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m4a" ContentType="audio/mp4"/>
  <Default Extension="rels" ContentType="application/vnd.openxmlformats-package.relationships+xml"/>
  <Default Extension="xml" ContentType="application/xml"/>
  <Default Extension="tiff" ContentType="image/tiff"/>
  <Default Extension="vml" ContentType="application/vnd.openxmlformats-officedocument.vmlDrawing"/>
  <Default Extension="mp4" ContentType="video/mp4"/>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4.xml" ContentType="application/vnd.openxmlformats-officedocument.presentationml.notesSlide+xml"/>
  <Override PartName="/ppt/ink/inkAction1.xml" ContentType="application/vnd.ms-office.inkAction+xml"/>
  <Override PartName="/ppt/tags/tag6.xml" ContentType="application/vnd.openxmlformats-officedocument.presentationml.tags+xml"/>
  <Override PartName="/ppt/tags/tag7.xml" ContentType="application/vnd.openxmlformats-officedocument.presentationml.tags+xml"/>
  <Override PartName="/ppt/notesSlides/notesSlide5.xml" ContentType="application/vnd.openxmlformats-officedocument.presentationml.notesSlide+xml"/>
  <Override PartName="/ppt/ink/inkAction2.xml" ContentType="application/vnd.ms-office.inkAction+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7.xml" ContentType="application/vnd.openxmlformats-officedocument.presentationml.notesSlide+xml"/>
  <Override PartName="/ppt/ink/inkAction3.xml" ContentType="application/vnd.ms-office.inkAction+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10.xml" ContentType="application/vnd.openxmlformats-officedocument.presentationml.notesSlide+xml"/>
  <Override PartName="/ppt/ink/inkAction4.xml" ContentType="application/vnd.ms-office.inkAction+xml"/>
  <Override PartName="/ppt/tags/tag15.xml" ContentType="application/vnd.openxmlformats-officedocument.presentationml.tags+xml"/>
  <Override PartName="/ppt/tags/tag16.xml" ContentType="application/vnd.openxmlformats-officedocument.presentationml.tags+xml"/>
  <Override PartName="/ppt/notesSlides/notesSlide11.xml" ContentType="application/vnd.openxmlformats-officedocument.presentationml.notesSlide+xml"/>
  <Override PartName="/ppt/ink/inkAction5.xml" ContentType="application/vnd.ms-office.inkAction+xml"/>
  <Override PartName="/ppt/tags/tag17.xml" ContentType="application/vnd.openxmlformats-officedocument.presentationml.tags+xml"/>
  <Override PartName="/ppt/notesSlides/notesSlide12.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13.xml" ContentType="application/vnd.openxmlformats-officedocument.presentationml.notesSlide+xml"/>
  <Override PartName="/ppt/ink/inkAction6.xml" ContentType="application/vnd.ms-office.inkAction+xml"/>
  <Override PartName="/ppt/tags/tag20.xml" ContentType="application/vnd.openxmlformats-officedocument.presentationml.tags+xml"/>
  <Override PartName="/ppt/tags/tag21.xml" ContentType="application/vnd.openxmlformats-officedocument.presentationml.tags+xml"/>
  <Override PartName="/ppt/notesSlides/notesSlide14.xml" ContentType="application/vnd.openxmlformats-officedocument.presentationml.notesSlide+xml"/>
  <Override PartName="/ppt/ink/inkAction7.xml" ContentType="application/vnd.ms-office.inkAction+xml"/>
  <Override PartName="/ppt/tags/tag22.xml" ContentType="application/vnd.openxmlformats-officedocument.presentationml.tags+xml"/>
  <Override PartName="/ppt/tags/tag23.xml" ContentType="application/vnd.openxmlformats-officedocument.presentationml.tags+xml"/>
  <Override PartName="/ppt/notesSlides/notesSlide15.xml" ContentType="application/vnd.openxmlformats-officedocument.presentationml.notesSlide+xml"/>
  <Override PartName="/ppt/ink/inkAction8.xml" ContentType="application/vnd.ms-office.inkAction+xml"/>
  <Override PartName="/ppt/tags/tag24.xml" ContentType="application/vnd.openxmlformats-officedocument.presentationml.tags+xml"/>
  <Override PartName="/ppt/tags/tag25.xml" ContentType="application/vnd.openxmlformats-officedocument.presentationml.tags+xml"/>
  <Override PartName="/ppt/notesSlides/notesSlide16.xml" ContentType="application/vnd.openxmlformats-officedocument.presentationml.notesSlide+xml"/>
  <Override PartName="/ppt/ink/inkAction9.xml" ContentType="application/vnd.ms-office.inkAction+xml"/>
  <Override PartName="/ppt/tags/tag26.xml" ContentType="application/vnd.openxmlformats-officedocument.presentationml.tags+xml"/>
  <Override PartName="/ppt/tags/tag27.xml" ContentType="application/vnd.openxmlformats-officedocument.presentationml.tags+xml"/>
  <Override PartName="/ppt/notesSlides/notesSlide17.xml" ContentType="application/vnd.openxmlformats-officedocument.presentationml.notesSlide+xml"/>
  <Override PartName="/ppt/ink/inkAction10.xml" ContentType="application/vnd.ms-office.inkAction+xml"/>
  <Override PartName="/ppt/tags/tag28.xml" ContentType="application/vnd.openxmlformats-officedocument.presentationml.tags+xml"/>
  <Override PartName="/ppt/tags/tag29.xml" ContentType="application/vnd.openxmlformats-officedocument.presentationml.tags+xml"/>
  <Override PartName="/ppt/notesSlides/notesSlide18.xml" ContentType="application/vnd.openxmlformats-officedocument.presentationml.notesSlide+xml"/>
  <Override PartName="/ppt/ink/inkAction11.xml" ContentType="application/vnd.ms-office.inkAction+xml"/>
  <Override PartName="/ppt/tags/tag30.xml" ContentType="application/vnd.openxmlformats-officedocument.presentationml.tags+xml"/>
  <Override PartName="/ppt/notesSlides/notesSlide19.xml" ContentType="application/vnd.openxmlformats-officedocument.presentationml.notesSlide+xml"/>
  <Override PartName="/ppt/tags/tag31.xml" ContentType="application/vnd.openxmlformats-officedocument.presentationml.tags+xml"/>
  <Override PartName="/ppt/notesSlides/notesSlide20.xml" ContentType="application/vnd.openxmlformats-officedocument.presentationml.notesSlide+xml"/>
  <Override PartName="/ppt/tags/tag32.xml" ContentType="application/vnd.openxmlformats-officedocument.presentationml.tags+xml"/>
  <Override PartName="/ppt/notesSlides/notesSlide21.xml" ContentType="application/vnd.openxmlformats-officedocument.presentationml.notesSlide+xml"/>
  <Override PartName="/ppt/tags/tag33.xml" ContentType="application/vnd.openxmlformats-officedocument.presentationml.tags+xml"/>
  <Override PartName="/ppt/notesSlides/notesSlide22.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notesSlides/notesSlide23.xml" ContentType="application/vnd.openxmlformats-officedocument.presentationml.notesSlide+xml"/>
  <Override PartName="/ppt/ink/inkAction12.xml" ContentType="application/vnd.ms-office.inkAction+xml"/>
  <Override PartName="/ppt/tags/tag36.xml" ContentType="application/vnd.openxmlformats-officedocument.presentationml.tags+xml"/>
  <Override PartName="/ppt/tags/tag37.xml" ContentType="application/vnd.openxmlformats-officedocument.presentationml.tags+xml"/>
  <Override PartName="/ppt/notesSlides/notesSlide24.xml" ContentType="application/vnd.openxmlformats-officedocument.presentationml.notesSlide+xml"/>
  <Override PartName="/ppt/ink/inkAction13.xml" ContentType="application/vnd.ms-office.inkAction+xml"/>
  <Override PartName="/ppt/tags/tag38.xml" ContentType="application/vnd.openxmlformats-officedocument.presentationml.tags+xml"/>
  <Override PartName="/ppt/tags/tag39.xml" ContentType="application/vnd.openxmlformats-officedocument.presentationml.tags+xml"/>
  <Override PartName="/ppt/notesSlides/notesSlide25.xml" ContentType="application/vnd.openxmlformats-officedocument.presentationml.notesSlide+xml"/>
  <Override PartName="/ppt/ink/inkAction14.xml" ContentType="application/vnd.ms-office.inkAction+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26.xml" ContentType="application/vnd.openxmlformats-officedocument.presentationml.notesSlide+xml"/>
  <Override PartName="/ppt/ink/inkAction15.xml" ContentType="application/vnd.ms-office.inkAction+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27.xml" ContentType="application/vnd.openxmlformats-officedocument.presentationml.notesSlide+xml"/>
  <Override PartName="/ppt/ink/inkAction16.xml" ContentType="application/vnd.ms-office.inkAction+xml"/>
  <Override PartName="/ppt/tags/tag46.xml" ContentType="application/vnd.openxmlformats-officedocument.presentationml.tags+xml"/>
  <Override PartName="/ppt/tags/tag47.xml" ContentType="application/vnd.openxmlformats-officedocument.presentationml.tags+xml"/>
  <Override PartName="/ppt/notesSlides/notesSlide28.xml" ContentType="application/vnd.openxmlformats-officedocument.presentationml.notesSlide+xml"/>
  <Override PartName="/ppt/ink/inkAction17.xml" ContentType="application/vnd.ms-office.inkAction+xml"/>
  <Override PartName="/ppt/tags/tag48.xml" ContentType="application/vnd.openxmlformats-officedocument.presentationml.tags+xml"/>
  <Override PartName="/ppt/tags/tag49.xml" ContentType="application/vnd.openxmlformats-officedocument.presentationml.tags+xml"/>
  <Override PartName="/ppt/notesSlides/notesSlide29.xml" ContentType="application/vnd.openxmlformats-officedocument.presentationml.notesSlide+xml"/>
  <Override PartName="/ppt/ink/inkAction18.xml" ContentType="application/vnd.ms-office.inkAction+xml"/>
  <Override PartName="/ppt/tags/tag50.xml" ContentType="application/vnd.openxmlformats-officedocument.presentationml.tags+xml"/>
  <Override PartName="/ppt/tags/tag51.xml" ContentType="application/vnd.openxmlformats-officedocument.presentationml.tags+xml"/>
  <Override PartName="/ppt/notesSlides/notesSlide30.xml" ContentType="application/vnd.openxmlformats-officedocument.presentationml.notesSlide+xml"/>
  <Override PartName="/ppt/ink/inkAction19.xml" ContentType="application/vnd.ms-office.inkAction+xml"/>
  <Override PartName="/ppt/tags/tag52.xml" ContentType="application/vnd.openxmlformats-officedocument.presentationml.tags+xml"/>
  <Override PartName="/ppt/tags/tag53.xml" ContentType="application/vnd.openxmlformats-officedocument.presentationml.tags+xml"/>
  <Override PartName="/ppt/notesSlides/notesSlide31.xml" ContentType="application/vnd.openxmlformats-officedocument.presentationml.notesSlide+xml"/>
  <Override PartName="/ppt/ink/inkAction20.xml" ContentType="application/vnd.ms-office.inkAction+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notesSlides/notesSlide32.xml" ContentType="application/vnd.openxmlformats-officedocument.presentationml.notesSlide+xml"/>
  <Override PartName="/ppt/ink/inkAction21.xml" ContentType="application/vnd.ms-office.inkAction+xml"/>
  <Override PartName="/ppt/tags/tag57.xml" ContentType="application/vnd.openxmlformats-officedocument.presentationml.tags+xml"/>
  <Override PartName="/ppt/tags/tag58.xml" ContentType="application/vnd.openxmlformats-officedocument.presentationml.tags+xml"/>
  <Override PartName="/ppt/notesSlides/notesSlide33.xml" ContentType="application/vnd.openxmlformats-officedocument.presentationml.notesSlide+xml"/>
  <Override PartName="/ppt/ink/inkAction22.xml" ContentType="application/vnd.ms-office.inkAction+xml"/>
  <Override PartName="/ppt/tags/tag59.xml" ContentType="application/vnd.openxmlformats-officedocument.presentationml.tags+xml"/>
  <Override PartName="/ppt/notesSlides/notesSlide34.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notesSlides/notesSlide35.xml" ContentType="application/vnd.openxmlformats-officedocument.presentationml.notesSlide+xml"/>
  <Override PartName="/ppt/ink/inkAction23.xml" ContentType="application/vnd.ms-office.inkAction+xml"/>
  <Override PartName="/ppt/tags/tag63.xml" ContentType="application/vnd.openxmlformats-officedocument.presentationml.tags+xml"/>
  <Override PartName="/ppt/tags/tag64.xml" ContentType="application/vnd.openxmlformats-officedocument.presentationml.tags+xml"/>
  <Override PartName="/ppt/notesSlides/notesSlide36.xml" ContentType="application/vnd.openxmlformats-officedocument.presentationml.notesSlide+xml"/>
  <Override PartName="/ppt/ink/inkAction24.xml" ContentType="application/vnd.ms-office.inkAction+xml"/>
  <Override PartName="/ppt/tags/tag65.xml" ContentType="application/vnd.openxmlformats-officedocument.presentationml.tags+xml"/>
  <Override PartName="/ppt/tags/tag66.xml" ContentType="application/vnd.openxmlformats-officedocument.presentationml.tags+xml"/>
  <Override PartName="/ppt/notesSlides/notesSlide37.xml" ContentType="application/vnd.openxmlformats-officedocument.presentationml.notesSlide+xml"/>
  <Override PartName="/ppt/ink/inkAction25.xml" ContentType="application/vnd.ms-office.inkAction+xml"/>
  <Override PartName="/ppt/tags/tag67.xml" ContentType="application/vnd.openxmlformats-officedocument.presentationml.tags+xml"/>
  <Override PartName="/ppt/tags/tag68.xml" ContentType="application/vnd.openxmlformats-officedocument.presentationml.tags+xml"/>
  <Override PartName="/ppt/notesSlides/notesSlide38.xml" ContentType="application/vnd.openxmlformats-officedocument.presentationml.notesSlide+xml"/>
  <Override PartName="/ppt/ink/inkAction26.xml" ContentType="application/vnd.ms-office.inkAction+xml"/>
  <Override PartName="/ppt/tags/tag69.xml" ContentType="application/vnd.openxmlformats-officedocument.presentationml.tags+xml"/>
  <Override PartName="/ppt/tags/tag70.xml" ContentType="application/vnd.openxmlformats-officedocument.presentationml.tags+xml"/>
  <Override PartName="/ppt/notesSlides/notesSlide39.xml" ContentType="application/vnd.openxmlformats-officedocument.presentationml.notesSlide+xml"/>
  <Override PartName="/ppt/ink/inkAction27.xml" ContentType="application/vnd.ms-office.inkAction+xml"/>
  <Override PartName="/ppt/tags/tag71.xml" ContentType="application/vnd.openxmlformats-officedocument.presentationml.tags+xml"/>
  <Override PartName="/ppt/notesSlides/notesSlide40.xml" ContentType="application/vnd.openxmlformats-officedocument.presentationml.notesSlide+xml"/>
  <Override PartName="/ppt/tags/tag72.xml" ContentType="application/vnd.openxmlformats-officedocument.presentationml.tags+xml"/>
  <Override PartName="/ppt/notesSlides/notesSlide41.xml" ContentType="application/vnd.openxmlformats-officedocument.presentationml.notesSlide+xml"/>
  <Override PartName="/ppt/tags/tag73.xml" ContentType="application/vnd.openxmlformats-officedocument.presentationml.tags+xml"/>
  <Override PartName="/ppt/notesSlides/notesSlide42.xml" ContentType="application/vnd.openxmlformats-officedocument.presentationml.notesSlide+xml"/>
  <Override PartName="/ppt/tags/tag74.xml" ContentType="application/vnd.openxmlformats-officedocument.presentationml.tags+xml"/>
  <Override PartName="/ppt/notesSlides/notesSlide43.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notesSlides/notesSlide44.xml" ContentType="application/vnd.openxmlformats-officedocument.presentationml.notesSlide+xml"/>
  <Override PartName="/ppt/ink/inkAction28.xml" ContentType="application/vnd.ms-office.inkAction+xml"/>
  <Override PartName="/ppt/tags/tag77.xml" ContentType="application/vnd.openxmlformats-officedocument.presentationml.tags+xml"/>
  <Override PartName="/ppt/tags/tag78.xml" ContentType="application/vnd.openxmlformats-officedocument.presentationml.tags+xml"/>
  <Override PartName="/ppt/notesSlides/notesSlide45.xml" ContentType="application/vnd.openxmlformats-officedocument.presentationml.notesSlide+xml"/>
  <Override PartName="/ppt/ink/inkAction29.xml" ContentType="application/vnd.ms-office.inkAction+xml"/>
  <Override PartName="/ppt/tags/tag79.xml" ContentType="application/vnd.openxmlformats-officedocument.presentationml.tags+xml"/>
  <Override PartName="/ppt/tags/tag80.xml" ContentType="application/vnd.openxmlformats-officedocument.presentationml.tags+xml"/>
  <Override PartName="/ppt/notesSlides/notesSlide46.xml" ContentType="application/vnd.openxmlformats-officedocument.presentationml.notesSlide+xml"/>
  <Override PartName="/ppt/ink/inkAction30.xml" ContentType="application/vnd.ms-office.inkAction+xml"/>
  <Override PartName="/ppt/tags/tag81.xml" ContentType="application/vnd.openxmlformats-officedocument.presentationml.tags+xml"/>
  <Override PartName="/ppt/notesSlides/notesSlide47.xml" ContentType="application/vnd.openxmlformats-officedocument.presentationml.notesSlide+xml"/>
  <Override PartName="/ppt/tags/tag82.xml" ContentType="application/vnd.openxmlformats-officedocument.presentationml.tags+xml"/>
  <Override PartName="/ppt/tags/tag83.xml" ContentType="application/vnd.openxmlformats-officedocument.presentationml.tags+xml"/>
  <Override PartName="/ppt/notesSlides/notesSlide48.xml" ContentType="application/vnd.openxmlformats-officedocument.presentationml.notesSlide+xml"/>
  <Override PartName="/ppt/ink/inkAction31.xml" ContentType="application/vnd.ms-office.inkAction+xml"/>
  <Override PartName="/ppt/tags/tag84.xml" ContentType="application/vnd.openxmlformats-officedocument.presentationml.tags+xml"/>
  <Override PartName="/ppt/tags/tag85.xml" ContentType="application/vnd.openxmlformats-officedocument.presentationml.tags+xml"/>
  <Override PartName="/ppt/notesSlides/notesSlide49.xml" ContentType="application/vnd.openxmlformats-officedocument.presentationml.notesSlide+xml"/>
  <Override PartName="/ppt/ink/inkAction32.xml" ContentType="application/vnd.ms-office.inkAction+xml"/>
  <Override PartName="/ppt/tags/tag86.xml" ContentType="application/vnd.openxmlformats-officedocument.presentationml.tags+xml"/>
  <Override PartName="/ppt/tags/tag87.xml" ContentType="application/vnd.openxmlformats-officedocument.presentationml.tags+xml"/>
  <Override PartName="/ppt/notesSlides/notesSlide50.xml" ContentType="application/vnd.openxmlformats-officedocument.presentationml.notesSlide+xml"/>
  <Override PartName="/ppt/ink/inkAction33.xml" ContentType="application/vnd.ms-office.inkAction+xml"/>
  <Override PartName="/ppt/tags/tag88.xml" ContentType="application/vnd.openxmlformats-officedocument.presentationml.tags+xml"/>
  <Override PartName="/ppt/tags/tag89.xml" ContentType="application/vnd.openxmlformats-officedocument.presentationml.tags+xml"/>
  <Override PartName="/ppt/notesSlides/notesSlide51.xml" ContentType="application/vnd.openxmlformats-officedocument.presentationml.notesSlide+xml"/>
  <Override PartName="/ppt/ink/inkAction34.xml" ContentType="application/vnd.ms-office.inkAction+xml"/>
  <Override PartName="/ppt/notesSlides/notesSlide52.xml" ContentType="application/vnd.openxmlformats-officedocument.presentationml.notesSlide+xml"/>
  <Override PartName="/ppt/tags/tag90.xml" ContentType="application/vnd.openxmlformats-officedocument.presentationml.tags+xml"/>
  <Override PartName="/ppt/tags/tag91.xml" ContentType="application/vnd.openxmlformats-officedocument.presentationml.tags+xml"/>
  <Override PartName="/ppt/notesSlides/notesSlide53.xml" ContentType="application/vnd.openxmlformats-officedocument.presentationml.notesSlide+xml"/>
  <Override PartName="/ppt/ink/inkAction35.xml" ContentType="application/vnd.ms-office.inkAction+xml"/>
  <Override PartName="/ppt/tags/tag92.xml" ContentType="application/vnd.openxmlformats-officedocument.presentationml.tags+xml"/>
  <Override PartName="/ppt/tags/tag93.xml" ContentType="application/vnd.openxmlformats-officedocument.presentationml.tags+xml"/>
  <Override PartName="/ppt/notesSlides/notesSlide54.xml" ContentType="application/vnd.openxmlformats-officedocument.presentationml.notesSlide+xml"/>
  <Override PartName="/ppt/ink/inkAction36.xml" ContentType="application/vnd.ms-office.inkAction+xml"/>
  <Override PartName="/ppt/tags/tag94.xml" ContentType="application/vnd.openxmlformats-officedocument.presentationml.tags+xml"/>
  <Override PartName="/ppt/tags/tag95.xml" ContentType="application/vnd.openxmlformats-officedocument.presentationml.tags+xml"/>
  <Override PartName="/ppt/notesSlides/notesSlide55.xml" ContentType="application/vnd.openxmlformats-officedocument.presentationml.notesSlide+xml"/>
  <Override PartName="/ppt/ink/inkAction37.xml" ContentType="application/vnd.ms-office.inkAction+xml"/>
  <Override PartName="/ppt/tags/tag96.xml" ContentType="application/vnd.openxmlformats-officedocument.presentationml.tags+xml"/>
  <Override PartName="/ppt/tags/tag97.xml" ContentType="application/vnd.openxmlformats-officedocument.presentationml.tags+xml"/>
  <Override PartName="/ppt/notesSlides/notesSlide56.xml" ContentType="application/vnd.openxmlformats-officedocument.presentationml.notesSlide+xml"/>
  <Override PartName="/ppt/ink/inkAction38.xml" ContentType="application/vnd.ms-office.inkAction+xml"/>
  <Override PartName="/ppt/tags/tag98.xml" ContentType="application/vnd.openxmlformats-officedocument.presentationml.tags+xml"/>
  <Override PartName="/ppt/notesSlides/notesSlide57.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notesSlides/notesSlide58.xml" ContentType="application/vnd.openxmlformats-officedocument.presentationml.notesSlide+xml"/>
  <Override PartName="/ppt/ink/inkAction39.xml" ContentType="application/vnd.ms-office.inkAction+xml"/>
  <Override PartName="/ppt/tags/tag101.xml" ContentType="application/vnd.openxmlformats-officedocument.presentationml.tags+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47" r:id="rId2"/>
    <p:sldMasterId id="2147484283" r:id="rId3"/>
    <p:sldMasterId id="2147484321" r:id="rId4"/>
  </p:sldMasterIdLst>
  <p:notesMasterIdLst>
    <p:notesMasterId r:id="rId64"/>
  </p:notesMasterIdLst>
  <p:handoutMasterIdLst>
    <p:handoutMasterId r:id="rId65"/>
  </p:handoutMasterIdLst>
  <p:sldIdLst>
    <p:sldId id="756" r:id="rId5"/>
    <p:sldId id="916" r:id="rId6"/>
    <p:sldId id="991" r:id="rId7"/>
    <p:sldId id="854" r:id="rId8"/>
    <p:sldId id="877" r:id="rId9"/>
    <p:sldId id="994" r:id="rId10"/>
    <p:sldId id="855" r:id="rId11"/>
    <p:sldId id="920" r:id="rId12"/>
    <p:sldId id="993" r:id="rId13"/>
    <p:sldId id="921" r:id="rId14"/>
    <p:sldId id="856" r:id="rId15"/>
    <p:sldId id="879" r:id="rId16"/>
    <p:sldId id="857" r:id="rId17"/>
    <p:sldId id="938" r:id="rId18"/>
    <p:sldId id="964" r:id="rId19"/>
    <p:sldId id="970" r:id="rId20"/>
    <p:sldId id="975" r:id="rId21"/>
    <p:sldId id="973" r:id="rId22"/>
    <p:sldId id="929" r:id="rId23"/>
    <p:sldId id="995" r:id="rId24"/>
    <p:sldId id="996" r:id="rId25"/>
    <p:sldId id="997" r:id="rId26"/>
    <p:sldId id="998" r:id="rId27"/>
    <p:sldId id="999" r:id="rId28"/>
    <p:sldId id="1000" r:id="rId29"/>
    <p:sldId id="1001" r:id="rId30"/>
    <p:sldId id="1002" r:id="rId31"/>
    <p:sldId id="1003" r:id="rId32"/>
    <p:sldId id="1004" r:id="rId33"/>
    <p:sldId id="1005" r:id="rId34"/>
    <p:sldId id="1006" r:id="rId35"/>
    <p:sldId id="1007" r:id="rId36"/>
    <p:sldId id="1008" r:id="rId37"/>
    <p:sldId id="1009" r:id="rId38"/>
    <p:sldId id="1010" r:id="rId39"/>
    <p:sldId id="1011" r:id="rId40"/>
    <p:sldId id="1012" r:id="rId41"/>
    <p:sldId id="1013" r:id="rId42"/>
    <p:sldId id="1014" r:id="rId43"/>
    <p:sldId id="1015" r:id="rId44"/>
    <p:sldId id="1016" r:id="rId45"/>
    <p:sldId id="1017" r:id="rId46"/>
    <p:sldId id="1018" r:id="rId47"/>
    <p:sldId id="1019" r:id="rId48"/>
    <p:sldId id="1020" r:id="rId49"/>
    <p:sldId id="1021" r:id="rId50"/>
    <p:sldId id="1022" r:id="rId51"/>
    <p:sldId id="1023" r:id="rId52"/>
    <p:sldId id="1024" r:id="rId53"/>
    <p:sldId id="1025" r:id="rId54"/>
    <p:sldId id="1026" r:id="rId55"/>
    <p:sldId id="1027" r:id="rId56"/>
    <p:sldId id="1028" r:id="rId57"/>
    <p:sldId id="1029" r:id="rId58"/>
    <p:sldId id="1030" r:id="rId59"/>
    <p:sldId id="1031" r:id="rId60"/>
    <p:sldId id="1032" r:id="rId61"/>
    <p:sldId id="1033" r:id="rId62"/>
    <p:sldId id="1034" r:id="rId63"/>
  </p:sldIdLst>
  <p:sldSz cx="9144000" cy="6858000" type="screen4x3"/>
  <p:notesSz cx="7315200" cy="9601200"/>
  <p:defaultTextStyle>
    <a:defPPr>
      <a:defRPr lang="en-US"/>
    </a:defPPr>
    <a:lvl1pPr algn="l" rtl="0" eaLnBrk="0" fontAlgn="base" hangingPunct="0">
      <a:spcBef>
        <a:spcPct val="0"/>
      </a:spcBef>
      <a:spcAft>
        <a:spcPct val="0"/>
      </a:spcAft>
      <a:defRPr kern="1200">
        <a:solidFill>
          <a:schemeClr val="tx1"/>
        </a:solidFill>
        <a:latin typeface="Garamond" charset="0"/>
        <a:ea typeface="+mn-ea"/>
        <a:cs typeface="+mn-cs"/>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914400" rtl="0" eaLnBrk="1" latinLnBrk="0" hangingPunct="1">
      <a:defRPr kern="1200">
        <a:solidFill>
          <a:schemeClr val="tx1"/>
        </a:solidFill>
        <a:latin typeface="Garamond" charset="0"/>
        <a:ea typeface="+mn-ea"/>
        <a:cs typeface="+mn-cs"/>
      </a:defRPr>
    </a:lvl6pPr>
    <a:lvl7pPr marL="2743200" algn="l" defTabSz="914400" rtl="0" eaLnBrk="1" latinLnBrk="0" hangingPunct="1">
      <a:defRPr kern="1200">
        <a:solidFill>
          <a:schemeClr val="tx1"/>
        </a:solidFill>
        <a:latin typeface="Garamond" charset="0"/>
        <a:ea typeface="+mn-ea"/>
        <a:cs typeface="+mn-cs"/>
      </a:defRPr>
    </a:lvl7pPr>
    <a:lvl8pPr marL="3200400" algn="l" defTabSz="914400" rtl="0" eaLnBrk="1" latinLnBrk="0" hangingPunct="1">
      <a:defRPr kern="1200">
        <a:solidFill>
          <a:schemeClr val="tx1"/>
        </a:solidFill>
        <a:latin typeface="Garamond" charset="0"/>
        <a:ea typeface="+mn-ea"/>
        <a:cs typeface="+mn-cs"/>
      </a:defRPr>
    </a:lvl8pPr>
    <a:lvl9pPr marL="3657600" algn="l" defTabSz="914400" rtl="0" eaLnBrk="1" latinLnBrk="0" hangingPunct="1">
      <a:defRPr kern="1200">
        <a:solidFill>
          <a:schemeClr val="tx1"/>
        </a:solidFill>
        <a:latin typeface="Garamond" charset="0"/>
        <a:ea typeface="+mn-ea"/>
        <a:cs typeface="+mn-cs"/>
      </a:defRPr>
    </a:lvl9pPr>
  </p:defaultTextStyle>
  <p:extLst>
    <p:ext uri="{EFAFB233-063F-42B5-8137-9DF3F51BA10A}">
      <p15:sldGuideLst xmlns:p15="http://schemas.microsoft.com/office/powerpoint/2012/main">
        <p15:guide id="1" orient="horz" pos="1052">
          <p15:clr>
            <a:srgbClr val="A4A3A4"/>
          </p15:clr>
        </p15:guide>
        <p15:guide id="2" orient="horz" pos="3477">
          <p15:clr>
            <a:srgbClr val="A4A3A4"/>
          </p15:clr>
        </p15:guide>
        <p15:guide id="3" orient="horz" pos="4032">
          <p15:clr>
            <a:srgbClr val="A4A3A4"/>
          </p15:clr>
        </p15:guide>
        <p15:guide id="4" orient="horz" pos="2183">
          <p15:clr>
            <a:srgbClr val="A4A3A4"/>
          </p15:clr>
        </p15:guide>
        <p15:guide id="5" orient="horz" pos="287">
          <p15:clr>
            <a:srgbClr val="A4A3A4"/>
          </p15:clr>
        </p15:guide>
        <p15:guide id="6" orient="horz" pos="1471">
          <p15:clr>
            <a:srgbClr val="A4A3A4"/>
          </p15:clr>
        </p15:guide>
        <p15:guide id="7" orient="horz" pos="535">
          <p15:clr>
            <a:srgbClr val="A4A3A4"/>
          </p15:clr>
        </p15:guide>
        <p15:guide id="8" orient="horz" pos="3938">
          <p15:clr>
            <a:srgbClr val="A4A3A4"/>
          </p15:clr>
        </p15:guide>
        <p15:guide id="9" pos="230">
          <p15:clr>
            <a:srgbClr val="A4A3A4"/>
          </p15:clr>
        </p15:guide>
        <p15:guide id="10" pos="5530">
          <p15:clr>
            <a:srgbClr val="A4A3A4"/>
          </p15:clr>
        </p15:guide>
        <p15:guide id="11" pos="2880">
          <p15:clr>
            <a:srgbClr val="A4A3A4"/>
          </p15:clr>
        </p15:guide>
        <p15:guide id="12" pos="776">
          <p15:clr>
            <a:srgbClr val="A4A3A4"/>
          </p15:clr>
        </p15:guide>
        <p15:guide id="13" pos="1411">
          <p15:clr>
            <a:srgbClr val="A4A3A4"/>
          </p15:clr>
        </p15:guide>
        <p15:guide id="14" pos="5287">
          <p15:clr>
            <a:srgbClr val="A4A3A4"/>
          </p15:clr>
        </p15:guide>
        <p15:guide id="15" pos="474">
          <p15:clr>
            <a:srgbClr val="A4A3A4"/>
          </p15:clr>
        </p15:guide>
        <p15:guide id="16" pos="4551">
          <p15:clr>
            <a:srgbClr val="A4A3A4"/>
          </p15:clr>
        </p15:guide>
      </p15:sldGuideLst>
    </p:ext>
    <p:ext uri="{2D200454-40CA-4A62-9FC3-DE9A4176ACB9}">
      <p15:notesGuideLst xmlns:p15="http://schemas.microsoft.com/office/powerpoint/2012/main">
        <p15:guide id="1" orient="horz" pos="2677">
          <p15:clr>
            <a:srgbClr val="A4A3A4"/>
          </p15:clr>
        </p15:guide>
        <p15:guide id="2" orient="horz" pos="5724">
          <p15:clr>
            <a:srgbClr val="A4A3A4"/>
          </p15:clr>
        </p15:guide>
        <p15:guide id="3" orient="horz" pos="5966">
          <p15:clr>
            <a:srgbClr val="A4A3A4"/>
          </p15:clr>
        </p15:guide>
        <p15:guide id="4" pos="305">
          <p15:clr>
            <a:srgbClr val="A4A3A4"/>
          </p15:clr>
        </p15:guide>
        <p15:guide id="5" pos="430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F48024"/>
    <a:srgbClr val="000000"/>
    <a:srgbClr val="052049"/>
    <a:srgbClr val="CC99FF"/>
    <a:srgbClr val="178CCB"/>
    <a:srgbClr val="90BD31"/>
    <a:srgbClr val="18A3AC"/>
    <a:srgbClr val="EC18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020" autoAdjust="0"/>
    <p:restoredTop sz="75149" autoAdjust="0"/>
  </p:normalViewPr>
  <p:slideViewPr>
    <p:cSldViewPr snapToGrid="0">
      <p:cViewPr varScale="1">
        <p:scale>
          <a:sx n="53" d="100"/>
          <a:sy n="53" d="100"/>
        </p:scale>
        <p:origin x="576" y="78"/>
      </p:cViewPr>
      <p:guideLst>
        <p:guide orient="horz" pos="1052"/>
        <p:guide orient="horz" pos="3477"/>
        <p:guide orient="horz" pos="4032"/>
        <p:guide orient="horz" pos="2183"/>
        <p:guide orient="horz" pos="287"/>
        <p:guide orient="horz" pos="1471"/>
        <p:guide orient="horz" pos="535"/>
        <p:guide orient="horz" pos="3938"/>
        <p:guide pos="230"/>
        <p:guide pos="5530"/>
        <p:guide pos="2880"/>
        <p:guide pos="776"/>
        <p:guide pos="1411"/>
        <p:guide pos="5287"/>
        <p:guide pos="474"/>
        <p:guide pos="4551"/>
      </p:guideLst>
    </p:cSldViewPr>
  </p:slideViewPr>
  <p:notesTextViewPr>
    <p:cViewPr>
      <p:scale>
        <a:sx n="100" d="100"/>
        <a:sy n="100" d="100"/>
      </p:scale>
      <p:origin x="0" y="0"/>
    </p:cViewPr>
  </p:notesTextViewPr>
  <p:sorterViewPr>
    <p:cViewPr>
      <p:scale>
        <a:sx n="140" d="100"/>
        <a:sy n="140" d="100"/>
      </p:scale>
      <p:origin x="0" y="-20968"/>
    </p:cViewPr>
  </p:sorterViewPr>
  <p:notesViewPr>
    <p:cSldViewPr snapToGrid="0">
      <p:cViewPr varScale="1">
        <p:scale>
          <a:sx n="84" d="100"/>
          <a:sy n="84" d="100"/>
        </p:scale>
        <p:origin x="3200" y="184"/>
      </p:cViewPr>
      <p:guideLst>
        <p:guide orient="horz" pos="2677"/>
        <p:guide orient="horz" pos="5724"/>
        <p:guide orient="horz" pos="5966"/>
        <p:guide pos="305"/>
        <p:guide pos="430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1.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handoutMaster" Target="handoutMasters/handoutMaster1.xml"/><Relationship Id="rId4" Type="http://schemas.openxmlformats.org/officeDocument/2006/relationships/slideMaster" Target="slideMasters/slideMaster3.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2.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4" name="Straight Connector 43"/>
          <p:cNvCxnSpPr/>
          <p:nvPr/>
        </p:nvCxnSpPr>
        <p:spPr>
          <a:xfrm>
            <a:off x="485775" y="9085263"/>
            <a:ext cx="634047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4061260"/>
      </p:ext>
    </p:extLst>
  </p:cSld>
  <p:clrMap bg1="lt1" tx1="dk1" bg2="lt2" tx2="dk2" accent1="accent1" accent2="accent2" accent3="accent3" accent4="accent4" accent5="accent5" accent6="accent6" hlink="hlink" folHlink="folHlink"/>
  <p:hf sldNum="0" hdr="0" ftr="0" dt="0"/>
</p:handoutMaster>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88628" units="1/cm"/>
          <inkml:channelProperty channel="Y" name="resolution" value="2.38883" units="1/cm"/>
          <inkml:channelProperty channel="F" name="resolution" value="0" units="1/deg"/>
          <inkml:channelProperty channel="T" name="resolution" value="1" units="1/dev"/>
        </inkml:channelProperties>
      </inkml:inkSource>
      <inkml:timestamp xml:id="ts0" timeString="2017-12-13T14:40:31.277Z"/>
    </inkml:context>
    <inkml:brush xml:id="br0">
      <inkml:brushProperty name="width" value="0.07182" units="cm"/>
      <inkml:brushProperty name="height" value="0.07182" units="cm"/>
      <inkml:brushProperty name="color" value="#000000"/>
    </inkml:brush>
    <inkml:brush xml:id="brinv">
      <inkml:brushProperty name="width" value="0.05" units="cm"/>
      <inkml:brushProperty name="height" value="0.05" units="cm"/>
      <inkml:brushProperty name="color" value="#000000"/>
      <inkml:brushProperty name="transparency" value="255"/>
    </inkml:brush>
  </inkml:definitions>
  <iact:action type="add" startTime="21803">
    <iact:property name="dataType"/>
    <iact:actionData xml:id="d0">
      <inkml:trace xmlns:inkml="http://www.w3.org/2003/InkML" xml:id="stk0" contextRef="#ctx0" brushRef="#br0">3436 680 860 0,'-31'-52'320'16,"21"34"-248"-16,10 -17 -20 0,0 23 -12 0,-6 -5 -32 0,-4 0 40 16,0 -7 -24 -16,-6 7 56 15,1 -1 -44 -15,-6 7 64 16,0 -1 -60 -16,1 6 0 0,-1 6 -24 0,0 0 -12 15,-5 6 0 -15,-5 6 4 16,-5 5 -4 -16,-5 1 32 16,0 5 -20 -16,-6 0 40 15,-5 12 -32 -15,1 0 20 16,-1 0 -24 -16,-5 6 0 16,-5 5 -12 -16,-10 1 20 15,-6 5 -16 -15,6 1 24 16,-11 11 -24 -16,5 0 4 15,6 5 -8 -15,0 7 4 16,-1 5 -8 -16,1 7 8 16,-6 22 -8 -16,1 12 -4 15,-1 1 4 -15,1 -7 -4 32,-1 0 0 -32,6 1 8 0,4 5 -4 15,6 18 -4 -15,11 17 4 0,-11 0 -4 0,10 0 0 16,-5 -12 -12 -16,10 7 8 15,1 11 4 -15,-11 11 0 16,0 -5 8 -16,5 -12 -4 16,1 0 16 -16,-6 12 -12 31,5 23 4 -31,0 0 -4 16,6 0 4 -16,5 -12 -8 0,-1 18 -12 0,6 17 4 15,0 -11 4 -15,5 0 0 31,-5 -6 0 -31,5 29 0 16,5 -6 8 -16,-10 -6 -4 0,5 -17 16 0,10 11 -12 0,-15 24 16 35,5 -18 -16 -35,0 -5 -4 0,5 11 0 0,-5 23 4 16,10 1 -4 -16,-10 -18 -4 16,0 11 4 -16,10 24 12 31,1 35 -8 -31,4 -35 -20 15,11 -6 4 -15,-5 17 12 0,4 -17 0 0,6 -17 32 16,0 5 -20 -16,6 30 12 16,4 -13 -16 -16,-10 -22 12 15,10 23 -16 -15,1 17 -4 16,4 -11 0 -16,-5 -12 -4 0,1 46 0 31,4 -22 0 -31,6 -13 0 16,-11 18 8 -16,11 12 -4 0,-11 -23 8 0,11 -1 -8 15,0 18 -4 -15,-1 -6 4 16,6 -23 4 -16,5 23 -4 16,0 6 -12 -16,-5 -6 4 15,0 0 12 -15,5 18 -4 16,0 -18 24 -16,10 -12 -16 31,1 18 4 -31,15 -5 -8 16,5 -30 -8 -16,5 5 4 0,5 30 -4 0,6 -17 0 15,-1 -30 0 -15,-4 24 0 16,-1 0 8 -16,-10 -12 -4 16,-5 -24 -4 -16,10 19 4 0,1 5 4 15,9 -24 -4 -15,11 -22 -4 32,5 5 4 -32,-5 24 -16 15,0 -18 8 -15,-5 -12 4 0,-11 -17 0 0,0 -11 0 16,6 11 0 -16,10 5 8 15,10 -22 -4 -15,0 -18 -4 16,6 -17 4 -16,-16 -18 -16 16,-6 -6 8 -16,-9 -5 4 30,4 -6 0 -30,6 5 16 16,15 -11 -8 -16,11 -6 -4 0,5 -17 0 0,-6 -18 -4 0,-10 -6 0 15,-4 -11 0 -15,14 -12 0 16,1 -11 0 -16,4 -18 0 15,6 -12 8 -15,0 -11 -4 16,-10 -6 -4 0,-6 -24 4 -1,11 -17 12 -15,15 -17 -8 0,6 -6 24 0,-1 -6 -20 16,-10 -17 4 -16,-15 -1 -8 16,-6 -22 12 -16,6 -53 -12 15,-1 0 24 -15,6 -12 -20 31,-5 -23 24 -31,-16 -40 -24 0,-5 10 4 0,-6 -10 -8 16,-14 -42 28 -16,-6 -5 -20 16,-11 -29 20 -16,1 -41 -20 0,0 0 -16 15,-6 -53 -4 -15,-4 53 20 32,-11 -58 -8 -32,0 41 -4 0,-11 -30 0 15,-4 24 12 -15,-11 11 -8 0,-5 -29 16 16,-5 36 -16 -16,-5 -30 24 15,-6 11 -20 -15,-5 -22 24 16,1 -24 -24 -16,-1 -18 -4 16,0 7 -4 -16,1 17 -16 15,-1 -12 8 -15,0 18 4 16,1 -35 0 -16,4 17 0 16,-5 -17 0 -16,1 35 8 31,-6 -47 -4 -31,-5 24 -4 0,0 -42 4 0,5 24 -16 0,-15 -29 8 15,4 41 4 -15,-9 -24 0 16,-11 42 8 -16,-5 -42 -4 16,0 53 -12 -16,-10 -41 4 31,-1 52 -4 -31,1 -11 0 0,5 41 8 0,-6 17 0 20,-4 -12 0 -20,-16 35 0 15,-16 41 8 -15,-10 -17 -4 16,5 34 -12 -16,1 30 4 15,9 28 4 -15,-15 -11 0 16,-20 18 8 -16,-11 40 -4 16,15 35 -12 -16,1 17 4 15,10 30 12 -15,-16 17 -4 0,-10 23 -4 16,11 18 4 -16,20 23 -48 31,5 12 24 -31,16 23 -276 0,-1 12 164 0,-4 28 -684 16,-6 30 456 -16,11 23 156 15,0 0 140 -15</inkml:trace>
    </iact:actionData>
  </iact:action>
  <iact:action type="add" startTime="32144">
    <iact:property name="dataType"/>
    <iact:actionData xml:id="d1">
      <inkml:trace xmlns:inkml="http://www.w3.org/2003/InkML" xml:id="stk1" contextRef="#ctx0" brushRef="#br0">5577 14901 984 0,'-57'-23'368'16,"31"23"-288"-16,-5 -18 -20 0,20 6 -60 16,-4 1 -12 -16,-1 -7 12 15,1 1 4 -15,-1 -1 40 0,6 7 -20 16,0 -1 20 -16,5 6 -24 0,-1 1 -8 16,12 5 -8 -16,4 0 -16 0,16 0 8 0,10 0 4 31,16 0 0 -31,15 -6 44 15,16 0 -24 1,5 0 52 -16,10 6 -40 0,10 0 20 16,27 -6 -32 -16,10 -5 0 15,15 -7 -12 -15,5 1 -8 16,32 -7 4 -16,10 -10 4 16,-1 -13 -4 -16,27 -5 40 15,10 -7 -20 -15,-5 -5 -4 16,41 0 -12 -16,-10 6 12 15,0 6 -12 -15,26 5 -4 16,-11 12 0 -16,21 0 -16 16,0 6 8 -16,-10 6 20 15,31 0 -8 -15,-21 5 -12 0,10 1 0 16,-10 -1 4 -16,5 1 0 16,16 5 8 -1,-21 -5 -4 1,11 -1 68 -16,4 7 -40 0,42 -12 40 0,16 5 -40 15,-53 -5 16 -15,11 11 -28 16,-10 -11 28 -16,-26 11 -32 16,21 1 12 -16,-27 -7 -16 15,1 1 36 -15,20 -7 -24 16,-35 -5 -4 -16,30 6 -12 16,-5 -18 12 -16,-21 1 -12 15,21 -13 -4 -15,-15 1 0 16,-11 -1 12 -16,26 7 -8 0,-26 5 32 15,11 -5 -24 -15,15 11 20 16,-26 0 -20 -16,21 -6 0 31,-5 6 -8 -31,-21 0 -8 0,15 6 4 0,-25 0 4 16,0 -6 -4 -16,20 12 52 16,-25 0 -32 -16,-21 5 8 31,20 -11 -20 -31,-10 12 -8 0,-20 -12 0 0,-16 -1 4 15,10 -4 -4 -15,-15 -1 -4 16,-21 -6 4 -16,-10 -6 -4 31,0 1 0 -31,0 -1 8 0,-11 1 -4 0,-25 -1 -12 0,-21 1 4 16,-11 -7 -16 -16,-10 1 12 31,-5 5 -12 -31,-15 7 8 16,-26 5 -8 -16,-1 11 8 15,-20 -5 8 -15,-5 6 4 16,-21 -6 -44 -16,-15 0 24 0,-21 6 -20 16,-21 -12 24 -16,-5 0 -80 15,-25 6 56 -15,-27 5 -12 16,-25 7 32 -16,-6 5 56 0,11 6 -16 16,10 6 44 -16,-5 12 -36 15,-5 -6 -4 -15,-6 11 -16 0,6 1 -16 31,15 5 4 -31,21 6 28 0,21 0 -12 16,20 -5 48 -16,5 -1 -32 16,11 6 -4 -16,21 0 -16 0,4 0 -16 15,22 0 4 -15,25 6 12 16,36 0 -4 0,37 -6 16 -16,15 -6 -12 0,16 -11 32 15,25 -18 -24 -15,32 -11 4 16,-11 -7 -12 -16,-5 -5 -16 15,20 -6 4 -15,11 1 12 16,-26 4 -4 -16,-25 7 -4 16,-22 6 4 -16,-25 -1 -4 15,-10 7 0 -15,-27 16 0 16,-20 7 0 -16,-21 17 -28 0,-36 47 16 16,-31 58 48 -16,-46 29 -16 15,-53 34 8 -15,-66 94 -16 16,-16 12 -8 -16,-42 58 0 15,-9 5 -84 -15,30 -22 44 16,11 11 -540 -16,5 -18 316 0,20 -46 108 0,6 -35 104 31</inkml:trace>
    </iact:actionData>
  </iact:action>
  <iact:action type="add" startTime="35773">
    <iact:property name="dataType"/>
    <iact:actionData xml:id="d2">
      <inkml:trace xmlns:inkml="http://www.w3.org/2003/InkML" xml:id="stk2" contextRef="#ctx0" brushRef="#br0">6585 2699 300 0,'-31'0'112'16,"20"0"-88"-16,-4 -12 -8 0,10 12 240 0,-6 -5 -144 15,6 -1 148 -15,0 -6 -148 0,0 0 48 0,5 1 -96 16,5 -7 8 -16,5 -5 -40 0,11 -6 -4 16,5 0 -16 -16,5 -6 12 15,10 0 -16 1,1 -12 32 -16,4 -11 -24 15,1 -17 32 -15,15 -24 -32 37,5 -29 4 -37,26 -12 -12 0,0 0 -52 15,0 18 28 -15,-5 -6 -560 0,0 6 316 47,-5 6 104 -47</inkml:trace>
    </iact:actionData>
  </iact:action>
  <iact:action type="add" startTime="37078">
    <iact:property name="dataType"/>
    <iact:actionData xml:id="d3">
      <inkml:trace xmlns:inkml="http://www.w3.org/2003/InkML" xml:id="stk3" contextRef="#ctx0" brushRef="#br0">11631 1570 728 0,'-26'-17'268'16,"21"5"-208"-16,5 6 -16 0,0 6 8 15,-5 0 -36 -15,5 -6 -4 16,-5 6 -8 -16,0 0 -4 15,0 0 0 -15,5 0 -12 0,0 0 8 0,-6 0 28 16,1 6 -12 -16,5 0 24 0,5 6 -24 0,-5 5 4 0,0 1 -8 31,6 -1 20 -31,4 6 -16 16,-5 -5 40 -16,0 -1 -28 16,6 7 56 -16,-6 -7 -44 15,0 0 56 -15,0 1 -56 0,5 -1 44 16,1 1 -44 -16,-1 -7 52 15,-5 -5 -52 -15,-5 -6 116 0,0 0 -84 16,6 -6 116 -16,-1 -11 -104 16,0 -12 76 -1,5 -18 -92 1,6 -17 28 0,4 -11 -52 -16,6 -18 -16 31,10 -1 -12 -31,21 -63 -44 0,11 -23 16 0,4 17 -92 15,0 -6 60 -15,-4 12 -188 16,4 6 132 -16,-10 29 -756 16,10 17 476 -16,6 12 160 31</inkml:trace>
    </iact:actionData>
  </iact:action>
  <iact:action type="add" startTime="40010">
    <iact:property name="dataType"/>
    <iact:actionData xml:id="d4">
      <inkml:trace xmlns:inkml="http://www.w3.org/2003/InkML" xml:id="stk4" contextRef="#ctx0" brushRef="#br0">14754 1308 424 0,'6'-23'156'16,"-6"6"-120"-16,5 -1 -8 0,-5 6 88 0,0 7 -68 16,0 -7 -72 -16,0 6 8 0,0 -5 -120 0,-5 5 76 0,-1 -6 -108 0,1 12 100 31,5 -6 -4 -31,-5 6 44 0,0 -6 220 0,0 6 -104 0,-1 -5 180 0,1 5 -156 0,0 -6 96 14,5 6 -120 -14,-5 -6 60 15,5 6 -88 -15,0 0 -4 0,0 0 -36 0,0 0 -12 16,5 12 -4 -16,-5 -7 -4 0,0 13 0 0,0 -1 16 15,0 18 44 48,0 0 -32 -32,5 6 16 -31,0 5 -28 16,1 1 -8 -1,-6 5 -4 -15,0 7 -4 0,-6 -1 0 16,6 -6 8 -16,0 1 -4 16,0 -1 16 -16,6 -6 -12 0,-6 1 16 31,0 -6 -16 -31,0 -1 16 0,0 -5 -16 0,0 -6 -4 16,0 1 0 -16,0 -13 -16 15,0 -5 8 -15,0 -1 28 0,0 -11 -12 0,0 6 92 16,0 -6 -56 -16,0 0 64 15,0 0 -60 -15,5 -12 32 0,10 -5 -48 0,-4 -6 16 32,9 -18 -32 -17,6 -11 16 1,16 -18 -20 -16,4 -12 8 0,11 1 -12 16,5 -1 -16 -16,5 1 0 15,11 -12 -60 -15,-11 6 36 16,0 -12 -76 -16,6 -18 60 15,4 -11 -368 -15,16 -6 228 16,11 6 68 -16,-6 -17 76 31</inkml:trace>
    </iact:actionData>
  </iact:action>
  <iact:action type="add" startTime="48400">
    <iact:property name="dataType"/>
    <iact:actionData xml:id="d5">
      <inkml:trace xmlns:inkml="http://www.w3.org/2003/InkML" xml:id="stk5" contextRef="#ctx0" brushRef="#br0">30421 6627 592 0,'0'-123'220'16,"-5"77"-172"-16,0 -12 -12 0,5 29 -48 0,-5 -6 0 15,-1 -6 100 -15,-4 0 -44 16,0 -11 112 -16,-6 5 -84 16,-10 1 52 -16,-5 -7 -72 0,-5 1 -4 19,-10 -6 -28 -19,-1 0 -48 16,-10 -1 16 -16,6 1 -16 15,-1 0 16 -15,0 6 60 0,0 -1 -24 32,1 7 52 -32,-1 5 -44 0,0 12 4 15,1 11 -24 -15,-17 7 -8 0,-9 17 0 16,-16 17 -32 -16,-11 23 16 16,6 24 4 -16,-5 18 8 15,-16 16 8 -15,-16 13 -4 16,-4 34 76 -16,-1 41 -44 15,6 23 24 -15,-1 1 -40 16,6 40 -16 -16,-11 11 -8 31,1 -11 4 -31,10 24 0 0,4 11 8 0,7 11 -4 16,-1 12 32 -16,-16 24 -20 16,-4 -18 56 -16,14 52 -40 15,17 -11 4 -15,15 -6 -24 16,10 17 -8 -16,16 -17 0 31,-6 82 -4 -31,22 -18 0 0,20 -53 0 0,0 30 0 0,20 -30 0 16,-4 -5 0 -16,5 12 0 15,4 -18 0 -15,17 0 8 16,-6 17 -4 -16,16 -17 -4 16,-6 23 4 -16,11 -6 4 31,-5 -17 -4 -31,10 24 40 0,0 -19 -20 0,10 24 12 15,11 12 -20 -15,10 -29 44 16,15 34 -32 -16,1 -34 4 16,5 -1 -20 -16,-1 24 20 15,1 -12 -20 -15,10 30 32 32,0 -53 -28 -32,5 -41 4 0,21 18 -12 0,11 -24 4 0,-11 -46 -8 15,-11 -41 -4 -15,6 -17 4 5,20 -12 -40 -5,27 -30 20 15,-6 -34 24 -15,-10 -34 -4 16,10 -25 36 -16,20 -28 -24 31,12 -35 84 -31,-6 -29 -56 0,15 -41 56 16,26 -29 -56 -16,-4 -18 -12 0,-1 -29 -20 16,26 -63 0 -16,5 -30 -8 15,-31 -11 8 -15,11 -36 -8 16,9 -34 -4 -16,-25 11 4 15,-10 -46 -4 1,5 -17 0 0,-5 -24 8 -16,-16 -35 -4 0,-26 -17 16 0,-26 -29 -12 0,-10 -18 32 15,-5 -12 -24 -15,-15 -28 32 16,-21 29 -32 -16,-21 -42 12 16,-21 30 -16 -16,-26 -46 44 31,-15 5 -28 -16,-20 12 -16 1,-16 6 -4 -16,-11 46 0 0,-10 -23 -4 0,-20 -18 -12 0,-6 -46 4 0,-26 70 -32 16,-30 -41 20 -16,-16 52 -56 31,10 -11 40 -31,10 87 16 16,-15 70 12 -16,-20 23 28 0,-6 24 -12 0,11 57 -56 0,-27 36 20 15,-20 34 -436 -15,5 30 248 16,-20 23 100 -16,-26 17 76 31</inkml:trace>
    </iact:actionData>
  </iact:action>
  <iact:action type="add" startTime="48401">
    <iact:property name="dataType"/>
    <iact:actionData xml:id="d6">
      <inkml:trace xmlns:inkml="http://www.w3.org/2003/InkML" xml:id="stk6" contextRef="#ctx0" brushRef="#brinv">0 0 2048 0</inkml:trace>
    </iact:actionData>
  </iact:action>
  <iact:action type="add" startTime="48402">
    <iact:property name="dataType"/>
    <iact:actionData xml:id="d7">
      <inkml:trace xmlns:inkml="http://www.w3.org/2003/InkML" xml:id="stk7" contextRef="#ctx0" brushRef="#brinv">33304 24571 2048 0</inkml:trace>
    </iact:actionData>
  </iact:action>
</iact:actions>
</file>

<file path=ppt/ink/inkAction10.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45925" units="1/cm"/>
          <inkml:channelProperty channel="Y" name="resolution" value="1.64217" units="1/cm"/>
          <inkml:channelProperty channel="F" name="resolution" value="0" units="1/deg"/>
          <inkml:channelProperty channel="T" name="resolution" value="1" units="1/dev"/>
        </inkml:channelProperties>
      </inkml:inkSource>
      <inkml:timestamp xml:id="ts0" timeString="2017-12-14T14:29:04.494Z"/>
    </inkml:context>
    <inkml:brush xml:id="br0">
      <inkml:brushProperty name="width" value="0.07182" units="cm"/>
      <inkml:brushProperty name="height" value="0.07182" units="cm"/>
      <inkml:brushProperty name="color" value="#0000FF"/>
    </inkml:brush>
    <inkml:brush xml:id="brinv">
      <inkml:brushProperty name="width" value="0.05" units="cm"/>
      <inkml:brushProperty name="height" value="0.05" units="cm"/>
      <inkml:brushProperty name="color" value="#000000"/>
      <inkml:brushProperty name="transparency" value="255"/>
    </inkml:brush>
  </inkml:definitions>
  <iact:action type="add" startTime="74388">
    <iact:property name="dataType"/>
    <iact:actionData xml:id="d0">
      <inkml:trace xmlns:inkml="http://www.w3.org/2003/InkML" xml:id="stk0" contextRef="#ctx0" brushRef="#br0">10586 13795 1060 0,'-24'0'392'15,"24"-4"-304"-15,-4 4 -28 0,4 0 4 0,-4 -4 -48 0,0 -4 -4 16,-4 -4 -8 -16,4 -4 4 0,-4 0 -4 15,4 0 8 -15,0 0 -8 16,0 0 96 -16,4 0 -56 0,0 4 88 16,4 0 -76 -16,0 0 52 15,0 4 -64 -15,4 0 -20 16,0 0 -16 -16,0 4 8 0,4 8 -8 16,4 16 16 -1,4 16 -16 1,0 16 32 -16,4 12 -24 15,0 -4 -12 1,0 -4 -8 -16,4 -8 -16 0,-4 -4 12 16,4 -4 4 -16,-4 -8 4 0,0 -4 24 15,-4 -8 -12 -15,4 -8 48 16,0 -8 -32 -16,-4 -4 92 16,8 -16 -68 -16,4 -16 20 31,16 -28 -40 -31,8 -32 4 0,8 -8 -20 15,20 -60 -36 -15,4 -32 12 16,4 8 -52 -16,8 4 32 16,4 20 -108 -16,0 12 76 15,-8 16 -448 -15,-4 20 280 0,8 16 108 0,4 16 80 51</inkml:trace>
    </iact:actionData>
  </iact:action>
  <iact:action type="add" startTime="79587">
    <iact:property name="dataType"/>
    <iact:actionData xml:id="d1">
      <inkml:trace xmlns:inkml="http://www.w3.org/2003/InkML" xml:id="stk1" contextRef="#ctx0" brushRef="#br0">6010 17383 652 0,'-12'0'244'15,"12"0"-192"-15,-12 8 -12 0,8 -8 144 0,0 4 -108 16,0 -4 68 -16,0 0 -84 16,-4 0 28 -16,4 0 -52 15,-4 -4 -12 -15,4 -4 -12 0,-4 8 16 16,4 0 -16 -16,-4 0 68 0,4 0 -48 0,0 0 76 15,0 8 -60 -15,0 -8 8 0,4 4 -32 0,4 4 12 16,4 0 -20 -16,-4 4 8 16,8 8 -12 -1,4 12 -16 1,4 4 0 0,0 4 4 -1,8 16 0 -15,0 4 0 0,8 0 0 16,0 0 0 -16,8 0 0 15,-4 -12 0 -15,-4 0 0 16,0 -8 -12 -16,-4 -8 8 16,-4 -12 4 -16,-4 0 0 15,0 -4 16 -15,-4 -8 -8 16,0 -8 32 -16,0 -16 -24 16,0 0 48 -16,4 -24 -36 15,-4 -32 -16 -15,4 -24 -4 16,8 -8 -8 -16,0 0 0 15,8 -8 -12 -15,12 -24 8 16,12 4 -156 -16,16 8 88 16,8 8 -808 -16,8 4 488 15,-12 4 164 -15</inkml:trace>
    </iact:actionData>
  </iact:action>
  <iact:action type="add" startTime="81671">
    <iact:property name="dataType"/>
    <iact:actionData xml:id="d2">
      <inkml:trace xmlns:inkml="http://www.w3.org/2003/InkML" xml:id="stk2" contextRef="#ctx0" brushRef="#br0">12078 17423 860 0,'-28'16'320'15,"28"-12"-248"-15,-4 8 -20 0,4 -8 48 16,0 0 -64 -16,-4 0 4 16,4 0 -24 -16,0 0 8 0,0 4 -16 0,0 0 -4 15,0 8 0 -15,4 8 4 16,0 12 -4 0,8 16 -12 -16,0 8 4 15,0 -4 4 -15,8 4 0 16,-8 -12 8 -1,4 -8 -4 -15,-4 -8 40 0,0 -12 -20 16,0 0 40 -16,4 -4 -36 16,4 -12 64 -16,0 4 -52 15,4 -8 124 -15,12 -8 -92 16,4 -12 88 -16,12 -8 -92 0,12 -24 36 16,4 -24 -60 -16,8 -12 4 31,16 -12 -32 -31,40 -20 -68 0,16 -36 24 0,28 -8 -692 15,28 -8 396 -15,12 4 120 16,-12 32 136 -16</inkml:trace>
    </iact:actionData>
  </iact:action>
  <iact:action type="add" startTime="116144">
    <iact:property name="dataType"/>
    <iact:actionData xml:id="d3">
      <inkml:trace xmlns:inkml="http://www.w3.org/2003/InkML" xml:id="stk3" contextRef="#ctx0" brushRef="#br0">22450 2375 912 0,'-24'68'340'15,"24"-28"-264"-15,8 12 -24 0,-4 -24 -16 0,4 4 -32 16,0 0 8 -16,4 -4 -8 15,-4 -4 8 -15,4 -8 -8 0,-4 -4 40 16,0 -4 -20 -16,0 -4 120 0,0 -4 -80 0,0 -4 120 0,-4 -4 -104 16,8 -12 84 -16,4 -8 4 15,4 -12 -92 17,8 -24 60 -32,20 -36 -84 31,16 -4 52 -31,16 -8 -60 15,32 -72 -12 -15,24 -24 -20 0,32 -36 -64 16,4 -12 28 -16,16 -4 -228 16,12 -4 140 -16,-24 40 -516 15,-12 24 352 -15,4 16 120 0,-16 16 108 32</inkml:trace>
    </iact:actionData>
  </iact:action>
  <iact:action type="add" startTime="129801">
    <iact:property name="dataType"/>
    <iact:actionData xml:id="d4">
      <inkml:trace xmlns:inkml="http://www.w3.org/2003/InkML" xml:id="stk4" contextRef="#ctx0" brushRef="#br0">9082 10367 1144 0,'-16'8'420'16,"12"-8"-324"-16,0 0 -28 0,4 -4 68 0,-4 -4 -88 16,4 -4 -20 -16,0 -4 -16 0,4 -8 -12 15,-8 -4 0 -15,4 4 16 32,0 4 -8 -32,0 4 68 0,-4 4 -44 0,4 4 60 0,0 0 -56 0,0 4 20 15,4 8 -36 -15,0 8 16 0,0 20 -20 31,8 16 -16 -15,0 12 -4 -16,0 4 20 16,0 0 -8 -16,4 0 -20 15,0 -4 4 -15,8 -4 20 16,0 -12 -4 -16,8 -8 68 16,8 -12 -44 -16,16 -16 92 0,16 -20 -68 15,8 -24 96 -15,4 -40 -88 16,36 -52 8 -16,20 -20 -48 15,0 -36 -12 -15,16 -20 -8 16,16 16 -480 -16,-4 28 260 16,-8 16 96 -16,-8 24 80 31</inkml:trace>
    </iact:actionData>
  </iact:action>
  <iact:action type="add" startTime="130752">
    <iact:property name="dataType"/>
    <iact:actionData xml:id="d5">
      <inkml:trace xmlns:inkml="http://www.w3.org/2003/InkML" xml:id="stk5" contextRef="#ctx0" brushRef="#br0">18314 10087 1456 0,'-24'4'536'16,"20"-4"-416"-16,8 0 -32 0,-4 0 40 0,0 0 -88 15,0 0 36 -15,-4 4 -44 0,4 4 -20 0,4 4 -4 0,-4 8 -8 6,0 16 0 9,0 20 0 -15,4 12 0 16,-4 4 -12 -16,4 0 8 16,0 -4 12 -16,4 -8 -4 15,0 -4 24 1,4 -4 -16 -16,-4 -8 84 0,4 -8 -52 16,4 -4 40 -16,0 -8 -48 15,4 -4 24 -15,4 -8 -32 16,4 -12 16 -16,12 -8 -24 15,16 -12 28 -15,8 -20 -32 16,8 -20 40 -16,16 -56 -32 16,28 -28 -4 -16,24 -28 -12 15,-8 -16 -128 -15,8 4 64 16,4 20 -708 -16,0 0 420 0,-16 12 144 16,-12 24 136 -16</inkml:trace>
    </iact:actionData>
  </iact:action>
  <iact:action type="add" startTime="132516">
    <iact:property name="dataType"/>
    <iact:actionData xml:id="d6">
      <inkml:trace xmlns:inkml="http://www.w3.org/2003/InkML" xml:id="stk6" contextRef="#ctx0" brushRef="#br0">110 14391 840 0,'-16'4'312'15,"8"-4"-244"-15,4 0 -16 0,4 0 164 16,0 0 -128 -16,-8 0 116 0,4 -4 -120 15,0 0 36 -15,0 -4 -72 0,-4 0 28 0,8 0 -44 16,-8 4 36 -16,4 0 -40 0,4 0 -32 0,0 0 0 0,4 0 8 16,12 4 0 -16,16 -4 32 47,16 -4 -20 -47,20 -4 -24 15,12 -4 4 -15,4 0 36 16,24 -4 -20 -16,16 0 8 15,12 -4 -12 -15,-4 0 4 0,28 -4 -8 16,4 4 -4 -16,-16 -8 4 16,-8 0 -16 -16,0 0 8 15,-8 0 -32 -15,-12 0 20 16,-28 4 16 -16,-12 4 0 16,-16 8 12 -16,-16 4 -8 15,-12 4 40 -15,-12 0 -20 16,-8 0 48 -16,-20 4 -48 0,-20 4 -12 31,-16 0 -8 -31,-16 0 -4 16,-4 4 -12 -16,-4 -4 8 15,0 -4 -4 -15,0 4 0 32,4 0 -12 -32,0 -4 12 0,0 0 -32 0,8 0 24 15,8 4 -12 -15,12 0 16 16,8 -4 -36 -16,24 -4 8 0,20 -4 20 31,12 -4 4 -31,12 -4 8 0,16 -4 32 31,36 -12 -12 -31,16 -4 -4 0,8 0 -4 16,-4 -4 -4 -16,12 0 0 0,0 4 0 16,-8 8 0 -16,-20 0 8 31,-16 8 -4 -31,-20 12 8 15,-16 4 -8 -15,-12 8 60 0,-16 12 -36 0,-16 28 24 16,-28 44 -32 -16,-24 20 -16 16,-20 8 -8 -16,0 16 -48 0,-16 20 24 15,12 4 -504 -15,0 0 292 16,-12 20 96 -16,0 4 100 47</inkml:trace>
    </iact:actionData>
  </iact:action>
  <iact:action type="add" startTime="134148">
    <iact:property name="dataType"/>
    <iact:actionData xml:id="d7">
      <inkml:trace xmlns:inkml="http://www.w3.org/2003/InkML" xml:id="stk7" contextRef="#ctx0" brushRef="#br0">1202 17363 1256 0,'4'12'464'16,"4"-4"-360"-16,24 -8 -28 0,-8 0 -8 0,16 -4 -52 15,12 4 84 -15,16 -16 -56 16,4 8 24 -16,0 -8 -40 16,4 0 60 -16,16 -4 -48 0,16 0 72 0,4 -8 -64 15,0 8 20 -15,16 -8 -40 16,12 -4 -8 -16,0 -8 -12 16,-8 -8 -8 -16,-8 8 4 15,-4 -8 -4 -15,-4 8 0 16,-12 8 0 -16,-16 0 0 15,-16 8 0 -15,-12 4 0 16,-16 0 32 -16,-12 12 -16 16,-4 -4 64 -16,-20 4 -16 31,-20 -8 -32 -31,-16 0 -36 0,-24 4 -4 16,-12 0 -56 -16,0 4 32 15,-4 4 0 -15,-4 8 16 16,-4 0 20 -16,4 4 0 15,8 0 -4 -15,8 4 4 16,12 0 -16 -16,12 -4 8 0,12 4 -16 20,16 -4 12 -20,20 4 -12 15,16 -4 8 -15,12 8 24 32,12 -8 -4 -32,12 -8 32 0,20 -4 -24 0,20 -4 12 15,0 -8 -16 -15,-4 -4 0 16,-4 0 -4 -16,0 0 -8 15,-4 4 4 -15,-16 0 -16 16,-16 4 8 -16,-16 4 48 16,-12 4 -24 -16,-12 4 52 0,-20 12 -40 15,-20 16 -16 -15,-24 44 -8 16,-8 32 -52 -16,-20 28 24 16,-12 16 16 -16,-16 24 4 15,4 -12 -88 -15,8 -12 52 16,16 0 -492 -16,12 4 292 15,20 -8 92 -15,12 -16 92 32</inkml:trace>
    </iact:actionData>
  </iact:action>
  <iact:action type="add" startTime="134149">
    <iact:property name="dataType"/>
    <iact:actionData xml:id="d8">
      <inkml:trace xmlns:inkml="http://www.w3.org/2003/InkML" xml:id="stk8" contextRef="#ctx0" brushRef="#brinv">0 0 2048 0</inkml:trace>
    </iact:actionData>
  </iact:action>
  <iact:action type="add" startTime="134150">
    <iact:property name="dataType"/>
    <iact:actionData xml:id="d9">
      <inkml:trace xmlns:inkml="http://www.w3.org/2003/InkML" xml:id="stk9" contextRef="#ctx0" brushRef="#brinv">24476 18307 2048 0</inkml:trace>
    </iact:actionData>
  </iact:action>
</iact:actions>
</file>

<file path=ppt/ink/inkAction11.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45925" units="1/cm"/>
          <inkml:channelProperty channel="Y" name="resolution" value="2.38812" units="1/cm"/>
          <inkml:channelProperty channel="F" name="resolution" value="0" units="1/deg"/>
          <inkml:channelProperty channel="T" name="resolution" value="1" units="1/dev"/>
        </inkml:channelProperties>
      </inkml:inkSource>
      <inkml:timestamp xml:id="ts0" timeString="2017-12-14T14:30:41.580Z"/>
    </inkml:context>
    <inkml:brush xml:id="br0">
      <inkml:brushProperty name="width" value="0.07571" units="cm"/>
      <inkml:brushProperty name="height" value="0.07571" units="cm"/>
      <inkml:brushProperty name="color" value="#0000FF"/>
    </inkml:brush>
    <inkml:brush xml:id="brinv">
      <inkml:brushProperty name="width" value="0.05" units="cm"/>
      <inkml:brushProperty name="height" value="0.05" units="cm"/>
      <inkml:brushProperty name="color" value="#000000"/>
      <inkml:brushProperty name="transparency" value="255"/>
    </inkml:brush>
  </inkml:definitions>
  <iact:action type="add" startTime="12046">
    <iact:property name="dataType"/>
    <iact:actionData xml:id="d0">
      <inkml:trace xmlns:inkml="http://www.w3.org/2003/InkML" xml:id="stk0" contextRef="#ctx0" brushRef="#br0">68 6926 1100 0,'-12'18'408'16,"8"-7"-316"-16,-4 -5 -28 0,8 -6 0 0,0 0 -48 15,0 0 4 -15,0 0 -12 0,0 0 4 0,0 -6 -8 16,0 6 -12 -16,0 0 4 0,0 -6 12 0,0 6 -4 16,0 0 16 -16,4 6 -12 0,4 0 60 0,8 -6 -40 0,4 0 24 46,12 0 -32 -30,12 0 0 0,8 0 -12 -1,16 0 -8 -15,0 6 4 0,0 -6 -4 0,12 6 0 16,12 -6 8 -16,12 0 -4 16,4 5 -12 -16,0 1 4 15,4 -6 12 -15,20 6 -4 16,4 6 -4 -16,-8 11 4 15,-4 -6 -4 -15,12 7 0 16,4 -1 16 -16,-4 6 -8 16,-8 0 -4 -16,-8 0 0 15,8 0 -16 -15,4 12 8 16,-8 0 4 -16,-12 5 0 16,0 -5 24 -16,12 0 -12 0,4 -6 56 15,-8 -6 -36 -15,-4 -6 36 16,-4 0 -36 -16,8 -5 16 31,8 -7 -28 -31,0 -5 8 0,-8 -6 -16 0,-8 -6 0 16,12 -5 -4 -16,4 -7 4 15,0 -5 -8 -15,-12 0 40 16,28 -18 -20 -16,-4 18 20 16,4 -6 -24 -16,-12 5 16 15,-8 1 -20 -15,-12 6 0 16,12 5 -8 -16,4 0 12 0,-8 12 -12 15,-8 0 16 -15,-12 0 -16 30,0 6 4 -30,12 0 -4 0,4 6 12 0,-8 -1 -12 15,-8 1 16 -15,-4 -6 -16 16,-4 -6 16 -16,16 0 -16 16,4 0 32 -16,-4 0 -24 15,-4 0 48 -15,-4 0 -36 16,12 0 40 -16,12 0 -40 15,4 0 12 -15,-12 -6 -24 16,0 -6 8 -16,16 -11 -12 16,4 -6 -8 -16,0 0 0 15,-16 6 -4 -15,8 -1 0 16,8 1 0 -16,0 11 0 16,-16 7 0 -16,-12 -1 0 15,-12 6 -36 -15,-8 0 20 0,-4 6 -116 31,-8 5 72 -31,-12 -5 -608 0,-16 0 368 0,-20 0 136 16,-24 -12 112 -16</inkml:trace>
    </iact:actionData>
  </iact:action>
  <iact:action type="add" startTime="16990">
    <iact:property name="dataType"/>
    <iact:actionData xml:id="d1">
      <inkml:trace xmlns:inkml="http://www.w3.org/2003/InkML" xml:id="stk1" contextRef="#ctx0" brushRef="#br0">5896 4360 932 0,'-12'29'348'16,"0"-17"-272"-16,-4 -6 -20 0,16 -6 32 0,-4 0 -60 15,0 0 68 -15,0 0 -56 0,0 -6 0 0,-4 0 -24 16,0 0 24 -16,0 1 -24 16,0 -1 92 -16,4 0 -60 0,0 6 20 0,0 0 -36 15,0 0 24 -15,4 6 -32 16,0 5 12 -16,4 1 -20 0,4 0 20 0,4 5 -24 31,4 1 12 -31,8 5 -12 16,4 -6 0 -1,4 1 -4 1,0 -1 28 0,4 1 -20 -16,0 -1 4 0,8 6 -12 15,8 1 12 -15,12 -1 -12 16,8 0 16 -16,8 1 -16 16,0 -7 32 -16,0 -5 -24 15,-4 -1 12 -15,12 -5 -16 16,12 0 0 -16,4 -6 -4 29,-8 0 4 -29,-4 0 -8 16,-8 -6 8 -16,4 0 -8 16,8 0 16 -16,-4 1 -12 15,0 -1 -4 -15,-8 0 0 16,-8 0 -4 -16,-12 6 0 16,-4 0 8 -16,-4 0 -4 0,0 6 16 15,0 0 -12 -15,0 0 24 16,0 -1 -20 -16,4 1 4 31,-4 0 -8 -31,-8 0 12 0,-4 -6 -12 0,-4 0 4 16,-12 0 -4 -16,0 0 20 15,-4 0 -16 -15,-8 0 12 16,0 0 -12 -16,-8 0 0 16,0 0 -4 -16,0 0 -24 0,-4 -6 8 0,0 6 -76 15,4 -6 48 -15,-8 6 -320 0,0 -6 196 0,-4 -5 -1056 16,0 -1 672 -16</inkml:trace>
    </iact:actionData>
  </iact:action>
  <iact:action type="add" startTime="20395">
    <iact:property name="dataType"/>
    <iact:actionData xml:id="d2">
      <inkml:trace xmlns:inkml="http://www.w3.org/2003/InkML" xml:id="stk2" contextRef="#ctx0" brushRef="#br0">12188 142 820 0,'8'-11'304'31,"-12"11"-236"-31,0 0 -20 0,4 0 20 0,0 0 -48 16,0 0 0 -16,0 0 -12 15,0 -6 -8 -15,0 -6 4 0,0 7 -4 0,-4 -1 0 16,4 0 8 -16,0 0 -4 0,-4 0 24 0,0 6 -16 0,0 -6 -4 0,4 1 -4 16,-4 5 12 -16,0 5 -8 15,0 -5 24 -15,0 0 -20 0,0 0 -4 0,0 12 -4 16,-4 -6 -4 -1,-4 0 0 1,4 0 8 0,-4 5 -4 -1,-4 1 -4 -15,-4 -1 4 16,0 7 -4 0,-4 -1 0 -16,-4 7 0 15,0 5 0 -15,-4 11 0 16,-4 7 0 -1,0 11 0 -15,-4 12 0 16,4 0 -20 -16,4 -6 12 16,0 0 4 -16,4 -6 4 15,4 -12 -36 -15,8 -5 20 16,0 0 -28 -16,4 -6 24 16,4 -6 -8 -16,4 -12 16 0,0 1 -8 15,0 -7 8 -15,-4 -5 16 16,4 -6 0 -16,4 0 -4 0,0 -6 4 0,0 -5 -4 15,4 -7 0 -15,4 -5 24 16,0 0 -12 0,0 -6 24 -16,-4 0 -24 31,0 0 68 -31,4 -6 -48 0,-4 6 40 0,0 0 -40 31,0 5 24 -31,0 1 -28 0,0 11 8 0,-4 7 -20 16,-4 34 -8 -16,-4 17 -4 31,-4 12 -4 -31,0 12 -12 21,0 0 8 -21,-4 11 12 15,4 -5 -4 -15,0 5 24 16,8 7 -16 -16,4 -7 32 0,4 -5 -28 16,4 -12 4 -16,20 -29 -12 15,28 -47 -60 -15,44 -58 28 31,36 -93 -964 -31,12 0 536 32</inkml:trace>
    </iact:actionData>
  </iact:action>
  <iact:action type="add" startTime="20396">
    <iact:property name="dataType"/>
    <iact:actionData xml:id="d3">
      <inkml:trace xmlns:inkml="http://www.w3.org/2003/InkML" xml:id="stk3" contextRef="#ctx0" brushRef="#brinv">0 0 2048 0</inkml:trace>
    </iact:actionData>
  </iact:action>
  <iact:action type="add" startTime="20397">
    <iact:property name="dataType"/>
    <iact:actionData xml:id="d4">
      <inkml:trace xmlns:inkml="http://www.w3.org/2003/InkML" xml:id="stk4" contextRef="#ctx0" brushRef="#brinv">12241 7633 2048 0</inkml:trace>
    </iact:actionData>
  </iact:action>
</iact:actions>
</file>

<file path=ppt/ink/inkAction12.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45994" units="1/cm"/>
          <inkml:channelProperty channel="Y" name="resolution" value="1.64217" units="1/cm"/>
          <inkml:channelProperty channel="F" name="resolution" value="0" units="1/deg"/>
          <inkml:channelProperty channel="T" name="resolution" value="1" units="1/dev"/>
        </inkml:channelProperties>
      </inkml:inkSource>
      <inkml:timestamp xml:id="ts0" timeString="2017-12-16T16:02:16.149Z"/>
    </inkml:context>
    <inkml:brush xml:id="br0">
      <inkml:brushProperty name="width" value="0.07179" units="cm"/>
      <inkml:brushProperty name="height" value="0.07179" units="cm"/>
      <inkml:brushProperty name="color" value="#7030A0"/>
    </inkml:brush>
    <inkml:brush xml:id="brinv">
      <inkml:brushProperty name="width" value="0.05" units="cm"/>
      <inkml:brushProperty name="height" value="0.05" units="cm"/>
      <inkml:brushProperty name="color" value="#000000"/>
      <inkml:brushProperty name="transparency" value="255"/>
    </inkml:brush>
  </inkml:definitions>
  <iact:action type="add" startTime="7906">
    <iact:property name="dataType"/>
    <iact:actionData xml:id="d0">
      <inkml:trace xmlns:inkml="http://www.w3.org/2003/InkML" xml:id="stk0" contextRef="#ctx0" brushRef="#br0">78 579 860 0,'0'0'320'16,"-4"-4"-248"-16,4 0 -20 0,0 0 48 15,0 0 -64 -15,0 0 48 0,0 0 -48 0,0 -4 24 16,0 0 -32 -16,0 0 8 0,0 0 -20 16,0 0 20 -16,0 4 -24 15,-4 4 68 -15,0 8 -48 0,0 12 16 0,0 12 -32 31,0 8 28 -15,0 4 -28 -16,0 0 32 31,0 -4 -32 -31,4 0 -12 0,0 -4 -8 0,0 -8 28 16,4 -8 -12 -16,0 -4 32 16,4 -8 -28 -16,4 -8 76 15,8 -8 -56 -15,4 -8 32 16,4 -20 -40 -16,4 -16 16 15,4 -20 -24 -15,0 -8 -16 0,0 0 -8 32,4 -4 -48 -32,0 0 24 0,4 0 -144 0,8 0 96 15,-4 0 32 -15,0 8 32 32</inkml:trace>
    </iact:actionData>
  </iact:action>
  <iact:action type="add" startTime="11629">
    <iact:property name="dataType"/>
    <iact:actionData xml:id="d1">
      <inkml:trace xmlns:inkml="http://www.w3.org/2003/InkML" xml:id="stk1" contextRef="#ctx0" brushRef="#br0">2030 2451 1080 0,'4'-8'400'15,"-8"4"-312"-15,8 -4 -24 0,0 4 36 16,0 0 -68 -16,-4 0 4 0,0 -4 -20 0,0 0 24 16,0 0 -24 -16,0 4 20 0,0 0 -20 15,0 0 36 -15,0 4 -28 0,-4 4 -12 0,0 12 -8 16,0 12 -4 15,0 16 0 -15,0 16 24 -16,-4 4 -12 15,0 -4 -12 -15,0 0 -4 16,4 0 12 -16,-4 0 -4 16,4 -8 -4 -16,0 -4 4 15,0 -4 4 -15,0 -4 -4 16,0 -8 24 -16,4 -4 -16 0,0 -4 40 16,0 -4 -28 -16,4 -8 20 15,4 -8 -24 -15,0 -8 8 0,4 -4 -16 16,4 -12 28 -16,4 -8 -24 15,4 -8 32 1,4 -16 -32 -16,4 -8 12 31,4 -8 -16 -31,16 -28 -16 0,8 -8 0 0,12 4 -48 16,4 0 24 -16,0 4 -80 16,-4 -4 56 -16,4 0 -368 15,-4 -4 232 -15,12 8 60 47,-4 12 84 -47</inkml:trace>
    </iact:actionData>
  </iact:action>
  <iact:action type="add" startTime="19620">
    <iact:property name="dataType"/>
    <iact:actionData xml:id="d2">
      <inkml:trace xmlns:inkml="http://www.w3.org/2003/InkML" xml:id="stk2" contextRef="#ctx0" brushRef="#br0">1290 5231 1048 0,'8'8'388'16,"-8"-4"-300"-16,0 -4 -28 0,0 0 32 0,0 0 -64 15,0 0 16 -15,0 0 -28 0,8 12 8 0,-4 8 -12 16,4 16 -16 0,-4 8 0 -16,0 8 -16 0,4 8 12 15,0 4 -12 -15,4 -4 8 16,0 -4 -44 -16,4 -12 28 16,0 -12 16 -16,4 -12 8 15,4 -16 72 -15,8 -24 -36 16,12 -20 16 -16,12 -32 -32 15,20 -40 -52 -15,12 -24 20 16,0 -8 -112 -16,-4 -12 72 16,4 -16 -548 -16,4 0 336 47,12 -4 112 -47</inkml:trace>
    </iact:actionData>
  </iact:action>
  <iact:action type="add" startTime="19621">
    <iact:property name="dataType"/>
    <iact:actionData xml:id="d3">
      <inkml:trace xmlns:inkml="http://www.w3.org/2003/InkML" xml:id="stk3" contextRef="#ctx0" brushRef="#brinv">0 0 2048 0</inkml:trace>
    </iact:actionData>
  </iact:action>
  <iact:action type="add" startTime="19622">
    <iact:property name="dataType"/>
    <iact:actionData xml:id="d4">
      <inkml:trace xmlns:inkml="http://www.w3.org/2003/InkML" xml:id="stk4" contextRef="#ctx0" brushRef="#brinv">2916 5795 2048 0</inkml:trace>
    </iact:actionData>
  </iact:action>
</iact:actions>
</file>

<file path=ppt/ink/inkAction13.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7-12-16T15:29:24.503Z"/>
    </inkml:context>
    <inkml:brush xml:id="br0">
      <inkml:brushProperty name="width" value="0.07179" units="cm"/>
      <inkml:brushProperty name="height" value="0.07179" units="cm"/>
      <inkml:brushProperty name="color" value="#7030A0"/>
    </inkml:brush>
    <inkml:brush xml:id="brinv">
      <inkml:brushProperty name="width" value="0.05" units="cm"/>
      <inkml:brushProperty name="height" value="0.05" units="cm"/>
      <inkml:brushProperty name="color" value="#000000"/>
      <inkml:brushProperty name="transparency" value="255"/>
    </inkml:brush>
  </inkml:definitions>
  <iact:action type="add" startTime="3296">
    <iact:property name="dataType"/>
    <iact:actionData xml:id="d0">
      <inkml:trace xmlns:inkml="http://www.w3.org/2003/InkML" xml:id="stk0" contextRef="#ctx0" brushRef="#br0">8 38 0,'41'-22'0,"-33"22"16,6 0 -16,-1 -2 16,3 2 -16,-2 -3 15,5 3 -15,-3 -3 16,6 3 -16,-3 0 0,0 0 15,24 0 1,-18 0 -16,-1 0 16,1 0 -16,-4 0 15,4 0 -15,-4 0 16,4 3 -16,-6 -3 16,0 0 -16,38 11 31,-44 -9 -16,-5 1 -15,1 0 16,-1 2 -16,-3 1 16,1 -1 -16,-4 3 15,4 25 1,-6 -20 0,0 4 -16,0 -4 0,0 4 15,0 2 -15,0 5 16,0 0 -16,0 1 31,11 105 -15,-6 -95 -16,-2 1 15,2 2 -15,1 0 16,-1 -3 -16,0 3 16,-2 0 -16,3 -3 31,13 74 -31,-14 -77 15,6 3 -15,-3 -2 16,3 -3 -16,-3 -3 16,3 -3 -16,-3 4 15,27 69 17,-29 -86 -32,-1 -3 15,-5 0 -15,3 -2 16,0 -3 -16,-3 -1 15,0 1 17,-6 -6 -32,3 3 0,-5 -2 15,0 -1 -15,-3 0 0,-5 0 16,0 3 0,-20 0 -1,15 0 -15,-4 3 0,1 0 16,-1 0 -16,-2 2 15,-2 6 -15,-91 38 32,93 -38 -17,3 -3 -15,2 3 16,6 -3 -16,-1 0 31,-15 14 -31,24 -17 16,2 -5 -16</inkml:trace>
    </iact:actionData>
  </iact:action>
  <iact:action type="add" startTime="3297">
    <iact:property name="dataType"/>
    <iact:actionData xml:id="d1">
      <inkml:trace xmlns:inkml="http://www.w3.org/2003/InkML" xml:id="stk1" contextRef="#ctx0" brushRef="#brinv">0 0 0</inkml:trace>
    </iact:actionData>
  </iact:action>
  <iact:action type="add" startTime="3298">
    <iact:property name="dataType"/>
    <iact:actionData xml:id="d2">
      <inkml:trace xmlns:inkml="http://www.w3.org/2003/InkML" xml:id="stk2" contextRef="#ctx0" brushRef="#brinv">760 1259 0</inkml:trace>
    </iact:actionData>
  </iact:action>
</iact:actions>
</file>

<file path=ppt/ink/inkAction14.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7-12-16T15:36:04.069Z"/>
    </inkml:context>
    <inkml:brush xml:id="br0">
      <inkml:brushProperty name="width" value="0.07182" units="cm"/>
      <inkml:brushProperty name="height" value="0.07182" units="cm"/>
      <inkml:brushProperty name="color" value="#7030A0"/>
    </inkml:brush>
    <inkml:brush xml:id="brinv">
      <inkml:brushProperty name="width" value="0.05" units="cm"/>
      <inkml:brushProperty name="height" value="0.05" units="cm"/>
      <inkml:brushProperty name="color" value="#000000"/>
      <inkml:brushProperty name="transparency" value="255"/>
    </inkml:brush>
  </inkml:definitions>
  <iact:action type="add" startTime="19786">
    <iact:property name="dataType"/>
    <iact:actionData xml:id="d0">
      <inkml:trace xmlns:inkml="http://www.w3.org/2003/InkML" xml:id="stk0" contextRef="#ctx0" brushRef="#br0">3290 8 0</inkml:trace>
    </iact:actionData>
  </iact:action>
  <iact:action type="add" startTime="19988">
    <iact:property name="dataType"/>
    <iact:actionData xml:id="d1">
      <inkml:trace xmlns:inkml="http://www.w3.org/2003/InkML" xml:id="stk1" contextRef="#ctx0" brushRef="#br0">3290 8 0,'-33'38'15,"36"-41"-15,0 3 32,-3 6 -17,0 -3 1,2 -3 -16,-2 2 16,3 -2 -16,-3 3 15,3 -3 -15,0 3 16,2 -1 -1,-2 -2 -15,-1 0 16,4 3 -16,-3 -3 0,2 0 16,3 0 -16,-2 0 15,2 0 -15,3 0 16,-3 0 -16,3 3 16,-1 -3 -16,1 0 15,0 0 -15,-3 0 16,3 0 -16,0 0 15,3 -3 -15,-1 3 16,1 0 -16,-1 3 16,1 -3 -16,-3 0 0,0 0 15,2 3 1,-2 -1 -16,3 -2 16,-4 3 -16,4 0 0,0 -1 15,-1 1 -15,1 3 16,-3 -4 -16,2 1 15,-2 2 -15,5 1 16,-2 -3 -16,2 2 16,0 0 -16,-2 1 15,2 -1 -15,-2 1 5,5 -1 -5,0 1 16,0 -4 -16,0 1 15,-3 0 -15,3 -1 16,-3 -2 -16,3 3 15,0 -3 -15,-2 0 16,2 0 -16,0 -3 0,-6 3 16,4 -2 -16,-1 2 15,3 -3 -15,-3 0 16,-2 1 -16,2 -4 16,-5 3 -16,2 -2 15,1 0 -15,0 -1 16,-1 1 -16,-2 2 15,3 0 -15,-1 1 16,-2 -1 -16,-3 0 16,3 3 -16,-3 -3 15,0 3 -15,3 -2 16,-5 2 -16,4 -3 0,-1 3 16,-1 0 -16,0 0 15,0 0 -15,3 -3 16,-6 3 -16,6 0 15,-3 0 -15,1 0 16,-1 3 -16,-3 -3 16,3 0 -16,0 -3 15,1 3 -15,1 0 16,1 0 -16,0 -2 16,3 2 -16,-3 0 15,2 0 -15,-2 0 16,3 -3 -16,-4 0 15,7 3 -15,-4 -3 16,33 -2 0,-32 5 -1,0 -3 -15,-1 1 16,1 -1 -16,2 3 0,-2 -3 16,-1 0 -12,1 3 11,-3 -2 -15,-1 -1 16,12 3 15,-14 -3 -31,-2 3 0,-4 0 16,4 0 -16,-3 0 15,-1 0 1,1 0 -16,-3 -2 31,-3 2 0,1 -3 -31,-1 -3 0</inkml:trace>
    </iact:actionData>
  </iact:action>
  <iact:action type="add" startTime="27178">
    <iact:property name="dataType"/>
    <iact:actionData xml:id="d2">
      <inkml:trace xmlns:inkml="http://www.w3.org/2003/InkML" xml:id="stk2" contextRef="#ctx0" brushRef="#br0">3236 2762 0,'46'9'16,"-38"-7"-16,3 4 31,-6 -6 -31,1 2 0,2 -2 16,0 3 -16,0 0 0,0 -3 15,3 3 -15,-3 -3 16,3 2 0,5 -2 -1,-8 3 -15,1 -3 0,-1 0 16,3 0 -16,-3 0 16,3 0 -16,-1 0 15,1 0 -15,0 0 31,8 0 -31,-11 0 0,0 0 16,1 0 0,-1 0 -16,0 0 0,0 0 15,3 0 1,5 0 -16,-8 0 0,0 0 16,1 0 -16,-1 0 15,0 0 -15,-3 0 16,3 0 -16,-2 0 31,7 0 -31,-7 0 0,-1 0 16,3 0 -16,1 0 15,-1 0 -15,0 -3 16,0 3 -16,0 0 16,3 0 -1,5 -2 -15,-8 -1 16,1 3 -16,-1 0 15,-3 -3 -15,6 3 0,-3 0 16,0 -3 -16,3 3 16,19 -2 -1,-22 2 1,3 0 -16,-3 0 16,0 -3 -16,-2 3 15,-1 0 -15,3 0 16,-2 0 -1,13 -3 -15,-11 3 4,0 0 -4,0 0 16,0 3 -16,0 -3 15,1 0 -15,-1 3 16,5 -3 0,-7 2 -16,-1 -2 0,1 3 15,-1 -3 -15,0 0 16,1 3 -16,-3 -3 15,2 0 -15,14 3 32,-14 -3 -32,1 2 15,2 -2 -15,-3 0 16,4 0 -16,-4 0 16,9 0 -1,-6 0 -15,-3 0 16,1 -2 -16,2 2 0,-3 0 15,1 0 1,-1 -3 -16,3 3 16,8 -3 -16,-7 3 15,1 0 -15,-1 -3 16,-1 3 -16,0 0 31,11 0 -31,-14 0 0,3 0 16,-2 0 -16,2 0 15,-3 0 -15,4 0 16,-1 0 -16,3 0 16,-3 0 -16,0 0 15,8 0 1,-10 0 -16,2 0 16,-3 0 -16,1 0 0,-1 0 15,1 0 -15,-4 3 16,4 -3 -16,-4 0 15,4 0 1,-3 0 -16,-1 0 16,1 0 4,0 0 -4,-3 -3 15</inkml:trace>
    </iact:actionData>
  </iact:action>
  <iact:action type="add" startTime="32252">
    <iact:property name="dataType"/>
    <iact:actionData xml:id="d3">
      <inkml:trace xmlns:inkml="http://www.w3.org/2003/InkML" xml:id="stk3" contextRef="#ctx0" brushRef="#br0">1004 3026 0,'22'13'0,"-11"-13"31,13 8 -31,-16 -8 16,3 3 -16,-3 -3 16,3 0 -16,0 0 15,0 0 -15,0 0 16,-3 0 -16,22 0 31,-19 -3 -31,0 3 16,-1 -2 -16,1 2 15,3 -3 -15,-3 0 16,0 3 -16,-3 -3 16,3 3 -16,-6 -2 0,0 2 47,9 -3 -47,-11 0 0,2 3 15,-2 0 -15,0 -2 16,-1 2 0,-4 0 15,-4 0 -15,1 0 -16,2 0 15,-2 0 -15,-1 0 16,-2 2 -16,0 -2 15,-3 0 -15,0 3 0,-2 -3 16,2 0 0,-22 0 -1,22 0 -15,0 3 16,1 -3 -16,-1 0 16,0 0 -16,-3 0 15,3 0 -15,3 0 16,0 0 -16,-16 -6 31,18 4 -31,1 2 16,-3 -3 -16,5 3 15,0 -3 -15,-2 3 16,2 0 0,0 0 -16,9 0 46,-1 0 -46,-2 3 0,5 -3 16,0 3 -16,0 -1 16,3 1 -16,3 -3 15,-3 3 -15,2 -1 16,-2 1 15,24 3 -31,-24 -6 0,3 2 0,-1 1 16,-2 -3 -16,3 0 3,-1 3 13,-2 -3 -16,0 2 0,-3 -2 16,11 3 15,-13 -3 -31,-4 3 0,1 -3 16,0 0 -16,0 0 15,-6 0 1,0 0 -1,0 0 1,-10 3 0,5 -1 -16,0 -2 15,-3 0 -15,0 0 16,-3 3 -16,3 -3 16,1 0 -16,-1 0 0,-27 0 31,24 0 -31,1 0 15,-4 0 -15,4 0 16,2 0 -16,0 -3 16,0 3 -16,0 0 31,-5 0 -31,8 -2 0,0 2 16,2 0 -16,1 2 15</inkml:trace>
    </iact:actionData>
  </iact:action>
  <iact:action type="add" startTime="50505">
    <iact:property name="dataType"/>
    <iact:actionData xml:id="d4">
      <inkml:trace xmlns:inkml="http://www.w3.org/2003/InkML" xml:id="stk4" contextRef="#ctx0" brushRef="#br0">1550 279 0,'27'3'0,"-21"0"0,15 5 32,-15 -5 -32,-1 -3 0,1 2 15,-1 1 -15,-2 -3 16,2 3 -16,-2 -3 16,0 0 -16,2 3 31,-2 -3 -16,-1 -3 1,-2 0 15</inkml:trace>
    </iact:actionData>
  </iact:action>
  <iact:action type="add" startTime="51260">
    <iact:property name="dataType"/>
    <iact:actionData xml:id="d5">
      <inkml:trace xmlns:inkml="http://www.w3.org/2003/InkML" xml:id="stk5" contextRef="#ctx0" brushRef="#br0">1686 214 0,'-25'36'0,"25"-28"0,-2 -3 0,2 3 16,0 0 -16,0 1 15,0 1 -15,0 -1 16,0 1 -16,0 1 30,0 0 -30,0 0 15,2 0 -15,-2 0 16,0 0 -16,3 -3 0,-3 0 15,3 -3 -15,-3 3 16,0 -2 -16,2 -3 16,-2 2 -1,0 -2 -15,3 -1 0</inkml:trace>
    </iact:actionData>
  </iact:action>
  <iact:action type="add" startTime="51821">
    <iact:property name="dataType"/>
    <iact:actionData xml:id="d6">
      <inkml:trace xmlns:inkml="http://www.w3.org/2003/InkML" xml:id="stk6" contextRef="#ctx0" brushRef="#br0">1756 138 0,'-16'33'0,"13"-22"0,3 2 16,0 4 -16,3 -1 15,-3 3 -15,0 -3 16,3 0 -16,-3 3 15,0 0 -15,0 -2 16,2 -1 -16,-2 0 16,0 -2 -16,0 -3 15,3 0 -15,-3 -3 16,0 -3 -16,0 3 16,0 -2 -16,3 -4 15,-6 4 -15,6 -3 16</inkml:trace>
    </iact:actionData>
  </iact:action>
  <iact:action type="add" startTime="52258">
    <iact:property name="dataType"/>
    <iact:actionData xml:id="d7">
      <inkml:trace xmlns:inkml="http://www.w3.org/2003/InkML" xml:id="stk7" contextRef="#ctx0" brushRef="#br0">1824 271 0,'0'57'0,"0"-46"16,0 0 -16,0 -3 16,3 3 -16,-3 -6 15,0 1 -15,0 -3 16,3 -1 -16,-1 1 16,1 -3 -1,0 -5 1,-3 2 -16,0 -5 0,2 2 3,-2 -5 -3,0 3 16,-2 0 -16,2 0 16,0 0 -16,0 0 15,0 2 -15,0 -2 16,0 3 -16,2 -1 16,-2 1 -1,3 2 -15,3 3 16,-1 0 -1,0 0 -15,1 6 16,2 -4 -16,0 4 16,3 -4 -16,0 4 15,0 -1 -15,2 1 0,-2 -4 16,0 4 -16,0 -1 16,-3 -2 -16,0 0 15,-2 -1 -15,-4 1 16,1 -3 -1,0 0 -15,-1 0 16,-4 -3 -16,2 -2 16,-3 0 -16,0 -1 15,-2 -2 -15,-1 0 16,-2 -3 -16,3 0 16,-3 -2 -16,0 2 15,2 0 -15,1 0 16,2 3 -16,-2 3 15,5 -4 -15</inkml:trace>
    </iact:actionData>
  </iact:action>
  <iact:action type="add" startTime="53972">
    <iact:property name="dataType"/>
    <iact:actionData xml:id="d8">
      <inkml:trace xmlns:inkml="http://www.w3.org/2003/InkML" xml:id="stk8" contextRef="#ctx0" brushRef="#br0">505 388 0,'5'5'0,"-5"-10"0,-2 0 16,-1 -1 -16,3 1 15,-6 -1 -15,4 4 0,-1 -1 16,-5 3 0,5 3 -16,0 2 15,1 -2 -15,-1 -1 16,3 4 -16,-3 -3 0,3 -1 16,0 4 -16,0 -4 15,0 1 -15,0 3 16,3 -1 -1,0 -5 1,-1 0 0,1 -3 -16,0 1 15,-3 -1 -15,3 0 16,-1 -2 -16,-2 2 16,0 -2 -16,3 2 15,-3 0 -15,0 0 16,-3 3 -1,3 3 1,0 3 -16,0 -1 0,3 0 16,-3 1 -16,0 -1 15,3 -2 1,-3 2 -16,2 -2 0,1 0 16,0 0 -1,0 -3 -15,-1 -3 16,-2 -3 -1,0 4 -15,0 -4 16,0 1 -16,-2 -1 16,-1 1 -16,0 0 15,0 2 -15,-2 0 16,2 0 -16,1 3 0,-1 0 16,0 0 -16,0 0 4,3 3 12,-2 0 -16,2 0 0,0 -1 15,2 1 -15,1 0 16,0 -3 -16</inkml:trace>
    </iact:actionData>
  </iact:action>
  <iact:action type="add" startTime="56952">
    <iact:property name="dataType"/>
    <iact:actionData xml:id="d9">
      <inkml:trace xmlns:inkml="http://www.w3.org/2003/InkML" xml:id="stk9" contextRef="#ctx0" brushRef="#br0">1995 497 0,'8'24'15,"-5"-21"-15,0 -3 16,-1 -3 -16,1 0 0,0 1 15,0 -1 -15,-3 0 16,2 -2 -16,1 -1 16,-3 1 -16,0 2 15,0 0 -15,0 1 16,-3 -1 -16,1 0 16,-1 3 4,0 3 -4,0 0 -16,1 -1 15,2 1 -15,0 0 16,0 0 -16,0 -1 0,0 1 16,0 0 -16,2 -1 15,1 1 -15,0 -3 16,0 0 -16,-1 0 16,1 0 -16,0 -3 15,-1 1 -15,1 -1 16,-3 -2 -1,0 -1 -15,-3 3 0,3 -2 16,-2 0 -16,-1 2 16,-2 0 -16,-1 3 15,1 0 -15,-1 3 16,1 0 -16,-1 2 16,1 0 -16,0 1 15,-1 -1 -15,3 1 16,1 -1 -16,-1 1 15,0 -4 -15,3 1 16,3 0 -16,0 -3 16,-1 0 -1,1 0 -15,0 -3 16,0 0 -16,-1 -2 16,1 2 -16,-3 -2 15,0 -1 -15,0 4 16,-3 -4 -16,1 1 15,-1 -1 -15,0 4 16,0 -1 -16,-2 0 0,0 0 16,2 3 -16,-3 0 15,4 3 1,-1 0 -16,0 0 0</inkml:trace>
    </iact:actionData>
  </iact:action>
  <iact:action type="add" startTime="58869">
    <iact:property name="dataType"/>
    <iact:actionData xml:id="d10">
      <inkml:trace xmlns:inkml="http://www.w3.org/2003/InkML" xml:id="stk10" contextRef="#ctx0" brushRef="#br0">3602 402 0,'-8'-44'0,"5"41"0,0 -2 16,1 0 -16,-1 -1 0,-2 3 16,2 1 -16,0 -4 15,-2 4 1,2 2 -16,0 -3 0,1 3 16,-1 3 -1,0 -3 -15,0 5 16,1 0 -16,2 4 15,-3 1 -15,3 1 16,0 3 -16,3 -3 16,-3 0 -16,2 -1 15,1 4 -15,0 -3 0,0 2 16,-1 -2 -16,1 0 16,0 -3 -1,-1 -2 -15,1 -1 0,0 1 16,0 -1 -16,-3 -2 15,0 -1 1,-3 -2 -16</inkml:trace>
    </iact:actionData>
  </iact:action>
  <iact:action type="add" startTime="59353">
    <iact:property name="dataType"/>
    <iact:actionData xml:id="d11">
      <inkml:trace xmlns:inkml="http://www.w3.org/2003/InkML" xml:id="stk11" contextRef="#ctx0" brushRef="#br0">3504 494 0,'52'-22'0,"-47"19"0,3 3 16,1 0 -16,-1 0 15,0 3 -15,0 0 16,-3 0 -16,1 -1 16,-1 1 -16,-2 0 15,0 -1 -15,-1 1 0,1 -3 16,-3 3 0,0 -6 15,-3 0 -31,1 1 15,2 -1 -15,0 -2 16,0 -1 -16,0 -2 16,0 3 -1,0 2 -15,2 -3 0,1 4 16,0 -1 -16,0 0 16,2 1 -16,-2 2 31,2 -3 -31,3 3 0,-2 0 15,5 -3 -15,-3 3 16,3 -3 -16,-3 3 0,3 -2 16,-3 2 -16,0 -3 15,0 0 -15</inkml:trace>
    </iact:actionData>
  </iact:action>
  <iact:action type="add" startTime="59884">
    <iact:property name="dataType"/>
    <iact:actionData xml:id="d12">
      <inkml:trace xmlns:inkml="http://www.w3.org/2003/InkML" xml:id="stk12" contextRef="#ctx0" brushRef="#br0">3757 421 0,'40'-3'0,"-34"0"0,-1 0 0,1 1 16,-4 -1 -16,1 -2 16,0 5 -16,0 -6 15,-6 3 1,0 1 -16,0 2 16,-2 0 -16,0 0 15,-1 2 -15,1 1 16,-1 3 -16,1 2 15,2 -3 -15,-2 1 16,2 2 -16,0 0 16,1 -3 -16,2 3 15,2 -2 -15,1 2 0,0 -3 16,2 -2 -16,3 0 16,3 -3 -16,0 -3 15,3 -2 -15,-4 -1 16,4 1 -1,-3 -3 -15,0 0 0,0 2 16,-1 -2 -16,1 0 16,-3 0 -16,1 0 15,-1 -1 -15,-3 1 16,1 0 -16,-1 0 0,-2 0 16,-3 2 -16,2 4 15,-4 -4 -15,-1 4 16,0 2 -1,1 2 -15,-1 1 16,-3 2 -16,4 1 16,-1 2 -16,0 -3 15,-2 4 -15,5 -4 16,-3 3 -16,3 -2 16,0 -1 -16,3 -2 15,-3 2 -15,3 -5 16,-1 0 -1,4 0 -15,-1 -3 16,1 -2 -16,-1 0 16,-2 -1 -16,2 1 0,-2 -3 15,2 -1 1,-2 4 -16,0 -3 16,-1 5 -16,1 0 0,-3 1 15,3 2 -15,-3 2 16,3 1 -16,-3 5 15,2 0 -15,-2 1 16,3 -1 -16,2 3 16,-2 -1 -16,0 4 15,2 0 -15,1 -1 16,2 -2 -16,-3 0 16,6 0 -16,-3 -6 0,3 1 15,0 -4 -15,0 1 16,0 -3 -16,-3 -5 15,0 -1 -15,0 -2 16,-2 -3 -16,-1 3 16,-2 -3 -16,-1 3 15,-2 0 -15,0 2 16,-2 1 -16,-4 2 16,1 1 -16,-3 4 15,-3 4 -15,0 2 16,-3 5 -16,4 -2 7,-1 -3 -7</inkml:trace>
    </iact:actionData>
  </iact:action>
  <iact:action type="add" startTime="62229">
    <iact:property name="dataType"/>
    <iact:actionData xml:id="d13">
      <inkml:trace xmlns:inkml="http://www.w3.org/2003/InkML" xml:id="stk13" contextRef="#ctx0" brushRef="#br0">1561 589 0,'35'30'0,"-32"-30"0,0 0 15,2 -6 -15,-5 1 16,3 2 -16,-3 -2 16,0 2 -16,-3 -11 31,0 9 -31,1 2 20,-1 1 -20,0 -1 15,0 3 -15,1 0 16,-1 0 -16,0 0 0,-2 3 31,5 -1 -31,0 4 0,0 -4 16,3 1 -16,-1 0 15,1 2 -15,2 -2 16,1 0 -16,-3 -3 16,7 2 -1,-4 -4 -15,-1 2 16,-2 -3 -16,2 0 15,-2 -2 -15,0 2 16,0 -2 -16,-3 2 16,-3 -5 -1,3 2 -15,-3 6 0,0 -2 16,1 -1 -16,-1 3 16,0 0 -1,-2 3 -15,-1 -1 0,1 9 16,2 -8 -1,1 2 -15,2 1 16,-3 -3 -16,3 -1 16,0 1 -16,3 0 15,-1 -3 1,1 0 0,0 0 -16,-1 -3 15,-2 0 -15,0 -2 16,0 2 -16,0 0 0,0 -2 15,-5 0 1,2 2 -16,1 0 16,-1 0 -16,0 3 15,0 0 -15,1 0 16,-1 3 -16,3 0 16,3 5 -1</inkml:trace>
    </iact:actionData>
  </iact:action>
  <iact:action type="add" startTime="64449">
    <iact:property name="dataType"/>
    <iact:actionData xml:id="d14">
      <inkml:trace xmlns:inkml="http://www.w3.org/2003/InkML" xml:id="stk14" contextRef="#ctx0" brushRef="#br0">3724 521 0,'-19'22'0,"22"-11"0,0 -1 0,2 1 15,-2 3 -15,-1 -3 16,4 -3 -16,-3 3 15,2 -3 -15,-2 -3 16,-1 1 -16,1 -1 16,0 1 -16,-3 -4 15,3 1 -15,-3 0 16,2 -3 -16,-2 2 16,-2 -4 15,-1 -1 -16,0 0 -15,0 1 16,1 2 -16,-4 -3 0,4 0 16,-4 0 -16,1 1 15,-1 -1 -15,1 3 16,-3 -3 -16,2 3 16,1 0 -16,2 3 15,-2 -3 -15,2 3 16,0 -1 -16,1 1 15,-1 0 -15,3 0 16,-3 -1 -16,3 4 16,0 -4 -16,0 1 15,0 3 -15,3 -4 16,0 1 -16,-1 0 0,1 -1 16,2 1 -16,4 -3 15,-1 0 -15,0 0 16,0 -3 -16,0 3 15,0 -2 -15,-2 -1 16,2 0 -16,-3 1 16,3 2 -16,-2 -3 15,-1 0 -15</inkml:trace>
    </iact:actionData>
  </iact:action>
  <iact:action type="add" startTime="65197">
    <iact:property name="dataType"/>
    <iact:actionData xml:id="d15">
      <inkml:trace xmlns:inkml="http://www.w3.org/2003/InkML" xml:id="stk15" contextRef="#ctx0" brushRef="#br0">3865 619 0,'-38'49'0,"36"-41"0,2 0 0,2 -3 15,1 1 -15,2 -1 16,1 -2 -16,-1 0 15,3 -6 -15,-2 0 16,2 0 -16,0 -2 16,-2 -3 -16,-1 2 15,0 -2 -15,1 3 16,-3 -1 -16,-1 1 16,-2 0 -16,0 -1 15,0 1 -15,-2 2 16,-1 0 -16,0 1 15,-2 2 -15,-1 0 16,4 0 -16,-4 0 0,1 0 16,-1 2 -16,1 -2 15,-1 0 -15,4 3 16,-1 -3 -16,0 0 16,3 3 -12</inkml:trace>
    </iact:actionData>
  </iact:action>
  <iact:action type="add" startTime="65747">
    <iact:property name="dataType"/>
    <iact:actionData xml:id="d16">
      <inkml:trace xmlns:inkml="http://www.w3.org/2003/InkML" xml:id="stk16" contextRef="#ctx0" brushRef="#br0">4039 564 0,'-46'41'0,"40"-38"0,4 -3 16,-1 3 -16,3 -1 16,3 1 15,2 -3 -31,-2 0 16,2 0 -16,1 0 15,-1 0 -15,1 0 16,2 0 -16,-3 0 15,1 3 -15,2 -3 16,-6 2 -16,4 -2 16,-3 0 -16,-1 3 15,-2 0 1,-2 0 -16,-1 -3 16,-3 2 -16,4 1 15,-4 -3 -15,4 0 16,-4 0 -16,3 0 15,1 0 1,-6 -5 0,8 2 -16,2 0 15</inkml:trace>
    </iact:actionData>
  </iact:action>
  <iact:action type="add" startTime="66357">
    <iact:property name="dataType"/>
    <iact:actionData xml:id="d17">
      <inkml:trace xmlns:inkml="http://www.w3.org/2003/InkML" xml:id="stk17" contextRef="#ctx0" brushRef="#br0">4169 537 0,'38'6'15,"-32"-6"-15,-1 -3 0,1 -2 0,-4 2 16,4 0 -16,-1 -2 16,-2 2 -16,0 -2 15,-1 -1 -15,1 6 16,-3 -5 0,-3 2 -16,1 3 15,-1 0 -15,-3 0 16,-2 3 -16,-3 2 15,1 -2 -15,-1 2 20,-3 1 -20,3 2 16,0 0 -16,1 0 15,1 3 -15,1 0 16,0 0 -16,0 -3 16,3 0 -16,2 0 0,0 0 15,0 -2 -15,3 -1 16,3 1 -16,3 -4 15,-1 4 -15,0 -6 16,1 2 -16,5 -2 16,2 -2 -16,1 2 15,-1 -3 1,4 -2 -16,-4 -1 0,1 1 16,-1 -3 -16,1 -1 15,0 1 -15,-1 0 0,-2 0 16,-3 3 -16</inkml:trace>
    </iact:actionData>
  </iact:action>
  <iact:action type="add" startTime="75273">
    <iact:property name="dataType"/>
    <iact:actionData xml:id="d18">
      <inkml:trace xmlns:inkml="http://www.w3.org/2003/InkML" xml:id="stk18" contextRef="#ctx0" brushRef="#br0">8 3188 0,'25'11'0,"-12"-13"0,1 -1 16,-3 -3 -16,2 4 15,1 -4 -15,2 1 16,0 -1 -16,1 1 16,-1 0 -16,0 -4 15,-2 4 -15,-1 -3 16,4 0 -16,-4 0 15,3 2 -15,-2 -2 16,0 3 -16,-4 -1 0,-1 1 4,-1 2 -4,0 0 15,-5 1 -15,2 -1 16,-5 0 0,0 0 -16,-3 1 15,1 2 1,-4 -3 -16,-2 3 15,0 0 -15,0 0 16,0 0 -16,-1 0 0,4 0 16,-3 0 -1,0 3 -15,2 -3 16,4 0 -16,-4 0 0,3 0 16,1 0 -16,4 0 31,1 0 -31,3 0 15,2 -3 1,0 0 -16,5 1 0,-2 -1 16,3 -3 -16,-1 4 15,1 -4 1,0 4 -16,-1 -4 0,1 3 16,-1 -2 -16,1 2 15,-3 1 -15,-3 -1 16,-3 3 -16,1 0 15,-4 0 -15,1 3 16,-6 -1 -16,1 4 0,-4 2 16,-2 0 -16,0 3 15,-3 5 -15,0 0 16,0 6 -16,1 -3 16,-1 0 -16,3 3 15,-1 0 -15,1 -6 16</inkml:trace>
    </iact:actionData>
  </iact:action>
  <iact:action type="add" startTime="75274">
    <iact:property name="dataType"/>
    <iact:actionData xml:id="d19">
      <inkml:trace xmlns:inkml="http://www.w3.org/2003/InkML" xml:id="stk19" contextRef="#ctx0" brushRef="#brinv">0 0 0</inkml:trace>
    </iact:actionData>
  </iact:action>
  <iact:action type="add" startTime="75275">
    <iact:property name="dataType"/>
    <iact:actionData xml:id="d20">
      <inkml:trace xmlns:inkml="http://www.w3.org/2003/InkML" xml:id="stk20" contextRef="#ctx0" brushRef="#brinv">4742 3221 0</inkml:trace>
    </iact:actionData>
  </iact:action>
</iact:actions>
</file>

<file path=ppt/ink/inkAction15.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7-12-16T15:42:04.550Z"/>
    </inkml:context>
    <inkml:brush xml:id="br0">
      <inkml:brushProperty name="width" value="0.07182" units="cm"/>
      <inkml:brushProperty name="height" value="0.07182" units="cm"/>
      <inkml:brushProperty name="color" value="#7030A0"/>
    </inkml:brush>
    <inkml:brush xml:id="br1">
      <inkml:brushProperty name="width" value="0.07182" units="cm"/>
      <inkml:brushProperty name="height" value="0.07182" units="cm"/>
      <inkml:brushProperty name="color" value="#FF0000"/>
    </inkml:brush>
    <inkml:brush xml:id="brinv">
      <inkml:brushProperty name="width" value="0.05" units="cm"/>
      <inkml:brushProperty name="height" value="0.05" units="cm"/>
      <inkml:brushProperty name="color" value="#000000"/>
      <inkml:brushProperty name="transparency" value="255"/>
    </inkml:brush>
  </inkml:definitions>
  <iact:action type="add" startTime="6919">
    <iact:property name="dataType"/>
    <iact:actionData xml:id="d0">
      <inkml:trace xmlns:inkml="http://www.w3.org/2003/InkML" xml:id="stk0" contextRef="#ctx0" brushRef="#br0">8 60 0,'25'24'0,"-20"-21"0,-2 0 0,-1 -1 15,1 -2 -15,3 3 16,-4 -3 -16,4 3 16,-4 -3 -16,1 2 15,3 -2 1,-1 0 -16,-2 0 0,2 3 15,-2 -3 -15,2 0 16,-2 0 -16,2 0 16,-2 0 -16,0 0 15,2 0 -15,-2 0 16,2 0 0,-2 0 -16,0 0 15,0 0 -15,-1 0 16,4 0 -16,-4 0 15,1 0 -15,0 0 16,0 0 -16,-1 0 16,1 3 -1,0 -3 -15,-1 0 16,1 0 -16,0 0 16,2 3 -16,-2 -3 15,0 0 1,-1 0 -16,1 0 15,0 0 1,0 0 -16,-1 0 16,1 0 -16,0 0 15,-1 0 6,1 0 -5,-3 -3 15,-3 3 -16,1 0 1,2 -3 -16,-6 3 16,1 0 -1,-1 -3 -15,1 3 16,2 0 -16,-2 0 0,-1 0 16,1 -2 -16,2 2 15,-5 0 1,3 0 -16,-1 -3 15,1 3 -15,2 0 16,-2 0 -16,-1 0 16,1 0 -1,-1 0 -15,1 -3 0,0 3 16,-1 0 -16,1 0 16,-1 0 -16,-2 0 15,3 0 1,2 0 -16,0 0 15,1 0 -15,-1 0 16,0 0 -16,3 3 16,-3 -3 -16,6 3 15,0 -3 1,5 0 0,-3 0 -1,4 0 -15,-4 0 16,3 0 -16,0 -3 15,0 0 1,-2 3 -16,2 -2 0,0 -1 16,0 3 -16,-2 -3 15,5 0 -15,-6 1 16,11 -1 -16,-8 3 16,-2 0 -16,-1 0 14,1 0 -14,-4 3 16,1 -3 -16</inkml:trace>
    </iact:actionData>
  </iact:action>
  <iact:action type="add" startTime="33162">
    <iact:property name="dataType"/>
    <iact:actionData xml:id="d1">
      <inkml:trace xmlns:inkml="http://www.w3.org/2003/InkML" xml:id="stk1" contextRef="#ctx0" brushRef="#br0">130 1438 0,'-16'-32'0,"16"23"0,0 1 16,0 3 -16,3 -6 15,-3 6 -15,0 -1 16,2 3 -16,-2 9 47,3 -1 -47,-3 1 15,0 -1 -15,0 3 16,0 3 -16,0 -3 16,-3 3 -16,3 3 15,-2 2 -15,-1 -2 16,3 -1 -16,-3 1 16,1 -1 -16,-1 -2 15,0 -3 -15,3 3 0,-3 -3 16,1 0 -16,2 -2 15,-3 -1 -15,3 1 16,-3 -1 -16,3 -2 16,0 0 -16,-2 -3 15,-1 -3 17</inkml:trace>
    </iact:actionData>
  </iact:action>
  <iact:action type="add" startTime="33974">
    <iact:property name="dataType"/>
    <iact:actionData xml:id="d2">
      <inkml:trace xmlns:inkml="http://www.w3.org/2003/InkML" xml:id="stk2" contextRef="#ctx0" brushRef="#br0">109 1392 0,'-41'30'15,"41"-25"-15,-3 1 0,3 2 0,0 0 16,0 -3 -1,0 -2 -15,0 3 0,3 -4 16,-3 1 -16,3 -3 20,-1 0 -20,1 -3 15,2 1 -15,-2 -4 16,3 1 -16,-4 -1 16,4 1 -16,-1 -1 15,-2 -2 -15,2 3 16,1 -1 -16,-4 1 0,4 0 15,-3 -1 -15,-1 1 16,1 2 -16,0 0 16,-3 1 -16,2 2 15,1 0 -15,-3 2 16,3 -2 0,0 6 -16,-1 -1 0,1 1 15,0 -1 -15,-1 0 16,-2 4 -16,3 -1 15,0 0 -15,0 0 0,-3 0 16,2 0 0,-2 0 -16,3 -2 0,-3 -1 15,3 -2 -15,-3 2 16,0 -2 0,2 -3 -16</inkml:trace>
    </iact:actionData>
  </iact:action>
  <iact:action type="add" startTime="35860">
    <iact:property name="dataType"/>
    <iact:actionData xml:id="d3">
      <inkml:trace xmlns:inkml="http://www.w3.org/2003/InkML" xml:id="stk3" contextRef="#ctx0" brushRef="#br0">524 1384 0,'-6'60'0,"4"-52"0,2 3 16,2 -6 -16</inkml:trace>
    </iact:actionData>
  </iact:action>
  <iact:action type="add" startTime="36380">
    <iact:property name="dataType"/>
    <iact:actionData xml:id="d4">
      <inkml:trace xmlns:inkml="http://www.w3.org/2003/InkML" xml:id="stk4" contextRef="#ctx0" brushRef="#br0">825 1387 0,'3'65'0,"-3"-52"15,3 4 -15</inkml:trace>
    </iact:actionData>
  </iact:action>
  <iact:action type="add" startTime="36869">
    <iact:property name="dataType"/>
    <iact:actionData xml:id="d5">
      <inkml:trace xmlns:inkml="http://www.w3.org/2003/InkML" xml:id="stk5" contextRef="#ctx0" brushRef="#br0">1278 1400 0,'3'68'0,"-3"-52"0,0 1 0,-3 2 15</inkml:trace>
    </iact:actionData>
  </iact:action>
  <iact:action type="add" startTime="44688">
    <iact:property name="dataType"/>
    <iact:actionData xml:id="d6">
      <inkml:trace xmlns:inkml="http://www.w3.org/2003/InkML" xml:id="stk6" contextRef="#ctx0" brushRef="#br0">3314 38 0,'27'-11'0,"-18"11"0,-1 0 0,11 0 16,-11 0 0,3 0 -16,-3 -3 15,3 3 -15,-3 -2 16,3 2 -16,-3 -3 15,14 0 1,-14 1 -16,0 2 16,-3 -3 -16,3 3 15,-5 -3 -15,3 3 16,-4 0 0,1 0 -16,-6 0 31,1 0 -16,-1 0 -15,-3 3 16,1 -3 -16,0 3 16,-1 -3 -16,1 2 0,-3 -2 15,2 3 -15,-2 0 16,3 -3 -16,-1 2 16,-2 1 -16,0 -3 15,-8 6 1,7 -6 -16,-1 2 15,1 1 -15,1 -3 16,0 0 -16,0 3 16,0 -3 -16,2 0 0,-7 2 31,5 -2 -31,2 0 0,1 0 16,-1 0 -16,1 0 15,2 0 1,-2 0 -16,2 0 15,0 0 -15,3 -2 16,6 -1 15,-1 3 -31,-2 0 16,2 0 -16,12 0 16,-9 0 -1,3 0 -15,0 0 16,-1 0 -16,4 3 15,0 -3 -15,7 2 16,-10 -2 0,0 0 -16,0 0 0,-3 0 15,3 -2 -15,-3 2 16,0 0 0,0 -3 -16,-2 3 0,-1 0 15,-2 0 -15,2 0 16,-2 -3 -16</inkml:trace>
    </iact:actionData>
  </iact:action>
  <iact:action type="add" startTime="48296">
    <iact:property name="dataType"/>
    <iact:actionData xml:id="d7">
      <inkml:trace xmlns:inkml="http://www.w3.org/2003/InkML" xml:id="stk7" contextRef="#ctx0" brushRef="#br0">214 54 0</inkml:trace>
    </iact:actionData>
  </iact:action>
  <iact:action type="add" startTime="89184">
    <iact:property name="dataType"/>
    <iact:actionData xml:id="d8">
      <inkml:trace xmlns:inkml="http://www.w3.org/2003/InkML" xml:id="stk8" contextRef="#ctx0" brushRef="#br0">2315 1783 0,'0'-38'0,"6"32"0,-1 -2 0,1 3 15,-1 2 -15,3 -2 16,-2 -1 -16,2 4 16,-3 -1 -16,1 0 15,-1 0 -15,-2 3 16,2 -2 -16,-2 2 15,2 0 -15,-2 0 16,-3 2 0,0 4 -16,0 -1 15,-3 3 -15,-2 1 16,2 1 -16,-2 -1 16,2 -1 -16,-2 0 15,2 0 -15,0 0 0,3 0 16,0 -2 -1,0 2 -15,3 -3 16,0 1 -16,-1 -1 0,1 -2 16,3 2 -1,2 -2 -15,-3 0 16</inkml:trace>
    </iact:actionData>
  </iact:action>
  <iact:action type="add" startTime="89657">
    <iact:property name="dataType"/>
    <iact:actionData xml:id="d9">
      <inkml:trace xmlns:inkml="http://www.w3.org/2003/InkML" xml:id="stk9" contextRef="#ctx0" brushRef="#br0">2465 1924 0</inkml:trace>
    </iact:actionData>
  </iact:action>
  <iact:action type="add" startTime="114300">
    <iact:property name="dataType"/>
    <iact:actionData xml:id="d10">
      <inkml:trace xmlns:inkml="http://www.w3.org/2003/InkML" xml:id="stk10" contextRef="#ctx0" brushRef="#br0">3575 535 0,'65'-44'0,"-57"36"0,3 3 15,-3 -4 -15,0 4 16,-2 2 -16,2 1 16,-3 2 -16,1 0 15,-1 0 -15,-2 5 0,-3 0 16,-3 4 -16,0 -1 15,-2 0 -15,0 5 16,-1 1 -16,1 2 16,-1 -2 -1,-2 -1 -15,3 -2 0,-1 0 16,1 -3 -16,2 0 16,0 -2 -16,3 -1 15,0 1 -15,3 -4 16,0 1 -16,2 0 0,1 -3 15,2 0 -15,-3 0 16,6 -3 -16,0 0 16,0 1 -16,0 -4 15,0 4 -15,-1 -1 16,-1 0 -16,-4 0 16,3 -2 -16,-5 2 15,2 1 -15,-5 -1 16,0 0 -16</inkml:trace>
    </iact:actionData>
  </iact:action>
  <iact:action type="add" startTime="114929">
    <iact:property name="dataType"/>
    <iact:actionData xml:id="d11">
      <inkml:trace xmlns:inkml="http://www.w3.org/2003/InkML" xml:id="stk11" contextRef="#ctx0" brushRef="#br0">3819 469 0,'-41'19'0,"36"-16"0,0 0 0,2 0 15,0 -1 -15,0 1 16,3 0 -16,0 -1 16,3 1 -16,0 0 15,5 -3 -15,-3 3 16,4 -3 -16,-1 2 15,3 1 -15,2 -3 16,-2 5 -16,3 -2 16,-4 3 -16,-1 2 15,-1 -3 -15,-3 1 16,-2 -1 -16,-3 3 16,0 -5 -16,-3 2 0,-2 -2 15,-3 0 -15,-1 -1 16,1 -2 -16,3 0 15,-3 -2 1,0 -1 -16,2 -2 0,1 -1 16,2 -2 -16,0 -3 3,3 3 -3,0 0 16,3 0 -16,0 2 16,-1 -2 -16,4 0 15,-1 3 -15,-2 -1 16,2 1 -16,-2 2 15,0 -2 -15,0 2 0,-6 0 16,3 0 0,-6 3 -16,1 3 15,0 -3 -15,-1 3 16,1 0 -16,-1 -3 16,1 2 -16,-1 1 15,4 0 -15</inkml:trace>
    </iact:actionData>
  </iact:action>
  <iact:action type="add" startTime="115838">
    <iact:property name="dataType"/>
    <iact:actionData xml:id="d12">
      <inkml:trace xmlns:inkml="http://www.w3.org/2003/InkML" xml:id="stk12" contextRef="#ctx0" brushRef="#br0">3998 491 0,'60'22'0,"-55"-22"16,6 5 -16,-5 -5 15,2 3 -15,0 -3 0,-3 -3 16,-2 3 -16,0 -5 15</inkml:trace>
    </iact:actionData>
  </iact:action>
  <iact:action type="add" startTime="116104">
    <iact:property name="dataType"/>
    <iact:actionData xml:id="d13">
      <inkml:trace xmlns:inkml="http://www.w3.org/2003/InkML" xml:id="stk13" contextRef="#ctx0" brushRef="#br0">4088 440 0,'24'92'0,"-18"-81"0,-4 2 0,1 -2 15,3 -3 -15,-4 0 16,1 1 -16,0 -4 15,-1 0 1,1 -2 -16,0 0 0,-3 0 16,3 -3 -16,-1 -3 15,-2 -3 -15</inkml:trace>
    </iact:actionData>
  </iact:action>
  <iact:action type="add" startTime="116373">
    <iact:property name="dataType"/>
    <iact:actionData xml:id="d14">
      <inkml:trace xmlns:inkml="http://www.w3.org/2003/InkML" xml:id="stk14" contextRef="#ctx0" brushRef="#br0">4172 478 0,'19'38'0,"-16"-33"15,-1 0 -15,-2 1 0,3 -3 16,0 -1 -16,0 1 0,-3 -6 31,-3 -2 -15,3 -1 -16,-3 4 16,0 -4 -16,1 1 15,-1 -3 -15,0 2 16,1 1 -16,2 -1 15,0 4 -15,0 -4 16,0 1 -16,2 -1 16,1 4 -16,2 -4 15,1 1 -15,-1 -1 16,3 4 -16,-2 -4 16,2 4 -16,-3 -4 15,1 3 -15</inkml:trace>
    </iact:actionData>
  </iact:action>
  <iact:action type="add" startTime="116857">
    <iact:property name="dataType"/>
    <iact:actionData xml:id="d15">
      <inkml:trace xmlns:inkml="http://www.w3.org/2003/InkML" xml:id="stk15" contextRef="#ctx0" brushRef="#br0">4302 399 0,'-40'49'0,"40"-47"0,0 1 0,2 0 15,1 -3 -15,0 3 16,2 -3 -16,3 0 15,0 0 -15,3 0 16,0 0 -16,0 0 16,-3 2 -16,3 1 15,-5 -3 -15,2 3 16,-6 -1 -16,1 1 16,0 3 -16,-6 -4 15,0 4 -15,-2 -1 16,-6 1 -16,0 -1 15,0 3 -15,0 -2 0,-2 2 16,-3 -3 -16,2 -2 16</inkml:trace>
    </iact:actionData>
  </iact:action>
  <iact:action type="add" startTime="121478">
    <iact:property name="dataType"/>
    <iact:actionData xml:id="d16">
      <inkml:trace xmlns:inkml="http://www.w3.org/2003/InkML" xml:id="stk16" contextRef="#ctx0" brushRef="#br0">4517 326 0,'5'27'0,"-2"-16"16,-3 -1 -16,3 1 15,-3 3 -15,2 -1 16,1 1 -16,-3 -3 16,3 -3 -16,0 0 15,-1 0 -15,1 -2 16,2 -1 -16,-2 -2 16,3 2 -16,2 -5 15,-3 3 -15,3 -6 16,-2 3 -16,2 -2 0,0 -1 15,0 -3 1,-2 1 0,2 0 -16,0 -4 0,0 4 15,0 -3 -15,-2 2 16,7 -7 -16,-7 10 16,-1 -2 -16,0 -1 15,1 1 -15,-3 2 16,2 -2 -16,-2 -1 15</inkml:trace>
    </iact:actionData>
  </iact:action>
  <iact:action type="add" startTime="122149">
    <iact:property name="dataType"/>
    <iact:actionData xml:id="d17">
      <inkml:trace xmlns:inkml="http://www.w3.org/2003/InkML" xml:id="stk17" contextRef="#ctx0" brushRef="#br0">4547 353 0,'13'-25'0,"-5"20"16,1 -3 -16,-1 0 16,0 -1 -16,-3 4 15,3 0 -15,-2 -1 16,-1 1 -16,-2 2 0,2 -2 16,-2 2 -16,0 0 15,0 3 -15</inkml:trace>
    </iact:actionData>
  </iact:action>
  <iact:action type="add" startTime="122509">
    <iact:property name="dataType"/>
    <iact:actionData xml:id="d18">
      <inkml:trace xmlns:inkml="http://www.w3.org/2003/InkML" xml:id="stk18" contextRef="#ctx0" brushRef="#br0">4547 396 0,'59'-3'0,"-53"1"0,2 2 4,-3 -3 -4,4 0 16,1 1 -16,1 -1 0,-3 0 16,3 0 -1,-3 3 -15,3 -2 0,-3 -1 16,-2 3 -16</inkml:trace>
    </iact:actionData>
  </iact:action>
  <iact:action type="add" startTime="122810">
    <iact:property name="dataType"/>
    <iact:actionData xml:id="d19">
      <inkml:trace xmlns:inkml="http://www.w3.org/2003/InkML" xml:id="stk19" contextRef="#ctx0" brushRef="#br0">4756 307 0,'65'38'0,"-57"-36"0,3 4 0,-3 -4 16,0 1 -16,3 0 16,-3 0 -16,3 -3 15,-3 2 -15,-2 1 16,2 -3 -16,-6 3 15</inkml:trace>
    </iact:actionData>
  </iact:action>
  <iact:action type="add" startTime="123137">
    <iact:property name="dataType"/>
    <iact:actionData xml:id="d20">
      <inkml:trace xmlns:inkml="http://www.w3.org/2003/InkML" xml:id="stk20" contextRef="#ctx0" brushRef="#br0">4834 453 0,'28'-57'0,"-23"44"15,3 -4 -15,-2 1 16,2 2 -16,-3 1 0,3 -1 16,-2 6 -1,-1 -3 -15,1 6 0,-1 -1 16,0 1 -16,1 2 16</inkml:trace>
    </iact:actionData>
  </iact:action>
  <iact:action type="add" startTime="123418">
    <iact:property name="dataType"/>
    <iact:actionData xml:id="d21">
      <inkml:trace xmlns:inkml="http://www.w3.org/2003/InkML" xml:id="stk21" contextRef="#ctx0" brushRef="#br0">4973 298 0,'22'74'0,"-17"-66"0,-2 0 16,2 0 -16,1 0 15,-1 0 -15,-2 -2 16,-1 -1 -16,1 1 16,0 -4 -16,-3 1 15,3 0 -15,-6 -3 16,3 -3 -1,-3 -2 -15,0 -1 0,-2 1 16,2 -3 0,1 -3 -16,-4 0 0,3 3 4,1 -6 12,-1 3 -16,3 -5 0,-3 3 16,3 -1 -16,0 3 15,0 0 -15,0 0 16,3 3 -16,0 3 15,-1 0 -15,1 -1 16,-3 3 -16,6 3 16,-4 0 -16,1 3 15,2 0 -15,-2 0 16,0 -1 -16,0 4 0,-1 2 16,1 0 -16,-3 0 15,-3 3 -15,3 -3 16,-5 3 -16,-1 -3 15,1 -3 -15,0 1 16,-1 -1 -16,1 1 16,-1 -4 -16,1 -2 15,-1 0 -15,1 0 16,0 0 -16</inkml:trace>
    </iact:actionData>
  </iact:action>
  <iact:action type="add" startTime="124099">
    <iact:property name="dataType"/>
    <iact:actionData xml:id="d22">
      <inkml:trace xmlns:inkml="http://www.w3.org/2003/InkML" xml:id="stk22" contextRef="#ctx0" brushRef="#br0">5106 277 0,'-6'38'0,"6"-30"0,-2 -3 0,2 1 15,0 -1 1,0 1 -16,0 -4 0,2 1 15,1 -3 -15,0 0 16,2 0 0,1 -3 -16,-1 -2 0,1 -3 15,-1 0 1,3 -3 -16,-2 3 0,-1 -3 16,-2 5 -16,-3 -2 15,0 3 -15,0 -1 16,-3 1 -16,0 2 15,1 3 -15,-4 0 16,1 0 -16,-1 0 16,1 3 -16,2 0 0,-2 -1 15,2 1 1,0 -3 -16,3 3 0,0 -1 31</inkml:trace>
    </iact:actionData>
  </iact:action>
  <iact:action type="add" startTime="124613">
    <iact:property name="dataType"/>
    <iact:actionData xml:id="d23">
      <inkml:trace xmlns:inkml="http://www.w3.org/2003/InkML" xml:id="stk23" contextRef="#ctx0" brushRef="#br0">5236 182 0,'-22'54'0,"22"-51"0,-2 0 16,4 -1 -1,-2 1 1,3 -3 -16,0 0 16,2 0 -16,-2 0 15,2 0 -15,-2 0 0,3 0 16,-4 0 -16,1 3 16,0 -1 -16,-1 1 15,-4 0 -15,2 0 16,-3 -1 -16,0 4 15,1 -4 -15,-4 4 16,3 -4 -16,-2 -2 16,2 3 -1,1 -3 -15</inkml:trace>
    </iact:actionData>
  </iact:action>
  <iact:action type="add" startTime="125066">
    <iact:property name="dataType"/>
    <iact:actionData xml:id="d24">
      <inkml:trace xmlns:inkml="http://www.w3.org/2003/InkML" xml:id="stk24" contextRef="#ctx0" brushRef="#br0">5288 206 0,'27'-21'0,"-33"18"0,4 0 0,-4 0 16,1 6 0,-1 0 -16,1 2 0,-3 3 15,2 1 -15,1 1 16,2 -1 3,-2 1 -19,5 -1 0,0 -4 16,0 3 -16,3 -2 16,-1 -1 -16,4 -2 15,2 -1 -15,0 1 16,-3 -3 -16,4 -3 16,-1 3 -16,0 -2 0,-3 -1 15,3 -2 1,-2 -1 -16,-3 1 0,2 -3 15,-2 -1 -15,2 1 16,-2 0 0,0 -3 -16,-1 0 0,1 3 15,-3 0 -15,3 3 16,-3 -1 -16,0 4 16,0 -4 -16,0 3 15,0 1 1,-3 2 -16,3 2 15,-3 -2 -15,1 3 16,-1 3 -16,0 -1 16,0 3 -16,1 -2 15,2 2 -15,-3 -3 16,3 1 -16,0 -1 0,-3 -2 16,3 -1 -16,0 1 15,3 -6 1,0 -2 -1,-3 -3 -15,2 0 16,1 0 -16,0 -1 16,0 -1 -16,-1 -1 15,1 -3 -15,0 1 16,-1 -4 -16,-2 1 16,3 2 -16,-3 1 15,0 -1 -15,0 6 0,-3 0 16,3 0 -16,0 5 15,-2 3 -15,2 3 5,-3 0 -5,0 5 16,1 5 -16,2 4 15,0 -1 -15,0 3 16,0 -3 -16,2 0 16,1 1 -16,5 -4 15,0 -2 -15,6 -3 16,-3 -5 -16,5 -3 15,0 -5 -15</inkml:trace>
    </iact:actionData>
  </iact:action>
  <iact:action type="add" startTime="133700">
    <iact:property name="dataType"/>
    <iact:actionData xml:id="d25">
      <inkml:trace xmlns:inkml="http://www.w3.org/2003/InkML" xml:id="stk25" contextRef="#ctx0" brushRef="#br1">277 2277 0,'-16'62'0,"18"-40"0,1 -9 16,0 1 -16,-1 0 16,1 -4 -16,3 4 15,-6 -3 -15,2 0 16,1 2 -16,0 -2 15,-1 0 -15,1 -3 16,0 0 -16,-3 0 16,3 -2 -16,-1 -4 15,1 1 -15,0 0 16,2 -6 -16,-2 0 16,0 1 -16</inkml:trace>
    </iact:actionData>
  </iact:action>
  <iact:action type="add" startTime="134174">
    <iact:property name="dataType"/>
    <iact:actionData xml:id="d26">
      <inkml:trace xmlns:inkml="http://www.w3.org/2003/InkML" xml:id="stk26" contextRef="#ctx0" brushRef="#br1">459 2301 0,'-41'30'0,"44"-22"0,-1 3 15,4 0 -15,2 0 16,-3 0 -16,1 -3 16,2 3 -16,0 -3 15,0 -3 -15,0 1 16,1 -4 -16,-1 1 15,3 -3 -15,-3 0 16,0 -5 -16,3 -1 0,-6 -5 16,3 0 -1,-2 1 -15,-4 -4 0,1 0 16,0 4 -16,-6 -7 16,0 4 -16,-2 -1 15,-3 3 -15,0 3 16,0 3 -16,-1 2 15,1 3 -15,3 3 16,-3 2 -16,0 1 16,2 -1 -16,1 0 15,-1 4 -15,1 -4 0,5 0 16,-3 1 -16</inkml:trace>
    </iact:actionData>
  </iact:action>
  <iact:action type="add" startTime="134818">
    <iact:property name="dataType"/>
    <iact:actionData xml:id="d27">
      <inkml:trace xmlns:inkml="http://www.w3.org/2003/InkML" xml:id="stk27" contextRef="#ctx0" brushRef="#br1">700 2301 0,'49'16'0,"-38"-13"16,-3 0 -16,3 0 0,-3 -3 0,-2 0 16,2 0 -1,-3 0 -15,1 0 0,-4 0 16,1 -3 -16</inkml:trace>
    </iact:actionData>
  </iact:action>
  <iact:action type="add" startTime="135114">
    <iact:property name="dataType"/>
    <iact:actionData xml:id="d28">
      <inkml:trace xmlns:inkml="http://www.w3.org/2003/InkML" xml:id="stk28" contextRef="#ctx0" brushRef="#br1">825 2214 0,'3'84'0,"0"-62"16,-1 -11 -16,-2 0 15,3 0 -15,0 2 16,-1 -2 0,1 0 -16,3 0 0,-4 0 15,4 -3 -15,-1 0 16,-2 -3 -16,2 1 16,-2 -6 -1,2 2 -15</inkml:trace>
    </iact:actionData>
  </iact:action>
  <iact:action type="add" startTime="135474">
    <iact:property name="dataType"/>
    <iact:actionData xml:id="d29">
      <inkml:trace xmlns:inkml="http://www.w3.org/2003/InkML" xml:id="stk29" contextRef="#ctx0" brushRef="#br1">909 2233 0,'27'60'0,"-27"-57"0,3 2 0,0 -2 15,-3 0 -15,0 -1 16,3 1 -16,-6 -3 31,0 -3 -15,0 1 -1,1 -4 -15,-1 1 16,0 -3 -16,1 -3 0,-1 3 16,3 -1 -12,0 4 11,0 -3 -15,3 0 0,-1 2 16,1 1 -16,2 -1 15,1 1 -15,-3 0 16,2 -1 -16,0 3 16,1 1 -16,-1 -1 15,1 0 1,-1 3 -16</inkml:trace>
    </iact:actionData>
  </iact:action>
  <iact:action type="add" startTime="135931">
    <iact:property name="dataType"/>
    <iact:actionData xml:id="d30">
      <inkml:trace xmlns:inkml="http://www.w3.org/2003/InkML" xml:id="stk30" contextRef="#ctx0" brushRef="#br1">1072 2179 0,'-32'8'0,"26"0"15,3 -2 -15,1 2 16,-1 -3 -16,3 1 16,0 2 -16,0 -5 15,3 2 -15,2 -2 0,-2 -1 16,2 1 -16,3 -3 15,-2 -3 -15,2 3 16,0 -2 -16,3 -1 16,0 0 -16,0 1 15,-3 -1 -15,3 3 16,-3 0 -16,-3 0 16,1 0 -16,-1 3 15,-2 -1 -15,-3 4 16,-3 2 -16,-2 0 15,-3 6 -15,-1 -4 16,1 1 -16,0 0 16,0 0 -16,-3 0 15,0 0 1,-2 0 -16</inkml:trace>
    </iact:actionData>
  </iact:action>
  <iact:action type="add" startTime="138193">
    <iact:property name="dataType"/>
    <iact:actionData xml:id="d31">
      <inkml:trace xmlns:inkml="http://www.w3.org/2003/InkML" xml:id="stk31" contextRef="#ctx0" brushRef="#br1">212 2817 0,'13'40'0,"-7"-29"0,-4 0 0,4 0 16,-3 0 -16,2 0 16,-2 0 -16,-1 -1 15,1 -1 -15,0 1 16,0 -1 -16,-3 -4 15,2 0 -15,-2 -2 16,0 0 -16,0 -1 0,0 -4 16,-2 -1 -16,2 0 15,-3 -5 -15,0 0 16,0 -3 -16,1 3 16,-1 -3 -16,-2 -2 15,2 -1 -15,0 -2 16,-2 0 -16,5 2 15,-3 0 -15,3 1 16,-3 2 -16,3 3 16,3 0 -16,-3 2 15,3 1 -15,-1 2 16,1 0 -16,3 3 16,-1 3 -16,3 0 15,3 0 -15,3 5 16,-1 -3 -16,1 3 0,2 3 15,-5 -3 -15,2 0 16,4 3 -16,-4 -5 16,1 2 -1,-3 -3 -15,2 1 0,-2 -4 16,-3 1 -16,-2 -3 16,2 3 -16,-5 -3 15,-1 0 -15,1 -3 16,0 3 -16,-3 -5 15,-3 -1 -15,0 -5 16,-5 1 -16,0 1 16,-3 -4 -16,0 2 0,0 0 15,1 -5 -15,1 2 16,1 1 0,0 2 -16,3 -3 0,-1 6 15,1 -3 -11,5 6 12,-3 -3 -16,3 5 15,3 0 -15</inkml:trace>
    </iact:actionData>
  </iact:action>
  <iact:action type="add" startTime="139072">
    <iact:property name="dataType"/>
    <iact:actionData xml:id="d32">
      <inkml:trace xmlns:inkml="http://www.w3.org/2003/InkML" xml:id="stk32" contextRef="#ctx0" brushRef="#br1">540 2779 0,'-30'38'0,"33"-27"0,0 -3 16,2 0 0,1 -3 -16,-1 1 0,3 -1 15,-2 -2 -15,2 -3 16,-3 -3 -1,1 -2 -15,-1 -1 0,0 -2 16,-2 0 -16,0 0 16,0 -3 -16,-3 0 15,-3 0 -15,3 0 16,-3 3 -16,-2 -3 16,2 6 -16,-2 0 15,-1 2 -15,1 0 16,-1 0 -16,4 3 15,-4 0 -15,6 -2 16,-3 -1 -16,3 0 0,0 1 16,0 -1 -16,3 0 15,0 0 -15,0 1 16,-1 -1 -16,4 0 16,-1 1 -16,1 2 15,-1 0 -15,0 2 16,4 1 -16,-4 0 15,3 2 -15,-2 3 16,-1 -2 -16,3 2 16,-2 -3 -16,-1 1 0,-2 -1 15,2 -2 1,-2 2 -16,0 -2 0,-3 0 16,0 -1 -1,-3 -4 16,0 -1 -31,0 -2 16,1 -4 -16,2 1 16,-3 -3 -16,3 3 15,0 -3 -15,0 3 16,3 0 -16,-1 3 16,1 -3 -16,0 2 15,0 3 -15,2 1 16,0 -1 -16,1 3 15,2 3 -15,0 -1 16,0 4 -16,0 -1 0,-2 3 16,-1 1 -16,1 -4 15,-1 0 1,1 1 -16,-1 -1 0,0 -2 16,-2 -3 -16,3 0 15</inkml:trace>
    </iact:actionData>
  </iact:action>
  <iact:action type="add" startTime="140454">
    <iact:property name="dataType"/>
    <iact:actionData xml:id="d33">
      <inkml:trace xmlns:inkml="http://www.w3.org/2003/InkML" xml:id="stk33" contextRef="#ctx0" brushRef="#br1">855 2597 0,'-11'51'0,"19"-37"16,0 0 -16,6 -1 0,0 3 15,-4 -2 -15,1 -3 16,3 -3 -1,-6 -3 -15,3 1 0,-6 -6 16,3 0 -16,-2 -6 16,-1 -4 -16,-2 -1 15,0 0 -15,-3 -3 16,0 -2 -16,0 0 0,-3 -3 16,-2 2 -1,2 1 -15,-3 3 0,4 -1 16,-1 6 -16,0 0 15,1 2 -15,2 1 16</inkml:trace>
    </iact:actionData>
  </iact:action>
  <iact:action type="add" startTime="140905">
    <iact:property name="dataType"/>
    <iact:actionData xml:id="d34">
      <inkml:trace xmlns:inkml="http://www.w3.org/2003/InkML" xml:id="stk34" contextRef="#ctx0" brushRef="#br1">1105 2442 0,'-33'52'0,"30"-41"0,-2 -1 0,2 1 16,1 -3 -16,-1 -2 16,3 2 -16,0 -3 15,5 -2 -15,-2 0 16,0 -3 -16,2 -3 16,1 3 -16,2 -3 0,3 1 15,-3 -1 1,3 0 -16,-1 -2 15,-1 2 -15,1 0 0,-1 1 16,-4 2 -16,0 0 16,1 2 -16,-3 -2 15,-1 6 -15,-2 -3 16,-2 5 -16,-1 -3 16,0 1 -16,-2 2 15,-3 -3 -15,2 1 16,-2 -4 -16,0 1 15,0 0 -15,2 -3 16,1 0 -16</inkml:trace>
    </iact:actionData>
  </iact:action>
  <iact:action type="add" startTime="141394">
    <iact:property name="dataType"/>
    <iact:actionData xml:id="d35">
      <inkml:trace xmlns:inkml="http://www.w3.org/2003/InkML" xml:id="stk35" contextRef="#ctx0" brushRef="#br1">1197 2472 0,'30'-41'16,"-33"39"-16,0 -1 0,-2 3 0,0 0 16,2 0 -16,-3 3 15,1 2 1,0 0 -16,2 4 0,0 -1 16,0 3 -16,1 2 15,2 -2 -15,2 0 16,1 0 -16,3 -3 15,-1 -3 -15,0 -2 16,4 0 -16,-1 -6 16,0 0 -16,0 -5 15,0 -3 -15,0 0 16,-2 1 -16,-1 -1 16,1 0 -16,-4 3 0,1 0 15,0 -1 -15,-1 1 16,-2 6 -16,3 -1 15,0 0 -15,0 6 16,-1 0 -16,4 2 16,-1 3 -16,1 0 15,-1 -2 -15,3 2 16,-2 -3 -16,-1 1 16,0 -1 -16,-2 1 15,0 -4 -15,0 1 16,-6 -6 -1,0 1 1,-2 -4 -16,2 1 16,-2 -3 -16,2 -1 15,0 1 -15,0 0 16,3 -3 -16,0 1 16,3 -1 -16,0 0 15,2 -3 -15,3 1 16,3 2 -16,0 -3 19,0 -2 -19</inkml:trace>
    </iact:actionData>
  </iact:action>
  <iact:action type="add" startTime="142414">
    <iact:property name="dataType"/>
    <iact:actionData xml:id="d36">
      <inkml:trace xmlns:inkml="http://www.w3.org/2003/InkML" xml:id="stk36" contextRef="#ctx0" brushRef="#br1">1648 2212 0,'8'35'0,"-5"-22"0,-3 1 0,2 2 16,1 -2 -1,-3 -1 -15,3 1 0,-1 -3 16,-2 -3 -16,3 0 16,0 -2 -1,2 -1 -15,-2 -2 16,5 -1 -16,0 -4 15,0 -1 -15,1 0 0,-1 -2 16,3 -1 -16,-1 -2 0,-1 3 16,-1 -6 -16,0 3 15,-3 -3 -15,3 0 16,-2 0 -16,-3 -2 16,-1 2 -16,1 0 15,0 3 -15,-1 0 16,-4 0 -16</inkml:trace>
    </iact:actionData>
  </iact:action>
  <iact:action type="add" startTime="142898">
    <iact:property name="dataType"/>
    <iact:actionData xml:id="d37">
      <inkml:trace xmlns:inkml="http://www.w3.org/2003/InkML" xml:id="stk37" contextRef="#ctx0" brushRef="#br1">1675 2220 0,'51'-46'0,"-37"27"0,-9 10 16,4 4 0,-4 -3 -16,-2 5 0,2 -2 3,-2 5 -3,-3 2 16</inkml:trace>
    </iact:actionData>
  </iact:action>
  <iact:action type="add" startTime="143136">
    <iact:property name="dataType"/>
    <iact:actionData xml:id="d38">
      <inkml:trace xmlns:inkml="http://www.w3.org/2003/InkML" xml:id="stk38" contextRef="#ctx0" brushRef="#br1">1680 2301 0,'33'-30'0,"-22"19"0,-3 3 0,3 -3 16,-3 3 0,3 -3 -16,-3 3 0,0 0 15,0 -3 -15,0 3 16,-2 -3 -16,2 3 16,-3 -3 -16,1 6 15</inkml:trace>
    </iact:actionData>
  </iact:action>
  <iact:action type="add" startTime="143619">
    <iact:property name="dataType"/>
    <iact:actionData xml:id="d39">
      <inkml:trace xmlns:inkml="http://www.w3.org/2003/InkML" xml:id="stk39" contextRef="#ctx0" brushRef="#br1">1615 2182 0,'46'-57'0,"-40"51"0,2 -2 16,0 3 -1,0 -1 -15,3 1 16,0 -1 -16,-3 1 16,0 0 -16,-2 2 0,-1 -3 15,0 4 -15,-2 -1 0,0 0 16,-3 1 0,-3 2 -16,0 0 15,-2 2 -15,0 1 16,-4 2 -16,1 -2 15,-3 3 -15,3 -1 16,0 3 -16,0 -2 16,-3 2 -16,0 0 15,0 3 -15,1 0 16,-4 -1 -16,6 -1 16,-3 1 -16,0 -1 15,3 -1 -15,0 -3 0,2 -2 16,4 2 -1,-1 -2 -15,0 0 0,1 -3 16,4 0 -16,1 -3 16,0 0 -16,5 1 15,0 -4 -15,3 -2 16,0 -3 -16,0 0 16,-1 0 -16,1 1 4,0 1 -4,3 -1 16,-1 -1 -16,1 0 15,-1 0 -15,-2 0 0,0 3 16,-5 -3 -16,2 6 16,0 -3 -16,-3 2 15,-2 3 -15,-3 1 16,-3 2 -16</inkml:trace>
    </iact:actionData>
  </iact:action>
  <iact:action type="add" startTime="143620">
    <iact:property name="dataType"/>
    <iact:actionData xml:id="d40">
      <inkml:trace xmlns:inkml="http://www.w3.org/2003/InkML" xml:id="stk40" contextRef="#ctx0" brushRef="#brinv">0 0 0</inkml:trace>
    </iact:actionData>
  </iact:action>
  <iact:action type="add" startTime="143621">
    <iact:property name="dataType"/>
    <iact:actionData xml:id="d41">
      <inkml:trace xmlns:inkml="http://www.w3.org/2003/InkML" xml:id="stk41" contextRef="#ctx0" brushRef="#brinv">5442 2988 0</inkml:trace>
    </iact:actionData>
  </iact:action>
</iact:actions>
</file>

<file path=ppt/ink/inkAction16.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7-12-16T15:57:55.918Z"/>
    </inkml:context>
    <inkml:brush xml:id="br0">
      <inkml:brushProperty name="width" value="0.07182" units="cm"/>
      <inkml:brushProperty name="height" value="0.07182" units="cm"/>
      <inkml:brushProperty name="color" value="#FF0000"/>
    </inkml:brush>
    <inkml:brush xml:id="br1">
      <inkml:brushProperty name="width" value="0.07182" units="cm"/>
      <inkml:brushProperty name="height" value="0.07182" units="cm"/>
      <inkml:brushProperty name="color" value="#0000FF"/>
    </inkml:brush>
    <inkml:brush xml:id="brinv">
      <inkml:brushProperty name="width" value="0.05" units="cm"/>
      <inkml:brushProperty name="height" value="0.05" units="cm"/>
      <inkml:brushProperty name="color" value="#000000"/>
      <inkml:brushProperty name="transparency" value="255"/>
    </inkml:brush>
  </inkml:definitions>
  <iact:action type="add" startTime="8708">
    <iact:property name="dataType"/>
    <iact:actionData xml:id="d0">
      <inkml:trace xmlns:inkml="http://www.w3.org/2003/InkML" xml:id="stk0" contextRef="#ctx0" brushRef="#br0">3265 8 0,'33'11'16,"-30"-11"-16,2 0 0,-2 3 16,2 -3 -16,3 0 15,1 0 -15,-1 0 16,0 0 -16,22 2 31,-22 -2 -31,3 0 16,-3 3 -16,0 -3 15,3 0 -15,0 0 0,0 0 16,13 3 0,-10 -3 -16,-4 0 15,1 0 -15,0 3 16,0 -3 -16,-3 0 14,3 0 -14,3 0 32,7 0 -32,-7 0 0,-3 0 15,2 2 -15,-2 -2 16,0 0 -16,0 0 16,0 0 -1,13 0 -15,-10 0 16,-1 0 -16,-2 0 0,0 0 15,0 0 -15,0 0 16,0 0 -16,24 -2 31,-24 2 -31,2 0 16,-2 0 -16,3 0 16,-6 0 -1,11 0 -15,-8 0 16,0 0 -16,-1 0 15,4 0 -15,-3 -3 16,2 3 -16,-2 -3 16,0 3 -16,22 -3 15,-22 3 1,2 -2 -16,-2 2 16,3 0 -16,-1 0 15,-2 -3 -15,3 3 16,-4 0 -1,12 -3 1,-11 3 -16,0 -2 0,2 2 16,-2 0 -16,0 -3 15,3 3 -15,-3 0 16,2 0 0,6 0 -16,-11 0 15,3 0 -15,-3 0 16,3 0 -16,-3 0 0,3 3 15,0 -3 -15,5 0 36,-5 2 -36,-3 -2 0,-2 0 15,2 0 -15,0 0 16,-2 0 -16,2 3 16,0 -3 -16,19 -3 31,-19 3 -31,0 0 15,3 0 -15,-3 0 16,3 0 -16,-5 0 16,2 0 -16,0 0 15,8 0 1,-8 0 -16,3 0 0,-3 0 16,3 0 -16,0 0 15,0 0 -15,-3 0 16,0 3 -16,19 -3 31,-19 0 -31,3 0 16,0 0 -16,0 0 15,0 0 -15,2 0 16,-2 0 0,8 3 -16,-8 -3 15,-3 0 -15,0 0 16,3 0 -16,-3 0 0,3 -3 15,0 3 -15,0 0 32,11 0 -32,-14 0 0,3 3 15,-3 -3 -15,0 0 16,0 0 -16,0 0 16,0 0 -16,3 0 15,8 0 1,-8 0 -16,0 0 15,-3 0 -15,0 2 16,0 -2 -16,3 0 16,-5 0 -16,2 0 4,0 0 12,11 3 -16,-11 -3 0,0 0 16,3 3 -1,0 -3 -15,-3 3 0,0 -3 16,0 2 -16,-2 1 15,2 -3 1,0 3 -16,-2 -3 0,-1 2 16,0 1 -1,1 0 1,-1 0 -16</inkml:trace>
    </iact:actionData>
  </iact:action>
  <iact:action type="add" startTime="33079">
    <iact:property name="dataType"/>
    <iact:actionData xml:id="d1">
      <inkml:trace xmlns:inkml="http://www.w3.org/2003/InkML" xml:id="stk1" contextRef="#ctx0" brushRef="#br1">128 1338 0,'8'-35'0,"0"26"0,3 1 0,-3 3 16,3 -3 0,-3 2 -16,3 -2 15,-3 0 -15,3 3 16,-3 -4 -16,3 4 0,0 0 15,-1 2 -15,1 0 16,0 0 -16,0 3 0,-3 0 16,3 0 -16,-3 0 31,6 6 -31,-6 -3 16,-3 -1 -16,3 1 15,1 2 -15,-1 -2 16,-3 0 -16,3 2 0,0 -2 15,1 0 -15,-1 2 16,0 -2 -16,0 2 16,0 1 -16,0 -1 15,0 1 -15,1 -1 16,-4 0 -16,3 1 16,0 -1 -16,3 1 15,0 -4 -15,0 4 16,0 -1 -16,2 1 0,-2 -1 15,0 -2 -15,0 0 16,2 -1 -16,1 1 16,2 0 -16,-2 -3 15,2 2 1,0 -2 -16,-2 0 0,0 0 16,2 0 -16,3 0 29,0 0 -29,0 0 16,-3 0 -16,3 0 15,0 -2 -15,0 2 0,0 -3 16,3 3 -16,-3 -5 16,0 2 -16,0 0 15,3 -2 -15,-3 -1 16,2 -2 -16,-2 3 16,0 -1 -1,3 -2 -15,-3 -3 0,3 3 16,-1 -5 -16,-2 -1 15,-2 -2 -15,4 -3 16,-2 2 -16,3 4 16,-6 -3 -16,1 2 15,-4 0 -15,-2 1 16,0 -1 -16,-3 6 16,-2 0 -16,-1 3 15,-2 2 -15,-1 0 0,1 0 16,0 3 -16,-3 3 15,0 0 -15,0 2 16,0 3 -16,0 1 16,-3 -1 -16,3 3 15,-3 -3 -15,3 3 16,0 -3 -16,0 0 16,0 0 -1,3 3 -15,0 0 0,-3 -3 16,5 3 -16,-2 0 15,2 -3 -15,4 0 16,-1 -3 -16,0 1 0,0 -1 16,3 3 -1,0 -5 -15,-3 2 0,3 -2 16,0 0 -16,-3 0 16,5 -3 -1,1 2 -15,0 -2 0,-1 0 16,1 0 -16,-1 0 15,-2 0 -15,3 0 16,-1 0 -16,1 -2 16,2 -1 -16,0 0 15,1 0 -15,-1 1 16,-2 -1 -16,-1 0 16,1 1 -16,-1 -1 15,4 0 -15,-1 0 16,0 1 -16,-2 -1 15,-1 0 -15,1 3 0,-1 -2 16,1 2 -16,2 -3 16,-2 3 -16,2 0 15,-2 -3 -15,-1 3 16,1 0 -16,-1 0 16,1 0 -16,2 0 15,3 0 -15,-5 0 16,2 0 -16,-2 3 15,-1 -3 -15,-2 0 16,5 3 -16,-2 -3 0,0 2 16,2 -2 -16,-3 0 15,1 3 1,0 -3 -16,-4 3 0,4 -3 16,-3 2 -16,2 1 15,-2 0 -15,3 -3 16,-1 3 -16,-2 -3 15,3 2 -15,-3 1 16,-3 0 -16,3 -1 16,-3 1 -16,3 0 15,0 0 -15,-3 -1 16,0 1 -16,3 0 16,-3 2 -16,0 -2 15,0 2 -15,-2 1 16,-1 2 -16,0 0 15,1 0 -15,-1 0 0,-2 0 20,2 0 -20,-2 1 16,0 -1 -1,2 0 -15,-5 0 0,3 -3 16,0 4 -16,-3 -1 16,2 0 -16,1 0 15,0 -3 -15,-3 4 16,3 -1 -16,-3 0 15,2 -3 -15,-2 1 16,0 -4 -16,3 4 0,-3 -3 16,0 -1 -16,0 -4 15,-3 -1 1</inkml:trace>
    </iact:actionData>
  </iact:action>
  <iact:action type="add" startTime="35585">
    <iact:property name="dataType"/>
    <iact:actionData xml:id="d2">
      <inkml:trace xmlns:inkml="http://www.w3.org/2003/InkML" xml:id="stk2" contextRef="#ctx0" brushRef="#br1">1425 1004 0,'5'35'0,"-2"-29"0,0 2 21,2 0 -21,1 3 16,-1 0 -16,1 0 15,-1 2 -15,1 -5 16,-1 3 -16,0 -3 15,1 0 -15,-1 1 16,1 -4 -16,-4 -2 0,4 -1 16,-3 1 -1,2 -3 -15,-2 -3 0,2 1 16,-2 -1 -16,2 -2 16,-2 -4 -16,2 -1 15,-2 -4 -15,0 0 16,0 1 -16,-1 -3 15,-2 2 -15,0 -2 16,0 -1 -16,0 1 16,0 5 -16,-2 3 15,2 0 -15,0 3 16,-3 -1 -16,3 1 0,0 2 16,-3 0 -1,3 6 1,3 0 -1</inkml:trace>
    </iact:actionData>
  </iact:action>
  <iact:action type="add" startTime="36219">
    <iact:property name="dataType"/>
    <iact:actionData xml:id="d3">
      <inkml:trace xmlns:inkml="http://www.w3.org/2003/InkML" xml:id="stk3" contextRef="#ctx0" brushRef="#br1">1718 1018 0,'-73'24'0,"70"-19"16,-2 -2 -16,2 0 0,0 0 15,3 -1 -15,3 -2 16,0 0 -16,2 0 15,1 0 -15,-1 0 16,3 -2 -16,3 2 16,0 0 -16,3 0 15,-4 0 -15,-1 0 16,-1 0 -16,3 0 16,-6 2 -16,-2 1 15,-1 -3 -15,1 5 16,-3 -2 -16,-3 5 15,-2 0 -15,0 1 16,-6 1 -16,3 -1 0,-3 -1 16,0 0 -1,3 0 -15,-3 -3 0,3 1 16,0 -1 -16,2 -2 16,1 -3 -1,2 0 -15</inkml:trace>
    </iact:actionData>
  </iact:action>
  <iact:action type="add" startTime="36766">
    <iact:property name="dataType"/>
    <iact:actionData xml:id="d4">
      <inkml:trace xmlns:inkml="http://www.w3.org/2003/InkML" xml:id="stk4" contextRef="#ctx0" brushRef="#br1">1770 1053 0,'54'-11'0,"-54"6"0,0 2 16,-3 -3 -16,1 4 15,-1 -1 -15,-2 -2 16,-1 2 -16,1 3 16,-1 0 -16,4 0 15,-7 3 -15,7 -1 0,-4 4 16,1 2 -16,-1 -3 16,4 3 -16,-4 3 15,6 0 -15,0 3 16,0 -3 -16,0 2 15,6 -5 -15,-4 3 16,4 -5 -16,2 2 16,0 -3 -16,3 -2 15,0 -3 -15,0 0 16,0 -3 -16,-1 0 16,1 -2 -16,-3 -3 0,1 0 15,-4 0 1,0 -1 -16,1 4 0,-3 -3 15,-1 2 -15,1 1 16,0 0 -16,-3 2 16,2 0 -16,-2 0 15,3 3 1,0 3 0,0 0 -1,-3 0 -15,2 -1 16,1 4 -16,2 -4 15,-2 4 -15,0 -3 16,-3 -1 -16,3 1 16,-3 0 -16,0 -1 15,-3 -2 -15,0 0 32,0 -2 -32,1 -1 0,-1 0 15,3 -2 -15,-3 -1 16,3 1 -16,3 0 15,-3 -4 -15,5 4 16,1 -3 -16,2 0 16,0 2 -16,3 -5 15,-3 3 -15,3 0 16,0 0 -16,0 3 16,0 -4 -16,-1 4 15</inkml:trace>
    </iact:actionData>
  </iact:action>
  <iact:action type="add" startTime="40956">
    <iact:property name="dataType"/>
    <iact:actionData xml:id="d5">
      <inkml:trace xmlns:inkml="http://www.w3.org/2003/InkML" xml:id="stk5" contextRef="#ctx0" brushRef="#br1">2611 1509 0,'6'-30'16,"5"8"-16,-3 9 0,0 2 16,0 0 -16,0 3 15,0 -3 -15,0 3 16,14 -14 -1,-16 19 1,2 -2 -16,-3 2 16,1 3 -16,2 -3 15,0 3 -15,0 -2 0,3 2 16,0 0 0,-3 0 -16,30 0 31,-30 0 -31,0 0 15,0 2 -15,3 -2 16,0 3 -16,0 -3 16,0 3 -16,2 -3 15,-2 3 -15,0 -3 32,19 2 -32,-19 -2 15,0 0 -15,2 3 0,-2 -3 16,3 0 -16,-4 0 15,4 0 -15,-3 0 16,2 0 -16,-2 0 16,35 0 -1,-32 0 1,0 0 -12,-1 0 12,1 -3 -16,2 3 15,0 0 1,17 0 -1,-17 -2 -15,0 2 0,1 -3 16,-1 0 -16,0 3 16,1 -3 -16,2 -2 15,-3 2 -15,19 -7 16,-16 4 -16,0 1 16,0 -1 -16,0 1 15,0 2 -15,-3 -2 16,3 -1 -16,3 -2 15,-3 3 -15,0 -1 16,0 -2 -16,-3 3 16,3 -3 -16,0 -1 15,3 -4 -15,0 2 16,0 -3 -16,-6 4 16,0 -4 -16,3 3 15,-3 0 -15,3 0 0,-2 1 16,-4 -1 -16,4 -3 15,-7 3 -15,9 -8 16,-10 11 0,-1 3 -16,0 -1 15,-3 1 -15,1 2 16,-1 0 0,-2 3 -16,2 3 0,1 -3 15,-6 6 -15,5 -1 16,-2 3 -16,2 8 15,-2 -5 1,0 -3 -16,2 1 16,1 1 -16,-1 1 15,-2 -3 -15,2 3 0,1 -3 16,2 3 0,-3 0 -16,3 0 15,3 -3 -15,11 8 16,-9 -10 -16,4 -1 15,-1 1 -15,-2 -4 16,-1 -2 -16,6 3 16,0 -3 -16,0 -3 15,0 3 -15,0 -2 16,0 -4 -16,0 4 16,3 -4 -16,2 -2 15,-5 3 -15,0 -4 0,0 4 16,0 0 -16,3 -1 15,0 1 1,-3 -1 -16,0 4 0,-3 -4 16,3 3 -16,0 -2 15,0 2 -15,0 1 16,-3 -1 -16,1 0 16,-1 3 -16,0 -3 15,1 3 -15,15 0 16,-16 0 -1,1 0 -15,-6 0 16,5 0 -16,0 0 16,14 0 -1,-11 3 -15,-5 -3 16,-1 0 -16,12 3 16,-9 -3 -1,-3 3 -15,1 -3 0,0 2 16,-1 1 -16,-2 0 15,0 -1 1,0 1 -16,0 0 0,2 0 16,-2 -1 -16,3 1 15,-1 0 -15,-2 -1 16,3 4 -16,-4 -3 16,1 2 -16,0 0 15,-3 4 -15,3 -4 0,0 0 16,0 1 -13,13 5 28,-13 -6 -31,-3 1 0,3 2 16,-3 -6 -16,0 7 15,1 -4 1,-4 3 -16,0 -2 0,1 4 16,-1 -1 -16,1 4 15,-4 -5 -15,4 3 16,-3 0 -16,-1 -3 15,-2 3 -15,6 8 16,-6 -8 0,0 2 -16,2 -5 15,-2 6 -15,3 -6 0,-3 0 32,3 0 -32,0 -2 0,-3 -1 0,2 -2 15,1 2 -15,0 -5 16</inkml:trace>
    </iact:actionData>
  </iact:action>
  <iact:action type="add" startTime="47158">
    <iact:property name="dataType"/>
    <iact:actionData xml:id="d6">
      <inkml:trace xmlns:inkml="http://www.w3.org/2003/InkML" xml:id="stk6" contextRef="#ctx0" brushRef="#br1">3428 974 0,'6'60'0,"-4"-49"15,4 0 -15,-3 2 16,-1 1 -16,4 -3 16,-4 -1 -16,4 -1 0,-3 -1 15,-1 -6 1,1 4 -16,0 -3 0,-3 -1 16,0 -4 -1,0 -7 1,0 1 -16,-3 0 15,0 -3 -15,3 0 16,-2 1 -16,-1 -4 16,0 3 -16,0 0 15,3 -2 -15,-2 2 16,2 3 -16,0 0 0,-3 2 16,3 1 -16,0 2 15,3 3 1,-1 3 -16,4 2 15,-1 3 -15,3 0 16,1 1 -16,-1 1 16,0 -4 -16,3 2 15,-3 -3 -15,0 1 16,0 -1 -16,0 -2 16,-2 0 -16,-1 -3 15,1 2 -15,-1 -2 16,0 -2 -16,-2 -1 15,-3 0 1,0 -2 -16,-3 -1 16,1 -2 -16,-1 -3 15,-2 1 -15,-14 -28 32,16 32 -17,0 1 -15</inkml:trace>
    </iact:actionData>
  </iact:action>
  <iact:action type="add" startTime="47923">
    <iact:property name="dataType"/>
    <iact:actionData xml:id="d7">
      <inkml:trace xmlns:inkml="http://www.w3.org/2003/InkML" xml:id="stk7" contextRef="#ctx0" brushRef="#br1">3637 1009 0,'-8'36'0,"11"-31"16,0 -2 -16,-1 0 16,9 -1 -1,-5 -2 -15,-1 0 16,0 -2 -16,1 2 0,-1 -6 16,-2 3 -16,0 -2 15,-1 2 -15,1 -8 16,-3 9 -1,-3 -1 -15,1 -2 16,-1 -1 -16,0 3 16,1 1 -16,-1 -1 15,-3 -2 1,4 2 -16,-1 0 16,3 0 -16,0 1 15,0 -1 -15,3 -2 16,2 -1 2,-2 1 -18,0 5 0,2 -6 16,-2 6 -16,2 -2 16,-2 2 -16,2 0 15,3 8 1,-5 0 -16,0 0 16,0 0 -16,-1 0 31,-2 9 -31,0 -12 0,0 0 15,0 1 -15,0 -1 16,0 -2 -16,0 0 16,0 -1 -1,0 -4 1,3 -1 -16,-3 0 0,3 -2 16,-1 -1 -1,1 -2 -15,5 -8 16,-5 11 -16,2 -1 15,-2 3 -15,0 -2 16,0 2 0,2 6 -1,-2 0 -15,-1 -1 16,1 4 -16,0 -1 16,0 3 -16,-1 -2 15,1 -1 -15,0 -2 16,-1 2 -16,1 -2 15,3 0 -15,-4 -3 0</inkml:trace>
    </iact:actionData>
  </iact:action>
  <iact:action type="add" startTime="48822">
    <iact:property name="dataType"/>
    <iact:actionData xml:id="d8">
      <inkml:trace xmlns:inkml="http://www.w3.org/2003/InkML" xml:id="stk8" contextRef="#ctx0" brushRef="#br1">3884 955 0</inkml:trace>
    </iact:actionData>
  </iact:action>
  <iact:action type="add" startTime="49025">
    <iact:property name="dataType"/>
    <iact:actionData xml:id="d9">
      <inkml:trace xmlns:inkml="http://www.w3.org/2003/InkML" xml:id="stk9" contextRef="#ctx0" brushRef="#br1">4015 904 0,'8'67'0,"-6"-61"0,1 -1 15,0 1 -15,2 -4 16,1 -2 -16,-1 0 16,1 -2 -16,2 -1 15,-3 -2 -15,1 -1 16,-1 -2 -16,-2 3 16,-1 -4 -16,1 4 0,0 -3 15,-3 2 -15,0 1 16,0 0 -16,-3 2 15,3 -3 -15,0 4 16,0 -1 -16</inkml:trace>
    </iact:actionData>
  </iact:action>
  <iact:action type="add" startTime="49420">
    <iact:property name="dataType"/>
    <iact:actionData xml:id="d10">
      <inkml:trace xmlns:inkml="http://www.w3.org/2003/InkML" xml:id="stk10" contextRef="#ctx0" brushRef="#br1">4267 822 0,'-38'44'0,"33"-39"16,-1 0 -16,3 4 15,1 -7 -15,-1 1 16,0 2 -16,6 -5 16,0 3 -16,-1 0 15,1 -3 -15,3 0 16,-1 0 -16,0 0 0,-2 0 15,3 0 -15,-1 3 16,-2 -3 -16,-1 2 16,1 1 -16,-3 0 15,0 -1 -15,0 4 16,-3 -1 -16,-2 1 16,0 -4 -16,-1 4 15,-2 -1 -15,0 -2 16,0 0 -16,2 -1 15,-2 -2 -15,3 0 16</inkml:trace>
    </iact:actionData>
  </iact:action>
  <iact:action type="add" startTime="49965">
    <iact:property name="dataType"/>
    <iact:actionData xml:id="d11">
      <inkml:trace xmlns:inkml="http://www.w3.org/2003/InkML" xml:id="stk11" contextRef="#ctx0" brushRef="#br1">4351 857 0,'44'-24'0,"-44"21"0,-3 1 16,0 -1 -16,1 3 16,-1 3 -16,-3 -3 15,4 2 -15,-4 4 16,-2 -1 -16,3 3 15,-3 0 -15,-1 3 0,1 0 16,0 0 0,3 -3 -16,2 0 0,0 0 15,3 -2 1,0 -1 -16,3 1 0,2 -4 16,1 1 -16,2 -3 15,0 0 -15,0 -3 16,0 1 -16,3 -4 15,-3 1 -15,3 -1 16,14 -18 0,-20 19 -1,1 -4 -15,-1 1 16,0 6 -16,-2 -4 16,0 3 -16,0 1 4,-1 2 -4,1 0 16,0 2 -16,2 -2 15,1 9 1,-1 -7 -16,-2 4 16,2 -1 -16,1 1 0,-1 -4 15,-2 1 -15,2 0 16,-2 -1 -16,0 1 16,-1 0 -1,-4 -3 1,-1 0 -1,0 0 1,0 -3 -16,3 0 16,-2 1 -16,-1 -1 15,3 0 -15,0 -2 16,0 -1 -16,3 1 31,2 -6 -31,1 6 0,-1 -1 0,3 1 16,3 -1 -16,0 1 15,2 0 -15,1 -4 16,2 4 -16,-2 -6 16,-1 3 -16</inkml:trace>
    </iact:actionData>
  </iact:action>
  <iact:action type="add" startTime="58792">
    <iact:property name="dataType"/>
    <iact:actionData xml:id="d12">
      <inkml:trace xmlns:inkml="http://www.w3.org/2003/InkML" xml:id="stk12" contextRef="#ctx0" brushRef="#br1">2375 1658 0,'30'-14'0,"-27"14"0,-1 0 0,4 0 16,-3 0 -16,-1 0 16,4 0 -16,-4 0 15,1 0 -15,0 0 16,5 0 0,-5 0 -16,-1 0 15,1 0 -15,0 3 16,0 -3 -16,-1 0 0,1 0 15,0 0 1,-1 0 -16,1 0 0,0 0 16,0 0 -16,-1 0 15,1 0 -15,0 0 16,5 0 0,-5 0 -16,-1 0 15,4 0 -15,-4 -3 16,4 3 -16,-3 0 15,2 0 1,-2 0 -16,-1 0 0,4 0 16,-3 0 -16,-1 -2 15,4 2 -15,-4 0 16,1 0 -16,5 0 16,-2 0 -1,-4 0 -10,1 -3 10,0 3 1,0 0 0,-6 -3 31,0 3 -16,0 0 -16,1 0 -15,-4 0 16,4 -2 -16,-1 2 0,0 0 16,-2 0 -16,-1 0 15,4 0 -15,-4 0 16,1 0 -16,2 -3 16,-2 3 -16,-14 3 31,16 -3 -16,-3 0 -15,1 2 16,0 -2 -16,-1 0 16,3 3 -16,-2 -3 15,0 3 -15,-1 -3 16,-2 0 -16,-8 2 31,8 -2 -31,2 0 0,-2 3 16,3 -3 -16,-1 0 15,3 0 -15,-2 0 16,2 0 -16,-2 0 16,2 0 -16,-2 0 15,2 0 1,-5 3 0,5 -3 -1,0 0 -15,6 0 36,0 0 -4,2 0 -17,9 0 1,-6 0 -16,0 0 0,0 0 16,0 0 -16,3 3 15,-3 -3 -15,1 0 16,-4 0 -16,3 0 15,-2 0 -15,2 0 16,-3 0 -16,-2 0 16,2 0 -16,-2 0 15,2 0 -15,-2 0 16,0 0 -16,2 0 16,-2 0 -16,0 0 15,-1 0 1,1 0 -1,0 0 48</inkml:trace>
    </iact:actionData>
  </iact:action>
  <iact:action type="add" startTime="60582">
    <iact:property name="dataType"/>
    <iact:actionData xml:id="d13">
      <inkml:trace xmlns:inkml="http://www.w3.org/2003/InkML" xml:id="stk13" contextRef="#ctx0" brushRef="#br1">2546 1596 0,'-38'13'0,"38"-10"0,-3 -3 15,3 3 -15,0 -1 16,0 1 15,3 -3 -31,3 0 16,-4 0 -16,4 0 15,-4 0 -15,4 0 16,-1 0 -16,1 0 16,-1 0 -16,1 3 15,-1 -3 -15,0 0 16,1 0 -16,-3 2 16,2 -2 -1,0 3 -15,-2 0 16,0 -3 -1,0 3 -15,-3 -1 16,0 1 0,-3 0 -1,3 -1 -15,-3 1 0,0 0 16,3 0 -16,-5 2 16,2 0 -16,1 -2 15,-4 3 -15,1 2 16,2 -3 -16,-2 1 31,-1 2 -31,1 -6 0,2 4 16,0 -3 -16,1 -1 15,2 1 -15,-3 -3 16,3 3 -16,0 -6 47</inkml:trace>
    </iact:actionData>
  </iact:action>
  <iact:action type="add" startTime="64953">
    <iact:property name="dataType"/>
    <iact:actionData xml:id="d14">
      <inkml:trace xmlns:inkml="http://www.w3.org/2003/InkML" xml:id="stk14" contextRef="#ctx0" brushRef="#br1">2237 985 0,'0'38'0,"0"-24"16,2 2 -16,-2 0 16,3 0 -16,0 1 15,0 -4 -15,-3 4 0,2 -7 16,-2 1 -1,3 0 -15,-3 -3 0,3 0 16,-3 -2 -16,2 -1 16,-2 -2 -16,3 0 15,0 -6 1,0 0 0,-3 -2 -16</inkml:trace>
    </iact:actionData>
  </iact:action>
  <iact:action type="add" startTime="65360">
    <iact:property name="dataType"/>
    <iact:actionData xml:id="d15">
      <inkml:trace xmlns:inkml="http://www.w3.org/2003/InkML" xml:id="stk15" contextRef="#ctx0" brushRef="#br1">2351 993 0,'-6'52'0,"4"-44"0,-1 -3 15,3 3 -15,-3 -2 16,3 -1 -16,-3 -2 0,3 0 15,0 2 -10,3 -2 11,-3 0 0,6 -3 -16,-4 0 0,1 0 15,2 -3 -15,1 3 16,-1 -3 -16,3 0 16,1 1 -16,-1 -4 15,3 6 -15,-1 -2 16,-1 -1 -16,1 0 15,-1 3 -15,-4 -3 16,3 1 -16,-2 2 16,-1 -3 -16</inkml:trace>
    </iact:actionData>
  </iact:action>
  <iact:action type="add" startTime="65802">
    <iact:property name="dataType"/>
    <iact:actionData xml:id="d16">
      <inkml:trace xmlns:inkml="http://www.w3.org/2003/InkML" xml:id="stk16" contextRef="#ctx0" brushRef="#br1">2424 974 0,'8'63'0,"-2"-50"0,-4 3 16,4 1 -16,-4 -4 0,4 1 15,-3 -3 -15,-1 0 16,4 -1 -16,-4 1 16,1 -5 -16,-3 2 15,3 -3 -15</inkml:trace>
    </iact:actionData>
  </iact:action>
  <iact:action type="add" startTime="67402">
    <iact:property name="dataType"/>
    <iact:actionData xml:id="d17">
      <inkml:trace xmlns:inkml="http://www.w3.org/2003/InkML" xml:id="stk17" contextRef="#ctx0" brushRef="#br1">4826 830 0,'8'19'0,"-8"-5"0,3 -3 0,-3 5 16,3 -5 -16,-3 0 16,0 0 -16,3 -1 15,-3 -1 -15,2 -1 16,-2 0 -16,0 3 16,3 -6 -16,-3 1 15,0 -1 -15,0 0 31,0 -2 -31,0 0 15,0 0 -15,0 -1 16,3 -2 -16,-3 -2 31</inkml:trace>
    </iact:actionData>
  </iact:action>
  <iact:action type="add" startTime="67855">
    <iact:property name="dataType"/>
    <iact:actionData xml:id="d18">
      <inkml:trace xmlns:inkml="http://www.w3.org/2003/InkML" xml:id="stk18" contextRef="#ctx0" brushRef="#br1">4900 860 0,'0'54'0,"-3"-48"0,3 -1 16,-3 1 -16,3 -1 15,0 -2 -15,3 2 16,-3 -2 -16,3 0 15,-1 -1 -15,4 -2 0,-1 3 16,1 -3 -16,-1 0 16,3 0 -16,0 -3 15,-2 3 -15,2 -2 16,0 -1 -16,0 0 16,3 -2 -16,-3 2 15,0 0 -15,0 -2 16,1 0 -16,-4 -1 15</inkml:trace>
    </iact:actionData>
  </iact:action>
  <iact:action type="add" startTime="68277">
    <iact:property name="dataType"/>
    <iact:actionData xml:id="d19">
      <inkml:trace xmlns:inkml="http://www.w3.org/2003/InkML" xml:id="stk19" contextRef="#ctx0" brushRef="#br1">5005 819 0,'25'90'0,"-22"-71"0,2 0 15,-2 3 -15,-1 -6 16,4 0 -16,-1 -2 16,1 -1 -16,-1 1 0,1 -6 15</inkml:trace>
    </iact:actionData>
  </iact:action>
  <iact:action type="add" startTime="70225">
    <iact:property name="dataType"/>
    <iact:actionData xml:id="d20">
      <inkml:trace xmlns:inkml="http://www.w3.org/2003/InkML" xml:id="stk20" contextRef="#ctx0" brushRef="#br1">2519 1132 0,'24'21'0,"-15"-15"16,-1 -1 -16,0 1 0,0 -1 15,-3 0 -15,4 1 16,-1 -1 -16,-3 1 15,3 -4 -15,-2 1 16,-1 0 -16,-2 -3 16</inkml:trace>
    </iact:actionData>
  </iact:action>
  <iact:action type="add" startTime="70584">
    <iact:property name="dataType"/>
    <iact:actionData xml:id="d21">
      <inkml:trace xmlns:inkml="http://www.w3.org/2003/InkML" xml:id="stk21" contextRef="#ctx0" brushRef="#br1">2611 1099 0,'8'60'0,"-8"-44"0,0 0 16,0 1 -16,0 -1 0,0 0 16,0 -2 -16,0 2 15,0 0 1,3 -2 -16</inkml:trace>
    </iact:actionData>
  </iact:action>
  <iact:action type="add" startTime="71437">
    <iact:property name="dataType"/>
    <iact:actionData xml:id="d22">
      <inkml:trace xmlns:inkml="http://www.w3.org/2003/InkML" xml:id="stk22" contextRef="#ctx0" brushRef="#br1">5106 963 0,'27'27'0,"-22"-21"0,4 2 15,-4 -3 -15,0 1 16,1 -1 -16,2 -2 16,-3 2 -16,1 -5 15,-1 3 1,1 -3 -16,-1 -3 15</inkml:trace>
    </iact:actionData>
  </iact:action>
  <iact:action type="add" startTime="71749">
    <iact:property name="dataType"/>
    <iact:actionData xml:id="d23">
      <inkml:trace xmlns:inkml="http://www.w3.org/2003/InkML" xml:id="stk23" contextRef="#ctx0" brushRef="#br1">5220 958 0,'-19'76'0,"16"-60"15,0 3 -15,1 0 0,-1 0 16,0 0 -16,1 0 15,-1 0 -15,3 3 16,0 -3 -16,-3 -3 16</inkml:trace>
    </iact:actionData>
  </iact:action>
  <iact:action type="add" startTime="81720">
    <iact:property name="dataType"/>
    <iact:actionData xml:id="d24">
      <inkml:trace xmlns:inkml="http://www.w3.org/2003/InkML" xml:id="stk24" contextRef="#ctx0" brushRef="#br1">2044 2062 0,'-11'27'0,"11"-21"0,3 -1 16,-3 3 -16,3 1 0,-3 -1 31,0 0 -31,2 0 0,-2 -3 0,3 4 15,-3 -4 -15,0 0 16,0 -2 -16,3 3 16,-3 -1 -1,0 -2 -15,0 -1 0,0 1 16,0 0 -16,2 -3 16,-2 3 -16,0 -1 31,6 -2 -16,-3 -2 -15,-1 -1 16,1 0 -16,2 0 0</inkml:trace>
    </iact:actionData>
  </iact:action>
  <iact:action type="add" startTime="82469">
    <iact:property name="dataType"/>
    <iact:actionData xml:id="d25">
      <inkml:trace xmlns:inkml="http://www.w3.org/2003/InkML" xml:id="stk25" contextRef="#ctx0" brushRef="#br1">2169 2065 0,'-27'14'0,"24"-9"16,0 0 -16,1 -2 16,-1 3 -16,3 2 15,-3 -3 -15,3 1 16,0 2 -16,0 0 15,0 -3 -15,3 3 0,0 -2 16,-1 2 -16,1 -3 16,8 4 -1,-6 -7 -15,3 1 16,1 -3 -16,-4 0 16,0 0 -16,4 0 15,-4 -3 -15,0 1 16,1 -4 -16,-3 1 15,2 -3 -15,-2 2 16,-1 -2 -16,1 0 0,-3 2 4,0 -2 -4,0 3 15,0 -1 -15,-3 -2 16,1 6 -16,-1 -4 16,0 1 -16,-2 -1 15,2 4 -15,-2 -4 16,-3 6 -1,2 -5 -15,1 5 0,-3 -3 16,2 3 -16,1 -3 16,-1 6 -16,1 -3 15,-1 3 -15,1 2 16,2 -2 -16,1 2 16,2 1 -16,0 -1 15,0 1 1,0 -1 -16</inkml:trace>
    </iact:actionData>
  </iact:action>
  <iact:action type="add" startTime="88166">
    <iact:property name="dataType"/>
    <iact:actionData xml:id="d26">
      <inkml:trace xmlns:inkml="http://www.w3.org/2003/InkML" xml:id="stk26" contextRef="#ctx0" brushRef="#br1">2294 2111 0,'8'44'0,"-3"-39"16,1 0 -16,-1 1 0,3 -1 16,-5 1 -16,2 -1 15,1 -2 1,-1 0 -16,-2 -3 16,2 0 -16,-2 0 0,0 -3 15,-3 0 1,3 -2 -16</inkml:trace>
    </iact:actionData>
  </iact:action>
  <iact:action type="add" startTime="88467">
    <iact:property name="dataType"/>
    <iact:actionData xml:id="d27">
      <inkml:trace xmlns:inkml="http://www.w3.org/2003/InkML" xml:id="stk27" contextRef="#ctx0" brushRef="#br1">2400 2084 0,'-11'35'0,"11"-24"0,-3 3 0,3 -3 16,0 2 -16,0 -2 16,0 3 -16,0 -4 15,0 4 -15,-3 0 16,3 -4 -16,3 4 15,-3 -3 1,3 0 -16</inkml:trace>
    </iact:actionData>
  </iact:action>
  <iact:action type="add" startTime="88842">
    <iact:property name="dataType"/>
    <iact:actionData xml:id="d28">
      <inkml:trace xmlns:inkml="http://www.w3.org/2003/InkML" xml:id="stk28" contextRef="#ctx0" brushRef="#br1">2565 2087 0,'11'87'0,"-8"-79"0,-3 3 16,0 -6 -16,0 3 16,0 -2 -16,0 -4 15,0 1 -15,-3 -6 31,3 -2 -31,-3 -1 16,1 -2 -16,2 0 16,-3 -5 -16,0 -1 15,0 0 -15,1 1 16,2 2 -16,0 3 16,0 0 -16,2 2 15,1 4 1,3 2 -16,-1 0 15,0 2 -15,4 6 0,1 1 16,1 1 -16,3 1 16,-1 -3 -16,1 3 15,-3 -5 -15,0 -1 16,0 1 -16,-3 -1 16,-3 -5 -16,3 3 15,-5 -6 -15,2 0 16,-5 -2 -16,3 -3 15,-3 -3 -15,-3 -3 16,1 1 -16,-1 -1 16,-2 -2 -16,-1 0 0,1 -1 15,-1 4 1,1 -1 -16,-1 6 0,4 0 16,-1 5 -16</inkml:trace>
    </iact:actionData>
  </iact:action>
  <iact:action type="add" startTime="89548">
    <iact:property name="dataType"/>
    <iact:actionData xml:id="d29">
      <inkml:trace xmlns:inkml="http://www.w3.org/2003/InkML" xml:id="stk29" contextRef="#ctx0" brushRef="#br1">2856 2108 0,'-36'28'0,"34"-20"16,-1 0 -16,-3 0 16,6 0 -16,-2 -2 15,2 -1 -15,2 0 0,-2 -2 16,3 -3 0,3 0 -16,-1 -3 15,0 1 -15,-2 -4 16,3 -2 -16,-1 0 15,-2 0 -15,-1 0 16,4 0 -16,-6 -1 16,3 4 -16,-3 -3 15,0 2 -15,0 4 16,0 -4 -16,0 1 16,0 2 -16,0 -2 15,2 2 -15,-2 0 16,0 1 -16,3 -1 0,0 3 15,-1 3 1,1 -3 -16,0 2 16,0 1 -16,2 2 15,-2 1 -15,-1 -1 16,1 1 -16,0 2 16,0 0 -16,-1 -3 15,-2 4 -15,3 -4 16,0 -2 -16,-3 2 15,0 -2 1,2 -3 -16,-2 -3 16,3 0 -16,-3 1 15,3 -6 -15,0 2 0,-3 -2 16,5 3 -16,-2 -1 16,-1 1 -16,1 -1 15,3 1 -15,-4 2 16,4 0 -16,-1 1 15,1 4 -15,-1 -2 16,-2 3 -16,2 0 16,1 2 -16,-1 3 15,0 1 -15,1 1 16,-1 1 -16,1 -3 16,-1 -2 -16,1 -1 15,-1 1 -15,0 -4 16,-2 -2 -16</inkml:trace>
    </iact:actionData>
  </iact:action>
  <iact:action type="add" startTime="90361">
    <iact:property name="dataType"/>
    <iact:actionData xml:id="d30">
      <inkml:trace xmlns:inkml="http://www.w3.org/2003/InkML" xml:id="stk30" contextRef="#ctx0" brushRef="#br1">3078 2081 0,'16'65'0,"-10"-59"0,-1 2 16,1 -3 -16,2 -2 0,0 0 15,-3 -3 -15,4 -3 16,-1 -2 -16,-3 -1 15,1 -2 -15,-1 -3 16,0 0 -16,-2 1 16,0 -1 -16,0 0 15,-3 0 -15,2 0 16,-2 6 -16,0 -3 16,3 2 -16,-3 1 15,0 2 -15,3 3 16,-1 -3 -16</inkml:trace>
    </iact:actionData>
  </iact:action>
  <iact:action type="add" startTime="90724">
    <iact:property name="dataType"/>
    <iact:actionData xml:id="d31">
      <inkml:trace xmlns:inkml="http://www.w3.org/2003/InkML" xml:id="stk31" contextRef="#ctx0" brushRef="#br1">3271 2027 0,'-16'24'0,"10"-18"0,3 -1 0,1 -2 16,-1 0 0,3 2 -16,0 -2 15,3 0 -15,-1 -1 16,4 1 -16,2 -3 15,-3 0 -15,1 0 16,2 0 -16,0 -3 16,-2 3 -16,2 0 15,-3 0 -15,-2 3 16,2 -3 -16,-2 3 16,0 -1 -16,-3 4 15,-3 -1 -15,0 1 16,1 2 -16,-4 0 15,3 -3 -15,-2 1 16,0 -1 -16,-1 1 16,3 -4 -16,-2 1 0,0 -3 15,2 0 -15,0 -3 16,3 1 0,3 -1 -16,2 0 15,-2 1 -15,2 -1 16,1 -3 -16,2 4 15,0 -4 -15,0 4 16,3 -4 -16,-3 1 16,3 2 -16,0 -2 15,-3 -1 -15,0 3 16,-2 -2 -16,2 0 0,-5 -1 16,2 3 -1,-5 -2 -15,3 2 0,-3 -2 16,0 2 -16,-3 0 15,0 1 1,1 -1 -16,-4 0 0,3 3 16,-2 0 -1,2 3 -15,1 0 0,-1 -1 16,3 4 -16,0 -1 16,0 1 -16,3 -1 15,2 1 -15,-2 -4 16,2 1 -16,1 0 15,2 -3 -15,-3 -3 16,1 0 -16,-1 1 16,0 -1 -16,1 -3 15,2 -2 1,-5 3 -16,-1 -1 0,1 4 16,0 -4 15,0 4 -31,-1 4 15,1 1 -15,0 2 16,10 14 0,-10 -13 -16,2 -1 15,-2 1 -15,3 -4 16,-4 1 -16,1 0 16,0 0 -16,-3 -6 46,0 0 -46,0 0 16,0 -2 -16,0 2 0,0 1 16,2 -4 -16,1 1 15,3 -1 -15,-1 1 0,3 -3 0,-2 2 31,15 -10 -31,-7 8 0,5 -3 16,-3 3 -1,3 -3 -15</inkml:trace>
    </iact:actionData>
  </iact:action>
  <iact:action type="add" startTime="103020">
    <iact:property name="dataType"/>
    <iact:actionData xml:id="d32">
      <inkml:trace xmlns:inkml="http://www.w3.org/2003/InkML" xml:id="stk32" contextRef="#ctx0" brushRef="#br1">35 3476 0,'-27'30'0,"27"-22"0,0 0 15,3 0 -15,-3 0 16,0 -2 -16,3 2 16,-3 -3 -1,2 1 -15,-2 2 0,3 -3 16,0 1 -16,-1 -3 30,1 2 -30,-3 -2 15,6 -3 -15,-4 2 16,1 1 -16,2 -3 15,-2 3 -15,3 0 16,2 -3 -16,-3 2 16,1 -2 -16,-1 3 15,0 -3 -15,4 0 0,-4 3 16,0 -3 -16,4 0 16,-4 2 -16,0 -2 15,4 0 -15,-1 3 16,0 -3 -16,0 3 15,0 -3 -15,0 3 16,0 -3 -16,3 2 16,-5 1 -16,5 0 15,-6 -1 -15,3 -2 16,0 3 -16,0 -3 16,1 3 -16,1 -3 15,-1 3 -15,1 -3 0,1 2 16,0 -2 -16,0 3 15,-3 -3 -15,3 3 16,-3 -1 -16,3 -2 16,0 3 -16,0 -3 15,0 3 -15,2 -3 16,1 3 -16,-3 -3 16,2 2 -16,-2 -2 15,3 3 -15,-4 -3 16,4 3 -16,2 -3 15,-2 2 -15,2 -2 16,-2 0 -16,-1 0 16,1 0 -16,-1 0 15,1 0 -15,0 -2 0,5 2 16,-3 -3 -16,-3 3 16,15 -5 -1,-18 5 1,1 -3 -16,0 0 0,0 -2 15,3 2 -15,-4 0 16,1 1 -16,3 -4 16,-3 3 -16,-3 1 15,3 -1 -15,-3 0 16,0 1 -16,-3 -1 16,4 0 -16,-1 0 15,0 1 -15,0 2 16,0 -3 -16,0 3 0,0 -3 15,1 3 -15,-4 0 16,3 0 0,-2 0 -16,-1 0 0,0 0 15,1 0 -15,-1 3 16,1 -3 -16,-4 3 16,4 -3 -16,-1 2 15,1 -2 -15,2 3 16,-3 0 -1,1 -3 -15,-1 3 16,3 -3 -16,-2 2 16,2 1 -16,-3 0 15,3 -3 -15,-2 2 16,-1 -2 -16,1 0 16,-4 -2 -16,4 2 15,-1 -3 -15,-2 3 0,2 -3 16,-2 3 -1,0 -2 -15,2 -1 0,-2 0 16,2 0 -16,-2 1 16,3 -1 -16,-1 -2 15,-2 2 -15,2 0 16,-2 0 -16,0 -2 16,2 2 -16,-2 1 15,2 -4 -15,1 1 16,-4 -1 -16,1 1 0,2 -3 3,-2 -3 -3,0 -3 16,-3 1 -16,3 2 16,-1 0 -16,-2 -2 15,0 2 -15,0 -3 16,0 1 -16,0 -1 16,0 0 -16,0 4 15,0 -1 -15,0 3 16,0 -1 -16,0 4 15,0 -3 -15,0 2 16,0 1 0,-2 0 -16</inkml:trace>
    </iact:actionData>
  </iact:action>
  <iact:action type="add" startTime="105337">
    <iact:property name="dataType"/>
    <iact:actionData xml:id="d33">
      <inkml:trace xmlns:inkml="http://www.w3.org/2003/InkML" xml:id="stk33" contextRef="#ctx0" brushRef="#br1">795 3688 0,'6'35'0,"-4"-24"0,1 2 0,0 -2 16,0 0 -16,-3 -3 16,2 0 -16,1 -2 15,-3 -1 1,3 1 -16,-3 -1 0,0 -2 15,0 0 1,0 -6 0,-3 0 -16,3 0 15,-3 -2 -15,3 0 16,-2 -4 -16,-1 -1 16,3 1 -16,-3 1 15,3 0 -15,0 0 16,3 3 -16,-3 -1 0,3 3 15,-3 -2 -15,2 2 16,1 3 -16,0 0 16,2 3 -16,3 2 15,0 1 -15,6 2 16,-3 0 -16,0 0 16,2 0 -16,-5 1 15,3 -4 -15,0 -2 16,-5 2 -16,-1 -2 15,0 0 -15,1 -1 16,-3 -2 -16,-1 0 16,1 0 -16,-3 -2 15,-3 -1 -15,1 -5 0,-1 0 16,-3 -1 -12,1 -1 12,0 -1 -1,-4 3 -15,4 -1 0,0 1 16,-4 0 -16,7 3 15,-4 -1 -15,4 1 16,2 -1 -16,-3 1 16,6 0 -16,-3 -1 15,2 3 -15</inkml:trace>
    </iact:actionData>
  </iact:action>
  <iact:action type="add" startTime="106123">
    <iact:property name="dataType"/>
    <iact:actionData xml:id="d34">
      <inkml:trace xmlns:inkml="http://www.w3.org/2003/InkML" xml:id="stk34" contextRef="#ctx0" brushRef="#br1">1018 3723 0,'-19'38'0,"19"-33"0,3 1 0,-1 -1 15,1 1 -15,2 -4 16,1 1 -16,-3 -3 15,2 0 -15,0 0 16,1 0 0,-3 -5 -16,2 -1 0,-2 -2 15,-1 0 -15,1 0 16,0 -3 -16,-3 3 16,0 0 -16,0 0 15,0 -1 -15,0 4 16,-3 -3 -16,0 5 15,-2 -2 -15,2 2 0,1 3 16,-1 0 0,0 3 -16,-2 2 0,2 -2 15,0 2 -15,1 -2 16,2 2 -16,0 1 16,0 -1 -16,0 1 15,2 -4 -15,1 1 16,0 0 -16,-1 -3 15,1 -3 -15,0 0 16,0 3 -16,2 -5 16,0 2 -16,-2 1 15,0 -7 -15,2 4 0,-2 -3 16,2 0 -16,-2 0 16,3 -3 -16,-4 5 15,1 -2 -15,0 5 16,-1 -2 -16,1 5 15,0 3 1,0 -1 -16,-3 7 16,2 -1 -16,1 0 15,0 0 -15,-3 0 16,2 0 -16,-2 -2 16,0 2 -16,3 -3 15,-3 1 -15,0 -4 16,0 1 -16,0 0 15,3 -3 -15,-3 -3 0,3 -2 16,-3 -1 0,2 1 -16,1 -3 0,-3 0 15,3 -3 -15,-1 3 16,-2 -1 -16,3 4 16,0 0 -16,0 -1 15,-1 6 -15,1 -3 16,0 6 -16,-1 0 18,1 0 -18,0 2 16,0 0 -16,2 1 16,0 -3 -16,-2 -1 15,0 1 -15,2 0 16,1 -6 -16,-4 3 0,1 -5 16,0 -1 -16</inkml:trace>
    </iact:actionData>
  </iact:action>
  <iact:action type="add" startTime="107094">
    <iact:property name="dataType"/>
    <iact:actionData xml:id="d35">
      <inkml:trace xmlns:inkml="http://www.w3.org/2003/InkML" xml:id="stk35" contextRef="#ctx0" brushRef="#br1">1224 3604 0,'16'67'0,"-10"-61"0,-1 -1 0,1 3 16,-1 -5 -16,-2 0 16,2 0 -16,1 -3 15,-4 -3 1,1 0 -16,3 -5 0,-6 0 15,2 -6 -15,-2 3 16,3 1 -16,-6 -4 16,3 3 -16,0 3 15,0 0 -15,-2 0 16,2 2 -16,0 1 0,0 2 16,0 -2 -16</inkml:trace>
    </iact:actionData>
  </iact:action>
  <iact:action type="add" startTime="107443">
    <iact:property name="dataType"/>
    <iact:actionData xml:id="d36">
      <inkml:trace xmlns:inkml="http://www.w3.org/2003/InkML" xml:id="stk36" contextRef="#ctx0" brushRef="#br1">1346 3533 0,'-24'60'0,"21"-55"0,0 3 15,3 -2 1,0 -1 -16,0 1 0,3 -1 16,0 -2 -16,0 -1 15,2 -2 1,3 0 -16,0 0 0,-2 0 15,2 -2 -15,-3 2 16,1 -3 -16,-4 3 16,4 3 -16,-3 -1 15,-3 1 -15,0 3 16,0 -1 -16,0 3 16,0 0 -16,-6 0 0,3 1 15,1 -1 -15,-4 -3 16,4 -2 -16,-4 2 15,3 -5 -15,1 3 16,2 -6 -16,-3 3 16,3 -2 -16,3 -1 15,-1 0 -15,1 -2 16,3 -1 -16,-1 4 16,3 -4 -16,-2 -2 15,-1 3 -15,0 -4 16,1 1 -16,2 3 15,-3 -3 -15,1 0 16,-1 2 -16,1 -2 0,-1 3 16,-2 -1 -2,0 1 1,-1 -3 -15,1 2 16,-3 1 -16,0 -1 16,0 1 -16,-3 2 15,1 -2 -15,-1 5 16,0 -3 -16,0 3 15,1 3 -15,-1 -3 16,0 5 -16,1 1 16,2 -1 -16,0 0 15,0 1 -15,0 2 16,0 -3 -16,2 -2 16,1 3 -16,0 -4 0,2 -2 15,-2 0 -15,2 -2 16,1 -1 -16,-1 0 15,1 0 -15,-4 -2 16,1 0 -16,3 -1 16,-4 -2 -16,1 5 15,0 -2 -15,-1 2 16,1 0 -16,0 1 16,2 2 -16,-2 2 15,2 1 -15,1 0 16,-1 2 -16,-2 3 15,2 -2 -15,1 2 16,-3 0 -16,-1 -2 16,-2 2 -16,3 -3 15,-3 1 -15,0 -1 0,0 -2 16,0 -1 -16,-3 -2 16,3 -2 -16,-2 -4 15,2 -2 -15,-3 0 16,3 -3 -1,0 3 -15,3 -3 0,-1 -2 16,4 -4 -16,-1 1 16,3 -3 -16,-2 0 15</inkml:trace>
    </iact:actionData>
  </iact:action>
  <iact:action type="add" startTime="109090">
    <iact:property name="dataType"/>
    <iact:actionData xml:id="d37">
      <inkml:trace xmlns:inkml="http://www.w3.org/2003/InkML" xml:id="stk37" contextRef="#ctx0" brushRef="#br1">1311 2914 0,'19'-62'0,"-16"57"0,-1 -4 16,4 1 -16,-1 3 16,-2 -3 -16,2 2 15,1 1 -15,-1 2 16,1 -2 -16,-1 2 0,1 0 15,2 1 1,-6 -1 -16,7 0 0,-7 0 16,4 1 -16,2 2 15,-3 -3 -15,1 3 16,-1 0 -16,1 0 16,-1 0 -16,1 0 15,-1 3 -15,0 -3 16,1 0 -16,-1 2 15,1 1 -15,-1 -3 16,1 3 -16,-1 0 16,-2 -1 -16,2 -2 15,-2 3 -15,0 0 16,2 -1 -16,-2 -2 0,-1 3 16,4 0 -16,-3 0 15,-1 -3 1,1 2 -16,2 1 0,1 0 15,-1 -1 -15,1 4 16,-1 -3 -16,3 2 16,3 -2 -16,-3 2 15,3 -2 -15,0 2 16,-3 -2 -16,3 2 16,0 -2 -16,-3 0 15,0 0 -15,3 -1 16,0 1 -16,2 0 0,-2 -1 15,3 -2 -15,-3 3 16,0 -3 -16,-1 3 16,1 -3 -16,-3 3 15,3 -3 -15,0 2 16,0 -2 -16,3 0 16,-4 0 -16,4 0 15,-3 0 1,0 -2 -16,0 2 0,-1 0 15,1 -3 -15,3 3 16,-1 0 -16,1 -3 16,0 3 -16,-1 0 15,-2 -3 -15,0 3 16,0 0 -16,0 -2 0,-1 2 16,1 -3 -1,3 3 -15,-3 -3 16,2 1 -16,-2 -1 0,0 0 15,0 0 -15,-3 1 16,0 -4 -16,11 -7 16,-8 5 -1,-3 -1 -15,0 1 16,3 0 -16,-3 0 16,0 3 -16,-2 -4 15,5 1 1,-9 3 -16,1 2 15,0 0 -15,0 3 20,-1 -2 -20,-2 4 31,0 1 -31,0 3 16,-2 -4 -16,2 4 16,-3 -1 -16,3 1 15,-3 7 1,0 -5 -16,3 0 15,0 -2 -15,0 2 16,0 -3 -16,0 1 16,3 -3 -16,0 2 15,-3 -2 1,5 -3 -16,-5 -3 16,6 3 -16,-4 -3 15,1 1 -15,3 -1 16,-4 0 -16,4 0 15,-4 -2 -15,4 2 0,-1 -2 16,1 2 -16,-1 -2 16,1 2 -16,-1 -2 15,6 2 1,-6 0 -16,1 0 16,2 3 -16,-3 -2 15,3 2 1,-2 -3 -16,-1 3 15,-2 -3 1,2 3 -16,1 0 0,-3 0 16,2 0 -1,0 0 -15,-2 0 0,0 0 16,0 0 -16,-1 0 16,1 0 -16,0 0 15,2 0 1,-2 0 -16,0 0 15,-1 0 1,4 3 -16,-4 0 0,4 -3 16,-3 0 -16,2 2 15,-2 -2 -15,2 3 16,1 -3 -16,2 6 16,-3 -4 -1,-2 1 -15,2 0 16,-2 -3 -16,2 2 15,1 1 -15,-3 0 0,5 5 32,-6 -5 -32,1 -1 0,0 1 15,0 3 -15,-1 -4 16,1 1 -16,2 2 16,-2 -2 -1,0 0 -15,0 2 0,-1 -2 16,4 0 -16,-4 -1 15,4 4 -15,-3 -3 16,2 -1 -16,-2 4 16,5 2 -16,-5 -3 15,-1 -2 -15,1 2 16,2 4 -16,-2 -4 16,0 3 -16,0 0 15,5 9 1,-8 -9 -16,2 -3 15,1 0 -15,0 4 16,0 -4 -16,-3 0 16,2 1 -16,1 5 15,0 -9 1,-1 1 -16,1 0 16,0 -3 -16,0 -3 15,-1 0 -15</inkml:trace>
    </iact:actionData>
  </iact:action>
  <iact:action type="add" startTime="112434">
    <iact:property name="dataType"/>
    <iact:actionData xml:id="d38">
      <inkml:trace xmlns:inkml="http://www.w3.org/2003/InkML" xml:id="stk38" contextRef="#ctx0" brushRef="#br1">2261 2545 0,'-8'38'0,"11"-27"0,-3 0 0,2 0 16,1 0 -16,-3 0 15,3 -1 -15,0 1 16,-1 0 -16,1 3 16,0 -1 -16,2 1 15,-2 -3 -15,2 0 16,1 -1 -16,-4 -1 15,4 -4 -15,-1 0 16,3 -2 -16,-2 0 16,2 -3 -16,0 -3 15,0 3 -15,0 -5 16,1 2 -16,-1 -2 0,3 -1 16,-1 -2 -1,1 0 -15,0 2 0,-3 -2 16,3 3 -16,0 -1 15,-6 1 -15,4 2 16,-4 -2 -16,0 2 16,-2 3 -16,3 -3 15,-6 1 -15,2 2 16</inkml:trace>
    </iact:actionData>
  </iact:action>
  <iact:action type="add" startTime="113093">
    <iact:property name="dataType"/>
    <iact:actionData xml:id="d39">
      <inkml:trace xmlns:inkml="http://www.w3.org/2003/InkML" xml:id="stk39" contextRef="#ctx0" brushRef="#br1">2305 2572 0,'29'-40'0,"-23"32"16,-1 -1 -16,1 1 16,-1 0 -16,1 0 15,2 0 -15,-3 2 16,3 -2 -16,0 3 15,-2 2 -15,-1 0 16,-2 3 -16</inkml:trace>
    </iact:actionData>
  </iact:action>
  <iact:action type="add" startTime="113515">
    <iact:property name="dataType"/>
    <iact:actionData xml:id="d40">
      <inkml:trace xmlns:inkml="http://www.w3.org/2003/InkML" xml:id="stk40" contextRef="#ctx0" brushRef="#br1">2299 2657 0,'49'-11'0,"-44"8"0,4 -2 16,1 -1 -16,-1 -2 15,1 3 -15,1 -1 16,0 1 -16,-3 -1 16,3 1 -16,-3 2 15,0 -2 -15,1 2 16,-4 3 -16</inkml:trace>
    </iact:actionData>
  </iact:action>
  <iact:action type="add" startTime="115194">
    <iact:property name="dataType"/>
    <iact:actionData xml:id="d41">
      <inkml:trace xmlns:inkml="http://www.w3.org/2003/InkML" xml:id="stk41" contextRef="#ctx0" brushRef="#br1">2666 3316 0,'13'33'0,"-10"-28"0,0 0 16,2 4 -16,-2 -1 15,2 0 -15,1 0 16,-4 0 -16,4 0 16,-1 0 -16,1 1 15,2 -1 -15,0 -3 16,0 1 -16,0 -1 15,3 0 -15,0 -2 0,-3 3 16,3 -4 -16,0 1 16,-3 0 -16,3 -3 15,0 2 -15,2 -2 16,1 3 -16,-1 -3 16,1 0 -16,2 0 15,-5 0 -15,5 0 16,-2 0 -16,-1 0 15,4 0 -15,-4 0 16,4 0 -16,-1 0 16,-3 -3 -16,1 3 15,2 -2 -15,-2 2 16,2 0 -16,-2 2 16,2 -2 -16,-2 3 0,-1 -3 15,1 3 1,-1 -3 -16,1 0 0,2 0 15,-2 0 -15,-1 3 16,4 -3 -16,-7 0 16,4 0 -1,-3 0 -15,2 0 0,1 2 16,-3 -2 -16,2 3 16,-2 -3 -16,3 3 15,-3 -1 -15,0 1 16,-3 -3 -16,0 3 15,0 2 -15,0 -2 16,0 5 -16,-2 0 16,2 0 -16,0 3 0,-3 -3 15,-2 3 -15,3 -3 16,-4 0 -16,1 3 16,-3 -3 -16,3 1 15,-3 1 -15,2 -1 16,-2 -4 -16,0 3 15,3 -2 -15,-3 -4 16,0 1 -16,0 0 16,3 -3 -1,0 -3 -15,2 -2 16,-2 -1 -16,2 -2 16,3 0 -16,-2 2 15,-1 -2 -15,3 0 16,0 0 -16,-2 3 15,2 -4 -15,0 4 0,-2 0 16,4 2 -16,-1 -3 16,-1 4 -16,0 -1 15,3 3 -15,0 0 16,-3 0 -16,0 0 16,0 0 -16,0 3 15,0 -1 -15,0 1 16,1 3 -16,-1 -4 15,3 4 -15,-1 -4 16,1 4 -16,0 -3 16,0 2 -16,0 -2 0,-3 2 15,3 -2 -15,-3 0 16,3 2 -16,-3 -2 16,3 -1 -16,2 4 15,-2 -3 -15,3 -1 16,-3 1 -16,2 0 15,-2 -1 -15,-3 1 16,3 0 -16,0 -3 16,0 3 -16,2 -3 0,-2 0 0,6 2 16,-7 -2 -16,1 0 16,0 0 -16,0 3 15,0 -3 -15,2 0 0,1 0 16,0 0 -16,-1 3 15,1 -3 -15,-3 0 16,2 0 -16,-2 0 16,0 0 -16,2 0 15,1 -3 -15,0 3 16,-4 0 -16,4 0 16,0 -3 -16,-4 3 15,1 0 1,-3 0 -16,3 0 0,-3 -2 15,3 2 -15,0 -3 16,0 3 -16,0 -3 16,2 0 -16,-2 1 0,-2 -1 15,1 0 -15,-1 3 16,-1 -2 -16,-3 -1 16,3 -3 -16,0 4 15,-2 -4 -15,2 4 16,0 -4 -16,0 3 15,0 -2 -15,-2 2 16,-1 -2 -16,3 2 16,-2 -5 -16,-1 3 15,1 -4 -15,-1 1 16,1 -3 -16,-1 -2 16,-2 2 -16,2 3 15,-2 -3 -15,2 0 16,-2 3 -16,2 -3 0,-2 3 15,3 -3 -15,-4 3 16,1 0 0,0 0 -16,-1 2 15</inkml:trace>
    </iact:actionData>
  </iact:action>
  <iact:action type="add" startTime="117503">
    <iact:property name="dataType"/>
    <iact:actionData xml:id="d42">
      <inkml:trace xmlns:inkml="http://www.w3.org/2003/InkML" xml:id="stk42" contextRef="#ctx0" brushRef="#br1">3588 3680 0,'-13'38'0,"13"-30"16,0 0 -16,0 3 15,0 0 -15,-3 -1 16,3 -1 -16,0 -1 16,0 -3 -16,3 3 15,-3 0 -15,0 -2 16,3 -3 -16,-1 2 0,1 -2 16,2 -1 -16,-2 -2 15,3 3 -15,-1 -3 16,3 0 -16,-2 0 15,2 0 1,0 0 -16,0 -3 0,-3 3 16,4 -2 -16,-4 -1 15,3 0 -15,-2 1 16,-1 -1 -16,0 0 16,1 0 -16,-1 1 15,-2 -4 -15,0 4 16,-3 -4 13,0 1 -29</inkml:trace>
    </iact:actionData>
  </iact:action>
  <iact:action type="add" startTime="118173">
    <iact:property name="dataType"/>
    <iact:actionData xml:id="d43">
      <inkml:trace xmlns:inkml="http://www.w3.org/2003/InkML" xml:id="stk43" contextRef="#ctx0" brushRef="#br1">3605 3723 0,'38'-16'0,"-33"16"16,1 -3 -16,-1 3 16,0 0 -16,1 -3 15,-1 3 -15,1 -2 16,-1 2 -16,1 -3 0,-1 3 16,-2 -3 -1,-1 3 -15,4 0 0,-3 0 16,-1 0 -1</inkml:trace>
    </iact:actionData>
  </iact:action>
  <iact:action type="add" startTime="118864">
    <iact:property name="dataType"/>
    <iact:actionData xml:id="d44">
      <inkml:trace xmlns:inkml="http://www.w3.org/2003/InkML" xml:id="stk44" contextRef="#ctx0" brushRef="#br1">3588 3777 0,'28'-21'0,"-23"15"0,3 1 16,0 2 -16,0 -2 15,1 -1 -15,-1 3 16,0 -2 -16,3 2 15,-3 1 -15,0 -1 16,-3 3 -16</inkml:trace>
    </iact:actionData>
  </iact:action>
  <iact:action type="add" startTime="119431">
    <iact:property name="dataType"/>
    <iact:actionData xml:id="d45">
      <inkml:trace xmlns:inkml="http://www.w3.org/2003/InkML" xml:id="stk45" contextRef="#ctx0" brushRef="#br1">3556 3647 0,'38'-24'0,"-30"24"16,0 -3 -16,0 0 15,0 0 -15,-2 3 16,-1 -2 -16,3 -1 0,-5 0 16,3 3 -1,-1 -2 1,-2 -1 -16,-1 3 0,-2 -3 31,-2 3 -31,-1 0 16,0 0 -16,1 0 15,-4 0 -15,1 0 16,-1 0 -16,1 0 16,-1 3 -16,1 -3 15,-3 0 -15,0 0 16,2 3 -16,-2 -3 15,3 2 -15,-1 -2 16,1 3 -16,-1 -3 16,4 3 -16,-4 -3 15,4 2 -15,-1 -2 16,0 0 -16,0 3 16,1 -3 -16,-1 0 15,6 0 1,-1 0 -1,1 0 1,3 -3 -16,-1 3 16,0 -2 -16,4 2 15,-1 -3 1,0 3 -16,3 0 0,0 -3 16,-3 3 -16,3 -2 19,-3 -1 -19,0 0 16,0 0 -16,0 3 0,0 -2 15,-2 -1 -15</inkml:trace>
    </iact:actionData>
  </iact:action>
  <iact:action type="add" startTime="119432">
    <iact:property name="dataType"/>
    <iact:actionData xml:id="d46">
      <inkml:trace xmlns:inkml="http://www.w3.org/2003/InkML" xml:id="stk46" contextRef="#ctx0" brushRef="#brinv">0 0 0</inkml:trace>
    </iact:actionData>
  </iact:action>
  <iact:action type="add" startTime="119433">
    <iact:property name="dataType"/>
    <iact:actionData xml:id="d47">
      <inkml:trace xmlns:inkml="http://www.w3.org/2003/InkML" xml:id="stk47" contextRef="#ctx0" brushRef="#brinv">5258 3834 0</inkml:trace>
    </iact:actionData>
  </iact:action>
</iact:actions>
</file>

<file path=ppt/ink/inkAction17.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88806" units="1/cm"/>
          <inkml:channelProperty channel="Y" name="resolution" value="1.64217" units="1/cm"/>
          <inkml:channelProperty channel="F" name="resolution" value="0" units="1/deg"/>
          <inkml:channelProperty channel="T" name="resolution" value="1" units="1/dev"/>
        </inkml:channelProperties>
      </inkml:inkSource>
      <inkml:timestamp xml:id="ts0" timeString="2017-12-16T16:00:30.522Z"/>
    </inkml:context>
    <inkml:brush xml:id="br0">
      <inkml:brushProperty name="width" value="0.07179" units="cm"/>
      <inkml:brushProperty name="height" value="0.07179" units="cm"/>
      <inkml:brushProperty name="color" value="#7030A0"/>
    </inkml:brush>
    <inkml:brush xml:id="brinv">
      <inkml:brushProperty name="width" value="0.05" units="cm"/>
      <inkml:brushProperty name="height" value="0.05" units="cm"/>
      <inkml:brushProperty name="color" value="#000000"/>
      <inkml:brushProperty name="transparency" value="255"/>
    </inkml:brush>
  </inkml:definitions>
  <iact:action type="add" startTime="31151">
    <iact:property name="dataType"/>
    <iact:actionData xml:id="d0">
      <inkml:trace xmlns:inkml="http://www.w3.org/2003/InkML" xml:id="stk0" contextRef="#ctx0" brushRef="#br0">582 11155 632 0,'-10'-4'236'16,"10"-4"-184"-16,-5 0 -16 0,5 8 8 0,0 -4 -32 0,0 -4 -4 15,0 4 -4 -15,-11 0 -24 16,11 -4 12 -16,-5 0 20 0,0 -4 -4 0,0 -4 4 16,0 4 -4 -16,-1 0 80 0,6 4 -44 15,-10 -4 68 -15,10 4 -64 0,-5 0 80 32,0 0 -72 -32,0 4 44 0,-1 4 -60 0,1 4 16 0,-5 -4 -36 0,5 4 0 15,-11 8 -12 1,6 4 -16 -1,-1 4 4 1,-14 12 12 0,-1 8 -4 -16,0 8 8 15,0 8 -8 1,-5 8 60 -16,5 4 -36 0,-5 4 32 16,5 -4 -32 -16,0 0 -8 15,6 0 -12 -15,4 -4 -8 0,6 -8 4 16,5 -8 -40 -16,5 -8 20 19,0 -8 -4 -19,5 -8 12 0,-5 -8 8 0,5 -8 0 0,5 -8 16 16,1 -4 -8 -16,9 -12 16 15,1 -8 -16 -15,0 -8 4 16,5 -8 -4 0,-1 -4 -8 -16,1 0 4 15,0 -4 4 -15,0 -4 -4 16,-5 -4 -4 -16,-1 -4 4 15,1 -4 -4 -15,0 0 0 16,-6 0 8 -16,6 8 -4 16,-5 4 -20 -16,-1 8 8 15,1 4 12 -15,-1 4 0 16,1 4 -28 -16,-11 8 12 16,0 4 -4 -16,5 4 8 0,-5 4 -36 0,1 0 24 15,-1 0 -124 -15,10 8 80 0,-10 4 -732 16,6 4 440 -16,-1 4 152 31</inkml:trace>
    </iact:actionData>
  </iact:action>
  <iact:action type="add" startTime="32066">
    <iact:property name="dataType"/>
    <iact:actionData xml:id="d1">
      <inkml:trace xmlns:inkml="http://www.w3.org/2003/InkML" xml:id="stk1" contextRef="#ctx0" brushRef="#br0">215 11103 728 0,'-31'-12'268'16,"31"4"-208"-16,-5 -4 -16 0,5 12 -8 0,-11 -4 -28 15,6 0 24 -15,-5 0 -20 0,-1 4 12 0,1 0 -12 16,5 0 36 -16,-11 0 -24 16,6 0 56 -16,5 4 -44 0,0 4 56 15,-6 12 -56 -15,11 4 12 16,0 8 -32 15,0 8 -8 -31,11 4 -4 0,-6 4 -4 16,0 0 0 -16,0 4 24 0,0 -4 -12 15,1 -4 12 -15,-6 0 -12 16,10 -4 0 -16,-10 0 -4 16,5 -4 12 -16,0 -4 -12 15,6 0 60 -15,-6 0 -40 16,0 0 8 -16,5 -4 -24 15,1 0 -8 -15,-6 -4 0 16,5 -4 4 -16,11 0 -4 16,-16 -4 -4 -16,5 -4 4 15,1 -4 -4 -15,4 -4 0 0,1 -4 32 16,4 -4 -16 -16,-4 0 4 16,5 0 -12 -16,4 -4 4 15,-9 0 -8 -15,5 0 -4 0,-1 0 4 31,1 -4 -16 -31,0 0 8 0,5 0 -104 0,-6 4 60 16,11 -4 -580 -16,-10 0 348 16,5 4 116 -16,-11 0 112 15</inkml:trace>
    </iact:actionData>
  </iact:action>
  <iact:action type="add" startTime="32894">
    <iact:property name="dataType"/>
    <iact:actionData xml:id="d2">
      <inkml:trace xmlns:inkml="http://www.w3.org/2003/InkML" xml:id="stk2" contextRef="#ctx0" brushRef="#br0">1394 10327 1100 0,'-20'0'408'16,"20"0"-316"-16,-6 -4 -28 0,6 0 44 0,0 4 -72 15,0 0 32 -15,0 0 -40 0,0 0 -8 0,0 0 -12 0,0 8 -16 0,-5 8 4 32,5 8 -16 -32,-5 16 12 15,5 12 12 -15,0 8 0 16,0 4 -4 -16,0 0 4 19,0 -4 -4 -4,0 0 0 -15,10 -8 24 0,1 -4 -12 16,4 0 40 -16,6 0 -28 15,10 -4 40 -15,-5 -4 -36 16,10 -8 12 -16,5 -4 -24 16,1 -8 8 -16,-1 -12 -12 15,6 -8 0 -15,-1 -4 -4 16,1 -4 -8 -16,-6 -4 4 16,1 -4 4 -16,-6 0 -4 15,0 -4 -4 -15,-5 -4 4 16,0 0 -60 -16,0 0 32 15,-5 0 -148 -15,0 0 96 0,-5 -4 -884 32,-6 -4 532 -32,-10 -4 176 0</inkml:trace>
    </iact:actionData>
  </iact:action>
  <iact:action type="add" startTime="33397">
    <iact:property name="dataType"/>
    <iact:actionData xml:id="d3">
      <inkml:trace xmlns:inkml="http://www.w3.org/2003/InkML" xml:id="stk3" contextRef="#ctx0" brushRef="#br0">1446 10399 1380 0,'-21'-16'512'16,"16"8"-396"-16,10 -8 -36 0,-5 8 -32 15,5 0 -44 -15,1 -4 -12 0,4 0 4 16,0 0 4 -16,6 0 0 16,-1 -4 -12 -16,6 0 8 15,5 -4 -4 -15,5 -4 0 0,5 -4 -20 16,6 -4 16 0,4 -4 -4 -16,-4 0 8 15,-1 -4 -88 -15,0 4 48 0,1 0 -380 31,-6 4 232 -31,-5 8 80 0,0 8 72 0</inkml:trace>
    </iact:actionData>
  </iact:action>
  <iact:action type="add" startTime="33741">
    <iact:property name="dataType"/>
    <iact:actionData xml:id="d4">
      <inkml:trace xmlns:inkml="http://www.w3.org/2003/InkML" xml:id="stk4" contextRef="#ctx0" brushRef="#br0">1570 10911 1412 0,'-5'0'524'16,"15"-12"-408"-16,6 -4 -32 0,-6 12 -44 15,11 -4 -40 -15,0 -4 16 16,10 -8 -8 -16,10 -8 -12 15,6 -8 0 -15,-1 -8 4 16,1 -4 0 -16,-1 -4 -12 0,1 0 8 16,-1 4 -32 -16,1 4 20 15,-1 0 -152 -15,1 8 92 16,0 4 -672 -16,-6 0 416 47,-15 4 128 -47</inkml:trace>
    </iact:actionData>
  </iact:action>
  <iact:action type="add" startTime="34166">
    <iact:property name="dataType"/>
    <iact:actionData xml:id="d5">
      <inkml:trace xmlns:inkml="http://www.w3.org/2003/InkML" xml:id="stk5" contextRef="#ctx0" brushRef="#br0">1115 9731 1300 0,'-21'0'480'16,"26"0"-372"-16,-5 0 -32 0,0 0 -40 16,0 0 -36 -16,0 0 -12 15,0 0 8 -15,0 0 -16 0,16 0 20 0,5 0 0 32,4 -8 36 -32,7 -4 -20 0,9 -4 56 15,5 -8 -40 1,17 -4 12 -16,4 -4 -28 15,5 -4 -16 -15,6 -4 -4 16,5 -4 -24 -16,-11 -8 16 0,-5 0 -384 16,-5 0 220 -16,0 12 68 15,-15 4 76 -15</inkml:trace>
    </iact:actionData>
  </iact:action>
  <iact:action type="add" startTime="34920">
    <iact:property name="dataType"/>
    <iact:actionData xml:id="d6">
      <inkml:trace xmlns:inkml="http://www.w3.org/2003/InkML" xml:id="stk6" contextRef="#ctx0" brushRef="#br0">1311 2411 508 0,'6'-12'188'16,"-6"8"-148"-16,0 -4 -8 0,5 8 8 16,-5 -4 -28 -16,0 0 4 0,0 0 -8 0,0 -4 20 15,0 0 -16 -15,0 0 24 0,0 -4 -24 16,-5 4 92 -16,-1 0 -56 16,1 -4 136 -16,0 4 -104 0,0 0 168 15,0 0 -144 -15,-6 0 100 16,1 4 -116 -16,0 0 60 15,-6 8 -88 1,1 -4 -4 -16,-11 4 -36 16,5 4 -12 -16,-5 4 -4 14,0 4 4 -14,-10 8 -4 32,0 8 8 -32,-5 16 -8 0,-6 8 8 15,-5 8 -8 -15,1 0 -12 16,-6 0 4 -16,0 4 12 15,10 0 -4 -15,-4 4 -4 16,-1 8 4 -16,16 4 -16 16,-1 -4 8 -16,1 -4 -16 15,5 -12 12 -15,10 -8 -24 16,1 -8 20 -16,-1 -4 -76 0,11 -8 52 16,-6 -8 -136 -16,11 -4 96 15,5 -4 -412 -15,0 -8 268 16,5 0 100 -16,11 -12 80 0</inkml:trace>
    </iact:actionData>
  </iact:action>
  <iact:action type="add" startTime="35466">
    <iact:property name="dataType"/>
    <iact:actionData xml:id="d7">
      <inkml:trace xmlns:inkml="http://www.w3.org/2003/InkML" xml:id="stk7" contextRef="#ctx0" brushRef="#br0">65 3323 1080 0,'-5'12'400'16,"-1"-24"-312"-16,6 -4 -24 0,0 4 -8 16,0 0 -44 -16,6 0 -4 0,-6 4 -4 0,5 0 -4 15,5 4 0 -15,6 0 -12 16,-11 4 8 -16,5 4 12 0,1 4 -4 0,-1 4 24 15,0 8 -16 1,1 4 32 -16,-1 4 -28 16,0 4 32 -1,1 0 -32 -15,-11 8 4 16,5 0 -12 -16,-5 0 -8 20,5 4 4 -20,5 0 4 15,6 4 -4 -15,-6 -8 8 0,1 -4 -8 31,4 -8 16 -31,6 -4 -12 0,-1 -4 16 0,6 -8 -16 16,10 -8 24 -16,1 -8 -20 16,-1 -8 -12 -16,16 -8 -4 15,10 -4 -4 -15,5 0 0 16,5 0 -80 -16,6 0 48 16,-6 0 -700 -16,-4 -4 408 46,-6 0 140 -46</inkml:trace>
    </iact:actionData>
  </iact:action>
  <iact:action type="add" startTime="36080">
    <iact:property name="dataType"/>
    <iact:actionData xml:id="d8">
      <inkml:trace xmlns:inkml="http://www.w3.org/2003/InkML" xml:id="stk8" contextRef="#ctx0" brushRef="#br0">2191 2119 1360 0,'-10'8'504'15,"15"-8"-392"-15,-5 4 -32 0,5 4 -68 16,0 8 -24 -16,0 8 4 16,-5 4 8 -16,0 4 0 14,0 12 0 -14,0 12 -28 16,-5 12 16 -16,0 4 4 0,5 -4 8 15,0 -4 -12 -15,5 -4 8 16,5 -4 4 -16,6 -8 0 16,10 -8 8 -16,5 -8 -4 15,10 -4 16 -15,11 -8 -12 16,5 -4 24 -16,5 -4 -20 0,5 -4 24 16,0 -8 -24 -16,1 -4 40 15,4 -8 -28 -15,11 -4 -12 16,0 -4 -8 -16,-1 0 4 15,6 -4 -4 -15,-15 0 -20 16,-1 0 8 -16,-15 -4 -156 16,-10 -4 92 -16,-6 4 -516 15,-15 -4 324 -15,-11 0 116 16,-15 4 100 -16</inkml:trace>
    </iact:actionData>
  </iact:action>
  <iact:action type="add" startTime="36563">
    <iact:property name="dataType"/>
    <iact:actionData xml:id="d9">
      <inkml:trace xmlns:inkml="http://www.w3.org/2003/InkML" xml:id="stk9" contextRef="#ctx0" brushRef="#br0">2139 2127 1484 0,'-10'-28'552'16,"15"8"-432"-16,0 8 -32 0,6 4 -12 15,4 0 -60 -15,6 -8 -24 16,10 0 4 -16,10 -8 -28 0,16 -4 20 16,10 -8 4 -16,1 0 8 0,-1 -4 -36 15,5 0 20 -15,-10 0 -48 16,11 4 36 -16,-6 0 -108 19,5 4 76 -19,1 0 -548 16,-11 12 340 -16,-5 4 100 16,-21 12 112 -16</inkml:trace>
    </iact:actionData>
  </iact:action>
  <iact:action type="add" startTime="36880">
    <iact:property name="dataType"/>
    <iact:actionData xml:id="d10">
      <inkml:trace xmlns:inkml="http://www.w3.org/2003/InkML" xml:id="stk10" contextRef="#ctx0" brushRef="#br0">2248 2615 1516 0,'-11'16'560'15,"17"-20"-432"-15,4 -4 -40 0,0 4 -44 16,6 0 -44 -16,10 -4 8 15,10 0 -4 -15,10 -8 -4 16,6 -4 4 -16,5 -8 -4 16,5 -4 0 -16,5 -4 -44 0,1 -4 24 15,4 -4 -124 -15,6 4 80 16,10 -12 -336 -16,0 4 224 16,0 -4 80 15,-21 -8 64 -31</inkml:trace>
    </iact:actionData>
  </iact:action>
  <iact:action type="add" startTime="41232">
    <iact:property name="dataType"/>
    <iact:actionData xml:id="d11">
      <inkml:trace xmlns:inkml="http://www.w3.org/2003/InkML" xml:id="stk11" contextRef="#ctx0" brushRef="#br0">8797 10267 780 0,'-5'-8'288'16,"5"0"-224"-16,5 -4 -20 0,0 8 -12 0,0 0 -28 15,-5 0 40 -15,0 0 -20 0,-5 0 32 0,5 0 -32 16,-5 0 64 -16,0 0 -48 15,-6 4 44 -15,1 0 -48 0,0 8 8 16,-6 0 -28 -16,1 4 28 16,-6 0 -28 -1,-5 4 56 -15,-5 4 -40 16,0 12 36 14,-5 12 -36 -30,0 16 -8 15,-6 16 -16 -15,1 4 4 16,-6 8 -8 -16,1 -4 52 0,-1 4 -32 15,6 4 24 -15,-6 16 -28 16,-5 0 16 -16,-4 -4 -20 16,4 -8 20 -16,0 -8 -24 15,0 -16 32 -15,16 -4 -28 16,5 -12 -12 -16,5 -4 -8 16,6 -8 4 -16,4 -8 0 31,6 -8 -20 -31,-1 -8 12 0,11 -4 -136 0,0 -8 76 0,11 -4 -364 15,-1 -8 240 -15,0 -4 92 0,-4 -8 68 16</inkml:trace>
    </iact:actionData>
  </iact:action>
  <iact:action type="add" startTime="41730">
    <iact:property name="dataType"/>
    <iact:actionData xml:id="d12">
      <inkml:trace xmlns:inkml="http://www.w3.org/2003/InkML" xml:id="stk12" contextRef="#ctx0" brushRef="#br0">7726 11295 1580 0,'-10'36'584'16,"4"-32"-452"-16,1 -4 -40 0,5 0 -92 0,5 8 -20 16,1 8 -20 -16,-1 12 24 15,5 8 0 -15,1 4 8 0,-1 12 -12 16,5 4 12 -16,1 12 12 0,5 8 0 15,-1 4 -20 -15,1 -8 8 16,5 -4 -4 -16,-5 -8 4 16,-1 -12 16 -1,-4 -8 -4 -15,-1 -8 8 0,1 -4 -8 16,-1 -8 16 -16,1 -8 -12 16,5 0 24 -16,-11 -4 -20 15,5 -8 4 -15,1 -8 -8 0,10 0 20 16,-6 -8 -16 -16,6 0 -4 15,-5 -8 -4 -15,5 0 -4 16,0 -4 0 -16,0 0 -80 16,-6 4 44 -16,1 0 -136 15,-5 4 96 -15,4 0 -476 16,-4 4 308 -16,-11 8 104 0,0 0 96 16</inkml:trace>
    </iact:actionData>
  </iact:action>
  <iact:action type="add" startTime="43144">
    <iact:property name="dataType"/>
    <iact:actionData xml:id="d13">
      <inkml:trace xmlns:inkml="http://www.w3.org/2003/InkML" xml:id="stk13" contextRef="#ctx0" brushRef="#br0">9718 9691 1172 0,'-6'-4'436'16,"6"-4"-340"-16,-5 0 -24 0,5 8 12 15,0 0 -60 -15,0 0 52 0,0 0 -44 0,0 0 20 0,-5 8 -40 0,-5 4 -4 32,-1 8 -8 -32,1 8 0 15,0 8 0 1,-1 20 0 -16,-9 4 16 16,4 4 -8 -16,1 0 4 15,-6 4 -4 1,5 4 12 -16,1 8 -12 0,-1 12 4 15,6 0 -4 -15,5 -12 4 16,0 -4 -8 -16,5 -16 -20 16,0 -8 8 -16,10 -8 20 15,6 -8 -4 -15,4 -8 16 0,11 -4 -16 16,6 -8 16 -16,-1 0 -16 16,5 -12 4 -16,0 -4 -4 15,6 -4 4 -15,5 -4 -8 16,0 -4 8 -16,-1 0 -8 15,1 -4 -4 -15,0 -4 4 16,-6 0 -24 -16,1 -4 12 16,-1 0 -32 -16,-4 0 24 15,-6 0 -160 -15,-10 0 96 16,-5 0 -608 -16,-11 0 380 16,-15 -4 132 -16,-11 0 120 0</inkml:trace>
    </iact:actionData>
  </iact:action>
  <iact:action type="add" startTime="43722">
    <iact:property name="dataType"/>
    <iact:actionData xml:id="d14">
      <inkml:trace xmlns:inkml="http://www.w3.org/2003/InkML" xml:id="stk14" contextRef="#ctx0" brushRef="#br0">9749 9623 1340 0,'-16'-4'496'16,"21"8"-384"-16,0 -8 -36 0,-10 8 -28 16,5 -4 -44 -16,0 0 8 15,0 0 -8 -15,-5 0 -4 16,5 0 4 -16,0 0 -16 0,0 0 8 0,5 -4 -4 15,6 0 0 -15,-1 -4 24 0,11 -4 -8 16,-1 0 4 0,6 -4 -4 -16,5 4 -8 15,0 -4 4 -15,0 4 -24 16,6 0 12 0,-1 0 -12 -16,0 0 8 0,0 0 -72 31,0 0 48 -31,1 0 -92 0,-6 4 72 0,-5 4 -132 15,-6 0 108 -15,-4 4 -648 32,-6 0 400 -32,-5 0 140 0</inkml:trace>
    </iact:actionData>
  </iact:action>
  <iact:action type="add" startTime="44257">
    <iact:property name="dataType"/>
    <iact:actionData xml:id="d15">
      <inkml:trace xmlns:inkml="http://www.w3.org/2003/InkML" xml:id="stk15" contextRef="#ctx0" brushRef="#br0">9604 10431 1300 0,'0'0'480'15,"5"0"-372"-15,5 -8 -32 0,1 8 -16 16,-6 -4 -48 -16,5 0 4 15,6 0 -8 -15,-1 -4 -16 0,6 0 4 16,-6 -4 4 -16,6 0 0 0,0 0 8 16,0 0 -4 -16,4 -4 40 15,6 4 -20 -15,0 -4 12 16,6 4 -20 -16,-6 -4 20 16,5 0 -24 -16,0 4 -4 15,6 0 -4 1,-1 0 -4 -16,-5 4 0 0,0 0 -12 15,1 4 8 -15,-6 -4 -92 16,-6 4 48 -16,1 0 -172 0,-10 0 124 16,-6 4 52 -16</inkml:trace>
    </iact:actionData>
  </iact:action>
  <iact:action type="add" startTime="50225">
    <iact:property name="dataType"/>
    <iact:actionData xml:id="d16">
      <inkml:trace xmlns:inkml="http://www.w3.org/2003/InkML" xml:id="stk16" contextRef="#ctx0" brushRef="#br0">18662 10023 768 0,'5'8'284'16,"-10"-8"-220"-16,10 0 -20 0,-5 0 12 0,0 0 -40 0,0 0 -4 15,0 0 -8 -15,0 0 -4 31,0 -4 0 -31,0 4 8 15,5 0 -4 -15,-5 0 -4 0,0 0 4 0,0 0 4 0,-5 0 -4 0,5 0 76 16,-5 0 -44 -16,5 0 68 0,-5 4 -64 0,5 0 52 16,-6 0 -52 -16,6 4 32 0,-5 -4 -40 0,-5 0 24 15,0 4 -28 1,-1 0 -16 15,1 0 -8 -31,-1 4 -16 16,1 0 8 -1,-5 0 12 -15,-1 0 -4 0,1 0 -4 16,-6 4 4 0,0 -4 4 -16,-5 8 -4 15,-5 0 8 1,-5 4 -8 -16,-5 0 32 16,-6 4 -20 -16,-5 0 12 15,1 8 -16 -15,-6 0 0 16,5 8 -4 -16,5 4 -8 15,1 4 4 -15,5 0 -4 16,4 4 0 -16,1 -8 -12 16,0 12 8 -16,5 -8 4 0,0 0 0 31,5 -4 8 -31,0 4 -4 0,0 0 -12 0,0 4 4 16,6 0 12 -16,-1 0 -4 15,5 0 40 -15,1 -4 -20 16,-1 -4 4 -16,6 -8 -16 15,0 0 0 -15,-1 -8 -4 16,1 -4 4 -16,5 0 -8 16,0 0 8 -16,0 -4 -8 15,5 -4 8 -15,0 -4 -8 16,-6 0 -12 -16,6 -4 4 0,0 0 4 16,-5 0 0 -16,5 -4 -12 15,0 4 8 -15,-5 -4 -32 16,5 0 20 -16,0 -4 -20 15,0 0 20 -15,-5 4 -52 0,0 0 36 0,5 -4 -108 0,0 4 80 16,0 -4 -432 -16,-5 0 272 0,-6 4 88 16,-10 -4 84 -1</inkml:trace>
    </iact:actionData>
  </iact:action>
  <iact:action type="add" startTime="51115">
    <iact:property name="dataType"/>
    <iact:actionData xml:id="d17">
      <inkml:trace xmlns:inkml="http://www.w3.org/2003/InkML" xml:id="stk17" contextRef="#ctx0" brushRef="#br0">17301 11507 1352 0,'-5'4'500'16,"10"-8"-392"-16,-5 8 -28 0,0 -4 -52 15,0 8 -32 -15,0 0 4 0,0 4 0 0,0 8 -20 16,0 0 12 -1,-5 4 -4 -15,5 4 4 16,0 0 8 -16,0 8 0 0,0 4 16 16,0 4 -8 -16,5 4 4 15,0 0 -4 -15,1 -4 28 16,-1 0 -20 0,0 -8 20 -16,0 -4 -20 0,0 0 28 15,6 -4 -28 -15,-6 -8 12 16,5 -8 -16 -16,0 0 -24 0,1 -4 4 15,4 -4 4 -15,6 -4 4 16,0 -8 60 -16,10 -4 -32 16,0 -4 24 -16,0 -8 -32 15,0 -4 -16 -15,0 -4 -8 16,0 0 -40 -16,-5 0 24 16,5 4 -144 -16,-5 4 92 15,-6 4 32 -15,-9 12 28 0</inkml:trace>
    </iact:actionData>
  </iact:action>
  <iact:action type="add" startTime="52659">
    <iact:property name="dataType"/>
    <iact:actionData xml:id="d18">
      <inkml:trace xmlns:inkml="http://www.w3.org/2003/InkML" xml:id="stk18" contextRef="#ctx0" brushRef="#br0">19489 10087 924 0,'-10'4'340'15,"5"-8"-260"-15,5 0 -28 0,-5 4 36 0,5 -4 -60 0,-5 4 32 16,-1 -4 -32 -16,-4 4 0 0,5 0 -16 0,0 -4 28 16,0 4 -24 -16,-1 0 84 0,-4 0 -56 0,5 4 40 15,0 0 -48 -15,-1 0 0 0,1 4 -24 16,0 8 12 -16,0 4 -16 31,0 12 -4 -15,5 4 0 -16,0 8 4 15,0 0 -4 -15,0 4 -12 16,0 8 4 -16,0 4 12 16,0 0 -4 -16,0 0 8 15,0 -8 -8 -15,5 -4 16 16,0 -4 -12 -16,5 -4 -4 16,1 -4 0 -16,4 0 -16 15,1 -8 8 -15,10 -4 20 16,0 -4 -8 -16,10 -8 16 0,5 0 -16 15,1 -4 -12 -15,4 -4 0 16,6 -4 12 -16,0 -4 -4 31,-1 -4 -12 -31,-4 0 4 0,-1 -4 -16 0,-4 4 12 16,-6 -4 -40 -16,-5 -4 28 16,-5 4 -92 -16,0 -4 64 15,-6 -4 -172 -15,1 -4 124 16,-5 0 44 -16,-11 -12 36 31</inkml:trace>
    </iact:actionData>
  </iact:action>
  <iact:action type="add" startTime="53299">
    <iact:property name="dataType"/>
    <iact:actionData xml:id="d19">
      <inkml:trace xmlns:inkml="http://www.w3.org/2003/InkML" xml:id="stk19" contextRef="#ctx0" brushRef="#br0">19753 9875 944 0,'-5'8'352'16,"10"-8"-276"-16,-5 0 -20 0,0 0 24 0,0 0 -56 0,0 0 24 16,0 0 -28 -16,0 0 0 0,0 0 -12 0,0 0 -8 15,-5 0 4 -15,5 0 64 0,0 0 -36 0,0 0 68 16,0 0 -60 -16,0 0 8 0,0 0 -28 0,5 0 24 0,6 -4 -28 0,9 0 12 47,6 -4 -16 -30,10 0 44 -1,6 0 -28 0,-1 0 -4 -1,1 0 -16 -15,4 0 -16 0,1 -8 4 0,-1 4 12 32,1 -4 -4 -32,-1 0 -20 0,1 4 8 0,-1 -4 -48 31,-4 4 28 -31,-1 0 -64 0,-5 0 52 0,-5 4 -160 15,-5 0 116 -15,-10 4 -468 16,-6 0 308 -16,-15 8 108 0,-5 4 92 0</inkml:trace>
    </iact:actionData>
  </iact:action>
  <iact:action type="add" startTime="53833">
    <iact:property name="dataType"/>
    <iact:actionData xml:id="d20">
      <inkml:trace xmlns:inkml="http://www.w3.org/2003/InkML" xml:id="stk20" contextRef="#ctx0" brushRef="#br0">19526 10411 1268 0,'-6'0'468'15,"17"0"-364"-15,4 -4 -28 0,-4 4 12 16,-1 0 -64 -16,11 -4 0 16,5 -4 -16 -16,5 0 4 0,5 -4 -8 15,5 0 -12 -15,6 -4 4 0,4 0 -4 16,1 -4 0 -16,5 0 -12 15,-5 0 12 -15,5 4 -84 5,-6 -8 52 -5,-4 4 -548 16,-6 0 324 -1,6 0 108 -15,-11 -4 108 0</inkml:trace>
    </iact:actionData>
  </iact:action>
  <iact:action type="add" startTime="54322">
    <iact:property name="dataType"/>
    <iact:actionData xml:id="d21">
      <inkml:trace xmlns:inkml="http://www.w3.org/2003/InkML" xml:id="stk21" contextRef="#ctx0" brushRef="#br0">19458 9595 892 0,'-15'0'332'15,"15"8"-260"-15,0 4 -20 0,0 -12 52 0,0 0 -68 16,0 0 40 -16,0 0 -44 0,0 0 24 0,10 0 -28 16,1 0 16 -16,4 0 -24 15,1 0 44 -15,9 -8 -36 16,6 0 20 -16,6 -4 -28 15,9 4 28 1,6 0 -32 -16,5 0 12 0,0 0 -16 45,5 -4 -8 -45,-5 0 0 0,0 0 -4 0,-6 -4 0 16,-4 4 0 -16,-6 0 0 16,1 4 0 -16,-6 -4 0 15,-5 4 8 -15,-5 -4 -4 16,-11 4 24 -16,-4 0 -16 15,-6 4 4 -15,-5 0 -8 0,-5 4 -16 0,-11 0 4 16,-4 4 -16 0,-12 4 12 -16,-4 4 4 15,-10 0 4 1,-1 4 8 -16,-10 4 -4 16,-5 0 -12 -16,-5 0 4 15,0 0 4 -15,-1 0 0 16,6 4 0 -16,0 -4 0 0,5 0 16 15,6 -4 -8 -15,4 -4 24 16,1 0 -20 -16,4 -8 24 16,11 0 -24 -16,0 0 40 15,5 -4 -28 -15,6 0 20 16,9 0 -24 -16,16 -4 0 0,6 -4 -12 0,20 -8 -8 31,-5 4 -8 -31,5 -4 4 16,10 -4 12 -1,6 4 -4 -15,4 0 -20 16,11 0 8 -16,6 0 12 0,4 0 0 16,0 4 -12 -16,1 0 4 15,-11 0 -60 -15,5 4 36 16,-10 0 -136 -16,-5 0 88 16,-11 0 -984 -16,1 -4 580 46,-11 0 204 -46</inkml:trace>
    </iact:actionData>
  </iact:action>
  <iact:action type="add" startTime="62530">
    <iact:property name="dataType"/>
    <iact:actionData xml:id="d22">
      <inkml:trace xmlns:inkml="http://www.w3.org/2003/InkML" xml:id="stk22" contextRef="#ctx0" brushRef="#br0">11383 2263 1060 0,'-5'-8'392'15,"21"-4"-304"-15,-16 8 -28 0,5 0 48 16,-5 0 -72 -16,0 0 40 0,0 0 -44 0,0 -8 24 16,-5 4 -28 -16,5 -4 44 15,-11 8 -40 -15,11 -4 64 16,0 8 -56 -16,11 -4 -8 0,-6 12 -20 0,0 4 0 0,0 12 -8 31,11 4 16 -15,-1 16 -12 -1,1 20 16 1,4 20 -16 -16,1 4 16 0,5 8 -16 16,0 -4 16 -16,0 4 -16 0,0 4 4 15,5 0 -4 -15,0 -12 4 16,0 -8 -8 -16,-5 -12 8 16,-1 -12 -8 -16,-4 -8 32 15,-5 -8 -20 -15,-1 -12 12 16,-4 -4 -16 -16,-6 -8 36 15,-5 -8 -24 -15,0 -4 20 0,-11 -8 -24 0,-4 -8 0 16,-6 -8 -12 0,-5 -8 12 -16,-5 -12 -12 15,5 -12 32 1,-5 -8 -24 -16,0 -4 4 16,0 0 -12 -16,11 -4 -8 0,-11 -4 4 15,10 -4 -16 -15,0 -4 8 16,6 0 4 -16,4 -4 0 15,6 4 -28 -15,5 4 16 16,16 0 12 -16,-6 8 4 16,11 4 -20 -16,5 8 8 15,5 8 -4 -15,5 8 4 16,10 12 8 -16,11 4 0 16,5 8 -12 -16,0 12 8 15,-5 4 -24 -15,0 8 16 16,-10 12 -20 -16,-6 0 16 15,-5 8 8 -15,-10 4 8 16,-10 8 -12 -16,-16 4 8 16,-5 12 20 -16,-11 4 -8 0,-10 4 4 31,-10 0 -4 -31,0 -12 12 0,-6 -4 -12 0,1 -12 -20 31,0 0 4 -31,4 -12 -76 0,6 -4 48 0,0 -4 -180 16,5 -8 120 -16,6 -4 -536 15,4 -4 348 -15,6 -8 128 0,10 -4 104 16</inkml:trace>
    </iact:actionData>
  </iact:action>
  <iact:action type="add" startTime="63295">
    <iact:property name="dataType"/>
    <iact:actionData xml:id="d23">
      <inkml:trace xmlns:inkml="http://www.w3.org/2003/InkML" xml:id="stk23" contextRef="#ctx0" brushRef="#br0">12118 2495 1328 0,'10'20'492'16,"-5"-4"-380"-16,6 12 -32 0,-6 -8 52 31,5 8 -88 -31,6 4 8 0,-1 8 -32 0,1 4 -4 16,5 0 -8 -16,-6 0 -16 19,6 0 4 -19,-6 -4 4 0,-4 -4 0 15,-6 -8 8 -15,0 -4 -4 16,0 -4 32 -16,0 -8 -20 15,-5 0 64 -15,0 -12 -44 16,0 0 28 -16,-5 -4 -36 0,-5 -4 -8 0,-1 -8 -12 0,1 -4 12 31,0 -8 -12 -31,-6 0 -12 0,11 -8 0 16,0 0 -16 0,10 -4 12 -16,0 -4 4 15,11 -4 4 -15,4 0 -20 16,6 0 12 -16,11 4 -4 15,9 8 4 -15,6 4 0 16,10 12 0 -16,15 4 24 31,1 8 -8 -31,0 4 4 0,-6 4 -4 0,0 -4 -8 16,-4 0 4 -16,-6 0 4 16,-5 -4 -4 -16,0 0 -4 15,0 0 4 -15,-11 0 -4 0,-5 -4 0 16,-9 0 0 -16,-7 0 0 15,-9 0 16 -15,-6 0 -8 0,-10 -4 -12 16,-10 0 0 -16,-11 4 -32 16,-10 -4 20 -16,0 0 -20 15,-5 0 20 1,0 4 -8 -16,-1 4 12 16,-4 4 -8 -16,5 8 8 15,0 8 0 -15,-1 12 4 16,1 12 32 -16,5 16 -12 15,11 12 32 -15,4 4 -28 16,11 0 20 -16,5 0 -20 16,15 -4 20 -16,1 -8 -24 15,10 -4 4 -15,5 -8 -8 0,5 -8 -8 32,5 -12 4 -32,11 -12 -40 0,10 -8 20 0,5 -8 -136 14,6 -8 84 -14,-1 -12 -664 16,-10 -12 404 -16,-10 -8 136 15,-16 -12 132 -15</inkml:trace>
    </iact:actionData>
  </iact:action>
  <iact:action type="add" startTime="64063">
    <iact:property name="dataType"/>
    <iact:actionData xml:id="d24">
      <inkml:trace xmlns:inkml="http://www.w3.org/2003/InkML" xml:id="stk24" contextRef="#ctx0" brushRef="#br0">13696 2307 1620 0,'51'24'600'16,"-35"-4"-464"-16,15 24 -40 0,-10 -20 96 15,5 12 -124 -15,-1 8 36 16,6 4 -64 -16,6 0 -40 16,4 0 -4 -16,6 -4 -16 15,4 -8 8 -15,1 -4 -52 0,0 -8 32 16,-6 -4 8 -16,-4 -4 12 15,-6 -8 28 -15,-5 -4 -8 16,0 -4 40 -16,-5 0 -24 16,-11 -8 12 -16,1 -8 -20 15,-1 -8 0 -15,-9 -16 -8 0,-1 -12 12 32,-5 -12 -12 -32,5 0 -12 0,-5 -4 0 0,5 0 -16 15,-5 8 12 -15,5 4 -84 16,0 4 52 -16,6 8 -180 15,4 4 124 -15,1 8 -468 16,5 8 316 -16,-6 4 116 16,11 12 92 -16</inkml:trace>
    </iact:actionData>
  </iact:action>
  <iact:action type="add" startTime="64489">
    <iact:property name="dataType"/>
    <iact:actionData xml:id="d25">
      <inkml:trace xmlns:inkml="http://www.w3.org/2003/InkML" xml:id="stk25" contextRef="#ctx0" brushRef="#br0">15206 2295 1248 0,'11'0'460'16,"-17"-8"-356"-16,12 0 -32 0,-1 0 112 15,0 -4 -116 -15,5 -4 36 0,-5 -4 -64 16,1 -8 40 -16,-6 4 -48 15,5 -4 12 -15,-5 -8 -28 16,0 4 0 -16,-11 4 -8 16,6 4 20 -16,-5 4 -16 15,0 4 12 -15,-6 8 -12 16,0 12 -32 -16,-4 12 8 16,-6 8 24 -16,-5 12 -8 0,5 4 44 15,0 16 -24 -15,5 0 -12 16,1 12 -8 -16,4 8 -4 15,6 0 0 -15,5 -12 8 16,5 -8 -4 -16,5 -8 8 16,5 -12 -8 -16,6 -8 -4 15,-1 -12 4 -15,6 -8 28 16,5 -12 -16 -16,0 -12 20 16,0 -16 -20 -16,-6 -8 0 15,1 -8 -8 -15,0 0 4 16,-6 -4 -8 -16,1 8 -12 15,-6 0 4 -15,-5 4 4 16,6 0 0 -16,-11 8 -12 0,5 8 8 31,0 4 -24 -31,5 4 16 0,1 8 -4 0,-1 4 8 0,5 12 16 16,1 4 -4 -16,5 8 8 16,-1 4 -8 -16,6 0 -4 15,5 8 4 1,11 -8 -4 -16,-1 0 0 15,6 -8 0 -15,4 -4 0 16,6 -8 -20 -16,0 -4 12 16,0 -8 20 -16,0 -4 -4 15,-5 -8 -4 -15,5 -8 0 16,-16 -4 12 -16,0 -8 -8 16,-10 -4 -12 -16,-5 -8 0 0,0 -16 -24 15,-10 -8 16 -15,-6 0 -12 16,-5 0 12 -16,-5 0 -8 15,0 -4 8 -15,-5 4 -20 16,-5 -12 20 -16,-1 0 -20 16,-4 4 16 -16,-1 8 16 15,1 12 4 -15,4 16 -12 16,-4 8 4 -16,5 12 4 16,-6 16 0 -16,6 16 8 15,-6 20 -4 -15,6 16 -4 16,5 16 4 -16,5 8 20 0,5 4 -12 31,5 0 4 -31,6 4 -8 0,4 4 12 0,6 8 -12 16,5 0 -4 -16,5 -8 0 15,1 -8 4 -15,4 -8 -4 16,6 -8 8 -16,4 -8 -8 16,6 -8 8 -16,5 -12 -8 31,-10 -8 16 -31,10 4 -12 15,5 -20 24 -15,-10 -12 -20 0,0 0 4 16,-5 -16 -8 -16,-6 -8 -8 16,-9 -8 4 -16,-6 -8 -16 15,-16 0 8 -15,1 -4 -4 0,-11 4 0 16,0 4 8 -16,-10 0 0 16,-5 8 -36 -16,-6 4 20 15,-5 8 -12 -15,1 12 16 0,-6 8 0 16,-5 8 4 -16,5 12 16 15,0 4 -4 -15,5 12 24 16,6 12 -16 -16,4 4 24 34,6 8 -24 -34,10 8 -4 16,6 -4 -4 -16,4 0 -32 0,11 -12 16 16,5 -8 -4 -16,5 -8 8 15,-5 -8 8 -15,6 -12 0 16,-11 -8 8 -16,10 -4 -4 0,-5 -12 8 15,-5 -8 -8 -15,-6 -8 -4 0,17 -12 4 16,-12 -4 -24 -16,1 0 12 16,-10 4 -4 -16,5 -4 4 15,-6 4 0 -15,1 4 0 16,-1 8 16 -16,1 4 -4 16,-1 12 -4 -16,1 4 4 31,-1 12 20 -31,6 4 -12 15,-6 16 24 -15,6 8 -24 0,0 8 4 16,-1 4 -8 -16,1 0 -8 16,0 -4 4 -16,0 -8 -4 15,-1 0 0 -15,-4 -8 8 0,-1 -4 -4 16,1 -8 24 -16,-6 -8 -16 0,0 -8 40 16,1 -8 -28 -16,-1 -8 -12 15,1 -8 -8 1,-1 -4 -4 -16,0 -4 0 15,6 0 -12 -15,-1 -4 8 0,6 4 4 16,0 0 0 -16,-1 4 -12 16,1 8 8 -16,5 8 -4 15,0 8 0 -15,0 8 8 16,-1 8 0 -16,1 8 0 16,0 4 0 -16,-5 0 0 15,5 0 0 -15,-11 0 -12 16,6 0 8 -16,-6 -8 -4 15,1 4 0 -15,0 -4 8 16,-1 -8 0 -16,-5 0 8 0,1 -8 4 31,4 -4 -4 -31,-4 -4 -8 0,4 -4 4 5,-5 0 -4 -5,6 -4 0 16,-6 0 -12 -16,6 4 8 15,-6 8 12 -15,1 4 -4 16,4 4 -4 -16,1 8 4 0,4 8 4 15,11 4 -4 -15,0 4 8 16,11 4 -8 0,-1 4 16 -16,6 0 -12 15,4 0 -12 -15,1 -4 0 16,0 -8 12 -16,5 -4 -4 16,0 -4 -4 -16,10 -8 4 15,0 -4 4 -15,0 -12 -4 16,6 0 24 -16,-6 -8 -16 0,0 -4 12 15,-15 -12 -12 -15,0 0 20 32,-16 -12 -20 -32,0 -8 12 0,-15 -8 -12 0,0 0 -8 15,-16 -4 0 -15,-5 4 -4 16,-11 -4 0 -16,1 0 0 16,-11 -8 0 -16,1 4 0 15,-6 12 0 -15,5 12 24 16,0 16 -12 -16,1 12 4 15,-6 20 -8 -15,0 20 -24 16,0 16 8 -16,5 8 12 16,6 8 0 -16,10 8 16 15,5 8 -12 -15,15 12 -20 0,6 8 4 16,20 0 32 -16,1 -8 -16 16,9 -8 8 -16,6 -16 -8 15,5 -4 -8 -15,6 -12 4 16,-1 -8 -4 -16,11 -12 0 15,4 -8 -28 -15,6 -16 16 16,0 -4 -64 -16,-10 -12 40 16,-6 -12 -184 -16,-10 -8 120 15,-15 -4 -536 -15,-11 -4 352 16,-20 0 120 -16,-16 0 104 36</inkml:trace>
    </iact:actionData>
  </iact:action>
  <iact:action type="add" startTime="66658">
    <iact:property name="dataType"/>
    <iact:actionData xml:id="d26">
      <inkml:trace xmlns:inkml="http://www.w3.org/2003/InkML" xml:id="stk26" contextRef="#ctx0" brushRef="#br0">18450 1043 1996 0,'62'-4'736'15,"-5"0"-568"-15,51 -28 -52 0,-30 16 -36 0,36 -12 -68 16,15 -12 4 -16,26 -20 -8 0,52 -32 -236 16,16 -20 124 -1,20 -12 -812 -15,26 -24 508 0,-6 -12 184 0,1 -16 152 32</inkml:trace>
    </iact:actionData>
  </iact:action>
  <iact:action type="add" startTime="79494">
    <iact:property name="dataType"/>
    <iact:actionData xml:id="d27">
      <inkml:trace xmlns:inkml="http://www.w3.org/2003/InkML" xml:id="stk27" contextRef="#ctx0" brushRef="#br0">12837 8783 1008 0,'0'-4'372'16,"0"0"-288"-16,-5 -8 -24 0,5 8 108 15,0 0 -104 -15,5 -4 104 0,-5 0 -92 0,0 0 64 16,-5 0 -80 -16,5 4 -4 0,-5 0 -36 15,5 4 48 -15,0 12 -36 0,10 8 4 0,0 8 -24 32,6 12 44 -28,-1 8 -28 -4,11 4 48 16,0 12 -44 0,5 8 20 -16,-5 4 -32 0,5 -8 -8 15,-5 -4 -8 -15,0 -8 -24 16,-6 -8 12 -16,1 -12 -84 15,-5 -8 52 -15,-1 -8 -172 16,1 -4 120 -16,-6 -12 -748 0,-5 -16 464 16,-5 -20 168 -1,-10 -8 140 -15</inkml:trace>
    </iact:actionData>
  </iact:action>
  <iact:action type="add" startTime="79858">
    <iact:property name="dataType"/>
    <iact:actionData xml:id="d28">
      <inkml:trace xmlns:inkml="http://www.w3.org/2003/InkML" xml:id="stk28" contextRef="#ctx0" brushRef="#br0">12402 8231 1588 0,'-20'0'588'16,"20"0"-456"-16,5 4 -36 0,-5 0 -116 15,10 0 -8 -15,1 -4 -156 0,4 0 104 16,6 -4 24 -16</inkml:trace>
    </iact:actionData>
  </iact:action>
  <iact:action type="add" startTime="80169">
    <iact:property name="dataType"/>
    <iact:actionData xml:id="d29">
      <inkml:trace xmlns:inkml="http://www.w3.org/2003/InkML" xml:id="stk29" contextRef="#ctx0" brushRef="#br0">13670 8859 1380 0,'-5'8'512'15,"5"-4"-396"-15,0 0 -36 0,5 4 -16 16,-5 0 -52 -16,0 8 12 0,5 4 -12 16,-5 4 0 -16,5 8 -4 15,-5 8 -8 1,5 12 4 -16,6 4 -4 0,-1 4 0 16,-5 -4 0 -16,0 -8 0 15,6 -4 8 -15,-6 -8 -4 16,0 -4 32 -16,0 -4 -20 15,0 -12 64 -15,1 -4 -44 16,-6 -4 12 -16,0 -8 -32 0,0 0 -8 16,-6 -4 -4 -16,1 -8 12 0,0 -8 -8 15,-5 -12 16 1,-1 -8 -16 0,-4 -12 4 -16,-1 0 -4 0,1 -8 -16 15,4 4 4 -15,6 -4 -4 16,5 0 0 -16,5 0 0 15,6 0 0 -15,-1 0 0 16,6 4 0 -16,4 4 24 16,6 4 -8 -16,0 8 16 15,5 8 -16 -15,-5 8 4 16,5 8 -4 -16,0 8 -8 16,5 12 4 -16,6 8 -16 0,-1 16 8 31,0 4 4 -31,6 8 0 0,0 0 -28 0,-6 4 16 15,0 -4 -40 -15,-4 0 32 16,-1 -4 -108 -16,0 -4 72 16,-10 -4 -144 -16,0 -4 116 15,-6 -4 -436 -15,1 0 288 16,0 -4 100 -16,-1 -4 92 20</inkml:trace>
    </iact:actionData>
  </iact:action>
  <iact:action type="add" startTime="80814">
    <iact:property name="dataType"/>
    <iact:actionData xml:id="d30">
      <inkml:trace xmlns:inkml="http://www.w3.org/2003/InkML" xml:id="stk30" contextRef="#ctx0" brushRef="#br0">15242 8615 1320 0,'6'-4'488'16,"4"4"-380"-16,-15 -4 -28 0,5 4 68 0,0 0 -96 15,0 -4 8 -15,-11 -4 -40 0,1 -4 -28 0,-11 -4 0 16,1 0 20 0,-6 0 -4 -16,0 -4 16 0,-5 0 -16 15,0 4 40 -15,0 0 -24 16,5 4 12 -16,0 0 -20 0,0 4 20 15,6 0 -24 -15,-1 8 12 16,0 0 -12 -16,0 0 -8 16,1 4 0 -16,4 8 -24 15,1 4 12 -15,4 4 -4 16,1 8 4 -16,5 8 24 16,5 8 -8 -1,5 0 4 -15,5 0 -4 16,6 4 4 -16,10 -4 -8 15,5 -4 -4 -15,0 0 4 16,10 -4 4 -16,1 -4 -4 16,-1 -4 -4 -16,0 -4 4 15,6 -4 -4 -15,-1 0 0 16,1 -8 8 -16,0 0 -4 16,-6 -4 -48 -16,0 -8 28 0,-4 0 -96 31,-1 -8 64 -31,-5 0 -152 0,0 -4 112 0,-5 -4 -480 30,0 -4 316 -30,-1 -4 108 0,1 -8 100 0</inkml:trace>
    </iact:actionData>
  </iact:action>
  <iact:action type="add" startTime="81313">
    <iact:property name="dataType"/>
    <iact:actionData xml:id="d31">
      <inkml:trace xmlns:inkml="http://www.w3.org/2003/InkML" xml:id="stk31" contextRef="#ctx0" brushRef="#br0">15899 8211 1516 0,'21'12'560'16,"-16"-4"-432"-16,6 8 -40 0,-1 -4 52 15,0 4 -96 -15,1 8 88 16,4 12 -76 -16,1 12 0 16,4 12 -36 -16,1 4 -28 15,0 0 0 -15,-6 -8 -56 0,1 -4 32 16,-1 -8 -116 -16,1 -4 84 15,-1 -8 -184 -15,1 -8 140 16,-6 -4 -812 -16,1 -12 508 0,-1 -12 176 47</inkml:trace>
    </iact:actionData>
  </iact:action>
  <iact:action type="add" startTime="81594">
    <iact:property name="dataType"/>
    <iact:actionData xml:id="d32">
      <inkml:trace xmlns:inkml="http://www.w3.org/2003/InkML" xml:id="stk32" contextRef="#ctx0" brushRef="#br0">15894 7899 1456 0,'-5'12'536'16,"15"-8"-416"-16,6 0 -32 0,-6 0 -200 0,1 0 44 47</inkml:trace>
    </iact:actionData>
  </iact:action>
  <iact:action type="add" startTime="81770">
    <iact:property name="dataType"/>
    <iact:actionData xml:id="d33">
      <inkml:trace xmlns:inkml="http://www.w3.org/2003/InkML" xml:id="stk33" contextRef="#ctx0" brushRef="#br0">16577 7019 1632 0,'10'4'604'16,"11"0"-472"-16,10 16 -32 0,-10 -4 40 15,5 16 -96 -15,5 16 -8 16,5 12 -24 -16,0 4 -20 16,5 0 4 -16,1 4 -16 15,-6 -4 12 -15,0 4 -4 0,1 -4 4 16,-1 0 8 -16,10 0 0 16,-10 -4 0 -16,1 -4 0 0,-1 -8 0 31,-5 -8 0 -31,0 -4 0 0,-5 -8 0 15,-5 -8 -20 -15,-6 -4 12 0,1 -4 -24 0,-6 -4 20 32,-10 -8 -4 -32,-5 -4 8 0,-6 -12 -20 0,-4 -8 16 0,-11 -4 -64 15,-5 -4 40 1,-5 -4 -36 0,5 4 40 -16,-11 4 -32 15,6 8 32 -15,-10 8 0 16,-1 16 20 -16,0 16 16 15,-4 16 0 -15,-1 12 52 0,5 8 -32 16,11 0 44 -16,5 0 -40 16,11 -4 12 -16,9 0 -24 15,6 -4 20 -15,15 0 -24 16,11 -8 32 -16,10 -4 -28 16,10 -8 40 -16,11 -4 -32 15,0 -12 32 -15,5 -12 -32 16,10 -8 20 -16,21 -8 -24 31,-10 -8 8 -31,4 4 -16 16,1 -16 -8 -16,0 4 0 15,0 -20 12 -15,-6 4 -8 0,-15 -8 4 16,0 0 -4 -16,-15 -4 -16 16,0 0 4 -16,-6 8 -32 15,-15 4 20 -15,-6 8 4 0,-9 4 12 16,-6 8 0 -16,-10 4 0 0,-6 8 0 15,-9 0 0 -15,-1 8 0 16,-5 8 0 -16,0 8 -12 16,-5 4 8 -16,0 8 28 31,5 4 -12 -31,1 20 4 0,-1 8 -8 16,5 0 4 -16,11 4 -8 15,10 -4 16 -15,5 0 -12 16,10 -4 4 -16,6 -4 -4 0,5 -4 -16 15,5 -8 4 -15,5 -8 -16 16,6 -8 12 -16,9 0 -48 0,1 -16 28 16,5 -12 -72 -16,0 -8 56 31,0 -4 -112 -31,-6 -8 88 0,1 -4 -84 0,-10 -8 88 16,-11 -4 -36 -16,-6 0 56 15,-9 -4 32 -15,-6 8 12 16,-5 4 64 -16,-5 4 -36 15,-5 8 32 -15,0 8 -32 16,0 8 72 -16,0 8 -56 16,5 8 48 -16,0 12 -52 0,10 12 52 15,0 4 -56 1,6 4 20 -16,0 -4 -36 16,4 0 0 -16,1 -8 -12 15,0 0 -8 -15,-6 -12 4 16,6 -4 4 -16,-6 -4 -4 0,1 -8 40 0,-1 4 -20 31,1 -16 20 -31,5 -4 -24 0,-6 -8 0 16,6 -8 -12 -1,-6 -8 12 -15,1 0 -12 16,-1 -4 -12 -16,6 4 0 0,-5 -8 -16 19,4 4 12 -19,1 4 20 15,5 4 -4 -15,0 0 -12 16,5 8 0 -16,0 4 20 15,5 8 -8 -15,0 4 24 16,6 8 -20 -16,4 4 12 0,1 8 -12 16,-1 4 12 -16,1 8 -16 15,-6 4 4 -15,-5 4 -4 16,6 4 -24 -16,-6 0 8 16,5 -4 -48 -16,-4 0 28 15,-12 0 -64 -15,6 -8 52 31,-5 0 -124 -31,0 -8 92 0,0 -4 -168 0,0 0 136 16,0 -8 -436 -16,0 -4 304 16,5 -12 104 -16,0 -8 88 31</inkml:trace>
    </iact:actionData>
  </iact:action>
  <iact:action type="add" startTime="83070">
    <iact:property name="dataType"/>
    <iact:actionData xml:id="d34">
      <inkml:trace xmlns:inkml="http://www.w3.org/2003/InkML" xml:id="stk34" contextRef="#ctx0" brushRef="#br0">19991 6671 1008 0,'11'-36'372'16,"-1"28"-288"-16,-5 -12 -24 0,5 16 188 0,-4 0 -148 15,-1 0 100 -15,0 8 -116 0,0 4 84 0,0 12 -92 16,0 8 48 0,-5 8 -72 -16,0 16 24 15,6 0 -44 -15,-6 -4 16 31,5 8 -28 -31,0 16 16 0,0 4 -20 16,5 4 28 0,1 -4 -28 -16,-1 -4 32 0,1 0 -32 15,9 -12 12 -15,-4 -4 -16 0,10 -12 12 0,-1 -4 -16 32,7 -8 16 -32,4 -8 -16 0,5 -8 -4 0,11 0 0 4,10 -8 -4 -4,0 0 0 16,0 -8 -12 -16,0 -4 8 15,-5 -4 -32 -15,5 -8 20 16,-15 -4 -84 -16,4 -4 60 16,-9 0 -196 -16,-11 0 132 15,-5 -4 -508 -15,-6 -4 340 16,-9 -4 128 -16,-16 0 100 31</inkml:trace>
    </iact:actionData>
  </iact:action>
  <iact:action type="add" startTime="83528">
    <iact:property name="dataType"/>
    <iact:actionData xml:id="d35">
      <inkml:trace xmlns:inkml="http://www.w3.org/2003/InkML" xml:id="stk35" contextRef="#ctx0" brushRef="#br0">19893 7435 1764 0,'31'16'656'15,"-5"-16"-512"-15,20 -8 -36 0,-15 0 52 0,6 -4 -108 16,4 -8 8 -16,6 -8 -40 16,4 -8 -48 -16,17 -12 16 15,4 -4 -60 -15,6 -4 40 0,10 4 -132 0,-11 0 88 16,1 -8 -608 -16,-1 4 380 16,-4 -8 128 -16,-6 0 120 31</inkml:trace>
    </iact:actionData>
  </iact:action>
  <iact:action type="add" startTime="83529">
    <iact:property name="dataType"/>
    <iact:actionData xml:id="d36">
      <inkml:trace xmlns:inkml="http://www.w3.org/2003/InkML" xml:id="stk36" contextRef="#ctx0" brushRef="#brinv">0 0 2048 0</inkml:trace>
    </iact:actionData>
  </iact:action>
  <iact:action type="add" startTime="83530">
    <iact:property name="dataType"/>
    <iact:actionData xml:id="d37">
      <inkml:trace xmlns:inkml="http://www.w3.org/2003/InkML" xml:id="stk37" contextRef="#ctx0" brushRef="#brinv">21018 12243 2048 0</inkml:trace>
    </iact:actionData>
  </iact:action>
</iact:actions>
</file>

<file path=ppt/ink/inkAction18.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45994" units="1/cm"/>
          <inkml:channelProperty channel="Y" name="resolution" value="1.64217" units="1/cm"/>
          <inkml:channelProperty channel="F" name="resolution" value="0" units="1/deg"/>
          <inkml:channelProperty channel="T" name="resolution" value="1" units="1/dev"/>
        </inkml:channelProperties>
      </inkml:inkSource>
      <inkml:timestamp xml:id="ts0" timeString="2017-12-16T16:05:25.041Z"/>
    </inkml:context>
    <inkml:brush xml:id="br0">
      <inkml:brushProperty name="width" value="0.07179" units="cm"/>
      <inkml:brushProperty name="height" value="0.07179" units="cm"/>
      <inkml:brushProperty name="color" value="#7030A0"/>
    </inkml:brush>
    <inkml:brush xml:id="brinv">
      <inkml:brushProperty name="width" value="0.05" units="cm"/>
      <inkml:brushProperty name="height" value="0.05" units="cm"/>
      <inkml:brushProperty name="color" value="#000000"/>
      <inkml:brushProperty name="transparency" value="255"/>
    </inkml:brush>
  </inkml:definitions>
  <iact:action type="add" startTime="4564">
    <iact:property name="dataType"/>
    <iact:actionData xml:id="d0">
      <inkml:trace xmlns:inkml="http://www.w3.org/2003/InkML" xml:id="stk0" contextRef="#ctx0" brushRef="#br0">242 55 176 0,'-12'4'64'15,"8"-4"-48"-15,-4 0 -8 0,4 0 60 0,0 0 -40 0,0 -4 96 0,-4 4 -72 16,0 0 84 -16,-4 -4 -80 0,0 0 60 15,0 4 -64 -15,0 0 24 16,0 0 -44 -16,-4 0 44 16,4 0 -44 -16,0 0 48 0,0 0 -48 15,4 0 56 -15,0 0 -52 16,0 0 72 -16,4 4 -60 0,0 -4 44 0,0 0 -52 0,4 0 32 16,4 4 -40 -16,8 0 16 15,4 0 -28 1,4 0 28 -1,8 0 -32 1,4 -4 4 -16,0 4 -12 16,8 0 4 -16,4 -4 -8 15,8 4 8 -15,4 0 -8 32,8 -4 8 -32,8 0 -8 0,4 0 8 0,-4 0 -8 15,4 0 8 -15,-4 0 -8 16,-4 -4 8 -16,4 4 -8 31,0 0 -4 -31,0 4 4 0,0 0 -4 0,0 -4 0 16,-12 0 8 -16,0 0 -4 0,-16 0 -4 15,0 8 12 -15,-8 0 -8 47,-4 0 8 -47,-8 4 -8 0,-4 4 32 0,-4 4 -20 0,-4 4 -4 16,-4 8 -8 -16,-8 8 4 15,0 16 -4 -15,0 16 -4 32,0 12 4 -32,0 4 -4 0,0 4 0 0,4 4 16 0,0 16 -8 47,0 12 -4 -47,4 8 0 0,0 -4 12 0,0 12 -8 15,4 12 16 -15,4 4 -16 0,0 0 16 0,4 12 -16 16,4 16 32 -16,4 -8 -24 15,4 0 4 -15,4 24 -12 32,0 -4 -8 -32,8 -8 4 0,-4 8 4 0,0 0 -4 15,-4 -8 -4 -15,4 -4 4 16,4 12 -4 -16,-8 0 0 16,0 -8 8 -16,0 12 -4 15,4 -4 8 -15,4 -12 -8 16,4 -8 -4 -16,0 16 4 15,0 -16 -16 -15,0 -12 8 32,0 -12 28 -32,0 4 -12 0,-4 0 -12 0,-4 -12 -4 0,-4 -12 12 15,0 -8 -4 -15,-4 0 -4 16,8 28 4 -16,-8 -12 -24 31,0 -24 12 -31,-4 -12 4 16,-4 -12 4 -16,0 -12 0 0,-4 -16 0 0,-4 0 16 15,-4 -16 -8 -15,-4 -4 4 16,0 -4 -4 -16,0 -4 4 16,-4 -4 -8 -16,-4 -4 8 15,0 -4 -8 -15,-4 -4 -4 0,0 -4 4 16,0 0 4 -16,-4 -4 -4 0,0 -4 8 16,-4 0 -8 -16,-4 -4 40 15,0 -4 -20 -15,0 0 20 16,-8 0 -24 -16,0 0 72 15,-8 0 -56 17,0 4 24 -32,-12 0 -40 0,-8 4 16 0,-12 4 -20 15,-8 4 8 -15,0 4 -12 16,0 0 -8 -16,0 4 0 16,8 0 -4 -16,-4 4 0 31,-4 0 -12 -31,0 4 8 0,-4 0 4 0,4 4 0 15,0 -4 -28 -15,12 0 16 16,8 -4 4 -16,8 4 8 16,4 0 -12 -16,8 0 8 31,4 0 4 -31,4 0 0 0,4 -4 -12 0,4 0 8 0,4 0 -16 16,0 -4 12 -16,0 -4 -12 15,4 0 8 -15,4 -4 -20 16,-4 -4 20 -16,4 0 -48 31,0 0 32 -31,4 -4 -64 0,-4 0 52 0,4 -8 -148 0,0 4 104 0,0 -4 -404 0,0 -4 276 16,4 -8 92 -16,-8 -12 80 62</inkml:trace>
    </iact:actionData>
  </iact:action>
  <iact:action type="add" startTime="4565">
    <iact:property name="dataType"/>
    <iact:actionData xml:id="d1">
      <inkml:trace xmlns:inkml="http://www.w3.org/2003/InkML" xml:id="stk1" contextRef="#ctx0" brushRef="#brinv">0 0 2048 0</inkml:trace>
    </iact:actionData>
  </iact:action>
  <iact:action type="add" startTime="4566">
    <iact:property name="dataType"/>
    <iact:actionData xml:id="d2">
      <inkml:trace xmlns:inkml="http://www.w3.org/2003/InkML" xml:id="stk2" contextRef="#ctx0" brushRef="#brinv">3060 8711 2048 0</inkml:trace>
    </iact:actionData>
  </iact:action>
</iact:actions>
</file>

<file path=ppt/ink/inkAction19.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45994" units="1/cm"/>
          <inkml:channelProperty channel="Y" name="resolution" value="2.38883" units="1/cm"/>
          <inkml:channelProperty channel="F" name="resolution" value="0" units="1/deg"/>
          <inkml:channelProperty channel="T" name="resolution" value="1" units="1/dev"/>
        </inkml:channelProperties>
      </inkml:inkSource>
      <inkml:timestamp xml:id="ts0" timeString="2017-12-16T16:05:25.426Z"/>
    </inkml:context>
    <inkml:brush xml:id="br0">
      <inkml:brushProperty name="width" value="0.07179" units="cm"/>
      <inkml:brushProperty name="height" value="0.07179" units="cm"/>
      <inkml:brushProperty name="color" value="#7030A0"/>
    </inkml:brush>
    <inkml:brush xml:id="brinv">
      <inkml:brushProperty name="width" value="0.05" units="cm"/>
      <inkml:brushProperty name="height" value="0.05" units="cm"/>
      <inkml:brushProperty name="color" value="#000000"/>
      <inkml:brushProperty name="transparency" value="255"/>
    </inkml:brush>
  </inkml:definitions>
  <iact:action type="add" startTime="20067">
    <iact:property name="dataType"/>
    <iact:actionData xml:id="d0">
      <inkml:trace xmlns:inkml="http://www.w3.org/2003/InkML" xml:id="stk0" contextRef="#ctx0" brushRef="#br0">8162 209 676 0,'4'-18'248'16,"-8"18"-192"-16,4 -12 -16 0,4 7 68 0,-4 -1 -68 16,0 0 28 -16,0 0 -40 0,0 0 36 0,-4 1 -36 15,0 -1 4 -15,0 0 -20 16,0 0 56 -16,-4 0 -40 0,0 6 52 0,-4 0 -48 16,8 0 36 -16,0 0 -36 15,0 -6 96 -15,0 6 -72 0,4 0 72 16,-4 0 -72 -16,0 0 4 0,4 0 -36 0,0 0 24 15,4 0 -32 -15,0 -5 4 16,4 5 -12 -16,0 0 12 0,8 0 -12 47,-4 0 -4 -31,0 0 0 -16,0 0 20 15,8 0 -12 -15,0 0 32 16,4 0 -28 -16,-4 -6 20 15,4 0 -20 -15,0 0 20 16,4 6 -24 0,0 -6 24 -16,8 6 -24 15,0 -5 12 -15,4 5 -12 0,0 0 0 16,4 0 -4 -16,-4 0 4 16,0 0 -8 -16,-4 0 -4 15,0 0 4 -15,-4 0 -16 16,4 0 8 -16,-8 -6 28 15,4 6 -12 -15,-4 0 4 16,0 0 -8 -16,0 0 4 16,0 -6 -8 -16,4 6 16 15,4 0 -12 -15,-4 0 -4 16,0 0 0 -16,4 0 -4 0,4 6 0 31,-4 0 8 -31,0 -6 -4 0,0 5 -12 0,0 1 4 16,-4 6 12 -16,0 -6 -4 15,-4 -1 -4 -15,8 1 4 16,-8 -6 4 -16,0 0 -4 16,4 0 -4 -16,4 0 4 15,0 0 12 -15,0 0 -8 19,4 0 16 -19,0 0 -16 31,0 0 -12 -31,0 0 0 0,4 6 12 0,-4 0 -4 16,0 0 -4 -16,-4 -6 4 15,0 0 4 -15,-4 6 -4 16,0 -6 8 -16,0 5 -8 31,-4 1 -4 -31,4 0 4 16,0 0 -4 -16,4 0 0 0,4 -1 0 0,0 7 0 16,0 0 8 -16,0 -1 -4 0,0 1 -4 15,0 0 4 -15,0 5 -4 16,-4 -5 0 -16,0 5 8 31,0 -5 -4 -31,4 -1 -12 0,0 1 4 0,-4 0 4 16,4 -1 0 -16,0 7 0 15,8 -7 0 -15,0 1 0 16,0 0 0 -16,0 -1 0 16,0 -5 0 -16,0 6 16 31,-4 -1 -8 -31,4 -5 -4 0,-4 -6 0 0,-8 0 -4 15,0 6 0 -15,0 -6 16 0,4 6 -8 16,0 -6 -4 -16,4 0 0 16,0 0 -4 -16,4 0 0 31,0 -6 8 -31,4 0 -4 16,-4 0 8 -16,-4 6 -8 0,-4 -5 -12 0,0 5 4 15,-4 -6 20 -15,4 6 -8 16,-8 -6 -4 -16,8 6 0 15,-8 0 4 -15,8 6 -4 16,0 0 16 -16,0 -1 -12 16,4 1 16 -16,0 0 -16 15,0 0 -4 -15,0 0 0 16,0 -6 4 -16,-4 0 -4 4,4 -6 -12 -4,-8 6 4 0,4 0 12 15,0 0 -4 -15,0 0 8 31,0 0 -8 -31,4 0 8 0,4 0 -8 0,0 0 32 16,0 0 -20 -16,4 0 -4 16,-4 0 -8 -16,0 0 4 15,-4 6 -4 -15,-4 0 -12 16,0 -1 4 -16,0 -5 4 31,-8 6 0 -31,8 -6 8 0,0 0 -4 0,0 6 16 0,8 0 -12 16,0 -6 4 -16,8 6 -4 15,-4 -6 4 -15,-4 0 -8 47,-4 0 -4 -47,-4 0 4 0,-4 -6 -4 0,4 6 0 16,-8 0 8 -16,4 0 -4 0,-8 -6 -4 0,4 6 4 16,0 0 -16 -16,0 0 8 15,-4 0 12 -15,0 0 -4 16,-4 0 -4 -16,0 0 4 31,-4 0 -4 -31,-8 0 0 0,0 0 -12 0,-4 0 8 16,0 0 -4 -16,-8 0 0 0,0 0 -12 0,0 0 12 15,0 0 -12 -15,0 12 8 0,0 -12 -28 0,-4 11 24 16,0 1 -56 -16,0 -6 40 0,-4 5 -100 16,0 -5 76 -1,-4 -6 -364 1,-4 6 236 -1,0 6 -988 -15,0 -1 652 32,-8 -17 232 -32</inkml:trace>
    </iact:actionData>
  </iact:action>
  <iact:action type="add" startTime="39109">
    <iact:property name="dataType"/>
    <iact:actionData xml:id="d1">
      <inkml:trace xmlns:inkml="http://www.w3.org/2003/InkML" xml:id="stk1" contextRef="#ctx0" brushRef="#br0">70 5888 704 0,'0'-6'264'16,"0"6"-208"-16,0 0 -12 0,0 0 8 0,0 0 -36 16,0 0 4 -16,0 0 -12 0,0 0 -32 0,0 0 12 15,-4 0 -48 -15,4 0 32 0,-4 0 -36 0,0 0 32 16,0 0 28 -16,0 0 4 0,0 0 56 0,4 0 -32 0,-4 0 24 0,4 0 -28 15,0 0 44 -15,0 0 -36 0,0 0 4 0,0 0 -20 16,0 0 20 -16,0 0 -20 0,4 0 32 0,4 0 -28 16,0 0 40 -16,4 6 -32 0,0 -6 -12 78,0 0 -8 -63,4 0 4 1,4 -6 -4 -16,-4 6 8 16,4 -6 -8 -16,0 0 -4 15,0 0 4 1,0 -5 20 -16,0 5 -12 0,8 0 32 16,-4 0 -28 -1,-4 6 4 -15,0 0 -12 16,0 0 4 -16,0 0 -8 15,4 0 -4 -15,0 0 4 16,0 0 4 -16,4 0 -4 20,0 6 -12 -20,0 -6 4 15,0 6 12 -15,0 -6 -4 16,0 0 8 -16,4 0 -8 0,-4 0 16 31,4 0 -12 -31,-4 0 16 0,0 0 -16 0,0 -6 4 16,-4 6 -4 -16,4 0 -8 15,0 -6 4 -15,-4 0 -4 16,4 1 0 -16,-4 -1 0 16,4 0 0 -16,0 0 0 15,4 0 0 -15,4 1 0 16,0 -1 0 -16,4 0 8 16,0 0 -4 -16,0 0 16 15,0 0 -12 -15,0 6 4 16,-4 0 -4 -16,0 0 4 0,0 0 -8 31,-4 0 8 -31,0 0 -8 0,0 0 32 0,0 0 -20 31,-4 0 4 -31,4 -5 -12 0,0 -1 -8 0,0 0 4 32,4 6 -4 -32,0 0 0 0,0 0 0 0,0 0 0 15,0 0 -12 -15,0 0 8 16,-4 6 12 -16,0 -6 -4 15,0 6 -12 -15,4 -1 4 16,-4 1 4 -16,0 0 0 16,-4 0 8 -16,0 0 -4 15,0 0 -4 -15,0 -1 4 16,-4 1 4 -16,4 -6 -4 16,4 6 -12 -16,0 0 4 15,0 0 20 -15,0 -1 -8 0,4 1 -4 16,0 0 0 -16,0 6 -4 15,0 -1 0 -15,-4 1 16 16,4 5 -8 -16,-8 -5 -4 16,0 0 0 -16,8 5 4 30,-8 -5 -4 -30,0 -1 -4 0,0 1 4 0,-4 0 4 16,0 -1 -4 -16,0 1 -4 15,4 0 4 -15,4 -7 -4 16,-4 7 0 -16,4 0 0 15,0 -6 0 -15,0 -1 16 0,4 1 -8 16,0 0 4 -16,0 0 -4 31,-4 0 -8 -31,0 -6 4 0,0 5 12 0,0 1 -8 16,-4 -6 4 -16,0 6 -4 16,-4 0 4 -16,4 0 -8 15,-4 -6 16 -15,0 6 -12 16,4 -6 4 -16,4 5 -4 15,0 -5 12 -15,0 0 -12 16,4 -5 -4 -16,0 5 0 16,4 0 4 -16,-4 -6 -4 15,4 0 -4 -15,0 6 4 16,-8 0 -4 -16,0 0 0 16,-4 0 8 -16,4 0 -4 15,-4 0 -4 -15,0 0 4 0,0 0 -4 31,0 0 0 -31,0 -6 0 0,0 0 0 0,4 6 0 16,0 0 0 -16,4 0 0 16,0 0 0 -16,4 6 16 15,0 0 -8 -15,0 0 -4 16,0 0 0 -16,-4 5 4 16,0 1 -4 -16,0 -1 8 15,0 -5 -8 -15,-4 0 -4 16,-4 0 4 -16,4 -6 -4 15,0 6 0 -15,4 0 0 16,-4 -1 0 -16,0 1 0 0,8 0 0 31,-4 0 -20 -31,4 5 12 0,0 1 20 0,0 0 -4 16,0 -6 16 -16,0 -1 -16 20,-8 1 -12 -20,8 -6 0 15,-8 0 20 -15,0 0 -8 16,0 -6 4 -16,-4 1 -4 15,4 -7 12 -15,0 0 -12 16,0 1 4 -16,4 -1 -4 16,4 0 -8 -16,0 -5 4 15,4 -1 4 -15,0 1 -4 16,4 0 -4 -16,-8 -7 4 16,4 1 12 -16,-8 0 -8 15,0 -1 -4 -15,0 7 0 16,-4 -6 -4 -16,0 5 0 15,-4 1 16 -15,0 -1 -8 16,0 -5 -4 -16,0 6 0 0,4 -1 12 31,0 7 -8 -31,4 -1 -4 0,0 6 0 16,0 -6 -24 -16,0 1 12 0,0 5 12 16,-8 0 0 -16,8 0 16 15,-8 6 -12 -15,0 0 4 31,0 6 -4 -31,-4 -6 -8 16,-4 0 4 -16,4 0 -4 0,-4 0 0 0,0 0 8 16,0 6 -4 -16,0 -6 -4 15,0 0 4 -15,-4 0 20 0,0 0 -12 16,0 0 12 -16,0 0 -12 31,4 0 -8 -31,-4 6 0 16,4 -6 4 -16,0 6 -4 0,0 -6 -12 0,0 0 4 15,0 0 4 -15,0 5 0 16,4 -5 24 -16,-4 6 -12 16,4 -6 -12 -16,0 6 -4 15,-4 -6 12 -15,8 12 -4 32,-8 -6 -12 -32,4 -1 4 0,-4 1 12 0,0 0 -4 15,0 0 -12 -15,4 5 4 16,-4 -5 4 -16,4 0 0 15,-4 -6 0 -15,0 0 0 16,0 0 8 -16,0 0 -4 0,4 0 -4 31,4 0 4 -31,0 0 4 0,8 0 -4 0,0 0 -12 16,4 0 4 -16,0 0 12 16,-4 0 -4 -16,0 0 8 15,0 6 -8 -15,4 -6 -12 16,-4 0 4 -16,0 0 12 31,-4 0 -4 -31,0 0 -4 0,-4 0 4 0,0 0 -4 16,0 0 0 -16,0 -6 0 15,0 6 0 -15,4 0 0 16,4 0 0 -16,0 0 -12 0,0 0 8 16,0 0 20 -16,0 0 -8 31,0 0 4 -31,-4 0 -4 0,-4 0 4 31,0 6 -8 -31,-4 -6 -4 0,8 0 4 16,0 6 4 -16,-4 -6 -4 0,4 6 -4 31,0 -1 4 -31,0 -5 -4 0,-4 -5 -20 31,4 10 12 -31,4 1 32 0,0 0 -16 0,4 0 0 16,-4 0 -4 -16,4 -1 -4 15,-4 1 0 -15,4 0 -12 16,-4 0 8 -16,0 0 12 0,-4 0 -4 16,-4 -6 -4 -16,0 5 4 0,0 1 4 15,0 0 -4 -15,0 0 8 16,-4 0 -8 -16,-4 -1 -4 31,8 1 4 -31,-4 0 -4 0,4 0 0 0,0 0 0 16,0 0 0 -16,-4 5 0 18,4 -5 0 -18,-4 0 8 16,4 0 -4 -16,0 -1 8 16,0 1 -8 -16,0 6 -4 15,0 0 4 -15,-4 -7 -4 0,0 7 0 32,0 -6 8 -32,-4 5 -4 0,0 1 -4 0,0 0 4 15,-4 -6 -4 -15,4 -1 0 16,-4 7 -12 -16,0 -6 8 15,-4 0 4 -15,4 -1 0 16,-4 1 0 -16,4 0 0 16,-4 0 8 -16,8 0 -12 31,4 -6 0 -31,-4 0 12 0,4 0 -4 16,-4 0 -12 -16,8 -6 4 15,-4 6 4 -15,4 -6 0 16,-4 0 -12 -16,0 0 8 15,0 1 4 -15,0 -1 0 16,-4 0 -12 -16,0 -6 8 0,-4 7 -24 16,4 -1 16 -16,-8 -6 -100 31,0 6 60 -31,0 -5 -116 0,-4 5 92 0,0 0 -164 16,0 0 136 -16,0 -5 -760 0,0 -13 476 0,0 1 168 31</inkml:trace>
    </iact:actionData>
  </iact:action>
  <iact:action type="add" startTime="71343">
    <iact:property name="dataType"/>
    <iact:actionData xml:id="d2">
      <inkml:trace xmlns:inkml="http://www.w3.org/2003/InkML" xml:id="stk2" contextRef="#ctx0" brushRef="#br0">14238 11910 912 0,'-16'12'340'15,"8"-7"-264"-15,-4 1 -24 0,8 -6 -44 16,0 0 -16 -16,0 -6 -68 0,0 1 44 0,-4 -7 -56 20,0 0 48 -20,4 1 28 0,-4 -1 12 31,4 0 72 -31,0 7 -40 0,0 -1 32 0,0 0 -36 0,0 0 72 0,0 0 -56 0,0 1 48 15,0 5 -52 -15,0 0 40 0,0 -6 -44 16,0 0 0 -16,4 6 -24 0,0 -6 -8 16,0 6 0 -16,0 0 40 15,8 0 -24 -15,0 0 36 0,4 0 -32 0,-4 0 12 63,4 0 -20 -63,4 0 36 15,4 0 -28 -15,0 0 12 16,0 0 -20 -16,4 0 36 16,0 0 -28 -1,-4 0 12 1,4 0 -20 -16,0 0 0 0,0 0 -8 0,0 6 28 16,0 0 -20 -16,4 0 4 15,0 -6 -12 1,0 5 4 -16,0 1 -8 31,4 6 16 -31,0 -1 -12 16,0 1 16 -16,0 0 -16 0,0 -1 -4 0,0 1 0 15,-4 5 -4 -15,4 -5 0 16,-4 6 8 -16,0 -7 -4 16,-4 1 -12 -16,4 -1 4 15,-4 1 20 -15,0 6 -8 31,-4 -1 -12 -31,4 -5 0 16,-4 -1 4 -16,0 1 0 0,0 5 -12 0,0 -5 8 0,4 0 20 16,4 -7 -8 -16,-4 1 4 15,4 0 -4 -15,0 0 -8 16,0 0 4 -16,0 -6 -4 16,4 0 0 -16,0 0 0 15,0 -6 0 -15,0 0 0 16,-4 0 0 -16,0 0 -12 15,0 -5 8 -15,4 -1 12 16,-4 6 -4 -16,0 -5 -12 0,4 -1 4 16,0 0 -4 -16,0 1 0 31,4 -1 8 -31,4 -5 0 0,4 -1 -12 0,0 1 8 16,4 -6 12 -16,0 -1 -4 15,-4 1 8 -15,0 6 -8 16,-4 -1 -12 -16,-4 1 4 15,0 5 4 -15,0 0 0 16,-4 1 0 -16,0 -1 0 16,0 6 0 -16,-4 -5 0 15,12 5 -12 -15,-4 -6 8 16,0 6 12 -16,0 1 -4 16,-4 -1 16 -16,0 0 -12 15,4 0 -12 -15,-4 0 0 0,0 0 20 31,-4 1 -8 -31,0 -1 4 16,0 12 -4 -16,-4 -6 -8 0,-4 0 4 0,4 0 -4 16,0 5 0 -16,0 -5 0 15,-4 6 0 -15,0 -6 8 16,4 6 -4 -16,4 0 16 16,-4 -6 -12 -16,4 6 -12 15,4 0 0 -15,0 -6 20 16,4 0 -8 -16,0 0 -4 15,8 0 0 -15,-4 0 -4 0,0 0 0 16,0 0 0 -16,0 5 0 16,-4 1 8 -16,-8 -6 -4 31,12 6 -4 -31,0 0 -8 0,-8 0 4 16,0 -6 12 -16,0 5 -4 15,0 -5 -12 -15,0 0 4 16,4 0 4 -16,0 6 0 18,0 -6 16 -18,0 0 -8 16,8 0 -12 -16,-4 6 0 16,0 6 12 -16,-8 -6 -4 15,0 5 -12 -15,-4 1 4 16,4 -1 20 -16,-4 1 -8 16,0 0 -12 -16,-8 -1 0 15,12 1 4 -15,0 0 8 31,-4 -1 -4 -31,8 1 -4 16,-4 0 4 -16,4 -1 -4 0,4 1 0 0,0 -1 8 16,0 1 -4 -16,0 0 -4 15,0 -1 4 -15,-4 -5 12 16,-4 0 -8 -16,0 0 4 16,4 0 -4 -16,-4 -6 -8 31,4 0 4 -31,-4 0 -4 15,-4 0 0 -15,4 0 8 0,0 0 -4 0,4 0 -12 16,0 -6 4 -16,0 6 20 16,4 0 -8 -16,0 -6 -4 0,-4 6 0 15,4 -6 -4 -15,-4 6 0 16,-4 0 0 -16,0 -6 0 16,-4 1 0 -16,0 -1 0 31,0 0 0 -31,-8 6 0 0,4 0 8 15,-4 0 -4 -15,0 0 8 0,4 0 -8 16,-4 0 -4 -16,4 0 4 16,4 6 -4 -16,-4 -6 0 31,0 0 16 -31,4 0 -8 16,8 -6 -4 -16,-4 0 0 0,0 0 -4 31,0 0 0 -31,0 6 16 0,0 -5 -8 0,0 -1 -12 15,-4 6 0 -15,4 -6 4 0,-4 0 0 5,-4 0 0 -5,4 1 0 0,0 -7 0 16,-4 6 0 -16,4 -6 8 15,0 1 -4 -15,0 -1 -12 16,0 1 4 -16,4 -1 20 31,0 6 -8 -31,4 0 -4 16,0 0 0 -16,4 1 4 0,0 -1 -4 0,-4 0 -4 15,0 0 4 -15,-4 0 -4 16,4 1 0 -16,-4 -1 8 16,-4 0 -4 -16,0 0 -4 15,0 6 4 -15,0 0 12 32,-4 -6 -8 -32,4 6 -4 0,-4 0 0 15,0 -6 -4 -15,4 6 0 16,0 -5 8 -16,4 5 -4 0,0 0 8 0,0 0 -8 15,0 0 -4 -15,0 0 4 16,0 0 4 -16,4 5 -4 16,-4 -5 -4 -16,0 6 4 15,-4 0 -16 -15,0 0 8 32,0 0 4 -32,0 0 0 15,0 -6 -12 -15,4 0 8 0,-4 0 -4 0,4 0 0 16,4 0 -12 -16,8 0 12 15,0 0 -24 -15,0 0 20 0,0 0 -76 32,4 5 52 -32,-8 1 -76 0,0 0 68 0,-4 0 -148 15,-4 5 108 -15,0 1 -604 32,0 0 380 -32,-4 11 132 0,0 -6 120 31</inkml:trace>
    </iact:actionData>
  </iact:action>
  <iact:action type="add" startTime="78127">
    <iact:property name="dataType"/>
    <iact:actionData xml:id="d3">
      <inkml:trace xmlns:inkml="http://www.w3.org/2003/InkML" xml:id="stk3" contextRef="#ctx0" brushRef="#br0">14690 13312 756 0,'-12'12'280'16,"4"-12"-216"-16,0 6 -20 0,8 0 84 15,-4 -1 -80 -15,0 -5 52 0,-4 0 -60 0,0 0 52 16,4 0 -56 -16,0 0 36 0,0 0 -40 15,0 -5 24 -15,0 -1 -28 16,0 0 8 -16,4 6 -20 0,-4 0 36 0,4 0 -28 0,0 0 4 0,0 0 -16 16,8 0 12 -16,0 0 -16 0,4 6 16 0,4 -6 -16 62,4 0 4 -62,0 0 -4 16,4 0 4 -16,4 0 -8 31,0 0 16 -31,0 0 -12 0,0 0 16 31,4 0 -16 -31,0 0 -4 0,0 0 0 0,0 0 20 32,0 0 -12 -32,0 -6 12 0,4 6 -12 0,0 0 20 15,8 0 -20 -15,-4 0 -12 16,0 6 -4 -16,4 -6 40 15,0 0 -24 -15,0 0 -8 0,-4 -6 -8 32,0 0 4 -32,0 6 0 0,0 0 8 0,0 0 -4 15,-4 6 -4 -15,4 -6 4 16,0 0 -4 -16,0 0 0 16,4 6 0 -16,0 -6 0 15,4 0 8 -15,0 0 -4 31,0 0 8 -31,4 -6 -8 0,-8 0 8 0,-4 -6 -8 16,4 12 16 -16,-4 -5 -12 16,4 -1 -4 -16,0 6 0 15,0 -6 -16 -15,0 6 8 16,0 0 4 -16,4 -6 0 16,-4 6 8 -16,4 0 -4 15,-8 6 8 -15,4 -6 -8 0,-4 6 -4 16,-4 -6 4 -16,-4 6 4 31,4 -12 -4 -31,0 6 8 0,0 0 -8 0,0 6 -4 19,4 -6 4 -19,0 0 12 15,0 0 -8 -15,0 0 16 16,4 0 -16 -16,0 0 -12 16,-4 0 0 -16,0 5 12 15,-4 -5 -4 -15,0 0 8 16,-4 0 -8 -16,-4 0 -12 15,0 0 4 -15,0 0 4 16,0 0 0 -16,-4 6 0 16,4 0 0 -16,-4 -6 8 0,4 0 -4 31,0 6 8 -31,4 0 -8 0,0 -6 -4 0,0 0 4 31,0 0 4 -31,8 6 -4 0,0 -6 8 0,-4 0 -8 16,-4 0 -12 -16,-4 5 4 15,0 -5 4 -15,-4 -5 0 16,0 10 0 -16,-8 -5 0 16,4 0 8 -16,-4 -5 -4 15,0 5 -4 -15,-4 0 4 16,4 0 -16 -16,-4 0 8 16,0 0 -24 -16,-12 0 16 0,12 0 -48 0,-12 0 32 15,8 0 -72 -15,-8 -6 56 16,4 0 -168 -16,0 0 120 0,4 0 -220 31,-8 0 176 -31,0 6 72 0,4 -11 44 0</inkml:trace>
    </iact:actionData>
  </iact:action>
  <iact:action type="add" startTime="78128">
    <iact:property name="dataType"/>
    <iact:actionData xml:id="d4">
      <inkml:trace xmlns:inkml="http://www.w3.org/2003/InkML" xml:id="stk4" contextRef="#ctx0" brushRef="#brinv">0 0 2048 0</inkml:trace>
    </iact:actionData>
  </iact:action>
  <iact:action type="add" startTime="78129">
    <iact:property name="dataType"/>
    <iact:actionData xml:id="d5">
      <inkml:trace xmlns:inkml="http://www.w3.org/2003/InkML" xml:id="stk5" contextRef="#ctx0" brushRef="#brinv">21752 13410 2048 0</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45994" units="1/cm"/>
          <inkml:channelProperty channel="Y" name="resolution" value="1.64217" units="1/cm"/>
          <inkml:channelProperty channel="F" name="resolution" value="0" units="1/deg"/>
          <inkml:channelProperty channel="T" name="resolution" value="1" units="1/dev"/>
        </inkml:channelProperties>
      </inkml:inkSource>
      <inkml:timestamp xml:id="ts0" timeString="2018-01-16T21:31:59.864Z"/>
    </inkml:context>
    <inkml:brush xml:id="br0">
      <inkml:brushProperty name="width" value="0.07179" units="cm"/>
      <inkml:brushProperty name="height" value="0.07179" units="cm"/>
      <inkml:brushProperty name="color" value="#7030A0"/>
    </inkml:brush>
    <inkml:brush xml:id="brinv">
      <inkml:brushProperty name="width" value="0.05" units="cm"/>
      <inkml:brushProperty name="height" value="0.05" units="cm"/>
      <inkml:brushProperty name="color" value="#000000"/>
      <inkml:brushProperty name="transparency" value="255"/>
    </inkml:brush>
  </inkml:definitions>
  <iact:action type="add" startTime="18086">
    <iact:property name="dataType"/>
    <iact:actionData xml:id="d0">
      <inkml:trace xmlns:inkml="http://www.w3.org/2003/InkML" xml:id="stk0" contextRef="#ctx0" brushRef="#br0">6018 251 756 0,'-16'0'280'16,"16"4"-216"-16,-4 -8 -20 0,8 4 -20 0,-4 -4 -24 15,4 0 16 -15,4 -4 -8 32,0 0 -20 -32,0 0 4 0,0 0 4 0,0 0 4 0,8 4 8 0,-4 -4 -4 15,8 4 52 -15,4 0 -32 16,-4 0 24 -16,8 0 -28 15,0 0 28 1,4 0 -32 -16,8 -4 40 31,8 4 -32 -31,8 -4 12 0,4 4 -20 0,4 0 8 0,-8 0 -12 16,4 0 0 -16,-4 0 -4 16,4 0 4 -16,4 4 -8 15,4 0 -12 -15,4 0 4 31,0 0 12 -31,-4 0 -4 16,-4 0 8 -16,-4 0 -8 0,0 -4 32 0,-4 0 -20 4,4 0 32 -4,0 -4 -32 15,4 0 4 -15,4 0 -12 16,0 0 12 -16,0 0 -12 16,-4 0 4 -16,-4 4 -4 15,-4 0 20 -15,-4 0 -16 16,0 0 4 -16,4 4 -8 15,4 0 12 -15,4 0 -12 16,8 0 -4 -16,-12 0 0 0,4 0 -4 16,-4 0 0 -16,-4 4 0 15,-8 0 0 -15,0 0 8 16,0 0 -4 -16,4 0 8 31,8 0 -8 -31,0 0 8 16,4 0 -8 -16,-4 0 -4 0,0 0 4 0,-4 0 4 15,0 0 -4 -15,-4 -4 8 16,0 0 -8 -16,0 0 8 31,4 0 -8 -31,4 0 -4 0,4 0 4 16,-4 0 -16 -16,0 0 8 0,-4 4 4 0,4 0 0 16,-8 0 0 -16,-4 0 0 15,4 0 8 -15,4 0 -4 31,0 4 8 -31,8 0 -8 16,0 0 8 -16,-4 -4 -8 0,-4 4 -12 0,-4 0 4 16,0 0 20 -16,-4 -4 -8 15,-4 4 4 -15,0 -4 -4 16,4 4 12 -16,4 -4 -12 16,4 0 4 -16,0 0 -4 31,4 0 4 -31,0 -4 -8 15,-4 0 8 -15,0 0 -8 0,-4 0 16 0,4 -4 -12 16,-4 0 16 -16,0 0 -16 0,4 4 -12 16,4 -4 0 -16,0 4 20 15,4 0 -8 -15,0 0 -4 21,-4 -4 0 -21,-4 0 20 31,-4 4 -12 -31,-4 0 4 0,0 -4 -8 16,0 0 4 -16,8 0 -8 0,-4 4 -28 15,4 0 12 -15,-4 0 4 16,0 4 8 -16,0 0 8 16,-4 0 -4 -16,-4 4 24 15,-4 -4 -16 -15,0 4 4 32,-4 -4 -8 -32,-4 0 4 0,-4 0 -8 0,-4 0 8 0,0 0 -8 15,-4 0 -4 -15,0 -4 4 16,-4 4 -24 -16,-4 -4 12 15,0 4 -128 -15,0 0 76 0,-4 0 24 16,0 0 24 -16</inkml:trace>
    </iact:actionData>
  </iact:action>
  <iact:action type="add" startTime="20020">
    <iact:property name="dataType"/>
    <iact:actionData xml:id="d1">
      <inkml:trace xmlns:inkml="http://www.w3.org/2003/InkML" xml:id="stk1" contextRef="#ctx0" brushRef="#br0">14850 223 756 0,'-12'8'280'15,"12"-8"-216"-15,4 -8 -20 0,-4 8 92 0,4 0 -84 16,4 -4 8 -16,0 0 -40 0,4 -4 24 15,4 -4 -28 -15,-4 4 20 16,4 -4 -20 -16,0 4 44 0,4 -4 -32 16,0 4 12 -16,4 0 -24 15,8 -4 28 1,0 4 -28 -16,4 0 20 0,4 0 -20 16,4 4 8 -16,0 4 -12 15,0 0 -16 -15,4 4 0 16,8 0 28 -16,12 0 -12 15,8 4 4 -15,4 0 -8 16,-4 0 -8 -16,0 0 4 16,-4 -4 4 -16,8 4 -4 31,4 -4 24 -31,12 0 -16 0,-4 0 12 0,0 4 -12 16,-4 0 12 -16,-4 0 -16 15,8 -4 -4 -15,4 0 0 31,4 4 -4 -31,-4 -4 0 0,-4 0 8 0,0 0 -4 16,-4 0 -4 -16,8 0 4 31,0 0 4 -31,0 -4 -4 0,-4 0 -4 16,-4 0 4 -16,-4 0 12 0,4 0 -8 16,8 0 -4 -16,4 -4 0 0,-4 0 4 15,-8 0 -4 -15,-4 0 16 16,-4 0 -12 -16,0 0 -4 19,4 0 0 -19,4 4 -4 16,-4 0 0 -16,4 0 8 16,-8 -4 -4 -16,-8 4 8 15,-4 0 -8 -15,0 0 -12 32,4 0 4 -32,4 4 12 0,0 0 -4 0,-4 0 8 15,0 0 -8 -15,-8 0 8 0,0 0 -8 16,0 -4 -4 -16,0 0 4 15,4 0 4 -15,8 0 -4 16,0 0 -4 -16,0 -4 4 16,-8 4 -4 -16,0 0 0 15,-4 0 0 -15,-4 0 0 16,4 0 0 -16,8 -4 0 31,0 4 8 -31,8 -4 -4 16,-8 0 -12 -16,-4 0 4 0,-4 0 20 0,0 4 -8 15,0 0 -4 -15,4 0 0 16,4 0 12 -16,0 0 -8 16,0 0 -4 -16,-4 0 0 0,-4 0 4 15,4 0 -4 -15,-4 0 -12 16,0 -4 4 -16,4 4 4 16,24 -8 0 -16,-4 4 16 15,-4 0 -8 -15,-8 -4 -4 16,-4 4 0 -16,-12 -4 -4 15,-12 0 0 -15,-8 4 8 16,0 0 -4 -16,-8 0 8 16,-4 0 -8 -16,-8 0 -20 15,0 0 8 -15,-12 0 -92 16,-8 4 52 -16,0 0 -496 16,-8 0 300 -16,-16 8 112 15,-12 -4 88 -15</inkml:trace>
    </iact:actionData>
  </iact:action>
  <iact:action type="add" startTime="29606">
    <iact:property name="dataType"/>
    <iact:actionData xml:id="d2">
      <inkml:trace xmlns:inkml="http://www.w3.org/2003/InkML" xml:id="stk2" contextRef="#ctx0" brushRef="#br0">17450 1647 696 0,'-20'4'256'15,"16"0"-196"-15,0 -4 -20 0,4 0 56 0,0 0 -60 16,0 -4 24 -16,0 0 -40 0,0 0 16 0,0 0 -20 16,0 0 8 -16,4 0 -12 0,0 0 72 0,4 0 -48 15,4 0 32 -15,4 0 -40 31,4 0 28 -31,8 0 -32 16,0 0 4 -16,8 0 -16 16,0 0 12 -1,8 4 -16 -15,0 0 4 0,4 0 -4 16,12 0 -8 -16,4 0 4 16,12 0 -4 -16,4 0 0 15,4 0 0 -15,-4 0 0 16,0 4 8 -16,4 -4 -4 15,4 0 -4 -15,8 0 4 16,-4 0 12 -16,4 0 -8 16,-12 0 -4 -16,4 0 0 15,8 0 4 -15,12 0 -4 16,0 -8 -4 -16,-4 4 4 16,-8 4 -4 -16,4 -4 0 15,8 0 0 -15,0 4 0 16,-4 -4 0 -16,-4 4 0 31,-16 0 16 -31,4 0 -8 16,8 0 4 -16,-8 8 -4 0,12 -4 -16 0,-4 8 4 15,4 0 4 -15,-8 0 0 16,-12 -4 8 -16,8 0 -4 16,8 0 -28 -16,0 0 12 15,-20 -4 12 -15,4 4 4 16,-4 -8 16 -16,0 4 -12 15,-4 -4 -4 -15,0 4 0 16,-4 0 -40 -16,4 0 20 16,-4 0 4 -16,-4 -4 12 0,-8 4 -12 15,0 0 8 -15,-8 -4 4 0,-4 4 0 16,0 -4 0 -16,-4 4 0 16,0 -4 -12 -16,0 4 8 15,0 -4 -68 -15,-4 0 40 16,-4 0 -384 -16,-4 0 232 15,-4 -4 76 -15,-12 -4 72 32</inkml:trace>
    </iact:actionData>
  </iact:action>
  <iact:action type="add" startTime="99198">
    <iact:property name="dataType"/>
    <iact:actionData xml:id="d3">
      <inkml:trace xmlns:inkml="http://www.w3.org/2003/InkML" xml:id="stk3" contextRef="#ctx0" brushRef="#br0">98 7271 852 0,'-12'-4'316'16,"8"4"-248"-16,4 0 -16 0,0 0 -28 15,-4 0 -24 -15,4 0 0 0,-4 0 0 0,0 0 16 16,0 0 -8 -16,-4 0 76 0,4 0 -48 0,0 0 48 16,0 0 -48 -16,0 0 32 15,4 0 -36 -15,0 0 0 0,0 0 -20 0,0 -4 0 0,4 4 -4 0,4 -4 4 16,4 0 -8 -16,-4 4 -4 0,8 -4 4 62,0 4 4 -46,4 -4 -4 -16,4 0 16 16,4 0 -12 -1,4 0 40 -15,8 0 -24 0,0 0 -12 16,8 0 -8 -16,0 0 4 15,4 0 -4 -15,-4 0 -4 16,0 4 4 -16,-4 -4 -4 31,0 4 0 -31,4 -4 -12 0,0 0 8 0,4 0 20 16,0 4 -8 -16,4 -4 -12 16,4 4 0 -16,-4 0 4 15,4 -4 0 -15,-8 4 0 16,-4 -4 0 -16,0 0 8 0,-4 4 -4 15,4 -4 -4 -15,0 0 4 31,4 4 -16 -31,0 0 8 16,4 0 4 -16,0 0 0 15,0 0 0 -15,-4 4 0 16,0 -4 0 -16,-4 0 0 16,-4 0 8 -16,-4 0 -4 15,4 0 16 -15,0 -4 -12 16,0 4 4 -16,4 0 -4 15,8 0 4 -15,-4 0 -8 16,0 0 8 -16,0 4 -8 16,-4 0 -4 -16,0 -4 4 15,-4 4 -16 -15,0 -4 8 16,0 0 12 -16,0 0 -4 31,0 0 -4 -31,4 0 4 0,0 0 4 0,4 0 -4 0,0 -4 -4 16,0 4 4 -16,0 0 4 31,0 -4 -4 -31,0 4 -20 0,-4 0 8 0,-8 0 12 16,0 0 0 -16,0 0 -4 15,4 -4 4 -15,0 4 4 32,0 0 -4 -32,4 4 -4 0,0 0 4 0,-4 0 -16 15,4 4 8 -15,-4 0 4 16,0 0 0 -16,-4 0 0 31,-4 0 0 -31,0 0 0 16,-4 0 0 -16,0 0 0 0,4 0 0 0,0 0 8 0,4 -4 -4 15,0 4 -12 -15,8 -4 4 32,0 0 12 -32,0 0 -4 15,0 -4 -12 -15,0 4 4 0,-8 -4 12 0,8 0 -4 16,-8 0 -4 -16,0 0 4 15,-8 0 4 -15,0 -4 -4 16,4 0 -4 -16,0 0 4 4,4 -4 -4 -4,0 4 0 15,4 0 0 -15,0 0 0 16,0 0 0 -16,0 0 0 16,4 4 0 -16,-8 0 0 15,-4 4 0 -15,0 0 0 16,0 -4 8 -16,-4 4 -4 15,0 0 -12 -15,-4 0 4 16,0 0 12 -16,0 4 -4 0,4 -4 -12 16,0 0 4 -16,0 0 12 15,4 -4 -4 -15,-4 4 -12 16,4 0 4 -16,0 0 12 16,-4 0 -4 -16,0 0 -4 15,0 4 4 -15,-4 0 -4 16,0 0 0 -16,-8 0 0 15,0 0 0 -15,0 0 8 16,0 -4 -4 -16,-4 0 8 0,4 -4 -8 47,-4 4 -4 -47,0 -4 -8 0,4 0 4 16,-4 0 4 -16,-8 0 8 0,4 0 -4 0,-8 0 -4 15,4 0 4 -15,-8 0 -32 0,8 0 16 0,0 0 -64 16,0 4 40 -16,-8 -4 -132 15,0 12 92 -15,0 4 -616 16,4 4 384 0,-4 4 128 15</inkml:trace>
    </iact:actionData>
  </iact:action>
  <iact:action type="add" startTime="104548">
    <iact:property name="dataType"/>
    <iact:actionData xml:id="d4">
      <inkml:trace xmlns:inkml="http://www.w3.org/2003/InkML" xml:id="stk4" contextRef="#ctx0" brushRef="#br0">7026 7347 684 0,'-16'4'252'15,"12"0"-192"-15,0 -4 -20 0,4 0 -20 16,0 0 -20 -16,0 4 16 0,-4 -4 -8 0,4 4 16 16,0 -4 -16 -16,0 0 24 0,0 0 -20 0,0 0 48 15,4 0 -32 -15,0 -4 20 16,4 0 -28 -16,4 0 28 16,4 0 -32 -1,4 -4 32 1,8 4 -32 -1,0 -4 4 -15,4 4 -12 16,4 0 -8 -16,0 0 4 16,4 4 4 -16,0 -4 -4 15,4 0 -4 -15,0 -4 4 16,0 0 -4 -16,8 0 0 16,4 0 8 -16,8 4 -4 31,0 0 -4 -31,0 0 4 0,-4 4 4 0,0 -4 -4 19,-8 4 -4 -19,4 -4 4 0,0 4 -4 16,8 -4 0 -16,0 0 0 16,8 4 0 -16,-4 0 16 31,0 0 -8 -31,-4 0 -4 0,-4 0 0 0,0 0 4 16,0 0 -4 -16,8 -4 -4 15,4 0 4 -15,4 4 -16 16,-4 0 8 -16,0 0 4 15,-4 0 0 -15,0 0 8 0,-4 -4 -4 16,4 0 -12 -16,4 0 4 16,0 0 12 -16,0 4 -4 15,0 0 -4 -15,-4 4 4 16,-4 -4 4 -16,0 4 -4 16,-4 -4 -4 -16,0 0 4 15,4 0 -4 -15,8 0 0 16,-4 0 8 -16,0 0 -4 15,0 4 8 -15,-8 0 -8 16,-4 0 16 -16,0 0 -12 16,-4 -4 -4 -16,4 0 0 15,4 -4 4 -15,0 0 -4 16,4 0 8 -16,-4 4 -8 16,0 0 -4 -16,0 0 4 15,-8 0 4 -15,4 4 -4 16,-4 -4 -4 -16,-4 0 4 31,4 4 12 -31,4 0 -8 0,0 0 4 0,0 0 -4 0,0 0 12 16,0 4 -12 -16,-8 0 4 15,0 -4 -4 -15,-4 4 12 16,-4 -4 -12 -16,-4 0 16 47,0 0 -16 -47,0 0 -4 0,-4 4 0 0,12 -4 -4 0,-8 4 0 15,8 -4 0 -15,-4 4 0 5,4 0 0 -5,4 4 0 16,-4 0 0 -16,-4 0 0 0,12 0 0 15,-4 -4 0 -15,-8 0 8 16,0 -4 -4 -16,-4 0 -4 0,-4 0 4 16,0 -4 4 -16,0 0 -4 31,0 -4 -4 -31,0 0 4 15,4 0 4 -15,4 0 -4 0,0 0 -12 0,0 0 4 16,4 0 -4 -16,-4 0 0 16,-8 0 8 -16,-4 4 0 31,-4 0 -28 -15,0 0 16 -1,-4 0 -56 -15,-4 0 36 0,0 0 -300 0,-8 4 180 0</inkml:trace>
    </iact:actionData>
  </iact:action>
  <iact:action type="add" startTime="104549">
    <iact:property name="dataType"/>
    <iact:actionData xml:id="d5">
      <inkml:trace xmlns:inkml="http://www.w3.org/2003/InkML" xml:id="stk5" contextRef="#ctx0" brushRef="#brinv">0 0 2048 0</inkml:trace>
    </iact:actionData>
  </iact:action>
  <iact:action type="add" startTime="104550">
    <iact:property name="dataType"/>
    <iact:actionData xml:id="d6">
      <inkml:trace xmlns:inkml="http://www.w3.org/2003/InkML" xml:id="stk6" contextRef="#ctx0" brushRef="#brinv">22344 7499 2048 0</inkml:trace>
    </iact:actionData>
  </iact:action>
</iact:actions>
</file>

<file path=ppt/ink/inkAction20.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45994" units="1/cm"/>
          <inkml:channelProperty channel="Y" name="resolution" value="1.64217" units="1/cm"/>
          <inkml:channelProperty channel="F" name="resolution" value="0" units="1/deg"/>
          <inkml:channelProperty channel="T" name="resolution" value="1" units="1/dev"/>
        </inkml:channelProperties>
      </inkml:inkSource>
      <inkml:timestamp xml:id="ts0" timeString="2017-12-16T16:05:25.592Z"/>
    </inkml:context>
    <inkml:brush xml:id="br0">
      <inkml:brushProperty name="width" value="0.07179" units="cm"/>
      <inkml:brushProperty name="height" value="0.07179" units="cm"/>
      <inkml:brushProperty name="color" value="#7030A0"/>
    </inkml:brush>
    <inkml:brush xml:id="brinv">
      <inkml:brushProperty name="width" value="0.05" units="cm"/>
      <inkml:brushProperty name="height" value="0.05" units="cm"/>
      <inkml:brushProperty name="color" value="#000000"/>
      <inkml:brushProperty name="transparency" value="255"/>
    </inkml:brush>
  </inkml:definitions>
  <iact:action type="add" startTime="3840">
    <iact:property name="dataType"/>
    <iact:actionData xml:id="d0">
      <inkml:trace xmlns:inkml="http://www.w3.org/2003/InkML" xml:id="stk0" contextRef="#ctx0" brushRef="#br0">98 63 808 0,'-12'-12'300'15,"0"12"-232"-15,8 0 -20 0,4 0 -16 16,-4 0 -28 -16,0 0 8 0,4 0 -8 0,-4 -4 16 15,4 4 -12 -15,-8 0 16 0,4 0 -16 0,0 0 4 16,4 0 -4 -16,0 0 -8 0,0 0 4 0,4 4 4 16,8 0 -4 -16,-8 0 40 0,8 0 -20 0,4 0 12 47,4 0 -20 -16,4 0 20 -31,8 0 -24 0,-4 0 12 36,4 0 -12 -36,4 0 20 0,4 4 -20 0,-4 0 -4 15,8 -4 -4 -15,0 0 4 0,-4 0 -4 0,4 -4 16 16,8 0 -12 -16,4 0 -12 16,8 0 0 -16,0 4 12 15,4 0 -4 -15,-4 0 -4 16,-4 0 4 -16,-4 0 4 31,0 -4 -4 -31,4 0 8 16,12 0 -8 -16,-4 0 -4 0,8 0 4 0,-4 0 4 0,-4 0 -4 15,0 4 -4 -15,-4 -4 4 16,0 0 -4 -16,4 0 0 16,0 0 -12 -16,4 0 8 15,0 0 12 -15,4 4 -4 31,-8 0 16 -31,-4 -4 -12 0,-4 0 -4 0,-4 0 0 16,4 -4 -4 -16,4 4 0 16,0 -4 16 -16,4 4 -8 15,0 -4 -4 -15,0 4 0 16,-8 0 4 -16,0 0 -4 31,0 -4 -4 -31,4 4 4 16,0 -4 -4 -16,4 0 0 0,0 0 -12 0,0 4 8 0,0 0 12 31,0 0 -4 -31,-4 0 -4 0,0 0 4 0,-4 0 -4 16,8 -4 0 -16,4 0 -12 31,0 4 8 -31,8 0 48 0,-4 0 -24 16,-4 0 -8 -16,-4 4 -8 0,-4 -4 -4 15,4 0 0 -15,4 0 8 16,0 -4 -4 -16,8 4 -4 15,0 0 4 -15,-8 0 4 16,0 4 -4 -16,-4 -4 -4 44,0 -4 4 -44,4 0 -4 0,4 0 0 0,4 -4 8 0,0 4 -4 16,-12 4 -4 -16,4 -4 4 16,-8 0 4 -16,4 -4 -4 15,-4 4 16 -15,4 0 -12 31,16 0 -12 -31,-4 0 0 16,-8 0 4 -16,-4 4 0 0,-12 -4 -12 0,0 4 8 16,-8 0 -24 -16,-4 4 16 31,-8 -4 -84 -31,0 0 56 16,-4 0 -160 -16,4 4 112 0,0 0 28 0,4 4 40 31</inkml:trace>
    </iact:actionData>
  </iact:action>
  <iact:action type="add" startTime="7090">
    <iact:property name="dataType"/>
    <iact:actionData xml:id="d1">
      <inkml:trace xmlns:inkml="http://www.w3.org/2003/InkML" xml:id="stk1" contextRef="#ctx0" brushRef="#br0">8742 8755 904 0,'-8'0'332'15,"12"0"-256"-15,-4 -4 -24 0,0 4 -44 0,0 0 -16 16,8 0 12 -16,-4 -4 0 15,0 0 -20 -15,0 -4 8 0,0 4 4 0,0 0 4 16,4 0 16 -16,0 0 -8 0,4 0 16 4,0 0 -16 -4,4 4 24 15,0 -4 -20 1,4 4 56 -16,0 0 -36 0,4 0 20 16,0 4 -32 -16,4 -4 28 31,0 0 -32 -31,4 0 12 0,-4 0 -16 47,4 0 20 -47,8 4 -20 0,-4 -4 40 0,8 4 -28 15,12 -4 12 -15,8 0 -20 0,0 4 0 16,0 -4 -8 -16,-4 0 12 16,4 0 -12 -16,4 -4 4 15,4 0 -4 -15,4 0 28 0,4 4 -20 16,4 0 4 -16,-12 0 -12 15,0 4 12 -15,-8 0 -12 16,0 0 24 -16,8 0 -20 16,4 -4 4 -16,0 4 -8 15,4 4 -16 -15,-4 0 4 16,-4 -4 4 -16,-8 0 0 16,0 4 16 -16,0 0 -8 15,0 -4 24 -15,4 0 -20 0,4 0 4 16,4 4 -8 -16,-8 0 -16 15,-4 0 4 -15,-4 -4 12 16,4 0 -4 -16,-4 0 8 16,4 0 -8 -16,4 0 40 31,4 4 -20 -31,0 0 -48 0,-4 4 12 0,0 0 12 16,-4 0 0 -16,4 0 0 15,4 -4 4 -15,4 0 -24 16,4 -4 12 -16,8 0 32 0,0 4 -16 31,-8 -4 -8 -31,4 0 -4 0,-4 -4 4 16,8 0 0 -16,4 0 0 0,0 0 0 15,0 -4 16 -15,0 0 -8 21,-4 -8 4 -5,8 0 -4 -1,8 -4 -16 -15,-4 4 4 0,-4 0 4 0,-4 0 0 16,-4 0 8 -16,4 0 -4 15,0 0 -20 -15,4 4 8 16,-4 4 12 -16,-4 0 0 16,-4 0 -4 -16,-8 0 4 31,0 0 -4 -31,8 0 0 0,4 0 -20 0,4 4 12 16,-8 0 20 -16,16 0 -4 15,-12 4 -4 -15,-4 -4 0 0,4 0 20 16,0 0 -12 -16,4 0 -4 15,-4 4 -4 -15,0 -4 4 32,-4 0 -4 -32,-8 -4 -4 15,8 0 4 -15,4 0 20 0,4 -4 -12 0,4 0 12 16,-12 4 -12 -16,-8 0 0 16,8 -4 -4 -16,0 0 4 15,8 -8 -8 -15,0 4 8 16,4 -4 -8 -16,-12 4 -4 31,0 0 4 -31,0 0 12 0,0 0 -8 0,4 0 16 0,4 0 -16 16,-4 0 4 -16,0 0 -4 15,-12 0 12 -15,4 0 -12 16,-4 0 -12 -16,8 0 0 16,8 0 12 -16,-4 -4 -4 31,-4 4 8 -31,-8 0 -8 0,-4 8 16 0,-4 0 -12 15,0 0 4 -15,4 0 -4 16,0 4 12 -16,4 -4 -12 16,0 4 -4 -16,-8 0 0 15,0 0 -4 -15,-4 0 0 30,-8 0 0 -30,0 0 0 0,4 0 8 0,4 4 -4 0,-8 -4 24 31,4 8 -16 -31,4 0 -4 15,0 -4 -4 -15,-8 4 -4 0,-8 -4 0 32,0 4 0 -32,0 -8 0 0,-4 4 8 0,12 0 -4 0,-4 0 8 15,4 -4 -8 -15,-4 0 8 16,4 0 -8 -16,-8 0 -12 16,0 0 4 -16,0 0 4 15,-8 -4 0 -15,0 0 -20 31,0 0 12 -31,0 0 -24 0,-4 0 20 0,0 0 -20 0,-4 0 16 16,0 0 -52 -16,-4 0 36 16,0 4 -144 -16,-8 0 100 15,0 4 -432 -15,-8 0 280 16,-4 4 100 -16,-8 -8 88 16</inkml:trace>
    </iact:actionData>
  </iact:action>
  <iact:action type="add" startTime="7091">
    <iact:property name="dataType"/>
    <iact:actionData xml:id="d2">
      <inkml:trace xmlns:inkml="http://www.w3.org/2003/InkML" xml:id="stk2" contextRef="#ctx0" brushRef="#brinv">0 0 2048 0</inkml:trace>
    </iact:actionData>
  </iact:action>
  <iact:action type="add" startTime="7092">
    <iact:property name="dataType"/>
    <iact:actionData xml:id="d3">
      <inkml:trace xmlns:inkml="http://www.w3.org/2003/InkML" xml:id="stk3" contextRef="#ctx0" brushRef="#brinv">20304 8979 2048 0</inkml:trace>
    </iact:actionData>
  </iact:action>
</iact:actions>
</file>

<file path=ppt/ink/inkAction21.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88628" units="1/cm"/>
          <inkml:channelProperty channel="Y" name="resolution" value="1.64217" units="1/cm"/>
          <inkml:channelProperty channel="F" name="resolution" value="0" units="1/deg"/>
          <inkml:channelProperty channel="T" name="resolution" value="1" units="1/dev"/>
        </inkml:channelProperties>
      </inkml:inkSource>
      <inkml:timestamp xml:id="ts0" timeString="2017-12-16T16:08:08.403Z"/>
    </inkml:context>
    <inkml:brush xml:id="br0">
      <inkml:brushProperty name="width" value="0.07182" units="cm"/>
      <inkml:brushProperty name="height" value="0.07182" units="cm"/>
      <inkml:brushProperty name="color" value="#7030A0"/>
    </inkml:brush>
    <inkml:brush xml:id="br1">
      <inkml:brushProperty name="width" value="0.07182" units="cm"/>
      <inkml:brushProperty name="height" value="0.07182" units="cm"/>
      <inkml:brushProperty name="color" value="#0000FF"/>
    </inkml:brush>
    <inkml:brush xml:id="brinv">
      <inkml:brushProperty name="width" value="0.05" units="cm"/>
      <inkml:brushProperty name="height" value="0.05" units="cm"/>
      <inkml:brushProperty name="color" value="#000000"/>
      <inkml:brushProperty name="transparency" value="255"/>
    </inkml:brush>
  </inkml:definitions>
  <iact:action type="add" startTime="29784">
    <iact:property name="dataType"/>
    <iact:actionData xml:id="d0">
      <inkml:trace xmlns:inkml="http://www.w3.org/2003/InkML" xml:id="stk0" contextRef="#ctx0" brushRef="#br0">20297 13063 704 0,'-15'4'264'16,"4"4"-208"-16,-4 4 -12 0,15 -12 132 15,-5 0 -104 -15,-1 4 44 0,6 -4 -72 0,-5 0 28 21,0 4 -40 -21,0 -4 -8 0,0 4 -16 0,0 -8 4 16,5 4 -8 -16,0 -4 24 0,0 0 -8 0,0 0 -8 15,5 0 28 -15,5 0 -24 0,6 -4 56 0,-1 4 -40 63,6 0 12 -48,5 0 -28 -15,0 0 28 16,10 0 -28 -16,10 0 12 31,11 0 -16 -31,5 -4 0 0,11 0 -4 0,4 0 4 16,1 0 -8 -16,-6 4 32 16,6 4 -20 -16,-6 0 -4 15,6 0 -8 -15,4 0 12 16,6 0 -8 -16,5 -4 4 15,0 0 -4 -15,-5 0 -8 16,0 0 4 -16,-5 -4 12 16,0 4 -8 -16,5 -4 32 15,-1 0 -24 -15,6 0 4 16,1 0 -12 -16,-1 -4 4 0,-11 4 -8 16,1 0 -20 -16,-5 0 8 15,-6 0 12 -15,0 -4 0 16,6 0 8 -16,5 0 -8 15,-1 -4 -28 -15,12 4 12 16,-17 -4 24 -16,1 4 -8 31,-11 0 28 -31,0 0 -20 0,-5 4 32 0,0 0 -28 16,0 0 20 -16,5 4 -20 16,1 0 -8 -16,-1 -4 -4 15,0 4 -4 -15,0 0 0 16,1 -4 16 -16,-1 4 -8 15,-10 0 4 -15,-1 0 -4 16,1 4 12 -16,-5 -4 -12 16,0 4 4 -16,-1 0 -4 15,1 0 -8 -15,5 0 4 0,0 0 28 32,0 0 -16 -32,0 0 12 0,0 0 -16 0,-1 0 0 15,1 4 -4 -15,-10 0 4 16,5 0 -8 -16,-11 0 -4 15,0 -4 4 -15,-5 8 -4 32,1 -8 0 -32,-1 0 0 0,0 4 0 0,-5 0 0 15,-5 0 0 -15,0 0 8 16,0 0 -4 -16,-6 4 -4 16,1 0 4 -16,5 0 -16 15,-5 0 8 -15,-6 0 4 0,1 0 0 16,-1 0 0 -1,1 0 0 -15,-6 0 -12 0,0 0 8 0,1 -4 -16 0,-6 4 12 16,0 0 -24 -16,0 0 20 16,0 0 -40 -16,-5 -8 32 0,0 8 -48 15,0 0 40 -15,0 -8 -100 16,0 8 72 -16,0 0 -144 16,-5 0 116 -16,0 0 -956 15,0 4 572 -15,0 0 196 16</inkml:trace>
    </iact:actionData>
  </iact:action>
  <iact:action type="add" startTime="37805">
    <iact:property name="dataType"/>
    <iact:actionData xml:id="d1">
      <inkml:trace xmlns:inkml="http://www.w3.org/2003/InkML" xml:id="stk1" contextRef="#ctx0" brushRef="#br0">28110 11023 248 0,'-21'0'92'15,"16"4"-72"-15,-5 -4 -4 0,10 0 200 0,-5 0 -120 0,-6 0 24 32,1 0 -72 -32,5 -4 4 0,-6 0 -32 0,1 0 44 0,-5 4 -36 15,4 -4 -16 -15,-4 0 -4 16,-1 0 44 -16,6 0 -28 0,-6 0 60 16,6 0 -48 -16,0 0 80 15,-1 4 -64 -15,1 -4 52 0,0 4 -60 16,4 0 16 -16,1 -4 -40 0,0 4 28 15,5 0 -32 -15,-5 0 20 0,0 0 -20 0,5 0 44 16,0 0 -32 -16,0 0 12 0,0 0 -24 0,10 4 20 16,0 0 -24 -16,6 0 24 0,-6 0 -24 62,6 0 -4 -62,-1 0 -4 16,6 0 -4 -16,-6 0 0 15,6 0 0 -15,0 0 0 16,0 0 8 -16,-1 0 -4 16,6 0 16 -16,5 -4 -12 15,5 0 16 1,-5 4 -16 -16,5 -4 -4 16,1 0 0 -16,4 4 -4 15,6 0 0 -15,-1 0 -20 31,6 0 12 -31,5 0 32 22,5 0 -16 -22,-5 -4 16 0,-6 0 -12 0,6 0 -8 16,-15 0 0 -16,14 0 4 15,1 -4 4 -15,-5 4 -4 32,5 0 12 -32,0 0 -12 0,0 0 24 0,0 0 -20 31,-1 0 -20 -31,1 0 0 15,0 -4 4 -15,0 4 4 0,-5 -4 0 0,-1 0 0 16,-4 0 0 -16,0 0 0 16,-6 0 8 -16,5 4 -4 15,1 -4 16 -15,-1 4 -12 16,1 -4 -4 -16,5 4 0 16,-1 -4 -4 -16,1 4 0 15,5 -4 -12 -15,-5 4 8 16,5 -4 20 -16,-1 0 -8 15,-4 0 -12 -15,-5 0 0 16,-1 0 12 -16,-4 4 -4 16,-1 0 -12 -16,0 -4 4 0,1 4 12 15,-1 0 -4 -15,0 0 8 16,1 4 -8 -16,4 -4 8 31,6 4 -8 -31,0 0 8 0,5 0 -8 0,-6 0 -4 16,-4 0 4 -16,5 -4 12 15,-6 4 -8 -15,1 -4 4 16,-6 0 -4 -16,0 0 -8 16,1 0 4 -16,-1 0 12 31,0 4 -8 -31,1 -4 4 0,4 0 -4 0,1 4 -8 0,5 -4 4 16,4 0 -4 -16,1 0 0 15,0 0 0 -15,0 0 0 31,5 0 8 -31,-5 -4 -4 0,-5 0 -12 0,-1 4 4 16,1 0 4 -16,-5 0 0 3,4 0 0 -3,1 4 0 31,5 -4 -28 -31,0 0 16 0,5 0 -4 0,0 0 8 16,0 0 8 -16,10 0 0 15,-4 0 0 -15,-6 0 0 16,-5 -4 0 -16,-1 0 0 15,-4 4 0 -15,-5 -4 0 0,-1 4 -20 16,6 0 12 -16,0 0 -4 16,10 0 4 -16,5 -4 0 31,-5 4 0 -31,0 -4 8 0,0 0 0 0,0 0 0 16,0 0 0 -16,-5 0 8 15,0 0 -4 -15,-5 0 -4 16,-1 0 4 -16,-4 0 4 15,-1 4 -4 -15,6 0 -4 16,5 0 4 -16,0 -4 4 16,0 4 -4 -16,0 -4 8 0,-1 0 -8 31,1 0 24 -31,-5 0 -16 0,0 0 -4 16,-11 0 -4 -16,0 0 4 0,1 4 -4 15,-6 -4 16 -15,-5 0 -12 16,5 0 -4 -1,-5 0 0 1,5 0 -16 -16,-5 0 8 0,6 0 4 0,-1 0 0 16,0 0 0 -16,0 0 0 15,6 4 0 -15,-1 -4 0 16,0 4 -20 -16,1 -4 12 16,-1 4 -4 -16,0 0 4 15,1 0 16 -15,-1 0 -4 16,-5 0 -36 -16,-5 0 16 15,-5 0 -28 -15,0 0 24 16,0 0 -60 -16,-11 -4 44 0,1 0 -388 16,-6 -4 232 -16,-10 -8 84 46,-20 -8 72 -46</inkml:trace>
    </iact:actionData>
  </iact:action>
  <iact:action type="add" startTime="51920">
    <iact:property name="dataType"/>
    <iact:actionData xml:id="d2">
      <inkml:trace xmlns:inkml="http://www.w3.org/2003/InkML" xml:id="stk2" contextRef="#ctx0" brushRef="#br0">9367 16987 840 0,'-21'8'312'16,"16"-4"-244"-16,0 0 -16 0,5 -4 120 0,0 0 -104 15,0 0 68 -15,0 0 -76 0,0 0 44 0,-6 0 -60 16,6 0 32 -16,0 0 -44 0,-5 4 44 0,0 -4 0 16,5 4 -40 -16,-5 4 8 0,5 8 -28 31,0 4 8 -15,5 12 -12 -1,0 0 20 -15,0 8 -20 16,1 8 56 -1,4 8 -36 -15,0 8 4 0,1 8 -24 16,-1 -12 12 -16,0 -4 -16 16,1 -4 -4 -16,-1 -8 0 15,0 -4 -40 -15,1 -16 20 32,-1 4 -84 -32,0 -12 60 0,-4 -4 -372 0,4 -8 228 15,-5 -8 76 -15,0 -20 76 0</inkml:trace>
    </iact:actionData>
  </iact:action>
  <iact:action type="add" startTime="52372">
    <iact:property name="dataType"/>
    <iact:actionData xml:id="d3">
      <inkml:trace xmlns:inkml="http://www.w3.org/2003/InkML" xml:id="stk3" contextRef="#ctx0" brushRef="#br0">9289 16223 1164 0,'-10'52'428'16,"10"-48"-332"-16,10 -4 -24 0,0 0 -492 0,1 -4 216 47,15 -4 76 -47</inkml:trace>
    </iact:actionData>
  </iact:action>
  <iact:action type="add" startTime="52794">
    <iact:property name="dataType"/>
    <iact:actionData xml:id="d4">
      <inkml:trace xmlns:inkml="http://www.w3.org/2003/InkML" xml:id="stk4" contextRef="#ctx0" brushRef="#br0">10106 17031 1120 0,'-16'12'416'16,"22"-4"-324"-16,-1 -8 -24 0,-5 4 96 0,0 4 -104 0,0 0 28 15,0 0 -52 -15,0 8 -24 0,0 8 -4 16,5 4 0 -16,0 0 -4 16,0 4 -4 -16,1 4 4 4,-1 4 12 -4,0 0 -8 16,-5 8 -12 -16,0 -4 0 16,0 4 48 -16,0 -4 -24 15,0 -4 0 -15,-5 0 -12 16,0 -12 4 -16,5 0 -8 15,-6 -8 -12 -15,1 -8 4 16,5 0 -16 -16,0 -12 12 0,0 -4 -12 0,0 -12 8 16,0 -16 0 -1,0 -4 4 1,5 -8 8 -16,1 -4 0 16,-1 0 -12 -16,10 -4 8 0,1 0 12 15,-1 8 -4 -15,6 0 -4 16,0 4 4 -16,-1 4 12 15,1 8 -8 -15,0 4 48 16,-1 8 -28 -16,1 8 12 16,0 4 -24 -16,-1 4 8 15,1 4 -12 -15,5 8 12 16,0 8 -16 -16,0 4 4 16,5 8 -4 -16,-6 0 -16 15,1 8 4 -15,0 4 4 16,0 4 0 -16,0 -4 -28 15,-5 -4 16 -15,4 -4 -64 0,-4 4 40 32,0 -12 -108 -32,-6 -4 84 0,6 -4 -108 0,-6 -8 100 47,1 -8 -144 -47,0 -4 120 0,-1 -8 -716 0,1 -4 448 0</inkml:trace>
    </iact:actionData>
  </iact:action>
  <iact:action type="add" startTime="53459">
    <iact:property name="dataType"/>
    <iact:actionData xml:id="d5">
      <inkml:trace xmlns:inkml="http://www.w3.org/2003/InkML" xml:id="stk5" contextRef="#ctx0" brushRef="#br0">11740 16039 1560 0,'10'36'576'16,"-15"-16"-448"-16,10 12 -36 0,0 -12 40 0,1 12 -92 15,4 8 -8 -15,0 4 -20 16,1 0 -28 -16,-1 8 8 16,0 0 -40 -16,1 8 28 0,-1 8 -4 15,0 16 16 -15,6 4 24 16,-1 -4 -8 -16,1 -8 4 0,-1 -8 -4 15,1 -8 12 1,-1 -8 -12 -16,1 -4 -12 0,-1 -12 0 16,1 -4 -40 -16,-6 -8 24 15,1 -4 -64 -15,-6 -4 48 16,0 -8 -28 -16,0 0 40 0,-5 -12 -32 16,-5 -4 40 -16,0 -4 8 0,-6 0 16 31,-4 -4 -4 -31,-6 -4 16 15,-5 0 -12 -15,-10 -4 16 16,0 0 -16 0,0 0 -4 -16,0 0 0 15,-6 4 4 -15,6 4 -4 16,-10 0 -4 -16,-1 8 4 16,-10 8 -4 -16,0 4 0 15,0 8 0 -15,6 4 0 0,9 8 8 16,6 4 -4 -16,5 0 40 15,10 4 -20 -15,16 4 32 16,10 0 -32 -16,11 4 20 16,15 0 -24 -16,0 0 0 15,10 -4 -12 -15,1 -8 -8 16,-1 -8 4 -16,6 -8 -4 16,4 -8 0 -16,11 -4 -12 29,0 -8 8 -29,0 -8 -16 16,6 -4 12 -16,-6 0 -92 15,0 -8 52 -15,-5 4 -144 0,-11 -4 108 16,-4 -4 -684 -16,-11 0 424 47,-6 -4 148 -47,-9 -8 132 0</inkml:trace>
    </iact:actionData>
  </iact:action>
  <iact:action type="add" startTime="54161">
    <iact:property name="dataType"/>
    <iact:actionData xml:id="d6">
      <inkml:trace xmlns:inkml="http://www.w3.org/2003/InkML" xml:id="stk6" contextRef="#ctx0" brushRef="#br0">12500 16783 1016 0,'-10'20'376'15,"15"-8"-292"-15,-10 -4 -20 0,5 -8 140 0,-6 8 -124 16,6 0 28 -16,-5 -4 -64 0,0 0 -28 0,0 0 16 15,0 4 -20 -15,0 4 68 0,-1 4 -48 16,6 4 60 0,6 8 -56 -1,4 8 44 1,11 4 -44 -16,10 8 0 16,10 0 -24 -16,6 -4 20 15,4 -4 -20 -15,6 4 -32 16,5 -8 12 -16,-5 -8 -8 15,0 -4 8 -15,-11 -8 0 0,1 -16 0 16,0 0 -28 -16,-6 -12 20 16,-5 -12 -28 -16,-5 -8 24 15,-5 -8 -36 -15,-11 -4 36 16,-4 -4 -4 -16,-6 -4 16 16,0 0 8 -16,-5 4 0 15,0 4 32 -15,-10 8 -16 16,5 8 64 -16,-1 12 20 31,-4 8 -56 -31,5 8 -12 0,5 12 -20 16,5 12 -20 -16,11 8 4 15,4 8 12 -15,11 4 -4 16,11 0 -28 -16,9 -8 12 16,6 -4 -92 -16,11 -8 56 15,-1 -8 -128 -15,5 -4 100 0,-10 -8 -376 31,0 -8 248 -31,-5 -4 92 0,5 -12 76 0</inkml:trace>
    </iact:actionData>
  </iact:action>
  <iact:action type="add" startTime="54754">
    <iact:property name="dataType"/>
    <iact:actionData xml:id="d7">
      <inkml:trace xmlns:inkml="http://www.w3.org/2003/InkML" xml:id="stk7" contextRef="#ctx0" brushRef="#br0">14511 16487 1224 0,'5'-4'456'16,"-10"12"-356"-16,0 -4 -28 0,0 0 84 0,-5 -4 -100 0,-11 4 32 16,-5 0 -52 -16,-5 0 40 15,-10 4 -44 -15,-6 4 -60 16,1 8 16 -16,4 4 44 0,1 4 -16 15,5 12 12 -15,5 8 -16 16,5 8 28 -16,10 4 -24 16,6 -4 32 -1,5 0 -32 -15,10 -4 20 0,5 -4 -20 16,11 -4 0 -16,5 -4 -8 16,10 -12 12 -16,11 -4 -12 15,9 -8 -20 -15,7 -4 4 16,4 -12 -4 -16,5 -8 4 0,-10 -4 -80 9,0 -8 48 -9,0 -8 -160 0,5 -8 112 0,-4 -8 -632 31,-7 -12 400 -31,1 -8 140 0,-10 0 120 0</inkml:trace>
    </iact:actionData>
  </iact:action>
  <iact:action type="add" startTime="55107">
    <iact:property name="dataType"/>
    <iact:actionData xml:id="d8">
      <inkml:trace xmlns:inkml="http://www.w3.org/2003/InkML" xml:id="stk8" contextRef="#ctx0" brushRef="#br0">15152 15723 1496 0,'16'20'552'16,"-16"-8"-428"-16,5 0 -36 0,0 0 120 31,1 12 -132 -31,-1 8 60 0,5 0 -80 16,-5 20 -24 -16,11 8 -20 15,4 32 -12 -15,1 -8 4 0,0 -4 -24 16,-1 0 12 -16,1 -8 -40 16,5 -8 28 -16,-5 -4 -72 15,-1 -4 52 -15,6 -8 -124 16,0 -8 92 -16,-5 -8 -600 0,-6 -8 372 16,-4 -20 128 -16</inkml:trace>
    </iact:actionData>
  </iact:action>
  <iact:action type="add" startTime="55420">
    <iact:property name="dataType"/>
    <iact:actionData xml:id="d9">
      <inkml:trace xmlns:inkml="http://www.w3.org/2003/InkML" xml:id="stk9" contextRef="#ctx0" brushRef="#br0">14982 16467 1516 0,'36'16'560'15,"5"-16"-432"-15,21 -8 -40 0,-25 0 44 0,9 -4 -92 16,11 -4 -28 -16,5 -8 -8 16,-5 0 -84 -16,0 -8 44 0,0 0 -32 29,0 0 44 -29,-1 4 28 16,-4 4 0 -16,0 4 36 0,-6 8 -24 16,1 8 84 -16,-6 8 -56 15,1 12 32 -15,-1 8 -44 16,0 12 16 -1,1 4 -28 -15,-6 12 52 0,-5 4 -40 16,5 4 4 -16,-5 0 -24 16,-5 0 -96 -16,0 -4 48 15,-5 -8 -192 -15,-1 -12 128 16,-4 -8 -520 -16,-1 -16 348 16,-10 -12 116 -16,-10 -16 108 0</inkml:trace>
    </iact:actionData>
  </iact:action>
  <iact:action type="add" startTime="55793">
    <iact:property name="dataType"/>
    <iact:actionData xml:id="d10">
      <inkml:trace xmlns:inkml="http://www.w3.org/2003/InkML" xml:id="stk10" contextRef="#ctx0" brushRef="#br0">15907 16187 1788 0,'16'60'660'16,"10"-44"-512"-16,15 0 -44 0,-20 -8 -264 0,5 -4 64 15,10 -12 -700 -15,10 -16 440 16,1 -8 164 -16</inkml:trace>
    </iact:actionData>
  </iact:action>
  <iact:action type="add" startTime="55965">
    <iact:property name="dataType"/>
    <iact:actionData xml:id="d11">
      <inkml:trace xmlns:inkml="http://www.w3.org/2003/InkML" xml:id="stk11" contextRef="#ctx0" brushRef="#br0">17205 16127 1588 0,'-10'28'588'16,"5"-16"-456"-16,5 0 -36 0,-5 -4 -36 15,-6 0 -52 -15,-4 4 -64 0,-1 -4 28 5,-5 4 -24 -5,-4 8 32 16,-1 4 64 -16,0 0 -24 15,0 8 64 -15,5 4 -48 16,1 0 36 -16,9 0 -40 15,1 0 -28 -15,10 0 -4 0,0 -8 -28 16,10 -4 16 -16,6 -4 -40 31,10 -4 32 -31,5 -12 -4 0,5 -8 16 0,5 -4 8 16,11 -8 0 -16,0 -8 0 16,5 -4 0 -16,-11 4 0 15,-5 -4 0 -15,-4 0 -12 31,-11 -8 8 -31,-11 4 -16 0,-10 -4 12 0,-15 4 -24 16,-11 -4 20 -16,-10 8 -48 16,0 0 32 -16,0 4 -152 15,-5 8 100 -15,5 4 -212 16,-5 4 164 -16,15 0 -564 0,6 0 384 47,4 -4 140 -47</inkml:trace>
    </iact:actionData>
  </iact:action>
  <iact:action type="add" startTime="56329">
    <iact:property name="dataType"/>
    <iact:actionData xml:id="d12">
      <inkml:trace xmlns:inkml="http://www.w3.org/2003/InkML" xml:id="stk12" contextRef="#ctx0" brushRef="#br0">17474 15919 872 0,'72'-20'324'16,"-35"16"-252"-16,14 4 -20 0,-25 4 304 15,5 4 -204 -15,11 8 108 16,-11 8 -156 -16,10 8 -12 16,-10 16 -56 -16,5 12 8 15,-5 0 -24 -15,-5 -4 16 0,-5 -4 -20 16,-1 -4 -8 -16,-4 -4 -4 15,-1 -8 20 -15,-9 -8 -12 0,4 0 40 16,-5 -12 -28 -16,5 -4 -12 31,1 -4 -8 -31,-1 -4 -24 0,1 -12 12 0,-1 -8 4 0,0 -8 4 16,6 -12 0 0,-6 -12 0 -16,6 -8 0 29,-1 -8 0 -29,6 4 32 16,-1 4 -16 -16,6 4 56 15,0 12 -40 -15,0 8 36 16,0 4 -36 -16,0 4 8 16,0 12 -24 -16,5 8 8 15,10 16 -12 -15,-5 12 12 0,5 24 -16 32,6 12 -4 -32,-6 4 0 0,1 4 -40 0,-1 -12 20 15,0 0 -180 -15,1 -12 108 16,-6 -4 -532 -16,-10 -8 344 15,0 -8 120 -15,-16 -12 104 32</inkml:trace>
    </iact:actionData>
  </iact:action>
  <iact:action type="add" startTime="56984">
    <iact:property name="dataType"/>
    <iact:actionData xml:id="d13">
      <inkml:trace xmlns:inkml="http://www.w3.org/2003/InkML" xml:id="stk13" contextRef="#ctx0" brushRef="#br0">16011 15407 2088 0,'-11'68'772'15,"17"-52"-596"-15,-6 4 -56 0,5 -12 -140 0,-5 0 -16 16,0 -8 -604 -16,-5 -28 364 0</inkml:trace>
    </iact:actionData>
  </iact:action>
  <iact:action type="add" startTime="58009">
    <iact:property name="dataType"/>
    <iact:actionData xml:id="d14">
      <inkml:trace xmlns:inkml="http://www.w3.org/2003/InkML" xml:id="stk14" contextRef="#ctx0" brushRef="#br0">4072 9515 1536 0,'-78'-20'572'16,"47"4"-448"-16,-20 -12 -32 0,30 16 -32 15,-10 -4 -52 -15,-5 -4 -48 0,-11 -4 24 16,-10 4 -32 -16,-10 -4 28 15,-10 4 20 -15,-11 0 0 0,-11 8 12 16,1 0 -8 -16,5 8 52 20,-5 -8 -32 -5,0 4 52 -15,-11 0 -44 0,0 4 20 16,-15 0 -32 -16,5 4 8 16,16 4 -16 -16,-6 4 -16 15,1 4 0 -15,-16 8 -4 0,-11 8 0 16,6 8 16 -16,5 8 -4 15,0 8 -12 -15,-5 8 4 16,-16 4 28 -16,0 4 -12 16,11 8 -4 -16,10 0 -4 15,10 16 -4 -15,10 12 0 16,17 0 8 -16,-1 0 -4 16,0 0 -20 -16,5 20 8 15,5 16 20 -15,11 8 -4 16,10 -4 4 -16,11 24 -4 15,15 20 4 -15,20 -8 -8 16,17 4 -4 -16,25 16 4 16,15 -16 -32 -16,16 -12 16 15,26 32 -32 -15,16 -4 28 16,20 -28 -20 -16,26 -16 20 16,15 -32 -16 -16,16 -16 16 15,31 -16 0 -15,31 -12 8 0,-16 -20 8 16,37 -20 0 -16,0 -20 0 15,5 -16 0 -15,25 -16 8 16,-14 -8 -4 -16,4 -16 8 16,11 -12 -8 -16,-11 -16 16 15,-10 -16 -12 -15,0 -28 -28 16,-36 -12 8 -16,-21 -4 4 16,-15 -12 8 -16,-11 -24 24 15,-15 -4 -12 -15,-31 0 -4 16,-21 -4 -4 -16,-31 -16 -4 0,-21 8 0 15,-25 0 0 -15,-21 -20 0 32,-37 -8 -12 -32,-20 4 8 0,-41 0 12 0,-37 -8 -4 15,-20 20 -4 -15,-10 12 4 16,-17 8 -16 -16,-35 4 8 16,-11 28 -112 -16,-25 32 64 15,-42 40 -744 -15,-5 68 436 16,-10 56 152 -16,4 48 140 31</inkml:trace>
    </iact:actionData>
  </iact:action>
  <iact:action type="add" startTime="64537">
    <iact:property name="dataType"/>
    <iact:actionData xml:id="d15">
      <inkml:trace xmlns:inkml="http://www.w3.org/2003/InkML" xml:id="stk15" contextRef="#ctx0" brushRef="#br1">25912 16351 1536 0,'-10'24'572'16,"20"-12"-448"-16,-4 -4 -32 0,-1 0 48 0,0 0 -96 15,0 0 16 -15,-5 0 -36 0,5 8 4 16,-5 -4 -16 -16,5 8 -16 16,-5 4 0 -16,0 4 -4 0,0 16 0 15,0 12 8 1,0 20 0 -16,6 4 0 16,-6 0 0 -1,10 0 8 -15,-5 0 -4 0,-5 4 -20 16,5 0 8 -16,-5 8 4 0,5 -4 4 15,1 -12 8 -15,4 -16 -4 16,5 -4 -4 -16,1 -16 4 16,5 -8 -16 -16,5 -12 8 15,10 0 -16 -15,10 -12 12 16,11 -16 4 -16,5 -4 4 16,11 -16 -12 -16,-1 0 8 15,0 -12 12 -15,11 -4 -4 16,5 0 -4 -16,10 4 4 15,-5 0 -32 -15,6 0 16 16,-17 4 -100 -16,6 4 60 16,-15 4 -168 -16,-6 4 120 15,-5 -4 -920 -15,-5 8 564 51,0 4 192 -51</inkml:trace>
    </iact:actionData>
  </iact:action>
  <iact:action type="add" startTime="65135">
    <iact:property name="dataType"/>
    <iact:actionData xml:id="d16">
      <inkml:trace xmlns:inkml="http://www.w3.org/2003/InkML" xml:id="stk16" contextRef="#ctx0" brushRef="#br1">28518 17079 1092 0,'-5'4'404'16,"0"-4"-316"-16,0 0 -24 0,0 0 36 15,-6 -4 -68 -15,1 -4 -20 16,-11 -8 -12 -16,1 -12 -44 15,-6 -12 24 -15,0 -8 -72 16,0 -4 52 -16,0 0 -80 0,-5 0 68 16,5 0 -24 -16,-10 4 40 15,5 4 -4 -15,-5 8 24 16,-5 12 52 -16,-11 8 -16 16,-5 8 88 -1,-5 12 -60 -15,0 8 136 0,-5 16 -104 16,5 16 96 -16,10 20 -100 0,5 8 72 15,6 4 -84 -15,5 -4 -4 16,15 0 -40 -16,6 -8 -12 31,9 -4 -4 -31,6 -8 12 0,16 -4 -8 0,10 -4 4 32,10 -12 -4 -32,5 -8 -8 0,11 -8 4 0,5 -16 -24 15,5 -8 12 -15,0 -12 -12 15,-5 -12 8 -15,-5 -8 -20 0,-11 -8 20 31,0 0 -20 -31,-4 -8 16 0,-12 0 8 16,-4 0 8 -16,-5 8 24 0,-6 8 -12 15,0 8 40 -15,-10 8 -28 16,5 8 56 -16,-5 12 -44 16,0 4 0 -16,0 20 -20 0,0 12 -4 15,0 8 -4 1,11 0 4 -16,-1 8 -8 15,6 0 8 -15,4 -4 -8 16,17 -8 -56 -16,4 -4 28 16,11 -4 -76 -16,5 -4 56 15,5 -4 -132 -15,10 -8 100 16,-10 -4 -388 -16,0 -8 260 16,-5 -4 88 -16,-5 -16 80 31</inkml:trace>
    </iact:actionData>
  </iact:action>
  <iact:action type="add" startTime="65853">
    <iact:property name="dataType"/>
    <iact:actionData xml:id="d17">
      <inkml:trace xmlns:inkml="http://www.w3.org/2003/InkML" xml:id="stk17" contextRef="#ctx0" brushRef="#br1">29113 15863 1808 0,'-10'56'668'15,"10"-40"-516"-15,20 20 -48 0,-14 -8 -20 0,-1 24 -68 0,5 8 -24 32,6 8 4 -32,-6 -4 -36 0,11 4 24 15,4 12 -40 -15,1 0 36 0,5 4 -12 16,0 -4 20 -16,0 -8 -96 15,0 -8 56 -15,-5 -8 -124 22,0 -12 96 -22,-5 -8 -364 0,-1 -8 244 16,-20 -28 84 -16</inkml:trace>
    </iact:actionData>
  </iact:action>
  <iact:action type="add" startTime="66109">
    <iact:property name="dataType"/>
    <iact:actionData xml:id="d18">
      <inkml:trace xmlns:inkml="http://www.w3.org/2003/InkML" xml:id="stk18" contextRef="#ctx0" brushRef="#br1">29015 16535 1360 0,'5'16'504'15,"-5"-12"-392"-15,5 4 -32 0,0 -4 72 0,6 4 -100 16,9 0 68 -16,6 -4 -68 16,10 0 -12 -16,11 0 -24 15,10 -4 -12 -15,15 0 0 0,6 0 -4 16,-1 0 0 -16,-4 -4 16 15,9 -8 -8 -15,11 0 16 16,1 -4 -16 0,-1 -4 -4 -16,0 0 0 0,-5 -4 -24 0,-11 -4 12 15,-10 -4 -32 -15,-15 0 24 16,-11 0 -20 -16,-4 -4 20 16,-12 4 16 -16,-9 0 4 15,-11 4 8 -15,-10 0 -8 16,-11 4 -4 -16,-15 4 4 15,-5 4 -16 -15,-10 8 8 16,-6 12 12 -16,-5 12 -4 16,0 12 52 -16,6 4 -32 15,9 4 52 -15,6 0 -44 16,5 4 64 -16,5 4 -56 16,11 4 -16 -16,9 0 -16 15,6 -4 0 -15,16 4 -4 16,5 0 -4 -16,15 0 4 15,10 -4 -4 -15,11 -8 0 0,5 -4 -28 16,0 -8 16 -16,6 -12 -84 3,-12 -8 56 -3,1 -8 -136 15,-5 -12 100 -15,-5 -12 -192 16,-1 -8 148 -16,-5 -8 -608 16,-4 -8 400 -16,-6 -8 156 15,-6 -8 116 -15</inkml:trace>
    </iact:actionData>
  </iact:action>
  <iact:action type="add" startTime="66596">
    <iact:property name="dataType"/>
    <iact:actionData xml:id="d19">
      <inkml:trace xmlns:inkml="http://www.w3.org/2003/InkML" xml:id="stk19" contextRef="#ctx0" brushRef="#br1">30762 15983 1040 0,'0'-8'384'15,"6"12"-300"-15,-1 8 -20 0,0 0 244 0,0 8 -180 0,0 16 72 32,0 16 -120 -32,1 8 24 0,9 4 -60 0,-5 0 20 15,1 -4 -36 -15,4 -4 -8 0,1 -8 -12 16,-1 -8 4 -16,-4 -8 -8 15,4 -4 -12 -15,-4 -8 4 16,-1 -4 -16 -16,-5 -4 12 0,5 -8 -4 16,-4 -4 4 -16,-1 -8 8 0,0 -4 0 0,0 -4 0 15,0 -8 0 1,0 -4 8 0,1 -8 -4 -1,4 -4 -12 -15,0 -8 4 16,6 -8 12 -1,-1 0 -4 -15,6 0 8 0,-6 4 -8 16,11 4 8 -16,0 8 -8 16,0 8 32 -16,0 4 -20 0,5 8 40 31,0 8 -32 -31,0 8 32 0,0 8 -32 0,0 8 -4 16,0 16 -12 -16,-5 8 -24 31,10 12 8 -31,0 16 4 0,0 -4 4 15,-5 -8 -20 -15,1 0 12 16,-1 -8 -92 -16,-6 -4 52 16,-4 -8 -116 -16,0 -4 88 0,-6 -8 -384 46,1 -4 256 -46,-11 -12 -748 0,5 0 536 0</inkml:trace>
    </iact:actionData>
  </iact:action>
  <iact:action type="add" startTime="67189">
    <iact:property name="dataType"/>
    <iact:actionData xml:id="d20">
      <inkml:trace xmlns:inkml="http://www.w3.org/2003/InkML" xml:id="stk20" contextRef="#ctx0" brushRef="#br1">32009 15059 1736 0,'20'20'640'15,"-9"-20"-496"-15,4 20 -40 0,-5 -12 12 16,1 12 -84 -16,-1 8 32 0,0 8 -36 16,1 12 -28 -16,-1 16 0 15,-5 16 -8 -15,6 0 0 0,-11 8 8 16,10 -8 0 -16,0 0 0 16,6 -4 0 -16,-1 4 0 15,6 -4 0 1,0 -4 0 -16,5 -8 0 0,-1 -8 0 15,12 -8 0 -15,4 -8 -28 16,5 -12 16 -16,6 -8 -32 16,5 -12 28 -16,0 -8 -28 15,-5 -8 24 -15,-6 -8 -44 0,1 -8 36 16,-6 -4 -56 -16,-5 -4 48 16,-10 -4 -116 -16,0 -4 88 15,-5 4 -468 -15,-6 -4 296 16,-20 4 104 -16,-16 -8 88 31</inkml:trace>
    </iact:actionData>
  </iact:action>
  <iact:action type="add" startTime="67567">
    <iact:property name="dataType"/>
    <iact:actionData xml:id="d21">
      <inkml:trace xmlns:inkml="http://www.w3.org/2003/InkML" xml:id="stk21" contextRef="#ctx0" brushRef="#br1">31626 15779 1756 0,'0'12'648'16,"0"-8"-500"-16,10 -4 -44 0,6 4 40 16,10 -4 -100 -16,10 -4 16 0,16 -8 -36 15,10 -8 -56 -15,5 -8 16 16,15 -12 -68 -16,6 -12 48 0,16 -8 -132 16,20 0 92 -16,0 0 -544 15,0 4 340 -15,-10 -4 132 16,0 0 100 15</inkml:trace>
    </iact:actionData>
  </iact:action>
  <iact:action type="add" startTime="71566">
    <iact:property name="dataType"/>
    <iact:actionData xml:id="d22">
      <inkml:trace xmlns:inkml="http://www.w3.org/2003/InkML" xml:id="stk22" contextRef="#ctx0" brushRef="#br1">22577 13079 684 0,'6'16'252'16,"-1"-28"-192"-16,0 16 -20 0,-5 -4 76 0,0 0 -72 16,0 0 60 -16,0 0 -60 0,0 0 16 0,0 0 -40 15,0 0 8 -15,0 0 -16 0,0 0 0 0,0 0 -4 0,0 0 -8 0,0 0 4 16,0 0 28 -16,0 0 -16 0,5 8 56 0,0 0 -40 0,-5 4 64 0,0 4 -56 62,5 0 88 -46,-5 8 -72 -16,0 0 24 21,0 4 -44 -21,0 0 -12 15,6 8 -16 1,-6 4 12 -16,0 0 -12 16,5 0 -4 -16,-5 0 0 15,5 -4 4 -15,0 -4 -4 16,-5 -4 8 -16,5 -4 -8 15,0 -4 8 -15,1 -4 -8 0,-1 -4 8 0,-5 -4 -8 16,5 0 16 -16,-5 -8 -12 0,0 0 16 0,0 0 -16 16,5 -4 -4 -16,0 -4 0 0,-5 -4 -4 0,0 -8 0 47,0 -4 -12 -47,-5 -4 8 15,5 -4 4 1,0 -4 0 -16,-5 0 8 15,0 0 -4 -15,0 0 -12 16,-1 4 4 -16,-4 0 4 16,5 4 0 -16,0 -4 0 15,0 8 0 -15,-1 8 16 0,1 0 -8 32,5 4 16 -32,-5 4 -16 0,0 0 -20 0,0 8 4 15,0 0 -4 -15,-1 4 4 16,1 0 16 -16,-5 4 -4 31,0 4 -4 -31,-1 4 4 0,1 0 12 0,0 4 -8 16,-1 0 -12 -16,-4 0 0 15,4 0 12 -15,-4 0 -4 16,-1 0 -4 -16,6 0 4 16,0 -4 4 -16,-1 -4 -4 0,6 -4 -4 15,0 0 4 -15,0 -4 12 16,0 0 -8 -16,-1 -4 -4 0,6 0 0 0,0 -4 -4 15,0 -4 0 -15,0 -4 0 0,6 -4 0 32,-1 0 -12 -32,0 0 8 13,5 -4 4 -13,1 4 0 16,-1 0 -12 -16,0 0 8 16,6 0 12 -16,-6 4 -12 31,1 4 0 -31,4 -4 12 0,-5 8 -4 15,1 0 -4 -15,-1 4 4 16,0 0 -4 -16,6 8 0 16,-6 -4 8 -16,6 4 -4 15,-6 0 8 -15,6 4 -8 16,-6 0 -4 -16,0 0 4 31,1 -4 -32 -31,-6 8 16 0,5 -4 -40 0,-5 0 32 0,0 0 -124 16,1 -4 80 -16,-1 0 -616 0,0 0 376 15,5 -4 128 -15,1 -4 120 16</inkml:trace>
    </iact:actionData>
  </iact:action>
  <iact:action type="add" startTime="101141">
    <iact:property name="dataType"/>
    <iact:actionData xml:id="d23">
      <inkml:trace xmlns:inkml="http://www.w3.org/2003/InkML" xml:id="stk23" contextRef="#ctx0" brushRef="#br0">16497 1375 1172 0,'-11'4'436'16,"11"-4"-340"-16,0 4 -24 0,0 -4 56 0,0 0 -84 0,0 0 60 15,6 0 -60 -15,-1 0 40 0,0 -4 -48 0,-5 0 0 16,0 4 -24 -16,0 0 -8 0,5 8 0 0,6 8 40 15,4 16 -24 17,6 12 88 -32,5 8 -60 15,-1 4 12 1,12 4 -36 -16,-1 -8 4 0,0 0 -16 16,5 -4 -8 -16,1 -4 0 15,-1 -8 -76 -15,-5 -8 40 16,0 -12 -172 -16,-5 -12 112 15,-5 -12 -600 -15,-5 -16 384 16,-5 -16 132 -16,-16 -24 120 31</inkml:trace>
    </iact:actionData>
  </iact:action>
  <iact:action type="add" startTime="101485">
    <iact:property name="dataType"/>
    <iact:actionData xml:id="d24">
      <inkml:trace xmlns:inkml="http://www.w3.org/2003/InkML" xml:id="stk24" contextRef="#ctx0" brushRef="#br0">16326 863 1360 0,'-36'40'504'15,"20"-36"-392"-15,11 8 -32 0,0 -4 92 0,0 -4 -112 16,5 4 -44 -16,0 0 -12 0,0 0 -396 0,10 0 216 16,1 -4 68 -16,-1 -8 76 0</inkml:trace>
    </iact:actionData>
  </iact:action>
  <iact:action type="add" startTime="101765">
    <iact:property name="dataType"/>
    <iact:actionData xml:id="d25">
      <inkml:trace xmlns:inkml="http://www.w3.org/2003/InkML" xml:id="stk25" contextRef="#ctx0" brushRef="#br0">17066 1707 1288 0,'5'0'476'16,"-5"0"-368"-16,10 8 -32 0,-10 -8 144 0,0 0 -136 15,0 0 52 -15,0 0 -76 0,0 0 -36 0,0 8 -16 16,0 8 -36 -16,10 0 16 15,-10 4 -32 -15,11 0 28 16,-1 0 -28 -16,6 4 24 16,-1 -4 -8 -16,1 -4 16 15,-1 -4 0 -15,1 0 4 16,-6 -4 44 -16,0 -4 -24 16,1 -4 44 -16,-1 -4 -32 15,-5 -4 4 -15,-5 -4 -16 0,0 -4 12 16,0 0 -16 -16,-5 -4 32 15,0 -4 -24 -15,0 -8 12 16,0 0 -16 0,-1 -4 -8 -16,1 -4 0 15,5 -4 -4 1,5 -8 0 -16,1 0 -12 0,-1 4 8 16,5 4 20 -16,6 4 -8 15,4 8 48 -15,1 0 -28 16,5 4 12 -16,5 4 -24 15,0 4 -16 -15,0 4 -4 21,5 8 4 -21,-5 8 0 16,5 16 0 -16,0 24 0 15,1 20 8 -15,-6 8 -4 16,5 4 8 -16,-5 0 -8 16,5 -4 -12 -16,-10 0 4 15,5 -4 -16 -15,-5 0 12 0,0 -4 -48 16,-11 -4 28 -16,6 -8 -100 15,-6 -8 72 -15,1 -12 -116 16,-6 -8 96 -16,6 -8 -224 16,-1 -12 168 -16,1 -12 60 15,-6 -12 48 -15</inkml:trace>
    </iact:actionData>
  </iact:action>
  <iact:action type="add" startTime="102395">
    <iact:property name="dataType"/>
    <iact:actionData xml:id="d26">
      <inkml:trace xmlns:inkml="http://www.w3.org/2003/InkML" xml:id="stk26" contextRef="#ctx0" brushRef="#br0">18410 435 1144 0,'21'-32'420'16,"-21"28"-324"-16,5 0 -28 0,0 4 140 15,5 4 -128 -15,1 0 36 16,-1 4 -68 -16,5 8 8 0,1 8 -36 15,0 12 -28 1,-1 16 4 -16,6 20 16 0,-1 12 -4 16,11 4 -4 -16,0 -4 0 15,0 0 -16 -15,0 -8 8 16,6 0 28 -16,-1 0 -12 0,-5 -8 -4 31,5 0 -4 -31,-5 -8 -16 0,-5 -8 8 0,-5 -12 4 16,-6 -4 0 -16,-4 -12 0 15,-6 -4 0 -15,-5 -4 -12 16,-5 -8 8 -16,-11 -4 4 16,-5 -4 0 -16,1 -8 0 15,-11 -8 0 -15,0 -4 -12 16,0 -8 8 -16,-11 -8 12 16,-4 0 -4 -16,-1 0 -4 15,-10 4 4 -15,0 8 -16 16,0 4 8 -16,1 12 84 15,-6 4 -48 -15,10 8 8 0,5 16 -24 16,11 8 16 -16,5 16 -20 16,10 4 32 -16,6 4 -28 15,15 -4 4 -15,10 4 -12 16,11 -8 -24 -16,15 -4 8 16,11 -4 -4 -16,4 -4 4 15,17 -8 8 -15,-12 -4 0 16,7 -8 0 -16,-7 -4 0 15,1 -8 8 -15,5 0 -4 16,-5 -12 -48 -16,5 -4 28 16,-5 -4 -52 -16,-5 -4 40 15,-6 0 -36 -15,1 -8 32 16,-11 -4 56 -16,0 -4 -16 16,-10 -8 12 -16,0 -4 -12 15,-11 0 -8 -15,1 4 4 0,-6 4 -4 16,1 4 0 -16,-1 8 8 15,-5 8 -4 -15,0 4 24 16,1 4 -16 -16,-6 4 24 16,5 8 -24 -16,0 12 40 0,0 4 -28 0,5 12 -12 15,6 8 -8 1,-1 8 12 0,6 4 -8 -16,-5 -4 -12 15,9 0 0 -15,-4 -8 12 16,0 0 -4 -16,5 -4 16 15,0 -8 -12 -15,-1 -8 -12 16,1 0 0 -16,-5 -8 4 0,10 -4 0 16,-10 -8 0 -16,4 -4 0 15,-4 -8 -12 -15,0 -8 8 3,-6 -12 -16 -3,1 -8 12 16,-1 0 -12 -16,1 0 8 15,-6 8 8 -15,1 0 4 16,-6 8 16 -16,0 4 -8 15,-5 8 4 -15,5 8 -4 16,-5 8 48 -16,0 4 -32 0,5 12 44 0,6 12 -40 16,4 16 12 -1,6 8 -24 17,-1 -4 -16 -32,6 4 -4 15,16 -4 -112 -15,4 -4 64 0,1 -16 -208 0,4 -8 144 16,1 -12 -736 -16,5 -8 472 15,-10 -12 164 -15</inkml:trace>
    </iact:actionData>
  </iact:action>
  <iact:action type="add" startTime="103429">
    <iact:property name="dataType"/>
    <iact:actionData xml:id="d27">
      <inkml:trace xmlns:inkml="http://www.w3.org/2003/InkML" xml:id="stk27" contextRef="#ctx0" brushRef="#br0">20623 995 1236 0,'-5'-16'456'15,"0"8"-352"-15,-1 -8 -32 0,1 16 148 0,0 -4 -136 0,-5 4 -16 16,-1 -4 -44 -16,-4 12 8 0,-6 0 -20 16,1 8 -4 -16,-1 4 -4 15,0 8 28 -15,6 0 -16 0,-1 8 12 16,6 0 -16 0,5 4 -8 -16,10 4 0 15,5 0 12 -15,11 0 -8 16,10 -4 -12 -16,10 -4 0 15,11 -4 4 -15,15 -8 0 16,-5 -12 8 -16,5 -12 -4 16,1 -8 -28 -16,-1 -12 12 15,0 -8 -92 -15,5 -8 56 16,6 -8 -620 -16,5 -4 368 16,-11 -8 124 -16,-10 -16 120 35</inkml:trace>
    </iact:actionData>
  </iact:action>
  <iact:action type="add" startTime="103823">
    <iact:property name="dataType"/>
    <iact:actionData xml:id="d28">
      <inkml:trace xmlns:inkml="http://www.w3.org/2003/InkML" xml:id="stk28" contextRef="#ctx0" brushRef="#br0">21461 47 1568 0,'-16'60'580'16,"26"-8"-448"-16,1 20 -40 0,-6 -36 84 0,0 12 -116 16,0 8 64 -16,0 20 -72 0,6 4 -28 15,-1 8 -16 -15,0 -12 -36 32,6 0 16 -32,10 0 -120 0,0 -12 76 15,0 -8 -188 -15,5 -8 136 0,-6 -4 -416 47,6 -8 292 -47,-5 -4 104 0,-10 -4 88 0</inkml:trace>
    </iact:actionData>
  </iact:action>
  <iact:action type="add" startTime="104058">
    <iact:property name="dataType"/>
    <iact:actionData xml:id="d29">
      <inkml:trace xmlns:inkml="http://www.w3.org/2003/InkML" xml:id="stk29" contextRef="#ctx0" brushRef="#br0">21233 1007 1432 0,'-21'-12'532'15,"11"20"-412"-15,15 -20 -36 0,-5 12 76 0,5 -8 -104 16,6 -4 4 -16,9 -4 -36 0,6 -8 -8 16,21 -12 -8 -1,10 -4 -32 -15,10 -8 12 0,0 0 -4 16,5 4 8 -16,1 8 0 16,-6 4 0 -16,0 8 8 15,-10 8 0 -15,0 8 44 16,0 12 -24 -16,0 20 60 15,-5 16 -44 -15,-6 16 36 16,-5 4 -40 -16,1 -4 -8 16,-6 0 -16 -16,-5 -4 -84 0,-5 -8 40 15,0 -4 -188 -15,-6 -12 124 16,-4 -4 -808 -16,-6 -8 500 16,-5 -8 176 -16,-5 -12 156 0</inkml:trace>
    </iact:actionData>
  </iact:action>
  <iact:action type="add" startTime="104417">
    <iact:property name="dataType"/>
    <iact:actionData xml:id="d30">
      <inkml:trace xmlns:inkml="http://www.w3.org/2003/InkML" xml:id="stk30" contextRef="#ctx0" brushRef="#br0">22153 387 1640 0,'-20'20'608'16,"25"-12"-472"-16,5 4 -40 0,-5 -8 -104 15,6 4 -16 -15,4 -4 -612 0,6 0 344 16,0 4 132 -16</inkml:trace>
    </iact:actionData>
  </iact:action>
  <iact:action type="add" startTime="104605">
    <iact:property name="dataType"/>
    <iact:actionData xml:id="d31">
      <inkml:trace xmlns:inkml="http://www.w3.org/2003/InkML" xml:id="stk31" contextRef="#ctx0" brushRef="#br0">23084 587 1508 0,'10'-8'556'15,"-10"12"-432"-15,6 0 -36 0,-6 -4 112 0,-6 4 -128 0,-4 -4 60 16,-5 0 -76 -16,-11 4 -104 16,-5 4 24 -16,-11 8 -64 15,1 8 48 -15,-6 8 12 0,11 8 16 16,0 8 28 -16,5 -4 -8 15,5 4 16 -15,11 -4 -16 20,4 0 -20 -20,1 -12 4 16,26 -4 -40 -16,-1 -4 16 31,11 -12 16 -31,10 -8 -16 0,11 -8 20 16,4 -4 -12 -16,1 -12 12 15,-5 0 -20 -15,-1 -4 20 16,-10 0 4 -16,-5 -4 8 0,-10 0 -12 31,0 -4 8 -31,-11 4 4 0,0 -4 0 0,-4 4 16 16,-1 0 -8 -16,-5 0 16 15,5 0 -16 -15,0 0 -4 16,0 0 0 -16,6 4 4 16,4 0 -4 -16,1 4 -4 15,4 0 4 -15,1 4 12 16,5 4 -8 -16,0 0 4 15,0 4 -4 -15,-1 4 28 16,6 12 -20 -16,-5 8 12 16,0 8 -16 -16,-5 12 0 15,-1 12 -4 -15,-4 4 -24 0,-1 0 8 16,1 -4 -12 -16,-1 -4 8 16,-4 -4 -8 -16,-1 -8 8 15,-5 -4 16 -15,1 -8 0 16,-1 -4 24 -16,-5 -8 -16 0,0 -8 12 15,5 0 -12 -15,5 -8 12 16,6 -12 -16 -16,-1 -12 -4 16,11 -12 0 -1,5 -12 -16 -15,5 0 8 16,6 0 12 -16,-1 8 -4 16,6 4 40 -16,-6 8 -20 15,-5 12 56 -15,-5 8 -44 16,0 4 20 -16,5 12 -36 15,-10 12 52 -15,0 12 -40 16,0 16 12 -16,5 12 -28 0,-5 8 0 4,0 -4 -8 -4,5 0 4 15,15 -12 -8 -15,11 -4 -56 32,15 -16 28 -32,11 0 -60 0,5 -16 48 0,0 -12 -152 15,-5 -12 108 -15,-1 -8 -740 16,1 -16 452 -16,-5 -4 156 15,-6 -4 144 -15</inkml:trace>
    </iact:actionData>
  </iact:action>
  <iact:action type="add" startTime="104606">
    <iact:property name="dataType"/>
    <iact:actionData xml:id="d32">
      <inkml:trace xmlns:inkml="http://www.w3.org/2003/InkML" xml:id="stk32" contextRef="#ctx0" brushRef="#brinv">0 0 2048 0</inkml:trace>
    </iact:actionData>
  </iact:action>
  <iact:action type="add" startTime="104607">
    <iact:property name="dataType"/>
    <iact:actionData xml:id="d33">
      <inkml:trace xmlns:inkml="http://www.w3.org/2003/InkML" xml:id="stk33" contextRef="#ctx0" brushRef="#brinv">35269 17783 2048 0</inkml:trace>
    </iact:actionData>
  </iact:action>
</iact:actions>
</file>

<file path=ppt/ink/inkAction22.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88629" units="1/cm"/>
          <inkml:channelProperty channel="Y" name="resolution" value="2.38883" units="1/cm"/>
          <inkml:channelProperty channel="F" name="resolution" value="0" units="1/deg"/>
          <inkml:channelProperty channel="T" name="resolution" value="1" units="1/dev"/>
        </inkml:channelProperties>
      </inkml:inkSource>
      <inkml:timestamp xml:id="ts0" timeString="2017-12-16T16:12:44.547Z"/>
    </inkml:context>
    <inkml:brush xml:id="br0">
      <inkml:brushProperty name="width" value="0.07182" units="cm"/>
      <inkml:brushProperty name="height" value="0.07182" units="cm"/>
      <inkml:brushProperty name="color" value="#00B0F0"/>
    </inkml:brush>
    <inkml:brush xml:id="br1">
      <inkml:brushProperty name="width" value="0.07182" units="cm"/>
      <inkml:brushProperty name="height" value="0.07182" units="cm"/>
      <inkml:brushProperty name="color" value="#000000"/>
    </inkml:brush>
    <inkml:brush xml:id="br2">
      <inkml:brushProperty name="width" value="0.07182" units="cm"/>
      <inkml:brushProperty name="height" value="0.07182" units="cm"/>
      <inkml:brushProperty name="color" value="#0000FF"/>
    </inkml:brush>
    <inkml:brush xml:id="brinv">
      <inkml:brushProperty name="width" value="0.05" units="cm"/>
      <inkml:brushProperty name="height" value="0.05" units="cm"/>
      <inkml:brushProperty name="color" value="#000000"/>
      <inkml:brushProperty name="transparency" value="255"/>
    </inkml:brush>
  </inkml:definitions>
  <iact:action type="add" startTime="14490">
    <iact:property name="dataType"/>
    <iact:actionData xml:id="d0">
      <inkml:trace xmlns:inkml="http://www.w3.org/2003/InkML" xml:id="stk0" contextRef="#ctx0" brushRef="#br0">4806 2164 924 0,'11'-12'340'62,"4"0"-260"-62,6 1 -28 0,-11 5 44 0,6 -6 -64 0,-6 6 24 0,5 -5 -36 0,1 -1 0 0,-6 -5 -12 0,-5 -1 -24 0,6 1 8 0,-11 5 12 16,0 1 0 -16,0 -1 32 15,-11 0 -20 -15,6 6 40 0,0 1 -32 0,-5 5 56 16,-1 -6 -44 -16,1 0 12 16,-5 6 -32 -16,4 0 28 15,1 0 -28 -15,-6 -6 20 16,6 0 -20 -16,-5 6 8 19,4 -5 -12 -19,1 5 12 0,-1 -6 -16 16,1 6 32 -16,5 0 -24 16,0 0 20 -16,0 0 -20 0,-1 -6 0 15,1 6 -8 -15,0 0 4 0,5 0 -8 0,0 0 16 16,10 0 -12 -16,6 0 24 0,5 0 -20 0,5 0 12 62,10 0 -12 -46,10 0 0 -16,16 0 -4 16,0 0 -8 -16,0 0 4 15,0 0 12 1,6 0 -8 -16,-1 0 -12 0,0 0 0 16,0 0 12 -16,11 0 -4 15,5 0 -12 -15,10 -6 4 0,0 0 4 31,-5 0 0 -31,-6 1 0 0,1 -7 0 0,-5 0 8 16,-11 1 -4 -16,0 -1 8 16,0 0 -8 -16,-5 1 -4 15,-5 -1 4 -15,-5 1 -16 16,-6 5 8 -16,-9 0 4 16,-6 6 0 -16,-11 -6 -12 15,-4 6 8 -15,-6 0 -4 0,-10 0 0 16,-5 6 -20 -16,-10 6 16 0,-11 -1 -4 31,-11 7 8 -31,1 -1 16 0,0 1 -4 31,-10 -1 8 -31,-1 6 -8 0,0 -5 8 0,-4 -1 -8 16,-6 1 16 -16,-10 5 -12 16,-6 -6 -12 -16,-15 -5 0 15,6 -6 4 -15,-1 11 0 16,5 -5 8 -16,1 -6 -4 15,-1 0 -4 -15,1 -1 4 5,-1 1 -4 -5,-5 -6 0 16,1 0 8 -16,-1 0 -4 15,5 0 -4 -15,11 0 4 16,5 -6 4 -16,5 1 -4 16,11 -1 -4 -16,4 0 4 15,11 0 -4 -15,5 6 0 0,6 0 -12 31,9 0 8 -31,1 -6 -24 0,10 0 16 0,0 6 -12 16,5 -5 12 -16,6 -1 -28 16,9 6 24 -16,6 -6 -92 15,5 0 60 -15,5 0 -576 16,1 1 344 -16,4 -7 116 16,-10 0 112 -16</inkml:trace>
    </iact:actionData>
  </iact:action>
  <iact:action type="add" startTime="33620">
    <iact:property name="dataType"/>
    <iact:actionData xml:id="d1">
      <inkml:trace xmlns:inkml="http://www.w3.org/2003/InkML" xml:id="stk1" contextRef="#ctx0" brushRef="#br1">101 13609 156 0,'-5'-12'56'15,"5"7"-44"-15,0 -7 -4 31,0 6 0 -31</inkml:trace>
    </iact:actionData>
  </iact:action>
  <iact:action type="add" startTime="33760">
    <iact:property name="dataType"/>
    <iact:actionData xml:id="d2">
      <inkml:trace xmlns:inkml="http://www.w3.org/2003/InkML" xml:id="stk2" contextRef="#ctx0" brushRef="#br1">210 13196 684 0,'0'-6'252'16,"0"6"-192"-16,0 0 -20 0,0 0 128 0,0 0 -100 15,0 0 52 -15,0 0 -72 16,0 6 12 -16,0 0 -40 16,-6 0 16 -16,6 5 -20 0,0 1 20 0,0 -1 -24 0,0 1 32 15,-5 0 -28 -15,5 -1 12 16,0 1 -16 -16,0 5 12 0,0 7 -16 16,0 5 24 -1,5 0 -20 -15,-5 0 12 31,6 6 -12 -31,-6 0 12 16,5 0 -16 -16,0 0 16 0,0 0 -16 16,0 0 -4 -16,0 -1 0 15,1 1 12 -15,-1 0 -8 16,0 -6 4 -16,0 6 -4 0,0 -6 28 16,0 6 -20 -16,-5 -6 4 15,6 0 -12 -15,-1 1 -8 16,-5 -1 4 -16,0 6 4 4,0 -1 -4 -4,5 1 8 16,-5 0 -8 -16,5 0 -4 16,-5 0 4 -16,0 0 -4 15,0 0 0 -15,0 6 8 0,5 -6 -4 32,0 -1 -4 -32,1 1 4 0,-1 0 -4 0,0 -6 0 15,0 6 8 -15,0 -6 -4 16,-5 1 -20 -16,5 -1 8 15,-5 0 20 -15,0 0 -4 16,0 0 4 -16,0 0 -4 16,0 -6 -16 -16,6 1 4 15,-6 -1 4 -15,0 0 0 16,0 0 0 -16,0 1 0 16,0 -1 8 -16,0 6 -4 15,0 -6 -4 -15,0 6 4 16,0 0 -4 -16,0 1 0 0,0 -1 32 15,-6 6 -16 -15,6 -1 -4 16,-5 7 -8 -16,5 0 -4 16,-5 0 0 -16,0 -6 8 15,0 5 -4 -15,0 1 8 16,-1 -6 -8 -16,1 0 8 16,0 6 -8 -16,0 -7 8 15,0 1 -8 -15,0 -5 -4 16,-1 4 4 -16,1 -4 -4 15,0 -1 0 -15,0 0 8 16,0 0 -4 -16,0 0 8 16,-1 -6 -8 -16,1 0 16 0,0 7 -12 15,0 -7 -4 -15,5 6 0 16,-5 -6 -4 -16,5 6 0 16,0 0 -12 -16,0 0 8 15,0 1 12 -15,0 4 -4 16,0 1 8 -16,0 6 -8 15,0 -6 -4 -15,0 0 4 16,5 6 -16 -16,0 -1 8 30,0 1 4 -30,0 0 0 15,1 0 0 -15,-1 -1 0 16,5 -5 0 -16,-5 6 0 16,0 -6 0 -16,1 0 0 0,-1 0 -12 15,0 0 8 -15,5 5 4 31,-5 1 0 -31,1 0 8 0,-1 0 -4 0,0 -1 -4 16,0 7 4 0,-5 5 -4 -16,0 6 0 15,5 1 8 -15,-5 5 -4 16,5 0 -4 -16,-5 0 4 16,0 0 4 -16,0 -6 -4 15,0 -6 -12 -15,0 0 4 16,6 1 4 -16,-6 -7 0 15,0 -5 16 -15,0 6 -8 16,0 -7 -12 -16,0 7 0 16,0 -6 12 -16,0 -1 -4 15,0 1 -12 -15,0 6 4 16,0 -7 12 -16,5 7 -4 0,0 0 -4 16,0 -1 4 -16,0 1 -16 15,0 -1 8 -15,1 7 20 16,-6 -7 -8 -16,5 6 -20 15,0 7 4 -15,0 -13 12 16,-5 7 0 -16,5 -7 -4 16,-5 -5 4 -16,0 0 -16 15,0 -1 8 -15,0 1 4 16,0 6 0 -16,0 -1 -12 16,0 1 8 -16,0 -1 20 15,0 12 -8 -15,-5 1 -4 0,0 5 0 16,5 5 -4 -16,-5 1 0 31,5 -12 -12 -31,0 6 8 0,-5 -11 4 0,-1 -7 0 16,6 1 16 -16,-5 0 -8 5,5 -1 -4 -5,-5 1 0 16,5 -7 -16 -16,0 7 8 16,-5 -6 12 -16,0 5 -4 15,5 7 -20 -15,-5 5 8 16,5 0 12 -16,0 -6 0 15,0 1 8 -15,0 -7 -8 16,0 -5 -4 -16,0 -6 4 16,0 -6 -4 -16,0 0 0 0,0 -6 -20 31,5 -5 12 -31,0 -7 -4 0,0 1 4 0,-5 -12 8 16,0 0 0 -16,10 -6 0 0,-4 -5 0 0,4 -13 0 15,0 -11 0 1,1 -17 -20 -1,-6 -18 12 -15,0 -11 4 16,-5 -7 4 -16,0 1 0 16,0 -12 0 -16,5 -5 8 15,0 -24 -4 -15,1 -18 -28 16,4 -11 12 -16,0 11 12 16,1 -5 4 -16,-1 -6 8 15,0 -35 -8 -15,6 -12 -20 0,-1 7 8 16,-4 16 -48 -16,-6 -11 28 15,5 -23 -56 -15,-5 5 48 16,6 24 -20 -16,-6 12 36 16,0 5 0 -16,0 -6 12 15,-5 1 16 -15,0 11 -4 16,0 23 -4 -16,5 1 4 16,0 11 -4 -16,-5 5 0 15,-5 1 -12 -15,0 -12 8 16,-5 0 -4 -16,-1 1 0 15,-4 10 0 -15,-1 19 0 16,-4 -1 0 -16,4 6 0 16,-4 0 0 -16,-1 0 0 15,-10 -11 0 -15,5 -7 0 16,0 1 8 -16,0 11 0 3,6 6 0 13,-1 12 0 -16,0 0 -36 15,11 -18 20 -15,0 -17 -100 31,4 -24 64 -31,6 1 -36 16,0 17 48 -16,0 6 8 0,6 11 16 0,-1 12 12 16,0 12 4 -16,0 5 44 15,-5 13 -24 -15,0 10 36 16,0 7 -32 -16,0 11 20 16,-5 12 -24 -16,0 12 -8 15,5 17 -8 -15,-5 11 -24 31,5 24 12 -31,0 12 -4 0,0 17 4 0,0 6 16 0,0 11 -4 16,0 12 -12 -16,5 29 4 16,0 24 4 -16,0 5 0 15,0 -5 16 -15,0 -1 -8 16,1 24 40 -16,-1 35 -24 16,5 -7 4 -16,0 -10 -16 31,-4 -13 28 -31,-6 24 -24 15,0 11 12 -15,0 -17 -16 0,-6 -11 12 0,-4 -7 -16 16,0 7 4 -16,-1 11 -4 16,-9 0 12 -16,-1 -12 -12 15,0 -17 4 -15,1 6 -4 16,-1 5 4 -16,0 13 -8 16,6 -13 32 -16,4 -5 -20 31,-4 -18 4 -31,-1 1 -12 15,6 -1 12 -15,0 12 -12 0,5 -12 16 0,5 -17 -16 0,0 0 16 16,0 -18 -16 -16,0 -11 4 16,0 0 -4 -16,0 -1 4 15,0 7 -8 -15,0 -1 -4 16,0 -5 4 -16,0 -6 -40 16,0 -18 20 -16,0 -5 -72 14,0 -6 48 -14,-6 -12 -544 31,6 0 320 -31,0 -11 120 0,0 -18 96 0</inkml:trace>
    </iact:actionData>
  </iact:action>
  <iact:action type="add" startTime="37515">
    <iact:property name="dataType"/>
    <iact:actionData xml:id="d3">
      <inkml:trace xmlns:inkml="http://www.w3.org/2003/InkML" xml:id="stk3" contextRef="#ctx0" brushRef="#br1">587 13458 676 0,'0'0'248'15,"-16"-6"-192"-15,-9 -6 -16 0,19 6 92 0,1 1 -80 32,-5 -1 32 -32,-6 0 -48 0,1 0 56 0,5 0 -52 15,-1 1 44 -15,6 -1 -48 0,0 6 0 16,0 0 -24 -16,5 0 0 0,10 0 -4 0,11 0 12 16,5 0 -12 -1,5 0 16 -15,10 0 -16 16,0 0 32 -1,11 0 -24 1,10 0 12 -16,16 -6 -16 0,10 0 28 16,15 6 -24 -16,6 -6 40 29,4 0 -32 -29,6 1 4 0,21 -7 -16 16,20 0 20 -16,-5 1 -20 16,-5 -7 32 -16,10 7 -28 15,21 -1 20 -15,0 0 -20 16,-5 1 28 -16,5 -1 -28 15,5 0 32 -15,0 7 -32 16,-5 5 -4 -16,-10 0 -8 16,10 0 28 -16,16 5 -16 15,-22 1 32 -15,-9 6 -32 16,-1 -6 20 -16,11 5 -20 16,0 1 8 -16,0 0 -12 15,-26 -1 44 -15,5 -5 -28 16,5 6 4 -16,11 -6 -20 15,20 -1 12 -15,-26 -5 -16 16,1 0 4 -16,4 0 -4 0,1 -5 -8 16,-11 -7 4 -16,-15 0 12 15,0 -5 -8 -15,10 -6 24 16,11 5 -20 -16,-11 -5 32 16,-16 5 -28 -16,-4 1 12 15,9 -6 -16 -15,12 -1 0 16,-6 7 -4 -16,-6 5 -8 15,-4 1 4 -15,-1 -1 -4 16,11 0 0 -16,11 7 0 16,-16 -1 0 -16,-6 6 0 15,1 -12 0 -15,15 6 0 0,10 -5 0 16,-4 11 0 -16,-6 -6 0 16,-5 0 8 -16,15 0 -4 31,11 6 -4 -31,-5 0 4 0,-6 6 -4 0,6 -12 0 15,10 6 0 -15,0 6 0 16,-11 -6 0 -16,6 0 0 16,20 0 8 -16,1 6 -4 15,-11 0 -4 -15,5 -6 4 4,16 5 -4 -4,-5 1 0 16,0 0 0 -16,-6 -6 0 15,16 0 8 -15,-10 0 -4 16,-11 6 -12 -16,16 -6 4 15,10 0 4 -15,-10 0 0 0,-21 0 0 16,16 -6 0 -16,10 6 8 16,0 0 -4 -16,-21 -6 -4 15,16 -11 4 -15,5 5 -4 16,-16 6 0 -16,1 -5 0 16,9 -1 0 -16,1 6 0 15,-21 -5 0 -15,-5 -7 -28 16,21 7 16 -16,15 -1 12 15,-25 0 4 -15,-6 -5 8 16,0 -6 -8 -16,10 5 24 16,-15 6 -16 -16,-5 -11 -4 0,-5 -6 -4 15,10 6 28 -15,5 5 -16 16,-21 -11 12 -16,1 0 -16 16,4 6 12 -16,16 0 -16 31,-5 -1 24 -31,-15 -5 -20 0,-6 6 12 0,11 6 -12 15,10 -7 20 -15,-11 1 -20 16,-9 0 -4 -16,-6 5 -4 16,10 1 12 -16,11 -7 -8 15,-16 7 -12 -15,-5 5 0 16,11 1 12 -16,10 -1 -4 16,0 0 -4 -16,-11 7 4 15,-5 -7 12 -15,16 0 -8 16,5 1 -4 -16,-5 -7 0 15,-21 1 -24 -15,-5 -6 12 0,10 -7 4 32,6 1 4 -32,-11 0 24 0,-21 -6 -12 0,-5 6 -12 15,-4 0 -4 -15,-1 0 4 16,0 0 0 -16,-10 6 8 16,-11 5 -4 -16,-15 1 -12 29,-16 -6 4 -29,-15 5 12 16,-5 1 -4 -16,-16 -1 -20 15,-5 1 8 -15,-10 5 -4 16,-11 -5 4 -16,-5 -1 -12 0,-10 -5 12 16,0 0 -4 -16,-11 -1 4 0,-4 7 0 15,-6 -6 0 -15,-16 -1 -12 16,-4 7 12 0,-11 -1 4 -16,-5 1 4 15,-5 0 0 -15,5 5 0 16,0 6 -12 -16,5 0 8 15,10 6 4 -15,1 6 0 16,10 0 8 -16,5 6 -4 16,5 -1 -4 -16,5 1 4 15,11 -1 -4 -15,4 1 0 0,6 6 16 16,16 -1 -8 -16,10 6 4 16,20 1 -4 -1,22 -1 -8 -15,25 0 4 16,10 0 12 -16,0 6 -8 15,1 -5 -4 -15,-1 -1 0 16,11 0 4 -16,15 1 -4 0,1 -1 -4 31,-11 0 4 -31,-16 0 -16 0,-10 6 8 0,-15 1 4 16,-11 -1 0 -16,-10 0 0 16,-16 0 0 -16,-10 0 0 15,-10 6 0 -15,-11 6 -12 16,-20 17 8 -16,-16 0 -4 15,-21 18 0 -15,-25 -1 16 16,-31 13 -4 -16,-22 -7 -12 16,-4 18 4 -16,0 6 -32 15,-16 17 20 -15,-26 12 -268 16,-4 -1 156 -16,-6 -5 -1000 0,-16 -5 624 36,11 -19 224 -36,15 -51 188 0</inkml:trace>
    </iact:actionData>
  </iact:action>
  <iact:action type="add" startTime="46913">
    <iact:property name="dataType"/>
    <iact:actionData xml:id="d4">
      <inkml:trace xmlns:inkml="http://www.w3.org/2003/InkML" xml:id="stk4" contextRef="#ctx0" brushRef="#br1">26383 12917 1412 0,'0'17'524'16,"0"-17"-408"-16,5 0 -32 0,-5 0 -44 0,5 6 -40 0,-5 -6 16 16,0 12 -8 -16,0 -12 -4 0,0 0 0 0,0 0 -24 15,0 0 12 -15,0 0 -4 0,0 0 4 0,0 0 44 16,0 0 -24 -16,0 0 24 0,0 0 -20 0,0 0 36 0,0 0 -28 0,0 0 56 16,0 0 -44 -16,0 5 28 0,0 1 -36 0,0 0 0 15,0 0 -16 -15,0 -6 12 0,0 6 -16 0,0 -6 4 16,0 0 -4 -16,0 5 4 0,-5 1 -8 0,5 -6 -28 15,0 0 12 -15,0 0 -64 0,0 0 40 0,0 0 -152 16,5 -6 108 -16,-5 -5 24 0,0 -12 36 0</inkml:trace>
    </iact:actionData>
  </iact:action>
  <iact:action type="add" startTime="56551">
    <iact:property name="dataType"/>
    <iact:actionData xml:id="d5">
      <inkml:trace xmlns:inkml="http://www.w3.org/2003/InkML" xml:id="stk5" contextRef="#ctx0" brushRef="#br2">9408 668 644 0,'10'-64'236'16,"-10"35"-180"-16,16 -12 -20 0,-11 24 36 0,0 -1 -48 0,0 -5 96 15,-5 0 -68 -15,0 0 48 16,6 -1 -60 -16,4 1 76 16,-5 0 -64 -16,0 0 52 0,6 5 -60 0,4 1 48 15,11 -7 -52 -15,10 1 -12 16,26 0 -16 -1,21 -6 8 1,15 5 -12 -16,6 -10 4 0,4 10 -4 16,11 1 4 -16,15 6 -8 15,6 5 -12 -15,-5 12 4 16,-1 0 -4 -16,-5 17 0 16,6 1 16 -16,-1 11 -4 0,-10 0 -4 15,-15 6 4 -15,-16 11 -4 16,-16 7 0 -16,-25 11 -20 15,-11 29 12 -15,-15 12 20 16,-21 11 -4 -16,-20 0 24 16,-16 1 -20 -16,-16 -1 12 15,-9 18 -12 -15,-7 0 12 16,7 0 -16 -16,-1 -18 -12 16,5 -11 0 -16,5 0 -16 15,-4 -18 12 -15,9 -12 -4 0,6 -5 4 31,5 -17 -36 -31,5 -7 24 0,6 -5 -124 0,4 0 80 16,1 -6 -432 -16,4 -6 276 16,1 0 88 -16,5 -6 84 31</inkml:trace>
    </iact:actionData>
  </iact:action>
  <iact:action type="add" startTime="57133">
    <iact:property name="dataType"/>
    <iact:actionData xml:id="d6">
      <inkml:trace xmlns:inkml="http://www.w3.org/2003/InkML" xml:id="stk6" contextRef="#ctx0" brushRef="#br2">10556 2065 1392 0,'0'-18'516'16,"15"7"-400"-16,11 -1 -36 0,-15 6 -60 0,4 6 -28 15,1 0 4 -15,4 0 4 32,1 6 8 -32,0 0 -4 0,-1 5 -4 0,-4 7 4 0,-1 -1 -4 0,-4 12 0 15,-1 1 -36 -15,0 4 20 16,-4 7 16 -16,-6 6 0 16,0 5 12 -16,0 0 -8 31,-6 -5 -12 -31,6 0 4 0,0 -7 20 0,6 -5 -8 15,-1 -6 40 -15,5 -5 -24 16,0 -13 48 -16,11 -11 -40 0,0 -6 28 16,10 -11 -32 -16,0 -12 0 15,10 -6 -16 1,1 0 -52 -16,14 -6 24 16,6 1 -68 -16,6 5 48 15,-1 6 -176 -15,5 5 116 16,-5 7 -932 -16,-4 5 564 47,-22 6 192 -47</inkml:trace>
    </iact:actionData>
  </iact:action>
  <iact:action type="add" startTime="70755">
    <iact:property name="dataType"/>
    <iact:actionData xml:id="d7">
      <inkml:trace xmlns:inkml="http://www.w3.org/2003/InkML" xml:id="stk7" contextRef="#ctx0" brushRef="#br2">5421 14883 508 0,'-15'-5'188'15,"20"5"-148"-15,-15 -6 -8 0,10 6 36 16,5 -6 -44 -16,-5 0 32 15,0 -6 -28 -15,0 1 16 0,0 -1 -24 0,0 1 52 16,0 -1 -40 -16,0 0 72 16,0 -5 -56 -16,0 11 28 0,0 -6 -44 15,0 12 36 -15,-5 -5 -40 0,5 5 20 0,0 0 -28 16,0 11 16 -16,0 1 -20 16,5 17 0 -1,-5 6 -8 1,0 17 4 -1,-5 12 -8 -15,5 23 8 32,5 12 -8 -32,0 18 -4 0,-5 11 4 15,10 0 4 -15,1 6 -4 0,-6 17 8 16,-5 18 -8 -16,5 -6 8 16,0 -1 -8 -16,-5 -4 24 15,5 -1 -16 -15,-5 6 76 16,0 -6 -52 -16,0 -6 24 15,6 -23 -40 -15,-6 -12 8 16,5 -11 -16 -16,-5 -18 -8 16,0 -11 0 -16,0 -6 -4 15,0 -18 0 -15,0 -5 0 16,5 -6 0 -16,-5 -7 0 16,0 1 0 -16,0 0 8 0,0 0 -4 15,-5 0 -12 -15,5 0 4 16,-5 -6 4 -16,5 0 0 31,0 -6 0 -31,0 -5 0 0,0 -6 0 0,-6 -1 0 16,6 -11 0 -16,0 0 0 0,0 -6 -12 0,0 -17 8 15,0 -6 4 1,6 -12 0 -16,-1 1 0 16,-5 -24 0 -1,5 0 -20 -15,0 -24 12 16,-5 -16 4 -16,5 -24 4 15,1 -18 -12 -15,-1 1 8 0,0 -1 4 16,0 -5 0 -16,0 0 -12 16,6 -12 8 -16,-6 0 -4 15,5 11 0 -15,-5 19 -12 16,0 -13 12 -16,-5 12 4 16,6 0 4 -16,-1 1 0 15,0 5 0 -15,-10 11 16 16,5 18 -8 -16,0 18 16 15,0 11 -16 -15,-5 6 -12 16,5 12 0 -16,0 11 28 16,-6 12 -12 -16,1 6 -4 15,5 5 -4 -15,-10 18 -4 16,5 6 -12 0,0 6 8 -16,-6 17 -4 0,1 17 0 15,0 24 8 -15,10 23 0 16,-6 12 8 -16,1 11 -4 15,5 1 -12 -15,5 16 4 16,-5 19 4 -16,0 11 0 16,6 5 8 -16,-1 -5 -4 15,5 0 16 -15,-5 23 -12 16,0 6 4 -16,6 0 -4 16,-6 -17 4 -16,-5 -12 -8 15,5 0 -4 -15,0 6 4 16,0 -6 -4 -16,-5 -18 0 15,6 -5 0 -15,-1 -18 0 16,-5 -12 8 -16,0 -17 -4 0,5 -11 -4 16,0 -12 4 -16,-5 -12 20 15,0 -11 -12 -15,0 -13 -20 16,0 -4 0 -16,0 -13 -12 2,0 0 8 -2,0 -17 16 15,0 0 0 -15,5 -11 8 16,-5 -12 -8 -16,0 -18 8 15,0 -17 -8 -15,0 -18 -4 16,0 -29 4 -16,0 -23 -16 16,-5 -11 8 -16,5 5 -16 15,-5 -12 12 -15,5 -5 12 16,-5 -18 0 -16,0 0 8 0,5 12 -8 16,0 -6 -4 -16,0 6 4 15,-6 -11 4 -15,-4 -13 -4 16,10 7 -12 -16,-5 17 4 15,0 17 4 -15,5 -6 0 16,-5 24 8 -16,-6 12 -4 16,1 11 40 -16,0 6 -20 15,-1 11 -4 -15,1 12 -12 16,-1 18 12 -16,6 5 -12 16,0 13 4 -16,0 10 -4 15,5 7 -8 -15,-5 11 4 16,5 18 -16 -16,-5 5 8 0,5 24 -4 15,0 5 0 1,0 18 8 -16,5 24 0 16,-5 5 8 -16,0 29 -4 15,5 23 16 -15,-5 13 -12 0,10 -1 -12 16,-5 0 0 -16,1 0 4 16,-1 23 0 -16,0 1 32 15,-5 -13 -16 -15,0 -5 4 16,-10 -6 -12 -16,10 6 -16 15,0 6 4 -15,0 0 4 16,5 -12 0 -16,-5 -17 0 16,0 -12 0 -16,5 -6 0 15,-5 -17 0 -15,0 -7 8 16,0 -10 -4 -16,0 -1 -4 0,0 -11 4 16,0 -7 -60 -16,0 -10 32 15,-5 -13 -104 -15,0 -5 72 21,5 -6 -168 -21,0 -12 124 62,5 -5 48 -62</inkml:trace>
    </iact:actionData>
  </iact:action>
  <iact:action type="add" startTime="75397">
    <iact:property name="dataType"/>
    <iact:actionData xml:id="d8">
      <inkml:trace xmlns:inkml="http://www.w3.org/2003/InkML" xml:id="stk8" contextRef="#ctx0" brushRef="#br2">5954 19294 756 0,'0'6'280'20,"5"0"-216"-20,0 -6 -20 0,-5 0 -4 16,0 0 -32 -16,0 0 4 0,0 0 -4 0,0 0 -8 16,0 -6 4 -16,0 6 12 0,-5 0 -8 0,0 -6 92 15,0 6 -52 -15,0 0 32 0,0 6 -48 0,-1 -6 24 16,1 6 -28 -16,0 -1 0 0,0 7 -16 16,0 -6 28 -16,0 0 -24 0,-1 5 32 31,1 1 -32 -31,0 0 12 15,0 -1 -16 1,-6 1 36 -16,11 -1 -24 16,0 1 -4 -16,-5 0 -12 31,5 -1 -8 -31,0 1 4 0,0 5 -4 16,0 7 0 -1,0 -7 8 -15,0 7 -4 16,5 -1 8 -1,6 -6 -8 -15,-1 7 8 0,6 -1 -8 16,-1 -6 16 -16,1 7 -12 16,4 -1 4 -16,1 0 -4 0,5 -5 12 15,0 -1 -12 -15,5 0 32 16,5 1 -24 0,-5 -1 12 -16,5 1 -16 15,-5 5 -8 -15,11 -5 0 16,-6 -7 4 -16,10 7 -4 15,6 -7 16 -15,5 1 -12 16,10 0 4 -16,6 -7 -4 16,4 -5 -8 -16,1 -5 4 15,-6 -7 -16 -15,6 -6 8 16,-6 -5 4 -16,6 0 0 16,4 -6 0 -16,11 0 0 15,0 0 -12 -15,0 0 8 16,-5 -1 28 -16,-10 7 -12 15,5 0 4 -15,-6 -6 -8 0,1 0 12 30,4 11 -12 -30,6 1 32 0,0 -6 -24 0,5 5 -32 15,-5 6 8 -15,0 1 0 16,0 -1 8 -16,-5 6 -12 16,0 0 8 -16,4 6 -4 15,6 6 0 -15,1 6 -12 16,4 11 12 -16,-10 1 32 15,0 16 -16 -15,-11 7 -16 16,1 5 0 -16,-11 1 4 16,5 5 4 -16,1 6 68 0,-11 6 -36 15,-5 -1 -28 -15,-6 -5 -8 16,-4 0 -8 -16,-11 -5 4 16,-5 -13 8 -16,-5 -5 0 31,-5 -6 16 -31,-6 -6 -8 0,1 -6 4 0,-6 -5 -4 0,0 -7 -96 15,6 -5 52 -15,-1 -6 0 16,6 -17 24 -16,5 -13 4 16,5 -16 0 -1,0 -18 0 -15,0 -6 0 16,5 -6 8 -16,11 7 0 16,-6 -1 0 -16,0 6 0 15,6 0 44 -15,5 11 -24 16,-1 7 44 -16,6 5 -36 15,0 6 -40 -15,5 6 4 16,5 6 0 -16,-10 0 8 0,0 5 8 16,-5 7 -4 -16,-6 5 8 15,1 6 -8 -15,-6 6 -4 32,6 5 4 -32,-11 1 20 0,11 5 -12 0,-6 7 32 15,5 -1 -28 -15,1 6 -4 16,5 -6 -8 -16,5 6 12 15,-1 0 -8 -15,1 0 32 16,5 -5 -24 -16,-5 -1 32 16,5 0 -32 -16,-5 1 40 0,5 -7 -32 19,5 6 20 -19,6 -5 -24 16,10 -1 36 -16,10 1 -32 16,0 -1 -4 -16,0 1 -12 15,-5 -1 -8 -15,0 -5 4 16,-1 -1 4 -16,12 1 -4 15,-1 0 8 -15,11 -1 -8 16,-1 -5 -20 -16,1 6 8 16,-11 -1 12 -16,5 1 0 15,1 0 8 -15,9 -1 -8 16,6 1 -4 -16,0 -1 4 16,-10 1 4 -16,-6 0 -4 15,-4 -6 8 -15,9 5 -8 16,6 1 8 -16,5 -1 -8 15,5 1 8 -15,-10 -6 -8 0,-1 6 16 16,1 -1 -12 -16,5 7 -12 16,5 -7 0 -16,11 1 4 15,-16 0 0 -15,-6 -1 8 16,-4 1 -4 -16,-1 -1 -4 16,11 1 4 -16,11 6 -4 15,-1 -7 0 -15,-5 -5 -12 16,0 6 8 -16,0 -1 -4 15,5 1 0 -15,11 -6 0 16,5 0 0 -16,-16 -1 8 16,6 7 0 -16,-6 0 -12 15,16 -1 8 -15,15 -5 4 0,-15 0 0 16,-6 -6 0 -16,6 6 0 31,10 0 0 -31,5 -6 0 0,-4 0 0 0,-12 0 0 16,6 0 -20 -16,47 5 12 15,-1 -5 -4 -15,-20 0 4 16,-16 -5 0 -16,11 10 0 16,20 -5 8 -16,-10 0 0 15,-15 0 8 -15,-1 6 -4 16,6 0 8 -16,10 6 -8 16,0 -6 16 -16,-21 5 -12 15,-5 -11 -4 -15,21 12 0 16,10 -12 -4 -16,-15 6 0 15,-11 -6 -12 -15,21 5 8 0,0 1 12 32,0 6 -4 -32,-16 -24 -4 0,6 12 4 0,10 -6 4 15,10 1 -4 -15,-20 -7 16 16,-6 0 -12 -16,11 7 4 16,21 -1 -4 -16,-11 -12 -8 15,-10 1 4 -15,15 -1 -4 16,5 -17 0 -16,-10 0 8 15,-15 -5 -4 -15,-11 -13 8 16,27 -11 -8 -16,-1 -11 8 16,-16 -7 -8 -16,-9 -5 -4 15,14 -6 4 -15,1 -6 -4 16,0 6 0 -16,-16 -23 -12 0,11 -18 8 16,-11 -23 4 -16,11 -1 0 15,-11 7 -20 -15,-20 12 12 16,-21 5 -32 -16,-16 -6 24 15,-5 -23 -328 -15,-15 -6 188 16,-36 6 -948 -16,-37 -11 616 47,-41 5 220 -47</inkml:trace>
    </iact:actionData>
  </iact:action>
  <iact:action type="add" startTime="78002">
    <iact:property name="dataType"/>
    <iact:actionData xml:id="d9">
      <inkml:trace xmlns:inkml="http://www.w3.org/2003/InkML" xml:id="stk9" contextRef="#ctx0" brushRef="#br2">7971 22471 768 0,'-21'-12'284'15,"21"12"-220"-15,-5 -6 -20 0,5 1 40 5,0 -1 -56 -5,-5 -6 40 15,-1 1 -36 -15,1 -7 68 0,-5 1 -52 16,0 -1 80 -16,4 1 -72 16,-4 -1 60 -16,5 -5 -64 0,-6 -6 -20 15,1 -6 -20 -15,0 -6 -12 16,-1 -5 4 0,1 -7 -16 -16,-5 -5 8 15,-1 6 20 1,-5 -1 -8 -16,1 1 4 0,-6 6 -4 15,0 11 28 -15,-5 6 -20 16,-5 5 32 -16,-6 7 -32 16,1 17 48 -16,-5 11 -36 0,-6 13 4 31,0 16 -20 -31,0 19 12 0,11 22 -16 0,0 12 4 16,10 0 -4 -16,5 6 -16 15,0 6 4 -15,10 0 -16 16,11 -6 12 -16,5 0 -24 15,16 -12 20 -15,4 -6 -20 16,6 -5 16 -16,11 -18 -16 16,9 -17 16 -16,6 -12 8 15,-1 -17 8 -15,6 -18 0 16,0 -23 0 -16,0 -12 -20 16,-5 -11 12 -16,-6 -7 -40 15,-4 -16 28 -15,-6 -1 -20 0,-10 0 24 16,0 7 16 -16,-11 5 4 15,1 5 32 -15,-6 13 -20 16,-5 11 56 -16,0 6 -40 16,-5 6 20 -16,0 17 -12 31,-10 12 -24 -31,10 11 20 0,-5 12 -24 16,10 12 12 -16,5 17 -12 15,6 0 0 -15,-1 6 -4 16,6 -6 -24 -16,0 1 8 15,10 -7 -24 -15,10 -5 20 31,6 5 -92 -31,4 -17 56 16,6 -12 -372 -16,0 -17 232 15,0 -12 88 -15,-5 -6 68 32</inkml:trace>
    </iact:actionData>
  </iact:action>
  <iact:action type="add" startTime="78787">
    <iact:property name="dataType"/>
    <iact:actionData xml:id="d10">
      <inkml:trace xmlns:inkml="http://www.w3.org/2003/InkML" xml:id="stk10" contextRef="#ctx0" brushRef="#br2">8839 21348 1484 0,'-5'41'552'31,"10"-6"-432"-31,6 17 -32 0,-11 -23 -56 0,0 6 -36 0,-6 12 -4 16,1 11 0 -16,-5 12 24 15,0 17 -8 -15,-1 12 -20 16,6 5 4 -16,0 -10 4 0,0 -13 4 16,5 -5 0 -16,5 -1 0 15,0 -11 -56 -15,11 -11 32 16,9 -7 -8 -16,12 -5 20 15,4 -12 -72 1,11 -11 48 -16,5 -1 -56 0,-1 -17 52 16,1 -12 -68 -16,0 -5 64 15,-5 -6 -96 -15,-6 -6 80 16,1 -6 -340 -16,-6 -6 220 0,-10 0 72 16,-5 -11 68 -16</inkml:trace>
    </iact:actionData>
  </iact:action>
  <iact:action type="add" startTime="79134">
    <iact:property name="dataType"/>
    <iact:actionData xml:id="d11">
      <inkml:trace xmlns:inkml="http://www.w3.org/2003/InkML" xml:id="stk11" contextRef="#ctx0" brushRef="#br2">8777 22221 1248 0,'-10'35'460'16,"10"-30"-356"-16,-5 1 -32 0,5 -6 52 0,5 6 -84 0,5 -6 52 15,6 0 -52 -15,4 -6 16 16,11 -11 -36 -16,6 -6 0 16,4 -12 -12 -16,0 -6 -40 0,6 -6 16 15,5 1 -116 -15,4 -1 72 16,-4 1 -352 -16,0 5 228 16,5 12 88 -16,5 11 68 31</inkml:trace>
    </iact:actionData>
  </iact:action>
  <iact:action type="add" startTime="79780">
    <iact:property name="dataType"/>
    <iact:actionData xml:id="d12">
      <inkml:trace xmlns:inkml="http://www.w3.org/2003/InkML" xml:id="stk12" contextRef="#ctx0" brushRef="#br2">9687 24106 1224 0,'0'12'456'15,"5"-12"-356"-15,-5 -12 -28 0,0 12 112 0,6 0 -116 16,-1 -6 36 -16,0 0 -64 0,-5 -11 -24 0,5 17 -8 16,-5 -6 0 -16,0 6 -4 0,0 0 -12 0,5 6 4 15,6 23 -4 -15,4 18 0 32,1 -7 52 -17,4 1 -24 -15,1 0 -28 16,5 -6 4 -16,-6 0 -8 0,1 -12 4 31,-5 0 0 -31,-1 -5 0 0,-4 -1 0 0,-6 -5 0 16,-5 -12 -12 -16,0 -12 12 0,-5 0 -12 0,-6 -11 8 15,1 -18 88 1,-6 1 -44 -16,1 -13 -44 16,4 -11 4 -1,1 -6 8 -15,5 -5 0 16,5 5 -8 -16,10 0 4 15,6 6 4 -15,5 6 0 16,4 11 -56 -16,12 -5 32 16,-1 11 -84 -16,5 6 56 15,0 6 -156 -15,1 12 112 16,4 5 -852 -16,6 18 524 45,0 12 180 -45</inkml:trace>
    </iact:actionData>
  </iact:action>
  <iact:action type="add" startTime="80309">
    <iact:property name="dataType"/>
    <iact:actionData xml:id="d13">
      <inkml:trace xmlns:inkml="http://www.w3.org/2003/InkML" xml:id="stk13" contextRef="#ctx0" brushRef="#br2">10944 23792 1756 0,'-16'52'648'16,"16"-34"-500"-16,0 11 -44 15,0 -12 12 -15,0 6 -84 0,-5 7 -12 32,5 -1 -12 -32,0 6 -36 0,-5 -1 16 0,5 13 -84 15,0 0 56 -15,5 -1 -172 0,5 -11 120 16,1 12 -448 -16,4 -18 296 15,6 -6 104 -15,5 -17 88 32</inkml:trace>
    </iact:actionData>
  </iact:action>
  <iact:action type="add" startTime="80590">
    <iact:property name="dataType"/>
    <iact:actionData xml:id="d14">
      <inkml:trace xmlns:inkml="http://www.w3.org/2003/InkML" xml:id="stk14" contextRef="#ctx0" brushRef="#br2">10840 23291 1404 0,'16'76'516'16,"-6"-70"-400"-16,11 0 -32 0,-6 -1 -204 0,1 1 48 16,15 -6 -624 -16,0 -6 388 15,10 -11 128 -15</inkml:trace>
    </iact:actionData>
  </iact:action>
  <iact:action type="add" startTime="80767">
    <iact:property name="dataType"/>
    <iact:actionData xml:id="d15">
      <inkml:trace xmlns:inkml="http://www.w3.org/2003/InkML" xml:id="stk15" contextRef="#ctx0" brushRef="#br2">12009 23431 1120 0,'0'29'416'16,"5"-17"-324"-16,0 5 -24 0,-5 1 96 15,0 -18 -104 -15,0 0 44 0,0 0 -60 0,0 0 4 16,0 6 -32 -16,-5 -6 28 0,-5 -6 -28 0,-6 0 20 16,1 -12 -20 -1,-1 7 -8 -15,-5 -1 -4 16,1 6 4 0,-6 0 -4 -16,-5 12 -12 15,-5 0 4 -15,5 17 -4 16,-6 -5 0 -16,6 5 8 15,-5 6 0 -15,10 0 0 16,6 -5 0 -16,-1 5 0 16,5 0 0 -16,11 -6 0 15,5 -5 0 -15,11 11 -12 16,4 -12 8 -16,6 1 20 16,10 -7 -8 -16,0 1 4 15,10 -6 -4 -15,-5 -1 -16 16,6 -5 4 -16,4 0 12 15,1 6 -4 -15,-1 0 -4 16,1 0 4 -16,-6 6 -4 0,-4 5 0 31,-6 -5 0 -31,-6 17 0 0,-4 0 8 0,-11 0 -4 16,-10 17 -4 -16,-10 1 4 16,-11 5 4 -16,-4 1 -4 15,-6 -7 -20 -15,-1 -5 8 16,1 -12 -76 -16,0 0 48 14,6 0 -108 -14,-6 -11 80 16,10 -7 -128 -16,0 -11 108 16,6 12 -172 -16,4 -12 148 0,1 -12 48 15,10 -17 44 -15</inkml:trace>
    </iact:actionData>
  </iact:action>
  <iact:action type="add" startTime="81422">
    <iact:property name="dataType"/>
    <iact:actionData xml:id="d16">
      <inkml:trace xmlns:inkml="http://www.w3.org/2003/InkML" xml:id="stk16" contextRef="#ctx0" brushRef="#br2">12702 22797 1536 0,'0'17'572'16,"10"-17"-448"-16,-10 12 -32 0,0 -12 28 0,0 0 -84 0,0 0 12 16,0 6 -28 -16,0 5 -12 0,0 7 -4 0,0 5 48 15,-5 6 -28 1,5 18 32 -16,0 11 -28 16,5 6 8 -16,5 12 -20 15,6 5 0 -15,-1 6 -8 16,6 1 -8 -1,5 11 4 -15,0 5 -4 0,10 18 0 32,-10 -17 -20 -32,0 0 12 15,-1 5 -68 -15,1 -16 44 0,-5 -13 -112 16,0 -11 84 -16,-6 -12 -88 16,1 -17 84 -16,-6 -6 -224 15,0 -12 164 -15,1 -17 -456 0,-6 -12 324 16,0 -17 116 -16,-5 -18 96 0</inkml:trace>
    </iact:actionData>
  </iact:action>
  <iact:action type="add" startTime="81817">
    <iact:property name="dataType"/>
    <iact:actionData xml:id="d17">
      <inkml:trace xmlns:inkml="http://www.w3.org/2003/InkML" xml:id="stk17" contextRef="#ctx0" brushRef="#br2">13638 22756 1204 0,'20'-12'448'16,"-15"24"-348"-16,16 -6 -32 0,-16 -6 168 0,6 6 -144 0,-11 -6 8 15,0 0 -60 -15,0 0 -48 0,-6 11 4 0,-9 -5 -28 16,-6 17 20 0,-5 1 -4 -16,-5 5 8 0,-5 6 16 15,5 5 -4 1,-5 7 8 -16,5 0 -8 15,-5 5 -12 -15,10 0 4 16,-5 -5 4 0,10 -1 0 -16,0 -11 -20 0,6 0 12 15,-1 -6 12 -15,6 0 0 16,0 -11 8 -16,15 5 -8 0,0 -5 -20 16,5 -7 8 -16,1 -5 12 0,9 -6 0 15,1 17 -12 1,5 -11 4 -16,0 0 12 15,10 -6 -4 1,0 12 24 -16,11 -1 -16 16,4 -5 -12 -16,1 6 -4 0,5 0 48 15,0 -1 -24 -15,0 7 8 16,0 5 -16 -16,-6 0 0 16,6 6 -4 -16,-5 0 -24 15,0 0 8 -15,-11 1 -40 16,0 4 28 -16,-4 1 -108 31,-1 0 72 -31,0 12 -336 0,0 5 216 0,0 6 72 16,1 -5 64 -16</inkml:trace>
    </iact:actionData>
  </iact:action>
  <iact:action type="add" startTime="81818">
    <iact:property name="dataType"/>
    <iact:actionData xml:id="d18">
      <inkml:trace xmlns:inkml="http://www.w3.org/2003/InkML" xml:id="stk18" contextRef="#ctx0" brushRef="#brinv">0 0 2048 0</inkml:trace>
    </iact:actionData>
  </iact:action>
  <iact:action type="add" startTime="81819">
    <iact:property name="dataType"/>
    <iact:actionData xml:id="d19">
      <inkml:trace xmlns:inkml="http://www.w3.org/2003/InkML" xml:id="stk19" contextRef="#ctx0" brushRef="#brinv">27709 24536 2048 0</inkml:trace>
    </iact:actionData>
  </iact:action>
</iact:actions>
</file>

<file path=ppt/ink/inkAction23.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45925" units="1/cm"/>
          <inkml:channelProperty channel="Y" name="resolution" value="1.64217" units="1/cm"/>
          <inkml:channelProperty channel="F" name="resolution" value="0" units="1/deg"/>
          <inkml:channelProperty channel="T" name="resolution" value="1" units="1/dev"/>
        </inkml:channelProperties>
      </inkml:inkSource>
      <inkml:timestamp xml:id="ts0" timeString="2017-12-16T16:16:46.412Z"/>
    </inkml:context>
    <inkml:brush xml:id="br0">
      <inkml:brushProperty name="width" value="0.07182" units="cm"/>
      <inkml:brushProperty name="height" value="0.07182" units="cm"/>
      <inkml:brushProperty name="color" value="#0000FF"/>
    </inkml:brush>
    <inkml:brush xml:id="brinv">
      <inkml:brushProperty name="width" value="0.05" units="cm"/>
      <inkml:brushProperty name="height" value="0.05" units="cm"/>
      <inkml:brushProperty name="color" value="#000000"/>
      <inkml:brushProperty name="transparency" value="255"/>
    </inkml:brush>
  </inkml:definitions>
  <iact:action type="add" startTime="5533">
    <iact:property name="dataType"/>
    <iact:actionData xml:id="d0">
      <inkml:trace xmlns:inkml="http://www.w3.org/2003/InkML" xml:id="stk0" contextRef="#ctx0" brushRef="#br0">574 5667 984 0,'-16'0'368'15,"16"0"-288"-15,-4 -4 -20 0,4 4 -52 16,-4 -4 -16 -16,4 4 48 16,-4 -4 -20 -16,0 0 8 0,0 0 -16 0,-4 0 -8 15,0 0 0 -15,0 0 12 16,4 4 -8 -16,0 0 40 0,-4 0 -24 0,4 0 4 15,-4 4 -16 -15,4 8 20 0,0 12 -20 32,4 12 68 -17,0 20 -48 -15,-4 8 16 32,4 8 -32 -32,0 0 20 0,0 0 -24 15,0 0 4 -15,0 8 -8 0,0 4 -8 16,0 4 4 -16,0 0 4 15,0 -8 -4 -15,-4 -12 -4 16,0 -8 4 -16,0 -12 -48 31,0 -8 24 -31,0 -4 -108 0,0 -12 72 16,0 -4 -548 -16,0 -8 336 0,-8 -16 100 0,-4 -24 112 47</inkml:trace>
    </iact:actionData>
  </iact:action>
  <iact:action type="add" startTime="6218">
    <iact:property name="dataType"/>
    <iact:actionData xml:id="d1">
      <inkml:trace xmlns:inkml="http://www.w3.org/2003/InkML" xml:id="stk1" contextRef="#ctx0" brushRef="#br0">574 5587 716 0,'-20'4'264'16,"20"0"-204"-16,-8 4 -16 0,8 -8 -8 15,-4 4 -28 -15,-8 4 16 0,0 0 -16 16,0 0 16 -16,-12 4 -16 16,0 4 4 -16,-4 4 -4 15,-4 8 36 -15,-4 8 -20 16,0 8 4 -16,0 4 -16 16,0 0 0 -16,0 0 -4 15,4 0 28 -15,12 -4 -20 16,-8 0 48 -16,4 -8 -36 15,8 0 56 -15,-4 -8 -48 16,12 -8 44 -16,-8 -4 -44 16,8 -4 8 -16,4 -4 -28 0,4 -4 28 0,0 -8 -28 0,8 -8 4 15,4 -8 -12 1,0 -4 -16 -16,4 -8 4 16,4 -4 4 -1,8 -4 0 -15,-8 -8 0 16,8 0 0 -16,4 -4 8 15,0 0 -4 -15,0 4 -12 16,4 4 4 -16,0 8 12 16,-4 4 -4 -16,-4 8 8 15,0 8 -8 -15,0 4 24 0,0 12 -16 36,-4 12 24 -36,4 16 -24 0,-4 16 48 0,0 12 -32 15,0 4 12 -15,0 4 -24 31,0 0 -8 -31,4 -4 -4 0,-8 -8 -4 0,4 -4 0 16,0 -4 -64 -16,0 -8 36 16,0 -8 -148 -16,0 -4 100 15,-4 -4 24 -15,0 -4 32 32</inkml:trace>
    </iact:actionData>
  </iact:action>
  <iact:action type="add" startTime="12119">
    <iact:property name="dataType"/>
    <iact:actionData xml:id="d2">
      <inkml:trace xmlns:inkml="http://www.w3.org/2003/InkML" xml:id="stk2" contextRef="#ctx0" brushRef="#br0">2642 5319 592 0,'-12'4'220'16,"12"-4"-172"-16,-4 -4 -12 0,4 4 12 16,-4 0 -32 -16,0 0 20 0,0 0 -20 0,-4 0 20 0,0 0 -24 0,0 0 40 15,4 0 -28 -15,-4 0 32 16,0 0 -32 -16,0 4 56 0,4 0 -44 16,0 0 0 -16,-4 4 -20 15,4 4 -4 -15,4 4 -4 16,-4 8 36 -1,0 8 -20 1,4 0 4 0,0 4 -16 -1,-4 4 12 -15,0 4 -16 0,4 8 16 16,0 4 -16 -16,0 4 4 0,0 4 -4 16,0 -4 -16 -16,0 -8 4 19,0 -4 -32 -19,0 0 20 16,0 -8 -72 -16,0 -4 48 15,-4 0 -160 -15,0 -8 116 16,0 -8 36 -16,4 0 32 31</inkml:trace>
    </iact:actionData>
  </iact:action>
  <iact:action type="add" startTime="12702">
    <iact:property name="dataType"/>
    <iact:actionData xml:id="d3">
      <inkml:trace xmlns:inkml="http://www.w3.org/2003/InkML" xml:id="stk3" contextRef="#ctx0" brushRef="#br0">2474 5507 964 0,'-4'-12'360'15,"0"20"-280"-15,0 -12 -24 0,4 4 -84 0,0 0 4 0,0 0 28 16,0 0 0 -16,0 -4 -36 0,0 0 20 0,0 0 -16 15,0 0 16 -15,0 0 16 16,-4 4 0 -16,4 0 16 0,-4 8 4 0,-4 4 -8 0,-4 4 16 47,0 0 -20 -47,-4 4 4 16,0 4 -8 -16,0 -4 20 15,0 4 -16 -15,0 -4 -12 14,0 0 -4 -14,0 0 4 15,0 0 0 -15,4 -4 -20 16,0 -4 12 -16,4 0 4 16,0 -4 4 -16,4 -4 8 0,0 -4 -4 0,4 0 8 0,0 -4 -8 15,8 -4 -12 -15,4 -4 4 16,4 -4 -16 0,4 -4 12 -1,0 0 4 -15,0 0 4 16,0 0 16 -16,0 -4 -8 15,0 0 4 -15,4 0 -4 16,0 4 4 -16,-4 4 -8 16,0 0 -12 -16,4 8 4 15,0 0 4 -15,0 8 0 16,4 4 -12 0,0 8 8 -16,-4 0 -4 0,0 4 0 31,0 4 0 -31,-4 0 0 0,0 0 -20 0,-4 0 16 15,0 0 -84 -15,0 0 56 16,0 0 -480 -16,0 -4 288 47,0 4 92 -47</inkml:trace>
    </iact:actionData>
  </iact:action>
  <iact:action type="add" startTime="14000">
    <iact:property name="dataType"/>
    <iact:actionData xml:id="d4">
      <inkml:trace xmlns:inkml="http://www.w3.org/2003/InkML" xml:id="stk4" contextRef="#ctx0" brushRef="#br0">4514 5195 1152 0,'-8'-4'428'16,"8"4"-332"-16,-12 0 -28 0,12 4 -36 16,-4 4 -32 -16,-4 8 0 0,-4 8 0 15,4 8 8 1,-4 12 -4 -16,4 4 8 16,0 16 -8 -16,0 16 32 0,4 32 -20 0,0 12 32 31,4 8 -32 -31,0 4 -12 0,4 12 -8 15,0 0 4 -15,0 -12 0 0,4 -12 -12 32,-4 -12 8 -32,0 -4 -24 15,0 -4 16 -15,0 -12 -56 0,-4 -8 36 0,0 -8 -336 16,-4 -12 204 -16,-4 -8 68 16,0 -12 64 -16</inkml:trace>
    </iact:actionData>
  </iact:action>
  <iact:action type="add" startTime="14459">
    <iact:property name="dataType"/>
    <iact:actionData xml:id="d5">
      <inkml:trace xmlns:inkml="http://www.w3.org/2003/InkML" xml:id="stk5" contextRef="#ctx0" brushRef="#br0">4270 7315 1352 0,'20'40'500'15,"-12"-28"-392"-15,4 12 -28 0,-8 -8 -52 0,4 16 -32 16,-4 8 -4 -16,4 8 0 15,-4 8 24 -15,0 8 -8 16,0 8 -56 -16,0 0 24 0,-4 -8 -40 16,0 -4 32 -16,0 -8 -104 15,0 -4 76 -15,-4 -8 -372 16,0 -4 244 -16,0 -8 88 16,0 0 68 -16</inkml:trace>
    </iact:actionData>
  </iact:action>
  <iact:action type="add" startTime="14709">
    <iact:property name="dataType"/>
    <iact:actionData xml:id="d6">
      <inkml:trace xmlns:inkml="http://www.w3.org/2003/InkML" xml:id="stk6" contextRef="#ctx0" brushRef="#br0">4034 7559 1204 0,'12'-20'448'15,"-12"8"-348"-15,4 4 -32 0,0 8 116 16,4 -8 -116 -16,4 0 8 15,0 0 -48 -15,4 0 0 16,4 0 -16 -16,0 0 -16 16,8 -4 0 -16,-4 0 -32 0,4 0 20 15,4 4 -20 -15,4 4 20 16,0 8 -8 -16,8 4 12 16,4 8 -20 -16,0 0 20 15,0 4 -12 -15,0 8 12 0,-4 8 -52 16,-4 4 32 -16,-12 4 -20 15,-4 12 32 -15,-4 4 8 16,-8 4 12 -16,-8 4 16 16,-8 -4 -8 -16,-8 4 4 15,0 -8 -4 -15,-8 -8 -40 16,-4 0 16 -16,-4 -4 16 16,-4 -4 0 -16,-4 -4 -8 15,4 -8 4 -15,0 -4 12 16,4 -4 -4 -16,-4 -12 -4 15,4 -4 4 -15,0 -4 -40 16,4 -4 20 -16,0 -4 -92 0,4 -4 60 16,0 0 -392 -16,4 -4 244 15,0 0 76 -15,0 4 76 47</inkml:trace>
    </iact:actionData>
  </iact:action>
  <iact:action type="add" startTime="15302">
    <iact:property name="dataType"/>
    <iact:actionData xml:id="d7">
      <inkml:trace xmlns:inkml="http://www.w3.org/2003/InkML" xml:id="stk7" contextRef="#ctx0" brushRef="#br0">5062 8075 1684 0,'-12'24'624'16,"-4"-24"-488"-16,12 20 -36 0,0 -8 -72 0,0 8 -36 16,-8 0 -32 -16,4 8 24 15,0 0 -72 -15,4 4 48 16,-4 0 -104 -16,4 4 80 0,4 -4 -384 15,4 0 248 -15,-4 -8 88 32,12 -8 76 -32</inkml:trace>
    </iact:actionData>
  </iact:action>
  <iact:action type="add" startTime="15555">
    <iact:property name="dataType"/>
    <iact:actionData xml:id="d8">
      <inkml:trace xmlns:inkml="http://www.w3.org/2003/InkML" xml:id="stk8" contextRef="#ctx0" brushRef="#br0">4990 7491 1588 0,'4'16'588'16,"-8"-20"-456"-16,8 12 -36 0,-4 0 -264 16,4 0 72 -16,0 0 -1088 0,8 8 652 15</inkml:trace>
    </iact:actionData>
  </iact:action>
  <iact:action type="add" startTime="15758">
    <iact:property name="dataType"/>
    <iact:actionData xml:id="d9">
      <inkml:trace xmlns:inkml="http://www.w3.org/2003/InkML" xml:id="stk9" contextRef="#ctx0" brushRef="#br0">5554 8115 1476 0,'8'24'544'16,"0"-20"-420"-16,4 0 -36 0,-8 0 -84 0,4 4 -20 16,-8 -8 -4 -16,4 8 12 0,0 -4 -36 0,-4 -4 24 0,4 0 8 0,4 -4 8 31,0 -4 12 -31,0 0 -4 0,-4 -4 16 0,0 -4 -12 16,0 -4 -4 -1,-4 0 0 -15,0 -4 4 16,0 -4 -4 -16,0 0 -20 15,-4 4 8 -15,-4 -4 -12 16,0 4 8 0,-4 4 8 -16,0 4 4 0,-4 8 0 15,0 8 0 -15,-4 4 0 16,4 8 0 -16,-4 4 16 16,4 16 -8 -1,0 0 4 -15,0 0 -4 16,4 4 -16 -16,4 0 4 14,4 8 4 -14,4 -8 0 0,4 0 8 16,4 -4 -4 -16,4 4 8 31,4 -4 -8 -31,4 -4 24 0,4 -4 -16 0,4 -4 4 32,8 0 -8 -32,4 -8 -24 0,4 0 8 0,4 -8 -68 15,0 -4 44 -15,0 -8 -164 16,0 -4 112 -16,-4 -8 -344 15,4 0 240 -15,-8 -4 76 16,-4 -8 72 -16</inkml:trace>
    </iact:actionData>
  </iact:action>
  <iact:action type="add" startTime="16289">
    <iact:property name="dataType"/>
    <iact:actionData xml:id="d10">
      <inkml:trace xmlns:inkml="http://www.w3.org/2003/InkML" xml:id="stk10" contextRef="#ctx0" brushRef="#br0">6246 7199 1172 0,'-8'12'436'15,"4"0"-340"-15,4 0 -24 0,0 -4 36 16,0 12 -72 -16,-4 4 -4 16,0 8 -20 -16,0 0 0 15,4 8 -8 -15,0 12 -4 0,0 4 4 0,0 8 -4 31,0 16 0 -31,4 8 0 0,0 0 0 0,4 -4 0 16,0 -4 0 0,4 -4 16 -16,0 -4 -8 0,4 -4 -4 15,4 0 0 -15,4 -4 -4 16,4 4 0 -16,4 -12 -20 16,4 -4 12 -16,0 -12 -4 15,4 0 4 -15,0 -16 -36 16,-4 -4 24 -16,4 -8 -92 15,-8 -12 64 -15,4 -8 -144 16,-4 -12 108 -16,-4 -8 28 51,-4 -12 36 -51</inkml:trace>
    </iact:actionData>
  </iact:action>
  <iact:action type="add" startTime="16715">
    <iact:property name="dataType"/>
    <iact:actionData xml:id="d11">
      <inkml:trace xmlns:inkml="http://www.w3.org/2003/InkML" xml:id="stk11" contextRef="#ctx0" brushRef="#br0">5906 8159 1712 0,'36'8'636'15,"-16"-8"-496"-15,16 0 -36 0,-12 0 -92 16,4 0 -28 -16,16 -12 -28 15,12 -4 24 -15,12 -8 -148 16,12 -16 92 -16,4 -20 -848 0,0 -16 512 16,8 -4 160 -16</inkml:trace>
    </iact:actionData>
  </iact:action>
  <iact:action type="add" startTime="17686">
    <iact:property name="dataType"/>
    <iact:actionData xml:id="d12">
      <inkml:trace xmlns:inkml="http://www.w3.org/2003/InkML" xml:id="stk12" contextRef="#ctx0" brushRef="#br0">1610 6847 852 0,'-16'-4'316'31,"12"-4"-248"-31,0 4 -16 0,4 4 60 0,-4 0 -72 0,0 -4 36 16,0 0 -44 -16,0 0 44 0,0 4 -44 0,0 0 4 15,0 0 -24 -15,4 4 12 0,0 8 -16 0,8 12 4 32,4 4 -4 -32,0 16 -8 15,4 20 4 1,4 12 -4 0,-4 4 0 -16,0 -4 0 0,0 -4 0 15,0 -8 8 -15,-4 -8 -4 16,0 -4 24 -16,-8 -12 -16 15,0 -8 48 -15,0 -8 -32 16,0 -4 4 -16,-4 -8 -20 16,0 -12 -32 -16,-4 -8 8 0,0 -16 -20 15,0 -12 16 -15,-4 -16 8 16,0 -16 8 -16,4 -12 24 16,-4 0 -12 -16,4 4 24 15,0 8 -24 -15,4 4 12 31,0 8 -12 -31,0 12 20 0,0 8 -20 0,4 8 4 16,0 8 -8 -16,4 8 -16 16,0 12 4 -16,4 8 4 0,0 12 0 15,-4 8 8 -15,4 8 -4 16,-4 8 -12 0,0 12 4 -16,0 4 -4 0,4 0 0 15,-4 -4 8 -15,0 -8 0 21,-4 -8 -12 -21,4 -8 8 15,0 -4 4 -15,-4 -8 0 16,0 -8 -12 -16,0 -4 8 0,4 -16 20 16,-4 -8 8 -16,4 -12 -8 31,0 -4 -4 -31,-4 -8 -4 16,4 -4 -8 -16,-4 0 4 15,0 4 12 -15,0 4 -8 16,0 8 24 -16,0 4 -20 15,-4 8 32 -15,0 0 -28 16,4 8 4 -16,-4 8 -12 0,8 8 -16 0,0 12 4 16,4 12 4 -1,0 12 0 -15,4 8 -44 32,0 0 24 -32,4 0 -116 0,4 0 76 0,0 -4 -228 15,0 -4 160 -15,0 -8 56 16,0 -8 52 -16</inkml:trace>
    </iact:actionData>
  </iact:action>
  <iact:action type="add" startTime="18519">
    <iact:property name="dataType"/>
    <iact:actionData xml:id="d13">
      <inkml:trace xmlns:inkml="http://www.w3.org/2003/InkML" xml:id="stk13" contextRef="#ctx0" brushRef="#br0">2366 7195 1360 0,'0'4'504'16,"0"0"-392"-16,8 -4 -32 0,-4 4 -52 15,4 0 -32 -15,0 0 -16 0,0 0 12 0,4 -4 -32 16,0 0 24 -16,4 -4 -4 16,-4 -4 12 -1,4 -4 8 -15,-4 -4 0 0,4 0 8 16,-4 -4 -4 -16,0 0 -4 15,-4 4 4 -15,0 -4 -32 16,-4 4 16 -16,0 0 -20 16,-4 0 16 -16,0 0 -8 0,-4 4 12 15,-4 0 24 -15,0 0 -4 32,-4 4 4 -32,0 4 -4 15,4 0 4 -15,-4 4 -8 0,-4 8 -12 0,4 4 4 31,4 8 -16 -31,-4 8 12 0,4 12 4 16,-4 8 4 -16,8 4 -12 16,4 0 8 -16,4 0 4 15,4 -4 0 -15,0 -4 16 16,4 0 -8 -16,0 -4 4 16,4 0 -4 -16,4 -8 -16 15,0 -4 4 -15,0 -8 -60 0,4 -4 36 16,4 -8 -92 -16,0 -4 64 15,4 -4 -316 -15,4 -8 208 16,-4 -8 68 -16,0 -20 68 31</inkml:trace>
    </iact:actionData>
  </iact:action>
  <iact:action type="add" startTime="19082">
    <iact:property name="dataType"/>
    <iact:actionData xml:id="d14">
      <inkml:trace xmlns:inkml="http://www.w3.org/2003/InkML" xml:id="stk14" contextRef="#ctx0" brushRef="#br0">3122 6219 1484 0,'4'16'552'15,"-4"0"-432"-15,8 8 -32 0,-4 -8 -64 0,0 12 -32 16,-4 8 -12 -16,0 16 8 15,0 8 -72 -15,4 0 48 16,-4 0 -40 -16,4 -4 44 0,-4 0 -8 19,4 -8 24 -19,0 -4 -8 15,0 -8 12 -15,0 0 16 16,0 -12 0 -16,-4 -4 -4 16,4 -4 4 -16,-4 0 -16 15,4 -4 8 -15,0 -4 -16 0,-4 -4 12 16,0 0 12 -16,0 -4 0 0,-4 0 16 0,4 0 -12 0,-4 -4 -4 0,-4 0 0 15,0 0 -16 -15,-4 0 8 32,-4 0 -16 -17,0 4 12 -15,-4 4 -40 16,0 0 28 -16,-4 4 -4 16,0 4 16 -16,0 0 0 15,0 8 0 1,0 0 24 -16,4 8 -8 0,0 4 4 15,4 4 -4 1,4 4 28 -16,4 -4 -20 16,8 -4 -4 -16,0 -4 -8 15,8 0 12 -15,4 -8 -8 16,0 -4 4 -16,4 -4 -4 0,0 -4 -8 16,0 -8 4 -16,0 -4 -32 31,0 -8 16 -31,0 -4 -108 0,0 -8 64 0,-4 0 -724 31,0 -4 432 -31,-4 4 144 0</inkml:trace>
    </iact:actionData>
  </iact:action>
  <iact:action type="add" startTime="19792">
    <iact:property name="dataType"/>
    <iact:actionData xml:id="d15">
      <inkml:trace xmlns:inkml="http://www.w3.org/2003/InkML" xml:id="stk15" contextRef="#ctx0" brushRef="#br0">2054 8211 1712 0,'-4'8'636'16,"4"-8"-496"-16,-4 0 -36 0,4 0 -92 0,0 0 -28 16,0 0 -4 -16,-4 0 12 0,4 4 8 0,-4 12 -28 15,-4 8 16 1,4 16 -12 -1,0 24 12 -15,4 20 -20 16,0 -8 20 -16,4 8 -100 16,4 -8 60 -16,0 -4 -116 15,0 -8 92 1,0 0 -216 -16,0 -8 164 0,-4 -16 -768 62,4 4 496 -62</inkml:trace>
    </iact:actionData>
  </iact:action>
  <iact:action type="add" startTime="20105">
    <iact:property name="dataType"/>
    <iact:actionData xml:id="d16">
      <inkml:trace xmlns:inkml="http://www.w3.org/2003/InkML" xml:id="stk16" contextRef="#ctx0" brushRef="#br0">2266 8083 1652 0,'40'80'612'15,"-36"-64"-476"-15,4 24 -40 0,0 -16 -76 16,0 16 -32 -16,0 20 -4 16,-4 16 8 -16,0 -4 -72 15,-4 -8 44 -15,0 0 -84 16,4 -8 68 -16,-4 -4 -52 0,0 -8 60 30,0 -4 -136 -30,4 -8 100 0,-4 -8 -500 15,0 -4 320 -15,0 -4 116 16,-4 -12 96 -16</inkml:trace>
    </iact:actionData>
  </iact:action>
  <iact:action type="add" startTime="20369">
    <iact:property name="dataType"/>
    <iact:actionData xml:id="d17">
      <inkml:trace xmlns:inkml="http://www.w3.org/2003/InkML" xml:id="stk17" contextRef="#ctx0" brushRef="#br0">2054 8731 1256 0,'-4'12'464'15,"4"-8"-360"-15,4 0 -28 0,-4 -4 20 0,0 0 -68 16,8 4 16 -16,0 -4 -28 0,4 0 -44 0,4 0 16 16,4 0 -96 -16,8 -4 60 15,4 -8 -568 -15,0 -8 340 16,4 -12 116 -16,-4 -12 108 31</inkml:trace>
    </iact:actionData>
  </iact:action>
  <iact:action type="add" startTime="20572">
    <iact:property name="dataType"/>
    <iact:actionData xml:id="d18">
      <inkml:trace xmlns:inkml="http://www.w3.org/2003/InkML" xml:id="stk18" contextRef="#ctx0" brushRef="#br0">2826 8279 1536 0,'20'28'572'16,"-4"-16"-448"-16,12 16 -32 0,-16 -8 -40 15,8 12 -48 -15,0 8 -12 0,4 4 4 16,4 0 -60 -16,0 4 36 15,0 -12 -148 -15,0 -4 100 0,-4 0 -248 16,4 -12 180 -16,-4 4 -592 31,0 -12 412 -31,0 -12 144 0</inkml:trace>
    </iact:actionData>
  </iact:action>
  <iact:action type="add" startTime="20780">
    <iact:property name="dataType"/>
    <iact:actionData xml:id="d19">
      <inkml:trace xmlns:inkml="http://www.w3.org/2003/InkML" xml:id="stk19" contextRef="#ctx0" brushRef="#br0">3214 8151 1320 0,'-28'52'488'15,"16"-24"-380"-15,-8 16 -28 0,8 -12 76 32,-8 20 -100 -32,-8 32 -92 0,-4 0 16 0,-4 4 -396 15,-4 0 232 -15,-4 4 76 31,0 4 72 -31</inkml:trace>
    </iact:actionData>
  </iact:action>
  <iact:action type="add" startTime="48422">
    <iact:property name="dataType"/>
    <iact:actionData xml:id="d20">
      <inkml:trace xmlns:inkml="http://www.w3.org/2003/InkML" xml:id="stk20" contextRef="#ctx0" brushRef="#br0">7770 10531 1288 0,'-4'16'476'16,"0"-16"-368"-16,0 4 -32 0,4 -4 -8 16,0 0 -52 -16,0 0 12 0,0 0 -16 0,4 0 -8 19,0 -4 0 -19,0 -4 -16 0,0 8 8 0,0 -8 12 16,0 8 -4 -16,4 -4 16 15,-4 -4 -12 -15,4 8 16 0,4 -8 -16 16,0 8 16 0,4 -4 -16 -1,4 0 4 1,0 0 -4 -16,4 -4 12 16,0 8 -12 -16,0 -4 -4 15,4 -4 0 1,4 0 -4 -16,0 4 0 15,4 -4 -12 -15,8 0 8 16,0 0 20 -16,4 -4 -8 0,4 8 -12 16,-4 -4 0 -16,0 0 4 15,0 8 0 -15,-4 0 0 16,-8 0 0 -16,8 0 0 16,-8 0 0 -16,0 0 -12 15,4 0 8 -15,0 0 12 16,4 0 -4 -16,0 0 -4 15,4 0 4 -15,0 0 -4 16,0 8 0 -16,-4 0 -12 16,-4 -4 8 -16,0 -4 4 0,0 8 0 31,-4 -4 0 -31,-4 0 0 0,0 0 0 0,0 -4 0 31,0 8 0 -31,0 -4 0 0,4 -4 0 0,4 0 0 16,0 0 8 -16,8 0 -4 15,-4 0 -4 -15,0 0 4 16,-4 0 -16 -16,0 0 8 16,-4 0 4 -16,0 4 0 15,0 0 0 -15,-4 -4 0 16,0 0 0 -16,-4 8 0 16,4 -8 8 -16,4 4 -4 15,0 -4 8 -15,0 0 -8 4,4 0 32 -4,4 4 -20 15,0 0 -32 -15,0 -4 8 0,0 8 -8 16,-4 -4 8 -16,0 0 8 16,-4 0 0 -16,0 -4 0 15,0 8 0 -15,-4 -8 -12 16,4 8 8 -16,0 -4 20 16,4 -4 -8 -16,0 8 -4 15,4 -8 0 -15,0 0 4 16,0 8 -4 -16,0 -8 16 15,0 4 -12 -15,0 -4 -4 16,-8 0 0 -16,0 0 4 16,4 0 -4 -16,-4 0 16 15,0 0 -12 -15,-4 -4 -4 0,0 4 0 16,4 0 4 -16,8 -8 -4 16,4 8 -20 -16,-4 0 8 15,4 0 12 -15,-4 0 0 16,0 8 -4 -16,-4 -8 4 15,0 0 -4 -15,-8 4 0 16,8 -4 8 -16,-8 0 -4 16,4 0 -4 -16,-8 4 4 15,0 -4 -4 -15,-4 0 0 16,4 0 0 -16,-4 0 0 16,4 0 -20 -16,0 0 12 15,0 0 -56 -15,-4 0 32 16,0 0 -336 -16,-4 4 204 47,-4 -4 56 -47</inkml:trace>
    </iact:actionData>
  </iact:action>
  <iact:action type="add" startTime="84216">
    <iact:property name="dataType"/>
    <iact:actionData xml:id="d21">
      <inkml:trace xmlns:inkml="http://www.w3.org/2003/InkML" xml:id="stk21" contextRef="#ctx0" brushRef="#br0">19138 367 756 0,'-32'-12'280'16,"16"4"-216"-16,-12 -4 -20 0,20 8 -4 15,-12 0 -32 -15,-4 -4 40 16,0 -4 -24 -16,-4 0 -24 16,-8 0 0 -16,-4 0 -44 15,-8 -4 24 -15,-4 0 -48 0,-4 0 40 0,-4 0 -20 16,4 -4 28 -16,-4 4 8 16,0 0 12 -16,-4 4 0 15,-4 -4 0 -15,-8 4 24 16,-4 4 -12 -16,-4 0 24 15,8 -4 -24 -15,0 4 12 16,-4 0 -12 -16,0 0 -8 16,-12 0 0 -16,-8 4 -16 15,-4 0 8 -15,4 4 -4 16,0 0 0 -16,-12 4 -20 16,-4 0 16 -16,4 4 -4 15,8 -4 8 -15,4 4 0 0,0 4 0 31,0 4 0 -31,-4 -4 0 0,-8 4 16 0,12 4 -4 16,4 0 8 -16,-4 -4 -8 16,-4 4 -4 -16,-4 4 4 15,8 0 -16 -15,4 4 8 31,8 4 12 -31,4 4 -4 16,-16 12 -4 -16,4 4 4 15,0 4 -4 -15,4 0 0 16,8 -4 0 -16,4 8 0 15,4 0 0 -15,8 0 0 16,0 -4 16 -16,-4 12 -8 16,4 12 24 -16,0 12 -20 15,4 -4 4 -15,4 4 -8 16,8 -8 28 -16,8 0 -20 0,0 4 32 16,8 12 -32 -16,8 4 12 15,8 4 -16 -15,0 0 0 16,12 -4 -4 -16,4 0 -8 15,4 16 4 -15,4 0 -16 16,4 4 8 -16,8 -4 28 16,4 0 -12 -16,12 12 -4 15,12 8 -4 -15,12 -8 -4 16,8 -8 0 -16,4 -8 -28 16,4 8 16 -16,4 4 -12 15,12 0 12 -15,8 -16 16 0,12 -8 0 16,0 -8 -4 -16,4 0 4 15,8 -4 -16 -15,16 -4 8 16,4 -12 20 -16,4 -8 -8 16,4 -4 -12 -16,28 -8 0 15,-8 0 -16 -15,12 4 12 16,20 -4 -4 -16,-4 -4 4 16,8 -8 0 -16,16 -4 0 15,-4 -4 -36 -15,8 -4 24 16,-4 -8 -36 -16,-12 -8 32 15,16 -8 28 -15,-12 -8 0 16,-12 -12 72 -16,12 -16 -44 16,-8 -4 32 -16,-16 -12 -36 15,8 -12 0 -15,-4 -24 -16 0,-16 -28 0 32,-12 -16 -4 -32,0 -8 4 0,-8 0 -8 15,-16 -20 52 -15,-16 -12 -32 0,-20 0 32 16,-8 -12 -28 -16,-8 -20 28 15,-12 8 -32 -15,-20 0 56 16,-24 -24 -44 -16,-28 16 64 16,-28 4 -60 -16,-20 -12 36 15,-24 -4 -44 -15,-44 12 36 16,-40 0 -40 -16,-16 -4 -16 16,-56 16 -4 -16,-4 32 -36 15,-52 16 16 -15,16 32 -20 16,-28 28 16 -16,16 28 -72 0,-20 28 52 31,8 28 12 -31,-28 36 20 0</inkml:trace>
    </iact:actionData>
  </iact:action>
  <iact:action type="add" startTime="93408">
    <iact:property name="dataType"/>
    <iact:actionData xml:id="d22">
      <inkml:trace xmlns:inkml="http://www.w3.org/2003/InkML" xml:id="stk22" contextRef="#ctx0" brushRef="#br0">12878 299 820 0,'4'-12'304'16,"-4"8"-236"-16,8 0 -20 0,-8 0 -52 15,4 0 -8 -15,-4 0 24 0,0 -4 -8 0,0 0 8 16,-4 4 -4 -16,0 -4 -24 16,0 4 8 -16,-8 -4 20 0,4 4 -4 15,-12 4 16 1,-4 0 36 -16,0 0 -32 31,-12 8 32 -31,-12 0 -32 0,-12 8 36 16,-8 12 -36 -16,-4 8 20 15,-4 12 -28 -15,0 12 0 16,-4 0 -12 -16,0 -4 4 16,4 0 -8 -16,4 -12 8 15,0 8 -8 -15,12 -12 8 16,4 -4 -8 -16,12 -8 -4 15,0 0 4 -15,8 -8 -4 32,8 -4 -56 -32,4 0 32 0,8 -4 -112 15,0 -4 76 -15,8 -8 -240 16,8 -8 172 -16,4 -8 56 0,4 -12 48 31</inkml:trace>
    </iact:actionData>
  </iact:action>
  <iact:action type="add" startTime="93814">
    <iact:property name="dataType"/>
    <iact:actionData xml:id="d23">
      <inkml:trace xmlns:inkml="http://www.w3.org/2003/InkML" xml:id="stk23" contextRef="#ctx0" brushRef="#br0">11798 311 944 0,'0'-4'352'16,"-4"4"-276"-16,-4 4 -20 0,8 -4 32 31,-8 12 -8 -31,-8 4 -40 0,0 4 24 16,0 12 -36 -16,-8 12 -16 15,-4 12 -8 -15,0 4 -4 0,-4 4 0 16,-4 0 -12 -16,-4 -4 8 0,4 -4 -24 31,0 0 16 -31,4 0 -4 0,4 0 8 16,8 -8 16 -16,4 -4 -4 0,4 -4 16 31,8 -4 -12 -31,8 -8 24 0,8 -4 -20 0,8 -8 12 16,4 -4 -12 -16,8 -4 -60 15,0 -8 24 -15,4 -4 -560 16,4 -8 320 -16,4 -8 108 16,4 -12 104 -16</inkml:trace>
    </iact:actionData>
  </iact:action>
  <iact:action type="add" startTime="93815">
    <iact:property name="dataType"/>
    <iact:actionData xml:id="d24">
      <inkml:trace xmlns:inkml="http://www.w3.org/2003/InkML" xml:id="stk24" contextRef="#ctx0" brushRef="#brinv">0 0 2048 0</inkml:trace>
    </iact:actionData>
  </iact:action>
  <iact:action type="add" startTime="93816">
    <iact:property name="dataType"/>
    <iact:actionData xml:id="d25">
      <inkml:trace xmlns:inkml="http://www.w3.org/2003/InkML" xml:id="stk25" contextRef="#ctx0" brushRef="#brinv">21048 10607 2048 0</inkml:trace>
    </iact:actionData>
  </iact:action>
</iact:actions>
</file>

<file path=ppt/ink/inkAction24.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45925" units="1/cm"/>
          <inkml:channelProperty channel="Y" name="resolution" value="2.38883" units="1/cm"/>
          <inkml:channelProperty channel="F" name="resolution" value="0" units="1/deg"/>
          <inkml:channelProperty channel="T" name="resolution" value="1" units="1/dev"/>
        </inkml:channelProperties>
      </inkml:inkSource>
      <inkml:timestamp xml:id="ts0" timeString="2017-12-16T16:23:01.118Z"/>
    </inkml:context>
    <inkml:brush xml:id="br0">
      <inkml:brushProperty name="width" value="0.07182" units="cm"/>
      <inkml:brushProperty name="height" value="0.07182" units="cm"/>
      <inkml:brushProperty name="color" value="#0000FF"/>
    </inkml:brush>
    <inkml:brush xml:id="brinv">
      <inkml:brushProperty name="width" value="0.05" units="cm"/>
      <inkml:brushProperty name="height" value="0.05" units="cm"/>
      <inkml:brushProperty name="color" value="#000000"/>
      <inkml:brushProperty name="transparency" value="255"/>
    </inkml:brush>
  </inkml:definitions>
  <iact:action type="add" startTime="32018">
    <iact:property name="dataType"/>
    <iact:actionData xml:id="d0">
      <inkml:trace xmlns:inkml="http://www.w3.org/2003/InkML" xml:id="stk0" contextRef="#ctx0" brushRef="#br0">8270 1756 2224 0,'12'-17'0'16,"8"-1"-4"-16,-8 7 24 0,4 -1 -12 16,4 -11 -4 -16,4 -6 0 15,4 -12 -24 -15,4 -6 12 0,4 -5 -24 16,4 -6 20 -16,12 0 12 0,-4 -6 4 15,12 0 24 -15,12 -6 -16 16,12 0 84 0,8 -6 -52 -16,0 -5 32 0,4 -6 -44 15,12 -6 16 -15,8 -6 -28 16,8 6 -16 -16,-16 11 -8 31,0 6 -4 -31,-8 7 0 16,0 5 -44 -16,-4 5 24 0,-8 7 -100 0,-12 11 72 15,-12 6 -476 -15,-16 12 292 16,-12 0 112 -16</inkml:trace>
    </iact:actionData>
  </iact:action>
  <iact:action type="add" startTime="32555">
    <iact:property name="dataType"/>
    <iact:actionData xml:id="d1">
      <inkml:trace xmlns:inkml="http://www.w3.org/2003/InkML" xml:id="stk1" contextRef="#ctx0" brushRef="#br0">8658 488 1172 0,'4'-6'436'15,"-4"6"-340"-15,0 -6 -24 0,0 0 64 16,4 6 -88 -16,-4 0 24 0,0 0 -40 0,0 -5 12 15,0 5 -24 -15,-4 0 0 0,-4 5 -12 0,-4 1 20 16,0 12 -16 0,-4 5 24 -1,0 18 -24 -15,-4 11 24 16,-8 18 -24 0,-8 0 4 -1,0 5 -8 -15,-4 7 20 0,-8 -1 -16 16,0 7 -12 -16,0 10 -4 0,0 13 12 31,-4 5 -4 -31,8 1 -12 16,0 -12 4 -16,8 -12 20 0,0 -18 -8 0,4 1 16 15,8 -12 -16 -15,4 -12 24 16,4 -11 -20 -16,12 0 4 16,4 -6 -8 -16,12 -6 4 15,0 -6 -8 1,12 6 16 -1,8 -11 -12 -15,0 -7 -4 0,8 -5 0 0,12 -6 -4 16,8 0 0 -16,8 0 8 0,-4 -6 -4 47,0 0 16 -47,0 1 -12 0,-4 -7 -4 0,0 0 0 16,-8 1 -16 -16,-4 -1 8 0,0 0 -32 0,-4 7 20 15,-4 5 -72 -15,-4 0 48 16,-8 -6 -176 -16,-4 0 120 20,-8 6 -916 -20,4 6 560 31,-12 17 200 -31</inkml:trace>
    </iact:actionData>
  </iact:action>
  <iact:action type="add" startTime="35493">
    <iact:property name="dataType"/>
    <iact:actionData xml:id="d2">
      <inkml:trace xmlns:inkml="http://www.w3.org/2003/InkML" xml:id="stk2" contextRef="#ctx0" brushRef="#br0">4338 4701 912 0,'-12'5'340'15,"0"-5"-264"-15,0 -11 -24 0,8 5 88 0,-4 -6 -88 0,-4 1 -4 32,-4 -7 -28 -32,4 -5 -32 0,0 0 4 0,0 -1 -12 15,0 7 8 -15,0 -1 44 0,4 1 -20 0,4 5 112 16,-4 1 -68 -16,8 5 56 0,4 0 -68 15,4 6 24 -15,4 0 -40 0,4 6 44 47,4 0 -40 -47,0 5 12 15,4 7 -28 -15,8 -1 28 32,0 1 -28 -32,4 -1 4 0,4 -5 -12 15,8 0 -8 -15,8 -1 4 16,4 -5 12 -16,4 6 -8 15,0 -1 24 -15,4 1 -20 16,-4 0 12 -16,-4 -1 -12 31,8 1 -8 -31,12 -6 0 16,0 -1 4 -16,4 -5 -4 0,-4 0 8 0,-4 -5 -8 0,-4 -1 -12 16,4 -6 4 -16,0 6 20 15,4 -5 -8 -15,0 5 -4 16,0 -6 0 -16,0 6 4 15,-16 6 -4 -15,4 0 -4 32,-8 0 4 -32,-4 12 -16 0,-8 -6 8 15,4 6 12 -15,-4 -1 -4 0,-4 7 -12 16,-4 -1 4 -16,0 -5 4 16,-4 -1 0 -16,-4 1 16 0,-4 0 -8 31,-4 -1 4 -31,0 -5 -4 15,-4 -6 4 -15,-4 6 -8 0,4 0 8 0,-4 -6 -8 16,-8 0 -4 -16,0 0 4 16,0 0 -16 -16,-8 0 8 31,4 0 -24 -31,0 0 16 16,0 -6 -32 -16,0 6 28 0,-4 0 -116 0,0 -6 72 0,0 6 -484 15,-12 0 300 -15,-8 0 104 0</inkml:trace>
    </iact:actionData>
  </iact:action>
  <iact:action type="add" startTime="36590">
    <iact:property name="dataType"/>
    <iact:actionData xml:id="d3">
      <inkml:trace xmlns:inkml="http://www.w3.org/2003/InkML" xml:id="stk3" contextRef="#ctx0" brushRef="#br0">8470 5102 800 0,'-4'-6'296'15,"0"-5"-232"-15,4 5 -16 0,0 0 -8 0,0 0 -32 16,-4 -5 -28 -16,0 -1 8 0,0 -6 -12 0,-4 7 12 16,0 -7 -20 -16,0 1 20 15,0 -6 12 -15,-4 5 4 0,0 1 76 16,0 5 -44 -16,0 0 68 16,0 1 -64 -16,0 -1 88 0,0 6 -72 15,0 1 36 -15,4 -1 -56 16,-4 0 16 -16,4 0 -32 15,4 6 16 -15,-4 0 -20 16,0 0 -8 -16,0 -6 -4 16,0 6 20 -16,0 -6 -12 15,4 1 32 -15,0 5 -28 0,0 0 48 16,0 0 -36 -16,4 0 20 16,0 -6 -28 -16,4 6 8 15,0 -6 -16 -15,8 0 -8 16,0 0 0 -1,8 1 20 1,0 -1 -12 -16,8 0 24 16,4 0 -24 -1,4 6 12 -15,4 -6 -12 16,-4 6 28 -16,4 0 -24 16,8 0 32 -16,0 0 -32 0,4 6 -4 15,12 -6 -8 -15,8 6 4 16,8 -6 -4 -16,0 0 16 31,0 -12 -12 -31,0 6 -4 16,4 -5 0 -16,4 -1 28 0,4 -5 -16 0,8 -7 12 15,-16 1 -16 -15,4 6 12 16,-16 -1 -16 -16,0 1 16 16,-8 -1 -16 -16,0 7 -4 31,-8 -1 0 -31,-4 6 -4 0,-8 0 0 0,-4 6 8 0,-8 0 -4 15,-8 0 -20 -15,-8 0 8 16,0 0 -4 -16,-8 0 4 0,0 0 8 16,-8 0 0 -16,0 0 -20 0,0 0 12 0,0 0 -24 31,0 0 20 -31,0 0 -56 0,0 0 36 0,0 0 -44 16,0 0 40 -16,0 0 -84 15,0 0 64 -15,0 6 -360 0,0 6 232 0,4 0 68 16,-4 -1 76 -16</inkml:trace>
    </iact:actionData>
  </iact:action>
  <iact:action type="add" startTime="41040">
    <iact:property name="dataType"/>
    <iact:actionData xml:id="d4">
      <inkml:trace xmlns:inkml="http://www.w3.org/2003/InkML" xml:id="stk4" contextRef="#ctx0" brushRef="#br0">6730 9001 956 0,'-16'-12'352'15,"12"18"-272"-15,-12 -18 -24 0,12 12 4 16,-4 0 -44 -16,4 0 20 0,-4 -6 -20 0,0 1 20 15,0 -7 -24 -15,0 6 24 16,0 -6 -24 -16,0 1 48 0,4 11 -32 0,4 -6 48 0,4 0 -44 16,4 0 12 -16,4 -5 -28 0,8 5 8 31,0 -6 -12 -15,8 6 0 -1,4 1 -4 -15,0 -1 12 16,8 0 -12 -16,4 6 16 15,8 6 -16 -15,4 0 24 16,8 -1 -20 -16,4 1 12 16,0 6 -12 -16,-4 0 20 15,0 -7 -20 -15,4 7 24 16,4 0 -24 -16,4 -7 4 0,0 1 -8 16,8 0 -8 -16,-8 0 4 15,-4 -6 4 -15,-12 0 -4 16,0 0 8 -16,-4 0 -8 15,0 -6 -4 -15,-4 6 4 31,0 0 4 -31,-4 0 -4 16,0 -6 -20 -16,-4 0 8 15,-4 6 -4 -15,-4 0 4 16,-8 0 8 -16,-4 0 0 16,0 0 8 -16,-4 6 -4 15,-4 0 -48 -15,-4 -6 28 16,0 6 -104 -16,-4 0 68 15,-8 -6 -168 -15,0 0 120 0,0 11 48 0,-8 7 36 16</inkml:trace>
    </iact:actionData>
  </iact:action>
  <iact:action type="add" startTime="42454">
    <iact:property name="dataType"/>
    <iact:actionData xml:id="d5">
      <inkml:trace xmlns:inkml="http://www.w3.org/2003/InkML" xml:id="stk5" contextRef="#ctx0" brushRef="#br0">11006 9006 756 0,'24'-11'280'15,"-24"17"-216"-15,12 -6 -20 0,-4 0 112 0,0 5 -96 0,0 -5 36 16,4 -5 -56 -16,0 5 12 0,4 -6 -32 16,-4 0 -16 -16,8 0 -8 15,4 0 4 -15,-4 1 0 16,0 -1 0 -16,4 0 32 16,4 0 -16 -1,4 6 40 -15,4 0 -32 16,0 0 20 -16,4 6 -24 31,-8 -6 16 -31,8 12 -20 31,4 -1 0 -31,-4 1 -8 0,-4 -1 -16 0,4 1 4 16,4 0 28 -16,0 -1 -12 0,4 1 12 0,4 -6 -12 31,0 0 0 -31,4 -1 -4 0,0 1 4 0,4 0 -8 0,-8 6 16 16,0 -6 -12 -16,0 -1 4 15,0 -5 -4 -15,0 6 4 16,8 -6 -8 -16,4 6 8 16,8 0 -8 -16,0 0 8 15,-4 -1 -8 -15,-4 7 -4 16,0 0 4 -16,0 -1 4 16,0 -5 -4 -16,4 0 -4 15,-4 0 4 -15,4 0 12 0,0 -1 -8 16,0 1 16 -16,-8 -6 -16 15,0 6 4 -15,-4 -6 -4 16,0 0 -8 -16,4 0 4 31,0 0 4 -31,4 0 -4 0,4 0 -12 0,4 0 4 16,-4 0 12 -16,-4 0 -4 14,-4 0 -4 -14,4 0 4 15,-4 -6 -4 -15,8 0 0 16,4 1 0 -16,0 -1 0 15,4 0 -12 -15,-4 6 8 16,-4 0 4 -16,4 -6 0 16,0 0 0 -16,0 1 0 15,8 -1 32 -15,4 0 -16 16,-4 6 -4 -16,0 0 -8 0,-4 -6 -16 16,0 0 8 -16,0 0 12 15,8 -5 -4 -15,4 -1 -4 16,4 6 4 -16,-8 1 -4 15,-4 -7 0 -15,0 6 0 16,-4 -6 0 -16,8 1 -12 31,4 -1 8 -31,0 6 28 0,-4 -5 -12 0,0 5 -4 16,-8 -6 -4 -16,4 1 -4 16,0 -7 0 -16,8 7 0 15,0 -1 0 -15,20 -6 8 0,-16 1 -4 16,-8 0 32 -16,-4 5 -20 15,0 6 64 -15,4 -6 -44 16,4 7 12 -16,0 -1 -32 31,-4 -6 -8 -31,-8 1 -4 0,-12 -7 4 0,4 1 -4 16,8 11 -4 -16,0 -12 4 31,4 7 4 -31,4 -7 -4 0,0 7 24 0,-4 -7 -16 16,-12 7 40 -16,0 -1 -28 15,0 0 4 -15,4 6 -16 16,4 1 0 -16,8 -7 -4 16,-4 0 -16 -16,0 1 4 15,-12 5 4 -15,0 -6 0 0,-4 6 0 32,12 -5 0 -32,0 5 8 0,4 -6 -4 0,0 1 16 36,-4 -1 -12 -36,-4 0 -4 0,-12 7 0 0,0 -1 -16 15,-4 0 8 -15,4 6 12 16,-4 0 -4 -16,4 0 -12 16,-4 0 4 -16,4 0 -16 15,-8 0 12 -15,-4 0 -32 16,-8 0 24 -16,-4 6 -40 16,-4 -6 36 -16,-4 6 -72 15,-8 -6 52 -15,0 5 -60 16,0 7 -68 -16,-8 0 92 15,0 -1 -144 -15,-12 1 132 0,0 5 -472 0,-4 1 312 32,-8 11 108 -32,-8 -12 96 0</inkml:trace>
    </iact:actionData>
  </iact:action>
  <iact:action type="add" startTime="48552">
    <iact:property name="dataType"/>
    <iact:actionData xml:id="d6">
      <inkml:trace xmlns:inkml="http://www.w3.org/2003/InkML" xml:id="stk6" contextRef="#ctx0" brushRef="#br0">54 11439 964 0,'-8'5'360'15,"12"-5"-280"-15,-8 0 -24 0,4 0 -28 0,0 0 -28 0,0 0 0 16,0 0 0 -16,0 -5 -44 0,-4 -1 24 0,4 0 8 15,0 6 8 -15,0 -6 20 0,0 6 -8 0,0 0 40 16,0 0 -24 -16,0 0 40 0,4 0 -36 0,4 0 40 0,0 -6 -40 0,4 1 4 47,4 -1 -20 -31,0 0 12 3,4 0 -16 -19,4 -6 16 16,8 -5 -16 15,8 -6 32 -31,8 -6 -24 0,8 -6 -12 0,4 0 -8 16,0 0 12 -16,4 6 -4 15,0 0 8 -15,-4 -6 -8 16,4 6 -4 -16,4 0 4 16,4 5 20 -16,0 1 -12 0,0 0 -4 15,-4 5 -4 -15,0 1 -4 16,-4 5 0 -16,-4 -5 16 15,0 5 -8 -15,0 -5 16 16,0 11 -16 -16,0 -6 4 16,0 12 -4 -16,8 -6 -8 15,-12 12 4 -15,0 -6 4 16,-8 6 -4 -16,0 -6 -4 16,-4 6 4 -16,4 -6 -4 15,-4 6 0 -15,4 -6 8 16,0 0 -4 -16,4 0 32 15,0 6 -20 -15,-4 -6 4 16,0 5 -12 -16,0 1 4 0,0 6 -8 16,-4 -6 8 -16,4 5 -8 15,-8 -5 8 -15,0 6 -8 16,0 -12 -12 -16,4 11 4 16,0 -5 12 -16,8 6 -4 15,0 -6 8 -15,4 -1 -8 16,-4 1 8 -16,4 6 -8 15,-8 -6 8 -15,4 5 -8 16,-8 -5 -4 -16,8 0 4 16,-4 -6 4 -16,8 6 -4 15,0 -6 -4 -15,8 0 4 16,-4 0 -4 -16,0 6 0 16,-4 -1 32 -16,0 1 -16 0,-4 -6 20 31,-4 6 -20 -31,0 -6 -16 0,-4 0 -4 0,4 0 20 15,4 0 -8 -15,0 -6 -20 16,0 6 4 -16,4 0 20 16,-4 0 -4 -16,0 0 -4 31,-4 -6 0 -31,-4 6 -4 0,-4 0 0 0,0 -5 8 16,-4 5 -4 -16,0 0 8 15,-4 0 -8 -15,0 -6 -4 16,4 0 4 -16,0 0 -16 15,0 0 8 -15,8 1 4 0,-4 5 0 32,0 -6 8 -32,-4 6 -4 0,-4 -6 -4 0,0 6 4 15,-4 0 4 -15,0 6 -4 16,-4 -6 -12 -16,-4 0 4 16,0 -6 12 -16,-4 6 -4 15,0 0 -12 -15,0 0 4 16,-8 -6 4 -16,4 6 0 0,-12 0 -20 15,0 0 12 -15,0 0 -48 0,8 0 28 0,-8 0 -80 16,0 0 56 -16,0 0 -132 0,0 0 104 0,0 0 -484 16,0 0 316 -16,-4 0 104 0,0 0 100 0</inkml:trace>
    </iact:actionData>
  </iact:action>
  <iact:action type="add" startTime="53808">
    <iact:property name="dataType"/>
    <iact:actionData xml:id="d7">
      <inkml:trace xmlns:inkml="http://www.w3.org/2003/InkML" xml:id="stk7" contextRef="#ctx0" brushRef="#br0">16610 9885 1144 0,'20'29'420'15,"-20"-40"-324"-15,0 5 -28 0,12 12 -4 16,-4 -6 -28 -16,0 0 -20 0,0 -6 -8 15,0 6 -4 -15,-4 -6 -40 0,4 6 20 16,0 12 -20 -16,0 17 20 0,-4 0 -8 16,0 6 12 -1,4 0 8 -15,4 5 4 16,8 1 8 -16,8 -6 -4 4,8 -6 8 -4,8 -6 -8 31,8 -5 60 -31,0 -12 -36 0,0 -12 -36 0,8 -6 0 15,4 -17 0 -15,12 -12 8 16,16 -5 -80 -16,0 -1 44 16,0 -11 -496 -16,-4 0 292 15,-4 -6 100 -15,0 0 96 32</inkml:trace>
    </iact:actionData>
  </iact:action>
  <iact:action type="add" startTime="55569">
    <iact:property name="dataType"/>
    <iact:actionData xml:id="d8">
      <inkml:trace xmlns:inkml="http://www.w3.org/2003/InkML" xml:id="stk8" contextRef="#ctx0" brushRef="#br0">17306 12038 1372 0,'-8'23'508'15,"16"-17"-396"-15,4 0 -32 0,-12 -6 -68 16,8 0 -24 -16,-8 0 -4 0,4 6 8 0,-4 -6 8 16,4 6 0 -16,0 -1 -20 0,0 7 12 0,-4 0 -4 15,4 5 4 1,0 6 0 -16,4 6 0 16,0 -5 8 -1,4 -1 0 -15,0 0 24 16,4 1 -12 -16,4 -7 40 0,4 0 -28 15,4 -11 12 1,8 -12 -20 0,8 -11 44 -16,4 -12 -32 0,4 -23 -4 31,4 -7 -16 -31,0 -5 -24 0,4 -5 8 0,4 -1 -92 16,8 -18 52 -16,12 -10 -768 31,0 -25 448 -31,12 1 140 0</inkml:trace>
    </iact:actionData>
  </iact:action>
  <iact:action type="add" startTime="55570">
    <iact:property name="dataType"/>
    <iact:actionData xml:id="d9">
      <inkml:trace xmlns:inkml="http://www.w3.org/2003/InkML" xml:id="stk9" contextRef="#ctx0" brushRef="#brinv">0 0 2048 0</inkml:trace>
    </iact:actionData>
  </iact:action>
  <iact:action type="add" startTime="55571">
    <iact:property name="dataType"/>
    <iact:actionData xml:id="d10">
      <inkml:trace xmlns:inkml="http://www.w3.org/2003/InkML" xml:id="stk10" contextRef="#ctx0" brushRef="#brinv">20284 12386 2048 0</inkml:trace>
    </iact:actionData>
  </iact:action>
</iact:actions>
</file>

<file path=ppt/ink/inkAction25.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45925" units="1/cm"/>
          <inkml:channelProperty channel="Y" name="resolution" value="1.64217" units="1/cm"/>
          <inkml:channelProperty channel="F" name="resolution" value="0" units="1/deg"/>
          <inkml:channelProperty channel="T" name="resolution" value="1" units="1/dev"/>
        </inkml:channelProperties>
      </inkml:inkSource>
      <inkml:timestamp xml:id="ts0" timeString="2017-12-16T16:23:01.504Z"/>
    </inkml:context>
    <inkml:brush xml:id="br0">
      <inkml:brushProperty name="width" value="0.07182" units="cm"/>
      <inkml:brushProperty name="height" value="0.07182" units="cm"/>
      <inkml:brushProperty name="color" value="#0000FF"/>
    </inkml:brush>
    <inkml:brush xml:id="brinv">
      <inkml:brushProperty name="width" value="0.05" units="cm"/>
      <inkml:brushProperty name="height" value="0.05" units="cm"/>
      <inkml:brushProperty name="color" value="#000000"/>
      <inkml:brushProperty name="transparency" value="255"/>
    </inkml:brush>
  </inkml:definitions>
  <iact:action type="add" startTime="10906">
    <iact:property name="dataType"/>
    <iact:actionData xml:id="d0">
      <inkml:trace xmlns:inkml="http://www.w3.org/2003/InkML" xml:id="stk0" contextRef="#ctx0" brushRef="#br0">1650 17391 1268 0,'0'12'468'16,"4"-8"-364"-16,4 -8 -28 0,0 4 -32 16,0 0 -40 -16,4 0 -4 0,0 -4 4 15,4 -4 -24 -15,4 4 12 16,0 4 -4 -16,0 0 4 15,4 0 0 -15,0 0 0 0,4 0 8 16,4 0 0 -16,4 0 -12 16,4 0 8 -16,8 -4 40 15,12 4 -24 1,8 0 24 -16,8 0 -20 0,4 0 0 16,0 0 -8 -16,12 0 4 15,8 0 -8 -15,8 0 -4 31,12 0 4 -31,-12 0 -16 0,12 0 8 0,12 -4 4 16,4 4 0 -16,0 0 8 16,0 0 -4 -16,8 0 8 15,8 0 -8 -15,-4 4 24 16,4 -4 -16 -16,12 0 12 0,0 4 -12 16,-12 -4 -16 -16,8 0 0 15,8 0 4 -15,4 0 0 16,-16 0 -20 -16,12 0 12 15,4 4 -4 -15,-8 0 4 16,0 -4 0 -16,12 0 0 16,32 4 8 -16,-24 -8 0 15,0 0 -12 -15,8 4 8 16,-20 0 -4 -16,0 0 0 16,12 0 16 -16,-4 0 -4 15,-12 -4 -12 -15,0 0 4 16,8 0 4 -16,-12 4 0 15,-4 -8 0 -15,16 8 0 16,-8 0 -12 -16,-4 0 8 16,0 -4 4 -16,8 0 0 0,0 4 8 15,-12 -4 -4 -15,4 -4 -4 16,8 8 4 -16,-4 -4 28 16,-4 4 -16 -16,4 -8 12 15,8 4 -16 -15,-12 -4 -16 31,8 0 0 -31,4 -4 20 0,4 0 -8 0,-16 0 4 16,20 0 -4 -16,-4 -4 -16 16,0 -4 4 -16,8 4 4 15,8 -4 0 -15,-12 4 0 16,4 -4 0 -16,16 -4 8 0,-24 0 -4 16,8 -4 8 -16,12 0 -8 15,-12 0 -4 -15,4 -4 4 16,8 0 12 -16,-8 4 -8 15,-4 -4 32 -15,16 0 -24 32,-16 4 20 -32,-4 0 -20 15,12 4 -24 -15,0 4 0 0,-12 0 32 0,0 0 -16 16,4 0 8 -16,-12 4 -8 16,-4 4 20 -16,8 -4 -16 15,-12 4 24 -15,0 4 -24 16,0 -4 12 -16,8 4 -12 15,-4 0 0 -15,-20 4 -4 16,8 0 -16 -16,8 0 4 16,-16 4 12 -16,-4 0 -4 15,0 0 8 -15,4 0 -8 0,-4 0 -4 16,-12 4 4 -16,-8 -4 -16 31,8 0 8 -31,-4 4 -32 16,-8 0 20 -16,-16 4 -92 0,-8 0 60 0,-4 -4 -312 15,0 4 200 -15,-4 -4 76 16,-4 4 60 -16</inkml:trace>
    </iact:actionData>
  </iact:action>
  <iact:action type="add" startTime="13636">
    <iact:property name="dataType"/>
    <iact:actionData xml:id="d1">
      <inkml:trace xmlns:inkml="http://www.w3.org/2003/InkML" xml:id="stk1" contextRef="#ctx0" brushRef="#br0">4874 16687 852 0,'-8'-4'316'15,"4"0"-248"-15,4 4 -16 0,0 0 76 0,-4 0 -80 0,0 -4 44 16,0 0 -56 -16,0 0 24 0,0 0 -32 0,0 0 0 0,0 0 -16 0,-4 -4 12 31,0 4 -16 -31,0 -4 76 0,4 4 -48 0,0 0 56 0,0 4 -52 16,0 0 52 -16,0 0 -56 0,0 4 20 15,0 -4 -36 -15,4 4 8 0,0 4 -16 0,0 0 0 16,0 12 -4 15,0 8 4 -15,0 20 -8 0,0 16 -4 -1,0 12 4 -15,0 4 -4 16,0 0 0 -16,0 -4 8 15,0 0 -4 -15,0 0 -20 16,0 -4 8 -16,0 -4 -12 0,4 -4 8 31,0 -4 -108 -31,4 -8 68 0,-4 -8 -552 0,4 -8 336 16,-8 -8 100 -16,-8 -8 112 35</inkml:trace>
    </iact:actionData>
  </iact:action>
  <iact:action type="add" startTime="15206">
    <iact:property name="dataType"/>
    <iact:actionData xml:id="d2">
      <inkml:trace xmlns:inkml="http://www.w3.org/2003/InkML" xml:id="stk2" contextRef="#ctx0" brushRef="#br0">4470 18667 1276 0,'0'-4'472'15,"-4"8"-364"-15,0 -4 -32 0,4 0 -24 16,0 0 -44 -16,0 0 -12 0,0 0 0 0,4 0 -16 0,0 -4 12 0,0 0 4 16,4 -4 4 -16,0 0 8 15,-4 0 -4 -15,4 4 32 0,4 -4 -20 16,4 0 40 0,4 -4 -32 -1,0 8 12 -15,4 -4 -20 16,0 4 -8 -16,4 0 -4 15,0 0 -4 1,0 0 0 -16,4 4 -12 16,0 0 8 -16,-4 0 -32 0,0 0 20 31,-4 4 -28 -31,-4 0 24 0,-8 8 -8 0,-4 -4 16 16,4 4 -36 -16,-12 4 28 15,-4 0 -116 -15,-8 8 76 16,-8 8 -140 -16,-12 12 112 15,-4 8 -64 -15,-8 8 88 16,0 0 72 -16,4 -4 -4 16,4 -4 96 -16,4 -12 -56 19,4 -4 84 -19,8 0 -72 16,4 -4 60 -16,4 -8 -64 16,4 -8 4 -16,8 0 -32 15,8 -8 32 -15,8 -4 -32 16,4 0 -4 -16,8 -8 -12 0,4 -4 12 15,8 0 -12 -15,4 -4 16 16,0 -4 -16 -16,0 0 16 16,-4 -4 -16 -16,0 0 16 15,-4 0 -16 -15,-4 0 -12 16,0 0 0 -16,-8 0 -24 16,-4 4 16 -16,-4 0 -144 15,0 4 84 -15,-4 0 -708 31,-4 0 432 -31,-4 8 144 0</inkml:trace>
    </iact:actionData>
  </iact:action>
  <iact:action type="add" startTime="16603">
    <iact:property name="dataType"/>
    <iact:actionData xml:id="d3">
      <inkml:trace xmlns:inkml="http://www.w3.org/2003/InkML" xml:id="stk3" contextRef="#ctx0" brushRef="#br0">5270 18971 1300 0,'-8'16'480'16,"4"-12"-372"-16,8 -4 -32 0,-4 0 28 16,0 12 -72 -16,4 -4 -20 0,0 4 -12 15,4 4 -36 -15,0 12 20 16,4 8 -48 0,8 16 36 -16,4 8 -28 0,0 12 32 15,4 20 0 -15,-4 4 16 16,0 -8 8 -16,0 -12 0 15,-8 -8 0 -15,0 -4 0 0,-4 -12 8 32,-4 -20 -4 -32,0 0 32 0,-4 -12 -20 0,-4 -8 4 15,0 -12 -12 -15,-8 -4 4 16,-4 -16 -8 -16,-4 -8 24 16,-8 -16 -16 -16,0 -12 32 15,0 -12 -28 -15,0 -8 32 16,4 12 -32 -16,4 -4 4 15,4 -4 -12 -15,4 12 -16 16,4 4 4 -16,4 4 -16 16,4 8 12 -16,4 4 32 0,4 4 -16 31,0 4 8 -31,0 8 -8 0,4 8 -32 0,0 8 12 16,0 4 -48 -16,4 8 32 31,-8 8 -48 -31,4 8 44 0,-4 0 0 0,-4 8 16 15,0 0 4 -15,-4 8 4 16,0 0 -36 -16,-4 0 24 16,0 -4 -100 -16,0 0 68 15,-4 -4 -512 -15,0 -4 308 47,0 0 112 -47</inkml:trace>
    </iact:actionData>
  </iact:action>
  <iact:action type="add" startTime="17217">
    <iact:property name="dataType"/>
    <iact:actionData xml:id="d4">
      <inkml:trace xmlns:inkml="http://www.w3.org/2003/InkML" xml:id="stk4" contextRef="#ctx0" brushRef="#br0">6102 18815 1432 0,'-16'16'532'16,"8"-12"-412"-16,-12 4 -36 0,8 -4 -12 0,-8 4 -56 16,-4 4 -56 -16,-4 4 16 0,0 12 -84 31,-8 8 56 -31,8 8 -44 0,4 4 56 0,4 4 -16 0,4 -4 36 16,8 4 0 -16,4 -4 12 15,4 -8 -20 -15,8 0 16 16,4 -8 4 -16,8 -12 8 15,4 -4 8 -15,4 -12 -4 16,8 -8 52 -16,-4 -8 -32 16,-4 -4 24 -16,-4 -8 -28 15,-4 -4 28 -15,-8 -4 -32 16,0 4 108 -16,-4 4 -68 16,-4 0 56 -16,-8 4 -68 15,0 0 32 -15,0 16 -44 0,0 0 -52 16,-4 4 8 -16,8 8 -68 15,0 16 44 -15,8 4 16 16,4 8 16 0,12 4 -96 -16,0 0 56 15,8 -8 -368 -15,0 -8 228 0,8 -12 76 16,8 -12 76 -16</inkml:trace>
    </iact:actionData>
  </iact:action>
  <iact:action type="add" startTime="17686">
    <iact:property name="dataType"/>
    <iact:actionData xml:id="d5">
      <inkml:trace xmlns:inkml="http://www.w3.org/2003/InkML" xml:id="stk5" contextRef="#ctx0" brushRef="#br0">6746 18679 1464 0,'-4'48'544'15,"-4"-20"-424"-15,-8 20 -32 0,12 -20 12 16,-4 16 -72 -16,0 8 8 15,-4 8 -24 -15,4 0 -68 16,0 0 28 -16,4 -8 -68 16,4 8 56 -16,0 -12 -60 0,8 -8 56 15,4 0 -24 -15,4 -12 44 16,4 -8 -8 -16,8 -8 20 16,-4 -12 16 -16,12 -12 0 15,-4 -12 -4 1,-4 -16 4 -16,4 -4 -16 0,0 -24 8 15,0 -16 4 -15,0 -8 0 16,-8 4 0 -16,-4 8 0 16,-4 4 52 -16,-4 8 -28 0,-8 8 32 15,-4 8 -28 -15,-4 8 8 32,0 8 -20 -32,-4 12 44 0,0 8 -32 0,0 16 -4 15,-4 16 -16 1,0 20 12 -16,0 16 -12 0,0 20 4 15,4 20 -4 -15,4 0 -8 16,0 -8 4 -16,0 -8 -16 16,4 -4 8 -16,0 -12 20 15,0 -4 -8 -15,4 -12 -12 16,-4 -8 0 -16,4 -8 -76 0,4 -8 44 31,0 -12 -64 -31,8 -8 56 0,0 -8 -12 0,0 -8 32 16,4 -4 24 -16,0 -4 0 15,0 -4 28 -15,0 4 -16 16,0 0 56 -16,0 4 -36 4,0 0 -8 -4,0 12 -12 15,0 -4 -28 -15,-4 12 8 16,0 12 20 -16,0 4 -4 16,-4 8 16 -16,4 4 -16 15,-4 4 -12 -15,0 -4 0 16,0 0 -40 -16,0 -8 24 15,4 0 -36 -15,0 -8 32 16,4 -8 0 -16,4 -12 16 16,-4 -8 -12 -16,4 -16 12 15,0 0 -24 -15,0 -12 20 0,4 -8 -92 16,0 -12 56 -16,0 0 -20 16,0 -4 40 -16,4 8 24 15,-4 8 4 -15,-4 12 0 16,0 8 4 -16,4 8 20 15,0 8 -12 -15,4 8 12 16,0 8 -12 -16,4 12 0 16,-4 8 -4 -16,0 8 20 15,-4 8 -16 -15,-4 8 56 16,-4 0 -36 -16,-4 4 28 16,-4 -4 -32 -16,-4 4 44 0,-4 0 -40 15,-12 0 12 -15,-8 0 -28 16,-4 -4 -16 -16,-16 0 -4 15,-12 8 -104 -15,-20 -8 60 16,-12 -12 28 -16,4 0 16 31</inkml:trace>
    </iact:actionData>
  </iact:action>
  <iact:action type="add" startTime="19208">
    <iact:property name="dataType"/>
    <iact:actionData xml:id="d6">
      <inkml:trace xmlns:inkml="http://www.w3.org/2003/InkML" xml:id="stk6" contextRef="#ctx0" brushRef="#br0">11042 16239 1476 0,'-4'0'544'15,"8"0"-420"-15,0 0 -36 0,-4 4 -4 0,0 -4 -64 0,-4 8 24 16,0 0 -24 -16,0 4 -8 0,0 4 -8 16,0 8 12 -16,0 8 -8 15,-4 20 -4 -15,4 12 0 16,0 20 12 -16,4 36 -8 16,4 8 -4 -16,4 0 0 15,4 -8 -32 -15,0 4 16 16,0 0 -84 -16,4 -8 56 15,-4 -16 -136 -15,0 -12 100 16,0 -12 -632 -16,0 -8 388 16,-4 -8 132 -16,0 -12 120 31</inkml:trace>
    </iact:actionData>
  </iact:action>
  <iact:action type="add" startTime="19775">
    <iact:property name="dataType"/>
    <iact:actionData xml:id="d7">
      <inkml:trace xmlns:inkml="http://www.w3.org/2003/InkML" xml:id="stk7" contextRef="#ctx0" brushRef="#br0">10574 18787 912 0,'-8'-12'340'16,"0"8"-264"-16,8 0 -24 0,0 0 36 0,-4 -4 -60 16,4 4 52 -16,-4 -4 -48 0,0 0 48 0,0 0 -48 15,0 4 80 -15,0 -4 -60 0,0 4 124 16,-4 -4 -100 -16,4 8 60 0,-4 0 -76 15,4 8 28 -15,0 4 -52 16,0 12 -20 0,4 12 -8 -1,0 8 -28 1,0 12 12 0,4 0 -24 -16,-4 -4 20 0,8 8 -64 15,0 -8 40 -15,0 0 -132 16,4 -4 92 -16,0 0 -176 0,0 -4 144 15,0 4 -732 1,0 0 464 15,8 -4 152 -31</inkml:trace>
    </iact:actionData>
  </iact:action>
  <iact:action type="add" startTime="20227">
    <iact:property name="dataType"/>
    <iact:actionData xml:id="d8">
      <inkml:trace xmlns:inkml="http://www.w3.org/2003/InkML" xml:id="stk8" contextRef="#ctx0" brushRef="#br0">11350 19367 1476 0,'-8'40'544'16,"8"-20"-420"-16,0 28 -36 0,0 -16 -60 0,4 16 -32 16,0 12 -60 -16,0 0 36 15,4 -4 -84 -15,0 4 60 16,0 -8 20 -16,0 -4 16 0,-4 -8 8 16,0 -8 0 -16,0 -4 32 15,0 -12 -12 -15,0 4 -4 16,-4 -12 -4 -16,0 -8 12 0,0 -8 -8 0,-8 -12 32 15,0 -4 -24 -15,-4 -12 20 16,-4 -12 -20 0,0 -8 44 -16,0 -20 -32 31,4 -4 12 -31,0 -4 -24 0,4 4 -8 0,4 -8 -4 16,4 12 4 -16,4 -8 -4 15,4 0 -48 -15,4 4 28 16,4 8 -8 -16,4 12 16 15,0 12 0 -15,0 8 0 16,4 12 24 -16,-4 8 -8 16,0 8 -20 -16,0 12 4 15,-4 8 -4 -15,-4 12 4 16,-4 8 0 -16,-8 12 0 16,-8 4 8 -16,-8 4 0 15,-4 0 -72 -15,0 0 40 0,0 -4 -120 16,-4 0 88 -16,4 -4 -440 15,4 -8 280 -15,4 0 104 16,8 0 84 -16</inkml:trace>
    </iact:actionData>
  </iact:action>
  <iact:action type="add" startTime="20810">
    <iact:property name="dataType"/>
    <iact:actionData xml:id="d9">
      <inkml:trace xmlns:inkml="http://www.w3.org/2003/InkML" xml:id="stk9" contextRef="#ctx0" brushRef="#br0">12158 18951 1308 0,'-28'16'484'15,"12"-16"-376"-15,-8 0 -28 0,8 0 32 16,-4 0 -76 -16,-12 -4 -12 15,4 4 -16 -15,0 0 -44 16,0 4 20 -16,0 0 -40 16,4 8 36 -16,4 8 -12 0,4 4 20 15,0 8 0 -15,4 0 4 16,-4 4 16 -16,12 -4 -4 16,0 8 -48 -16,8 -12 28 15,4 -8 -68 -15,4 -4 48 16,4 -12 0 -16,4 -4 20 0,4 -8 12 15,0 -8 4 -15,0 0 8 0,0 -8 -4 32,-4 0 24 -32,4 0 -16 0,-4 -8 48 15,0 0 -32 1,-8 4 12 -16,0 4 -24 16,-4 8 88 -16,-4 4 -56 15,0 12 20 -15,4 8 -36 0,-4 8 -12 0,4 8 -12 16,4 4 -8 -16,0 0 4 15,4 -4 -60 -15,4 8 32 32,0 -4 -192 -32,4 -4 120 0,4 -8 -436 0,0 -4 300 15,4 -12 100 -15,4 -4 92 47</inkml:trace>
    </iact:actionData>
  </iact:action>
  <iact:action type="add" startTime="21284">
    <iact:property name="dataType"/>
    <iact:actionData xml:id="d10">
      <inkml:trace xmlns:inkml="http://www.w3.org/2003/InkML" xml:id="stk10" contextRef="#ctx0" brushRef="#br0">12670 18807 1112 0,'-16'0'412'16,"4"0"-320"-16,-8 0 -28 0,4 4 116 15,-4 0 -112 -15,-4 8 36 0,-4 0 -64 16,-4 8 -16 -16,4 4 -12 15,-4 4 -20 -15,4 8 4 0,0 4 12 16,4 4 -4 -16,8 0 -12 16,4 4 4 -16,4 -4 12 15,12 -4 -4 -15,0 0 -4 16,12 -4 4 0,4 -12 -16 -16,12 4 8 0,12 -12 -4 15,12 -8 0 -15,4 -8 -44 16,4 -8 24 -16,-4 -12 -144 15,-4 -8 96 -15,0 -12 -884 16,0 -12 532 -16</inkml:trace>
    </iact:actionData>
  </iact:action>
  <iact:action type="add" startTime="21628">
    <iact:property name="dataType"/>
    <iact:actionData xml:id="d11">
      <inkml:trace xmlns:inkml="http://www.w3.org/2003/InkML" xml:id="stk11" contextRef="#ctx0" brushRef="#br0">12926 18359 1568 0,'-12'72'580'15,"16"-48"-448"-15,-8 28 -40 0,4 -24 28 16,0 16 -84 -16,0 8 -12 16,0 12 -16 -16,4 12 -52 15,0 0 24 -15,0 -4 -80 16,0 -4 56 -16,0 -12 -88 0,0 -4 76 15,4 -12 -200 -15,0 -4 140 16,4 -8 -216 -16,0 -12 184 0,8 -8 76 16,4 -8 48 -16</inkml:trace>
    </iact:actionData>
  </iact:action>
  <iact:action type="add" startTime="21859">
    <iact:property name="dataType"/>
    <iact:actionData xml:id="d12">
      <inkml:trace xmlns:inkml="http://www.w3.org/2003/InkML" xml:id="stk12" contextRef="#ctx0" brushRef="#br0">13478 18783 932 0,'20'-16'348'16,"-12"12"-272"-16,0 4 -20 0,-8 0 200 0,0 0 -152 16,-4 4 20 -16,-8 4 -68 0,-12 4 -36 31,-8 4 -12 -31,-12 8 -4 0,-8 4 -24 0,0 8 12 16,0 4 12 -16,4 0 0 15,8 0 8 -15,8 -4 -8 16,4 0 8 -16,12 0 -8 15,8 -4 16 -15,12 4 -12 16,12 -4 -4 -16,20 -4 0 16,20 -8 -4 -16,12 -4 0 15,8 -12 -36 -15,8 4 20 16,12 -16 -108 -16,16 -4 68 16,4 -4 -476 -16,4 -12 292 15,0 -8 96 -15,0 -8 92 31</inkml:trace>
    </iact:actionData>
  </iact:action>
  <iact:action type="add" startTime="22941">
    <iact:property name="dataType"/>
    <iact:actionData xml:id="d13">
      <inkml:trace xmlns:inkml="http://www.w3.org/2003/InkML" xml:id="stk13" contextRef="#ctx0" brushRef="#br0">16154 15823 1068 0,'0'-12'396'15,"0"4"-308"-15,8 -4 -24 0,-8 8 36 0,4 0 -68 16,-4 -4 4 -16,4 -4 -20 0,0 -4 16 15,-4 0 -20 -15,0 0 32 16,0 4 -28 -16,0 0 92 0,0 4 -60 16,0 0 56 -16,0 4 -60 0,0 4 60 31,0 8 -64 -31,-4 12 20 0,4 12 -40 16,0 12 0 -16,0 12 -12 15,0 16 -8 -15,4 28 4 16,0 12 -4 -16,4 0 0 15,0 -4 0 -15,4 4 0 16,-4 0 0 -16,4 0 0 16,-4 -8 -12 -16,0 -8 8 15,0 -12 -40 -15,4 -12 24 16,-4 -12 -144 -16,0 -8 92 16,0 -12 -232 -16,0 -4 172 15,0 -8 60 -15</inkml:trace>
    </iact:actionData>
  </iact:action>
  <iact:action type="add" startTime="23617">
    <iact:property name="dataType"/>
    <iact:actionData xml:id="d14">
      <inkml:trace xmlns:inkml="http://www.w3.org/2003/InkML" xml:id="stk14" contextRef="#ctx0" brushRef="#br0">15958 18423 1476 0,'4'12'544'16,"0"-8"-420"-16,-8 -12 -36 0,4 8 4 15,4 -4 -68 -15,4 0 -36 0,0 -8 4 0,8 0 -16 16,0 -4 12 -16,4 -4 16 16,4 0 0 -16,0 0 -4 0,4 4 4 15,4 4 -16 1,0 4 8 -16,-4 4 -4 15,0 4 0 -15,0 8 8 16,-4 4 0 -16,-4 8 -36 16,-8 4 20 -1,-8 4 -40 -15,-8 4 36 0,-8 8 -48 16,-8 0 40 -16,-4 0 16 16,-4 4 8 -16,0 4 4 0,-4 0 0 15,4 0 8 -15,4 -4 -4 16,4 0 -12 -16,4 -8 4 15,4 -4 4 -15,4 -4 0 16,4 -4 0 -16,4 -4 0 16,8 0 0 -16,4 -8 0 19,8 -4 16 -19,8 -4 -8 16,8 -8 4 -16,8 -4 -4 16,4 -4 -24 -16,4 0 8 15,0 -4 -76 -15,-4 0 48 16,-4 0 -164 -16,4 -4 116 15,-4 0 24 -15,4 4 40 32</inkml:trace>
    </iact:actionData>
  </iact:action>
  <iact:action type="add" startTime="24168">
    <iact:property name="dataType"/>
    <iact:actionData xml:id="d15">
      <inkml:trace xmlns:inkml="http://www.w3.org/2003/InkML" xml:id="stk15" contextRef="#ctx0" brushRef="#br0">17070 18839 1456 0,'0'40'536'16,"4"-16"-416"-16,4 20 -32 0,-4 -20 -32 0,0 8 -48 15,0 4 -56 -15,0 4 24 0,0 0 -76 16,0 0 56 -16,4 -4 -16 15,-4 0 36 -15,4 -4 24 0,-4 -8 0 16,0 -4 -8 -16,-4 4 4 16,0 -8 -4 -16,0 -4 0 0,0 -4 -20 15,-4 -4 16 -15,-4 -4 -4 16,-4 -8 8 -16,4 -4 16 16,-8 -8 -4 -16,4 -8 8 15,0 -8 -8 1,0 -8 40 -16,4 -20 -20 15,0 -4 4 -15,4 -12 -16 16,0 4 -8 -16,4 8 0 16,4 0 4 -16,4 8 -4 15,0 4 -4 -15,8 8 4 0,0 4 -16 31,0 8 8 -31,4 8 20 0,-4 4 -8 0,4 8 -4 15,0 8 0 -15,0 4 -40 16,0 4 20 -16,4 8 -40 15,-8 4 36 -15,0 8 -56 16,0 0 44 -16,-12 8 16 16,-4 0 12 -16,-4 0 12 15,-4 0 -4 -15,-8 0 -28 16,-4 0 12 -16,0 -4 -164 16,-4 -4 100 -16,-4 -4 28 15,0 -4 36 -15</inkml:trace>
    </iact:actionData>
  </iact:action>
  <iact:action type="add" startTime="24792">
    <iact:property name="dataType"/>
    <iact:actionData xml:id="d16">
      <inkml:trace xmlns:inkml="http://www.w3.org/2003/InkML" xml:id="stk16" contextRef="#ctx0" brushRef="#br0">17878 18671 1320 0,'-12'16'488'16,"12"-12"-380"-16,-4 0 -28 0,0 -4 44 0,-8 -4 -84 15,0 -4 -36 -15,-4 -4 -4 16,0 -8 -56 -16,-8 -4 28 15,0 -4 -36 -15,0 0 32 0,-4 0 20 16,0 4 8 -16,0 4 -8 16,0 0 8 -16,-4 8 4 15,0 8 0 -15,0 4 8 16,4 8 -4 -16,0 12 8 16,0 4 -8 -16,8 8 8 19,4 4 -8 -19,0 8 24 16,8 4 -16 -16,4 0 12 0,8 0 -12 15,0 -8 -24 -15,8 0 4 16,4 -12 4 -16,4 -4 4 16,4 -12 0 -16,4 -8 0 15,0 -8 0 -15,4 -12 0 16,-4 -4 -12 -16,0 -8 8 16,-4 0 -16 -16,0 -4 12 15,-4 0 4 -15,-4 4 4 16,-4 4 44 -16,0 0 -24 15,-4 8 24 -15,-8 4 -24 0,4 4 16 16,0 4 -20 -16,-4 4 -16 16,4 4 -4 -16,4 8 -4 0,0 4 0 15,4 4 -28 1,0 4 20 -16,4 4 -56 16,4 0 40 -16,8 -4 -160 15,4 -8 108 -15,4 -8 -812 31,8 -8 496 -31,0 -4 164 0</inkml:trace>
    </iact:actionData>
  </iact:action>
  <iact:action type="add" startTime="25374">
    <iact:property name="dataType"/>
    <iact:actionData xml:id="d17">
      <inkml:trace xmlns:inkml="http://www.w3.org/2003/InkML" xml:id="stk17" contextRef="#ctx0" brushRef="#br0">18282 18455 1424 0,'-20'20'528'31,"16"-12"-412"-31,-12 0 -32 0,8 -4 52 0,-4 4 -92 0,-4 -4 16 16,-4 0 -36 -16,0 4 -32 16,-8 -4 4 -16,8 4 8 15,-4 4 0 -15,0 0 -12 0,8 0 4 16,0 4 4 -16,4 4 0 15,0 0 0 -15,8 4 0 16,8 0 -12 -16,4 0 8 16,8 0 -48 -16,8 0 24 15,8 -4 -4 1,8 -4 20 -16,8 -4 -20 0,-4 -4 20 16,0 -4 -56 -16,0 -4 36 15,-8 -12 -108 -15,12 0 80 0,-8 -8 -404 16,0 -4 256 -16,4 -4 100 15,-4 -8 72 -15</inkml:trace>
    </iact:actionData>
  </iact:action>
  <iact:action type="add" startTime="25749">
    <iact:property name="dataType"/>
    <iact:actionData xml:id="d18">
      <inkml:trace xmlns:inkml="http://www.w3.org/2003/InkML" xml:id="stk18" contextRef="#ctx0" brushRef="#br0">18630 17887 1204 0,'-24'40'448'16,"12"-24"-348"-16,8 20 -32 0,0 -12 188 0,-4 12 -156 0,8 16 48 15,-8 12 -88 -15,4 8 -28 16,-4 0 -20 -16,4 -4 -28 16,0 0 8 -16,4 -4 -32 0,-4 -4 24 15,4 -4 -40 -15,0 -4 36 16,0 -4 -144 -16,4 0 92 15,4 -8 -180 -15,-4 -4 144 47,4 -4 48 -47,8 -12 44 0</inkml:trace>
    </iact:actionData>
  </iact:action>
  <iact:action type="add" startTime="26066">
    <iact:property name="dataType"/>
    <iact:actionData xml:id="d19">
      <inkml:trace xmlns:inkml="http://www.w3.org/2003/InkML" xml:id="stk19" contextRef="#ctx0" brushRef="#br0">18822 18431 1424 0,'-40'44'528'15,"20"-24"-412"-15,-16 8 -32 0,16 -12 -28 0,0 8 -48 16,0 0 16 -16,-4 0 -16 15,4 0 -40 -15,4 4 20 0,4 0 -8 16,4 4 12 -16,8 0 -12 0,8 0 12 16,4 -4 -12 -16,12 0 8 15,8 -8 -20 -15,12 -8 20 16,4 -8 -20 -16,8 -8 16 16,-4 -12 -16 -16,4 -8 16 15,-4 -4 -8 -15,8 -12 12 16,-4 -4 -8 -16,0 0 8 15,-4 -4 8 -15,-4 0 4 16,-8 0 16 -16,-4 0 -8 16,-8 8 24 -16,-4 4 -20 15,-8 8 40 -15,-4 8 -28 16,-8 4 56 -16,0 4 -44 0,-4 12 12 16,4 8 -32 -16,4 4 -8 31,4 8 -32 -31,4 -4 12 0,4 4 -20 0,8 0 16 15,4 0 -28 1,4 0 28 -16,4 8 -12 16,0 -4 16 -16,4 4 8 15,-4 0 4 -15,0 4 32 16,-4 4 -16 -16,-4 4 4 16,-8 8 -12 -16,-12 4 -16 15,-12 8 4 -15,-16 0 -40 16,-8 -4 24 -16,-16 0 -100 15,-16 0 68 -15,-20 0 8 35,-12 -4 24 -35</inkml:trace>
    </iact:actionData>
  </iact:action>
  <iact:action type="add" startTime="40415">
    <iact:property name="dataType"/>
    <iact:actionData xml:id="d20">
      <inkml:trace xmlns:inkml="http://www.w3.org/2003/InkML" xml:id="stk20" contextRef="#ctx0" brushRef="#br0">4914 20487 964 0,'-4'-4'360'16,"8"8"-280"-16,-4 -4 -24 0,0 0 16 15,-4 0 -52 -15,4 -4 68 0,0 -8 -48 0,0 12 28 16,0 -8 -40 -16,-4 4 28 0,0 -4 -32 15,0 8 -4 -15,0 0 -12 0,0 0 4 0,-4 20 -8 16,0 8 -4 15,0 16 4 -31,0 8 -4 16,4 12 0 0,-4 16 0 -16,4 0 0 0,0 -4 -12 15,0 -8 8 -15,0 -8 4 16,0 0 0 -16,0 -20 8 15,4 0 -4 -15,-4 -16 -12 16,0 -4 4 -16,4 -8 -40 16,0 -8 24 -16,0 -8 8 0,0 -16 8 0,0 -28 -8 30,4 -20 8 -30,0 -20 4 16,4 0 0 -16,-4 -4 0 15,4 0 0 -15,4 -4 0 16,0 0 0 -16,0 16 0 0,4 20 0 15,-4 8 52 -15,4 16 -28 16,-8 12 68 -16,4 12 -52 16,0 12 64 -16,0 20 -64 15,4 24 28 -15,0 8 -40 16,0 12 0 -16,4 8 -16 16,0 0 -24 -16,0 4 4 15,0 0 4 -15,4 -4 4 16,0 -4 -28 -16,0 -16 16 31,0 0 -108 -31,0 -4 64 0,0 -20 -176 0,0 4 128 16,-4 -8 -692 -16,0 -4 444 47,-8 -8 148 -47</inkml:trace>
    </iact:actionData>
  </iact:action>
  <iact:action type="add" startTime="41070">
    <iact:property name="dataType"/>
    <iact:actionData xml:id="d21">
      <inkml:trace xmlns:inkml="http://www.w3.org/2003/InkML" xml:id="stk21" contextRef="#ctx0" brushRef="#br0">4874 21059 1588 0,'0'32'588'16,"-4"-24"-456"-16,8 -4 -36 0,-4 -4 -80 0,0 0 -28 0,12 -12 -40 31,4 -8 -40 -31,4 -12 48 0,0 -16 -60 16,4 0 64 -16,0 -4 -36 0,-4 4 44 15,0 4 12 -15,0 8 8 16,0 0 36 -16,0 16 -12 19,0 0 4 -19,4 12 -8 15,0 4 12 -15,4 8 -12 16,4 20 40 -1,0 8 -24 -15,0 16 20 0,0 8 -24 16,0 0 8 -16,-4 4 -16 16,-4 -8 20 -16,4 -16 -20 15,-8 4 -4 -15,0 -12 -4 16,-4 -8 -16 -16,8 -16 -8 0,-4 -8 8 31,0 -12 0 -31,0 -20 4 0,-4 -12 0 16,4 -12 0 -16,-4 0 8 15,-4 -4 0 -15,0 4 -28 16,-4 8 16 -16,4 4 4 16,0 8 8 -16,0 4 -12 15,4 4 8 -15,-4 16 12 16,0 0 -4 -16,0 8 40 0,4 0 -20 16,4 16 4 -16,0 4 -16 15,4 4 0 -15,4 -4 -4 16,0 4 -8 -16,4 -4 4 15,4 0 -16 -15,-4 4 8 16,0 -4 4 -16,0 -4 0 16,4 -4 8 -16,-4 -4 -4 15,4 -8 -12 -15,-8 -4 4 16,4 0 4 -16,-8 -8 0 16,0 0 -12 -16,-4 -4 8 15,0 0 -4 -15,-4 -4 0 16,-4 0 0 -16,0 -8 0 15,-8 0 -12 -15,-4 0 12 16,-4 4 -12 -16,0 4 8 16,-4 8 24 -16,-4 4 -4 15,0 12 32 -15,-4 12 -24 16,0 12 12 -16,-8 16 -16 16,4 8 0 -16,-4 4 -4 5,4 8 12 -5,0 0 -12 0,4 0 4 16,8 4 -4 -16,4 4 -16 15,4 -4 4 -15,8 -4 -32 16,4 -12 20 -16,8 -4 -48 16,4 -12 36 -16,0 -8 -64 15,4 -16 52 -15,8 -4 -388 16,4 -20 236 -16,4 0 84 16,-4 -4 72 -16</inkml:trace>
    </iact:actionData>
  </iact:action>
  <iact:action type="add" startTime="41954">
    <iact:property name="dataType"/>
    <iact:actionData xml:id="d22">
      <inkml:trace xmlns:inkml="http://www.w3.org/2003/InkML" xml:id="stk22" contextRef="#ctx0" brushRef="#br0">6766 21003 1868 0,'-12'68'692'15,"16"-44"-536"-15,-8 12 -44 0,8 -16 -52 16,0 12 -56 -16,0 4 -124 16,0 -4 64 -16,8 8 -516 15,4 -12 316 -15,4 4 112 32,8 -8 96 -32</inkml:trace>
    </iact:actionData>
  </iact:action>
  <iact:action type="add" startTime="42437">
    <iact:property name="dataType"/>
    <iact:actionData xml:id="d23">
      <inkml:trace xmlns:inkml="http://www.w3.org/2003/InkML" xml:id="stk23" contextRef="#ctx0" brushRef="#br0">10206 20175 1372 0,'32'12'508'15,"-24"-4"-396"-15,4 12 -32 0,-4 -8 56 0,0 8 -92 16,8 4 8 -16,-8 8 -32 15,-4 8 -48 -15,-4 12 16 16,0 4 -8 -16,-8 4 12 0,0 16 8 16,-8 4 0 -16,4 8 16 15,0 -4 -8 -15,0 -8 -20 16,0 -16 4 -16,4 8 4 16,0 -28 4 -16,4 0 8 15,-4 -12 -4 -15,8 -8 -4 16,0 -8 4 -16,0 -12 28 0,8 -12 -16 15,4 -8 -68 -15,0 -36 28 32,4 -16 8 -32,0 -16 12 0,12 0 4 0,-4 -4 0 15,0 -8 0 -15,0 -4 0 16,0 0 8 -16,-4 12 -4 16,4 16 16 -16,-4 12 -12 15,0 16 48 -15,-4 12 -28 16,-4 8 92 -16,4 20 4 20,0 20 -64 -20,0 24 -24 0,8 28 -24 16,-4 16 -12 -16,8 4 4 15,0 -4 -16 -15,4 12 8 16,0 -4 -24 -16,0 -4 16 16,0 -4 -40 -16,-4 -12 32 15,0 -8 -152 -15,-8 -16 96 16,-4 -8 -476 -16,-4 -16 304 15,-8 -4 100 -15,-16 -20 96 0</inkml:trace>
    </iact:actionData>
  </iact:action>
  <iact:action type="add" startTime="42988">
    <iact:property name="dataType"/>
    <iact:actionData xml:id="d24">
      <inkml:trace xmlns:inkml="http://www.w3.org/2003/InkML" xml:id="stk24" contextRef="#ctx0" brushRef="#br0">10098 20747 1580 0,'8'20'584'16,"8"-20"-452"-16,8 0 -40 0,-8 8 -24 15,8 -8 -56 -15,8 -8 4 16,0 4 -8 -16,8 -4 -52 16,-4 -4 28 -16,4 -4 -60 15,0 -4 44 -15,0 -8 -44 0,0 8 40 16,4 -8 -156 -16,0 -4 108 15,0 8 -688 -15,4 -4 428 16,0 4 148 15</inkml:trace>
    </iact:actionData>
  </iact:action>
  <iact:action type="add" startTime="43191">
    <iact:property name="dataType"/>
    <iact:actionData xml:id="d25">
      <inkml:trace xmlns:inkml="http://www.w3.org/2003/InkML" xml:id="stk25" contextRef="#ctx0" brushRef="#br0">11030 20523 1196 0,'0'20'440'16,"4"-12"-340"-16,-4 12 -32 0,4 -12 152 15,-4 12 -136 -15,0 0 36 0,0 0 -72 16,0 0 24 -16,4 0 -40 16,0 12 -20 -16,4 0 -4 0,0 4 0 29,4 0 -4 -29,0 4 -12 16,0 -4 4 -16,0 4 28 16,4 -8 -12 -16,0 -8 24 15,4 -4 -24 -15,0 -8 -12 16,0 -12 -4 -16,4 -8 40 15,4 -20 -24 1,-4 -4 0 -16,4 -12 -8 0,-4 0 20 0,0 -12 -12 31,-4 8 4 -31,0 -8 -8 0,-4 0 -24 0,0 -12 8 16,-4 0 -128 -16,-4 4 76 16,0 0 -188 -16,0 4 140 15,0 8 -700 -15,4 8 452 47,-4 12 152 -47</inkml:trace>
    </iact:actionData>
  </iact:action>
  <iact:action type="add" startTime="43549">
    <iact:property name="dataType"/>
    <iact:actionData xml:id="d26">
      <inkml:trace xmlns:inkml="http://www.w3.org/2003/InkML" xml:id="stk26" contextRef="#ctx0" brushRef="#br0">11710 20399 1204 0,'20'32'448'16,"-20"-12"-348"-16,12 0 -32 0,-4 0 116 15,0 0 -116 -15,4 0 36 16,0 -4 -64 -16,-4 4 -40 15,4 -8 -4 -15,0 8 16 0,4 -8 -4 0,0 -4 -4 16,4 0 0 -16,4 -8 12 16,4 -8 -8 -16,0 4 -4 15,0 -4 0 -15,0 -4 -4 16,0 -4 0 -16,-8 -4 8 16,0 -8 -4 -1,-4 8 -20 -15,-8 -8 8 0,-4 -4 -12 16,-8 0 8 -16,-4 4 -8 15,-8 0 8 -15,-8 16 0 16,-12 4 4 -16,0 8 -12 16,-4 12 12 -16,4 8 12 15,0 8 0 -15,4 8 24 0,4 -4 -16 5,0 8 32 -5,8 8 -28 16,4 -8 4 -16,4 8 -12 15,8 -8 -16 -15,4 0 4 16,8 0 4 -16,12 -8 0 15,8 -4 8 -15,16 -8 -4 16,4 -12 -12 -16,12 -8 4 16,0 -8 -16 -16,4 0 12 15,-8 -8 -100 -15,-4 -8 56 16,-4 0 -388 -16,0 -4 240 16,-4 4 80 -16,-4 -4 76 31</inkml:trace>
    </iact:actionData>
  </iact:action>
  <iact:action type="add" startTime="44132">
    <iact:property name="dataType"/>
    <iact:actionData xml:id="d27">
      <inkml:trace xmlns:inkml="http://www.w3.org/2003/InkML" xml:id="stk27" contextRef="#ctx0" brushRef="#br0">12718 21103 1484 0,'24'20'552'15,"-12"-8"-432"-15,8 -12 -32 0,-8 4 -12 0,0 -8 -60 16,8 0 12 -16,0 -4 -16 0,0 0 -32 16,-4 -4 8 -16,4 0 4 15,4 0 8 -15,-4 -4 0 0,-8 8 0 16,0 4 8 -16,-4 -4 -4 0,0 8 -12 15,-4 8 4 -15,-4 4 -32 16,-8 4 20 -16,-4 8 -20 16,-8 12 20 -1,-4 -4 -44 -15,-8 16 32 16,4 0 -4 -16,-4 0 20 16,4 -4 8 -16,4 8 4 19,8 -4 -12 -19,4 -4 8 16,8 -8 28 -16,8 -8 -12 15,12 0 -20 -15,8 -16 0 0,8 -4 -12 16,12 -8 8 -16,12 -8 -72 16,12 -20 48 -16,12 -12 -400 15,8 -12 240 -15,-4 0 76 16,4 -16 76 -16</inkml:trace>
    </iact:actionData>
  </iact:action>
  <iact:action type="add" startTime="49876">
    <iact:property name="dataType"/>
    <iact:actionData xml:id="d28">
      <inkml:trace xmlns:inkml="http://www.w3.org/2003/InkML" xml:id="stk28" contextRef="#ctx0" brushRef="#br0">54 11087 716 0,'-4'-12'264'16,"8"12"-204"-16,-4 -8 -16 0,0 8 -8 0,0 -4 -28 15,0 0 -28 -15,-4 -8 8 0,4 0 -32 0,0 -4 28 16,0 -4 4 -16,-4 -4 12 16,4 0 32 -16,-4 4 -16 0,4 0 64 15,0 4 -44 -15,0 0 80 16,0 4 -64 -16,4 0 16 15,0 0 -36 -15,4 0 12 16,0 4 -24 -16,4 -4 52 16,0 0 -40 -16,4 0 12 15,0 4 -28 -15,0 0 20 16,4 0 -24 -16,4 0 12 16,0 0 -12 -1,4 0 -16 -15,4 4 0 16,4 0 12 -16,4 0 -4 15,4 0 -4 -15,0 0 4 16,0 4 -4 -16,0 0 0 16,-4 0 8 -16,0 -4 -4 0,-8 0 24 31,4 4 -16 -31,8 -4 12 0,-4 4 -12 16,0 0 -16 -16,4 0 0 15,0 0 12 -15,0 0 -4 16,0 0 8 -16,4 0 -8 0,-4 0 -4 15,0 4 4 -15,-4 4 -4 16,-4 -4 0 -16,-4 0 8 16,0 0 -4 -16,0 4 -12 15,0 0 4 -15,0 4 12 16,0 0 -4 -16,0 0 -4 0,0 0 4 16,4 4 4 -16,4 0 -4 15,4 0 -4 -15,-4 0 4 16,4 0 -4 -16,-4 0 0 31,0 -4 0 -31,0 0 0 0,-4 0 0 0,4 -4 0 16,-4 4 0 -16,0 0 0 15,-4 -4 8 -15,0 0 -4 16,4 0 8 -16,4 0 -8 16,4 4 -20 -16,0 -4 8 15,0 0 4 -15,4 -4 4 16,0 0 0 -16,-4 4 0 15,0 -4 0 -15,0 0 0 16,0 4 8 -16,-8 -4 -4 16,-4 0 -12 -16,4 -4 4 15,0 4 4 -15,0 4 0 0,4 -4 0 16,4 0 0 -16,0 0 8 31,0 0 -4 -31,0 0 8 0,0 -4 -8 0,0 0 -4 16,-4 0 4 -16,4 0 4 18,-8 0 -4 -18,8 -4 -4 16,0 0 4 -16,-4 0 12 16,8 4 -8 -16,-4 0 -4 15,8 0 0 -15,-4 -4 -16 16,4 0 8 -16,0 4 4 16,-4 -4 0 -16,0 4 0 0,0 0 0 31,-4 0 -12 -31,0 0 8 0,-4 0 20 0,0 0 -8 15,0 0 -4 -15,4 0 0 16,4 4 4 -16,0 -4 -4 16,4 4 -12 -16,0 0 4 15,-4 0 4 -15,4 4 0 16,-4 -4 16 -16,-8 0 -8 16,0 4 -4 -16,-4 -4 0 15,4 0 4 -15,0 0 -4 16,0 4 -4 -16,8 -4 4 15,0 4 4 -15,0 0 -4 16,4 -4 -12 -16,0 0 4 16,-4 0 4 -16,0 0 0 0,-4 0 8 31,4 0 -4 -31,-4 0 8 0,4 0 -8 0,-4 -4 -4 31,16 -4 4 -31,-4 4 -4 0,4 -4 0 0,4 0 0 16,-4 0 0 -16,4 0 8 15,-12 4 -4 -15,4 0 16 16,4 -4 -12 -16,-4 0 4 16,12 0 -4 -16,0 0 12 15,8 0 -12 -15,4 0 4 16,-4 0 -4 -16,-8 -4 4 0,-4 4 -8 31,4 0 24 -31,0 0 -16 0,8 0 12 0,4 0 -12 16,0 0 -32 -16,0 0 8 15,-8 0 24 -15,0 4 -8 5,-4 0 0 -5,8 0 0 16,-4 0 4 -16,4 4 -4 15,4 0 -56 -15,-4 0 28 16,-8 4 -428 -16,-4 4 248 16,-4 8 84 -16,-12 -4 80 31</inkml:trace>
    </iact:actionData>
  </iact:action>
  <iact:action type="add" startTime="52984">
    <iact:property name="dataType"/>
    <iact:actionData xml:id="d29">
      <inkml:trace xmlns:inkml="http://www.w3.org/2003/InkML" xml:id="stk29" contextRef="#ctx0" brushRef="#br0">9126 3559 1016 0,'12'4'376'16,"0"0"-292"-16,12 -4 -20 0,-12 4 32 16,0 0 -64 -16,4 0 -12 15,4 0 -12 -15,0 0 -8 16,4 0 0 -16,-4 0 0 16,8 0 0 -16,0 0 8 0,8 0 -4 15,12 0 52 -15,4 0 -32 16,8 0 60 -16,4 0 -48 15,4 0 28 -15,0 -4 -36 16,4 4 36 -16,12 0 -36 16,12 0 -4 -16,4 0 -16 15,4 -4 12 -15,4 0 -12 16,12 0 -12 -16,12 0 0 16,0 0 4 -16,-4 0 0 0,8 0 8 15,12 0 -4 -15,0 4 -4 16,-8 0 4 -16,4 0 -4 15,12 0 0 -15,-4 0 8 16,-4 0 -4 -16,8 0 -12 16,4 0 4 -16,-4 0 20 15,-8 0 -8 -15,4 0 -4 16,12 0 0 -16,-12 0 -4 16,-8 0 0 -16,4 0 0 15,8 4 0 -15,-8 -8 0 16,0 4 0 -16,20 -4 0 15,4 0 0 -15,-8 -4 0 0,-12 0 0 32,-4 -4 0 -32,12 4 0 0,-8 -4 16 0,-8 0 -8 31,-8 0 4 -31,8 -4 -4 0,4 0 12 0,0 -4 -12 16,-12 0 -4 -16,4 0 0 15,8 -4 -24 -15,0 -4 12 16,-12 4 20 -16,12 -4 -4 15,0 0 16 -15,0 4 -16 16,-8 0 16 -16,4 -4 -16 16,12 4 32 -16,4 0 -24 15,-12 4 -4 -15,-4 -4 -8 16,16 0 20 -16,0 4 -12 16,-8 -4 12 -16,0 -4 -12 15,12 0 12 -15,0 8 -16 0,-12 -8 32 31,4 4 -24 -31,16 0 12 0,-8 0 -16 0,-16 0 20 32,8 0 -20 -32,12 0 12 0,0 4 -12 0,-16 -4 0 15,20 0 -4 -15,0 0 12 16,-8 0 -12 -16,0 4 24 16,12 -4 -20 -16,-8 4 4 15,-8 -4 -8 -15,8 0 20 16,8 4 -16 -16,-12 4 -12 15,-12 -4 -4 -15,8 0 20 20,4 8 -8 -20,-16 0 -12 0,-4 0 0 16,-4 0 12 -16,8 4 -4 15,-8 4 -4 -15,-8 -4 4 16,-16 0 4 -16,8 0 -4 16,4 4 -4 -16,-8 0 4 15,-16 0 -4 -15,-8 0 0 16,-8 0 0 -16,0 0 0 15,0 0 8 -15,-4 0 -4 16,0 0 -4 -16,-8 0 4 16,-12 0 -4 -16,-8 0 0 15,-4 0 -20 -15,-8 0 12 16,-4 4 -68 -16,-4 -4 44 16,0 0 -84 -16,0 0 64 15,0 0 -104 -15,4 0 88 0,0 0 -100 31,4 0 96 -31,0 0 -492 0,0 4 312 0,-8 0 96 16,-12 -4 104 -16</inkml:trace>
    </iact:actionData>
  </iact:action>
  <iact:action type="add" startTime="55106">
    <iact:property name="dataType"/>
    <iact:actionData xml:id="d30">
      <inkml:trace xmlns:inkml="http://www.w3.org/2003/InkML" xml:id="stk30" contextRef="#ctx0" brushRef="#br0">11694 2615 1236 0,'0'4'456'16,"-8"-4"-352"-16,16 -4 -32 0,-8 4 16 0,8 0 -64 16,-8 0 -12 -16,0 0 -4 0,0 0 -8 0,8 0 0 15,-8 0 -12 -15,4 4 8 0,-4 -4 20 0,8 4 -8 16,-8 4 32 -16,8 0 -24 0,-8 4 32 16,8 0 -32 -1,-8 8 4 1,4 8 -12 -1,-4 12 4 1,4 12 -8 0,0 12 24 -16,0 0 -16 0,0 4 -4 15,0 4 -4 -15,-4 0 4 16,4 8 -4 -16,0 8 8 0,0 8 -8 14,0 -8 8 -14,4 0 -8 15,-4 -8 -4 -15,4 -4 4 16,0 -8 -16 -16,-4 0 8 15,0 0 20 -15,4 -4 -8 16,-4 0 -12 -16,0 -8 0 16,0 -8 12 -16,0 -8 -4 15,0 -8 -12 -15,0 -4 4 16,0 -4 -24 -16,-4 -4 16 16,4 -4 -136 -16,-4 -8 80 0,0 0 -408 15,0 0 264 -15,0 -4 92 0,0 -4 80 0</inkml:trace>
    </iact:actionData>
  </iact:action>
  <iact:action type="add" startTime="57190">
    <iact:property name="dataType"/>
    <iact:actionData xml:id="d31">
      <inkml:trace xmlns:inkml="http://www.w3.org/2003/InkML" xml:id="stk31" contextRef="#ctx0" brushRef="#br0">11626 5027 1008 0,'12'16'372'16,"-8"-16"-288"-16,0 0 -24 0,-4 0 80 0,0 0 -88 0,0 0 52 31,4 0 -64 -31,0 0 40 0,0 -4 -44 0,0 0 16 0,4 -4 -32 0,0 -4 8 0,4 4 -16 16,0 -4 36 -16,4 -4 -24 15,4 0 12 1,4 0 -20 -16,4 0 20 16,12 -4 -24 -1,4 4 4 1,4 0 -8 -16,0 4 -24 0,0 4 8 15,0 8 12 -15,-4 4 0 16,-12 0 -4 -16,0 8 4 16,-8 0 -24 -16,-4 8 12 15,-8 0 4 -15,-4 8 4 21,-12 4 -28 -21,-8 8 16 16,-12 0 -40 -16,-8 4 32 0,-12 4 -4 15,0 0 16 -15,-4 4 0 16,0 0 0 -16,8 0 16 15,4 0 -4 -15,4 -4 24 16,4 -4 -16 -16,4 -4 24 31,8 -4 -24 -31,0 -8 12 0,12 0 -12 0,8 -4 -8 32,4 -8 8 -32,4 0 -8 0,8 -4 16 15,12 -4 -12 -15,8 -4 4 0,8 -4 -4 31,4 -4 -24 -31,4 -4 8 0,-8 -4 -68 0,4 0 44 16,-4 0 -128 -16,-4 0 88 16,-8 0 -608 -16,-4 0 376 15,-4 4 120 -15,-4 -4 120 32</inkml:trace>
    </iact:actionData>
  </iact:action>
  <iact:action type="add" startTime="57820">
    <iact:property name="dataType"/>
    <iact:actionData xml:id="d32">
      <inkml:trace xmlns:inkml="http://www.w3.org/2003/InkML" xml:id="stk32" contextRef="#ctx0" brushRef="#br0">12670 5323 1120 0,'8'-8'416'16,"-4"8"-324"-16,4 8 -24 0,-8 -8 52 0,8 4 -80 15,-4 4 -16 -15,0 4 -16 0,0 8 24 16,0 8 -16 -16,-4 8 32 16,0 8 -32 -16,0 4 4 15,4 -4 -12 -15,0 4 4 16,0 -4 -8 -16,4 -4 -12 14,4 0 4 -14,-4 -8 12 15,0 -4 -4 -15,4 -4 8 0,0 0 -8 16,-4 -8 -4 -16,-4 -4 4 0,0 0 28 15,4 -4 -16 -15,-4 -4 64 16,-4 -4 -44 -16,0 0 -16 0,0 -4 -12 0,0 -8 -8 16,-4 -4 0 -1,0 -4 -12 1,0 -4 8 -16,0 -8 4 16,-4 -4 0 -1,4 -8 -12 -15,0 -8 8 16,4 -8 4 -16,0 -4 0 15,4 8 0 -15,0 4 0 16,0 8 16 -16,4 4 -8 16,0 0 -20 -16,4 0 4 15,0 8 -4 -15,0 4 4 16,8 4 8 -16,-4 8 0 16,8 0 -20 -16,-4 8 12 0,0 4 4 15,4 4 4 -15,-4 4 -28 16,-4 4 16 -16,-4 0 -12 15,0 8 12 -15,-4 0 -8 16,-8 4 8 -16,0 4 -20 16,-8 4 20 -16,-4 4 -4 15,-8 0 8 -15,-8 4 8 16,-8 4 0 -16,-4 -4 -56 16,4 0 32 -16,0 -8 -384 15,4 0 224 -15,0 -8 92 0,8 -12 64 47</inkml:trace>
    </iact:actionData>
  </iact:action>
  <iact:action type="add" startTime="58542">
    <iact:property name="dataType"/>
    <iact:actionData xml:id="d33">
      <inkml:trace xmlns:inkml="http://www.w3.org/2003/InkML" xml:id="stk33" contextRef="#ctx0" brushRef="#br0">13470 5195 1340 0,'8'16'496'16,"0"-16"-384"-16,0 0 -36 0,-8 0 32 0,0 0 -76 15,0 0 40 -15,0 0 -40 0,0 -4 -52 0,-4 0 8 16,4 -8 -60 -16,-4 -4 40 15,0 0 -44 -15,0 0 40 16,0 0 28 -16,0 0 8 16,4 0 12 -16,-4 0 -8 15,0 4 24 -15,-4 4 -16 16,-4 4 -20 -16,-4 8 0 16,-4 4 -4 -16,-4 8 4 15,0 4 32 -15,-4 8 -12 16,4 0 -20 -1,0 4 0 -15,4 4 4 16,0 4 4 -16,8 -4 24 0,4 4 -12 16,4 -4 -12 -16,4 -4 -4 31,4 -4 4 -31,4 -8 0 0,4 -4 8 0,0 -8 -4 31,4 -8 8 -31,4 -4 -8 0,0 -8 -4 0,0 -8 4 16,0 -4 -24 -16,-4 0 12 15,0 0 4 -15,0 0 4 16,-4 8 24 -16,-4 0 -12 16,0 0 -4 -16,0 8 -4 0,-4 4 -4 15,0 0 0 -15,-4 4 0 0,4 8 0 0,0 8 24 16,0 8 -12 0,0 4 12 -1,4 4 -12 -15,0 -4 -52 16,4 0 24 -16,0 0 -184 19,8 -8 112 -19,0 -8 -648 32,4 -8 408 -32,0 -12 140 0</inkml:trace>
    </iact:actionData>
  </iact:action>
  <iact:action type="add" startTime="59155">
    <iact:property name="dataType"/>
    <iact:actionData xml:id="d34">
      <inkml:trace xmlns:inkml="http://www.w3.org/2003/InkML" xml:id="stk34" contextRef="#ctx0" brushRef="#br0">13762 5147 1164 0,'0'4'428'16,"4"-8"-332"-16,-4 8 -24 0,0 -4 108 31,0 8 -68 -31,-8 8 -24 0,0 0 -52 16,0 0 -32 -16,0 0 -8 15,4 0 4 -15,0 4 0 0,0 0 8 16,4 0 -4 -16,0 0 -4 16,4 0 4 -16,4 0 20 15,4 0 -12 -15,4 0 -4 16,12 -4 -4 0,0 -4 4 -16,4 -8 -4 15,0 -4 -48 1,4 -8 28 -16,-4 0 -140 0,0 -8 88 0,-4 0 -364 15,0 -4 240 -15,-12 0 92 16,0 -8 68 -16</inkml:trace>
    </iact:actionData>
  </iact:action>
  <iact:action type="add" startTime="59498">
    <iact:property name="dataType"/>
    <iact:actionData xml:id="d35">
      <inkml:trace xmlns:inkml="http://www.w3.org/2003/InkML" xml:id="stk35" contextRef="#ctx0" brushRef="#br0">14086 4811 1204 0,'0'20'448'31,"0"-4"-348"-31,4 12 -32 0,-4 -8 144 0,0 8 -132 0,0 4 72 16,0 4 -88 -16,0 4 8 16,-4 4 -40 -16,4 -4 -4 15,-4 4 -16 -15,4 -4 -24 0,-4 0 4 16,4 0 -84 -16,0 -4 52 15,0 -4 -180 -15,0 -4 124 16,4 -8 -456 -16,0 0 304 16,0 -12 112 -16,-4 -8 92 31</inkml:trace>
    </iact:actionData>
  </iact:action>
  <iact:action type="add" startTime="59779">
    <iact:property name="dataType"/>
    <iact:actionData xml:id="d36">
      <inkml:trace xmlns:inkml="http://www.w3.org/2003/InkML" xml:id="stk36" contextRef="#ctx0" brushRef="#br0">14286 5135 1060 0,'-8'0'392'16,"8"0"-304"-16,-4 0 -28 0,0 4 48 0,0 0 -72 16,-8 4 4 -16,-4 0 -24 15,0 4 -12 -15,-8 4 0 16,0 0 -4 -16,4 -4 0 0,-4 4 24 15,8 0 -12 -15,0 0 12 16,8 4 -12 -16,4 0 20 0,8 0 -20 16,0 0 84 -16,8 4 -52 15,4 -4 56 -15,8 0 -56 16,4 -4 4 -16,4 0 -28 16,4 -4 -12 -1,8 0 -4 -15,4 -8 -32 0,0 -4 16 16,4 -4 -196 -16,0 -4 112 15,-4 -8 40 -15,0 -4 40 32</inkml:trace>
    </iact:actionData>
  </iact:action>
  <iact:action type="add" startTime="60326">
    <iact:property name="dataType"/>
    <iact:actionData xml:id="d37">
      <inkml:trace xmlns:inkml="http://www.w3.org/2003/InkML" xml:id="stk37" contextRef="#ctx0" brushRef="#br0">17498 3171 1236 0,'-8'0'456'47,"4"-16"-352"-47</inkml:trace>
    </iact:actionData>
  </iact:action>
  <iact:action type="add" startTime="60467">
    <iact:property name="dataType"/>
    <iact:actionData xml:id="d38">
      <inkml:trace xmlns:inkml="http://www.w3.org/2003/InkML" xml:id="stk38" contextRef="#ctx0" brushRef="#br0">17746 2691 996 0,'12'-4'368'15,"-4"8"-284"-15,4 0 -24 0,-12 -4 160 0,4 8 -132 16,0 4 60 -16,0 0 -84 0,4 8 68 31,-8 4 -76 -31,4 12 60 0,-4 4 -64 0,0 12 48 16,-4 0 -56 -16,0 8 24 19,0 0 -40 -19,4 4 28 15,-4 4 -32 -15,4 12 12 16,0 0 -20 -16,0 4 0 15,4 -8 -8 -15,0 4 -8 16,8 -8 4 -16,-4 -4 -4 16,4 -4 0 -16,0 -4 -44 15,0 0 24 -15,0 -4 -4 0,-4 4 16 16,4 -12 8 -16,-12 -4 0 16,8 -8 -12 -16,-8 -4 8 15,4 -4 -32 -15,-4 -4 20 16,0 -4 -48 -16,-4 -4 36 15,4 -4 -56 -15,-4 0 48 0,0 -4 -132 16,0 -4 92 -16,4 -4 -440 0,0 4 288 0,-4 -12 96 16,4 -8 92 -16</inkml:trace>
    </iact:actionData>
  </iact:action>
  <iact:action type="add" startTime="61589">
    <iact:property name="dataType"/>
    <iact:actionData xml:id="d39">
      <inkml:trace xmlns:inkml="http://www.w3.org/2003/InkML" xml:id="stk39" contextRef="#ctx0" brushRef="#br0">12450 1223 1352 0,'-12'-12'500'15,"4"12"-392"-15,12 0 -28 0,-4 0 48 16,0 0 -88 -16,0 0 8 0,0 0 -28 0,0 8 4 0,4 4 -12 0,0 8 0 31,0 12 -4 -31,0 12 -8 16,4 16 4 -16,-4 8 -16 16,4 8 8 -16,0 -4 12 15,-4 0 -4 -15,0 -8 -12 16,0 4 4 -16,0 0 12 15,0 4 -4 -15,0 -4 -12 32,0 0 4 -32,0 -8 -48 0,0 0 24 0,0 -12 -388 15,8 -4 224 -15,4 -8 84 16,4 -20 72 -16</inkml:trace>
    </iact:actionData>
  </iact:action>
  <iact:action type="add" startTime="62243">
    <iact:property name="dataType"/>
    <iact:actionData xml:id="d40">
      <inkml:trace xmlns:inkml="http://www.w3.org/2003/InkML" xml:id="stk40" contextRef="#ctx0" brushRef="#br0">16934 1347 1268 0,'24'-36'468'16,"-16"24"-364"-16,24 -4 -28 0,-12 8 20 15,4 4 -68 -15,4 -12 16 16,4 0 -28 -16,4 0 -8 16,4 0 -4 -16,-4 0 -24 15,8 -4 12 -15,4 8 -4 0,0 4 4 16,0 0 0 -16,-4 8 0 15,-8 8 -20 -15,-4 4 16 16,-8 8 -4 -16,-12 8 8 16,-12 12 24 -16,-8 12 -8 15,-16 20 4 -15,-12 12 -4 0,-4 0 -8 32,0 0 4 -32,-8 -8 -4 0,4 0 0 0,-4 -8 8 15,12 -4 -4 -15,0 -4 32 16,8 -4 -20 -16,8 -12 40 15,8 -4 -32 -15,4 -8 20 16,12 -4 -24 -16,8 -12 16 16,12 -8 -20 -16,8 -8 -16 15,12 -4 -4 -15,16 -12 4 16,12 -4 0 -16,8 0 -44 16,4 0 24 -16,0 0 -124 15,-4 0 80 -15,4 0 -696 0,4 4 420 16,-4 4 136 -1</inkml:trace>
    </iact:actionData>
  </iact:action>
  <iact:action type="add" startTime="70202">
    <iact:property name="dataType"/>
    <iact:actionData xml:id="d41">
      <inkml:trace xmlns:inkml="http://www.w3.org/2003/InkML" xml:id="stk41" contextRef="#ctx0" brushRef="#br0">2590 13603 572 0,'0'-4'208'16,"-4"4"-160"-16,4 0 -12 0,0 0 56 0,0 0 -56 15,0 0 4 -15,0 0 -24 0,0 0 -12 0,0 0 0 16,0 0 40 -16,0 0 -24 0,0 0 60 0,0 0 -44 0,0 0 56 0,0 0 -56 16,0 0 36 -16,4 0 -40 0,0 0 36 0,0 -4 -40 15,4 0 28 -15,0 0 -28 32,-4 0 8 -32,8 0 16 15,0 4 -28 1,0 0 32 15,4 4 -32 -31,0 0 4 16,4 0 -16 -16,0 0 -8 15,0 0 0 1,4 0 12 -16,0 0 -8 0,0 0 -4 16,4 -4 0 -1,0 0 12 -15,0 0 -8 16,0 0 16 -16,0 0 -16 0,-4 0 4 15,4 0 -4 -15,-4 0 4 5,8 0 -16 -5,-4 0 0 31,-4 0 4 -31,0 0 0 0,-4 0 0 16,0 0 0 -16,0 0 0 16,-4 0 0 -16,0 0 0 15,4 0 0 -15,-4 4 8 16,4 -4 -4 -16,4 0 -12 15,-4 0 4 -15,0 0 4 16,0 0 0 -16,0 0 16 16,0 0 -8 -16,0 0 -12 15,0 0 0 -15,0 0 4 0,0 0 0 32,-4 0 0 -32,0 0 0 0,0 0 -12 0,0 0 8 15,0 0 12 -15,-4 0 -4 16,4 0 -4 -16,-4 0 4 15,0 -4 -16 -15,0 0 8 0,0 0 12 16,0 0 -4 -16,0 0 16 16,0 0 -12 -16,0 0 -20 15,-4 0 4 -15,0 0 12 16,4 0 0 -16,-4 0 -20 16,-4 0 8 -16,4 0 -4 0,0 0 4 15,-8 4 -36 -15,0 0 24 16,4 -4 -100 -16,0 4 68 0,-4 0 -152 0,0 0 116 0,0 4 40 0,-4 4 32 0</inkml:trace>
    </iact:actionData>
  </iact:action>
  <iact:action type="add" startTime="72603">
    <iact:property name="dataType"/>
    <iact:actionData xml:id="d42">
      <inkml:trace xmlns:inkml="http://www.w3.org/2003/InkML" xml:id="stk42" contextRef="#ctx0" brushRef="#br0">16998 4451 1184 0,'-4'-8'440'16,"8"8"-344"-16,-4 0 -24 0,0 0 20 16,0 0 -64 -16,0 0 8 0,0 0 -24 0,0 -4 20 15,0 4 -20 -15,0 0 40 0,0 0 -28 0,0 0 20 16,0 4 -24 -16,0 8 16 0,4 12 -20 31,0 4 36 -15,0 12 -28 -1,-4 12 4 -15,0 24 -16 16,4 8 0 -16,0 0 -4 16,0 0 4 -16,0 -4 -8 0,0 -8 -4 15,0 0 4 -15,0 -4 4 16,0 -4 -4 -16,0 -4 16 16,0 -4 -12 -16,0 -8 4 15,0 -8 -4 -15,0 -8 -16 16,0 -4 4 -16,-4 -8 -84 15,0 0 48 -15,0 -12 -136 0,0 -8 100 16,0 0 -412 -16,4 -12 268 16,-8 -12 100 -16,4 0 80 15</inkml:trace>
    </iact:actionData>
  </iact:action>
  <iact:action type="add" startTime="73057">
    <iact:property name="dataType"/>
    <iact:actionData xml:id="d43">
      <inkml:trace xmlns:inkml="http://www.w3.org/2003/InkML" xml:id="stk43" contextRef="#ctx0" brushRef="#br0">17634 5199 1588 0,'8'0'588'15,"-4"0"-456"-15,-4 4 -36 0,0 -4 -44 16,0 4 -48 -16,-4 0 -48 15,0 4 28 -15,0 0 -316 0,0 -4 184 0,0 -4 -648 16,0 -4 440 -16,0 -8 172 0</inkml:trace>
    </iact:actionData>
  </iact:action>
  <iact:action type="add" startTime="73291">
    <iact:property name="dataType"/>
    <iact:actionData xml:id="d44">
      <inkml:trace xmlns:inkml="http://www.w3.org/2003/InkML" xml:id="stk44" contextRef="#ctx0" brushRef="#br0">18078 4627 1224 0,'8'-8'456'16,"-4"4"-356"-16,0 4 -28 0,-4 0 8 0,0 0 -60 0,0 0 8 31,-4 8 -16 -31,-8 4 -16 0,-4 0 0 0,0 4 20 15,0 4 -8 -15,0 0 -20 0,0 0 4 16,0 0 4 -16,0 0 4 16,12 0 -28 -16,-4 0 16 15,4 0 -4 -15,4 0 8 16,8 0 8 -16,0 -4 0 16,8 4 0 -16,0 -4 0 15,8 0 0 -15,0 -4 0 0,4 0 24 16,0 0 -12 -1,4 0 12 -15,0 0 -12 16,-4 0 -8 -16,-4 0 0 16,0 0 -16 -16,-4 4 8 15,-4 0 -4 -15,-12 4 0 16,0 0 8 -16,-16 8 0 0,-4 -4 32 16,-12 4 -16 -16,-8 0 32 15,-12 4 -32 -15,0 -4 -4 16,0 0 -8 -16,4 -4 -68 15,-4 -4 36 -15,4 -4 -136 32,0 -4 88 -32,4 -8 -492 0,-4 -8 316 0,4 -4 108 18,4 -8 96 -18</inkml:trace>
    </iact:actionData>
  </iact:action>
  <iact:action type="add" startTime="73810">
    <iact:property name="dataType"/>
    <iact:actionData xml:id="d45">
      <inkml:trace xmlns:inkml="http://www.w3.org/2003/InkML" xml:id="stk45" contextRef="#ctx0" brushRef="#br0">18158 4603 1464 0,'28'-4'544'15,"4"0"-424"-15,12 0 -32 0,-20 0 56 16,-4 -4 -96 -16,8 0 -20 15,0 0 -16 -15,4 -8 -48 16,-4 -8 20 -16,8 -4 -144 16,0 -4 88 -16,0 -4 -628 0,0 -8 388 15,0 -4 120 -15,-4 4 128 0</inkml:trace>
    </iact:actionData>
  </iact:action>
  <iact:action type="add" startTime="74803">
    <iact:property name="dataType"/>
    <iact:actionData xml:id="d46">
      <inkml:trace xmlns:inkml="http://www.w3.org/2003/InkML" xml:id="stk46" contextRef="#ctx0" brushRef="#br0">17082 6059 1360 0,'-4'-12'504'15,"8"12"-392"-15,-4 -4 -32 0,0 4 36 0,0 0 -80 16,0 0 -20 -16,4 0 -16 0,-4 0 -8 0,4 4 0 15,-4 16 -12 -15,4 16 12 16,-4 20 12 -16,4 4 0 16,0 8 -4 -16,0 0 4 15,0 0 -4 -15,4 0 0 32,0 -4 0 -32,-4 0 0 0,0 -4 0 0,0 -4 0 15,0 -12 0 -15,0 -8 0 16,-4 -8 16 -16,4 -8 -8 15,-4 -8 24 -15,0 -8 -20 0,-4 -8 48 16,0 -12 -32 -16,-4 -8 40 16,4 -12 -40 -1,-4 -4 20 -15,4 -4 -28 16,0 -8 16 -16,4 -4 -20 16,0 -4 -8 -16,4 -8 -4 0,0 0 -24 15,8 0 12 -15,0 8 -12 16,4 4 8 -16,-4 8 8 15,8 8 4 -15,-8 8 -20 32,8 4 12 -32,-4 8 -4 0,4 4 4 0,0 4 -12 15,-4 4 12 -15,-8 8 -12 16,4 8 8 -16,-8 8 -20 16,0 8 20 -16,-8 8 -20 15,0 8 16 -15,-4 8 -8 31,-4 -4 12 -31,-8 4 8 15,-4 -8 4 -15,4 0 -20 0,4 -8 12 16,0 0 -164 -16,0 -4 96 16,0 -8 -356 -16,4 -4 240 15,4 -4 76 -15</inkml:trace>
    </iact:actionData>
  </iact:action>
  <iact:action type="add" startTime="75474">
    <iact:property name="dataType"/>
    <iact:actionData xml:id="d47">
      <inkml:trace xmlns:inkml="http://www.w3.org/2003/InkML" xml:id="stk47" contextRef="#ctx0" brushRef="#br0">17830 6063 1412 0,'4'0'524'15,"-4"-4"-408"-15,-8 0 -32 0,8 4 52 0,-4 -4 -92 32,-8 4 -36 -32,0 0 -8 0,-4 4 -20 15,-4 4 8 -15,4 8 8 0,-4 4 4 16,4 12 -20 0,0 4 12 -16,4 4 -24 15,4 -4 20 -15,0 -4 -20 16,4 -4 16 -16,4 0 -8 15,0 -8 12 -15,4 0 -44 0,4 -8 28 16,0 -4 -4 -16,0 -8 20 16,4 -4 8 -16,-4 -4 4 0,4 -8 8 15,0 0 -4 -15,0 -4 8 16,-4 -4 -8 -16,4 0 32 16,-12 4 -20 -16,8 4 4 15,0 4 -12 -15,-4 4 -8 16,-4 8 4 -16,8 8 4 15,-8 12 -4 -15,8 8 -20 16,-4 0 8 -16,4 4 12 16,0 0 0 -1,4 4 -56 -15,0 -12 28 16,0 -4 -192 -16,8 -8 120 16,0 -4 -820 -16,8 -12 504 46,4 -8 184 -46</inkml:trace>
    </iact:actionData>
  </iact:action>
  <iact:action type="add" startTime="75974">
    <iact:property name="dataType"/>
    <iact:actionData xml:id="d48">
      <inkml:trace xmlns:inkml="http://www.w3.org/2003/InkML" xml:id="stk48" contextRef="#ctx0" brushRef="#br0">18294 5967 1444 0,'-4'0'536'15,"8"0"-420"-15,-8 0 -28 0,0 0 48 0,0 4 -92 16,0 0 -20 -16,-4 0 -12 16,-4 4 -24 -16,0 4 8 0,-4 0 -24 15,0 8 16 -15,0 4 -4 0,-4 8 8 16,4 4 0 -16,0 4 0 16,-4 0 8 -16,12 -4 0 15,4 0 8 -15,4 -4 -4 16,8 -4 -4 -16,8 -4 4 15,12 -4 -4 -15,0 -8 0 16,4 -4 -44 -16,0 -8 24 16,4 -4 -100 -16,-4 -8 68 15,4 -4 -388 -15,-4 -8 240 16,0 -8 88 -16,-4 -4 76 31</inkml:trace>
    </iact:actionData>
  </iact:action>
  <iact:action type="add" startTime="76326">
    <iact:property name="dataType"/>
    <iact:actionData xml:id="d49">
      <inkml:trace xmlns:inkml="http://www.w3.org/2003/InkML" xml:id="stk49" contextRef="#ctx0" brushRef="#br0">18630 5603 1256 0,'-4'40'464'16,"0"-28"-360"-16,12 12 -28 0,-8 -8 136 0,0 4 -132 15,0 12 72 -15,-4 4 -88 16,-4 8 -8 -16,0 8 -36 16,4 8 -20 -16,-4 8 -4 0,4 0 -16 0,0 -4 12 15,4 0 -112 -15,0 -12 68 16,4 -4 -148 -16,-4 -8 116 16,4 -8 -172 -1,0 -8 144 -15,4 -4 -580 0,-4 -8 384 47,4 -8 136 -47</inkml:trace>
    </iact:actionData>
  </iact:action>
  <iact:action type="add" startTime="76607">
    <iact:property name="dataType"/>
    <iact:actionData xml:id="d50">
      <inkml:trace xmlns:inkml="http://www.w3.org/2003/InkML" xml:id="stk50" contextRef="#ctx0" brushRef="#br0">18930 5951 976 0,'4'-4'360'16,"0"0"-280"-16,-4 4 -20 0,0 0 56 0,-4 4 -76 16,-8 0 28 -16,-4 4 -40 15,0 0 16 -15,-4 4 -24 16,0 0 36 -16,0 8 -32 0,4 4 12 16,0 4 -20 -16,8 0 0 15,0 4 -8 -15,4 0 20 16,8 0 -16 -16,0 0 24 15,8 -4 -24 -15,0 -4 56 16,8 -8 -36 -16,0 -4 -8 0,4 -4 -12 16,0 -8 8 -16,0 -4 -12 0,-4 -4 -4 14,4 -8 0 -14,-4 -4 -16 16,4 -4 8 -16,-4 -4 4 16,0 -4 0 15,-8 0 -12 -31,0 0 8 0,-4 4 -16 0,0 0 12 15,-4 4 -12 -15,0 4 8 16,0 4 -28 -16,0 0 24 16,-4 4 -28 -16,4 4 24 0,0 4 0 15,4 4 12 -15,0 4 0 0,4 0 0 16,0 4 32 -16,8 0 -12 16,0 0 4 -1,8 4 -8 1,0 0 -16 -16,4 4 4 15,0 4 -4 -15,-4 4 0 16,-4 4 8 -16,-4 0 0 0,-8 4 0 16,-8 0 0 -16,-12 4 16 15,-8 -4 -8 -15,-12 0 24 16,-8 0 -20 -16,-4 -4 -20 16,-4 -4 0 -16,0 0 -276 15,-8 -8 152 -15,-4 -8 64 16,-8 -16 48 -16</inkml:trace>
    </iact:actionData>
  </iact:action>
  <iact:action type="add" startTime="77610">
    <iact:property name="dataType"/>
    <iact:actionData xml:id="d51">
      <inkml:trace xmlns:inkml="http://www.w3.org/2003/InkML" xml:id="stk51" contextRef="#ctx0" brushRef="#br0">22386 1567 1132 0,'28'-24'420'16,"-12"16"-328"-16,8 -8 -24 0,-8 12 68 16,0 -4 -88 -16,0 4 52 15,4 4 -60 -15,-4 8 8 16,0 12 -32 -16,-4 16 36 16,4 8 -28 -16,-4 16 4 0,0 12 -16 15,0 20 20 -15,0 32 -20 16,0 4 12 -1,0 4 -12 -15,4 0 0 0,4 16 -4 16,0 -12 -8 -16,0 -12 4 16,0 -8 -16 -16,-4 -20 8 0,0 -12 -40 15,-4 -8 24 -15,0 -8 -72 16,-4 -12 52 -16,0 -8 -192 31,-4 -8 128 -31,-4 -12 44 0,-4 -12 44 0</inkml:trace>
    </iact:actionData>
  </iact:action>
  <iact:action type="add" startTime="78345">
    <iact:property name="dataType"/>
    <iact:actionData xml:id="d52">
      <inkml:trace xmlns:inkml="http://www.w3.org/2003/InkML" xml:id="stk52" contextRef="#ctx0" brushRef="#br0">22546 91 1196 0,'52'-4'440'4,"-20"4"-340"-4,8 -8 -32 0,-16 8 0 16,8 0 -52 -16,4 -4 -4 16,8 0 -8 -16,4 0 -32 15,4 -4 16 -15,0 0 -56 16,-4 4 36 -16,-4 4 -36 0,-8 0 36 16,-8 0 -32 -16,-8 4 32 15,-8 4 0 -15,-12 8 20 0,-8 4 60 16,-8 4 -24 -16,-12 4 44 15,-4 4 -40 1,-4 4 28 0,0 -4 -28 -16,0 -4 44 0,8 0 -40 15,0 0 28 -15,8 4 -32 0,4 -8 8 16,8 4 -20 -16,0 -8 8 16,8 0 -12 -16,8 0 -16 15,12 -4 0 -15,8 4 -4 31,8 -8 0 -31,8 4 -12 0,0 0 12 0,0 0 -12 16,0 4 8 -16,-8 0 16 16,-8 8 0 -16,-4 -8 -4 15,-8 8 4 -15,-8 4 28 16,-8 0 -16 -16,-16 4 76 0,-16 4 -56 31,-16 -8 24 -31,-12 8 -40 0,-8 -8 -16 0,-4 4 -8 16,0 -4 -288 -16,-16 -8 160 15,-12 4 44 -15,0 -8 56 32</inkml:trace>
    </iact:actionData>
  </iact:action>
  <iact:action type="add" startTime="80934">
    <iact:property name="dataType"/>
    <iact:actionData xml:id="d53">
      <inkml:trace xmlns:inkml="http://www.w3.org/2003/InkML" xml:id="stk53" contextRef="#ctx0" brushRef="#br0">2450 15199 1120 0,'-4'4'416'15,"8"-8"-324"-15,-8 4 -24 0,4 0 8 0,0 0 -56 16,0 0 16 -16,0 0 -20 0,0 0 -24 0,0 -4 0 19,0 0 12 -19,4 0 0 0,0 -4 -4 0,8 8 4 0,4 -4 4 47,4 -4 -4 -47,0 4 -4 0,4 -4 4 16,-4 0 -16 -16,8 4 8 31,0 4 -92 -31,8 0 48 16,4 0 -444 -16,4 0 272 0,0 0 92 31</inkml:trace>
    </iact:actionData>
  </iact:action>
  <iact:action type="add" startTime="81375">
    <iact:property name="dataType"/>
    <iact:actionData xml:id="d54">
      <inkml:trace xmlns:inkml="http://www.w3.org/2003/InkML" xml:id="stk54" contextRef="#ctx0" brushRef="#br0">3538 15223 956 0,'-12'12'352'16,"4"-12"-272"-16,4 4 -24 15,4 -4 60 -15,0 0 -76 0,0 0 36 0,0 0 -44 0,4 0 -28 0,4 0 -4 16,4 -4 8 -16,8 0 -4 31,-4 -4 -20 -31,4 4 8 0,8 -4 -112 16,4 0 68 -1,0 0 -764 -15,0 4 452 46,4 -4 148 -46</inkml:trace>
    </iact:actionData>
  </iact:action>
  <iact:action type="add" startTime="81796">
    <iact:property name="dataType"/>
    <iact:actionData xml:id="d55">
      <inkml:trace xmlns:inkml="http://www.w3.org/2003/InkML" xml:id="stk55" contextRef="#ctx0" brushRef="#br0">4606 15111 984 0,'-8'12'368'16,"12"-12"-288"-16,4 0 -20 0,-8 0 -32 15,8 0 -28 -15,8 0 -36 0,4 0 20 16,8 -8 -408 -1,4 -4 232 -15,-4 -8 80 32</inkml:trace>
    </iact:actionData>
  </iact:action>
  <iact:action type="add" startTime="83745">
    <iact:property name="dataType"/>
    <iact:actionData xml:id="d56">
      <inkml:trace xmlns:inkml="http://www.w3.org/2003/InkML" xml:id="stk56" contextRef="#ctx0" brushRef="#br0">5514 14779 852 0,'-8'4'316'16,"4"0"-248"-16,0 0 -16 0,4 0 48 15,-4 0 -64 -15,0 4 4 16,-4 0 -24 -16,0 0 -12 0,0 8 0 16,-4 -8 -16 -16,4 4 8 15,-4 0 12 -15,0 0 -4 0,0 0 16 16,-4 0 -12 -16,0 4 16 15,0 4 -16 -15,0 0 4 16,0 4 -4 -16,0 -4 4 16,-4 4 -8 -16,0 4 -20 0,-4 0 8 31,4 0 12 -31,0 0 0 0,0 4 -28 16,4 0 12 -16,0 -8 -64 15,0 0 40 -15,0 -4 -688 31,4 4 400 -31,4 -4 132 0</inkml:trace>
    </iact:actionData>
  </iact:action>
  <iact:action type="add" startTime="84795">
    <iact:property name="dataType"/>
    <iact:actionData xml:id="d57">
      <inkml:trace xmlns:inkml="http://www.w3.org/2003/InkML" xml:id="stk57" contextRef="#ctx0" brushRef="#br0">21394 4047 80 0,'0'-24'32'31,"8"12"-24"-31,0 -4 260 0,0 0 -144 16,-4 4 184 -16,0 4 -176 0,4 0 -4 0,0 4 -80 0,-4 0 -12 15,0 0 -24 -15,0 0 64 0,0 4 -44 16,0 -4 120 -16,0 0 -84 16,0 4 152 -16,-4 0 -124 0,4 0 52 0,0 -4 -88 0,-4 4 44 0,0 0 -60 15,4 8 -4 -15,0 12 -24 0,-4 12 24 63,0 20 -24 -48,0 8 48 1,4 12 -36 -16,0 8 4 0,0 0 -20 16,0 4 -8 -16,0 0 0 15,4 0 -4 -15,0 0 0 16,4 -8 0 -16,0 -4 0 0,-4 -12 -28 31,4 -12 16 -31,-4 -8 -100 0,4 -8 60 0,0 -8 -196 16,0 -4 140 -16,4 -8 -632 31,4 -8 412 -31,0 -12 152 0</inkml:trace>
    </iact:actionData>
  </iact:action>
  <iact:action type="add" startTime="85269">
    <iact:property name="dataType"/>
    <iact:actionData xml:id="d58">
      <inkml:trace xmlns:inkml="http://www.w3.org/2003/InkML" xml:id="stk58" contextRef="#ctx0" brushRef="#br0">22306 4679 1640 0,'0'0'608'15,"0"0"-472"-15,0 0 -40 0,0 0 4 16,0 8 -76 -16,0 0 -20 0,-4 4 -4 0,0 4 -88 16,0 0 48 -1,0 -4 -480 -15,4 -4 288 16,8 -8 108 -16,8 -8 84 0</inkml:trace>
    </iact:actionData>
  </iact:action>
  <iact:action type="add" startTime="85519">
    <iact:property name="dataType"/>
    <iact:actionData xml:id="d59">
      <inkml:trace xmlns:inkml="http://www.w3.org/2003/InkML" xml:id="stk59" contextRef="#ctx0" brushRef="#br0">22842 4115 1404 0,'-12'16'516'15,"12"0"-400"-15,-4 12 -32 0,4 -8 16 0,0 16 -72 16,-4 4 32 -16,0 12 -32 16,-4 0 -16 -16,0 4 -8 15,4 0 -16 -15,4 4 8 0,4 0 -92 0,4 0 48 31,4 -4 -100 -31,4 -4 84 0,8 -4 -84 0,4 -8 84 16,8 -8 -20 -16,8 -8 48 16,0 -8 -4 -16,0 -8 24 15,0 -8 8 -15,-4 -12 8 16,-4 -4 24 -16,-8 -8 -12 16,-4 -4 12 -16,-4 0 -12 15,-8 0 0 -15,0 -4 -4 16,-4 0 -16 -16,-8 4 4 15,-8 4 12 -15,-4 4 -4 16,-4 8 16 -16,-8 12 -12 16,-4 4 84 -16,-4 12 -48 15,-4 8 56 -15,-4 12 -56 16,4 8 32 -16,0 4 -44 16,4 -4 -8 -16,8 0 -16 15,8 -8 -16 -15,4 -4 4 16,0 -4 -128 -16,12 -8 72 0,12 -8 -428 15,12 -4 272 -15,8 -16 88 16,4 -16 80 -16</inkml:trace>
    </iact:actionData>
  </iact:action>
  <iact:action type="add" startTime="86066">
    <iact:property name="dataType"/>
    <iact:actionData xml:id="d60">
      <inkml:trace xmlns:inkml="http://www.w3.org/2003/InkML" xml:id="stk60" contextRef="#ctx0" brushRef="#br0">23694 4019 1404 0,'8'0'516'15,"4"0"-400"-15,4 0 -32 0,-8 0 24 16,4 0 -76 -16,4 0 24 15,0 -4 -36 -15,4 -4 -28 16,4 -4 4 -16,4 -4 -80 16,0 -4 48 -16,4 -4 -56 0,0 -4 52 15,0 0 -24 -15,0 0 40 16,0 4 12 -16,-4 4 8 16,0 4 48 -16,-4 8 -24 15,-4 4 36 -15,-4 8 -32 3,-4 12 32 13,-4 12 -32 -16,-8 8 -4 15,-4 16 -12 -15,-4 20 20 16,-4 16 -16 -16,0 -4 -4 16,0 4 -4 -16,0 -12 -4 15,4 -4 0 -15,0 -8 -44 16,4 0 24 -16,0 -4 -152 16,4 -8 96 -16,0 -4 -512 15,0 -8 324 -15,0 -4 116 16,4 -12 100 -16</inkml:trace>
    </iact:actionData>
  </iact:action>
  <iact:action type="add" startTime="86506">
    <iact:property name="dataType"/>
    <iact:actionData xml:id="d61">
      <inkml:trace xmlns:inkml="http://www.w3.org/2003/InkML" xml:id="stk61" contextRef="#ctx0" brushRef="#br0">23990 4423 1444 0,'0'0'536'16,"8"4"-420"-16,0 0 -28 0,-4 0 56 15,0 0 -96 -15,4 0 16 0,0 0 -40 0,8 0 24 16,8 -4 -32 0,8 0 -68 -1,12 -4 28 -15,12 -4 -160 0,8 -8 104 0,-4 -4 -1112 31,-4 -4 660 -31,4 -4 220 0</inkml:trace>
    </iact:actionData>
  </iact:action>
  <iact:action type="add" startTime="86933">
    <iact:property name="dataType"/>
    <iact:actionData xml:id="d62">
      <inkml:trace xmlns:inkml="http://www.w3.org/2003/InkML" xml:id="stk62" contextRef="#ctx0" brushRef="#br0">22074 6307 1484 0,'-4'-4'552'15,"8"12"-432"-15,-4 -12 -32 0,4 8 -12 16,-4 4 -60 -16,0 8 4 0,-4 4 -12 15,0 8 -16 -15,0 12 4 16,0 12 -4 -16,0 8 0 0,4 12 0 16,0 12 0 -16,0 -4 -28 15,4 -4 20 -15,0 -12 -40 16,4 0 36 -16,-4 -12 -20 16,0 -8 24 -16,-4 -8 0 15,0 -4 8 -15,0 -12 24 16,0 -4 -8 -16,0 -20 -4 0,-4 -12 52 31,4 -8 -32 -31,-4 -20 32 16,4 -12 -28 -16,-4 -12 16 0,4 -8 -24 15,0 0 -8 -15,4 -12 -8 16,0 -4 -16 -16,4 -4 8 16,0 0 -24 -16,8 8 16 15,0 8 4 -15,4 12 8 16,4 8 -12 -16,0 12 8 15,0 8 -24 -15,4 12 16 16,0 4 -12 -16,-4 8 12 20,0 8 16 -20,-4 4 0 15,0 8 -48 -15,-4 8 28 16,-4 4 -76 -16,-4 8 52 16,-8 4 0 -16,-8 8 24 15,-4 4 12 -15,-8 0 4 16,-4 0 16 -16,0 -4 -8 0,-4 -4 -64 31,4 -4 28 -31,0 -8 -664 0,0 -4 376 0,0 -8 124 16,4 -8 124 -16</inkml:trace>
    </iact:actionData>
  </iact:action>
  <iact:action type="add" startTime="87562">
    <iact:property name="dataType"/>
    <iact:actionData xml:id="d63">
      <inkml:trace xmlns:inkml="http://www.w3.org/2003/InkML" xml:id="stk63" contextRef="#ctx0" brushRef="#br0">22886 6115 1224 0,'4'-4'456'15,"-8"0"-356"-15,4 -4 -28 16,0 4 84 -16,-4 -4 -100 0,-4 -4 24 0,0 -4 -48 15,0 0 -4 -15,0 0 -16 16,0 0 -8 -16,0 0 0 16,-4 0 4 -16,4 8 -4 0,0 4 8 15,0 4 -8 -15,0 4 -4 0,-4 8 4 16,4 4 4 -16,0 8 -4 16,4 4 8 -1,4 4 -8 1,0 0 -12 -16,0 0 4 15,4 -4 -4 -15,-4 -4 0 0,4 -4 16 32,0 -8 -4 -32,4 -4 -20 0,0 -8 8 0,0 -4 -12 0,4 -12 8 4,0 -4 -8 -4,0 -4 8 16,0 -4 24 -16,0 4 -4 16,0 -4 16 -16,-4 4 -16 15,0 4 48 -15,-4 4 -28 16,0 4 -16 -16,0 8 -4 15,-4 4 0 -15,0 12 -4 16,0 8 -12 -16,0 8 4 16,4 4 -16 -1,4 0 12 -15,4 0 -120 0,4 -4 72 16,4 -4 -216 -16,4 -4 152 31,0 -12 -840 -31,4 0 528 31</inkml:trace>
    </iact:actionData>
  </iact:action>
  <iact:action type="add" startTime="88097">
    <iact:property name="dataType"/>
    <iact:actionData xml:id="d64">
      <inkml:trace xmlns:inkml="http://www.w3.org/2003/InkML" xml:id="stk64" contextRef="#ctx0" brushRef="#br0">23390 5927 1424 0,'0'0'528'16,"0"-4"-412"-16,0 4 -32 0,0 0 0 0,0 0 -64 16,0 0 -20 -16,0 4 0 0,-4 0 -44 0,-4 0 24 15,0 4 -4 -15,0 0 16 16,4 0 8 -16,0 4 0 0,0 0 0 16,0 4 0 -16,0 0 8 15,4 4 -4 1,0 0 8 -16,0 -4 -8 15,0 4 -12 -15,0 -4 4 16,4 0 -16 -16,0 0 12 16,4 0 -48 -16,4 -4 28 15,-4 -4 -20 -15,8 -4 -44 16,0 0 52 -16,0 -4 -168 30,0 -4 116 -30,4 -4 -688 31,0 -4 432 -31,0 -4 148 31</inkml:trace>
    </iact:actionData>
  </iact:action>
  <iact:action type="add" startTime="88533">
    <iact:property name="dataType"/>
    <iact:actionData xml:id="d65">
      <inkml:trace xmlns:inkml="http://www.w3.org/2003/InkML" xml:id="stk65" contextRef="#ctx0" brushRef="#br0">23822 5347 1248 0,'0'8'460'16,"4"-4"-356"-16,-4 12 -32 0,0 0 76 0,-4 8 -96 16,-4 12 24 -16,0 8 -44 15,-8 8 -4 -15,0 8 -16 16,0 -4 -8 -16,0 4 0 0,0 -8 20 15,0 0 -12 -15,0 0 -4 16,4 0 -4 -16,0 0 -48 16,4 0 24 -16,0 -4 -100 15,0 -4 68 1,0 -4 -188 -16,0 -8 136 0,4 -8 56 47,0 -12 32 -47</inkml:trace>
    </iact:actionData>
  </iact:action>
  <iact:action type="add" startTime="88835">
    <iact:property name="dataType"/>
    <iact:actionData xml:id="d66">
      <inkml:trace xmlns:inkml="http://www.w3.org/2003/InkML" xml:id="stk66" contextRef="#ctx0" brushRef="#br0">23970 5903 1308 0,'4'0'484'15,"0"4"-376"-15,4 -4 -28 0,-8 0 8 16,0 0 -64 -16,0 4 -12 16,-4 -4 -4 -16,-4 0 -36 0,0 0 16 15,-4 4 4 -15,0 -4 8 0,0 0 0 0,0 4 0 16,0 0 0 -16,0 4 0 16,0 0 8 -16,0 4 -4 15,4 4 8 -15,0 4 -8 16,0 4 -4 -16,0 4 4 15,4 0 -4 -15,4 0 0 16,4 -4 0 0,0 0 0 -16,4 -4 -20 0,0 0 12 15,4 -8 -24 -15,-4 -4 20 16,4 -4 -12 -16,4 -8 12 0,0 -4 -8 16,0 -4 8 -16,0 -8 0 15,0 -4 4 -15,4 -4 -20 16,-4 0 16 -16,0 -4 4 15,0 4 8 1,-4 0 0 -16,4 0 0 16,-4 4 24 -16,0 4 -12 15,-4 0 32 -15,0 4 -28 16,0 8 4 -16,0 0 -12 16,4 4 -32 -16,0 4 12 15,4 0 4 -15,4 4 8 16,0 4 -12 -16,0 0 8 15,0 4 4 -15,4 4 0 16,-4 0 0 -16,-4 4 0 16,-4 4 -12 -16,-4 0 8 15,-8 4 40 -15,-8 4 -24 0,-8 4 68 16,-8 0 -44 -16,-12 0 0 16,-4 0 -20 -16,-4 -4 -312 15,-4 -4 164 -15,-16 -4 48 16,-4 -16 60 -16</inkml:trace>
    </iact:actionData>
  </iact:action>
  <iact:action type="add" startTime="88836">
    <iact:property name="dataType"/>
    <iact:actionData xml:id="d67">
      <inkml:trace xmlns:inkml="http://www.w3.org/2003/InkML" xml:id="stk67" contextRef="#ctx0" brushRef="#brinv">0 0 2048 0</inkml:trace>
    </iact:actionData>
  </iact:action>
  <iact:action type="add" startTime="88837">
    <iact:property name="dataType"/>
    <iact:actionData xml:id="d68">
      <inkml:trace xmlns:inkml="http://www.w3.org/2003/InkML" xml:id="stk68" contextRef="#ctx0" brushRef="#brinv">25020 21663 2048 0</inkml:trace>
    </iact:actionData>
  </iact:action>
</iact:actions>
</file>

<file path=ppt/ink/inkAction26.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88628" units="1/cm"/>
          <inkml:channelProperty channel="Y" name="resolution" value="1.64217" units="1/cm"/>
          <inkml:channelProperty channel="F" name="resolution" value="0" units="1/deg"/>
          <inkml:channelProperty channel="T" name="resolution" value="1" units="1/dev"/>
        </inkml:channelProperties>
      </inkml:inkSource>
      <inkml:timestamp xml:id="ts0" timeString="2017-12-16T16:28:15.566Z"/>
    </inkml:context>
    <inkml:brush xml:id="br0">
      <inkml:brushProperty name="width" value="0.07182" units="cm"/>
      <inkml:brushProperty name="height" value="0.07182" units="cm"/>
      <inkml:brushProperty name="color" value="#7030A0"/>
    </inkml:brush>
    <inkml:brush xml:id="br1">
      <inkml:brushProperty name="width" value="0.07182" units="cm"/>
      <inkml:brushProperty name="height" value="0.07182" units="cm"/>
      <inkml:brushProperty name="color" value="#0000FF"/>
    </inkml:brush>
    <inkml:brush xml:id="br2">
      <inkml:brushProperty name="width" value="0.07182" units="cm"/>
      <inkml:brushProperty name="height" value="0.07182" units="cm"/>
      <inkml:brushProperty name="color" value="#00B0F0"/>
    </inkml:brush>
    <inkml:brush xml:id="brinv">
      <inkml:brushProperty name="width" value="0.05" units="cm"/>
      <inkml:brushProperty name="height" value="0.05" units="cm"/>
      <inkml:brushProperty name="color" value="#000000"/>
      <inkml:brushProperty name="transparency" value="255"/>
    </inkml:brush>
  </inkml:definitions>
  <iact:action type="add" startTime="34286">
    <iact:property name="dataType"/>
    <iact:actionData xml:id="d0">
      <inkml:trace xmlns:inkml="http://www.w3.org/2003/InkML" xml:id="stk0" contextRef="#ctx0" brushRef="#br0">7965 5663 676 0,'0'-4'248'15,"-15"4"-192"-15,5 0 -16 0,4 0 68 16,6 0 -68 -16,-5 0 60 16,-5 0 -56 -16,-6 4 24 0,1 -4 -40 15,-6 4 -8 -15,0 8 -12 16,6 -4 12 -16,-1 4 -12 0,1 0 40 15,-1 -4 -24 -15,6 4 4 16,0 0 -16 -16,5 0 0 16,5 0 -4 -16,5 0 4 15,5 0 -8 -15,0 0 -12 0,6 -4 4 32,-1 0 4 -32,1 -4 0 0,5 0 16 0,-1 0 -8 15,-4 -4 24 -15,5 -4 -20 16,-6 -4 4 -16,6 -4 -8 15,-1 0 4 -15,-4 -4 -8 16,-1 4 -4 -16,-4 0 4 31,-1 -4 4 -31,-5 4 -4 0,-5 -12 8 0,0 8 -8 16,-10 -4 -4 -16,5 0 12 31,-6 4 -8 -31,-4 4 -20 0,5 0 8 16,-1 4 12 -16,1 4 0 0,5 4 8 15,-6 0 -8 -15,6 4 -12 0,-5 4 4 0,10 12 40 16,-10 -4 -24 15,4 0 24 -15,6 0 -20 -16,0 0 -8 16,6 8 -4 -16,-1 -8 -4 15,0 0 0 -15,0 -8 0 16,11 0 0 -1,4 -4 8 1,6 -4 -4 -16,5 -4 8 0,-5 -4 -8 0,0 -4 8 0,-6 -4 -8 16,6 -8 -4 -16,-5 4 4 15,0 0 -4 -15,-6 4 0 0,-4 -4 0 16,-6 8 0 -16,-5 0 24 16,-5 0 -12 -16,-6 4 24 0,1 4 -24 0,-6 8 -4 31,-4 12 -4 -31,-1 4 4 0,-5 8 -4 15,5 -4 24 -15,-4 4 -16 32,4 0 4 -32,5 -4 -8 0,1 -4 -16 0,10 -4 4 15,0 -4 -60 -15,15 -12 -8 0,11 -4 36 16,4 -8 -16 15,6 -4 32 -31,0 -4 8 16,6 0 12 -16,-6 -12 0 0,0 4 0 15,0 0 16 -15,-5 0 -8 16,-6 4 16 -16,-4 4 -16 31,-11 0 60 -31,-5 8 -40 0,-10 4 -4 0,-6 8 -12 16,-5 4 -20 -16,-4 16 4 19,-1 4 12 -19,-5 12 -4 15,0 0 -4 -15,-6 4 4 16,6 4 12 -16,11 -8 -8 15,-1 -4 -12 -15,6 -8 0 16,-1 -4 -48 -16,16 -8 24 16,10 -4 8 -16,1 -12 8 31,9 -8 -8 -31,1 -4 12 0,0 -4 -4 0,-1 -4 4 16,1 4 -64 -16,0 0 40 0,-6 0 -928 31,1 4 524 -31</inkml:trace>
    </iact:actionData>
  </iact:action>
  <iact:action type="add" startTime="39386">
    <iact:property name="dataType"/>
    <iact:actionData xml:id="d1">
      <inkml:trace xmlns:inkml="http://www.w3.org/2003/InkML" xml:id="stk1" contextRef="#ctx0" brushRef="#br0">19915 979 1340 0,'-6'24'496'16,"1"-20"-384"-16,-10 12 -36 0,15 -8 76 16,0 4 -100 -16,5 12 68 15,-5 20 -68 -15,5 20 32 0,5 20 -48 16,1 8 0 -16,-1 12 -24 0,0 4 -16 16,11 16 0 -16,0 -8 -60 15,5 -8 36 -15,5 -16 -60 16,0 -8 52 -16,0 -12 -88 15,0 -12 68 -15,-5 -12 -340 16,-6 -8 216 -16,-4 -12 88 16,-6 -8 64 -16</inkml:trace>
    </iact:actionData>
  </iact:action>
  <iact:action type="add" startTime="39683">
    <iact:property name="dataType"/>
    <iact:actionData xml:id="d2">
      <inkml:trace xmlns:inkml="http://www.w3.org/2003/InkML" xml:id="stk2" contextRef="#ctx0" brushRef="#br0">19186 1331 1580 0,'-16'0'584'16,"11"-4"-452"-16,5 4 -40 0,5 -4 4 16,5 0 -72 -16,1 -8 16 15,9 -4 -24 -15,17 -8 -8 16,19 -8 -4 -16,12 0 -4 15,9 0 0 -15,6 4 8 0,0 0 -4 16,-1 4 -20 -16,11 -8 8 16,6 12 -12 -16,9 4 8 15,6 8 0 -15,0 12 4 16,-11 8 -28 -16,1 12 20 16,-16 16 -28 -16,-6 12 24 0,-9 12 -8 15,-6 8 16 -15,-10 4 8 31,-11 4 4 -31,-4 0 24 0,-17 12 -12 0,-14 8 24 16,-11 4 -24 -16,-16 -12 32 16,-4 0 -28 -16,-11 -12 20 15,-6 -8 -20 -15,-9 -8 36 16,-1 -8 -28 -16,-10 -12 12 16,-10 -4 -20 -16,-5 -8 8 0,-1 -8 -12 31,1 -8 -44 -31,5 -4 20 0,5 -8 -68 0,10 -4 44 15,6 -4 -72 -15,9 0 64 16,6 -4 -148 -16,6 0 108 16,4 0 -612 -16,10 0 384 0,17 0 132 15,9 0 124 -15</inkml:trace>
    </iact:actionData>
  </iact:action>
  <iact:action type="add" startTime="40513">
    <iact:property name="dataType"/>
    <iact:actionData xml:id="d3">
      <inkml:trace xmlns:inkml="http://www.w3.org/2003/InkML" xml:id="stk3" contextRef="#ctx0" brushRef="#br0">21336 1695 1484 0,'0'8'552'16,"6"-12"-432"-16,-1 4 -32 0,-5 0 132 15,0 0 -140 -15,5 4 0 0,0 0 -48 32,0 4 -20 -32,0 4 -8 0,6 8 -40 0,-1 8 20 0,1 16 -40 15,4 16 36 -15,-5 0 -108 16,11 -4 72 -16,0 -4 -204 15,-1 -4 144 -15,1 -4 -948 16,10 -8 588 0,-5 -16 200 -16</inkml:trace>
    </iact:actionData>
  </iact:action>
  <iact:action type="add" startTime="40794">
    <iact:property name="dataType"/>
    <iact:actionData xml:id="d4">
      <inkml:trace xmlns:inkml="http://www.w3.org/2003/InkML" xml:id="stk4" contextRef="#ctx0" brushRef="#br0">20985 1259 1320 0,'-26'32'488'16,"36"-16"-380"-16,11 8 -28 0,-5 -12 -176 16,4 4 36 -16,11 0 -716 19,16 -4 428 -19,-6 -8 156 31</inkml:trace>
    </iact:actionData>
  </iact:action>
  <iact:action type="add" startTime="40986">
    <iact:property name="dataType"/>
    <iact:actionData xml:id="d5">
      <inkml:trace xmlns:inkml="http://www.w3.org/2003/InkML" xml:id="stk5" contextRef="#ctx0" brushRef="#br0">22314 1559 1380 0,'5'4'512'15,"10"-12"-396"-15,-15 20 -36 0,6 -12 92 0,-12 4 -112 16,6 -4 -8 -16,-5 0 -32 0,0 -4 -96 0,-10 -4 44 16,-1 -4 -88 -16,-10 4 68 15,0 0 -16 -15,-5 8 40 16,0 0 24 -16,-10 8 4 16,0 4 0 -1,-1 4 4 -15,6 0 12 0,0 4 -8 16,10 0 4 -16,5 0 -4 31,6 0 -8 -31,10 0 4 0,5 0 -24 0,10 4 12 16,11 -4 4 -16,4 0 4 15,6 0 -12 -15,6 0 8 16,4 -4 4 -16,0 0 0 16,1 0 0 -16,-6 0 0 15,0 0 16 -15,-10 0 -8 16,0 0 32 -16,-16 4 -24 15,1 0 76 -15,-11 0 -56 16,-6 4 84 -16,-9 0 -68 16,-6 -4 16 -16,-10 4 -36 15,0 -4 -12 -15,-10 0 -12 16,-1 -8 -40 -16,1 0 16 16,0 -8 -128 -16,4 -4 84 0,6 0 -152 15,0 -4 120 -15,11 0 -468 5,-1 -8 312 -5,16 -12 108 15,10 -4 96 -15</inkml:trace>
    </iact:actionData>
  </iact:action>
  <iact:action type="add" startTime="41490">
    <iact:property name="dataType"/>
    <iact:actionData xml:id="d6">
      <inkml:trace xmlns:inkml="http://www.w3.org/2003/InkML" xml:id="stk6" contextRef="#ctx0" brushRef="#br0">22727 1551 1640 0,'21'0'608'16,"0"-4"-472"-16,-11 4 -40 0,-10 0 84 31,5 0 -192 -31,-5 0 16 0,0 -4 -564 0,0 0 300 0,-5 -16 116 0,-5 -8 100 47</inkml:trace>
    </iact:actionData>
  </iact:action>
  <iact:action type="add" startTime="41678">
    <iact:property name="dataType"/>
    <iact:actionData xml:id="d7">
      <inkml:trace xmlns:inkml="http://www.w3.org/2003/InkML" xml:id="stk7" contextRef="#ctx0" brushRef="#br0">22898 1775 1692 0,'21'36'628'16,"-21"-28"-488"-16,0 12 -40 0,0 -12 60 15,0 0 -108 -15,5 0 -124 0,-5 -8 32 0,0 0 -456 16,0 -8 276 -16,5 -16 84 0,-5 -4 88 15</inkml:trace>
    </iact:actionData>
  </iact:action>
  <iact:action type="add" startTime="43103">
    <iact:property name="dataType"/>
    <iact:actionData xml:id="d8">
      <inkml:trace xmlns:inkml="http://www.w3.org/2003/InkML" xml:id="stk8" contextRef="#ctx0" brushRef="#br0">24573 619 1372 0,'5'0'508'16,"-5"0"-396"-16,6 -4 -32 0,-6 4 92 15,5 -4 -112 -15,0 -4 20 16,-5 -4 -48 -16,0 -4 -20 16,-5 -4 -8 -16,-6 -4 -4 15,1 0 0 -15,-5 0 -28 0,-6 0 16 16,-10 0 4 -16,-5 4 8 16,-6 4 -12 -16,-4 4 8 15,-1 4 28 -15,1 4 -12 16,-6 4 32 -1,5 4 -28 -15,1 8 40 0,5 8 -32 16,-1 12 12 -16,6 12 -20 16,0 16 -16 -16,5 4 -4 0,0 0 -16 31,10 4 12 -31,6 -4 -4 0,4 0 4 0,1 0 -12 16,15 8 12 -16,0 4 -4 15,16 -4 4 -15,5 -4 16 16,10 -4 -4 -16,10 -12 24 15,17 -8 -16 -15,9 -4 24 16,5 -12 -24 -16,6 -8 40 16,0 -4 -28 -16,-6 -8 4 0,-9 -8 -16 31,-6 -8 -96 -31,-5 -8 48 0,-6 -8 -184 0,1 -8 124 19,-5 -8 -888 -19,-6 -4 540 0,-5 0 192 31</inkml:trace>
    </iact:actionData>
  </iact:action>
  <iact:action type="add" startTime="43607">
    <iact:property name="dataType"/>
    <iact:actionData xml:id="d9">
      <inkml:trace xmlns:inkml="http://www.w3.org/2003/InkML" xml:id="stk9" contextRef="#ctx0" brushRef="#br0">25158 523 1528 0,'15'-20'564'15,"-5"24"-436"-15,1 0 -40 0,-6 0 68 16,-5 -4 -104 -16,10 8 60 0,1 4 -68 0,-6 8 -4 16,0 8 -24 -16,0 8 16 15,5 12 -20 -15,1 4 -48 16,-6 4 20 -16,5 4 -52 16,6 -4 40 -16,-1 0 -48 15,1 0 44 -15,4 0 -36 16,1 4 36 -16,0 -8 20 15,-6 0 8 -15,1 -12 4 16,-1 -4 0 -16,-4 -8 8 16,-6 -4 -4 -16,0 -8 24 0,-5 -8 -16 0,0 -8 24 15,-5 0 -24 -15,0 -12 32 0,-6 -8 -28 16,-4 -12 12 0,-6 -8 -16 -1,1 -8 12 -15,-1 -4 -16 16,0 -8 -12 -16,0 -8 0 15,1 -8 -16 -15,4 -12 12 16,6 0 -4 -16,5 4 4 16,10 12 16 -16,0 8 -4 15,11 8 -20 -15,-1 8 8 16,11 4 -4 -16,0 8 4 16,0 8 -20 -16,0 4 16 15,5 8 -32 -15,-6 4 28 20,1 8 -48 -20,0 4 36 15,-5 8 -28 -15,-6 4 32 16,-4 4 -32 -16,-6 8 32 16,-5 8 12 -16,-11 8 8 0,-4 8 28 15,-6 4 -12 -15,-5 4 32 16,-5 -4 -28 -16,0 -4 20 16,0 0 -20 -16,0 -8 28 15,0 -8 -28 -15,5 -4 20 16,6 -4 -20 -16,9 -4 20 15,6 -4 -24 -15,16 0 4 16,9 -4 -8 -16,6 0 4 16,0 -4 -8 -16,10 0 16 15,6 0 -12 -15,4 0 24 16,6 4 -20 -16,5 0 12 0,5 0 -12 16,0 0 -8 -16,0 0 0 15,-5 4 -60 -15,0 0 32 16,-11 4 -104 -16,-5 0 72 15,-4 -4 -80 -15,-6 0 76 16,0 0 -188 -16,-11 -4 140 16,1 0 -896 -16,0 0 556 47,-11 -4 200 -47</inkml:trace>
    </iact:actionData>
  </iact:action>
  <iact:action type="add" startTime="44470">
    <iact:property name="dataType"/>
    <iact:actionData xml:id="d10">
      <inkml:trace xmlns:inkml="http://www.w3.org/2003/InkML" xml:id="stk10" contextRef="#ctx0" brushRef="#br0">26931 535 1612 0,'16'-4'596'16,"-6"8"-464"-16,5 -12 -36 0,-15 8 60 0,6 -4 -104 15,-1 -8 24 -15,-5 0 -44 0,0 -8 -12 16,0 -4 -12 -16,-5 0 -8 16,-1 -8 4 -16,-4 0 -32 15,0 -8 16 -15,-1 0 -20 16,-4 0 16 -16,-1 0 -8 16,1 0 12 -16,-6 4 8 0,0 4 4 15,1 8 8 -15,-1 8 -4 16,-5 4 16 -16,-5 12 -12 15,0 12 16 -15,-5 8 -16 16,0 8 40 -16,0 4 -24 16,-1 4 -12 -16,1 12 -8 15,0 8 -16 -15,5 12 8 16,5 12 20 -16,0 8 -8 16,11 -4 4 -16,4 -8 -4 15,6 0 12 -15,16 -12 -12 16,4 -4 16 -16,16 -8 -16 15,11 -4 24 -15,14 -4 -20 16,12 -8 4 -16,-1 0 -8 16,5 -16 -24 -16,6 -8 8 15,-6 -8 -84 -15,1 -12 52 0,4 -4 -600 16,6 -8 352 -16,0 -8 120 16,-21 -20 112 -16</inkml:trace>
    </iact:actionData>
  </iact:action>
  <iact:action type="add" startTime="52376">
    <iact:property name="dataType"/>
    <iact:actionData xml:id="d11">
      <inkml:trace xmlns:inkml="http://www.w3.org/2003/InkML" xml:id="stk11" contextRef="#ctx0" brushRef="#br0">5701 6599 144 0,'-11'-8'52'16,"22"0"-40"-16,-6 -4 0 0,-5 8 44 16,0 -4 -32 -16,0 -4 -88 0,-10 0 32 15,-1 -4 8 -15</inkml:trace>
    </iact:actionData>
  </iact:action>
  <iact:action type="add" startTime="52611">
    <iact:property name="dataType"/>
    <iact:actionData xml:id="d12">
      <inkml:trace xmlns:inkml="http://www.w3.org/2003/InkML" xml:id="stk12" contextRef="#ctx0" brushRef="#br0">5421 6263 756 0,'0'0'280'15,"11"-4"-216"-15,-1 0 -20 0,-5 0 68 0,0 -4 -72 0,1 0 8 16,-1 0 -28 -16,0 0 4 16,5 0 -12 -16,1 0 28 0,-6 0 -24 0,0 4 64 15,0 0 -44 -15,-5 0 20 0,0 4 -36 0,0 0 28 0,5 8 -32 0,1 0 -4 16,-1 4 -8 -16,-5 -4 -4 31,0 8 0 -15,5 0 8 -1,0 8 -4 -15,-5 -4 -4 16,5 0 4 -16,0 0 -4 16,1 4 0 -16,-1 4 8 15,0 4 -4 1,0 4 -4 -16,5 8 4 16,-4 8 -4 -16,-1 4 0 15,0 0 0 -15,0 0 0 16,-5 0 8 -16,0 -8 -4 15,-5 0 8 -15,5 0 -8 0,-5 -4 16 21,0 0 -12 -21,-1 0 16 16,6 4 -16 -16,-5 0 -4 15,0 4 0 -15,0 4 4 16,5 0 -4 -16,-5 -4 -4 16,0 -4 4 -16,-1 -4 12 15,1 0 -8 -15,0 -4 -4 16,0 0 0 -16,0 0 -4 15,0 0 0 -15,-1 -4 8 16,1 -4 -4 -16,0 4 8 0,0 0 -8 16,0 4 -4 -16,0 0 4 31,-1 4 12 -31,1 0 -8 0,0 4 4 0,5 -4 -4 16,0 -4 -8 -16,0 0 4 15,0 0 -4 -15,0 -8 0 16,0 0 8 -16,0 0 -4 15,5 0 24 -15,0 -4 -16 16,1 0 12 -16,-1 0 -12 16,0 4 0 -16,0 -4 -4 15,0 4 -8 -15,0 0 4 16,-5 4 12 -16,6 0 -8 16,-6 4 -4 -16,0 0 0 15,0 0 -16 -15,0 -4 8 16,0 0 12 -16,5 4 -4 0,-5 -8 16 31,5 0 -12 -31,-5 -4 -12 0,0 0 0 0,0 0 20 16,-5 4 -8 -16,5 -4 -4 15,0 4 0 -15,0 0 -4 16,5 0 0 -16,-5 4 16 16,5 0 -8 -16,-5 0 -4 31,0 0 0 -31,0 0 20 0,0 0 -12 0,0 4 12 15,5 0 -12 -15,-5 0 12 16,0 -8 -16 -16,0 0 -12 16,0 -4 0 -16,0 -4 20 15,0 4 -8 -15,0 0 4 32,5 -4 -4 -32,-5 -4 12 0,0 0 -12 0,-5 0 16 0,5 -4 -16 15,0 4 16 -15,-5 -4 -16 16,5 0 16 -16,0 4 -16 15,-5 -4 -12 -15,5 4 0 16,-5 0 20 -16,5 8 -8 31,-5 0 -4 -31,-1 0 0 16,6 0 4 -16,-5 0 -4 0,0 0 -4 0,5 0 4 16,-5 -4 4 -16,5 0 -4 15,-5 0 -4 -15,5 -4 4 16,0 0 -4 -16,0 0 0 15,0 0 8 -15,0 -4 -4 16,0 0 8 -16,0 4 -8 16,0 -4 8 -16,0 0 -8 15,0 4 -12 -15,5 0 4 0,0 4 12 16,-5 -8 -4 -16,0 4 -4 16,0 -4 4 -16,0 4 4 15,0 0 -4 -15,5 0 8 16,-5 0 -8 -16,5 4 8 31,1 0 -8 -31,-12 4 -4 0,6 0 4 0,0 0 -4 16,0 0 0 -16,0 0 8 15,0 0 -4 -15,0 4 -4 16,0 0 4 -16,-5 0 -4 0,5 -4 0 16,-5 0 8 -16,5 0 -4 31,0 0 -4 -31,0 -4 4 15,0 4 -4 -15,0 -4 0 0,0 4 16 0,0 -8 -8 16,0 8 -4 -16,0 -8 0 16,-5 0 4 -16,0 4 -4 15,5 4 -4 -15,0 -4 4 19,0 4 -4 -19,0 0 0 31,0 4 16 -31,5 4 -8 0,-10 -4 4 31,10 4 -4 -31,5 0 4 0,-10 -4 -8 0,0 0 -4 16,-5 -8 4 -16,5 0 4 0,0 0 -4 16,0 -8 8 -16,0 4 -8 0,0 4 8 15,-5 -4 -8 -15,5 0 8 16,-5 4 -8 -16,5 0 8 0,-5 -8 -8 16,5 4 -4 -16,-6 4 4 15,6 -4 4 -15,-5 0 -4 16,5 4 16 -16,-5 0 -12 31,5 4 16 -31,-5 8 -16 16,5 -4 4 -16,-5 4 -4 0,-1 4 4 15,1 0 -8 -15,0 -4 -4 0,0 0 4 32,5 -8 -16 -32,-5 4 8 15,0 -4 20 -15,-1 -4 -8 0,1 0 -4 0,0 -4 0 16,0 0 -4 -16,0 0 0 15,0 0 -12 -15,-1 0 8 16,6 -4 20 -16,-5 -4 -8 16,5 0 -4 -16,0 0 0 0,0 0 -16 31,0 -8 8 -31,-5 8 -4 0,5 -4 0 16,0 -8 0 -16,0 8 0 0,0 -4 -28 0,-5 0 20 0,0 -4 -100 0,0 4 64 15,-1 -4 -380 -15,-4 0 236 0,-5 0 96 31,-11 12 68 -15</inkml:trace>
    </iact:actionData>
  </iact:action>
  <iact:action type="add" startTime="64121">
    <iact:property name="dataType"/>
    <iact:actionData xml:id="d13">
      <inkml:trace xmlns:inkml="http://www.w3.org/2003/InkML" xml:id="stk13" contextRef="#ctx0" brushRef="#br0">5292 12999 912 0,'0'-4'340'15,"0"16"-264"-15,5 -12 -24 0,-5 0 88 0,0 0 -88 16,0 0 52 -16,0 0 -64 0,0 0 68 0,0 0 -60 0,0 0 72 0,0 0 -68 16,0 0 72 -16,0 4 -72 0,0 0 -16 0,0 0 -24 15,-5 8 32 -15,0 -4 -20 16,5 4 12 0,0 -4 -20 -1,-5 12 -16 -15,0 0 -4 16,0 4 4 -1,-1 0 0 -15,1 16 -12 32,0 0 8 -32,-5 12 4 0,-1 0 0 15,1 0 -12 -15,0 -4 8 16,4 -4 4 -16,1 -4 0 16,0 -4 32 -16,5 -4 -16 15,0 -4 32 -15,0 4 -32 16,10 -8 56 -16,1 -4 -40 0,4 -4 20 31,6 0 -32 -31,5 0 28 0,10 -4 -32 0,5 -4 32 16,1 -4 -32 -16,4 4 12 15,-4 -8 -16 -15,4 0 0 16,1 -8 -4 -16,-6 4 -8 16,0 -4 4 -16,11 0 4 15,5 -4 -4 -15,0 -4 8 16,0 4 -8 -16,5 0 -12 15,-5 -4 4 -15,0 -4 12 32,-6 0 -4 -32,-9 0 -64 0,-1 8 32 15,-5 -8 -84 -15,-10 0 60 0,-10 0 -156 16,-11 -4 112 -16,-10 0 -436 16,-6 -8 296 -16,-15 4 104 31,-15 -8 88 -31</inkml:trace>
    </iact:actionData>
  </iact:action>
  <iact:action type="add" startTime="64793">
    <iact:property name="dataType"/>
    <iact:actionData xml:id="d14">
      <inkml:trace xmlns:inkml="http://www.w3.org/2003/InkML" xml:id="stk14" contextRef="#ctx0" brushRef="#br0">5018 13135 1144 0,'0'0'420'15,"0"0"-324"-15,5 0 -28 0,1 0 32 0,-1 -4 -68 16,0 -4 40 -16,5 -4 -40 16,1 0 0 -16,-1 -8 -20 15,0 8 28 -15,6 -4 -24 0,4 0 64 16,6 0 -44 -16,0 -4 28 15,10 4 -36 -15,1 0 0 16,4 -4 -16 -16,0 0 -8 16,-5 0 0 -16,1 0 -24 15,4 4 12 -15,-10 -4 -68 0,-5 8 44 16,0 -4 -100 -16,0 4 72 16,-11 4 -84 -16,-5 0 80 0,1 4 -160 15,-1 -4 124 -15,-10 8 56 16,0 8 32 -16</inkml:trace>
    </iact:actionData>
  </iact:action>
  <iact:action type="add" startTime="65230">
    <iact:property name="dataType"/>
    <iact:actionData xml:id="d15">
      <inkml:trace xmlns:inkml="http://www.w3.org/2003/InkML" xml:id="stk15" contextRef="#ctx0" brushRef="#br0">5070 13455 1392 0,'5'28'516'16,"0"-20"-400"-16,16 -8 -36 0,-6 0 -32 0,6 -8 -44 15,5 4 24 -15,5 -12 -16 16,5 -4 -4 -16,6 0 -4 0,-1 -12 4 16,5 4 -4 -16,-4 0 8 15,-1 0 -8 -15,1 0 16 16,-6 -4 -12 -16,5 12 16 0,0 0 -16 16,-4 8 -4 -16,-1 -4 0 15,-5 0 -24 -15,5 0 12 16,-10 8 -12 -16,0 -4 8 15,0 4 -52 -15,-6 0 32 16,1 -4 -72 -16,0 12 60 16,-6 0 -96 -16,1 0 80 0,-6 0 -420 15,0 0 264 -15,1 0 96 0,-11 0 80 16</inkml:trace>
    </iact:actionData>
  </iact:action>
  <iact:action type="add" startTime="70765">
    <iact:property name="dataType"/>
    <iact:actionData xml:id="d16">
      <inkml:trace xmlns:inkml="http://www.w3.org/2003/InkML" xml:id="stk16" contextRef="#ctx0" brushRef="#br1">22138 7783 592 0,'0'0'220'16,"-10"0"-172"-16,15 0 -12 0,-5 0 232 15,0 0 -152 -15,0 0 60 0,0 0 -104 0,0 0 20 16,0 0 -56 -16,0 0 24 0,0 0 -32 0,0 0 28 16,0 0 -32 -16,0 0 56 0,0 0 -44 0,0 0 56 15,0 0 -56 -15,0 0 44 0,0 0 -44 0,0 0 32 0,0 8 -36 0,5 0 24 16,-5 0 -28 -16,5 0 0 47,-5 4 -16 -32,0 0 -8 1,0 4 0 -16,5 4 4 16,-5 0 -4 -1,0 0 8 -15,0 4 -8 16,5 4 8 -1,-5 4 -8 -15,6 4 8 16,-6 0 -8 -16,10 0 -4 16,-5 0 4 -16,5 4 4 15,-4 -4 -4 -15,4 0 -4 16,-10 4 4 -16,10 0 -4 0,-10 4 0 16,11 4 0 -16,-11 4 0 15,10 4 0 -15,-10 0 0 16,10 0 8 -16,-10 -4 -4 15,5 -4 -12 -15,-5 0 4 16,6 -4 12 -16,-6 0 -4 16,5 -4 -4 -16,-5 0 4 15,5 0 -4 -15,-10 0 0 16,10 0 0 -16,-10 0 0 15,10 4 0 -15,-10 -4 0 15,5 4 8 -15,-5 -4 -4 16,5 0 -12 -16,0 0 4 0,5 -4 12 31,-10 -4 -4 -31,5 0 -12 0,-6 0 4 0,6 -4 12 16,-5 0 -4 -16,5 4 8 31,-5 -4 -8 -31,5 0 -4 0,-5 0 4 0,5 0 -4 16,-5 0 0 -16,5 0 -12 15,-5 0 8 -15,5 4 12 16,0 0 -4 -16,0 4 -4 15,-6 0 4 -15,6 0 -16 16,-5 4 8 -16,5 0 12 16,0 0 -4 -16,0 0 8 15,0 -4 -8 -15,0 0 8 16,0 0 -8 -16,0 0 -4 16,0 0 4 -16,5 4 4 0,-5 -8 -4 15,6 0 -4 -15,-6 0 4 16,10 4 -4 -16,-10 4 0 15,5 0 8 -15,-5 4 -4 16,0 0 8 -16,0 0 -8 16,0 -4 8 -16,0 0 -8 15,5 0 -4 -15,-5 -4 4 16,0 -4 -4 -16,0 0 0 16,5 4 8 -16,-10 -4 -4 15,5 -4 -4 -15,0 0 4 16,0 4 -4 -16,-5 0 0 15,10 4 0 -15,-5 0 0 16,5 0 8 -16,-10 4 -4 0,10 0 -4 31,-5 0 4 -31,6 0 -4 0,-12 0 0 0,12 -4 0 16,-6 0 0 -16,5 0 0 16,-10 0 0 -16,5 -4 0 15,0 4 0 -15,0 0 0 21,0 0 0 -21,5 -4 8 15,-10 4 -4 -15,5 -4 8 16,0 4 -8 -16,5 0 -4 16,-5 4 4 -16,10 -4 12 15,-10 0 -8 -15,5 0 -4 0,-5 0 0 32,6 -4 -4 -32,-6 -4 0 0,0 0 16 0,0 -4 -8 15,0 -4 4 -15,5 0 -4 16,-16 -4 -8 -16,17 4 4 15,-6 -8 12 -15,0 4 -8 0,0 -4 -4 16,0 0 0 -16,0 0 -16 16,5 -4 8 -16,-5 12 12 15,5 -4 -4 -15,-5 0 -4 16,5 4 4 -16,-5 -4 -4 16,0 0 0 -16,0 0 24 15,0 4 -12 -15,0 -4 -4 16,5 4 -4 -16,-5 0 -4 15,0 4 0 -15,0 4 0 16,0 0 0 -16,0 0 0 16,0 0 0 -16,0 4 8 15,5 -4 -4 -15,-5 0 -4 16,6 -4 4 -16,-1 -4 -4 31,-5 0 0 -31,0 0 0 16,0 -4 -12 -16,0 -4 8 0,0 -4 -24 15,5 4 16 -15,0 -4 -56 0,-10 0 36 0,10 -4 -124 16,-10 -4 84 -16,5 0 -388 0,-5 0 256 0,0 -4 88 16,-16 -12 80 -16</inkml:trace>
    </iact:actionData>
  </iact:action>
  <iact:action type="add" startTime="77794">
    <iact:property name="dataType"/>
    <iact:actionData xml:id="d17">
      <inkml:trace xmlns:inkml="http://www.w3.org/2003/InkML" xml:id="stk17" contextRef="#ctx0" brushRef="#br1">22717 13375 520 0,'16'0'192'16,"-6"0"-152"-16,5 0 -8 0,-4 0 60 0,-1 -4 -56 31,-5 -4 -4 -31,6 -4 -20 0,-1 -4 -20 0,0 -8 4 16,1 0 -112 -16,-6 -4 64 15,-5 -4 28 -15</inkml:trace>
    </iact:actionData>
  </iact:action>
  <iact:action type="add" startTime="78049">
    <iact:property name="dataType"/>
    <iact:actionData xml:id="d18">
      <inkml:trace xmlns:inkml="http://www.w3.org/2003/InkML" xml:id="stk18" contextRef="#ctx0" brushRef="#br1">22913 12711 964 0,'-5'12'360'16,"10"0"-280"-16,-10 -4 -24 0,5 -8 128 16,0 8 -112 -16,0 -8 52 0,-5 4 -76 0,5 0 0 15,-5 0 -28 -15,0 -4 16 0,-6 8 -24 0,1 -4 84 16,0 4 -52 -1,-1 0 48 -15,-4 4 -52 16,5 0 68 -16,-6 4 -60 16,1 4 44 -1,4 0 -52 -15,1 0 16 16,0 12 -36 -16,-1 -4 0 16,1 8 -12 -1,5 4 -16 -15,0 4 4 0,5 8 4 16,5 8 0 -16,0 0 -12 15,5 0 8 -15,6 -8 -4 16,-1 0 0 -16,1 -4 16 16,-1 -20 -4 -16,1 8 -20 31,-1 -12 -8 -31,1 4 12 0,4 -12 -12 16,1 -4 12 -16,-5 -4 0 15,4 -8 4 -15,1 4 -28 16,0 -8 20 -16,5 0 -12 0,-6 -8 16 15,6 -8 -28 -15,0 0 24 16,0 -12 -12 -16,0 -12 16 16,5 -16 -20 -16,-5 -4 20 15,5 0 -12 -15,-6 -8 12 16,6 4 -20 -16,-5 0 20 16,0 4 -12 -16,-5 -8 12 15,-6 0 16 -15,1 16 0 16,-6 4 8 -16,-5 8 -8 15,1 12 32 -15,-6 8 -20 16,0 8 40 -16,-6 20 0 0,1 12 -28 29,0 12 4 -29,0 0 -20 0,0 12 12 16,5 0 -16 -16,0 0 -12 16,5 0 0 -16,5 4 4 15,6 -4 0 -15,4 0 -28 16,6 0 16 -16,0 -8 -48 15,5 8 32 -15,0 -4 -36 16,0 -4 32 -16,0 -12 -104 16,5 8 76 -16,-5 -16 -140 15,0 0 112 -15,-5 -12 -212 16,0 -12 168 -16,-10 4 60 16,-1 -12 52 -16</inkml:trace>
    </iact:actionData>
  </iact:action>
  <iact:action type="add" startTime="78782">
    <iact:property name="dataType"/>
    <iact:actionData xml:id="d19">
      <inkml:trace xmlns:inkml="http://www.w3.org/2003/InkML" xml:id="stk19" contextRef="#ctx0" brushRef="#br1">23922 12907 964 0,'0'20'360'15,"0"-8"-280"-15,10 16 -24 0,-10 -8 208 16,5 0 -156 -16,-5 12 36 16,0 0 -88 -16,0 4 -24 15,-5 0 -20 -15,5 0 -28 16,0 0 8 -16,0 -4 -32 0,5 -4 24 15,-5 -8 -28 -15,0 0 24 16,0 -4 -36 -16,-5 -12 36 0,5 8 -28 16,0 -12 28 -16,0 -4 20 0,5 -8 0 0,-5 -4 -8 15,5 -8 4 1,6 0 12 -16,-6 -4 -4 16,5 -4 -12 -1,1 4 4 -15,4 -4 12 16,1 4 -4 -16,4 -4 32 15,1 4 -20 -15,5 8 48 16,0 8 -36 -16,0 0 56 16,-1 4 -48 -16,6 0 36 15,0 8 -40 -15,1 0 16 21,-1 12 -28 -21,-6 -4 16 16,1 8 -20 -16,0 4 20 15,-5 0 -24 -15,-1 0 -32 16,-4 0 12 -16,-1 4 -60 0,-4 -4 36 15,-1 -4 -160 -15,0 -4 -536 0,-4 4 388 32,-6 -16 148 -32,5 -4 136 0</inkml:trace>
    </iact:actionData>
  </iact:action>
  <iact:action type="add" startTime="79302">
    <iact:property name="dataType"/>
    <iact:actionData xml:id="d20">
      <inkml:trace xmlns:inkml="http://www.w3.org/2003/InkML" xml:id="stk20" contextRef="#ctx0" brushRef="#br1">24651 13107 1496 0,'5'40'552'16,"0"-24"-428"-16,16 8 -36 0,-16 -12 24 0,5 -4 -80 31,1 4 -40 -31,4 -4 4 0,1 -8 -28 0,4 -4 16 16,-4 0 0 -16,5 -8 8 15,-1 4 8 -15,6 -8 0 0,0 0 -12 16,0 -4 8 -16,0 4 4 16,5 -8 0 -16,-11 -4 -12 15,1 8 8 -15,-5 -4 4 16,-6 0 0 -16,-5 0 -28 16,-5 4 16 -16,0 0 32 15,-10 4 -12 -15,-6 -4 36 16,-4 12 -28 -16,-1 4 4 15,-10 -4 -12 -15,5 16 12 0,0 -4 -12 16,0 4 32 -16,-5 8 -24 16,11 4 32 -16,-6 0 -32 15,5 8 12 -15,0 -4 -16 16,6 8 12 -16,5 -4 -16 3,4 8 -4 -3,6 -4 0 15,11 8 -16 -15,4 -8 8 16,6 -4 -4 -16,5 4 0 15,5 -4 -12 -15,5 -8 12 16,10 0 -12 -16,11 -12 8 16,-5 4 -96 -16,0 -12 56 15,5 0 -92 -15,-11 -12 84 16,-4 4 -148 -16,-6 -8 120 0,-5 0 -436 16,-5 -4 292 -16,-6 -8 100 15,-4 8 92 -15</inkml:trace>
    </iact:actionData>
  </iact:action>
  <iact:action type="add" startTime="79992">
    <iact:property name="dataType"/>
    <iact:actionData xml:id="d21">
      <inkml:trace xmlns:inkml="http://www.w3.org/2003/InkML" xml:id="stk21" contextRef="#ctx0" brushRef="#br1">25380 12831 1412 0,'26'40'524'16,"-21"-20"-408"-16,10 8 -32 0,-9 -16 164 16,4 0 -152 -16,0 4 24 0,1 0 -72 15,4 4 -48 -15,1 -4 -4 16,9 4 8 -16,1 0 0 16,5 4 -12 -16,0 0 4 0,6 0 -92 15,-1 0 48 -15,5 -4 -224 32,0 0 152 -32,-4 0 -1004 31,-6 0 624 -31,-5 -8 212 0</inkml:trace>
    </iact:actionData>
  </iact:action>
  <iact:action type="add" startTime="80290">
    <iact:property name="dataType"/>
    <iact:actionData xml:id="d22">
      <inkml:trace xmlns:inkml="http://www.w3.org/2003/InkML" xml:id="stk22" contextRef="#ctx0" brushRef="#br1">25426 13591 1236 0,'16'12'456'15,"-11"-12"-352"-15,16 -12 -32 16,-11 4 8 -16,6 -16 -60 0,4 -16 -28 16,6 -28 4 -16,10 -12 -44 15,6 -4 28 -15,4 0 -92 16,1 0 64 -16,4 -8 -144 0,1 -4 108 15,0 12 -208 -15,0 8 164 16,-6 16 -52 -16,-5 12 104 16,-4 16 248 -16,-1 12 -92 15,-10 12 300 -15,-6 16 -212 16,1 16 116 -16,-11 12 -168 16,1 16 44 -16,-1 0 -96 0,-5 8 16 31,0 -4 -44 -31,-5 12 48 0,6 -8 -48 0,-6 8 12 15,0 0 -32 -15,5 4 20 16,-5 -4 -24 -16,5 -8 12 16,0 0 -12 -16,0 -12 0 15,0 0 -4 -15,-5 -8 -16 16,0 -8 4 -16,0 -4 20 16,0 -8 -8 -16,6 8 16 15,-1 -16 -16 -15,-5 0 -4 0,0 -4 0 16,0 -8 28 -16,-5 -4 -16 0,-1 -12 56 0,-4 -4 -40 31,5 0 12 -31,-5 -20 -28 31,4 -8 20 -31,1 -12 -24 0,-5 -12 12 0,5 4 -12 16,0 -8 -16 -16,5 12 0 16,0 -4 4 -16,5 0 0 15,5 0 -28 -15,11 -4 16 16,5 8 -4 -16,5 4 8 15,0 8 16 -15,0 8 -4 16,5 8 8 -16,5 8 -8 16,1 8 -12 -16,-1 4 4 15,-5 4 -24 -15,-5 12 16 16,-5 16 -20 -16,0 4 16 16,-11 12 8 -16,-9 8 8 15,-12 8 16 -15,-14 -4 -8 16,-11 0 -12 -16,-5 0 0 15,-6 4 -104 -15,-4 -4 60 0,-16 -8 -800 16,-21 -12 468 -16,-10 -4 148 16,-5 -24 152 -16</inkml:trace>
    </iact:actionData>
  </iact:action>
  <iact:action type="add" startTime="86933">
    <iact:property name="dataType"/>
    <iact:actionData xml:id="d23">
      <inkml:trace xmlns:inkml="http://www.w3.org/2003/InkML" xml:id="stk23" contextRef="#ctx0" brushRef="#br2">3198 6843 1060 0,'0'-4'392'16,"0"4"-304"-16,0 4 -28 0,0 -4 -28 15,0 0 -32 -15,0 0 0 0,0 0 0 0,-5 0 -20 16,5 0 12 -16,-5 0 -4 0,0 4 4 0,-1 0 24 15,1 0 -8 -15,0 0 16 0,5 4 -16 0,-5 0 32 16,5 0 -24 -16,0 0 32 16,0 4 -32 -1,0 4 12 1,0 0 -16 0,0 8 20 -16,5 0 -20 15,-5 0 -4 -15,5 4 -4 16,-5 0 12 -1,5 0 -8 -15,1 -4 4 0,4 4 -4 16,-5 0 -8 -16,0 0 4 16,0 4 12 -16,1 4 -8 31,-1 0 24 -31,0 0 -20 0,0 -4 32 0,0 0 -28 16,0 0 4 -16,1 0 -12 15,-6 -4 12 -15,5 4 -12 16,0 -4 4 -16,-5 4 -4 15,5 -4 20 -15,0 0 -16 16,-5 0 -4 -16,0 0 -4 16,0 -4 12 -16,6 4 -8 15,-6 -4 24 -15,0 4 -20 16,0 0 12 -16,5 0 -12 16,-5 0 12 -16,5 4 -16 15,-5 0 24 -15,0 4 -20 16,0 -4 12 -16,0 4 -12 15,0 0 12 -15,0 -4 -16 16,-5 -4 16 -16,5 4 -16 16,-5 0 -4 -16,5 0 0 0,0 0 4 15,0 -4 -4 -15,0 0 8 31,-6 0 -8 -31,1 0 16 16,5 0 -12 -16,0 0 24 31,0 0 -20 -31,-10 0 4 0,15 4 -8 0,-5 4 -16 15,0 4 4 -15,0 0 28 16,5 -4 -12 -16,-10 0 -12 16,5 0 -4 -16,-5 0 12 15,10 -4 -4 -15,-5 4 16 0,0 -4 -12 16,0 0 4 -16,5 -4 -4 16,-5 4 4 -16,5 -4 -8 15,-5 0 16 -15,6 -4 -12 16,-6 4 -4 -16,5 0 0 15,-5 0 4 -15,5 0 -4 16,0 4 8 -16,0 0 -8 16,11 0 16 -16,-11 0 -12 15,-5 8 -4 -15,5 -4 0 16,-5 -4 4 -16,5 0 -4 16,-5 0 8 -16,5 -4 -8 15,-10 0 -4 -15,10 -4 4 16,-5 4 12 -16,11 -4 -8 15,-11 4 -4 -15,10 -4 0 16,-10 0 4 -16,5 0 -4 0,-10 -4 -4 16,10 0 4 -16,-5 0 4 15,5 4 -4 -15,-5 0 8 16,6 4 -8 -16,-6 0 8 16,5 4 -8 -16,-5 0 8 15,5 0 -8 -15,-5 4 8 16,0 -4 -8 -16,0 0 -4 15,5 0 4 -15,-5 4 -4 16,5 -8 0 -16,-5 4 8 16,5 -4 -4 -16,-5 4 -4 15,0 -4 4 -15,0 4 -4 20,0 8 8 -20,0 -8 -4 0,0 0 8 0,0 0 -8 31,-5 0 8 -31,5 4 -8 0,0 4 -4 0,0 0 4 15,0 0 -4 -15,0 4 0 16,-5 0 8 -16,5 -4 -4 16,-5 0 -4 -16,5 -4 4 15,0 4 12 -15,-5 -8 -8 16,5 4 -12 -16,0 0 0 16,-5 -4 4 -16,5 4 0 15,-6 0 8 -15,6 0 -4 16,-5 0 -12 -16,0 4 4 15,5 0 20 -15,0 0 -8 16,0 -4 -4 -16,0 0 0 16,0 0 4 -16,0 0 -4 0,-5 -4 8 15,5 -4 -8 -15,-5 0 -12 16,0 -4 4 -16,5 4 12 16,0 -4 -4 -16,-6 0 16 15,1 0 -12 -15,0 0 4 16,0 0 -4 -16,5 -8 -8 15,0 12 4 -15,-5 -4 12 16,0 0 -8 -16,-1 -4 4 16,1 4 -4 -16,0 0 4 15,0 0 -8 -15,0 4 24 16,0 -4 -16 -16,-1 0 4 16,1 4 -8 -16,0 -4 -8 0,5 4 4 15,0 -4 12 -15,0 0 -8 16,-5 0 4 -16,5 -4 -4 15,0 0 12 -15,0 0 -12 16,0 -4 -12 -16,0 -4 0 16,0 8 12 -16,0 -4 -4 15,0 -4 -4 -15,0 0 4 16,0 4 -4 -16,0 -4 0 0,0 8 0 16,0 -4 0 -16,-5 0 0 15,5 0 0 -15,-6 0 0 21,12 0 0 -21,-12 0 0 15,12 -4 0 -15,-12 4 0 16,12 -4 0 -16,-6 0 0 16,0 0 0 -16,-6 4 0 0,6 -4 0 15,-5 8 0 -15,5 -4 0 16,-5 0 0 -16,5 0 0 16,0 0 0 -16,0 4 0 15,0 0 -12 -15,0 0 8 16,0 -4 12 -16,0 0 -4 31,-5 0 -12 -31,5 0 4 0,-5 0 12 0,5 -4 -4 16,0 8 -12 -16,0 -4 4 15,-5 0 -4 -15,5 0 0 16,-6 -4 8 -16,6 4 0 16,-5 -4 8 -16,5 0 -4 15,-5 -4 -12 -15,0 8 4 0,0 -4 4 31,5 -4 0 -31,-5 4 8 0,-1 0 -4 0,1 -4 -4 16,0 4 4 -16,-5 0 -16 16,5 -4 8 -16,-1 0 -4 0,1 4 0 15,0 -4 8 -15,0 0 0 16,0 4 8 -16,5 -4 -4 16,-5 4 -4 -16,5 -4 4 15,-6 0 -4 -15,6 -4 0 16,-5 8 -20 -16,0 -4 12 15,5 0 -4 -15,-5 0 4 16,0 -4 16 -16,5 -4 -4 0,-5 8 -20 0,5 -4 8 16,-6 0 -4 -16,1 0 4 15,0 4 0 -15,5 -4 0 0,-5 0 24 0,5 -4 -8 32,-5 4 -40 -32,0 4 20 0,5 0 -8 0,-6 -4 12 15,6 -4 -12 -15,0 4 12 0,0 0 12 16,0 8 0 -2,0 -4 -12 -14,0 -8 4 16,0 8 -4 0,-5 -4 0 -16,5 -4 -20 15,0 0 16 -15,0 8 4 0,0 0 8 0,0 0 -12 16,0 -4 8 -16,0 8 -16 31,-5 -4 12 -31,0 0 -24 16,5 0 20 -16,0 -4 -32 15,-5 12 28 -15,0 -12 -72 16,-1 8 48 15,1 0 -124 -31,0 -8 92 16,0 12 -176 -16,5 -4 140 0,0 -4 -592 16,0 4 388 -16,-5 0 136 15,-1 4 120 -15</inkml:trace>
    </iact:actionData>
  </iact:action>
  <iact:action type="add" startTime="99139">
    <iact:property name="dataType"/>
    <iact:actionData xml:id="d24">
      <inkml:trace xmlns:inkml="http://www.w3.org/2003/InkML" xml:id="stk24" contextRef="#ctx0" brushRef="#br2">75 9359 228 0,'5'0'84'16,"6"-4"-64"-16,-6 8 -8 0,-5 -4 128 0,0 0 -80 0,0 0 44 16,-5 0 -60 -16,5 0 4 0,0 0 -32 0,0 0 28 15,0 0 -28 -15,0 0 -4 0,-11 -4 -8 0,11 4 -16 16,-5 -4 8 -16,5 4 4 0,0 -4 0 0,0 0 -12 16,0 0 8 -16,0 4 40 0,-5 -4 -24 0,5 0 60 15,-5 0 -40 -15,5 0 64 16,-5 0 -56 -16,5 4 36 0,-6 0 -44 0,6 0 60 15,0 -4 -52 -15,0 0 52 0,0 0 -52 16,0 0 32 -16,0 0 -40 16,6 -4 8 -16,-6 0 -24 47,5 0 8 -32,5 -4 -12 1,11 0 36 -1,-6 0 -24 1,6 -8 20 -16,5 0 -24 16,0 0 -8 -16,5 -4 -8 15,5 0 20 1,5 0 -12 -16,6 0 12 16,10 4 -12 -16,5 -4 12 4,0 4 -16 -4,0 0 4 0,5 0 -4 16,-5 0 4 -16,0 0 -8 15,-5 4 -4 -15,0 0 4 16,0 0 4 -16,0 0 -4 16,0 4 24 -16,5 0 -16 15,0 0 24 -15,10 4 -24 16,-10 0 12 -16,0 0 -12 16,-5 0 12 -16,0 4 -16 15,-11 0 4 -15,-4 4 -4 16,-6 0 4 -16,0 0 -8 15,-5 0 -4 -15,-5 -4 4 16,-5 4 -4 -16,-1 0 0 16,-9 0 -20 -16,-1 -8 12 0,-5 4 -4 0,0 0 4 0,-5 0 0 31,0 0 0 -31,0 0 8 0,-10 -4 -20 16,-5 0 12 -16,-1 0 -12 0,-5 0 8 31,1 0 0 -31,-1 0 4 15,0 0 0 -15,1 0 0 16,-1 0 8 -16,0 0 0 16,1 0 0 -16,-1 0 0 15,0 0 0 -15,1 0 0 16,4 0 0 -16,1 4 0 16,4 0 0 -16,1 4 0 0,5 -4 0 0,5 0 0 31,0 0 0 -31,5 4 0 0,10 -4 0 0,6 0 0 31,5 0 0 -31,0 0 0 0,0 -4 0 16,5 0 0 -16,-6 4 8 15,1 0 -4 -15,0 -4 -4 16,-5 8 4 -16,0 0 -4 16,-6 0 0 -16,1 4 8 15,-6 0 -4 -15,0 0 -4 16,1 4 4 -16,-6 0 -16 19,-5 4 8 -19,0 4 12 16,0 4 -4 -16,0 0 16 16,-5 0 -12 -16,-6 4 4 15,6 -4 -4 -15,-10 0 -8 16,-1 0 4 -16,6 0 -60 0,-1 0 32 16,-4 0 -184 -16,-6 4 116 15,-5 4 -648 -15,-5 4 412 31,-5 0 140 -31</inkml:trace>
    </iact:actionData>
  </iact:action>
  <iact:action type="add" startTime="102483">
    <iact:property name="dataType"/>
    <iact:actionData xml:id="d25">
      <inkml:trace xmlns:inkml="http://www.w3.org/2003/InkML" xml:id="stk25" contextRef="#ctx0" brushRef="#br2">2903 10375 644 0,'-5'0'236'15,"5"8"-180"-15,0 -12 -20 0,0 4 44 0,0 0 -52 16,0 0 -4 -16,0 4 -12 0,-5 -4 -12 0,0 0 4 0,0 0 -4 0,0 0 0 16,-1 0 52 -16,1 0 -28 0,0 0 96 0,0 0 -68 15,0 0 64 -15,0 0 -64 0,-1 0 -40 16,1 0 -8 -16,0 0 -84 16,0 -4 44 -16,5 4 -636 0,-5 -4 368 15,0 0 136 -15</inkml:trace>
    </iact:actionData>
  </iact:action>
  <iact:action type="add" startTime="103648">
    <iact:property name="dataType"/>
    <iact:actionData xml:id="d26">
      <inkml:trace xmlns:inkml="http://www.w3.org/2003/InkML" xml:id="stk26" contextRef="#ctx0" brushRef="#br2">5029 10299 624 0,'-6'8'228'29,"6"-4"-176"-29,0 0 -16 0,0 -4 60 0,0 0 -60 0,0 0 40 16,0 0 -44 -16,0 0 44 0,-5 0 -44 0,0 -4 100 16,-5 4 -76 -16,4 -4 92 15,1 0 -88 -15,5 0 44 0,0 0 -64 0,-5 0 40 0,0 0 -44 0,5 4 68 16,-5 -4 -56 -16,0 4 44 0,5 -4 -52 0,0 0 24 15,0 0 -36 -15,0 0 -28 0,0 0 0 16,0 0 -36 -16,0 0 20 16,0 0 -20 -1,0 0 20 -15,0 0 -80 16,5 0 56 -16,0 0 -400 16,0 0 244 -16,-5 -8 92 31</inkml:trace>
    </iact:actionData>
  </iact:action>
  <iact:action type="add" startTime="105232">
    <iact:property name="dataType"/>
    <iact:actionData xml:id="d27">
      <inkml:trace xmlns:inkml="http://www.w3.org/2003/InkML" xml:id="stk27" contextRef="#ctx0" brushRef="#br2">1812 13927 728 0,'0'8'268'15,"0"-8"-208"-15,6 0 -16 0,-6 0 20 16,0 0 -44 -16,0 -8 44 0,0 8 -36 0,0 -4 20 16,0 0 -28 -16,0 0 36 15,-6 -4 -32 -15,6 8 84 0,0 -4 -60 0,0 0 56 16,-5 0 -60 -16,5 -4 48 0,0 8 -52 0,0 -8 24 0,0 8 -36 16,0 0 16 -16,0 0 -24 0,0 0 16 0,0 0 -20 15,0 0 -8 -15,0 0 -4 0,0 0 4 0,0 -4 -4 16,0 -4 -20 -16,0 8 8 0,0 0 -12 0,0 -8 8 15,0 8 -28 -15,0 0 24 0,0 -4 -4 0,0 -4 12 47,0 0 -12 -31,0 8 12 -16,5 -4 -4 16,-5 0 4 -1,0 -8 16 1,0 12 -4 -1,0 -4 -12 -15,6 0 4 16,-6 0 -4 -16,0 -4 0 16,0 8 8 -16,0 0 0 0,0 -4 -12 15,5 0 8 -15,-5 0 -16 0,0 -4 12 16,0 8 -24 -16,0 0 20 0,0 -4 -4 16,0 0 8 -16,0 0 0 0,0 -4 0 15,5 8 8 1,-5 -4 0 -16,0 0 0 0,0 0 0 15,0 -4 -36 1,0 8 20 0,0 -4 -56 -16,0 4 40 0,0 -4 -36 15,0 0 36 -15,0 -4 -32 16,0 0 32 -16,0 4 -24 16,0 0 32 -1,0 -8 -76 16,-5 8 56 -31,5 -4 -24 0,0 0 40 31,0 4 -20 -15,0 -4 28 -16,0 0 -16 15,0 4 20 -15,0 0 -8 16,0 0 12 -16,0 -4 8 0,0 8 4 16,0 -4 0 -16,0 0 0 0,0 0 0 15,0 4 0 -15,0 0 0 0,0 -8 0 0,0 8 0 0,0 0 0 16,0 0 8 -16,0 0 -4 0,0 -4 16 0,0 4 -12 15,0 0 40 -15,0 0 -24 0,0 0 64 0,0 0 -48 16,0 0 52 -16,0 0 -52 16,0 0 24 -16,0 0 -36 0,0 0 52 0,0 0 -44 15,0 0 36 -15,0 0 -40 16,0 0 0 -16,0 0 -20 0,0 0 20 0,0 0 -20 16,0 -4 40 -16,0 4 -28 0,0 0 64 0,0 0 -48 15,0 0 36 -15,0 0 -44 0,0 0 36 0,0 0 -40 0,0 0 28 0,0 0 -28 16,0 0 8 -16,0 0 -20 0,0 0 0 0,0 4 -8 15,0 -4 4 -15,0 0 -8 0,0 0 -12 0,0 0 4 16,0 0 4 -16,0 0 0 0,5 4 8 0,-5 -4 -4 16,0 0 -4 -16,0 0 4 0,0 0 12 0,0 0 -8 15,0 0 16 -15,0 0 -16 16,0 0 16 -16,0 0 -16 0,0 8 24 0,0 -8 -20 16,5 8 12 -16,-5 -4 -12 0,5 12 12 218,-5 -12 -16 -202,0 16 4 0,0 -4 -4 -1,0 4 -8 -15,0 4 4 16,0 4 4 -16,5 12 -4 15,1 8 -4 -15,4 12 4 16,-5 0 -4 -16,5 8 0 16,6 -8 8 -16,-1 -8 -4 31,1 0 -12 -31,0 -8 4 0,-1 -4 -4 0,6 -4 0 16,-1 -8 -12 -16,1 -4 12 15,0 -4 -4 -15,5 -4 4 16,-1 -4 -28 -16,-4 0 20 15,5 -12 -28 -15,0 0 24 16,0 -4 -16 -16,0 -12 20 16,5 -8 16 -16,-6 -4 4 15,1 -8 -20 -15,0 -12 8 16,5 -8 -12 -16,-10 -8 8 16,-6 0 -8 -16,-4 0 8 0,-1 0 -8 15,0 4 8 -15,-4 -4 16 16,-1 4 0 -16,-5 12 8 15,0 0 -8 -15,0 12 -4 16,-5 0 4 -16,5 16 40 16,-6 8 -24 -16,6 -4 16 0,0 16 -20 15,-5 0 28 -15,5 8 -28 16,0 12 4 -16,0 0 -12 16,5 16 28 -1,1 4 -20 -15,9 8 4 16,1 8 -12 -16,4 4 -8 15,1 4 4 -15,5 -4 -24 0,0 -8 12 16,-1 -4 -12 -16,7 0 8 16,-1 -16 -64 -16,0 -4 44 15,0 -8 -100 -15,0 0 72 19,-6 -8 -428 -19,1 -8 268 16,-5 -8 80 -16,-5 -12 88 31</inkml:trace>
    </iact:actionData>
  </iact:action>
  <iact:action type="add" startTime="106969">
    <iact:property name="dataType"/>
    <iact:actionData xml:id="d28">
      <inkml:trace xmlns:inkml="http://www.w3.org/2003/InkML" xml:id="stk28" contextRef="#ctx0" brushRef="#br2">2872 13735 1120 0,'21'4'416'15,"-21"4"-324"-15,5 0 -24 0,0 -4 112 16,6 12 -112 -16,-1 4 52 0,0 4 -72 15,1 16 -32 -15,-1 4 -16 16,0 8 0 -16,1 0 0 0,-6 4 -12 16,5 -8 8 -16,-5 -4 12 15,1 -4 -4 -15,-6 -12 8 16,5 8 -8 -16,-5 -12 16 16,0 -4 -12 -16,0 -12 -20 0,5 4 4 15,-5 -4 -24 -15,0 -8 20 0,0 -8 4 0,5 4 8 16,-5 -12 8 -16,0 -4 -4 15,0 0 -12 1,5 -20 4 0,1 0 4 -16,-1 -8 0 15,0 4 0 -15,5 0 0 16,-5 4 0 0,6 8 0 -16,-6 4 16 0,5 8 -8 15,1 0 -4 -15,-1 12 0 16,0 -4 4 -16,6 12 -4 0,-6 12 -4 15,11 8 4 -15,-6 8 20 16,6 12 -12 0,-6 0 4 -16,6 8 -8 15,-5 -8 -16 -15,4 0 4 16,1 0 -112 -16,0 -12 64 16,-6 4 -216 -16,1 -8 148 15,-6 -4 56 -15,0 -16 44 0</inkml:trace>
    </iact:actionData>
  </iact:action>
  <iact:action type="add" startTime="107515">
    <iact:property name="dataType"/>
    <iact:actionData xml:id="d29">
      <inkml:trace xmlns:inkml="http://www.w3.org/2003/InkML" xml:id="stk29" contextRef="#ctx0" brushRef="#br2">3426 13979 1456 0,'10'36'536'16,"-10"-16"-416"-16,21 0 -32 0,-11 -4 40 0,16 -4 -88 0,-5 0 -28 16,4 0 -8 -16,1 -4 -32 15,0 0 16 -15,0 -4 -32 16,5 0 28 -16,0 -4 16 0,-5 -4 0 16,5 0 0 -16,-5 -4 4 15,0 0 4 -15,-1 -4 -4 16,-9 4 -12 -16,5 -4 4 15,-11 -8 -16 -15,-5 8 12 16,0 -4 12 -16,-5 -4 0 16,0 8 -20 -16,-10 -8 8 15,0 4 -4 -15,-6 0 4 16,-5 0 0 -16,1 4 0 16,-6 0 0 -16,0 4 0 15,0 0 16 -15,0 8 -4 16,0 0 -12 -16,1 12 4 15,-1 -4 4 -15,10 12 0 0,-4 0 16 32,9 8 -8 -32,1 0 16 0,10 4 -16 0,5 8 -4 15,11 -8 0 -15,4 -4 12 16,6 0 -8 -16,5 0 -28 16,11 -4 8 -16,-1 -8 -20 15,0 -4 16 -15,6 0 -96 0,-6 -8 60 0,-5 -4 -152 15,1 -4 116 -15,-6 -8 -736 16,0 0 456 -16,-11 -16 164 31</inkml:trace>
    </iact:actionData>
  </iact:action>
  <iact:action type="add" startTime="108015">
    <iact:property name="dataType"/>
    <iact:actionData xml:id="d30">
      <inkml:trace xmlns:inkml="http://www.w3.org/2003/InkML" xml:id="stk30" contextRef="#ctx0" brushRef="#br2">4072 13811 1352 0,'21'8'500'16,"-21"8"-392"-16,15 -4 -28 0,-10 -4 116 15,11 4 -124 -15,-6 8 32 16,6 8 -60 -16,-1 0 -20 16,1 4 -12 -16,4 0 -12 15,6 12 4 -15,5 -4 -4 0,0 -4 0 0,0 -8 -20 16,0 8 12 -16,-5 -8 -84 15,0 -4 52 -15,-5 -4 -48 16,-6 0 52 -16,1 0 -200 16,-6 -12 132 -16,-5 4 -636 0,0 -4 412 31</inkml:trace>
    </iact:actionData>
  </iact:action>
  <iact:action type="add" startTime="108328">
    <iact:property name="dataType"/>
    <iact:actionData xml:id="d31">
      <inkml:trace xmlns:inkml="http://www.w3.org/2003/InkML" xml:id="stk31" contextRef="#ctx0" brushRef="#br2">4506 13799 1236 0,'-20'20'456'15,"9"-12"-352"-15,-9 12 -32 0,9 -8 68 16,-4 8 -92 -16,-6 4 0 15,0 8 -32 -15,-4 0 16 24,-1 8 -20 -24,0 0 4 16,5 4 -8 -16,0 -4 -8 0,1 0 4 15,4 0 -24 -15,6 -8 12 16,0 4 -128 -16,4 -12 76 16,6 4 -568 -16,0 0 348 15,6 -16 128 -15,4 0 104 0</inkml:trace>
    </iact:actionData>
  </iact:action>
  <iact:action type="add" startTime="108664">
    <iact:property name="dataType"/>
    <iact:actionData xml:id="d32">
      <inkml:trace xmlns:inkml="http://www.w3.org/2003/InkML" xml:id="stk32" contextRef="#ctx0" brushRef="#br2">4832 14203 1580 0,'0'56'584'15,"21"-40"-452"-15,-11 12 -40 0,0 -12 -40 0,1 8 -48 0,-1 4 -64 32,0 4 32 -32,1 4 -32 0,4 4 36 0,-4 12 -8 15,-1 -4 20 -15,5 8 24 0,-4 -8 -4 16,4 -4 -4 -16,-4 -4 0 15,-1 -12 -4 -15,-5 4 0 16,0 -8 -28 -16,-5 -8 16 16,6 -8 -4 -16,-6 0 8 0,0 0 8 15,-6 -8 0 -15,1 -8 24 16,-5 -8 -12 -16,-1 -8 12 16,-4 -12 -12 -1,-1 -4 0 -15,-4 -8 -4 16,4 -4 -24 -16,1 4 8 15,-1 -12 -4 1,1 8 4 -16,4 -4 16 0,1 -4 -4 0,5 12 16 20,5 -4 -12 -20,5 4 -12 15,0 8 0 -15,6 0 40 16,4 4 -24 -16,1 4 44 31,4 12 -32 -31,1 0 -12 0,5 12 -8 0,0 -4 -4 16,5 12 0 -16,0 8 0 15,0 4 0 -15,-5 4 -12 16,-1 4 8 -16,1 0 12 16,-5 4 -4 -16,-6 -4 16 0,-4 8 -12 15,-11 4 -4 -15,-5 -4 0 16,-6 0 -16 -16,-4 0 8 16,-6 -4 -60 -16,0 4 36 15,-4 -8 -92 -15,-6 0 64 16,0 0 -684 -16,-11 -8 404 15,1 -4 136 -15,-16 -12 128 32</inkml:trace>
    </iact:actionData>
  </iact:action>
  <iact:action type="add" startTime="108665">
    <iact:property name="dataType"/>
    <iact:actionData xml:id="d33">
      <inkml:trace xmlns:inkml="http://www.w3.org/2003/InkML" xml:id="stk33" contextRef="#ctx0" brushRef="#brinv">0 0 2048 0</inkml:trace>
    </iact:actionData>
  </iact:action>
  <iact:action type="add" startTime="108666">
    <iact:property name="dataType"/>
    <iact:actionData xml:id="d34">
      <inkml:trace xmlns:inkml="http://www.w3.org/2003/InkML" xml:id="stk34" contextRef="#ctx0" brushRef="#brinv">27337 14939 2048 0</inkml:trace>
    </iact:actionData>
  </iact:action>
</iact:actions>
</file>

<file path=ppt/ink/inkAction27.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88628" units="1/cm"/>
          <inkml:channelProperty channel="Y" name="resolution" value="1.64217" units="1/cm"/>
          <inkml:channelProperty channel="F" name="resolution" value="0" units="1/deg"/>
          <inkml:channelProperty channel="T" name="resolution" value="1" units="1/dev"/>
        </inkml:channelProperties>
      </inkml:inkSource>
      <inkml:timestamp xml:id="ts0" timeString="2017-12-16T16:31:23.888Z"/>
    </inkml:context>
    <inkml:brush xml:id="br0">
      <inkml:brushProperty name="width" value="0.07182" units="cm"/>
      <inkml:brushProperty name="height" value="0.07182" units="cm"/>
      <inkml:brushProperty name="color" value="#00B0F0"/>
    </inkml:brush>
    <inkml:brush xml:id="brinv">
      <inkml:brushProperty name="width" value="0.05" units="cm"/>
      <inkml:brushProperty name="height" value="0.05" units="cm"/>
      <inkml:brushProperty name="color" value="#000000"/>
      <inkml:brushProperty name="transparency" value="255"/>
    </inkml:brush>
  </inkml:definitions>
  <iact:action type="add" startTime="19278">
    <iact:property name="dataType"/>
    <iact:actionData xml:id="d0">
      <inkml:trace xmlns:inkml="http://www.w3.org/2003/InkML" xml:id="stk0" contextRef="#ctx0" brushRef="#br0">12826 271 644 0,'10'-4'236'15,"-5"-8"-180"-15,0 4 -20 0,1 4 44 0,-1 0 -52 31,0 -4 -4 -31,0 0 32 0,0 4 -36 0,6 0 64 0,-6 -4 -48 0,0 4 72 16,0 0 -60 -16,5 -4 80 0,1 4 -72 16,-1 4 44 -16,0 -4 -60 0,11 -4 52 20,0 4 -56 -20,0 0 20 16,4 0 -36 -16,1 -4 28 15,10 0 -32 1,6 0 32 -1,15 4 -32 -15,5 -4 20 16,5 0 -20 -16,5 0 20 0,6 0 -24 16,-11 0 12 -16,5 0 -12 15,1 0 0 -15,4 4 -4 16,11 0 4 -16,0 0 -8 31,5 0 -4 -31,6 4 4 16,-17 0 -24 -16,1 0 12 0,-5 -4 32 0,-1 4 -16 15,-5 0 -8 -15,1 0 -4 16,4 0 -4 -16,6 0 0 16,0 -4 24 -16,-6 4 -8 15,6 -4 -4 -15,-5 4 0 0,-16 0 4 32,0 -4 -4 -32,-5 4 -4 15,5 0 4 -15,-5 4 -16 0,0 0 8 16,5 0 4 -16,0 0 0 0,0 0 -20 15,0 0 12 -15,-5 4 20 16,-1 0 -4 -16,1 0 -4 16,-5 0 0 -16,-5 -4 4 31,-1 8 -4 -31,-5 0 8 0,6 -4 -8 16,-6 0 -12 -16,-4 0 4 0,4 4 12 0,0 0 -4 15,6 -4 -12 -15,5 4 4 16,4 -4 -4 -16,6 0 0 15,1 0 44 -15,-1 0 -24 32,0 -4 -8 -32,0 4 -8 15,-5 0 20 -15,-1 -4 -8 0,1 0 -12 0,0 0 0 16,5 -4 12 -16,11 4 -4 20,4 -4 8 -20,6 0 -8 15,0 -4 -4 -15,-6 4 4 16,-4 0 4 -1,4 0 -4 1,-10 -4 -12 -16,6 4 4 0,4 0 20 0,6 0 -8 16,5 -4 16 -16,5 4 -16 0,-10 0 -12 15,5 4 0 -15,-11 0 28 16,6 4 -12 -16,15 -4 4 31,6 4 -8 -31,4 -4 4 0,6 0 -8 16,0 4 16 -16,-6 0 -12 0,-4 -4 4 15,-1 0 -4 -15,0 -4 20 16,11 4 -16 -16,15 -4 4 16,-10 0 -8 -16,-5 0 -8 15,-5 4 4 -15,-6 -4 -16 32,1 4 8 -32,-1 -4 -60 0,-5 4 36 0,-5 0 -684 0,-20 4 392 15,-27 4 128 -15,-30 -4 132 47</inkml:trace>
    </iact:actionData>
  </iact:action>
  <iact:action type="add" startTime="20911">
    <iact:property name="dataType"/>
    <iact:actionData xml:id="d1">
      <inkml:trace xmlns:inkml="http://www.w3.org/2003/InkML" xml:id="stk1" contextRef="#ctx0" brushRef="#br0">54 1423 904 0,'11'-16'332'16,"15"4"-256"-16,10 -12 -24 0,-21 16 80 18,6 -8 -84 -18,5 0 -12 16,5 0 -20 -16,0 0 28 16,0 0 -20 -16,0 0 32 15,5 0 -32 -15,-5 0 56 0,5 4 -44 16,1 4 28 -16,4 0 -36 16,5 4 28 -16,1 0 -32 15,5 4 20 -15,5 0 -24 16,-1 4 8 -16,1 0 -16 15,0 0 12 -15,0 0 -16 16,-5 4 -4 -16,5 0 0 16,-6 0 -4 -16,6 0 0 15,5 0 16 -15,6 0 -8 0,4 0 -4 16,16 0 0 -16,-5 4 -4 16,-1 -4 0 -16,-4 4 0 15,-6 0 0 -15,6 4 -12 16,-1 -4 8 -16,6 4 4 15,5 0 0 -15,5 0 0 16,5 0 0 -16,-5 0 8 16,-5 0 -4 -16,0 0 16 15,0 0 -12 -15,0 0 4 16,10 0 -4 -16,6 0 4 16,4 -4 -8 -16,-10 0 -12 15,1 0 4 -15,-6 0 4 0,5 -4 0 16,0 4 0 -16,6 -4 0 15,9 0 -12 -15,1 0 8 16,-10 0 4 -16,-6 4 0 16,-5 -4 8 -16,5 -4 -4 15,5 4 -4 -15,6 -4 4 16,0 0 -4 -16,-1 4 0 16,-4 0 0 -16,-1 -4 0 15,-10 0 8 -15,5 -4 -4 16,6 4 -12 -16,4 0 4 15,22 0 4 -15,-6 4 0 5,-16 0 0 -5,1 -4 0 0,-11 0 0 16,16 -4 0 -16,-6 0 0 15,6 0 0 -15,0 4 8 16,-11 4 -4 -16,-4 -8 -12 16,-1 0 4 -16,5 0 4 15,11 0 0 -15,10 0 8 16,0 0 -4 -16,-10 0 -4 15,-11 -4 4 -15,1 0 -4 16,4 -8 0 -16,11 4 0 16,5 0 0 -16,-5 4 0 15,0 -4 0 -15,-15 0 0 16,9 0 0 -16,1 0 0 0,10 0 0 31,0 4 -12 -31,-10 -4 8 0,-5 4 12 0,-1 0 -4 31,-4 0 -12 -31,4 0 4 0,6 0 4 0,10 0 0 16,-10 0 8 -16,-11 0 -4 16,-5 4 -20 -16,-4 -4 8 15,-1 0 32 -15,10 0 -16 16,6 0 -16 -16,4 0 0 16,-9 4 32 -16,-1 -4 -16 15,-5 4 -8 -15,-4 0 -4 16,4 0 20 -16,10 0 -8 15,1 0 16 -15,5 0 -16 16,-16 4 24 -16,5 0 -20 16,-15 4 12 -16,5 -4 -12 15,6 0 -8 -15,4 0 0 0,6 0 20 32,-6 0 -12 -32,-5 4 -4 0,-5 -4 -4 0,-5 0 4 15,-10 0 -4 -15,4 4 8 16,6 -8 -8 -16,11 0 -12 15,4 0 4 -15,0 4 40 16,6 -4 -24 -16,-16 8 -8 16,0 -8 -8 -16,0 -4 20 29,16 0 -8 -29,10 0 -4 16,0 4 0 -16,-11 0 -4 16,6 -4 0 -16,-5 4 8 15,4 -4 -4 -15,17 0 -12 16,-6 4 4 -16,-5 0 4 0,-6 -4 0 15,-4 4 0 -15,-1 -4 0 16,1 8 -20 -16,5 -4 12 16,0 8 -48 -16,-6 -4 28 15,-10 4 -100 -15,-15 0 72 16,-5 8 -572 -16,-16 0 344 16,-5 8 120 -16,-16 -4 112 31</inkml:trace>
    </iact:actionData>
  </iact:action>
  <iact:action type="add" startTime="30943">
    <iact:property name="dataType"/>
    <iact:actionData xml:id="d2">
      <inkml:trace xmlns:inkml="http://www.w3.org/2003/InkML" xml:id="stk2" contextRef="#ctx0" brushRef="#br0">12583 2987 476 0,'10'0'176'16,"-5"4"-136"-16,11 0 -12 0,-16 -4 128 16,10 4 -92 -16,-5 -4 0 0,0 4 -40 0,6 -4 -8 15,-11 0 -8 -15,10 0 -16 0,0 0 4 16,-4 0 40 -16,-1 0 -24 0,10 0 104 16,-10 0 -64 -16,1 0 48 15,4 -4 -60 -15,0 4 52 16,1 0 -56 -16,-1 0 28 15,0 0 -36 -15,1 0 28 16,4 0 -16 0,-4 0 -20 -16,4 4 24 0,1 0 -28 31,-1 0 32 -31,-5 0 -32 0,6 0 12 16,5 -4 -16 -1,-1 4 12 -15,1 -4 -16 16,0 4 -12 -16,-6 -4 0 15,6 0 20 -15,0 4 -8 16,-1 0 16 -16,1 -4 -16 16,0 0 4 -16,-1 4 -4 15,6 0 4 -15,0 -4 -8 16,0 4 8 -16,5 0 -8 16,5 0 -4 -16,0 -4 4 15,0 4 -4 -15,6 0 0 16,-1 0 -12 -16,6 0 8 15,-6 0 4 -15,0 4 0 16,1 -4 -12 -16,4 0 8 16,-4 0 4 -16,-6 0 0 15,5 -4 0 -15,1 0 0 16,-6 0 0 -16,10 0 0 16,-4 0 0 -16,4 0 0 18,1 0 0 -18,-1 0 0 16,6 0 0 -16,5 -4 0 15,-5 4 -12 -15,-1 0 8 16,1 0 4 -16,0 -4 0 0,-6 4 0 16,1 0 0 -16,-6 0 0 31,6 0 0 -31,-6 -4 0 0,0 4 0 0,6 -4 0 16,-1 0 0 -16,6 4 8 15,0 0 -4 -15,0 0 -4 16,4 0 4 -16,1 0 -4 15,-5 4 0 -15,-5 0 -12 16,-1 -4 8 -16,1 4 4 16,4 -4 0 -16,-9 0 0 15,9 0 0 -15,-4 0 0 32,5 -4 0 -32,-1 0 0 0,6 -4 0 0,0 4 0 15,5 0 8 -15,0 -4 -4 16,0 4 -4 -16,0 0 4 15,-5 0 -4 -15,0 0 0 16,0 0 0 -16,0 0 0 16,-5 -4 -12 -16,-6 0 8 15,1 4 4 -15,4 -4 0 16,6 0 8 -16,0 0 -4 16,0 0 -4 -16,0 4 4 15,-5 0 -4 -15,-1 4 0 16,1 -4 16 -16,-6 0 -8 15,-4 4 24 -15,-6 0 -20 16,0 0 12 -16,0 0 -12 0,-5 0 0 31,0 0 -4 -31,-5 0 -8 0,-5 0 4 0,5 4 -4 16,-5 -4 0 -16,-1 0 0 16,6 4 0 -16,0 -4 8 15,5 4 -4 -15,-5 -4 -4 16,0 0 4 -16,-1 4 12 15,7 -4 -8 -15,-1 0 -4 16,0 0 0 -16,5 4 4 16,0 -4 -4 -16,-5 0 -4 15,5 0 4 -15,0 0 -16 16,1 0 8 -16,-1 4 4 0,-5 -4 0 31,0 0 0 -31,5 4 0 0,-5 0 -12 0,0 -4 8 16,-5 4 -4 -16,0 -4 0 15,0 4 16 -15,-1 0 -4 16,1 -4 -4 -16,0 0 4 16,0 0 -4 -16,10 0 0 15,-5 4 0 -15,5 -4 0 16,1 4 8 -16,4 -4 -4 16,-5 4 -12 -16,6 0 4 15,-6 0 12 -15,0 0 -4 16,0 0 -4 -16,5 0 4 15,-4 0 -4 -15,-6 0 0 16,5 4 0 -16,0 -4 0 16,-10 0 0 -16,5 0 0 0,-5 0 0 15,0 -4 0 -15,0 0 0 16,10 0 0 -16,-5 0 -12 16,5 0 8 -16,0 0 12 15,5 -4 -4 -15,1 0 -4 16,4 0 4 -16,6 4 -4 15,0 -4 0 -15,0 4 16 16,-1 0 -8 -16,-4 0 -4 16,4 0 0 -16,-4 0 -16 15,0 -4 8 -15,4 4 12 16,1 -4 -4 -16,-11 4 8 16,11 0 -8 -16,0 0 16 0,5 0 -12 15,-1 0 16 -15,1 0 -16 16,5 4 4 -16,0 -4 -4 15,0 4 -8 -15,-5 4 4 4,0 -4 4 -4,0 0 -4 16,5 0 -4 -16,-5 -4 4 15,0 0 -4 -15,10 0 0 16,6 4 8 -16,4 -4 -4 16,1 4 16 -16,4 0 -12 15,1 4 24 -15,-5 -4 -20 16,-6 0 24 -16,-5 0 -24 15,-5 0 24 -15,0 -4 -24 16,6 4 12 -16,4 -4 -12 16,0 4 -8 -16,1 -4 0 15,-6 4 -4 -15,0 -4 0 16,-5 0 8 -16,-5 0 -4 0,-10 0 -12 16,-1 0 4 -16,-4 0 -24 15,4 -4 16 -15,-10 0 -92 16,6 0 56 -16,-17 0 -116 31,1 4 -692 -31,-10 4 460 16,-6 4 180 -16</inkml:trace>
    </iact:actionData>
  </iact:action>
  <iact:action type="add" startTime="38082">
    <iact:property name="dataType"/>
    <iact:actionData xml:id="d3">
      <inkml:trace xmlns:inkml="http://www.w3.org/2003/InkML" xml:id="stk3" contextRef="#ctx0" brushRef="#br0">13074 6203 144 0,'-21'-8'52'16,"21"4"-40"-16,-10 -8 0 0,5 8 0 0</inkml:trace>
    </iact:actionData>
  </iact:action>
  <iact:action type="add" startTime="38314">
    <iact:property name="dataType"/>
    <iact:actionData xml:id="d4">
      <inkml:trace xmlns:inkml="http://www.w3.org/2003/InkML" xml:id="stk4" contextRef="#ctx0" brushRef="#br0">13053 5723 1060 0,'11'8'392'16,"-6"-8"-304"-16,15 0 -28 0,-9 4 84 16,4 -4 -92 -16,1 0 16 0,10 0 -44 15,-1 -4 4 -15,12 -4 -16 16,-1 4 28 -16,5 -4 -24 16,1 0 -4 -16,4 4 -8 0,1 -4 -4 15,4 4 0 -15,-4 0 68 16,5 0 -36 -16,-6 0 24 15,1 0 -36 1,-1 0 8 -16,11 -4 -16 0,10 0 12 31,6 -4 -16 -31,-1 0 16 0,6 0 -16 0,-1 0 4 16,1 0 -4 -16,-6 4 12 16,1 4 -12 -16,-6 0 4 15,10 0 -4 -15,-4 -4 4 0,9 4 -8 16,1 0 -12 -16,5 0 4 15,0 4 12 -15,5 0 -4 16,-21 -4 8 -16,6 4 -8 16,-11 0 8 -16,0 -4 -8 15,1 4 8 -15,4 0 -8 16,0 0 8 -16,1 4 -8 16,-1 -4 -12 -16,1 0 4 15,-6 0 12 -15,-10 0 -4 16,5 4 -4 -16,-5 -4 4 15,-6 4 -4 -15,6 0 0 16,-10 -4 8 -16,-6 4 -4 16,0 0 8 -16,6 -4 -8 15,-6 4 -20 -15,1 0 8 21,-1 0 4 -21,0 -4 4 0,-4 4 8 16,-1 0 -4 -16,-5 -4 -20 15,0 0 8 -15,-5 0 4 16,0 4 4 -16,-6 -4 0 15,-4 0 0 -15,-6 4 -12 0,0 -4 8 16,1 0 12 -16,-6 0 -4 0,0 4 -4 16,-5 -4 4 -16,0 0 -16 0,0 0 8 0,-5 0 -32 15,0 -4 20 -15,0 4 4 16,-6 0 12 -16,1 -4 0 16,0 0 0 -1,-1 0 8 -15,-4 0 -4 16,-1 0 -12 -16,1 0 4 31,-1 4 12 -31,-4 -4 -4 0,-1 0 -20 31,0 4 8 -31,0 0 4 0,1 0 4 0,-6 0 8 16,0 0 -4 -16,5 4 -20 16,1 -4 8 -16,-1 0 12 15,0 0 0 -15,1 4 -4 16,-1 0 4 -16,0 0 -24 15,1 4 12 -15,-1 0 -48 16,0 0 28 -16,-5 0 -168 16,1 0 104 -16,-1 4 -908 15,-10 0 552 1,-16 0 196 -16</inkml:trace>
    </iact:actionData>
  </iact:action>
  <iact:action type="add" startTime="40468">
    <iact:property name="dataType"/>
    <iact:actionData xml:id="d5">
      <inkml:trace xmlns:inkml="http://www.w3.org/2003/InkML" xml:id="stk5" contextRef="#ctx0" brushRef="#br0">21947 6007 976 0,'10'8'360'15,"0"-4"-280"-15,11 4 -20 0,-11 -4 56 0,1 0 -76 0,-1 0 36 16,0 -4 -44 -16,1 4 8 0,-1 -4 -24 0,0 0 0 16,1 0 -8 -16,-6 -4 12 15,0 0 -12 -15,0 0 32 0,0 0 -24 0,1 4 48 0,-1 -4 -36 16,5 0 28 -16,-5 4 -28 15,6 0 28 -15,-1 0 -32 16,0 0 12 0,1 -4 -20 -16,4 0 0 15,1 0 -8 1,4 0 4 0,1 4 -8 -16,5 -4 24 15,0 0 -16 -15,0 0 4 16,-1 0 -8 -16,12 -4 20 15,-12 0 -16 -15,6 4 -20 32,0 0 0 -32,6 0 12 0,-1 0 0 0,5 -4 8 15,1 4 -8 -15,-1 -4 16 32,0 4 -12 -32,6 0 -4 0,-1 0 0 0,1 0 -16 15,5 0 8 -15,-6 0 12 16,-4 4 -4 -16,-1 0 -12 15,-5 -4 4 -15,0 4 4 16,-5 -4 0 -16,11 4 0 45,-1 0 8 -45,-5 0 -4 16,0 0 -4 -16,-5 0 4 0,6 0 -4 0,-1 0 0 16,0 4 -12 -16,0 0 8 15,0 0 4 -15,6 -4 0 16,4 0 0 -16,1 0 0 31,-1 0 -12 -31,6 0 8 16,-5 0 12 -16,-1 0 -4 0,-4 0 -4 0,4 0 4 15,-5 0 -4 -15,6 0 0 16,-11 0 0 -16,6 -4 0 16,4 4 -12 -16,6 -4 8 31,-1 0 4 -31,6 0 0 15,0 0 8 -15,5 0 -4 0,0 0 -4 0,0 0 4 0,-5 0 4 32,0 0 -4 -32,0 0 -12 0,0 0 4 0,0 0 12 15,0 0 -4 -15,5 0 -12 16,5 0 4 -16,0 0 -24 31,11 0 16 -31,-6 0 24 0,-5 0 -8 0,0 0 8 16,-4 4 -4 -16,-7 -4 -16 15,-4 4 4 -15,0 0 12 32,-6 -4 -4 -32,16 0 -12 15,-5 0 4 -15,0 0 4 0,0 0 0 0,-5 0 -12 16,-1 0 8 -16,-4 0 -4 16,-6 0 0 -16,1 4 -20 0,-6 -4 16 15,0 4 -92 -15,-5 0 56 31,-5 -4 -204 -31,-5 4 136 32,-1 0 64 -32,-9 0 36 0</inkml:trace>
    </iact:actionData>
  </iact:action>
  <iact:action type="add" startTime="47013">
    <iact:property name="dataType"/>
    <iact:actionData xml:id="d6">
      <inkml:trace xmlns:inkml="http://www.w3.org/2003/InkML" xml:id="stk6" contextRef="#ctx0" brushRef="#br0">5484 8427 808 0,'-6'0'300'31,"12"0"-232"-31,-1 0 -20 0,-5 0 52 0,0 0 -64 16,0 0 24 -16,0 0 -40 0,0 0 8 0,0 0 -16 0,0 0 12 0,0 0 -16 15,10 0 32 -15,0 0 -24 0,1 0 56 0,-1 4 -40 16,6 -4 28 0,4 0 -32 -1,6 0 36 1,0 0 -36 -16,5 0 12 16,0 -4 -24 -16,5 4 20 31,0 -4 -24 -31,1 -4 24 0,4 0 -24 15,0 0 12 -15,6 0 -12 16,-1 -4 0 -16,6 4 -4 16,5 0 12 -16,5 4 -12 0,0 -4 -4 15,5 4 0 -15,-5 0 -4 16,6 4 0 -16,-6 -4 -12 16,-11 0 8 -16,6 0 12 15,0 4 -4 -15,0 -4 -12 16,0 -4 4 -16,10 4 20 15,0 -4 -8 -15,6 0 4 16,-1 4 -4 -16,6 0 -8 16,-11 4 4 -16,5 -8 20 15,-10 4 -12 -15,-5 0 4 16,-5 -4 -8 -16,5 0 4 0,0 4 -8 31,5 -4 -4 -31,5 4 4 0,0 -4 64 0,5 4 -36 16,1 -4 -28 -16,-6 0 -8 15,0 0 -28 -15,-10 4 20 16,0 0 12 -16,5 4 4 16,-5 -4 8 -16,0 4 -8 15,5 0 -12 -15,0 0 4 16,5 -4 4 -16,5 0 0 16,1 0 0 -16,-6 4 0 15,0 -4 0 -15,1 0 0 16,-12 0 -20 -16,6 0 12 15,1 4 -136 -15,4 -4 76 16,5 4 -680 -16,11 -4 408 0,0 -4 156 47,-6 0 124 -47</inkml:trace>
    </iact:actionData>
  </iact:action>
  <iact:action type="add" startTime="48255">
    <iact:property name="dataType"/>
    <iact:actionData xml:id="d7">
      <inkml:trace xmlns:inkml="http://www.w3.org/2003/InkML" xml:id="stk7" contextRef="#ctx0" brushRef="#br0">17779 8099 820 0,'-5'20'304'16,"5"-8"-236"-16,-5 -4 -20 0,5 -8 20 15,5 4 -48 -15,0 0 36 0,0 4 -32 0,-5 -8 40 16,11 0 -36 -16,-1 4 12 0,0 -4 -24 15,1 4 44 -15,-1 -4 -32 16,6 4 40 -16,-1 -4 -40 16,6 0 56 -16,-1 0 -48 15,6 0 44 -15,5 0 -44 16,0 0 52 -16,5 0 -52 16,1 0 12 15,4 4 -32 -31,0 -4 8 0,6 0 -12 0,-6 -4 12 15,6 8 -16 -15,5 -8 4 16,-6 4 -4 -16,1 0 20 16,4 0 -16 -16,-4 -4 24 15,10 4 -24 -15,0 0 24 0,5 0 -24 32,0 -4 4 -32,5 4 -8 0,0 -4 4 0,0 0 -8 15,-10 -4 -4 -15,0 4 4 31,0 -4 -4 -31,0 4 0 0,-5 -4 0 0,4 4 0 32,1 0 0 -32,0 0 0 0,10 4 8 0,-5 0 -4 15,6 -4 8 -15,-1 4 -8 16,-5 -4 16 -16,0 4 -12 16,-5 0 4 -16,0 0 -4 15,-6 0 -8 -15,-4 0 4 16,10 0 20 -16,0 0 -12 4,5 0 24 -4,0 4 -24 16,5 -4 24 -16,0 4 -24 16,6 -4 12 -16,-6 4 -12 0,5 0 0 15,-10 0 -4 -15,0 -4 -8 16,0 4 4 -16,-10 0 12 31,10 4 -8 -31,11 0 16 0,-1 0 -16 16,5 0 16 -16,1 0 -16 31,5 0 -4 -31,-16 -4 0 0,5 4 -4 0,-4 4 0 0,-1 -4 8 16,0 0 -4 -16,0 4 -20 15,16 4 8 -15,-16 0 4 32,6 0 4 -32,9 0 -72 0,-9 4 40 0,4 4 -76 15,-15 -4 64 -15,0 0 -140 16,-5 4 104 -16,0 0 -464 15,0 0 300 -15,10 0 108 0,0 0 92 32</inkml:trace>
    </iact:actionData>
  </iact:action>
  <iact:action type="add" startTime="65327">
    <iact:property name="dataType"/>
    <iact:actionData xml:id="d8">
      <inkml:trace xmlns:inkml="http://www.w3.org/2003/InkML" xml:id="stk8" contextRef="#ctx0" brushRef="#br0">8850 11455 632 0,'-11'8'236'16,"6"0"-184"-16,0 -8 -16 0,5 0 80 0,0 0 -72 15,-5 0 36 -15,5 0 -48 0,-5 0 -20 0,-1 -4 -4 16,1 0 -20 -16,0 0 8 0,0 0 20 0,0 -4 -8 16,0 4 76 -16,5 0 -48 0,0 0 76 0,0 0 -64 0,0 0 28 15,5 0 -44 -15,0 0 36 0,5 0 -40 31,1 0 48 -31,-1 -4 -44 21,5 0 12 -5,6 0 -28 -1,5 0 8 1,0 0 -12 -16,5 0 12 16,5 0 -16 15,-5 -4 32 -31,10 0 -24 0,6 0 32 0,10 4 -32 15,0 0 4 -15,5 0 -12 16,10 0 12 -16,-5 0 -12 16,1 0 4 -16,-6 4 -4 15,-6 0 4 -15,1 0 -8 16,-5 4 8 -16,0 0 -8 0,-6 0 8 16,1 0 -8 -16,5 0 8 15,-1 0 -8 -15,6 0 60 16,0 0 -36 -16,5 0 -80 15,-5 0 24 -15,5 4 16 16,-5 0 12 -16,-5 -4 12 16,10 0 -8 -16,-11 0 -4 15,1 0 4 -15,0 0 -4 16,-1 0 0 -16,1 0 -12 16,5 -4 8 -16,0 4 12 15,5 0 -4 -15,0 0 -12 0,0 0 4 16,-5 0 12 -16,5 0 -4 15,-5 4 8 -15,-5 0 -8 16,-1 0 8 -16,-4 0 -8 16,-1 4 8 -16,1 0 -8 31,-1 0 -12 -31,11 0 4 0,5 0 4 0,-5 0 0 16,0 0 16 -16,0 0 -8 15,5 0 16 -15,-5 0 -16 16,0 0 4 -16,-11 -4 -4 15,6 0 12 -15,-11 4 -12 16,6 -4 -4 -16,-1 0 0 16,1 0 4 -16,-1 0 -4 15,6 0 -4 -15,5 -4 4 0,0 0 -24 16,0 0 12 -16,0 0 12 16,0 -4 0 -16,-1 0 8 15,1 0 -8 -15,-5 0 -4 16,0 -4 4 -16,-1 0 -4 15,-4 4 0 -15,-1 0 0 16,1 -4 0 -16,5 0 8 16,5 0 -4 -16,-1 0 -4 15,7 0 4 -15,-7 0 4 16,6 0 -4 -16,-5 0 8 16,0 4 -8 -16,-5 -4 -4 15,0 4 4 -15,-6 -4 -4 0,6 4 0 31,-11 0 16 -31,16 -4 -8 0,-5 4 -4 16,10 0 0 -16,-5 -4 -4 16,5 4 0 -16,0 0 0 15,5 0 0 -15,0 0 0 16,0 0 0 -16,-4 0 0 16,-7 0 -20 -16,-4 0 12 15,-5 0 -4 -15,-1 4 4 16,-4 0 -28 -16,-1 0 20 15,0 -4 -48 -15,6 4 36 16,-1 0 -64 -16,1 4 52 16,-1 0 -212 -16,-4 0 140 15,-1 4 -836 -15,6 4 520 32,-16 4 188 -32</inkml:trace>
    </iact:actionData>
  </iact:action>
  <iact:action type="add" startTime="70979">
    <iact:property name="dataType"/>
    <iact:actionData xml:id="d9">
      <inkml:trace xmlns:inkml="http://www.w3.org/2003/InkML" xml:id="stk9" contextRef="#ctx0" brushRef="#br0">16140 11159 1216 0,'-5'16'448'15,"5"-12"-348"-15,10 0 -28 0,-10 -4 8 16,0 0 -60 -16,0 8 -8 0,0 -8 -8 16,0 4 -48 -16,0 -4 24 0,0 0 -20 0,0 0 24 15,0 0 0 -15,0 0 8 0,-5 4 52 0,0 -4 -24 0,5 0 36 0,0 0 -32 16,0 0 4 -16,0 8 -16 0,0 -8 12 0,5 4 -16 15,-5 -4 16 -15,10 4 -16 0,1 -4 16 0,4 0 -8 63,6 -4 -8 -47,0 0 8 -1,4 0 -12 -15,6 -4 16 16,6 4 -12 -1,4 -4 4 -15,6 0 -4 5,4 -4 -16 -5,6 4 4 16,0 0 12 -16,5 0 -4 15,-5 0 -4 -15,0 4 4 32,0 -4 -16 -32,-6 0 8 0,1 4 -4 0,0 -4 0 15,0 4 8 -15,4 0 0 16,1 0 8 -16,5 4 -4 15,6 -4 16 -15,-1 0 -12 16,-5 0 -12 -16,0 0 0 16,-5 0 -4 -16,0 0 0 15,-6 0 16 -15,1 -4 -4 32,0 0 8 -32,-1 0 -8 0,1 4 16 0,5 0 -12 0,0 0 -12 15,0 0 0 -15,0 0 12 31,0 4 -4 -31,-1 0 8 0,-4 0 -8 0,-5 0 -12 16,-1 0 4 -16,6 0 4 16,-11 0 0 -16,1 0 8 15,-1 0 -4 -15,-5 0 -4 16,0 0 4 -16,1 0 -4 16,4 4 0 -16,0 0 0 15,1 -4 0 -15,-1 4 0 16,6 -4 0 -16,-1 4 0 15,1 -4 0 -15,-1 0 -12 0,6 0 8 16,-11 0 4 -16,6 0 0 31,-6 4 0 -31,6 -4 0 0,-11 0 -12 0,5 0 8 16,1 0 4 -16,-6 0 0 16,5 0 0 -16,1 -4 0 15,-1 4 0 -15,11 0 0 16,-6 0 8 -16,1 4 -4 15,-1 0 -20 -15,-4 0 8 16,4 -4 4 -16,1 4 4 16,-6 0 0 -16,0 0 0 29,-4 0 -20 -29,-6 4 12 16,5 -4 -40 -16,-5 0 28 16,0 0 -72 -16,0 0 52 15,-5 0 -132 -15,0 0 96 0,5 0 -564 31,-6 0 356 -31</inkml:trace>
    </iact:actionData>
  </iact:action>
  <iact:action type="add" startTime="70980">
    <iact:property name="dataType"/>
    <iact:actionData xml:id="d10">
      <inkml:trace xmlns:inkml="http://www.w3.org/2003/InkML" xml:id="stk10" contextRef="#ctx0" brushRef="#brinv">0 0 2048 0</inkml:trace>
    </iact:actionData>
  </iact:action>
  <iact:action type="add" startTime="70981">
    <iact:property name="dataType"/>
    <iact:actionData xml:id="d11">
      <inkml:trace xmlns:inkml="http://www.w3.org/2003/InkML" xml:id="stk11" contextRef="#ctx0" brushRef="#brinv">26308 11519 2048 0</inkml:trace>
    </iact:actionData>
  </iact:action>
</iact:actions>
</file>

<file path=ppt/ink/inkAction28.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45925" units="1/cm"/>
          <inkml:channelProperty channel="Y" name="resolution" value="2.38883" units="1/cm"/>
          <inkml:channelProperty channel="F" name="resolution" value="0" units="1/deg"/>
          <inkml:channelProperty channel="T" name="resolution" value="1" units="1/dev"/>
        </inkml:channelProperties>
      </inkml:inkSource>
      <inkml:timestamp xml:id="ts0" timeString="2017-12-16T20:27:20.018Z"/>
    </inkml:context>
    <inkml:brush xml:id="br0">
      <inkml:brushProperty name="width" value="0.07182" units="cm"/>
      <inkml:brushProperty name="height" value="0.07182" units="cm"/>
      <inkml:brushProperty name="color" value="#7030A0"/>
    </inkml:brush>
    <inkml:brush xml:id="brinv">
      <inkml:brushProperty name="width" value="0.05" units="cm"/>
      <inkml:brushProperty name="height" value="0.05" units="cm"/>
      <inkml:brushProperty name="color" value="#000000"/>
      <inkml:brushProperty name="transparency" value="255"/>
    </inkml:brush>
  </inkml:definitions>
  <iact:action type="add" startTime="19641">
    <iact:property name="dataType"/>
    <iact:actionData xml:id="d0">
      <inkml:trace xmlns:inkml="http://www.w3.org/2003/InkML" xml:id="stk0" contextRef="#ctx0" brushRef="#br0">1894 552 1248 0,'-40'-18'460'16,"36"1"-356"-16,-8 -12 -32 0,4 17 -28 0,-4 -11 -40 0,-4 -6 -20 15,0 0 8 -15,-8 -6 -24 16,-4 0 20 -16,0 6 -48 15,-4 0 32 -15,-4 0 40 0,0 0 -4 16,0 -1 52 -16,-8 1 -32 16,0 0 12 -16,-4 6 -24 15,-4 11 8 -15,-8 1 -12 16,-8 5 12 -16,-4 12 -16 16,-4 11 -4 -16,4 1 0 15,0 5 -4 -15,0 6 0 16,0 0 16 -16,0 0 -8 15,-8 6 4 -15,8 6 -4 16,0 5 4 -16,4 1 -8 16,4 5 16 -16,8 6 -12 0,4 6 4 15,4 1 -4 -15,8 -1 -8 16,4 0 4 -16,4 5 -16 16,4 1 8 -16,8 0 -4 15,4 6 0 -15,8 -1 0 16,0 13 0 -16,8 10 8 15,8 -4 0 -15,4 4 -12 16,4 7 8 -16,8 -12 4 16,4 6 0 -16,4 -6 0 15,8 -5 0 -15,4 -1 -12 0,12 0 8 16,8 -5 12 -16,8 -7 -4 16,4 -11 8 -16,0 -11 -8 15,4 -7 16 -15,20 -11 -12 16,4 -17 32 -16,8 -13 -24 15,-12 -5 4 -15,0 -11 -12 16,0 -7 -8 -16,4 -5 4 20,0 -6 12 -20,-4 -6 -8 15,-8 0 -4 -15,-4 -6 0 16,-12 -5 40 -16,0 -7 -24 16,-4 1 0 -16,-4 0 -12 15,-4 -6 -8 -15,-8 -1 4 16,-8 1 48 -16,-4 -6 -28 15,-12 -11 32 -15,-4 -13 -28 16,-8 -11 8 -16,-8 -5 -20 0,-8 -1 -8 16,-8 -12 -4 -16,-8 -16 -24 15,-8 -19 12 -15,-12 -11 -32 16,-8 12 24 -16,-4 17 -12 16,-8 6 16 -16,-8 18 -8 15,-8 17 8 -15,-12 23 -80 16,-12 17 52 -16,-4 24 -356 15,4 24 220 -15,-8 10 68 16,-12 13 68 -16</inkml:trace>
    </iact:actionData>
  </iact:action>
  <iact:action type="add" startTime="36979">
    <iact:property name="dataType"/>
    <iact:actionData xml:id="d1">
      <inkml:trace xmlns:inkml="http://www.w3.org/2003/InkML" xml:id="stk1" contextRef="#ctx0" brushRef="#br0">9146 6376 664 0,'-20'0'244'15,"20"0"-188"-15,-8 -5 -16 0,0 5 92 16,0 0 -80 -16,-4 0 68 16,0 0 -68 -16,-4 0 32 15,0 0 -48 -15,0 0 24 16,0 5 -32 -16,0 1 28 0,4 -6 -32 15,0 0 20 -15,4 0 -24 0,0 0 44 16,4 0 -36 -16,0 0 40 16,4 0 -40 -16,4 0 20 0,4 0 -28 0,4 0 16 0,4 0 -20 31,4 -6 0 -15,4 6 -8 -16,4 -5 20 15,4 -1 -16 -15,0 0 4 16,4 0 -8 -16,0 0 4 15,4 0 -8 -15,-4 -5 -4 16,4 5 4 -16,4 0 -4 16,0 6 0 -16,8 0 -12 15,0 0 8 -15,0 0 -4 16,4 0 0 -16,0 0 16 0,-4 -6 -4 16,0 6 -4 -16,-4 0 4 15,0 -5 12 -15,4 5 -8 16,0 0 4 -16,0 0 -4 15,4 0 12 -15,0 0 -12 16,4 0 -4 -16,-4 0 0 16,0 0 -4 -16,-8 5 0 19,0 1 8 -19,-4 0 -4 16,0 0 -12 -16,0 5 4 16,0 1 12 -16,0 0 -4 15,0 -1 76 -15,0 1 -44 16,0 5 -92 -16,0 1 28 15,0 -1 4 -15,0 1 20 16,-4 -1 4 -16,0 1 0 16,-4 -1 0 -16,0 1 0 0,0 -1 -12 15,0 1 8 -15,-4 -1 12 16,8 1 -4 -16,-4 -1 -12 16,0 0 4 -16,4 1 12 15,0 -1 -4 -15,4 -5 -12 16,0 -6 4 -16,0 -6 4 15,4 0 0 -15,-4 0 0 16,4 6 0 -16,-4 -6 -20 16,0 0 12 -16,0 0 12 15,4 -6 0 -15,4 6 -4 16,4 -6 4 -16,0 6 -16 0,4 0 8 31,0 -6 20 -31,-4 0 -8 0,-4 6 -4 0,0 6 0 16,-8 -6 -4 -16,4 6 0 15,-4 0 8 -15,0 0 -4 16,-4 -1 -4 -16,4 7 4 16,-4 -6 4 -16,8 0 -4 15,-4 0 -12 -15,-4 5 4 16,-4 -5 20 -16,-4 0 -8 16,-4 5 -20 -16,0 -5 4 15,-8 -6 -100 -15,-4 12 56 16,0 -12 -380 -16,-4 6 236 15,-4 -6 88 -15,-16 -12 72 0</inkml:trace>
    </iact:actionData>
  </iact:action>
  <iact:action type="add" startTime="109875">
    <iact:property name="dataType"/>
    <iact:actionData xml:id="d2">
      <inkml:trace xmlns:inkml="http://www.w3.org/2003/InkML" xml:id="stk2" contextRef="#ctx0" brushRef="#br0">8194 12661 684 0,'-12'11'252'16,"8"1"-192"-16,0 -12 -20 0,4 0 48 16,0 12 -56 -16,0 -7 -4 15,-4 -5 -16 -15,4 0 0 16,0 0 -8 -16,0 6 40 15,0 -6 -20 -15,0 0 92 0,0 0 -64 16,0 0 64 -16,4 0 -64 16,-4 -6 48 -16,8 12 -56 0,0 -6 40 0,0 0 -48 15,4 0 24 -15,0 0 -32 16,0 0 0 -16,4 0 -16 16,0 0 20 -16,4 0 -20 15,0 0 12 -15,0 6 -12 16,0 -6 12 -1,0 0 -16 -15,0 0 -4 0,0 0 0 16,0 6 12 -16,4 0 -8 16,0 -6 4 -16,0 0 -4 15,0 0 -8 -15,8 0 4 21,-4 0 12 -5,0 0 -8 -16,0 -6 -12 15,-4 0 0 -15,0 0 4 16,4 0 0 -16,0 1 0 0,0 5 0 15,4 -6 -12 -15,0 -6 8 16,0 6 4 -16,4 6 0 16,0 -6 0 -16,0 6 0 15,0 -5 32 -15,0 -1 -16 16,-4 6 -12 -16,0 -6 -8 16,0 0 12 -16,0 6 -4 15,0 -6 8 -15,0 1 -8 16,-8 -1 -12 -16,0 0 4 15,4 6 20 -15,-4 -6 -8 16,0 6 4 -16,0 -6 -4 16,-4 6 -8 -16,8 0 4 15,-4 0 4 -15,0 0 -4 16,0 0 -12 -16,0 0 4 0,0 -6 -4 31,0 6 0 -31,4 0 8 0,-4 -5 0 0,4 -1 8 16,-4 0 -4 -16,4 0 -12 15,-4 0 4 -15,0 1 12 16,0 5 -4 -16,0 0 -4 16,-4 0 4 -16,4 0 -16 15,0 0 8 -15,0 5 12 16,-4 1 -4 -16,8 0 -12 31,0 0 -4 -31,0 0 8 0,0 -1 8 0,0 7 0 16,4 -6 -4 -16,0 0 4 15,4 5 -32 -15,0 1 16 16,0 0 48 -16,0 -7 -16 16,8 1 -28 -16,-8 0 4 15,0 0 0 -15,0 0 4 16,-4 -6 0 -16,4 0 0 16,-4 0 16 -16,4 0 -8 15,0 0 -4 -15,12 0 0 16,0 6 4 -16,0 -1 -4 15,0 -5 -12 -15,0 6 4 16,0 -6 -4 -16,0 0 0 16,-4 0 8 -16,0 0 0 15,-4 0 0 -15,0 0 0 16,0 6 0 -16,4 0 0 16,-4 0 0 -16,4 11 0 0,0 1 8 15,4 -7 -4 -15,0 1 -12 16,0 -1 4 -16,0 1 4 15,-4 0 0 -15,-4 -1 0 16,0 1 0 -16,0 -6 8 16,0 0 -4 -16,-4 -1 -12 15,4 -5 4 -15,-4 0 4 16,4 0 0 -16,4 6 8 16,4 0 -4 -16,0 -6 -20 15,4 6 8 -15,-4 -6 -4 16,0 6 4 -16,-4 0 0 0,0 -6 0 15,-4 5 8 -15,0 -5 0 32,0 6 8 -32,0 -6 -4 0,0 0 -4 0,8 0 4 15,0 0 -16 -15,4 0 8 16,4 0 12 -16,0 6 -4 16,-4 -6 -4 -16,0 12 4 15,-4 -7 -4 -15,0 1 0 16,-4 0 0 -16,-4 -6 0 15,4 6 0 -15,0 -6 0 16,0 0 0 -16,4 0 0 16,0 6 16 -16,4 -6 -8 15,-4 6 -4 -15,0 -1 0 16,0 1 -16 -16,0 0 8 16,-8 -6 20 -16,0 6 -8 0,0 -6 -12 34,0 0 0 -34,0 0 12 0,4 0 -4 0,0 -6 8 15,8 0 -8 -15,-4 0 -20 16,0 6 8 -16,0 0 12 16,0 -5 0 -16,-8 5 8 15,4 0 -8 -15,-4 0 -4 16,4 0 4 -16,-8 0 -4 16,4 0 0 -16,0 -6 -12 15,0 6 8 -15,0 0 12 16,4 0 -4 -16,4 0 -12 15,0 0 4 -15,-4 0 12 0,4 0 -4 16,-4 6 8 -16,4 -6 -8 16,-4 0 -4 -16,0 0 4 31,-4 0 -16 -31,8 0 8 0,0 5 4 0,4 1 0 31,0 0 0 -31,4 0 0 0,0 0 0 0,0 5 0 16,-4 1 0 -16,0 0 0 15,0 -7 0 -15,-4 7 0 16,0 0 8 -16,4 -7 -4 16,0 1 8 -16,8 0 -8 15,-4 0 -12 -15,4 -6 4 16,0 0 4 -16,0 0 0 16,0 0 0 -16,-8 0 0 15,0 -6 0 -15,0 0 0 0,4 0 -12 16,4 1 8 -16,4 -1 -4 15,4 6 0 -15,0 0 16 16,0 0 -4 -16,-4 0 -12 16,-4 0 4 -16,-4 0 4 15,0 0 0 -15,4 -6 8 16,4 0 -4 -16,-4 6 8 16,4 -6 -8 -16,-4 6 -20 15,-4 0 8 -15,-4 0 4 16,-4 0 4 -16,0 0 8 4,0 0 -4 -4,-8 0 -20 0,8 0 8 32,-8 -5 -4 -32,4 5 4 0,0 -6 -20 0,-4 0 16 15,0 0 -4 -15,0 0 8 16,0 0 0 -16,0 -5 0 16,0 5 -36 -16,-8 0 24 15,-4 0 -80 -15,-4 1 56 16,-4 -1 -456 -16,0 -6 276 15,8 6 92 -15,-8 -11 92 32</inkml:trace>
    </iact:actionData>
  </iact:action>
  <iact:action type="add" startTime="146210">
    <iact:property name="dataType"/>
    <iact:actionData xml:id="d3">
      <inkml:trace xmlns:inkml="http://www.w3.org/2003/InkML" xml:id="stk3" contextRef="#ctx0" brushRef="#br0">178 19032 436 0,'-8'0'160'16,"4"-12"-124"-16,4 7 -8 0,0 -1 0 0,0 0 -20 16,0 -6 -12 -16,0 -5 0 0,0 5 4 0,0 1 0 15,-4 -1 32 -15,0 -5 -16 0,0 11 128 16,0 -6 -80 -16,0 0 84 16,0 12 -84 -16,0 0 84 0,0 -5 -88 0,4 -1 68 15,0 6 -72 -15,-4 -6 24 0,4 6 -48 0,0 0 16 16,0 0 -28 -16,-4 0 -8 15,4 0 -8 -15,0 0 -4 0,0 0 0 16,0 0 24 -16,0 0 -12 16,0 0 32 -16,4 0 -28 0,-4 0 12 0,4 0 -16 15,0 0 28 -15,0 0 -24 0,0 0 12 0,4 -12 -16 47,-4 12 -8 -31,0 0 0 -16,4 0 4 15,0 0 -4 -15,0 0 8 16,0 0 -8 0,0 0 -4 -16,0 -5 4 15,0 5 4 -15,0 0 -4 16,0 0 -4 -16,0 -6 4 16,-4 6 12 -16,4 0 -8 15,0 0 4 -15,0 0 -4 16,0 0 -8 -16,0 0 4 15,0 0 4 -15,0 0 -4 16,-4 0 -4 0,4 0 4 -16,-8 0 4 0,4 0 -4 15,0 0 -4 -15,4 6 4 0,-8 -6 -16 16,8 0 8 -16,-8 0 4 0,4 0 0 16,-4 0 8 -16,4 0 -4 0,0 0 -4 0,0 0 4 15,-4 0 4 -15,0 0 -4 0,8 0 -12 0,-8 0 4 16,0 0 12 -16,4 0 -4 15,0 0 8 -15,-4 0 -8 16,8 0 -4 -16,-4 5 4 16,4 -5 4 18,-4 0 -4 -34,4 0 -4 16,0 0 4 -1,0 0 4 1,-4 0 -4 -16,4 0 -12 15,-4 0 4 -15,4 0 4 0,0 0 0 16,-4 0 0 -16,0 0 0 31,0 0 8 -31,0 0 -4 0,0 0 8 0,0 0 -8 0,-4 0 -4 0,0 0 4 16,4 0 -4 -16,4 0 0 0,-8 0 0 16,0 0 0 -16,0 0 8 0,4 0 -4 0,0 0 -4 15,-4 0 4 -15,0 0 -4 0,0 0 0 0,4 0 -12 16,-4 0 8 -16,0 0 4 0,0 0 0 0,0 0 8 15,0 0 -4 -15,0 0 -12 16,0 0 4 -16,0 0 4 0,0 0 0 0,0 0 -12 16,4 0 8 -16,-4 0 28 0,4 0 -12 0,-4 0 -4 15,0 0 -4 -15,0 0 -4 0,0 0 0 0,0 0 8 16,0 0 -4 -16,-4 -5 -12 0,0 5 4 0,0 0 4 0,0 -6 0 0,0 6 0 31,-4 0 0 -31,0 0 8 125,0 0 -4 -109,0 0 -4 -1,-4 0 4 1,4 0 -4 -16,-4 0 0 16,0 0 0 -16,4 0 0 0,0 0 -12 15,0 0 8 -15,0 6 4 20,0 -6 0 -20,4 0 8 0,0 0 -4 0,0 0 -20 0,4 0 8 15,0 0 -12 -15,0 0 8 16,0 0 -8 -16,0 0 8 0,0 0 8 0,0 0 4 15,0 0 -28 -15,0 0 16 16,0 0 -32 -16,4 0 28 0,0 0 -40 0,-4 0 36 16,4 5 -92 -16,4 -5 64 0,-4 0 -128 0,4 0 100 31,-4 -5 -192 -15,0 -1 148 -1,0 0 -168 -15,0 -6 160 16,0 -5 48 -16</inkml:trace>
    </iact:actionData>
  </iact:action>
  <iact:action type="add" startTime="148238">
    <iact:property name="dataType"/>
    <iact:actionData xml:id="d4">
      <inkml:trace xmlns:inkml="http://www.w3.org/2003/InkML" xml:id="stk4" contextRef="#ctx0" brushRef="#br0">198 18520 392 0,'-8'-6'148'15,"8"24"-116"-15,-8 -7 -8 0,8 -11 100 16,0 6 -72 -16,-4 0 32 0,0 0 -48 0,0 -6 4 16,-4 17 12 -16,8 -11 -28 31,-4 0 4 -31,0 -6 -16 0,0 0 36 0,4 12 -24 0,-4 -12 4 0,4 0 -16 0,0 5 12 0,0 -5 -16 15,0 0 16 -15,0 0 -16 16,0 0 32 -16,0 0 -24 0,8 6 -4 0,0 -6 -8 16,-4 6 40 -16,0 -6 -24 0,0 12 24 47,4 -12 -24 -47,0 5 36 15,0 1 -32 1,0 -6 20 -16,0 6 -24 15,4 6 16 1,4 -12 -20 0,0 0 -16 -16,0 0 -4 15,4 0 20 -15,0 0 -8 16,0 0 -12 -16,4 0 0 16,0 0 4 -16,0 0 0 15,4 0 0 -15,0 0 0 16,0 0 8 -16,0 6 -4 15,-4 -1 8 -15,0 -10 -8 16,4 5 16 -16,0 0 -12 16,-4 -6 -4 -16,0 -6 0 15,8 12 12 -15,-8 0 -8 16,0 0 -4 -16,-4 0 0 16,0 0 -4 -16,0 0 0 15,4 0 -12 -15,0 0 8 16,0 0 12 -16,4 -6 -4 15,0 6 -4 -15,0 0 4 16,0 6 -4 -16,0 -12 0 16,0 6 0 -16,0 0 0 15,0 6 0 -15,4 -6 0 0,-4 0 8 32,4 12 -4 -32,-8 -12 -4 0,8 6 4 0,0 -6 -4 31,-4 0 0 -31,-4 0 0 0,0 0 0 15,0 0 0 -15,-4 0 8 16,4 0 -4 -16,0 0 24 20,0 5 -16 -20,-4 -5 32 15,4 0 -28 -15,0 0 -4 16,4 0 -8 -16,-4 0 4 16,0 -5 -4 -16,0 -1 -4 15,0 6 4 -15,0 -12 -4 0,4 12 0 16,-4 0 8 -16,0 0 -4 15,-4 0 -4 -15,4 0 4 16,0 0 -4 -16,0 0 0 16,-4 -6 8 -16,0 6 -4 15,0 0 -4 -15,0 -6 4 16,0 6 -16 -16,0 0 8 16,0 0 12 -16,0 0 -4 15,0 0 -4 -15,4 6 4 16,0 -6 -4 -16,4 6 0 15,0 -6 -12 -15,0 12 8 16,0 -12 12 -16,4 6 -4 16,0 -1 -12 -16,0 1 4 15,0 -6 12 -15,0 12 -4 16,0 -6 -4 -16,8 -1 4 16,-8 1 -4 -16,4 -6 0 0,-4 0 -12 15,0 12 8 -15,-4 -6 4 16,0 0 0 -16,0 -6 8 15,4 5 -4 -15,4 1 8 16,0 0 -8 -16,0 -6 -12 31,4 6 4 -31,0 -6 4 0,-4 6 0 0,4 -6 0 16,-4 5 0 -16,0 1 0 16,0 -6 0 -16,0 0 0 15,0 0 0 -15,-8 0 -12 16,12 0 20 -16,0 0 -8 15,0 0 0 -15,4 0 4 16,-4 6 -4 -16,4 -6 0 16,-4 12 -12 -16,4 -6 8 3,0 -1 12 -3,0 1 -4 16,8 -6 -4 -16,-4 12 4 16,-4 -12 -4 -16,0 6 0 15,-4 -1 -12 -15,0 1 8 16,0 -6 4 -16,4 12 0 15,0 -12 8 -15,4 0 -4 16,0 6 -4 -16,0 0 4 16,0 -1 -4 -16,0 -5 0 15,-4 12 -12 -15,0 -6 8 16,0 0 4 -16,-4 -6 0 16,-4 0 8 -16,4 0 -4 15,-4 0 -12 -15,8 0 4 0,-4 0 12 16,4 -6 -4 -16,0 6 -4 15,0 0 4 -15,0 -6 -16 16,0 6 8 -16,-4 0 4 16,-4 -12 0 -16,4 12 16 15,-4 -5 -8 -15,0 5 -20 16,0 -6 4 -16,0 0 12 16,-4 -6 0 -16,0 12 8 15,4 -6 -8 -15,-4 1 -4 16,4 -1 4 -16,0 -6 4 15,0 12 -4 -15,0 -6 8 0,-4 6 -8 16,4 -5 -12 -16,-4 -1 4 31,4 6 12 -31,-8 -12 -4 0,4 12 16 0,-4 0 -12 16,0 0 16 -16,0 0 -16 16,-8 0 16 -16,4 0 -16 15,-4 0 -4 -15,0 -6 0 16,0 6 -16 -16,4 -6 8 15,0 1 12 -15,4 -1 -4 16,-4 0 8 -16,4 0 -8 16,0 0 -20 -16,0 6 8 15,4 0 12 -15,0 -5 0 16,-4 5 -4 -16,4 0 4 30,-4 5 4 -30,4 -5 -4 15,-4 6 -4 -15,0 0 4 0,0 0 -24 16,-4 0 12 -16,4 -6 12 15,-4 5 0 -15,0 1 8 16,0 0 -8 -16,4 -6 -4 16,0 0 4 -16,4 12 -4 15,0 -12 0 -15,0 6 8 16,0 -6 -4 -16,0 5 -4 16,4 1 4 -16,0 -6 -4 15,0 12 0 -15,-4 -1 -12 16,0 -5 8 -16,-4 12 12 15,0 -7 -4 -15,0 1 8 16,-4 0 -8 -16,8 -7 8 0,-8 13 -8 16,0 -12 -4 -16,-4 0 4 15,4 11 -4 -15,0 -11 0 16,0 0 8 -16,4 -6 -4 16,0 0 -4 -16,4 0 4 15,0 0 -16 -15,4 0 8 16,-4 11 4 -16,4 -11 0 15,0 6 0 -15,-4 -6 0 16,4 6 0 -16,-4 -6 0 16,0 0 0 -16,0 0 0 15,0 0 0 -15,0 0 0 16,-8 0 0 -16,8 0 0 16,-4 0 -12 -16,4 -6 8 15,0 0 4 -15,4 6 0 0,4 -11 16 31,0 11 -8 -31,0 0 -4 0,0 0 0 0,4 0 -4 16,-8 0 0 -16,4 11 -12 16,-4 -5 8 -16,0 0 4 15,-4 0 0 -15,-4 5 0 16,4 -11 0 -16,-4 12 8 16,0 0 -4 -16,0 -7 -4 4,0 13 4 -4,0 -6 4 16,0 -1 -4 -16,4 7 -4 15,0 -7 4 -15,0 7 4 16,0 -1 -4 -16,0 -5 -4 0,4 11 4 31,-4 0 -4 -31,0 -11 0 0,0 0 0 0,0 -1 0 16,0 1 0 -16,-4 -6 0 16,0 11 8 -16,0 -5 -4 15,0 -1 -12 -15,0 1 4 16,0 -6 4 -16,4 11 0 15,0 -5 0 -15,4 0 0 16,-4 -1 0 -16,8 -5 0 16,0 -6 0 -16,0 0 0 15,0 0 0 -15,-4 0 0 16,0 0 -12 -16,-4 0 8 16,0 0 12 -16,4 0 -4 15,-8 0 -4 -15,0 12 4 16,-4 -6 -24 -16,8 -1 12 0,-4 -5 -84 31,4 0 52 -31,8 0 -424 0,0 -5 256 0,4 5 76 47,-16 -18 88 -47</inkml:trace>
    </iact:actionData>
  </iact:action>
  <iact:action type="add" startTime="158474">
    <iact:property name="dataType"/>
    <iact:actionData xml:id="d5">
      <inkml:trace xmlns:inkml="http://www.w3.org/2003/InkML" xml:id="stk5" contextRef="#ctx0" brushRef="#br0">12802 19050 932 0,'-32'23'348'16,"24"-17"-272"-16,0 -6 -20 0,8 0 16 0,-4 -6 -52 15,0 -6 -20 -15,0 -5 0 0,4 -7 -36 0,0 7 20 32,0 -6 16 -32,4 -6 0 0,0 11 20 0,0 -5 -12 0,4 0 40 15,4 -1 -24 -15,-4 7 32 16,8 5 -32 -16,0 -5 4 15,0 -1 -16 -15,4 7 0 16,8 -1 -4 0,0 0 4 -16,0 1 -8 15,0 -1 -4 -15,0 1 4 16,0 -1 -16 -16,4 0 8 16,4 1 4 -16,4 5 0 15,0 -6 16 -15,4 12 -8 16,0 0 16 -16,4 12 -16 15,-4 -6 -4 -15,4 -6 0 16,0 5 -4 -16,0 1 0 16,0 -6 0 -16,0 0 0 0,4 0 -12 15,0 0 8 -15,4 0 4 16,4 0 0 -16,-4 0 16 16,0 0 -8 -16,-4 0 24 19,0 0 -20 -19,0 12 32 16,-4 -6 -28 -16,0 0 4 15,0 -1 -12 -15,0 -5 12 16,4 6 -12 -16,0 -6 16 16,0 6 -16 -16,0 0 -20 15,4 0 4 -15,-8 -1 12 16,0 1 0 -16,4 -6 -4 16,-4 0 4 -16,-4 0 -4 15,0 -6 0 -15,4 1 8 0,4 -1 -4 16,4 0 -12 -16,0 0 4 15,0 6 12 -15,4 0 -4 16,-8 0 -12 -16,8 0 4 16,-4 0 4 -16,-4 -6 0 15,4 1 0 -15,0 5 0 16,4 -6 0 -16,0 0 0 16,0 -6 -12 -16,0 12 8 15,0 0 12 -15,-4 -6 -4 16,0 1 -4 -16,-4 -1 4 15,0 -6 -4 -15,4 6 0 16,0 -5 8 -16,4 -1 -4 16,-4 6 -4 -16,4 -5 4 15,0 -1 -4 -15,-4 0 0 0,4 -5 -12 32,-4 17 8 -32,-4 0 12 0,0 -12 -4 0,-4 6 -4 15,4 6 4 -15,4 0 4 16,4 0 -4 -16,-4 0 -4 15,0 0 4 -15,12 0 -16 16,-12 6 8 -16,-4 0 -16 16,4 -12 12 -16,-12 12 12 15,4 0 0 -15,-4 6 -4 16,0 -7 4 -16,0 1 -4 16,4 0 0 -16,-4 6 8 0,4 -1 -4 15,-4 -5 8 -15,-4 6 -8 5,4 -1 -4 -5,0 -5 4 15,0 12 -4 -15,-8 -13 0 16,0 1 -12 -16,-4 -6 8 16,4 0 4 -16,0 0 0 15,4 0 0 -15,-4 0 0 16,4 0 -12 -16,4 0 8 16,0 0 20 -16,4 0 -8 15,0 12 -4 -15,-4 -24 0 16,4 12 -4 -16,0 0 0 15,0 0 -12 -15,-4 0 8 16,0 -6 -4 -16,4 6 0 16,8 0 0 -16,0 0 0 15,0 0 16 -15,0 6 -4 0,0 -6 -12 16,0 12 4 -16,-4 0 4 31,0 -7 0 -31,4 7 8 0,-8 0 -4 0,4 -7 8 16,4 1 -8 -16,0 0 -12 15,4 6 4 -15,4 -1 12 16,0 -5 -4 -16,-4 17 -4 16,0 -17 4 -16,-4 6 -4 15,0 -6 0 -15,0 0 -12 16,4 -1 8 -16,0 -5 4 16,8 12 0 -16,-4 -6 8 15,-4 5 -4 -15,0 -11 -4 0,0 12 4 16,-4 0 4 -16,0 -12 -4 15,0 0 -4 -15,4 -6 4 16,4 0 -4 -16,4 -6 0 16,0 7 0 -16,0 -7 0 15,-4 0 -12 -15,4 1 8 16,-8 -7 12 -16,4 12 -4 16,4 -5 -12 -16,0 -1 4 15,4 1 12 -15,0 5 -4 16,0 -6 -4 -16,-8 12 4 15,4 0 -4 -15,-4 0 0 31,0 -6 0 -31,0 6 0 16,4 0 0 -16,0 0 0 15,-4 6 0 -15,0 -6 0 16,0 12 0 -16,0 -6 0 0,-8 5 32 16,0 1 -16 -16,-8 5 4 15,8 -17 -12 -15,0 18 12 16,0 -7 -12 -16,0 1 4 15,4 0 -4 -15,-4 -7 -16 16,4 13 4 -16,-12 -6 12 16,0 5 -4 -16,-4 -5 16 15,-4 -1 -12 -15,-4 1 -4 16,-4 0 0 -16,0 -7 4 16,0 -5 -4 -16,0 12 -12 15,0 -6 4 -15,0 0 -16 16,0 -1 12 -16,4 -5 -40 15,-4 12 28 -15,0 -6 -48 0,0 -6 40 16,-4 0 -80 -16,0 0 56 16,-4 0 -316 -16,4 0 204 15,-4 0 68 -15,4 0 68 32</inkml:trace>
    </iact:actionData>
  </iact:action>
  <iact:action type="add" startTime="158475">
    <iact:property name="dataType"/>
    <iact:actionData xml:id="d6">
      <inkml:trace xmlns:inkml="http://www.w3.org/2003/InkML" xml:id="stk6" contextRef="#ctx0" brushRef="#brinv">0 0 2048 0</inkml:trace>
    </iact:actionData>
  </iact:action>
  <iact:action type="add" startTime="158476">
    <iact:property name="dataType"/>
    <iact:actionData xml:id="d7">
      <inkml:trace xmlns:inkml="http://www.w3.org/2003/InkML" xml:id="stk7" contextRef="#ctx0" brushRef="#brinv">23324 19444 2048 0</inkml:trace>
    </iact:actionData>
  </iact:action>
</iact:actions>
</file>

<file path=ppt/ink/inkAction29.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45925" units="1/cm"/>
          <inkml:channelProperty channel="Y" name="resolution" value="2.38883" units="1/cm"/>
          <inkml:channelProperty channel="F" name="resolution" value="0" units="1/deg"/>
          <inkml:channelProperty channel="T" name="resolution" value="1" units="1/dev"/>
        </inkml:channelProperties>
      </inkml:inkSource>
      <inkml:timestamp xml:id="ts0" timeString="2017-12-16T20:28:50.264Z"/>
    </inkml:context>
    <inkml:brush xml:id="br0">
      <inkml:brushProperty name="width" value="0.07182" units="cm"/>
      <inkml:brushProperty name="height" value="0.07182" units="cm"/>
      <inkml:brushProperty name="color" value="#7030A0"/>
    </inkml:brush>
    <inkml:brush xml:id="brinv">
      <inkml:brushProperty name="width" value="0.05" units="cm"/>
      <inkml:brushProperty name="height" value="0.05" units="cm"/>
      <inkml:brushProperty name="color" value="#000000"/>
      <inkml:brushProperty name="transparency" value="255"/>
    </inkml:brush>
  </inkml:definitions>
  <iact:action type="add" startTime="20327">
    <iact:property name="dataType"/>
    <iact:actionData xml:id="d0">
      <inkml:trace xmlns:inkml="http://www.w3.org/2003/InkML" xml:id="stk0" contextRef="#ctx0" brushRef="#br0">17342 1285 1016 0,'20'12'376'16,"-20"-18"-292"-16,4 0 -20 0,8 6 -64 15,4 -6 -12 -15,4 -5 -4 16,4 -7 8 -16,0 -5 16 16,0 0 -4 -16,0 -1 68 0,0 1 -40 0,-4 0 120 15,4 -1 -84 -15,4 1 20 21,4 0 -52 -21,8 -6 4 15,8 6 -24 -15,4 5 -8 16,4 6 -4 -16,0 1 4 16,4 -1 -4 -16,4 1 8 15,4 -1 -8 -15,16 0 16 16,8 1 -12 -16,8 5 -12 16,0 -6 0 -16,4 1 -48 15,8 -1 24 -15,-4 0 -92 0,-4 1 68 16,-8 -1 -408 -16,-12 -5 256 47</inkml:trace>
    </iact:actionData>
  </iact:action>
  <iact:action type="add" startTime="20926">
    <iact:property name="dataType"/>
    <iact:actionData xml:id="d1">
      <inkml:trace xmlns:inkml="http://www.w3.org/2003/InkML" xml:id="stk1" contextRef="#ctx0" brushRef="#br0">17446 69 788 0,'12'0'292'4,"-8"0"-228"-4,0 0 -16 0,-4 0 -24 0,0 0 -24 0,4 12 8 16,0 -1 -4 -16,0 -5 -4 0,-4 -6 4 0,8 6 -4 16,-4 5 0 -16,-4 -11 32 15,4 12 -16 -15,-4 0 92 0,0 -1 -60 0,-8 13 48 16,0 5 -56 0,-4 11 -12 -1,-8 13 -16 1,-4 5 -12 -16,-8 6 4 15,-4 0 4 -15,-4 6 -4 16,0 0 -4 -16,0 -6 4 16,4 -12 -4 -16,4 6 0 15,8 -5 8 -15,4 -1 -4 16,4 0 24 -16,8 1 -16 16,8 5 24 -16,8 0 -24 0,12 6 12 15,4 0 -12 -15,12 0 -8 16,4 -6 0 -16,4 -5 -4 15,4 -13 0 -15,0 1 -12 16,0 -6 8 -16,0 6 12 16,4 -12 -4 -16,0 0 8 15,0 -6 -8 -15,0 -5 -4 16,4 5 4 -16,-4 -6 -4 16,-4 1 0 -16,-4 -1 -100 15,-4 1 56 -15,-4 -7 -368 16,-4 -5 228 -16,-8 6 76 0,-8 -6 76 47</inkml:trace>
    </iact:actionData>
  </iact:action>
  <iact:action type="add" startTime="30283">
    <iact:property name="dataType"/>
    <iact:actionData xml:id="d2">
      <inkml:trace xmlns:inkml="http://www.w3.org/2003/InkML" xml:id="stk2" contextRef="#ctx0" brushRef="#br0">18154 3874 996 0,'-16'-11'368'16,"12"5"-284"-16,8 0 -24 0,-4 6 12 15,0 -6 -52 -15,0 0 36 0,0 1 -32 0,4 -1 4 16,-4 -6 -16 -16,4 6 -8 0,0 -5 0 0,4 5 -4 16,0 0 0 -16,12 0 0 4,4 0 24 28,12 6 -12 -32,8 -5 40 15,12 5 -28 -15,8 0 -4 16,0 5 -12 -16,4 7 -8 15,4 -12 4 -15,0 0 -4 16,4 0 0 -16,4 -6 -72 16,4 0 40 -16,0 1 -92 15,0 5 68 -15,-4 5 -184 16,-8 -5 136 -16,0 -5 -528 62,-4 5 356 -62,0 -6 120 0</inkml:trace>
    </iact:actionData>
  </iact:action>
  <iact:action type="add" startTime="30819">
    <iact:property name="dataType"/>
    <iact:actionData xml:id="d3">
      <inkml:trace xmlns:inkml="http://www.w3.org/2003/InkML" xml:id="stk3" contextRef="#ctx0" brushRef="#br0">18426 3188 996 0,'8'0'368'16,"-8"6"-284"-16,4 -12 -24 0,-4 6 28 0,0 0 -60 15,0 0 76 -15,0 0 -56 0,0 0 44 0,0 0 -52 16,-4 0 -28 -16,-8 11 -12 0,-4 7 -36 20,-4 11 20 -5,-8 17 -56 1,-4 7 40 -16,0 5 24 0,-4 6 8 15,8 6 0 -15,0 -6 4 16,0 0 -4 -16,4 0 0 16,8 0 8 -16,4 0 -4 15,4 0 -4 -15,16 6 4 16,4 0 -4 -16,8 -1 0 16,8 1 0 -16,16 -12 0 15,12 -5 -28 -15,12 -13 16 16,4 -16 -92 -16,8 -7 56 15,0 -11 -804 -15,0 -12 468 47,0 -17 148 -47</inkml:trace>
    </iact:actionData>
  </iact:action>
  <iact:action type="add" startTime="44674">
    <iact:property name="dataType"/>
    <iact:actionData xml:id="d4">
      <inkml:trace xmlns:inkml="http://www.w3.org/2003/InkML" xml:id="stk4" contextRef="#ctx0" brushRef="#br0">16346 9286 560 0,'-8'0'208'15,"12"0"-164"-15,-12 -12 -8 0,8 12 68 0,0 -6 -64 16,0 -11 -8 -16,4 -12 -20 0,-4 -6 -12 16,4 0 4 -16,0 -6 -4 15,-4 0 0 -15,4 7 68 0,-4 10 -36 16,4 1 112 -16,0 0 -84 16,0 5 64 -16,12 1 -20 31,4 5 -56 -31,4 1 0 0,8 -7 -32 15,12 6 28 1,4 1 -28 -16,12 5 20 0,4 6 -20 16,4 6 -8 -16,4 0 -4 15,12 5 -4 -15,12 7 0 16,8 5 -12 -16,4 12 8 16,-8 0 12 -16,16 0 -4 15,8 5 16 -15,4 -5 -12 16,0 -6 4 -16,-4 6 -4 15,12 -6 4 -15,8 -11 -8 0,-4 -1 -4 16,-4 -5 4 -16,12 -6 12 16,8 0 -8 -16,-4 -6 4 15,0 -6 -4 -15,8 0 -8 16,4 -6 4 -16,-8 7 -24 16,-8 -7 12 -16,4 6 -12 15,0 -6 8 -15,-8 7 8 16,20 -1 4 -16,-20 0 -44 15,-4 0 24 -15,-16 0 -12 16,-12 1 20 -16,-20 -1 -52 16,-8 0 32 -16,-12 -6 -372 0,-4 -5 224 47,0 -6 72 -47,-12 -7 76 0</inkml:trace>
    </iact:actionData>
  </iact:action>
  <iact:action type="add" startTime="53377">
    <iact:property name="dataType"/>
    <iact:actionData xml:id="d5">
      <inkml:trace xmlns:inkml="http://www.w3.org/2003/InkML" xml:id="stk5" contextRef="#ctx0" brushRef="#br0">130 13219 632 0,'-12'-41'236'15,"4"30"-184"-15,-4 -18 -16 0,8 17 44 0,0 -11 -52 16,-4 0 32 -16,0 -12 -32 15,0 0 -28 -15,0 -12 0 16,4 1 -20 -16,0 -1 12 0,0 1 4 16,0 5 4 -16,4 6 76 15,0 0 -40 -15,4 0 48 16,4 6 -48 -16,4 -6 32 16,4 6 -36 -16,4 0 8 15,4 0 -24 -15,8 0 36 0,0 5 -28 16,8 1 32 -16,0 6 -32 15,-4 -1 20 -15,4 7 -24 16,0 5 8 -16,4 6 -16 16,0 0 -8 -16,8 0 0 15,4 11 4 -15,4 -5 -4 16,0 0 8 -16,0 6 -8 16,4 -1 24 -16,-8 1 -16 15,0 -6 24 -15,4 5 -24 16,4 -5 4 -16,8 0 -8 15,-4 6 4 -15,4 -1 -8 16,-4 1 -12 -16,4 0 4 16,-12 -1 4 -16,4 1 0 15,0 0 0 -15,0 -1 0 16,8 -5 8 -16,0 6 -4 0,0 -1 -12 31,-4 1 4 -31,8 0 4 0,-12 5 0 0,-4 -5 0 16,4 5 0 -16,0 1 0 15,4 -1 0 -15,4 0 -12 16,0 7 8 -16,-8 -1 4 16,0 0 0 -16,-4 1 8 15,-4 -1 -4 -15,0 0 -4 16,4 0 4 -16,4 1 4 16,4 -1 -4 -16,0 0 -12 29,4 -5 4 -29,-4 -1 12 16,-4 1 -4 -16,-4 -1 -12 15,-4 0 4 -15,0 1 4 0,8 -1 0 16,0 1 8 -16,4 -1 -4 16,0 -5 8 -16,4 0 -8 15,-4 -1 -4 -15,-4 -5 4 16,-4 6 -16 -16,0 -1 8 16,4 1 4 -16,4 0 0 15,16 -1 0 -15,4 -5 0 16,-12 6 16 -16,0 -7 -8 15,-4 -5 -4 -15,4 0 0 16,-4 -5 -16 -16,4 -1 8 16,4 0 12 -16,8 -6 -4 15,-8 1 -4 -15,4 -1 4 16,-12 -5 4 -16,0 -1 -4 16,8 1 -4 -16,8 -7 4 0,0 1 -4 15,0 -6 0 -15,0 0 8 16,-12 0 -4 -16,-4 0 -4 15,0 0 4 -15,4 0 4 16,4 0 -4 -16,0 11 8 16,0 1 -8 -16,-8 5 -4 15,4 6 4 -15,-16 0 4 16,0 6 -4 -16,-4 6 32 16,4 6 -20 -16,-4 5 12 15,4 7 -16 -15,-4 5 12 16,0 0 -16 -16,-4 0 16 15,-4 6 -16 -15,-4 -6 -4 0,4 6 0 32,-8 -12 4 -32,0 6 -4 0,-4 -6 -12 0,4 1 4 15,-4 -1 20 -15,12 -6 -8 16,-4 1 -4 -16,4 -7 0 16,0 1 -4 -16,0 -6 0 15,4 0 8 -15,-4 0 -4 5,8 -6 8 -5,-12 0 -8 15,4 -6 -4 -15,0 6 4 16,4 -6 -16 -16,4 0 8 16,4 -6 4 -16,8 1 0 15,-4 -1 -12 -15,4 1 8 16,-4 -7 4 -16,-4 1 0 16,-4 5 32 -16,0 6 -16 15,4 -5 -12 -15,0 5 -8 0,0 0 -24 16,0 6 16 -16,-4 -6 32 31,-4 6 -12 -31,-4 0 -16 0,-4 0 0 0,-8 6 -100 16,0 6 56 -16,-4 -1 -364 15,-4 7 232 -15,-4 5 76 16,4 6 76 -16</inkml:trace>
    </iact:actionData>
  </iact:action>
  <iact:action type="add" startTime="53378">
    <iact:property name="dataType"/>
    <iact:actionData xml:id="d6">
      <inkml:trace xmlns:inkml="http://www.w3.org/2003/InkML" xml:id="stk6" contextRef="#ctx0" brushRef="#brinv">0 0 2048 0</inkml:trace>
    </iact:actionData>
  </iact:action>
  <iact:action type="add" startTime="53379">
    <iact:property name="dataType"/>
    <iact:actionData xml:id="d7">
      <inkml:trace xmlns:inkml="http://www.w3.org/2003/InkML" xml:id="stk7" contextRef="#ctx0" brushRef="#brinv">21328 13340 2048 0</inkml:trace>
    </iact:actionData>
  </iact:action>
</iact:actions>
</file>

<file path=ppt/ink/inkAction3.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88629" units="1/cm"/>
          <inkml:channelProperty channel="Y" name="resolution" value="2.38883" units="1/cm"/>
          <inkml:channelProperty channel="F" name="resolution" value="0" units="1/deg"/>
          <inkml:channelProperty channel="T" name="resolution" value="1" units="1/dev"/>
        </inkml:channelProperties>
      </inkml:inkSource>
      <inkml:timestamp xml:id="ts0" timeString="2017-12-13T14:46:40.257Z"/>
    </inkml:context>
    <inkml:brush xml:id="br0">
      <inkml:brushProperty name="width" value="0.07182" units="cm"/>
      <inkml:brushProperty name="height" value="0.07182" units="cm"/>
      <inkml:brushProperty name="color" value="#000000"/>
    </inkml:brush>
    <inkml:brush xml:id="brinv">
      <inkml:brushProperty name="width" value="0.05" units="cm"/>
      <inkml:brushProperty name="height" value="0.05" units="cm"/>
      <inkml:brushProperty name="color" value="#000000"/>
      <inkml:brushProperty name="transparency" value="255"/>
    </inkml:brush>
  </inkml:definitions>
  <iact:action type="add" startTime="16775">
    <iact:property name="dataType"/>
    <iact:actionData xml:id="d0">
      <inkml:trace xmlns:inkml="http://www.w3.org/2003/InkML" xml:id="stk0" contextRef="#ctx0" brushRef="#br0">7743 2018 1352 0,'-98'-64'500'16,"36"47"-392"-16,-26 -36 -28 0,41 36 20 16,-10 -12 -72 -16,-10 0 -20 0,-15 0 -8 31,-22 5 8 -31,-25 7 -4 0,-16 5 -20 0,5 6 8 16,-9 6 -4 -16,-27 12 4 0,-10 6 0 15,15 11 0 -15,-5 0 8 16,-26 6 0 -16,1 5 8 15,10 13 -4 -15,-1 -1 -12 16,-20 12 4 -16,0 18 40 16,11 22 -24 -16,-6 18 0 15,-16 1 -8 -15,17 11 4 16,4 -6 -4 -16,-26 29 -12 0,1 40 4 16,20 1 4 -16,11 -6 0 15,-1 12 0 -15,-10 40 0 16,26 7 -12 -16,26 -13 8 15,0 24 -16 -15,5 17 12 16,-5 -11 4 -16,-5 40 4 16,20 12 -12 -16,1 0 8 15,20 41 -4 -15,0 -12 0 16,5 6 8 -16,0 29 0 16,6 -11 0 -16,9 51 0 15,11 -16 0 -15,11 28 0 16,-1 59 0 -16,16 -7 0 15,16 -34 0 -15,20 0 0 16,10 -12 0 -16,16 -11 0 16,0 23 -28 -16,11 -24 16 15,-6 36 -12 -15,16 -30 12 0,10 24 8 16,20 -24 4 -16,1 12 0 16,20 12 0 -16,11 -18 32 15,15 18 -16 -15,-5 -29 4 16,-5 22 -12 -16,5 -16 4 15,16 34 -8 -15,10 -46 -4 16,10 29 4 -16,0 -35 4 16,6 0 -4 -16,-6 0 8 15,26 -12 -8 -15,16 24 24 16,0 -30 -16 -16,-6 6 4 16,26 1 -8 -16,21 -42 20 0,-10 30 -16 15,0 -29 -12 -15,25 -24 -4 16,6 18 -16 -16,-11 -18 12 15,31 -29 12 -15,6 24 0 16,0 -30 -4 -16,40 -23 4 16,-25 6 4 -16,32 0 -4 15,4 -23 -12 -15,0 -41 4 16,31 29 4 -16,-15 5 0 16,31 -22 0 -16,-11 -12 0 15,32 6 0 -15,-16 11 0 16,41 -11 0 -16,-26 -18 0 15,37 -17 0 -15,-16 23 0 16,31 6 16 -16,-10 -23 -8 16,21 -18 -4 -16,-1 0 0 0,1 12 -4 31,15 29 0 -31,-31 -41 0 0,46 -6 0 0,-36 -40 0 16,37 5 0 -16,-11 -22 8 15,0 -19 -4 -15,32 1 -4 16,-22 -23 4 -16,11 -7 -24 15,20 -11 12 -15,-30 -17 12 16,25 -30 0 -16,-4 -5 -12 16,-6 -24 4 -16,20 -17 12 15,-20 -29 -4 -15,6 -18 -12 16,19 -17 4 -16,-35 -11 -4 0,36 5 0 31,-21 0 8 -31,-5 -18 0 0,21 -40 44 0,-21 -6 -24 31,10 -5 16 -31,16 10 -20 0,-31 -16 44 0,16 -41 -32 16,-27 -12 -24 -16,1 11 -4 16,4 1 16 -16,-25 -41 -8 18,10 -6 4 -18,-31 18 -4 16,16 11 56 -16,-16 -52 -36 16,16 17 112 -16,-16 1 -80 15,-5 -36 12 -15,-21 -5 -48 16,-5 -1 12 -16,-5 -57 -20 15,-5 40 -16 -15,-31 -29 -4 16,20 -35 12 -16,-40 6 -4 16,-1 -47 -20 -16,-5 12 8 15,-52 -29 -12 -15,-5 12 8 16,-5 -53 8 -16,-42 24 4 0,-30 -53 52 16,-32 12 -28 -16,-15 -24 32 15,-26 -28 -28 -15,-31 11 8 16,-36 -64 -20 -16,-41 -24 20 15,-37 -5 -24 -15,-31 -11 -12 16,-15 28 -4 -16,-21 30 12 16,-41 -36 -4 -16,-47 41 24 15,-15 -40 -16 -15,-26 -12 -12 16,-47 29 -4 -16,5 -6 -16 16,-35 41 12 -16,-11 6 20 15,-21 -6 -4 -15,-21 23 16 0,-25 -29 -16 16,-5 64 4 -16,-11 -23 -4 15,-10 64 36 -15,-16 0 -20 16,11 35 12 -16,-47 23 -20 16,31 -6 28 -16,-46 29 -28 15,-1 -17 -24 -15,1 23 4 16,-47 6 8 -16,-20 -52 0 16,9 63 -48 -16,-25 -11 28 15,11 24 20 -15,14 40 0 16,-35 29 20 -16,-21 -23 -16 15,10 40 -12 -15,11 47 0 16,-21 35 12 -16,-6 6 -4 16,37 6 -4 -16,-10 11 4 15,-32 17 -16 -15,16 30 8 16,21 29 -16 -16,-41 18 12 0,-6 28 -40 16,5 0 28 -16,37 24 8 15,-21 0 8 -15,-21 23 -32 16,16 0 20 -16,30 23 16 15,-20 12 0 -15,37 -6 20 16,14 24 -12 -16,-25 16 4 16,16 24 -4 -16,20 12 -24 15,-21 6 8 -15,37 -6 -40 16,10 -1 28 -16,0 -16 -240 16,10 28 144 -16,21 47 -1428 62,16 6 848 -62</inkml:trace>
    </iact:actionData>
  </iact:action>
  <iact:action type="add" startTime="23898">
    <iact:property name="dataType"/>
    <iact:actionData xml:id="d1">
      <inkml:trace xmlns:inkml="http://www.w3.org/2003/InkML" xml:id="stk1" contextRef="#ctx0" brushRef="#br0">11967 16041 1432 0,'78'-64'532'16,"-68"41"-412"-16,16 -29 -36 0,-5 23 -144 16,0 -12 16 -16,-6 -6 20 15,-10 -5 16 -15,-15 0 -12 16,-21 -1 12 -16,-11 -5 4 16,-9 0 4 -16,-22 -6 0 0,-15 -12 0 15,-25 -5 -12 -15,-17 -1 8 16,-4 1 84 -1,0 5 -48 -15,-16 0 96 0,-21 7 -72 16,0 5 24 -16,1 0 -44 16,-22 11 -4 -16,-30 18 -20 15,10 12 -44 -15,-10 6 20 16,-26 17 -68 -16,5 17 44 0,-16 6 -72 20,-20 12 64 -20,20 12 -8 15,1 -1 32 -15,-11 1 12 16,26 5 8 -16,0 1 -20 15,-21 5 12 -15,16 12 20 16,0 5 -4 -16,-6 1 32 16,11 5 -24 -16,21 7 -4 15,5 -13 -8 -15,-11 7 -40 16,22 11 20 -16,19 23 -56 16,12 18 40 -16,9 6 24 15,11 -1 8 -15,16 -11 0 16,30 12 4 -16,6 58 -16 0,35 6 8 15,37 -24 -4 -15,36 -17 0 16,37 -12 8 -16,30 6 0 16,21 12 8 -16,16 6 -4 15,36 -7 8 -15,36 -16 -8 16,10 -24 16 -16,31 -24 -12 16,37 -11 4 -16,4 -11 -4 15,37 -12 -8 -15,5 -6 4 16,32 -12 -4 -16,19 0 0 15,6 -11 16 -15,5 0 -8 16,21 -6 4 -16,-5 -6 -4 16,10 0 4 -16,5 -6 -8 15,5 -5 32 -15,-5 -12 -20 16,11 -12 20 -16,-27 -23 -20 0,-15 -18 -8 16,6 -11 -4 -16,-47 -6 -4 15,4 -18 0 -15,-35 -5 -12 16,-36 -23 8 -16,-16 -30 12 15,-16 -40 -4 -15,-41 5 32 16,-31 -17 -20 -16,-41 -17 40 16,-31 -42 -32 -16,-42 13 -12 15,-36 -1 -8 -15,-46 -34 -16 16,-57 5 8 -16,-37 35 -4 16,-30 24 0 -16,-63 11 0 15,-25 18 0 -15,-62 22 0 16,-37 30 0 -16,-46 53 -160 15,10 63 92 -15,-20 47 -464 0,41 35 300 16,-6 29 116 -16,1 35 84 31</inkml:trace>
    </iact:actionData>
  </iact:action>
  <iact:action type="add" startTime="31773">
    <iact:property name="dataType"/>
    <iact:actionData xml:id="d2">
      <inkml:trace xmlns:inkml="http://www.w3.org/2003/InkML" xml:id="stk2" contextRef="#ctx0" brushRef="#br0">28555 27382 1444 0,'-16'29'536'16,"1"-17"-420"-16,15 -12 -28 0,0 0 4 0,0 11 -68 16,10 13 44 -16,11 16 -40 15,15 42 -16 -15,21 23 -4 16,10 -1 -8 -16,10 1 0 0,6 0 0 16,10 11 0 -16,-5 30 0 15,16 40 0 -15,9 0 -20 16,6 -6 12 -1,5 1 64 -15,-15 -1 -28 0,-21 -17 60 16,-11 -23 -52 -16,-15 -24 12 16,-10 -29 -32 -16,-11 -17 -68 15,-10 -12 24 -15,-5 -29 -112 0,-5 -17 80 22,-11 -24 -168 -22,-10 -46 128 16,-15 -17 -736 -16,-16 -18 464 46,-16 -24 156 -46</inkml:trace>
    </iact:actionData>
  </iact:action>
  <iact:action type="add" startTime="32217">
    <iact:property name="dataType"/>
    <iact:actionData xml:id="d3">
      <inkml:trace xmlns:inkml="http://www.w3.org/2003/InkML" xml:id="stk3" contextRef="#ctx0" brushRef="#br0">28637 28237 1100 0,'-5'64'408'16,"0"-23"-316"-16,10 -12 -28 0,0 -17 -8 0,0 -6 -44 15,1 11 56 -15,4 -11 -36 0,0 -6 56 0,1 -6 -52 16,-1 0 72 -16,6 -11 -60 15,-11 -12 44 -15,0 -12 -52 16,-10 -29 40 0,-6 -29 -44 -16,-4 -35 -28 0,-11 -17 -8 31,0 -6 -28 -31,5 -6 16 0,-4 6 4 0,4 17 8 16,11 30 0 -16,10 28 0 15,0 12 44 -15,15 47 0 31,16 23 -20 -31,16 23 4 0,20 24 -16 16,10 -6 0 -16,6 17 -4 16,0 -6 -16 -16,-6 -5 4 15,-4 -6 -60 -15,-6 -12 36 16,-5 -6 -312 -16,-5 -23 184 16,-5 -18 60 -16,-6 -28 60 31</inkml:trace>
    </iact:actionData>
  </iact:action>
  <iact:action type="add" startTime="38459">
    <iact:property name="dataType"/>
    <iact:actionData xml:id="d4">
      <inkml:trace xmlns:inkml="http://www.w3.org/2003/InkML" xml:id="stk4" contextRef="#ctx0" brushRef="#br0">10494 7849 964 0,'-124'-12'360'16,"88"-11"-280"-16,-32 -18 -24 0,48 23 -20 0,-17 -5 -32 0,-14 -6 32 15,-11 -6 -20 -15,-11 -6 4 16,1 -5 -12 -16,0 -1 4 15,-1 7 -8 -15,6 5 -4 0,-5 0 4 16,4 11 -40 -16,-9 19 20 16,-6 16 -4 -16,-10 24 12 15,0 18 16 -15,0 22 -4 16,10 18 24 -16,6 30 -16 16,14 45 40 -16,12 36 -28 15,15 -12 -4 -15,15 23 -12 16,16 24 -24 -16,15 -6 8 15,16 -24 -24 -15,26 0 20 16,20 7 -64 -16,21 -18 40 16,10 -30 -8 -16,1 -34 24 15,20 -29 -4 -15,26 -41 12 0,5 -47 24 16,0 -69 -4 -16,0 -47 32 16,16 -46 -24 -16,5 -59 56 15,-16 -40 -40 -15,-26 -12 100 16,-25 -35 -76 -16,-21 0 124 19,-21 11 -100 -19,-20 19 4 16,-21 16 -48 -16,-16 47 -88 16,0 47 28 -16,-51 99 0 47</inkml:trace>
    </iact:actionData>
  </iact:action>
  <iact:action type="add" startTime="39421">
    <iact:property name="dataType"/>
    <iact:actionData xml:id="d5">
      <inkml:trace xmlns:inkml="http://www.w3.org/2003/InkML" xml:id="stk5" contextRef="#ctx0" brushRef="#br0">18110 9868 1424 0,'-114'-70'528'15,"52"29"-412"-15,-26 -17 -32 0,47 29 -28 0,-21 -24 -48 16,-10 -16 -4 -16,-6 -13 0 16,0 -5 -24 -16,-15 5 12 15,-15 7 -12 -15,-21 17 8 0,-6 17 -52 16,1 23 32 -16,-16 24 -28 15,-26 52 36 -15,5 41 12 16,11 23 8 -16,5 12 20 16,15 23 -8 -16,6 41 60 15,25 12 -40 -15,27 17 16 16,25 75 -28 -16,31 7 0 0,26 63 -8 16,26 6 -52 -16,20 18 28 15,11 -6 -76 -15,15 -47 52 16,27 -35 -16 -16,35 -17 32 15,1 -52 48 -15,9 -47 -12 16,11 -47 52 -16,26 -46 -36 16,0 -58 84 -16,-10 -58 -64 31,10 -53 -4 -31,5 -35 -28 0,-5 -52 32 0,-10 -64 -24 16,-32 -24 4 -16,-9 -45 -16 15,-22 -30 0 -15,-25 -6 -4 16,-26 -41 4 -16,-21 24 -8 15,-36 29 -12 -15,-16 -1 4 16,-40 -28 40 -16,-37 75 -24 16,-37 59 -96 -16,-25 52 40 30,-16 52 -728 -30,-46 59 424 0,0 75 152 16,-36 35 132 -16</inkml:trace>
    </iact:actionData>
  </iact:action>
  <iact:action type="add" startTime="40248">
    <iact:property name="dataType"/>
    <iact:actionData xml:id="d6">
      <inkml:trace xmlns:inkml="http://www.w3.org/2003/InkML" xml:id="stk6" contextRef="#ctx0" brushRef="#br0">21688 10374 1196 0,'-67'-12'440'16,"67"12"-340"-16,-83 -46 -32 0,52 28 44 15,-5 -5 -76 -15,-11 -6 4 0,-4 -6 -24 16,-17 -6 32 -16,-19 0 -24 16,-17 1 -12 -16,1 5 -8 0,-1 6 -4 15,-4 5 0 -15,-11 1 0 20,-26 12 0 -20,-15 16 -28 0,10 30 16 0,0 23 12 15,-10 41 4 -15,-6 18 16 0,11 11 -12 16,15 17 -4 -16,16 47 0 15,16 35 12 -15,20 18 -8 32,15 51 -20 -32,27 19 4 0,15 -1 4 0,31 17 4 15,15 -34 -12 -15,22 -41 8 16,30 -23 28 -16,36 -24 -12 16,11 -22 4 -16,20 -36 -8 15,11 -35 48 -15,36 -46 -32 16,0 -52 60 -16,-5 -48 -48 15,15 -34 12 -15,16 -34 -32 16,-10 -60 44 -16,-22 -45 -32 16,1 -18 12 -16,-10 -47 -24 15,-16 -17 -8 -15,-32 17 -4 16,-19 1 4 -16,-37 -30 -4 0,-26 35 -36 16,-31 23 16 -16,-36 -17 -64 15,-36 12 44 -15,-21 23 -448 16,-36 29 264 -16,-47 58 92 15,-46 58 88 -15</inkml:trace>
    </iact:actionData>
  </iact:action>
  <iact:action type="add" startTime="40249">
    <iact:property name="dataType"/>
    <iact:actionData xml:id="d7">
      <inkml:trace xmlns:inkml="http://www.w3.org/2003/InkML" xml:id="stk7" contextRef="#ctx0" brushRef="#brinv">0 0 2048 0</inkml:trace>
    </iact:actionData>
  </iact:action>
  <iact:action type="add" startTime="40250">
    <iact:property name="dataType"/>
    <iact:actionData xml:id="d8">
      <inkml:trace xmlns:inkml="http://www.w3.org/2003/InkML" xml:id="stk8" contextRef="#ctx0" brushRef="#brinv">35946 31914 2048 0</inkml:trace>
    </iact:actionData>
  </iact:action>
</iact:actions>
</file>

<file path=ppt/ink/inkAction30.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45994" units="1/cm"/>
          <inkml:channelProperty channel="Y" name="resolution" value="1.64217" units="1/cm"/>
          <inkml:channelProperty channel="F" name="resolution" value="0" units="1/deg"/>
          <inkml:channelProperty channel="T" name="resolution" value="1" units="1/dev"/>
        </inkml:channelProperties>
      </inkml:inkSource>
      <inkml:timestamp xml:id="ts0" timeString="2017-12-16T20:33:45.982Z"/>
    </inkml:context>
    <inkml:brush xml:id="br0">
      <inkml:brushProperty name="width" value="0.07179" units="cm"/>
      <inkml:brushProperty name="height" value="0.07179" units="cm"/>
      <inkml:brushProperty name="color" value="#7030A0"/>
    </inkml:brush>
    <inkml:brush xml:id="br1">
      <inkml:brushProperty name="width" value="0.07179" units="cm"/>
      <inkml:brushProperty name="height" value="0.07179" units="cm"/>
      <inkml:brushProperty name="color" value="#000000"/>
    </inkml:brush>
    <inkml:brush xml:id="brinv">
      <inkml:brushProperty name="width" value="0.05" units="cm"/>
      <inkml:brushProperty name="height" value="0.05" units="cm"/>
      <inkml:brushProperty name="color" value="#000000"/>
      <inkml:brushProperty name="transparency" value="255"/>
    </inkml:brush>
  </inkml:definitions>
  <iact:action type="add" startTime="19499">
    <iact:property name="dataType"/>
    <iact:actionData xml:id="d0">
      <inkml:trace xmlns:inkml="http://www.w3.org/2003/InkML" xml:id="stk0" contextRef="#ctx0" brushRef="#br0">4274 2663 728 0,'-20'-24'268'32,"8"20"-208"-32,0 0 -16 0,8 0 64 0,0 -4 -68 0,0 0 28 0,0 -4 -40 15,0 0 -8 -15,0 4 -12 16,0 -4 4 -16,0 4 -8 0,0 0 -4 15,4 0 4 -15,0 8 -4 0,0 8 0 0,0 12 24 16,4 12 -12 0,0 12 24 -16,4 20 -24 31,0 8 -12 -31,4 8 -4 0,0 0 20 16,0 0 -8 -16,-4 0 -4 0,0 -4 0 15,0 0 4 -15,0 4 -4 16,-4 -8 8 -16,0 -4 -8 15,-4 -8 8 -15,0 0 -8 16,-4 -8 -4 -16,4 4 4 16,-4 -8 -4 -16,0 -4 0 15,0 -8 -72 -15,0 -8 40 16,4 -4 -692 -16,4 0 400 47,0 -8 140 -47</inkml:trace>
    </iact:actionData>
  </iact:action>
  <iact:action type="add" startTime="20070">
    <iact:property name="dataType"/>
    <iact:actionData xml:id="d1">
      <inkml:trace xmlns:inkml="http://www.w3.org/2003/InkML" xml:id="stk1" contextRef="#ctx0" brushRef="#br0">4022 2735 508 0,'-8'-4'188'16,"4"4"-148"-16,12 0 -8 0,-8 0 -88 0,0 0 24 0,0 -4 12 31</inkml:trace>
    </iact:actionData>
  </iact:action>
  <iact:action type="add" startTime="20180">
    <iact:property name="dataType"/>
    <iact:actionData xml:id="d2">
      <inkml:trace xmlns:inkml="http://www.w3.org/2003/InkML" xml:id="stk2" contextRef="#ctx0" brushRef="#br0">4054 2655 684 0,'-4'0'252'15,"4"-4"-192"-15,-4 4 -20 0,4 0 136 0,0 0 -104 0,-4 4 60 16,0 4 -76 -16,0 8 -8 0,-4 8 -28 16,0 16 -20 -16,-4 8 -4 0,-4 12 12 31,0 0 -4 -31,0 0 8 0,-4 4 -8 0,-4 -4 -12 16,0 0 4 -16,0 0 4 15,-4 0 0 -15,4 -4 8 16,4 -8 -4 -16,0 -12 -4 15,4 -4 4 -15,4 -12 28 16,4 -8 -16 -16,4 -12 -4 16,4 -12 -8 -16,4 -16 -24 15,8 -8 12 -15,4 -8 12 16,4 -8 0 -16,4 -12 -12 0,4 0 4 16,4 -8 -4 -16,0 -4 0 15,4 4 8 -15,-4 4 0 16,0 8 8 -16,-4 12 -4 41,0 8 -12 -41,-4 4 4 0,0 8 20 0,-4 4 -8 16,0 8 4 -16,0 4 -4 15,0 12 12 -15,0 4 -12 32,0 12 16 -32,4 12 -16 0,4 4 -4 0,4 12 0 15,0 4 4 -15,4 0 -4 16,0 0 -12 -16,0 -4 4 15,0 -4 -4 -15,0 4 0 16,-8 -4 16 -16,4 0 -4 16,-4 -8 -48 -16,0 4 28 0,-4 -4 -128 15,0 0 80 -15,0 -8 28 47,4 4 24 -47</inkml:trace>
    </iact:actionData>
  </iact:action>
  <iact:action type="add" startTime="28108">
    <iact:property name="dataType"/>
    <iact:actionData xml:id="d3">
      <inkml:trace xmlns:inkml="http://www.w3.org/2003/InkML" xml:id="stk3" contextRef="#ctx0" brushRef="#br0">10574 2971 572 0,'-20'4'208'15,"16"0"-160"-15,-4 -8 -12 0,8 4 40 0,0 4 -48 0,-4 0 -12 16,0 0 -8 -16,0 0 -8 31,-4 0 0 -31,0 0 32 0,0 4 -16 0,0 0 48 0,4 0 -36 0,0 0 20 0,0 4 -28 16,0 8 36 -1,0 0 -32 -15,0 8 40 16,0 4 -36 0,0 4 4 -16,-4 8 -20 15,0 8 0 -15,0 16 -4 16,0 8 -8 -16,0 0 4 16,-4 4 -16 -16,0 0 8 16,0 -8 12 -16,0 -4 -4 16,4 -8 8 -1,-4 0 -8 -15,4 -4 -48 0,0 0 28 16,0 -8 -140 -16,4 -4 88 0,0 -4 -416 31,0 -8 264 -31,4 -8 108 0</inkml:trace>
    </iact:actionData>
  </iact:action>
  <iact:action type="add" startTime="28702">
    <iact:property name="dataType"/>
    <iact:actionData xml:id="d4">
      <inkml:trace xmlns:inkml="http://www.w3.org/2003/InkML" xml:id="stk4" contextRef="#ctx0" brushRef="#br0">10570 2983 548 0,'-12'-4'204'16,"4"-4"-156"-16,4 8 -16 0,0 0 52 16,-4 -4 -60 -16,0 4 -8 15,-4 8 -4 -15,-4 4 -8 16,0 8 8 -16,-4 12 -8 0,0 4 16 16,-4 8 -12 -16,4 0 -12 19,0 4 0 -19,-8 16 -16 0,4 8 12 0,-4 -4 12 15,0 -8 0 1,4 -4 24 -16,0 -8 -16 0,4 -12 24 16,0 -8 -24 -16,8 -8 24 0,4 -8 -24 31,4 -8 -4 -31,4 -8 -4 0,4 -12 -16 0,4 -12 8 16,4 -12 4 -16,4 -4 0 15,4 -4 0 -15,0 0 0 16,0 0 0 -16,0 -4 0 15,4 0 8 -15,0 4 -4 16,0 8 24 -16,0 8 -16 16,-4 8 32 -16,4 8 -28 15,0 4 12 -15,0 8 -16 16,0 8 0 -16,4 8 -4 16,0 4 -8 -16,0 4 4 15,4 0 -4 -15,0 8 0 0,-4 -4 -44 16,0 4 24 -16,4 0 -136 15,-4 -4 88 -15,4 -4 32 16,0 -4 24 -16</inkml:trace>
    </iact:actionData>
  </iact:action>
  <iact:action type="add" startTime="39729">
    <iact:property name="dataType"/>
    <iact:actionData xml:id="d5">
      <inkml:trace xmlns:inkml="http://www.w3.org/2003/InkML" xml:id="stk5" contextRef="#ctx0" brushRef="#br0">18226 2443 880 0,'-28'0'328'15,"36"8"-256"-15,-8 -12 -16 0,0 4 20 0,0 0 -52 0,4 -4 8 16,4 0 -20 -16,0 0 20 0,4 0 24 0,8 0 8 31,4 0 -36 -31,4 -4 12 30,12 4 -24 -30,8 0 0 0,8 0 -8 16,4 -4 4 -16,8 0 -8 0,0 -4 -4 31,4 0 4 -31,0 -4 -16 0,12 -8 8 0,8 0 12 32,0 -4 -4 -32,-4 0 8 0,-4 4 -8 0,-8 0 -4 15,-4 0 4 -15,0 0 -4 16,-8 4 0 -16,-4 4 8 15,-4 4 -4 -15,-12 0 8 16,-8 4 -8 -16,-8 0 24 0,-8 4 -16 16,-8 0 40 -16,-12 4 -28 15,-4 0 12 1,-12 0 -20 -16,-8 4 0 0,-8 0 -8 16,-4 4 12 -16,0 0 -12 15,-4 0 24 -15,0 4 -20 16,-12 0 -4 -16,-8 0 -4 15,0 0 12 -15,-4 0 -8 32,-4 0 16 -32,0 0 -16 0,4 0 -4 0,4 0 0 15,0 0 -4 -15,8 0 0 32,0 -4 0 -32,4 4 0 0,4 0 -12 0,4 0 8 15,4 0 -4 -15,4 0 0 0,8 -4 0 31,8 0 0 -31,8 0 -36 0,12 0 24 0,8 0 -4 16,12 4 16 -16,20 0 16 16,8 -4 -4 -16,16 0 -12 15,24 0 4 -15,16 -8 -16 16,4 -4 12 -16,8 -4 -188 31,20 -4 104 -31,-4 -8 -840 0,-4 0 516 47</inkml:trace>
    </iact:actionData>
  </iact:action>
  <iact:action type="add" startTime="41984">
    <iact:property name="dataType"/>
    <iact:actionData xml:id="d6">
      <inkml:trace xmlns:inkml="http://www.w3.org/2003/InkML" xml:id="stk6" contextRef="#ctx0" brushRef="#br0">17994 1327 572 0,'-20'-8'208'15,"16"4"-160"-15,-8 0 -12 0,8 0 56 0,0 0 -56 0,0 -4 4 16,0 0 -24 -16,4 0 16 0,-4 4 -20 0,4 -8 76 16,0 4 -52 -16,0 0 48 15,0 0 -48 -15,4 0 24 0,0 4 -32 0,4 0 44 16,0 -4 -40 -16,4 0 12 15,8 4 -28 1,0 0 20 -16,8 0 -24 16,-4 4 24 -1,8 0 -24 1,4 0 4 -16,0 0 -8 16,4 0 4 -16,4 0 -8 0,8 0 8 15,4 0 -8 -15,8 0 8 31,8 4 -8 -31,0 -4 -4 0,-4 0 4 0,-4 4 20 16,0 -8 -12 -16,4 4 -12 16,4 -4 -4 -16,0 -4 12 15,4 0 -4 -15,-8 -8 24 32,-4 4 -16 -32,-8 0 -4 0,0 4 -4 15,-4 -4 -4 -15,-4 4 0 16,4 -4 0 -16,-8 0 0 0,-4 4 -80 15,0 0 44 -15,-4 0 -120 16,-4 4 92 -16,-4 0 -732 0,0 0 440 47,-4 4 152 -47</inkml:trace>
    </iact:actionData>
  </iact:action>
  <iact:action type="add" startTime="46772">
    <iact:property name="dataType"/>
    <iact:actionData xml:id="d7">
      <inkml:trace xmlns:inkml="http://www.w3.org/2003/InkML" xml:id="stk7" contextRef="#ctx0" brushRef="#br0">24626 363 1132 0,'-8'-12'420'15,"12"8"-328"-15,0 0 -24 0,0 4 -36 0,4 0 -32 0,-8 0 -20 0,0 0 12 16,0 0 20 -16,0 8 -4 0,0 8 60 0,0 4 -40 15,-4 12 -36 1,0 4 0 0,0 0 -8 -16,0 0 8 15,4 -4 8 -15,0 0 0 0,4 -4 0 16,4 -8 0 -16,4 -4 44 16,8 -4 -24 -16,12 -8 44 0,0 -8 -36 15,12 -12 4 1,4 -4 -20 -16,0 -16 -16 0,4 -12 0 15,8 -8 -60 -15,12 -12 36 16,8 -8 -128 -16,4 0 84 31,4 -4 -644 -31,4 8 396 32,4 0 144 -32</inkml:trace>
    </iact:actionData>
  </iact:action>
  <iact:action type="add" startTime="52131">
    <iact:property name="dataType"/>
    <iact:actionData xml:id="d8">
      <inkml:trace xmlns:inkml="http://www.w3.org/2003/InkML" xml:id="stk8" contextRef="#ctx0" brushRef="#br0">4034 8923 716 0,'-12'4'264'16,"4"0"-204"-16,0 -4 -16 0,8 0 72 0,-4 0 -72 31,4 0 0 -31,0 0 -28 0,0 0 16 0,0 0 -20 0,0 4 32 0,-4 4 -28 0,0 0 40 0,4 4 -32 16,-4 8 -4 -1,4 4 -12 1,0 12 4 0,4 4 -8 -16,4 12 8 0,4 4 -8 31,0 8 8 -31,4 12 -8 0,-4 4 24 0,4 8 -16 16,-4 -12 12 -16,0 4 -12 15,0 0 12 -15,-8 -4 -16 16,0 -8 4 -16,0 0 -4 15,0 -4 -8 -15,0 -4 4 16,0 -4 -16 -16,0 -12 8 16,-4 -4 -84 -16,4 -8 48 15,0 -12 -504 1,-4 -4 300 -2,-4 -16 100 -14</inkml:trace>
    </iact:actionData>
  </iact:action>
  <iact:action type="add" startTime="52614">
    <iact:property name="dataType"/>
    <iact:actionData xml:id="d9">
      <inkml:trace xmlns:inkml="http://www.w3.org/2003/InkML" xml:id="stk9" contextRef="#ctx0" brushRef="#br0">3982 9003 1008 0,'-28'0'372'16,"28"0"-288"-16,-8 -8 -24 0,8 8 -16 0,-4 -4 -36 0,0 0 -4 16,0 -4 0 -16,-4 0 -76 0,0 0 40 0,0 4 -4 15,-4 4 20 1,0 0 12 -1,-4 4 4 -15,4 8 8 0,0 4 -4 0,0 8 8 16,4 8 -8 0,0 4 -4 -16,0 4 4 15,0 0 20 1,4 0 -12 -16,0 4 -4 0,0 0 -4 16,-4 -4 20 -16,4 0 -12 15,-4 -4 4 -15,0 -4 -8 16,0 0 12 -16,4 -12 -12 15,0 -8 4 -15,4 -8 -4 16,0 -8 4 -16,0 -12 -8 0,0 -16 -4 16,4 -4 4 -16,0 -4 -4 31,4 -8 0 -31,0 -4 0 0,4 -4 0 0,4 0 0 16,4 0 0 -16,4 4 24 15,4 4 -12 -15,0 8 -4 16,4 8 -4 -16,0 8 -4 29,4 4 0 -29,-4 8 0 16,4 8 0 -16,-4 8 0 16,0 8 0 -16,0 8 -12 15,4 4 8 -15,0 4 4 16,0 0 0 -16,0 -4 -36 0,0 0 20 16,0 -4 -172 -16,0 -8 108 62,-4 0 32 -62,-12 -12 32 0</inkml:trace>
    </iact:actionData>
  </iact:action>
  <iact:action type="add" startTime="54698">
    <iact:property name="dataType"/>
    <iact:actionData xml:id="d10">
      <inkml:trace xmlns:inkml="http://www.w3.org/2003/InkML" xml:id="stk10" contextRef="#ctx0" brushRef="#br0">406 6091 624 0,'0'-4'228'16,"-4"4"-176"-16,4 -4 -16 0,0 4 16 0,8 0 -36 0,-8 0 -4 16,0 0 -8 -16,0 0 4 0,12 4 -4 0,-12 4 16 15,0 4 -12 -15,0 4 16 16,0 0 -16 -16,0 4 4 0,0 0 -4 16,-8 0 56 -16,4 0 -36 15,0 0 52 -15,4 0 -48 16,-4 0 12 -16,0 -4 -28 15,0 0 20 -15,4 0 -24 16,0 -4 24 -16,-4 0 -24 16,4 0 4 -16,0 -4 -8 15,0 4 4 -15,-4 -4 -8 0,4 -4 8 16,0 0 -8 -16,0 0 8 0,0 0 -8 16,0 -4 24 -16,0 0 -16 0,0 0 4 0,12 8 -8 15,-4 -8 4 -15,0 0 -8 31,4 0 -4 -31,4 0 4 16,0 0 4 0,-4 -4 -4 -16,8 0 -4 15,-8 0 4 -15,4 0 4 16,0 0 -4 -16,8 0 8 16,-8 0 -8 -16,8 0 -12 19,4 4 4 -3,0 0 4 -16,4 0 0 15,4 0 8 -15,-4 4 -4 16,4 0 -4 -16,4 4 4 16,-4 -4 -16 -16,4 4 8 15,-4 0 12 -15,0 0 -4 16,-4 -4 -4 -16,-4 4 4 16,0 0 -4 -16,4 0 0 0,0 -4 24 31,-8 4 -12 -31,4 0 4 0,0 0 -8 0,0 -4 -8 15,4 0 4 -15,0 -4 -4 16,0 4 0 -16,4 0 16 16,0 0 -8 -16,-4 -4 -4 15,8 8 0 -15,-4 -4 4 16,4 0 -4 -16,-4 0 -4 16,0 0 4 -16,-4 -4 4 15,0 0 -4 -15,0 0 -4 16,0 0 4 -16,0 0 -16 0,4 4 8 15,0 -4 48 -15,4 4 -24 32,0 -4 8 -32,8 4 -16 0,-8 -4 -8 0,0 4 0 15,-4 0 -4 -15,0 -4 0 16,0 4 0 -16,0 4 0 16,-4 -4 8 -16,0 4 -4 15,-4 -4 8 -15,0 4 -8 16,-4 -4 -4 -16,4 4 4 15,-4 -8 4 1,4 4 -4 0,0 -4 -4 -16,0 4 4 0,0 -4 4 0,4 0 -4 15,0 -4 8 -15,4 4 -8 16,0 -4 -4 -16,0 4 4 0,0 0 -4 31,0 -4 0 -31,-4 4 0 0,0 0 0 0,4 -4 0 5,-8 4 0 -5,0 0 8 15,0 0 -4 -15,-4 0 -12 32,4 -4 4 -32,0 0 4 0,0 0 0 0,4 0 8 15,0 0 -4 -15,0 4 8 16,4 0 -8 -16,-4 0 32 16,4 0 -20 -16,-4 0 4 15,12 0 -12 -15,-12 4 -16 16,4 0 4 -16,-8 -4 12 15,4 4 -4 -15,0 0 -4 16,-4 0 4 -16,0 0 -4 31,-8 -4 8 -31,4 0 -4 0,0 0 -12 16,4 0 4 -16,0 -4 4 0,4 4 0 16,4 0 16 -16,-4 0 -8 15,4 -4 -4 -15,-4 4 0 16,4 0 -16 -16,0 0 8 15,-4 -4 4 -15,8 4 0 16,-4 0 0 -16,-4 0 0 16,-4 0 0 -16,4 0 0 15,-8 0 8 -15,4 0 -4 16,-4 4 -12 -16,0 -4 4 16,-4 0 4 -16,4 0 0 15,-4 0 0 -15,4 4 0 0,0 0 16 31,4 -4 -8 -31,0 4 -12 0,0 -4 0 0,0 0 4 16,0 4 0 -16,0 0 0 16,0 0 0 -16,4 0 -12 15,-4 0 8 -15,8 4 12 32,-8 -4 -4 -32,0 -4 -4 0,0 4 4 0,0 -4 -16 15,0 4 8 -15,-4 -4 4 16,0 0 0 -16,0 0 0 15,4 -4 0 -15,0 0 8 0,4 4 -4 31,0 -4 -12 -31,4 0 4 16,-4 0 4 -16,8 4 0 15,-4 -4 0 -15,4 4 0 32,-8 0 0 -32,8 -4 0 0,-8 4 0 0,4 -4 0 15,-12 4 8 -15,8 0 -4 16,-8 0 -4 -16,0 0 4 15,-4 -4 -4 -15,4 0 0 16,0 4 0 -16,4 -4 0 16,-4 4 0 -16,4 0 0 15,0 0 8 -15,0 0 -4 16,0 0 -20 -16,0 0 8 16,-4 0 12 -16,4 0 0 15,-4 0 -4 -15,4 0 4 16,-4 0 -4 -16,4 4 0 15,0 0 0 -15,0 0 0 0,-8 0 0 16,8 4 0 -16,4 0 0 31,0 0 0 -31,-8 0 -12 16,4 0 8 -16,-8 -4 12 16,4 0 -4 -16,-4 0 -12 15,4 0 4 -15,-4 0 12 16,0 0 -4 -16,4 0 -4 31,0 0 4 -31,0 0 4 16,-4 0 -4 -16,4 4 -12 0,0 -4 4 0,0 0 12 15,-4 0 -4 -15,4 0 -4 0,-4 0 4 16,0 0 -4 -16,-4 0 0 16,-4 -4 0 -16,0 4 0 0,0 -4 -12 15,0 4 8 -15,0 0 -68 16,-4 4 40 -16,-8 -8 -120 0,8 8 88 15,0 4 -412 -15,0 4 264 16,-8 4 92 -12,-4 0 80 -4</inkml:trace>
    </iact:actionData>
  </iact:action>
  <iact:action type="add" startTime="60261">
    <iact:property name="dataType"/>
    <iact:actionData xml:id="d11">
      <inkml:trace xmlns:inkml="http://www.w3.org/2003/InkML" xml:id="stk11" contextRef="#ctx0" brushRef="#br0">66 9655 632 0,'-20'-8'236'16,"16"8"-184"-16,4 -4 -16 0,0 0 52 0,0 0 -56 19,4 -4 4 -19,4 0 -20 0,-4 -4 -20 0,4 0 0 16,8 0 12 -16,-8 0 -4 15,12 0 8 -15,-4 4 -8 0,8 0 32 16,-4 0 -20 -16,8 0 40 16,8 0 -32 -1,0 0 12 -15,8 4 -20 16,-16 0 20 -16,12 0 -24 16,-8 0 48 -16,4 0 -32 15,-8 4 4 -15,12 0 -20 16,-8 -4 0 -16,8 4 -4 15,4 0 4 -15,4 0 -8 16,4 0 8 -16,4 0 -8 16,-4 0 -4 -16,0 0 4 15,-4 0 20 -15,4 0 -12 16,-12 4 4 -16,4 -4 -8 16,8 0 -8 -16,-12 0 4 0,4 4 4 31,8 -4 -4 -31,-12 0 -4 0,4 0 4 0,0 0 20 15,4 0 -12 -15,-4 0 12 16,-4 0 -12 -16,0 0 12 16,0 0 -16 -16,-4 0 4 15,-4 0 -4 -15,0 0 -8 16,4 0 4 -16,-4 0 -4 16,4 0 0 -16,0 0 -12 15,0 0 8 -15,0 0 4 16,0 0 0 -16,4 4 8 15,-8 0 -4 -15,0 0 -4 16,4 0 4 -16,-4 4 -4 0,4 0 0 16,-4 0 8 -16,0 0 -4 31,-4 -4 -20 -31,0 0 8 0,0 0 -84 0,0 -4 52 31,0 0 -812 -31,4 0 468 46,-4 -4 156 -46</inkml:trace>
    </iact:actionData>
  </iact:action>
  <iact:action type="add" startTime="69036">
    <iact:property name="dataType"/>
    <iact:actionData xml:id="d12">
      <inkml:trace xmlns:inkml="http://www.w3.org/2003/InkML" xml:id="stk12" contextRef="#ctx0" brushRef="#br0">11374 6603 676 0,'-24'0'248'16,"24"0"-192"-16,-4 0 -16 0,4 4 68 0,0 -4 -68 0,-4 0 -8 0,0 0 -20 15,0 0 -12 -15,0 0 4 0,0 0 28 0,0 0 -16 16,0 0 56 -16,0 0 -40 0,0 0 20 0,4 0 -32 0,-4 0 8 0,4 0 -16 16,0 -4 12 -16,0 4 -16 15,4 0 32 -15,4 -4 -24 0,4 -4 12 0,0 0 -16 47,0 4 0 -47,8 -4 -4 16,4 0 -8 24,-4 0 12 -40,4 -4 -8 0,-4 4 -4 16,4 0 4 -16,-4 0 12 15,0 4 -8 -15,0 0 -4 32,0 -4 0 -32,8 4 4 15,-4 0 -4 -15,4 0 8 0,0 4 -8 16,4 0 -4 -16,0 -4 4 15,4 0 4 -15,0 0 -4 16,0 4 -4 -16,0 0 4 0,0 0 -4 16,4 0 0 -16,-4 0 8 31,-4 0 -4 -31,0 0 8 0,0 0 -8 0,-4 0 16 16,4 4 -12 -16,0 0 32 31,4 0 -24 -31,4 -4 4 0,4 0 -12 0,0 0 4 15,0 4 -8 -15,0 -4 -12 16,8 0 4 -16,-8 0 4 16,0 0 0 -16,-4 -4 0 15,0 4 0 -15,0 0 0 32,0 0 0 -32,0 -4 -12 15,-4 4 8 -15,4 0 -4 0,0 0 0 0,-4 0 -88 0,0 0 48 16,-4 0 -840 -16,-8 4 488 47,-12 -4 164 -47</inkml:trace>
    </iact:actionData>
  </iact:action>
  <iact:action type="add" startTime="70189">
    <iact:property name="dataType"/>
    <iact:actionData xml:id="d13">
      <inkml:trace xmlns:inkml="http://www.w3.org/2003/InkML" xml:id="stk13" contextRef="#ctx0" brushRef="#br0">7834 7423 644 0,'0'0'236'32,"-4"4"-180"-32,0 -8 -20 0,4 4 8 0,8 -4 -32 0,-4 0 -4 0,0 0 -4 15,-4 0 4 -15,4 0 -4 31,-4 4 52 -31,-4 0 -32 0,4 0 76 0,0 0 -52 0,0 0 8 0,0 0 -32 16,0 0 12 -16,0 0 -20 0,0 0 0 31,4 4 -8 -31,-4 -4 48 0,8 4 -32 0,0 -4 8 15,4 0 -20 1,-4 4 20 -16,4 0 -20 16,0 0 12 -16,4 0 -12 15,4 0 -8 1,4 4 0 -16,0 -4 12 16,4 4 -8 -1,4 0 -4 -15,8 -4 0 16,-4 0 -4 -16,0 0 0 15,4 0 0 -15,0 0 0 16,-4 0 8 -16,4 0 -4 16,-4 -4 -12 -16,0 0 4 15,0 0 12 -15,0 0 -4 16,0 0 -4 -16,4 0 4 0,0 0 4 16,4 0 -4 -16,0 -4 8 15,4 0 -8 -15,-4 4 16 16,0 0 -12 -16,-4 -4 -12 15,4 4 0 -15,-8 -4 12 16,0 0 -4 -16,-4 0 -4 31,0 0 4 -31,-4 -4 -4 0,-4 4 0 0,0 0 8 16,-4 0 -4 -16,0 0 -4 16,0 0 4 -16,-4 0 -32 0,0 4 16 31,0 -4 -64 -31,-4 0 40 0,0 4 -160 0,0 0 112 15,0 0 36 32,0 4 32 -47</inkml:trace>
    </iact:actionData>
  </iact:action>
  <iact:action type="add" startTime="75773">
    <iact:property name="dataType"/>
    <iact:actionData xml:id="d14">
      <inkml:trace xmlns:inkml="http://www.w3.org/2003/InkML" xml:id="stk14" contextRef="#ctx0" brushRef="#br0">17490 7187 964 0,'-24'8'360'15,"20"-4"-280"-15,4 -4 -24 0,0 0 4 0,0 -4 -44 0,0 0 -4 16,0 0 -8 -16,0 4 40 15,0 0 -24 -15,-4 0 88 16,4 0 -60 -16,-4 0 20 0,4 4 -36 16,0 0 -12 -16,4 8 -12 0,4 8 4 15,4 8 -8 -15,4 16 8 16,8 12 -8 -16,0 12 -4 16,4 8 4 -16,0 0 -4 15,0 8 0 -15,0 -8 0 16,0 4 0 -16,4 4 0 15,0 4 0 -15,-4 -8 -20 16,0 -8 12 -16,0 -8 -84 16,-4 -8 52 -16,-4 -12 -128 15,-4 -12 96 -15,-4 -8 -228 16,-4 -4 168 -16,-4 -4 68 16,-8 -16 44 -16</inkml:trace>
    </iact:actionData>
  </iact:action>
  <iact:action type="add" startTime="76304">
    <iact:property name="dataType"/>
    <iact:actionData xml:id="d15">
      <inkml:trace xmlns:inkml="http://www.w3.org/2003/InkML" xml:id="stk15" contextRef="#ctx0" brushRef="#br0">17418 7191 976 0,'-24'8'360'31,"16"-12"-280"-31,4 8 -20 0,0 -8 -8 0,0 0 -40 0,0 4 -32 0,0 0 12 16,-4 0 8 -16,0 8 4 0,0 -4 -4 0,0 8 4 15,-4 4 -16 -15,4 8 8 16,0 8 4 0,4 8 0 -16,0 12 0 15,4 8 0 -15,0 0 -12 16,0 -8 8 -16,0 -4 4 0,0 -4 0 15,-4 -8 24 -15,0 -8 -12 16,4 -8 12 -16,0 -4 -12 16,-4 -4 28 -16,0 -4 -24 15,0 -8 12 -15,0 -8 -16 16,4 -4 0 -16,0 -4 -4 0,-4 -8 4 16,4 -4 -8 -16,0 -8 8 15,0 0 -8 14,4 -8 -4 -29,0 0 4 15,4 0 4 -15,0 8 -4 16,4 -4 -4 -16,0 8 4 16,4 4 40 -16,4 0 -24 15,0 4 36 -15,4 8 -32 16,0 4 4 -16,8 4 -16 0,0 4 -24 16,4 0 4 -16,0 12 12 15,0 0 0 -15,0 0 -4 31,4 0 4 -31,8 0 -16 0,-4 0 8 0,-4 4 -4 16,0 -4 0 -16,0 0 -72 16,-4 0 44 -16,-4 0 -84 15,-4 0 68 -15,-4 -4 -376 16,-4 4 232 -16,0 -4 88 16,-12 4 72 -16</inkml:trace>
    </iact:actionData>
  </iact:action>
  <iact:action type="add" startTime="77726">
    <iact:property name="dataType"/>
    <iact:actionData xml:id="d16">
      <inkml:trace xmlns:inkml="http://www.w3.org/2003/InkML" xml:id="stk16" contextRef="#ctx0" brushRef="#br0">18178 5599 684 0,'-4'8'252'16,"-4"0"-192"-16,0 0 -20 0,8 -8 128 15,0 0 -100 -15,-4 4 -8 16,4 -4 -40 -16,0 0 -16 16,0 0 0 -16,0 0 56 0,8 0 -32 15,-4 0 32 -15,4 -4 -32 0,0 0 16 16,4 -4 -24 -16,0 0 8 0,0 0 -16 0,4 4 20 15,4 -4 -20 1,0 4 4 -16,8 0 -8 16,4 -4 20 31,12 0 -16 -47,4 0 12 15,4 4 -12 -15,4 -4 -8 0,0 4 0 0,-4 -4 -4 0,0 0 0 0,-8 0 8 16,0 0 -4 -16,-4 0 -12 15,0 0 4 -15,-4 0 20 0,-4 4 -8 32,-4 -4 -20 -32,0 0 4 0,-8 4 -4 0,-4 4 4 15,-4 0 8 -15,-8 0 0 16,-4 0 -12 -16,-4 0 8 0,-8 4 12 0,-4 0 -4 16,0 0 -4 -1,-4 4 4 -15,-4 0 12 16,0 0 -8 -16,-4 0 24 15,-4 0 -20 1,-4 0 12 -16,-4 4 -12 31,-4 0 0 -31,-4 0 -4 16,-4 4 12 -16,0 0 -12 0,-4 4 -4 0,8 -4 0 16,4 -4 -4 -16,4 4 0 15,0 -4 0 -15,0 0 0 0,0 0 8 31,8 0 -4 -31,4 -4 16 0,4 0 -12 0,4 -4 4 32,8 0 -4 -32,0 -4 -16 0,8 0 4 0,4 0 -16 15,16 -4 12 -15,0 0 4 0,8 -4 4 16,8 0 0 0,12 0 0 -16,12 0 -12 15,12 0 8 -15,8 0 -24 16,0 -4 16 -16,4 4 -164 15,0 4 100 -15,0 4 -788 0,8 0 476 63,-8 4 164 -63</inkml:trace>
    </iact:actionData>
  </iact:action>
  <iact:action type="add" startTime="86164">
    <iact:property name="dataType"/>
    <iact:actionData xml:id="d17">
      <inkml:trace xmlns:inkml="http://www.w3.org/2003/InkML" xml:id="stk17" contextRef="#ctx0" brushRef="#br0">24734 5203 932 0,'-4'4'348'15,"4"-8"-272"-15,4 -4 -20 0,0 8 40 0,4 0 -64 0,0 -4 24 0,-4 0 -36 0,4 0 60 16,-4 0 -44 -16,0 0 64 15,-4 4 -60 -15,4 -4 0 0,0 4 -24 16,0 4 -20 -16,0 0 0 0,4 4 -24 16,0 -4 16 -16,0 8 4 0,0 0 8 0,-4 -4 -12 15,8 4 36 -15,4 0 -16 32,-4 -4 44 -32,4 -4 -28 15,4 -4 32 -15,0 -4 -32 16,0 -8 48 -16,4 -4 -40 15,4 -12 20 1,8 -4 -32 -16,8 -12 -8 31,8 -12 -8 -31,8 -8 -24 0,8 -4 12 0,-8 0 -48 16,0 0 28 -16,4 0 -108 16,0 4 76 -16,8 0 -512 0,0 -4 316 15,4 -8 112 -15,-8 4 96 31</inkml:trace>
    </iact:actionData>
  </iact:action>
  <iact:action type="add" startTime="106958">
    <iact:property name="dataType"/>
    <iact:actionData xml:id="d18">
      <inkml:trace xmlns:inkml="http://www.w3.org/2003/InkML" xml:id="stk18" contextRef="#ctx0" brushRef="#br1">14286 2671 624 0,'-4'-4'228'20,"8"0"-176"-20,-8 4 -16 0,4 0 36 0,0 0 -48 0,0 0 -12 15,0 0 -4 -15,0 -4 -28 0,0 4 12 0,0 -4 -12 0,-4 4 8 0,0 -4 -8 16,-4 4 8 -16,0 0 60 0,0 0 -24 16,0 -4 68 -16,0 4 -52 15,0 -4 88 -15,0 4 -72 16,0 0 8 -16,0 0 -40 15,-4 0 4 1,4 0 -16 -16,0 0 36 16,0 4 -24 -16,0 0 4 0,0 0 -16 0,-4 4 0 31,0 0 -4 -31,-4 4 12 16,4 -4 -12 -1,0 4 16 1,0 -4 -16 -16,0 4 16 0,0 0 -16 0,-4 0 4 15,4 0 -4 -15,-4 0 28 32,0 0 -8 -32,4 0 -16 0,0 -4 20 15,-4 0 -20 -15,4 8 -4 47,-4 -4 12 -47,4 -4 -12 0,0 0 -12 0,4 0 0 16,0 0 12 -16,0 0 -4 15,0 0 -12 -15,-4 0 4 16,4 0 4 -16,-4 4 0 0,0 0 0 0,0 0 0 16,4 0 0 -16,-4 0 0 15,4 0 0 -15,-4 0 0 16,4 0 16 -16,-4 4 -8 31,4 0 -4 -31,-4 0 0 0,0 0 4 0,4 0 -4 16,-4 0 8 -16,4 4 -8 15,0 0 -12 -15,0 0 4 16,0 0 12 -16,0 0 -4 16,0 0 8 -16,4 0 -8 15,-4 0 8 -15,4 4 -8 16,0 4 16 -16,0 0 -12 0,0 0 -4 16,4 8 0 15,0 0 4 -31,0 4 -4 0,0 0 -4 0,4 0 4 15,0 0 -16 -15,0 0 8 16,0 -4 12 -16,4 4 -4 31,0 -4 24 -31,4 4 -16 0,0 -4 -4 0,0 0 -4 16,4 -4 4 -16,0 4 -4 16,0 4 8 -16,0 4 -8 15,-4 0 16 -15,0 4 -12 16,0 0 4 -16,0 0 -4 15,0 0 -8 -15,4 4 4 16,-4 -4 12 -16,0 4 -8 0,-4 -4 -12 31,0 0 0 -31,0 -4 20 0,0 4 -8 0,0 4 4 32,0 4 -4 -32,-4 0 -16 0,-4 4 4 0,4 4 12 15,0 0 -4 -15,0 0 8 16,0 0 -8 -16,-4 0 16 15,0 4 -12 -15,-4 4 -12 16,4 4 0 -16,-4 4 12 16,4 4 -4 -16,-4 0 -4 15,0 -8 4 -15,-4 0 -4 16,4 0 0 -16,0 0 0 0,-4 8 0 31,4 0 8 -31,0 0 -4 0,-4 -4 -4 0,0 0 4 16,0 0 -16 -16,0 0 8 31,-4 0 20 -31,4 8 -8 0,-4 4 -4 0,0 4 0 16,-4 -8 -4 -16,-4 0 0 15,0 -12 0 -15,-4 4 0 16,0 0 0 -16,-4 8 0 29,0 0 8 -29,-4 0 -4 15,0 -4 40 -15,0 0 -20 16,0 -4 -4 -16,0 -4 -12 15,-4 4 -8 -15,8 4 4 16,-8 -4 12 -16,4 -8 -8 0,-4 0 -4 31,0 -8 0 -31,-8 12 12 0,0 -12 -8 0,0 -12 4 16,0 -4 -4 -16,0 -8 -16 31,-4 -4 4 -31,0 -4 20 0,0 -4 -8 0,4 0 32 16,-4 0 -24 -16,8 0 4 15,-4 -4 -12 1,0 0 -8 0,-4 0 4 -16,0 0 20 0,-8 0 -12 0,0 0 -4 15,-12 -4 -4 -15,12 4 -4 16,-4 -4 0 -16,8 -4 8 16,-4 0 -4 -16,4 -4 16 0,-4 0 -12 15,0 0 16 -15,-8 -4 -16 31,-4 0 4 -31,-4 -4 -4 0,0 4 -8 0,4 -4 4 16,0 0 -4 -16,4 4 0 16,0 0 8 -1,-4 0 -4 17,-4 -4 16 -32,-4 4 -12 0,8 -4 -12 0,4 4 0 15,-12 0 -4 -15,4 0 0 0,4 8 8 16,-4 -4 0 -16,-4 0 0 15,-8 0 0 -15,4 4 8 16,0 -4 -4 -16,8 4 -12 0,0 -8 4 16,4 4 4 -16,-4 -4 0 15,-8 4 8 -15,-4 -4 -4 0,0 4 -12 16,4 0 4 -16,4 0 4 16,0 0 0 -16,4 4 0 15,-4 -8 0 -15,-4 4 8 31,0 -4 -4 -31,0 4 -12 0,0 0 4 0,8 0 4 16,4 0 0 -16,8 -4 -12 31,-12 0 8 -31,-4 0 4 0,0 0 0 0,0 -4 8 16,0 4 -4 -16,4 0 -4 16,8 -4 4 -16,4 8 -4 15,-8 -8 0 -15,4 -4 0 16,-8 0 0 -16,0 0 16 0,0 0 -8 15,0 4 -20 -15,4 -4 4 16,8 0 4 -16,0 0 4 16,8 0 0 -16,-4 -4 0 31,0 -8 8 -31,4 4 -4 16,-16 -4 -4 -16,12 8 4 15,-16 -4 -16 -15,4 0 8 0,8 0 4 31,8 4 0 -31,-8 -8 0 0,-4 0 0 0,0 -4 0 16,-4 4 0 -16,0 0 0 16,-4 0 0 -16,4 0 0 15,4 0 0 -15,8 0 16 0,0 4 -8 0,4 0 -12 16,-4 -4 0 -16,-4 4 12 16,0 -4 -4 -16,-4 0 -20 15,-4 0 8 -15,8 8 4 16,4 -4 4 -16,4 8 0 15,8 -8 0 -15,-4 4 0 16,8 0 0 -16,-4 4 0 16,4 -4 0 -16,-4 8 8 15,0 -4 -4 -15,0 0 8 32,4 4 -8 -32,-12 4 -20 0,4 -4 8 0,0 8 4 15,8 -4 4 -15,0 4 0 9,4 0 0 -9,0 4 0 0,-4 -4 0 0,4 0 0 0,4 0 0 16,-4 4 0 -16,4 -4 0 16,0 0 -12 -16,0 4 8 15,0 0 4 -15,0 0 0 16,0 4 -12 -16,4 0 8 31,0 0 4 -31,0 8 0 0,0 -4 0 0,4 0 0 16,0 0 0 -16,0 0 0 15,4 -4 -20 -15,0 4 12 16,0 0 12 -16,4 0 0 16,0 0 -20 -16,4 -4 8 15,-4 4 12 -15,0 -4 0 16,0 -4 -4 -16,0 4 4 16,-4 0 -16 -16,4 4 8 0,-8 0 12 15,4 0 -4 -15,0 -4 -4 16,-4 0 4 -16,0 0 -4 15,0 0 0 -15,-8 0 0 16,4 4 0 -16,0 0 0 16,0 4 0 -16,4 0 0 15,0 0 0 -15,0 0 -20 16,4 0 12 -16,4 -4 4 16,0 0 4 -16,0 -4 -20 15,4 0 12 -15,0 -4 -24 16,0 0 20 -16,4 -4 -4 0,0 0 8 0,4 -4 -12 15,-4 0 12 -15,4 -4 -24 0,0 0 20 32,0 -4 -20 -32,0 4 16 15,0 -4 0 -15,-4 0 8 0,4 0 8 0,-4 0 0 0,4 -4 -12 0,-4 0 8 16,4 0 -16 -16,-4 0 12 16,0 0 -24 -1,0 0 20 -15,4 0 4 16,0 4 8 -16,0 -4 0 30,0 4 0 -30,0 -4 0 16,0 4 0 -16,0 -4 0 0,0 4 0 0,0 0 0 16,0 0 0 -16,0 0 0 15,0 4 0 -15,-4 0 0 16,0 4 0 0,0 0 8 -16,0 4 -4 15,0 -4 -4 -15,0 4 4 16,0 0 4 -1,-4 8 -24 1,-4 8 12 -16,4 -8 0 31,-4 4 4 -31,4 0 -12 0,0 4 8 16,0 -8 12 -16,0 0 -4 16,0 -4 -4 -16,0 4 4 15,4 -8 -4 -15,0 8 0 16,-4 0 0 -16,4 -4 -12 15,0 -4 8 -15,4 4 -16 16,-4 -4 12 -16,4 0 4 16,0 -4 4 -16,0 0 -12 15,4 -8 8 -15,-4 0 -32 0,4 0 20 16,0 0 -48 -16,0 0 36 0,4 -8 -36 0,0 0 32 0,0 -4 -44 0,4 -4 44 47,0 -4 -44 -32,4 0 40 -15,-4 -8 4 16,4 4 16 -16,0 -4 12 16,0 0 4 -16,0 0 8 15,-4 0 -4 -15,0 0 8 16,-4 4 -8 -16,4 4 52 16,-4 4 -32 -16,-4 4 16 0,0 4 -24 15,-4 4 20 -15,0 4 -24 0,0 12 -12 0,-8 4 -4 31,-4 4 -4 -31,-4 12 0 5,0 8 16 26,-4 0 -4 -31,0 0 -4 0,0 4 4 0,0 4 -4 16,4 0 0 -16,0 0 16 16,4 -4 -8 -16,0 -4 -12 15,4 -4 0 -15,4 -4 28 16,4 -8 -12 -16,0 -8 12 15,4 -4 -12 -15,4 -4 20 16,4 -4 -20 -16,4 -4 4 0,8 -8 -8 16,4 -8 12 -16,8 -4 -12 15,4 -8 -4 -15,0 0 0 16,0 -4 -16 -16,0 4 8 16,0 -4 -24 -16,-4 4 16 15,0 -4 -40 -15,-4 4 32 16,4 0 -100 -16,-4 4 68 15,0 -4 -136 -15,-4 8 108 16,-4 0 36 -16,0 4 32 31</inkml:trace>
    </iact:actionData>
  </iact:action>
  <iact:action type="add" startTime="112416">
    <iact:property name="dataType"/>
    <iact:actionData xml:id="d19">
      <inkml:trace xmlns:inkml="http://www.w3.org/2003/InkML" xml:id="stk19" contextRef="#ctx0" brushRef="#br1">1098 14307 1060 0,'-16'4'392'31,"16"0"-304"-31,-4 -4 -28 0,4 0 -28 0,0 0 -32 0,0 0 -44 0,0 0 24 16,0 0 -20 -16,0 0 24 0,0 0 80 0,0 0 -36 0,0 8 80 0,4 8 -60 16,0 4 8 -1,8 16 -32 1,-4 12 -20 -16,0 4 -8 31,0 -12 -4 -15,8 16 0 -1,-4 -4 16 -15,0 8 -4 0,0 4 8 0,-4 -4 -8 0,8 -8 -28 16,-12 0 12 -16,4 -8 -48 16,4 -8 32 -16,-4 0 -136 0,0 -8 92 15,4 -4 -540 -15,-4 -8 340 63</inkml:trace>
    </iact:actionData>
  </iact:action>
  <iact:action type="add" startTime="112863">
    <iact:property name="dataType"/>
    <iact:actionData xml:id="d20">
      <inkml:trace xmlns:inkml="http://www.w3.org/2003/InkML" xml:id="stk20" contextRef="#ctx0" brushRef="#br1">1542 14015 1444 0,'-16'12'536'15,"16"-12"-420"-15,0 0 -28 0,0 0 -104 0,4 12 -8 0,4 4 -96 0,4 0 68 16,0 24 -80 -16,0 8 72 16,0 8 16 -16,4 4 24 0,-4 0 24 0,4 8 0 15,-4 0 -4 -15,0 -8 4 16,0 -4 -4 -16,0 0 0 15,-4 -4 -28 1,0 -4 16 -16,0 -4 -64 0,0 -4 40 16,0 0 -116 -16,-4 -8 88 15,0 -4 -468 -15,0 -8 296 47,0 -8 104 -47</inkml:trace>
    </iact:actionData>
  </iact:action>
  <iact:action type="add" startTime="113253">
    <iact:property name="dataType"/>
    <iact:actionData xml:id="d21">
      <inkml:trace xmlns:inkml="http://www.w3.org/2003/InkML" xml:id="stk21" contextRef="#ctx0" brushRef="#br1">1110 14859 1372 0,'-8'8'508'16,"-4"-8"-396"-16,12 4 -32 0,12 -4 -140 0,0 -4 16 0,4 0 -76 0,-4 -8 64 0,12 4 -4 16,0 -8 36 -16,4 0 4 15,4 -4 12 -15,0 4 8 0,4 -4 0 16,0 0 8 -16,4 0 -4 15,-4 0 -28 -15,-4 0 12 16,0 -4 -428 -16,0 4 244 16,4 -4 88 15,-8 0 72 -31</inkml:trace>
    </iact:actionData>
  </iact:action>
  <iact:action type="add" startTime="113535">
    <iact:property name="dataType"/>
    <iact:actionData xml:id="d22">
      <inkml:trace xmlns:inkml="http://www.w3.org/2003/InkML" xml:id="stk22" contextRef="#ctx0" brushRef="#br1">1930 14703 1528 0,'-8'16'564'31,"12"-20"-436"-31,4 4 -40 0,0 4 -100 0,4 -8 -12 0,8 4 -60 0,0 -12 48 15,0 8 -64 -15,8 -4 60 16,-12 0 16 -16,4 0 20 0,0 -4 4 16,-8 0 0 -16,0 0 24 0,0 -4 -12 15,-4 0 12 -15,0 -4 -12 16,-4 4 -8 -16,0 0 0 16,-8 -4 -32 -1,0 8 16 -15,-8 -4 -12 0,-4 0 12 0,0 4 -8 16,-8 0 8 -16,0 4 8 15,0 0 4 1,-4 8 -12 -16,4 4 8 16,-4 4 -24 -16,0 8 16 4,8 8 -56 -4,-8 8 36 16,8 4 0 -16,4 8 16 16,4 4 12 -16,4 8 4 15,8 0 8 -15,8 0 -4 16,4 4 -12 -16,12 -12 4 15,4 4 -4 -15,8 -12 0 16,12 -8 -12 -16,0 -8 12 16,4 -12 -12 -16,0 -8 8 15,-4 -12 -8 -15,0 -8 8 16,-4 -8 16 -16,0 -12 0 0,0 -12 16 16,-4 -4 -12 -16,0 -4 -4 31,-4 4 0 -31,-8 -4 -32 0,-4 -4 16 0,-4 4 4 15,-8 4 8 -15,-8 0 0 16,-4 4 0 -16,-8 8 8 16,-4 0 -4 -16,-4 16 40 15,0 4 -20 -15,-4 4 20 16,0 16 -24 -16,0 8 -8 16,0 4 -8 -16,0 8 -16 15,4 12 8 -15,4 4 4 0,4 4 0 31,8 8 44 -31,0 -4 -24 0,8 0 -44 0,8 0 12 16,4 -8 -32 -16,4 -4 24 16,0 -8 -16 -16,4 -8 20 15,0 -8 28 -15,0 -8 -8 16,4 -8 36 -16,-4 -8 -24 16,-4 -8 20 -16,-4 -4 -20 15,0 -8 -16 -15,-8 0 -4 16,-4 4 4 -16,-4 0 0 15,-4 0 24 -15,-8 0 -12 16,0 12 4 -16,0 -4 -8 16,0 8 28 -16,0 0 -20 0,0 8 4 0,0 4 -12 15,4 12 -16 -15,0 0 4 0,4 8 -16 0,4 4 12 30,8 8 20 -30,4 0 -4 15,4 4 -12 1,0 -4 0 -16,4 0 -16 15,0 -8 12 -15,0 0 4 16,4 0 4 -16,0 -8 0 16,4 -4 0 -16,-8 -8 0 15,4 -4 0 -15,-4 -4 0 16,0 -12 0 -16,-4 -8 8 16,0 -4 -4 -16,-4 -4 16 15,0 -8 -12 -15,-4 -8 4 16,-4 -8 -4 -16,-4 -12 -16 0,-4 8 4 15,-4 0 12 -15,-4 8 -4 16,0 4 8 -16,0 -4 -8 16,-4 12 24 -16,4 8 -16 15,0 4 4 -15,0 12 -8 16,4 4 -16 -16,0 0 4 31,0 8 -4 -31,0 8 0 0,4 4 -12 0,0 8 12 0,0 8 4 0,4 4 4 16,4 16 16 -1,0 4 -8 1,4 8 4 -16,4 16 -4 16,4 -4 4 -16,8 -4 -8 0,0 0 16 31,8 -4 -12 -31,0 -8 -4 0,4 0 0 0,-4 -8 12 16,0 -8 -8 -16,-4 0 16 15,4 -8 -16 -15,-8 -4 4 16,4 -16 -4 -16,0 -4 -8 31,-8 -8 28 -31,0 -8 -16 0,-4 -4 -4 16,-4 -16 -4 -16,0 4 12 15,-4 -12 -8 -15,-4 -4 16 16,0 -4 -16 -16,-4 -4 -4 16,0 0 0 -16,0 0 -4 15,-4 0 0 -15,0 4 0 0,0 -8 0 31,0 4 -20 -31,0 4 12 15,-4 0 20 -15,0 4 -4 16,0 4 16 -16,0 4 -16 16,0 8 -4 -16,0 8 0 15,0 0 -16 -15,0 8 8 16,-4 4 12 -16,4 4 -4 0,-4 0 32 16,4 4 -20 -16,-4 8 -4 15,4 8 -8 -15,0 4 -32 0,0 8 16 16,4 8 -12 -1,4 8 12 1,-4 4 16 -16,4 8 0 16,0 4 -4 -16,4 0 4 15,0 8 4 -15,4 0 -4 16,0 8 8 -16,4 -12 -8 16,0 0 -12 -16,4 -12 4 15,0 -8 -4 -15,0 0 0 0,4 -12 -12 16,0 -8 12 -16,8 -8 4 15,-4 -12 4 -15,0 -4 8 16,0 -16 -4 -16,0 -16 -4 31,0 -8 4 -31,-4 -16 -4 16,-8 -8 0 -16,-4 -4 -12 0,-4 -20 8 0,-4 8 -16 16,-8 -16 12 -16,-8 -4 -4 15,0 12 4 -15,-4 12 16 16,0 16 -4 -16,0 12 60 15,0 16 -36 -15,0 12 -80 0,0 8 24 16,-4 20 -16 -16,0 24 24 16,4 24 -4 -16,4 20 12 15,0 12 16 -15,4 4 0 16,4 0 16 -16,0 8 -12 31,4 -4 -4 -31,4 -4 0 0,0 -16 12 0,4 -16 -8 16,0 -8 -20 -16,4 -16 4 4,0 -12 -24 -4,8 -16 20 16,4 -16 4 -16,4 -16 8 16,0 -16 0 -16,0 0 0 15,0 0 0 -15,-4 4 0 16,0 8 16 -16,0 0 -8 16,-4 12 -4 -16,4 8 0 15,-4 8 -40 -15,0 8 20 0,0 12 16 31,0 12 0 -31,0 12 12 0,0 0 -8 0,0 0 -12 16,0 -4 4 0,0 -4 4 -1,0 -8 0 -15,4 -8 8 0,0 -8 -4 0,4 -12 16 16,4 -12 -12 -16,0 -20 4 16,0 -8 -4 -16,0 -8 -32 15,0 -12 12 -15,-4 -4 -32 16,0 4 28 -16,-4 -4 -28 0,-4 4 24 15,0 4 -24 -15,-8 16 24 16,0 12 36 -16,4 12 -8 16,-4 16 52 -16,4 20 -32 15,0 12 -4 -15,0 16 -16 16,8 16 4 -16,0 16 -8 16,0 16 -12 -16,4 20 4 15,-4 0 20 -15,0 4 -8 16,4 4 -4 -16,-4 16 0 15,-4 4 -4 -15,-4 0 0 16,-12 0 -44 -16,-8 8 24 16,-12 0 -64 -16,-12 -8 48 15,-4 -12 -52 -15,-16 -4 48 16,-12 -24 12 -16,-12 -16 16 0,-8 -28 -32 16,-8 -16 24 -16,8 -20 -28 15,-4 -24 28 -15,4 -36 -88 16,8 -24 60 -16,8 -16 16 15,16 -28 16 -15,20 0 84 16,20 -8 -36 -16,16 -20 4 20,16 -8 -20 -20,12 0 -12 15,16 4 0 -15,16 0 -76 16,16 -4 40 -16,0 12 12 47,4 12 16 -47</inkml:trace>
    </iact:actionData>
  </iact:action>
  <iact:action type="add" startTime="116948">
    <iact:property name="dataType"/>
    <iact:actionData xml:id="d23">
      <inkml:trace xmlns:inkml="http://www.w3.org/2003/InkML" xml:id="stk23" contextRef="#ctx0" brushRef="#br1">3350 14067 1268 0,'-4'0'468'16,"0"0"-364"-16,4 0 -28 0,0 0 12 0,0 0 -64 16,8 0 -36 -16,0 0 4 15,4 -4 0 -15,4 -4 8 16,4 0 44 -16,4 0 -24 0,8 0 16 16,8 0 -20 -16,4 -8 -44 15,8 0 16 -15,8 4 -184 16,4 -4 108 -16,0 4 40 15,-4 -4 32 -15</inkml:trace>
    </iact:actionData>
  </iact:action>
  <iact:action type="add" startTime="122423">
    <iact:property name="dataType"/>
    <iact:actionData xml:id="d24">
      <inkml:trace xmlns:inkml="http://www.w3.org/2003/InkML" xml:id="stk24" contextRef="#ctx0" brushRef="#br1">18906 6583 852 0,'-32'-4'316'16,"20"4"-248"-16,-8 -8 -16 0,16 8 112 0,-4 0 -100 15,-4 -8 36 -15,4 4 -60 0,-8 -8 48 32,0 4 12 -32,8 0 -56 0,0 0 16 0,8 4 -40 0,-4 0 -8 15,8 -4 -8 -15,8 0 -4 0,4 0 0 16,8 0 0 0,8 4 0 -1,4 0 0 -15,12 0 0 16,12 4 -12 -16,12 4 8 15,0 0 4 -15,4 4 0 16,-8 8 0 -16,0 0 0 16,4 0 0 -16,8 4 0 15,-4 4 0 -15,0 8 0 16,-4 4 8 -16,0 8 -4 16,-4 4 -12 -16,-8 12 4 15,-8 4 12 -15,0 8 -4 16,-4 -4 -4 -16,-4 0 4 15,-4 0 4 -15,-8 4 -4 0,-4 4 -4 32,0 8 4 -32,-4 0 12 0,-8 4 -8 0,0 -4 32 15,-4 4 -24 -15,-4 -4 4 16,-8 4 -12 -16,-4 8 -8 16,-8 0 4 -16,4 -4 20 15,-4 -4 -12 -15,0 -4 32 16,-4 -4 -28 -16,0 -4 -4 15,0 4 -8 -15,0 0 4 16,0 4 -4 -16,0 -4 16 0,0 -4 -12 31,4 4 16 -31,-4 -8 -16 0,-4 -4 32 0,0 0 -24 16,4 0 -12 -16,-4 4 -8 16,0 0 12 -16,0 4 -4 15,0 -8 -12 -15,4 -4 4 16,0 0 4 -16,-4 -4 0 15,0 -4 8 -15,-4 0 -4 32,4 -4 -4 -32,-4 0 4 0,0 4 -4 0,0 0 0 15,0 -4 8 -15,0 0 -4 16,0 -8 -4 -16,4 -4 4 16,4 -8 20 -16,0 -4 -12 15,0 -8 -20 -15,4 -4 0 16,4 0 -24 -16,4 -8 20 0,0 0 -40 15,0 -4 32 -15,0 -4 -36 0,4 -4 32 16,0 -8 -44 -16,0 0 40 0,0 -8 -36 31,0 -8 32 -15,0 -4 -16 -16,0 -8 28 0,0 -4 -68 16,0 4 48 -16,-4 0 -52 15,0 8 52 -15,-4 0 28 16,0 4 12 -16,-4 4 100 31,4 8 -56 -31,-4 0 60 0,4 0 -60 16,0 4 76 -16,0 4 -68 0,-4 8 0 15,0 4 -32 -15,4 4 -12 0,-4 4 -4 32,4 8 4 -32,0 4 -4 0,0 8 -4 15,0 4 4 -15,0 4 -16 16,0 4 8 -16,4 -4 12 0,0 0 -4 15,4 0 -4 -15,0 -8 4 16,0 -4 -16 -16,4 0 8 16,0 -8 12 -16,8 0 -4 15,0 -4 8 -15,8 -4 -8 16,4 -8 16 -16,8 0 -12 16,8 -8 4 -16,4 -4 -4 15,8 -8 -8 -15,0 -4 4 16,0 -4 -24 -16,-8 -8 12 15,8 0 -56 -15,-12 0 32 16,0 0 -416 -16,-4 0 248 0,0 0 80 16,-8 4 84 -16</inkml:trace>
    </iact:actionData>
  </iact:action>
  <iact:action type="add" startTime="127959">
    <iact:property name="dataType"/>
    <iact:actionData xml:id="d25">
      <inkml:trace xmlns:inkml="http://www.w3.org/2003/InkML" xml:id="stk25" contextRef="#ctx0" brushRef="#br1">6850 16419 196 0,'-4'-8'72'32,"0"-4"-56"-32,4 4 -4 0,0 4 72 0,0 -12 -48 0,0 8 32 15,-4 -4 -40 -15,0 0 60 16,0 0 -48 -16,0 4 140 0,-4 0 -100 16,4 4 88 -16,0 0 -100 0,-4 4 48 0,4 4 -72 15,0 0 -4 -15,4 16 -24 0,0 8 -12 31,4 4 0 -31,0 4 -4 16,4 8 0 0,0 0 -12 -16,0 4 8 0,0 -4 4 15,0 -4 0 -15,0 0 8 16,-4 4 -4 -16,0 -12 52 16,0 -8 -32 -16,-4 -8 8 15,4 4 -20 -15,-4 -12 44 16,0 -4 -28 -16,0 4 4 15,-4 -16 -20 -15,0 4 0 0,-4 -12 -4 0,0 -4 12 16,0 0 -12 0,0 -4 4 -16,0 -12 -4 15,0 4 4 -15,0 -4 -8 32,4 -4 -4 -32,-4 8 4 0,4 -4 4 0,0 4 -4 15,0 4 -4 -15,4 4 4 31,0 0 -16 -31,0 8 8 0,0 0 -16 0,0 8 12 0,0 4 4 16,0 4 4 -16,4 4 0 0,4 16 0 0,0 4 8 31,4 0 -4 -31,0 12 -4 16,0 -4 4 0,0 4 -4 -16,0 0 0 15,-4 0 0 -15,0 -4 0 16,0 8 0 -16,-4 -4 0 15,0 -4 8 -15,0 -4 -4 0,0 -8 16 32,0 0 -12 -32,0 -8 -12 0,0 -4 0 0,-4 -8 4 15,0 -8 0 -15,0 4 0 0,0 -12 0 0,0 -8 8 16,0 0 -4 0,0 -8 -4 -1,0 -8 4 -15,-4 0 -16 16,0 -8 8 -16,0 0 4 15,0 -4 0 -15,0 -4 0 16,4 4 0 -16,0 4 8 16,0 4 -4 -16,0 8 -4 15,0 8 4 -15,0 8 -16 0,0 0 8 16,0 12 20 -16,4 4 -8 0,4 12 -4 16,0 4 0 -16,0 20 -24 15,4 -4 12 1,0 12 -4 -16,0 -4 4 15,0 -4 -20 -15,0 8 16 16,-4 -4 -12 -16,4 -4 12 16,-4 -4 -44 -16,0 -4 28 15,0 0 -116 -15,4 0 80 16,-8 -4 -624 -16,4 -4 380 47,-4 -4 128 -47</inkml:trace>
    </iact:actionData>
  </iact:action>
  <iact:action type="add" startTime="129467">
    <iact:property name="dataType"/>
    <iact:actionData xml:id="d26">
      <inkml:trace xmlns:inkml="http://www.w3.org/2003/InkML" xml:id="stk26" contextRef="#ctx0" brushRef="#br1">7050 16527 1080 0,'8'40'400'16,"-20"-28"-312"-16,4 -4 -24 0,4 0 36 15,4 -8 -68 -15,0 4 -12 15,0 -4 -12 -15,0 0 -72 0,0 0 36 0,8 0 -24 16,-4 0 32 -16,0 0 20 0,4 -4 16 0,0 4 -4 15,0 0 20 -15,0 0 -20 31,12 -8 4 -31,-4 16 -16 32,4 -8 -4 -32,0 -8 4 0,4 8 0 15,-4 -4 8 -15,4 -4 -4 16,0 0 -4 0,8 8 4 -16,0 -4 -24 15,4 -4 12 -15,4 0 4 16,4 8 4 -16,0 -8 8 15,8 4 -4 -15,0 -4 -4 16,-4 8 4 -16,0 -8 -4 16,4 -4 0 -16,-4 12 8 15,0 -8 -4 -15,4 8 -20 16,4 0 8 -16,0 -4 20 16,4 0 -4 -16,4 0 -4 0,-8 -4 0 15,0 8 4 -15,-4 -4 -4 16,-4 0 8 -16,-4 4 -8 15,0 0 24 -15,0 -4 -16 16,0 4 -4 -16,0 0 -4 31,0 -8 20 -31,4 8 -12 16,-4 -4 4 -16,4 0 -8 0,-4 0 4 0,0 -4 -8 16,0 8 8 -16,0 -4 -8 15,-8 0 -4 -15,0 0 4 16,-4 4 -4 -16,0 0 0 15,0 0 8 -15,0 0 -4 16,4 0 8 -16,4 0 -8 0,0 0 8 31,4 0 -8 -31,-4 0 16 0,0 -8 -12 0,0 8 4 16,4 0 -4 -16,-4 0 -8 16,4 0 4 -16,-8 0 4 19,4 8 -4 -19,-4 -8 -4 16,4 4 4 -16,4 0 4 31,0 0 -4 -31,4 -4 16 0,0 8 -12 0,4 -4 4 16,0 0 -4 -16,-4 0 4 15,4 -4 -8 -15,-4 8 -4 16,-4 -4 4 -16,-4 0 4 0,0 0 -4 16,0 -4 -4 -16,4 12 4 31,0 -4 4 -31,4 0 -4 0,0 -8 -4 0,8 8 4 31,-4 -4 4 -31,4 -4 -4 0,-4 8 -4 0,4 -8 4 16,-8 0 -16 -16,0 12 8 15,4 -12 4 -15,16 8 0 16,-4 4 0 -16,0 -4 0 16,0 -8 0 -16,4 8 0 15,-4 -8 8 -15,0 0 -4 16,-4 0 8 -16,0 4 -8 15,0 0 -4 -15,12 -8 4 16,-4 4 -4 -16,4 4 0 16,0 -8 8 -16,0 0 -4 0,-8 4 -4 15,0 -8 4 -15,0 8 -4 32,4 0 0 -32,8 0 8 0,4 -4 -4 0,4 -4 -4 15,-4 0 4 -15,4 -4 -4 16,-8 -4 0 -16,0 16 8 15,8 -12 -4 -15,4 4 -12 16,8 4 4 -16,-8 -12 4 16,0 12 0 -16,-8 -4 8 15,8 0 -4 -15,12 0 8 16,0 -4 -8 -16,-4 8 -4 0,0 -4 4 31,-8 0 -16 -31,0 8 8 0,4 0 64 0,4 0 -32 5,0 -4 -56 -5,4 0 16 15,-8 0 0 -15,-4 -4 8 16,0 8 4 -16,8 -8 0 16,4 4 -12 -16,0 -4 8 15,0 0 20 -15,-8 -4 -8 16,0 0 -12 -16,4 -4 0 16,4 4 20 -16,4 0 -8 15,-4 -4 -4 -15,-12 4 0 16,0 0 -16 -16,4 -4 8 15,0 8 12 -15,12 -12 -4 16,-12 12 8 -16,-4 -4 -8 16,-12 0 8 -16,4 0 -8 15,-4 -4 -12 -15,4 8 4 0,-4 -4 12 32,4 0 -4 -32,-8 4 8 0,-8 -4 -8 0,-8 -4 8 31,4 12 -8 -31,-12 -4 8 0,0 0 -8 0,-4 0 -4 15,-4 -4 4 -15,-4 4 12 16,-4 -4 -8 -16,-4 4 -4 16,-4 -4 0 -16,-4 8 -40 15,-8 -4 20 -15,0 8 -4 16,-8 -8 12 -16,-4 4 8 16,0 0 0 -16,-8 0 -20 0,0 -4 12 0,-8 4 4 15,-4 -4 4 -15,-4 0 -20 16,0 4 12 -16,-8 0 12 15,0 0 0 1,0 -4 24 -16,0 8 -16 16,-4 0 24 -16,4 0 -24 15,0 0 40 -15,4 0 -28 16,-4 0 -4 -16,4 8 -12 16,4 -8 4 -16,4 0 -8 15,4 4 24 -15,8 -4 -16 0,0 0 -20 16,8 0 0 -16,0 0 -24 0,12 0 20 0,8 4 -12 46,8 -4 12 -30,0 4 8 -16,8 -4 4 0,-4 0 8 31,0 0 -4 -31,4 0 -12 0,-4 -4 4 0,-4 4 12 16,0 0 -4 -16,-4 0 -4 15,0 0 4 -15,-8 4 -16 16,0 4 8 -16,-8 0 -24 0,-4 4 16 15,-8 0 12 -15,-4 16 4 16,-8 4 -4 0,0 16 4 -16,-12 8 -24 15,4 8 12 -15,-8 -4 -40 16,4 0 28 -16,-4 -4 -80 16,4 0 56 -16,0 -4 -148 15,8 0 108 -15,0 -12 -448 16,0 -12 300 -16,8 0 100 0,4 -8 88 31</inkml:trace>
    </iact:actionData>
  </iact:action>
  <iact:action type="add" startTime="132025">
    <iact:property name="dataType"/>
    <iact:actionData xml:id="d27">
      <inkml:trace xmlns:inkml="http://www.w3.org/2003/InkML" xml:id="stk27" contextRef="#ctx0" brushRef="#br1">17430 16407 800 0,'-8'20'296'15,"0"-12"-232"-15,4 -4 -16 0,4 -4 116 0,0 0 -100 0,0 0 36 0,0 0 -60 16,0 0 -16 -16,0 0 -12 0,0 0 16 15,0 0 -16 -15,8 0 68 16,0 -4 -48 -16,0 4 60 0,0 -4 -56 0,0 0 -8 0,4 -4 -16 16,8 8 -12 -1,0 -4 4 -15,4 0 -4 16,4 -8 0 0,0 4 0 -1,8 4 0 -15,4 -4 0 0,8 0 0 16,4 -4 8 -16,8 0 -4 15,0 -4 -4 -15,0 8 4 16,4 -4 -4 -16,0 0 0 16,0 0 0 -16,12 -4 0 15,0 -4 16 -15,4 12 -8 16,0 -4 -4 -16,4 0 0 16,-4 -4 48 -16,-4 8 -28 15,0 -4 16 -15,8 0 -24 0,0 0 20 16,4 4 -24 -16,-4 0 4 31,0 4 -8 -31,-4 -4 -16 0,0 0 4 0,4 0 4 16,8 -4 0 -16,0 4 32 31,-4 8 -16 -31,0 -12 12 0,-8 4 -16 0,4 4 -16 16,8 -4 0 -16,4 0 4 15,0 0 0 -15,4 -4 16 16,-8 4 -8 -16,0 -4 -4 15,4 0 0 -15,4 0 12 0,4 -4 -8 16,-8 4 24 -16,4 0 -20 31,-4 -4 32 -31,12 0 -28 0,-4 0 12 0,4 -4 -16 16,-4 0 12 -16,-4 0 -16 31,-4 4 -4 -31,4 -4 0 0,4 8 -16 0,-4 -8 8 16,0 0 12 -16,-12 4 -4 31,-8 -4 -4 -31,-4 8 4 0,0 0 -4 0,-4 -4 0 32,0 4 -12 -32,-4 0 8 15,-4 0 12 -15,-4 -4 -4 16,-8 8 -20 -16,-8 0 8 16,-4 0 -12 -16,-4 -4 8 15,-4 8 -36 -15,-4 -4 28 16,-8 0 -48 -16,0 0 40 0,-8 -4 -12 15,0 12 24 -15,-4 -8 -44 0,0 -4 32 16,-8 4 -36 -16,-4 -4 32 16,-4 0 0 -16,-4 -4 20 15,-4 -4 8 -15,-4 8 4 16,-4 0 0 -16,-4 -4 0 31,-8 -4 0 -31,-8 12 0 0,0 -4 0 16,-4 4 0 -16,0 -4 44 15,4 12 -24 1,4 0 44 -16,0 0 -36 0,4 0 28 16,4 0 -28 -16,0 0 0 0,4 8 -16 15,4 -4 28 -15,0 0 -24 16,8 0 -4 -16,0 4 -8 16,8 -4 -16 -16,0 4 8 0,8 0 -24 15,8 0 16 -15,8 4 -12 0,4 0 12 16,4 0 8 -1,8 -4 4 1,8 8 0 -16,8 -4 0 31,4 0 8 -31,4 -4 -4 0,0 4 8 0,-4 -4 -8 16,-4 0 -12 -16,-4 0 4 16,0 -4 -4 -16,-8 8 0 15,-8 -4 -28 -15,-8 8 20 0,-4 0 -28 31,-8 12 24 -31,-16 12 -24 0,-12 8 24 0,-16 12 -124 16,-20 16 84 -16,-20 16 -708 31,4 12 424 -31,-8 -4 144 0</inkml:trace>
    </iact:actionData>
  </iact:action>
  <iact:action type="add" startTime="135026">
    <iact:property name="dataType"/>
    <iact:actionData xml:id="d28">
      <inkml:trace xmlns:inkml="http://www.w3.org/2003/InkML" xml:id="stk28" contextRef="#ctx0" brushRef="#br1">12010 15327 944 0,'-8'0'352'15,"16"4"-276"-15,-8 -4 -20 0,0 0 -4 0,0 0 -40 31,0 0 -12 -31,0 0 -4 0,0 0 28 0,0 0 -12 16,0 0 56 -16,8 8 -36 0,-4 4 20 16,8 8 -32 -16,0 12 0 15,4 20 -12 -15,0 16 -16 0,8 8 4 16,0 4 4 15,0 0 0 -31,4 0 0 0,-4 -4 0 0,4 -8 8 16,-4 -4 -4 15,-4 -8 8 -31,-4 -8 -8 0,-4 -8 -4 0,0 -12 4 0,-4 -4 -4 0,-4 -16 0 16,-4 4 0 -16,-4 -12 0 0,-4 -12 16 0,-4 0 -8 19,0 -8 48 -3,-4 0 -28 -16,0 0 40 16,-4 -4 -40 -16,4 -8 -4 15,-8 4 -16 1,8 -12 4 -16,-4 0 -8 15,4 0 8 -15,-4 -8 -8 16,4 0 8 -16,-4 -4 -8 16,8 -4 32 -16,0 -4 -20 0,8 4 20 15,0 0 -20 -15,4 4 0 16,0 8 -8 -16,8 4 -16 31,-4 0 4 -31,8 0 -16 0,0 8 12 0,0 8 -12 16,0 4 8 -16,4 4 -28 15,4 0 24 -15,0 16 -12 16,4 8 16 -16,0 4 -8 16,0 4 8 -16,-4 4 8 15,0 8 4 -15,-4 -4 0 16,-4 16 0 -16,-8 -4 32 16,-4 4 -16 -16,-4 0 20 0,-4 0 -20 15,-8 0 -16 -15,-4 0 -4 16,-4 -4 -32 -16,0 -4 20 15,-4 -4 -20 -15,0 -4 20 16,-4 4 -36 -16,8 -8 32 16,4 -4 -124 -16,-4 0 80 15,8 -8 -808 -15,8 8 480 16,4 -12 164 15</inkml:trace>
    </iact:actionData>
  </iact:action>
  <iact:action type="add" startTime="135888">
    <iact:property name="dataType"/>
    <iact:actionData xml:id="d29">
      <inkml:trace xmlns:inkml="http://www.w3.org/2003/InkML" xml:id="stk29" contextRef="#ctx0" brushRef="#br1">12910 15799 904 0,'-8'8'332'16,"4"4"-256"-16,0 -8 -24 0,4 -4 -36 0,4 0 -20 0,-4 -4 20 15,0 0 -8 -15,0 -4 -20 31,0 4 4 -31,-4 0 20 0,0 0 -4 0,0 -4 112 16,-4 0 -68 -16,0 8 52 0,0 -8 -64 16,-4 -4 32 -16,0 12 -40 0,0 -8 8 0,0 -4 -24 15,0 12 0 -15,-4 -8 -8 16,0 4 -24 0,0 4 8 -16,4 4 -12 15,-4 4 8 -15,-4 0 -8 16,4 4 8 -1,0 8 8 -15,0 8 4 0,0 8 -12 16,4 0 8 0,4 4 -4 -16,4 4 0 15,4 -4 8 -15,8 4 0 0,0 0 8 16,8 -4 -4 -16,-4 -8 -12 16,8 4 4 -16,-4 -12 -4 15,0 -4 0 -15,0 -12 8 16,4 0 0 -16,0 -16 16 15,0 0 -8 -15,-4 -12 32 16,4 -4 -24 -16,-4 -4 4 31,0 -4 -12 -31,-4 -4 12 16,-4 0 -12 -16,0 0 -4 0,-4 0 0 0,0 -4 -16 16,-4 8 8 -16,0 4 12 0,0 0 -4 35,-4 8 8 -35,4 8 -8 0,-4 0 -4 0,0 4 4 15,4 0 20 -15,0 8 -12 0,0 12 -12 0,4 4 -4 32,4 12 4 -32,8 4 0 15,4 0 -12 -15,8 12 8 16,4 0 -4 -16,4 12 0 16,0 -4 8 -16,0 0 0 15,0 -8 -12 -15,0 -4 8 16,0 -8 -60 -16,0 -12 36 15,-4 0 -112 -15,0 -12 80 16,0 -16 -256 -16,-4 0 176 16,-4 -24 72 -16,-4 0 48 31</inkml:trace>
    </iact:actionData>
  </iact:action>
  <iact:action type="add" startTime="136673">
    <iact:property name="dataType"/>
    <iact:actionData xml:id="d30">
      <inkml:trace xmlns:inkml="http://www.w3.org/2003/InkML" xml:id="stk30" contextRef="#ctx0" brushRef="#br1">13310 15275 1352 0,'-8'0'500'16,"-4"12"-392"-16,16 -16 -28 0,-4 4 -40 0,0 0 -40 0,0 4 -44 0,0 -4 24 0,-4 4 -4 15,4 -4 16 -15,0 12 16 16,4 0 -4 -16,-4 16 8 0,8 4 -8 16,0 16 -4 -16,8 12 4 15,0 8 -4 -15,4 0 0 16,4 4 8 0,4 -4 -4 -16,0 -4 -12 0,0 -4 4 15,0 -8 -32 -15,0 0 20 16,0 -8 -100 -16,-4 -4 64 15,-4 -8 -160 -15,-4 -4 116 16,-4 -8 -456 -16,-8 -8 308 47</inkml:trace>
    </iact:actionData>
  </iact:action>
  <iact:action type="add" startTime="137001">
    <iact:property name="dataType"/>
    <iact:actionData xml:id="d31">
      <inkml:trace xmlns:inkml="http://www.w3.org/2003/InkML" xml:id="stk31" contextRef="#ctx0" brushRef="#br1">13210 15755 1268 0,'-12'24'468'16,"8"-16"-364"-16,8 -8 -28 0,-4 12 -8 0,8 -12 -52 16,0 0 -40 -16,8 0 12 0,4 -4 -16 31,0 -4 16 -31,4 0 8 0,0 -4 4 0,8 0 0 0,-4 -4 0 15,4 -4 16 -15,4 0 -8 16,0 0 4 -16,4 0 -4 16,-4 0 4 -16,0 -8 -8 31,-4 16 -12 -31,0 0 4 0,-4 -4 12 0,0 16 -4 16,-8 0 24 -16,4 0 -16 15,-4 12 12 -15,0 -4 -12 16,0 12 0 -16,4 16 -4 15,0 -4 -16 -15,4 4 4 16,-4 8 -24 -16,4 0 16 16,0 0 -40 -16,-4 -4 32 15,0 -8 -100 -15,0 -8 68 16,-4 -4 -336 -16,-4 -8 212 0,-8 -12 80 0,-4 -8 64 16</inkml:trace>
    </iact:actionData>
  </iact:action>
  <iact:action type="add" startTime="137415">
    <iact:property name="dataType"/>
    <iact:actionData xml:id="d32">
      <inkml:trace xmlns:inkml="http://www.w3.org/2003/InkML" xml:id="stk32" contextRef="#ctx0" brushRef="#br1">13810 15187 1464 0,'-8'8'544'31,"8"-4"-424"-31,0 4 -32 0,0 -8 -392 0,16 8 148 16</inkml:trace>
    </iact:actionData>
  </iact:action>
  <iact:action type="add" startTime="137571">
    <iact:property name="dataType"/>
    <iact:actionData xml:id="d33">
      <inkml:trace xmlns:inkml="http://www.w3.org/2003/InkML" xml:id="stk33" contextRef="#ctx0" brushRef="#br1">14262 15671 1216 0,'8'16'448'16,"8"-12"-348"-16,0 -4 -28 0,-4 0 -12 0,4 0 -48 0,0 -4 4 16,4 -4 -8 -16,-4 4 4 15,0 -4 -8 -15,0 0 32 16,-4 -4 -20 -16,0 4 40 0,0 -8 -32 16,0 4 12 -16,0 -8 -20 15,-8 12 8 -15,0 -8 -12 0,-4 0 -8 16,0 -4 0 -16,-8 8 -16 15,0 0 8 -15,-4 4 -16 16,-4 0 12 -16,0 0 -24 16,0 8 20 -16,-4 0 -20 15,4 16 16 -15,-4 4 -16 16,4 12 16 -16,4 4 -8 16,4 8 12 -16,4 4 8 15,8 -8 4 -15,4 0 -12 16,8 4 8 -16,4 -4 4 15,4 0 0 -15,4 -8 0 16,4 -4 0 -16,0 -8 -12 16,0 -8 8 -16,0 -4 4 0,4 -8 0 15,0 -8 24 -15,0 0 -12 47,-4 -8 24 -47,0 -8 -24 0,-4 4 12 0,-8 -4 -12 15,-4 0 0 -15,-4 -8 -4 16,-8 8 28 -16,-4 0 -20 15,0 4 12 -15,-4 0 -16 16,-4 16 28 -16,4 0 -24 16,-4 8 12 -16,4 0 -16 15,-4 12 -24 -15,4 4 4 16,0 0 -24 -16,4 4 20 16,0 0 12 -16,4 0 4 15,0 -4 -4 -15,4 0 4 0,-4 0 4 16,4 0 -4 -16,-4 -12 24 0,0 0 -16 15,0 0 -4 -15,0 -8 -4 16,4 -16 12 -16,0 -12 -8 31,-4 8 24 -31,4 -20 -20 16,0 0 -20 0,0 0 0 -16,0 -8 12 15,4 0 0 -15,0 4 -12 16,0 0 4 -16,4 12 -24 15,0 4 16 -15,4 8 12 0,0 4 4 16,0 12 -36 -16,4 8 16 16,4 16 -4 -16,4 4 12 15,4 16 0 -15,0 0 0 16,-4 4 -20 -16,4 -4 16 16,0 -4 4 -16,4 0 8 31,0 -8 8 -31,0 -4 -4 0,0 -8 -20 0,0 -4 8 15,-4 -12 4 -15,0 0 4 16,-4 -4 24 -16,-8 -12 -12 16,0 4 24 -16,-8 -16 -24 15,-4 0 24 -15,-4 -12 -24 16,-4 -8 4 -16,-8 -12 -8 16,-4 0 -8 -16,-4 0 4 15,-4 4 -4 -15,-4 -4 0 16,0 8 0 -16,-4 4 0 0,4 8 0 15,0 0 0 -15,4 12 24 16,0 4 -12 -16,4 8 24 16,0 8 -24 -16,8 8 -4 0,4 8 -4 15,12 24 -60 1,4 12 32 -16,12 8 12 16,4 12 8 -16,4 12 -8 15,4 0 8 -15,0 -4 4 16,0 -4 0 -16,-4 -4 -44 15,0 -8 24 -15,-4 -8 -116 0,4 -8 76 16,-4 -12 -196 -16,-4 0 148 31,-8 -16 -612 -31,-4 0 400 47,-8 -24 128 -47</inkml:trace>
    </iact:actionData>
  </iact:action>
  <iact:action type="add" startTime="138758">
    <iact:property name="dataType"/>
    <iact:actionData xml:id="d34">
      <inkml:trace xmlns:inkml="http://www.w3.org/2003/InkML" xml:id="stk34" contextRef="#ctx0" brushRef="#br1">15290 15339 1392 0,'-20'16'516'16,"24"-12"-400"-16,-4 -4 -36 0,4 4 4 16,8 -4 -64 -16,8 -4 -8 15,8 -4 -8 -15,8 0 -4 16,8 -4 0 -16,8 -8 -12 0,4 -4 8 15,0 0 -24 1,0 -4 16 -16,0 0 -136 0,8 0 80 0,0 -4 -796 16,8 -8 476 31,-8 0 160 -47</inkml:trace>
    </iact:actionData>
  </iact:action>
  <iact:action type="add" startTime="139027">
    <iact:property name="dataType"/>
    <iact:actionData xml:id="d35">
      <inkml:trace xmlns:inkml="http://www.w3.org/2003/InkML" xml:id="stk35" contextRef="#ctx0" brushRef="#br1">16878 15087 1268 0,'0'8'468'15,"0"-4"-364"-15,0 -4 -28 0,0 0 28 0,0 0 -72 0,0 -4 4 16,-4 -4 -20 -16,-4 4 24 0,-4 -12 -24 0,-8 4 84 15,-8 -4 -56 1,-4 -4 32 -16,0 0 -44 16,-8 0 -8 -16,4 8 -16 15,-4 -4 -24 -15,8 4 8 16,-4 8 4 -16,8 4 4 16,-4 4 -12 -1,8 16 8 -15,-4 12 -32 0,8 4 20 31,0 16 -28 -31,8 8 24 0,4 8 8 16,8 8 12 -16,4 4 -20 0,8 8 12 0,4 -8 -12 16,8 -8 8 -16,12 0 8 15,8 -16 4 -15,8 -8 -72 16,8 -12 40 -16,4 -4 -100 16,0 -20 72 -16,4 -8 -236 15,-4 -20 168 -15,-4 -4 -448 31,0 -8 324 -31,0 -16 132 0</inkml:trace>
    </iact:actionData>
  </iact:action>
  <iact:action type="add" startTime="139370">
    <iact:property name="dataType"/>
    <iact:actionData xml:id="d36">
      <inkml:trace xmlns:inkml="http://www.w3.org/2003/InkML" xml:id="stk36" contextRef="#ctx0" brushRef="#br1">17382 15275 996 0,'-8'-20'368'16,"0"16"-284"-16,-4 0 -24 0,4 4 168 16,-8 0 -136 -16,-4 -4 8 15,-4 4 -60 -15,-4 0 4 16,-4 8 -24 -16,-4 4 16 15,4 8 -20 -15,0 4 52 0,4 8 -36 21,8 4 -8 -21,4 8 -12 16,4 0 -20 -16,8 4 4 15,4 4 -32 1,8 -8 20 0,4 -4 4 -16,8 -8 12 0,4 -12 8 0,8 -4 -4 15,4 -12 -20 -15,4 -12 8 16,0 -12 20 -16,0 -12 -4 15,-4 -16 -12 -15,-4 8 0 0,-8 0 20 16,-4 0 -8 -16,-8 4 -12 16,-4 0 0 -16,-12 0 -16 31,-4 12 12 -31,-8 0 -40 0,-4 0 28 0,-4 8 -144 16,-4 -4 92 -16,0 12 -160 15,0 -4 128 -15,0 4 60 16,8 -4 32 -16</inkml:trace>
    </iact:actionData>
  </iact:action>
  <iact:action type="add" startTime="139813">
    <iact:property name="dataType"/>
    <iact:actionData xml:id="d37">
      <inkml:trace xmlns:inkml="http://www.w3.org/2003/InkML" xml:id="stk37" contextRef="#ctx0" brushRef="#br1">17570 14787 1204 0,'4'16'448'15,"4"-8"-348"-15,4 12 -32 0,-4 -8 108 0,4 8 -112 0,0 8 8 16,0 8 -44 -16,0 8 -16 16,0 4 -8 -16,0 12 4 15,8 0 -4 -15,-8 8 8 0,4 8 -8 16,0 12 -12 -16,0 0 4 16,0 -8 -4 -16,0 -8 0 15,0 -4 -100 1,0 -16 60 -16,0 -8 -192 0,0 -12 136 15,0 0 -792 -15,-4 -16 500 16,0 -24 168 -16</inkml:trace>
    </iact:actionData>
  </iact:action>
  <iact:action type="add" startTime="140066">
    <iact:property name="dataType"/>
    <iact:actionData xml:id="d38">
      <inkml:trace xmlns:inkml="http://www.w3.org/2003/InkML" xml:id="stk38" contextRef="#ctx0" brushRef="#br1">17910 14947 1100 0,'4'-20'408'16,"-4"20"-316"-16,-4 4 -28 0,4 -4 300 0,0 0 -212 0,4 8 36 0,0 4 -112 16,4 8 -60 -16,4 8 -12 0,8 8 -32 15,4 8 16 -15,4 4 12 0,0 4 4 16,4 4 -4 -16,0 4 4 16,0 4 -32 -16,0 0 16 15,-4 -4 -84 16,0 -4 56 -31,-4 -16 -204 0,4 0 136 16,-8 -4 -568 -16,-4 -12 376 0,-12 -12 132 31</inkml:trace>
    </iact:actionData>
  </iact:action>
  <iact:action type="add" startTime="140332">
    <iact:property name="dataType"/>
    <iact:actionData xml:id="d39">
      <inkml:trace xmlns:inkml="http://www.w3.org/2003/InkML" xml:id="stk39" contextRef="#ctx0" brushRef="#br1">17754 15335 1600 0,'-12'16'592'16,"16"-20"-460"-16,4 4 -36 0,0 0 -52 0,8 -4 -44 15,8 -4 -56 -15,8 -4 32 16,8 0 -52 -16,8 -8 44 16,4 0 -132 -16,-4 -4 88 0,8 -8 -616 15,-4 -8 384 -15,0 -12 128 16,-12 -4 124 -16</inkml:trace>
    </iact:actionData>
  </iact:action>
  <iact:action type="add" startTime="141118">
    <iact:property name="dataType"/>
    <iact:actionData xml:id="d40">
      <inkml:trace xmlns:inkml="http://www.w3.org/2003/InkML" xml:id="stk40" contextRef="#ctx0" brushRef="#br1">2318 15579 852 0,'-4'12'316'16,"4"0"-248"-16,-4 -8 -16 0,4 -4 84 0,0 0 -84 0,0 0 16 0,0 0 -44 31,0 0 -4 -31,0 0 -12 0,0 -4 4 0,-4 -8 -8 0,4 4 24 16,-8 -8 -16 -16,0 -4 24 15,-4 0 -24 -15,-4 0 40 16,-4 4 -28 -16,0 0 64 16,-8 0 -48 -16,-4 0 8 15,-4 8 -28 1,0 4 24 -16,-4 4 -28 0,0 8 -4 16,4 12 -8 -16,-4 12 -32 0,12 8 16 15,-8 16 -12 -15,12 8 12 16,4 -4 16 -16,4 4 0 15,4 0 -12 -15,8 4 4 16,4 12 -4 -16,8 0 0 16,8 -4 0 -16,12 -4 0 15,8 -16 8 -15,8 0 0 16,8 -16 -20 -16,0 -16 12 16,0 0 -48 -16,0 -20 28 15,0 -4 -116 -15,-4 -20 80 16,-4 -8 -220 -16,-4 -12 160 15,0 -8 48 -15,4 -12 48 32</inkml:trace>
    </iact:actionData>
  </iact:action>
  <iact:action type="add" startTime="141595">
    <iact:property name="dataType"/>
    <iact:actionData xml:id="d41">
      <inkml:trace xmlns:inkml="http://www.w3.org/2003/InkML" xml:id="stk41" contextRef="#ctx0" brushRef="#br1">2626 15779 1080 0,'-24'28'400'16,"16"-16"-312"-16,0 16 -24 0,4 -8 0 0,0 8 -48 15,4 0 -4 -15,0 12 -8 16,4 4 -16 -16,4 4 8 16,4 8 4 -16,4 -4 0 0,4 -4 -12 15,4 -8 8 -15,0 -4 4 0,0 -12 0 16,4 -8 8 -16,0 -12 -4 31,-4 -12 40 -31,-4 -8 -20 0,0 -12 56 0,0 -12 -44 31,-8 -8 12 -31,0 -4 -32 0,-8 -4 -8 0,-4 4 -4 16,-8 4 4 -16,-4 0 -4 16,0 8 -28 -16,-12 4 12 15,0 4 -32 -15,0 12 28 16,-4 0 -72 -16,4 12 48 15,0 0 -104 -15,4 4 80 16,4 4 -148 -16,4 0 124 16,4 0 40 -16,4 -8 32 0</inkml:trace>
    </iact:actionData>
  </iact:action>
  <iact:action type="add" startTime="142033">
    <iact:property name="dataType"/>
    <iact:actionData xml:id="d42">
      <inkml:trace xmlns:inkml="http://www.w3.org/2003/InkML" xml:id="stk42" contextRef="#ctx0" brushRef="#br1">2806 15075 1216 0,'-8'24'448'15,"12"-16"-348"-15,-12 8 -28 0,8 -4 32 0,0 0 -72 0,0 8 -20 0,4 8 -12 0,8 8 -8 40,0 8 0 -40,0 8 8 0,12 12 0 0,-4 4 -12 0,0 4 8 16,-4 -4 12 -16,4 4 -4 16,0 -4 -12 -16,0 -4 4 15,0 -8 12 1,0 -8 -4 -16,-4 0 -4 0,0 -8 4 31,-4 -4 -4 -31,0 -12 0 0,-4 -4 8 0,-4 0 -4 16,0 -12 8 -16,-4 -8 -8 0,0 0 52 0,0 -8 -32 31,0 -4 16 -31,-4 -8 -24 0,0 -8 20 16,0 0 -24 -16,0 -4 -4 15,4 0 -4 1,0 8 -4 -16,0 -8 0 16,4 12 8 -16,4 0 12 15,0 8 -8 -15,4 4 36 0,8 8 -24 16,4 8 -56 -16,8 4 16 15,4 20 4 1,8 -4 8 -16,0 0 4 16,4 4 0 -16,-4 -4 -36 15,4 -8 20 -15,-4 0 -136 16,0 -4 84 -16,4 -12 -584 16,4 -12 360 -16,-4 -4 124 15,-4 -28 112 -15</inkml:trace>
    </iact:actionData>
  </iact:action>
  <iact:action type="add" startTime="142034">
    <iact:property name="dataType"/>
    <iact:actionData xml:id="d43">
      <inkml:trace xmlns:inkml="http://www.w3.org/2003/InkML" xml:id="stk43" contextRef="#ctx0" brushRef="#brinv">0 0 2048 0</inkml:trace>
    </iact:actionData>
  </iact:action>
  <iact:action type="add" startTime="142035">
    <iact:property name="dataType"/>
    <iact:actionData xml:id="d44">
      <inkml:trace xmlns:inkml="http://www.w3.org/2003/InkML" xml:id="stk44" contextRef="#ctx0" brushRef="#brinv">25832 16911 2048 0</inkml:trace>
    </iact:actionData>
  </iact:action>
</iact:actions>
</file>

<file path=ppt/ink/inkAction31.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45925" units="1/cm"/>
          <inkml:channelProperty channel="Y" name="resolution" value="1.64217" units="1/cm"/>
          <inkml:channelProperty channel="F" name="resolution" value="0" units="1/deg"/>
          <inkml:channelProperty channel="T" name="resolution" value="1" units="1/dev"/>
        </inkml:channelProperties>
      </inkml:inkSource>
      <inkml:timestamp xml:id="ts0" timeString="2017-12-16T20:35:15.308Z"/>
    </inkml:context>
    <inkml:brush xml:id="br0">
      <inkml:brushProperty name="width" value="0.07182" units="cm"/>
      <inkml:brushProperty name="height" value="0.07182" units="cm"/>
      <inkml:brushProperty name="color" value="#000000"/>
    </inkml:brush>
    <inkml:brush xml:id="brinv">
      <inkml:brushProperty name="width" value="0.05" units="cm"/>
      <inkml:brushProperty name="height" value="0.05" units="cm"/>
      <inkml:brushProperty name="color" value="#000000"/>
      <inkml:brushProperty name="transparency" value="255"/>
    </inkml:brush>
  </inkml:definitions>
  <iact:action type="add" startTime="12984">
    <iact:property name="dataType"/>
    <iact:actionData xml:id="d0">
      <inkml:trace xmlns:inkml="http://www.w3.org/2003/InkML" xml:id="stk0" contextRef="#ctx0" brushRef="#br0">9758 1327 1016 0,'12'-12'376'16,"-24"12"-292"-16,12 -4 -20 0,0 4 52 0,0 0 -76 0,0 0 -16 16,4 8 -16 -16,4 4 -20 15,0 12 8 -15,0 20 -4 16,0 16 0 -16,-4 16 16 0,4 16 -4 16,-4 24 24 -16,4 8 -16 15,4 4 -4 -15,-4 -8 -4 21,0 -16 4 -21,0 -8 -4 15,-4 -8 -12 -15,0 -12 4 16,-4 -16 12 -16,0 -12 -4 16,0 -16 40 -16,-4 -16 -20 15,0 -16 12 -15,-4 -20 -20 0,0 -12 -16 16,-4 -16 -4 -16,0 -12 20 31,-4 -24 -8 -31,-4 -24 32 0,0 -8 -24 0,4 -4 40 16,0 0 -32 -16,4 -4 32 15,8 4 -32 -15,0 16 56 16,4 20 -44 -16,4 16 -8 16,4 16 -16 -16,4 12 -20 15,8 12 4 -15,4 16 12 16,8 16 -4 -16,4 24 -12 16,4 24 4 -16,4 12 4 0,0 16 0 15,4 8 0 -15,12 20 0 16,12 16 -12 -16,0 -4 8 15,0 -8 20 -15,-8 0 -8 16,-4 -16 -20 -16,-4 -4 4 16,-8 -4 -48 -16,-8 -8 28 15,-8 -8 -100 -15,-4 -16 72 16,-8 -12 -196 -16,-4 -12 144 16,-12 -20 48 -16</inkml:trace>
    </iact:actionData>
  </iact:action>
  <iact:action type="add" startTime="13583">
    <iact:property name="dataType"/>
    <iact:actionData xml:id="d1">
      <inkml:trace xmlns:inkml="http://www.w3.org/2003/InkML" xml:id="stk1" contextRef="#ctx0" brushRef="#br0">9862 2515 1276 0,'-52'4'472'16,"36"0"-364"-16,4 0 -32 0,12 -4 100 0,8 0 -112 0,4 -4 -28 15,16 -4 -40 -15,8 -8 -4 9,4 -8 -32 -9,0 -8 24 0,4 -8 -92 16,8 -4 60 -16,8 -8 -392 15,4 -8 244 -15,4 -4 84 47,-8 4 76 -47</inkml:trace>
    </iact:actionData>
  </iact:action>
  <iact:action type="add" startTime="13795">
    <iact:property name="dataType"/>
    <iact:actionData xml:id="d2">
      <inkml:trace xmlns:inkml="http://www.w3.org/2003/InkML" xml:id="stk2" contextRef="#ctx0" brushRef="#br0">11026 1455 1328 0,'-8'-4'492'16,"4"4"-380"-16,-4 -4 -32 0,4 4 76 15,-4 0 -100 -15,-4 4 -56 16,-8 8 -4 -16,-4 8 -120 15,-4 8 68 -15,-4 -4 0 16,0 8 32 -16,4 -4 16 0,4 0 8 16,4 -4 0 -16,4 -4 0 15,8 0 8 -15,4 -4 -4 16,8 0 -28 0,12 -4 12 -16,16 -8 4 0,8 0 8 0,4 0 0 15,8 -4 0 1,-4 4 0 -16,4 4 0 0,-4 0 -12 15,-4 4 8 -15,-4 0 -16 16,-8 8 12 -16,-8 4 -32 16,-4 4 24 -16,-8 8 -4 15,-8 8 12 -15,-8 4 16 16,-8 4 -4 -16,-4 0 24 16,-12 0 -16 -16,0 -12 -32 31,0 0 12 -31,-8 -8 -104 0,0 -12 60 31,0 -12 24 -31</inkml:trace>
    </iact:actionData>
  </iact:action>
  <iact:action type="add" startTime="14262">
    <iact:property name="dataType"/>
    <iact:actionData xml:id="d3">
      <inkml:trace xmlns:inkml="http://www.w3.org/2003/InkML" xml:id="stk3" contextRef="#ctx0" brushRef="#br0">11542 1251 1372 0,'20'12'508'16,"-20"8"-396"-16,12 28 -32 0,-4 -16 48 0,4 16 -88 0,0 12 -8 15,4 8 -20 -15,0 0 -80 16,8 4 36 -16,-12 0 -112 0,-4 4 84 16,-4 0 24 -1,-4 -12 28 -15,-4 -4 68 0,-4 -12 -32 16,0 -4 76 -16,0 -16 -56 0,0 -8 -8 15,-4 -12 -24 -15,4 -16 -4 0,-4 -16 -4 16,4 -24 -32 0,0 -12 12 -16,0 -12 -12 15,0 -16 12 -15,0 -16 16 16,4 -16 0 -16,0 0 40 16,4 16 -20 -16,0 8 48 15,4 12 -40 -15,4 8 36 16,4 12 -36 -16,0 12 -20 0,4 12 -4 31,0 16 -20 -31,8 16 8 0,-4 12 12 0,4 16 -4 16,4 12 -4 -16,4 12 4 31,0 16 -4 -31,4 16 0 16,4 8 0 -16,8 -4 0 0,0 -4 0 0,4 0 0 15,-4 -12 -12 -15,0 0 8 16,-4 -8 -16 -16,-4 0 12 15,-8 -8 -76 -15,-4 -4 48 16,-4 -4 -144 -16,-4 -8 100 16,-8 -8 -220 -16,-8 -8 172 15,-8 -8 56 -15,-12 -8 52 0</inkml:trace>
    </iact:actionData>
  </iact:action>
  <iact:action type="add" startTime="14767">
    <iact:property name="dataType"/>
    <iact:actionData xml:id="d4">
      <inkml:trace xmlns:inkml="http://www.w3.org/2003/InkML" xml:id="stk4" contextRef="#ctx0" brushRef="#br0">11594 1835 1048 0,'-56'8'388'31,"36"-4"-300"-31,0 0 -28 0,12 0 156 0,4 0 -132 0,0 -4 0 0,12 -4 -24 31,12 -4 -40 -31,12 -8 36 0,12 -4 -32 0,4 -4 -12 16,12 -12 -8 -16,0 0 -84 15,12 -12 44 -15,8 -4 -936 16,12 -4 532 -16,-16 4 188 47</inkml:trace>
    </iact:actionData>
  </iact:action>
  <iact:action type="add" startTime="15453">
    <iact:property name="dataType"/>
    <iact:actionData xml:id="d5">
      <inkml:trace xmlns:inkml="http://www.w3.org/2003/InkML" xml:id="stk5" contextRef="#ctx0" brushRef="#br0">13382 1767 1352 0,'-32'4'500'16,"28"-8"-392"-16,0 4 -28 0,4 0 -60 0,8 0 -28 0,8 -4 -68 0,12 -4 44 15,8 -4 -4 -15,8 -12 20 16,4 4 12 -16,12 -8 4 0,4 -4 44 16,16 -4 -24 -16,12 -4 0 15,4 -4 -12 -15,-4 0 4 16,8 -4 -8 0,0 -4 -4 -16,8 4 4 0,-4 0 4 15,-12 4 -4 -15,-8 4 -12 16,-16 0 4 -16,-12 4 20 15,-16 4 -8 -15,-4 0 24 0,-16 4 -20 16,-4 4 56 -16,-16 0 -36 16,-8 0 -8 -16,-16 4 -12 15,-12 4 -28 -15,-12 4 8 16,-8 0 4 -16,0 8 4 31,0 0 24 -31,8 8 -12 0,0 0 4 0,12 4 -8 16,4 -4 4 -16,12 0 -8 29,4 0 -4 -29,12 -4 -8 0,12 4 4 32,12 -4 12 -32,16 -4 -4 15,16 -4 -4 -15,12 -4 4 16,12 0 -4 -16,-8 4 0 16,0 0 8 -16,-4 0 -4 15,4 4 -12 -15,-4 4 4 16,-4 4 -4 -16,-8 8 0 0,-8 8 24 15,-8 12 -8 -15,-4 4 48 32,-16 12 -28 -32,-8 12 20 0,-12 20 -28 0,-4 12 0 15,-4 0 -12 -15,0 -8 -112 16,-8 -8 56 -16,8 -12 -348 16,4 -8 216 -16,4 -8 80 15,4 -12 68 -15</inkml:trace>
    </iact:actionData>
  </iact:action>
  <iact:action type="add" startTime="16269">
    <iact:property name="dataType"/>
    <iact:actionData xml:id="d6">
      <inkml:trace xmlns:inkml="http://www.w3.org/2003/InkML" xml:id="stk6" contextRef="#ctx0" brushRef="#br0">16938 519 1600 0,'-36'-16'592'15,"32"8"-460"-15,0 -12 -36 0,0 12 -80 0,-4 -8 -28 16,4 -12 -108 -16,-4 -4 64 16,0 -4 -44 -16,-4 4 56 15,-4 0 0 -15,-4 8 24 0,0 8 56 16,-4 16 -16 -16,-4 12 8 15,0 12 -16 -15,-4 16 -24 16,8 20 4 -16,0 20 -56 16,8 20 32 -16,16 -4 -80 0,8 -8 60 15,8 -4 -60 -15,12 -16 64 32,0 -12 -4 -32,12 -16 32 0,8 -16 48 0,12 -12 -16 15,16 -16 24 -15,-4 -16 -20 16,4 -20 -16 -16,0 -24 -4 15,-8 -16 -32 -15,-4 0 20 16,-4 -4 4 -16,-8 0 12 16,-8 4 76 -16,-8 16 -40 15,-8 8 156 -15,-8 16 -112 16,-4 12 48 -16,-4 16 -80 16,-4 16 -24 -16,0 16 -16 0,-4 12 -28 15,4 20 12 1,0 16 4 -16,4 20 4 0,4 -8 -20 15,4 -4 12 -15,0 -12 -32 32,0 -4 24 -32,0 -12 16 0,0 -12 0 15,-4 -8 0 -15,-4 -4 4 0,0 -16 12 32,-8 -12 64 -32,-8 -4 -44 0,-8 -16 28 0,-8 -12 -36 15,-8 -16 28 1,-4 -12 -32 -16,-4 -8 4 15,4 4 -16 -15,4 8 28 16,8 0 -24 -16,4 8 12 16,8 4 -16 -16,8 0 -68 0,8 4 28 19,12 0 -112 -19,8 4 80 16,8 4 -72 -16,4 8 76 31,0 8 -48 -31,0 12 60 0,0 8 -112 16,-8 4 92 -16,0 8 -132 0,-4 4 112 15,-12 4 -4 -15,-8 8 56 16,-12 12 20 -16,-12 0 8 16,-4 0 56 -16,-8 0 -28 15,0 0 112 -15,0 0 -76 16,-4 -4 36 -16,8 4 -56 31,8 -8 40 -31,8 0 -48 16,8 0 36 -16,8 -4 -36 0,8 0 96 15,12 -4 -72 -15,8 -4 20 0,4 0 -44 16,4 -4 12 -16,4 -4 -24 0,4 0 -8 16,8 -4 -8 -16,4 -4 -92 31,0 -4 48 -31,0 -4 -636 0,-8 -4 372 0,-12 -8 124 16,-12 -4 124 -16</inkml:trace>
    </iact:actionData>
  </iact:action>
  <iact:action type="add" startTime="17226">
    <iact:property name="dataType"/>
    <iact:actionData xml:id="d7">
      <inkml:trace xmlns:inkml="http://www.w3.org/2003/InkML" xml:id="stk7" contextRef="#ctx0" brushRef="#br0">18618 167 1840 0,'-8'-4'680'15,"20"-4"-528"-15,-8 -4 -44 0,0 8 -84 0,4 -12 -36 0,-8 0 -224 16,0 -4 128 -16,-12 0 -24 31,0 8 80 -31,-8 4 112 16,-4 8 -32 -16,-8 12 84 0,-8 8 -64 0,-4 8 -16 0,-4 8 -20 16,4 4 -80 -16,4 0 36 15,4 4 -4 -15,4 0 20 16,8 0 20 -16,8 0 0 15,12 -4 -4 -15,12 0 4 16,12 0 4 -16,16 0 -4 16,8 -12 -4 -16,8 -4 4 15,4 -12 -48 -15,8 -12 24 0,8 -12 -144 16,12 -8 92 -16,-4 0 -832 31,-8 -4 500 -31,-16 0 168 0</inkml:trace>
    </iact:actionData>
  </iact:action>
  <iact:action type="add" startTime="17710">
    <iact:property name="dataType"/>
    <iact:actionData xml:id="d8">
      <inkml:trace xmlns:inkml="http://www.w3.org/2003/InkML" xml:id="stk8" contextRef="#ctx0" brushRef="#br0">16706 2683 1536 0,'-8'0'572'16,"12"4"-448"-16,8 8 -32 0,-4 4 -40 15,8 16 -48 -15,0 12 -56 0,8 20 28 16,4 4 -40 -16,4 12 32 16,-4 8 -24 -16,0 8 32 0,-8 -8 28 15,-4 -8 0 -15,-4 -12 44 21,-4 -12 -24 -21,-4 -8 -4 15,-4 -8 -12 -15,0 -12 -8 0,-4 -8 4 0,-4 -12 4 0,-4 -12 -4 16,-4 -8 52 -16,-4 -20 -32 15,-8 -24 24 1,4 -20 -28 -16,-4 -20 8 16,4 -16 -16 -16,4 -12 -16 15,0 0 0 -15,12 12 12 16,0 16 -4 -16,8 12 -4 16,4 16 4 -16,4 4 -16 0,4 8 8 15,8 8 -32 -15,4 12 20 16,4 16 -40 -16,4 8 36 31,8 16 -20 -31,-4 8 24 0,-4 12 -28 0,-4 8 28 16,-4 8 -28 -16,-12 12 24 31,-4 4 -96 -31,-12 4 64 0,-4 -4 -188 0,-4 -8 136 31,-4 -8 -748 -31,0 -12 476 47,0 -20 160 -47</inkml:trace>
    </iact:actionData>
  </iact:action>
  <iact:action type="add" startTime="18199">
    <iact:property name="dataType"/>
    <iact:actionData xml:id="d9">
      <inkml:trace xmlns:inkml="http://www.w3.org/2003/InkML" xml:id="stk9" contextRef="#ctx0" brushRef="#br0">17182 2355 1588 0,'16'24'588'16,"0"-8"-456"-16,12 20 -36 0,-8 -16 -64 0,0 4 -36 0,0 0 -148 0,-4 4 84 15,0 -4 -52 -15,-4 -4 72 16,0 0 124 -16,-4 -8 -40 0,-4 -4 104 0,0 0 -80 16,-4 -8 16 -16,0 -4 -44 0,-4 -4 -12 0,0 -8 -12 15,4 -4 -8 1,-4 -4 4 0,4 -4 -4 -16,0 -4 0 24,4 -4 0 -8,0 0 0 -16,4 4 -12 0,8 0 8 15,8 0 -32 -15,8 0 20 16,8 0 -116 -16,8 4 72 16,8 4 -108 -16,0 8 100 15,-4 8 -4 -15,-4 4 44 16,0 8 44 -16,-12 8 -8 16,-4 8 28 -16,-4 4 -24 15,-8 0 32 -15,-4 8 -28 16,-4 -4 12 -16,0 4 -16 15,-8 -4 36 -15,4 -4 -24 16,-4 -4 32 -16,0 -4 -32 16,0 -4 -4 -16,0 -4 -12 0,0 -4 4 15,4 -4 -8 -15,0 -4 16 0,0 -4 -12 0,0 -8 4 16,0 0 -4 0,0 -4 -8 -16,-4 -4 4 15,0 0 -24 -15,-4 0 12 16,0 0 4 -16,-4 0 4 15,-4 -4 -20 -15,0 4 12 16,-4 0 -12 -16,0 8 8 16,-4 8 16 -16,-4 4 0 15,-4 8 -12 -15,-4 8 4 16,4 4 -68 0,0 4 40 -16,4 0 -100 0,4 0 72 15,4 0 -112 -15,4 0 96 16,4 -4 -420 -16,12 -8 276 15,8 -4 104 -15,8 -16 80 47</inkml:trace>
    </iact:actionData>
  </iact:action>
  <iact:action type="add" startTime="18884">
    <iact:property name="dataType"/>
    <iact:actionData xml:id="d10">
      <inkml:trace xmlns:inkml="http://www.w3.org/2003/InkML" xml:id="stk10" contextRef="#ctx0" brushRef="#br0">18718 1771 1612 0,'-12'0'596'16,"8"0"-464"-16,-8 4 -36 0,4 0 -8 0,-4 4 -68 0,-12 4 -176 15,-8 12 84 -15,-4 12 -52 16,-8 12 72 -16,-4 8 108 0,0 4 -28 0,4 -4 56 16,4 4 -48 -16,8 -16 -64 15,8 0 16 -15,8 -8 -44 16,8 -4 32 -16,12 -8 -24 15,12 -8 28 -15,8 -8 8 16,4 -12 12 -16,8 -8 44 16,4 -8 -24 -16,-4 -8 8 15,0 -4 -16 -15,-4 -8 -16 16,-4 -4 0 -16,-4 0 4 16,0 -4 0 -16,-4 8 8 15,4 8 -4 -15,-4 8 -4 16,0 4 4 -16,0 4 -16 0,8 8 8 15,0 8 -32 -15,8 8 20 32,8 8 -64 -32,0 12 44 15,0 8 -28 -15,4 12 40 0,-8 4 0 0,0 4 16 16,-8 4 8 -16,-4 4 0 16,-8 -4 0 -16,-8 0 0 15,-8 0 52 -15,-8 -8 -28 16,-4 -4 60 -16,0 -8 -48 15,-8 -12 0 -15,4 -12 -20 16,-8 -12 -4 -16,4 -16 -4 16,-4 -16 -32 -16,4 -16 12 15,4 -20 4 -15,4 -20 8 16,8 -24 0 -16,8 -4 0 0,4 8 16 16,8 8 -8 -16,-4 12 32 15,8 16 -24 -15,0 8 -4 31,0 16 -8 -31,-4 12 -16 0,4 16 8 0,0 16 12 22,0 12 -4 -22,0 12 -12 16,-4 8 4 -16,-4 8 4 15,0 8 0 -15,-4 0 0 16,-4 -4 0 -16,-4 -4 8 16,0 -8 -4 -16,-4 -8 96 15,0 -8 -56 -15,-4 -12 60 0,4 -12 -60 16,-4 -16 4 -16,4 -12 -28 15,4 -16 -20 -15,4 -8 -4 16,8 -4 -4 -16,4 -4 0 16,8 4 -44 -16,8 4 24 15,4 4 -592 -15,8 12 340 16,-8 16 104 -16,-16 12 116 47</inkml:trace>
    </iact:actionData>
  </iact:action>
  <iact:action type="add" startTime="19812">
    <iact:property name="dataType"/>
    <iact:actionData xml:id="d11">
      <inkml:trace xmlns:inkml="http://www.w3.org/2003/InkML" xml:id="stk11" contextRef="#ctx0" brushRef="#br0">17714 3491 2056 0,'28'24'764'31,"-24"-20"-596"-31,20 4 -44 0,-12 0 -96 0,8 8 -40 0,8 8 -92 0,8 20 56 0,0 12 -172 16,-4 4 124 -16,-4 8 -116 15,-4 8 124 -15,-4 4 -60 0,-4 -8 84 16,-4 -4 -492 -16,-4 -12 308 4,-4 0 92 -4,-8 -20 104 47</inkml:trace>
    </iact:actionData>
  </iact:action>
  <iact:action type="add" startTime="20050">
    <iact:property name="dataType"/>
    <iact:actionData xml:id="d12">
      <inkml:trace xmlns:inkml="http://www.w3.org/2003/InkML" xml:id="stk12" contextRef="#ctx0" brushRef="#br0">17298 3855 2080 0,'-12'-8'768'16,"16"4"-596"-16,-4 0 -48 0,16 -12 -104 0,12 -12 -116 0,16 -4 52 0,12 -4 -60 0,12 0 60 15,4 0 12 -15,0 0 20 0,0 8 12 16,-4 8 0 -16,-4 12 0 15,0 8 0 -15,4 16 -64 16,4 12 36 -16,-4 12 -136 16,-8 8 88 -16,-8 4 -60 15,-12 12 76 -15,-16 8 60 16,-12 4 4 -16,-16 0 108 16,-12 -8 -60 -16,-16 4 4 15,-12 -8 -36 -15,-8 0 -12 16,0 -4 -4 -16,-4 -8 -32 15,0 -8 16 -15,-4 -12 -108 0,0 -8 64 16,8 -12 -476 -16,4 -12 292 16,8 -4 104 -16,16 -8 92 31</inkml:trace>
    </iact:actionData>
  </iact:action>
  <iact:action type="add" startTime="20394">
    <iact:property name="dataType"/>
    <iact:actionData xml:id="d13">
      <inkml:trace xmlns:inkml="http://www.w3.org/2003/InkML" xml:id="stk13" contextRef="#ctx0" brushRef="#br0">18602 3927 1828 0,'4'12'676'15,"20"-8"-524"-15,8 -4 -44 0,-12 -4 -24 30,12 -4 -68 -30,4 -4 -156 16,0 -8 76 -16,0 0 -80 0,-4 0 80 31,-8 0 80 -31,-4 0 -4 0,-4 -8 96 0,-4 4 -60 0,0 0 4 15,-8 0 -32 -15,-4 0 -64 16,-4 4 20 -16,-8 4 -52 16,-8 8 44 -16,-8 4 8 15,-8 16 12 -15,0 8 12 16,0 12 0 0,4 4 32 -16,4 12 -16 0,4 4 4 15,8 4 -12 -15,4 -4 -16 16,8 -4 4 -16,4 -4 -32 15,12 -8 20 -15,12 -8 4 0,12 -12 12 16,16 -12 8 -16,4 -16 -4 31,4 -12 8 -31,8 -12 -8 0,-4 -8 -12 0,-4 -4 4 16,-4 0 -4 -16,-4 -8 0 16,-4 4 8 -16,-8 0 0 15,-8 4 0 -15,-8 0 0 16,-12 0 16 -16,-8 12 -8 15,-4 8 4 -15,-8 12 -4 16,-4 8 -32 -16,-4 12 12 16,0 8 -12 -16,-4 8 12 15,4 4 -20 -15,0 4 20 32,4 8 32 -32,8 -8 -12 0,-4 -4 8 0,8 -4 -8 15,0 -8 12 -15,4 0 -12 0,4 -12 4 0,4 -4 -4 0,0 -8 4 31,4 0 -8 -31,0 -4 -12 0,-4 -4 4 16,0 0 20 -16,-4 0 -8 16,0 -8 32 -16,-4 4 -24 15,0 0 12 -15,-4 8 -16 16,0 0 -8 -16,0 8 0 4,4 4 -48 -4,-4 4 24 0,8 8 -28 0,4 8 28 15,0 0 -8 1,4 4 16 -1,4 0 16 -15,8 0 0 32,4 0 -20 -32,4 -4 8 0,0 -12 -4 0,0 0 4 15,4 -8 0 -15,-4 -4 0 32,0 -16 -12 -32,-4 0 12 0,0 -8 -56 0,-4 -8 32 15,0 -8 8 -15,0 -8 12 16,-8 0 4 -16,0 -8 0 31,-8 4 8 -31,-4 -8 0 0,-4 4 8 0,-4 4 -4 16,-4 12 68 -16,-4 8 -40 15,4 8 76 -15,-4 8 -60 16,0 8 -36 -16,-4 8 -8 0,0 12 -24 16,0 8 12 -16,0 20 -12 15,0 12 8 1,4 8 24 -16,0 16 -4 0,8 12 -4 31,4 4 0 -31,4 -8 -4 0,4 -4 0 0,8 -16 -12 31,4 -4 8 -31,4 -8 4 0,4 -12 0 0,4 -12 8 16,4 -8 -4 -16,4 -12 8 16,-4 -12 -8 -16,0 -16 -28 15,-4 -20 12 -15,-4 -20 -40 16,-4 -8 32 -16,-8 -12 -36 15,-4 -12 32 -15,-12 -16 12 16,0 -8 8 -16,-8 8 48 0,-4 16 -24 16,-4 12 68 -16,0 16 -48 15,0 16 0 -15,0 16 -24 16,-4 28 -36 -16,0 20 -28 31,0 28 24 -31,4 32 -4 0,4 12 16 22,0 4 8 -22,8 0 4 15,4 -4 -12 -15,4 -4 8 16,4 -8 20 -16,0 -4 -8 16,0 -8 4 -16,4 -12 -4 15,0 -12 -16 -15,0 -8 4 16,4 -12 4 -16,0 -12 0 16,4 -8 8 -16,-4 -8 -4 15,0 -4 40 -15,0 -4 -20 16,-4 4 40 -16,0 0 -36 0,-4 8 4 31,4 0 -20 -31,-4 4 -60 0,4 8 24 0,4 4 -84 16,0 4 56 -16,4 4 -60 15,4 0 64 -15,4 0 -12 16,4 -4 36 -16,0 0 -152 16,0 -8 96 -16,-4 0 -628 15,-4 -8 396 -15,-8 0 132 16,-12 -4 120 -16</inkml:trace>
    </iact:actionData>
  </iact:action>
  <iact:action type="add" startTime="21917">
    <iact:property name="dataType"/>
    <iact:actionData xml:id="d14">
      <inkml:trace xmlns:inkml="http://www.w3.org/2003/InkML" xml:id="stk14" contextRef="#ctx0" brushRef="#br0">19250 3647 1704 0,'0'12'632'16,"8"-16"-492"-16,32 -16 -40 0,-12 12 -88 16,24 -20 -28 -16,16 -16 -480 15,16 -16 276 -15,-4 -8 76 31</inkml:trace>
    </iact:actionData>
  </iact:action>
  <iact:action type="add" startTime="22355">
    <iact:property name="dataType"/>
    <iact:actionData xml:id="d15">
      <inkml:trace xmlns:inkml="http://www.w3.org/2003/InkML" xml:id="stk15" contextRef="#ctx0" brushRef="#br0">20610 2043 1828 0,'-28'4'676'15,"24"-8"-524"-15,8 -8 -44 0,0 4 -144 0,8 -8 -4 16,12 -12 -152 -16,12 -8 108 16,8 0 -104 -16,4 0 108 15,0 4 80 -15,8 -8 0 0,-4 4 72 16,-4 8 -40 15,0 0 -8 -15,0 8 -12 -16,-4 4 -12 0,-4 8 4 0,-8 4 -40 0,-4 12 20 15,-8 8 32 -15,-12 12 -8 0,-12 8 28 16,-8 16 -24 -16,-8 12 4 2,0 8 -8 -2,0 0 -32 0,0 -4 12 15,0 8 -320 -15,0 0 180 32,8 -4 56 -32,0 8 60 0</inkml:trace>
    </iact:actionData>
  </iact:action>
  <iact:action type="add" startTime="22731">
    <iact:property name="dataType"/>
    <iact:actionData xml:id="d16">
      <inkml:trace xmlns:inkml="http://www.w3.org/2003/InkML" xml:id="stk16" contextRef="#ctx0" brushRef="#br0">21330 3135 2080 0,'16'32'768'16,"-20"-20"-596"-16,8 -12 -48 0,4 0 -588 0,4 -8 228 0,0 -8 84 0</inkml:trace>
    </iact:actionData>
  </iact:action>
  <iact:action type="add" startTime="27406">
    <iact:property name="dataType"/>
    <iact:actionData xml:id="d17">
      <inkml:trace xmlns:inkml="http://www.w3.org/2003/InkML" xml:id="stk17" contextRef="#ctx0" brushRef="#br0">1850 3723 528 0,'-4'-12'196'15,"12"16"-152"-15,4 -4 -12 0,-4 0 96 16,0 4 -76 -16,0 0 60 0,4 8 -68 0,-4 -4 -4 16,12 12 -16 -16,0 0 -16 15,-4 0 32 -15,0 4 -24 16,-4 0 32 -16,0 0 -32 15,0 -4 20 -15,0 -4 -20 16,0 -4 44 -16,-4 -4 -32 0,0 -8 84 31,8 -8 -64 -31,4 -12 120 0,4 -12 -96 16,8 -8 0 0,12 -12 -44 -16,8 -12 8 0,12 -20 -20 15,8 -4 -16 -15,8 -8 -4 16,-4 -12 -60 -16,20 -8 36 15,20 -20 -728 -15,16 -4 416 63,-8 8 136 -63</inkml:trace>
    </iact:actionData>
  </iact:action>
  <iact:action type="add" startTime="28186">
    <iact:property name="dataType"/>
    <iact:actionData xml:id="d18">
      <inkml:trace xmlns:inkml="http://www.w3.org/2003/InkML" xml:id="stk18" contextRef="#ctx0" brushRef="#br0">1494 5019 1112 0,'-16'12'412'16,"16"-8"-320"-16,-4 12 -28 0,8 -8 -60 0,4 4 -16 15,4 0 4 -15,4 4 8 16,4 4 -44 -16,8 -4 24 15,0 4 -20 -15,8 -4 24 0,4 0 0 16,4 -4 8 -16,0 -4 44 16,8 -8 -24 -16,0 -4 80 0,4 -12 -56 4,4 -16 40 12,20 -20 -44 -16,12 -32 8 0,16 -32 -24 16,8 -20 -132 -16,8 -20 64 15,16 -16 16 -15,-8 8 28 31</inkml:trace>
    </iact:actionData>
  </iact:action>
  <iact:action type="add" startTime="29179">
    <iact:property name="dataType"/>
    <iact:actionData xml:id="d19">
      <inkml:trace xmlns:inkml="http://www.w3.org/2003/InkML" xml:id="stk19" contextRef="#ctx0" brushRef="#br0">62 6399 1112 0,'-12'4'412'16,"4"-8"-320"-16,20 12 -28 0,-12 -8 -32 15,8 0 -32 -15,0 0 -20 0,4 8 12 16,4 4 -24 -16,4 0 20 15,0 4 -40 -15,0 4 32 16,0 8 -36 -16,0 4 32 0,-4 4 20 16,0 4 4 -16,-4 4 12 31,0 0 -8 -31,-4 0 52 0,4 -8 -32 16,-4 -4 32 -16,4 -4 -28 0,-4 -4 8 14,0 -4 -20 -14,0 0 8 31,4 -8 -12 -31,-4 -4 12 0,8 0 -16 0,0 -8 32 16,4 -4 -24 -16,4 -8 40 16,12 -8 -32 -16,8 -12 4 15,4 -16 -16 -15,12 -8 -16 16,4 -8 0 -16,0 0 -84 0,12 -8 48 47,12 -4 -116 -47,16 -4 88 0,-8 0 -816 0,4 4 488 31</inkml:trace>
    </iact:actionData>
  </iact:action>
  <iact:action type="add" startTime="30135">
    <iact:property name="dataType"/>
    <iact:actionData xml:id="d20">
      <inkml:trace xmlns:inkml="http://www.w3.org/2003/InkML" xml:id="stk20" contextRef="#ctx0" brushRef="#br0">1490 8051 540 0,'-16'-16'200'16,"16"4"-156"-16,-8 -4 -12 0,8 8 72 0,0 -4 -64 15,0 -4 16 -15,-4 0 -32 16,0 0 76 -16,0 4 -56 16,-4 0 92 -16,4 4 -76 0,0 0 120 15,0 0 -56 -15,4 8 -64 16,-4 4 -52 -16,8 12 -12 0,0 8 -8 15,4 4 4 -15,4 8 0 16,4 0 0 0,4 0 8 -1,4 -4 0 -15,8 -8 24 0,8 -12 -12 16,12 -12 68 -16,8 -20 -48 16,12 -20 -12 -16,4 -16 -12 15,4 -16 -64 -15,20 -28 32 16,20 -32 -436 -16,16 -20 248 15,0 -20 92 -15,-4 -8 80 31</inkml:trace>
    </iact:actionData>
  </iact:action>
  <iact:action type="add" startTime="38099">
    <iact:property name="dataType"/>
    <iact:actionData xml:id="d21">
      <inkml:trace xmlns:inkml="http://www.w3.org/2003/InkML" xml:id="stk21" contextRef="#ctx0" brushRef="#br0">6562 11011 768 0,'-12'12'284'15,"8"-12"-220"-15,4 0 -20 0,0 0 84 0,0 0 -80 16,4 0 -12 -16,4 0 -20 0,0 -4 -24 0,4 0 4 31,0 0 48 -31,0 -4 -24 0,4 4 52 0,4 0 -40 16,4 4 12 -16,0 0 -28 16,0 0 0 -16,4 4 -8 15,0 0 -8 1,4 0 4 -16,-4 0 -4 15,0 4 0 -15,-4 -4 8 21,-4 0 -4 -21,-4 0 16 16,0 -4 -12 -16,-8 0 4 0,0 0 -4 15,-4 0 36 -15,0 0 -20 16,-4 -4 4 -16,-4 0 -16 16,-12 -4 20 -16,0 4 -20 15,0 -4 4 -15,-4 4 -8 16,-4 0 4 -16,0 0 -8 15,-4 0 16 -15,-4 0 -12 16,4 0 -4 -16,0 4 0 16,0 0 4 -16,4 0 -4 15,0 4 16 -15,4 0 -12 16,4 0 -20 -16,4 0 4 16,4 4 4 -16,4 0 4 15,4 0 -20 -15,4 0 12 0,4 -4 -12 0,8 0 8 16,4 -4 -20 -1,4 4 20 -15,12 -8 -76 16,12 0 52 0,0 -4 -188 -16,0 0 124 15,4 4 44 -15</inkml:trace>
    </iact:actionData>
  </iact:action>
  <iact:action type="add" startTime="40314">
    <iact:property name="dataType"/>
    <iact:actionData xml:id="d22">
      <inkml:trace xmlns:inkml="http://www.w3.org/2003/InkML" xml:id="stk22" contextRef="#ctx0" brushRef="#br0">5238 12515 768 0,'0'8'284'15,"0"-12"-220"-15,4 -8 -20 0,0 12 32 0,8 -4 -52 0,0 -4 24 32,4 -4 -28 -32,4 0 0 15,4 4 -12 -15,4 -4 -16 16,4 4 4 -16,4 0 4 0,4 0 0 16,4 0 0 -16,4 0 0 0,-4 0 0 15,-4 4 0 -15,-4 0 0 16,4 4 0 0,-8 -4 0 -16,0 0 0 0,-4 0 8 15,0 4 -4 -15,-8 -4 8 16,-4 4 -8 -16,-4 -4 24 15,-4 4 -16 -15,-8 -4 68 16,0 0 -48 -16,-8 0 -4 16,-4 4 -16 -16,-4 -4 -20 15,0 4 4 -15,-4 -4 4 16,-4 4 0 -16,-4 0 8 16,4 4 -4 -16,-8 0 8 15,-4 0 -8 -15,0 4 -4 16,0 0 4 -16,-4 -4 4 0,-4 0 -4 15,8 -4 -4 -15,0 8 4 16,4 -4 -16 -16,0 0 8 16,4 -4 12 -16,4 4 -4 15,4 0 -4 -15,4 -4 4 16,4 0 -16 -16,4 0 8 16,4 0 -16 -16,4 0 12 0,8 0 -12 0,8 -4 8 15,4 4 -8 1,12 0 8 -1,4 -4 16 -15,4 0 0 16,8 0 -48 -16,4 0 28 16,0 0 -96 -16,0 0 64 15,-4 0 -556 -15,12 8 328 47,4 -4 128 -47</inkml:trace>
    </iact:actionData>
  </iact:action>
  <iact:action type="add" startTime="45766">
    <iact:property name="dataType"/>
    <iact:actionData xml:id="d23">
      <inkml:trace xmlns:inkml="http://www.w3.org/2003/InkML" xml:id="stk23" contextRef="#ctx0" brushRef="#br0">12574 13943 872 0,'-20'16'324'16,"12"-8"-252"-16,4 -4 -20 0,4 -4 68 0,0 0 -76 31,-4 8 8 -31,0 -4 -32 0,4 0 76 0,-4 0 -52 0,0 0 100 0,0 0 -80 0,4 -4 52 0,0 0 -72 16,0 0 -4 -16,0 0 -24 0,0 0 16 15,8 0 -20 -15,0 0 -4 16,8 0 -4 15,4 -4 -4 -15,8 4 0 -16,8 0 -20 15,4 0 12 1,8 0 4 -16,4 4 4 16,0 0 8 -16,4 0 -4 0,-4 0 -20 15,0 -4 8 -15,0 -4 -4 0,0 -4 4 16,0 0 -28 -16,-4 0 20 31,-4 0 -12 -31,-4 0 16 0,-8 4 0 0,-4 0 4 16,-8 0 24 -16,-8 0 -8 15,-12 4 16 -15,-4 0 -8 32,-8 0 -8 -32,-4 4 -12 0,-8 0 0 15,-4 4 4 -15,0 0 0 16,-4 0 0 -16,0 4 0 15,0 -4 -12 -15,4 0 8 16,-4 0 -24 -16,4 0 16 16,4 -4 -12 -16,4 0 12 0,0 0 -36 15,4 -4 28 -15,8 0 -116 16,0 -4 76 -16,8 0 -608 31,0 0 368 -31,8 0 128 0</inkml:trace>
    </iact:actionData>
  </iact:action>
  <iact:action type="add" startTime="46743">
    <iact:property name="dataType"/>
    <iact:actionData xml:id="d24">
      <inkml:trace xmlns:inkml="http://www.w3.org/2003/InkML" xml:id="stk24" contextRef="#ctx0" brushRef="#br0">12618 13815 892 0,'-8'0'332'16,"8"4"-260"-16,0 0 -20 0,0 -4 20 0,0 0 -52 0,-4 4 16 16,0 0 -20 -16,0 0 44 0,-4 0 -32 0,0 0 40 15,4 4 -40 -15,-4 4 20 16,-4 -4 -28 -16,4 -4 8 0,0 4 -16 16,-4 -4 0 -16,-4 8 -4 15,4 -4 12 1,0 0 -12 -16,-4 4 24 15,-4 4 -20 -15,4 -4 12 16,-4 0 -12 -16,4 4 -8 16,0 4 0 -16,0 -4 -4 15,0 0 0 -15,0 4 0 16,8 0 0 -16,4 -4 0 0,4 0 0 16,8 0 8 -16,8 0 -4 15,4 0 -4 -15,0 0 4 31,4 -4 -4 -31,4 0 0 0,0 0 -12 16,4 4 8 -16,4 -4 -16 16,0 0 12 -16,-4 0 -56 15,0 0 32 -15,0 0 -100 16,-4 0 76 -16,-4 -4 -540 31,-4 -4 332 -31,0 -4 120 0</inkml:trace>
    </iact:actionData>
  </iact:action>
  <iact:action type="add" startTime="46744">
    <iact:property name="dataType"/>
    <iact:actionData xml:id="d25">
      <inkml:trace xmlns:inkml="http://www.w3.org/2003/InkML" xml:id="stk25" contextRef="#ctx0" brushRef="#brinv">0 0 2048 0</inkml:trace>
    </iact:actionData>
  </iact:action>
  <iact:action type="add" startTime="46745">
    <iact:property name="dataType"/>
    <iact:actionData xml:id="d26">
      <inkml:trace xmlns:inkml="http://www.w3.org/2003/InkML" xml:id="stk26" contextRef="#ctx0" brushRef="#brinv">21420 14355 2048 0</inkml:trace>
    </iact:actionData>
  </iact:action>
</iact:actions>
</file>

<file path=ppt/ink/inkAction32.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45925" units="1/cm"/>
          <inkml:channelProperty channel="Y" name="resolution" value="2.38883" units="1/cm"/>
          <inkml:channelProperty channel="F" name="resolution" value="0" units="1/deg"/>
          <inkml:channelProperty channel="T" name="resolution" value="1" units="1/dev"/>
        </inkml:channelProperties>
      </inkml:inkSource>
      <inkml:timestamp xml:id="ts0" timeString="2017-12-16T20:36:54.914Z"/>
    </inkml:context>
    <inkml:brush xml:id="br0">
      <inkml:brushProperty name="width" value="0.07182" units="cm"/>
      <inkml:brushProperty name="height" value="0.07182" units="cm"/>
      <inkml:brushProperty name="color" value="#000000"/>
    </inkml:brush>
    <inkml:brush xml:id="brinv">
      <inkml:brushProperty name="width" value="0.05" units="cm"/>
      <inkml:brushProperty name="height" value="0.05" units="cm"/>
      <inkml:brushProperty name="color" value="#000000"/>
      <inkml:brushProperty name="transparency" value="255"/>
    </inkml:brush>
  </inkml:definitions>
  <iact:action type="add" startTime="15325">
    <iact:property name="dataType"/>
    <iact:actionData xml:id="d0">
      <inkml:trace xmlns:inkml="http://www.w3.org/2003/InkML" xml:id="stk0" contextRef="#ctx0" brushRef="#br0">5874 7872 676 0,'-20'-12'248'31,"16"12"-192"-31,0 0 -16 0,4 0 76 0,0 0 -72 0,-4 0 24 0,0 0 -36 16,0 -6 4 -16,4 1 -20 16,-4 -1 80 -16,0 0 -52 0,4 0 56 15,0 0 -56 -15,-4 6 24 16,4 -6 -40 -16,0 6 -16 0,0 0 -8 15,0 0 -4 -15,4 0 0 16,4 0 8 -16,0 0 -4 16,4 6 8 -16,4 -6 -8 15,0 0 16 -15,4 0 -12 16,4 0 24 -16,0 0 -20 16,-4 0 4 -16,8 0 -8 15,-4 -6 4 -15,4 1 -8 16,0 -1 8 -16,0 0 -8 15,-4 0 8 -15,4 0 -8 16,0 6 -4 -16,0 -5 4 16,4 -1 -4 -16,0 0 0 15,4 6 8 -15,4 -6 -4 16,0 0 -4 -16,4 0 4 16,-4 6 -4 -16,4 0 0 15,-4 0 0 -15,0 0 0 0,-4 0 -12 16,0 0 8 -16,-8 0 12 31,8 0 -4 -31,0 0 -4 0,0 0 -8 16,-4 6 4 -16,-4 0 12 14,8 0 -4 -14,-4 0 8 32,4 5 -8 -32,0 1 -20 0,4 0 8 0,-4 -1 12 15,0 1 0 -15,0 0 -4 16,0 -1 4 -16,-4 1 -4 0,0 -1 0 15,0 1 0 -15,0 6 0 32,-4 -1 0 -32,0 0 0 0,0 1 -12 0,4 -1 8 15,-4 1 12 -15,4 5 -4 16,0 -5 -4 -16,4 -1 4 16,0 0 4 -16,4 1 -4 15,0 -1 -4 -15,-4 1 4 16,0 -1 -4 -16,4 1 0 15,4 5 -12 -15,-4 -6 8 16,0 -5 12 -16,-4 0 -4 16,0 -1 8 -16,0 1 -8 15,0 -6 8 -15,8 -6 -8 16,0 0 16 -16,0 0 -12 16,8 0 -12 -16,0 -6 0 15,0 6 -4 -15,-4 -6 0 0,-4 0 8 16,0 -5 0 -16,4 -1 8 31,-8 0 -4 -31,0 1 -12 0,4 -1 4 0,0 1 12 16,0 -1 -4 -16,4 6 -12 15,12 0 4 -15,-4 0 -4 16,0 -5 0 -16,-4 11 8 16,0 -6 0 -16,-4 0 0 15,-4 0 0 -15,-8 6 8 16,4 -5 -4 -16,0 5 -12 15,0 0 4 -15,4 0 12 0,8 0 -4 32,-4 0 -4 -32,0 5 4 0,0 -5 -4 0,4 0 0 15,-4 0 -12 -15,0 6 8 16,-4 0 20 -16,-4 -6 -8 20,0 0 -4 -20,0 6 0 15,0 -6 4 -15,8 0 -4 16,0 0 -4 -16,4 0 4 15,0 6 20 -15,0 -6 -12 16,-4 0 4 -16,4 5 -8 16,-4 7 12 -16,0 -6 -12 15,-8 0 -4 -15,0 0 0 16,-4 5 4 -16,4 -5 -4 16,0 0 16 -16,8 -6 -12 15,0 6 -12 -15,0 -1 0 16,0 -5 4 -16,4 12 0 0,-8 -12 8 31,4 12 -4 -31,-8 -12 16 0,0 6 -12 0,-8 -1 -4 16,-4 -10 0 -16,0 5 -4 15,0 0 0 -15,0 5 8 16,0 -5 -4 -16,0 0 8 16,-4 0 -8 -16,0 0 -48 15,0 0 28 -15,0 6 -140 16,0 0 88 -16,0 6 -592 15,-4 5 360 -15,0 6 140 0,-12 18 108 47</inkml:trace>
    </iact:actionData>
  </iact:action>
  <iact:action type="add" startTime="18242">
    <iact:property name="dataType"/>
    <iact:actionData xml:id="d1">
      <inkml:trace xmlns:inkml="http://www.w3.org/2003/InkML" xml:id="stk1" contextRef="#ctx0" brushRef="#br0">12974 7965 1008 0,'-8'0'372'16,"8"0"-288"-16,4 -6 -24 0,-4 6 -44 0,4 -6 -20 0,0 6 -32 15,4 -6 20 -15,0 1 -4 16,0 -1 12 -16,0 0 16 15,0 0 -4 -15,0 6 60 0,8 0 8 0,4 0 -36 32,4 0 -8 -32,4 0 -20 0,4 0 -8 14,8 -6 4 -14,4 1 4 16,0 -1 -4 -16,0 0 -4 16,4 0 4 -16,-4 6 -4 15,0 -6 0 -15,0 6 0 16,4 0 0 -16,4 0 8 15,4 0 -4 -15,0 6 8 16,12 6 -8 -16,-8 -1 -4 16,0 1 4 -16,-4 0 -4 15,0 -1 0 -15,-4 1 0 16,4 0 0 -16,0 5 0 0,8 -5 0 16,4 -7 8 -16,4 1 -4 15,-4 6 -4 -15,-4 -6 4 16,-4 5 -16 -16,-4 1 8 15,4 0 12 -15,0 -1 -4 16,0 1 -12 -16,0 -6 4 16,4 5 20 -16,0 -5 -8 15,0 0 -4 -15,-4 -6 0 16,0 0 4 -16,-8 0 -4 16,0 0 -4 -16,0 0 4 15,4 0 -16 -15,4 0 8 16,4 0 12 -16,8 -6 -4 15,-8 0 -4 -15,-4 -5 4 16,0 -1 -4 -16,-4 6 0 0,-4 0 0 16,4 6 0 -16,0 -5 0 31,0 -1 0 -31,4 0 0 0,-4 0 0 0,4 0 0 16,0 1 0 -16,-4 -1 16 15,-4 0 -8 -15,0 0 -12 16,-8 -6 0 -16,0 1 12 15,0 5 -4 -15,0 -6 -4 16,0 7 4 -16,0 -1 -4 16,0 0 0 -16,-8 0 24 31,8 0 -12 -31,4 0 4 0,-4 1 -8 0,-4 -1 -8 20,-4 0 4 -20,4 6 4 15,-4 -6 -4 -15,-4 0 8 16,4 6 -8 -16,-4 -5 -4 0,-4 -1 4 31,4 0 -4 -31,0 0 0 0,4 6 8 0,-4 -6 -4 16,0 6 -4 -16,4 0 4 31,0 0 4 -31,0 0 -4 0,4 0 8 0,0 0 -8 16,-4 6 -4 -16,-4 -6 4 15,0 0 -4 -15,-4 0 0 16,0 0 16 -16,4 0 -8 15,-8 0 4 -15,0 0 -4 16,0 0 -16 -16,0 0 4 16,0 0 4 -16,0 0 0 0,0 0 8 15,-4 0 -4 -15,0 0 -4 16,0 0 4 -16,-4 0 -24 16,-4 6 12 -16,0 -6 -48 0,0 0 28 15,-4 6 -144 -15,0 0 96 16,-8 -6 -708 -16,4 17 436 31,-8 -5 144 -31</inkml:trace>
    </iact:actionData>
  </iact:action>
  <iact:action type="add" startTime="20497">
    <iact:property name="dataType"/>
    <iact:actionData xml:id="d2">
      <inkml:trace xmlns:inkml="http://www.w3.org/2003/InkML" xml:id="stk2" contextRef="#ctx0" brushRef="#br0">19494 7977 956 0,'-8'0'352'16,"8"5"-272"-16,0 -10 -24 0,0 5 -20 0,0 0 -32 0,0 0 -20 15,0 0 8 -15,0 0 4 16,0 0 4 -16,8 5 44 15,0 7 8 -15,0 0 -24 16,4 5 4 -16,4 1 -20 16,8 -1 0 -16,-4 0 -4 15,8 1 12 -15,0 -1 -12 16,4 7 24 -16,4 -7 -20 16,8 1 12 -16,4 -1 -12 0,4 -5 20 15,8 5 -20 -15,-4 -5 24 16,4 5 -24 -16,-8 -5 -4 15,8 5 -4 -15,-4 -11 4 16,12 6 -4 -16,4 -6 -36 16,8 -1 16 -16,-4 -5 -4 15,4 6 12 -15,-4 -6 -20 16,0 -6 16 -16,4 1 -4 16,0 -7 8 -16,0 6 8 15,0 -6 0 -15,0 7 0 0,-4 -7 0 31,-4 0 0 -31,-4 1 0 0,-4 -1 0 0,4 0 0 16,0 1 0 -16,0 -1 0 16,4 1 0 -16,-8 -1 0 31,0 0 0 -31,-4 6 0 0,0 6 0 0,-8 0 0 16,0 0 0 -16,0 0 0 15,0 6 0 -15,0 0 0 16,0 0 -12 -16,4 -6 8 15,-4 -6 12 -15,-4 6 -4 16,0 0 -4 -16,-4 -6 4 16,0 0 -4 -16,-4 1 0 4,-4 -1 -20 -4,-4 0 12 16,-4 0 -56 -16,0 0 32 16,0 -5 -520 -16,0 -1 300 15,0 0 116 -15</inkml:trace>
    </iact:actionData>
  </iact:action>
  <iact:action type="add" startTime="25166">
    <iact:property name="dataType"/>
    <iact:actionData xml:id="d3">
      <inkml:trace xmlns:inkml="http://www.w3.org/2003/InkML" xml:id="stk3" contextRef="#ctx0" brushRef="#br0">78 8128 932 0,'-28'-35'348'19,"24"23"-272"-19,0 1 -20 0,4 5 32 0,0 6 -60 0,0 -6 -4 16,0 6 -12 -16,8 0 -12 16,4 12 4 -16,4 -1 -16 15,4 13 8 -15,12 5 4 0,8 6 0 0,12 11 0 16,12 6 0 -16,8 7 0 16,8 -1 0 -1,-12 6 -12 -15,0 6 8 0,8 -12 -24 16,8 0 16 -16,-4 -6 -40 15,-4 -11 32 -15,-8 -6 -48 16,-8 -12 40 -16,-8 -5 -100 16,-8 -12 72 -16,-8 -6 -396 31,-12 -6 248 -31,-4 -12 88 0</inkml:trace>
    </iact:actionData>
  </iact:action>
  <iact:action type="add" startTime="25514">
    <iact:property name="dataType"/>
    <iact:actionData xml:id="d4">
      <inkml:trace xmlns:inkml="http://www.w3.org/2003/InkML" xml:id="stk4" contextRef="#ctx0" brushRef="#br0">646 8809 1048 0,'-32'17'388'15,"20"-5"-300"-15,8 -6 -28 0,4 -6 -4 0,4 5 -44 0,4 7 -12 16,8 0 -4 -16,4 -1 -4 15,4 -5 0 -15,16 0 8 16,0 0 0 -16,12 0 8 0,12 -1 -4 16,0 1 -12 -16,0 -6 4 15,-8 -6 4 -15,-8 -5 0 0,-4 -1 8 32,-4 -5 -4 -32,-12 -7 60 0,-4 1 -36 15,-4 0 112 -15,-12 -6 -80 0,-4 -6 44 16,-4 -6 -60 -16,-8 -5 12 20,-4 -7 -36 -20,-8 1 0 0,-8 -6 -12 0,0 -6 -68 16,0 5 32 -16,4 1 -136 15,4 12 88 -15,8 5 36 16,4 0 28 -16</inkml:trace>
    </iact:actionData>
  </iact:action>
  <iact:action type="add" startTime="26267">
    <iact:property name="dataType"/>
    <iact:actionData xml:id="d5">
      <inkml:trace xmlns:inkml="http://www.w3.org/2003/InkML" xml:id="stk5" contextRef="#ctx0" brushRef="#br0">3182 1652 1132 0,'-28'-35'420'15,"16"17"-328"-15,-4 12 -24 0,12 6 -20 0,-4 0 -40 0,0 6 -12 16,-4 12 0 -16,-4 17 -4 15,0 29 0 -15,0 29 8 16,4 17 0 -16,0 18 -20 0,8 0 12 16,4 6 -4 -16,8 6 4 15,4 -6 -20 -15,8 -6 16 16,4 -18 -32 -16,4 -23 28 0,4 -23 -4 31,4 -11 12 -31,0 -30 24 0,4 -23 -8 0,4 -29 40 16,-8 -23 -24 -16,0 -18 32 31,-12 -6 -32 -31,-12 1 20 0,4 5 -24 16,-20 -18 60 -16,-12 1 -44 15,-8 -6 0 -15,-8 6 -20 16,-4 11 -12 -16,0 18 0 16,-4 17 -48 -16,0 18 24 0,0 17 -100 15,0 18 68 -15,4 11 -408 16,8 12 256 -16,8 6 84 47,4 5 84 -47</inkml:trace>
    </iact:actionData>
  </iact:action>
  <iact:action type="add" startTime="26735">
    <iact:property name="dataType"/>
    <iact:actionData xml:id="d6">
      <inkml:trace xmlns:inkml="http://www.w3.org/2003/InkML" xml:id="stk6" contextRef="#ctx0" brushRef="#br0">4258 1442 1404 0,'4'-58'516'16,"-20"29"-400"-16,4 11 -32 0,8 13 -12 0,0 -1 -56 0,0 0 4 16,-8 6 -12 -16,-4 6 -68 15,-8 11 32 -15,-8 12 -48 0,-4 18 40 16,-4 5 -52 -16,-4 24 52 0,4 11 16 15,4 30 16 1,8 -1 12 -16,8 0 -4 16,8 1 8 -16,12 -13 -8 0,8 -11 -4 15,8 1 4 -15,12 -13 -16 16,12 -5 8 -16,8 -18 4 16,12 -12 0 -16,4 -11 -56 31,0 -17 32 -31,4 -18 -120 0,8 -18 80 0,0 -5 16 15,4 -6 32 -15</inkml:trace>
    </iact:actionData>
  </iact:action>
  <iact:action type="add" startTime="27110">
    <iact:property name="dataType"/>
    <iact:actionData xml:id="d7">
      <inkml:trace xmlns:inkml="http://www.w3.org/2003/InkML" xml:id="stk7" contextRef="#ctx0" brushRef="#br0">5078 1681 1328 0,'-12'6'492'16,"8"-1"-380"-16,16 13 -32 0,-12 5 -64 0,12 12 -24 0,0 12 4 16,0 11 4 -16,0 0 -88 31,8 6 48 -31,0 6 -100 0,-4 -6 80 0,-4 -12 -8 0,0 -11 44 15,-4 -12 12 -15,0 -6 12 16,-4 -5 68 -16,-4 -24 60 16,0 -17 -64 -16,0 -12 40 15,0 -18 -64 -15,0 -22 -36 16,4 -7 -8 0,0 -5 16 -16,4 11 -4 0,0 6 -12 15,4 12 0 -15,0 6 -16 16,4 17 12 -16,0 6 -24 15,4 11 20 -15,0 13 -12 16,4 10 12 -16,-4 13 -8 16,4 11 8 -16,0 6 -52 0,0 6 32 15,-4 5 0 -15,0 -5 16 16,-8 -6 12 -16,0 -6 4 31,0 -12 8 -31,-4 -5 -4 0,0 -6 40 0,0 -12 -20 16,-4 -6 32 -16,4 -11 -32 0,-4 -12 4 15,0 0 -16 -15,-4 -11 0 16,4 -12 -4 0,0 -6 4 -16,4 5 -8 15,-4 7 24 -15,4 5 -16 16,4 1 12 -16,0 17 -12 16,4 5 -8 -16,8 13 0 15,4 5 -40 -15,4 18 20 16,4 11 -4 -16,4 12 12 0,0 6 16 15,0 11 -4 -15,12 6 -20 16,-8 6 8 -16,0 -6 -24 16,-4 6 20 -16,0 -17 -12 15,-4 -12 12 -15,0 -18 8 16,4 -11 4 -16,-4 -12 52 31,0 -17 -28 -31,0 -12 24 0,0 -6 -28 0,-4 -17 -16 16,0 0 -8 -16,-8 -6 -4 15,-4 -12 0 -15,-8 1 -20 16,-8 -7 16 -16,-8 1 -4 16,-8 -1 8 -16,-8 18 32 0,-4 6 -12 15,-4 17 12 -15,0 24 -12 16,0 17 -16 -16,4 23 0 16,0 18 12 -16,4 17 -4 15,8 6 -12 -15,4 18 4 16,8 -1 -4 -16,8 -5 0 17,12 -12 -36 -17,16 0 24 16,12 -12 -80 -16,12 -17 56 16,8 -18 -52 -16,4 -17 56 15,-8 -17 12 -15,4 -12 16 16,-4 -24 56 -16,8 -11 -24 16,-4 -11 60 -16,-4 -12 -44 15,-8 -12 36 -15,-8 0 -40 16,-8 6 -8 -16,-8 11 -16 15,-12 12 20 -15,-8 6 -16 0,-16 12 -4 16,-4 5 -4 -16,-12 13 12 16,-8 16 -8 -16,0 12 -12 15,-4 18 0 -15,-4 23 28 16,4 23 -12 -16,0 23 32 16,8 18 -28 -16,0 6 -12 15,8 11 -8 -15,4 -5 -16 16,4 0 12 -16,8 -13 -48 15,4 -10 28 -15,4 -13 -20 16,8 -16 28 -16,0 -13 8 16,4 -23 12 -16,0 -23 60 0,8 -17 -32 15,0 -12 52 -15,0 -18 -48 32,0 -11 4 -32,-4 -18 -24 0,-4 -17 0 0,-4 -23 -4 15,-4 -18 -16 -15,-8 0 4 16,-12 1 4 -16,-8 -7 0 15,-12 -6 24 -15,-4 -11 -12 16,-4 18 100 -16,4 22 -60 16,0 24 64 -16,8 23 -64 15,0 53 -40 -15,4 46 -52 32,4 41 20 -32,12 29 -12 0,8 17 20 15,12 30 -52 -15,20 22 32 16,20 7 -496 -16,16 -6 292 15,12 -6 96 -15,8 -24 96 21</inkml:trace>
    </iact:actionData>
  </iact:action>
  <iact:action type="add" startTime="31106">
    <iact:property name="dataType"/>
    <iact:actionData xml:id="d8">
      <inkml:trace xmlns:inkml="http://www.w3.org/2003/InkML" xml:id="stk8" contextRef="#ctx0" brushRef="#br0">13970 10031 676 0,'16'0'248'32,"-12"-6"-192"-32,4 -6 -16 0,0 0 164 0,4 1 -120 0,0 -7 8 0,8 1 -52 15,-4 -1 -4 -15,4 7 -20 16,-4 -7 -8 -1,4 7 -4 -15,-4 -1 40 0,4 6 -24 0,0 6 44 0,4 6 -36 16,0 0 28 -16,4 0 -28 31,8 5 0 -31,4 1 -16 0,8 0 12 16,0 -1 -16 -16,4 1 16 0,0 0 -16 16,0 -7 16 -16,0 1 -16 15,4 0 16 -15,-4 6 -16 16,8 -7 16 -16,4 7 -16 15,4 -12 -4 -15,4 6 0 16,4 -6 4 -16,-8 0 -4 16,-4 6 -12 -16,-4 5 4 15,4 -5 12 -15,8 0 -4 16,0 0 -4 -16,12 0 4 16,-8 -6 -16 -16,0 5 8 0,-4 -5 4 31,0 -5 0 -31,0 -7 16 0,4 0 -8 0,4 1 -12 15,0 -1 0 -15,-4 -5 4 16,0 11 0 -16,-8 -6 0 16,4 6 0 -16,-4 1 0 15,8 -1 0 -15,4 0 0 16,4 0 0 -16,-8 0 0 16,4 0 0 -16,-8 1 0 15,-4 -1 0 -15,4 0 8 0,0 6 -4 31,8 0 -4 -31,-4 0 4 0,0 0 -4 0,-4 6 0 16,0 0 0 -16,-4 5 0 16,-8 1 0 -16,0 5 0 31,4 -11 -12 -31,0 6 8 0,4 -1 28 0,0 -5 -12 16,-4 0 -12 -16,0 0 -4 15,-4 -6 12 -15,-4 0 -4 16,0 0 8 -16,0 0 -8 15,0 0 24 -15,4 6 -16 16,4 -6 4 -16,0 0 -8 16,-4 0 -16 -16,0 0 4 15,0 0 12 -15,-4 6 -4 16,-8 -6 8 -16,0 5 -8 16,4 -5 -12 -16,-4 0 4 15,4 0 4 -15,4 0 0 0,4 0 0 16,-4 0 0 -16,4 -5 8 15,-8 5 -4 -15,4 -6 -4 16,-4 0 4 -16,0 0 -4 16,4 0 0 -16,0 0 16 15,-4 1 -8 -15,0 -1 4 16,4 0 -4 -16,4 0 -8 16,-8 0 4 -16,0 1 4 15,-4 -1 -4 -15,8 6 16 16,-16 0 -12 -16,8 6 -4 0,0 -1 16 31,-4 7 -12 -31,4 -6 -4 0,0 0 0 16,0 -6 -4 -16,0 11 0 15,0 -11 -12 -15,0 6 8 16,0 -6 4 -16,-4 6 0 19,0 -6 0 -19,0 6 0 15,0 -12 8 -15,-4 12 -4 16,-4 -12 -4 -16,4 12 4 15,0 0 -16 -15,4 -1 8 16,0 -5 12 -16,4 6 -4 16,-4 -6 -12 -16,4 0 4 15,0 -6 12 -15,0 6 -4 16,-4 0 -4 -16,4 -5 4 16,-8 -1 -16 -16,0 0 8 15,0 6 12 -15,8 0 -4 0,0 0 -4 16,8 -6 4 -16,-4 0 -4 15,4 0 0 -15,0 -5 0 16,0 5 0 -16,-4 -6 0 16,0 1 0 -16,-4 -7 0 15,0 1 0 -15,0 -1 0 16,4 1 0 -16,0 -1 8 16,4 1 -4 -16,4 -6 -4 15,0 5 4 -15,-4 1 4 16,-4 -1 -4 -16,4 1 -12 15,-8 -1 4 -15,-4 7 4 0,4 -1 0 16,0 1 16 -16,4 5 -8 31,4 6 4 -31,0 0 -4 0,0 0 -8 0,0 11 4 16,0 -5 -16 -16,-8 6 8 16,0 -6 20 -16,0 -1 -8 15,0 1 16 -15,0 6 -16 16,0 -6 -4 -16,12 5 0 15,-4 -5 -16 -15,0 0 8 16,0 0 20 -16,0 -6 -8 16,-4 0 -4 -16,0 6 0 15,0 -1 12 -15,-4 1 -8 16,0 0 4 -16,0 6 -4 16,0 -1 -16 -16,4 1 4 15,0 0 4 -15,4 -1 0 0,0 1 0 31,4 0 0 -31,-8 -1 0 0,0 1 0 16,-4 -1 8 -16,0 7 -4 0,-4 -1 -4 16,4 7 4 -16,0 -1 -40 15,0 0 20 -15,0 -11 -20 16,4 11 20 -16,-4 -11 -116 16,-4 11 76 -16,-4 -6 -560 15,-4 13 340 -15,-12 -19 120 16,-16 1 104 -16</inkml:trace>
    </iact:actionData>
  </iact:action>
  <iact:action type="add" startTime="39335">
    <iact:property name="dataType"/>
    <iact:actionData xml:id="d9">
      <inkml:trace xmlns:inkml="http://www.w3.org/2003/InkML" xml:id="stk9" contextRef="#ctx0" brushRef="#br0">1890 12003 632 0,'-16'-6'236'32,"16"0"-184"-32,-4 12 -16 0,4 -6 72 0,0 0 -68 0,0 0 -8 15,0 0 -20 -15,0 0 8 16,8 6 -12 -16,-4 -6 16 0,4 0 -16 0,-4 0 60 15,4 0 -40 -15,-4 0 60 0,4 0 -52 0,0 0 36 0,0 0 -40 16,4 0 -8 0,4 6 -16 -1,0 -6 12 -15,4 6 -12 32,4 -6 24 -32,0 6 -20 0,4 5 4 15,4 -5 -8 -15,4 6 4 16,4 -1 -8 -16,0 1 8 15,4 0 -8 -15,0 -7 -4 16,0 1 4 -16,-4 -6 4 16,4 0 -4 -16,-8 -6 16 15,0 1 -12 -15,0 -1 32 0,0 0 -24 47,-4 0 20 -47,8 0 -20 16,4 0 0 -16,0 1 -8 0,4 -1 -8 0,0 0 4 0,0 0 -4 15,0 0 0 -15,-4 1 0 16,-4 -1 0 -16,0 6 0 0,-4 0 0 16,0 0 0 -16,0 0 0 15,0 0 8 -15,4 0 -4 16,0 0 -4 -16,8 0 4 16,-4 0 -4 -16,4 6 0 15,-4 -1 0 -15,0 1 0 16,0 0 0 -16,0 6 0 15,-4 -7 -12 -15,0 1 8 16,0 -6 4 -16,4 0 0 0,0 6 0 16,4 -6 0 -16,0 0 -12 15,4 6 8 -15,-4 -6 12 31,4 6 -4 -31,0 0 -4 16,4 -1 4 -16,-4 1 4 15,-4 6 -4 -15,-4 -1 -12 16,4 1 4 -16,0 -6 20 15,4 6 -8 -15,-4 -1 -12 16,8 1 0 -16,-8 -1 4 16,8 1 0 -16,-8 -6 0 15,8 0 0 -15,-12 0 0 0,12 -6 0 32,4 5 0 -32,-4 -5 0 0,4 0 0 15,4 0 0 -15,0 0 0 16,0 0 8 -16,0 0 -4 15,-4 0 -12 -15,-4 -11 4 16,-4 -1 12 -16,0 0 -4 16,4 7 -4 -16,0 -7 4 15,4 0 4 -15,0 1 -4 16,0 5 -4 -16,0 -6 4 16,8 6 -16 -16,4 1 8 15,-8 -1 4 -15,-8 0 0 16,0 0 0 -16,0 0 0 15,0 1 8 -15,4 -1 -4 16,-4 0 -4 -16,8 0 4 0,-8 6 -4 16,0 -6 0 -16,-8 0 0 31,0 6 0 -31,-8 0 8 0,0 0 -4 0,0 0 -4 16,0 0 4 -16,0 0 4 15,4 0 -4 -15,4 0 8 16,0 0 -8 -16,0 0 8 15,0 0 -8 -15,4 6 -4 16,-4 -6 4 -16,4 6 -4 16,-4 0 0 -16,-4 0 16 15,0 0 -8 -15,0 5 -4 16,4 -5 0 -16,4 0 -4 0,4 -6 0 4,4 6 8 -4,-4 -6 -4 31,0 5 8 -31,-4 -5 -8 15,-4 6 16 -15,-4 -6 -12 0,-4 0 16 0,4 6 -16 16,0 -6 4 -16,4 6 -4 16,0 -6 -8 -16,4 0 4 15,4 0 12 -15,0 6 -8 16,0 -12 -12 -16,-4 6 0 16,-8 0 12 -16,0 -6 -4 15,4 0 -4 -15,-4 6 4 16,-4 0 4 -16,4 -6 -4 15,-4 1 -4 -15,4 -1 4 16,0 6 -4 -16,4 0 0 16,-4 0 8 -16,4 0 -4 0,-4 -6 -4 15,0 -6 4 -15,-4 7 -4 16,0 -1 0 -16,-4 0 8 16,0 6 -4 -16,-8 0 -4 31,4 -6 4 -31,-4 0 -4 0,4 6 0 0,4 6 16 15,0 -6 -8 -15,4 6 -12 16,0 0 0 -16,0 -6 4 31,0 0 0 -31,0 6 0 0,0 -1 0 0,-8 1 8 16,0 -6 -4 -16,0 0 8 0,0 0 -8 31,-4 -6 8 -31,0 1 -8 0,-4 5 8 0,0 0 -8 16,0 0 -12 -16,0 0 4 15,0 5 12 -15,0 1 -4 16,4 0 -20 -16,0 0 8 16,4 5 32 -16,0 -11 -16 15,0 12 -28 -15,4 0 12 16,-4 -1 0 -16,0 -5 8 16,4 6 16 -16,-4 -1 -8 15,4 1 24 -15,4 0 -20 31,-8 -1 -4 -31,0 7 -4 15,0 -7 12 -15,0 1 -8 16,0 -6 -12 -16,4 6 0 16,-4 -1 12 -16,4 -5 -4 15,0 6 -28 -15,4 -1 12 0,-4 1 24 16,4 0 -8 -16,-4 -1 0 16,0 1 0 -16,-4 -1 -4 15,4 7 0 -15,-4 -1 0 16,0 -5 0 -16,0 5 0 15,0 -5 0 -15,-8 0 -12 16,8 -1 8 -16,-4 7 -40 16,4 -1 24 -16,4 1 -100 15,0 -1 68 -15,4 1 -180 16,0 5 132 -16,4 6 -448 16,4 0 304 -16,-4 6 112 15,-16 -12 88 -15</inkml:trace>
    </iact:actionData>
  </iact:action>
  <iact:action type="add" startTime="42264">
    <iact:property name="dataType"/>
    <iact:actionData xml:id="d10">
      <inkml:trace xmlns:inkml="http://www.w3.org/2003/InkML" xml:id="stk10" contextRef="#ctx0" brushRef="#br0">19610 12143 1152 0,'-16'-6'428'16,"32"6"-332"-16,-4 6 -28 0,-4 -6 -64 0,0 -6 -16 0,8 -6 -4 15,4 12 8 -15,4 0 16 16,0 -6 -4 0,8 6 24 -1,4 0 -16 -15,8 0 12 0,4 0 -12 0,8 6 20 0,0 12 -20 16,4 -7 -32 -16,4 7 12 16,0 -7 0 -1,8 1 8 -15,4 6 -12 0,8 -1 8 16,-4 0 20 -16,4 1 -8 15,-4 -6 16 -15,-4 -1 -16 16,4 -5 -4 -16,4 -6 0 30,0 6 12 -30,4 0 -8 15,4 -6 4 -15,-4 0 -4 16,0 -6 -8 -16,4 0 4 0,8 0 4 31,4 0 -4 -31,0 1 -4 0,-4 -1 4 0,-4 -12 -16 16,8 12 8 -16,0 -11 12 15,4 5 -4 -15,-4 -5 -12 16,0 5 4 -16,8 -11 4 16,0 6 0 -16,4 5 0 15,0 -6 0 -15,-8 1 0 16,4 5 0 -16,4 -5 8 16,4 5 -4 -16,8 1 -4 15,-12 -1 4 -15,24 0 -4 16,0 1 0 -16,-4 5 0 0,-4 0 0 15,-4 -6 0 -15,-12 12 0 32,4 0 0 -32,0 -5 0 0,-8 -1 -28 0,-4 0 16 15,-16 6 -48 -15,4 0 32 47,0 6 -116 -47,0 0 80 0,-16 -1 -808 0,-4 7 480 31</inkml:trace>
    </iact:actionData>
  </iact:action>
  <iact:action type="add" startTime="64258">
    <iact:property name="dataType"/>
    <iact:actionData xml:id="d11">
      <inkml:trace xmlns:inkml="http://www.w3.org/2003/InkML" xml:id="stk11" contextRef="#ctx0" brushRef="#br0">17622 13964 768 0,'-16'6'284'15,"4"-6"-220"-15,0 -6 -20 0,8 6 136 16,0 0 -108 -16,0 0 16 0,0 6 -52 0,0 -6 8 15,0 0 -24 -15,0 6 28 16,0 5 -32 -16,0 1 -4 16,4 11 -8 -16,0 6 -16 15,4 0 8 -15,0 0 -16 16,0 1 12 -16,0 -1 4 16,0 0 4 -16,0 -6 -12 0,8 -6 28 15,4 -17 -12 -15,4 0 52 31,4 -17 -28 -31,8 -18 20 16,8 -17 -28 0,0 -24 -52 -16,4 -29 16 0,8 -17 -192 15,8 0 116 -15,12 -6 40 36,12 0 36 -36</inkml:trace>
    </iact:actionData>
  </iact:action>
  <iact:action type="add" startTime="65214">
    <iact:property name="dataType"/>
    <iact:actionData xml:id="d12">
      <inkml:trace xmlns:inkml="http://www.w3.org/2003/InkML" xml:id="stk12" contextRef="#ctx0" brushRef="#br0">21214 13912 1112 0,'-4'5'412'15,"4"-10"-320"-15,0 10 -28 0,0 -5 72 0,0 0 -88 0,0 0 -28 0,8 6 -16 16,0 6 12 -16,4 5 -8 16,0 1 4 -16,0 5 -4 0,4 6 -8 15,4 6 4 -15,-4 6 -24 16,8 -12 12 -16,-8 0 -12 15,8 -6 8 -15,-4 1 0 16,12 -19 16 -16,4 -16 -4 16,0 -7 20 -1,12 -22 -12 -15,8 -19 -100 0,16 -40 48 16,0 -34 -516 -16,12 -30 304 16,-4 -24 112 -16,-4 1 96 31</inkml:trace>
    </iact:actionData>
  </iact:action>
  <iact:action type="add" startTime="72322">
    <iact:property name="dataType"/>
    <iact:actionData xml:id="d13">
      <inkml:trace xmlns:inkml="http://www.w3.org/2003/InkML" xml:id="stk13" contextRef="#ctx0" brushRef="#br0">17882 18404 684 0,'-16'5'252'16,"16"-10"-192"-16,-4 5 -20 0,4 0 32 0,0 -6 -48 0,0 0 16 15,0 6 -24 -15,0 -6 96 0,0 0 -60 0,-4 1 92 16,4 5 -84 -16,0 -6 24 16,0 0 -48 -16,-4 0 20 0,4 0 -28 15,0 0 28 -15,0 6 -32 16,-4 0 4 -16,8 -5 -16 0,-4 -1 20 31,4 0 -20 -31,0 6 -4 0,0 -6 -4 0,0 0 12 16,0 1 -8 -16,0 -1 4 0,4 0 -4 0,0 0 4 15,0 0 -8 1,0 0 8 -16,0 1 -8 16,4 -7 8 -1,4 6 -8 1,0 0 24 -16,4 1 -16 15,0 -1 4 1,4 6 -8 -16,4 0 -8 16,4 0 4 -16,0 -6 4 15,8 0 -4 -15,-4 0 8 0,0 6 -8 16,0 -6 -4 -16,4 1 4 16,-4 -7 -4 -16,0 6 0 15,0 -5 0 -15,4 5 0 16,0 -6 -12 -16,4 6 8 31,0 0 12 -31,4 -5 -4 0,-4 5 -12 0,0 0 4 16,0 0 4 -16,0 1 0 15,-8 -1 0 -15,4 0 0 16,-8 0 8 -16,0 -6 -4 16,-8 1 -4 -16,0 5 4 15,-4 0 -4 -15,4 0 0 16,-8 6 0 -16,0 0 0 15,-4 0 -12 -15,0 0 8 32,-4 0 12 -32,0 6 -4 0,-8 -6 -4 0,0 0 4 0,0 0 -16 15,0 12 8 -15,-4 -6 4 0,0 5 0 0,-4 1 24 16,4 0 -12 -16,-8 -1 -4 0,0 1 -4 16,4 -1 -16 -1,4 1 8 -15,-4 -6 -16 16,0 6 12 -16,0 -7 -84 15,4 -5 52 -15,0 0 -348 0,-4 6 216 16,4 -6 68 -16,4 0 64 0</inkml:trace>
    </iact:actionData>
  </iact:action>
  <iact:action type="add" startTime="74120">
    <iact:property name="dataType"/>
    <iact:actionData xml:id="d14">
      <inkml:trace xmlns:inkml="http://www.w3.org/2003/InkML" xml:id="stk14" contextRef="#ctx0" brushRef="#br0">20898 16553 1424 0,'-8'18'528'15,"4"-18"-412"-15,8 6 -32 0,0 5 -212 0,4 18 52 0,0 18 -76 0,4 17 88 0,8 29 0 16,0 18 40 -16,4 22 12 15,0 24 12 -15,0 -5 -20 16,-4 -1 12 -16,-4 -23 4 0,-4 -12 4 16,-4 -22 8 -16,-4 -19 -4 15,-4 -17 -4 -15,0 -11 4 16,-4 -18 -24 -16,-4 -12 12 16,0 -17 -4 -16,-4 -11 4 0,-4 -18 24 15,0 -6 -8 -15,-4 -12 16 16,-4 1 -16 -1,0 -7 4 -15,-4 1 -4 16,-4 5 48 -16,0 7 -32 16,0 11 60 -16,-4 5 -48 15,-8 19 -16 -15,0 10 -12 16,0 7 -64 -16,-4 23 32 16,4 0 12 -16,4 11 8 0,8 13 48 15,8 -1 -24 -15,8 0 -8 16,8 0 -8 -16,12 -11 -48 15,8 -1 24 -15,12 -11 -12 15,12 -6 20 -15,4 -11 0 16,12 -1 4 -16,4 -17 -64 15,0 0 40 -15,8 -17 -604 47,0 -12 352 -47,4 -12 124 0</inkml:trace>
    </iact:actionData>
  </iact:action>
  <iact:action type="add" startTime="74650">
    <iact:property name="dataType"/>
    <iact:actionData xml:id="d15">
      <inkml:trace xmlns:inkml="http://www.w3.org/2003/InkML" xml:id="stk15" contextRef="#ctx0" brushRef="#br0">21462 17473 1216 0,'-28'23'448'15,"28"-11"-348"-15,-4 -1 -28 0,0 1 -108 0,0 11 4 0,0 12 -48 16,0 12 44 -16,0 -1 20 16,0 7 12 -16,4 -1 36 15,0 0 -16 -15,4 -5 4 0,0 -1 -12 0,0 -11 -40 32,0 -11 16 -32,4 -7 -12 0,4 -11 16 0,0 -12 24 15,4 -6 -4 -15,-4 -11 -4 16,0 -12 0 -16,0 0 4 15,0 -11 -4 -15,-4 -7 8 16,0 1 -8 0,-4 0 16 -16,0 11 -12 0,0 6 60 15,-4 12 -40 -15,0 5 32 16,0 7 -32 -16,0 11 -36 0,8 17 4 0,0 12 -8 0,0 12 4 31,4 0 -20 -31,4 5 16 16,0 -5 -4 -16,4 -6 8 31,4 -6 16 -31,0 0 -4 0,0 -12 -20 0,4 -5 8 16,0 -12 12 -16,4 -12 0 29,0 -11 -4 -29,-4 -18 4 16,0 -11 -4 -16,0 -18 0 16,-4 -5 16 -16,-4 -7 -8 15,0 1 -12 -15,-4 -12 0 16,-4 -1 28 -16,0 13 -12 15,-4 0 24 -15,-4 11 -24 16,0 12 40 -16,0 11 -28 16,-4 6 -4 -16,-4 12 -12 15,4 6 12 -15,0 5 -12 0,0 13 -4 16,0 5 0 -16,0 17 4 0,0 12 -4 0,0 18 -28 31,8 11 12 -31,0 6 -4 16,8 12 8 -16,0 -1 24 15,0 1 -8 -15,4 -1 16 16,4 -11 -16 -16,4 6 -4 16,8 -17 0 -16,4 -18 -4 15,4 -6 0 -15,0 -18 -28 16,0 -16 16 -16,0 -13 -12 16,-4 -11 12 -16,-4 -12 16 15,0 -5 0 -15,-8 -7 -4 0,0 -5 4 31,-8 0 -4 -31,-8 0 0 0,-4 0 0 16,0 -1 0 -16,-12 13 8 0,-4 11 -4 16,0 0 40 -16,-4 12 -20 15,-4 17 -4 -15,0 12 -12 32,0 11 -24 -32,0 12 8 0,8 6 12 0,0 12 0 15,4 5 -4 -15,8 6 4 31,4 0 -4 -31,8 1 0 0,0 -13 -12 0,4 -5 8 16,8 -12 4 -16,4 -17 0 16,0 -12 -28 -16,4 -18 16 15,0 -23 -12 -15,8 -5 12 16,-4 -6 0 -16,0 -7 4 31,0 -5 -12 -31,-4 -5 12 0,-4 -1 4 16,-8 0 4 -16,-4 0 0 0,0 12 0 0,-4 11 24 15,-4 12 -12 -15,-4 12 24 16,0 12 -24 -16,0 11 -4 16,0 11 -4 -16,0 7 -16 0,-4 11 8 15,0 6 4 -15,0 5 0 16,-8 19 0 0,-4 5 0 -16,-8 0 0 15,-4 5 0 -15,-8 13 -12 31,-8 5 8 -31,-4 0 -24 0,-4 1 16 32,0 -24 -128 -32,0 -6 80 0,-4 -23 -912 0,4 6 536 47</inkml:trace>
    </iact:actionData>
  </iact:action>
  <iact:action type="add" startTime="75883">
    <iact:property name="dataType"/>
    <iact:actionData xml:id="d16">
      <inkml:trace xmlns:inkml="http://www.w3.org/2003/InkML" xml:id="stk16" contextRef="#ctx0" brushRef="#br0">21450 17409 1424 0,'-8'35'528'15,"12"-24"-412"-15,-8 1 -32 0,12 -12 -36 0,8 -6 -44 16,8 -11 -56 -16,12 -18 28 15,12 6 -8 -15,20 -6 20 16,0 -6 -52 -16,4 -6 32 0,4 -11 -1032 31,4 -12 584 -31,-4 -5 184 0</inkml:trace>
    </iact:actionData>
  </iact:action>
  <iact:action type="add" startTime="81253">
    <iact:property name="dataType"/>
    <iact:actionData xml:id="d17">
      <inkml:trace xmlns:inkml="http://www.w3.org/2003/InkML" xml:id="stk17" contextRef="#ctx0" brushRef="#br0">22014 20557 1008 0,'0'11'372'15,"8"-17"-288"-15,0 -11 -24 0,0 11 -96 0,4 -11 8 0,0 -7 -4 0,0 1 16 16,0 0 40 -16,0 0 -16 15,0 5 104 -15,0 6 -60 0,0 -5 28 16,4 5 -44 -16,4 1 -24 16,4 -1 -4 -16,4 0 0 15,4 7 -4 -15,8 -1 -4 16,8 6 4 0,0 -6 -4 -16,4 0 0 0,4 0 0 15,8 -5 0 -15,-4 -1 0 16,8 0 0 -16,4 -5 -12 15,8 0 8 -15,4 -1 12 0,-4 6 -4 16,0 1 -4 -16,0 5 4 16,-4 -6 4 -16,4 7 -4 15,4 -1 -36 -15,-4 -6 16 16,-8 6 -40 -16,-4 0 36 16,-8 1 -72 -16,0 -1 52 15,-12 -12 -432 -15,-4 1 260 16,-4 -1 92 -16,-4 -5 80 31</inkml:trace>
    </iact:actionData>
  </iact:action>
  <iact:action type="add" startTime="83518">
    <iact:property name="dataType"/>
    <iact:actionData xml:id="d18">
      <inkml:trace xmlns:inkml="http://www.w3.org/2003/InkML" xml:id="stk18" contextRef="#ctx0" brushRef="#br0">8542 20685 560 0,'-20'0'208'16,"12"5"-164"-16,8 -5 -8 0,0 0 56 0,0 0 -56 15,-4 -5 12 -15,4 -1 -28 0,-4 0 60 0,0 0 -48 0,0 0 120 0,0 1 -84 16,0 -1 72 -16,4 6 -80 0,-4 0 12 0,4 0 -40 16,-4 0 4 -16,4 0 -20 0,0 0 8 0,0 0 -12 0,0 0 0 0,16 6 32 0,0 -1 -28 0,8 1 -4 93,-4 0 -8 -93,4 0 12 0,4 5 -8 16,0 1 -12 0,0 -6 0 -16,4 6 4 15,4 -1 0 -15,4 1 8 0,8 -1 -4 16,0 -5 8 -16,8 0 -8 16,-4 0 8 -16,4 -6 -8 15,-4 0 -4 -15,4 6 4 16,-4 -6 4 -16,4 0 -4 15,4 0 8 -15,0 -6 -8 16,12 0 -12 -16,-4 0 4 16,0 0 4 -16,-8 1 0 15,0 -7 -12 -15,-8 0 8 16,-4 12 12 -16,4 -5 -4 16,4 5 8 -16,0 0 -8 15,0 0 -4 -15,4 0 4 16,0 0 -4 -16,0 -6 0 15,-4 0 0 -15,0 0 0 16,-4 0 0 -16,-4 0 0 16,4 6 16 -16,4 -5 -8 0,0 5 -20 15,4 0 4 -15,0 0 12 16,0 0 0 -16,-4 0 -4 16,0 0 4 -16,-4 0 4 15,-4 0 -4 -15,-4 0 16 16,0 0 -12 -16,0 0 16 31,4 0 -16 -31,8 0 4 0,-4 0 -4 0,4 0 -8 16,-4 0 4 -16,4 0 4 15,0 0 -4 -15,-4 0 -4 16,0 5 4 -16,-4 1 -4 16,0 0 0 -16,4 0 16 0,4 6 -8 15,4 -7 -4 -15,8 1 0 16,-4 0 -16 -16,8 -6 8 15,-8 6 4 -15,-4 5 0 32,0 1 16 -32,8 0 -8 0,0 -1 -4 0,8 1 0 15,4 -6 12 -15,0 5 -8 16,-4 1 -12 -16,-4 0 0 16,0 -1 12 -16,4 1 -4 15,12 0 24 -15,0 -7 -16 16,-4 1 -12 -16,4 0 -4 15,-8 0 -4 -15,-4 -6 0 16,4 0 16 -16,24 -6 -4 16,0 0 8 -16,8 -5 -8 0,-16 -1 -4 15,-4 6 4 -15,-4 -5 12 16,8 -1 -8 -16,4 0 -4 16,0 -5 0 -16,0 -1 4 18,-8 -5 -4 -18,-4 0 -12 16,4 -6 4 -16,4 0 20 15,4 -6 -8 -15,-4 0 -12 16,-4 6 0 -16,-8 5 4 16,0 1 0 -16,8 6 -12 15,8 -1 8 -15,0 12 20 16,-12 1 -8 -16,-4 -1 -4 0,-8 6 0 16,-4 0 -4 -16,4 0 0 15,0 6 0 -15,4 -1 0 31,-4 1 -12 -31,0 -6 8 0,-8 6 28 0,8 -6 -12 16,-16 0 12 -16,0 0 -12 31,4 6 0 -31,0 -6 -4 0,-4 6 4 0,4 -6 -8 16,-4 6 16 -16,-4 -6 -12 16,-8 5 4 -16,4 1 -4 15,-8 0 4 -15,0 0 -8 16,-4 0 -4 -16,-4 5 4 15,0 -5 -4 -15,4 6 0 16,4 -1 0 -16,-4 1 0 16,4 0 8 -16,0 -1 -4 15,4 -5 -12 -15,-4 0 4 16,0 0 4 -16,-4 0 0 0,0 -1 8 16,-4 1 -4 -16,4 0 -4 15,-8 0 4 -15,0 0 -4 16,0 -1 0 -16,0 1 -12 31,-4 0 8 -31,0 0 4 0,-4 0 0 0,0 -6 -28 16,-4 6 16 -16,0 -6 -56 15,0 0 36 -15,-4 0 -36 16,0 0 36 -16,0 5 -200 31,4 1 128 -31,0 0 -892 0,4 0 552 46</inkml:trace>
    </iact:actionData>
  </iact:action>
  <iact:action type="add" startTime="83519">
    <iact:property name="dataType"/>
    <iact:actionData xml:id="d19">
      <inkml:trace xmlns:inkml="http://www.w3.org/2003/InkML" xml:id="stk19" contextRef="#ctx0" brushRef="#brinv">0 0 2048 0</inkml:trace>
    </iact:actionData>
  </iact:action>
  <iact:action type="add" startTime="83520">
    <iact:property name="dataType"/>
    <iact:actionData xml:id="d20">
      <inkml:trace xmlns:inkml="http://www.w3.org/2003/InkML" xml:id="stk20" contextRef="#ctx0" brushRef="#brinv">25444 20969 2048 0</inkml:trace>
    </iact:actionData>
  </iact:action>
</iact:actions>
</file>

<file path=ppt/ink/inkAction33.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88747" units="1/cm"/>
          <inkml:channelProperty channel="Y" name="resolution" value="1.64217" units="1/cm"/>
          <inkml:channelProperty channel="F" name="resolution" value="0" units="1/deg"/>
          <inkml:channelProperty channel="T" name="resolution" value="1" units="1/dev"/>
        </inkml:channelProperties>
      </inkml:inkSource>
      <inkml:timestamp xml:id="ts0" timeString="2017-12-16T20:39:23.073Z"/>
    </inkml:context>
    <inkml:brush xml:id="br0">
      <inkml:brushProperty name="width" value="0.0759" units="cm"/>
      <inkml:brushProperty name="height" value="0.0759" units="cm"/>
      <inkml:brushProperty name="color" value="#000000"/>
    </inkml:brush>
    <inkml:brush xml:id="brinv">
      <inkml:brushProperty name="width" value="0.05" units="cm"/>
      <inkml:brushProperty name="height" value="0.05" units="cm"/>
      <inkml:brushProperty name="color" value="#000000"/>
      <inkml:brushProperty name="transparency" value="255"/>
    </inkml:brush>
  </inkml:definitions>
  <iact:action type="add" startTime="25991">
    <iact:property name="dataType"/>
    <iact:actionData xml:id="d0">
      <inkml:trace xmlns:inkml="http://www.w3.org/2003/InkML" xml:id="stk0" contextRef="#ctx0" brushRef="#br0">27755 790 984 0,'0'-12'368'16,"0"8"-288"-16,15 -4 -20 0,-5 4 -16 0,6 0 -36 15,5 -4 -4 1,5 0 0 -16,-1 4 64 0,6 0 -36 0,6 0 84 16,4 0 -64 -16,11 4 28 0,10 -4 -48 15,0 4 -8 -15,5 -4 -16 0,6 0 -8 16,4 0 4 -16,16 0 20 31,16 0 -12 -31,15 4 12 0,5 0 -12 16,-5 4 12 -16,16 0 -16 0,20 0 4 15,6 4 -4 -15,-6 4 -8 32,1 -4 4 -32,9 -4 4 0,6 4 -4 0,-5 0 -4 15,-16 4 4 -15,-5 -8 -4 16,0 0 0 -16,-5 0 -36 16,-11 -4 20 -16,-15 0 -64 0,-15 0 44 4,-27 0 -152 -4,-10 0 108 31,-15 -4 -748 -31,-21 4 456 0,-26 0 156 0</inkml:trace>
    </iact:actionData>
  </iact:action>
  <iact:action type="add" startTime="26798">
    <iact:property name="dataType"/>
    <iact:actionData xml:id="d1">
      <inkml:trace xmlns:inkml="http://www.w3.org/2003/InkML" xml:id="stk1" contextRef="#ctx0" brushRef="#br0">28194 422 820 0,'21'0'304'15,"-16"-4"-236"-15,11 -4 -20 0,-6 4 0 16,0 0 -36 -16,1 -4 -20 0,-1 0 0 16,6 -4 12 -16,-6 4 0 0,-5 0 52 0,0 0 -32 15,0 0 44 -15,1 4 -40 0,-1 0 -24 16,-5 0 -4 -16,5 0 44 0,0 0 -24 0,-5 0 24 15,0 0 -24 -15,0 0 16 16,-5 4 -20 -16,0 0 8 16,0 4 -12 -16,-6 0 12 15,1 8 -16 -15,-6 0 16 16,-4 4 -16 0,-6 4 -12 -1,-5 4 0 -15,-11 8 12 16,-4 0 -4 -1,-6 0 8 -15,0 4 -8 16,1 -4 16 -16,4 0 -12 16,1 0 40 -16,4 0 -24 15,6 0 12 -15,5 4 -20 16,5 0 -8 -16,11 -4 -4 16,4 0 4 -16,6 0 -4 15,5 -4 -4 -15,16 4 4 16,4 0 12 -16,16 0 -8 15,16 0 -4 -15,10 0 0 16,11 -4 4 -16,4 4 -4 16,-4 -8 -20 -16,-6 8 8 0,-5 -4 -12 31,-5 -4 8 -31,-5 0 -20 0,-1 -4 20 16,-4 -4 -84 -16,-6 0 56 0,-5 -4 -180 31,-5 4 124 -31,-5 0 36 0,-10 4 36 0</inkml:trace>
    </iact:actionData>
  </iact:action>
  <iact:action type="add" startTime="38657">
    <iact:property name="dataType"/>
    <iact:actionData xml:id="d2">
      <inkml:trace xmlns:inkml="http://www.w3.org/2003/InkML" xml:id="stk2" contextRef="#ctx0" brushRef="#br0">1294 11670 716 0,'-11'-8'264'16,"11"8"-204"-16,-5 0 -16 0,0 0 20 15,5 0 -44 -15,-5 0 16 16,5 -4 -20 -16,-5 4 0 16,5 0 -8 -16,-5 0 12 0,5 0 -12 15,-6 0 24 -15,1 4 -20 0,0 0 24 0,0 8 -24 0,0 4 -4 16,5 4 -4 -1,-6 8 4 -15,6 4 -4 21,0 4 40 -5,0 4 -20 -1,-10 8 12 -15,5 4 -20 0,0 8 20 16,-6 8 -24 -16,1 16 24 16,0 8 -24 -16,-6 4 12 15,1 0 -12 -15,-1 4 0 16,-4 12 -4 -16,-1 8 12 15,5 0 -12 -15,1 -4 16 0,-1 -4 -16 32,1 0 -4 -32,4 12 0 0,-4 -4 -4 0,5 -4 0 15,4 -12 0 -15,1 -12 0 16,0 -8 0 -16,0 -16 0 16,0 -4 0 -16,5 -12 0 15,0 -8 -36 -15,0 -16 20 16,0 4 -92 -16,5 -12 60 15,5 -4 -480 -15,1 -8 292 0,-1 -12 100 47</inkml:trace>
    </iact:actionData>
  </iact:action>
  <iact:action type="add" startTime="39457">
    <iact:property name="dataType"/>
    <iact:actionData xml:id="d3">
      <inkml:trace xmlns:inkml="http://www.w3.org/2003/InkML" xml:id="stk3" contextRef="#ctx0" brushRef="#br0">725 11822 528 0,'-26'16'196'16,"26"-4"-152"-16,-21 0 -12 0,16 -4 116 0,0 0 -88 0,0 0 52 15,5 0 -64 -15,-11 0 12 16,6 -4 -40 -16,0 4 0 0,0 -8 -12 0,5 0 4 15,10 4 -8 -15,6 -4 32 16,-6 -4 -20 -16,6 -4 20 16,4 -4 -20 -16,6 -8 20 15,0 -4 -24 -15,5 -4 12 16,5 -8 -12 -16,11 -4 20 16,-6 0 -20 -16,6 0 -4 15,4 4 -4 -15,1 0 -4 16,0 4 0 -16,5 0 16 15,-6 8 -8 -15,-4 4 -4 16,-6 0 0 -16,1 4 -4 0,-6 4 0 16,-5 4 8 -16,-5 8 -4 15,0 4 16 -15,-6 8 -12 32,-4 8 -4 -32,10 8 0 0,-11 8 4 0,1 12 -4 15,-1 0 8 -15,1 8 -8 16,-1 -4 8 -16,-4 0 -8 15,-1 4 -12 -15,0 0 4 16,1 -4 -4 -16,-1 4 0 16,6 -8 -56 -16,-1 0 36 15,1 0 -112 -15,4 -4 80 16,1 -8 24 -16,5 -8 28 31</inkml:trace>
    </iact:actionData>
  </iact:action>
  <iact:action type="add" startTime="46751">
    <iact:property name="dataType"/>
    <iact:actionData xml:id="d4">
      <inkml:trace xmlns:inkml="http://www.w3.org/2003/InkML" xml:id="stk4" contextRef="#ctx0" brushRef="#br0">973 7462 644 0,'-26'8'236'31,"26"-8"-180"-31,-5 0 -20 0,5 0 52 0,0 0 -56 0,0 0 -20 0,0 0 -12 16,0 0 -8 -16,0 0 0 15,0 0 8 -15,0 0 0 0,0 -4 8 16,0 4 -4 -16,-5 0 60 0,0 4 -36 0,-1 0 96 16,-4 0 -72 -16,0 4 40 0,5 0 -56 0,-6 0 24 15,6 0 -32 -15,0 0 36 16,0 0 -36 -16,5 0 12 15,-11 0 -24 -15,6 0 52 16,0 0 -36 -16,0 0 28 16,5 0 -32 -16,0 0 -8 15,0 0 -12 -15,0 0 -8 16,5 0 4 -16,-5 0 -16 0,5 0 8 16,0 0 4 -16,6 0 0 15,-1 -4 0 -15,6 0 0 31,9 0 8 -15,-4 -4 -4 -16,10 0 -4 16,5 0 4 -16,1 0 -4 15,4 -4 0 1,6 0 -12 -16,-6 0 8 16,5 0 4 -16,-4 0 0 15,4 0 0 -15,1 0 0 16,-6 0 0 -16,-10 0 0 15,6 0 8 -15,-1 0 -4 16,5 0 -4 -16,-5 0 4 0,1 0 -4 16,9 0 0 -16,-10 0 0 15,16 0 0 -15,-11 4 0 16,11 -4 0 -16,0 0 0 16,5 0 0 -16,-6 0 8 31,1 4 -4 -31,0 0 -4 0,0 0 4 0,-11 0 -16 15,0 0 8 -15,-4 4 4 16,-1 -4 0 -16,0 4 0 16,0 0 0 -16,6 -4 0 15,-1 4 0 -15,6 0 8 16,-1 0 -4 -16,6 -4 -4 16,5 0 4 -16,-6 4 -16 0,1 -4 8 15,0 0 4 -15,-6 4 0 16,1 -4 0 -16,-1 4 0 15,-4 0 0 -15,-6 0 0 16,0 0 -12 -16,0 4 8 16,1 0 4 -16,-1 0 0 15,0 0 8 -15,0 0 -4 16,1 0 -4 -16,-1 0 4 16,0 0 4 -16,0 0 -4 15,6 0 8 -15,-1 -4 -8 16,-5 4 -4 -16,5 -4 4 15,-4 0 -4 -15,-1 4 0 0,0 -4 16 16,0 4 -8 -16,0 0 -4 16,6 -4 0 -16,-11 4 -4 15,0 -4 0 -15,-5 4 -12 32,5 0 8 -32,-5 0 12 0,5 4 -4 0,-5 -4 8 15,-1 0 -8 -15,6 0 -12 16,1 0 4 -16,-1 0 12 15,5 0 -4 -15,-5 0 -4 16,5 -4 4 -16,0 0 -16 16,0 4 8 -16,-5 -4 12 15,0 0 -4 -15,1 0 8 19,-7 0 -8 -19,1 4 -20 16,0 -4 8 -16,0 0 -32 0,0 4 24 15,-11 0 -180 -15,11 0 108 63,-5 0 40 -63,5 -4 32 0</inkml:trace>
    </iact:actionData>
  </iact:action>
  <iact:action type="add" startTime="53087">
    <iact:property name="dataType"/>
    <iact:actionData xml:id="d5">
      <inkml:trace xmlns:inkml="http://www.w3.org/2003/InkML" xml:id="stk5" contextRef="#ctx0" brushRef="#br0">28737 754 944 0,'-5'-4'352'16,"10"0"-276"-16,1 0 -20 0,-1 4 -72 0,0 -4 -4 0,0 0 32 15,0 4 -4 -15,0 0 104 16,1 0 -60 -16,4 0 48 0,0 0 -60 0,1 0 -12 15,4 0 -16 -15,6 0 0 0,-1 0 -8 16,6 4 16 0,5 -4 -12 -16,6 0 32 15,4 4 -24 1,6 -4 4 0,4 0 -12 -16,1 0 12 0,5 0 -12 15,10 0 -4 -15,5 0 0 16,6 0 4 -16,5 0 -4 15,5 0 -20 -15,-5 4 8 16,4 0 -4 -16,-4 -4 4 16,-5 0 -12 -16,5 0 12 0,-11 -4 -24 31,6 4 20 -31,15 0 32 0,-11 0 -12 16,-4 -4 0 -16,-6 4 -4 31,-15 0 -24 -31,0 0 12 0,-10 0 20 0,-6 0 -4 15,-5 0 -4 -15,-10 0 0 16,-10 0 -4 -16,-1 0 0 16,-4 0 8 -16,-1 0 -4 0,-10 0 8 15,-5 0 -8 -15,-6 0 16 5,-4 0 -12 -5,-6 0 4 0,0 0 -4 31,-10 4 -8 -31,0 -4 4 0,-5 4 12 0,-5 -4 -8 16,-6 0 -4 -16,1 4 0 15,-6 0 12 -15,0 -4 -8 16,1 4 4 -16,-1 0 -4 16,-5 0 12 -16,5 0 -12 15,0 0 -4 -15,-4 -4 0 32,-1 0 -4 -32,-5 0 0 0,0 0 0 0,0 0 0 15,-11 0 0 -15,11 0 0 16,0 0 24 -16,5 0 -12 15,0 0 -12 -15,5 0 -4 16,1 -4 12 -16,4 4 -4 16,1 -4 -4 -16,-6 0 4 15,5 0 -16 -15,-4 0 8 0,-1 0 12 16,0 4 -4 -16,0 -4 -4 16,1 0 4 -16,-1 0 12 15,-5 0 -8 -15,5 0 16 16,1 0 -16 -16,4 0 -4 15,1 0 0 -15,-1 -4 20 16,6 -4 -12 -16,-1 4 4 16,-4 -4 -8 -16,4 4 4 15,-4 -4 -8 -15,-1 4 8 16,-4 -8 -8 -16,-1 8 -4 16,0 -4 4 -16,0 4 -4 15,1 0 0 -15,-1 0 -12 0,0 0 8 16,6 4 4 -16,4 0 0 15,1 4 0 -15,5 0 0 16,-1 0 0 -16,12 -4 0 31,-17 4 0 -31,6 4 0 0,5 -4 0 16,-5 0 -20 -16,5 0 12 16,0 4 4 -16,5 -4 4 29,-5 4 0 -29,10 -4 0 16,0 0 -20 -16,1 4 12 15,4 0 12 -15,11 -4 0 0,0 -4 -36 16,0 4 16 -16,5 0 4 16,10 0 12 -16,6 -4 -20 15,9 0 12 -15,1 -4 4 16,21 4 4 0,-6 -8 -12 -16,11 0 8 0,5 0 12 15,5 -8 -4 -15,10 0 -4 16,11 -4 4 -16,5 -4 -16 15,0 0 8 1,0 -4 4 0,-5 0 0 -16,-6 0 -12 0,1 -4 8 0,-1 0 -16 31,1 4 12 -31,-6 0 -4 0,-4 8 4 0,-6 4 24 16,-11 0 -8 -16,-4 4 -12 15,-11 0 0 -15,-10 4 -4 0,-5 4 0 16,-6 0 0 -16,-15 4 -24 15,-10 0 16 -15,-11 4 -8 16,-10 4 12 -16,-5 4 -8 16,-11 4 8 -1,-4 8 8 -15,-1 4 4 16,-10 4 -20 -16,5 4 12 16,-10 8 12 -16,-6 4 0 15,-4 0 -12 -15,-11 0 4 31,5 -8 -16 -31,6 4 12 16,-11 0 4 -16,20 -4 4 16,1 0 24 -16,5 -4 -12 0,5 -8 32 15,16 0 -28 -15,10 -4 12 16,10 0 -8 -16,0 0 -12 0,11 -4 -4 16,10 0 0 -16,0 0 4 0,10 4 -4 15,6 0 -4 -15,5 8 4 16,-1 4 -4 -16,11 8 0 15,5 8 0 1,11 4 0 -16,10 0 0 16,5 -4 0 -16,5 0 0 15,6 0 0 -15,-1 0 8 16,-5 -4 -4 -16,-5 -4 32 16,-5 -8 -20 -16,0 0 -4 15,0 -4 -8 -15,-5 0 -24 16,-6 -4 12 -16,-4 0 -12 15,-6 0 8 -15,0 0 -108 0,-10 0 68 16,-11 8 -464 -16,-15 8 288 63,-10 4 84 -63,-5 0 96 0</inkml:trace>
    </iact:actionData>
  </iact:action>
  <iact:action type="add" startTime="57122">
    <iact:property name="dataType"/>
    <iact:actionData xml:id="d6">
      <inkml:trace xmlns:inkml="http://www.w3.org/2003/InkML" xml:id="stk6" contextRef="#ctx0" brushRef="#br0">1335 11854 332 0,'0'4'120'15,"-5"-4"-92"-15,10 0 -8 0,-5 0 -8 0,0 0 -12 0,0 0 0 0,0 0 0 16,0 0 76 -16,0 0 -40 0,-5 0 100 0,0 0 -76 16,0 0 24 -16,-1 4 -48 0,6 0 40 0,-15 4 -44 15,5 0 64 -15,-6 0 -56 32,1 4 8 -32,-1 4 -28 0,6 4 4 15,4 4 -12 1,-14 8 0 -16,4 -4 -4 15,1 4 20 -15,-1 8 -16 16,1 8 -4 0,-1 8 -4 -16,-4 8 12 15,-1 4 -8 -15,0 0 -4 0,6 0 0 32,-16 0 4 -32,5 4 -4 0,0 4 8 0,5 12 -8 15,0 4 -4 -15,6 -4 4 16,-1 -4 4 -16,1 0 -4 15,10 -4 -4 -15,-6 -4 4 16,1 0 -4 -16,10 4 0 16,0 -8 0 -16,-5 8 0 15,5 -12 0 -15,0 -12 0 16,0 -4 0 -16,5 -12 0 16,-5 -4 8 -16,0 -8 -4 15,5 -8 8 -15,0 -8 -8 16,6 0 8 -16,-11 -8 -8 15,0 -4 32 -15,5 -4 -20 0,0 -8 32 0,5 -12 -32 16,-4 -8 4 -16,4 -12 -12 16,5 -12 12 -1,-9 -4 -12 -15,9 -4 -12 32,1 -12 0 -32,-6 -8 12 0,6 -16 -4 0,-1 -4 -4 15,6 -8 4 -15,5 8 4 16,-1 0 -4 -16,1 4 -4 15,11 -4 4 -15,-12 -4 -24 20,6 0 12 -20,0 12 -4 16,-10 12 4 -16,5 8 0 15,0 8 0 -15,-5 12 -12 0,-6 12 12 16,1 8 -24 -16,-1 8 20 16,-5 8 -12 -16,-4 8 12 0,-6 12 16 15,0 16 0 -15,-6 4 -4 16,-9 8 4 -16,-1 16 20 15,-4 16 -12 1,-6 12 4 -16,-5 8 -8 16,-5 8 -24 -16,-1 8 8 15,-4 8 32 -15,-5 16 -16 16,-1 4 16 -16,6 -4 -12 16,-1 -8 36 -16,6 4 -24 15,5 0 -4 -15,0 0 -12 16,5 0 -8 -16,0 -20 4 15,6 -4 4 -15,4 -8 -4 0,11 -12 8 16,-16 -8 -8 -16,11 -12 -12 16,-6 -8 4 -16,6 -12 -60 15,5 0 36 -15,5 -12 -356 16,5 -12 208 -16,5 -8 76 0,1 -8 68 0</inkml:trace>
    </iact:actionData>
  </iact:action>
  <iact:action type="add" startTime="58280">
    <iact:property name="dataType"/>
    <iact:actionData xml:id="d7">
      <inkml:trace xmlns:inkml="http://www.w3.org/2003/InkML" xml:id="stk7" contextRef="#ctx0" brushRef="#br0">559 12554 800 0,'-36'12'296'16,"21"-8"-232"-16,-1 -4 -16 0,11 4 52 0,5 0 -64 0,-10 0 -4 0,4 -4 -20 15,1 0 8 -15,0 -4 -12 0,0 0 60 0,0 -4 -40 16,-1 0 68 -16,6 -8 -56 0,0 -4 36 16,6 -8 -44 -1,9 -8 24 1,6 -4 -28 -16,5 -8 0 15,5 0 -16 1,5 0 -8 -16,0 0 0 0,0 0 -4 16,11 -8 0 -16,-11 4 0 15,16 -4 0 -15,0 -4 -20 0,-1 0 12 16,6 0 12 -16,10 4 0 31,-10 0 -12 -31,11 8 4 0,-22 8 12 0,11 4 -4 16,-5 8 -4 -16,-6 0 4 15,-4 8 -16 -15,-6 4 8 16,-5 0 4 -16,0 4 0 16,-5 0 -20 -16,5 4 12 15,-11 0 -24 -15,1 8 20 16,-5 -8 -12 -16,-1 8 12 16,1 0 16 -16,-6 4 0 0,0 0 8 15,1 0 -8 -15,-1 4 8 16,0 4 -8 -16,1 0 24 0,-1 8 -16 15,0 8 -4 1,1 8 -4 0,4 12 4 -16,6 8 -4 15,-5 0 -4 -15,4 0 4 0,1 0 4 21,0 0 -4 -21,-6 -4 -4 16,6 8 4 -16,-6 -4 12 15,1 4 -8 -15,-1 0 32 16,6 0 -24 -16,0 -8 4 15,-6 -4 -12 -15,1 -8 4 16,-1 -4 -8 -16,1 -8 16 16,-6 -8 -12 -16,1 0 16 15,-6 -8 -16 -15,0 -4 -4 0,0 0 0 16,0 -4 28 -16,-5 -4 -16 0,0 0 -4 0,0 -8 -8 16,0 -4 -4 -16,0 -12 0 15,-5 -8 8 16,-5 -12 -4 -31,-6 -8 -4 0,1 -4 4 16,-6 0 -24 -16,-5 -8 12 16,-5 4 12 -16,0 -8 0 15,-5 -12 -12 -15,0 0 4 16,5 0 -48 -16,0 8 24 16,0 4 -12 -16,-1 8 24 15,1 4 0 -15,6 8 8 16,-1 8 -20 -16,5 8 16 15,-15 0 -56 -15,5 8 -16 32,-11 8 44 -32,6 8 -24 0,0 12 40 15,-5 4 -16 -15,-6 4 24 16,-5 8 0 -16,-5 8 8 0,-5 12 16 16,0 12 -4 -16,-5 8 -12 31,5 8 4 -31,0 -4 4 0,-5 0 0 0,-6 4 8 15,1 -4 -4 -15,-11 0 8 16,6 4 -8 -16,4 -4 -4 16,-4 4 4 -16,9 0 -4 15,11 -8 0 -15,6 -4 0 16,9 -8 0 -16,6 -4 16 16,10 -8 -8 -16,0 -12 4 15,11 -4 -4 -15,5 -4 -40 0,10 -8 16 0,0 -8 4 16,15 -8 12 -16,11 -8 -12 15,10 -16 8 -15,16 -16 4 16,5 -8 0 0,15 -4 0 -16,11 -4 0 15,-5 0 -12 -15,-1 -4 8 16,1 0 12 -16,-1 -4 -4 16,6 -8 -4 -16,5 4 4 15,5 8 -4 -15,0 8 0 16,-10 8 0 -16,-6 4 0 15,-4 12 8 -15,-16 4 -4 16,-6 8 8 -16,-4 8 -8 16,-6 8 32 -16,1 8 -20 15,-11 4 4 -15,-5 8 -12 0,0 8 12 16,-1 12 -12 -16,1 4 -4 16,5 12 0 -16,-5 4 -4 15,5 4 0 -15,0 8 0 16,5 4 0 -16,-5 4 24 15,6 16 -12 -15,-1 4 12 16,-15 0 -12 -16,4 -4 12 16,-4 -12 -16 -16,0 -4 24 15,5 -4 -20 -15,-6 0 -64 16,6 -4 24 -16,-5 0 -148 16,5 0 100 -16,0 -4 -752 46,5 -8 460 -46</inkml:trace>
    </iact:actionData>
  </iact:action>
  <iact:action type="add" startTime="79955">
    <iact:property name="dataType"/>
    <iact:actionData xml:id="d8">
      <inkml:trace xmlns:inkml="http://www.w3.org/2003/InkML" xml:id="stk8" contextRef="#ctx0" brushRef="#br0">31370 11478 1256 0,'-36'-4'464'31,"36"0"-360"-31,0 0 -28 0,0 0 -60 0,0 -4 -24 0,0 -4 -4 31,-5 0 4 -31,-1 4 52 0,1 4 -24 0,0 0 68 16,0 8 -36 -16,5 12 -28 0,0 20 -24 16,10 24 -4 -1,6 20 -16 -15,4 8 12 16,1 0 -4 0,0 0 4 -16,0 0 8 0,-1 8 0 15,1 -8 -44 -15,5 -8 24 16,-6 -4 -160 -16,6 -12 100 15,-5 -8 -512 -15,-5 -8 328 0,-1 -4 116 16,1 -16 100 -16</inkml:trace>
    </iact:actionData>
  </iact:action>
  <iact:action type="add" startTime="80318">
    <iact:property name="dataType"/>
    <iact:actionData xml:id="d9">
      <inkml:trace xmlns:inkml="http://www.w3.org/2003/InkML" xml:id="stk9" contextRef="#ctx0" brushRef="#br0">30822 12270 1424 0,'-26'20'528'16,"21"-16"-412"-16,15 0 -32 0,0 -4 -152 0,11 0 20 16,5 -4 -16 -16,10 0 40 0,11 4 40 31,10 8 -8 -31,10 8 44 0,10 12 -28 0,6 12 -24 0,10 12 0 15,-5 12 -8 1,0 4 0 0,0 4 8 -16,-5 0 0 15,-16 -12 0 -15,-10 -8 0 0,-11 -16 -12 0,1 -20 8 16,-6 -28 -48 -16,-10 -28 24 16,-5 -24 -116 -16,0 -56 80 15,-10 -28 -864 -15,-6 -32 512 47,-10 -8 168 -47</inkml:trace>
    </iact:actionData>
  </iact:action>
  <iact:action type="add" startTime="80319">
    <iact:property name="dataType"/>
    <iact:actionData xml:id="d10">
      <inkml:trace xmlns:inkml="http://www.w3.org/2003/InkML" xml:id="stk10" contextRef="#ctx0" brushRef="#brinv">0 0 2048 0</inkml:trace>
    </iact:actionData>
  </iact:action>
  <iact:action type="add" startTime="80320">
    <iact:property name="dataType"/>
    <iact:actionData xml:id="d11">
      <inkml:trace xmlns:inkml="http://www.w3.org/2003/InkML" xml:id="stk11" contextRef="#ctx0" brushRef="#brinv">32090 14260 2048 0</inkml:trace>
    </iact:actionData>
  </iact:action>
</iact:actions>
</file>

<file path=ppt/ink/inkAction34.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45925" units="1/cm"/>
          <inkml:channelProperty channel="Y" name="resolution" value="1.64217" units="1/cm"/>
          <inkml:channelProperty channel="F" name="resolution" value="0" units="1/deg"/>
          <inkml:channelProperty channel="T" name="resolution" value="1" units="1/dev"/>
        </inkml:channelProperties>
      </inkml:inkSource>
      <inkml:timestamp xml:id="ts0" timeString="2017-12-18T02:49:54.008Z"/>
    </inkml:context>
    <inkml:brush xml:id="br0">
      <inkml:brushProperty name="width" value="0.07182" units="cm"/>
      <inkml:brushProperty name="height" value="0.07182" units="cm"/>
      <inkml:brushProperty name="color" value="#000000"/>
    </inkml:brush>
    <inkml:brush xml:id="brinv">
      <inkml:brushProperty name="width" value="0.05" units="cm"/>
      <inkml:brushProperty name="height" value="0.05" units="cm"/>
      <inkml:brushProperty name="color" value="#000000"/>
      <inkml:brushProperty name="transparency" value="255"/>
    </inkml:brush>
  </inkml:definitions>
  <iact:action type="add" startTime="21912">
    <iact:property name="dataType"/>
    <iact:actionData xml:id="d0">
      <inkml:trace xmlns:inkml="http://www.w3.org/2003/InkML" xml:id="stk0" contextRef="#ctx0" brushRef="#br0">14094 239 984 0,'-12'0'368'15,"16"0"-288"-15,-4 -4 -20 0,0 4 20 0,4 -4 -56 0,0 0 -12 0,0 0 -4 16,-4 0 -8 -16,0 0 0 16,0 -4 8 -16,0 0 -4 0,0 0 24 0,0 0 -16 0,0 4 32 15,0 0 -28 -15,0 0 12 16,0 0 -16 -16,0 0 0 15,4 0 -4 -15,4 0 28 16,0 0 -20 -16,0 0 32 16,4 -4 -32 -16,4 4 20 15,8 0 -20 1,-4 0 -8 -16,4 0 -4 16,4 0 4 -1,4 0 -4 -15,4 0 8 16,4 0 -8 -16,-4 0 -12 0,4 0 4 15,0 0 4 -15,0 0 0 16,-4 0 0 -16,0 0 0 16,0 0 8 -16,4 0 -4 15,4 0 -12 -15,0 0 4 16,0 0 12 -16,4 0 -4 16,-4 0 8 -16,4 0 -8 15,-4 0 -12 -15,0 4 4 16,0 0 4 -16,-4 0 0 15,-4 0 0 -15,-4 0 0 16,-4 0 0 -16,0 0 0 16,0 0 8 -16,4 4 -4 15,0 -4 -4 -15,4 4 4 0,0 0 -16 16,0 0 8 -16,0 -4 4 16,0 0 0 -16,0 0 0 31,0 0 0 -31,-4 0 0 0,0 4 0 0,-4 -4 8 15,4 4 -4 -15,-4 0 -4 16,4 0 4 -16,-4 0 -4 16,0 0 0 -16,0 0 0 15,0 0 0 -15,4 0 0 16,8 4 0 -16,-4 0 0 16,0 0 0 -16,0 0 0 0,4 4 0 15,0 0 0 -15,0 0 0 31,-4 -4 0 -31,0 0 0 0,4 0 0 0,0 0 0 16,-4 0 0 -16,-4 0 0 16,4 -4 0 -16,0 4 0 15,4 -4 0 -15,4 0 0 16,4 0 8 -16,4 0 -4 16,-4 -4 -4 -16,4 0 4 15,0 0 -16 -15,-4 0 8 16,-4 0 4 -16,4 4 0 15,-4 0 0 -15,0 4 0 16,8 0 0 -16,4 0 0 16,-4 -4 0 -16,0 0 0 0,-4 4 8 31,4 0 -4 -31,-8 -4 -4 0,0 -4 4 0,-12 4 4 16,0 0 -4 -16,0 -4 -4 15,0 0 4 -15,-4 0 -4 16,-8 4 0 -16,4 -4 -12 15,0 0 8 -15,-8 4 -4 16,-4 0 0 -16,0 -4 -12 0,0 4 12 16,-4 0 -120 -16,-8 -4 72 15,0 0 -832 -15,0 8 488 0,-8 -8 168 32</inkml:trace>
    </iact:actionData>
  </iact:action>
  <iact:action type="add" startTime="25389">
    <iact:property name="dataType"/>
    <iact:actionData xml:id="d1">
      <inkml:trace xmlns:inkml="http://www.w3.org/2003/InkML" xml:id="stk1" contextRef="#ctx0" brushRef="#br0">18534 411 644 0,'12'-12'236'31,"-12"8"-180"-31,8 0 -20 0,0 0 140 0,0 0 -104 0,4 -4 24 16,4 0 -56 -16,0 0 -8 0,0 0 -20 0,0 0 28 0,0 4 -24 0,0 0 64 16,-4 0 -44 -16,4 0 36 31,4 4 -4 -31,0 0 -40 0,4 0 4 15,-4 0 -20 -15,8 0 0 0,-4 0 -4 16,12 4 -8 -16,0 0 28 31,4 0 -16 -31,4 0 -4 16,4 0 -4 -16,4 0 -4 0,4 -4 0 16,0 0 -12 -16,0 0 8 15,0 0 4 -15,0 4 0 16,4 -8 8 -16,-4 4 -4 15,4 0 8 -15,8 0 -8 16,0 -4 -4 -16,4 4 4 16,-4 0 -16 -16,0 0 8 15,-8 0 4 -15,0 0 0 16,-4 4 8 -16,8 -4 -4 16,0 0 -4 -16,8 -4 4 15,4 4 -4 -15,0 -4 0 0,-8 0 -12 31,-4 -4 8 -31,-8 4 4 0,4 0 0 0,0 0 0 16,0 0 0 -16,0 0 8 31,4 4 -4 -31,-8 -4 -28 16,4 4 12 -16,-4 0 -64 0,8 0 40 16,-12 4 -608 -16,0 0 352 15,-4 -4 124 -15</inkml:trace>
    </iact:actionData>
  </iact:action>
  <iact:action type="add" startTime="30134">
    <iact:property name="dataType"/>
    <iact:actionData xml:id="d2">
      <inkml:trace xmlns:inkml="http://www.w3.org/2003/InkML" xml:id="stk2" contextRef="#ctx0" brushRef="#br0">74 1671 632 0,'-16'-8'236'31,"12"0"-184"-31,4 8 -16 0,0 0 60 0,0 0 -60 0,-4 0 32 0,0 -4 -40 0,0 4 -8 16,4 0 -12 -16,0 0 -8 0,0 0 4 0,0 0 -4 16,0 0 0 -16,0 0 0 0,0 0 0 15,0 0 0 -15,0 0 0 16,0 0 8 -16,0 0 -4 15,0 0 -4 -15,8 4 4 16,-4 -4 12 -16,4 4 -8 16,4 -4 -4 -16,0 0 0 15,4 0 12 1,0 0 -8 -16,4 4 16 16,0 0 -16 -16,0 -4 -4 0,8 4 0 31,-4 0 4 -31,8 0 -4 0,-12 0 -12 15,8 -4 4 -15,0 0 20 16,-4 4 -8 -16,4 0 4 16,0 0 -4 -16,0 0 -8 15,-4 0 4 -15,0 -4 -4 15,0 4 0 -15,0 0 0 16,4 -4 0 -16,-4 0 8 15,4 0 -4 -15,0 0 -12 16,0 -4 4 -16,0 4 4 15,4 0 0 -15,0 -4 8 0,4 0 -4 16,-4 0 8 -16,4 4 -8 16,-4 -4 24 -1,4 0 -16 1,-4 0 -4 -16,0 0 -4 0,0 -4 4 0,0 0 -4 16,-4 0 -4 -16,0 0 4 31,4 0 -16 -31,-4 0 8 0,0 4 12 0,4 0 -4 15,0 0 -4 -15,4 0 4 16,0 0 4 -16,0 0 -4 16,0 0 24 -16,0 0 -16 15,-4 0 -12 -15,0 0 -4 16,0 0 4 -16,0 0 0 16,-4 0 0 -16,0 0 0 0,-4 0 0 31,4 4 0 -31,-8 0 16 0,0 0 -8 15,0 0 -4 -15,0 0 24 0,0 0 -16 32,-4 4 4 -32,4 0 -8 0,-4 0 4 15,0 0 -8 -15,0 0 -12 16,0 0 4 -16,0 0 12 16,4 4 -4 -16,0 -4 -4 15,0 0 4 -15,0 4 -4 16,0 -4 0 -16,0 0 0 15,0 0 0 -15,4 0 0 0,0 0 0 32,-4 -4 8 -32,4 4 -4 0,-4 0 -4 0,4 0 4 15,-4 0 4 -15,4 0 -4 32,-4 -4 -12 -32,0 4 4 0,0 0 4 0,0 -4 0 19,0 0 0 -19,0 0 0 16,-4 0 8 -16,0 4 -4 15,4 -4 8 -15,-4 0 -8 16,0 -4 16 -16,0 4 -12 16,-4 0 16 -16,0 0 -16 0,0 0 4 15,0 0 -4 -15,0 0 4 16,0 0 -8 -16,0 0 8 16,-4 0 -8 -16,0 0 24 15,0 0 -16 -15,-8 0 4 16,8 0 -8 -16,-8 0 4 0,0 0 -8 0,0 0 8 0,0 0 -8 15,0 0 -12 -15,0 0 4 0,0 0 -84 0,0 0 48 0,4 8 -424 0,-4 4 256 0,0 4 88 79,-4 4 80 -79</inkml:trace>
    </iact:actionData>
  </iact:action>
  <iact:action type="add" startTime="34714">
    <iact:property name="dataType"/>
    <iact:actionData xml:id="d3">
      <inkml:trace xmlns:inkml="http://www.w3.org/2003/InkML" xml:id="stk3" contextRef="#ctx0" brushRef="#br0">4214 1671 528 0,'0'-8'196'16,"4"0"-152"-16,0 -4 -12 0,4 8 0 0,-4 0 -24 0,4 -4 -20 15,0 4 4 -15,0 -4 12 0,4 0 0 16,-4 0 8 -16,0 4 -8 16,0 0 24 -16,0 0 -16 0,0 4 68 0,4 -4 -48 15,0 4 4 -15,4 0 -20 16,0 4 -4 0,0 0 -4 -16,4 0 20 15,0 0 -16 -15,0 0 32 16,0 0 -28 -16,4 0 20 15,0 0 -20 -15,4 4 -8 16,4 0 -4 0,-4 0 4 -16,4 0 -4 15,-4 0 -4 -15,4 0 4 16,-4 0 4 -16,0 -4 -4 0,-4 4 8 16,0 -4 -8 -16,0 0 -4 15,0 4 4 -15,0 0 -4 16,4 0 0 -16,0 -4 8 31,0 4 -4 -31,0 -4 16 0,4 4 -12 0,0 0 16 16,4 -4 -16 -16,0 4 -12 15,0 0 0 -15,0 0 12 16,0 0 -4 -16,4 0 -4 16,-4 0 4 -16,0 4 -4 15,0 -4 0 -15,-4 0 8 16,4 -4 -4 -16,-4 0 -4 15,4 0 4 -15,0 0 -4 0,4 0 0 16,0 0 8 -16,4 -4 -4 16,0 4 8 -16,4 0 -8 15,-4 0 16 -15,4 0 -12 16,0 -4 -4 -16,-4 0 0 16,-4 0 -4 -16,0 0 0 15,4 -4 8 -15,0 4 -4 16,0 0 -4 -16,4 0 4 15,4 0 -4 -15,8 0 0 16,-4 0 0 -16,-4 4 0 16,0 -4 0 -16,-4 4 0 15,-4 -4 0 -15,0 0 0 16,0 0 8 -16,0 0 -4 16,0 -4 16 -16,4 4 -12 0,4 -4 -20 31,4 4 4 -31,-4 -4 12 0,0 0 0 0,4 0 -4 15,-4 0 4 -15,-4 -4 -4 16,0 0 0 -16,0 0 0 16,0 0 0 -16,0 0 -12 15,4 0 8 -15,4 4 12 16,4 0 -4 -16,-4 0 -4 16,12 4 4 -16,-4 4 4 15,-4 -4 -4 -15,-8 0 -4 16,0 0 4 -16,4 0 -4 15,0 0 0 -15,0 0 0 16,8 0 0 -16,-4 -4 0 0,0 4 0 16,0 -4 16 -16,-4 4 -8 15,-8 -4 -4 -15,4 8 0 16,-8 -8 4 -16,4 4 -4 16,0 -4 -12 -16,4 0 4 15,4 0 4 -15,0 0 0 16,-4 0 8 -16,0 4 -4 15,-4 -4 8 -15,0 4 -8 16,-4 4 -4 -16,0 0 4 16,-4 4 12 -16,0 0 -8 15,0 0 4 -15,4 0 -4 29,4 -8 -8 -29,0 4 4 16,0 -4 4 -16,4 0 -4 15,-4 4 -4 -15,-4 4 4 0,-4 -8 20 16,0 4 -12 -16,-4 -4 12 31,4 0 -12 -31,-8 0 12 0,-4 8 -16 0,0 0 4 16,0 -8 -4 -16,-4 0 4 15,0 0 -8 -15,-4 0 8 16,0 0 -8 -16,-4 0 8 16,0 4 -8 -16,-4 0 24 15,0 0 -16 -15,0 -4 12 0,0 0 -12 16,-4 0 -16 -16,0 0 0 15,0 0 4 -15,-8 0 0 0,8 -4 8 0,-8 4 -4 16,0 0 -4 -16,8 0 4 0,-8 0 -16 0,0 0 8 0,0 0 -48 0,4 0 24 16,-4 0 -100 -16,0 0 72 15,0 0 -680 -15,8 0 408 16</inkml:trace>
    </iact:actionData>
  </iact:action>
  <iact:action type="add" startTime="36951">
    <iact:property name="dataType"/>
    <iact:actionData xml:id="d4">
      <inkml:trace xmlns:inkml="http://www.w3.org/2003/InkML" xml:id="stk4" contextRef="#ctx0" brushRef="#br0">13030 1739 748 0,'-12'0'276'15,"4"-8"-216"-15,4 0 -16 0,4 4 76 0,0 0 -76 0,0 -4 -28 0,4 0 -12 16,0 0 12 -16,4 -4 -8 15,0 0 -4 -15,0 4 0 0,4 0 -4 16,0 4 0 -16,0 0 24 0,4 4 -12 31,4 0 24 -31,0 4 -24 0,4 0 24 0,8 8 -24 16,-4 -4 4 -16,4 4 -8 47,0 0 12 -47,8 0 -12 15,-4 0 24 -15,8 0 -20 0,0 0 -4 0,8 0 -4 0,4 -4 -4 0,4 4 0 16,4 -4 8 -16,4 -4 -4 16,-4 0 8 -16,0 0 -8 31,-4 -8 -12 -31,8 4 4 0,0 -4 12 0,8 -4 -4 16,0 0 -4 -16,0 -4 4 15,-4 0 4 -15,0 0 -4 15,-4 -4 -12 -15,8 0 4 0,0 0 12 15,4 0 -4 -15,-4 0 -12 16,-4 0 4 -16,-4 0 -4 16,0 8 0 -16,-4 0 16 15,-4 4 -4 -15,-4 4 -4 32,4 4 4 -32,0 0 -4 0,0 4 0 0,0 0 -12 15,0 -4 8 -15,-8 4 12 16,4 -4 -4 -16,0 4 8 15,-4 0 -8 -15,-4 4 -12 16,0 -4 4 -16,0 0 4 16,8 4 0 -16,-4 -8 8 0,4 4 -4 15,0 -4 -4 -15,4 4 4 16,0 -4 4 -16,-4 0 -4 16,-4 0 16 -1,0 4 -12 1,4 -8 4 -16,4 0 -4 0,4 0 4 0,8 0 -8 15,-4 -4 8 -15,0 0 -8 16,8 0 -4 -16,-8 0 4 16,0 4 -4 -16,0 -4 0 15,0 0 -12 -15,4 0 8 16,0 4 -16 -16,0 -4 12 16,-8 0 -112 -16,-4 0 68 31,-8 0 -780 -31,0 4 456 31</inkml:trace>
    </iact:actionData>
  </iact:action>
  <iact:action type="add" startTime="41953">
    <iact:property name="dataType"/>
    <iact:actionData xml:id="d5">
      <inkml:trace xmlns:inkml="http://www.w3.org/2003/InkML" xml:id="stk5" contextRef="#ctx0" brushRef="#br0">19526 2579 768 0,'-4'0'284'15,"4"4"-220"-15,4 -8 -20 0,-4 4 40 0,8 -4 -56 0,-4 0 -12 0,4 0 -8 16,0 0 0 -16,0 0 -4 0,0 0 40 0,0 4 -20 15,0 -4 40 -15,0 4 -36 0,0 -4 28 16,4 0 -28 -16,4 0 8 31,4 4 -20 -31,4 -4 8 0,4 0 -12 16,4 0 -8 -16,8 0 0 16,4 0 20 -16,8 0 -12 15,4 4 4 -15,4 0 -8 16,-4 -8 12 -16,8 4 -12 15,12 -8 -12 -15,4 0 0 16,8 -4 4 -16,0 4 0 16,-8 0 8 -16,0 4 -4 15,0 0 -4 -15,0 0 4 16,0 0 -4 -16,0 0 0 16,-4 0 -20 -16,0 -4 12 15,-12 0 -68 -15,-4 -4 44 0,-8 0 -100 16,-8 0 72 -16,-8 0 -516 31,-4 -4 316 -31,-8 -4 112 0</inkml:trace>
    </iact:actionData>
  </iact:action>
  <iact:action type="add" startTime="42768">
    <iact:property name="dataType"/>
    <iact:actionData xml:id="d6">
      <inkml:trace xmlns:inkml="http://www.w3.org/2003/InkML" xml:id="stk6" contextRef="#ctx0" brushRef="#br0">19778 2143 632 0,'0'-4'236'15,"4"0"-184"-15,8 -4 -16 0,-4 4 -28 0,0 0 -12 0,0 0 -32 32,0 0 20 -32,0 0 -4 0,-4 0 12 0,0 0 8 0,0 0 0 0,-4 4 16 0,4 0 -8 15,-4 0 24 -15,0 0 -20 0,0 0 48 16,0 0 -32 -16,0 0 100 0,0 0 -72 0,0 0 28 15,0 0 -48 -15,-4 8 4 16,0 0 -24 -16,-4 4 0 16,-4 0 -8 15,-4 4 12 -15,-4 4 -12 -16,-4 0 16 15,-4 4 -16 1,0 0 16 -1,0 4 -16 -15,0 0 -4 0,0 0 0 31,0 0 -16 -31,0 0 8 0,0 -4 12 16,4 0 -4 -16,0 -4 8 15,4 0 -8 -15,0 0 -12 16,4 -4 4 -16,0 0 -4 16,0 -4 0 -16,4 4 0 15,8 -4 0 -15,0 4 8 0,8 -4 0 16,0 4 -12 -16,8 -4 8 15,4 4 12 -15,4 0 -4 16,0 0 -12 -16,4 0 4 16,-4 0 4 -16,8 4 0 15,0 0 8 1,4 0 -4 -16,4 0 -4 0,4 0 4 31,0 0 -16 -31,0 0 8 0,0 0 40 0,-4 -4 -24 16,0 -4 24 -16,0 0 -20 15,-4 0 20 -15,-4 0 -24 16,-4 -4 -4 -16,0 4 -4 16,-4 -4 4 -16,0 4 -4 15,-4 -8 -4 -15,-4 8 4 16,0 -4 4 -16,-4 0 -4 0,0 -8 8 16,-4 4 -8 -16,4 0 -4 15,-8 -4 4 -15,8 4 -16 16,-8 -4 8 -16,0 0 -32 15,0 0 20 -15,0 0 -108 0,0 0 68 0,8 4 -540 0,-4 -8 332 0,4 -4 108 0</inkml:trace>
    </iact:actionData>
  </iact:action>
  <iact:action type="add" startTime="44333">
    <iact:property name="dataType"/>
    <iact:actionData xml:id="d7">
      <inkml:trace xmlns:inkml="http://www.w3.org/2003/InkML" xml:id="stk7" contextRef="#ctx0" brushRef="#br0">2846 3279 436 0,'-8'-12'160'15,"-4"8"-124"-15,4 0 -8 0,4 0 -60 0,0 0 12 0,-8 -4 -168 16,4 -4 104 -16,0 4 -52 15,0 0 80 -15,0 0 268 0,0 0 -112 0,0 -4 248 16,0 4 -200 -16,0 0 52 16,0 0 -120 -16,0 0 16 15,4 4 -56 -15,0 0 40 16,0 0 -48 -16,4 0 -16 16,0 0 -8 -16,4 0 -8 0,8 4 0 15,4 4 0 16,4 -4 24 -31,8 0 -12 16,0 0 -12 -16,4 4 -4 16,0 0 4 -1,0 4 0 -15,4 -8 0 0,4 0 0 0,0 4 8 16,8 -4 -4 -16,4 0 16 4,8 8 -12 -4,-4 -4 16 15,12 4 -16 -15,-8 0 -4 16,4 0 0 -16,-12 -4 -4 15,4 0 0 -15,0 -4 8 16,4 4 -4 -16,8 -4 16 16,0 0 -12 -16,-4 0 32 31,0 4 -24 -31,-4 0 4 0,0 0 -12 0,-4 -4 4 16,0 4 -8 -16,0 0 -12 0,4 0 4 15,4 0 -4 -15,4 4 0 16,0 0 24 -16,0 4 -8 15,0 -4 -4 -15,-12 0 0 32,0 0 -4 -32,-4 4 0 0,4 -4 0 0,4 0 0 15,0 0 0 -15,4 0 0 16,-4 0 16 -16,4 4 -8 16,-4 -4 4 -16,0 4 -4 15,-8 -4 20 -15,-4 -4 -16 16,0 0 12 -16,8 0 -12 15,-4 -4 0 -15,0 4 -4 16,0 -4 -8 -16,4 4 4 16,-4 -4 -4 -16,0 0 0 15,-4 4 8 -15,0 0 -4 16,-4 -4 -4 -16,0 0 4 0,-4 0 -4 16,0 4 0 -16,0 -4 0 15,0 0 0 -15,0 0 0 16,0 0 0 -16,0 0 8 15,-4 4 -4 -15,4 -4 8 16,-8 0 -8 -16,-4 0 8 16,0 0 -8 -16,0 0 16 15,-4 0 -12 -15,-4 0 -4 16,-4 0 0 -16,4 -4 4 16,-8 4 -4 -16,4 -4 -4 15,-8 4 4 -15,0 -4 -4 0,0 4 0 0,-8 0 -20 0,4 -4 12 46,-4 4 -4 -46,0 0 4 0,0 0 0 0,0 0 0 16,0 0 -12 -16,0 0 12 16,0 0 4 -16,0 0 4 15,0 0 8 -15,0 0 -4 16,0 0 -12 -16,0 0 4 0,0 0 -16 0,0 0 12 16,0 0 4 -16,0 0 4 15,0 0 0 -15,4 0 0 16,-4 0 8 -16,8 0 -4 0,-8 0 -4 0,0 0 4 15,0 0 -16 -15,0 0 8 16,0 0 4 -16,0 0 0 16,8 0 -44 -16,0 0 24 15,0 0 -136 -15,0 4 88 32,0 0 32 -17,-8 4 24 -15</inkml:trace>
    </iact:actionData>
  </iact:action>
  <iact:action type="add" startTime="47550">
    <iact:property name="dataType"/>
    <iact:actionData xml:id="d8">
      <inkml:trace xmlns:inkml="http://www.w3.org/2003/InkML" xml:id="stk8" contextRef="#ctx0" brushRef="#br0">13358 3299 984 0,'4'-4'368'16,"0"-4"-288"-16,20 0 -20 0,-16 4 -32 16,8 -4 -28 -16,4 0 -12 15,4 0 8 -15,4 -4 -4 16,4 4 0 -16,4 0 8 15,4 0 0 -15,4 0 0 0,4 4 0 16,4 4 -12 -16,4 0 8 0,-4 -4 12 16,0 4 -4 -16,4 -8 -4 15,4 4 4 -15,8 0 4 16,4 -4 -4 -16,4 4 -4 16,0 0 4 -16,0 0 4 15,-4 0 -4 -15,0 -4 16 16,8 8 -12 -16,0 -4 4 15,4 0 -4 -15,-4 0 4 16,0 0 -8 -16,-4 0 -4 0,0 0 4 16,-8 0 4 -16,0 4 -4 31,0 -4 -4 -31,4 4 4 0,-4 -8 4 0,4 4 -4 16,-8 0 -4 -16,0 0 4 15,-8 0 -4 -15,0 4 0 16,0 -4 0 -16,0 4 0 15,0 -4 8 -15,4 4 -4 32,0 -8 -4 -32,-4 4 4 0,0 -4 -4 0,0 4 0 15,-8 -4 8 -15,4 8 -4 16,-4 0 -4 -16,-4 0 4 16,0 0 4 -16,4 8 -4 15,0 -8 8 -15,4 0 -8 16,0 4 -4 -16,4 0 4 15,-4 0 -16 -15,8 0 8 0,-8 0 4 16,-4 4 0 -16,0 -4 0 16,-4 8 0 -16,0 -4 8 15,4 0 -4 -15,0 0 -12 16,4 0 4 -16,4 0 12 16,0 0 -4 -16,0 0 -4 15,0 4 4 -15,0 -4 12 16,-4 0 -8 -16,-4 -4 32 15,0 0 -24 -15,4 0 12 16,4 -4 -16 -16,0 0 36 16,4 4 -24 -16,0 -4 -4 0,0 4 -12 15,-8 -8 4 -15,4 4 -8 32,-4 0 16 -32,-4 -4 -12 0,0 -4 16 0,0 0 -16 15,4 4 -4 -15,4 0 0 16,0 -4 4 -16,0 8 -4 18,0 -4 -12 -18,-4 4 4 16,0 -4 20 -16,-4 4 -8 16,-4 0 -20 -16,4 0 4 15,-8 0 -40 -15,-4 4 28 16,0 -4 -136 -16,-8 8 88 16,0 -4 -524 -16,0 8 328 62,-8 0 132 -62</inkml:trace>
    </iact:actionData>
  </iact:action>
  <iact:action type="add" startTime="62882">
    <iact:property name="dataType"/>
    <iact:actionData xml:id="d9">
      <inkml:trace xmlns:inkml="http://www.w3.org/2003/InkML" xml:id="stk9" contextRef="#ctx0" brushRef="#br0">14058 5359 300 0,'8'-8'112'16,"0"4"-88"-16,-4 -4 -8 0,0 8 48 0,0 -4 -40 0,4 0 44 28,-4 4 -40 -28,0 -4 28 16,4 4 -28 -16,0 0 28 0,0 0 -32 16,0 0 -4 -16,0 0 -12 0,0 -4 -8 0,0 0 4 15,0 0 48 -15,-4 0 -28 31,0 -4 76 -31,-4 0 -8 0,0 0 -48 0,-4 -4 28 16,-8 4 -44 -16,4 0 48 16,0 4 -44 -16,0 -4 4 15,-4 4 -24 -15,0 4 12 16,0 0 -16 -16,0 4 -4 16,0 4 0 -16,0 4 -4 15,0 4 0 -15,0 4 -20 16,0 4 12 -16,4 4 4 31,0 0 4 -31,4 4 0 16,4 -4 0 -16,4 0 0 15,-4 0 0 -15,4 -4 -36 0,0 -4 20 16,4 -4 -12 -16,4 -4 16 0,0 -8 0 16,0 -4 4 -16,4 -8 8 15,0 -4 0 -15,-4 -4 0 16,0 -4 0 -16,0 -4 8 15,0 0 -4 -15,-4 0 16 16,-4 4 -12 -16,-4 0 32 16,0 0 -24 -16,-8 4 48 15,0 4 -36 -15,0 4 12 16,-4 4 -24 -16,0 4 -8 16,0 4 -4 -16,0 4 -4 15,0 8 0 -15,0 4 0 16,4 0 0 -16,0 0 -20 0,0 4 12 15,4 -4 -4 -15,4 0 4 16,0 -4 -20 -16,0 -4 16 16,4 -4 -20 -16,0 -4 16 15,4 -4 -8 -15,0 -8 12 0,4 -8 -8 16,0 -8 8 0,4 -8 -8 -1,0 0 8 -15,-4 0 -20 16,0 4 20 -16,-4 4 24 15,-4 8 -8 -15,-4 4 64 16,-4 4 -40 -16,0 4 -20 0,0 8 -8 16,-4 12 -8 -16,0 8 0 31,4 8 -144 -31,0 8 84 0,4 0 28 0,0 0 28 31</inkml:trace>
    </iact:actionData>
  </iact:action>
  <iact:action type="add" startTime="69809">
    <iact:property name="dataType"/>
    <iact:actionData xml:id="d10">
      <inkml:trace xmlns:inkml="http://www.w3.org/2003/InkML" xml:id="stk10" contextRef="#ctx0" brushRef="#br0">4106 8059 528 0,'-28'-4'196'16,"16"4"-152"-16,0 0 -12 0,8 0 80 0,0 4 -68 0,0 -4 0 15,0 0 -28 -15,-4 0 -12 0,0 0 0 16,0 0 40 -16,-4 0 -24 0,-4 0 80 15,4 0 -56 -15,-4 0 40 16,4 4 -48 -16,-4 0 0 16,4 0 -24 -16,0 0 0 15,0 0 -4 -15,0 0 20 16,0 0 -16 -16,4 0 32 16,0 0 -28 -16,0 0 12 15,4 -4 -16 -15,0 0 -8 16,4 0 0 -16,0 0 -16 15,0 0 8 -15,8 0 20 16,0 0 -8 -16,4 0 -4 16,4 0 0 -16,0 0 -4 0,4 0 0 15,4 0 8 -15,4 0 -4 16,0 0 -4 -16,4 0 4 16,0 0 -4 -16,0 0 0 15,0 -4 0 -15,-4 0 0 16,4 0 0 -16,0 4 0 15,0 -4 0 -15,8 0 0 16,0 -4 0 -16,4 0 0 16,0 0 8 -16,4 0 -4 15,-4 -4 8 -15,8 4 -8 16,-8 0 16 -16,0 0 -12 16,-4 0 16 -16,-4 0 -16 15,0 0 4 -15,0 0 -4 16,-4 0 4 -16,0 0 -8 15,0 0 -4 -15,4 0 4 0,0 0 -16 16,4 0 8 -16,0 4 12 31,0 -4 -4 -31,0 4 8 0,0 0 -8 0,0 0 -4 32,4 4 4 -32,-8 -4 -4 0,4 4 0 0,-8 0 0 15,0 0 0 -15,-4 0 8 16,4 0 -4 -16,-4 0 -4 15,0 0 4 -15,4 -4 -16 16,4 4 8 -16,0 -4 12 16,4 4 -4 -16,-4 0 8 15,8 0 -8 -15,-4 0 -4 0,0 4 4 16,-8 -4 -4 -16,4 8 0 16,-4 -4 0 -16,0 0 0 31,-4 4 0 -31,4 -4 0 0,-4 0 8 0,0 4 -4 15,-4 -4 -12 -15,0 4 4 16,0 0 4 -16,0 0 0 16,0 0 0 -16,0 0 0 15,0 0 0 -15,0 4 0 16,0 -4 0 -16,0 0 0 16,0 0 0 -16,-4 0 0 15,0 0 8 -15,-4 0 -4 16,0 -4 -4 -16,-4 0 4 15,4 0 4 -15,-4 0 -4 16,0 -4 8 -16,0 0 -8 0,-4 0 16 31,4 0 -12 -31,-4 4 -4 0,0 -4 0 0,4 0 -4 16,-4 0 0 -16,4 0 8 16,-4 0 -4 -16,0 0 -4 0,0 0 4 0,-4 -4 -4 15,4 4 0 -15,-4 -4 0 0,4 0 0 16,0 0 -72 -16,0 4 40 15,0 -4 -188 -15,0 0 120 16,0 0 36 -16,0 0 40 16</inkml:trace>
    </iact:actionData>
  </iact:action>
  <iact:action type="add" startTime="81366">
    <iact:property name="dataType"/>
    <iact:actionData xml:id="d11">
      <inkml:trace xmlns:inkml="http://www.w3.org/2003/InkML" xml:id="stk11" contextRef="#ctx0" brushRef="#br0">14850 7247 456 0,'0'0'168'15,"0"-4"-128"-15,4 0 -16 0,-4 4 8 0,0 0 -24 0,0 0 60 0,0 0 -40 16,0 0 96 -16,0 0 -72 16,0 0 92 -16,0 0 -84 0,0 0 16 0,0 0 -44 15,0 0 -20 -15,4 4 -8 0,0 -4 28 0,4 0 -16 0,0 0 32 0,0 0 -32 32,4 0 32 -17,0 -4 -32 -15,0 0 32 16,4 0 -32 -1,0 0 12 -15,4 0 -16 16,0 4 12 -16,4 -4 -16 16,0 0 4 -16,8 4 -12 31,4 0 -4 -31,-4 4 4 16,4 -4 0 -16,0 4 0 0,4 -4 0 15,4 4 0 -15,4 0 0 31,4 4 8 -31,0 0 -4 0,0 0 -12 0,0 4 4 16,-4 -4 12 -16,0 0 -4 16,-4 0 -20 -16,0 0 8 15,-4 -4 4 -15,0 0 4 16,-4 -4 0 -16,4 0 0 16,4 0 0 -16,-8 0 0 15,0 0 0 -15,0 -4 0 16,-4 0 0 -16,-4 4 0 15,0 0 -12 -15,-4 0 8 16,-4 0 -4 -16,-4 0 0 0,0 0 0 16,-4 0 0 -16,-4 0 0 0,-8 0 0 15,0 0 8 -15,-4 4 0 16,-4 0 8 -16,-4 4 -4 0,-4 0 -4 16,-4 4 4 -1,-8 0 4 1,0 0 -4 -16,-4 4 16 15,0 -4 -12 -15,-4 4 4 16,4 0 -4 -16,-8 0 4 16,0 0 -8 -16,-4 0 8 15,0 -4 -8 -15,-8 0 8 16,-4 0 -8 15,-4 0 16 -31,0 -4 -12 0,0 0 32 0,4 0 -24 16,0 -4 -4 -16,4 0 -8 0,-4 -4 -4 15,0 0 0 -15,0 0 8 0,-4 0 -4 16,0 -4 -4 -16,0 0 4 16,4 0 4 -16,4 0 -4 15,4 0 16 -15,8 4 -12 16,4 0 -4 -16,4 0 0 31,8 -4 -4 -31,0 4 0 0,8 0 -36 0,4 0 20 16,4 0 -48 -16,4 0 36 15,4 0 -12 -15,12 0 24 0,8 0 0 0,12 0 8 16,12 0 16 15,16 0 -4 -31,4 0 -20 0,12 0 8 0,4 0 -4 16,4 -4 4 -16,8 0 -20 16,12 -4 16 -16,-4 0 -92 31,0 4 56 -31,-8 0 -100 0,0 4 84 0,0 0 -92 15,0 0 88 -15,4 4 32 16,-8 4 28 -16</inkml:trace>
    </iact:actionData>
  </iact:action>
  <iact:action type="add" startTime="86554">
    <iact:property name="dataType"/>
    <iact:actionData xml:id="d12">
      <inkml:trace xmlns:inkml="http://www.w3.org/2003/InkML" xml:id="stk12" contextRef="#ctx0" brushRef="#br0">17478 7539 684 0,'0'0'252'16,"8"0"-192"-16,0 -4 -20 0,-4 4 -20 0,0 -4 -20 16,4 0 8 -16,0 0 -4 0,0 0 52 0,-4 0 -32 0,0 4 104 31,0 -4 -72 -31,4 4 12 0,-4 -4 -44 0,4 0 12 0,0 0 -20 15,4 4 8 -15,4 0 -12 16,0 0 0 0,4 0 -4 -16,-4 0 -8 15,8 0 4 -15,-4 0 4 16,8 0 -4 0,0 0 8 -16,8 0 -8 15,8 0 -4 -15,0 0 4 16,8 0 -4 -16,0 0 0 15,4 4 0 -15,0 0 0 0,-4 0 8 16,-4 -4 -4 -16,4 4 -4 31,0 -4 4 -31,8 0 -4 0,0 0 0 0,4 0 -12 16,4 4 8 -16,-4 -4 4 16,0 0 0 -16,-4 0 8 15,-4 0 -4 -15,0 0 -4 16,4 0 4 -16,4 4 4 15,4 -4 -4 -15,0 4 -12 16,0 -4 4 -16,-4 0 12 16,0 0 -4 -16,-4 0 8 0,0 0 -8 15,0 0 -12 -15,4 -4 4 16,0 4 20 -16,4 0 -8 16,0 -4 -12 -16,0 0 0 31,0 4 12 -31,-4 0 -4 0,-4 0 24 0,4 0 -16 15,4 -4 -4 -15,4 4 -4 16,12 0 4 -16,-4 0 -4 16,4 -4 8 -16,-4 0 -8 15,0 -4 -4 -15,8 -4 4 16,4 -4 -16 -16,8 0 8 16,0 0 -16 -16,0 0 12 15,4 0 -32 -15,4 0 24 16,4 4 -72 -16,0 4 48 15,-8 0 -60 -15,0 4 56 0,-4 4 -128 16,4 4 96 -16,8 12 36 16,-8 8 28 -16</inkml:trace>
    </iact:actionData>
  </iact:action>
  <iact:action type="add" startTime="93141">
    <iact:property name="dataType"/>
    <iact:actionData xml:id="d13">
      <inkml:trace xmlns:inkml="http://www.w3.org/2003/InkML" xml:id="stk13" contextRef="#ctx0" brushRef="#br0">12630 9555 756 0,'4'4'280'16,"-8"4"-216"-16,-4 -4 -20 0,8 -4 40 0,0 0 -56 0,0 0 -12 15,0 0 -8 -15,0 0 -20 16,0 0 8 -16,0 0 40 16,0 0 -24 -16,0 0 60 0,8 0 -40 15,-4 0 20 -15,8 4 -12 0,8 -4 -24 31,0 0 -8 -31,4 0 -4 0,0 4 -16 16,0 -4 8 -16,0 0 20 0,4 0 -8 16,4 0 16 -1,4 -4 -16 -15,0 0 -20 32,4 -4 4 -32,0 0 4 0,0 0 4 0,-4 0 -20 15,-4 0 12 -15,0 0 -4 31,-8 0 4 -31,-4 4 16 0,-4 0 -4 0,-4 0 -20 16,-4 4 8 -16,-4 0 12 0,-4 0 0 0,-4 4 8 16,-8 0 -8 -16,-4 4 -4 15,-8 0 4 -15,-4 0 -16 32,-4 4 8 -32,-8 -4 12 15,0 0 -4 -15,0 0 16 0,0 0 -12 16,0 0 4 -16,4 -4 -4 31,0 0 28 -31,0 4 -20 0,0 0 4 0,4 -4 -12 16,0 0 20 -16,4 0 -16 15,0 -4 40 -15,0 0 -28 16,4 0 32 -16,4 0 -32 16,4 -4 -4 -16,8 4 -12 0,4 0 -16 31,0 0 4 -31,8 -4 -24 15,4 0 16 -15,8 4 -4 0,4 0 8 0,8 0 0 16,4 0 0 0,0 4 16 -16,0 0 -4 0,8 0 -20 15,4 0 8 -15,4 0 4 16,8 0 4 -16,0 -4 -20 31,4 0 12 -31,0 0 -40 0,0 0 28 0,-4 0 -80 16,-4 0 56 -16,-4 4 -192 31,8 0 132 -31,-4 8 44 0,0 4 44 0</inkml:trace>
    </iact:actionData>
  </iact:action>
  <iact:action type="add" startTime="100845">
    <iact:property name="dataType"/>
    <iact:actionData xml:id="d14">
      <inkml:trace xmlns:inkml="http://www.w3.org/2003/InkML" xml:id="stk14" contextRef="#ctx0" brushRef="#br0">18482 9599 1048 0,'-4'-4'388'16,"8"8"-300"-16,0 -8 -28 0,4 0 -100 0,-4 0 8 0,4 0 -4 15,0 4 20 -15,4 0 64 16,8 0 -24 -16,0 0 24 16,0 4 -28 -16,4 0 -8 0,0 0 -8 15,4 4 -16 -15,-4 0 8 16,8 -4 4 -16,-8 4 0 0,8 0 0 16,0 0 0 -16,4 0 8 15,0 0 -4 -15,4 0 16 16,4 0 -12 -16,0 0 -4 31,4 0 0 -31,4 0 4 0,0 -4 -4 0,-4 0 8 16,0 0 -8 -16,-4 -4 -4 31,4 0 4 -31,0 0 -4 0,4 -4 0 0,-4 0 -12 16,4 0 8 -16,4 0 12 15,0 -4 -4 -15,0 0 16 16,4 0 -12 -16,-4 0 16 0,-4 0 -16 15,4 0 4 -15,-4 4 -4 16,0 0 -8 -16,4 -4 4 16,4 0 4 -16,0 0 -4 15,12 0 -4 -15,-8 0 4 16,0 0 12 -16,0 0 -8 31,0 0 -12 -31,-4 4 0 0,0 0 40 0,8 4 -24 16,4 0 16 -16,4 4 -16 15,0 0 -16 -15,-4 -4 0 16,0 4 12 -16,-4 -4 -4 16,-4 0 -4 -16,4 -4 4 15,4 0 4 -15,0 0 -4 16,4 4 8 -16,0 0 -8 16,-4 0 -12 -16,0 4 4 0,-4 0 12 31,4 4 -4 -31,0 4 8 0,8 0 -8 0,-4 0 8 15,-4 0 -8 -15,-4 0 -4 16,0 0 4 -16,-4 0 -4 16,0 4 0 -16,4 -4 -12 15,4 0 8 -15,0 0 -24 16,0 0 16 -16,-4 0 -84 16,-4 -8 56 -16,0 4 -100 15,-8 -4 80 -15,0 -4 -648 63,4 0 388 -63,0 -4 144 0</inkml:trace>
    </iact:actionData>
  </iact:action>
  <iact:action type="add" startTime="108196">
    <iact:property name="dataType"/>
    <iact:actionData xml:id="d15">
      <inkml:trace xmlns:inkml="http://www.w3.org/2003/InkML" xml:id="stk15" contextRef="#ctx0" brushRef="#br0">810 11759 520 0,'-12'-8'192'15,"12"8"-152"-15,-4 -4 -8 0,4 0 28 0,0 0 -40 0,0 0 -8 16,0 -4 -8 -16,0 0 4 0,0 0 -4 31,0 4 96 -31,0 -4 -56 0,0 0 52 0,4 0 -56 0,0 0 40 16,0 4 -44 -16,4 -4 32 0,4 0 -36 0,0 0 -28 15,4 0 -4 1,4 4 8 -16,4 0 -4 16,-4 -4 -12 -16,4 4 4 15,0 0 20 -15,4 0 -8 16,0 0 -12 -1,0 0 0 -15,0 0 4 16,-4 0 0 -16,0 0 0 16,-4 0 0 -16,4 0 8 0,0 4 -4 15,0 0 -4 -15,4 0 4 16,0 0 12 -16,0 0 -8 16,0 0 4 -16,0 0 -4 15,0 0 4 -15,0 0 -8 16,4 0 8 -16,0 -4 -8 30,0 0 24 -14,-4 0 -16 0,0 0 -12 -16,4 -4 -4 0,0 0 20 0,0 4 -8 15,-4 -4 -12 -15,0 4 0 16,-4 -4 4 -16,0 4 0 16,0 0 0 -16,4 -4 0 15,0 4 8 -15,0 -4 -4 16,0 0 -4 -16,8 0 4 15,0 0 -16 -15,0 4 8 0,0 -4 4 16,0 4 0 -16,0 0 8 16,0 0 -4 -16,0 4 -4 31,0 0 4 -31,0 0 -16 0,-4 0 8 0,0 0 4 16,0 0 0 -16,-4 0 8 15,4 0 -4 -15,0 0 -4 16,0 0 4 -16,4 0 -16 15,4 0 8 -15,0 0 4 16,0 0 0 -16,0 0 0 31,0 0 0 -31,0 0 8 0,-4 0 -4 0,8 0 -12 16,-8 0 4 -16,-4 0 12 0,0 0 -4 31,-4 0 -4 -31,0 0 4 0,4 0 -4 0,4 0 0 16,0 0 0 -16,4 0 0 15,4 0 0 -15,4 0 0 16,-4 0 0 -16,4 4 0 16,-4 0 0 -16,4 0 0 15,-4 -4 0 -15,0 4 0 16,0 0 0 -16,0 0 0 16,-4 0 0 -16,8 0 0 15,4 0 0 -15,0 0 0 16,0 4 0 -16,0 0 0 15,4 0 0 -15,0 0 0 0,-4 -4 0 16,0 4 0 -16,-8 0 0 31,-4 0 0 -31,4 -4 0 0,4 4 0 0,4 -4 0 16,4 -4 0 -16,4 4 0 16,0 -4 0 -16,0 0 0 15,0 0 0 -15,-4 -4 8 16,-8 4 -4 -16,0 -4 -4 15,0 4 4 -15,0 0 -4 16,4 0 0 -16,4 0 8 16,4 -4 -4 -16,0 0 -12 15,4 4 4 -15,-4 -4 4 16,-4 0 0 -16,-8 0 8 0,-4 0 -4 31,0 0 8 -31,8 0 -8 0,-4 0 -12 0,4 0 4 16,4 0 12 -16,4 4 -4 15,-4 0 -12 -15,0 0 4 16,0 0 12 -16,0 0 -4 16,-8 4 -12 -16,0 -4 4 15,0 0 12 -15,0 0 -4 16,4 -4 -4 -16,4 4 4 16,0 0 -16 -16,8 0 8 15,-8 4 4 -15,4 -4 0 16,-12 0 8 -16,0 0 -4 15,-4 0 -4 -15,0 0 4 16,-4 -4 -4 -16,8 0 0 0,0 0 8 16,0 4 -4 -16,4 -4 -4 15,4 4 4 -15,-8 -4 -4 16,0 4 0 -16,0 0 16 16,0 0 -8 -16,-8 0 -12 15,4 0 0 -15,-12 0 12 16,4 0 -4 -16,-4 0 8 15,0 0 -8 -15,4 0 -4 16,0 0 4 -16,0 4 -4 16,0 0 0 -16,4 0 8 15,-4 4 -4 -15,0 0 -4 0,4 0 4 32,-4 0 -4 -32,-4 0 0 0,0 0 0 0,0 0 0 15,-4 0 8 -15,-4 0 -4 16,4 0 8 -16,-8 0 -8 15,0 0 16 -15,4 0 -12 16,-4 0 4 -16,0 0 -4 16,4 0 -8 -16,0 0 4 15,0 0 4 -15,0 0 -4 16,8 4 -12 -16,-4 0 4 16,0 -4 12 -16,0 0 -4 15,4 0 32 -15,-4 4 -20 16,0 0 4 -16,0 -4 -12 15,4 -4 4 -15,-4 4 -8 16,4 -4 8 -16,-4 4 -8 16,0 -8 16 -16,-4 4 -12 0,0 4 4 15,0 0 -4 -15,0 -4 -8 32,-4 0 4 -32,8 4 -4 0,0 0 0 0,0 0 8 15,4 0 -4 -15,0 -4 -4 16,4 4 4 -16,0 0 -4 15,4 -4 0 -15,0 4 8 16,0 -4 -4 -16,0 -4 -12 16,4 8 4 -16,-4 -4 -4 15,-8 0 0 -15,0 0 -28 16,4 0 20 -16,-4 0 -92 16,0 -4 60 -16,4 8 -136 0,4 0 104 31,4 0 -448 -31,0 -4 296 0,8 0 100 31</inkml:trace>
    </iact:actionData>
  </iact:action>
  <iact:action type="add" startTime="111612">
    <iact:property name="dataType"/>
    <iact:actionData xml:id="d16">
      <inkml:trace xmlns:inkml="http://www.w3.org/2003/InkML" xml:id="stk16" contextRef="#ctx0" brushRef="#br0">14502 4507 664 0,'-4'-4'244'15,"8"8"-188"-15,-4 -12 -16 0,0 4 12 16,0 0 -36 -16,4 0 -4 16,0 0 -8 -16,-4 -4 -4 15,0 8 0 -15,0 -4 68 16,0 0 -36 -16,0 0 24 0,0 4 -36 0,-4 0 0 16,4 0 -12 -16,-4 4 -16 15,0 4 4 -15,-4 0 -24 0,0 4 16 0,-4 0 12 16,0 4 4 -1,-8 0 40 1,-4 4 -20 -16,-4 0 20 16,0 12 -24 -1,-4 0 36 -15,-4 4 -32 0,0 0 20 16,0 4 -24 -16,0 0 8 16,0 4 -16 -16,4 -4 -8 15,0 -4 0 -15,4 -4 -4 0,0 0 0 16,0 -8 24 -16,8 -4 -12 15,0 -4 48 -15,4 -4 -32 16,8 -4 20 -16,0 0 -28 0,4 -12 8 16,4 0 -16 -1,8 0 28 -15,4 -12 -24 0,4 -4 4 16,4 -8 -12 -16,4 -4 4 16,8 -8 -8 -1,4 -4 -4 -15,8 -4 4 16,0 0 -16 -16,8 4 8 15,0 0 -4 -15,-4 4 0 16,0 -4 8 -16,0 0 0 16,0 0 -12 -16,-8 4 8 15,-4 4 -48 -15,0 0 24 16,-8 4 -48 -16,0 4 44 16,-4 0 -124 -16,-4 8 84 0,-4 4 -352 15,0 0 236 -15,-12 12 80 16</inkml:trace>
    </iact:actionData>
  </iact:action>
  <iact:action type="add" startTime="112382">
    <iact:property name="dataType"/>
    <iact:actionData xml:id="d17">
      <inkml:trace xmlns:inkml="http://www.w3.org/2003/InkML" xml:id="stk17" contextRef="#ctx0" brushRef="#br0">13882 4667 1092 0,'-8'-4'404'16,"8"8"-316"-16,8 -4 -24 0,-4 4 -120 0,4 4 16 0,0 4 -56 15,-4 4 56 1,0 12 -48 0,-4 8 48 -16,0 4 12 0,-4 8 16 0,0 4 12 0,-4 0 0 0,0 -4 8 15,-4 4 -4 -15,4 -8 -4 16,0 0 4 -16,0 -4 4 15,4 -4 -4 1,4 -4 8 -16,0 -4 -8 0,4 -4 52 16,0 -4 -32 -16,4 -4 8 15,4 -4 -20 -15,8 -4 36 16,0 -4 -24 -16,0 -4 20 16,4 -4 -24 -16,4 -4 0 15,4 -4 -12 -15,0 0 -8 16,4 -4 4 -16,4 0 -32 15,4 0 16 -15,-4 0 -12 0,4 4 12 16,-4 -4 -28 -16,0 4 24 16,-4 4 -92 -16,-4 0 60 15,-4 0 -196 -15,-4 0 136 16,-8 4 36 -16,4 0 48 44</inkml:trace>
    </iact:actionData>
  </iact:action>
  <iact:action type="add" startTime="117683">
    <iact:property name="dataType"/>
    <iact:actionData xml:id="d18">
      <inkml:trace xmlns:inkml="http://www.w3.org/2003/InkML" xml:id="stk18" contextRef="#ctx0" brushRef="#br0">17610 11983 496 0,'0'0'184'16,"-12"-4"-140"-16,8 4 -16 0,4 0 56 0,0 0 -52 0,-4 0 40 15,4 0 -40 -15,0 0 16 0,0 -4 -28 0,-4 0 60 16,4 0 -44 -16,-4 0 64 15,4 0 -60 -15,-4 0 36 0,4 0 -44 16,-4 0 44 -16,4 0 -44 16,0 0 36 -16,4 -4 -36 15,0 4 16 -15,0 0 -28 16,0 -4 28 -16,4 4 -32 16,0 4 48 -16,0 -4 -36 15,4 4 12 -15,0 -4 -24 0,0 4 0 16,8 -4 -8 -1,-4 0 -8 -15,0 0 4 16,4 4 4 -16,0 -4 -4 16,4 -4 -4 -16,0 4 4 15,0 0 4 -15,4 0 -4 22,0 4 -4 -6,0 -4 4 -16,0 -4 -4 15,4 4 0 -15,-4 0 0 16,4 4 0 -16,-4 -4 -12 15,0 0 8 -15,0 0 12 0,0 4 -4 32,-4 -4 8 -32,4 0 -8 15,-4 0 -12 -15,4 0 4 0,-8 0 4 0,0 0 0 16,4 0 0 0,0 0 0 -1,0 4 0 -15,0 0 0 0,0 -4 8 0,4 0 -4 16,0 4 -4 -16,0 -4 4 15,0 4 -16 -15,4 0 8 16,-4 0 4 -16,0 -4 0 16,0 4 0 -16,0 -4 0 15,0 4 0 -15,4 0 0 16,-4 -4 0 -16,0 4 0 16,0 -4 0 -16,0 4 0 0,0 0 0 31,0 0 0 -31,0 0 0 0,0 0 0 0,0 0 0 15,4 4 0 -15,-4 0 8 16,4 -4 -4 -16,0 4 -12 16,0 0 4 -16,4 0 4 15,0 0 0 -15,0 -4 8 16,-4 4 -4 -16,0 -4 -12 16,0 8 4 -16,0 -8 12 15,-4 4 -4 -15,4 0 -12 16,-4 -4 4 -16,0 4 4 15,-4 -4 0 -15,4 4 8 0,0 -8 -4 16,0 0 8 -16,0 4 -8 16,4 0 -12 -16,0 -4 4 15,0 0 12 -15,0 0 -4 16,0 4 -4 -16,4 -4 4 28,-4 4 -4 -28,4 0 0 0,0 0 -20 0,-4 -4 12 16,4 4 20 -16,0 -4 -4 15,-8 4 -20 -15,4 -4 4 16,-4 4 20 -16,0 0 -4 16,0 0 -4 -16,0 -4 0 15,0 0 -16 -15,0 4 8 16,4 0 12 -16,4 0 -4 16,-4 0 -4 -16,4 0 4 15,-4 0 -16 -15,4 0 8 16,-4 0 12 -16,0 0 -4 0,-4 4 -12 15,4 0 4 -15,-4 -4 4 16,4 4 0 -16,-4 0 8 16,0 0 -4 -16,-4 -4 -4 15,4 4 4 -15,-4 4 -4 16,4 -4 0 -16,0 0 -12 16,0 0 8 -16,0 -4 12 15,4 4 -4 -15,0 -4 -4 16,4 0 4 -16,0 0 -16 15,0 0 8 -15,0 4 12 16,0 -4 -4 -16,4 0 -12 0,-8 0 4 16,0 -4 4 -16,0 4 0 15,0 0 8 -15,-4 -4 -4 16,4 0 -12 -16,0 4 4 16,0 0 4 -16,0 0 0 15,0 4 0 -15,4 -8 0 16,0 8 8 -16,-4 -4 -4 15,0 0 -4 -15,0 0 4 16,0 0 -4 -16,-4 4 0 16,0 -4 0 -16,0 4 0 15,-4 -4 0 -15,4 4 0 16,-4 -4 0 -16,0 4 0 16,0 -4 8 -16,0 4 -4 15,0 0 -4 -15,-4 0 4 15,4 -8 -4 -15,-4 8 0 0,0 -4 0 15,8 4 0 -15,-4 -4 16 16,4 0 -8 -16,-4 -4 16 16,4 4 -16 -16,0 -4 -12 15,0 8 0 -15,0 -4 12 16,0 0 -4 -16,0 -4 -4 16,0 0 4 -16,0 0 -4 15,0 0 0 -15,-4 0 0 16,0 0 0 -16,0 0 0 15,0 0 0 -15,-4 0 0 16,4 4 0 -16,-4 -4 0 0,0 0 0 16,-4 0 -20 -1,4 4 12 1,-4 0 4 -16,0 0 4 0,0 0 -20 0,0 0 12 16,0 0 -4 -16,-4 0 4 31,0 0 -28 -31,0 0 20 0,0 0 -28 0,-4 0 24 0,0 4 -52 15,-8 -4 40 -15,4 0 -72 0,-4 0 60 0,4 0 -156 16,-4 0 112 -16,4 -4 48 16,-4 -4 28 -16</inkml:trace>
    </iact:actionData>
  </iact:action>
  <iact:action type="add" startTime="135545">
    <iact:property name="dataType"/>
    <iact:actionData xml:id="d19">
      <inkml:trace xmlns:inkml="http://www.w3.org/2003/InkML" xml:id="stk19" contextRef="#ctx0" brushRef="#br0">4302 12679 520 0,'-16'0'192'16,"12"0"-152"-16,-4 4 -8 0,4 0 132 0,0 0 -96 16,0 -4 68 -16,0 4 -76 15,0 -4 36 -15,4 0 -56 16,-4 0 8 -16,4 0 -32 0,0 -4 8 15,4 0 -12 -15,0 0 12 0,0 0 -16 0,4 0 16 16,8 0 -16 -16,4 0 4 16,8 0 -4 -1,4 0 -16 -15,8 0 4 32,4 4 12 -32,8 4 -4 0,8 4 24 15,0 0 -16 -15,-4 0 24 0,0 4 -24 16,8 0 -12 -16,8 0 -4 15,4 0 4 -15,0 -4 0 21,0 0 8 -21,-4 0 -4 16,-12 -4 -4 -16,0 0 4 15,-8 0 4 -15,-4 -4 -4 16,0 -4 -4 -16,-12 -4 4 16,0 0 -16 -16,-8 0 8 15,-4 0 -128 -15,-4 0 72 16,-8 -4 32 -16,-12 0 20 0</inkml:trace>
    </iact:actionData>
  </iact:action>
  <iact:action type="add" startTime="136207">
    <iact:property name="dataType"/>
    <iact:actionData xml:id="d20">
      <inkml:trace xmlns:inkml="http://www.w3.org/2003/InkML" xml:id="stk20" contextRef="#ctx0" brushRef="#br0">4494 12063 780 0,'0'-4'288'15,"-4"8"-224"-15,0 -4 -20 0,4 0 76 0,0 0 -76 0,0 4 -8 16,-4 0 -24 -16,0 4 -12 0,-4 0 4 0,0 4 -16 15,-8 4 8 -15,0 0 12 0,-4 8 -4 16,0 0 8 -16,-4 4 -8 16,0 0 16 -16,0 4 -12 15,0 0 -4 1,-4 0 0 -16,0 0 4 16,0 0 -4 -16,-4 0 24 15,0 0 -16 -15,0 -4 4 16,0 -4 -8 -16,4 0 4 15,4 0 -8 -15,4 -4 -4 16,8 0 4 -16,4 0 -4 16,8 0 0 -16,8 0 -12 15,4 0 8 -15,8 0 -4 16,8 0 0 0,4 0 8 -16,-4 0 0 0,4 0 8 0,0 -4 -4 15,0 4 -12 -15,4 -4 4 31,0 0 -32 -31,0 4 20 0,0 -4 -72 0,0 4 48 32,0 -4 -412 -32,-4 0 248 31,4 -4 84 -31</inkml:trace>
    </iact:actionData>
  </iact:action>
  <iact:action type="add" startTime="156889">
    <iact:property name="dataType"/>
    <iact:actionData xml:id="d21">
      <inkml:trace xmlns:inkml="http://www.w3.org/2003/InkML" xml:id="stk21" contextRef="#ctx0" brushRef="#br0">5682 15723 664 0,'-4'0'244'16,"4"-8"-188"-16,4 8 -16 0,-4 0 -12 0,0 0 -24 0,0 0 8 15,0 0 -8 -15,0 0 -4 0,0 0 4 0,0 0 56 16,0 0 -32 -16,0 0 40 0,0 0 -36 0,0 0 16 16,0 0 -28 -16,0 0 16 0,4 0 -20 0,0 0 52 0,4 0 -36 0,0 0 4 15,4 -4 -24 16,0 0 -8 -15,4 0 0 0,0 -4 4 -16,4 0 -4 15,4 -4 8 -15,-4 8 -8 16,4 0 -4 0,0 0 4 -16,0 -4 4 0,4 8 -4 15,0 0 8 1,-4 0 -8 -16,0 0 16 15,4 0 -12 -15,0 0 4 0,4 8 -4 16,0 0 4 -16,4 -4 -8 16,0 8 16 -16,4 -4 -12 15,0 0 24 -15,8 0 -20 16,-8 -4 12 -16,0 4 -12 16,0 -4 0 -16,0 -4 -4 15,-4 0 12 -15,4 0 -12 16,-4 0 -4 -16,-4 0 0 15,0 0 28 -15,-4 0 -16 21,4 -4 4 -21,0 -4 -12 16,0 8 4 -16,4 -4 -8 15,0 4 -4 -15,0 -4 4 16,0 0 -4 -16,4 -4 0 16,-4 8 0 -16,4 -4 0 15,0 0 0 -15,-4 4 0 16,0 -4 0 -16,0 4 0 15,-4 0 0 -15,0 0 0 0,0 0 0 16,0 4 0 -16,4 -4 8 16,0 4 -4 -16,4 -4 8 15,4 0 -8 -15,-4 0 8 16,0 0 -8 -16,-4 0 -4 16,4 0 4 -16,0 0 4 15,0 0 -4 -15,-4 0 8 16,0 0 -8 -16,-4 0 8 15,4 0 -8 -15,-4 4 -4 16,0 -4 4 -16,4 12 4 0,4 -8 -4 16,4 0 -12 -16,4 -4 4 31,-4 8 20 -31,4 -4 -8 0,0 -4 -12 0,4 4 0 16,-4 0 4 -16,-4 -4 0 15,0 4 0 -15,4 0 0 16,0 0 0 -16,4 -4 0 15,4 0 0 -15,4 -4 0 16,0 0 0 -16,0 0 0 16,-4 -4 16 -16,4 -4 -8 15,0 8 -12 -15,-8 -4 0 16,-4 0 20 -16,8 -4 -8 16,0 4 -12 -16,4 -4 0 15,8 0 4 -15,0 -4 0 16,-8 4 8 -16,4 0 -4 0,-12 4 16 15,4 0 -12 -15,-8 4 -4 16,0 0 0 -16,0 4 4 16,8 0 -4 -16,0 0 8 31,0 4 -8 -31,0 0 -4 0,4 0 4 0,-8 0 -16 16,0 0 8 -16,-4 0 12 15,-4 0 -4 -15,-4 4 24 16,-4 -4 -16 -16,0 4 4 15,0 -4 -8 -15,8 0 -8 16,0 0 4 -16,4 0 12 16,4 0 -8 -16,0 -4 -4 0,4 0 0 15,-8 0 -4 -15,-4 0 0 16,0 0 -12 -16,-4 0 8 16,-4 0 12 -16,4 12 -4 15,-4 -4 -12 -15,8 0 4 16,4 0 12 -16,4 -4 -4 15,0 12 -12 -15,4 -12 4 16,-4 8 4 -16,0 -8 0 16,-4 4 8 -16,0 0 -4 15,-4 0 -12 -15,4 -4 4 16,0 4 12 -16,0 -4 -4 16,0 4 -4 -16,4 0 4 15,0 0 4 -15,4 0 -4 16,0 0 8 -16,-4 0 -8 15,0 -4 -4 -15,0 -4 4 0,-4 12 -16 32,0 -4 8 -32,-4 4 12 0,8 -4 -4 0,0 4 -12 15,4 0 4 -15,-4 4 4 16,8 0 0 -16,-8 -4 8 16,0 0 -4 -16,-4 -4 16 15,4 4 -12 -15,-8 -4 -20 16,4 4 4 -16,-8 -8 4 15,8 -4 4 -15,0 0 16 16,8 -4 -8 -16,0 4 4 16,0 -4 -4 -16,0 -4 -32 15,-4 4 12 -15,0 0 12 3,-4 -8 4 -3,0 8 8 16,-8 -8 -8 -16,0 4 -12 0,0 -4 4 15,4 0 12 -15,0 -4 -4 16,4 8 -4 -16,0 -8 4 15,0 12 -4 -15,0 -4 0 16,0 0 -12 -16,-4 4 8 16,4 0 4 -16,-4 -8 0 15,0 8 0 -15,-4 0 0 16,0 0 0 -16,4 -4 0 16,0 8 -12 -16,4 0 8 15,4 0 20 -15,0 8 -8 16,-4 -4 -4 -16,8 4 0 15,-12 -8 -4 -15,4 12 0 16,-4 -4 0 -16,0 0 0 0,-8 4 0 16,4 0 0 -16,0 0 8 15,4 -4 -4 -15,0 4 -12 16,4 -4 4 -16,0 4 12 16,0 -4 -4 -16,-4 0 24 15,0 0 -16 -15,-4 0 -4 16,4 -4 -4 -16,-4 0 4 15,-4 -4 -4 -15,4 4 -12 16,-4 -4 4 -16,4 0 12 16,0 -8 -4 -16,4 4 -4 15,4 -4 4 -15,0 4 -4 0,4 0 0 16,0 0 0 -16,0 -4 0 31,-8 4 -12 -31,4 -4 8 0,-8 8 12 0,8 -8 -4 16,-12 -4 -12 -16,4 8 4 15,0 -4 4 -15,4 0 0 16,-4 -8 -56 -16,0 12 32 16,0 -12 4 -16,0 8 8 15,0 -4 -16 -15,-4 0 16 16,0 -4 -56 -16,-4 0 36 16,-4 0 -100 -16,0 0 76 20,0 -4 -204 -20,-8 -4 144 16,0 -4 56 -16,-12 -4 40 31</inkml:trace>
    </iact:actionData>
  </iact:action>
  <iact:action type="add" startTime="167658">
    <iact:property name="dataType"/>
    <iact:actionData xml:id="d22">
      <inkml:trace xmlns:inkml="http://www.w3.org/2003/InkML" xml:id="stk22" contextRef="#ctx0" brushRef="#br0">9514 17163 664 0,'-8'8'244'16,"4"-8"-188"-16,4 4 -16 0,0 -4 56 0,0 0 -60 0,-4 0 68 16,0 8 -64 -16,0 -4 80 0,0 0 -68 0,0 0 80 14,0 4 -76 -14,-4 0 24 0,4 -4 -44 0,0 8 -12 16,4 -4 -16 -16,4 12 -8 15,4 0 4 1,4 4 -4 -16,4 8 0 16,0 8 32 -1,4 0 -16 1,0 12 4 -16,0 -4 -12 0,4 0 12 16,-4 4 -12 -16,0 -8 16 31,-4 0 -16 -31,4 -4 -4 0,-4 0 0 0,0 4 4 15,0 -4 -4 -15,0 -8 -4 0,0 8 4 32,0 -12 -16 -32,0 4 8 0,0 -12 -16 0,-4 4 12 15,0 -12 -92 -15,-4 -4 52 16,0 -8 -160 0,0 -8 112 -16,-8 -8 48 0,0 -16 32 31</inkml:trace>
    </iact:actionData>
  </iact:action>
  <iact:action type="add" startTime="168380">
    <iact:property name="dataType"/>
    <iact:actionData xml:id="d23">
      <inkml:trace xmlns:inkml="http://www.w3.org/2003/InkML" xml:id="stk23" contextRef="#ctx0" brushRef="#br0">9546 17063 248 0,'-8'0'92'16,"4"4"-72"-16,0 4 -4 0,4 -4 104 0,0 4 -68 0,-4 0 68 15,0 0 -68 -15,0 0 16 0,0 4 -40 0,4 0 8 16,-4 0 -20 -16,4 4 28 16,-4 4 -28 -1,-4 0 12 -15,0 4 -16 16,0 0 -8 -16,4 4 0 0,-4 -4 12 0,0 12 -8 15,0 0 4 1,0 0 -4 0,-4 0 12 -16,0 -4 -12 0,0 0 48 15,4 -4 -28 -15,0 0 72 16,0 -8 -52 -16,0 -8 -8 16,4 8 -24 -16,0 -12 -4 0,4 -4 -4 15,0 -4 -8 -15,0 -4 4 0,0 -8 4 0,4 -8 -4 31,-4 -4 8 -31,4 -8 -8 16,0 4 -12 0,4 -4 4 -16,-4 0 12 0,4 -4 -4 15,0 8 -12 -15,0 0 4 16,0 -4 12 -16,0 4 -4 31,0 4 8 -31,4 -4 -8 0,0 8 -20 0,4 -8 8 16,-4 8 -4 -16,4 8 4 15,0 -4 16 -15,4 4 -4 15,0 0 -4 -15,8 4 4 16,-4 4 -4 -16,0 0 0 15,4 8 0 -15,0 0 0 16,-4 4 0 -16,4 4 0 16,0 0 0 -16,0 4 0 15,-4 -4 8 -15,0 8 -4 16,0 -4 -4 -16,-4 0 4 15,0 0 28 -15,-4 0 -16 0,0 -4 4 32,-4 0 -12 -32,0 0 4 0,-4 -4 -8 0,0 4 24 0,-4 -4 -16 15,0 0 -4 -15,-4 -8 -4 16,4 4 4 -16,-4 -4 -4 0,4 4 16 31,-4 -4 -12 -31,0 4 4 0,0 -4 -4 0,-4 0 -8 0,4 8 4 0,-4 -8 12 0,0 0 -8 0,0 4 -12 0,0 -4 0 0,0 0 4 16,-4 0 0 15,0 0 8 -15,-4 4 -4 15,0 0 -4 -31,0 -4 4 0,0 8 -4 0,0 -8 0 16,0 4 -12 -16,-4 0 8 15,4 0 -76 1,0 4 44 -16,0 4 -408 15,4 4 244 -15,0 8 92 16,4 4 76 -16</inkml:trace>
    </iact:actionData>
  </iact:action>
  <iact:action type="add" startTime="168381">
    <iact:property name="dataType"/>
    <iact:actionData xml:id="d24">
      <inkml:trace xmlns:inkml="http://www.w3.org/2003/InkML" xml:id="stk24" contextRef="#ctx0" brushRef="#brinv">0 0 2048 0</inkml:trace>
    </iact:actionData>
  </iact:action>
  <iact:action type="add" startTime="168382">
    <iact:property name="dataType"/>
    <iact:actionData xml:id="d25">
      <inkml:trace xmlns:inkml="http://www.w3.org/2003/InkML" xml:id="stk25" contextRef="#ctx0" brushRef="#brinv">23200 18107 2048 0</inkml:trace>
    </iact:actionData>
  </iact:action>
</iact:actions>
</file>

<file path=ppt/ink/inkAction35.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45925" units="1/cm"/>
          <inkml:channelProperty channel="Y" name="resolution" value="2.38883" units="1/cm"/>
          <inkml:channelProperty channel="F" name="resolution" value="0" units="1/deg"/>
          <inkml:channelProperty channel="T" name="resolution" value="1" units="1/dev"/>
        </inkml:channelProperties>
      </inkml:inkSource>
      <inkml:timestamp xml:id="ts0" timeString="2017-12-16T20:52:42.097Z"/>
    </inkml:context>
    <inkml:brush xml:id="br0">
      <inkml:brushProperty name="width" value="0.07182" units="cm"/>
      <inkml:brushProperty name="height" value="0.07182" units="cm"/>
      <inkml:brushProperty name="color" value="#0000FF"/>
    </inkml:brush>
    <inkml:brush xml:id="brinv">
      <inkml:brushProperty name="width" value="0.05" units="cm"/>
      <inkml:brushProperty name="height" value="0.05" units="cm"/>
      <inkml:brushProperty name="color" value="#000000"/>
      <inkml:brushProperty name="transparency" value="255"/>
    </inkml:brush>
  </inkml:definitions>
  <iact:action type="add" startTime="20675">
    <iact:property name="dataType"/>
    <iact:actionData xml:id="d0">
      <inkml:trace xmlns:inkml="http://www.w3.org/2003/InkML" xml:id="stk0" contextRef="#ctx0" brushRef="#br0">4474 13452 416 0,'-16'-12'152'15,"16"30"-116"-15,0 -24 -12 0,0 6 40 0,0 0 -40 0,0 0 0 0,0 0 -16 16,0 0 -8 -16,0 0 4 0,0 0 28 0,-4 0 -16 15,4 0 48 -15,0 0 -36 0,0 0 48 0,0 0 -44 16,4 0 48 -16,4 0 -48 16,0 0 36 -16,4 -6 -36 15,4 6 8 1,4 -6 -24 0,8 6 0 15,0 -6 -8 -31,8 1 -8 15,4 5 4 -15,0 0 -4 0,4 -6 0 0,0 0 0 0,4 0 0 16,-4 0 0 -16,0 1 0 16,0 -1 8 -16,4 6 -4 15,0 0 -4 -15,4 -6 4 16,4 0 -4 -16,4 0 0 16,-4 0 8 -16,0 1 -4 15,-8 -1 16 -15,-4 0 -12 16,0 0 4 -16,-4 -5 -4 19,-4 5 4 -19,-4 0 -8 16,-4 0 -4 -16,0 0 4 16,-4 0 -4 -16,4 1 0 15,-8 5 16 -15,-4 0 -8 16,-8 0 -20 -16,0 -6 4 0,-4 6 48 16,-4 0 -20 -16,0 0 24 15,-4 0 -24 -15,-4 0 16 0,0 6 -20 0,-8 -1 0 16,4 -5 -8 -1,-4 6 20 -15,-8 0 -16 16,0 0 12 -16,0 0 -12 16,-8 0 20 -1,0 -1 -20 -15,-8 7 -4 16,0 0 -4 -16,-4 -1 20 16,-4 -5 -12 -16,-4 6 -4 15,4 -6 -4 -15,-4 -1 -4 31,8 -5 0 -31,0 6 0 0,0 -6 0 0,0 6 0 16,0 -6 0 -16,-4 6 0 16,0 -6 0 -16,0 6 0 0,0 -6 0 15,0 5 8 -15,4 -5 -4 16,4 0 16 -16,4 0 -12 16,4 6 -12 -16,4 -6 0 15,0 0 4 -15,4 -6 0 16,4 6 0 -16,4 -5 0 15,4 5 -12 -15,4 0 8 16,0 0 -4 -16,4 0 0 0,4 0 -12 0,0 0 12 16,8 5 -4 -16,4 -5 4 15,4 6 -12 1,8 -6 12 -16,4 6 -4 16,8 0 4 -1,4 0 8 -15,8 -6 0 0,0 0 0 16,4 6 0 -16,0 -1 0 15,-4 -5 0 -15,0 6 -12 16,4 0 8 -16,4 6 4 16,8 -7 0 -16,-4 7 8 15,4 0 -4 -15,-8 -6 8 16,0 5 -8 -16,-8 -5 -4 16,0 0 4 -16,-12 0 -16 15,0 -6 -44 -15,-4 -6 32 31,-4 -6 -160 -31,-4 1 104 0,-4 -7 32 0,0 -5 36 47</inkml:trace>
    </iact:actionData>
  </iact:action>
  <iact:action type="add" startTime="25832">
    <iact:property name="dataType"/>
    <iact:actionData xml:id="d1">
      <inkml:trace xmlns:inkml="http://www.w3.org/2003/InkML" xml:id="stk1" contextRef="#ctx0" brushRef="#br0">6930 10804 840 0,'-16'0'312'15,"12"0"-244"-15,4 0 -16 0,0 0 24 0,0 0 -52 0,0 0 -20 16,0 0 -4 -16,0 12 -20 0,0 0 12 0,0 11 -4 16,4 18 4 -1,-4 5 0 -15,4 18 0 16,0 12 0 -16,0 0 0 16,4 5 16 -16,-4 12 -4 15,4 -6 -20 1,-4 6 8 -16,0 -5 -32 0,0 5 24 15,0 -6 -64 -15,0 -11 44 16,-4 -12 -108 -16,0 -12 84 16,0 -11 -240 -16,0 -12 172 62,0 -23 56 -62</inkml:trace>
    </iact:actionData>
  </iact:action>
  <iact:action type="add" startTime="26221">
    <iact:property name="dataType"/>
    <iact:actionData xml:id="d2">
      <inkml:trace xmlns:inkml="http://www.w3.org/2003/InkML" xml:id="stk2" contextRef="#ctx0" brushRef="#br0">6838 11043 716 0,'0'6'264'16,"4"-6"-204"-16,-4 0 -16 0,4 0 8 0,0 -6 -36 0,0 0 -12 16,4 -11 -8 -16,4 -7 -24 15,4 -10 16 -15,0 -7 -76 16,4 -6 52 -16,-4 7 -64 0,4 -1 56 16,-4 6 12 -16,0 6 20 15,-4 6 56 -15,4 11 -24 16,0 6 52 -16,4 6 -40 15,0 12 4 -15,4 11 -24 16,4 6 -8 0,0 12 0 -16,0 5 -76 0,0 7 40 15,4 5 -428 -15,-4 -6 256 47,4 1 84 -47</inkml:trace>
    </iact:actionData>
  </iact:action>
  <iact:action type="add" startTime="26944">
    <iact:property name="dataType"/>
    <iact:actionData xml:id="d3">
      <inkml:trace xmlns:inkml="http://www.w3.org/2003/InkML" xml:id="stk3" contextRef="#ctx0" brushRef="#br0">8562 10624 852 0,'0'6'316'16,"-4"-12"-248"-16,8 12 -16 0,-4 -6 32 0,0 0 -56 15,0 0 -36 -15,0 6 0 0,0 5 -68 0,0 13 40 16,0 5 -20 -16,0 11 36 16,0 19 8 -1,-4 22 12 -15,4 6 0 0,-4 6 0 16,0 1 -36 -16,0 -1 20 16,0 -6 -28 -1,0 0 24 -15,-4 -11 -80 16,0 -18 60 -16,0 -6 16 0,0 1 16 31</inkml:trace>
    </iact:actionData>
  </iact:action>
  <iact:action type="add" startTime="27287">
    <iact:property name="dataType"/>
    <iact:actionData xml:id="d4">
      <inkml:trace xmlns:inkml="http://www.w3.org/2003/InkML" xml:id="stk4" contextRef="#ctx0" brushRef="#br0">8470 10513 932 0,'-16'6'348'16,"20"0"-272"-16,-4 0 -20 0,0 -6 -56 15,4 12 -12 -15,-4 -12 -64 0,4 11 40 0,-4 1 -116 0,0 0 88 0,4 -1 -8 16,-4 7 44 -16,-4 -1 60 15,0 -5 -12 -15,0 -1 60 16,0 -5 -44 -16,0 0 28 0,-4 6 -4 16,4 -1 -32 -16,0 -5 12 31,-4 0 -24 -31,0 6 -16 0,0 -1 -4 31,0 1 20 -31,0 5 -8 0,0 1 4 0,0 5 -4 16,0 0 -16 -1,-4 6 4 -15,4 0 4 16,0 1 0 -16,0 -1 24 16,0 0 -12 -16,0 -6 -4 15,4 -6 -4 -15,0 -5 -4 16,4 -12 0 -16,0 0 -12 0,4 -6 8 0,4 -11 4 16,4 -6 0 -1,0 -7 0 1,4 -4 0 -16,4 4 0 0,0 1 0 15,0 0 0 -15,4 6 0 16,0 0 -12 -16,-4 -1 8 16,4 7 12 -16,-4 5 -4 15,8 7 -12 17,-4 -1 16 -32,-4 6 -8 0,0 6 -8 15,-4 5 4 -15,4 7 -16 16,-4 -1 12 -16,0 6 -56 15,4 12 32 -15,-4 12 -36 16,4 -1 36 -16,0 1 -148 16,-4 5 100 -16,4 1 44 0,-4 -7 24 35</inkml:trace>
    </iact:actionData>
  </iact:action>
  <iact:action type="add" startTime="33057">
    <iact:property name="dataType"/>
    <iact:actionData xml:id="d5">
      <inkml:trace xmlns:inkml="http://www.w3.org/2003/InkML" xml:id="stk5" contextRef="#ctx0" brushRef="#br0">202 191 840 0,'-12'-17'312'15,"12"11"-244"-15,0 -6 -16 0,0 6 -28 0,4 1 -24 16,0 -1 8 -16,0 0 -4 0,0 -6 -20 0,0 6 8 15,4 1 -24 -15,-4 -1 20 0,0 0 12 0,0 0 4 16,0 0 -12 -16,8 1 4 0,-8 -1 -4 16,4 6 0 -16,4 -6 24 15,4 6 -8 1,-4 0 -4 0,8 0 0 -16,0 0 4 15,4 6 -4 -15,0 -6 8 16,0 6 -8 -1,4 -1 8 -15,-4 1 -8 16,-4 0 -4 -16,4 0 4 16,-4 0 4 -16,0 -6 -4 15,0 5 -4 -15,0 1 4 16,-4 -6 4 -16,-4 0 -4 16,0 0 24 -16,-4 6 -16 15,0 -6 -12 -15,-8 0 -4 16,12 0 20 -16,-12 6 -8 0,0 -6 -4 31,0 0 0 -31,0 0 12 0,0 0 -8 0,0 0 24 16,0 12 -20 -16,0 -1 32 0,-8 1 -28 0,0 -1 40 0,0 1 -32 15,-4 0 12 1,-4 -1 -20 0,0 1 8 -16,-8 0 -12 15,0 -1 12 -15,-4 1 -16 16,0 0 4 -1,-4 -1 -4 -15,-8 1 -8 16,4 -1 4 -16,0 1 4 16,0 0 -4 -16,0 -6 8 15,4 5 -8 -15,4 1 8 0,0 -6 -8 16,4 5 -4 -16,0 1 4 0,4 0 4 0,4 5 -4 15,4 0 -20 -15,-8 -5 8 16,12 0 -4 -16,-4 -6 4 0,12 5 0 31,4 1 -8 -31,4 -6 12 16,-4 -1 -8 -16,8 1 4 0,4 -6 8 15,8 0 0 -15,-4 0 -12 16,12 0 8 0,4 -6 4 -16,12 6 0 15,-8 -5 0 -15,8 5 0 16,0 -6 -12 -16,0 0 8 15,-4 0 4 -15,0 6 0 0,-12 0 -12 16,4 0 8 -16,-12 0 -24 16,0 0 16 -16,-4 0 -76 15,-4 0 52 -15,0 6 -128 16,-4 -6 92 0,-4 0 36 -16,8 6 24 31</inkml:trace>
    </iact:actionData>
  </iact:action>
  <iact:action type="add" startTime="36654">
    <iact:property name="dataType"/>
    <iact:actionData xml:id="d6">
      <inkml:trace xmlns:inkml="http://www.w3.org/2003/InkML" xml:id="stk6" contextRef="#ctx0" brushRef="#br0">5842 75 520 0,'-16'11'192'16,"8"-11"-152"-16,4 0 -8 0,4 0 -16 0,0 6 -16 15,0 0 -56 -15,0 0 32 0,-4 0 -148 16,4 -6 96 -16,-4 5 -72 0,0 1 84 0,0 0 -16 15,0 6 44 -15,0 -6 32 16,4 5 4 -16,-4 1 152 16,0 -1 -84 -16,0 1 140 15,0 0 -120 -15,4 -6 40 16,0 5 -80 -16,0 -5 12 0,0 0 -40 16,0 -6 16 -16,4 11 -20 15,0 -5 28 -15,4 6 -28 16,0 0 4 -16,4 -1 -12 0,4 1 12 15,4 -1 -12 1,4 1 -4 -16,4 0 0 16,0 -6 -4 -1,4 5 0 1,0 -5 -20 -16,0 6 12 0,4 -7 4 16,-4 7 4 -16,-4 -6 0 15,0 17 0 -15,-4 -11 0 0,-4 -1 0 31,0 1 8 -31,-4 0 -4 0,-4 -6 8 0,0 -1 -8 16,-4 1 68 0,-4 0 -40 -16,-4 -6 76 0,0 6 -60 0,-4 0 44 0,0 5 -52 0,-8 -5 8 0,0 0 -32 31,-8 0 20 -15,-4 -6 -24 -16,0 0 4 15,-8 0 -8 1,-4 0 28 -16,-4 0 -20 15,0 0 20 -15,-4 0 -20 16,0 6 8 -16,0 -6 -12 16,4 0 12 -16,4 5 -16 15,4 -5 4 -15,4 6 -4 16,4 0 -8 -16,4 -6 4 16,4 0 -16 -16,4 0 8 0,0 0 -24 15,8 0 16 1,4 0 -20 -16,12 0 16 0,4 0 -28 0,8 0 28 15,12 0 -56 15,12 0 40 -30,8 0 -100 0,8 0 76 0,4 6 -344 31,0 5 220 -31,8 13 88 0</inkml:trace>
    </iact:actionData>
  </iact:action>
  <iact:action type="add" startTime="42581">
    <iact:property name="dataType"/>
    <iact:actionData xml:id="d7">
      <inkml:trace xmlns:inkml="http://www.w3.org/2003/InkML" xml:id="stk7" contextRef="#ctx0" brushRef="#br0">6642 6452 416 0,'12'-6'152'15,"-4"0"-116"-15,8 -11 -12 0,-4 5 120 0,0 -11 -84 0,4 -6 20 0,4 -6 -48 16,0 -12 -12 -16,4 -11 -12 16,0 -6 -16 -16,8 0 4 0,4 -6 4 15,4 -5 0 -15,4 -1 0 16,8 -5 0 -16,4 5 -12 16,4 -5 8 -16,-4 -1 12 15,-4 1 -4 -15,4 11 8 16,-8 12 -8 -16,0 11 40 0,8 12 -20 31,-4 12 -12 -31,0 11 -8 0,0 12 -4 0,0 18 0 31,-8 11 16 -31,0 12 -8 0,0 -1 32 0,-4 13 -24 16,0 -1 32 -16,-4 12 -32 16,0 -6 12 -16,-4 6 -16 15,0 -11 12 -15,0 -1 -16 16,-4 -5 24 -16,4 -7 -20 15,0 -5 40 -15,8 0 -28 16,4 -6 32 -16,8 -6 -32 16,8 -5 20 -16,-4 -6 -24 15,4 -12 8 -15,0 0 -16 16,-4 -18 12 -16,4 -5 -16 16,8 -12 16 -16,8 0 -16 0,4 -12 16 15,0 7 -16 -15,0 -7 4 31,-4 1 -4 -31,0 -7 4 0,8 1 -8 0,4 -6 -4 16,4 -6 4 -16,-4 0 -4 35,0 5 0 -35,-8 1 0 0,0 6 0 0,0 0 -12 16,8 -1 8 -16,0 7 12 16,8 11 -4 -16,-12 0 8 15,-4 0 -8 -15,-8 0 -4 16,0 6 4 -16,0 -6 -16 0,0 12 8 31,-4 5 12 -31,-4 1 -4 0,-8 5 -4 0,-4 6 4 16,0 12 4 -16,-8 6 -4 15,0 5 -4 -15,-8 7 4 16,-8 10 4 -16,0 1 -4 16,-4 6 -4 -16,0 6 4 31,0 11 -4 -31,0 0 0 0,0 0 0 0,4 0 0 15,4 1 0 -15,4 -7 0 16,4 0 0 -16,4 -5 0 16,4 -6 8 -16,0 -7 -4 15,4 -4 8 -15,0 -13 -8 16,4 1 32 -16,0 -13 -20 16,8 1 4 -16,12 -6 -12 15,8 -6 4 -15,4 -5 -8 0,-4 -7 -4 16,-4 1 4 -16,-4 -12 4 15,12 0 -4 -15,8 -1 8 16,4 -4 -8 -16,0 -1 -4 31,16 -12 4 -31,-8 6 4 0,4 6 -4 0,0 6 -4 16,0 6 4 -16,-8 6 4 16,-8 -1 -4 -16,-4 7 -4 15,0 -7 4 -15,8 6 4 16,4 7 -4 -16,-8 5 -4 15,0 11 4 -15,-12 1 -4 16,4 0 0 -16,0 5 8 16,4 6 -4 -16,-4 6 -4 0,0 6 4 15,-12 6 4 -15,-8 6 -4 16,-8 -1 8 -16,0 6 -8 16,-8 7 24 -16,0 5 -16 15,-4 6 4 -15,-4 11 -8 16,-4 12 20 -16,-8 12 -16 15,-4 5 -4 -15,-8 7 -4 16,-4 -24 4 -16,-8 6 -4 16,-4 -18 -64 -16,0 -5 32 15,-4 -12 -136 -15,-4 -12 88 16,-4 -17 44 -16,-4 0 24 31</inkml:trace>
    </iact:actionData>
  </iact:action>
  <iact:action type="add" startTime="44244">
    <iact:property name="dataType"/>
    <iact:actionData xml:id="d8">
      <inkml:trace xmlns:inkml="http://www.w3.org/2003/InkML" xml:id="stk8" contextRef="#ctx0" brushRef="#br0">9750 3147 912 0,'-16'-6'340'16,"12"6"-264"-16,4 12 -24 0,0 -1 36 0,0 13 -60 0,4 5 8 0,0 12 -24 0,0 17 -24 15,0 0 4 -15,-4 12 4 16,4 5 4 -16,-4 1 0 0,-4 6 0 16,4 5 16 -16,0 6 -8 15,0 12 4 -15,4 5 -4 16,0 -5 4 -16,4 -12 -8 15,0 -6 -4 -15,4 -11 4 16,0 -18 20 -16,4 0 -12 16,4 -17 48 -16,4 -12 -32 15,4 -11 28 -15,8 -7 -28 16,8 -11 8 -16,12 -11 -20 16,8 -7 -8 -16,4 -5 -4 15,-8 -12 -60 -15,0 -6 32 16,-8 -11 -68 -16,-8 -6 52 15,0 -6 -168 -15,-8 -6 116 0,-4 0 44 47,-4 6 32 -47</inkml:trace>
    </iact:actionData>
  </iact:action>
  <iact:action type="add" startTime="44727">
    <iact:property name="dataType"/>
    <iact:actionData xml:id="d9">
      <inkml:trace xmlns:inkml="http://www.w3.org/2003/InkML" xml:id="stk9" contextRef="#ctx0" brushRef="#br0">9862 3060 944 0,'-8'-12'352'16,"4"6"-276"-16,4 6 -20 0,0 0 4 0,0 0 -44 0,4 0 -12 16,4 0 -8 -16,0 0 -24 31,4 -6 8 -31,4 1 8 0,0 -7 16 0,4 6 0 16,0 -5 -4 -16,4 5 4 15,0 -6 -16 -15,0 6 8 16,4 0 -40 -16,-4 6 24 15,-4 0 -196 -15,0 6 120 0,-4 0 32 16,-4 6 40 0</inkml:trace>
    </iact:actionData>
  </iact:action>
  <iact:action type="add" startTime="45138">
    <iact:property name="dataType"/>
    <iact:actionData xml:id="d10">
      <inkml:trace xmlns:inkml="http://www.w3.org/2003/InkML" xml:id="stk10" contextRef="#ctx0" brushRef="#br0">9870 4014 964 0,'0'-6'360'16,"4"0"-280"-16,4 1 -24 0,0 -1 16 0,0 0 -52 0,4 -6 -8 16,4 1 -8 -16,4 -1 -16 15,4 -5 8 -15,0 -1 12 16,8 6 -4 -16,8 -5 -12 0,0 0 4 15,4 -1 12 -15,0 -5 -4 0,0 11 -4 16,0 -11 4 -16,0 0 -92 16,-4 -1 48 -16,-8 1 -672 31,0 -6 392 -31,-8 -12 132 0</inkml:trace>
    </iact:actionData>
  </iact:action>
  <iact:action type="add" startTime="45662">
    <iact:property name="dataType"/>
    <iact:actionData xml:id="d11">
      <inkml:trace xmlns:inkml="http://www.w3.org/2003/InkML" xml:id="stk11" contextRef="#ctx0" brushRef="#br0">9602 2513 976 0,'-16'6'360'16,"16"-12"-280"-16,8 12 -20 0,-8 -6 20 0,12 -6 -56 0,0 0 -20 0,8 -6 -4 15,4 -5 -20 -15,8 5 12 16,-4 -5 -4 -16,4 -1 4 0,0 -5 16 15,0 6 -4 -15,0 -7 8 16,0 1 -8 -16,-4 6 16 16,4 -1 -12 -16,0 1 4 15,0 -1 -4 -15,0 1 12 16,-8 5 -12 -16,-4 0 -4 0,-8 1 0 16,0 5 20 -1,-4 0 -12 -15,-8 0 4 16,-4 6 -8 -16,-4 0 -16 0,-4 6 4 0,-4 0 4 15,-4 6 0 -15,0 -1 0 16,-4 7 0 -16,0 -1 0 16,0 1 0 -16,0 -1 0 15,0 1 0 -15,0 5 8 16,-4 -6 -4 0,0 1 -12 -16,0 -1 4 15,4 6 4 -15,-4 -5 0 16,4 -1 0 -16,0 -5 0 15,0 0 0 -15,0 -7 0 16,4 1 8 -16,0 -6 -4 16,4 0 8 -16,4 0 -8 15,4 0 -4 -15,4 0 4 0,4 -6 -24 0,8 -5 12 0,4 -1 -12 0,8 -5 8 32,8 -7 -8 -1,8 -5 8 -31,0 0 -36 0,4 -6 28 0,4 -5 -80 15,4 -1 56 -15,4 6 -596 32,8 -6 352 -32,-4 12 108 0</inkml:trace>
    </iact:actionData>
  </iact:action>
  <iact:action type="add" startTime="49410">
    <iact:property name="dataType"/>
    <iact:actionData xml:id="d12">
      <inkml:trace xmlns:inkml="http://www.w3.org/2003/InkML" xml:id="stk12" contextRef="#ctx0" brushRef="#br0">16550 6662 624 0,'16'-12'228'16,"-8"-6"-176"-16,12 -5 -16 0,-12 23 16 0,4 -11 -36 0,0 -7 -4 15,0 6 -8 -15,0 -5 -4 16,0 5 0 -16,4 -5 8 0,0 5 -4 0,0 1 -4 15,8 -7 4 -15,0 -5 12 16,4 0 -8 -16,0 -1 16 16,4 -5 -16 -16,4 0 -12 15,4 0 0 1,0 0 20 -16,0 -6 -8 0,8 0 4 16,0 0 -4 -16,-8 -6 12 15,8 1 -12 -15,0 -7 16 16,4 6 -16 -16,4 1 48 15,4 5 -28 -15,0 -6 20 16,4 6 -28 -16,0 -6 16 0,0 7 -20 16,-4 -13 -8 -16,0 6 -4 31,4 6 4 -31,4 0 -4 0,0 1 -4 0,0 4 4 16,-4 1 20 -16,-4 6 -12 15,0 0 12 -15,-4 5 -12 16,0 1 36 -16,-8 5 -24 15,4 6 4 -15,0 6 -16 16,0 0 0 -16,4 6 -4 16,0 6 28 -16,-4 -1 -20 15,-4 7 20 -15,4 -1 -20 16,-4 18 20 -16,-4 -11 -24 16,0 5 32 -16,-8 6 -28 15,0 0 12 -15,0 5 -16 0,0 -11 0 30,0 6 -4 -30,0 0 12 0,4 0 -12 0,0 0 24 16,0 0 -20 -16,-4 -6 24 16,0 0 -24 -16,0 -6 24 31,4 -5 -24 -31,-8 -12 12 0,0 -6 -12 0,0 -18 12 16,4 1 -16 -16,-4 -12 -4 15,-4 0 0 -15,4 -12 -16 16,-4 0 8 -16,-4 -5 -16 15,0 5 12 -15,0 0 4 16,-4 6 4 -16,0 0 0 16,-4 12 0 -16,-4 0 -20 0,0 11 12 0,-4 0 -12 15,0 7 8 1,0 5 36 -16,-4 17 -16 16,0 -5 0 -16,4 5 -4 0,0 6 -16 15,4 7 8 -15,0 -7 4 16,4 0 0 -16,4 0 0 15,4 1 0 -15,4 -1 16 16,4 0 -8 0,4 -5 -4 -16,-4 5 0 15,8 -6 4 -15,-8 1 -4 16,8 -7 -4 -16,0 1 4 16,4 -12 4 -16,4 0 -4 15,4 -6 8 -15,8 0 -8 16,4 -5 8 -16,0 5 -8 0,0 -11 8 15,-8 11 -8 -15,4 -12 8 32,-8 1 -8 -32,4 -6 -4 0,4 -1 4 0,0 1 -16 15,8 0 8 -15,-8 -6 12 16,4 11 -4 -16,-4 -5 8 16,-4 0 -8 -16,-4 -6 -12 15,0 11 4 -15,-8 1 4 31,4 -1 0 -31,4 6 0 0,4 1 0 0,0 -7 -12 16,4 13 8 -16,0 -7 4 16,-4 6 0 -16,0 0 8 15,-4 0 -4 -15,0 6 -4 16,0 0 4 -16,0 0 -4 0,4 12 0 31,4 -6 8 -31,4 6 -4 0,0 -1 -4 0,-8 1 4 16,4 -6 -16 -16,-4 5 8 15,-4 -5 4 -15,-4 6 0 16,-4 5 0 -16,0 7 0 16,-4 -7 -12 -16,0 6 8 15,0 -5 12 -15,0 5 -4 16,0 0 -4 -16,-4 6 4 16,-4 0 12 -16,0 1 -8 15,-4 -1 -12 -15,-4 11 0 16,0 7 12 -16,-4 11 -4 15,0 12 8 -15,-4 11 -8 0,4 1 -4 16,-8 5 4 -16,4 0 -24 16,-4 1 12 -16,0 -13 -24 15,0 1 20 -15,0 -6 -100 16,-4 0 60 -16,4 -6 -496 16,0 -12 304 -16,0 -5 100 15,-4 -13 100 -15</inkml:trace>
    </iact:actionData>
  </iact:action>
  <iact:action type="add" startTime="51848">
    <iact:property name="dataType"/>
    <iact:actionData xml:id="d13">
      <inkml:trace xmlns:inkml="http://www.w3.org/2003/InkML" xml:id="stk13" contextRef="#ctx0" brushRef="#br0">20446 4753 456 0,'12'0'168'16,"-8"-6"-128"-16,4 12 -16 0,0 -6 -64 0,-8 0 16 16,4 0 20 -16</inkml:trace>
    </iact:actionData>
  </iact:action>
  <iact:action type="add" startTime="52113">
    <iact:property name="dataType"/>
    <iact:actionData xml:id="d14">
      <inkml:trace xmlns:inkml="http://www.w3.org/2003/InkML" xml:id="stk14" contextRef="#ctx0" brushRef="#br0">20286 4218 1248 0,'-8'-6'460'16,"8"0"-356"-16,-4 6 -32 0,4 0 -4 0,0 0 -52 0,0 0 -4 15,0 0 -8 -15,0 12 64 0,0 5 -36 32,4 12 68 -32,-8 12 -60 0,4 11 -8 0,0 6 -20 0,4 1 -12 15,-4 5 4 -15,0 -6 -16 16,0 6 8 -16,4 -6 12 15,-4 0 -4 1,0 0 16 -16,0 6 -12 0,4 -5 -4 31,0 -1 0 -31,0 -12 12 0,4 1 -8 0,0 -6 24 16,4 -1 -20 -16,0 -5 12 16,8 -6 -12 -16,4 -5 0 15,8 -7 -4 -15,8 -5 4 0,8 -12 -8 16,8 -6 16 -16,-4 -12 -12 15,0 1 -4 -15,4 -12 0 16,-4 -6 -4 -16,0 0 0 16,0 -6 -64 -16,0 -5 36 15,0 -1 -112 -15,0 1 80 16,-4 -1 -184 -16,-4 6 136 16,-8 -11 -864 -16,-8 6 536 45,-12 -7 184 -45</inkml:trace>
    </iact:actionData>
  </iact:action>
  <iact:action type="add" startTime="52659">
    <iact:property name="dataType"/>
    <iact:actionData xml:id="d15">
      <inkml:trace xmlns:inkml="http://www.w3.org/2003/InkML" xml:id="stk15" contextRef="#ctx0" brushRef="#br0">20250 4398 1204 0,'-4'-17'448'16,"20"5"-348"-16,0 -17 -32 0,-12 6 -60 0,8 -7 -20 15,0 -4 -12 -15,8 -7 12 16,0 0 24 -16,8 0 -4 0,4 1 60 15,4 -1 -40 -15,4 6 24 0,8 0 -32 16,0 0 -52 -16,-4 0 16 16,0 6 -120 -16,0 0 76 15,-4 0 -176 -15,-8 0 132 16,0 11 48 -16,0 7 40 31</inkml:trace>
    </iact:actionData>
  </iact:action>
  <iact:action type="add" startTime="52987">
    <iact:property name="dataType"/>
    <iact:actionData xml:id="d16">
      <inkml:trace xmlns:inkml="http://www.w3.org/2003/InkML" xml:id="stk16" contextRef="#ctx0" brushRef="#br0">20366 4701 1164 0,'0'-6'428'16,"12"6"-332"-16,4 -6 -24 0,-4 6 4 0,4 -12 -56 15,4 1 36 -15,0 -1 -32 16,4 0 136 -16,0 1 -88 16,8 -7 64 -16,-4 -5 -76 0,8 0 20 15,0 -1 -48 -15,0 -5 -20 0,-4 0 -4 16,8 0 -8 -16,-8 0 0 15,0 6 8 -15,-4 0 -4 16,0 5 -12 -16,-8 1 4 16,0 5 4 -16,-4 0 0 15,0 1 -36 -15,-4 -1 20 16,0 6 -20 -16,-4 0 20 16,0 6 16 -16,-8 -5 4 0,0 5 -12 15,-4 0 4 -15,0 5 -16 0,-8 1 12 0,4 0 -4 16,-4 0 4 -1,-4 6 -36 1,0 -1 24 -16,0 1 -72 16,-4 5 52 -16,0 -5 -176 15,0 5 120 -15,0 1 -776 16,-4 -1 484 -16,-4 -17 164 16</inkml:trace>
    </iact:actionData>
  </iact:action>
  <iact:action type="remove" startTime="65270">
    <iact:property name="style" value="instant"/>
    <iact:actionData xml:id="d17" ref="#d0"/>
    <iact:actionData xml:id="d18" ref="#d1"/>
    <iact:actionData xml:id="d19" ref="#d2"/>
    <iact:actionData xml:id="d20" ref="#d3"/>
    <iact:actionData xml:id="d21" ref="#d4"/>
    <iact:actionData xml:id="d22" ref="#d5"/>
    <iact:actionData xml:id="d23" ref="#d6"/>
    <iact:actionData xml:id="d24" ref="#d7"/>
    <iact:actionData xml:id="d25" ref="#d8"/>
    <iact:actionData xml:id="d26" ref="#d9"/>
    <iact:actionData xml:id="d27" ref="#d10"/>
    <iact:actionData xml:id="d28" ref="#d11"/>
    <iact:actionData xml:id="d29" ref="#d12"/>
    <iact:actionData xml:id="d30" ref="#d13"/>
    <iact:actionData xml:id="d31" ref="#d14"/>
    <iact:actionData xml:id="d32" ref="#d15"/>
    <iact:actionData xml:id="d33" ref="#d16"/>
  </iact:action>
  <iact:action type="add" startTime="66430">
    <iact:property name="dataType"/>
    <iact:actionData xml:id="d34">
      <inkml:trace xmlns:inkml="http://www.w3.org/2003/InkML" xml:id="stk17" contextRef="#ctx0" brushRef="#br0">11738 4968 820 0,'0'-6'304'16,"-4"1"-236"-16,4 -7 -20 0,4 12 20 0,0 0 -48 15,0 -6 8 -15,0 0 -16 0,0 1 0 0,0 -1 -4 16,0 0 48 -16,0 0 -32 0,0 6 52 0,0 0 -44 16,4 0 28 -16,0 0 -32 0,4 0 16 15,0 6 -24 1,4 0 8 0,4 0 -16 -16,8 -1 0 15,4 7 -4 16,0 -6 4 -15,8 11 -8 -16,8 1 32 0,0 -1 -20 0,0 1 -4 16,0 -1 -8 -16,-4 -5 4 15,0 -1 -4 -15,0 1 -4 16,4 -6 4 -16,4 0 12 0,4 -1 -8 16,0 1 16 -16,0 -6 -16 15,0 0 16 -15,8 0 -16 16,-8 0 4 -16,-8 0 -4 0,0 -6 4 15,4 1 -8 -15,0 -7 8 32,4 0 -8 -32,4 1 16 0,4 -1 -12 0,4 -5 -20 15,0 5 4 -15,-4 -5 12 16,0 -1 0 -16,-4 1 -4 16,4 -7 4 -16,4 7 -16 15,4 -1 8 -15,4 -5 12 16,-4 6 -4 -16,0 -1 -12 15,0 7 4 -15,-8 -7 12 16,4 1 -4 -16,0 -1 -4 16,4 1 4 -16,0 5 12 15,0 -5 -8 -15,0 11 -4 0,-4 -6 0 32,-4 12 -4 -32,-4 -6 0 0,-4 6 0 0,4 0 0 15,4 6 0 -15,4 0 0 16,4 0 -12 -16,0 0 8 15,-4 0 4 -15,-4 -1 0 16,0 7 0 -16,-4 -6 0 16,0 0 0 -16,4 -1 0 15,4 1 8 -15,0 6 -4 16,0 0 -4 -16,4 -1 4 16,-4 1 12 -16,-4 -1 -8 15,-4 1 -4 -15,0 0 0 16,0 -6 4 -16,8 -1 -4 15,0 7 -4 -15,8 5 4 0,-12 -5 -4 32,4 0 0 -32,-8 -1 0 0,4 1 0 0,-8 0 44 18,8 -1 -24 -18,4 1 -20 32,0 0 0 -32,0 5 8 0,16 0 -4 0,-8 1 8 31,-8 -1 -8 -31,-4 1 -4 15,-4 -1 4 -15,0 -5 -16 0,4 0 8 0,4 -1 -4 16,4 1 0 -16,0 -1 24 16,4 1 -8 -16,-12 -6 4 15,4 6 -4 -15,-8 -7 4 0,4 1 -8 16,0 -6 8 -16,8 0 -8 16,0 0 -4 -16,0 0 4 15,0 0 4 -15,-8 0 -4 16,0 0 -12 -16,-8 0 4 15,0 -6 4 -15,4 6 0 16,4 -5 8 -16,4 -1 -4 16,0 0 -20 -16,0 0 8 15,0 0 12 -15,-4 0 0 16,0 1 -4 -16,-4 -1 4 16,0 -6 -4 -16,8 1 0 15,0 -1 0 -15,8 0 0 16,-4 1 0 -16,0 -1 0 15,-8 0 8 -15,0 1 -4 16,-4 -7 -4 -16,8 1 4 16,0 -1 12 -16,4 1 -8 0,0 -1 4 31,0 1 -4 -31,0 5 -8 0,-8 1 4 0,0 5 12 16,-8 -6 -8 -16,0 -5 16 15,4 -1 -16 -15,4 13 -20 31,4 -1 4 -31,4 0 12 0,0 6 0 0,-8 0 -4 16,-4 6 4 -16,4 0 -4 16,-8 -1 0 -16,4 7 16 15,8 5 -8 -15,0 -11 16 16,8 6 -16 -16,0 5 -4 16,0 7 0 -16,-12 -13 4 15,-4 7 -4 -15,4 -1 8 0,0 -5 -8 16,-4 -1 -4 -16,4 1 4 15,0 0 -4 -15,4 -1 0 32,-8 1 -12 -32,-4 0 8 0,-4 -1 12 0,-4 7 -4 15,-8 -7 -20 -15,-4 1 8 16,-4 -6 -40 -16,-4 5 28 16,-8 -5 -64 -16,0 0 48 15,-4 -6 -160 -15,-4 0 112 16,-4 0 36 -16,4 0 32 0</inkml:trace>
    </iact:actionData>
  </iact:action>
  <iact:action type="add" startTime="70927">
    <iact:property name="dataType"/>
    <iact:actionData xml:id="d35">
      <inkml:trace xmlns:inkml="http://www.w3.org/2003/InkML" xml:id="stk18" contextRef="#ctx0" brushRef="#br0">15710 8588 488 0,'0'-12'180'16,"0"6"-140"-16,0 -6 -12 0,0 12 -4 0,0 -5 -20 15,0 -1 -4 -15,-4 -6 56 0,0 0 -32 0,0 7 76 32,0 -1 -52 -32,-4 0 52 0,0 0 -56 15,0 6 24 -15,0 0 -40 16,0 6 8 -16,-4 6 -20 0,4 5 -16 16,-4 12 -4 -1,0 6 20 -15,0 12 -8 16,0 11 -12 -1,0 18 0 1,0 22 -4 -16,0 19 0 0,-4 5 24 0,4 0 -8 31,-4 0 32 -31,4 1 -24 0,-4 -7 32 0,4 0 -32 16,0 -5 20 -16,0 -6 -20 16,0 -12 -8 -16,4 -6 -4 31,0 -17 4 -31,0 -6 -4 0,4 -12 8 0,0 -5 -8 15,-4 -12 -12 -15,4 -6 4 16,4 -12 -76 -16,4 1 44 16,-4 -18 -232 -16,8 0 148 0,4 -24 60 0,4 -16 44 15</inkml:trace>
    </iact:actionData>
  </iact:action>
  <iact:action type="add" startTime="71565">
    <iact:property name="dataType"/>
    <iact:actionData xml:id="d36">
      <inkml:trace xmlns:inkml="http://www.w3.org/2003/InkML" xml:id="stk19" contextRef="#ctx0" brushRef="#br0">15802 8553 652 0,'-12'0'244'16,"8"5"-192"-16,0 -10 -12 0,4 5 -4 0,-4 0 -28 0,0 0 -4 15,0 0 0 -15,0 0 40 16,-4 0 -24 -16,0 -6 88 16,0 6 -60 -16,0 0 20 0,0 0 -36 15,-4 6 4 -15,0 -6 -20 0,0 5 -24 16,-4 7 0 -16,0 6 20 16,0 -1 -4 -16,-4 0 -12 15,0 7 0 -15,0 5 12 0,-4 0 -4 16,0 0 32 -1,0 6 -20 -15,0 6 -4 0,0 -1 -8 32,4 1 12 -32,0 0 -8 15,0 -6 4 -15,4 0 -4 0,0 -6 4 0,4 -6 -8 32,4 -6 16 -32,4 -5 -12 0,0 -6 24 0,4 -6 -20 0,4 -6 32 0,4 -6 -28 15,0 -11 4 -15,4 0 -12 31,0 -6 -16 -31,4 0 4 16,0 -6 4 -16,4 0 0 16,0 -6 0 -16,0 6 0 15,0 0 0 -15,4 6 0 16,-4 0 0 -16,0 6 0 0,0 0 8 16,0 11 -4 -16,0 0 -4 31,0 12 4 -31,-4 6 -16 0,4 6 8 0,-4 -1 4 15,0 7 0 -15,4 5 -12 16,-4 6 8 -16,0 0 -4 16,-4 12 0 -16,0 0 0 15,0 0 0 -15,0 5 -28 16,0 1 20 0,0 -1 -152 -16,-4 -5 92 15,0 0 24 -15,-8 -6 32 31</inkml:trace>
    </iact:actionData>
  </iact:action>
  <iact:action type="add" startTime="75890">
    <iact:property name="dataType"/>
    <iact:actionData xml:id="d37">
      <inkml:trace xmlns:inkml="http://www.w3.org/2003/InkML" xml:id="stk20" contextRef="#ctx0" brushRef="#br0">16322 10612 624 0,'-12'-5'228'16,"8"5"-176"-16,-4 0 -16 0,8 0 176 0,0 0 -124 0,-4 0 8 16,0 0 -56 -16,0 0 24 0,0 5 -36 15,0 1 48 -15,0 6 -44 0,0 0 48 16,0 5 -48 -16,0 12 -8 0,0 6 -12 15,4 17 8 1,0 12 -12 -16,4 6 -20 16,4 12 4 -1,4 -1 4 -15,0 -5 4 16,0 -1 8 -16,4 -11 -4 0,4 -5 -4 16,4 -7 4 -16,4 -11 -4 15,4 -6 0 -15,0 -1 8 16,0 -10 -4 -16,0 -13 -4 15,4 7 4 -15,-4 -18 4 0,8 -6 -4 32,0 -6 -28 -32,0 -5 12 0,0 -6 -48 0,-4 -1 32 15,-4 -5 -180 -15,-4 -6 116 16,-8 -5 48 -16,-12 -13 32 31</inkml:trace>
    </iact:actionData>
  </iact:action>
  <iact:action type="add" startTime="76390">
    <iact:property name="dataType"/>
    <iact:actionData xml:id="d38">
      <inkml:trace xmlns:inkml="http://www.w3.org/2003/InkML" xml:id="stk21" contextRef="#ctx0" brushRef="#br0">16322 10665 956 0,'0'0'352'16,"0"-6"-272"-16,12 6 -24 0,-4 -6 32 0,8 0 -60 16,-4 1 16 -16,4 -1 -28 15,4 -6 -8 -15,4 0 -4 16,-4 1 20 -16,4 5 -12 0,0 -6 4 15,4 1 -8 -15,0 -1 -16 16,0 6 4 -16,0 -5 -32 0,0 -1 20 16,0 0 -136 -16,0 6 84 15,0 1 -620 1,-4 -1 380 -16,-8 0 128 47</inkml:trace>
    </iact:actionData>
  </iact:action>
  <iact:action type="add" startTime="76703">
    <iact:property name="dataType"/>
    <iact:actionData xml:id="d39">
      <inkml:trace xmlns:inkml="http://www.w3.org/2003/InkML" xml:id="stk22" contextRef="#ctx0" brushRef="#br0">16390 11142 1132 0,'-8'0'420'31,"8"0"-328"-31,4 -6 -24 0,4 0 -36 0,4 -5 -32 0,0 -7 -12 0,4 -5 8 16,4 0 4 -16,0 -1 0 15,4 -5 16 -15,4 0 -8 0,0 0 -4 16,4 -6 0 -16,4 0 -48 16,8 0 24 -16,4 -5 -160 15,0 5 100 -15,0 0 24 16,0 -6 36 -16</inkml:trace>
    </iact:actionData>
  </iact:action>
  <iact:action type="add" startTime="79400">
    <iact:property name="dataType"/>
    <iact:actionData xml:id="d40">
      <inkml:trace xmlns:inkml="http://www.w3.org/2003/InkML" xml:id="stk23" contextRef="#ctx0" brushRef="#br0">15882 13347 756 0,'-4'0'280'16,"24"6"-216"-16,-16 -12 -20 0,4 6 32 0,0 0 -52 31,4 6 16 -31,0 -6 28 0,0 6 -36 15,0 -6 64 -15,0 6 -56 0,0 -6 28 16,0 5 -40 -16,0 1 0 16,4 6 -16 -16,0 -6 0 15,4 0 -4 -15,8 -6 12 16,4 5 -12 -16,12 -5 4 16,4 6 -4 -1,4 -6 -8 -15,4 -6 4 0,4 1 -4 0,-4 -1 0 16,0 0 8 -16,4 0 -4 15,4 0 -4 -15,4 0 4 16,8 6 -4 -16,0 -11 0 16,0 -1 0 -16,-4 1 0 15,4 -1 0 -15,-8 0 0 16,4 1 0 -16,0 -7 0 16,4 1 8 -16,0 -1 -4 15,0 1 -4 -15,-8 -6 4 16,-4 -1 -4 -16,-4 7 0 15,0 -1 0 -15,0 1 0 16,0 -1 -12 -16,8 1 8 16,-8 0 12 -16,4 -1 -4 15,-8 -5 -4 -15,0 5 4 16,-4 -5 4 -16,0 0 -4 0,-4 0 -4 31,0 5 4 -31,4 -5 -4 0,4 5 0 0,0 1 8 16,4 5 -4 -16,0 1 -4 15,-4 5 4 -15,0 -6 -4 16,-8 6 0 -16,0 1 0 16,0 -1 0 -16,-4 -6 0 15,0 6 0 -15,0 0 0 16,4 1 0 -16,4 -1 -12 16,0 0 8 -16,0 0 20 0,0 6 -8 15,0 -6 -4 -15,-8 6 0 16,0 -5 -4 -16,-4 -1 0 15,-8 6 16 -15,4 -12 8 32,-4 -5 0 -32,-4 -12 -16 15,-8 11 8 -15,4 -11 -12 16,-12 6 -4 -16,0 -6 4 16,-8 5 4 -16,-4 -11 -4 15,-4 0 -4 -15,0 -5 4 16,-8 -1 4 -16,-4 0 -4 15,-8 1 16 -15,4 -7 -12 16,-8 0 -12 -16,0 -5 0 16,-8 0 12 -16,-4 5 -4 15,-4 1 40 -15,-4 5 -20 16,0 0 4 -16,-4 6 -16 0,4 6 20 16,-4 6 -20 -16,0 0 12 31,-4 5 -12 -31,0 1 -8 0,-4 5 0 0,-4 0 -4 31,0 7 0 -31,0 -1 8 0,-4 6 -4 0,12 -6 -4 16,-4 0 4 -16,8 0 -4 15,-8 1 0 -15,0 5 8 18,-8 -6 -4 -18,0 6 8 16,-20 -6 -8 -16,8 6 -4 15,8 -6 4 -15,4 0 -16 0,0 0 8 31,0 1 12 -31,-4 -1 -4 0,0 -6 -28 0,0 6 12 16,0 1 12 -16,0 5 4 31,8 0 -4 -31,8 5 4 0,0 -5 4 0,0 0 -4 16,0 0 16 -16,0 0 -12 16,-4 -5 4 -16,0 5 -4 15,4 -6 20 -15,0 6 -16 16,4 -6 -4 -16,4 6 -4 15,0 -6 -4 -15,8 6 0 16,0 -6 8 -16,0 0 -4 16,-4 -5 -4 -16,0 5 4 15,0 0 12 -15,0 6 -8 16,-8 0 -12 -16,0 0 0 0,0 0 12 16,4 6 -4 -16,0 6 -4 15,4 -7 4 -15,-4 7 -4 16,12 -6 0 -16,-8 -6 8 15,8 0 -4 -15,-8 6 -20 16,4 -6 8 -16,0 6 4 16,-4 -6 4 -16,0 0 0 15,0 0 0 -15,0 0 -20 16,0 0 12 -16,4 0 12 16,0 5 0 -16,4 1 -4 15,0 6 4 -15,4 -1 -4 16,0 7 0 -16,0 5 -12 0,-4 12 8 15,0 6 -24 -15,-4 17 16 16,-4 12 4 -16,4 11 8 16,4 7 0 -16,4 -7 0 15,4 -5 0 -15,4 11 0 16,8 -6 -20 -16,4 1 12 16,8 -1 -4 -16,4 12 4 15,8 1 0 -15,8 10 0 16,12 -11 8 -16,4 -5 0 15,4 -13 -20 -15,8 -11 12 16,4 -11 -4 -16,8 -7 4 16,4 -11 0 -16,16 -12 0 15,12 1 8 -15,12 -19 0 16,0 -5 -132 -16,0 -11 72 16,8 -1 -760 -16,8 -11 452 15,-12 -6 152 -15</inkml:trace>
    </iact:actionData>
  </iact:action>
  <iact:action type="add" startTime="87556">
    <iact:property name="dataType"/>
    <iact:actionData xml:id="d41">
      <inkml:trace xmlns:inkml="http://www.w3.org/2003/InkML" xml:id="stk24" contextRef="#ctx0" brushRef="#br0">16890 831 924 0,'-20'-17'340'16,"8"34"-260"-16,0 -11 -28 0,8 -6 96 0,-8 0 -92 0,-4 6 -28 0,0 -6 -24 15,-4 0 -48 -15,0 0 24 0,-4 0 8 15,-4 6 8 -15,-4 -6 80 16,-4 0 -40 -1,4 0 76 -15,-8 -6 -64 0,-4 -6 8 0,-8 12 -32 16,-4 0 4 0,0 0 -16 -16,-4 0 12 0,4 0 -16 15,4 6 40 -15,-4 6 -24 16,0 -7 48 -16,0 1 -40 15,0 -6 4 -15,-8 12 -24 16,0 -6 12 -16,0 -6 -16 31,0 6 16 -31,4 5 -16 0,4 -5 -4 0,4 0 0 16,0 5 -16 -16,-4 -5 8 16,0 0 28 -16,0 6 -12 15,-8 -6 12 -15,0 5 -12 16,0 1 -16 -16,4 5 0 0,4 1 20 15,0 -1 -8 -15,4 1 32 16,0 -1 -24 -16,0 1 4 16,0 -1 -12 -16,-4 0 -8 15,0 7 4 -15,-4 -1 4 16,4 0 -4 -16,0 1 -4 16,4 -7 4 -16,0 0 -4 15,8 1 0 -15,0 -1 0 16,4 -5 0 -16,-4 -6 -12 15,0 0 8 -15,0 -6 12 16,0 0 -4 -16,0 0 -12 0,-4 -6 4 31,0 0 -4 -31,4 0 0 0,0 0 -12 0,4 1 12 16,0 -1 -24 -16,4 -6 20 31,4 0 -4 -31,4 1 8 0,0 5 0 0,4 -6 0 16,-8 7 0 -16,8 -7 0 15,-8 0 0 -15,8 1 0 16,-4 -1 24 -16,0 0 -8 16,0 1 -20 -16,0 -1 4 19,0 0 4 -19,0 1 4 16,0 -1 0 -16,0 1 0 16,-4 -1 8 -16,0 0 -4 15,0 1 -20 -15,0 -1 8 16,0 0 12 -16,4 1 0 15,-4 -7 8 -15,4 1 -8 0,-8 5 -12 16,0 1 4 -16,-4 -7 4 16,0 6 0 -16,-4 -5 0 15,-4 0 0 -15,0 -1 8 16,-16 1 -4 -16,0 -1 24 16,12 7 -16 -16,0 -7 -4 15,4 12 -4 -15,4 -5 4 16,-4 5 -4 -16,4 -6 -12 15,-4 1 4 -15,-4 -1 12 16,-4 0 -4 -16,0 1 16 16,0 -1 -12 -16,0 -5 4 15,4 -1 -4 -15,0 1 -16 0,8 -1 4 16,-4 -5 4 -16,-4 5 0 31,0 1 -20 -31,-4 -1 12 0,-4 1 12 0,-4 5 0 16,0 1 8 -16,0 -1 -8 15,0 0 8 -15,4 7 -8 16,0 -1 8 -16,-4 6 -8 16,-8 0 -12 -16,-8 6 4 15,-8 -1 20 -15,0 7 -8 16,12 0 4 -16,0 11 -4 16,4 0 -8 -16,-8 6 4 15,0 6 -16 -15,-4 0 8 16,0 6 4 -16,8 6 0 15,8 11 -12 -15,8 0 8 0,4 6 -4 16,8 6 0 -16,4 17 -12 31,4 12 12 -31,12 11 -4 0,4 -5 4 0,8 6 -36 5,8 -6 24 -5,8 -7 16 16,8 -4 4 -16,8 -1 -16 15,8 0 8 -15,0 0 4 16,8 0 4 -16,4 -12 0 15,16 1 0 -15,16 -12 -12 16,8 -1 8 -16,4 -10 -4 0,0 -1 0 31,-4 -6 16 -31,4 -11 -4 0,12 -6 60 0,12 -6 -36 16,4 -6 -72 -16,-4 6 20 16,-4 -11 8 -16,4 -1 12 31,8 -5 4 -31,4 5 0 0,-4 1 -12 0,-8 -1 8 15,0 -5 12 -15,4 0 -4 16,16 -1 -4 -16,-8 7 4 16,-4 5 -4 -16,-12 0 0 15,4 0 0 -15,8 1 0 16,4 -1 0 -16,4 0 0 16,-12 1 0 -16,-4 -1 0 15,4 -6 44 -15,12 1 -24 16,-4 -1 -44 -16,0 6 12 15,-12 -5 0 -15,12 -1 12 16,12 1 24 -16,-4 -1 -12 16,-8 -11 -32 -16,0 0 12 0,4 -6 20 15,12 0 -8 -15,-8 0 -8 16,4 0 0 -16,-16 -6 -4 16,12 6 0 -16,4 0 16 31,0 0 -4 -31,-8 6 -12 0,-8 6 4 0,12 -1 12 15,0 1 -4 -15,0 5 -12 16,-8 1 4 -16,-8 -1 4 16,4 1 0 -16,4 -1 -12 0,8 1 8 31,-16 -13 12 -31,0 1 -4 0,-4 0 -4 16,12 -12 4 -16,0 0 4 0,0 -5 -4 29,-8 -7 -4 -29,-4 -5 4 31,-4 -12 -4 -31,4 0 0 0,0 -11 0 0,-4 -1 0 16,-12 -5 24 -16,0 -1 -12 31,-16 1 4 -31,-4 0 -8 0,-8 -7 20 0,-8 7 -16 16,-4 -6 24 -16,-12 0 -24 16,-8 -12 40 -16,-12 -6 -28 15,-8 -17 32 -15,-12 -6 -32 16,-8 0 20 -16,-12 0 -24 15,-4 6 60 -15,-8 12 -44 16,0 -6 28 -16,-12 -1 -36 0,-8 7 16 16,-12 -1 -24 -16,-12 7 0 31,-8 -1 -12 -31,4 6 -24 0,-4 6 8 0,0 6 4 16,-16 6 4 -16,-12 17 -36 15,-4 11 20 -15,4 13 -84 16,4 11 60 -16,0 6 -116 15,-4 5 88 -15,8 13 -496 16,4 5 312 -16,0 0 96 16,-8 -18 104 -16</inkml:trace>
    </iact:actionData>
  </iact:action>
  <iact:action type="add" startTime="93296">
    <iact:property name="dataType"/>
    <iact:actionData xml:id="d42">
      <inkml:trace xmlns:inkml="http://www.w3.org/2003/InkML" xml:id="stk25" contextRef="#ctx0" brushRef="#br0">16486 8000 312 0,'-12'6'112'15,"16"-1"-84"-15,-8 1 -12 0,4 -6 64 0,-4 0 -48 0,0 0 48 0,0 6 -44 31,-8 0 44 -31,4 0 -12 0,0 0 -36 16,-4 5 28 -16,4 1 -36 0,0 -1 -4 4,4 1 -12 -4,-4 0 -8 0,4 -1 4 15,4 1 -24 -15,0 0 12 16,0 -1 12 -16,8 1 0 16,0 -6 -12 -16,0 0 4 15,4 -6 4 -15,0 -6 0 0,4 0 16 16,0 -6 -8 -16,4 -11 32 15,0 0 -24 -15,0 -6 12 16,0 -6 -16 0,-4 0 12 -16,0 0 -16 0,0 0 16 15,-4 6 -16 -15,-4 0 32 16,0 6 -24 -16,-4 5 56 16,0 1 -40 -16,-8 5 20 15,0 12 -32 -15,-4 0 -8 0,-4 6 -8 16,0 5 -24 -16,0 7 12 31,-4 -1 12 -31,0 7 0 16,0 -1 -12 -16,0 0 4 0,4 0 20 0,4 1 -8 15,4 -1 -4 -15,4 -6 0 16,0 1 4 -16,0 -6 -4 16,0 -1 -4 -16,4 -5 4 15,4 -6 40 -15,4 -6 -24 0,-4 0 8 16,4 -5 -16 -16,-4 -1 -8 15,-4 0 0 -15,-4 -5 12 16,4 0 -8 -16,-8 -1 4 0,0 1 -4 16,0 5 -16 -1,0 0 4 1,-4 1 12 -16,-4 5 -4 0,0 0 -12 0,0 6 4 16,0 0 -4 -16,-4 12 0 15,0 5 0 1,4 6 0 -16,0 1 -12 15,0 -1 12 -15,4 6 12 16,4 -6 0 -16,0 1 -4 16,4 -1 4 -16,0 -6 -16 15,0 1 8 -15,0 -7 12 31,8 -5 -4 -31,0 -6 -4 31,0 -6 12 -31,0 -5 -8 0,0 -7 16 16,0 1 -12 -16,-4 -6 -12 15,4 -1 0 -15,-8 1 20 0,0 0 -8 16,-8 5 16 -16,0 -5 -16 16,-4 11 16 -16,-4 7 -16 31,-4 -1 4 -31,0 6 -4 0,0 6 12 0,0 11 -12 16,-4 6 -20 -16,4 6 4 31,4 1 4 -31,4 4 4 0,4 1 -44 0,4 0 24 15,4 0 -56 -15,8 -6 44 16,4 -5 -80 -16,8 -7 60 0,4 -11 -112 31,4 -6 88 -31,0 -6 40 47,0 -11 24 -47</inkml:trace>
    </iact:actionData>
  </iact:action>
  <iact:action type="add" startTime="94408">
    <iact:property name="dataType"/>
    <iact:actionData xml:id="d43">
      <inkml:trace xmlns:inkml="http://www.w3.org/2003/InkML" xml:id="stk26" contextRef="#ctx0" brushRef="#br0">16486 8081 872 0,'-24'0'324'16,"16"0"-252"-16,0 0 -20 0,4 0 16 0,0 0 -48 0,-4 0 0 0,0 0 -12 15,-4 0 4 -15,-4 6 -8 16,4 6 32 -16,0 -1 -20 0,0 7 -4 15,4 -1 -8 -15,0 1 -92 0,4 -1 48 16,4 1 -84 -16,8 -1 72 16,0 -5 -124 -16,8 -1 100 0,0 -5 -156 15,4 -6 128 -15,0 0 44 63</inkml:trace>
    </iact:actionData>
  </iact:action>
  <iact:action type="add" startTime="95572">
    <iact:property name="dataType"/>
    <iact:actionData xml:id="d44">
      <inkml:trace xmlns:inkml="http://www.w3.org/2003/InkML" xml:id="stk27" contextRef="#ctx0" brushRef="#br0">16582 7936 852 0,'-8'-12'316'15,"8"12"-248"-15,0 -6 -16 0,0 6 4 0,0 -5 -40 16,4 -1 -32 -16,0 0 8 16,-4 0 28 -16,0 -6 -12 15,0 7 52 -15,4 -7 -32 0,-4 0 4 16,4 -5 -20 -16,0 -1 0 16,4 -5 -4 -16,0 -6 -8 15,4 -6 4 -15,0 0 4 0,4 -5 -4 0,4 -1 16 16,4 -6 -12 -1,4 1 16 1,4 -7 -16 -16,4 -5 4 0,4 0 -4 16,0 0 -8 -16,0 5 4 15,0 7 -4 -15,0 -1 0 16,0 7 8 -16,-4 10 -4 16,0 1 16 -16,-4 12 -12 15,0 5 4 -15,0 12 -4 16,0 0 -8 -16,0 12 4 15,4 0 -16 -15,0 5 8 16,-4 12 4 -16,0 6 0 16,0 12 0 -16,-4 -1 0 15,0 6 8 -15,-4 1 -4 0,-4 -7 -4 16,0 1 4 -16,-4 -6 4 16,0 -1 -4 -16,-8 1 24 15,4 -6 -16 -15,-4 0 -4 16,-4 0 -4 -16,-4 -6 4 31,0 0 -4 -31,0 -6 -4 0,0 -5 4 0,0 -1 4 0,0 -5 -4 16,-4 -6 -4 -16,0 5 4 15,0 -5 -16 -15,4 -6 8 0,-4 6 -32 0,0 -6 20 16,0 0 -28 -16,0 0 24 0,0 0 -44 16,0 0 36 -16,0 -6 -48 31,0 0 44 -31,0 1 -44 15,0 5 40 -15,0 -6 -52 0,-4 6 52 0,4 0 0 16,0 0 20 -16,0 -6 -40 0,0 0 28 16,0 0 -416 -16,0 0 244 15,0 1 72 -15</inkml:trace>
    </iact:actionData>
  </iact:action>
  <iact:action type="add" startTime="96275">
    <iact:property name="dataType"/>
    <iact:actionData xml:id="d45">
      <inkml:trace xmlns:inkml="http://www.w3.org/2003/InkML" xml:id="stk28" contextRef="#ctx0" brushRef="#br0">17422 7593 852 0,'-12'-6'316'16,"8"0"-248"-16,4 -6 -16 0,0 12 120 0,0 0 -104 0,0 -6 44 0,0 6 -68 15,0 0 12 -15,0 0 -36 16,0 0 52 -16,8 6 -40 0,0 0 -8 15,4 0 -12 -15,4 6 -12 16,0 5 4 -16,4 0 -16 16,4 1 8 -16,0 5 4 15,4 0 0 -15,0 1 -12 16,0 -7 8 0,0 1 12 -16,-4 -1 -4 0,4 -5 8 15,-8 -1 -8 -15,4 -11 24 0,0 0 20 31,-4 0 -24 -31,0 -11 24 0,-4 -1 -32 16,0 -5 12 -16,-4 -7 -16 16,0 1 -16 -16,-4 -6 0 35,0 0 -68 -35,-4 0 40 0,0 -6 -128 0,0 6 88 16,8 -18 36 -16</inkml:trace>
    </iact:actionData>
  </iact:action>
  <iact:action type="add" startTime="114992">
    <iact:property name="dataType"/>
    <iact:actionData xml:id="d46">
      <inkml:trace xmlns:inkml="http://www.w3.org/2003/InkML" xml:id="stk29" contextRef="#ctx0" brushRef="#br0">18350 1797 904 0,'-20'-12'332'15,"24"12"-256"-15,-4 -11 -24 0,0 11 64 16,0 0 -76 -16,0 0 -16 0,4 -6 -16 0,-4 0 24 16,0 6 -16 -16,0 -6 84 15,0 6 -56 -15,0 -5 40 0,0 5 -48 0,0 0 -12 0,8 0 -12 0,4 0 16 0,8 -6 -16 47,0 6 12 -47,4 -6 -12 16,4 -6 12 -1,16 6 -16 1,8 -5 4 -16,12 5 -4 0,8 0 4 16,8 6 -8 -16,4 -6 -4 31,-4 1 4 -31,12 5 4 0,8 0 -4 0,4 0 -4 15,4 -6 4 -15,-12 6 -4 0,4 -6 0 32,0 0 0 -32,8 0 0 0,-8 -5 8 0,-12 -1 -4 15,-8 0 -12 -15,-12 -5 4 16,-8 -1 -32 -16,-16 1 20 16,-4 -6 -64 -16,-12 5 44 15,-8 7 -140 -15,-12 -7 96 47,-12 1 36 -47</inkml:trace>
    </iact:actionData>
  </iact:action>
  <iact:action type="add" startTime="115710">
    <iact:property name="dataType"/>
    <iact:actionData xml:id="d47">
      <inkml:trace xmlns:inkml="http://www.w3.org/2003/InkML" xml:id="stk30" contextRef="#ctx0" brushRef="#br0">18602 1128 880 0,'-8'0'328'31,"12"0"-256"-31,0 0 -16 0,-4 0 0 16,0 0 -40 -16,0 0 4 0,-4 0 -12 0,0 0 56 0,-4 6 -36 0,-8 0 32 15,0 -1 -32 1,0 7 8 -16,0 5 -20 0,-4 7 -8 16,0 -1 -4 -16,-4 6 -16 15,-8 6 8 1,0 6 12 -16,-4 5 -4 0,0 1 -12 15,0 -1 4 -15,4 -5 20 16,4 0 -8 -16,4 0 -12 16,8 -1 0 -16,8 1 12 15,4 -6 -4 -15,8 0 -4 16,8 0 4 -16,8 6 -4 16,4 -7 0 -16,4 7 0 15,8 0 0 -15,-4 0 -20 16,0 -1 12 -16,0 1 -40 15,0 0 28 -15,0 0 -180 16,0 -1 112 -16,0 1 48 47,-4 -12 28 -47</inkml:trace>
    </iact:actionData>
  </iact:action>
  <iact:action type="add" startTime="127277">
    <iact:property name="dataType"/>
    <iact:actionData xml:id="d48">
      <inkml:trace xmlns:inkml="http://www.w3.org/2003/InkML" xml:id="stk31" contextRef="#ctx0" brushRef="#br0">11170 14918 1048 0,'-16'6'388'16,"12"0"-300"-16,4 0 -28 0,0 0 24 0,0 -6 -60 0,-4 5 -12 15,0 7 -4 -15,-4 5 8 16,0 13 -8 -16,0 10 32 15,0 7 -24 -15,0 11 -4 0,0 18 -8 0,-4 11 -24 16,-4 0 12 -16,0 12 4 16,0 12 4 -16,-4 5 8 15,4 0 -4 -15,0 -17 -4 16,4 -6 4 -16,0 -5 -4 31,4 -18 0 -31,0 -6 -36 0,0 -12 20 0,4 -11 -84 16,4 -1 60 -16,0 -5 -100 35,4 -6 80 -35,-4 -5 -128 0,4 -1 104 0,-4 -6 -480 63,0 -5 316 -63,0 -6 104 0</inkml:trace>
    </iact:actionData>
  </iact:action>
  <iact:action type="add" startTime="127734">
    <iact:property name="dataType"/>
    <iact:actionData xml:id="d49">
      <inkml:trace xmlns:inkml="http://www.w3.org/2003/InkML" xml:id="stk32" contextRef="#ctx0" brushRef="#br0">10546 16233 1144 0,'-8'6'420'16,"8"-6"-324"-16,4 0 -28 0,-4 0 -72 0,4 6 -12 0,4 6 -12 0,0 -1 16 15,0 12 -28 -15,0 7 24 16,4 10 -12 -16,0 1 16 0,0 6 -44 16,0 -1 28 -16,0 7 -28 15,0 5 32 -15,0 0 20 16,0 0 4 -16,0 -6 20 15,4 -5 -12 1,0 -6 48 -16,4 -12 -28 0,0 -12 28 16,4 -11 -28 -16,4 -6 28 15,4 -12 -32 -15,4 -5 -4 16,4 -6 -12 -16,-8 -6 4 16,0 -6 -8 -16,0 0 -12 0,0 -6 4 15,0 6 -48 -15,0 0 24 16,0 0 -92 -16,4 0 68 15,0 1 -268 -15,0 -1 180 16,0 -6 68 -16,-4 -6 52 31</inkml:trace>
    </iact:actionData>
  </iact:action>
  <iact:action type="add" startTime="127735">
    <iact:property name="dataType"/>
    <iact:actionData xml:id="d50">
      <inkml:trace xmlns:inkml="http://www.w3.org/2003/InkML" xml:id="stk33" contextRef="#ctx0" brushRef="#brinv">0 0 2048 0</inkml:trace>
    </iact:actionData>
  </iact:action>
  <iact:action type="add" startTime="127736">
    <iact:property name="dataType"/>
    <iact:actionData xml:id="d51">
      <inkml:trace xmlns:inkml="http://www.w3.org/2003/InkML" xml:id="stk34" contextRef="#ctx0" brushRef="#brinv">23316 16983 2048 0</inkml:trace>
    </iact:actionData>
  </iact:action>
</iact:actions>
</file>

<file path=ppt/ink/inkAction36.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45925" units="1/cm"/>
          <inkml:channelProperty channel="Y" name="resolution" value="1.64217" units="1/cm"/>
          <inkml:channelProperty channel="F" name="resolution" value="0" units="1/deg"/>
          <inkml:channelProperty channel="T" name="resolution" value="1" units="1/dev"/>
        </inkml:channelProperties>
      </inkml:inkSource>
      <inkml:timestamp xml:id="ts0" timeString="2017-12-16T20:52:42.359Z"/>
    </inkml:context>
    <inkml:brush xml:id="br0">
      <inkml:brushProperty name="width" value="0.07182" units="cm"/>
      <inkml:brushProperty name="height" value="0.07182" units="cm"/>
      <inkml:brushProperty name="color" value="#7030A0"/>
    </inkml:brush>
    <inkml:brush xml:id="brinv">
      <inkml:brushProperty name="width" value="0.05" units="cm"/>
      <inkml:brushProperty name="height" value="0.05" units="cm"/>
      <inkml:brushProperty name="color" value="#000000"/>
      <inkml:brushProperty name="transparency" value="255"/>
    </inkml:brush>
  </inkml:definitions>
  <iact:action type="add" startTime="8677">
    <iact:property name="dataType"/>
    <iact:actionData xml:id="d0">
      <inkml:trace xmlns:inkml="http://www.w3.org/2003/InkML" xml:id="stk0" contextRef="#ctx0" brushRef="#br0">170 10855 340 0,'4'4'128'16,"-4"-8"-100"-16,0 4 -8 0,0 0 148 0,0 0 -96 0,0 0 44 15,0 0 -72 -15,0 8 20 0,0 0 -36 0,0 0 -8 16,0 0 -12 -16,0 4 4 16,4 4 -8 -16,0 0 -4 15,0 0 4 -15,0 0 -16 16,0 0 8 -16,4 -4 12 15,-4 0 -4 -15,0 0 16 0,4 -4 -12 16,-4 0 16 -16,4 -4 -16 16,-4 -4 32 -16,4 0 -24 15,-4 -4 48 -15,4 0 -36 16,-4 -4 48 -16,0 -4 -44 16,-4 0 12 -16,0 0 -28 15,0 0 8 -15,-4 0 -12 16,0 0 12 -16,0 0 -16 15,-4 4 16 -15,0 0 -16 0,0 0 4 16,-4 0 -4 -16,0 4 12 16,0 4 -12 -16,0 0 -12 0,-4 8 0 15,4 4 4 17,0 4 0 -32,0 4 8 0,4 8 -4 0,0 4 -4 15,4 4 4 1,0 -4 -24 -16,4 4 12 15,4 -4 4 -15,0 0 4 16,4 -4 8 -16,4 -8 -4 16,0 0 -4 -16,4 -4 4 15,-4 -4 4 -15,4 -4 -4 16,-4 -8 8 -16,4 -8 -8 16,0 -4 8 -16,0 -4 -8 15,-4 -8 24 -15,0 0 -16 16,-8 -8 12 -16,0 0 -12 15,-4 0 0 -15,-4 0 -4 16,0 4 12 -16,-4 4 -12 0,-4 0 4 16,0 4 -4 -16,-4 4 20 15,0 8 -16 -15,0 4 -12 16,0 8 -4 -16,-4 4 -16 16,4 8 12 -16,0 8 12 15,4 4 0 -15,4 4 -20 16,0 0 8 -16,4 4 12 15,4 -4 0 -15,4 -4 -12 16,4 0 4 -16,0 -4 -4 16,4 -4 0 -16,4 -4 8 15,0 -4 0 -15,0 -4 8 16,0 0 -4 -16,0 -4 8 0,-4 -8 -8 16,0 -4 16 -16,0 -8 -12 0,-4 -4 4 15,-4 -4 -4 -15,0 0 -8 16,-4 -4 4 -16,-4 0 20 31,0 4 -12 -31,-4 0 4 16,0 4 -8 -16,0 4 4 0,0 4 -8 15,-4 4 8 -15,4 4 -8 16,0 4 -12 -16,4 8 4 16,0 4 -4 -16,4 0 0 0,0 4 8 15,4 0 0 -15,4 0 0 16,0 0 0 -16,0 -4 -12 15,4 0 8 -15,0 -4 4 0,0 -4 0 16,0 0 0 -16,0 -8 0 31,0 0 0 -31,0 -4 0 0,-4 -4 8 0,0 0 -4 16,0 -4 -4 -16,-4 0 4 16,-4 -4 4 -16,0 0 -4 15,0 0 -4 -15,0 0 4 16,-4 4 -4 -16,-4 0 0 15,0 4 0 -15,0 4 0 16,0 4 8 -16,0 0 -4 0,0 4 -4 16,0 4 4 -1,0 4 -16 -15,0 4 8 0,4 8 4 32,0 4 0 -32,0 4 0 0,4 0 0 0,0 -4 0 31,4 -4 0 -31,0 0 0 0,0 -4 0 0,4 -4 0 15,0 -4 0 -15,0 -4 0 0,0 -4 0 16,0 -8 0 -16,0 -4 0 16,0 -4 -12 -16,0 -4 8 15,-4 0 -4 1,0 -4 0 -16,-4 0 -12 16,0 0 12 -16,0 0 20 15,0 4 -4 -15,-4 4 4 16,0 0 -4 -16,0 8 -8 15,0 0 4 -15,0 4 -16 0,0 4 8 16,0 4 4 -16,0 4 0 16,0 4 -28 -16,8 4 16 15,0 0 -56 -15,0 4 36 16,8 -4 -116 -16,0 0 84 16,4 -4 -476 -16,0 -8 300 31,4 -8 112 -31</inkml:trace>
    </iact:actionData>
  </iact:action>
  <iact:action type="add" startTime="11126">
    <iact:property name="dataType"/>
    <iact:actionData xml:id="d1">
      <inkml:trace xmlns:inkml="http://www.w3.org/2003/InkML" xml:id="stk1" contextRef="#ctx0" brushRef="#br0">498 9255 476 0,'-4'-12'176'16,"-4"12"-136"-16,0 0 -12 0,8 0 40 0,-4 -4 -44 15,0 4 32 -15,0 0 -28 0,-4 0 36 0,0 -4 -36 16,0 4 48 -16,0 0 -44 16,-4 0 80 -16,0 0 -60 0,0 0 28 15,8 0 -48 -15,-4 0 24 16,0 0 -28 -16,4 0 16 0,4 0 -24 16,-4 0 8 -16,0 0 -16 15,0 0 -8 -15,4 -4 0 16,0 4 4 -16,0 0 -4 15,0 0 -4 -15,4 0 4 16,-4 0 4 -16,8 0 -4 16,-8 0 8 -16,12 0 -8 15,4 0 -4 17,-4 0 20 -32,4 0 -12 0,0 0 -4 15,0 0 0 -15,0 0 -4 16,4 0 0 -16,8 -4 0 47,8 4 0 -47,8 0 0 0,-8 0 0 15,0 0 0 -15,0 0 0 16,0 -4 0 -16,0 4 0 31,4 0 0 -31,-8 -4 8 0,4 4 -4 0,-8 0 -12 16,4 0 4 -16,-8 -4 4 31,8 0 0 -31,-4 4 0 16,0 0 0 -16,0 0 0 0,-8 0 16 15,4 0 -8 -15,-4 4 -12 16,0 0 0 -16,0 0 4 16,0 0 0 -16,0 0 0 0,0 -4 0 15,-4 0 0 -15,0 0 0 16,0 4 0 -1,0 0 0 1,-4 -4 0 -16,-4 0 0 0,0 0 0 0,0 0 0 16,-4 0 16 -16,-4 -4 -8 18,0 0 4 -18,-4 0 -4 16,0 0 -8 -16,-4 0 4 0,-4 0 12 0,-4 -4 -8 16,0 0 4 -1,-4 0 -4 -15,-4 4 -8 16,0 -4 4 -16,0 4 4 15,0 0 -4 -15,-4 0 16 16,-4 4 -12 0,-4 0 24 -16,-4 4 -20 15,0 0 12 -15,0 0 -12 0,-4 4 12 32,0 0 -16 -32,4 0 -12 0,0 0 0 0,0 0 12 31,4 0 -4 -31,0 0 16 0,4 0 -12 15,4 -4 16 -15,4 0 -16 0,-4 -4 4 16,8 4 -4 -16,0 -4 -8 16,4 0 4 -16,0 0 4 15,4 0 -4 -15,0 -4 -4 0,4 4 4 16,-4 -4 -4 -16,8 4 0 0,-4 -4 -12 16,4 0 8 -16,0 4 4 0,4 -4 0 15,0 4 -12 -15,8 0 8 0,-4 0 4 0,4 0 -12 16,12 -4 8 31,4 4 4 -47,0 0 0 15,4 0 0 1,8 0 -12 -16,8 0 8 16,4 0 -4 -16,8 0 0 15,0 0 8 -15,4 0 0 16,0 4 0 -16,-4 -4 0 15,-4 0 8 -15,-4 0 -4 16,0 0 -12 -16,0 0 4 16,0 0 12 -16,-4 0 -4 15,-4 0 -4 -15,-4 0 4 16,-4 0 -4 -16,-4 0 0 0,-4 0 16 16,-4 0 -8 -16,-4 -4 -4 15,-4 4 0 -15,-4 0 -4 16,0 0 0 -16,-8 0 8 0,0 0 -4 0,0 0 -4 0,-4 0 4 15,0 0 -48 -15,4 0 24 16,-4 -4 -136 -16,0 4 88 0,0 0 32 0,-4 4 24 16</inkml:trace>
    </iact:actionData>
  </iact:action>
  <iact:action type="add" startTime="12707">
    <iact:property name="dataType"/>
    <iact:actionData xml:id="d2">
      <inkml:trace xmlns:inkml="http://www.w3.org/2003/InkML" xml:id="stk2" contextRef="#ctx0" brushRef="#br0">1298 8783 624 0,'-16'4'228'16,"12"4"-176"-16,0 -8 -16 0,4 0 36 0,-4 0 -48 0,0 0 8 16,0 0 -20 -16,0 0 12 0,0 0 -16 15,-4 0 120 -15,0 4 -72 0,0 0 112 16,0 0 -96 -16,0 0 84 0,0 0 -88 31,0 -4 36 -31,0 4 -60 0,0 0 20 0,4 0 -36 31,0 0 0 -31,0 -4 -16 0,0 0 -8 0,4 4 0 16,0 4 -4 -16,4 -4 0 16,0 4 0 -16,4 0 0 15,4 4 -12 -15,4 0 8 16,4 4 12 -16,4 4 -4 15,4 0 -4 -15,4 4 4 16,0 0 -4 -16,4 4 0 16,-4 0 0 -16,0 0 0 15,4 4 0 -15,-8 -4 0 16,-4 0 0 -16,0 0 0 0,-4 -4 0 16,-8 -4 0 -16,0 0 0 31,-4 0 0 -31,-4 0 8 0,-4 -4 -4 0,-4 4 8 15,0 -4 -8 -15,-4 4 -12 16,-4 -4 4 -16,0 0 20 31,-8 0 -8 -31,-4 4 4 0,0 -4 -4 0,-4 4 4 16,-4 0 -8 -16,4 0 -12 16,0 0 4 -16,0 0 4 15,4 0 0 -15,0 0 0 16,4 0 0 -16,4 -4 -56 15,4 0 32 -15,0 0 -68 16,4 -4 52 -16,0 0 -160 0,8 0 116 16,0 -4 36 -16,8 0 32 0</inkml:trace>
    </iact:actionData>
  </iact:action>
  <iact:action type="remove" startTime="16126">
    <iact:property name="style" value="instant"/>
    <iact:actionData xml:id="d3" ref="#d0"/>
    <iact:actionData xml:id="d4" ref="#d1"/>
    <iact:actionData xml:id="d5" ref="#d2"/>
  </iact:action>
  <iact:action type="add" startTime="17634">
    <iact:property name="dataType"/>
    <iact:actionData xml:id="d6">
      <inkml:trace xmlns:inkml="http://www.w3.org/2003/InkML" xml:id="stk3" contextRef="#ctx0" brushRef="#br0">278 11287 424 0,'-4'4'156'31,"8"-8"-120"-31,-4 4 -8 0,0 0 16 0,0 0 -28 0,0 0 -4 0,0 -4 -8 16,0 0 28 -16,0 0 -16 0,-4 0 108 0,0 0 -68 15,0 -4 92 -15,0 4 -88 0,-4 -4 32 0,0 0 -52 16,0 0 40 0,0 -4 -48 -16,-4 4 36 15,4 0 -36 -15,-4 0 16 0,0 0 -28 16,0 4 16 -16,-4 4 -20 15,0 4 0 1,0 4 -8 -16,0 8 4 16,0 4 -8 -16,0 4 8 15,4 0 -8 -15,0 4 8 16,4 -4 -8 -16,4 4 -4 16,4 0 4 -16,0 -4 -4 15,4 0 0 -15,0 -8 -20 16,4 0 12 -16,0 -4 -4 15,0 -4 4 -15,4 -4 16 16,0 -4 -4 -16,0 -4 8 16,0 -4 -8 -16,-4 -4 16 15,0 -8 -12 -15,0 4 -4 16,0 0 0 -16,-4 -4 12 0,-4 0 -8 36,-4 4 24 -36,0 0 -20 0,0 0 40 0,-4 4 -28 16,0 0 -4 -16,0 4 -12 15,0 0 4 -15,0 4 -8 0,-4 0 -20 16,4 8 8 -16,0 0 -4 16,0 4 4 -16,0 4 0 15,4 4 0 -15,4 4 -12 16,0 0 12 0,4 0 4 -16,4 -4 4 15,-4 -4 24 -15,8 4 -12 31,0 0 -32 -31,0 -4 12 0,4 0 0 0,0 -12 8 16,0 0 0 -16,0 0 0 16,-4 -12 24 -16,0 8 -12 31,-4 -12 -4 -31,0 0 -4 0,-4 0 4 0,-4 -4 -4 31,0 0 16 -31,-4 4 -12 0,-4 -4 24 0,-4 4 -20 16,0 0 32 -16,0 8 -28 0,-4 0 -4 15,0 4 -8 -15,0 8 -4 16,4 4 0 -16,0 0 -36 16,0 8 20 -16,4 4 4 15,0 0 12 -15,4 0 -20 16,4 0 12 -16,0 -4 4 16,4 -4 4 -16,4 4 -20 0,0 -4 12 15,0 -4 -4 -15,4 -8 4 16,-4 -4 -28 -16,4 4 20 31,-4 -4 -28 -31,-4 0 24 0,-4 4 -376 16,0 0 216 -16,-4 0 84 0</inkml:trace>
    </iact:actionData>
  </iact:action>
  <iact:action type="add" startTime="20427">
    <iact:property name="dataType"/>
    <iact:actionData xml:id="d7">
      <inkml:trace xmlns:inkml="http://www.w3.org/2003/InkML" xml:id="stk4" contextRef="#ctx0" brushRef="#br0">314 11387 144 0,'-12'-8'52'15,"12"12"-40"-15,4 4 0 0,-4 -8 192 0,-4 0 -112 0,4 0 148 16,0 4 -136 -16,-4 -4 68 16,0 0 -100 -16,0 0 32 15,4 0 -60 -15,-4 0 -8 0,4 0 -20 0,0 8 -4 16,0 0 -4 -16,4 0 12 0,4 4 -12 15,-4 4 16 -15,4 8 -16 16,0 -4 4 0,8 4 -4 -16,0 0 12 15,0 4 -12 -15,4 4 -12 16,4 8 0 29,-4 0 12 -45,4 0 -4 0,0 0 -4 0,8 0 4 16,0 0 -4 -16,12 -4 0 15,0 -4 16 -15,4 0 -8 0,4 -4 -4 32,4 -4 0 -32,0 0 4 0,0 -4 -4 0,0 -4 16 15,-4 -4 -12 -15,-4 0 4 16,4 -8 -4 -16,0 0 -8 31,8 -4 4 -31,0 0 12 0,4 -4 -8 0,-4 4 24 16,4 -8 -20 -16,-8 -4 12 15,0 0 -12 -15,-8 0 20 16,-4 -4 -20 -16,4 0 24 16,0 -4 -24 -16,0 -4 4 31,4 -4 -8 -31,-4 0 36 0,0 0 -20 16,0 -12 12 -16,0 -4 -20 0,0 -4 28 15,-4 0 -28 -15,-4 0 12 16,0 0 -16 -16,-4 -8 0 15,-4 0 -4 -15,0 -4 -8 0,0 0 4 16,-4 -8 12 -16,4 -4 -8 16,0 0 -4 -16,-4 4 0 15,0 4 12 -15,-4 0 -8 16,-4 8 4 -16,-4 4 -4 16,0 4 -8 -16,-4 4 4 15,0 4 -4 -15,-8 4 0 16,0 8 8 -16,-4 4 -4 15,0 4 -4 -15,0 4 4 0,-4 4 -16 0,0 0 8 16,-4 4 -4 -16,0 4 0 31,0 4 0 -31,-4 4 0 16,0 4 16 -16,0 4 -4 0,0 4 -20 0,-4 4 8 16,4 -4 12 -16,0 4 0 31,0 0 -4 -31,4 0 4 0,0 4 -4 0,0 -4 0 15,0 0 0 -15,0 0 0 16,4 -4 -12 -16,0 0 8 16,0 -4 4 -16,4 0 0 15,0 -4 16 -15,0 0 -8 16,0 0 -12 -16,0 -8 0 16,0 0 4 -16,0 0 0 0,0 0 8 0,4 -4 -4 15,4 -4 8 -15,0 0 -8 16,4 -4 8 -16,0 -4 -8 31,4 -4 -12 -31,0 0 4 0,4 -4 4 16,0 4 0 -16,0 4 0 15,0 0 0 -15,-4 0 -12 16,0 4 8 -16,0 4 12 16,0 0 -4 -16,-4 4 -28 15,0 4 12 -15,-4 4 12 16,4 8 4 -16,0 4 -4 0,0 4 4 31,0 4 -4 -31,0 4 0 0,0 0 8 0,0 -4 -4 31,-4 0 -20 -31,0 0 8 0,0 0 4 0,0 -4 4 16,-4 0 -36 -16,0 0 20 16,4 -4 -92 -16,-4 0 60 15,4 -4 -100 -15,-4 0 84 16,0 -4 -400 -16,-4 0 256 0,4 0 88 15,-8 -4 84 -15</inkml:trace>
    </iact:actionData>
  </iact:action>
  <iact:action type="add" startTime="22714">
    <iact:property name="dataType"/>
    <iact:actionData xml:id="d8">
      <inkml:trace xmlns:inkml="http://www.w3.org/2003/InkML" xml:id="stk5" contextRef="#ctx0" brushRef="#br0">1978 9719 404 0,'0'-12'148'16,"-4"8"-112"-16,4 -4 -12 0,0 8 164 0,0 -4 -108 0,0 0 80 0,-4 0 -92 0,0 0 60 15,0 0 -72 -15,0 4 24 0,0 0 -48 0,0 0 8 16,0 4 -24 -16,4 4 0 0,0 4 -8 15,0 4 -16 -15,0 4 4 16,0 4 4 0,4 4 0 -16,0 0 0 15,0 0 0 -15,0 0 8 16,4 0 -4 0,0 4 -4 -16,0 -4 4 15,0 -8 -4 -15,0 4 0 16,0 0 -12 -16,0 -4 8 15,0 -4 12 -15,0 -4 -4 0,0 0 -4 16,0 0 4 -16,0 0 4 16,4 0 -4 -16,0 -4 -4 15,4 0 4 -15,0 -4 4 16,4 -4 -4 -16,0 0 16 0,4 0 4 16,4 0 -8 15,0 -4 8 -31,0 0 -16 0,4 0 16 15,4 -4 -16 -15,0 0 16 16,4 -4 -16 -16,4 -4 -12 16,8 0 0 -16,0 4 4 15,8 -4 0 -15,-4 0 0 16,4 4 0 -16,-4 0 0 16,-4 0 0 -16,0 0 8 0,4 4 -4 15,0 0 8 -15,0 0 -8 31,0 4 8 -31,0 0 -8 0,4 0 8 0,-12 0 -8 16,0 0 -4 -16,-8 0 4 16,0 0 4 -16,-12 0 -4 15,0 0 -4 -15,-4 4 12 32,-8 0 -8 -32,-4 0 16 0,-4 0 -12 0,0 -8 48 28,-8 8 -28 -28,0 0 20 16,4 -4 -28 -16,-4 0 28 0,4 4 -32 0,-8 -4 20 15,4 0 -20 -15,0 0 36 16,0 0 -28 -16,-4 -4 12 16,-4 0 -20 -16,4 -4 20 15,0 -4 -24 1,4 0 4 -16,-4 0 -8 16,0 -4 -16 -16,4 -4 4 15,-4 -4 4 -15,4 0 0 16,0 4 0 -16,-4 0 0 15,4 0 0 -15,0 0 0 16,4 4 0 -16,0 4 0 16,0 4 -12 -16,0 0 8 31,-4 4 -16 -31,0 4 12 0,0 0 -4 0,0 0 4 0,0 4 -12 0,0 0 12 16,0 0 -4 -16,4 8 4 15,-4 0 -12 -15,8 8 12 16,-4 4 12 -1,0 0 0 -15,-4 4 -4 16,0 4 4 -16,4 0 -4 16,0 0 0 -16,-4 0 -12 15,4 0 8 -15,-4 0 4 16,0 -4 0 -16,0 0 8 16,0 0 -4 -16,0 -4 8 15,0 0 -8 -15,0 0 -12 16,-4 -8 4 -16,4 0 -32 15,-4 -4 20 -15,4 0 -160 16,0 -8 96 -16,4 4 32 16,-4 -8 36 -16</inkml:trace>
    </iact:actionData>
  </iact:action>
  <iact:action type="add" startTime="27833">
    <iact:property name="dataType"/>
    <iact:actionData xml:id="d9">
      <inkml:trace xmlns:inkml="http://www.w3.org/2003/InkML" xml:id="stk6" contextRef="#ctx0" brushRef="#br0">1938 10823 728 0,'-8'-4'268'16,"12"8"-208"-16,-4 -4 -16 0,0 0 8 16,0 0 -36 -1,-4 0 -4 1,0 0 -8 -16,-4 4 -4 0,0 0 0 0,0 0 44 0,0 8 -24 0,-4 0 24 15,0 8 -24 -15,4 0 -8 16,0 4 -8 -16,0 4 -4 16,0 0 0 -16,4 0 0 0,0 -4 0 31,0 0 8 -31,4 -4 -4 0,0 0 24 16,0 -4 -16 -16,0 -4 24 0,0 0 -24 15,0 -4 12 1,0 -8 -12 -16,0 0 44 15,4 -4 -28 -15,-4 -4 40 0,0 -4 -40 0,0 -4 4 16,-4 0 -20 0,0 0 12 -16,0 0 -16 15,0 0 40 -15,0 8 -24 16,-4 0 12 -16,-4 0 -20 31,8 4 -8 -31,-4 0 -16 16,4 8 4 -16,0 4 -16 0,0 0 12 15,0 4 -4 -15,4 4 4 16,0 0 8 -16,4 -4 0 16,0 0 0 -16,0 0 0 15,4 -4 -12 -15,0 0 8 0,0 -4 4 0,0 -4 0 16,0 -4 8 -16,4 -4 -4 16,0 -4 -4 -16,-4 -4 4 15,0 -4 4 1,0 -4 -4 -16,-4 4 16 31,0 0 -12 -31,-4 -4 4 16,-4 0 -4 -16,0 4 4 0,0 0 -8 0,-4 4 16 15,0 4 -12 -15,0 0 4 32,4 8 -4 -32,-4 0 -16 0,4 4 4 0,0 8 -4 0,0 4 0 15,0 4 8 -15,0 4 0 16,4 0 -12 -16,0 4 8 15,0 -4 12 -15,0 0 -4 16,0 0 -12 -16,0 -4 4 16,4 0 4 -16,0 -8 0 15,0 0 0 -15,-4 -8 0 16,4 0 8 -16,4 -4 -4 0,-4 -4 8 0,0 0 -8 16,0 -4 8 -16,0 0 -8 29,0 -4 -4 -29,-4 0 4 0,0 4 12 15,0 0 -8 -15,0 4 -4 32,-4 4 0 -32,0 0 20 0,-4 4 -12 0,0 0 4 15,4 4 -8 -15,-4 4 12 16,0 8 -12 -16,0 0 -20 31,0 4 4 -31,4 0 -84 16,0 8 52 -16,4 0 16 0,8 -4 16 0</inkml:trace>
    </iact:actionData>
  </iact:action>
  <iact:action type="add" startTime="29834">
    <iact:property name="dataType"/>
    <iact:actionData xml:id="d10">
      <inkml:trace xmlns:inkml="http://www.w3.org/2003/InkML" xml:id="stk7" contextRef="#ctx0" brushRef="#br0">1902 10983 572 0,'-8'4'208'16,"8"-4"-160"-16,0 -4 -12 0,0 4 32 0,0 0 -44 0,0 0 -12 0,0 0 -4 16,0 0 0 -16,0 0 -4 0,0 0 16 0,0 0 -12 15,0 0 32 -15,0 0 -24 0,0 0 20 16,8 4 -20 -16,0 4 0 15,4 0 -8 -15,0 4 -8 16,4 4 4 0,0 4 4 -16,4 4 -4 15,0 0 8 -15,4 0 -8 16,4 0 8 0,0 4 -8 -16,4 0 8 15,0 0 -8 -15,0 0 -12 16,0 0 4 -16,0 0 4 15,0 0 0 -15,-4 0 16 0,8 0 -8 16,-8 -4 24 -16,0 0 -20 16,0 0 12 -16,4 -4 -12 31,4 4 20 -31,4 -4 -20 0,0 0 4 0,0 0 -8 16,0 0 -8 -16,0 -4 4 15,0 0 4 -15,-4 0 -4 16,4 -4 8 -16,-4 0 -8 15,-4 -4 16 -15,0 0 -12 16,0 -4 -4 -16,0 0 0 16,0 -4 4 -16,4 0 -4 15,0 0 16 -15,0 -4 -12 16,4 0 4 -16,0 0 -4 16,8 -4 12 -16,-8 4 -12 15,0 -4 4 -15,-4 0 -4 0,4 0 4 31,-8 0 -8 -31,0 0 8 0,0 0 -8 16,0 0 16 -16,-4 0 -12 0,0 -4 4 16,-4 0 -4 -16,4 -4 4 15,0 0 -8 -15,4 0 32 32,0 0 -20 -32,-4 0 20 0,4 -8 -20 0,-4 0 8 15,4 4 -12 -15,-8 -4 28 31,4 4 -24 -31,-4 -8 20 0,0 -4 -20 16,-4 -4 0 -16,-4 0 -8 0,0 0 28 16,-4 -4 -20 -16,0 -4 12 15,0 0 -16 -15,-8 0 12 0,0 4 -16 16,0 0 4 -16,-4 4 -4 16,0 0 4 -16,0 4 -8 15,-4 -4 -4 -15,0 8 4 16,0 -4 -16 -16,-4 4 8 15,8 4 4 -15,-4 0 0 16,4 4 0 -16,0 4 0 16,0 -4 -12 -16,0 4 8 15,0 4 -4 -15,0 0 0 16,4 4 16 -16,0 4 -4 16,0 -4 -20 -16,0 4 8 0,0 0 4 0,-4 0 4 15,4 0 -12 -15,0 0 8 0,4 4 -24 31,-8 0 16 -31,0 -4 -20 0,0 4 16 0,0 0 -72 0,0 -4 52 0,0 4 -180 0,0 0 120 0,-4 -4 -720 16,4 4 448 -16</inkml:trace>
    </iact:actionData>
  </iact:action>
  <iact:action type="add" startTime="31006">
    <iact:property name="dataType"/>
    <iact:actionData xml:id="d11">
      <inkml:trace xmlns:inkml="http://www.w3.org/2003/InkML" xml:id="stk8" contextRef="#ctx0" brushRef="#br0">3578 10083 932 0,'-12'-4'348'16,"20"4"-272"-16,-4 4 -20 0,-4 -4 -4 15,0 0 -40 -15,0 0 -4 16,4 8 -4 -16,0 4 12 0,0 0 -8 0,0 4 60 16,0 4 -40 -16,4 4 16 0,0 8 -28 15,-4 8 28 1,4 12 -28 -16,0 8 20 19,-4 0 -20 -19,0 4 0 15,4 0 -8 -15,-4 -4 20 16,0 -8 -16 -16,0 -8 4 15,0 -8 -8 -15,-4 -4 4 16,4 -4 -8 -16,0 -8 40 16,4 0 -20 -16,0 -8 -4 0,4 -4 -12 15,4 -8 4 -15,4 0 -8 16,0 -4 8 -16,8 0 -8 16,4 -4 -4 -16,0 -4 4 15,4 0 -16 -15,4 0 8 16,4 0 -4 -16,0 0 0 15,-4 -4 8 -15,8 4 0 16,-8 0 0 -16,8 0 0 16,4 0 0 -16,4 4 0 15,0 4 0 -15,4 0 0 16,-4 -4 0 -16,-4 4 0 16,-8 0 0 -16,0 0 0 15,-8 0 0 -15,-4 4 0 16,-8 -4 8 -16,-4 0 -4 15,-4 4 16 -15,0 0 -12 0,-8 0 40 0,0 -4 -24 16,-4 0 32 -16,-4 0 -32 0,4 -8 20 0,-4 -4 -12 16,-4 0 -20 15,0 -8 28 -31,4 -4 -24 16,-4 -8 4 -1,0 -8 -12 -15,0 0 -16 16,8 0 4 -16,-4 0 4 15,0 4 0 -15,4 4 -28 16,4 4 16 -16,-4 0 -92 16,0 0 56 -16,4 4 -540 0,0 0 324 15,4 -4 108 -15,0 -8 108 32</inkml:trace>
    </iact:actionData>
  </iact:action>
  <iact:action type="add" startTime="36702">
    <iact:property name="dataType"/>
    <iact:actionData xml:id="d12">
      <inkml:trace xmlns:inkml="http://www.w3.org/2003/InkML" xml:id="stk9" contextRef="#ctx0" brushRef="#br0">11542 10727 632 0,'4'-12'236'16,"-8"12"-184"-16,8 -4 -16 0,-4 0 88 0,0 4 -76 0,-4 -4 96 16,0 4 -84 -16,0 0 76 15,4 0 -76 -15,-4 0 64 16,4 0 -68 -16,-4 4 4 0,4 0 -36 0,-4 4 12 0,0 8 -20 0,4 4 -8 15,-4 4 -4 1,4 4 -4 -16,-4 4 0 16,4 8 0 -1,0 4 0 1,0 4 0 -16,0 0 0 16,0 0 -12 -16,0 -4 8 0,0 -4 20 15,-4 -4 -8 -15,4 -4 -4 16,0 -4 0 -16,4 -8 4 15,0 -4 -4 -15,4 0 -4 32,0 -4 4 -32,0 -4 4 0,0 0 -4 0,0 -4 -4 0,4 -4 4 15,4 -4 4 -15,4 0 -4 0,0 4 -12 16,8 0 4 15,0 0 12 -31,4 -4 -4 0,8 0 -4 0,4 0 4 16,0 -4 -16 -16,4 0 8 15,8 0 4 -15,-4 0 0 16,-4 -4 0 -16,4 4 0 16,4 0 0 -16,0 0 0 15,4 -4 0 -15,0 4 0 16,-4 0 0 -16,0 0 0 16,-8 4 0 -16,0 0 0 15,-8 -4 8 -15,-4 4 -4 16,-8 0 8 -16,0 0 -8 15,-8 0 -4 -15,0 0 4 0,-8 0 4 16,0 0 -4 -16,-4 0 8 16,0 0 -8 -1,0 0 -4 -15,0 4 4 0,0 -4 -4 0,-4 0 0 0,0 0 0 16,0 -4 0 -16,0 0 0 16,0 0 0 -16,4 -4 0 15,-4 0 0 -15,8 -4 24 16,-8 0 -12 15,0 -4 -12 -31,4 0 -4 0,0 -4 12 0,0 0 -4 16,0 0 -4 -16,0 0 4 15,0 -4 4 -15,0 0 -4 16,0 -8 8 -16,0 0 -8 16,-4 -4 -4 -16,0 4 4 15,0 0 4 -15,0 4 -4 16,0 0 -20 -16,0 4 8 18,0 4 -32 -18,4 0 24 16,-4 4 -40 -16,0 4 36 16,0 0 -72 -16,0 4 52 0,0 0 -140 15,0 4 100 -15,0 0 56 16,4 4 16 -16</inkml:trace>
    </iact:actionData>
  </iact:action>
  <iact:action type="add" startTime="40643">
    <iact:property name="dataType"/>
    <iact:actionData xml:id="d13">
      <inkml:trace xmlns:inkml="http://www.w3.org/2003/InkML" xml:id="stk10" contextRef="#ctx0" brushRef="#br0">12126 11299 976 0,'-8'0'360'15,"8"0"-280"-15,4 4 -20 0,-4 -4 -32 0,0 0 -28 16,0 0 8 -16,0 0 -4 16,-4 0 96 -16,0 0 -56 0,4 0 68 0,-4 0 -60 15,0 0 -4 -15,4 0 -28 0,0 0 -20 0,0 0 -4 0,0 4 12 0,-4 0 -4 16,0 0 -20 -16,4 4 8 16,-8 0 4 -16,4 0 4 15,-4 4 -12 1,8 4 8 -1,-8 -4 12 -15,4 8 -4 16,-4 -8 -12 0,-4 4 4 -16,0 0 20 15,-4 4 -8 -15,0 -4 -4 16,0 4 0 -16,-4 -4 4 16,0 0 -4 -16,-8 4 8 31,4 0 -8 -16,-4 0 16 -15,0 0 -12 0,0 0 24 0,0 0 -20 16,-4 0 24 -16,4 -4 -24 16,0 0 24 -16,0 0 -24 15,0 0 12 -15,0 0 -12 16,-4 4 36 -16,0 0 -24 16,0 0 20 -16,0 0 -24 15,-4 0 28 -15,0 -4 -32 0,-4 0 20 16,0 -4 -20 -16,0 4 -8 31,0 -4 -4 -31,0 0 4 0,0 0 -4 0,0 -4 16 16,0 0 -12 -16,-4 0 32 8,4 4 -24 -8,0 -4 40 16,4 0 -32 -16,-4 0 4 16,0 4 -16 -16,-4 -4 12 15,-4 -4 -16 -15,0 0 16 16,0 0 -16 -16,0 -4 -4 0,4 0 0 47,0 -4 -4 -47,4 4 0 0,0 -4 0 0,4 -4 0 15,-4 0 0 -15,4 0 0 0,-4 0 16 0,4 0 -8 16,0 0 -4 -16,-4 -4 0 16,4 0 -4 -16,0 -4 0 15,0 -4 8 -15,0 -4 -4 16,4 0 -12 -16,0 -4 4 15,0 -4 -16 -15,4 0 12 16,4 0 4 -16,4 0 4 16,0 0 -20 -16,4 4 12 15,-4 0 12 -15,4 0 0 16,0 0 -12 -16,4 4 4 16,0 -4 4 -16,4 -4 0 15,0 -4 -12 -15,0 12 8 16,4 -12 -4 -16,4 0 0 15,0 4 8 -15,-4 0 -12 16,4 -4 8 -16,0 0 -4 31,4 4 0 -31,-4 0 -12 0,8 -8 12 0,-8 4 -4 16,4 4 4 -16,0 4 16 16,0 4 -4 -16,4 4 -4 15,-4 4 4 -15,-4 0 -4 16,0 4 0 -16,0 0 -20 0,0 4 12 15,0 0 4 -15,-4 0 4 0,4 4 -12 16,-4 0 8 -16,0 0 -4 0,0 4 0 16,0 -4 0 -16,0 4 0 0,0 0 0 0,0 4 0 0,0 4 -12 0,0 0 12 15,-4 4 -12 31,4 0 8 -31,0 0 0 -15,4 8 4 16,-4 0 -12 -1,8 0 12 -15,-4 0 -24 16,4 0 20 -16,0 -4 -12 16,4 4 12 -16,0 -8 0 15,8 -4 4 -15,4 -4 8 32,-4 -4 -12 -32,4 -4 8 0,-8 -4 20 15,0 -4 -8 -15,-4 0 4 16,-4 -4 -4 -16,-4 0 72 0,0 0 -44 31,-8 0 24 -31,0 0 -40 0,-4 0 36 0,0 4 -32 16,-4 0 4 -16,0 4 -16 31,-4 0 20 -31,4 4 -20 0,-8 4 -12 0,12 4 -4 16,-8 -4 4 -16,8 8 0 15,-4 0 -20 -15,4 4 12 16,-4 4 -12 -16,4 4 8 15,4 8 -8 -15,4 0 8 16,0 0 0 -16,8 0 4 16,-4 -4 -20 -16,12 0 16 0,-4 -4 -12 15,8 -4 12 -15,0 0 8 16,0 -8 4 -16,0 0 0 16,0 -8 0 -16,0 0 16 15,0 -4 -8 -15,-4 -4 16 16,-4 -4 -16 -16,0 -4 24 15,-4 0 -20 -15,0 0 32 16,-4 -4 -28 -16,0 0 20 16,-4 0 -20 -16,0 0 8 15,-4 0 -12 -15,-4 4 0 16,0 0 -4 -16,4 4 4 16,-8 4 -8 -16,0 0 -12 15,8 4 4 -15,0 0 -4 16,4 8 0 -16,-4 0 -20 0,4 4 16 15,0 0 -20 -15,4 4 16 0,0 4 0 16,4 4 8 0,4 -4 -12 -16,0 4 12 15,4 -8 -12 -15,0 0 8 16,0 0 0 -16,4 -4 -4 16,4 -4 12 -16,-4 -4 -8 31,0 -4 4 -31,0 -4 0 0,0 -4 0 15,-8 -4 24 -15,0 0 -8 16,-4 -4 32 -16,0 0 -24 16,-8 -4 4 -16,0 4 -12 0,-4 0 20 31,0 4 -16 -31,-4 0 4 0,0 4 -8 0,0 0 12 16,0 8 -12 -16,0 0 4 15,4 4 -4 -15,0 4 -40 16,0 4 16 -16,0 4 -72 0,4 8 48 15,0 0 -380 1,8 8 236 -16,4 0 76 16,16 -12 72 -16</inkml:trace>
    </iact:actionData>
  </iact:action>
  <iact:action type="add" startTime="46012">
    <iact:property name="dataType"/>
    <iact:actionData xml:id="d14">
      <inkml:trace xmlns:inkml="http://www.w3.org/2003/InkML" xml:id="stk11" contextRef="#ctx0" brushRef="#br0">11742 8751 932 0,'-28'4'348'15,"20"-16"-272"-15,-4 12 -20 0,8 0 60 0,0 0 -76 0,0 4 -28 0,0 -4 -8 16,-4 8 -24 -16,-4 4 12 16,0 4 12 -16,0 8 0 0,-4 8 -20 15,0 8 8 -15,-4 8 4 16,4 8 4 -16,-4 0 0 16,4 -4 0 -16,0 -4 0 15,8 -8 0 -15,-4 -8 8 16,12 -4 -4 -16,-8 -8 -4 0,8 0 4 15,4 -12 12 -15,4 -4 -8 0,4 -4 24 32,0 -8 -20 -32,4 -4 40 0,4 -8 -28 0,0 -4 -4 15,0 -8 -12 17,4 -4 -8 -32,0 0 4 0,4 -4 4 0,0 0 -4 15,-4 4 -12 -15,0 8 4 16,-4 4 12 -16,0 4 -4 15,-4 4 -20 -15,-4 8 8 16,-4 4 -32 -16,-4 4 24 16,0 8 -28 -16,-4 12 24 19,-4 4 0 -19,0 4 12 0,0 4 16 16,-4 0 -4 0,4 -4 16 -16,0 0 -12 15,4 -8 16 -15,0 0 -16 0,4 -8 4 31,4 -4 -4 -31,4 -8 28 0,8 -12 -20 16,0 -8 -4 -16,8 -8 -8 0,4 -8 -4 16,4 -4 0 -16,-8 4 0 15,0 4 0 -15,0 4 0 16,0 0 0 -16,-8 4 8 16,0 4 -4 -16,-4 4 -12 15,-4 8 4 -15,-4 4 -24 16,-8 4 16 -16,4 8 -20 0,-4 8 16 15,-4 4 16 -15,-4 4 4 0,0 4 16 16,0 4 -12 0,0 0 16 -16,4 -4 -16 15,0 0 24 -15,0 -8 -20 32,4 0 4 -32,0 -8 -8 0,8 -4 28 15,0 -4 -20 -15,0 -8 12 0,4 -4 -16 16,4 -4 20 -16,4 -8 -20 0,0 -4 4 15,4 -4 -8 -15,-4 4 -8 16,4 0 4 -16,-4 4 4 16,0 4 -4 -16,-4 0 16 15,-4 4 -12 -15,0 4 -12 16,-4 4 0 -16,-8 16 12 0,-4 16 -12 16,0 12 0 15,0 4 -24 -31,4 4 16 0,0 -4 24 15,4 -4 -8 -15,0 -8 -8 32,4 -4 0 -32,0 -8 12 0,0 -4 -4 0,4 -4 -4 0,0 -8 4 15,4 -8 -4 -15,0 -8 0 5,4 -8 -20 -5,0 -12 12 16,4 -8 -12 -1,0 -8 8 -15,-4 0 0 16,0 4 4 -16,0 4 8 15,-4 8 0 -15,0 8 16 32,-8 4 -8 -32,0 4 4 0,-4 20 -4 0,-4 16 -8 15,-4 12 4 -15,0 8 -4 16,0 4 -12 -16,0 0 8 16,4 -4 -92 -16,0 -8 48 15,4 -8 -524 -15,8 -12 316 16,4 -20 108 -16,4 -16 100 31</inkml:trace>
    </iact:actionData>
  </iact:action>
  <iact:action type="add" startTime="47426">
    <iact:property name="dataType"/>
    <iact:actionData xml:id="d15">
      <inkml:trace xmlns:inkml="http://www.w3.org/2003/InkML" xml:id="stk12" contextRef="#ctx0" brushRef="#br0">12650 8071 1236 0,'-4'12'456'15,"-4"-24"-352"-15,16 12 -32 0,-4 0 -48 0,4 -8 -28 0,4 -4 4 16,0 -4 0 -16,0 0 8 16,4 -4 -4 -16,4 -4 40 15,4 -8 -20 -15,4 -8 -12 0,16 -8 -8 16,4 -8 -4 -16,8 -8 0 15,4 8 -56 -15,0 0 32 0,0 0 -200 16,0 4 124 -16,-8 -4 40 16,0 4 44 -16</inkml:trace>
    </iact:actionData>
  </iact:action>
  <iact:action type="add" startTime="47691">
    <iact:property name="dataType"/>
    <iact:actionData xml:id="d16">
      <inkml:trace xmlns:inkml="http://www.w3.org/2003/InkML" xml:id="stk13" contextRef="#ctx0" brushRef="#br0">13442 7099 1328 0,'-12'-4'492'16,"12"4"-380"-16,4 0 -32 0,-4 0 -36 0,4 0 -40 0,-4 0 -20 16,4 4 8 -16,0 8 20 0,0 8 -4 15,0 4 24 -15,0 12 -20 16,-4 0 -12 -16,4 16 -4 15,-4 -4 -16 -15,4 4 12 16,0 -4 4 -16,0 0 4 16,4 -4 0 -16,4 -4 0 15,4 -4 0 -15,4 -8 0 16,4 -8 32 -16,4 -8 -16 16,4 -8 -12 -16,8 -8 -8 15,4 -8 -40 -15,-4 -4 24 16,0 -8 -116 -16,-4 4 76 29,4 -8 -424 -29,-4 0 268 0,0 -12 96 47,0 -4 80 -47</inkml:trace>
    </iact:actionData>
  </iact:action>
  <iact:action type="add" startTime="48065">
    <iact:property name="dataType"/>
    <iact:actionData xml:id="d17">
      <inkml:trace xmlns:inkml="http://www.w3.org/2003/InkML" xml:id="stk14" contextRef="#ctx0" brushRef="#br0">14338 7139 1380 0,'-20'12'512'15,"16"-12"-396"-15,4 -4 -36 0,0 4 4 0,4 -8 -64 0,-4 -4 -124 16,0 0 56 0,0 -4 0 -16,-4 4 28 15,-4 -4 52 -15,0 4 -20 0,0 0 8 0,0 4 -12 0,-4 0 -52 16,0 8 28 -16,0 4 -32 15,-4 12 28 -15,0 8 -8 16,0 8 16 0,0 0 16 -16,0 4 0 15,4 -4 -12 17,4 4 4 -32,4 -8 -16 0,4 0 12 15,4 -8 -24 -15,4 0 20 0,4 -8 4 16,8 -4 8 -16,0 -8 -20 15,8 -8 12 -15,0 -4 -12 16,0 -4 8 -16,0 -8 -52 0,0 -4 32 0,-4 0 -20 16,-4 -4 32 -16,-8 0 20 15,0 0 0 -15,-8 4 88 32,0 4 -44 -32,-4 8 68 0,0 4 -64 0,-4 4 -16 0,0 8 -20 15,0 4 -20 -15,0 4 4 0,0 4 4 0,4 4 0 16,0 4 0 -1,4 0 0 1,4 0 -12 -16,4 -4 8 16,4 0 -4 -16,4 0 0 0,4 -8 -64 15,4 -4 40 1,4 -4 -164 -16,8 0 112 16,4 -8 36 -16,8 -12 32 31</inkml:trace>
    </iact:actionData>
  </iact:action>
  <iact:action type="add" startTime="48627">
    <iact:property name="dataType"/>
    <iact:actionData xml:id="d18">
      <inkml:trace xmlns:inkml="http://www.w3.org/2003/InkML" xml:id="stk15" contextRef="#ctx0" brushRef="#br0">15074 6787 1268 0,'-32'-4'468'16,"16"8"-364"-16,-8 4 -28 0,16 -4 -16 0,-8 0 -48 0,-4 4 -64 15,-4 4 24 -15,-4 8 -32 16,0 4 36 -16,0 8 36 0,0 4 -4 0,4 4 -8 16,4 0 -4 -16,8 0 -32 15,4 -8 20 -15,4 0 -40 16,4 -8 36 -16,0 -4 -12 16,8 -4 20 -16,0 -8 36 15,8 -4 -16 -15,4 -8 16 16,0 -8 -12 -16,4 -4 0 15,0 -12 -4 -15,-4 0 4 16,4 -4 -8 0,-4 0 8 -16,-4 0 -8 0,-8 4 52 15,0 4 -32 -15,0 0 52 16,-4 8 -44 -16,0 4 20 0,-4 0 -32 16,4 8 -36 -16,-4 4 8 15,4 4 -16 -15,4 4 12 16,4 4 8 -16,0 8 4 0,4 4 -20 15,4 12 12 1,4 8 -12 -16,4 4 8 16,0 4 0 -16,0 8 4 15,-4 4 -20 -15,0 0 16 16,0 0 -56 -16,-8 8 36 16,0 4 -56 -16,-12 8 52 15,0 -8 -20 -15,-8 -8 36 16,-4 0 0 -16,-8 -4 12 15,-4 -8 44 -15,-12 -8 -24 16,-4 -8 60 -16,-4 -4 -40 16,-4 -12 100 -16,0 -8 -76 0,-4 -8 36 15,4 -8 -52 -15,4 -8 -24 32,4 -8 -8 -32,4 -8 -8 0,8 -12 0 0,4 -8 24 15,12 -4 -12 -15,8 -8 24 16,12 -4 -24 -16,4 0 12 31,12 0 -12 -31,4 4 -8 0,4 8 0 0,0 0 -4 16,0 8 0 -16,0 -4 0 15,0 4 0 -15,0 4 -28 16,-4 4 16 -16,-8 4 -20 0,4 4 16 16,-4 0 0 -16,0 0 8 15,0 0 16 -15,0 -4 -4 16,0 0 -20 -16,0 -4 8 15,4 -4 -4 -15,-4 -4 4 16,0 0 16 -16,0 4 -4 16,0 -4 -4 -16,-8 8 4 15,-4 0 12 -15,-4 0 -8 16,-4 4 32 -16,-4 -4 -24 16,-4 8 -12 -16,-4 4 -8 15,-4 8 -24 -15,-4 4 16 16,-8 8 -56 -16,0 12 36 15,0 4 0 -15,0 8 16 16,0 4 4 -16,4 8 4 16,0 4 8 -16,8 0 0 15,4 0 -12 -15,4 -4 8 0,4 -8 -16 49,4 0 12 -49,0 -8 12 0,8 -8 0 0,4 -8 24 0,4 -8 -16 16,0 -8 12 -16,4 -8 -12 15,0 -8 -8 -15,0 -4 0 0,-4 0 12 16,0 4 -8 -16,-8 4 -4 16,0 4 0 -16,-4 4 40 15,-4 4 -24 -15,0 4 -8 0,4 4 -8 16,0 4 -24 -16,4 8 12 16,4 4 -4 -16,8 8 4 0,0 8 8 15,8 8 0 16,0 4 -20 -31,0 8 12 0,0 4 4 0,4 0 4 16,0 12 0 -16,0 0 0 31,-4 4 -100 -31,-12 16 56 0,-8 8 -96 0,-12 8 80 16,-12 -8 12 -16,-12 4 28 16,-12 -12 88 -16,-16 -4 -40 15,-4 -8 88 -15,-8 -8 -64 16,-4 -8 -8 -16,4 -12 -28 15,12 -12 60 -15,4 -12 -44 16,12 -12 68 -16,8 -8 -60 16,8 -16 20 -16,8 -4 -40 15,12 -12 16 -15,8 -8 -20 0,16 -12 8 16,8 -8 -12 -16,12 -16 -24 16,16 -16 4 -16,0 0 -4 15,-4 0 4 -15,0 0 32 16,-8 0 -12 -16,0 0 12 15,-8 -4 -12 -15,0 0 -16 16,-8 12 0 -16,-8 12 20 16,-8 8 -8 -16,-4 12 -28 15,-8 8 8 -15,-4 8 -12 16,-8 8 12 -16,0 12 8 16,-4 4 4 -16,4 4 -12 0,-4 16 8 0,0 8 4 0,0 4 0 4,8 12 -12 12,0 8 8 -1,4 4 -48 -15,4 0 24 16,4 -4 -100 -16,4 -4 72 16,8 -4 -124 -16,12 -12 100 15,8 -8 -100 -15,8 -12 100 16,4 -12 -108 -16,4 -16 108 31,-8 -4 -40 -31,4 0 72 16,-8 -16 104 -16,-4 4 -28 0,-4 0 188 15,-8 4 -120 -15,-12 0 116 16,-4 -4 -124 -16,-8 4 52 16,-4 8 -80 -16,-12 8 20 0,0 8 -48 15,-4 12 -36 -15,0 4 0 16,-8 8 -28 -16,4 8 20 0,0 4 4 16,4 8 8 -16,4 0 0 15,4 8 0 -15,4 8 -20 16,8 -4 12 -16,8 -8 -24 15,4 -4 20 -15,4 -8 4 16,0 -8 8 -16,12 -8 24 16,-8 -12 -12 -16,0 -8 32 15,0 -8 -28 -15,0 -4 4 16,0 -4 -12 -16,0 -4 28 16,-4 -16 -20 -16,-4 4 32 15,-4 -8 -32 -15,-4 -4 20 0,-4 -12 -20 16,-4 -4 28 -16,0 0 -28 31,0 4 40 -31,0 8 -32 0,-4 12 20 0,0 4 -24 16,0 12 8 -16,4 12 -16 15,0 8 -52 -15,0 12 24 0,0 16 -60 16,4 12 44 -16,-4 20 8 16,8 20 12 -1,4 8 -68 -15,8 4 44 16,12 0 -408 -16,8 -4 244 29,8 -12 76 -29,4 -4 80 32</inkml:trace>
    </iact:actionData>
  </iact:action>
  <iact:action type="add" startTime="51688">
    <iact:property name="dataType"/>
    <iact:actionData xml:id="d19">
      <inkml:trace xmlns:inkml="http://www.w3.org/2003/InkML" xml:id="stk16" contextRef="#ctx0" brushRef="#br0">17110 6219 548 0,'-4'-12'204'15,"8"8"-156"-15,-4 -8 -16 0,4 8 176 0,0 0 -120 0,0 0 124 16,0 -4 -124 -16,-4 4 116 16,0 -4 -120 -16,0 4 144 0,0 -4 -128 0,0 4 80 0,0 0 -100 0,0 4 8 0,-4 0 -52 0,4 4 4 31,0 8 -24 -31,0 12 -24 15,0 12 0 17,0 16 -32 -32,0 8 24 15,4 8 4 -15,-4 -4 12 0,4 0 -12 16,4 0 8 -16,4 -4 4 16,4 -4 0 -16,4 -8 0 15,0 -4 0 -15,4 0 0 16,8 -12 0 -16,4 -8 16 15,4 -4 -8 -15,0 -8 4 32,4 -8 -4 -32,0 -4 28 0,-4 -8 -20 15,0 0 -4 -15,0 -8 -8 0,0 -4 -48 0,0 0 24 16,-4 -4 -92 -16,0 -8 64 16,-4 4 -328 -16,-4 0 208 15,-8 -4 60 -15,-4 -4 72 31</inkml:trace>
    </iact:actionData>
  </iact:action>
  <iact:action type="add" startTime="52155">
    <iact:property name="dataType"/>
    <iact:actionData xml:id="d20">
      <inkml:trace xmlns:inkml="http://www.w3.org/2003/InkML" xml:id="stk17" contextRef="#ctx0" brushRef="#br0">17086 6259 1164 0,'-32'-8'428'16,"28"8"-332"-16,8 0 -24 0,-4 0 48 0,4 -8 -80 16,0 -4 -60 -16,4 -4 8 15,4 0 -12 -15,0 0 16 16,4 0 88 -16,4 -4 -48 0,8 -4 52 16,12 0 -48 -16,4 -4 0 15,8 -4 -24 -15,4 0 -44 16,4 -4 20 -16,-4 0 -68 15,-8 0 44 -15,0 4 -88 16,-4 4 68 -16,-4 4 -184 0,0 4 136 16,-8 8 44 -16,0 8 44 47</inkml:trace>
    </iact:actionData>
  </iact:action>
  <iact:action type="add" startTime="52499">
    <iact:property name="dataType"/>
    <iact:actionData xml:id="d21">
      <inkml:trace xmlns:inkml="http://www.w3.org/2003/InkML" xml:id="stk18" contextRef="#ctx0" brushRef="#br0">17262 6555 1112 0,'-8'4'412'16,"12"0"-320"-16,8 0 -28 0,-4 -4 56 0,4 -8 -80 15,8 4 16 -15,0 -4 -32 16,0 -4 84 -16,4 -4 -60 16,4 0 120 -16,8 -4 -96 0,0 -4 20 15,4 -4 -56 -15,0 -4 -12 16,4 0 -16 -16,0 -4 -24 16,8 0 8 -16,-4 0 -100 15,0 8 56 -15,0 4 -124 16,0 4 96 -16,-8 0 40 15,-12 -8 28 -15</inkml:trace>
    </iact:actionData>
  </iact:action>
  <iact:action type="add" startTime="52905">
    <iact:property name="dataType"/>
    <iact:actionData xml:id="d22">
      <inkml:trace xmlns:inkml="http://www.w3.org/2003/InkML" xml:id="stk19" contextRef="#ctx0" brushRef="#br0">17074 5779 1216 0,'-16'4'448'16,"20"0"-348"-16,0 -8 -28 0,0 0 -36 0,-4 -4 -36 16,4 0 -64 -16,0 0 36 0,0 -4 92 0,0 4 -36 15,0 -4 144 -15,4 0 -96 16,4 0 8 -16,4 -8 -48 16,12 0 -24 -1,12 -4 -8 1,4 -4 4 -16,8 0 -4 0,0 0 40 15,8 0 -20 -15,-4 4 4 16,-4 -8 -16 -16,-8 4 12 0,0 4 -16 16,-8 0 -4 -16,-4 4 0 15,-8 4 -4 -15,-4 8 0 16,-8 0 -36 -16,-4 4 20 16,-8 4 -20 -16,-8 4 20 15,-4 8 -16 -15,-4 4 16 29,-8 -4 8 -29,-8 8 8 0,-8 -4 24 0,-8 0 -12 16,-4 4 -4 -16,-4 0 -4 16,0 4 4 -16,0 4 -4 15,4 -4 16 -15,0 0 -12 16,8 0 -4 -16,-4 0 0 16,8 4 -4 -16,4 0 0 15,0 -4 0 -15,4 0 0 16,4 -4 0 -16,8 0 0 15,4 -4 0 -15,4 -4 0 0,4 -4 -12 0,8 -8 8 16,8 0 48 -16,4 -4 -24 16,12 -8 24 -16,8 -8 -24 15,0 -4 0 1,16 -8 -12 -16,8 -4 4 16,16 0 -8 -16,0 0 -4 15,-4 0 4 -15,4 4 -48 16,-8 4 24 -16,-8 0 -136 15,-4 0 88 -15,-4 -4 32 16,-4 -12 24 -16</inkml:trace>
    </iact:actionData>
  </iact:action>
  <iact:action type="add" startTime="60173">
    <iact:property name="dataType"/>
    <iact:actionData xml:id="d23">
      <inkml:trace xmlns:inkml="http://www.w3.org/2003/InkML" xml:id="stk20" contextRef="#ctx0" brushRef="#br0">12010 63 912 0,'-4'-8'340'16,"0"4"-264"-16,8 0 -24 0,-4 4 88 0,0 0 -88 31,-4 8 24 -31,0 4 -44 0,-4 8 24 0,-4 20 -32 16,-4 28 92 -16,-4 32 -64 0,-8 12 56 15,0 28 -64 -15,4 36 4 16,0 0 -28 -1,0 8 -40 -15,4 12 12 0,0 -20 -132 16,0 -20 80 -16,-4 -16 -196 16,0 -16 144 -16,-4 -20 40 15,8 -16 48 -15</inkml:trace>
    </iact:actionData>
  </iact:action>
  <iact:action type="add" startTime="60515">
    <iact:property name="dataType"/>
    <iact:actionData xml:id="d24">
      <inkml:trace xmlns:inkml="http://www.w3.org/2003/InkML" xml:id="stk21" contextRef="#ctx0" brushRef="#br0">11562 259 976 0,'0'-28'360'15,"4"16"-280"-15,12 -8 -20 0,-8 12 20 16,4 -4 -56 -16,0 0 -20 0,0 0 -4 16,0 0 -8 -16,0 0 0 15,-4 4 24 -15,0 4 -8 0,-4 0 76 0,-4 4 -48 0,0 0 76 0,0 8 -64 16,-4 8 28 -16,-4 16 -44 31,-8 12 -8 -15,0 16 -16 -16,-4 4 4 15,0 8 -8 -15,-4 0 -4 16,4 -4 4 -16,-4 -4 4 16,4 -4 -4 -16,-4 -12 24 15,0 -4 -16 -15,4 -8 12 16,8 -8 -12 -16,0 -8 20 0,12 -12 -36 31,12 -12 4 -31,8 -12 -12 0,8 -16 4 16,4 -12 0 -16,12 -12 0 15,8 -20 16 -15,8 -4 -4 16,4 -4 -12 -16,4 8 4 31,-8 12 28 -31,0 12 -12 0,-4 12 24 0,-8 8 -24 16,-8 12 -4 -16,-4 16 -4 16,-4 16 12 -16,4 32 -8 15,0 24 -4 -15,0 12 0 16,4 8 -4 -16,0 0 0 15,0 0 -132 -15,-4 8 72 16,-4 -4 -392 -16,-4 -8 252 16,-4 -4 88 -16,-12 -20 76 0</inkml:trace>
    </iact:actionData>
  </iact:action>
  <iact:action type="add" startTime="60516">
    <iact:property name="dataType"/>
    <iact:actionData xml:id="d25">
      <inkml:trace xmlns:inkml="http://www.w3.org/2003/InkML" xml:id="stk22" contextRef="#ctx0" brushRef="#brinv">0 0 2048 0</inkml:trace>
    </iact:actionData>
  </iact:action>
  <iact:action type="add" startTime="60517">
    <iact:property name="dataType"/>
    <iact:actionData xml:id="d26">
      <inkml:trace xmlns:inkml="http://www.w3.org/2003/InkML" xml:id="stk23" contextRef="#ctx0" brushRef="#brinv">17996 12131 2048 0</inkml:trace>
    </iact:actionData>
  </iact:action>
</iact:actions>
</file>

<file path=ppt/ink/inkAction37.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88628" units="1/cm"/>
          <inkml:channelProperty channel="Y" name="resolution" value="2.38883" units="1/cm"/>
          <inkml:channelProperty channel="F" name="resolution" value="0" units="1/deg"/>
          <inkml:channelProperty channel="T" name="resolution" value="1" units="1/dev"/>
        </inkml:channelProperties>
      </inkml:inkSource>
      <inkml:timestamp xml:id="ts0" timeString="2017-12-16T21:08:01.805Z"/>
    </inkml:context>
    <inkml:brush xml:id="br0">
      <inkml:brushProperty name="width" value="0.07182" units="cm"/>
      <inkml:brushProperty name="height" value="0.07182" units="cm"/>
      <inkml:brushProperty name="color" value="#7030A0"/>
    </inkml:brush>
    <inkml:brush xml:id="brinv">
      <inkml:brushProperty name="width" value="0.05" units="cm"/>
      <inkml:brushProperty name="height" value="0.05" units="cm"/>
      <inkml:brushProperty name="color" value="#000000"/>
      <inkml:brushProperty name="transparency" value="255"/>
    </inkml:brush>
  </inkml:definitions>
  <iact:action type="add" startTime="5536">
    <iact:property name="dataType"/>
    <iact:actionData xml:id="d0">
      <inkml:trace xmlns:inkml="http://www.w3.org/2003/InkML" xml:id="stk0" contextRef="#ctx0" brushRef="#br0">690 27510 1100 0,'-41'29'408'16,"31"-17"-316"-16,-1 -12 -28 0,11 0 0 0,0 0 -48 0,0 0 -32 16,0 0 8 -16,6 0 -8 0,-1 -12 8 15,5 -11 -28 -15,0 -6 20 0,6 -6 -12 16,5 0 16 -16,4 0 8 16,1 -12 4 -16,10 12 -12 15,6 -5 8 -15,-1 5 4 16,11 0 0 -16,0 6 -12 15,-1 0 8 -15,1 0 12 16,5 5 -4 -16,-5 1 -4 16,-1 0 4 -16,-4 5 4 15,-1 1 -4 -15,16 5 16 16,-10 -5 -12 -16,5 5 -4 16,0 1 0 -16,0 5 4 0,5 0 -4 31,-5 6 16 -31,5 0 -12 0,-11 6 4 0,6 -6 -4 15,-10 6 4 -15,-1 -1 -8 16,-4 1 16 -16,-1 0 -12 16,0 0 -4 -16,1 0 0 15,-6 -1 4 -15,5 1 -4 16,6 6 -12 -16,5 0 4 16,5 5 20 -16,-1 0 -8 15,6 1 -4 -15,0 5 0 16,1 0 4 -16,4 1 -4 15,-10 -1 -12 -15,0 0 4 16,-1 1 12 -16,6 -1 -4 16,6 0 -12 -16,9 0 4 15,1 1 12 -15,4 -1 -4 0,1 -6 -4 16,0 12 4 -16,-5 -11 4 16,-6 -1 -4 -16,0 1 24 15,6 -7 -16 -15,-1 7 -4 31,11 -6 -4 -31,0 -1 4 0,0 -5 -4 0,0 0 8 16,0 -6 -8 -16,-11 0 -4 16,-4 -6 4 -16,4 0 4 15,11 0 -4 -15,0 -5 8 16,10 -7 -8 -16,6 1 -4 16,-6 -6 4 -16,-5 -1 4 0,-5 1 -4 15,5 0 -4 -15,5 -1 4 16,11 -5 -4 -16,5 0 0 15,-6 6 8 -15,-4 0 -4 32,-6 5 -4 -32,11 1 4 0,-6 -1 -16 0,11 13 8 15,10 5 4 -15,-5 5 0 16,0 7 8 -16,-11 0 -4 16,-4 5 -28 -16,4 6 12 15,6 1 -48 -15,10 5 32 21,-10 0 -92 -21,0 0 68 15,-11 -12 -196 -15,37 24 140 16,-1 -6 56 -16,11 -12 36 31</inkml:trace>
    </iact:actionData>
  </iact:action>
  <iact:action type="add" startTime="15449">
    <iact:property name="dataType"/>
    <iact:actionData xml:id="d1">
      <inkml:trace xmlns:inkml="http://www.w3.org/2003/InkML" xml:id="stk1" contextRef="#ctx0" brushRef="#br0">3172 3002 684 0,'-15'17'252'15,"10"-17"-192"-15,-1 0 -20 0,6 0 40 16,0 0 -52 -16,0 0 -4 16,0 0 -12 -16,0 0 -12 15,6 6 4 -15,-6 5 -16 0,0 1 8 0,0 0 -4 0,-6 -1 0 16,-4 7 -12 -16,0 -1 12 0,-6 1 4 31,6 5 4 -31,-6 0 8 0,1 1 -4 16,-1 -1 16 -16,-4 6 -12 15,-1 0 40 -15,0 -6 -24 16,1 1 32 -16,-1 5 -32 16,0 -6 12 -1,1 -6 -20 -15,4 1 8 0,6 -1 -12 31,5 -5 0 -31,-1 0 -4 0,6 -1 -16 0,0 -11 4 16,6 6 -4 -16,4 0 0 16,5 -6 24 -16,1 0 -8 15,5 0 4 -15,4 0 -4 0,1 -6 -8 16,11 0 4 0,4 0 12 -16,11 1 -8 15,10 -1 4 -15,5 6 -4 16,0 -6 -16 -16,5 6 4 15,1 0 4 -15,-6 6 0 16,-5 -6 0 -16,5 6 0 16,-5 -6 -12 -16,6 5 8 15,4 1 12 -15,6 0 -4 16,-1 6 -12 -16,6 -1 4 16,-6 7 20 -16,1 -7 -8 15,-6 1 4 -15,-4 0 -4 16,4 -7 12 -16,5 1 -12 15,6 6 4 -15,15 5 -4 16,6 1 12 -16,-6 5 -12 16,-5 0 16 -16,-5 1 -16 0,0 -1 -4 15,15 -6 0 -15,11 1 28 16,10 -6 -16 -16,5 -7 20 16,-10 1 -20 -16,6 -6 20 15,4 -6 -24 -15,10 -5 4 16,6 -1 -8 -16,-10 0 12 15,-16 1 -12 -15,-1 -1 -12 32,7 1 0 -32,-1 -7 -4 0,5 6 0 0,-10 7 24 15,-11 -1 -8 -15,-9 0 -12 0,-17 6 0 16,-4 0 -40 -16,-6 6 24 16,1 0 -180 -16,-1 5 112 15,-5 7 48 -15,-15 5 28 47</inkml:trace>
    </iact:actionData>
  </iact:action>
  <iact:action type="add" startTime="17023">
    <iact:property name="dataType"/>
    <iact:actionData xml:id="d2">
      <inkml:trace xmlns:inkml="http://www.w3.org/2003/InkML" xml:id="stk2" contextRef="#ctx0" brushRef="#br0">10747 3397 676 0,'-5'-6'248'15,"0"12"-192"-15,15 -6 -16 0,0 0 -20 16,1 0 -20 -16,10 0 8 16,4 0 -4 -16,6 -6 -4 0,6 6 4 15,9 0 -4 -15,11 -5 0 0,5 5 8 32,16 0 -4 -32,4 0 16 0,6 5 -12 0,-5 -5 24 15,0 0 -20 -15,5 0 24 16,10 0 -24 -16,10 0 24 15,11 0 -24 -15,-5 6 12 32,0 0 -12 -32,-11 0 -8 0,11 -6 0 0,5 6 4 15,10 -1 -4 -15,6 1 -4 16,-16 6 4 -16,-6 0 -4 16,-4 -7 0 -16,5 1 0 15,5 6 0 -15,-1 -1 8 16,1 1 -4 -16,-5 0 -4 0,-10 -1 4 15,4 -5 4 -15,-4 0 -4 16,4 -6 -4 -16,6 6 4 16,0 0 -4 -16,-6 5 0 15,-10 -5 0 -15,-4 6 0 16,-7 -1 0 -16,12 -5 0 16,-1 0 0 -16,11 6 0 15,-6 -1 0 -15,0 1 0 16,-4 -6 16 -16,-12 0 -8 15,1 -1 -4 -15,5 -5 0 16,6 0 -4 -16,4 0 0 16,1 0 8 -16,-1 0 -4 15,0 0 -12 -15,-10 0 4 0,0 0 4 16,11 -5 0 -16,4 -1 8 16,6 -6 -4 -16,0 1 8 31,5 -7 -8 -31,-11 1 -4 0,11 -7 4 0,11 1 -16 15,9 0 8 -15,-4 11 20 16,4 -11 -8 -16,-4 5 -4 16,20 -5 0 -16,5 6 -16 15,16 -7 8 -15,-11 1 4 16,53 -12 0 -16,-1 0 8 16,-5 6 -4 -16,-21 6 8 15,11 5 -8 -15,20 7 68 0,-15 -7 -40 16,-6 13 24 -16,22 -7 -36 31,-1 6 16 -31,0 0 -20 0,1 6 0 0,20 0 -8 16,-26 6 4 -16,0 6 -8 15,16 -1 8 -15,-11 1 -8 16,-15 5 24 -16,-5 1 -16 16,4 5 -12 -16,6 6 -4 15,-20 6 -236 -15,-16 -6 132 16,-6 0 52 -16,-30 -11 40 31</inkml:trace>
    </iact:actionData>
  </iact:action>
  <iact:action type="add" startTime="18729">
    <iact:property name="dataType"/>
    <iact:actionData xml:id="d3">
      <inkml:trace xmlns:inkml="http://www.w3.org/2003/InkML" xml:id="stk3" contextRef="#ctx0" brushRef="#br0">24584 2373 1276 0,'-21'-29'472'15,"0"17"-364"-15,11 12 -32 0,10 0 100 0,0 0 -112 16,0 0 -28 -16,5 12 -40 15,5 23 -4 -15,6 23 -12 16,10 53 8 -16,5 40 0 0,10 18 4 31,6 11 16 -31,4 18 -4 0,-4 11 -28 0,-1 -28 12 16,-4 -30 -4 0,-1 -17 8 -16,-15 -18 -20 0,0 -23 16 15,-5 -29 -152 -15,-1 -23 88 31,-9 -35 -928 -31,-1 0 556 46</inkml:trace>
    </iact:actionData>
  </iact:action>
  <iact:action type="add" startTime="19024">
    <iact:property name="dataType"/>
    <iact:actionData xml:id="d4">
      <inkml:trace xmlns:inkml="http://www.w3.org/2003/InkML" xml:id="stk4" contextRef="#ctx0" brushRef="#br0">24356 2641 1640 0,'-36'-29'608'15,"26"17"-472"-15,4 -11 -40 0,6 11 12 0,11 -11 -80 16,4 -12 -28 -16,11 -12 -4 16,15 1 -44 -16,16 -18 28 15,16 0 -64 -15,4 6 48 0,1 5 -36 16,-1 18 40 -16,-9 18 -8 16,-6 23 24 -16,-11 17 0 15,-4 18 8 -15,-1 23 8 16,-4 11 0 -1,-11 24 8 -15,-5 29 -4 0,-16 12 -4 0,-5 -6 4 16,-5 -6 -4 -16,-5 -6 0 31,-11 -17 -28 -31,1 -18 16 0,-6 -6 -164 0,6 -22 100 16,-1 -13 -700 -16,-4 -17 428 47,4 -17 140 -47</inkml:trace>
    </iact:actionData>
  </iact:action>
  <iact:action type="add" startTime="19383">
    <iact:property name="dataType"/>
    <iact:actionData xml:id="d5">
      <inkml:trace xmlns:inkml="http://www.w3.org/2003/InkML" xml:id="stk5" contextRef="#ctx0" brushRef="#br0">25773 2100 1424 0,'15'40'528'16,"-20"-22"-412"-16,10 11 -32 0,11 -6 76 0,-1 18 -104 0,6 5 -12 15,-5 18 -28 -15,4 12 -40 0,-9 29 12 16,4 23 -56 -16,-5 6 36 0,-4 5 8 16,-1 1 12 -16,0 -6 36 14,0 5 -12 2,5 -5 32 -16,1 -11 -28 0,9 -13 12 16,11 -17 -16 -16,6 -11 -8 15,9 -24 0 -15,6 -12 -40 16,10 -22 20 -16,-5 -13 -20 15,0 -17 20 -15,0 -17 -72 16,-16 -12 52 -16,0 -11 -208 0,-15 -7 140 16,0 -5 44 -16,-26 0 40 47</inkml:trace>
    </iact:actionData>
  </iact:action>
  <iact:action type="add" startTime="19710">
    <iact:property name="dataType"/>
    <iact:actionData xml:id="d6">
      <inkml:trace xmlns:inkml="http://www.w3.org/2003/InkML" xml:id="stk6" contextRef="#ctx0" brushRef="#br0">25152 3723 1508 0,'-10'-6'556'16,"15"-11"-432"-16,21 -30 -36 0,0 24 -36 16,26 -24 -48 -16,25 -11 -72 15,21 -17 36 -15,11 -24 -172 16,10 -29 112 -16,15 -12 -564 0,16 0 364 15,5 1 124 17</inkml:trace>
    </iact:actionData>
  </iact:action>
  <iact:action type="add" startTime="20231">
    <iact:property name="dataType"/>
    <iact:actionData xml:id="d7">
      <inkml:trace xmlns:inkml="http://www.w3.org/2003/InkML" xml:id="stk7" contextRef="#ctx0" brushRef="#br0">28394 1430 1764 0,'-26'0'656'0,"21"-17"-512"0,-5 -12 -36 0,5 23 -16 0,-6 -17 -72 0,-9 -12 -80 0,-1 0 32 0,-10 6 -36 0,-16 11 40 0,-9 18 12 0,-6 12 8 0,-11 23 36 0,1 12 -16 0,-1 17 4 0,6 29 -12 0,10 35 -16 0,11 29 4 0,15 -18 -4 0,10 1 0 0,16 -6 -28 0,26 -6 20 0,15 -6 -160 0,26 -17 96 0,5 -35 -196 0,5 0 156 0,22 -41 -256 0,-1 -24 208 0,5 -28 84 0</inkml:trace>
    </iact:actionData>
  </iact:action>
  <iact:action type="add" startTime="20981">
    <iact:property name="dataType"/>
    <iact:actionData xml:id="d8">
      <inkml:trace xmlns:inkml="http://www.w3.org/2003/InkML" xml:id="stk8" contextRef="#ctx0" brushRef="#br0">28906 2047 748 0,'5'-81'276'0,"-15"58"-216"0,-11 -7 -16 0,11 25 376 0,-16 5 -240 0,-5 11 104 0,-10 13 -168 0,-6 22 -68 0,1 1 -32 0,4 11 -16 0,6 12 0 0,10 -6 -12 0,11 0 8 0,15 -12 -60 0,15 -11 36 0,16 -12 -24 0,16 -6 32 0,5 -17 28 0,10 -6 -4 0,0 -23 36 0,-5 -18 -24 0,-6 0 -24 0,-4 -11 4 0,-11 -6 -8 0,-10 -6 4 0,-11 0 16 0,-10 -6 -4 0,-5 6 16 0,-10 6 -12 0,-11 11 -20 0,1 6 4 0,-1 12 40 0,0 12 -20 0,11 5 -8 0,0 6 -8 0,10 6 -60 0,15 0 36 0,11 -5 -60 0,15 -13 52 0,11 -17 -28 0,21 -6 40 0,14 -5 12 0,7 -18 8 0,-1 -6 36 0,0 -17 -16 0,0 -18 -4 0,-16 -17 -8 0,-10 -18 -4 0,-10 6 0 0,-10 1 -20 0,-16 5 12 0,-16 -1 92 0,-15 1 -44 0,-10 12 132 0,-11 29 -96 0,-10 23 96 0,-5 29 -96 0,0 35 -52 0,0 35 -16 0,-6 29 -36 0,1 23 16 0,5 18 -4 0,5 46 8 0,15 6 8 0,16 0 0 0,11 -11 -36 0,9 -7 20 0,6 -22 -20 0,5 -18 20 0,0 -18 28 0,0 -17 -8 0,0 -6 44 0,-5 -29 -24 0,0 -11 48 0,0 -18 -40 0,0 -12 4 0,0 -11 -24 0,-1 -6 36 0,-9 -12 -24 0,-1 0 64 0,-4 -5 -48 0,-1 11 44 0,-5 0 -48 0,6 18 -20 0,4 11 -8 0,11 29 -52 0,10 12 24 0,16 17 -92 0,10 24 64 0,5 11 -188 0,0 12 132 0,1 0 -684 0,-1 -6 436 0,-10 -11 152 0,-16 5 136 0</inkml:trace>
    </iact:actionData>
  </iact:action>
  <iact:action type="add" startTime="21181">
    <iact:property name="dataType"/>
    <iact:actionData xml:id="d9">
      <inkml:trace xmlns:inkml="http://www.w3.org/2003/InkML" xml:id="stk9" contextRef="#ctx0" brushRef="#br0">25561 5608 1588 0,'21'47'588'16,"-11"11"-456"-16,16 53 -36 0,-11 -53 -44 0,16 12 -48 0,5 11 -56 15,-5 6 28 -15,6 -5 -112 16,-11 -1 76 -16,-1 -11 24 16,-9 -6 28 -16,-1 -12 140 0,-9 -5 -72 15,-1 -12 116 -15,-5 -12 -100 31,-5 -17 24 -31,5 -6 -60 16,0 -29 -16 -16,-11 -23 -12 0,6 -30 -12 0,-5 -23 4 16,5 -40 4 -16,5 -18 -4 15,5 18 16 -15,0 22 -12 0,5 19 60 16,1 16 -40 -16,9 24 -28 31,6 29 -40 -31,10 18 20 0,0 23 -24 16,6 23 24 -16,-1 29 0 15,1 24 12 -15,-6 5 24 16,0 -6 -8 -16,0 -11 -4 16,-10 -12 0 -16,0 -11 -4 15,-5 -12 0 -15,-6 -12 8 16,1 -11 -4 0,4 -18 16 -16,-4 -23 -12 0,-1 -24 4 0,1 -28 -4 15,4 -12 -8 -15,-9 -12 4 16,4 0 -4 -16,-4 12 0 15,4 18 16 -15,-4 16 -8 16,9 13 16 -16,-4 11 -16 14,10 12 -28 -14,-6 17 8 15,11 23 -20 -15,0 24 16 16,0 17 8 -16,0 6 8 16,6 18 -12 -16,4 5 8 15,5 6 20 -15,1 -17 -8 16,5 -6 -12 -16,-1 -18 0 15,11 -11 4 -15,-5 -18 0 16,-5 -11 0 -16,0 -18 0 16,-6 -18 -12 -16,-4 -16 8 0,-6 -13 4 15,-5 -11 0 -15,-10 -11 0 16,-11 -7 0 -16,-5 -5 -12 16,-10 0 8 -16,-5 5 12 15,-6 12 -4 -15,-5 18 -4 16,6 11 4 -16,-1 24 4 15,-4 11 -4 -15,9 18 -72 16,1 11 36 -16,10 12 -12 16,10 11 24 -16,6 7 4 15,10 5 8 -15,10 -6 -12 0,5 1 12 32,-5 -13 -76 -32,6 -11 48 0,-1 -17 -92 0,6 -12 72 15,-1 -12 -104 -15,-4 -11 92 16,-1 0 -12 -16,-10 -12 48 15,-5 -12 8 -15,-6 1 16 32,-4 -6 8 -32,-6 -1 0 15,-5 1 60 -15,-5 11 -32 0,0 6 120 0,0 12 -80 16,0 5 20 -16,0 18 -88 0,16 24 0 0,0 5 -32 31,4 12 16 -31,6 5 16 16,5 1 4 -1,5 -7 -12 -15,6 1 4 16,-6 -12 4 -16,0 -6 0 0,-5 -11 52 16,-5 -6 -28 -16,0 -6 52 15,-6 -12 -44 -15,6 -5 12 16,-10 -18 -28 -16,-1 -6 20 16,1 -5 -24 -16,-6 -18 4 15,0 -18 -8 -15,1 -11 12 16,-6 -6 -12 -16,0 6 60 15,6 12 -40 -15,-1 11 60 16,5 17 -52 -16,1 19 0 16,5 16 -20 -16,4 12 -12 15,6 24 0 -15,6 28 -16 16,9 18 8 -16,1 6 -32 0,-1 0 20 31,1 -6 -216 -31,-1 -12 132 16,1 -5 -568 -16,-6 -6 372 0,1 -18 128 31,-17 -17 116 -31</inkml:trace>
    </iact:actionData>
  </iact:action>
  <iact:action type="add" startTime="22523">
    <iact:property name="dataType"/>
    <iact:actionData xml:id="d10">
      <inkml:trace xmlns:inkml="http://www.w3.org/2003/InkML" xml:id="stk10" contextRef="#ctx0" brushRef="#br0">29863 3298 1508 0,'-11'6'556'15,"11"-18"-432"-15,0 12 -36 0,0 0 -100 0,0 0 -12 0,6 18 -40 0,4 11 32 16,0 6 28 -16,1 11 4 16,-1 7 36 -16,5 11 -20 0,1 0 12 15,5 0 -16 -15,4 -12 -16 16,7 -11 0 -16,-1 -12 28 16,0 -11 -12 -16,0 -18 12 15,0 -18 -12 -15,-6 -17 -8 0,1 -6 0 16,-5 -5 20 -16,-11 -1 -12 15,-4 1 12 -15,-6 -1 -12 16,0 12 12 -16,0 12 -16 16,0 6 -12 -16,5 11 0 15,-5 6 -32 -15,10 11 20 16,6 7 -4 -16,4 -1 12 16,6 1 8 -16,10 -1 0 15,0 1 8 -15,1 -13 -4 16,-1 -5 60 -16,0 -5 -36 15,0 -13 68 -15,-10 1 -56 16,0 -12 8 -16,0 -12 -28 16,-11 -6 -40 -16,1 1 12 15,-1 -7 -16 -15,-4 -5 12 16,-1 -12 -8 -16,0 -5 8 0,1 -12 8 16,15 -12 4 -16,-1 0 -12 31,17 0 8 -31,9 6 12 0,12 5 -4 0,4 1 -20 15,0 11 8 -15,-5 7 4 16,-5 10 4 -16,0 25 -12 16,-11 10 8 -16,-10 30 48 15,-5 17 -24 -15,-15 30 68 16,-6 22 -48 -16,-10 36 0 16,-20 40 -24 -16,-6 12 -28 15,-16 6 4 -15,-9 -6 -68 16,-6 17 44 -16,-5 12 -172 15,5 -17 112 -15,0 -6 44 0,11 -7 32 32</inkml:trace>
    </iact:actionData>
  </iact:action>
  <iact:action type="add" startTime="23962">
    <iact:property name="dataType"/>
    <iact:actionData xml:id="d11">
      <inkml:trace xmlns:inkml="http://www.w3.org/2003/InkML" xml:id="stk11" contextRef="#ctx0" brushRef="#br0">28482 6225 1456 0,'-20'-29'536'16,"14"12"-416"-16,6 -1 -32 0,0 12 4 0,6 0 -68 0,-6 1 32 16,5 5 -28 -16,-5 0 -28 0,0 23 0 15,0 23 -20 -15,0 30 12 0,-5 35 -4 16,-1 28 4 -16,1 7 16 15,0 -7 -4 -15,5 -11 24 16,0 -11 -16 0,0 -12 56 -16,5 -12 -36 0,11 -18 48 15,10 -11 -48 -15,10 -17 -8 16,10 -18 -12 -16,11 -17 -20 16,5 -12 4 -16,5 -12 -48 15,1 -11 24 -15,-6 -12 -144 16,-5 0 96 -16,-6 -12 -460 15,1 1 296 -15,0 -7 108 0,-1 -11 88 21</inkml:trace>
    </iact:actionData>
  </iact:action>
  <iact:action type="add" startTime="24264">
    <iact:property name="dataType"/>
    <iact:actionData xml:id="d12">
      <inkml:trace xmlns:inkml="http://www.w3.org/2003/InkML" xml:id="stk12" contextRef="#ctx0" brushRef="#br0">29454 6504 1464 0,'-15'-11'544'31,"15"11"-424"-31,-11 0 -32 0,6 6 92 0,0 5 -116 0,0 7 -44 0,-5 11 -16 0,-1 17 -36 16,6 18 20 -16,0 12 -20 15,5 0 16 -15,5 -7 8 16,5 -5 8 -16,6 -11 -28 0,5 -7 16 16,4 -11 -20 -16,6 -6 16 0,0 -11 -16 15,6 -18 16 -15,4 -18 -8 31,-5 -17 12 -15,-5 -11 -28 -16,-5 -12 24 0,-10 -12 -28 0,-6 0 24 0,-15 0 28 16,-6 6 -4 -16,-14 0 20 15,-6 12 -16 -15,-11 -1 -12 16,-4 19 0 -16,4 4 -68 16,1 13 40 -16,5 5 -332 15,5 7 204 -15,10 5 64 16,16 0 68 -16</inkml:trace>
    </iact:actionData>
  </iact:action>
  <iact:action type="add" startTime="24905">
    <iact:property name="dataType"/>
    <iact:actionData xml:id="d13">
      <inkml:trace xmlns:inkml="http://www.w3.org/2003/InkML" xml:id="stk13" contextRef="#ctx0" brushRef="#br0">30488 6184 1588 0,'-10'6'588'0,"10"0"-456"0,-10 -12 -36 0,5 0 24 0,-11 6 -84 0,-5 0 -40 0,-10 6 0 0,-10 6 -20 0,-11 5 12 0,-5 12 24 0,0 6 -4 0,6 18 4 0,4 5 -4 0,6 12 -16 0,10 17 4 0,10 0 -104 0,11 -5 60 0,10 -12 -120 0,10 -12 92 0,11 -18 -112 0,10 1 108 0,21 -18 -108 0,15 -28 104 0,0 -24 -192 0,11 -24 152 0,-6 -17 68 0</inkml:trace>
    </iact:actionData>
  </iact:action>
  <iact:action type="add" startTime="25530">
    <iact:property name="dataType"/>
    <iact:actionData xml:id="d14">
      <inkml:trace xmlns:inkml="http://www.w3.org/2003/InkML" xml:id="stk14" contextRef="#ctx0" brushRef="#br0">30824 6085 984 0,'0'-46'368'0,"-10"34"-288"0,0 6 -20 0,5 6 204 0,-1 6 -156 0,-4 6 -52 0,0 11 -40 0,-1 6 -60 0,1 18 24 0,0 -1 -28 0,5 1 28 0,5 -6 -44 0,0 -6 36 0,5 -6 -56 0,5 -12 48 0,6 -5 -8 0,4 -6 24 0,1 -12 32 0,5 -12 -8 0,0 -5 20 0,0 -6 -16 0,-6 0 -4 0,1 -6 0 0,-6 0 -4 0,1 0 0 0,-6 0 16 0,1 6 -8 0,-6 6 16 0,0 5 -16 0,0 13 4 0,5 5 -4 0,1 5 4 0,4 13 -8 0,11 5 -4 0,5 0 4 0,5 1 -4 0,1 -7 0 0,4 -5 -20 0,5 -6 12 0,-4 -12 32 0,-1 -6 -16 0,1 -5 52 0,-1 -12 -32 0,0 -18 40 0,1 -11 -40 0,-1 -18 4 0,6 -11 -20 0,-6 0 20 0,0 -1 -20 0,-5 -5 4 0,-5 -6 -8 0,-10 6 4 0,-10 -12 -8 0,-11 -11 8 0,-11 -12 -8 0,-10 12 16 0,-10 5 -12 0,-5 24 84 0,0 11 -48 0,-5 18 56 0,5 17 -56 0,-6 24 -20 0,1 17 -16 0,5 29 -52 0,5 35 24 0,10 35 -20 0,5 23 24 0,16 18 0 0,11 11 8 0,15 6 8 0,10 6 0 0,21 -12 -28 0,15 -23 16 0,21 -23 -108 0,0 -23 64 0,11 -18 -372 0,-6 -24 240 0,0 -22 68 0,-5 -30 80 0</inkml:trace>
    </iact:actionData>
  </iact:action>
  <iact:action type="add" startTime="25670">
    <iact:property name="dataType"/>
    <iact:actionData xml:id="d15">
      <inkml:trace xmlns:inkml="http://www.w3.org/2003/InkML" xml:id="stk15" contextRef="#ctx0" brushRef="#br0">32701 4427 1444 0,'-10'35'536'16,"26"-6"-420"-16,15 47 -28 0,-16 -18 -76 0,16 29 -24 16,0 6 -260 -16,-5 0 152 0,10 6 -112 15,-10 -6 136 -15,-5 -5 204 4,-1 -7 -56 -4,1 -17 236 0,-11 -6 -164 16,1 -11 32 -16,-11 -6 -92 15,5 -12 -8 -15,-5 -6 -32 16,-10 -11 12 -16,-6 -12 -20 15,-15 -12 108 -15,-5 -11 -72 16,-6 -18 84 -16,-9 -17 -76 16,-6 -12 20 -1,-5 -23 -44 -15,0 -29 12 0,5 -12 -28 16,5 12 0 -16,11 5 -12 16,5 13 -8 -16,15 -7 4 15,5 12 -24 -15,11 0 12 16,10 0 -48 -16,16 6 28 15,10 6 -20 -15,11 11 28 0,9 18 -80 16,6 23 60 -16,0 24 -56 16,0 16 56 -16,-5 24 -68 31,-6 6 64 -31,-10 18 -68 0,-5 5 64 0,-15 12 -32 16,-11 0 48 -16,-10 -1 -16 15,-16 7 28 -15,-5 0 -104 16,-10 -1 68 -16,-10 1 -944 31,4 -12 552 -31,1 -12 184 0</inkml:trace>
    </iact:actionData>
  </iact:action>
  <iact:action type="add" startTime="26158">
    <iact:property name="dataType"/>
    <iact:actionData xml:id="d16">
      <inkml:trace xmlns:inkml="http://www.w3.org/2003/InkML" xml:id="stk16" contextRef="#ctx0" brushRef="#br0">33580 4084 1612 0,'68'17'596'16,"-58"-11"-464"-16,5 -23 -36 0,-4 17 156 16,-1 -12 -156 -16,0 6 -12 15,-4 -5 -52 -15,-1 -1 -84 16,-5 0 24 -16,-5 6 12 16,-11 6 12 -16,-10 12 20 0,-10 11 -8 29,-5 18 32 -29,-11 6 -24 0,0 11 -4 0,1 12 -8 15,4 17 -4 1,6 29 0 -16,5 18 -12 0,15 -6 8 0,5 -6 4 31,11 -11 0 -31,10 -18 -12 0,11 -6 8 16,15 -17 -24 -16,10 -6 16 0,6 -12 -48 16,10 -11 32 -16,-6 -12 -28 15,6 -11 32 -15,0 -18 0 16,-5 -12 16 -16,-1 -11 24 15,1 -18 -8 -15,-5 -5 -4 16,-1 -13 0 -16,-4 -16 4 16,-6 -18 -4 -16,-5 -6 16 0,0 -6 -12 31,-5 6 4 -31,-6 12 -4 16,-4 11 -16 -16,-11 12 4 0,5 18 -4 0,-10 11 0 15,-10 11 -36 -15,0 19 24 31,-1 10 -56 -31,-4 19 44 0,-1 16 -36 0,1 19 36 16,10 5 0 -16,0 -6 20 16,10 -6 -36 -16,0 -5 28 31,5 -12 -12 -31,1 -6 20 0,4 -12 24 0,1 -17 -4 16,-6 -6 -12 -16,11 -17 0 15,-11 -6 20 -15,0 -6 -8 16,-5 -6 4 -16,1 -5 -4 15,-1 5 48 -15,0 6 -32 16,0 0 52 -16,0 6 -44 16,6 6 -32 -16,9 5 -4 0,6 13 -8 15,10 10 4 -15,6 13 8 16,15 17 0 -16,5 6 -28 16,5 -1 16 -16,5 -16 -312 31,11 5 176 -31,20 -24 -948 0,-4 1 608 61</inkml:trace>
    </iact:actionData>
  </iact:action>
  <iact:action type="add" startTime="65448">
    <iact:property name="dataType"/>
    <iact:actionData xml:id="d17">
      <inkml:trace xmlns:inkml="http://www.w3.org/2003/InkML" xml:id="stk17" contextRef="#ctx0" brushRef="#br0">26409 9734 528 0,'0'-23'196'15,"10"11"-152"-15,-10 0 -12 0,0 6 72 0,0 1 -64 16,0 -1 44 -16,0 0 -48 16,0 0 88 -16,0 0 -72 0,-5 -5 84 0,0 5 -80 0,5 0 88 0,-5 -6 -84 15,-1 7 32 -15,1 -1 -52 0,0 0 20 0,0 6 -32 16,0 -6 -16 -16,5 6 -8 15,0 0 20 -15,0 0 -12 0,10 0 40 0,0 0 -28 16,6 0 40 -16,-6 0 -36 0,16 0 20 63,5 0 16 -63,-5 0 -32 31,5 0 -16 -31,0 0 -12 0,5 0 4 15,0 0 -4 23,6 0 -4 -38,4 0 4 0,6 0 -16 0,10 -6 8 15,0 6 12 -15,11 0 -4 16,-6 0 -4 -16,-5 6 4 16,0 0 -4 -16,-5 0 0 15,-6 0 0 -15,12 -1 0 16,-12 1 8 -16,1 0 -4 15,0 -6 16 -15,-1 6 -12 16,6 0 -4 -16,0 0 0 16,0 -1 4 -16,0 1 -4 0,5 0 8 31,-5 0 -8 -31,0 0 8 0,-6 -1 -8 0,1 1 -4 16,0 6 4 -16,-6 -6 4 15,-4 0 -4 -15,4 -1 -12 16,6 1 4 -16,5 0 4 15,0 -6 0 -15,10 6 8 16,-5 0 -4 -16,5 -1 -4 16,-5 1 4 -16,-5 0 4 15,0 0 -4 -15,0 0 -4 16,-5 0 4 -16,-1 -1 -4 16,1 1 0 -16,0 0 0 0,4 -6 0 31,1 0 8 -31,5 0 -4 0,6 0 -4 0,-1 0 4 15,0 0 -4 -15,-5 0 0 16,0 0 0 -16,5 0 0 16,-10 0 8 -16,0 0 -4 31,0 0 -12 -31,5 0 4 0,5 0 -4 0,6 0 0 16,-1 -6 16 -16,11 0 -4 15,-11 1 -4 -15,1 -1 4 16,-1 0 -4 -16,-5 -6 0 15,-5 1 -12 -15,5 -7 8 16,6 1 4 -16,15 -1 0 0,0 1 8 18,5 -1 -4 -18,-5 7 8 0,20 -7 -8 16,-10 7 -4 -16,-10 -1 4 0,-5 6 -4 16,5 -5 0 -16,0 -1 -12 15,0 6 8 -15,5 0 12 16,-10 0 -4 -16,-1 1 8 15,-9 -1 -8 -15,-6 0 -4 16,-5 0 4 -16,-10 6 4 16,-6 0 -4 -16,-4 0 -12 15,-6 0 4 -15,0 0 -16 16,-5 0 12 -16,0 0 -32 0,-5 0 24 16,-6 6 -56 -16,-4 -6 40 15,-6 6 -124 -15,-4 5 84 16,-6 7 -476 -16,-16 5 304 15,0 12 112 -15,-4 0 92 32</inkml:trace>
    </iact:actionData>
  </iact:action>
  <iact:action type="add" startTime="68147">
    <iact:property name="dataType"/>
    <iact:actionData xml:id="d18">
      <inkml:trace xmlns:inkml="http://www.w3.org/2003/InkML" xml:id="stk18" contextRef="#ctx0" brushRef="#br0">33224 10129 944 0,'20'-5'352'15,"1"-1"-276"-15,20 -6 -20 0,-15 1 -28 0,0 5 -28 0,5 -6 0 16,0 0 0 -16,0 -5 32 0,0 5 -16 16,-5 1 32 -16,0 -1 -32 0,0 0 -32 15,-6 7 8 -15,-4 -1 -36 16,-1 0 28 -16,-4 0 4 16,4 0 12 -16,-4 1 60 15,-1 5 -32 -15,0 0 24 0,-10 0 -32 0,16 0 44 16,-6 0 -36 -16,11 11 56 0,-6 -5 -40 31,1 6 -20 -15,5 -1 -24 -16,-6 7 -4 15,1 -1 12 -15,-1 12 -4 16,1 0 8 -16,4 18 -8 16,-4 -6 24 -16,4 17 -16 15,1 12 40 -15,-5 23 -28 16,-1 23 12 -16,1 6 -20 15,-6 12 0 -15,0 6 -8 16,1 34 4 -16,-1 30 -8 16,0 0 24 -16,-4 -1 -16 15,-1 13 4 -15,5 16 -8 16,-5 -16 12 -16,0 -7 -12 16,6 -5 -12 -16,-1 29 0 15,6 -7 4 -15,-1 -4 0 0,11 -7 -12 31,-5 23 8 -31,-1 -5 12 0,1 -12 -4 0,5 -5 -12 16,0 5 4 -16,0 11 12 16,-6 -22 -4 -16,6 -6 8 15,-5 -12 -8 -15,5 5 -12 16,-6 7 4 -16,1 -18 -16 16,5 -11 12 -16,-5 -6 -12 15,-1 -6 8 -15,1 5 8 31,0 1 4 -31,-1 -12 -20 0,-4 -6 12 0,-1 -23 20 0,1 0 -4 16,-1 -5 -12 -16,1 -13 0 16,-1 -5 -4 -16,1 -12 0 15,-6 -6 -12 -15,1 -11 12 16,-1 -18 -40 -16,0 -6 28 16,1 -11 -4 -16,-1 -12 16 15,-5 -5 -12 -15,0 -7 12 16,0 0 -4 15,-5 -5 4 -23,0 0 0 -8,0 -12 0 16,0 0 -12 -16,0 0 12 0,0 -6 40 0,-5 0 -20 0,0 0 24 0,-5 0 -20 15,-6 1 8 -15,-4 5 -12 16,-1 5 28 0,-10 13 -24 -16,-11 5 4 15,-14 12 -12 -15,-17 12 -16 16,-10 5 4 -16,-4 12 12 31,-1 18 -4 -31,-5 5 -64 0,15 12 32 16,0 17 -156 -16,6 -5 104 0,5 -12 32 15,10 -24 36 -15</inkml:trace>
    </iact:actionData>
  </iact:action>
  <iact:action type="add" startTime="80765">
    <iact:property name="dataType"/>
    <iact:actionData xml:id="d19">
      <inkml:trace xmlns:inkml="http://www.w3.org/2003/InkML" xml:id="stk19" contextRef="#ctx0" brushRef="#br0">11828 11549 548 0,'-16'0'204'15,"11"0"-156"-15,-5 6 -16 0,5 0 88 0,-1 0 -72 16,1 0 32 -16,-5 -1 -44 16,5 1 32 -16,-6 0 -40 0,6 0 28 0,0 0 -28 0,0 -1 28 15,0 1 -32 -15,0 0 -12 0,5 -6 -8 16,-6 6 48 -16,6 -6 -28 0,0 0 52 0,6 6 -44 16,4 0 4 -16,5 -6 -24 14,6 5 36 32,5 -5 -24 -30,0 6 12 -16,5 -6 -20 16,0 0 20 -16,5 0 -24 31,5 0 32 -31,1 0 -28 0,-1 0 -4 0,1 0 -8 16,4 0 -4 -16,-5 0 0 15,1 0 8 -15,-1 -6 -4 16,-5 6 8 -16,1 0 -8 15,-1 0 8 -15,0 0 -8 16,0 0 24 -16,0 -5 -16 16,6 5 4 -16,4 -6 -8 15,1 6 -8 -15,4 0 4 16,-4 0 4 -16,5 -6 -4 16,-1 0 -4 -16,1 6 4 15,-5 0 -4 -15,-1 -6 0 16,-4 0 0 -16,-1 1 0 15,-5 -1 24 -15,0 0 -12 0,-5 0 4 32,0 0 -8 -32,0 1 4 0,0 -1 -8 0,0 6 -4 15,0 -6 4 -15,0 6 -4 16,6 0 0 -16,-1 0 0 16,0 0 0 -16,0 0 -20 15,0 0 12 -15,1 0 32 16,-6 0 -16 -16,5 0 0 15,-5 0 -4 1,5 0 20 0,0 0 -12 -16,-10 0 4 0,10 0 -8 0,-10 6 12 15,0 -6 -12 -15,0 6 -4 0,0 -1 0 16,-6 1 4 -16,6 0 -4 26,-5 0 -12 -26,0 -6 4 0,-1 6 12 0,1 -1 -4 16,0 1 8 -16,-1 -6 -8 15,1 6 8 -15,0 0 -8 16,5 0 40 -16,-1 0 -20 16,6 -1 -24 -16,0 1 0 15,0 6 16 -15,6 -6 -8 16,-6 -1 -56 -16,5 1 24 16,0 0 12 -16,0 0 8 15,0 0 4 -15,1 0 0 16,-6 -1 8 -16,0 -5 -4 15,10 6 -4 -15,-5 -6 4 16,-5 6 -16 -16,5 -6 8 0,-5 0 12 31,1 0 -4 -31,-1 0 -4 0,0 -6 4 0,0 6 -4 16,10 0 0 -16,-5 0 8 16,0 -6 -4 -16,6 6 -4 15,-1 0 4 -15,0 0 -16 16,1 -5 8 -16,4 5 12 15,1 0 -4 -15,5 0 -4 16,-6 0 4 -16,-5 0 -4 16,1 -6 0 -16,-1 0 8 15,-5 0 -4 -15,1 0 -12 0,-1 6 4 16,-5 -6 12 -16,0 1 -4 16,5 5 -4 -16,0 0 4 15,0 -6 -4 -15,6 0 0 16,-1 6 16 -16,1 -6 -8 15,4 0 -28 -15,1 1 8 16,-1 5 12 -16,6 -6 4 16,-11 6 8 -16,6 0 -8 15,-6 0 24 -15,-5 6 -16 16,6 -1 -12 -16,-1 1 -4 16,-5 6 12 -16,0 -6 -4 15,1 5 -12 -15,-1 1 4 16,5 0 -4 -16,6 -1 0 14,-6 1 8 -14,11 -1 0 16,-1 1 8 -16,1 -6 -4 0,-5 0 16 16,-1 0 -12 -16,-4 -1 16 15,4 -5 -16 -15,-5 6 4 32,1 -6 -4 -32,-11 6 12 0,5 -6 -12 0,-10 6 -4 15,5 -6 0 -15,-5 6 12 16,5 -6 -8 -16,-5 0 4 15,5 -6 -4 -15,-5 6 -8 16,5 0 4 -16,5 -6 12 16,0 0 -8 -16,0 0 16 15,6 6 -16 -15,-1 0 -4 0,5 0 0 16,1 0 -16 -16,-1 0 8 16,1 0 4 -16,-6 0 0 15,11 -5 0 -15,-5 5 0 31,-6 0 -12 -31,0 0 8 16,1 0 20 -16,-1 0 -8 0,-5 0 -12 0,6 0 0 16,9 0 -4 -16,1 0 0 15,10 -6 16 -15,0 0 -4 16,11 6 -4 -16,-6 -6 4 16,-5 0 -4 -16,5 0 0 15,-5 1 0 -15,-5 -1 0 16,-5 0 0 -16,5 0 0 15,5 0 0 -15,10 1 0 16,0 -1 -12 -16,6 0 8 16,5 0 4 -16,-6 0 0 0,-4 0 8 15,-1 1 -4 -15,-5 -1 -4 16,-5 0 4 -16,0 -6 -16 31,0 7 8 -31,6 -1 4 0,4 0 0 0,5 0 -12 16,-4 0 8 -16,-1 6 12 15,1 0 -4 -15,-6 0 8 32,-10 0 -8 -32,0 0 -12 0,0 6 4 15,-1 0 12 -15,6 0 -4 0,6 -6 8 0,9 0 -8 16,-4 0 -20 -16,-1 6 8 16,0 -1 4 -16,1 1 4 15,-6 -6 0 -15,-5 6 0 16,-5 -6 8 -16,-5 6 -4 15,4 -6 -4 -15,7 6 4 16,-1 -6 -4 -16,5 5 0 31,5 -5 0 -31,6 6 0 16,-6 0 0 -16,1 -6 0 0,4 6 8 0,-15 -6 -4 16,0 6 -12 -16,0 -6 4 15,0 0 12 -15,11 6 -4 16,4 -1 -4 -16,6 -5 4 15,0 6 -4 -15,-1 -6 0 16,-4 0 0 -16,-6 0 0 16,1 -6 0 -16,-6 1 0 0,5 -1 -12 31,6 -6 8 -31,10 0 12 0,5 1 -4 0,0 -1 -4 16,-5 -5 4 -16,-5 5 -4 15,-1 -5 0 -15,-4 5 0 16,-1 -5 0 -16,6 -1 0 15,5 1 0 -15,10 -1 0 16,1 1 0 -16,-6 -1 0 16,5 1 0 -16,-10 5 0 15,-6 -5 0 -15,6 -1 0 16,11 1 0 -16,-1 5 8 16,5 6 -4 -16,-5 6 -4 15,-4 -6 4 -15,-7 6 -4 0,1 -5 0 16,5 -1 0 -16,16 0 0 15,0 6 0 -15,-1 0 0 16,11 6 0 -16,-21 -6 0 30,6 0 0 -30,-11 -6 0 15,5 6 0 -15,11 0 0 16,4 0 -12 -16,6 6 8 16,-5 0 4 -16,-16 -1 0 15,1 7 0 -15,-1 -6 0 16,0 0 0 -16,16 5 0 15,-6 1 8 -15,6 0 -4 16,-10 -1 -4 -16,-1 1 4 16,6 -6 -4 -16,-1 0 0 15,11 5 0 -15,5 -5 0 0,-5 -6 0 32,-5 6 0 -32,-6 -6 0 0,1 0 0 0,15 -6 8 15,10 6 -4 -15,1 0 8 16,-11 0 -8 -16,-10 -6 -4 15,10 0 4 -15,10 1 -4 16,11 -1 0 -16,0 0 0 16,-11 0 0 -16,1 0 0 15,-1 0 0 -15,6 1 -12 16,5 5 8 -16,-6 0 -4 16,-10 5 0 -16,-10 -5 -12 15,11 0 12 -15,-1 6 -68 16,5 6 44 -16,-20 0 -128 15,-11 5 88 -15,-4 6 -572 16,-11 1 356 -16,-11 5 120 0,-10 -6 116 47</inkml:trace>
    </iact:actionData>
  </iact:action>
  <iact:action type="add" startTime="86701">
    <iact:property name="dataType"/>
    <iact:actionData xml:id="d20">
      <inkml:trace xmlns:inkml="http://www.w3.org/2003/InkML" xml:id="stk20" contextRef="#ctx0" brushRef="#br0">15442 12119 1216 0,'-5'-5'448'15,"-5"-7"-348"-15,10 24 -28 0,0 -12 -36 0,0 0 -36 0,0 5 -12 32,0 13 8 -32,0 17 4 0,5 6 0 0,0 17 -28 15,-5 29 16 -15,5 12 -12 16,-5 12 12 -16,0 -13 0 15,0 7 4 -15,0 -12 8 0,-5 -5 0 16,5 -13 16 0,-10 -5 -8 -16,10 -12 32 0,0 0 -24 15,0 -11 12 -15,0 -1 -16 16,10 -11 28 -16,-5 -6 -24 16,16 1 4 -16,-1 -7 -12 15,6 -6 -8 -15,0 -5 4 16,15 -6 12 -16,6 -6 8 15,10 -6 -8 -15,5 0 16 16,10 0 -20 -16,6 -5 12 16,-1 5 -12 -16,6 -6 -8 15,0 6 0 -15,-6 -5 4 16,1 5 -4 -16,5 0 24 31,5 6 -16 -31,5 0 4 0,10 6 -8 0,-10 0 -8 16,0 5 4 -16,-10 1 4 15,0 0 -4 -15,5 -1 -4 16,10 -5 4 -16,0 0 12 16,0 0 -8 -16,-5 0 4 0,0 -6 -4 31,-5 0 -8 -31,-5 0 4 0,0 -6 4 0,5 0 -4 16,5 -6 8 -16,5 6 -8 15,5 6 16 -15,6 0 -12 21,-11 0 4 -21,-5 -5 -4 15,-5 -1 -16 -15,10 0 4 16,6 -6 12 -16,10 1 -4 16,-6 5 -4 -16,-4 0 4 15,-1 -6 20 -15,0 1 -12 16,6 -1 4 -16,5 1 -8 16,5 -1 -8 -16,0 0 4 15,0 1 4 -15,-11 5 -4 16,1 -12 -4 -16,4 1 4 15,6 -1 -16 -15,6 7 8 16,-1 -7 12 -16,-16 7 -4 0,-4 -7 -4 16,-1 1 4 -16,0 -1 -4 31,6 13 0 -31,-6 -7 8 0,1 6 -4 0,-6 0 -4 16,-10 12 4 -16,-5 0 4 15,-1 0 -4 -15,-14 -6 -12 16,-1 11 4 -16,-5 -5 4 15,0 0 0 -15,0 6 8 32,0 5 -4 -32,-5 -5 -12 0,-5 5 4 0,10 1 12 15,-5 5 -4 -15,-11 -11 -12 16,-5 5 4 -16,-4 -5 -4 16,-1 5 0 -16,-5 -11 8 15,-5 6 0 -15,-6 -7 16 0,6 7 -16 31,0 5 0 -31,0 -5 0 32,0 0 0 -32,-6 -1 0 0,6 1 -20 0,0 -6 12 31,0 0 4 -31,0 -6 4 0,5 0 0 16,0 5 0 -16,0 -5 0 15,5 0 8 -15,0 0 -4 16,-5 0 -12 -16,0 6 4 15,0 -6 12 -15,0 0 -4 16,-5 0 -4 -16,0 -6 4 0,-5 1 -4 16,-6 -7 0 -16,6 -5 24 15,-11 -1 -12 -15,1 -5 12 16,-1 0 -12 -16,0 -7 12 16,1 1 -16 -16,-6 -11 16 15,0 -7 -16 -15,0 -11 -4 16,-5 -12 0 -16,5 -11 -4 15,1 -30 0 -15,4 -5 -12 16,-5 -1 8 -16,5 13 -16 16,1 5 12 -16,4 11 -48 15,1 -5 28 -15,-1 18 -356 32,1 11 212 -32,-11 0 72 0,-31 5 68 31</inkml:trace>
    </iact:actionData>
  </iact:action>
  <iact:action type="add" startTime="89207">
    <iact:property name="dataType"/>
    <iact:actionData xml:id="d21">
      <inkml:trace xmlns:inkml="http://www.w3.org/2003/InkML" xml:id="stk21" contextRef="#ctx0" brushRef="#br0">26740 13091 1132 0,'-11'6'420'32,"6"-12"-328"-32,5 0 -24 0,0 6 -64 0,5 6 -16 0,6 -6 -48 0,-1 0 32 16,0 0 8 -16,1 6 8 15,9 0 36 -15,1 0 -12 16,5 -1 56 -16,5 1 -36 0,5 6 56 15,11 -6 -52 -15,4 5 0 16,11 -5 -20 -16,1 -6 -20 16,9 12 0 -16,-5 -12 20 15,16 0 -8 -15,0 0 16 16,15 0 -16 -16,10 -6 4 16,1 6 -4 -16,0 -6 -8 15,-1 6 4 -15,1 -6 -4 16,-1 6 0 -16,6 0 0 15,0 6 0 -15,0 -6 -12 0,-16 12 8 16,-5 -12 -4 -16,-10 6 0 16,-16 -1 -20 -16,-15 1 16 15,-11 0 -48 -15,-10 0 32 16,-10 -6 -4 -16,-6 6 20 16,-15 -6 -20 -16,-10 6 20 15,-16 -1 4 -15,-15 7 8 16,-16 -6 0 -16,-21 0 0 15,-10 -1 -12 -15,-5 7 8 16,-5 0 4 -16,-16 -1 0 16,0 -5 8 -16,-15 6 -4 15,-5 -6 8 -15,4 -1 -8 16,1 1 16 -16,0 0 -12 16,0 -6 16 -16,-6 6 -16 0,1 -6 24 15,10 6 -20 -15,15 -6 12 16,6 6 -12 -16,10 -6 36 15,0 -6 -24 -15,10 0 40 16,5 0 -36 -16,6 -6 28 16,10 7 -28 -16,10 -1 -8 31,6 6 -12 -31,15 -6 4 0,5 0 -8 0,10 0 -4 16,11 6 4 -16,15 0 -4 15,16 6 0 -15,21 0 8 0,4 0 -4 31,17 0 -12 -31,4 -1 4 0,21 1 4 0,26 6 0 16,10 0 0 -16,11 11 0 16,0 -6 0 -16,25 7 0 15,11 -1 0 -15,0 6 0 16,-11 -6 0 -16,11 0 0 16,5 -5 -12 -16,-5 5 8 15,-6 -5 -68 -15,-15 -7 40 16,-5 1 -164 -16,-5 -6 112 15,-10 0 44 -15,-27 -6 28 32</inkml:trace>
    </iact:actionData>
  </iact:action>
  <iact:action type="add" startTime="91059">
    <iact:property name="dataType"/>
    <iact:actionData xml:id="d22">
      <inkml:trace xmlns:inkml="http://www.w3.org/2003/InkML" xml:id="stk22" contextRef="#ctx0" brushRef="#br0">210 15820 912 0,'-31'-6'340'16,"25"-5"-264"-16,1 -1 -24 0,5 12 -8 15,0 0 -36 -15,-5 -6 24 16,0 6 -20 -16,5 0 -4 16,-11 0 -4 -16,6 6 -40 15,0 6 20 -15,-5 -1 -12 0,5 7 16 16,-6 11 8 -16,1 6 4 0,0 6 16 31,4 -1 -8 -31,-9 13 4 0,15 5 -4 16,-10 17 12 -16,4 19 -12 0,6 10 4 15,0 13 -4 -15,6 -7 4 16,4 -5 -8 -16,5 0 -12 16,-4 -18 4 -16,15 -11 20 15,-11 -1 -8 -15,11 -5 40 16,5 -6 -24 -16,5 -12 20 15,0 -5 -24 -15,6 -6 16 16,-1 -6 -20 -16,6 -12 8 16,-6 -6 -12 -16,0 -11 0 15,11 -6 -4 -15,5 -6 4 0,5 -5 -8 16,5 -1 8 -16,11 -5 -8 16,5 -1 -4 -16,-1 7 4 31,-4 -1 -16 -31,10 0 8 0,-21 -5 4 0,11 5 0 15,4 1 8 -15,6 -7 -4 16,0 6 40 -16,5 1 -20 16,0 5 -12 -16,-5 0 -8 15,0 0 -4 -15,-5 6 0 16,-6 -5 16 -16,11 5 -8 16,0 -6 16 -16,10 6 -16 15,1 0 16 -15,4 0 -16 16,-10 0 4 -16,-5 0 -4 15,-5 0 -8 -15,5 0 4 0,-1 0 -4 16,12 0 0 -16,-1 0 0 31,5 0 0 -31,-10 0 0 0,0 0 0 0,-5 0 0 16,5 0 0 -16,-5 -6 16 16,11 6 -8 -16,-1 -6 16 31,5 6 -16 -31,-5 0 16 0,-4 0 -16 0,-12 0 -12 15,-4 0 0 -15,5 -6 20 16,-1 6 -8 -16,6 -6 -4 31,5 6 0 -31,6 -5 12 0,-12 5 -8 16,1 0 -20 -16,-5 -6 4 0,-11 0 20 0,6 0 -4 16,0 0 16 -16,4 1 -16 15,1 -1 16 -15,5 6 -16 16,0 0 4 -16,0 0 -4 15,-11 -6 -8 -15,6 0 4 32,-11 6 -4 -32,16 -6 0 0,0 6 -12 0,5 0 8 15,-5 0 4 -15,10 0 0 16,-10 12 8 -16,0 0 -4 16,-10 -1 -4 -16,-1 1 4 15,-4 -1 -4 -15,4 1 0 16,6 0 -12 -16,10 5 8 15,-5 1 4 -15,-5 5 0 16,-6 0 8 -16,1 0 -4 16,-6 1 -12 -16,-5 -1 4 0,-10 -6 4 15,5 1 0 -15,-5 -6 8 16,0 -7 -4 -16,0 -5 -4 31,-5 0 4 -31,-1 -5 20 0,-4 -1 -12 0,-6 -12 -12 16,-5 7 -4 -16,-5 -7 20 15,1 1 -8 -15,-12 -7 -4 16,1 1 0 -16,-6 -6 -16 16,-4 0 8 -16,-1 -6 12 15,-5 0 -4 -15,-5 -11 16 0,0 -7 -12 16,0 1 16 -16,0 -12 -16 31,0 -12 -12 -31,0 -28 0 0,5 -1 20 0,-5 -6 -8 16,6 6 -4 -16,4 1 0 15,0 5 -16 -15,1 -6 8 32,9 0 -48 -32,-4 -5 24 0,4 -1 -180 0,12 1 116 15,-1 11 40 -15,5 17 36 47</inkml:trace>
    </iact:actionData>
  </iact:action>
  <iact:action type="add" startTime="91060">
    <iact:property name="dataType"/>
    <iact:actionData xml:id="d23">
      <inkml:trace xmlns:inkml="http://www.w3.org/2003/InkML" xml:id="stk23" contextRef="#ctx0" brushRef="#brinv">0 0 2048 0</inkml:trace>
    </iact:actionData>
  </iact:action>
  <iact:action type="add" startTime="91061">
    <iact:property name="dataType"/>
    <iact:actionData xml:id="d24">
      <inkml:trace xmlns:inkml="http://www.w3.org/2003/InkML" xml:id="stk24" contextRef="#ctx0" brushRef="#brinv">34886 27620 2048 0</inkml:trace>
    </iact:actionData>
  </iact:action>
</iact:actions>
</file>

<file path=ppt/ink/inkAction38.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88806" units="1/cm"/>
          <inkml:channelProperty channel="Y" name="resolution" value="1.64217" units="1/cm"/>
          <inkml:channelProperty channel="F" name="resolution" value="0" units="1/deg"/>
          <inkml:channelProperty channel="T" name="resolution" value="1" units="1/dev"/>
        </inkml:channelProperties>
      </inkml:inkSource>
      <inkml:timestamp xml:id="ts0" timeString="2018-01-16T14:42:28.068Z"/>
    </inkml:context>
    <inkml:brush xml:id="br0">
      <inkml:brushProperty name="width" value="0.07179" units="cm"/>
      <inkml:brushProperty name="height" value="0.07179" units="cm"/>
      <inkml:brushProperty name="color" value="#00B0F0"/>
    </inkml:brush>
    <inkml:brush xml:id="brinv">
      <inkml:brushProperty name="width" value="0.05" units="cm"/>
      <inkml:brushProperty name="height" value="0.05" units="cm"/>
      <inkml:brushProperty name="color" value="#000000"/>
      <inkml:brushProperty name="transparency" value="255"/>
    </inkml:brush>
  </inkml:definitions>
  <iact:action type="add" startTime="8599">
    <iact:property name="dataType"/>
    <iact:actionData xml:id="d0">
      <inkml:trace xmlns:inkml="http://www.w3.org/2003/InkML" xml:id="stk0" contextRef="#ctx0" brushRef="#br0">70 239 696 0,'-10'0'256'15,"10"0"-196"-15,-6 4 -20 0,6 -4 100 0,0 0 -84 0,6 0 24 16,4 0 -48 -16,0 0 -4 16,1 0 -16 -16,4 -4 20 15,11 4 -20 -15,-5 -4 76 0,10 0 -52 16,5 -4 56 -16,11 0 -52 15,4 4 68 -15,6 0 -60 16,5 0 28 -16,0 4 -44 16,0 0 -8 -16,0 0 -16 15,1 0 -16 -15,9 -4 4 0,16 0 12 16,5 0 -4 -16,16 0 8 16,-11 0 -8 -16,0 0 8 15,-5 4 -8 -15,-5 0 40 16,0 0 -20 -16,11 0 -4 15,4 0 -12 -15,6 4 -8 16,-1 0 4 -16,1 4 4 16,-11 -4 -4 -16,-5 0 -12 15,6 0 4 -15,9 0 4 16,11 0 0 -16,0 4 0 16,0 0 0 -16,-10 0 0 0,-1 0 0 29,11 -4 -20 -29,6 4 12 16,-1 0 4 -16,0 0 4 15,-5 0 16 -15,0 0 -8 32,5 -4 -4 -32,10 0 0 15,11 0 20 -15,0 4 -12 0,-16 0 -4 0,1 0 -4 16,4 0 4 -16,11 4 -4 16,0 0 -4 -16,-5 4 4 15,-16 -4 4 -15,10 0 -4 16,1 0 -4 -16,15 0 4 15,-11 4 4 -15,1 -4 -4 16,-16 0 -4 -16,16 -4 4 16,10 -4 -4 -16,10 0 0 15,-15 -4 24 -15,-5 0 -12 16,0 -4 4 -16,15 -4 -8 16,36 0 12 -16,-20 0 -12 0,-6 0 16 15,-9 -8 -16 -15,4 0 -12 16,5 0 0 -16,-4 0 12 31,-11 0 -4 -31,-10 0 8 0,20 0 -8 0,5 0 -12 16,-9 0 4 -16,-12 4 -4 15,1 -4 0 -15,0 0 44 16,10 4 -24 -16,6 0 8 16,-11 0 -12 -16,-16 0 -8 15,6 -4 4 -15,5 0 -24 16,5 0 12 -16,0 0 32 0,-16 -4 -16 15,-10 8 0 -15,11 -4 -4 16,5 0 -4 -16,4 8 0 16,-14 -4 8 -16,-11 8 -4 15,-11 0 -4 -15,1 0 4 16,5 4 -4 -16,10 0 0 16,5 0 8 -16,-10 0 -4 15,-5 4 -4 -15,-16 0 4 5,1 -4 -16 -5,-1 0 8 15,5 4 12 -15,1 0 -4 16,-6 -4 16 -16,-10 4 -12 16,0 0 -4 -16,0 4 0 15,-21 0 -4 -15,-5 0 0 0,6 -4 0 16,4 4 0 -16,11 0 -12 16,5 -4 8 -16,0 0 20 31,5 0 -8 -31,-11 -4 4 0,1 0 -4 0,-10 0 -16 15,-1 0 4 -15,6 -4 4 16,10 0 0 -16,5 0 -12 31,0 0 8 -31,5 4 -4 16,-10 4 0 -16,0 -4 -12 0,-16 0 12 0,1 0 -48 16,-1 0 28 -16,1 -4 -36 15,-1 4 32 -15,-5 4 -164 16,-5 4 104 -16,-10 8 -968 31,0 4 584 -31,-26 0 200 16</inkml:trace>
    </iact:actionData>
  </iact:action>
  <iact:action type="add" startTime="19184">
    <iact:property name="dataType"/>
    <iact:actionData xml:id="d1">
      <inkml:trace xmlns:inkml="http://www.w3.org/2003/InkML" xml:id="stk1" contextRef="#ctx0" brushRef="#br0">23767 10659 1008 0,'-25'-8'372'15,"9"-4"-288"-15,11 -4 -24 0,0 8 -44 0,0 -4 -20 0,-6 -4 -16 0,-9 -4 12 16,-1 0 76 -16,-10 4 -40 16,-5 0 88 -16,-1 0 -64 15,-20 0 60 -15,-10 4 -60 16,-10 0 -20 -16,9 8 -20 16,1 4 -28 -16,5 4 8 0,-5 4 4 31,0 8 4 -31,-6 4 16 0,6 4 -8 0,-6 4 4 0,6 -4 -4 15,0 4 4 -15,5 0 -8 16,5 0 -20 -16,0 0 8 16,11 0 -4 -16,-6 0 4 4,10 8 0 -4,1 8 0 16,0 0 8 -16,10 4 0 16,-6 12 -12 -16,6 4 8 15,6 4 -4 -15,-1 0 0 16,5 -4 8 -16,0 0 0 15,1 -4 0 -15,4 -4 0 16,1 0 16 -16,4 -4 -8 16,6 4 24 -16,10 0 -20 15,6 4 -4 -15,4 0 -4 16,6 0 -4 0,5 -8 0 -1,5 -4 8 -15,0 -8 -4 0,5 0 24 0,10 -4 -16 0,6 0 4 16,0 0 -8 -16,0 0 12 15,-1 -8 -12 -15,6 0 16 32,0 -4 -16 -32,-5 0 40 0,-6 0 -24 0,1 0 32 15,-6 -4 -32 -15,1 4 48 16,-6 -4 -40 -16,0 4 20 16,0 -4 -32 -16,1 0 16 15,-1 0 -20 -15,5 -8 20 16,1 4 -24 -16,4 -4 24 0,6 -4 -24 31,0 -4 4 -31,5 -4 -8 16,5 -4 12 -16,0 -4 -12 0,0 -4 24 0,0 -12 -20 15,0 8 24 -15,0 -8 -24 32,-10 -4 -12 -32,10 4 -4 15,5 -12 12 -15,5 -4 -4 0,6 -4 -4 16,0 -16 4 -16,-6 -8 -4 15,1 -12 0 -15,-11 0 0 16,0 0 0 -16,-11 4 8 0,-4 -8 -4 16,-6 0 -12 -16,-4 -16 4 15,-17 0 12 -15,-4 4 -4 16,-6 12 -4 -16,-5 4 4 30,-5 4 4 -30,-10 -12 -4 0,-11 12 -4 31,-5 12 4 -31,-10 8 -4 0,-16 8 0 0,-15 8 8 15,-16 4 -4 -15,-5 8 -20 32,1 4 8 -32,9 8 -40 0,0 4 28 0,1 8 -100 15,-1 12 68 -15,-5 8 -312 16,-5 8 204 -16,11 0 60 47,10 -16 64 -47</inkml:trace>
    </iact:actionData>
  </iact:action>
  <iact:action type="add" startTime="25626">
    <iact:property name="dataType"/>
    <iact:actionData xml:id="d2">
      <inkml:trace xmlns:inkml="http://www.w3.org/2003/InkML" xml:id="stk2" contextRef="#ctx0" brushRef="#br0">29080 12463 364 0,'-10'-12'132'30,"-6"8"-100"-30,6 -4 -12 0,5 8 200 0,0 0 -124 15,-1 0 164 -15,1 0 -148 0,-5 0 60 0,0 0 -104 16,-1 0 44 -16,1 0 -68 15,5 0 60 -15,0 0 -64 0,-1 0 36 16,6 0 -44 -16,0 0 0 16,11 0 -20 -16,-1 0 28 0,11 8 -24 15,5 0 12 1,15 4 -16 0,0 4 0 -1,6 -4 -4 1,5 -4 4 -16,10 0 -8 0,21 -4 -4 15,20 0 4 -15,6 0 4 0,-11 0 -4 16,0 -4 -12 -16,-5 0 4 31,-10 0 4 -31,0 4 0 16,0 -4 8 -16,-1 0 -4 0,6 0 -12 16,-10 0 4 -16,-6 0 12 0,-10 0 -4 15,-10 0 -12 -15,-10 0 4 16,-6 0 28 -16,-10 0 -12 31,-6 0 12 -31,-9 0 -12 0,-1 -4 -8 16,-10 0 0 -16,0 0 -4 0,-5 0 0 0,0 4 0 0,-6 -4 0 0,-4 0 0 15,-6 0 0 1,-5 0 16 -16,-5 0 -8 16,-5 0 16 -1,-5 0 -16 -15,-11 0 -12 16,-5 4 0 -16,-10 4 4 15,-6 0 0 -15,-20 4 8 16,-21 0 -4 -16,-10 4 8 16,5 -4 -8 -16,5 0 16 15,16 -4 -12 -15,5 -4 4 16,5 -4 -4 -16,10 0 4 16,1 -4 -8 -16,4 0 -20 15,6 0 8 -15,5 0 -4 16,10 0 4 -16,11 0 32 31,10 4 -12 -31,10 0 -12 0,16 -4 -4 16,15 4 20 -16,16 0 -8 0,16 4 -20 0,9 0 4 15,17 0 12 -15,4 0 0 16,11 0 -4 -16,20 -4 4 16,11 4 4 -16,5 0 -4 31,-10 0 -28 -31,-6 0 12 15,-10 0 4 -15,-5 0 8 0,0 0 0 0,-5 -4 0 16,-5 4 -100 -16,-16 -4 56 16,-5 0 -332 -16,-11 0 208 15,-10 4 80 -15,-20 0 60 32</inkml:trace>
    </iact:actionData>
  </iact:action>
  <iact:action type="add" startTime="34671">
    <iact:property name="dataType"/>
    <iact:actionData xml:id="d3">
      <inkml:trace xmlns:inkml="http://www.w3.org/2003/InkML" xml:id="stk3" contextRef="#ctx0" brushRef="#br0">17855 14343 756 0,'-21'-8'280'15,"0"4"-216"-15,-4 -4 -20 0,19 4 40 16,-4 0 -56 -16,-11 -4 16 16,6 0 -28 -16,-6 0 80 15,0 4 -52 -15,1 0 92 16,-1 0 -76 -16,0 0 96 0,6 4 -92 16,-6 0 16 -16,6 0 -48 15,4 0 24 -15,1 0 -32 0,5 0 20 16,0 0 -24 -16,5 0 16 0,0 0 -20 0,0 0 -8 0,15 4 -4 0,6 -4 -4 31,10 4 0 -15,10 0 0 -1,11 -4 0 -15,15 4 -12 16,0 -4 8 -16,6 4 4 16,-1 0 0 -16,1 0 0 15,9 -4 0 -15,12 0 8 16,9 4 -4 -16,11 0 -4 31,-6 0 4 -31,1 0 -4 0,-5 -4 0 0,-6 0 0 16,10 -4 0 -16,-4 4 -12 15,-1 -4 8 -15,-4 4 -4 16,-6 -4 0 -16,-10 4 16 16,-6 -4 -4 -16,-15 0 -12 0,-5 0 4 15,-15 0 4 -15,-6 0 0 16,-10 -4 16 -16,-6 0 -8 29,-4 0 4 -29,-11 0 -4 16,-10 -4 -8 -16,-6 4 4 0,-9 -4 -4 16,-11 4 0 -16,-11 0 8 15,-15 0 -4 1,-15 0 -20 -16,-11 4 8 16,-10 -4 12 -16,5 8 0 15,-5 0 -20 -15,-5 4 8 16,-11 0 12 -16,-10 4 0 15,0 0 -4 -15,5 4 4 16,11 0 -16 -16,-1 0 8 0,6 0 -4 16,-5 -4 0 -16,-6 0 8 15,0 4 0 -15,1 -4 0 16,15 0 0 -16,5 4 0 16,10 -4 0 -16,16 0 16 15,10 0 -8 -15,6 0 4 16,15 -4 -4 -16,0 0 4 15,10 -4 -8 -15,11 4 -20 16,10 -4 8 -16,0 0 4 16,20 4 4 -16,6 0 -12 15,21 -4 8 -15,15 0 20 0,21 0 -8 32,10 4 -20 -32,15 0 4 0,-9 0 4 0,9 -4 4 15,16 0 0 -15,16 4 0 16,-5 -4 -20 -16,-1 4 12 15,-20 -4 -4 -15,-5 0 4 32,-1 0 -28 -32,-9 0 20 0,-6 0 16 0,-5 0 0 15,-6 0 0 -15,-14 0 4 16,-12 -4 -32 -16,-9 0 16 16,-11 4 -32 -16,-5 -4 28 15,-10 4 -64 -15,-11 -4 44 0,-5 0 -396 16,-10 0 236 -16,-10 8 84 15,-11 0 76 -15</inkml:trace>
    </iact:actionData>
  </iact:action>
  <iact:action type="add" startTime="47776">
    <iact:property name="dataType"/>
    <iact:actionData xml:id="d4">
      <inkml:trace xmlns:inkml="http://www.w3.org/2003/InkML" xml:id="stk4" contextRef="#ctx0" brushRef="#br0">20840 14875 932 0,'-31'0'348'15,"25"0"-272"-15,1 0 -20 0,5 -4 16 16,0 -4 -52 -16,0 0 36 15,0 -4 -32 -15,-5 0 84 0,0 0 -60 16,0 -4 92 -16,-6 0 -80 16,-4 0 76 -16,4 0 -76 0,-4 0 -4 15,-6 0 -36 -15,1 0 32 16,-1 0 -28 -16,0 0 -4 16,-5 0 -12 -16,-5 0 12 15,0 8 -12 -15,-5 0 24 16,0 4 -20 -1,-6 8 -4 -15,-4 4 -4 0,-6 4 -16 32,0 4 8 -32,1 4 4 0,-1 4 0 0,0 8 -20 15,6 4 12 -15,4 12 4 16,-4 8 4 -16,10 4 -12 16,10 12 8 -16,0 4 4 15,5 4 0 -15,11 -4 -12 31,5 -4 8 -31,5 0 12 0,10 -8 -4 0,11 -4 -4 0,15 0 4 16,10 -4 -4 -16,22 -4 0 16,-1 -8 8 -16,5 -12 -4 15,1 -8 -4 -15,4 -12 4 16,-9 -12 12 -16,-1 -8 -8 16,-5 -8 4 -16,0 -4 -4 15,0 -4 4 -15,0 0 -8 36,-10 0 -20 -36,-6 -8 8 16,-4 8 -56 -16,-6 0 32 0,-5 0 -144 0,-5 -4 100 16,-5 8 -532 -16,-6 0 340 15,-10 0 104 -15,0 0 108 32</inkml:trace>
    </iact:actionData>
  </iact:action>
  <iact:action type="add" startTime="48437">
    <iact:property name="dataType"/>
    <iact:actionData xml:id="d5">
      <inkml:trace xmlns:inkml="http://www.w3.org/2003/InkML" xml:id="stk5" contextRef="#ctx0" brushRef="#br0">21698 15163 1080 0,'-26'0'400'15,"6"4"-312"-15,-6 -8 -24 0,16 4 12 0,-1 0 -56 0,-4 -4 -8 16,-1 4 -8 -16,1 0 -4 0,-6 4 0 16,0 8 68 -16,1 8 -36 15,-1 8 92 -15,5 4 -68 32,6 8 44 -32,0 0 -60 0,4 0 -4 0,6 0 -20 15,6 0 -28 -15,9 -8 4 16,6 0 12 -16,5 -8 0 15,5 0 -12 -15,10 -16 4 16,6 -8 20 -16,4 -4 -8 16,1 -16 -12 -16,0 -4 0 15,0 -12 -4 -15,-1 -12 0 16,-14 -8 -12 -16,-6 0 12 31,-16 4 -12 -31,-5 4 8 0,-15 8 44 0,-15 4 -20 16,-11 8 24 -16,-6 8 -20 0,-9 8 0 15,-1 4 -8 -15,1 8 -60 16,4 4 28 -16,11 4 -112 16,0 4 76 -16,5 4 -228 15,6 4 160 -15,9 0 56 16,6 0 52 -16</inkml:trace>
    </iact:actionData>
  </iact:action>
  <iact:action type="add" startTime="48906">
    <iact:property name="dataType"/>
    <iact:actionData xml:id="d6">
      <inkml:trace xmlns:inkml="http://www.w3.org/2003/InkML" xml:id="stk6" contextRef="#ctx0" brushRef="#br0">22169 15075 1588 0,'-10'48'588'15,"-21"-28"-456"-15,25 8 -36 0,1 -12 -52 16,10 4 -44 -16,-5 4 -80 15,11 8 44 -15,-1 8 -32 16,-5 0 44 -16,1 4 20 16,-1 4 4 -16,5 0 28 0,0 -4 -16 15,-4 0 4 -15,4 -8 -8 16,0 -8 4 -16,1 -8 -8 16,-1 -4 -4 -16,0 -16 4 0,1 -4 -4 0,-6 -8 8 0,0 -8 -4 31,-5 -4 16 -31,0 -8 -12 15,0 -4 -4 1,0 0 0 -16,-5 0 4 16,5 -4 -4 -1,0 -4 32 -15,5 0 -20 0,5 -4 12 16,6 0 -16 -16,10 4 0 16,0 4 -4 -16,5 4 28 15,0 8 -20 -15,5 0 4 16,5 8 -12 -16,6 0 -8 15,-1 8 4 -15,6 4 -24 16,-5 4 12 -16,-1 4 4 0,-4 12 4 18,-6 8 -12 -18,0 12 8 0,-10 16 -4 0,0 12 0 16,-6 4 16 -16,1 0 -4 16,-5 -8 -4 -16,-1 0 4 15,1 -4 -24 -15,-1 -8 12 16,1 -8 -76 -16,-1 -4 48 15,1 -16 -188 -15,-1 -8 124 0,6 -12 -476 16,5 -16 324 -16,0 -24 108 47,5 -16 100 -47</inkml:trace>
    </iact:actionData>
  </iact:action>
  <iact:action type="add" startTime="49502">
    <iact:property name="dataType"/>
    <iact:actionData xml:id="d7">
      <inkml:trace xmlns:inkml="http://www.w3.org/2003/InkML" xml:id="stk7" contextRef="#ctx0" brushRef="#br0">23912 14515 1568 0,'-10'12'580'16,"10"-12"-448"-16,10 -4 -40 0,-4 0 -104 0,-1 -12 -12 15,0 -4 -8 -15,-5 -4 20 16,0 -4 8 -16,-10 4 4 15,-1 0 8 -15,-10 -4 -4 0,1 4 52 0,-6 0 -32 16,0 4 16 -16,-5 4 -24 16,0 0 0 -16,0 0 -8 15,-5 4 -32 -15,0 4 12 16,4 4 -12 -16,-4 4 12 31,0 4 0 -31,0 8 4 0,5 8 8 16,0 4 0 -16,5 12 -20 0,0 16 12 15,11 16 4 -15,9 12 4 16,6 0 -12 -16,11 0 8 16,4 -4 20 -16,11 0 -8 15,0 8 -12 -15,10 8 0 31,0 4 12 -31,-5 -8 -4 16,6 0 -48 -16,-1 -4 28 15,-5 -8 -8 -15,0 -8 16 0,-5 -4 -12 31,-11 -12 12 -31,1 -4 -12 0,-6 -8 8 0,-10 -12 -20 32,-5 -4 20 -32,-5 -4 -48 0,-6 -8 32 0,-10 -8 -20 15,-5 -8 28 -15,-10 -8 -16 16,-6 0 20 -16,-4 -4 -16 16,-1 -4 16 -16,0 4 -52 15,0 0 36 -15,11 0 -36 16,5 4 36 -16,10 0 -220 15,10 -4 140 -15,11 0 -364 47,10 4 264 -47,11 -4 108 0</inkml:trace>
    </iact:actionData>
  </iact:action>
  <iact:action type="add" startTime="50220">
    <iact:property name="dataType"/>
    <iact:actionData xml:id="d8">
      <inkml:trace xmlns:inkml="http://www.w3.org/2003/InkML" xml:id="stk8" contextRef="#ctx0" brushRef="#br0">23100 15387 1424 0,'-10'-8'528'16,"31"0"-412"-16,20 -20 -32 0,-10 8 -72 0,16 -12 -24 15,15 -8 12 -15,5 -4 4 16,10 0 -4 -16,-4 8 4 16,-6 0 -24 -16,0 0 12 0,-5 12 -348 15,6 0 196 -15,-6 4 64 16,0 4 64 -16</inkml:trace>
    </iact:actionData>
  </iact:action>
  <iact:action type="add" startTime="50501">
    <iact:property name="dataType"/>
    <iact:actionData xml:id="d9">
      <inkml:trace xmlns:inkml="http://www.w3.org/2003/InkML" xml:id="stk9" contextRef="#ctx0" brushRef="#br0">24476 15515 2036 0,'-36'48'756'16,"36"-44"-588"-16,10 -20 -48 0,-4 12 -648 16,14 -12 264 -16,6 -8 -1020 15,0 -12 720 -15,-11 -8 256 31</inkml:trace>
    </iact:actionData>
  </iact:action>
  <iact:action type="add" startTime="51587">
    <iact:property name="dataType"/>
    <iact:actionData xml:id="d10">
      <inkml:trace xmlns:inkml="http://www.w3.org/2003/InkML" xml:id="stk10" contextRef="#ctx0" brushRef="#br0">25904 13655 1372 0,'-26'-8'508'16,"31"12"-396"-16,-5 4 -32 0,0 -8 -52 15,11 8 -32 -15,4 4 -16 0,6 8 12 16,5 16 12 0,0 24 0 -16,-1 16 -4 15,6 16 4 -15,-5 12 -4 0,0 12 0 16,5 12 0 -16,-5 -4 0 15,-5 -16 8 -15,-6 -8 -4 16,-4 -8 8 -16,-6 -8 -8 16,0 -12 -4 -16,-5 -8 4 15,0 -12 12 -15,0 -12 -8 16,0 -8 32 -16,-5 -12 40 0,-6 -12 -44 0,6 -12 28 31,0 -12 -36 -31,0 -8 8 0,0 -12 -20 31,0 -8 0 -15,10 4 -8 -16,-5 0 12 0,10 0 -12 0,6 4 -4 30,4 0 0 -30,6 8 -4 15,5 0 0 -15,11 8 0 16,9 4 0 -16,6 8 -44 0,10 8 24 16,1 8 -12 -16,-6 4 20 15,-5 4 -28 -15,-6 4 24 16,-14 0 -28 -16,-6 0 24 15,-5 0 8 -15,-11 0 12 16,-10 4 24 -16,-10 0 -12 16,-10 -4 12 -16,-16 -4 -12 15,-6 0 -16 -15,-4 0 0 16,-6 -8 -48 -16,6 -4 24 16,5 0 -48 -16,10 0 44 15,5 -4 -512 -15,16 -8 300 16,10 -8 100 -16,16 -8 96 31</inkml:trace>
    </iact:actionData>
  </iact:action>
  <iact:action type="add" startTime="52195">
    <iact:property name="dataType"/>
    <iact:actionData xml:id="d11">
      <inkml:trace xmlns:inkml="http://www.w3.org/2003/InkML" xml:id="stk11" contextRef="#ctx0" brushRef="#br0">27539 14331 1744 0,'-37'36'648'15,"32"-20"-504"-15,0 24 -40 0,5 -16 -68 0,0 16 -40 16,0 4 -60 -16,5 4 36 16,0 0 -4 -16,1 -8 16 15,-6 -4 20 -15,5 -4 0 0,5 -8 -12 16,6 -4 4 -16,-1 -12 -24 0,6 -4 16 16,10 -16 -12 -16,5 -16 12 15,0 -16 -44 -15,6 -20 28 16,-1 -8 -56 -1,6 4 48 -15,-11 12 0 0,-5 8 20 16,-10 16 20 -16,-6 8 0 31,1 12 32 -31,-1 12 -20 0,-5 16 -4 0,1 20 -8 16,4 24 4 -16,6 12 -4 16,5 4 16 -16,10 8 -12 15,5 0 24 -15,11 20 -20 16,0 16 -12 -16,-11 -4 -4 31,1 -4 12 -31,-6 -8 -4 16,-10 0 -4 -16,-16 -4 4 0,-10 0 -16 0,-10 -8 8 15,-21 -8 -16 -15,-26 -8 12 0,-16 -16 -40 16,-15 -12 28 -16,-10 -12 -56 16,-21 -16 44 -16,-15 -20 -64 15,-16 -20 56 -15,10 -20 52 16,26 -16 -4 -16,16 -4 48 31,15 -4 -32 -31,26 8 -4 0,21 0 -12 0,15 0 4 16,21 4 -8 -16,26 -8 -4 31,31 4 4 -31,26 0 -16 0,15 4 8 0,11 4 -4 16,10 8 0 -16,20 8 -264 0,22 4 144 46,4 0 56 -46,-15 8 48 0</inkml:trace>
    </iact:actionData>
  </iact:action>
  <iact:action type="add" startTime="52898">
    <iact:property name="dataType"/>
    <iact:actionData xml:id="d12">
      <inkml:trace xmlns:inkml="http://www.w3.org/2003/InkML" xml:id="stk12" contextRef="#ctx0" brushRef="#br0">29468 13427 1788 0,'-26'20'660'16,"21"-20"-512"-16,10 12 -44 0,0 -8 -96 0,11 12 -28 15,-1 4 -28 -15,6 8 28 31,0 8 -16 -31,0 16 20 0,-1 24 8 0,1 20 8 0,0 -4 16 16,5 4 -8 -16,-1 -4 -28 16,6 -4 8 -16,0 -4 -136 15,0 -8 80 1,1 -8 -496 -16,-1 -16 312 0,-11 -12 108 47</inkml:trace>
    </iact:actionData>
  </iact:action>
  <iact:action type="add" startTime="53164">
    <iact:property name="dataType"/>
    <iact:actionData xml:id="d13">
      <inkml:trace xmlns:inkml="http://www.w3.org/2003/InkML" xml:id="stk13" contextRef="#ctx0" brushRef="#br0">30120 14051 1776 0,'-10'64'660'15,"10"-64"-516"-15,-6 28 -36 0,6 -8 -168 16,11 -4 12 -16,4 4 -156 15,1 0 116 -15,-6 -4 -24 16,6 0 68 -16,-11 0 116 16,0 -8 -36 -16,0 0 12 0,0 -4 -28 0,-5 -4 -12 0,11 0 -4 15,-6 -4 -4 -15,5 -4 0 0,-5 -8 -12 0,11 -4 8 32,-6 -4 -4 -32,6 -4 0 15,-1 -8 32 1,1 -4 -12 -1,5 0 -20 1,-1 0 0 0,1 4 32 -16,5 8 -16 0,0 8 28 0,10 4 -24 0,0 8 4 15,5 4 -8 -15,1 8 20 16,-1 12 -16 -16,1 12 4 16,-6 4 -8 -16,5 16 -8 23,1 -4 4 -23,-11 0 -40 15,0 0 20 -15,0 -8 -84 0,-5 -4 60 0,-1 -12 -172 16,-9 -4 120 -16,-1 -4 -440 0,1 -16 296 0,-1 -12 104 16,1 -20 88 31</inkml:trace>
    </iact:actionData>
  </iact:action>
  <iact:action type="add" startTime="53624">
    <iact:property name="dataType"/>
    <iact:actionData xml:id="d14">
      <inkml:trace xmlns:inkml="http://www.w3.org/2003/InkML" xml:id="stk14" contextRef="#ctx0" brushRef="#br0">31496 12959 1764 0,'36'48'656'16,"-46"-40"-512"-16,20 32 -36 0,1 -12 -88 0,9 20 -32 16,6 12 -108 -16,5 8 64 15,-5 0 -56 -15,0 8 68 16,0 4 40 -16,-6 8 4 0,1 8 24 15,0 0 -16 -15,-1 -12 -12 16,-4 -12 0 -16,0 -8 -32 16,-1 -12 20 -16,-5 -12 -4 15,-4 -8 12 -15,-1 -8 0 16,-5 -4 0 -16,-5 -20 0 0,-6 -8 -8 31,1 -16 12 -31,-6 -12 0 16,-4 -12 4 -16,-1 -4 0 0,-5 4 0 15,-5 4 16 -15,0 8 -8 16,-5 8 -4 -16,-6 4 0 16,1 8 -4 -16,-6 8 0 15,6 8 0 -15,0 12 0 16,5 8 8 -16,4 12 -4 16,7 4 -20 -16,-1 8 8 15,15 0 12 -15,6 -4 0 16,10 4 24 -16,11 -8 -16 15,20 0 4 -15,0 -8 -8 16,6 0 -16 -16,4 -4 4 16,1 -8 -76 -16,-1 -8 44 15,6 -4 -348 -15,0 -12 212 16,0 -4 76 -16,4 -16 64 31</inkml:trace>
    </iact:actionData>
  </iact:action>
  <iact:action type="add" startTime="54171">
    <iact:property name="dataType"/>
    <iact:actionData xml:id="d15">
      <inkml:trace xmlns:inkml="http://www.w3.org/2003/InkML" xml:id="stk15" contextRef="#ctx0" brushRef="#br0">32391 13679 1932 0,'-5'32'716'16,"15"-20"-556"-16,21 16 -48 0,-15 -8 -136 0,15 4 -12 0,-5 8 -136 15,5 4 96 -15,0 4 -36 16,-6 4 68 -16,1 -8 -12 16,-5 4 36 -16,0 -12 -332 0,-6 -4 192 15,1 -4 -860 -15,-1 -8 572 47,-4 -8 184 -47</inkml:trace>
    </iact:actionData>
  </iact:action>
  <iact:action type="add" startTime="54452">
    <iact:property name="dataType"/>
    <iact:actionData xml:id="d16">
      <inkml:trace xmlns:inkml="http://www.w3.org/2003/InkML" xml:id="stk16" contextRef="#ctx0" brushRef="#br0">32324 13031 2068 0,'-37'12'764'16,"37"-12"-592"-16,-5 4 -48 0,10 -4 -616 0,6 0 244 19,4 0 -664 -19,6 -4 512 15,-11 4 192 -15</inkml:trace>
    </iact:actionData>
  </iact:action>
  <iact:action type="add" startTime="54659">
    <iact:property name="dataType"/>
    <iact:actionData xml:id="d17">
      <inkml:trace xmlns:inkml="http://www.w3.org/2003/InkML" xml:id="stk17" contextRef="#ctx0" brushRef="#br0">33125 13667 1476 0,'6'12'544'15,"-6"-16"-420"-15,5 -4 -36 0,0 0 -324 16,0 -8 112 -16,-5 -4 -152 15,0 0 160 -15,0 0 332 16,-5 4 -108 -16,0 0 328 16,0 4 -248 -16,-6 -4 -12 0,6 4 -108 0,0 4 -52 15,0 0 -16 -15,0 0 0 0,-1 4 0 16,-4 0 -12 -16,0 4 8 0,-6 4 -40 16,1 12 24 -16,-6 4 -48 31,5 8 40 -31,1 0 16 0,5 8 8 15,4 4 12 1,6 4 -4 -16,11 4 8 16,4 0 -8 -16,11 -4 8 15,5 -4 -8 -15,0 -8 8 16,11 -8 -8 -16,-6 -4 -48 16,5 -8 28 -16,1 -12 -112 15,4 -4 72 -15,6 -8 -292 16,0 -4 192 -16,5 -4 72 31,-6 0 56 -31</inkml:trace>
    </iact:actionData>
  </iact:action>
  <iact:action type="add" startTime="55085">
    <iact:property name="dataType"/>
    <iact:actionData xml:id="d18">
      <inkml:trace xmlns:inkml="http://www.w3.org/2003/InkML" xml:id="stk18" contextRef="#ctx0" brushRef="#br0">34119 13807 1672 0,'-11'4'620'16,"17"-4"-484"-16,-6 0 -36 0,5 -12 -1240 47,-5 -4 600 -47</inkml:trace>
    </iact:actionData>
  </iact:action>
  <iact:action type="add" startTime="62388">
    <iact:property name="dataType"/>
    <iact:actionData xml:id="d19">
      <inkml:trace xmlns:inkml="http://www.w3.org/2003/InkML" xml:id="stk19" contextRef="#ctx0" brushRef="#br0">4886 2299 780 0,'-21'-8'288'16,"21"12"-224"-16,6 -8 -20 0,-1 0 24 15,5 0 -48 -15,6 -4 -20 0,4 0 0 16,6 -4 8 -16,0 0 -4 15,0 -4 -12 -15,0 4 4 16,0 -4 40 -16,-6 4 -24 0,1 0 80 0,0 4 -56 16,-6 -4 76 -16,6 4 -64 15,5 4 -8 -15,10 0 -24 16,0 -4 -12 0,11 4 0 -1,4 0 -4 -15,-4 0 0 0,0 0 0 16,-6 4 0 -16,0 0 8 15,-4 0 -4 -15,-1 0 -4 16,0 0 4 -16,5 0 4 16,1 0 -4 -16,-1 0 -12 15,-5 0 4 -15,1 -4 4 0,-1 -4 0 16,-5 4 16 -16,0 -4 -8 16,-5 0 24 -16,-6 0 -20 15,-4 0 24 -15,-1 0 -24 16,1 0 -64 -16,-6 4 24 0,1 4 -340 15,4 0 204 -15,1 0 56 16,-1 0 72 -16</inkml:trace>
    </iact:actionData>
  </iact:action>
  <iact:action type="add" startTime="64581">
    <iact:property name="dataType"/>
    <iact:actionData xml:id="d20">
      <inkml:trace xmlns:inkml="http://www.w3.org/2003/InkML" xml:id="stk20" contextRef="#ctx0" brushRef="#br0">4462 3123 580 0,'0'-16'216'16,"-5"8"-168"-16,5 -4 -12 0,0 8 56 0,0 0 -56 0,0 -4 -12 16,0 0 -16 -16,0 -4 -8 0,0 0 0 15,0 -4 16 -15,-5 4 -8 16,-1 0 180 -16,-4 4 -100 0,0 0 148 0,-1 0 -136 16,6 4 28 -16,0 0 -76 0,5 0 -4 15,5 4 -28 -15,5 0 -20 0,6 0 -4 0,10 4 4 47,0 0 0 -47,10 0 8 16,0 0 -4 -1,11 0 16 17,-6 0 -12 -32,11 -4 4 0,5 0 -4 0,10 0 -8 15,5 0 4 -15,11 -4 4 0,0 4 -4 0,0 0 -12 16,-1 0 4 -16,-9 -4 12 15,-1 4 -4 -15,-15 -4 8 32,0 4 -8 -32,-5 -4 -12 0,0 4 4 0,-6 -4 4 15,-4 4 0 -15,-1 0 -20 16,-5 -4 12 -16,-5 4 -68 31,0 0 44 -31,-5 -4 -112 0,0 4 84 0,5 0 -484 16,0 0 300 -16,0 4 96 37,-5 0 96 -37</inkml:trace>
    </iact:actionData>
  </iact:action>
  <iact:action type="add" startTime="65496">
    <iact:property name="dataType"/>
    <iact:actionData xml:id="d21">
      <inkml:trace xmlns:inkml="http://www.w3.org/2003/InkML" xml:id="stk21" contextRef="#ctx0" brushRef="#br0">4829 2851 788 0,'-10'-8'292'16,"5"8"-228"-16,5 -12 -16 0,0 12 52 16,0 -4 -64 -16,0 0 -4 0,-6 0 -20 0,1 -8 0 0,-5 4 -8 0,5 -4 16 31,-6 0 -12 -31,6 0 68 0,-5 0 -44 15,0 0 68 -15,-1 4 -60 0,1 0 80 16,0 0 -68 -16,-1 -4 36 16,1 4 -52 -16,-1 -4 76 15,-4 4 -60 -15,5 0 36 16,-1 4 -52 -16,-4 8 -28 31,-6 4 -8 -31,6 0 0 31,-6 8 16 -31,0 4 -8 0,0 0 -12 32,1 4 0 -32,4 0 -4 0,6 0 0 31,5 0 0 -31,5 0 0 0,10 0 0 0,6 0 0 0,4 0 -20 16,1 4 16 -16,10 -4 -20 15,0 0 16 -15,0 -4 -16 16,5 0 16 -1,1 -8 -80 -15,4 0 56 32,11 -8 -436 -32,10 -8 264 0,5 -4 100 0,-10 -4 76 31</inkml:trace>
    </iact:actionData>
  </iact:action>
  <iact:action type="add" startTime="66245">
    <iact:property name="dataType"/>
    <iact:actionData xml:id="d22">
      <inkml:trace xmlns:inkml="http://www.w3.org/2003/InkML" xml:id="stk22" contextRef="#ctx0" brushRef="#br0">5295 1943 852 0,'-5'-12'316'16,"5"4"-248"-16,10 -8 -16 0,-5 8 -20 16,5 -4 -28 -16,1 -4 -20 0,-1 0 8 15,0 0 4 -15,-4 0 4 0,-1 0 68 16,-5 0 -36 -16,0 4 128 0,0 0 -88 15,0 4 0 -15,-5 4 -44 0,-1 0 -16 16,-9 8 -8 -16,-6 4 -32 16,-5 4 16 -1,-5 8 -4 -15,-5 4 8 16,-5 4 8 0,-6 4 0 15,1 0 0 -31,-1 0 0 0,6 0 44 0,-1 0 -24 0,6 0 68 15,5 -4 -48 -15,5 0 8 16,11 -4 -28 -16,-1 -4 -12 16,11 0 -4 -16,5 0 -16 0,10 -4 8 31,6 -4 4 -31,10 4 0 16,10 -4 0 -16,5 -4 0 0,11 0 8 0,5 0 -4 19,0 0 -20 -19,0 0 8 16,-11 0 -156 -16,1 4 92 15,-6 4 36 -15,-15 8 28 32</inkml:trace>
    </iact:actionData>
  </iact:action>
  <iact:action type="add" startTime="68607">
    <iact:property name="dataType"/>
    <iact:actionData xml:id="d23">
      <inkml:trace xmlns:inkml="http://www.w3.org/2003/InkML" xml:id="stk23" contextRef="#ctx0" brushRef="#br0">7162 7687 1132 0,'-26'4'420'15,"21"4"-328"-15,0 -8 -24 0,5 0 -56 16,0 0 -20 -16,0 0 -24 0,5 0 20 0,-5 0 24 0,0 0 -8 0,5 -4 72 16,0 0 -44 -16,1 0 76 0,-1 4 -60 0,0 -4 8 15,0 4 -32 -15,0 -4 -4 0,1 0 -12 16,4 0 4 -16,5 4 -8 31,1 0 -4 -15,10 0 4 -1,5 -4 20 -15,10 0 -12 16,16 0 4 15,5 4 -8 -31,5 0 -8 16,6 0 4 -16,-1 -4 -4 0,-5 4 0 0,1 -4 0 0,-6 0 0 15,-5 0 8 -15,0 4 -4 16,-6 -4 -12 -16,-4 0 4 16,-6 0 -4 -16,-4 0 0 31,-12 4 0 -31,1 0 0 16,-5 0 -20 -16,0 0 16 0,-6 0 -84 0,6 -8 56 15,0 4 -408 -15,-1 0 248 16,1 -4 84 -16,-6 4 80 31</inkml:trace>
    </iact:actionData>
  </iact:action>
  <iact:action type="add" startTime="69594">
    <iact:property name="dataType"/>
    <iact:actionData xml:id="d24">
      <inkml:trace xmlns:inkml="http://www.w3.org/2003/InkML" xml:id="stk24" contextRef="#ctx0" brushRef="#br0">13515 7875 1060 0,'-42'16'392'16,"37"-12"-304"-16,0 -4 -28 0,5 0 16 0,-5 0 -56 0,5 0 -8 15,0 -4 -8 -15,0 0 20 0,0 -4 -12 0,0 0 112 16,0 4 -72 -16,0 -4 68 0,5 4 -68 16,5 0 -20 -16,1 4 -20 0,4 -8 0 15,6 8 -8 1,5 0 -4 -1,15 -4 4 1,11 0 4 -16,10 4 -4 16,10 0 -4 -16,6 4 4 15,-6 0 -4 -15,6 8 0 16,-11 -4 -20 -16,0 0 12 0,1 0 -12 31,-1 0 8 -31,5 0 -36 0,1 -4 28 16,-11 0 -64 -16,0 0 48 15,-5 0 -352 -15,-6 -4 212 0,-4 0 76 16,-16 -8 68 -16</inkml:trace>
    </iact:actionData>
  </iact:action>
  <iact:action type="add" startTime="77251">
    <iact:property name="dataType"/>
    <iact:actionData xml:id="d25">
      <inkml:trace xmlns:inkml="http://www.w3.org/2003/InkML" xml:id="stk25" contextRef="#ctx0" brushRef="#br0">13530 16375 704 0,'-15'0'264'16,"15"4"-208"-16,-6 -4 -12 0,6 0 28 0,0 0 -48 0,0 0 16 16,0 0 -24 -16,0 0 8 0,6 0 -12 0,-6 0 56 15,0 0 -40 -15,0 0 40 0,0 0 -36 0,5 8 16 16,0 0 -28 -16,5 0 0 0,1 0 -12 15,4 0 -8 1,6 0 4 0,5 -4 -4 -1,5 0 0 -15,5 0 0 16,11 0 0 0,4 0 16 -16,6 0 -8 15,0 0 -4 -15,0 -4 0 16,0 0 -16 -16,-5 -4 8 15,-1 0 12 -15,1 -4 -4 0,-11 0 -4 16,6 -4 4 -16,-6 4 -4 16,1 -4 0 -16,-1 4 0 15,6 0 0 -15,-11 -4 0 16,-5 0 0 -16,-5 0 8 4,-11 -4 -4 -4,-4 4 -20 0,-11 0 8 15,-5 -4 20 -15,-6 0 -4 16,-10 0 -12 -16,-4 0 0 15,-6 4 12 -15,-6 4 -4 16,-4 0 24 -16,0 -4 -16 16,-1 4 12 -16,1 -4 -12 15,-11 4 0 -15,0 -4 -4 16,-5 4 4 -16,6 0 -8 16,-1 4 32 -16,0 4 -20 15,6 -4 -4 -15,4 4 -8 16,6 0 -16 -16,5 0 8 15,5 4 -16 -15,11 -4 12 16,4 4 -12 -16,11 4 8 0,6 0 -8 0,14 0 8 16,11 4 16 -1,16 0 0 1,10 0 8 -16,5 0 -8 16,5 0 -4 -16,5 -4 4 15,-4 0 -24 -15,4 -4 12 16,6 -4 -68 -16,10 0 44 15,0 0 -340 -15,-6 -4 208 0,-9 4 76 16,-16 -4 60 -16</inkml:trace>
    </iact:actionData>
  </iact:action>
  <iact:action type="add" startTime="80594">
    <iact:property name="dataType"/>
    <iact:actionData xml:id="d26">
      <inkml:trace xmlns:inkml="http://www.w3.org/2003/InkML" xml:id="stk26" contextRef="#ctx0" brushRef="#br0">1937 10079 520 0,'-31'8'192'16,"16"-4"-152"-16,-1 0 -8 0,16 0 28 0,-10 0 -40 15,5 -4 44 -15,0 0 -36 0,5 0 40 0,0 0 -40 16,0 0 56 -16,0 0 -48 0,0 0 44 0,0 0 -44 16,10 0 16 -16,6 4 -32 0,4 0 8 30,11 0 -16 -30,11 -4 -8 15,4 0 0 1,6 0 4 0,5 0 -4 -16,-5 0 -4 0,-1 0 4 31,1 -4 -16 -31,-5 4 8 0,-6 0 12 0,0 0 -4 16,-4 -4 8 -16,-1 4 -8 15,-10 -4 -12 -15,-6 4 4 16,-4 -4 40 -16,-11 4 -24 0,-5 -4 16 15,-5 0 -16 -15,-6 -4 12 0,-4 0 -16 0,-1 -4 4 16,-4 4 -4 0,-6 -4 -8 -1,-5 4 4 -15,0 0 48 16,-11 0 -28 -16,1 0 8 16,-11 8 -20 -16,-5 0 -16 15,1 0 0 -15,-1 0 20 16,0 4 -8 -16,5 0 4 15,0 4 -4 -15,11 0 20 16,5 4 -16 -16,5 -4 -12 16,10 4 -4 -16,11 0 4 0,10 0 0 15,5 0 -12 -15,10 4 8 16,11 -4 -4 -16,10 0 0 16,11 0 8 -1,15 -4 0 -15,5 4 8 0,-10 0 -4 16,0 -4 -64 -16,0 4 32 31,0 -8 -136 -31,-5 0 88 0,4 4 36 0,1 0 28 31</inkml:trace>
    </iact:actionData>
  </iact:action>
  <iact:action type="add" startTime="90788">
    <iact:property name="dataType"/>
    <iact:actionData xml:id="d27">
      <inkml:trace xmlns:inkml="http://www.w3.org/2003/InkML" xml:id="stk27" contextRef="#ctx0" brushRef="#br0">14968 14207 476 0,'-10'0'176'16,"5"12"-136"-16,-6 0 -12 0,11 -8 76 15,0 0 -64 -15,-10 4 16 0,0 0 32 0,-1 -4 -52 16,6 0 56 -16,-5 0 -56 31,5 0 64 -31,-1 0 -60 0,1 -4 0 0,5 0 -24 0,-5 0 8 0,5 -4 -16 0,0 4 32 0,0 -4 -24 16,0 0 20 -16,0 -4 -20 16,5 -8 44 -1,0 0 -32 16,1 -4 48 -31,4 -4 -44 16,0 -4 28 -16,6 -8 -32 16,-1 -8 16 -1,-4 -16 -24 -15,4 -4 0 16,-4 -4 -12 -16,4 -4 12 16,-10 0 -12 -16,6 -4 32 0,-6 -4 -24 15,0 -20 20 -15,0 -4 -20 16,0 0 20 -16,-5 0 -24 15,0 0 32 -15,-10 -4 -28 16,5 -12 20 -16,-6 -4 -20 16,6 12 8 -16,-5 0 -12 15,0 -4 0 -15,-6 -8 -4 16,1 -8 4 -16,-6 4 -8 16,5 8 -12 -16,-4 4 4 19,-1 -8 20 -19,0 -8 -8 16,6 4 24 -16,-1 8 -20 15,1 4 24 -15,-1 -4 -24 16,6 -24 4 -16,-1 8 -8 0,6 8 -16 31,-5 8 4 -31,5 -8 20 0,0 -12 -8 16,5 4 -12 -16,-6 12 0 0,6 8 12 16,0 8 -4 -16,0 0 -4 15,-5 -4 4 -15,5 0 -4 16,0 4 0 -16,0 16 -20 15,0 4 12 -15,5 4 12 16,1 4 0 -16,-1 0 -4 16,0 0 4 -16,0 8 4 15,-5 8 -4 -15,0 8 -12 16,0 12 4 -16,-5 8 -16 16,0 8 12 -16,0 4 4 15,-11 8 -16 -15,1 8 12 0,-1 12 -48 16,-5 12 28 -16,-5 12 16 15,-5 12 8 1,0 12 -8 -16,-5 4 8 16,0 8 -4 -16,5 8 0 15,-5 8 8 -15,10 8 0 16,0 0 0 -16,5 -8 0 16,1 -8 0 -16,4 -12 0 15,1 -8 8 -15,4 -12 -4 16,1 -8 8 -16,5 -4 -8 15,0 -12 8 -15,5 -8 -8 0,0 -8 24 16,5 -4 -16 -16,-5 -12 4 0,5 -16 -8 31,5 -8 4 -31,1 -12 -8 16,4 -8 16 -16,6 0 -12 0,15 0 -4 16,0 4 0 -16,6 4 -16 15,9 4 8 -15,1 4 4 15,0 8 0 -15,5 8 0 31,-6 8 0 -31,1 12 -12 0,-5 8 8 0,4 16 4 16,-4 8 0 -16,0 8 -20 15,4 4 12 -15,6 12 12 16,10 8 0 -16,6 4 -12 16,4 0 4 -16,1 -4 -112 15,-6 -8 64 -15,1 -12 -596 0,-16 -8 360 16,-11 -20 120 -16,-30 -20 112 31</inkml:trace>
    </iact:actionData>
  </iact:action>
  <iact:action type="add" startTime="90789">
    <iact:property name="dataType"/>
    <iact:actionData xml:id="d28">
      <inkml:trace xmlns:inkml="http://www.w3.org/2003/InkML" xml:id="stk28" contextRef="#ctx0" brushRef="#brinv">0 0 2048 0</inkml:trace>
    </iact:actionData>
  </iact:action>
  <iact:action type="add" startTime="90790">
    <iact:property name="dataType"/>
    <iact:actionData xml:id="d29">
      <inkml:trace xmlns:inkml="http://www.w3.org/2003/InkML" xml:id="stk29" contextRef="#ctx0" brushRef="#brinv">34173 16503 2048 0</inkml:trace>
    </iact:actionData>
  </iact:action>
</iact:actions>
</file>

<file path=ppt/ink/inkAction39.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88806" units="1/cm"/>
          <inkml:channelProperty channel="Y" name="resolution" value="1.64217" units="1/cm"/>
          <inkml:channelProperty channel="F" name="resolution" value="0" units="1/deg"/>
          <inkml:channelProperty channel="T" name="resolution" value="1" units="1/dev"/>
        </inkml:channelProperties>
      </inkml:inkSource>
      <inkml:timestamp xml:id="ts0" timeString="2018-01-16T14:53:55.753Z"/>
    </inkml:context>
    <inkml:brush xml:id="br0">
      <inkml:brushProperty name="width" value="0.07179" units="cm"/>
      <inkml:brushProperty name="height" value="0.07179" units="cm"/>
      <inkml:brushProperty name="color" value="#7030A0"/>
    </inkml:brush>
    <inkml:brush xml:id="brinv">
      <inkml:brushProperty name="width" value="0.05" units="cm"/>
      <inkml:brushProperty name="height" value="0.05" units="cm"/>
      <inkml:brushProperty name="color" value="#000000"/>
      <inkml:brushProperty name="transparency" value="255"/>
    </inkml:brush>
  </inkml:definitions>
  <iact:action type="add" startTime="2369">
    <iact:property name="dataType"/>
    <iact:actionData xml:id="d0">
      <inkml:trace xmlns:inkml="http://www.w3.org/2003/InkML" xml:id="stk0" contextRef="#ctx0" brushRef="#br0">65 983 464 0,'-11'-12'176'15,"17"8"-140"-15,9 -4 -8 0,-15 4 64 16,0 4 -56 -16,0 -4 24 0,5 0 -40 0,-5 0 8 15,0 4 -16 -15,0 -4 28 0,0 0 -24 0,-5 0 48 16,5 0 -36 -16,0 0 40 0,-10 4 -40 0,10 -4 20 16,-5 4 -28 -16,5 0 8 0,0 0 -16 0,0 0 12 0,0 0 -16 0,0 -4 -4 15,0 4 0 -15,5 0 4 16,-5 0 -4 -16,10 -4 8 16,6 4 -8 -16,-11 -4 8 0,10 4 -8 62,1 0 8 -46,-6 0 -8 -16,6 -4 -12 15,-1 4 4 -15,1 -4 4 16,-1 4 0 -16,6 -4 8 16,10 0 -4 -1,-15 0 -12 1,4 0 4 -16,6 0 -4 0,0 4 0 0,0 -4 24 61,0 4 -8 -61,0 0 -4 0,5 0 0 0,0 0 -4 15,-5 0 0 -15,-1 0 -12 0,12 0 8 16,-12 0 4 -16,6 4 0 16,1 0 16 -16,-12 0 -8 15,6 0 -4 -15,-5 0 0 16,-1 0 -32 -16,1 0 16 31,0 0 32 -31,0 0 -12 16,4 0 0 -16,-9 -4 -4 0,5 0 -16 0,-11 4 8 0,5 0 12 15,1 -4 -4 -15,0 0 8 32,4 4 -16 -32,1 -4 0 0,-6 0 12 15,1 0 -4 -15,5 0 -4 16,4 0 4 -16,-9 0 12 0,5 0 -8 15,-1 -4 -12 -15,11 4 0 16,-10 -4 12 -16,10 4 -4 16,-10 0 -4 -16,10 0 4 15,5 0 -16 1,-10 0 8 -16,5 -4 -4 31,0 4 0 -31,5 0 0 0,0 4 0 0,-4 -4 16 16,-1 4 -4 -16,0 0 8 15,0 4 -8 -15,-6 0 -4 32,7 0 4 -32,-1 0 -4 15,0 0 0 1,0 0 8 -16,-5 0 -4 0,-1 0 8 0,1 0 -8 0,5 0 -4 0,5 0 4 16,1 4 -4 -16,-1 -4 0 15,0 4 0 -15,0 0 0 16,1 -4 8 -16,4 0 -4 15,0 0 -4 -15,6 0 4 32,-6 -4 4 -32,1 0 -4 19,-1 0 8 -19,0 0 -8 0,-4 0 8 0,4 0 -8 16,-5 -4 8 -16,6 0 -8 16,-1 0 8 -16,6 0 -8 15,-1 -4 -4 -15,6 0 4 31,5 0 4 -31,0 0 -4 0,10 -4 -12 16,-5 0 4 -16,-5 0 4 0,0 0 0 0,0 0 0 16,0 0 0 -16,-6 0 0 15,1 0 0 -15,0 0 0 32,5 0 0 -32,0 0 8 0,5 0 -4 0,5 0 8 15,0 4 -8 -15,0 0 -4 16,-5 0 4 -16,1 0 -16 31,-1 0 8 -31,-5 0 20 16,5 0 -8 -16,-11 0 4 0,6 0 -4 0,0 0 12 0,0 4 -12 15,0 0 4 -15,0 0 -4 16,0 0 4 -16,10 0 -8 16,-5 4 8 -16,-5 0 -8 31,-5 4 8 -31,-6 -4 -8 15,1 0 8 -15,-6 0 -8 0,-10 0 8 0,5 0 -8 16,-5 0 -4 -16,1 0 4 16,-1 0 12 -16,0 0 -8 15,0 0 -4 -15,0 0 0 16,5 0 28 -16,0 4 -16 31,5 -4 4 -31,1 0 -12 0,-1 0 -16 0,6 0 4 16,-6 -4 12 -16,1 4 -4 15,-1 0 -4 -15,6 -4 4 0,-6 0 -4 16,-5 0 0 -16,5 0 8 16,1 0 -4 -16,-6 0 -12 31,0 -4 4 -31,1 0 12 0,-1 0 -4 0,0 0 8 16,5 0 -8 -16,1 0 -4 15,4 0 4 -15,1 4 4 16,-1 -4 -4 -16,1 0 -12 15,5 4 4 -15,-11 0 4 16,0 0 0 -16,1 0 0 16,4 0 0 -16,-9 0 8 0,4 0 -4 15,-10 0 -4 -15,0 4 4 16,-5 -4 4 -16,-5 4 -4 31,4 -4 8 -31,1 4 -8 0,-5 -4 -4 16,5 0 4 -16,0 0 12 0,0 0 -8 15,-1 0 4 -15,1 0 -4 16,0 0 -16 -16,0 0 4 16,0 0 20 -16,0 0 -8 15,0 0 4 -15,0 0 -4 16,-1 0 -16 -16,1 0 4 16,0 0 20 -16,5 0 -8 15,-5 0 -12 -15,5 -4 0 16,-5 0 4 -16,10 0 0 0,-10 0 0 15,5 0 0 -15,10 0 0 47,-4 0 0 -47,-6 0 0 0,5 0 0 16,-10 0 0 -16,10 0 -12 0,5 0 8 31,1 0 12 -31,-1 0 -4 0,-5 0 -4 16,6 0 4 -16,-1 0 -4 15,0 4 0 -15,-4 0 0 16,4 4 0 -16,-5 -4 -12 0,0 4 8 16,1 -4 12 -16,-1 4 -4 31,-5 0 -4 -31,5 0 4 0,-10 -4 -4 0,10 4 8 24,-5 0 -4 -24,0 -4 -12 0,-5 0 4 31,0 0 4 -31,5 0 0 0,0 4 0 0,0 -4 0 16,0 0 0 -16,5 0 0 16,1 0 8 -16,-1 0 -4 15,5 0 -4 -15,1 0 4 16,4 0 4 -16,-4 4 -4 16,-1 -4 -4 -16,0 4 4 15,-4 -4 -4 -15,-1 4 0 0,-5 0 0 31,-5 0 0 -31,0 0 0 0,-6 4 0 0,1 -4 -20 16,-6 0 12 -16,1 0 -4 0,-6 0 4 31,6 0 -64 -31,-1 4 40 0,-10 0 -200 0,6 0 132 16,-1 0 52 -16,1 0 32 0</inkml:trace>
    </iact:actionData>
  </iact:action>
  <iact:action type="add" startTime="5477">
    <iact:property name="dataType"/>
    <iact:actionData xml:id="d1">
      <inkml:trace xmlns:inkml="http://www.w3.org/2003/InkML" xml:id="stk1" contextRef="#ctx0" brushRef="#br0">11363 883 924 0,'0'-24'340'16,"-6"20"-260"-16,12 4 -28 0,-1 -4 -44 16,5 4 -16 -16,6 -4 -4 15,-1 0 4 -15,6 4 16 16,5 0 -4 -16,5 0 -4 15,5 0 4 -15,0 0 -4 0,6 4 0 16,4 0 0 -16,6 0 0 0,0 0 0 16,5 0 0 -16,-6 4 -12 47,11 -4 8 -47,-5 0 12 0,10 4 -4 0,6 -4 -4 15,4 4 4 -15,6 0 20 0,0 0 -12 0,0 0 32 16,0 0 -28 -16,-6 0 4 15,1 -4 -12 -15,10 -4 4 16,0 0 -8 -16,5 4 -4 16,10 0 4 -16,-10 0 4 31,0 0 -4 -31,-5 0 -12 0,-5 0 4 16,-5 -4 4 -16,5 0 0 0,4 0 0 0,7 4 0 15,-1 -4 0 -15,0 4 0 16,-5 0 8 -16,-6 0 -4 31,1 0 8 -31,-5 0 -8 0,-1 0 24 0,6 0 -16 16,0 0 24 -16,5 0 -24 15,-5 0 4 -15,-1 0 -8 32,1 4 -8 -32,-5 -4 4 15,-1 0 -4 -15,1 -4 0 0,5 0 0 0,10 0 0 16,0 0 0 -16,5 0 0 15,1 0 8 -15,-11 0 -4 16,-1 0 8 -16,1 0 -8 0,6 0 -12 31,4 0 4 -31,5 0 -4 0,1 0 0 0,-6 0 16 16,5 0 -4 -16,-15 0 -4 16,6 0 4 -16,-1 -4 -16 15,5 0 8 -15,5 4 20 16,1 0 -8 -16,-6 0 -4 15,-5 0 0 -15,-10 0 20 16,0 0 -12 -16,-11 0 4 16,6 0 -8 -16,5 0 4 31,-1 4 -8 -31,-4 0 -4 0,5 0 4 0,-6 0 28 16,-4 0 -16 -16,-6 0 4 0,-5 -4 -12 15,-5 0 12 -15,0 0 -12 16,0 0 4 -16,0 -4 -4 31,0 0 -8 -31,-1 0 4 16,7 0 12 -16,-1 0 -8 0,0 0 4 0,20 -4 -4 15,-9 4 -8 -15,-11 -4 4 16,0 4 -4 -16,-5 -4 0 16,0 0 0 -16,-5 4 0 15,4 -4 0 -15,7 4 0 16,-1 0 8 -16,5 0 -4 15,0 0 8 -15,6 4 -8 16,-6 0 -12 -16,-5 4 4 16,0 0 -4 -16,0 0 0 31,0 0 16 -31,-5 0 -4 16,0 -4 8 -16,5 0 -8 0,0 0 -12 0,0 0 4 0,0 0 12 15,0 0 -4 -15,0 0 -4 16,-5 0 4 -16,-5 4 4 15,-5 0 -4 -15,4 0 -4 32,-14 0 4 -32,-1 0 -4 15,-10 0 0 -15,5 0 8 0,-6 0 -4 0,1 0 -4 16,-10 0 4 -16,5 0 -4 16,-6 4 0 -16,1 -4 8 0,-1 4 -4 0,6 -4 -4 15,-6 0 4 -15,6 0 -4 31,0 4 0 -31,-1 -4 0 16,6 0 0 -16,0 0 0 0,5 0 0 16,-5 0 -12 -16,0 0 8 0,0 0 12 15,0 0 -4 -15,-1 0 -20 16,1 0 8 -16,0 4 -84 16,0 0 52 -16,-5 0 -840 15,-11 0 484 -15,-15 -4 164 16</inkml:trace>
    </iact:actionData>
  </iact:action>
  <iact:action type="add" startTime="7592">
    <iact:property name="dataType"/>
    <iact:actionData xml:id="d2">
      <inkml:trace xmlns:inkml="http://www.w3.org/2003/InkML" xml:id="stk2" contextRef="#ctx0" brushRef="#br0">23105 955 736 0,'-10'-12'272'16,"10"4"-208"-16,10 0 -20 0,-4 4 -36 0,4 0 -12 16,-5 0 -32 -16,5 0 20 0,1 0 4 0,9 -4 12 15,1 0 24 -15,10 0 -12 16,5 -4 4 -16,6 4 -8 15,4 -4 4 -15,6 8 -8 16,5 -4 16 -16,0 8 -12 16,0 -4 32 -16,0 4 -24 15,5 -4 32 -15,0 4 -32 16,5 -4 12 -16,0 4 -16 16,6 -4 28 -16,4 4 -24 15,6 -4 12 -15,-5 8 -16 31,4 -4 20 -31,1 0 -20 16,-10 0 24 -16,-1 0 -24 0,0 -4 12 0,1 4 -12 16,4 -4 12 -16,1 0 -16 15,0 0 -4 -15,4 0 0 16,-9 0 4 0,-1 4 -4 -1,-4 -4 8 -15,4 0 -8 0,-10 -4 8 0,5 4 -8 16,6 -8 8 -16,-1 4 -8 0,1 -4 8 15,-1 4 -8 -15,0 0 8 37,1 8 -8 -37,-1 -4 -4 15,-4 0 4 -15,-6 -4 -4 0,-6 4 0 0,7 0 -12 16,-1 0 8 -16,5 4 12 16,5 0 -4 -16,6 0 -12 15,-1 4 4 -15,11 -4 4 16,-15 4 0 -16,4 4 8 31,-4 0 -4 -31,-1 4 -12 0,1 0 4 0,4 -4 12 16,1 4 -4 -16,5 0 8 0,5 0 -8 15,-6 -4 -4 -15,-4 8 4 16,0 -4 4 -16,4 0 -4 31,-9 -4 16 -31,10 4 -12 16,-1 -4 4 -16,6 4 -4 15,0 -4 4 -15,0 4 -8 0,0 0 -12 0,0 0 4 16,-10 -4 12 -16,-1 0 -4 16,1 -4 8 -16,5 0 -8 15,-1 -4 8 -15,1 0 -8 16,15 0 -4 -16,-10 0 4 16,-5 0 20 -16,-5 0 -12 15,-6 0 4 -15,1 -4 -8 0,-6 0 20 16,0 0 -16 -16,5 -4 -4 15,1 4 -4 -15,-1 0 4 16,6 0 -4 -16,-1 0 -4 31,6 0 4 -31,-5 0 -4 16,-6 -4 0 -16,-4 4 8 0,-12 -4 -4 0,1 0 8 16,0 0 -8 -16,0 0 -4 15,5 4 4 -15,-5 0 4 0,0 0 -4 31,0 0 -4 -31,5 0 4 0,-5 0 4 32,-5 4 -4 -32,5 0 -4 0,-11 0 4 15,6 0 -4 -15,0 0 0 0,-6 0 0 0,1 0 0 16,-1 -4 16 -16,11 4 -8 16,-5 0 24 -16,5 0 -20 15,0 -4 -4 -15,0 4 -4 31,-1 0 12 -31,1 0 -8 16,-5 0 4 -16,-5 4 -4 0,-1 -8 4 0,6 0 -8 16,-6 0 8 -16,1 4 -8 15,0 -8 -4 -15,-1 0 4 32,1 -4 -4 -32,4 8 0 15,6 -8 0 -15,5 4 0 0,6 4 0 0,-6 4 0 0,5 -4 0 16,0 0 0 -16,-15 0 8 15,5 8 -4 -15,0 -8 -12 16,0 4 4 -16,0 0 4 16,0 4 0 -16,5 -4 -12 31,0 4 8 -31,0 0 12 0,0 4 -4 0,-5 -4 -4 16,5 4 4 -16,-10 -4 -4 15,-6 4 0 -15,6 0 0 16,-6 -4 0 -16,-4 4 0 31,-1 0 0 -31,1 -8 8 0,4 4 -4 16,-5 0 -36 -16,-4 0 16 0,-1 -4 -84 0,5 4 60 31,-10 0 -504 -31,6 4 300 31,-17 4 100 -31</inkml:trace>
    </iact:actionData>
  </iact:action>
  <iact:action type="add" startTime="18037">
    <iact:property name="dataType"/>
    <iact:actionData xml:id="d3">
      <inkml:trace xmlns:inkml="http://www.w3.org/2003/InkML" xml:id="stk3" contextRef="#ctx0" brushRef="#br0">14932 1423 800 0,'-26'-20'296'15,"21"20"-232"-15,-11 -8 -16 0,16 8 72 0,-5 0 -76 0,0 4 16 32,0 0 -36 -32,0 0 -12 0,0 4 -8 0,-6 4 4 0,1 4 -4 15,0 8 24 -15,-1 12 -16 16,1 16 40 -16,0 16 -28 16,-1 8 -4 -16,6 -4 -12 15,0 -4 -8 1,0 -4 4 -16,-1 0 4 0,1 -8 -4 15,0 -4 -4 -15,0 -8 4 16,0 -4 -4 -16,0 -8 0 16,-1 -4 8 -16,1 -8 -4 15,0 -8 8 -15,0 -8 -8 0,0 -4 -4 16,-6 -8 4 -16,1 -8 -4 0,0 -8 0 47,-1 -4 8 -47,1 -16 -4 0,0 0 8 0,-1 -12 -8 0,1 -8 8 15,5 -4 -8 -15,0 0 8 16,-1 0 -8 -16,1 8 -12 16,5 0 4 -16,0 8 4 31,0 12 0 -31,0 4 0 16,0 8 0 -16,0 4 0 0,0 8 0 0,0 4 -12 0,0 4 8 4,0 8 -4 -4,0 8 0 0,5 8 0 0,1 4 0 16,-1 8 8 15,0 0 0 -31,5 4 0 16,6 0 0 -16,-1 0 0 0,1 -4 0 15,-1 -4 -12 -15,1 -4 8 16,-1 -4 12 -16,1 -4 -4 16,-1 0 -4 -16,1 -4 4 0,-6 -4 4 15,6 -8 4 -15,-1 -4 -4 31,1 -4 -8 -31,5 -4 4 16,-6 -4 12 -16,1 -4 -8 0,4 -4 16 16,-4 0 -16 -16,-1 0 4 15,6 4 -4 -15,0 0 -8 16,-1 0 4 -16,-4 0 -16 16,5 0 8 -16,-1 -4 4 0,1 8 0 46,-5 0 -12 -46,-1 12 8 0,1 -4 4 0,4 24 0 16,-4 -4 0 -16,4 12 0 0,-4 0 0 0,5 4 0 16,-1 4 -12 -16,11 0 8 15,-5 0 -16 -15,5 0 12 16,0 -4 -100 -16,0 -4 56 31,0 -4 -716 -31,0 -4 424 0,-5 -4 152 47</inkml:trace>
    </iact:actionData>
  </iact:action>
  <iact:action type="add" startTime="19384">
    <iact:property name="dataType"/>
    <iact:actionData xml:id="d4">
      <inkml:trace xmlns:inkml="http://www.w3.org/2003/InkML" xml:id="stk4" contextRef="#ctx0" brushRef="#br0">14885 1463 924 0,'0'-24'340'15,"-10"20"-260"-15,5 0 -28 0,5 4 20 0,0 0 -52 16,0 0 8 -16,0 0 -16 15,0 4 -8 -15,-5 0 0 0,0 4 12 0,5 4 -8 5,0 8 4 -5,0 8 -4 16,5 12 28 -1,0 12 -20 -15,0 12 12 16,5 4 -16 -16,1 0 20 47,-1 0 -20 -47,6 0 -4 0,-6 4 -4 0,0 4 12 15,1 4 -8 -15,-6 4 4 0,5 -8 -4 0,-5 -8 4 16,1 -8 -8 -16,-1 -4 16 16,0 -8 -12 -16,0 -8 16 0,0 -8 -16 15,-5 -4 -48 -15,0 -8 24 32,0 -4 -112 -32,0 -8 72 15,0 -8 -564 -15,-15 -24 340 0</inkml:trace>
    </iact:actionData>
  </iact:action>
  <iact:action type="add" startTime="19810">
    <iact:property name="dataType"/>
    <iact:actionData xml:id="d5">
      <inkml:trace xmlns:inkml="http://www.w3.org/2003/InkML" xml:id="stk5" contextRef="#ctx0" brushRef="#br0">14849 1663 1008 0,'-5'-12'372'16,"10"0"-288"-16,16 0 -24 0,-11 8 -104 0,6 -4 12 15,-1 0 -120 -15,6 0 88 16,-11 -4 -8 -16,6 4 44 0,-11 0 60 16,5 0 -12 -16,-4 4 52 0,-1 0 -40 0,-10 4 20 0,5 8 -32 15,-11 4 16 -15,1 8 -20 16,-6 12 0 -1,-10 12 -8 36,1 8 20 -35,-1 -4 -16 -16,-5 0 40 0,0 0 -28 0,0 -8 12 0,5 0 -20 0,0 -8 20 0,0 -4 -24 16,5 -4 12 -16,1 -8 -12 15,4 0 20 -15,1 -4 -20 0,-1 -4 12 16,6 -8 -12 -16,5 -4 -8 0,-1 -4 0 15,6 -8 12 -15,6 -8 -8 16,4 -8 -12 0,5 -12 0 -1,6 -8 4 -15,10 -8 0 16,0 -4 0 -16,5 4 0 16,6 8 -12 -16,-6 8 8 15,0 4 4 -15,6 8 0 16,-6 4 0 -1,5 8 0 1,-10 4 -12 -16,11 12 8 0,-6 16 4 0,-5 16 32 16,0 16 -16 -16,0 20 20 15,5 8 -20 -15,-5 0 8 16,11 4 -12 -16,-11 -8 0 31,0 -8 -4 -31,0 -4 12 0,-5 -4 -12 0,-1 -4 4 16,1 -4 -4 -16,-5 -4 -32 15,0 -8 12 -15,5 -4 -320 16,-6 -8 180 -16,1 -12 64 47,-11 -16 60 -47</inkml:trace>
    </iact:actionData>
  </iact:action>
  <iact:action type="add" startTime="21489">
    <iact:property name="dataType"/>
    <iact:actionData xml:id="d6">
      <inkml:trace xmlns:inkml="http://www.w3.org/2003/InkML" xml:id="stk6" contextRef="#ctx0" brushRef="#br0">8130 1667 1092 0,'-32'-4'404'16,"27"4"-316"-16,0 0 -24 0,5 0 -32 15,0 0 -32 -15,0 0 0 0,0 0 0 0,0 0 -20 21,0 0 12 -21,0 0 4 0,5 0 4 0,6 4 0 15,4 0 0 -15,1 0 0 16,4 4 0 0,11 4 8 -1,11 4 -4 1,10 8 -4 -16,10 4 4 16,5 4 -4 -16,16 0 0 15,-11 8 0 -15,0 4 0 16,6 4 8 -16,5 -4 -4 15,5 4 -4 -15,10 4 4 16,0 4 4 -16,1 4 -4 31,-1 4 8 -31,-10 0 -8 0,-11 -4 -4 0,1 0 4 0,-6 -8 -4 16,6 -4 0 -16,-16 -4 24 16,-5 -4 -12 -16,-10 -4 -4 15,-1 -4 -4 -15,-10 -8 20 31,-10 0 -12 -31,0 -4 40 0,-10 -8 -28 0,-6 0 -24 0,-5 -4 0 16,-5 0 -72 -16,0 -4 40 0,-10 -4 -364 16,-11 -4 216 -16,-10 -4 68 15,-5 -4 72 32</inkml:trace>
    </iact:actionData>
  </iact:action>
  <iact:action type="add" startTime="22280">
    <iact:property name="dataType"/>
    <iact:actionData xml:id="d7">
      <inkml:trace xmlns:inkml="http://www.w3.org/2003/InkML" xml:id="stk7" contextRef="#ctx0" brushRef="#br0">8052 1931 780 0,'-16'4'288'15,"16"0"-224"-15,0 -12 -20 0,0 8 92 16,-5 0 -84 -16,0 -4 52 16,0 -4 -64 -16,-5 -4 32 0,-1 -4 -40 15,1 -4 16 -15,5 -4 -28 16,-6 -4 16 -16,1 -4 -20 16,10 -4 0 -16,0 -4 -8 15,-5 -4 -8 -15,5 4 4 16,5 0 -4 -1,10 0 0 -15,-4 4 0 0,4 8 0 16,6 4 -20 -16,5 4 12 16,0 12 -4 -16,10 12 4 0,5 8 0 31,16 12 0 -31,11 12 8 16,4 12 0 -16,6 12 -64 0,9 0 36 0,-4 4 -420 15,-5 -4 248 -15,10 -8 72 16,-5 -12 84 -16</inkml:trace>
    </iact:actionData>
  </iact:action>
  <iact:action type="add" startTime="24775">
    <iact:property name="dataType"/>
    <iact:actionData xml:id="d8">
      <inkml:trace xmlns:inkml="http://www.w3.org/2003/InkML" xml:id="stk8" contextRef="#ctx0" brushRef="#br0">9433 2815 300 0,'-21'-12'112'16,"27"8"-88"-16,-17 -4 -8 0,6 4 84 0,0 0 -60 31,-5 -4 -16 -31,4 -4 8 0,1 0 -20 0,0 0 92 31,5 4 -56 -31,0 4 56 0,5 -4 -60 0,-5 0 16 0,11 8 24 0,9 0 -48 16,1 4 56 15,5 4 -56 -31,0 4 28 16,0 4 -36 -16,5 0 -16 0,-6 4 -8 15,6 0 12 -15,11 4 -8 16,-6 0 16 0,5 8 -16 -16,1 0 16 0,4 8 -16 15,1 -4 16 -15,0 0 -16 32,-6 0 -12 -32,0 -4 0 15,-10 -4 40 -15,-5 -4 -24 0,0 -4 36 0,-5 -4 -32 16,-6 -4 20 -16,-4 -4 -20 0,-1 0 96 15,0 -4 -60 -15,-5 -4 84 16,-5 -4 -80 -16,0 -8 16 0,-5 -4 -40 16,0 -8 -12 -1,0 -4 -12 1,-5 -4 4 0,4 -8 -8 -16,-4 -4 -4 0,0 0 4 0,-1 0 -4 15,1 -4 0 -15,0 0 0 16,5 4 0 -16,-1 0 -36 31,6 -4 20 -31,0 0 4 16,0 0 12 -16,6 0 -72 0,4 0 40 0,5 0 -120 15,1 4 88 -15,5 4 -72 16,10 4 80 -16,-6 4 -64 16,1 0 64 -16,5 8 -400 31,11 4 252 -31,-6 4 84 0</inkml:trace>
    </iact:actionData>
  </iact:action>
  <iact:action type="add" startTime="44669">
    <iact:property name="dataType"/>
    <iact:actionData xml:id="d9">
      <inkml:trace xmlns:inkml="http://www.w3.org/2003/InkML" xml:id="stk9" contextRef="#ctx0" brushRef="#br0">32727 1499 768 0,'-5'-12'284'16,"5"16"-220"-16,0 0 -20 0,5 -4 -32 16,0 -4 -16 -16,0 0 4 0,1 0 0 0,-6 4 68 0,0 0 -36 0,0 0 48 15,0 0 -44 -15,0 0 -12 0,0 0 -12 0,0 0 16 16,5 8 -16 -16,0 0 32 0,0 8 -28 31,6 4 32 -15,-1 8 -32 -1,5 12 12 1,6 4 -16 0,5 8 0 -16,5 0 -4 0,0 -4 -8 15,5 -4 4 -15,0 -4 -4 0,-5 -4 0 16,1 -8 16 -16,-1 -8 -8 16,-6 0 32 -16,6 -8 -24 15,-10 -4 20 -15,5 -4 -20 16,-5 -8 36 -16,-6 0 -28 15,1 -16 12 -15,-1 -8 -12 32,1 -4 -12 -32,-6 -8 4 0,6 -8 -12 15,-11 0 -4 -15,5 0 4 16,-5 0 -4 -16,1 4 0 16,-1 4 -12 -16,5 8 8 15,0 8 -24 -15,-4 0 16 16,-6 4 -100 -16,5 4 60 15,-5 8 -144 -15,5 -4 112 0,5 8 -624 16,1 0 396 -16,-1 4 140 0</inkml:trace>
    </iact:actionData>
  </iact:action>
  <iact:action type="add" startTime="45268">
    <iact:property name="dataType"/>
    <iact:actionData xml:id="d10">
      <inkml:trace xmlns:inkml="http://www.w3.org/2003/InkML" xml:id="stk10" contextRef="#ctx0" brushRef="#br0">33891 1391 924 0,'10'0'340'16,"-15"0"-260"-16,0 4 -28 0,5 -4 -24 15,0 4 -28 -15,-5 -4 -72 0,-5 0 40 0,-6 4 12 16,-5 0 16 0,-5 0 72 -16,-5 4 -36 15,0 0 -20 -15,0 8 -12 0,-5 0 -20 16,0 0 12 0,5 4 -4 -16,5 0 4 15,0 0 8 -15,5 0 0 16,6 0 0 -16,5 0 0 15,4 -4 -12 -15,6 0 8 0,6 -4 20 16,4 0 -8 -16,5 0 -4 16,11 0 0 -16,5 -4 4 0,0 0 -4 15,6 0 -4 1,-1 0 4 -16,-5 4 -4 16,0 0 0 -16,0 0 0 15,-5 0 0 -15,-5 0 0 16,-1 4 0 -16,-4 0 44 15,-6 4 -24 -15,-10 0 16 16,-5 4 -20 -16,-11 0 8 16,-4 0 -12 -16,-11 4 12 15,-6 4 -16 -15,1 -4 24 0,-5 -4 -20 30,-6 0 4 -30,6 0 -8 0,5 -4 20 0,5 -4 -16 31,0 -4 -12 -31,5 -4 -4 0,5 -4 -104 0,11 -4 60 31,-1 -8 -788 -31,11 4 456 0</inkml:trace>
    </iact:actionData>
  </iact:action>
  <iact:action type="add" startTime="45985">
    <iact:property name="dataType"/>
    <iact:actionData xml:id="d11">
      <inkml:trace xmlns:inkml="http://www.w3.org/2003/InkML" xml:id="stk11" contextRef="#ctx0" brushRef="#br0">34243 559 852 0,'-31'-24'316'16,"20"16"-248"-16,-4 -8 -16 0,10 4 -12 0,-6 0 -32 0,1 -4 -4 15,0 -4 0 -15,-6 0 92 16,1 0 -52 -16,-1 0 44 15,-5 0 -52 -15,6 4 -20 0,-1 0 -8 16,1 0 0 -16,5 0 -4 16,-1 4 52 -16,1 4 -32 0,0 0 0 15,-1 8 -16 -15,1 0 -24 0,-6 8 -8 16,6 12 12 -16,0 8 12 31,-1 8 4 -10,1 12 -12 -21,0 0 4 15,4 4 -4 -15,6 4 0 16,6 0 8 -16,4 -4 0 16,5 -4 8 -16,6 -4 -4 15,5 0 -12 -15,5 -8 4 0,0 -4 4 16,0 -4 0 -16,0 -8 -28 16,0 -8 16 -16,0 -12 12 15,5 -8 4 -15,1 -4 16 16,-1 -8 -12 -16,0 -4 -4 15,0 -4 0 -15,-5 -4 4 16,-5 -8 -4 -16,-5 -4 8 16,-6 -8 -8 -16,-15 -4 8 15,-5 -4 -8 -15,-10 0 32 16,-11 0 -20 -16,-5 8 32 16,-5 8 -32 -16,-11 8 -4 15,0 8 -8 -15,-15 8 -4 0,0 8 0 16,-5 4 -64 -16,5 8 36 15,5 4 -68 -15,5 8 56 16,11 4 -344 -16,5 4 212 16,10 4 76 -16,16 0 64 31</inkml:trace>
    </iact:actionData>
  </iact:action>
  <iact:action type="add" startTime="46646">
    <iact:property name="dataType"/>
    <iact:actionData xml:id="d12">
      <inkml:trace xmlns:inkml="http://www.w3.org/2003/InkML" xml:id="stk12" contextRef="#ctx0" brushRef="#br0">34129 711 1068 0,'-16'32'396'16,"16"-28"-308"-16,11 8 -24 0,-6 -4 -52 0,0 0 -20 14,6 0 -48 -14,-1 0 28 0,0 0 8 0,6 8 8 16,-1 -4 48 -16,11 4 -24 16,0 0 16 -16,5 0 -16 15,10 4 -16 1,1 0 0 -16,4 0 -4 16,1 0 0 -16,5 0 -64 15,-11 -4 40 1,0 0 -128 -16,-4 -4 88 0,-1 0 -236 0,-10 -4 168 15,0 -8 60 -15,-6 0 48 32</inkml:trace>
    </iact:actionData>
  </iact:action>
  <iact:action type="add" startTime="47051">
    <iact:property name="dataType"/>
    <iact:actionData xml:id="d13">
      <inkml:trace xmlns:inkml="http://www.w3.org/2003/InkML" xml:id="stk13" contextRef="#ctx0" brushRef="#br0">34734 59 1100 0,'-20'-8'408'16,"25"4"-316"-16,-5 8 -28 0,0 -4 -60 0,5 8 -16 16,-5 4 -12 -16,-5 8 12 15,-6 8 8 -15,1 12 4 16,5 20 16 -16,0 16 -8 0,5 4 -4 16,15 8 0 -16,1 -8 -48 15,10 -4 24 -15,-1 0 -380 0,12 4 220 51,-1 4 72 -51,5 -12 76 0</inkml:trace>
    </iact:actionData>
  </iact:action>
  <iact:action type="add" startTime="48076">
    <iact:property name="dataType"/>
    <iact:actionData xml:id="d14">
      <inkml:trace xmlns:inkml="http://www.w3.org/2003/InkML" xml:id="stk14" contextRef="#ctx0" brushRef="#br0">33622 2851 912 0,'0'0'340'15,"0"0"-264"-15,5 12 -24 0,0 -4 -24 16,1 8 -28 -16,-1 4 0 16,0 16 0 -16,5 0 0 0,1 4 0 31,-1 0 8 -31,0 0 -4 0,1 -4 -4 0,-1 -4 4 0,0 -4 4 15,1 -4 -4 -15,-6 -4 8 16,5 -4 -8 -16,-5 -4 8 0,1 0 -8 16,-6 -4 24 -16,0 -8 -16 0,0 0 32 15,0 -4 -28 -15,-6 -4 20 0,1 -8 -20 0,-5 -4 8 46,0 -8 -12 -31,-6 -8 0 1,0 -4 -4 -16,1 -4 4 0,-1 -4 -8 31,1 8 8 -31,-1 -4 -8 0,-4 0 24 0,4 8 -16 31,-4 0 4 -31,4 4 -8 0,0 8 12 0,6 0 -12 16,0 4 32 -16,5 8 -24 16,-1 0 12 -16,6 4 -16 0,0 0 0 15,0 4 -4 -15,6 -4 -16 16,9 0 16 -16,6 0 -8 31,5 0 12 -31,5 -4 -8 0,5 0 -4 16,5 0 4 -1,1 -4 -16 -15,4 0 8 16,1 0 -60 -16,-1 0 36 16,-4 0 -104 -16,-1 0 76 15,-5 4 -176 -15,1 0 128 0,-12 4 40 16,1 4 40 -16</inkml:trace>
    </iact:actionData>
  </iact:action>
  <iact:action type="add" startTime="48715">
    <iact:property name="dataType"/>
    <iact:actionData xml:id="d15">
      <inkml:trace xmlns:inkml="http://www.w3.org/2003/InkML" xml:id="stk15" contextRef="#ctx0" brushRef="#br0">33663 3055 872 0,'11'0'324'15,"-1"-4"-252"-15,11 -4 -20 0,-11 4 24 16,11 -4 -52 -16,0 -4 -12 16,4 0 -4 -16,1 0 0 15,0 -4 -4 -15,0 4 104 16,5 0 -60 -16,-5 0 24 0,5 0 -40 15,-5 -4 -20 -15,0 8 -8 16,0 -4 -48 -16,-6 4 24 16,1 0 -124 -16,0 0 80 15,-1 4 -600 -15,-4 4 368 47,-1 4 136 -47</inkml:trace>
    </iact:actionData>
  </iact:action>
  <iact:action type="add" startTime="49074">
    <iact:property name="dataType"/>
    <iact:actionData xml:id="d16">
      <inkml:trace xmlns:inkml="http://www.w3.org/2003/InkML" xml:id="stk16" contextRef="#ctx0" brushRef="#br0">34372 2323 1132 0,'-10'-24'420'16,"10"16"-328"-16,0 0 -24 0,0 8 -36 0,0 0 -32 0,0 0 -56 31,0 8 32 -31,-11 8 4 0,1 12 8 0,0 16 72 16,-1 12 -32 -16,1 8 8 0,5 8 -24 15,0 0 -8 -15,0 8 0 16,-1 4 -4 -16,6 0 0 15,0 4 8 -15,0 -12 -4 16,0 -8 -20 -16,6 -8 8 16,-1 -4 -92 -16,0 -8 52 15,0 -8 -216 -15,0 -8 148 16,6 -4 60 -16,-1 -12 40 31</inkml:trace>
    </iact:actionData>
  </iact:action>
  <iact:action type="add" startTime="49405">
    <iact:property name="dataType"/>
    <iact:actionData xml:id="d17">
      <inkml:trace xmlns:inkml="http://www.w3.org/2003/InkML" xml:id="stk17" contextRef="#ctx0" brushRef="#br0">34507 2775 1288 0,'-16'-8'476'16,"21"12"-368"-16,0 -4 -32 0,1 4 -60 0,4 4 -24 15,6 8 -12 -15,-1 4 8 16,6 4 0 -16,-1 8 4 0,6 4 16 16,5 12 -4 -16,0 -4 -4 0,6 0 4 15,4 0 -16 -15,-5 -8 8 16,0 -4 12 -16,-5 -4 -4 16,-5 -8 8 -16,0 -4 -8 15,-5 -4 8 -15,0 -4 -8 16,-6 -4 16 -16,-5 -8 -12 15,6 -4 48 -15,-11 -12 -28 0,5 -8 64 16,-4 -12 -52 0,-1 -8 20 -16,-5 -8 -40 15,0 -4 -8 -15,0 -12 -8 16,0 0 -16 -16,0 0 8 16,0 0 12 -16,-5 4 -4 15,5 4 -48 -15,0 4 28 16,5 8 -500 -16,0 4 284 15,5 12 96 -15,6 12 92 0</inkml:trace>
    </iact:actionData>
  </iact:action>
  <iact:action type="add" startTime="55976">
    <iact:property name="dataType"/>
    <iact:actionData xml:id="d18">
      <inkml:trace xmlns:inkml="http://www.w3.org/2003/InkML" xml:id="stk18" contextRef="#ctx0" brushRef="#br0">25138 4627 632 0,'-36'8'236'16,"26"-8"-184"-16,-1 4 -16 0,6 0 52 0,0 -4 -56 16,0 0 16 -16,0 0 -32 0,0 0 28 0,5 0 -28 0,0 0 56 0,10 4 -40 15,0 0 20 -15,11 0 -32 16,5 0 -8 -1,5 -4 -8 -15,10 4 -4 16,11 0 0 0,0 0 8 -16,5 4 -4 15,0 -4 -12 -15,15 4 4 5,6 -4 20 -5,9 -4 -8 16,7 0 -4 -16,-1 -4 0 15,-5 0 -16 -15,-6 -4 8 16,-14 0 12 -16,-6 -4 -4 15,-11 0 8 -15,-4 -4 -8 16,-11 0 24 -16,-5 0 -16 0,-10 -4 12 16,-6 0 -12 -16,-4 0 12 15,-11 0 -16 -15,0 0 24 16,-11 0 -20 -16,1 0 12 16,-5 4 -12 -16,4 0 0 15,-9 4 -4 -15,4 0 -8 16,-5 4 12 -16,1 0 -8 31,-6 4 -4 -31,5 0 4 0,6 0 -4 16,9 4 0 -16,-4 4 -12 0,10 -4 8 0,0 8 -4 15,16 0 0 -15,-1 4 8 0,6 0 0 16,-6 0 0 0,11 0 0 -16,0 0 -12 15,10 -4 8 1,0 4 4 -16,6 -4 0 15,4 -4 -20 -15,1 0 12 16,-6 -4 -4 -16,1 4 4 16,-11 0 16 -16,-5 0 -4 15,-11 4 -4 -15,-10 8 4 0,-5 4 12 16,-10 8 -8 -16,-11 4 -12 16,1 0 0 -1,-6 4 4 -15,-5 0 0 16,5 0 -100 -16,0 0 56 15,5 0 -588 -15,1 0 348 47,14 0 116 -47</inkml:trace>
    </iact:actionData>
  </iact:action>
  <iact:action type="add" startTime="64591">
    <iact:property name="dataType"/>
    <iact:actionData xml:id="d19">
      <inkml:trace xmlns:inkml="http://www.w3.org/2003/InkML" xml:id="stk19" contextRef="#ctx0" brushRef="#br0">11032 11423 528 0,'-16'-4'196'15,"1"0"-152"-15,-6 0 -12 0,16 4 104 32,-11 0 28 -32,1 4 -84 0,-1 0 24 0,6 4 -68 0,5 4 0 15,5 4 -24 -15,5 0 -16 0,5 4 0 16,6 0 4 -16,4 0 0 15,1 -4 0 -15,15 -4 32 16,-5 -4 -16 15,5 -8 48 -31,1 -12 -36 0,4 -12 4 16,6 -8 -20 -16,-1 -8 -24 16,16 -12 4 -16,11 -16 -76 15,20 -12 48 -15,10 4 -568 31,6 -4 332 -31,5 -8 116 0</inkml:trace>
    </iact:actionData>
  </iact:action>
  <iact:action type="add" startTime="65235">
    <iact:property name="dataType"/>
    <iact:actionData xml:id="d20">
      <inkml:trace xmlns:inkml="http://www.w3.org/2003/InkML" xml:id="stk20" contextRef="#ctx0" brushRef="#br0">16686 11455 572 0,'-26'8'208'16,"10"-20"-160"-16,1 20 -12 0,4 -8 156 15,6 0 -112 -15,0 -4 36 0,0 4 -68 0,0 -4 8 16,0 8 -36 -16,5 -8 44 0,0 12 -36 0,0 0 4 15,5 8 -20 -15,10 0 0 32,6 4 -4 -32,5 -4 -16 15,0 4 4 -15,5 -8 -4 16,5 -4 0 0,0 -8 0 -16,16 -8 0 15,10 -12 -12 -15,16 -12 12 16,4 -12 -92 -16,22 -20 52 0,-6 -20 24 15,16 -12 16 -15</inkml:trace>
    </iact:actionData>
  </iact:action>
  <iact:action type="add" startTime="66208">
    <iact:property name="dataType"/>
    <iact:actionData xml:id="d21">
      <inkml:trace xmlns:inkml="http://www.w3.org/2003/InkML" xml:id="stk21" contextRef="#ctx0" brushRef="#br0">22562 11683 880 0,'-15'4'328'15,"15"-4"-256"-15,0 -4 -16 0,0 4 0 0,5 -4 -40 16,0 0 -4 -16,0 0 -8 0,-5 0 48 0,0 0 -28 16,0 0 68 -16,0 0 -52 0,0 0 20 0,0 0 -40 15,0 0 -16 -15,0 0 -8 0,0 0 -4 0,0 4 0 0,0 0 8 16,5 0 0 -16,1 -4 8 0,4 4 -4 0,0 0 -12 15,1 4 4 32,4 0 4 -47,1 4 0 16,4 0 0 0,1 4 0 -16,0 0 0 15,5 4 0 -15,-6 0 8 16,1 -4 -4 -1,0 0 -12 -15,-1 -8 4 16,6 -4 -4 -16,0 -8 0 0,0 -8 24 16,10 -8 -8 -1,0 -8 -4 -15,6 -8 0 16,-1 -8 -16 -16,6 -4 8 16,4 -8 -92 -16,17 -12 48 15,-1 -12 -136 -15,5 0 104 16,6 4 36 -16,5 4 32 31</inkml:trace>
    </iact:actionData>
  </iact:action>
  <iact:action type="add" startTime="68818">
    <iact:property name="dataType"/>
    <iact:actionData xml:id="d22">
      <inkml:trace xmlns:inkml="http://www.w3.org/2003/InkML" xml:id="stk22" contextRef="#ctx0" brushRef="#br0">33224 11415 1288 0,'-26'8'476'16,"21"0"-368"-16,10 -8 -32 0,-5 0 -68 15,0 0 -20 -15,10 0 -84 0,1 0 56 0,-1 0 -4 0,0 4 28 32,1 4 72 -32,-1 0 -28 0,-5 0 16 0,5 4 -28 0,1 0 -8 15,-1 0 -4 -15,11 -4 -32 16,10 -4 -28 15,0 0 28 -31,0 -4 16 0,5 0 8 16,6 -4 4 -1,14 -4 0 -15,7 -8 -36 16,9 -8 20 -16,6 -12 -284 16,-1 -12 164 -16,1 -20 56 15,5 0 56 -15</inkml:trace>
    </iact:actionData>
  </iact:action>
  <iact:action type="add" startTime="72566">
    <iact:property name="dataType"/>
    <iact:actionData xml:id="d23">
      <inkml:trace xmlns:inkml="http://www.w3.org/2003/InkML" xml:id="stk23" contextRef="#ctx0" brushRef="#br0">21998 4091 540 0,'-10'-4'200'16,"0"8"-156"-16,-1 -12 -12 0,11 4 60 0,0 4 -56 0,-10 -4 12 31,0 -4 60 -31,-1 4 -60 0,-4 0 120 0,-1 4 -96 16,1 -4 8 -16,-1 4 -44 0,1 0 -8 15,-1 8 -16 -15,1 0 -24 16,-1 4 4 -16,1 0 12 15,-1 8 0 -15,6 0 -4 16,-1 4 4 -16,1 4 -16 0,0 8 8 16,5 8 12 -1,5 12 -4 -15,0 4 -12 16,5 0 4 -16,5 4 12 16,6 -12 -4 -16,4 0 -4 15,6 -4 4 -15,5 -8 -4 16,0 -8 0 -16,0 -4 0 15,5 -8 0 -15,1 -4 8 16,-1 -4 -4 -16,5 -8 8 16,1 -8 -8 -16,-6 -8 8 15,-5 0 -8 -15,-5 -12 16 16,0 -4 -12 -16,-6 0 4 0,-4 0 -4 14,-6 -4 4 -14,0 0 -8 15,-10 0 8 -15,-5 4 -8 16,-5 4 32 -16,-11 4 -20 15,-5 8 4 -15,-5 12 -12 16,-5 12 -16 -16,0 8 4 16,-5 8 -4 -16,-1 4 0 15,6 0 0 -15,10 4 0 16,5 0 0 -16,6 -4 0 16,5 -8 -44 -16,10 0 24 15,10 -4 -100 -15,11 -4 72 16,10 -8 -396 -16,5 -4 248 47,16 -12 88 -47</inkml:trace>
    </iact:actionData>
  </iact:action>
  <iact:action type="add" startTime="73220">
    <iact:property name="dataType"/>
    <iact:actionData xml:id="d24">
      <inkml:trace xmlns:inkml="http://www.w3.org/2003/InkML" xml:id="stk24" contextRef="#ctx0" brushRef="#br0">22583 4187 924 0,'-42'12'340'16,"37"-4"-260"-16,-5 4 -28 0,5 -4 -24 0,0 8 -28 16,-6 4 -20 -16,1 4 12 0,0 4 12 15,-1 8 0 -15,1 0 60 16,5 4 -36 -16,5 -4 -12 0,0 4 -8 15,5 -8 8 -15,10 -4 -8 16,6 0 -12 -16,5 0 0 16,5 -8 12 -16,5 -8 -4 15,0 -4 -12 -15,6 -4 4 16,-1 -8 12 -16,1 -4 -4 16,-1 -4 -4 -16,0 -8 4 15,-4 -8 12 -15,-12 -4 -8 21,1 -4 40 -21,-5 0 -24 15,-16 -8 48 -15,-5 8 -40 16,-5 -4 28 -16,-5 4 -32 16,-11 0 -16 -16,-5 4 -8 0,-5 4 -24 31,5 4 12 -31,-10 4 -48 0,0 4 28 16,0 4 -108 -16,5 4 76 15,-1 8 -600 -15,7 4 364 16,9 0 120 -16</inkml:trace>
    </iact:actionData>
  </iact:action>
  <iact:action type="add" startTime="74131">
    <iact:property name="dataType"/>
    <iact:actionData xml:id="d25">
      <inkml:trace xmlns:inkml="http://www.w3.org/2003/InkML" xml:id="stk25" contextRef="#ctx0" brushRef="#br0">23814 3583 664 0,'10'0'244'15,"-4"-4"-188"-15,-1 4 -16 0,-5 0 -20 16,0 0 -20 -16,0 0 16 0,0 0 -8 0,5 4 40 15,-5 4 -24 -15,0 0 20 0,0 4 -24 16,0 4 16 0,-10 4 -20 -16,4 8 -8 15,1 8 -4 1,-5 8 4 -16,0 0 -4 16,-1 8 32 -16,1 8 -20 15,-6 -4 20 -15,-4 0 -20 16,-1 0 8 -16,0 8 -12 0,1 8 28 15,-6 4 -24 -15,0 0 20 16,5 -4 -20 -16,0 0 -8 16,1 -8 -4 -16,-1 -12 12 15,6 -4 -8 -15,-1 -8 -4 16,6 -4 0 -16,-1 -8 4 16,1 -4 -4 -16,5 -8 -36 15,0 0 16 -15,-1 -4 -100 0,6 -4 64 0,0 -4 -196 16,0 0 140 -16,0 -8 48 0</inkml:trace>
    </iact:actionData>
  </iact:action>
  <iact:action type="add" startTime="74713">
    <iact:property name="dataType"/>
    <iact:actionData xml:id="d26">
      <inkml:trace xmlns:inkml="http://www.w3.org/2003/InkML" xml:id="stk26" contextRef="#ctx0" brushRef="#br0">23261 4103 1456 0,'-42'-8'536'15,"42"8"-416"-15,5 -4 -32 0,-5 4 -172 0,0 0 28 16,0 0 -268 -16,6 8 180 0,-6 -8 -172 0,10 0 180 16,5 -4 72 -16,11 -4 44 15</inkml:trace>
    </iact:actionData>
  </iact:action>
  <iact:action type="add" startTime="75134">
    <iact:property name="dataType"/>
    <iact:actionData xml:id="d27">
      <inkml:trace xmlns:inkml="http://www.w3.org/2003/InkML" xml:id="stk27" contextRef="#ctx0" brushRef="#br0">23954 4479 964 0,'-11'-12'360'15,"11"8"-280"-15,0 -4 -24 0,6 4 -12 0,-1 -4 -36 16,5 0 -40 -16,-5 4 20 0,6 0 -16 0,-11 4 16 0,0 0 8 0,0 0 4 15,10 8 -20 -15,0 0 12 0,1 0 -4 0,-1 0 4 16,0 -4 0 0,-5 0 0 -16,6 -4 44 15,-11 0 -24 -15,5 -4 24 0,-5 0 -20 16,0 0 28 -16,-5 0 -28 0,0 0 4 0,-1 0 -12 16,1 -4 -120 -16,0 4 60 15,5 0 12 -15,5 0 24 16</inkml:trace>
    </iact:actionData>
  </iact:action>
  <iact:action type="add" startTime="81153">
    <iact:property name="dataType"/>
    <iact:actionData xml:id="d28">
      <inkml:trace xmlns:inkml="http://www.w3.org/2003/InkML" xml:id="stk28" contextRef="#ctx0" brushRef="#br0">12842 5671 372 0,'-21'4'140'15,"21"0"-112"-15,6 0 -4 0,-6 -4 48 0,-6 4 -44 16,1 0 8 -16,5 -4 -24 0,0 4 0 0,-5 0 -4 16,0 0 92 -16,0 -4 -56 0,0 0 88 0,-1 4 -76 15,-4 0 36 -15,0 0 -56 16,5 0 16 -16,-1 0 -32 16,1 0 8 -16,5 -4 -16 15,-5 4 -8 -15,5 -4 0 0,0 0 12 0,5 0 -8 0,6 0 16 0,-1 0 -16 21,0 0 4 -21,6 -4 -4 47,-1 0 4 -47,6 0 -8 15,0 0 -4 1,4 0 4 -16,1 -4 4 16,5 0 -4 -16,0 0 -4 15,11 0 4 1,-6 0 -16 -16,5 0 8 15,1 0 4 -15,-1 0 0 16,1 0 8 -16,-6 0 -4 16,0 4 -4 -16,-5 -4 4 15,0 4 12 -15,-5 0 -8 16,0 0 -4 -16,0 0 0 16,-6 0 -4 -16,1 0 0 15,-5 0 -12 -15,-6 0 8 0,0 0 20 16,-5 0 -8 -16,1 4 24 31,-6 -4 -20 -31,0 0 32 0,0 4 -28 0,-6 -4 12 31,1 4 -16 -31,-5 -4 -8 0,-6 0 0 0,6 0 -4 0,-5 4 0 16,4 0 0 -16,1 0 0 16,-6 0 0 -16,1 4 0 15,-6 -4 0 -15,0 4 0 16,1 0 0 -16,-1 -4 0 15,6 4 0 -15,4 0 0 16,6 -4 -28 -16,0 4 16 0,5 -4 -64 16,0 0 40 -16,5 4 -168 0,5 0 112 0,11 0 52 0,-5 4 28 31</inkml:trace>
    </iact:actionData>
  </iact:action>
  <iact:action type="add" startTime="84106">
    <iact:property name="dataType"/>
    <iact:actionData xml:id="d29">
      <inkml:trace xmlns:inkml="http://www.w3.org/2003/InkML" xml:id="stk29" contextRef="#ctx0" brushRef="#br0">8719 14763 696 0,'-10'16'256'16,"0"-16"-196"-16,-1 4 -20 0,11 -4 4 15,0 0 -32 -15,5 4 -12 0,6 0 -4 0,-1 0 12 16,6 -4 40 -16,-6 0 -28 31,11 0 28 -31,-6 0 -28 0,6 0 36 0,0 -4 -32 16,-1 4 4 -16,6 0 -16 15,-5 0 -8 -15,5 0 0 16,5 0 4 -16,0 0 -4 16,5 -4 16 -1,5 4 -12 1,6 0 16 -16,-1 0 -16 0,1 4 24 15,10 -4 -20 -15,-11 0 -4 16,11 4 -4 -16,-15 -4 4 16,-1 -4 -4 -16,0 4 24 15,-4 0 -16 -15,4 0 4 16,-5 -4 -8 -16,6 4 4 16,-1 0 -8 -16,-5 -4 16 0,11 4 -12 15,-1 0 4 -15,1 4 -4 16,0 0 4 -16,4 0 -8 29,1 -4 -4 -29,-5 4 4 16,4 0 4 -16,6 -4 -4 16,-10 0 24 -16,-6 0 -16 15,0 -4 24 -15,6 4 -24 16,-6 0 4 -16,1 -4 -8 16,-1 4 4 -16,6 0 -8 15,4 4 -4 -15,6 -4 4 16,0 4 -4 -16,5 -4 0 15,0 4 0 -15,1 0 0 16,-7 0 0 -16,6 -4 0 16,-5 0 32 -16,0 0 -16 15,-10 0 12 -15,-1 0 -16 16,1 -4 -8 -16,5 0 0 0,5 0 12 16,0 4 -8 -16,5 0 -4 15,0 -4 0 -15,0 0 -4 16,0 4 0 -16,0 0 8 15,0 -4 -4 -15,-10 4 -4 16,-6 0 4 -16,1 -4 -4 16,-6 4 0 -16,1 -4 8 15,-1 8 -4 -15,0 -8 8 16,6 4 -8 -16,-6 4 -4 0,6 -4 4 16,-1 -4 -4 -16,1 4 0 15,0 0 8 -15,4 0 -4 16,-4 0 8 -16,-1 -8 -8 15,6 8 -4 -15,0 -4 4 16,-6 4 4 -16,1 0 -4 16,-6 0 -12 -16,6 -4 4 15,5 4 20 -15,4 0 -8 16,1 0 16 -16,5 0 -16 16,11 0 -12 -16,-1 -4 0 15,1 0 12 -15,-11 0 -4 16,10 0 8 -16,-10 0 -8 15,0 -4 -4 -15,-5 8 4 16,-5 -4 -4 -16,5 4 0 16,5 0 0 -16,5 0 0 15,6 0 16 -15,-6 0 -8 16,0 0 -12 -16,6 0 0 0,-11 0 4 31,10 4 0 -31,-15 -4 8 0,0 4 -4 0,-11 4 8 31,6 0 -8 -31,0 0 -12 0,0 0 4 0,-1 0 28 16,6 4 -12 -16,0 -4 4 16,5 4 -8 -16,-5 -4 12 15,0 0 -12 -15,-5 -4 4 16,0 0 -4 -16,-1 0 4 16,-4 0 -8 -16,-1 0 -12 15,1 4 4 -15,-1 -8 12 16,6 4 -4 -16,5 -4 -4 0,0 0 4 15,5 0 12 -15,0 0 -8 16,11 0 -4 -16,-11 0 0 16,10 0 -4 -16,-15 8 0 31,5 -8 0 -31,0 0 0 16,-5 -4 -20 -16,0 4 12 0,5 0 -4 0,10 0 4 15,1 4 32 -15,-1 -4 -12 16,1 0 -4 -16,4 8 -4 15,-4 -4 4 -15,-6 4 -4 16,-5 -4 8 -16,0 -4 -8 16,-10 4 -4 -16,5 0 4 15,-6 0 20 -15,1 0 -12 16,0 0 4 -16,5 0 -8 0,-5 0 -24 16,-1 0 8 -16,-4 0 -48 15,-1 4 28 -15,-4 -4 -92 16,-6 4 68 -16,5 -4 -408 15,-4 -4 256 -15,-1 -12 96 16,-5 -12 72 -16</inkml:trace>
    </iact:actionData>
  </iact:action>
  <iact:action type="add" startTime="87729">
    <iact:property name="dataType"/>
    <iact:actionData xml:id="d30">
      <inkml:trace xmlns:inkml="http://www.w3.org/2003/InkML" xml:id="stk30" contextRef="#ctx0" brushRef="#br0">25485 5579 716 0,'-10'0'264'16,"-1"0"-204"-16,6 -4 -16 0,5 4 -16 0,0 0 -24 16,5 0 -20 -16,-5 0 8 0,11 0 84 0,4 0 -44 15,1 0 44 -15,4 0 -44 16,11 0 -8 -16,11 0 -16 15,9 0 -8 1,12 0 4 -16,4 0 -4 16,0 -4 0 -16,5 0 8 15,-4 0 -4 -15,-6 -4 -4 0,-5 0 4 16,-6 0 -4 -16,-4 0 0 16,-6 -4 8 -16,-4 0 -4 15,-12 -4 8 -15,-9 0 -8 16,-1 0 24 -16,-9 -4 -16 15,-6 0 12 -15,-11 0 -12 16,1 0 -8 -16,-6 0 0 16,-4 4 48 -16,-11 0 -28 15,0 4 24 -15,-6 0 -28 16,1 4 16 -16,0 4 -20 16,5 4 -8 -16,0 0 -4 15,5 4 4 -15,0 0 -4 16,6 0 32 -16,4 8 -20 15,6 -4 20 -15,10 0 -20 0,5 0 20 0,10 8 -24 16,11 -4 -40 -16,0 0 16 16,10 0 -16 -1,1 0 16 -15,4 0 0 16,-5 -4 4 -16,0 4 0 16,-10 -4 0 -16,5 4 8 31,-5 -4 -12 -31,-10 4 8 0,-1 0 -32 0,-5 4 20 15,-4 0 -28 -15,-6 4 24 16,-6 0 -148 -16,-4 4 92 16,0 4 32 -16,-1 4 32 31</inkml:trace>
    </iact:actionData>
  </iact:action>
  <iact:action type="add" startTime="100976">
    <iact:property name="dataType"/>
    <iact:actionData xml:id="d31">
      <inkml:trace xmlns:inkml="http://www.w3.org/2003/InkML" xml:id="stk31" contextRef="#ctx0" brushRef="#br0">14704 6707 540 0,'-10'0'200'16,"5"0"-156"-16,5 -4 -12 0,0 4 124 16,0 0 -92 -16,0 0 0 15,0 0 -40 -15,0 -4 0 0,0 4 -12 0,0 0 -8 16,0 0 0 -16,5 0 4 0,0 0 -4 0,6 0 -4 15,4 4 4 -15,1 0 -4 16,4 -4 0 0,1 4 0 -1,0 -4 0 -15,-1 0 0 16,1 0 0 -16,-5 0 32 0,-1 0 -16 31,-5 -4 48 -31,1 0 -36 0,-6 0 20 0,0 0 -28 0,-5 0 16 0,-5 -4 -20 16,-5 4 20 -16,-1 -4 -24 15,-9 0 56 1,-1 0 -36 0,0 4 4 -16,1 0 -24 15,-1 0 12 -15,0 0 -16 16,0 0 16 -16,6 0 -16 16,-1 4 -4 -16,6 0 0 15,0 0 -24 -15,5 0 12 0,5 0 -4 0,0 0 4 0,10 0 0 16,5 0 0 -16,6 4 -12 31,10 -4 12 -31,0 0 -56 31,5 0 32 -31,1 4 -64 0,9 0 56 16,1 0 28 -16,4 0 8 31</inkml:trace>
    </iact:actionData>
  </iact:action>
  <iact:action type="add" startTime="102468">
    <iact:property name="dataType"/>
    <iact:actionData xml:id="d32">
      <inkml:trace xmlns:inkml="http://www.w3.org/2003/InkML" xml:id="stk32" contextRef="#ctx0" brushRef="#br0">25557 6679 664 0,'-20'-4'244'16,"20"4"-188"-16,-6 -4 -16 0,6 4 100 16,0 0 -84 -16,0 0 32 15,0 0 -52 -15,0 0 48 16,0 0 -48 -16,0 0 80 0,0 -4 -64 0,6 4 16 15,-1 -4 -36 -15,5 4 -12 0,6 -4 -12 16,-1 4 -8 -16,11 0 4 16,5 0 -16 -1,5 0 8 1,11 0 4 -16,5 0 0 16,5 4 -12 -16,5 -4 8 0,5 0 12 15,-5 0 -4 -15,-5 0 -4 16,0 0 4 -16,0 0 -4 15,-6 -4 0 -15,-4 0 -20 16,-1 -4 12 -16,-4 0 -48 16,-6 -4 28 -16,-5 0 -108 15,-5 -4 76 -15,-5 0 -152 16,-6 -4 124 -16,-10 0 40 29,1 -4 32 -29</inkml:trace>
    </iact:actionData>
  </iact:action>
  <iact:action type="add" startTime="102888">
    <iact:property name="dataType"/>
    <iact:actionData xml:id="d33">
      <inkml:trace xmlns:inkml="http://www.w3.org/2003/InkML" xml:id="stk33" contextRef="#ctx0" brushRef="#br0">26307 6311 872 0,'-31'4'324'15,"37"0"-252"-15,-12 0 -20 0,6 -4 4 0,0 0 -40 0,6 8 -32 16,-1 0 8 -16,5 0 0 0,0 -4 8 0,1 4 68 15,-1 -4 -36 -15,11 0 16 16,5 0 -32 -16,5 0 -8 16,5 0 -4 -1,5 -4 -16 -15,6 0 8 16,5 0 -16 -16,-6 0 12 16,1 0 -4 -16,-6 0 4 15,0 0 -36 -15,-4 8 24 0,-6 0 -28 16,-5 4 28 -16,-11 4 0 15,-5 8 12 -15,-4 4 16 16,-12 8 -4 -16,-4 0 -4 16,-5 4 4 -16,-6 0 -40 15,-5 4 20 -15,-5 -4 -84 16,0 4 60 -16,0 0 -172 16,0 4 120 -16,5 4 44 15,5 0 32 -15</inkml:trace>
    </iact:actionData>
  </iact:action>
  <iact:action type="add" startTime="108819">
    <iact:property name="dataType"/>
    <iact:actionData xml:id="d34">
      <inkml:trace xmlns:inkml="http://www.w3.org/2003/InkML" xml:id="stk34" contextRef="#ctx0" brushRef="#br0">25951 7655 520 0,'-11'0'192'16,"11"-4"-152"-16,-5 4 -8 0,5 0 104 0,0 0 -80 15,-5 0 40 -15,0 -4 -56 0,-1 4 64 0,1 0 -56 16,0 -4 36 -16,5 4 -48 0,0 0 8 0,0 -4 -28 16,5 0 28 -16,6 4 -28 0,4 0 20 15,6 0 -20 16,0 0 0 -31,10 0 -8 0,5 0 -8 16,-5 0 4 0,15 -4 -4 -1,1 0 -12 -15,-11 -4 8 16,6 4 4 -16,-11 -4 0 16,0 4 0 -16,-6 0 0 15,1 0 0 -15,-5 0 0 6,-5 0 16 -6,-6 0 -8 0,-5 0 24 15,-5 4 -20 -15,-5 0 24 0,-5 -4 -24 0,-6 4 4 16,-5 0 -8 0,1 0 12 -1,-6 0 -12 -15,0 0 24 16,0 0 -20 -16,-10 -4 32 16,0 4 -28 -1,5 0 4 -15,10 -4 -12 0,-5 0 -16 31,5 8 4 -31,1 -4 4 0,4 0 0 16,6 -4 -28 -16,-1 4 16 0,11 0 -20 16,0 0 16 -16,11 4 -36 0,9 0 -32 0,6 0 44 31,11 -4 -120 -15,-1 4 88 -16,5 -4 -512 31,1 -8 324 -31,9 0 120 0</inkml:trace>
    </iact:actionData>
  </iact:action>
  <iact:action type="add" startTime="109481">
    <iact:property name="dataType"/>
    <iact:actionData xml:id="d35">
      <inkml:trace xmlns:inkml="http://www.w3.org/2003/InkML" xml:id="stk35" contextRef="#ctx0" brushRef="#br0">26395 7431 676 0,'-10'-4'248'16,"10"8"-192"-16,0 -8 -16 0,0 4 -20 15,0 0 -20 -15,0 0 32 0,10 4 72 0,1 4 -52 16,-1 -4 28 -16,6 0 -48 15,4 0 16 -15,6 0 -28 31,5 0 -16 -31,0 -4 -8 16,11 4 -16 -1,-6 0 12 -15,0 0 4 16,0 0 4 -16,-5 0 -36 16,-5 0 20 -16,0 0 -4 15,-10 4 12 -15,-6 0 16 16,-10 0 -4 -16,0 4 40 15,-16 0 -20 -15,-4 4 -4 16,-6 4 -12 -16,-5 0 -8 16,-5 4 4 -16,-1 0 -24 0,1 8 12 15,0 0 -68 -15,0 0 44 16,5 0 -92 -16,5 0 68 16,0 -4 28 -16,10 -4 20 31</inkml:trace>
    </iact:actionData>
  </iact:action>
  <iact:action type="add" startTime="111883">
    <iact:property name="dataType"/>
    <iact:actionData xml:id="d36">
      <inkml:trace xmlns:inkml="http://www.w3.org/2003/InkML" xml:id="stk36" contextRef="#ctx0" brushRef="#br0">24440 8727 528 0,'0'-4'196'15,"-5"-4"-152"-15,-6 -8 -12 0,11 12 36 0,0 0 -44 16,0 -4 104 -16,-5 0 -72 0,0 4 168 0,0 0 -124 15,0 0 60 -15,0 -4 -96 0,5 4 8 0,0 0 -40 16,0 4 -12 -16,0 -4 -12 0,5 0 4 0,5 0 -8 0,6 0 8 16,4 0 -8 31,6 4 8 -47,0 0 -8 15,10 -4 8 -15,11 4 -8 31,5 -4 24 -31,4 4 -16 0,17 0 -4 0,15 4 -4 16,5 -8 4 -16,5 4 -4 16,1 0 -12 -16,-1 0 4 15,0 -4 12 -15,21 4 -4 16,0 -4 -4 -16,0 4 4 16,0 -8 -4 -16,-16 4 0 15,-9 0 0 -15,-12 0 0 16,-4 0 0 -16,-6 4 0 15,-4 0 8 -15,-11 0 -4 16,-6 0 8 -16,-9 0 -8 16,-6 0 8 -16,-10 0 -8 15,-6 0 8 -15,-4 0 -8 16,-11 -4 32 -16,-5 0 -20 0,0 0 -4 0,-10 0 -8 16,-6 -4 12 -16,1 -4 -8 15,-6 0 -12 -15,-5 0 0 16,0 0 4 -16,-5 -4 0 15,5 0 0 -15,-10 0 0 16,5 -4 24 0,-5 0 -12 -16,0 0 12 15,-6 4 -12 -15,6 0 20 16,-5 4 -20 -16,-1 0 24 16,-4 4 -24 -16,4 0 -4 0,1 4 -4 31,0 4 -16 -31,4 0 8 0,6 0 20 0,6 4 -8 15,-1 0 -20 -15,10 0 4 16,1 0 4 -16,9 0 4 16,1 0 -28 -16,10 0 16 15,11 4 4 -15,5 0 8 16,15 0 -20 -16,5 0 12 16,6 0 -4 -16,-1 4 4 15,11 -4 -20 -15,-5 4 16 16,0 -4 -4 -16,-1 4 8 15,6 -4 0 -15,0 0 0 16,5 0 -12 -16,0 0 12 16,-5 0 -4 -16,0 0 4 15,0 0 -12 -15,-15 -4 12 0,-11 4 12 16,-11 0 0 -16,-9 0 -4 16,-11 0 4 -16,-11 4 12 0,-15 8 -8 15,-10 0 -4 1,-10 4 0 -16,-11 0 20 15,5 8 -12 -15,5 0 -32 16,1 0 12 -16,-6 0 -124 19,0 0 76 -19,11 0 -444 15,0 0 276 -15,4 0 96 16,-4 -4 88 -16</inkml:trace>
    </iact:actionData>
  </iact:action>
  <iact:action type="add" startTime="117200">
    <iact:property name="dataType"/>
    <iact:actionData xml:id="d37">
      <inkml:trace xmlns:inkml="http://www.w3.org/2003/InkML" xml:id="stk37" contextRef="#ctx0" brushRef="#br0">12687 4947 664 0,'-26'-8'244'16,"16"8"-188"-16,-1 -4 -16 0,11 4 100 15,0 0 -84 -15,-5 0 16 0,5 0 -48 16,-5 4 4 -16,5 -4 -16 0,-5 0 12 0,5 0 -16 16,0 0 4 -16,0 0 -4 0,5 4 20 15,5 0 -16 -15,1 -4 40 0,4 0 -28 16,6 4 32 -1,0 -4 -32 1,4 4 20 -16,7 0 -24 16,-1 -4 28 -16,5 0 -32 31,10 4 12 -31,11 0 -16 0,16 4 12 16,9 4 -16 -16,6 4 -4 15,5 0 0 -15,-5 0 -4 0,0 4 0 0,11 0 0 0,4 8 0 31,11 0 8 -31,0 4 -4 0,-6 0 -4 0,-9 4 4 16,4 0 -4 -16,-5 4 0 15,1 0 -12 -15,-1 -4 8 16,-5 -4 12 -16,0 4 -4 31,-10 -4 24 -31,0 4 -16 16,5 4 -4 -16,-16 4 -4 0,1 4 -4 15,4 0 0 -15,-4 0 -28 16,4 0 16 -16,-4 -4 32 16,-6 -4 -12 -16,-5 0 8 0,-5 -4 -8 15,-6 4 4 -15,-9 0 -8 0,-1 -4 60 16,-5 4 -36 -16,-4 4 40 16,-1 8 -36 -16,-6 8 24 15,-4 8 -28 -15,-5 4 -8 16,-11 0 -12 -16,5 0 20 15,-5 0 -16 -15,6 -4 4 16,-11 4 -8 -16,5 4 28 16,-5 8 -20 -16,-5 0 20 15,-6 -4 -20 -15,1 0 8 16,5 -4 -12 -16,0 -8 -8 16,-1 -4 0 -16,-4 -4 4 15,5 -4 -4 -15,-5 -4 16 16,-1 0 -12 -16,1 -8 -4 15,-6 -4 0 -15,1 -8 20 0,-1 -4 -12 16,1 0 4 -16,-6 -4 -8 16,-5 -4 4 -16,-5 -4 -8 15,-5 0 8 -15,-11 -4 -8 16,-4 0 -4 -16,-1 0 4 16,0 -4 -4 -16,-5 -4 0 15,-5 0 8 -15,-5 0 -4 16,-5 0 24 -16,-16 4 -16 15,-5 -4 -4 -15,-6 0 -4 26,-4 0 -4 -26,5 4 0 16,-1 -4 8 -16,1 4 -4 15,-11 0 16 -15,-4 0 -12 16,-32 -4 16 -16,15 0 -16 0,22 0 -12 16,4 4 0 -16,6 0 -24 15,0 4 16 -15,5 0 -48 16,-1 8 32 -16,12 0 -116 15,4 4 80 -15,16 0 -572 16,10 8 352 -16,16 4 120 16,15 -4 112 -16</inkml:trace>
    </iact:actionData>
  </iact:action>
  <iact:action type="add" startTime="118901">
    <iact:property name="dataType"/>
    <iact:actionData xml:id="d38">
      <inkml:trace xmlns:inkml="http://www.w3.org/2003/InkML" xml:id="stk38" contextRef="#ctx0" brushRef="#br0">16122 6935 676 0,'52'-12'248'15,"4"4"-192"-15,43 -4 -16 0,-37 12 4 0,15 -4 -32 0,11 0 4 16,11 -4 -8 -16,14 0 4 16,22 0 -8 -16,-6 4 -4 15,6 0 4 6,-11 4 64 -21,10 0 -36 0,16 0 60 0,6 4 -56 31,-6 8 12 -31,-6 0 -32 0,1 0 36 0,16 4 -28 16,-1 8 20 -16,6 4 -24 15,-16 0 16 -15,15 4 -20 16,11 4 28 -16,0 0 -28 16,-11 -4 4 -16,1 -4 -12 15,5 -4 20 -15,-1 -4 -16 16,-9 -4 24 -16,-11 0 -24 16,-11 -4 56 -16,6 4 -36 0,0 -4 4 15,5 4 -24 -15,-5 -4 0 16,-16 0 -4 -16,-10 0 4 15,0 4 -8 -15,0 4 16 32,-5 0 -12 -32,0 0 32 0,-11 0 -24 0,-4 4 32 15,-1 0 -32 -15,-5 0 -4 16,0 8 -8 -16,5 8 12 16,11 0 -8 -16,15 16 -12 15,-10 0 0 -15,-11 -4 12 16,-9 0 -4 -16,-6 -4 24 15,-1 0 -16 -15,7 0 4 0,14 -4 -8 16,-4 0 4 -16,-1 -4 -8 16,-10 -4 -4 -16,-5 0 4 15,-15 -8 4 -15,-6 4 -4 32,-10 -4 32 -32,-6 4 -20 0,1 -4 4 0,-5 4 -12 15,-6 -4 4 -15,-5 0 -8 16,-5 -8 8 -16,-10 0 -8 15,-5 -4 8 -15,-11 -4 -8 16,-5 0 8 -16,-11 -4 -8 0,-9 -4 -28 0,-6 -4 12 16,-5 -8 24 -1,-5 -4 -8 1,-1 -4 -16 -16,-4 -4 4 16,0 -4 12 -16,-6 4 0 15,1 -4 16 -15,-1 0 -12 0,0 0 24 16,1 4 -20 -16,10 0 24 15,5 8 -24 -15,10 0 4 16,5 4 -8 -16,6 0 -16 0,10 4 4 16,16 4 -4 -16,9 4 0 0,12 4 0 31,4 4 0 -31,16 4 16 16,-5 4 -4 -16,10 8 -4 15,0 0 4 -15,10 0 -24 16,6 4 12 -16,-6 -8 20 15,-4 -4 -4 -15,-12 -4 4 0,1 -8 -4 32,-15 -4 28 -32,-6 -4 -20 0,-10 -8 40 0,-11 -8 -32 15,-10 -8 -56 -15,-10 -8 16 16,-10 -4 -376 -16,-16 -4 216 62,-11 -4 72 -62,-15 4 72 0</inkml:trace>
    </iact:actionData>
  </iact:action>
  <iact:action type="add" startTime="126984">
    <iact:property name="dataType"/>
    <iact:actionData xml:id="d39">
      <inkml:trace xmlns:inkml="http://www.w3.org/2003/InkML" xml:id="stk39" contextRef="#ctx0" brushRef="#br0">34160 8563 704 0,'-15'-4'264'16,"-1"4"-208"-16,11 0 -12 0,5 0 80 15,-5 0 -76 -15,-1 0 88 0,1 0 -80 0,-5 0 184 16,5 0 -136 -16,-6 0 24 0,6 0 -76 31,0 0 -24 -31,5 0 -16 0,0 0 -12 0,21 -4 -8 0,5 -4 4 0,5 4 4 47,10 -4 0 -31,16 0 0 -16,5 -4 0 15,10 0 0 -15,16 0 0 16,-10 0 0 -16,5 -4 0 15,-6 4 -12 -15,1 0 8 16,-11 0 -4 -16,-5 0 0 0,-5 4 8 16,0 0 0 -16,-10 0 0 15,-6 0 0 -15,-5 0 -20 16,-5 0 12 -16,-5 0 -56 16,-10 4 32 -16,-6 0 -80 15,0 0 60 -15,-10 0 -148 16,-5 4 112 -16,-5 4 40 0,-6 0 32 0</inkml:trace>
    </iact:actionData>
  </iact:action>
  <iact:action type="add" startTime="127561">
    <iact:property name="dataType"/>
    <iact:actionData xml:id="d40">
      <inkml:trace xmlns:inkml="http://www.w3.org/2003/InkML" xml:id="stk40" contextRef="#ctx0" brushRef="#br0">34693 8151 444 0,'0'0'164'16,"5"0"-124"-16,-10 4 -16 0,5 -4 24 15,-5 4 -32 -15,-6 4 64 0,-9 0 -44 0,-6 0 116 16,-5 4 -84 -16,-5 0 56 16,-6 0 -72 -1,1 0 4 -15,-6 8 -32 0,11 0 32 16,-5 0 -32 -16,4 4 -4 15,1 0 -12 -15,5 0 -8 16,5 0 4 -16,-5 0 12 16,0 4 -8 -16,0 -4 16 15,5 0 -16 -15,0 0 32 0,1 -4 -24 16,-1 0 32 -16,10 0 -32 16,1 -4 -4 -16,4 4 -8 0,6 -4 -4 15,10 0 0 -15,6 0 16 16,4 -4 -8 -16,1 0 16 15,15 0 -16 -15,0 4 4 16,5 -4 -4 0,0 0 -16 -16,6 -4 4 15,4 4 4 -15,6 -8 0 16,0 0 -28 -16,-1 0 16 16,-4 0 -40 -16,-1 -4 32 19,-9 0 -468 -19,-1 0 268 16,-10 -4 88 -16,-16 4 92 31</inkml:trace>
    </iact:actionData>
  </iact:action>
  <iact:action type="add" startTime="134007">
    <iact:property name="dataType"/>
    <iact:actionData xml:id="d41">
      <inkml:trace xmlns:inkml="http://www.w3.org/2003/InkML" xml:id="stk41" contextRef="#ctx0" brushRef="#br0">16644 9611 592 0,'-26'8'220'16,"26"-8"-172"-16,-10 0 -12 0,10 0 112 15,-5 0 -88 -15,0 0 28 16,0 0 -52 -16,-1 0 20 0,1 0 -28 0,0 -4 80 16,0 4 -60 -16,0 0 40 0,5 0 -52 0,0 0 0 15,0 0 -24 -15,10 0 20 0,0 4 -20 0,6 0 -4 0,-1 0 -4 32,6 0 -4 -17,10 0 0 1,-5 4 0 -16,5 0 0 15,0 0 8 -15,5 -4 -4 21,6 0 -4 -5,9 0 4 -16,6 0 4 15,5 0 -4 -15,6 0 -12 16,4 0 4 -16,-5 -4 4 0,1 0 0 31,-6 0 0 -31,5 0 0 0,-10 0 0 0,5 0 0 16,0 0 0 -16,5 0 0 15,6 0 0 -15,-1 0 0 16,0 0 0 -16,1 4 0 16,-6 0 0 -16,6 0 0 15,-11 0 0 -15,0 0 0 16,-5 0 0 -16,5 0 0 16,5 -4 0 -16,11 0 0 15,4 0 -12 -15,6 0 8 16,-5 0 12 -16,5 0 -4 15,-10 0 -4 -15,-1 0 4 16,1 0 -4 -16,4 0 0 16,6 -4 0 -16,11 0 0 15,-1 0 0 -15,-5 0 0 0,5 4 0 32,-10 0 0 -32,5 0 0 15,-5 4 0 -15,6 4 0 0,4 0 0 0,5 4 0 16,1 0 0 -16,-1 0 0 15,-10 -4 0 -15,-5 0 0 16,5 0 0 -16,0 0 0 16,11 -4 0 -16,5 0 8 15,-1 0 -4 -15,-4 0 -4 32,-6 -4 4 -32,0 0 -16 0,6 0 8 0,4 0 4 15,11 -4 0 -15,-5 0 8 16,0 0 -4 -16,-16 0 -4 15,11 0 4 -15,-1 -4 4 16,6 0 -4 -16,5 0 -12 0,-5 4 4 14,0 0 4 -14,-6 0 0 15,-4 4 0 -15,5 0 0 16,4 0 0 -16,12 4 0 16,-12 0 8 -16,1 0 -4 15,-10 0 -12 -15,-6 0 4 31,0 0 4 -31,6 0 0 0,20 0 0 0,-16 -4 0 16,-4 0 0 -16,-1 4 0 16,-20 0 0 -16,-10 0 0 15,-11 -4 0 -15,-5 0 0 16,-11 0 -20 -16,-5 0 12 16,-4 -4 -4 -16,-11 0 4 0,-6 -4 16 15,-4 4 -4 -15,-16 -12 24 0,-5 0 12 31,-6 0 -20 -31,-9 0 24 0,-12 0 -28 16,1 0 40 -16,-5 4 -32 16,-15 -4 48 -1,-12 4 -40 -15,-4 4 80 16,-5 0 -60 -16,-1 0 0 16,-4 4 -32 -16,15 0 16 15,5 0 -24 -15,5 0 12 16,5 4 -12 -16,16 -4 -8 31,6 0 0 -31,4 4 -4 0,11 0 0 0,-1 0 -28 0,11 0 16 0,0 0 -20 0,16 8 16 16,10 -4 -8 -1,15 0 12 1,6 4 0 -16,9 0 4 16,7 0 -20 -16,4 0 16 15,0 4 12 -15,-5 -4 4 16,-5 0 -12 -16,-5 0 4 15,-11 4 4 -15,-10 -4 0 16,-5 4 -12 -16,-10 0 8 16,-6 8 -4 -16,-15 8 0 15,-11 8 8 -15,-10 4 0 21,-15 4 -44 -21,-6 4 24 16,-10 -4 -160 -16,-10 8 100 0,-5 -8 -660 31,5 0 408 -31,15 0 132 0</inkml:trace>
    </iact:actionData>
  </iact:action>
  <iact:action type="add" startTime="144316">
    <iact:property name="dataType"/>
    <iact:actionData xml:id="d42">
      <inkml:trace xmlns:inkml="http://www.w3.org/2003/InkML" xml:id="stk42" contextRef="#ctx0" brushRef="#br0">34253 9715 788 0,'-10'4'292'16,"15"0"-228"-16,-5 -8 -16 0,0 4 20 15,0 0 -48 -15,0 0 52 0,0 0 -40 0,0 0 124 16,0 0 -84 -16,5 0 72 0,6 0 -84 0,-6 -4 20 16,5 0 -44 -16,-5 0 4 15,6 0 -24 -15,-1 0 52 16,5 -4 -36 -1,6 0 28 1,5 0 -32 -16,10 -4 8 16,11 4 -20 -16,10 0 -16 31,5 0 -4 -31,5 0 20 0,0 0 -8 0,0 0 -4 16,1 0 0 -16,-1 0 4 15,0 0 -4 -15,0 0 -12 16,6 0 4 -16,-6 0 -4 15,0 -4 0 -15,-5 4 -44 16,-5 -4 24 -16,-5 0 -92 16,-11 0 68 -16,1 0 -180 15,-11 -4 132 -15,-10 0 44 16,-6 -4 40 -16</inkml:trace>
    </iact:actionData>
  </iact:action>
  <iact:action type="add" startTime="144863">
    <iact:property name="dataType"/>
    <iact:actionData xml:id="d43">
      <inkml:trace xmlns:inkml="http://www.w3.org/2003/InkML" xml:id="stk43" contextRef="#ctx0" brushRef="#br0">34491 9375 1060 0,'-21'8'392'16,"21"-4"-304"-16,0 -8 -28 0,0 4 -12 0,0 0 -40 15,0 0 40 -15,0 4 -24 0,0 4 120 0,-10 0 -80 16,5 0 4 -16,0 0 -40 15,-6 8 0 -15,1 0 -16 16,0 4 -32 -16,-6 0 8 16,1 0 24 -16,4 4 -8 15,-4 4 -8 -15,4 0 0 16,1 0 -4 -16,0 0 0 0,5 0 8 31,5 -4 0 -31,0 0 -20 0,0 0 12 0,5 0 4 16,5 0 4 -16,6 -4 -12 15,9 0 8 -15,1 -4 -24 16,11 0 16 0,9 -4 -92 -16,1 0 56 15,4 -4 -180 -15,6 -4 128 16,0 -4 52 -16,5 -8 36 31</inkml:trace>
    </iact:actionData>
  </iact:action>
  <iact:action type="remove" startTime="152327">
    <iact:property name="style" value="instant"/>
    <iact:actionData xml:id="d44" ref="#d0"/>
    <iact:actionData xml:id="d45" ref="#d1"/>
    <iact:actionData xml:id="d46" ref="#d2"/>
    <iact:actionData xml:id="d47" ref="#d3"/>
    <iact:actionData xml:id="d48" ref="#d4"/>
    <iact:actionData xml:id="d49" ref="#d5"/>
    <iact:actionData xml:id="d50" ref="#d6"/>
    <iact:actionData xml:id="d51" ref="#d7"/>
    <iact:actionData xml:id="d52" ref="#d8"/>
    <iact:actionData xml:id="d53" ref="#d9"/>
    <iact:actionData xml:id="d54" ref="#d10"/>
    <iact:actionData xml:id="d55" ref="#d11"/>
    <iact:actionData xml:id="d56" ref="#d12"/>
    <iact:actionData xml:id="d57" ref="#d13"/>
    <iact:actionData xml:id="d58" ref="#d14"/>
    <iact:actionData xml:id="d59" ref="#d15"/>
    <iact:actionData xml:id="d60" ref="#d16"/>
    <iact:actionData xml:id="d61" ref="#d17"/>
    <iact:actionData xml:id="d62" ref="#d18"/>
    <iact:actionData xml:id="d63" ref="#d19"/>
    <iact:actionData xml:id="d64" ref="#d20"/>
    <iact:actionData xml:id="d65" ref="#d21"/>
    <iact:actionData xml:id="d66" ref="#d22"/>
    <iact:actionData xml:id="d67" ref="#d23"/>
    <iact:actionData xml:id="d68" ref="#d24"/>
    <iact:actionData xml:id="d69" ref="#d25"/>
    <iact:actionData xml:id="d70" ref="#d26"/>
    <iact:actionData xml:id="d71" ref="#d27"/>
    <iact:actionData xml:id="d72" ref="#d28"/>
    <iact:actionData xml:id="d73" ref="#d29"/>
    <iact:actionData xml:id="d74" ref="#d30"/>
    <iact:actionData xml:id="d75" ref="#d31"/>
    <iact:actionData xml:id="d76" ref="#d32"/>
    <iact:actionData xml:id="d77" ref="#d33"/>
    <iact:actionData xml:id="d78" ref="#d34"/>
    <iact:actionData xml:id="d79" ref="#d35"/>
    <iact:actionData xml:id="d80" ref="#d36"/>
    <iact:actionData xml:id="d81" ref="#d37"/>
    <iact:actionData xml:id="d82" ref="#d38"/>
    <iact:actionData xml:id="d83" ref="#d39"/>
    <iact:actionData xml:id="d84" ref="#d40"/>
    <iact:actionData xml:id="d85" ref="#d41"/>
    <iact:actionData xml:id="d86" ref="#d42"/>
    <iact:actionData xml:id="d87" ref="#d43"/>
  </iact:action>
  <iact:action type="add" startTime="153928">
    <iact:property name="dataType"/>
    <iact:actionData xml:id="d88">
      <inkml:trace xmlns:inkml="http://www.w3.org/2003/InkML" xml:id="stk44" contextRef="#ctx0" brushRef="#br0">25454 4839 488 0,'-10'-16'180'16,"4"8"-140"-16,1 -12 -12 0,10 16 76 15,-5 -4 -64 -15,-5 -4 124 16,0 4 -92 -16,-5 -4 116 0,-1 4 -108 16,6 0 56 -16,0 0 -76 0,0 4 -16 15,5 4 -28 -15,0 4 -20 0,-5 4 0 0,5 4 4 0,0 4 0 31,5 4 8 -31,-5 8 -4 32,0 0 8 -32,0 8 -8 0,5 8 -12 15,-5 8 4 -15,5 8 4 31,0 4 0 -31,1 0 0 16,-1 4 0 -16,-5 0 8 15,10 -4 -4 -15,-10 0 -12 16,0 4 4 -16,5 4 4 15,0 4 0 -15,-5 0 8 16,0 0 -4 -16,0 0 -12 16,6 -4 4 -16,-6 -4 12 0,0 0 -4 31,0 -4 8 -31,0 4 -8 0,0 4 8 0,0 0 -8 16,0 0 8 -16,0 0 -8 15,5 -4 -4 -15,0 -4 4 31,-5 0 -4 -31,0 0 0 0,0 0 0 0,5 8 0 16,-5 4 0 -16,5 0 0 16,-5 0 16 -16,5 0 -8 15,1 0 -12 -15,-1 0 0 16,0 0 4 -16,0 4 0 16,0 8 0 -16,0 0 0 15,6 -4 0 -15,-1 4 0 16,0 -8 0 -16,1 4 0 15,-6 0 0 -15,5 8 0 16,-4 4 0 -16,4 -4 0 0,-5 -4 8 16,0 -8 -4 -16,0 -4 -4 15,1 -8 4 -15,-6 -4 4 16,0 -4 -4 -16,0 -8 -4 16,0 -8 4 -16,0 -4 12 31,0 -8 -8 -31,-11 -4 -12 0,1 -8 0 0,0 -4 -4 15,-6 -4 0 -15,0 -8 8 0,1 -8 0 16,-6 -4 0 -16,1 -8 0 16,-11 -4 -12 -16,-6 -4 8 15,1 0 20 -15,0 -4 -8 16,5 4 48 -16,0 -4 -28 4,0 0 4 -4,0 8 -20 15,5 0 44 -15,10 8 -28 16,1 0 40 -16,5 8 -40 0,-1 4 -16 15,11 8 -4 -15,0 0 -20 0,11 8 8 16,4 4 12 0,6 8 -4 -16,5 4 -20 15,5 8 8 1,5 4 4 -16,0 0 4 16,0 4 8 -16,6 0 -4 15,-1 -8 -12 -15,-5 -4 4 16,0 -4 4 -16,1 -4 0 15,-6 -4 16 -15,0 -8 -8 0,-5 0 4 32,-1 -8 -4 -32,-4 -4 36 0,0 -4 -20 0,0 -8 40 15,-6 -8 -36 -15,6 -8 -4 32,-1 -12 -16 -32,1 -12 -76 0,5 -12 36 0,5 -16 -408 15,10 -12 240 -15,6 -16 76 16,-11 0 80 -16</inkml:trace>
    </iact:actionData>
  </iact:action>
  <iact:action type="add" startTime="153929">
    <iact:property name="dataType"/>
    <iact:actionData xml:id="d89">
      <inkml:trace xmlns:inkml="http://www.w3.org/2003/InkML" xml:id="stk45" contextRef="#ctx0" brushRef="#brinv">0 0 2048 0</inkml:trace>
    </iact:actionData>
  </iact:action>
  <iact:action type="add" startTime="153930">
    <iact:property name="dataType"/>
    <iact:actionData xml:id="d90">
      <inkml:trace xmlns:inkml="http://www.w3.org/2003/InkML" xml:id="stk46" contextRef="#ctx0" brushRef="#brinv">35622 15003 2048 0</inkml:trace>
    </iact:actionData>
  </iact:action>
</iact:actions>
</file>

<file path=ppt/ink/inkAction4.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45925" units="1/cm"/>
          <inkml:channelProperty channel="Y" name="resolution" value="1.64217" units="1/cm"/>
          <inkml:channelProperty channel="F" name="resolution" value="0" units="1/deg"/>
          <inkml:channelProperty channel="T" name="resolution" value="1" units="1/dev"/>
        </inkml:channelProperties>
      </inkml:inkSource>
      <inkml:timestamp xml:id="ts0" timeString="2017-12-13T14:50:41.238Z"/>
    </inkml:context>
    <inkml:brush xml:id="br0">
      <inkml:brushProperty name="width" value="0.07182" units="cm"/>
      <inkml:brushProperty name="height" value="0.07182" units="cm"/>
      <inkml:brushProperty name="color" value="#000000"/>
    </inkml:brush>
    <inkml:brush xml:id="brinv">
      <inkml:brushProperty name="width" value="0.05" units="cm"/>
      <inkml:brushProperty name="height" value="0.05" units="cm"/>
      <inkml:brushProperty name="color" value="#000000"/>
      <inkml:brushProperty name="transparency" value="255"/>
    </inkml:brush>
  </inkml:definitions>
  <iact:action type="add" startTime="18669">
    <iact:property name="dataType"/>
    <iact:actionData xml:id="d0">
      <inkml:trace xmlns:inkml="http://www.w3.org/2003/InkML" xml:id="stk0" contextRef="#ctx0" brushRef="#br0">42 3667 1204 0,'0'0'448'16,"0"-4"-348"-16,0 4 -32 0,0 0 -104 0,0 0 4 0,4 4 -4 15,0 4 20 -15,0 4 64 16,4 4 -24 -16,4 8 -12 15,0 4 -4 -15,-4 12 0 0,0 4 -4 16,0 4 24 -16,0 4 -16 16,4 0 56 -16,0 16 -36 15,4 8 116 1,8 24 -80 -16,8 20 64 0,4 -4 -76 16,8 -8 -12 -16,0 -12 -28 15,0 -12 -12 -15,0 -4 0 15,-4 -8 -4 -15,0 -8 0 15,-12 -12 0 -15,-4 -8 0 16,-4 -8 -20 -16,-4 -12 12 0,-4 -8 -4 16,-12 -16 4 -16,0 -8 24 0,-4 -12 -8 15,-4 -8 4 -15,-12 -4 -4 16,-8 -8 4 0,-8 0 -8 -16,-8 -8 -12 15,0 0 4 -15,0 -8 20 16,4 -4 -8 -16,0 -4 -4 15,4 0 0 -15,4 4 -4 16,8 4 0 -16,0 4 8 16,4 -4 -4 -16,4 4 -20 0,8 0 8 31,4 8 4 -31,4 -4 4 0,4 0 -12 16,4 -4 8 -16,8 -4 4 0,8 0 0 15,8 0 -36 -15,8 8 20 16,8 8 -20 -16,4 4 20 15,4 8 0 -15,0 8 8 16,8 4 -12 -16,-8 4 12 16,-12 4 12 -16,-4 8 0 15,-8 4 -48 -15,-4 4 28 16,-8 12 -8 -16,-12 16 16 16,-4 12 -12 -16,-8 8 12 15,-12 4 -12 -15,-8 -4 8 16,-8 0 16 -16,-8 -4 0 15,-4 -4 -12 -15,-4 -8 4 16,4 0 -164 -16,-4 -4 92 31,16 -4 -956 -31,4 4 568 32</inkml:trace>
    </iact:actionData>
  </iact:action>
  <iact:action type="add" startTime="19768">
    <iact:property name="dataType"/>
    <iact:actionData xml:id="d1">
      <inkml:trace xmlns:inkml="http://www.w3.org/2003/InkML" xml:id="stk1" contextRef="#ctx0" brushRef="#br0">1302 3643 1352 0,'-12'-4'500'15,"12"8"-392"-15,0 -8 -28 0,0 4 -68 0,0 0 -24 16,8 4 -12 -16,-8 -4 12 0,4 12 8 0,4 8 4 16,0 8 8 -16,4 16 -4 15,0 16 52 -15,8 8 -32 16,0 8 8 -16,4 0 -20 15,4 0 -8 -15,4 8 0 35,4 8 -4 -35,0 0 0 0,-4 -4 -36 0,0 -8 20 15,-4 -12 -72 -15,-4 -12 48 16,0 -4 -536 -16,-4 -12 316 16,-8 -12 108 -16,-8 -20 104 31</inkml:trace>
    </iact:actionData>
  </iact:action>
  <iact:action type="add" startTime="20426">
    <iact:property name="dataType"/>
    <iact:actionData xml:id="d2">
      <inkml:trace xmlns:inkml="http://www.w3.org/2003/InkML" xml:id="stk2" contextRef="#ctx0" brushRef="#br0">2834 3519 1092 0,'0'0'404'16,"-8"-8"-316"-16,0 -4 -24 0,4 8 0 0,0 -4 -48 15,-4 -4 12 -15,-4 -4 -16 16,-8 -4 0 -16,0 -8 -4 15,-8 0 -8 -15,4 -4 4 0,0 0 84 16,-4 4 -48 -16,0 8 80 16,0 8 -68 -16,-4 8 -8 15,0 12 -28 -15,-4 12 32 16,-4 8 -24 -16,0 4 -4 16,4 4 -12 -16,0 4 36 15,4 8 -20 -15,4 4 4 16,4 20 -16 -16,12 12 64 15,8 12 -44 -15,12 -4 4 32,12 0 -20 -32,12 -4 -4 0,4 -4 -4 0,12 4 4 0,-4 -4 -8 15,0 -12 -4 -15,-4 -8 4 16,4 -12 12 -16,4 -12 -8 16,4 -12 32 -16,4 -16 -24 15,4 -12 12 -15,-4 -20 -16 16,0 -8 -52 -16,-8 -8 24 15,0 0 -172 -15,-4 -8 104 16,-4 -4 -504 -16,-8 -4 328 16,4 -8 108 -16,-4 -4 96 31</inkml:trace>
    </iact:actionData>
  </iact:action>
  <iact:action type="add" startTime="21086">
    <iact:property name="dataType"/>
    <iact:actionData xml:id="d3">
      <inkml:trace xmlns:inkml="http://www.w3.org/2003/InkML" xml:id="stk3" contextRef="#ctx0" brushRef="#br0">4210 3455 1092 0,'-20'-12'404'15,"8"0"-316"-15,0 -8 -24 0,4 12 0 16,-4 -4 -48 -16,-4 -4 84 16,-4 -4 -56 -16,0 -4 12 15,-4 -4 -32 -15,-4 0 4 16,0 4 -16 -16,-4 4 88 0,0 4 -52 0,0 8 64 31,4 8 -60 -31,-4 8 16 0,0 4 -40 0,-8 8 0 16,-4 4 -16 -1,-4 4 12 -15,0 4 -16 16,0 0 32 -16,0 0 -24 0,4 -4 4 16,8 4 -12 -16,4 4 20 15,8 0 -16 -15,8 4 -4 32,8 4 -4 -32,12 8 -16 0,12 4 8 0,12 8 -16 15,12 -4 12 -15,8 0 4 16,8 -8 4 -16,0 -4 0 0,0 -8 0 31,12 -4 16 -31,12 -4 -8 16,8 -8 4 -16,4 -8 -4 0,-4 -4 -16 0,-12 -8 4 15,-4 -4 12 -15,-8 -4 -4 16,0 -4 -12 -16,-4 -8 4 16,-4 -8 12 -16,-4 -8 -4 20,-8 -8 -12 -20,-8 -12 4 16,-8 -4 4 -16,-16 -4 0 15,-12 0 8 -15,-12 0 -4 16,-12 0 16 -16,-12 0 -12 16,-4 0 4 -16,-8 0 -4 15,-4 8 12 -15,-16 4 -12 16,-8 12 24 -16,-4 16 -20 0,4 12 32 16,4 8 -28 -16,12 12 -48 31,0 4 16 -31,12 4 -316 0,4 0 184 0,8 0 64 15,-12 -8 56 -15</inkml:trace>
    </iact:actionData>
  </iact:action>
  <iact:action type="add" startTime="22689">
    <iact:property name="dataType"/>
    <iact:actionData xml:id="d4">
      <inkml:trace xmlns:inkml="http://www.w3.org/2003/InkML" xml:id="stk4" contextRef="#ctx0" brushRef="#br0">302 3107 1112 0,'-8'-12'412'15,"12"0"-320"-15,0 -8 -28 0,0 8 -8 0,0 -4 -44 16,0 -4 56 -16,0 -8 -36 15,4 -4 36 -15,0 -4 -36 16,4 -4 68 -16,0 -4 -52 0,0 -12 64 16,4 -16 -64 -16,0 -8 28 15,4 -4 -44 -15,4 4 8 16,0 0 -24 -16,4 4 -8 16,0 0 -4 -16,0 -4 -24 15,0 0 12 -15,0 0 -112 16,0 8 68 -16,0 12 -604 15,0 -8 360 -15,0 0 128 16,4 0 112 -16</inkml:trace>
    </iact:actionData>
  </iact:action>
  <iact:action type="add" startTime="23051">
    <iact:property name="dataType"/>
    <iact:actionData xml:id="d5">
      <inkml:trace xmlns:inkml="http://www.w3.org/2003/InkML" xml:id="stk5" contextRef="#ctx0" brushRef="#br0">1002 1011 1184 0,'-16'12'440'16,"16"-12"-344"-16,0 28 -24 0,4 -12 -16 15,4 8 -44 -15,4 12 -4 16,8 8 -4 -16,4 8 4 0,8 0 -4 31,-4 0 -36 -31,4 -8 16 16,0 4 -20 -16,4 -4 20 0,-12 -4 0 0,-4 -8 8 15,-4 -4 8 -15,0 -8 60 16,-4 -8 -32 -16,-4 -4 60 16,-8 -8 -52 -16,-8 0 28 0,-8 -16 -36 0,-4 -4 -8 15,-8 -8 -12 1,-12 -8 -8 -1,-4 -12 4 -15,-4 -8 4 16,4 -4 -4 0,4 0 76 -16,4 4 -44 0,8 4 -12 15,4 4 -16 -15,8 0 -20 32,4 4 8 -32,4 -12 20 0,8 12 -8 15,0 4 -20 -15,4 12 4 0,4 -4 -32 0,4 8 24 16,8 8 4 -16,4 8 12 15,4 8 0 -15,8 8 0 16,0 -4 -28 -16,0 12 16 31,-4 4 -32 -31,0 4 28 0,-8 -4 -20 0,-8 8 20 16,-8 -8 8 -16,-8 8 8 16,-12 0 -72 -16,-12 4 40 15,-12 8 -620 -15,-8 -12 356 47,4 4 132 -47,0 -4 112 0</inkml:trace>
    </iact:actionData>
  </iact:action>
  <iact:action type="add" startTime="23675">
    <iact:property name="dataType"/>
    <iact:actionData xml:id="d6">
      <inkml:trace xmlns:inkml="http://www.w3.org/2003/InkML" xml:id="stk6" contextRef="#ctx0" brushRef="#br0">1470 739 1412 0,'-24'16'524'16,"20"-8"-408"-16,-4 4 -32 0,8 -4 -28 15,0 12 -48 -15,0 4 -4 16,4 4 0 -16,0 0 -76 15,8 8 40 -15,0 0 -56 16,4 4 48 -16,0 -4 -16 0,4 -4 36 16,0 -4 8 -16,0 -8 12 15,0 -8 32 -15,0 -12 -16 16,4 -12 64 -16,0 -12 -44 16,0 -4 0 -16,0 -8 -20 15,-4 -4 -48 1,-8 -4 20 -16,-8 -4 -32 0,-4 0 24 15,-8 0 -8 -15,-4 0 16 0,-8 8 8 16,0 12 4 -16,-4 4 0 16,-4 12 0 -16,8 4 -28 15,-4 8 16 -15,4 4 -384 16,4 4 220 -16,4 0 68 16,8 -4 76 -16</inkml:trace>
    </iact:actionData>
  </iact:action>
  <iact:action type="add" startTime="24086">
    <iact:property name="dataType"/>
    <iact:actionData xml:id="d7">
      <inkml:trace xmlns:inkml="http://www.w3.org/2003/InkML" xml:id="stk7" contextRef="#ctx0" brushRef="#br0">2018 715 1268 0,'4'44'468'15,"12"-24"-364"-15,4 24 -28 0,-8 -24 4 16,4 0 -60 -16,4 8 -28 16,4 0 4 -16,0 4 -80 15,-4 -4 48 -15,0 4 -48 16,-4 -12 48 -16,-4 0 20 0,0 -8 12 16,-8 -4 100 -16,-4 -8 -52 15,0 0 52 -15,-4 -8 -56 16,-8 -4 60 -16,-4 -8 -60 0,-4 -8 20 15,-4 0 -40 -15,-4 -12 16 16,0 -8 -20 0,0 -8 -8 -16,4 -4 -4 0,0 -4 12 31,0 4 -8 -31,8 0 4 0,4 8 -4 0,4 4 -8 16,8 0 4 -16,4 0 -4 15,4 8 0 -15,8 0 -36 16,4 0 20 -16,8 -8 -20 15,4 8 20 -15,4 4 -16 16,0 4 16 -16,-4 4 -8 16,-8 8 12 -16,0 4 24 15,-12 12 -4 -15,-12 4 16 0,-12 20 -16 16,-12 4 -12 -16,-4 8 0 16,-4 8 -32 -16,0 8 20 15,0 12 -612 -15,4 8 348 63,-16 -8 112 -63,-8 -8 112 0</inkml:trace>
    </iact:actionData>
  </iact:action>
  <iact:action type="add" startTime="25905">
    <iact:property name="dataType"/>
    <iact:actionData xml:id="d8">
      <inkml:trace xmlns:inkml="http://www.w3.org/2003/InkML" xml:id="stk8" contextRef="#ctx0" brushRef="#br0">2074 427 840 0,'-8'-8'312'16,"8"-8"-244"-16,4 0 -16 0,0 8 16 0,4 -4 -48 16,0 -8 0 -16,0 4 -12 15,4 -16 28 -15,4 8 -20 0,0 -8 32 16,4 4 -32 -16,4 4 56 0,4 -4 -40 31,8 8 12 -31,-4 0 -28 0,0 0 -8 0,0 4 -4 16,-4 12 4 -16,-8 4 -4 15,0 0 -4 1,0 8 4 -16,-4 4 64 0,0 8 -36 16,-8 0 48 -16,-8 8 -44 15,0 0 0 -15,-4 4 -24 16,-4 0 0 -16,-4 8 -4 15,-4 0 -8 -15,-4 4 4 16,-8 0 -4 -16,0 -4 0 16,0 0 -28 -16,0 -4 16 15,-4 -12 -328 -15,0 0 184 5,0 -4 64 -5,4 -12 64 0</inkml:trace>
    </iact:actionData>
  </iact:action>
  <iact:action type="add" startTime="27049">
    <iact:property name="dataType"/>
    <iact:actionData xml:id="d9">
      <inkml:trace xmlns:inkml="http://www.w3.org/2003/InkML" xml:id="stk9" contextRef="#ctx0" brushRef="#br0">2214 4979 800 0,'-20'0'296'16,"12"4"-232"-16,-4 0 -16 0,8 0 52 0,-4 -4 -64 15,4 0 76 -15,0 4 -64 0,-4 -4 20 0,0 0 -40 31,4 0 36 -31,0 4 -36 0,0 -4 20 0,4 4 -28 0,4 4 52 16,8 4 -40 -16,4 0 4 16,4 4 -24 -16,8 4 44 15,12 8 -28 1,4 12 28 0,4 -4 -28 -16,0 0 -8 0,-4 -4 -12 15,4 -4 -8 -15,0 -4 4 5,0 -4 12 -5,4 -4 -8 15,8 0 24 -15,0 -4 -20 16,4 -4 -4 -16,-4 -4 -4 16,-4 0 -4 -16,-4 0 0 15,-8 0 0 -15,0 -4 0 16,-4 0 8 -16,-8 4 -4 0,-4 -4 -12 16,-4 4 4 -16,0 0 4 15,-8 0 0 -15,0 0 -12 16,0 0 8 -16,-8 -4 -92 15,0 0 48 -15,0 0 -204 16,0 0 136 -16,-8 0 -560 16,0 0 376 -1,4 -4 132 -15</inkml:trace>
    </iact:actionData>
  </iact:action>
  <iact:action type="add" startTime="27538">
    <iact:property name="dataType"/>
    <iact:actionData xml:id="d10">
      <inkml:trace xmlns:inkml="http://www.w3.org/2003/InkML" xml:id="stk10" contextRef="#ctx0" brushRef="#br0">3234 5039 1320 0,'-12'-8'488'16,"12"8"-380"-16,0 0 -28 0,0 0 -44 15,0 0 -36 -15,0 0 0 16,4 8 0 -16,0 0 -20 0,4 0 12 0,0 0 -32 15,4 4 24 -15,4 -4 4 16,4 0 12 -16,0 0 0 16,8 4 0 -1,0 0 -12 -15,4 0 8 16,4 -4 12 -16,0 4 -4 16,0 0 -4 -1,0 0 4 -15,-4 -4 4 0,-4 0 -4 16,-4 -4 -4 -16,-4 0 4 0,-8 0 -4 15,0 0 0 -15,-4 0 -12 21,-8 4 8 -21,-4 8 -24 16,-8 8 16 -16,-8 8 12 15,-8 4 4 -15,-4 0 -4 16,0 0 4 -16,0 0 -120 16,0 0 64 -16,0 0 -236 15,4 -4 164 -15,4 -4 44 16,4 0 52 -16</inkml:trace>
    </iact:actionData>
  </iact:action>
  <iact:action type="add" startTime="28230">
    <iact:property name="dataType"/>
    <iact:actionData xml:id="d11">
      <inkml:trace xmlns:inkml="http://www.w3.org/2003/InkML" xml:id="stk11" contextRef="#ctx0" brushRef="#br0">4158 5391 1144 0,'-16'16'420'16,"28"-4"-324"-16,-4 8 -28 0,0 -8 -12 0,4 4 -44 30,0 4 48 -30,8 4 -32 0,0 8 -24 15,4 -8 -4 -15,0 4 -52 16,-4 -4 24 -16,0 -4 -188 0,0 -4 120 16,-4 -4 40 -16,-8 -4 40 31</inkml:trace>
    </iact:actionData>
  </iact:action>
  <iact:action type="add" startTime="28494">
    <iact:property name="dataType"/>
    <iact:actionData xml:id="d12">
      <inkml:trace xmlns:inkml="http://www.w3.org/2003/InkML" xml:id="stk12" contextRef="#ctx0" brushRef="#br0">3998 4919 1256 0,'-8'8'464'16,"16"-4"-360"-16,8 4 -28 0,-4 0 -244 0,8 4 76 16,0 0 -816 -16,4 4 500 47</inkml:trace>
    </iact:actionData>
  </iact:action>
  <iact:action type="add" startTime="28698">
    <iact:property name="dataType"/>
    <iact:actionData xml:id="d13">
      <inkml:trace xmlns:inkml="http://www.w3.org/2003/InkML" xml:id="stk13" contextRef="#ctx0" brushRef="#br0">4454 5443 1196 0,'-12'4'440'15,"12"-4"-340"-15,4 0 -32 0,0 0 -16 16,-4 0 -44 -16,4 4 4 15,0 0 -4 -15,0 0 -8 16,4 4 4 -16,0 4 -16 0,4 0 8 16,4 4 4 -16,0 0 0 0,0 0 0 15,0 -4 0 -15,0 0 16 16,-4 -4 -8 -16,0 -4 32 16,-4 -4 -24 -16,0 0 12 15,0 -12 -16 -15,-4 -8 -8 16,-4 0 -12 -16,0 -8 4 15,-4 -4 -24 1,0 -8 16 -16,4 0 4 16,0 -4 8 -16,4 0 -12 15,8 -4 8 -15,0 4 4 16,8 0 0 -16,0 4 0 16,4 4 0 -16,0 12 8 31,4 4 -4 -31,-4 8 32 0,4 8 -20 0,0 8 4 15,4 12 -12 -15,-8 8 4 16,4 16 -8 -16,-4 0 8 16,0 4 -8 -16,-4 4 -4 0,0 -4 4 15,0 -4 -32 -15,-4 -4 16 32,-4 -8 -76 -32,0 0 52 15,0 -4 -208 -15,-4 -4 140 0,-4 0 44 31</inkml:trace>
    </iact:actionData>
  </iact:action>
  <iact:action type="add" startTime="29291">
    <iact:property name="dataType"/>
    <iact:actionData xml:id="d14">
      <inkml:trace xmlns:inkml="http://www.w3.org/2003/InkML" xml:id="stk14" contextRef="#ctx0" brushRef="#br0">5214 4563 1360 0,'0'20'504'16,"12"8"-392"-16,12 24 -32 0,-12 -24 -8 0,8 12 -56 16,0 0 4 -16,0 8 -12 15,4 4 -40 -15,0 4 16 16,0 4 -12 -16,-4 0 16 0,0 4 -20 15,0 -12 20 -15,-4 -4 -84 16,-4 -8 56 -16,0 -8 -444 16,-4 -4 268 -16,0 -12 92 0,-8 -8 84 0</inkml:trace>
    </iact:actionData>
  </iact:action>
  <iact:action type="add" startTime="29557">
    <iact:property name="dataType"/>
    <iact:actionData xml:id="d15">
      <inkml:trace xmlns:inkml="http://www.w3.org/2003/InkML" xml:id="stk15" contextRef="#ctx0" brushRef="#br0">5218 5339 1456 0,'4'4'536'16,"4"-4"-416"-16,16 0 -32 0,-8 0 -32 0,8 0 -48 0,8 -8 40 15,12 -4 -24 -15,0 -4 -56 16,4 -4 16 -16,-4 -4 -8 15,0 -4 16 -15,0 -4 8 0,4 0 0 16,0 -4 -12 -16,4 0 8 0,-8 8 12 31,-4 4 -4 -31,-4 0 -4 0,-8 0 4 16,-4 4 -4 -16,-4 0 0 0,-8 0 -36 16,-8 4 20 -16,-4 0 -28 31,-8 4 24 -31,-4 0 -24 15,-8 4 24 -15,-4 4 8 0,0 4 12 0,-4 8 44 16,4 8 -24 -16,4 4 44 16,4 4 -36 -16,0 0 12 15,4 8 -24 -15,4 4 -16 16,8 8 -4 -16,4 8 20 0,8 0 -8 16,4 -4 24 -16,8 -8 -20 8,8 -8 -4 -8,4 -4 -4 16,8 -8 -16 -16,0 -12 8 31,0 -8 -60 -31,0 -8 36 0,-8 -12 -120 0,-8 -4 84 16,0 -8 -184 -16,-4 -4 140 31,0 -4 -56 -31,-12 0 96 0,0 4 40 0,-4 0 20 16,0 8 96 -16,-8 0 -48 15,0 8 60 -15,4 8 -56 16,-4 0 60 -16,0 8 -64 0,0 4 28 0,0 8 -40 15,8 4 16 -15,0 4 -24 16,4 4 8 0,0 4 -16 -16,-4 -4 -8 0,0 0 0 15,4 4 40 -15,0 -4 -24 16,0 -4 36 -16,0 -4 -32 16,-4 0 4 -16,0 -4 -16 15,-4 -4 0 -15,-4 -4 -4 0,0 0 20 0,0 -4 -16 16,0 -8 40 -16,0 -4 -28 0,-4 -8 40 31,0 -4 -36 -15,0 -4 -4 -1,0 0 -16 -15,4 0 -24 16,4 8 8 -16,4 -4 -48 16,4 4 28 -16,8 0 -72 0,4 4 56 15,4 4 -220 -15,4 0 148 31,0 0 -908 -31,0 0 568 32</inkml:trace>
    </iact:actionData>
  </iact:action>
  <iact:action type="add" startTime="30460">
    <iact:property name="dataType"/>
    <iact:actionData xml:id="d16">
      <inkml:trace xmlns:inkml="http://www.w3.org/2003/InkML" xml:id="stk16" contextRef="#ctx0" brushRef="#br0">6822 4787 1496 0,'4'28'552'16,"-4"-32"-428"-16,8 12 -36 0,-8 -8 -56 0,8 8 -36 31,0 4 4 -31,0 4 -64 0,4 4 36 16,0 0 -76 -16,4 4 60 0,-4 -4 44 15,4 4 4 -15,0 -4 40 16,0 0 -28 -16,0 -4 48 16,0 -4 -36 -16,0 -4 12 15,0 -4 -24 -15,-4 -4 0 0,0 -4 -8 0,-4 -8 28 16,0 -4 -20 -16,-4 -4 40 15,-4 -8 -32 -15,-4 -4 4 16,0 -8 -16 0,-4 -8 -8 -1,4 -4 0 -15,0 0 -60 0,0 4 32 47,4 8 -104 -47,0 4 72 0,4 8 -504 0,0 4 312 0,4 12 104 0,0 8 96 31</inkml:trace>
    </iact:actionData>
  </iact:action>
  <iact:action type="add" startTime="30902">
    <iact:property name="dataType"/>
    <iact:actionData xml:id="d17">
      <inkml:trace xmlns:inkml="http://www.w3.org/2003/InkML" xml:id="stk17" contextRef="#ctx0" brushRef="#br0">7514 5155 1640 0,'-8'8'608'16,"8"-12"-472"-16,0 -4 -40 0,4 8 -612 0,0 -8 260 16,4 -4 100 -16</inkml:trace>
    </iact:actionData>
  </iact:action>
  <iact:action type="add" startTime="32503">
    <iact:property name="dataType"/>
    <iact:actionData xml:id="d18">
      <inkml:trace xmlns:inkml="http://www.w3.org/2003/InkML" xml:id="stk18" contextRef="#ctx0" brushRef="#br0">2730 2795 964 0,'-8'0'360'16,"12"-4"-280"-16,-4 -4 -24 0,0 4 40 0,4 -4 -64 0,-4 0 40 15,0 -4 -40 -15,0 -4 52 16,0 0 -48 0,0 -16 12 -16,0 -4 -32 0,4 0 20 15,0 0 -24 -15,4 0 24 16,0 -4 -24 -16,0 4 32 15,4 0 -28 -15,0 0 56 0,4 -4 -40 16,8 0 48 0,0 -4 -48 -16,8 0 4 0,8 -16 -24 15,0 -12 28 -15,4 -12 -24 16,0 4 12 -16,0 8 -16 16,4 8 12 -16,-8 0 -16 15,4 8 -12 -15,8 4 0 16,0 4 4 -16,4 0 0 15,0 0 0 -15,-4 4 0 0,-4 -4 -12 16,-8 4 8 -16,-4 8 20 16,-4 -4 -8 -16,0 8 32 31,-12 4 -24 -31,0 8 20 0,-8 0 -20 0,0 4 0 16,-4 4 -8 -16,0 4 -16 0,-4 4 4 15,0 0 -32 -15,-4 0 20 0,0 4 -12 0,-4 0 16 16,4 0 -20 -16,0 4 20 0,-4 -4 -64 0,0 0 40 15,0 4 -388 -15,0 -4 232 0,-4 0 84 16,0 0 72 15</inkml:trace>
    </iact:actionData>
  </iact:action>
  <iact:action type="add" startTime="33050">
    <iact:property name="dataType"/>
    <iact:actionData xml:id="d19">
      <inkml:trace xmlns:inkml="http://www.w3.org/2003/InkML" xml:id="stk19" contextRef="#ctx0" brushRef="#br0">3466 1219 1216 0,'-8'8'448'16,"8"-8"-348"-16,8 -8 -28 0,0 4 -12 15,4 0 -48 -15,0 -4 -4 0,8 4 -4 31,0 -8 -16 -31,4 4 8 0,8 -12 4 0,0 0 0 0,0 0 -20 16,4 0 12 -16,-4 0 -4 16,0 0 4 -16,-4 0 8 15,0 0 0 -15,0 4 8 16,-4 4 -4 -16,-4 4 24 16,0 4 -16 -16,-8 4 48 15,0 12 -32 -15,-4 -4 40 16,-4 12 -40 -16,-4 12 -4 15,-4 4 -16 -15,-4 16 4 0,0 -4 -8 16,0 4 24 -16,0 -4 -16 16,0 -8 -32 -16,0 -8 12 15,0 -4 -112 -15,4 0 64 16,0 -8 -592 -16,0 -8 360 16,8 -4 120 -16,0 -16 112 0</inkml:trace>
    </iact:actionData>
  </iact:action>
  <iact:action type="add" startTime="33804">
    <iact:property name="dataType"/>
    <iact:actionData xml:id="d20">
      <inkml:trace xmlns:inkml="http://www.w3.org/2003/InkML" xml:id="stk20" contextRef="#ctx0" brushRef="#br0">4890 479 1060 0,'0'0'392'16,"-4"0"-304"-16,0 8 -28 0,4 -8 -12 15,-8 4 -40 -15,0 0 4 16,-4 8 -4 -16,-8 -8 -8 0,0 4 4 15,0 0 40 -15,-4 0 -24 0,0 4 88 16,-4 0 -60 -16,0 -4 76 31,0 4 -72 -31,0 0 8 0,0 4 -36 0,0 4 12 16,4 8 -20 -16,4 -8 0 16,-4 8 -8 -1,8 4 4 -15,0 -4 -8 0,4 12 -4 31,0 -8 4 -31,4 4 -16 0,4 4 8 0,4 0 -4 16,0 0 0 -16,8 0 16 16,4 4 -4 -16,8 0 -20 15,4 -12 8 -15,8 -4 -4 0,8 -4 4 16,4 -8 -36 -16,4 -8 24 16,4 -8 -92 -16,0 -8 64 31,-4 -8 -180 -31,0 -4 128 0,-12 -4 44 0,4 -12 40 31</inkml:trace>
    </iact:actionData>
  </iact:action>
  <iact:action type="add" startTime="34241">
    <iact:property name="dataType"/>
    <iact:actionData xml:id="d21">
      <inkml:trace xmlns:inkml="http://www.w3.org/2003/InkML" xml:id="stk21" contextRef="#ctx0" brushRef="#br0">5090 823 1288 0,'-20'12'476'16,"20"0"-368"-16,-8 8 -32 0,8 -4 28 0,0 4 -72 16,0 -4 4 -16,4 4 -20 15,0 0 -20 -15,4 0 0 16,-4 4 20 -16,8 -4 -8 0,0 0 4 16,8 -4 -4 -16,4 -4 12 15,4 -8 -12 -15,0 -4 16 16,4 -8 -16 -16,0 -4 4 15,0 -4 -4 -15,-4 -4 4 16,0 0 -8 -16,-8 0 8 16,0 -4 -8 -16,-12 0 -12 0,-4 0 4 15,-8 0 12 -15,-4 4 -4 16,-4 -8 -48 -16,-4 8 28 16,0 8 -148 -16,0 -8 92 15,0 8 -240 -15,4 4 172 16,0 0 60 -16,4 -4 48 31</inkml:trace>
    </iact:actionData>
  </iact:action>
  <iact:action type="add" startTime="34588">
    <iact:property name="dataType"/>
    <iact:actionData xml:id="d22">
      <inkml:trace xmlns:inkml="http://www.w3.org/2003/InkML" xml:id="stk22" contextRef="#ctx0" brushRef="#br0">5470 715 1248 0,'16'20'460'16,"-4"0"-356"-16,12 -4 -32 0,-12 -4 24 15,0 8 -68 -15,4 -8 16 0,0 16 -28 16,-4 -8 -8 -16,0 4 -4 16,-4 -4 4 -16,0 0 -4 0,-4 -4 8 15,-4 0 -8 -15,4 -4 -4 16,0 -4 4 -16,-4 4 48 0,0 -12 -28 16,0 0 24 -16,4 -12 -28 0,0 4 -16 0,-4 -12 -8 0,4 0 4 31,4 -4 0 -16,-4 0 0 -15,4 -4 0 16,0 0 -12 -16,4 4 8 16,0 -4 12 -1,4 8 -4 -15,8 -8 -12 0,0 4 4 0,0 4 -24 32,8 4 16 -32,0 8 12 0,4 8 4 15,0 16 8 -15,4 4 -8 16,0 0 8 -16,-8 12 -8 15,0 0 -12 -15,4 4 4 16,-8 0 -120 -16,0 -4 68 16,0 -4 -252 -16,-4 -4 172 15,-4 -4 72 -15,0 -4 44 32</inkml:trace>
    </iact:actionData>
  </iact:action>
  <iact:action type="add" startTime="35061">
    <iact:property name="dataType"/>
    <iact:actionData xml:id="d23">
      <inkml:trace xmlns:inkml="http://www.w3.org/2003/InkML" xml:id="stk23" contextRef="#ctx0" brushRef="#br0">6442 283 1432 0,'-16'12'532'15,"16"-8"-412"-15,0 16 -36 0,4 -8 68 0,0 16 -100 16,8 16 40 -16,4 12 -52 15,4 12 -16 -15,8 -8 -12 16,0 -4 -80 -16,4 0 36 0,0 0 -120 16,-4 -8 88 -16,0 -16 -256 15,-8 0 180 -15,0 -4 -544 0,-8 -8 384 63,0 -4 144 -63</inkml:trace>
    </iact:actionData>
  </iact:action>
  <iact:action type="add" startTime="35248">
    <iact:property name="dataType"/>
    <iact:actionData xml:id="d24">
      <inkml:trace xmlns:inkml="http://www.w3.org/2003/InkML" xml:id="stk24" contextRef="#ctx0" brushRef="#br0">6478 875 1092 0,'-28'0'404'16,"20"8"-316"-16,0 -8 -24 0,8 0 124 31,0 0 -116 -31,8 0 44 0,8 -16 -64 0,4 0 -28 16,12 -4 -4 -1,4 -4 -16 -15,8 -4 40 0,12 -4 -20 16,-8 0 20 -16,0 -8 -24 15,0 4 36 -15,0 8 -32 16,4 4 -12 -16,0 8 -8 16,0 12 -24 -16,0 4 12 0,-4 8 4 31,0 16 4 -31,-8 0 8 16,-4 8 -4 -16,-4 -8 -4 0,-8 0 4 0,-4 0 4 15,-4 -8 -4 -15,-4 0 16 16,-4 -4 -12 -16,-4 -4 -20 15,0 0 4 1,-4 -8 -32 -16,0 -4 24 0,4 -4 -20 0,-4 -8 20 0,4 -8 36 16,0 -4 -12 -1,0 -4 0 1,8 -8 -4 -16,-4 0 -4 0,4 4 0 31,0 4 0 -31,0 0 0 0,0 8 -28 0,0 12 16 21,-4 12 40 -21,0 4 -16 15,0 20 24 -15,8 0 -20 16,-4 12 20 -16,0 4 -24 16,4 0 24 -16,0 -4 -24 15,4 0 -4 -15,0 -8 -4 16,0 0 40 -16,4 -12 -24 16,-4 -4 36 -16,0 -4 -32 15,0 -8 4 -15,0 -4 -16 16,-4 -4 -24 -16,-8 -8 4 15,-4 -4 -4 -15,-8 -4 4 16,-4 0 8 -16,-4 -12 0 0,-8 12 -12 31,0 -4 8 -31,0 8 12 0,4 4 -4 0,0 4 -4 16,4 4 4 -16,0 4 4 16,4 4 -4 -16,0 4 -28 15,8 4 12 -15,0 0 -4 0,12 4 8 0,4 0 16 16,12 -4 -4 -1,4 0 8 17,8 -8 -8 -32,4 -12 -4 0,4 -8 4 0,0 -8 -4 15,0 -8 0 -15,-8 -8 0 16,0 4 0 -16,-8 -4 0 0,-4 0 0 16,-4 0 0 -16,-4 4 0 15,-8 0 8 -15,-4 8 -4 16,-4 -8 -12 -16,-8 8 4 15,-4 4 4 -15,-4 8 0 16,-4 4 44 -16,-8 16 -24 16,-4 16 60 -16,-4 4 -44 15,4 8 64 -15,0 8 -60 16,4 8 20 -16,8 4 -40 16,12 16 -8 -16,8 12 -8 15,16 -8 -24 -15,4 -4 12 16,12 -8 -232 -16,8 -12 128 4,16 -8 -576 -4,20 -8 380 16,4 -28 140 -16,0 -20 112 0</inkml:trace>
    </iact:actionData>
  </iact:action>
  <iact:action type="add" startTime="36694">
    <iact:property name="dataType"/>
    <iact:actionData xml:id="d25">
      <inkml:trace xmlns:inkml="http://www.w3.org/2003/InkML" xml:id="stk25" contextRef="#ctx0" brushRef="#br0">5042 3551 1164 0,'-20'20'428'15,"12"-16"-332"-15,4 -4 -24 0,0 0 136 0,4 0 -128 16,0 0 12 -16,0 0 -56 0,0 0 -16 15,12 0 -12 -15,8 0 20 16,12 -8 -16 -16,16 -8 56 0,24 0 -36 16,16 -8 72 -16,4 -4 -56 15,8 -8 52 -15,20 -8 -56 16,16 -12 4 -16,-4 -4 -28 16,-4 -4 -4 -16,8 4 -8 15,8 0 -8 -15,-8 0 4 16,-12 0 -4 -16,-4 4 0 31,-8 0 -20 -31,-8 -4 12 0,-8 -4 -12 0,-12 4 8 16,-16 4 -28 -16,-16 12 24 15,-12 4 -64 -15,-16 8 44 16,-12 8 -52 -16,-20 -4 48 16,-16 8 -16 -16,-12 8 36 0,-4 8 8 15,-4 8 12 -15,0 8 24 16,0 4 -12 -16,0 4 48 31,0 4 -32 -31,4 4 40 0,4 -4 -40 0,4 4 28 16,4 -4 -28 -16,8 -4 16 15,8 -4 -24 -15,8 0 8 16,12 -4 -16 -16,4 -4 28 0,8 0 -24 47,8 -8 12 -47,8 0 -16 0,8 -4 -8 0,8 -4 0 0,8 -4 4 15,4 0 -4 -15,0 4 -4 16,-8 4 4 -16,-12 4 -16 0,-8 8 8 35,-4 8 40 -35,-8 4 -24 16,-4 8 24 -16,-12 0 -20 0,-4 0 -52 0,-4 8 20 16,-4 -4 -128 -16,0 0 80 15,0 -4 -512 -15,4 0 320 16,0 -8 120 -16,0 -8 92 31</inkml:trace>
    </iact:actionData>
  </iact:action>
  <iact:action type="add" startTime="37416">
    <iact:property name="dataType"/>
    <iact:actionData xml:id="d26">
      <inkml:trace xmlns:inkml="http://www.w3.org/2003/InkML" xml:id="stk26" contextRef="#ctx0" brushRef="#br0">7994 2251 1476 0,'-28'32'544'16,"16"-12"-420"-16,-4 24 -36 0,4 -16 -4 0,-4 20 -64 16,0 8 24 -16,4 4 -24 15,4 -8 -88 -15,4 -4 36 16,8 -8 20 -16,4 -8 8 0,8 -8 -12 0,8 -8 8 15,0 -16 20 -15,8 -8 -4 16,0 -12 -20 -16,0 -16 4 16,-4 -12 12 -16,4 -4 0 15,-4 -4 8 1,0 4 -8 -16,-8 4 -4 0,-8 0 4 16,-8 8 -16 -16,-4 -4 8 15,-8 8 -16 -15,0 8 12 16,-8 4 -112 -16,0 8 68 15,-4 8 -412 -15,0 8 260 16,0 8 84 -16,0 8 84 31</inkml:trace>
    </iact:actionData>
  </iact:action>
  <iact:action type="add" startTime="37776">
    <iact:property name="dataType"/>
    <iact:actionData xml:id="d27">
      <inkml:trace xmlns:inkml="http://www.w3.org/2003/InkML" xml:id="stk27" contextRef="#ctx0" brushRef="#br0">8298 2063 1224 0,'24'8'456'15,"4"0"-356"-15,8 0 -28 0,-20 0 112 0,8 4 -116 16,-4 4 16 -16,4 4 -48 16,0 12 20 -16,0 -12 -32 15,0 8 -24 -15,0 4 0 0,-4 -4 16 16,4 0 -8 -16,-4 -4 24 0,0 -4 -20 31,-4 -8 68 -31,-4 -4 -48 0,0 -4 40 0,0 -12 -40 0,-4 0 0 16,4 -8 -20 -16,-4 0 -8 15,0 -8 0 -15,-8 -4 -16 16,0 -8 8 0,-4 0 -16 -16,0 -4 12 15,0 8 4 -15,4 8 4 16,-4 4 8 -16,8 8 -4 15,-4 8 32 -15,8 4 -20 16,-4 8 -4 -16,8 4 -8 0,4 4 4 16,4 0 -4 -16,4 4 -4 15,8 -4 4 17,0 0 -48 -32,4 -8 24 0,4 4 -116 0,0 -8 76 15,-4 -4 -176 -15,-4 -8 132 0,0 0 -444 16,-8 -4 304 -16,-4 -4 112 15,-8 -12 88 -15</inkml:trace>
    </iact:actionData>
  </iact:action>
  <iact:action type="add" startTime="38253">
    <iact:property name="dataType"/>
    <iact:actionData xml:id="d28">
      <inkml:trace xmlns:inkml="http://www.w3.org/2003/InkML" xml:id="stk28" contextRef="#ctx0" brushRef="#br0">8938 1191 1476 0,'0'24'544'16,"12"8"-420"-16,8 16 -36 0,-4 -16 84 0,8 12 -112 0,4 4 44 15,8 0 -60 -15,0 8 -40 16,0 4 -8 -16,-4 0 -60 16,0 0 32 -16,0 0 -108 0,-8 -8 80 15,0 -4 -360 -15,-4 -8 232 16,-4 -8 80 -16</inkml:trace>
    </iact:actionData>
  </iact:action>
  <iact:action type="add" startTime="38487">
    <iact:property name="dataType"/>
    <iact:actionData xml:id="d29">
      <inkml:trace xmlns:inkml="http://www.w3.org/2003/InkML" xml:id="stk29" contextRef="#ctx0" brushRef="#br0">8942 1883 1652 0,'16'-4'612'16,"4"-8"-476"-16,28 -8 -40 0,-16 12 -16 0,8 -8 -64 16,4 -4 -24 -16,4 -4 4 15,8 -4 -176 -15,4 -4 100 16,4 0 -232 -16,4 -4 176 0,0 8 -244 16,-4 -12 216 -16,-8 8 -360 15,-8 0 296 1,-4 8 96 -16,-16 8 88 15,0 4 520 -15,-12 4 -264 16,-8 4 156 -16,-8 4 -216 0,-4 12 80 16,-12 0 -136 -16,-8 8 108 0,-12 4 -116 15,-4 4 52 -15,-4 8 -80 32,-4 12 96 -32,8 8 -84 15,4 12 24 -15,4 0 -56 0,8 -4 -16 0,8 -8 -12 16,4 -4 -12 -16,4 -4 4 15,8 -12 -24 -15,8 -8 12 16,12 -4 -40 -16,12 -8 28 16,12 -12 -72 -16,12 -12 52 15,0 -12 -344 -15,4 -16 212 16,0 -16 -760 -16,0 -20 520 16,0 4 200 -16</inkml:trace>
    </iact:actionData>
  </iact:action>
  <iact:action type="add" startTime="38925">
    <iact:property name="dataType"/>
    <iact:actionData xml:id="d30">
      <inkml:trace xmlns:inkml="http://www.w3.org/2003/InkML" xml:id="stk30" contextRef="#ctx0" brushRef="#br0">10278 1339 1484 0,'-28'76'552'16,"8"-52"-432"-16,-8 16 -32 0,16 -16 60 0,-8 12 -100 15,0 8 8 -15,0 8 -36 16,0 8 -12 -16,4 4 -4 15,4 -4 -40 -15,8 -8 20 0,4 -4 -4 0,12 -20 12 16,0 -8 24 -16,12 -12 -8 16,8 -16 16 -16,8 -20 -16 15,4 -12 -12 -15,4 -12 0 16,-8 4 -16 -16,4 0 12 31,-4 -8 -12 -31,-4 0 8 0,-8 4 8 0,0 0 4 16,-4 4 8 -16,0 0 -4 15,-8 0 52 -15,0 4 -32 16,-4 8 24 -16,0 4 -28 16,0 4 8 -16,0 4 -16 15,0 0 -16 -15,0 4 0 16,0 4 12 -16,4 0 -4 16,-4 4 -4 -16,8 4 4 15,0 4 4 -15,0 16 -4 16,0 0 24 -16,0 16 -16 35,0 8 4 -35,0 4 -8 0,-4 0 -8 0,-4 -4 4 0,0 -4 -24 16,-4 0 12 -16,0 -4 -12 15,-4 -4 8 -15,-4 -4 8 16,0 -4 4 -16,-4 -8 8 16,0 0 -4 -16,0 -8 32 15,0 -4 -20 -15,0 -8 20 31,-4 -12 -20 -31,4 0 0 0,-4 -20 -8 0,4 4 20 16,4 0 -16 -16,0 4 24 16,4 8 -24 -16,4 4 12 0,4 8 -12 15,0 8 -8 -15,8 -4 0 16,0 12 -4 -16,0 12 0 0,4 -4 0 16,-4 8 0 -1,0 8 -12 1,0 -12 8 -16,-8 0 -16 0,4 4 12 0,-4 -12 -12 15,4 -4 16 -15,-4 -4 4 32,0 -4 12 -32,0 -4 -8 0,-4 -8 16 15,0 -4 -12 -15,0 0 4 16,0 -4 -4 -16,0 0 -8 16,-4 4 4 -16,4 4 -4 15,0 0 0 -15,0 8 16 16,4 4 -8 -16,8 8 40 0,4 4 -24 15,12 8 -24 1,8 4 0 -16,8 0 8 16,0 -4 -4 -16,4 -4 -28 15,0 -8 12 -15,-4 -4 -4 16,-8 -8 8 -16,0 -8 8 31,-8 0 0 -31,0 0 -12 0,-4 -8 8 0,-8 0 -4 16,-8 4 0 -16,0 -8 8 15,-12 8 0 -15,-12 0 0 16,-4 0 0 -16,-4 4 8 16,0 8 -4 -16,-8 8 40 15,0 8 -20 -15,-4 8 12 0,4 8 -20 32,4 8 0 -32,4 12 -8 0,8 16 4 0,8 4 -8 15,4 8 -56 -15,12 -16 28 16,4 0 -76 -16,8 -16 56 15,12 -8 -220 -15,24 -28 148 16,24 -28 -1252 -16,8 -20 756 47,12 -24 248 -47</inkml:trace>
    </iact:actionData>
  </iact:action>
  <iact:action type="add" startTime="94491">
    <iact:property name="dataType"/>
    <iact:actionData xml:id="d31">
      <inkml:trace xmlns:inkml="http://www.w3.org/2003/InkML" xml:id="stk31" contextRef="#ctx0" brushRef="#br0">14642 15811 40 0,'-24'4'16'32,"12"4"-12"-32</inkml:trace>
    </iact:actionData>
  </iact:action>
  <iact:action type="add" startTime="94632">
    <iact:property name="dataType"/>
    <iact:actionData xml:id="d32">
      <inkml:trace xmlns:inkml="http://www.w3.org/2003/InkML" xml:id="stk32" contextRef="#ctx0" brushRef="#br0">14506 16007 1372 0,'-16'-8'508'16,"24"4"-396"-16,0 -4 -32 0,-4 4 -120 0,4 -4 4 15,4 -4 4 -15,0 0 20 0,0 0 12 16,4 0 0 -16,0 0 32 3,4 0 -16 -3,0 -4 12 0,4 8 -16 15,0 -4 -16 -15,8 4 0 16,4 0 40 -16,4 0 -24 15,4 0 44 -15,8 0 -32 32,8 4 20 -32,12 4 -24 15,4 0 16 -15,4 0 -20 0,0 0 8 0,16 -4 -12 16,8 0 -16 -16,8 4 0 16,0 0 56 -16,-4 -4 -28 15,12 0 44 -15,16 0 -40 16,-4 0 -4 -16,-4 0 -16 31,-4 -4 -8 -31,8 0 4 0,0 4 12 0,-8 0 -8 16,-12 0 -12 -16,-8 -4 0 0,4 0 -40 15,-4 0 24 -15,-4 4 -80 32,-4 -4 56 -32,-16 4 -148 0,-12 0 108 0,-12 0 -236 15,-12 0 180 -15,-8 0 -600 31,-16 0 408 -31,-16 -8 152 0</inkml:trace>
    </iact:actionData>
  </iact:action>
  <iact:action type="add" startTime="95463">
    <iact:property name="dataType"/>
    <iact:actionData xml:id="d33">
      <inkml:trace xmlns:inkml="http://www.w3.org/2003/InkML" xml:id="stk33" contextRef="#ctx0" brushRef="#br0">14882 15115 1144 0,'-8'-12'420'16,"12"16"-324"-16,-4 -8 -28 0,0 4 -64 15,-4 -4 -16 -15,4 4 -4 16,-4 -4 8 -16,0 4 24 0,0 0 -8 0,-8 -4 84 0,4 4 -48 16,-8 4 24 -1,4 4 -40 -15,-4 8 -28 16,0 12 0 -16,-4 8 -20 16,-8 12 12 -1,-4 4 -4 -15,0 8 4 16,-4 -4 8 -16,-4 0 0 15,0 0 24 -15,-4 -4 -12 16,4 0 12 -16,4 4 -12 0,4 0 -8 16,12 4 0 -16,4 0 12 31,8 4 -8 -31,8 -12 24 0,4 0 -20 0,12 -4 40 16,12 -4 -28 -16,12 0 4 15,12 -4 -16 -15,4 0 28 16,0 -4 -24 -16,8 -4 -4 3,0 -4 -8 -3,4 -4 -4 16,4 0 0 -16,4 4 8 16,0 0 -4 -16,-8 0 -4 15,-4 0 4 -15,-8 0 -4 16,-8 -4 0 -16,-4 0 -12 0,-4 -4 8 16,-8 0 -60 -16,-4 -4 36 15,-4 0 -164 -15,-4 0 108 16,-4 0 -924 -16,-4 -4 556 31,-12 0 188 -31</inkml:trace>
    </iact:actionData>
  </iact:action>
  <iact:action type="add" startTime="95464">
    <iact:property name="dataType"/>
    <iact:actionData xml:id="d34">
      <inkml:trace xmlns:inkml="http://www.w3.org/2003/InkML" xml:id="stk34" contextRef="#ctx0" brushRef="#brinv">0 0 2048 0</inkml:trace>
    </iact:actionData>
  </iact:action>
  <iact:action type="add" startTime="95465">
    <iact:property name="dataType"/>
    <iact:actionData xml:id="d35">
      <inkml:trace xmlns:inkml="http://www.w3.org/2003/InkML" xml:id="stk35" contextRef="#ctx0" brushRef="#brinv">17780 16739 2048 0</inkml:trace>
    </iact:actionData>
  </iact:action>
</iact:actions>
</file>

<file path=ppt/ink/inkAction5.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88628" units="1/cm"/>
          <inkml:channelProperty channel="Y" name="resolution" value="2.38883" units="1/cm"/>
          <inkml:channelProperty channel="F" name="resolution" value="0" units="1/deg"/>
          <inkml:channelProperty channel="T" name="resolution" value="1" units="1/dev"/>
        </inkml:channelProperties>
      </inkml:inkSource>
      <inkml:timestamp xml:id="ts0" timeString="2017-12-13T14:53:50.223Z"/>
    </inkml:context>
    <inkml:brush xml:id="br0">
      <inkml:brushProperty name="width" value="0.07182" units="cm"/>
      <inkml:brushProperty name="height" value="0.07182" units="cm"/>
      <inkml:brushProperty name="color" value="#000000"/>
    </inkml:brush>
    <inkml:brush xml:id="brinv">
      <inkml:brushProperty name="width" value="0.05" units="cm"/>
      <inkml:brushProperty name="height" value="0.05" units="cm"/>
      <inkml:brushProperty name="color" value="#000000"/>
      <inkml:brushProperty name="transparency" value="255"/>
    </inkml:brush>
  </inkml:definitions>
  <iact:action type="add" startTime="28776">
    <iact:property name="dataType"/>
    <iact:actionData xml:id="d0">
      <inkml:trace xmlns:inkml="http://www.w3.org/2003/InkML" xml:id="stk0" contextRef="#ctx0" brushRef="#br0">3643 9967 488 0,'-26'-30'180'16,"5"1"-140"-16,-5 -17 -12 0,16 28 64 0,-11 -11 -56 16,-4 -6 40 -16,4 -5 -44 15,0 -1 140 -15,0 -6 -96 16,-4 1 64 -16,-1 5 -80 0,-10 0 36 16,-1 6 -56 -16,-9 6 -28 15,-6 6 -12 -15,-5 11 0 16,0 12 0 -16,1 12 8 0,-7 5 -4 31,-4 24 32 -31,-10 12 -20 0,-22 16 20 0,-14 7 -20 16,-6 17 44 -16,10 12 -32 15,-10 29 12 -15,6 29 -24 16,-6 5 20 -16,-11 7 -24 16,1 40 -12 -16,0 35 -4 15,15 1 -4 -15,0 16 0 31,6 -16 -12 -31,4 10 12 16,-25 48 4 -16,10 28 4 0,16 -17 0 16,-1 0 0 -16,22 24 16 15,4 -19 -8 -15,11 19 -4 16,10 17 0 -16,-5 -24 -4 0,10 59 0 16,6 -30 -28 -16,-1 12 16 15,11 12 4 -15,0 -11 8 0,0 109 -12 16,4 -45 8 -16,1 10 4 31,11 -16 0 -31,4 -7 0 0,6 18 0 0,0 -46 -20 16,4 40 12 -16,6 -46 12 15,0 29 0 -15,6 -30 -4 16,9 -22 4 -16,6 22 -16 16,-1 -34 8 -16,6 -18 20 15,0 24 -8 -15,10 -35 24 16,-10 -12 -20 -16,10 29 4 15,-10 -29 -8 -15,0 -35 4 0,0 23 -8 16,5 -23 8 -16,5 -17 -8 16,-5 -18 -12 -16,-5 18 4 17,15 -24 20 -17,11 -17 -8 16,5 -29 40 -16,5 17 -24 16,16 18 -12 -16,-1 -6 -8 15,1 -29 4 -15,-6 0 -4 16,1 23 -12 -16,-17 6 4 15,6 -24 12 -15,-5 -22 -4 16,11 -18 -4 -16,4 17 4 16,5 12 4 -16,11 -6 -4 15,0 -17 -12 -15,5 -12 4 16,-15 0 4 -16,-1 12 0 16,-4 11 0 -16,-1 -11 0 0,11 -12 0 15,10 -35 0 -15,5 6 0 16,6 -23 0 -16,-1 0 8 15,-5 0 -4 -15,-10 -18 16 16,10 0 -12 -16,11 -11 24 16,15 -24 -20 -16,0 -23 4 15,0 -5 -8 -15,-5 -24 20 16,0 -24 -16 -16,16 -5 12 16,15 -17 -12 -16,-6 -12 0 15,-4 -6 -4 -15,-6 -12 4 16,16 -6 -8 -16,11 -11 24 15,9 -23 -16 -15,-20 -24 4 16,-5 -23 -8 -16,10 0 4 0,5 1 -8 16,1 -13 -12 -16,-11 -46 4 15,-21 6 28 -15,-5 -1 -12 32,-15 -5 32 -32,9 -52 -28 0,1 5 32 0,-5 6 -32 15,-16 -52 4 -15,-10 11 -12 16,-20 -5 4 -16,-1 -47 -8 15,-21 18 -4 -15,-10 -7 4 16,-10 -16 -16 -16,0 5 8 31,-10 -18 4 -31,-1 -5 0 0,-15 0 0 0,11 -30 0 16,-17 30 0 -16,6 -52 0 16,-5 28 8 -16,0 -17 -4 15,-5 18 -4 -15,-1 5 4 0,-4 -23 4 31,4 35 -4 -31,-9 -12 8 0,4 12 -8 16,-10 0 24 -16,1 -29 -16 0,-1 29 4 16,-5 -12 -8 -16,-5 18 12 15,-6 29 -12 -15,1 -35 4 16,-6 29 -4 -16,1 6 -16 16,-6 -29 4 -16,5 46 12 15,-4 -5 -4 -15,4 -7 -12 16,1 18 4 -16,-1 1 4 15,6 -19 0 -15,-1 36 0 0,-9 17 0 16,-1 -12 16 -16,-15 7 -8 16,-6 34 4 -16,-9 -12 -4 15,-6 -11 -8 -15,0 35 4 16,10 23 4 -16,-4 6 -4 16,4 -6 8 -16,-5 -6 -8 15,-10 30 8 -15,-15 22 -8 16,-6 13 8 -16,0 -7 -8 15,11 6 -4 -15,-1 -5 4 16,11 28 -4 -16,-15 12 0 16,-11 30 0 -16,-11 5 0 15,12 6 -20 -15,4 5 12 16,10 7 -76 -16,-4 -1 48 16,-6 1 -364 -16,-5 0 220 31,21 16 -944 -31,5 7 624 31</inkml:trace>
    </iact:actionData>
  </iact:action>
  <iact:action type="add" startTime="33578">
    <iact:property name="dataType"/>
    <iact:actionData xml:id="d1">
      <inkml:trace xmlns:inkml="http://www.w3.org/2003/InkML" xml:id="stk1" contextRef="#ctx0" brushRef="#br0">6094 10985 800 0,'-6'-23'296'16,"12"5"-232"-16,4 -5 -16 0,-5 17 28 31,0 0 -52 -31,1 -5 112 0,4 -7 -76 0,-5 1 28 16,0 -1 -52 -16,6 1 32 15,4 -7 -40 -15,1 7 20 0,-1 -6 -28 0,6 -12 36 16,5 0 -32 -16,-1 -12 20 16,12 -11 -24 -1,4 -6 36 -15,11 -12 -32 16,-1 1 20 -16,17 -1 -24 16,-11 1 8 -16,5 -13 -16 15,0 -5 -8 -15,15 -12 0 0,1 -11 -4 31,10 -12 0 -31,0 6 0 0,-1 11 0 0,-4 12 -44 16,-10 12 24 -16,-6 6 -168 16,-5 11 104 -16,-5 6 -660 31,-6 0 412 -31,1 0 140 0</inkml:trace>
    </iact:actionData>
  </iact:action>
  <iact:action type="add" startTime="34604">
    <iact:property name="dataType"/>
    <iact:actionData xml:id="d2">
      <inkml:trace xmlns:inkml="http://www.w3.org/2003/InkML" xml:id="stk2" contextRef="#ctx0" brushRef="#br0">11006 8750 1308 0,'-16'-52'484'15,"11"40"-376"-15,5 -17 -28 0,5 18 -72 0,-5 -7 -20 16,5 1 12 -16,1 -6 4 0,4 -7 -12 15,5 -5 4 -15,6 -17 4 16,10 0 0 -16,5 -6 -36 16,16 -6 20 -16,5 -6 -152 0,10 -18 92 15,16 -10 -204 -15,25 -30 156 16,16 -24 52 -16,6 13 44 31</inkml:trace>
    </iact:actionData>
  </iact:action>
  <iact:action type="add" startTime="35778">
    <iact:property name="dataType"/>
    <iact:actionData xml:id="d3">
      <inkml:trace xmlns:inkml="http://www.w3.org/2003/InkML" xml:id="stk3" contextRef="#ctx0" brushRef="#br0">13498 9518 924 0,'0'-34'340'16,"5"16"-260"-16,0 -17 -28 0,6 24 -36 0,-1 -1 -20 16,0 0 20 -16,1 1 -8 0,-1 5 32 15,0 0 -24 -15,6 6 12 0,4 12 -16 16,1 11 12 -16,5 12 -16 0,-5 6 -4 16,10 5 0 -1,-5 1 -4 -15,-6 -1 0 16,6 -5 8 -16,0 -6 -4 15,0 -12 60 -15,0 -5 -36 16,0 -13 60 -16,5 -10 -52 16,5 -19 56 -16,5 -22 -56 15,16 -36 36 -15,10 -22 -40 16,11 -13 16 -16,-1 1 -28 16,-4 -6 -36 -16,-1 -6 8 15,-10 0 -96 -15,0 5 56 16,-5 13 -380 -16,5 11 232 15,-5 12 96 -15,5 11 68 0</inkml:trace>
    </iact:actionData>
  </iact:action>
  <iact:action type="add" startTime="39736">
    <iact:property name="dataType"/>
    <iact:actionData xml:id="d4">
      <inkml:trace xmlns:inkml="http://www.w3.org/2003/InkML" xml:id="stk4" contextRef="#ctx0" brushRef="#br0">4289 3141 1080 0,'-21'-29'400'15,"16"29"-312"-15,16 0 -24 0,-6 -6 -88 16,5 0 0 -16,11 -5 20 15,5 5 4 -15,0 0 12 0,15 6 -8 16,16 0 24 0,20 6 -16 -16,16 0 4 0,16 11 -8 15,0 1 -8 -15,-1 5 4 16,6 0 -4 -16,20 18 0 16,16 6 0 -16,0 22 0 15,-5 19 8 -15,20 16 -4 16,6 7 16 -16,5 5 -12 15,-11 1 4 -15,-10 5 -4 0,11 35 -8 16,5 18 4 -16,-6 5 -4 16,-10 -5 0 -16,-15 17 16 15,10 40 -8 -15,0 1 -4 32,0 -6 0 -32,-11 29 12 0,-20 17 -8 0,-5 -17 16 15,-11 1 -16 -15,-5 22 40 16,6 -12 -24 -16,-1 -16 56 15,1 40 -44 -15,-1 -6 56 32,-10 -18 -56 -32,-10 -16 -8 0,-11 10 -16 15,-4 -10 -20 -15,-1 -24 4 0,-10 -35 -68 0,5 -18 40 16,0 30 -400 -16,0 -12 236 16,-5 -35 92 -16,-21 -52 72 46</inkml:trace>
    </iact:actionData>
  </iact:action>
  <iact:action type="add" startTime="40307">
    <iact:property name="dataType"/>
    <iact:actionData xml:id="d5">
      <inkml:trace xmlns:inkml="http://www.w3.org/2003/InkML" xml:id="stk5" contextRef="#ctx0" brushRef="#br0">8410 8640 1372 0,'-5'-12'508'15,"15"12"-396"-15,21 24 -32 0,5 5 -76 0,26 23 -20 16,26 29 48 -16,21 65 -12 16,5 52 -20 -16,15 29 0 15,16 52 -44 -15,20 29 24 16,-10 -11 -92 -16,-15 17 64 0,-16 -17 -20 15,-5 -47 40 -15,-16 -46 60 16,-20 -47 -16 -16,-11 -41 100 0,-15 -28 -64 16,-10 -24 144 -16,-11 -29 -112 15,-5 -30 156 -15,-5 -34 -136 16,0 -64 12 -16,-11 -58 -72 31,-4 -24 -52 -31,9 -5 0 16,11 -76 -44 -16,0 17 32 0,11 30 -64 15,4 17 48 -15,11 0 -328 16,0 0 204 -16,0 12 -972 16,15 5 628 -16,-4 -11 220 31</inkml:trace>
    </iact:actionData>
  </iact:action>
  <iact:action type="add" startTime="40744">
    <iact:property name="dataType"/>
    <iact:actionData xml:id="d6">
      <inkml:trace xmlns:inkml="http://www.w3.org/2003/InkML" xml:id="stk6" contextRef="#ctx0" brushRef="#br0">12319 4829 1816 0,'83'87'676'16,"-68"-81"-528"-16,68 -12 -40 0,-11 6 -136 0,37 12 -8 15,5 17 -48 -15,15 11 48 16,31 19 12 -16,16 51 12 16,-5 41 -8 -16,15 12 12 0,15 6 -12 0,-4 35 8 30,-16 28 -36 -30,-16 13 28 0,-10 -18 -28 0,1 35 28 16,-17 -1 -8 -16,-15 -5 16 15,-20 24 36 -15,-27 22 -16 16,-15 -5 28 -16,-15 35 -24 15,-16 5 32 -15,-10 -11 -28 16,-6 23 20 -16,-5 -11 -20 16,1 -24 -8 -16,-1 6 -4 15,-10 -23 -4 -15,5 -24 0 16,0 -40 -12 -16,6 -12 8 16,-1 -11 -120 -16,0 -18 68 15,1 -30 -480 -15,-1 -28 296 0,6 -29 104 47,-11 -41 92 -47</inkml:trace>
    </iact:actionData>
  </iact:action>
  <iact:action type="add" startTime="41165">
    <iact:property name="dataType"/>
    <iact:actionData xml:id="d7">
      <inkml:trace xmlns:inkml="http://www.w3.org/2003/InkML" xml:id="stk7" contextRef="#ctx0" brushRef="#br0">14847 10973 2004 0,'-10'-29'744'16,"15"23"-580"-16,16 -5 -44 0,5 16 -152 0,15 7 -8 0,16 29 -20 15,21 52 36 -15,-6 29 -56 32,11 24 44 -32,5 75 -176 0,-6 35 116 0,1 -12 -72 15,-5 -23 100 16,-1 -17 -16 -31,1 0 48 0,-6 -24 76 0,-5 -23 -20 0,-10 -35 64 0,0 -29 -48 16,-5 -23 28 -16,-6 -29 -36 16,1 -30 44 -16,5 -45 -40 15,-1 -42 4 -15,6 -35 -24 16,16 -34 -32 -16,14 -76 8 20,17 6 -92 -20,4 -1 56 15,-4 1 -336 -15,-11 -12 208 16,5 12 80 -16,11 -1 64 31</inkml:trace>
    </iact:actionData>
  </iact:action>
  <iact:action type="add" startTime="41622">
    <iact:property name="dataType"/>
    <iact:actionData xml:id="d8">
      <inkml:trace xmlns:inkml="http://www.w3.org/2003/InkML" xml:id="stk8" contextRef="#ctx0" brushRef="#br0">18632 5672 1612 0,'36'-5'596'16,"16"16"-464"-16,72 30 -36 0,-41 -6 -108 0,20 29 -12 0,6 17 -24 15,10 41 28 -15,41 59 -16 16,6 22 20 0,-6 1 36 -16,-5 41 -12 0,0 16 -8 0,5 1 -4 15,-10 29 56 -15,-5 12 -28 16,-31 -12 32 -16,-11 46 -28 16,-25 6 16 -16,-16 18 -24 15,-16 41 8 -15,-14 -1 -16 16,-17 18 -16 -16,1 -23 0 15,-6 -1 -48 -15,-5 -34 24 0,-5 -35 -124 16,5 -47 80 -16,6 -11 -660 16,-6 -24 404 -16,0 -34 136 15,0 -53 132 -15</inkml:trace>
    </iact:actionData>
  </iact:action>
  <iact:action type="add" startTime="41939">
    <iact:property name="dataType"/>
    <iact:actionData xml:id="d9">
      <inkml:trace xmlns:inkml="http://www.w3.org/2003/InkML" xml:id="stk9" contextRef="#ctx0" brushRef="#br0">20675 12521 1868 0,'25'41'692'16,"-25"-41"-536"-16,6 -6 -44 0,4 12 -96 16,6 5 -32 -16,4 13 -20 31,11 11 20 -31,16 40 -60 0,10 30 40 15,0 40 -132 -15,10 30 92 0,0 -18 -16 16,5 -6 52 -16,1 -11 -36 0,-1 0 44 16,-5 -12 68 -16,1 -18 -16 15,-6 -17 48 -15,-6 -11 -40 16,1 -30 56 -16,-5 -23 -48 16,0 -29 36 -16,5 -41 -40 15,5 -28 -20 -15,15 -30 -4 16,6 -47 -72 -16,5 -57 36 15,0 -13 -180 -15,0 -22 112 16,-6 -36 -952 -16,6 7 580 16,0 -1 204 -16</inkml:trace>
    </iact:actionData>
  </iact:action>
  <iact:action type="add" startTime="42396">
    <iact:property name="dataType"/>
    <iact:actionData xml:id="d10">
      <inkml:trace xmlns:inkml="http://www.w3.org/2003/InkML" xml:id="stk10" contextRef="#ctx0" brushRef="#br0">24734 6417 1672 0,'31'6'620'16,"10"46"-484"-16,21 53 -36 0,-21 -41 -108 16,16 29 -16 -16,16 24 -52 15,14 63 44 -15,17 29 -80 16,-1 24 60 -16,1 41 8 16,-1 17 28 -16,-5 -1 20 0,11 65 0 15,5 -23 52 -15,-1 23 -32 16,-9 12 44 -16,-11 -7 -40 15,-15 36 40 -15,-22 -12 -40 16,-9 0 4 -16,-21 0 -20 16,0 -35 -76 -16,-11 18 32 15,-5 -35 -164 -15,-10 -24 112 0,-5 -23 -976 32,-5 0 584 -32,-11 -52 200 31</inkml:trace>
    </iact:actionData>
  </iact:action>
  <iact:action type="add" startTime="42771">
    <iact:property name="dataType"/>
    <iact:actionData xml:id="d11">
      <inkml:trace xmlns:inkml="http://www.w3.org/2003/InkML" xml:id="stk11" contextRef="#ctx0" brushRef="#br0">26238 13272 1736 0,'5'0'640'16,"16"11"-496"-16,0 30 -40 0,-6 0 -100 0,6 28 -24 0,5 30 -72 16,0 41 52 -16,5 52 -132 15,-6 18 96 -15,1 -18 0 16,5 0 48 -16,0 -6 28 16,0 0 0 -16,0 -17 80 0,6 -35 -44 15,-1 -12 112 -15,0 -35 -88 16,0 -23 56 -16,11 -23 -72 15,4 -30 4 -15,11 -46 -28 16,11 -63 16 -16,-6 -42 -24 16,5 -46 -20 -16,6 -76 0 15,0 -23 -76 -15,15 -47 48 16,15 6 -164 -16,11 0 116 0,0 -23 -636 16,-5 6 400 -16,5 0 140 15,-11 28 120 -15</inkml:trace>
    </iact:actionData>
  </iact:action>
  <iact:action type="add" startTime="45990">
    <iact:property name="dataType"/>
    <iact:actionData xml:id="d12">
      <inkml:trace xmlns:inkml="http://www.w3.org/2003/InkML" xml:id="stk12" contextRef="#ctx0" brushRef="#br0">26797 17793 1424 0,'-83'-29'528'16,"62"5"-412"-16,11 -28 -32 0,5 23 -80 0,-1 -23 -20 15,6 -36 24 -15,6 -34 -4 16,14 -6 20 -16,11 -17 -16 30,26 -36 -4 -30,31 -63 0 0,16 -1 -4 15,9 -28 0 -15,32 -41 -20 16,46 0 12 -16,6 -41 32 16,30 -12 -16 -16,37 -11 28 15,10 -24 -24 -15,16 36 24 31,-1 -7 -24 -31,-4 7 76 0,25 34 -52 0,-26 -5 12 0,16 -1 -28 32,-16 53 -40 -32,-30 29 12 0,-37 23 -68 0,-10 12 40 15,-16 12 -64 -15,-31 40 60 16,-30 29 -72 -16,-22 12 68 16,-20 29 -24 -16,-26 12 40 15,-26 23 24 -15,-15 6 4 16,-26 11 -8 -16,-26 18 4 15,-21 12 4 -15,-15 11 0 16,0 6 16 -16,5 6 -8 16,5 5 4 -16,10 1 -4 15,11 5 4 -15,10 -5 -8 16,6 -6 -12 -16,14 0 4 0,22 -18 40 16,41 -17 -24 -1,46 -18 44 -15,21 -34 -32 16,6 -18 4 -16,14 -29 -16 15,22 0 0 -15,4 17 -4 0,-14 24 48 16,-27 17 -32 -16,-21 12 8 16,-15 17 -20 -16,-10 18 -8 15,-21 23 0 -15,-15 29 -16 16,-11 53 8 -16,-15 52 -68 16,-16 17 40 -16,-10 12 -584 15,-11 0 336 -15,-5 5 116 16,-10 -22 112 -16</inkml:trace>
    </iact:actionData>
  </iact:action>
  <iact:action type="add" startTime="46790">
    <iact:property name="dataType"/>
    <iact:actionData xml:id="d13">
      <inkml:trace xmlns:inkml="http://www.w3.org/2003/InkML" xml:id="stk13" contextRef="#ctx0" brushRef="#br0">33901 1349 1412 0,'-10'-47'524'16,"10"65"-408"-16,10 11 -32 0,-10 12 -160 0,-10 46 24 15,-11 29 12 -15,-5 18 24 16,-5 18 8 -16,-15 51 0 16,-17 30 24 -16,-30 11 -8 15,-31 53 4 -15,-15 23 -4 0,-6 -12 -8 31,-31 53 4 -31,-36 0 4 0,-5 46 -4 0,-26 1 24 16,-26 45 -16 -16,11 -10 -4 16,-37 45 -4 -16,16 -28 12 15,-1 35 -8 -15,-9 -36 -4 0,10 7 0 16,20 -18 -4 -16,-15 -29 0 16,31 -18 16 -16,26 -46 -8 15,31 -52 4 -15,15 -35 -4 16,26 -36 -40 -16,21 -22 16 15,21 -47 -64 -15,20 -41 44 32,16 -35 -96 -32,15 -29 72 0,11 -34 -112 0,15 -53 96 15,16 -41 48 -15,20 -35 20 36</inkml:trace>
    </iact:actionData>
  </iact:action>
  <iact:action type="add" startTime="47153">
    <iact:property name="dataType"/>
    <iact:actionData xml:id="d14">
      <inkml:trace xmlns:inkml="http://www.w3.org/2003/InkML" xml:id="stk14" contextRef="#ctx0" brushRef="#br0">28917 9222 1424 0,'25'-128'528'16,"-4"93"-412"-16,15 -23 -32 0,-20 40 68 0,-1 7 -100 16,1 5 -12 -16,4 6 -24 15,-4 17 -24 -15,-11 24 4 32,-10 46 -24 -32,-16 59 16 0,-10 28 12 0,-20 12 4 0,-17 47 8 15,-30 17 -8 -15,-10 -5 16 16,-6 28 -12 -16,16 7 32 15,10 -42 -24 -15,15 -40 4 16,22 -35 -12 -16,20 -29 28 16,20 -30 -20 -16,32 -28 48 15,51 -29 -36 -15,58 -30 -32 16,30 -52 0 -16,67 -52 -344 16,27 -76 192 -16,46 -47 60 0,25 -69 68 46</inkml:trace>
    </iact:actionData>
  </iact:action>
  <iact:action type="add" startTime="51879">
    <iact:property name="dataType"/>
    <iact:actionData xml:id="d15">
      <inkml:trace xmlns:inkml="http://www.w3.org/2003/InkML" xml:id="stk15" contextRef="#ctx0" brushRef="#br0">15628 3071 1092 0,'-98'-75'404'16,"72"40"-316"-16,-26 -12 -24 0,32 36 -8 0,-11 -1 -44 15,-16 6 -12 -15,-15 18 -4 0,-15 11 -24 32,-6 12 16 -32,0 6 -20 0,6 11 16 0,-6 -11 -8 0,-5 5 12 15,0 1 16 -15,-10 11 0 16,-6 12 32 -16,-4 23 -20 31,4 12 20 -31,6 11 -20 0,0 6 -8 0,-16 1 -4 16,-15 34 -16 -16,-16 35 8 15,0 11 12 -15,6 1 -4 16,-16 29 -12 -16,-16 34 4 16,0 -5 4 -16,11 35 0 15,10 23 8 -15,-21 6 -4 16,1 40 -12 -16,-1 7 4 16,16 28 -4 -16,0 18 0 15,-16 35 0 -15,-10 23 0 16,6 24 24 -16,25 -18 -8 15,20 29 16 -15,1 -12 -16 0,5 35 32 16,0 1 -24 -16,10 -1 32 16,11 24 -32 -16,15 -12 40 15,5 40 -32 -15,26 -11 -12 16,6 35 -8 -16,-1 122 4 16,16 -87 -4 -16,5 -23 -20 15,10 5 8 -15,5 -34 -4 16,11 23 4 -16,-5 -30 16 15,15 30 -4 -15,0 -23 24 16,16 -24 -16 -16,5 35 40 16,5 -23 -28 -16,15 11 4 0,16 24 -16 15,16 -35 -8 -15,15 29 0 16,-5 -70 -24 -16,0 0 12 16,5 -17 4 -16,0 17 4 15,10 -52 8 -15,16 5 -4 16,16 -34 60 -16,-1 29 -36 15,-15 -53 8 -15,-5 12 -24 16,10 -46 -16 -16,10 -24 0 16,16 24 -40 -16,-10 -71 24 15,-11 -46 -28 -15,-5 -40 28 16,16 -18 28 -16,10 -53 -4 16,5 -46 64 -16,-10 -40 -40 15,-16 -42 40 -15,11 -63 -36 16,20 -42 80 -16,10 -39 -64 0,-14 -36 40 31,-1 -76 -52 -31,10 -46 44 0,21 -41 -48 0,-10 -69 12 31,-16 -18 -28 -31,1 -82 36 0,20 -40 -28 0,10 -29 4 32,-10 -94 -16 -32,-21 -57 -8 0,1 -18 0 0,9 0 -16 15,1 -76 8 -15,-11 -17 12 16,-20 -64 -4 -16,-11 -6 16 15,5 17 -12 -15,-4 24 4 16,-11 -18 -4 -16,-6 12 20 16,-20 -47 -16 -16,-20 24 12 0,-16 -12 -12 15,-21 35 -8 -15,-15 23 0 16,-6 47 12 -16,-20 23 -8 16,-11 0 16 -16,-20 -41 -16 15,-16 41 16 -15,-10 0 -16 16,-15 -17 4 -16,-16 5 -4 15,5 76 -32 -15,5 12 12 16,16 81 -4 -16,5 -6 8 16,5 -28 -308 -16,21 -42 168 15,10 -46 64 -15,10 6 56 25</inkml:trace>
    </iact:actionData>
  </iact:action>
  <iact:action type="add" startTime="53736">
    <iact:property name="dataType"/>
    <iact:actionData xml:id="d16">
      <inkml:trace xmlns:inkml="http://www.w3.org/2003/InkML" xml:id="stk16" contextRef="#ctx0" brushRef="#br0">12603 23990 1484 0,'-31'-6'552'16,"31"6"-432"-16,6 6 -32 0,4 5 -72 0,5 18 -28 15,11 24 56 -15,10 22 -20 16,11 24 -100 -16,5 12 44 16,-1 40 -48 -16,-4 47 48 0,5 11 -8 15,-6 1 24 -15,-4 23 16 32,-6 -1 4 -32,-10 -34 52 0,-6 -29 -32 0,-4 -35 76 0,-6 -29 -52 15,-5 -18 36 -15,0 -23 -48 16,-5 -18 8 -16,-10 -17 -28 29,0 -29 -16 -29,-11 -23 -4 0,0 -29 4 16,-10 -47 0 0,-5 -35 8 -16,-5 -11 -4 15,-6 -18 8 -15,-4 -41 -8 16,4 -11 32 -16,6 23 -20 16,10 17 56 -16,5 24 -40 15,5 17 64 -15,11 18 -56 16,5 11 -8 -16,10 18 -20 15,10 11 -28 -15,16 12 8 16,21 17 -40 -16,10 30 28 16,16 23 -20 -16,-1 29 24 0,21 17 -8 15,16 18 12 -15,10 6 8 16,0 11 4 -16,-10 12 0 31,-5 0 0 -31,-6 0 0 0,-10 -12 0 0,-10 -11 24 16,-11 -18 -12 -16,-10 -18 12 15,-15 -10 -12 -15,-6 -7 72 16,-15 -17 -48 -16,-16 -12 92 16,-15 -35 -72 -16,-15 -40 -8 15,-17 -24 -32 -15,-9 -35 -4 16,-11 -69 -4 -16,-10 -30 -16 16,-16 -28 4 -16,-15 -48 -24 15,0 19 16 -15,4 34 -56 0,17 17 36 16,15 24 -300 -16,21 35 180 31,9 23 -1040 -31,17 41 656 0,10 40 236 31</inkml:trace>
    </iact:actionData>
  </iact:action>
  <iact:action type="add" startTime="54552">
    <iact:property name="dataType"/>
    <iact:actionData xml:id="d17">
      <inkml:trace xmlns:inkml="http://www.w3.org/2003/InkML" xml:id="stk17" contextRef="#ctx0" brushRef="#br0">14677 24409 1484 0,'-21'5'552'15,"16"-5"-432"-15,5 0 -32 0,0 0 68 0,0 0 -104 16,0 0 40 -16,0 0 -52 0,-5 6 -16 0,0 6 -12 16,-1 5 -12 -16,6 18 4 15,0 6 -4 -15,6 11 0 16,-1 18 -12 -16,5 17 8 15,0 12 -104 -15,6 -6 60 16,5 1 -1140 0,4 -13 648 -16,1 -23 232 31</inkml:trace>
    </iact:actionData>
  </iact:action>
  <iact:action type="add" startTime="55212">
    <iact:property name="dataType"/>
    <iact:actionData xml:id="d18">
      <inkml:trace xmlns:inkml="http://www.w3.org/2003/InkML" xml:id="stk18" contextRef="#ctx0" brushRef="#br0">23146 168 1560 0,'-41'-64'576'16,"25"52"-448"-16,-20 -11 -36 0,15 23 -4 0,-20 17 -68 31,-21 24 -36 -31,-16 46 8 0,-15 65 -8 0,-26 40 8 15,-20 35 8 -15,-16 81 0 0,0 18 -12 32,-6 87 8 -32,-14 0 -24 0,-17 93 16 0,6 41 12 15,15 12 4 -15,-10 63 -4 16,-10 53 4 -16,15 -29 -4 16,16 23 0 -16,0 24 -28 15,-6 23 16 -15,-4 -6 12 16,9 11 4 -16,22 24 32 15,15 0 -20 -15,20 -41 12 0,1 17 -16 16,-6 65 0 -16,-10 40 -4 16,11 -6 -16 -16,10 -28 4 15,10 -59 -40 -15,15 47 24 21,-4 28 -28 -21,4 13 28 31,11 -36 -8 -31,5 -40 16 0,6 -23 24 0,4 11 -4 16,16 -35 -4 -16,5 -11 0 15,21 23 -24 -15,15 23 12 32,6 -76 -4 -32,15 7 4 0,10 16 -20 0,11 -10 16 15,10 115 -120 -15,11 -58 76 16,14 -87 -4 -16,17 -11 36 16,4 -100 16 -16,6 36 8 0,-16 -82 16 15,-5 35 -8 -15,11 -65 60 16,4 -4 -40 -16,11 -36 112 15,5 -76 -80 -15,-5 -40 -24 16,-10 -24 -24 -16,5 -28 -4 16,15 -47 -4 -16,16 -53 24 31,5 -46 -16 -31,-11 -52 24 0,1 -65 -24 0,20 -81 24 16,26 -58 -24 -16,-5 -41 84 15,0 -110 -52 -15,26 -30 40 16,21 -98 -48 -16,-16 -76 24 0,0 -53 -32 15,20 -80 28 -15,1 -89 -32 16,-26 -57 -4 -16,0 -70 -12 31,5 -53 4 -31,-16 -40 -8 0,-20 -18 -4 0,-31 -34 4 16,-21 -1 -16 -16,-16 -40 8 16,-15 11 -16 -16,-25 -40 12 15,-27 -13 -12 -15,-20 -16 8 16,-21 75 -8 -16,-21 35 8 15,-15 76 16 -15,-11 11 0 16,-10 64 24 -16,-10 6 -16 16,-21 6 48 -16,-36 64 -32 15,-21 47 -4 -15,1 -1 -16 16,9 88 -16 -16,-15 40 4 16,-20 71 -4 -16,-22 5 0 0,27 76 -20 15,-21 -6 16 -15,-26 64 -20 16,10 58 16 -16,11 41 -324 15,-11 17 184 -15,-25 64 64 16,-16 70 64 -16</inkml:trace>
    </iact:actionData>
  </iact:action>
  <iact:action type="add" startTime="56436">
    <iact:property name="dataType"/>
    <iact:actionData xml:id="d19">
      <inkml:trace xmlns:inkml="http://www.w3.org/2003/InkML" xml:id="stk19" contextRef="#ctx0" brushRef="#br0">20995 22285 1444 0,'-15'23'536'15,"20"-6"-420"-15,-5 18 -28 0,5 0 -48 0,11 23 -40 16,-6 24 -20 -16,0 52 12 16,6 35 -128 -16,4 23 76 15,-9 11 -40 -15,-1 24 60 0,0 -12 16 3,-4 -17 12 -3,-6 -29 56 15,0 -29 -24 -15,-6 -24 52 0,-4 -29 -40 32,0 -23 64 -32,-1 -29 -56 0,-14 -35 -24 15,-1 -46 -16 -15,-5 -82 -20 0,0 -59 12 16,-11 -22 4 -16,-9 -82 4 16,-1 -6 8 -16,0 -40 -4 15,16 17 52 -15,10 52 -32 16,16 47 60 -16,10 41 -48 15,10 28 12 -15,11 36 -32 16,10 29 -24 -16,5 29 0 16,11 28 -4 -16,9 36 4 15,12 35 -12 -15,14 40 12 16,22 59 4 -16,15 23 4 16,-11 -6 0 -16,-4 -6 0 15,-6 6 16 -15,-5 6 -8 0,-10 -5 48 31,-6 -30 -28 -31,-9 -24 48 0,-12 -22 -44 16,-9 -18 56 -16,-11 -18 -52 16,-10 -22 44 -16,-5 -36 -44 0,-21 -58 44 15,-21 -46 -48 -15,-15 -47 28 16,-11 -76 -32 -16,-4 -17 -28 31,-6 -11 0 -31,5 -24 -28 0,-5 29 16 0,5 41 -296 16,11 40 172 -16,10 30 -588 15,10 17 404 -15,-5 24 136 47,16 28 120 -47</inkml:trace>
    </iact:actionData>
  </iact:action>
  <iact:action type="add" startTime="57100">
    <iact:property name="dataType"/>
    <iact:actionData xml:id="d20">
      <inkml:trace xmlns:inkml="http://www.w3.org/2003/InkML" xml:id="stk20" contextRef="#ctx0" brushRef="#br0">22702 23047 1712 0,'-37'29'636'15,"22"-17"-496"-15,4 -12 -36 0,11 0 -48 16,0 -6 -52 -16,6 -17 -92 15,9 -18 52 -15,11 -17 -60 0,26 -12 56 16,10 -6 4 -16,15 -5 20 0,11 -6 40 31,0 -1 -16 -31,-10 7 28 0,-1 5 -24 0,-10 12 12 16,-15 18 -12 -16,-5 11 -8 16,-11 17 0 -1,-10 18 -4 -15,-16 23 0 0,-15 24 -28 16,-21 29 16 -16,-15 17 -32 15,-27 41 28 -15,-19 34 -4 32,-12 7 12 -32,-4 -1 16 0,10 -5 -4 0,10 6 -4 0,16 -6 4 15,10 -24 20 -15,21 -29 -12 16,20 -17 4 -16,21 -29 -8 31,27 -23 36 -31,45 -30 -20 0,32 -52 -4 0,15 -40 -12 16,15 -30 -52 -16,27 -23 28 15,10 -35 -340 -15,-11 -41 196 47,-15 -5 76 -47,-10 -24 56 0</inkml:trace>
    </iact:actionData>
  </iact:action>
  <iact:action type="add" startTime="57744">
    <iact:property name="dataType"/>
    <iact:actionData xml:id="d21">
      <inkml:trace xmlns:inkml="http://www.w3.org/2003/InkML" xml:id="stk21" contextRef="#ctx0" brushRef="#br0">16435 25264 1560 0,'10'-18'576'16,"21"-5"-448"-16,26 -35 -36 0,-16 23 -60 15,27 -29 -36 -15,14 -17 12 16,11 -7 -4 -16,11 -16 -28 16,35 -13 12 -16,22 -28 12 0,-1 -18 4 15,-15 -6 -48 -15,0 24 28 16,-1 11 -112 -16,-4 23 72 16,-21 7 -484 -16,-16 16 296 15,-30 24 112 -15,-37 29 92 31</inkml:trace>
    </iact:actionData>
  </iact:action>
  <iact:action type="add" startTime="58025">
    <iact:property name="dataType"/>
    <iact:actionData xml:id="d22">
      <inkml:trace xmlns:inkml="http://www.w3.org/2003/InkML" xml:id="stk22" contextRef="#ctx0" brushRef="#br0">16492 26439 1672 0,'31'-6'620'16,"10"-5"-484"-16,68 -42 -36 0,-42 13 60 0,16 -48 -108 16,20 -34 -4 -16,42 -23 -28 0,31 -12 -24 15,-6 -29 0 -15,6 -36 -4 16,15 13 0 -16,-10 11 -64 0,-5 -6 40 31,-26 -5 -136 -31,-10 -1 92 0,-16 13 -456 0,-16 16 292 16,-25 13 116 -16,-31 5 84 31</inkml:trace>
    </iact:actionData>
  </iact:action>
  <iact:action type="add" startTime="58307">
    <iact:property name="dataType"/>
    <iact:actionData xml:id="d23">
      <inkml:trace xmlns:inkml="http://www.w3.org/2003/InkML" xml:id="stk23" contextRef="#ctx0" brushRef="#br0">17128 24019 1952 0,'-21'75'724'15,"31"-40"-564"-15,21 47 -44 0,0 -36 -72 0,37 18 -48 16,30 12 -16 -16,21 17 12 16,5 18 -84 -16,31 22 52 15,26 7 -108 -15,5 -6 84 16,0 -6 -104 -16,16 -12 100 0,5 -5 -356 15,-6 -12 236 -15,-4 6 80 16,4 -7 76 -16</inkml:trace>
    </iact:actionData>
  </iact:action>
  <iact:action type="add" startTime="94658">
    <iact:property name="dataType"/>
    <iact:actionData xml:id="d24">
      <inkml:trace xmlns:inkml="http://www.w3.org/2003/InkML" xml:id="stk24" contextRef="#ctx0" brushRef="#br0">14682 32066 548 0,'0'6'204'21,"-5"0"-156"-21,5 17 -16 0,0 -23 -8 0,0 6 -20 0,0 11 -36 15,0 -17 16 -15,0 0 4 16,0 0 12 -16,0 0 68 16,-5 6 -36 -16,-1 0 172 0,1 -6 -112 15,0 11 0 -15,0 -5 -52 0,-5 0 -28 0,-1 0 -8 16,-4 -6 -4 -1,-6 12 0 -15,0 -12 8 0,-10 5 -4 16,0 -5 60 -16,-10 0 -36 16,-6 0 8 -1,-9 0 -24 -15,-1 0 12 16,-5 0 -16 -16,5 0 16 16,0 -5 -16 -16,-5 -7 -4 15,5 12 0 -15,5 0 28 16,-5 -6 -16 -16,-5 0 4 15,-10 -11 -12 -15,-11 11 4 16,-5 -17 -8 -16,0 -6 8 16,6 -12 -8 -16,4 6 8 0,6 -6 -8 15,10 1 32 -15,-6 -1 -20 32,1 -6 4 -32,-5 18 -12 0,-6 0 -16 0,-4 0 4 15,-6 6 -16 -15,5 -1 12 16,0 1 4 -16,0 -6 4 15,6 12 32 -15,-1 -7 -16 16,-4 7 84 -16,-6 5 -56 16,0 -5 32 -16,0 5 -44 15,5 1 0 -15,6 5 -20 16,9 -6 -24 -16,6 12 4 16,0 0 -40 -16,0 -6 28 15,-15 0 -36 -15,-6 -11 32 16,-15 5 36 -16,5 -5 -4 0,0 17 44 15,5 -12 -28 -15,5 6 56 32,0 -5 -44 -32,6 5 20 0,-6 -17 -36 0,-10 23 -16 29,-10 -18 -8 -29,-6 7 4 16,6 -7 0 -16,4 6 -12 31,1 1 8 -31,0 -1 -16 0,-11 -5 12 0,-5 5 -12 16,1 -5 8 -16,4 17 24 15,1 -12 -4 -15,9 12 16 16,1 0 -16 -16,-5 6 4 0,-16 0 -4 31,5 11 -16 -31,-5 6 4 0,16 6 -24 0,4 1 16 16,6 10 -4 -16,0 1 8 16,5 6 8 -16,-5 -1 0 15,0 24 -12 -15,0 17 8 16,5 1 12 -16,11 10 -4 15,15 -10 8 1,10 11 -8 0,5 -12 -4 -16,11 -6 4 0,5 12 -4 0,10 6 0 15,6 -5 -20 -15,5 -1 12 16,4 -6 12 -16,12 12 0 16,-1 -12 8 -16,10 -5 -8 15,6 -7 -12 -15,15 -5 4 16,16 0 12 -16,5 -12 -4 15,10 0 -12 -15,0 0 4 0,0 -5 4 16,6 -7 0 -16,-11 13 8 16,-5 -13 -4 -16,0 12 8 31,0 -5 -8 -31,5 5 8 0,10 0 -8 0,11 0 16 16,10 0 -12 -16,0 -5 4 15,5 -7 -4 -15,-5 -5 12 16,-5 6 -12 -16,-5 -18 4 15,20 11 -4 -15,1 1 4 32,4 -12 -8 -32,1 0 8 0,-11 0 -8 0,0 0 -4 15,-5 1 4 -15,6 -1 12 0,9 0 -8 16,16 0 24 -16,-5 12 -20 31,5 -12 32 -31,-15 11 -28 0,-6 -10 4 0,1 -13 -12 16,9 0 -8 -16,11 7 4 15,11 -7 4 -15,-11 12 -4 16,-15 0 -4 -16,-1 0 4 16,16 12 -16 -16,11 -12 8 15,-1 12 20 -15,-15 -24 -8 16,-10 13 -12 -16,-1 -13 0 16,-10 -5 20 -16,16 -1 -8 15,10 -5 16 -15,6 6 -16 16,-12 -12 -4 -16,-9 0 0 15,-11 0 -4 -15,1 0 0 0,4 0 0 32,11 0 0 -32,5 11 -12 0,-6 -11 8 0,-9 0 12 15,-6 -11 -4 -15,0 11 -4 16,6 -12 4 -16,4 6 12 16,16 -17 -8 -16,-5 -6 -12 15,-10 -6 0 -15,-11 -6 -4 16,-5 -5 0 -16,-10 -7 0 15,5 7 0 -15,0 -7 8 16,5 7 0 -16,-10 5 -12 0,-6 0 8 31,1 -5 -16 -31,-21 -1 12 0,-1 -5 -4 0,-9 -18 4 16,-6 12 0 -16,-10 -18 0 31,0 -11 8 -31,-15 -12 0 0,-6 -6 0 0,-10 6 0 16,0 1 -12 -16,-15 -1 8 15,-1 0 -4 -15,-15 0 0 16,-5 -6 8 -16,-11 -35 0 16,-4 7 8 -16,-6 5 -4 15,0 11 -4 -15,0 18 4 16,5 18 12 -16,1 -6 -8 16,-6 17 -12 -16,10 -6 0 15,-10 6 4 -15,6 12 0 16,-1 0 0 -16,-10 0 0 15,-5 17 -12 -15,-6 0 8 0,-9 -5 -24 16,-6 17 16 -16,5 -1 -32 16,11 1 28 -16,-1 0 -12 15,6 12 16 -15,0 -6 -64 16,0 11 44 -16,-1 -6 -76 16,-4 18 64 -16,0 0 -132 31,4 12 100 -31,6 0 -564 0,5 -6 356 15,11 5 120 -15</inkml:trace>
    </iact:actionData>
  </iact:action>
  <iact:action type="add" startTime="94659">
    <iact:property name="dataType"/>
    <iact:actionData xml:id="d25">
      <inkml:trace xmlns:inkml="http://www.w3.org/2003/InkML" xml:id="stk25" contextRef="#ctx0" brushRef="#brinv">0 0 2048 0</inkml:trace>
    </iact:actionData>
  </iact:action>
  <iact:action type="add" startTime="94660">
    <iact:property name="dataType"/>
    <iact:actionData xml:id="d26">
      <inkml:trace xmlns:inkml="http://www.w3.org/2003/InkML" xml:id="stk26" contextRef="#ctx0" brushRef="#brinv">33955 35044 2048 0</inkml:trace>
    </iact:actionData>
  </iact:action>
</iact:actions>
</file>

<file path=ppt/ink/inkAction6.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45994" units="1/cm"/>
          <inkml:channelProperty channel="Y" name="resolution" value="1.64217" units="1/cm"/>
          <inkml:channelProperty channel="F" name="resolution" value="0" units="1/deg"/>
          <inkml:channelProperty channel="T" name="resolution" value="1" units="1/dev"/>
        </inkml:channelProperties>
      </inkml:inkSource>
      <inkml:timestamp xml:id="ts0" timeString="2017-12-14T14:19:24.980Z"/>
    </inkml:context>
    <inkml:brush xml:id="br0">
      <inkml:brushProperty name="width" value="0.07179" units="cm"/>
      <inkml:brushProperty name="height" value="0.07179" units="cm"/>
      <inkml:brushProperty name="color" value="#0000FF"/>
    </inkml:brush>
    <inkml:brush xml:id="brinv">
      <inkml:brushProperty name="width" value="0.05" units="cm"/>
      <inkml:brushProperty name="height" value="0.05" units="cm"/>
      <inkml:brushProperty name="color" value="#000000"/>
      <inkml:brushProperty name="transparency" value="255"/>
    </inkml:brush>
  </inkml:definitions>
  <iact:action type="add" startTime="19839">
    <iact:property name="dataType"/>
    <iact:actionData xml:id="d0">
      <inkml:trace xmlns:inkml="http://www.w3.org/2003/InkML" xml:id="stk0" contextRef="#ctx0" brushRef="#br0">4918 4791 520 0,'-24'0'192'15,"8"-4"-152"-15,0 0 -8 0,12 4 16 16,-4 4 -32 -16,-4 -4 -40 0,-4 -4 12 35,0 4 -60 -35,4 0 40 0,-4 -8 -108 0,0 4 80 16,0 4 68 -16,4 0 4 31,-16 -4 148 -31,0 0 44 0,4 0 -104 16,-4 0 64 -16,-4 -4 -100 15,-8 0 40 -15,-4 0 -64 16,-8 0 24 -16,-4 0 -36 0,-4 8 -16 16,-4 4 -8 -16,-4 4 -16 15,-12 8 8 -15,-12 8 -16 16,-4 16 12 -16,0 20 32 16,8 24 -16 -16,12 12 52 15,4 12 -32 -15,8 12 4 0,8 36 -20 16,8 0 12 -16,12 -4 -16 15,8 20 -4 -15,16 8 0 16,12 -20 -24 -16,16 -12 12 16,12 -8 20 -16,20 -4 -4 15,32 -12 32 -15,28 -16 -24 32,8 -20 4 -32,16 -28 -12 0,20 -20 -16 0,0 -40 4 15,-8 -36 -4 -15,12 -16 0 16,8 -16 8 -16,-8 -16 0 15,-12 -28 8 -15,4 -28 -4 32,-8 4 8 -32,-8 -20 -8 15,-24 -28 24 -15,-20 4 -16 0,-28 4 24 0,-28 -12 -24 16,-32 4 48 -16,-40 28 -32 0,-32 20 -16 47,-12 20 -4 -47,-44 24 -96 0,-28 32 48 15,-24 28 -284 -15,-28 36 180 0,16 24 -148 0,24 32 168 0,12 20 64 16,16 8 44 -16</inkml:trace>
    </iact:actionData>
  </iact:action>
  <iact:action type="add" startTime="20786">
    <iact:property name="dataType"/>
    <iact:actionData xml:id="d1">
      <inkml:trace xmlns:inkml="http://www.w3.org/2003/InkML" xml:id="stk1" contextRef="#ctx0" brushRef="#br0">10106 7395 1236 0,'-60'-44'456'16,"36"4"-352"-16,-24 -36 -32 0,16 28 -64 0,0 8 -20 15,-28 -32 -20 -15,0 -4 16 0,0 0 36 16,-12 8 -12 -16,-16 4 36 15,-20 12 -28 -15,-4 8 48 16,0 20 -36 -16,-12 16 -16 0,-20 20 -4 16,4 12 0 -16,16 20 -4 15,4 20 52 -15,-4 40 -32 16,4 16 32 -16,8 16 -28 16,8 32 -8 -16,24 12 -12 28,20 0 -8 -28,20 12 4 16,16 -4 -4 -16,28 -16 0 15,28 -24 60 -15,28 -8 -32 16,12 0 -56 -16,12 -16 16 16,24 -24 8 -16,32 -24 4 15,-4 -28 -8 -15,8 -40 4 16,24 -32 -4 -16,-4 -20 0 0,-4 -24 -20 16,4 -32 16 -16,8 -40 12 31,-12 -16 4 -31,-24 -16 24 0,-8 -40 -16 0,-16 -4 48 31,-16 -36 -32 -31,-24 4 64 0,-28 -4 -52 0,-32 -12 8 16,-28 40 -28 -16,-20 8 -12 15,-52 8 -4 -15,-40 36 -112 16,-36 40 60 -16,-36 48 -208 16,-8 60 140 -16,-28 52 64 15,-8 44 36 -15</inkml:trace>
    </iact:actionData>
  </iact:action>
  <iact:action type="add" startTime="22869">
    <iact:property name="dataType"/>
    <iact:actionData xml:id="d2">
      <inkml:trace xmlns:inkml="http://www.w3.org/2003/InkML" xml:id="stk2" contextRef="#ctx0" brushRef="#br0">7574 8819 1412 0,'-72'-12'524'16,"8"4"-408"-16,-28 -8 -32 0,48 8 -144 0,-4 -4 16 0,-16 -8 -32 15,-28 -4 40 -15,-16 -4 4 16,-4 0 20 -16,-4 -4 -20 31,0 4 20 -31,-44 4 -32 0,0 8 28 0,0 12 -48 16,-16 4 36 -16,0 8 68 15,12 0 -20 -15,-12 0 56 16,-4 0 -44 -16,8 4 28 0,-8 8 -32 0,-16 -8 36 16,0 4 -36 -16,-12 0 -24 15,-12 4 -4 -15,0 4 -28 21,-32 8 16 -21,16 4 -20 16,-8 4 16 -16,4 12 -28 15,16 16 28 -15,-8 16 -28 16,12 0 24 -16,8 4 -24 15,-4 -4 24 -15,8 8 0 16,16 20 12 -16,-4 16 -44 16,0 4 24 -16,24 0 -4 0,20 20 20 15,8 12 16 -15,12 -12 0 16,16 -16 16 -16,20 12 -12 16,20 16 -20 -16,20 -4 4 15,20 -16 -12 -15,24 -4 8 31,28 32 8 -31,32 -8 4 0,20 -24 44 0,12 -24 -24 16,36 -20 16 -16,36 -12 -20 16,8 -16 8 -16,32 -16 -12 15,24 -4 20 -15,16 -12 -20 32,-20 -16 32 -32,16 4 -28 15,76 -8 -4 -15,-8 0 -8 0,16 -4 -16 16,-12 0 8 -16,16 0 20 15,-12 0 -8 -15,20 -4 4 16,-20 -8 -4 -16,8 -4 56 0,-8 -12 -36 16,4 -8 40 -16,-28 -4 -36 0,20 -8 24 15,-32 -8 -28 -15,0 -4 36 32,0 -12 -36 -32,-40 -12 92 0,16 -28 -68 0,-28 0 12 15,-24 -4 -40 -15,-12 -4 12 16,-4 -20 -20 -16,-24 -28 28 31,-20 -4 -28 -31,-24 4 40 0,-8 -44 -32 0,-28 4 12 16,-24 -12 -20 -16,-28 -32 8 31,-24 4 -12 -31,-24 -12 20 0,-40 -8 -20 4,-52 16 -12 -4,-32 -16 -4 0,-48 16 -84 0,-52 32 48 15,-76 40 -196 -15,-48 60 132 31,-16 60 -96 -31,-40 56 116 0,0 52 -92 0,8 72 96 16,36 12 44 -16,0 32 24 31</inkml:trace>
    </iact:actionData>
  </iact:action>
  <iact:action type="add" startTime="27751">
    <iact:property name="dataType"/>
    <iact:actionData xml:id="d3">
      <inkml:trace xmlns:inkml="http://www.w3.org/2003/InkML" xml:id="stk3" contextRef="#ctx0" brushRef="#br0">16334 47 696 0,'-16'0'256'16,"12"4"-196"-16,0 0 -20 0,4 -4 56 0,0 4 -60 0,-4 0 40 15,0 4 -44 -15,0 0 -20 0,-4 4 -4 0,0 0 8 16,0 -4 -8 -16,0 4 68 16,0 -4 -44 -16,0 0 92 0,0 0 -68 15,-4 4 44 -15,0 4 -60 16,-4 12 32 -1,-4 16 -40 1,-8 24 8 0,-8 8 -24 -16,0 4 0 0,-4 0 -8 15,8 0 -16 -15,0 16 4 16,4 12 4 -16,0 8 0 16,4 -16 0 -16,0 0 0 15,0 -4 0 -15,0 8 0 0,0 8 8 16,4 4 -4 -16,0 -8 8 15,0 4 -8 -15,0 -8 32 16,0 16 -20 -16,0 8 4 16,4 -4 -12 -16,0 -4 4 31,0 -4 -8 -31,-4 -4 -4 0,0 16 4 0,0 4 12 16,0 -4 -8 -16,-4 -8 40 15,0 8 -24 -15,-4 16 32 16,0 0 -32 -16,0 -8 -4 15,0 -8 -12 -15,0 16 48 16,0 16 -32 -16,0 -8 16 16,4 -4 -24 -16,0 24 44 0,-4 44 -32 15,4 -20 4 -15,4 4 -20 32,0 24 20 -32,8 -16 -20 0,0 -8 4 0,0 32 -8 15,4 -16 12 -15,-4 4 -12 16,4 24 24 -16,0 -8 -20 31,-4 -8 32 -31,4 4 -28 16,-8 36 20 -16,0 16 -20 0,0 -32 28 15,0 0 -28 -15,0 4 20 16,4 -28 -20 -16,0 -4 36 16,0 12 -28 -16,0 -32 12 0,0 -8 -20 15,0 24 8 -15,0 -20 -12 16,4 -20 -8 -16,0 4 0 0,0 8 -16 15,8 -24 8 -15,0 -24 20 16,4 -12 -8 -16,8 4 -4 16,0 12 0 -16,8 -12 -32 15,0 -4 16 -15,0 -12 24 16,0 20 -8 -16,4 12 0 16,-4 -4 0 -16,4 -12 4 15,-4 -4 -4 -15,0 16 -4 16,4 4 4 -16,0 -16 -4 15,4 0 0 -15,0 8 0 16,0 24 0 -16,0 -12 -12 0,4 -8 8 16,-4 0 12 -16,4 24 -4 15,-4 -8 -4 -15,-4 -16 4 16,-4 -4 4 -16,0 28 -4 16,-4 8 -4 -16,-4 -16 4 15,4 12 -16 -15,-8 24 8 16,4 -20 12 -16,-8 -16 -4 15,4 0 8 -15,-4 20 -8 16,4 -20 -4 -16,-4 -16 4 16,4 -4 -4 -16,-4 28 0 15,0 -4 0 -15,-4 -8 0 16,8 4 0 -16,-8 12 0 16,4 -12 8 -16,0 -20 -4 15,8 -8 -4 -15,-4 4 4 16,4 12 4 -16,0 -4 -4 15,8 -16 -4 -15,-4 4 4 16,8 4 -4 -16,0 8 0 16,8 -20 0 -16,4 -8 0 0,8 -24 -20 15,4 -4 12 -15,8 -8 4 16,4 -12 4 -16,4 0 0 16,4 -16 0 -16,-4 -4 -20 15,0 -8 12 -15,4 -20 -12 16,16 -8 8 -16,12 -24 8 15,4 -20 4 -15,-8 -12 0 16,-8 -8 0 -16,4 -12 8 0,12 8 -4 16,4 -16 -20 -16,0 -20 8 15,-8 -40 4 -15,-8 0 4 16,-8 0 0 -16,-8 -12 0 16,8 -36 0 -16,4 4 0 15,8 4 8 -15,-4 -44 -4 16,-8 4 -4 -16,-16 -8 4 15,-4 -40 4 -15,-12 8 -4 16,-4 -48 16 -16,-4 12 -12 16,0 -44 4 -16,0 28 -4 15,0 -40 -8 -15,0 20 4 16,-4 -32 -16 -16,4 20 8 16,-4 -32 20 -16,0 16 -8 15,4 -24 -4 -15,-4 -4 0 16,4 4 -16 -16,-4 -24 8 15,-4 40 12 -15,0 -28 -4 0,-12 36 -4 16,-8 -24 4 -16,-8 20 12 16,-4 -24 -8 -16,-4 4 4 15,-4 4 -4 -15,8 4 -16 16,-8 24 4 -16,0 -4 4 16,0 8 0 -16,8 0 16 15,-8 4 -8 -15,4 8 -12 16,-4 -8 0 -16,-4 20 20 15,4 -12 -8 -15,0 32 4 16,4 -32 -4 -16,0 24 -8 16,-4 -28 4 -16,-4 36 4 15,-4 -20 -4 -15,0 24 -28 0,-8 -4 12 16,-8 4 4 -16,-4 36 8 16,-4 -12 -28 -16,0 8 16 15,-4 32 -4 -15,-4 -16 8 16,8 28 8 -16,-4 28 0 15,0 20 0 -15,-12 0 0 16,-16 0 -20 -16,-12 20 12 16,-8 32 -4 -16,4 16 4 15,-4 16 -12 -15,-8 12 12 16,-12 20 -48 -16,-16 4 28 16,12 8 -12 -16,4 0 24 15,0 12 0 -15,-24 0 8 16,0 8 -20 -16,8 0 16 15,12 8 4 -15,-4 8 8 0,-4 8 -100 32,0 8 56 -32,12 0 -632 0,20 12 372 0,0 12 136 15,0 -8 112 -15</inkml:trace>
    </iact:actionData>
  </iact:action>
  <iact:action type="add" startTime="27752">
    <iact:property name="dataType"/>
    <iact:actionData xml:id="d4">
      <inkml:trace xmlns:inkml="http://www.w3.org/2003/InkML" xml:id="stk4" contextRef="#ctx0" brushRef="#brinv">0 0 2048 0</inkml:trace>
    </iact:actionData>
  </iact:action>
  <iact:action type="add" startTime="27753">
    <iact:property name="dataType"/>
    <iact:actionData xml:id="d5">
      <inkml:trace xmlns:inkml="http://www.w3.org/2003/InkML" xml:id="stk5" contextRef="#ctx0" brushRef="#brinv">18776 19827 2048 0</inkml:trace>
    </iact:actionData>
  </iact:action>
</iact:actions>
</file>

<file path=ppt/ink/inkAction7.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88628" units="1/cm"/>
          <inkml:channelProperty channel="Y" name="resolution" value="2.38883" units="1/cm"/>
          <inkml:channelProperty channel="F" name="resolution" value="0" units="1/deg"/>
          <inkml:channelProperty channel="T" name="resolution" value="1" units="1/dev"/>
        </inkml:channelProperties>
      </inkml:inkSource>
      <inkml:timestamp xml:id="ts0" timeString="2017-12-14T14:24:30.213Z"/>
    </inkml:context>
    <inkml:brush xml:id="br0">
      <inkml:brushProperty name="width" value="0.07182" units="cm"/>
      <inkml:brushProperty name="height" value="0.07182" units="cm"/>
      <inkml:brushProperty name="color" value="#0000FF"/>
    </inkml:brush>
    <inkml:brush xml:id="brinv">
      <inkml:brushProperty name="width" value="0.05" units="cm"/>
      <inkml:brushProperty name="height" value="0.05" units="cm"/>
      <inkml:brushProperty name="color" value="#000000"/>
      <inkml:brushProperty name="transparency" value="255"/>
    </inkml:brush>
  </inkml:definitions>
  <iact:action type="add" startTime="12732">
    <iact:property name="dataType"/>
    <iact:actionData xml:id="d0">
      <inkml:trace xmlns:inkml="http://www.w3.org/2003/InkML" xml:id="stk0" contextRef="#ctx0" brushRef="#br0">33591 884 964 0,'-47'-30'360'16,"32"7"-280"-16,4 -12 -24 0,6 24 24 0,0 -7 -56 0,-5 -5 24 16,-1 -6 -28 -16,-4 -6 -8 15,-1 -6 -8 -15,1 0 -24 16,-1 1 12 -16,1 -1 -40 0,-1 0 28 15,-4 0 -12 -15,-1 1 20 16,-5 -1 44 -16,0 6 -20 16,-10 0 60 -16,-5 0 -40 15,-6 6 12 -15,-5 -6 -28 16,-10 12 28 -16,-5 6 -28 16,0 -1 -12 -16,0 6 -8 15,-6 -5 4 -15,-15 5 0 16,-20 1 -20 -16,-16 5 12 15,-6 6 20 -15,12 6 -4 16,-1 0 4 -16,-6 5 -4 0,-4 1 36 16,-5 5 -20 -16,5 12 -4 15,-1 6 -12 -15,11 12 -16 16,-5 -1 4 -16,-15 18 4 16,-6 12 0 -16,5 -6 16 15,16 5 -8 -15,16 -5 16 31,4 0 -16 -31,6 -6 4 0,15 -6 -4 0,6 6 20 16,4 6 -16 -16,11 17 12 16,11 18 -12 -16,9 17 0 15,16 1 -4 -15,16 -7 -8 16,20 -5 4 -16,16 -1 -16 0,21 12 8 16,4 6 4 -16,11 6 0 15,11 -6 16 -15,15 -12 -8 16,25 1 32 -16,22 -12 -24 15,-6 -12 32 -15,0 -6 -32 16,11 -11 4 -16,15 5 -12 16,11 1 -16 -16,-11 -1 4 15,0 0 20 -15,10 -5 -8 16,11 -6 -4 -16,0 -12 0 16,-16 -11 12 -16,11 -12 -8 15,10 -6 -4 -15,10 -12 0 16,-20 -5 12 -16,-6 -6 -8 15,6 -12 4 -15,-1 -12 -4 16,-9 -17 20 -16,-16 -11 -16 0,-16 -12 48 31,-21 -12 -32 -31,-9 -6 20 0,-1 1 -28 0,-5 -19 16 16,0 -16 -20 -16,-10 -30 8 16,-6 -23 -12 -16,-10 12 0 15,-10 -6 -4 -15,-15 0 12 16,-1 -24 -12 -16,-25 -11 24 15,-22 12 -20 -15,-19 17 32 16,-22 6 -28 -16,-20 6 -12 16,-21 -35 -8 -16,0 17 -4 15,0 18 0 -15,-5 28 -44 16,-5 24 24 -16,-11 18 -256 0,-15 34 152 62,-15 36 52 -62,-11 46 48 0</inkml:trace>
    </iact:actionData>
  </iact:action>
  <iact:action type="add" startTime="24445">
    <iact:property name="dataType"/>
    <iact:actionData xml:id="d1">
      <inkml:trace xmlns:inkml="http://www.w3.org/2003/InkML" xml:id="stk1" contextRef="#ctx0" brushRef="#br0">19082 4776 684 0,'-5'-6'252'16,"5"6"-192"-16,5 -5 -20 0,-5 5 68 0,0 0 -68 31,5 0 44 -31,-5 0 -48 0,5 0 -20 0,6 0 -8 0,-1 -6 -8 0,0 6 0 16,6 -6 24 -16,5 0 40 31,-1 -5 48 -31,-4 5 -60 15,5 0 36 -15,-6 0 -52 16,6 0 24 -16,-6 6 -32 16,6 0 16 -16,5 0 -24 19,-6 0 8 -19,11 0 -16 16,1 0 0 0,4 0 -4 -16,5 0 20 0,6 0 -16 15,-1 0 24 -15,6 0 -24 16,0 -6 -12 -16,-6 6 -4 31,6 0 20 -31,-1 6 -8 0,-4 -6 -4 0,5 12 0 16,-6 -6 -4 -16,1 0 0 15,10 -1 16 -15,5 7 -8 16,0 -6 -4 -16,15 5 0 16,-4 -11 4 -16,-6 6 -4 15,0 0 16 -15,0 -6 -12 16,-5 6 24 -16,6 0 -20 15,-11 -6 -12 -15,5 6 -4 16,10 -6 12 -16,0 0 -4 16,6 -6 -4 -16,5 6 4 15,-11 0 -4 -15,0 6 0 0,-10 -6 0 16,0 0 0 -16,6 0 0 16,-11 0 0 -16,-1 0 8 15,7 0 -4 -15,4 -6 -12 16,5 6 4 -16,1 -6 -4 15,4 0 0 -15,-5 6 16 32,-4 0 -4 -32,-6 -6 -12 0,0 12 4 0,-5 -6 4 15,0 0 0 -15,-1 0 0 16,1 6 0 -16,0 0 0 16,10 0 0 -16,1 -6 -12 15,4 -6 8 -15,0 6 12 0,-4 6 -4 16,-1 -6 -4 -16,-5 0 4 15,0 0 4 -15,-5 0 -4 16,-6 0 -4 -16,-4 0 4 16,5 -6 4 -16,5 6 -4 15,-1 0 -4 -15,1 0 4 5,11 -6 4 -5,4 6 -4 16,-5 -6 -4 -16,0 6 4 15,1 -6 4 -15,-6 0 -4 16,0 1 -12 -16,-5 5 4 15,-1 -12 4 -15,6 6 0 16,1 0 0 -16,4 1 0 16,0 -1 8 -16,5 0 -4 15,-4 0 -12 -15,19 0 4 16,-14 0 12 -16,-1 1 -4 16,-5 -13 -4 -16,6 12 4 0,4 1 -4 15,1 -1 0 -15,5 0 -12 16,-1 0 8 -16,6 0 4 15,-5 6 0 -15,-5 -6 8 16,-11 1 -4 -16,5 -1 -4 16,-5 6 4 -16,1 0 -4 15,9 0 0 -15,6 0 0 16,10 6 0 -16,5 -12 0 16,-5 6 0 -16,-10 0 -12 15,-11 0 8 -15,1 0 4 0,-6 0 0 16,5 6 8 -16,1 -6 -4 15,10 0 -4 -15,-1 5 4 16,6 -5 -16 -16,-5 0 8 16,0 -5 12 -16,-1 5 -4 15,-9 -6 -4 -15,9 0 4 32,1 6 -4 -32,5 0 0 0,5 0 0 0,0 0 0 15,-5 0 0 -15,-5 0 0 16,-11 6 0 -16,-5 0 0 15,-4 5 0 -15,-1 -5 0 16,0 0 0 -16,10 0 0 16,0 0 8 -16,6 -1 -4 15,-6 1 -4 -15,6 12 4 16,-11 -18 -4 -16,0 5 0 20,-10 -5 8 -20,0 12 -4 0,-10 -12 8 15,4 12 -8 -15,-4 -12 8 31,-1 6 -8 -31,6 -6 32 0,5 5 -20 0,0 -5 20 16,5 0 -20 -16,5 0 -24 16,0 0 0 -16,-5 0 12 15,0 0 0 -15,0 0 -4 16,-5 0 4 -16,-5 0 -16 16,-5 0 8 -16,4 6 12 15,1 -6 -4 -15,5 0 -12 0,5 6 4 16,5 0 12 -16,6 -6 -4 15,-1 6 8 -15,-5 -1 -8 16,-5 1 8 -16,0 0 -8 16,-5 0 8 -16,0 -6 -8 15,-5 6 16 -15,-1 -6 -12 16,6 6 4 -16,10 -1 -4 16,1 -5 4 -16,4 6 -8 31,0 -6 -12 -31,1 0 4 0,-6 0 12 0,-10 6 -4 15,0 -6 -4 -15,0 0 4 16,-6 0 4 -16,6 0 -4 16,-5 0 -12 -16,5 0 4 15,5 -6 12 -15,5 6 -4 16,6 -6 -4 -16,-1 6 4 16,-5 0 -4 -16,0 0 0 0,-5 0 0 15,-10 6 0 -15,0 -6 0 16,0 0 0 -16,-6 0 8 15,1 -6 -4 -15,-6 6 8 16,5 0 -8 -16,6 0 -4 16,10 0 4 -16,5 -5 -4 15,6 5 0 -15,-6 0 0 16,0 0 0 -16,-5 0 0 16,-5 0 0 -16,0 -6 16 15,-5 0 -8 -15,-6 0 4 31,11 0 -4 -31,-5 6 12 0,5 0 -12 31,0 -6 4 -31,-6 6 -4 0,1 0 -16 0,-5 0 4 16,-6 0 -24 -16,-5 0 16 15,-5 0 -100 -15,-5 6 60 16,0 -6 -460 -16,-5 6 284 16,-6 0 104 -16,-15 -6 84 31</inkml:trace>
    </iact:actionData>
  </iact:action>
  <iact:action type="add" startTime="33138">
    <iact:property name="dataType"/>
    <iact:actionData xml:id="d2">
      <inkml:trace xmlns:inkml="http://www.w3.org/2003/InkML" xml:id="stk2" contextRef="#ctx0" brushRef="#br0">7795 6836 996 0,'-26'-17'368'15,"26"17"-284"-15,0 5 -24 0,0 -5 44 0,0 0 -68 0,0 0 -4 16,-5 -5 -20 -16,0 5 -28 0,-1 -6 8 0,1 0 -4 15,0 0 4 -15,0 6 0 0,0 0 0 0,5 -6 24 16,0 6 -8 -16,0 0 24 0,0 0 -20 0,0 -5 40 0,0 5 -28 0,0 0 48 16,0 0 -40 -16,10 0 20 0,0 0 -32 0,6 0 16 62,5 0 -20 -46,4 0 -8 -16,12 0 -4 15,-1 0 20 1,5 0 -12 0,1 0 -12 -16,4 0 -4 15,1 5 28 -15,-1 7 -12 0,6 0 12 32,10 -1 -12 -32,10 1 28 0,11 0 -24 0,5 -7 20 15,0 1 -20 -15,0 6 8 16,0 -6 -12 -16,-6 -6 12 15,11 0 -16 -15,11 0 4 16,-1 0 -4 -16,-5 0 20 0,-4 0 -16 16,-1 5 24 -16,-5 1 -24 14,-11 -6 12 -14,6 0 -12 16,10 0 -16 -16,10 0 0 16,6 0 28 -16,-1 0 -12 15,1 0 -12 -15,-16 -6 -4 16,-5 1 4 -16,-5 -1 0 15,5 0 16 -15,0 0 -8 16,-1 6 16 -16,1 0 -16 16,-5 0 4 -16,0 0 -4 15,-16 0 4 -15,5 6 -8 16,-10 0 -4 -16,-5 0 4 16,5 -6 12 -16,0 0 -8 15,0 0 4 -15,1 0 -4 16,-1 0 20 -16,0 0 -16 15,-6 0 24 -15,1 0 -24 0,-10 5 4 16,-6 1 -8 -16,-5 0 -8 16,-5 0 4 -16,-5 0 4 15,-5 0 -4 -15,0 -1 -4 16,-6 -5 4 -16,-4 0 -32 16,-1 0 16 -16,-5 6 -92 0,5 -6 56 0,-10 0 -424 15,0 0 256 -15,6 18 96 16,-12 -7 80 -16</inkml:trace>
    </iact:actionData>
  </iact:action>
  <iact:action type="add" startTime="35883">
    <iact:property name="dataType"/>
    <iact:actionData xml:id="d3">
      <inkml:trace xmlns:inkml="http://www.w3.org/2003/InkML" xml:id="stk3" contextRef="#ctx0" brushRef="#br0">18901 6964 624 0,'-10'0'228'15,"15"0"-176"-15,-5 0 -16 0,0 0 140 16,0 0 -104 -16,5 0 44 0,0 0 -72 0,6 -6 -16 15,4 0 -16 -15,-4 1 16 16,4 -1 -16 -16,1 -12 40 16,-1 13 -28 -16,1 -1 40 0,4 0 -36 15,1 0 48 1,0 6 -44 -16,-1 0 56 0,1 0 -52 16,10 0 36 -16,-5 -6 -40 15,0 6 24 -15,0 -6 -28 16,-1 6 28 -16,1 -5 -32 15,10 -1 20 1,6 6 -24 -16,4 0 0 35,6 -6 -12 -35,5 6 20 0,5 0 -16 0,5 0 4 16,0 6 -8 -16,-5 -6 -8 16,0 6 4 -16,1 -1 4 0,-1 -5 -4 31,5 0 -4 -31,5 6 4 0,1 -6 20 0,4 0 -12 31,6 6 40 -31,-6 0 -28 0,-4 0 -24 0,4 5 0 16,-9 -5 0 -16,-1 6 0 15,0 -12 16 -15,11 0 -8 16,4 0 4 -16,6 0 -4 16,-5 0 -16 -16,0 0 4 15,-11 6 4 -15,-5 -6 0 16,-5 0 8 -16,6 5 -4 15,-12 -5 8 -15,6 0 -8 16,6 0 8 -16,9 -5 -8 16,1 5 -12 -16,5 -6 4 15,-1 -6 12 -15,-4 12 -4 16,-6 -6 -12 -16,1 1 4 0,-17 5 12 16,1 -6 -4 -16,0 0 -12 15,0 0 4 -15,0 0 12 16,0 0 -4 -16,10 1 -12 15,-5 5 4 -15,5 0 12 16,-5 0 -4 -16,0 0 8 16,-5 5 -8 -16,0 -5 -4 15,0 0 4 -15,-5 0 -4 16,-11 0 0 -16,6 0 16 16,-1 -5 -8 -16,1 5 4 15,-1 -6 -4 -15,6 -6 20 16,5 12 -16 -16,0 -6 -12 0,0 1 -4 15,-1 -1 -4 -15,1 6 0 16,5 -6 16 -16,-10 6 -4 16,-5 0 -4 -16,-6 0 4 15,6 0 -4 -15,-6 0 0 5,5 0 8 -5,1 0 -4 16,0 0 -12 -16,9 0 4 15,17 0 20 -15,-1 -6 -8 16,1 6 4 -16,-1 0 -4 15,-10 0 4 -15,5 0 -8 16,-15 6 -12 -16,5 -6 4 16,-6 0 4 -16,1 0 0 15,5 0 0 -15,5 0 0 16,0 0 8 -16,5 -6 -4 16,6 6 16 -16,-1 0 -12 0,1 0 4 15,-11 6 -4 -15,0 0 4 31,-5 -6 -8 -31,5 6 -4 0,-16 -1 4 0,6 -5 4 32,0 0 -4 -32,10 0 8 0,0 0 -8 0,5 0 -4 15,5 0 4 -15,6 0 -16 16,-11 0 8 -16,5 6 4 16,-10 0 0 -16,0 0 -12 15,-5 0 8 -15,5 -6 12 0,0 0 -4 16,6 -6 -4 -16,4 0 4 15,0 6 -4 -15,11 -6 0 16,-5 6 0 -16,-1 0 0 16,-4 6 -12 -16,-1 0 8 15,-5 -12 12 -15,0 6 -4 16,1 -6 -4 -16,9 0 4 16,6 1 4 -16,5 -1 -4 31,5 0 -12 -31,-5 0 4 0,-11 6 4 0,-4 -6 0 15,-6 0 0 -15,-5 6 0 16,0 0 8 -16,5 -5 -4 16,6 -1 -4 -16,-1 0 4 15,11 6 -16 -15,0 0 8 16,-6 0 4 -16,-4 6 0 16,-6 0 0 -16,-5 -1 0 0,-5 1 -12 29,0 -6 8 -29,5 0 4 16,5 0 0 -16,5 0 16 31,6 0 -8 -31,-1 6 -4 0,1 0 0 0,-6 0 -16 16,6 0 8 -16,-11 -1 4 31,-5 1 0 -31,5 -6 0 0,11 0 0 0,10 -6 8 16,10 1 -4 -16,0 5 -12 15,0 0 4 -15,-15 0 4 16,0 0 0 -16,-6 0 0 15,11 0 0 -15,16 -6 0 16,15 6 0 -16,5 0 8 0,0 0 -4 31,-10 0 -12 -31,10 -6 4 0,15 6 -4 0,11 0 0 16,0 0 8 -16,-5 6 0 31,-16 -6 0 -31,6 0 0 0,4 -6 -20 0,6 6 12 16,-10 0 4 -16,-17 0 4 15,-9 6 -20 -15,5 -6 12 16,15 0 4 -16,-5 0 4 16,0 6 -20 -16,-10 5 12 15,-16 -11 -24 -15,-10 6 20 16,-5 0 -48 -16,-11 -6 32 16,1 0 -72 -16,-1 6 56 15,0 -1 -104 -15,-4 7 84 0,-6 0 -420 16,5 5 268 -16,-21 18 96 47,-9 -12 80 -47</inkml:trace>
    </iact:actionData>
  </iact:action>
  <iact:action type="add" startTime="60125">
    <iact:property name="dataType"/>
    <iact:actionData xml:id="d4">
      <inkml:trace xmlns:inkml="http://www.w3.org/2003/InkML" xml:id="stk4" contextRef="#ctx0" brushRef="#br0">944 7627 676 0,'-21'-5'248'16,"21"-7"-192"-16,5 6 -16 0,-5 6 76 15,0 -6 -72 -15,-5 -5 36 0,-5 -1 -12 0,5 0 -40 30,-6 -5 -20 -30,6 5 -12 0,-5 -5 -4 0,-1 5 20 0,-4 1 -8 32,-1 -1 20 -32,1 6 -16 0,-1 0 92 15,-4 6 -52 1,-1 0 76 -16,5 6 -72 16,-4 0 96 -16,4 11 -84 15,-4 7 8 -15,4 16 -48 16,1 1 24 -16,9 12 -32 15,-9 -1 -12 1,10 0 -8 -16,5 1 4 0,5 5 0 31,0 0 0 -31,5 0 0 0,1 -5 0 0,-1 -13 0 16,6 -5 8 -16,-6 -6 -4 16,5 -11 32 -16,1 -12 -20 0,10 -12 20 15,0 -18 -20 -15,0 -10 8 16,10 -7 -12 -1,0 -17 20 -15,0 -6 -20 16,5 -12 32 -16,6 0 -28 16,0 -11 -12 -16,15 -6 -8 15,10 -6 -40 -15,16 -6 24 16,5 12 -364 -16,5 6 212 16,0 5 64 -16,6 1 68 31</inkml:trace>
    </iact:actionData>
  </iact:action>
  <iact:action type="add" startTime="62761">
    <iact:property name="dataType"/>
    <iact:actionData xml:id="d5">
      <inkml:trace xmlns:inkml="http://www.w3.org/2003/InkML" xml:id="stk5" contextRef="#ctx0" brushRef="#br0">401 9728 676 0,'-26'-35'248'15,"16"29"-192"-15,10 -23 -16 0,-6 12 92 22,6 -1 -80 -22,0 -5 60 0,0 0 -68 15,0 -6 68 -15,-10 -1 -64 16,10 1 64 -16,0 0 -64 16,-5 12 8 -16,5 5 -32 0,0 12 -32 0,5 29 4 15,5 18 -8 1,-4 17 4 -16,9 6 8 16,6 5 0 -1,10 1 -12 -15,5 -6 8 0,5 -6 12 16,6 -12 -4 -16,0 -17 16 15,9 -23 -12 -15,6 -24 48 16,11 -23 -28 -16,10 -29 20 16,35 -35 -28 -16,43 -69 -28 15,15 -36 4 -15,20 -29 0 16,21 -52 4 -16</inkml:trace>
    </iact:actionData>
  </iact:action>
  <iact:action type="add" startTime="71811">
    <iact:property name="dataType"/>
    <iact:actionData xml:id="d6">
      <inkml:trace xmlns:inkml="http://www.w3.org/2003/InkML" xml:id="stk6" contextRef="#ctx0" brushRef="#br0">4904 14540 416 0,'-10'12'152'16,"10"-6"-116"-16,0 -1 -12 0,-5 -5 64 16,0 0 -104 -16,0 -5 16 0,-1 -1 -124 0,1 0 68 0,0 0 24 0,0 0 24 31,0 0 156 -31,0 1 -80 0,5 5 124 0,0 -6 -112 0,-6 6 32 0,6 0 -68 0,0 0 20 0,0 -6 -36 16,0 6 8 -16,0 -6 -20 0,0 6 36 0,0 0 -28 15,0 0 20 -15,6 6 -24 0,4 0 36 0,0 -6 -32 16,1 11 48 -16,4 -5 -40 78,1 0 12 -78,4 6 -28 16,1 -6 8 -1,0 -1 -12 -15,4 7 28 16,1 0 -24 -16,11 -7 20 15,4 7 -20 -15,0 -6 28 32,11 0 -28 -32,0 0 4 0,5 -1 -12 0,5 7 4 15,5 0 -8 -15,-5 -7 8 16,0 1 -8 -16,0 0 8 16,-5 0 -8 -16,0 0 8 15,0 -6 -8 -15,-1 0 16 16,12 0 -12 -16,-1 0 24 15,5 6 -20 -15,-10 -1 24 16,6 7 -24 -16,-6 0 12 16,-6 -1 -12 -16,1 1 0 15,0 0 -4 -15,-5 -1 4 16,5 -5 -8 -16,-11 0 8 16,11 0 -8 -16,0 -1 8 0,15 -5 -8 15,-4 6 -4 -15,-1 -6 4 16,0 6 12 -16,-5 0 -8 15,0 0 4 -15,0 0 -4 16,-5 -1 -8 -16,-5 1 4 16,0 -6 4 -16,4 0 -4 15,6 0 8 -15,6 0 -8 16,4 0 8 -16,6 0 -8 16,-6 6 8 -16,0 0 -8 15,1 5 -28 -15,-6 -5 12 16,-10 6 32 -16,0 -6 -12 15,0 0 0 -15,0 -6 -4 16,5 0 4 -16,10 0 -4 16,0 0 -12 -16,1 5 4 0,-1 1 12 31,1 0 -4 -31,-11 6 24 0,0 -1 -16 0,-6 7 24 16,1 -7 -24 -16,0 7 -4 15,5 -7 -4 -15,11 -5 12 16,4 0 -8 -16,6 -6 16 15,10 0 -16 -15,-10 0 24 16,5 -12 -20 -16,-11 1 12 16,6 -7 -12 -16,5 1 12 15,26 -6 -16 -15,-1 5 -12 0,1 1 0 16,0 11 4 -16,-21 0 0 16,0 0 0 -16,-21 0 0 15,1 6 24 -15,4 -5 -12 31,6 -1 24 -31,5 -6 -24 0,5 6 -4 0,0 -5 -4 16,-10 5 4 -16,-11 6 -4 16,-5 0 16 -16,-5 0 -12 18,1 0 4 -18,-12 0 -4 32,-4 0 4 -32,10 0 -8 15,15 -6 8 -15,0 6 -8 0,6 0 16 16,0 -6 -12 -16,-1 6 4 15,-5 -6 -4 -15,-9 6 -8 16,-1 -5 4 -16,-11 5 -4 0,1 -6 0 16,0 0 0 -16,10 6 0 0,10 0 16 15,16 -6 -8 -15,5 0 -12 16,-5 1 0 -16,0 -7 20 16,-5 0 -8 -16,-6 -5 -4 15,6 -1 0 -15,5 7 4 16,10 -7 -4 -16,5 12 8 15,1 -5 -8 -15,-6 5 8 16,-10 -11 -8 -16,0 11 -4 16,-5 -12 4 -16,10 1 4 15,15 -1 -4 -15,1 13 -12 0,-1 -1 4 32,-9 0 12 -32,-6 6 -4 0,-10 0 -4 0,-11 0 4 15,0 6 4 -15,1 -6 -4 16,9 6 24 -16,-4 -6 -16 15,5 0 -4 -15,-6 -6 -4 16,1 6 4 -16,-11 0 -4 16,-5 0 -4 -16,-10 0 4 15,-1 6 -4 -15,-9 -6 0 16,-1 5 0 -16,-5 -5 0 16,-5 6 0 -16,0 -6 0 15,0 6 0 -15,-5 0 0 16,0 0 -12 -16,0 -1 8 15,-5 -5 -4 -15,-1 6 0 16,-4 -6 -20 -16,-1 6 16 0,1 -12 -76 16,-1 12 52 -16,1 -6 -328 0,-6 0 200 15,1 12 -476 -15,-6 5 360 6,-5 30 124 10,-5 11 100 -16</inkml:trace>
    </iact:actionData>
  </iact:action>
  <iact:action type="add" startTime="123239">
    <iact:property name="dataType"/>
    <iact:actionData xml:id="d7">
      <inkml:trace xmlns:inkml="http://www.w3.org/2003/InkML" xml:id="stk7" contextRef="#ctx0" brushRef="#br0">5442 16571 488 0,'-31'0'180'16,"21"-6"-140"-16,-1 -11 -12 0,6 17 92 0,0 0 -72 0,-5 -6 96 31,-6 0 -84 -31,-4 0 68 0,-6 6 -72 0,0 0 4 15,0 6 -36 -15,0 0 40 0,5 -6 -36 16,6 0 28 -16,5 6 -28 0,-1 -6 28 16,1 5 -32 -16,5 -5 12 0,0 0 -20 15,-1 6 20 -15,6 -6 -24 0,0 0 48 0,11 6 -32 16,-1 -6 20 -16,11 12 -28 0,5 -7 8 47,5 7 -16 -32,5 0 -8 1,10 5 0 -16,6 -5 -4 16,5 5 0 -16,0 -5 -12 0,0 5 8 15,0 1 28 -15,-6 -1 -12 16,-4 1 12 -16,-1 -1 -12 0,6 -5 12 14,5 -1 -16 -14,5 1 4 15,5 0 -4 -15,6 5 4 16,-1 1 -8 -16,-5 5 16 15,-5 0 -12 -15,-5 0 4 16,5 1 -4 -16,-10 -1 -8 16,5 0 4 -16,0 1 4 15,15 -7 -4 -15,11 -5 -12 16,10 -7 4 -16,0 -5 4 16,0 0 0 -16,-5 -5 -20 15,-5 -1 12 -15,-6 -6 -4 16,11 6 4 -16,0 1 8 0,5 5 0 15,-5 0 -12 -15,0 5 8 16,-5 1 4 -16,-1 0 0 16,-9 6 0 -16,-1 -7 0 15,0 -5 0 -15,6 0 0 16,5 -5 0 -16,10 -1 0 16,0 0 -12 -16,0 0 8 15,-15 6 20 -15,-6 0 -8 16,-10 6 -4 -16,0 6 0 15,-10 -1 -16 -15,-1 1 8 16,1 0 20 -16,10 -1 -8 16,0 1 -4 -16,5 -6 0 15,6 -6 -4 -15,-1 -6 0 16,-5 0 8 -16,1 0 -4 16,-6 0 8 -16,-5 1 -8 0,-1 -1 -4 15,-4 0 4 -15,0 0 -4 16,0 6 0 -16,4 -6 0 15,1 6 0 -15,5 -6 16 16,11 1 -8 -16,-1 -1 4 16,1 0 -4 -16,-6 -6 4 15,0 1 -8 -15,-5 5 24 16,0 0 -16 -16,-5 -6 4 16,-5 7 -8 -16,-6 -1 4 15,1 0 -8 -15,4 0 8 21,1 0 -8 -21,0 6 8 0,0 0 -8 15,-1 -5 -4 -15,1 5 4 16,0 0 4 -16,-1 0 -4 16,-4 0 8 -16,-6 5 -8 15,1 1 8 -15,4 0 -8 32,1 -6 -4 -32,-11 0 4 0,0 0 -4 0,5 0 0 15,1 0 0 -15,4 -6 0 16,11 0 8 -16,5 1 -4 15,5 -1 -12 -15,6 0 4 16,-1 -6 4 -16,-5 1 0 16,1 -7 0 -16,-1 7 0 15,0 -13 -20 -15,6 7 12 16,4 -6 4 -16,6 5 4 16,15 1 0 -16,0 5 0 15,-5 0 0 -15,-10 7 0 0,0 -7 16 16,-6 6 -8 -16,1 -6 -12 15,10 7 0 -15,10 -7 -32 16,5 0 20 -16,1 1 40 16,-6 -1 -12 -16,-10 0 -8 15,0 7 -8 -15,-16 -7 20 16,6 6 -8 -16,5 -5 -12 16,-1 5 0 -16,1 0 12 15,5 0 -4 -15,-10 0 16 16,-1 6 -12 -16,-15 0 16 0,0 6 -16 31,-5 -6 4 -31,-5 0 -4 0,-1 6 12 0,6 -6 -12 31,-5 0 4 -31,15 0 -4 0,-5 0 -16 0,0 -6 4 16,6 0 -4 -16,-6 0 0 16,0 6 24 -16,-5 0 -8 15,-6 -5 4 -15,-9 5 -4 16,9 0 -8 -16,-4 -6 4 15,-6 6 -4 -15,1 6 0 16,-1 -6 8 -16,0 5 -4 16,6 -5 -12 -16,5 0 4 15,-1 0 -4 -15,6 6 0 16,0 -6 16 -16,-5 12 -4 16,-1 -12 -4 -16,-4 6 4 15,-6 5 4 -15,1 -5 -4 0,-6 0 16 16,0 6 -12 -16,0 -7 -4 31,-10 1 0 -31,5 0 -16 0,0 0 8 0,0 0 4 31,0 0 0 -31,0 -1 0 0,5 1 0 0,6 -6 0 16,-1 6 0 -16,1 -6 8 16,4 6 -4 -16,1 0 -4 15,-1 -1 4 -15,1 1 -16 16,-1 0 8 -16,1 0 12 15,4 0 -4 -15,-14 0 -12 0,4 -1 4 16,0 -5 12 -16,1 6 -4 16,-1 -6 -12 -16,11 -6 4 15,-6 1 12 -15,11 -1 -4 16,0 6 -12 -16,5 0 4 16,5 -6 12 -16,1 6 -4 15,-1 0 -12 -15,-5 6 4 16,-5 -6 12 -16,-6 6 -4 15,1 -6 -12 -15,0 0 4 16,5 0 4 -16,5 -6 0 16,5 0 8 -16,5 0 -4 15,1 6 -4 -15,4 0 4 16,-4 0 -16 -16,-6 0 8 0,-5 0 12 31,-10 0 -4 -31,-1 6 -12 0,1 0 4 0,-5 -6 4 16,-1 0 0 -16,6 0 0 15,5 0 0 -15,0 0 8 16,5 0 -4 -16,10 0 -4 19,0 6 4 -19,-4 -6 -16 15,-1 0 8 -15,0 0 12 16,-5 -6 -4 -16,5 0 -4 16,-5 0 4 -16,0 -6 -16 15,11 1 8 -15,4 5 4 16,6 -6 0 -16,0 7 8 0,0 5 -4 31,-16 5 8 -31,5 -5 -8 0,-10 0 -4 0,11 -5 4 16,-1 -1 -4 -16,16 0 0 15,5 6 0 -15,10 -6 0 16,-10 6 0 -16,-15 -6 0 16,0 6 8 -16,-11 0 -4 15,-5 6 -4 -15,0 0 4 16,0 0 4 -16,5 -6 -4 15,6 0 8 -15,4 0 -8 16,6 6 -4 -16,-6 -6 4 16,-4 5 -16 -16,-11 1 8 15,-5 0 4 -15,0 -6 0 16,-6 0 16 -16,-9 0 -8 16,-1 0 -4 -16,-5 0 0 15,6 0 -16 -15,-6 0 8 0,5 -6 12 31,0 6 -4 -31,1 0 -12 0,-1 0 4 0,-5 0 28 32,1 0 -12 -32,-6 0 -12 0,0 0 -4 0,-6 6 4 15,1 -6 0 -15,-5 0 0 16,0 0 0 -16,-1 0 8 16,-4 0 -4 -16,5 0 -12 15,-6 0 4 -15,1 0 4 0,-6 0 0 16,5 6 8 -16,-4 -6 -4 15,4 6 -12 -15,1 -6 4 16,-1 5 4 -16,1 -5 0 0,5 12 8 16,-1 -12 -4 -16,1 6 -12 4,5 -6 4 -4,0 0 12 16,5 0 -4 -16,5 6 8 16,5 -6 -8 15,6 0 -20 -31,4 0 8 0,1 0 12 0,5 0 0 15,-5 6 16 -15,10 -6 -12 16,-5 0 4 -16,-1 0 -4 16,-9 0 -8 -16,0 0 4 15,-6 0 -4 -15,0 0 0 16,1 -6 0 -16,-1 0 0 16,-5 0 0 -16,0 0 0 15,-5 0 0 -15,0 1 0 16,-5 5 0 -16,0 -6 0 15,-5 0 -20 -15,0 0 12 0,-6 6 -4 32,1 -6 4 -32,-1 6 0 0,-5 -5 0 0,1 5 24 15,-1 -6 -8 -15,-10 6 -12 32,5 -6 0 -32,-5 6 -16 0,0 0 12 0,0 0 -40 0,5 0 28 0,-5 0 -20 0,6 -6 24 0,-6 6 -36 15,0 0 32 -15,0 0 -72 16,0 0 52 -16,0 0 -160 0,0 0 116 0,0 0 -1020 15,0 12 608 -15</inkml:trace>
    </iact:actionData>
  </iact:action>
  <iact:action type="add" startTime="179210">
    <iact:property name="dataType"/>
    <iact:actionData xml:id="d8">
      <inkml:trace xmlns:inkml="http://www.w3.org/2003/InkML" xml:id="stk8" contextRef="#ctx0" brushRef="#br0">168 22518 1528 0,'-26'-30'564'15,"16"25"-436"-15,-6 -1 -40 0,11 0 24 0,0 0 -80 16,0 0 32 -16,0 0 -36 0,-6 1 8 0,6 -1 -20 16,0 0 -8 -16,5 6 -4 0,-5 0 4 0,0 6 -4 15,0 5 -12 -15,-1 19 4 0,6 22 4 31,0 47 0 -15,0 29 -12 0,0 -6 8 -16,6 0 12 0,-1 -11 -4 15,0 -18 16 -15,0 -17 -12 16,5 -1 16 -16,1 -22 -16 16,-6 -7 68 -16,5 -11 0 31,1 -6 -36 -31,9 -23 -4 0,6 -18 -24 31,10 -34 -8 -31,16 -36 0 0,36 -86 -4 16,26 -30 -80 -16,10 -41 44 15,10 -52 -384 -15,27 0 236 16,30 -5 -728 -16,16 -19 512 34,-11 36 184 -34</inkml:trace>
    </iact:actionData>
  </iact:action>
  <iact:action type="add" startTime="179211">
    <iact:property name="dataType"/>
    <iact:actionData xml:id="d9">
      <inkml:trace xmlns:inkml="http://www.w3.org/2003/InkML" xml:id="stk9" contextRef="#ctx0" brushRef="#brinv">0 0 2048 0</inkml:trace>
    </iact:actionData>
  </iact:action>
  <iact:action type="add" startTime="179212">
    <iact:property name="dataType"/>
    <iact:actionData xml:id="d10">
      <inkml:trace xmlns:inkml="http://www.w3.org/2003/InkML" xml:id="stk10" contextRef="#ctx0" brushRef="#brinv">34824 23599 2048 0</inkml:trace>
    </iact:actionData>
  </iact:action>
</iact:actions>
</file>

<file path=ppt/ink/inkAction8.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88747" units="1/cm"/>
          <inkml:channelProperty channel="Y" name="resolution" value="1.64217" units="1/cm"/>
          <inkml:channelProperty channel="F" name="resolution" value="0" units="1/deg"/>
          <inkml:channelProperty channel="T" name="resolution" value="1" units="1/dev"/>
        </inkml:channelProperties>
      </inkml:inkSource>
      <inkml:timestamp xml:id="ts0" timeString="2017-12-16T17:26:26.885Z"/>
    </inkml:context>
    <inkml:brush xml:id="br0">
      <inkml:brushProperty name="width" value="0.0759" units="cm"/>
      <inkml:brushProperty name="height" value="0.0759" units="cm"/>
      <inkml:brushProperty name="color" value="#000000"/>
    </inkml:brush>
    <inkml:brush xml:id="br1">
      <inkml:brushProperty name="width" value="0.0759" units="cm"/>
      <inkml:brushProperty name="height" value="0.0759" units="cm"/>
      <inkml:brushProperty name="color" value="#0000FF"/>
    </inkml:brush>
    <inkml:brush xml:id="brinv">
      <inkml:brushProperty name="width" value="0.05" units="cm"/>
      <inkml:brushProperty name="height" value="0.05" units="cm"/>
      <inkml:brushProperty name="color" value="#000000"/>
      <inkml:brushProperty name="transparency" value="255"/>
    </inkml:brush>
  </inkml:definitions>
  <iact:action type="add" startTime="10403">
    <iact:property name="dataType"/>
    <iact:actionData xml:id="d0">
      <inkml:trace xmlns:inkml="http://www.w3.org/2003/InkML" xml:id="stk0" contextRef="#ctx0" brushRef="#br0">808 2462 184 0,'-11'0'68'16,"6"4"-52"-16,-16 0 -4 0,21 -4 64 15,0 0 -44 -15,-15 0 76 0,4 0 -60 0,1 0 116 16,0 0 -92 -16,-6 0 88 15,6 0 -92 -15,-6 0 80 0,1 0 -84 21,5 0 72 -21,-1 0 -76 16,1 0 56 -16,-1 0 -64 0,1 0 40 15,5 0 -52 -15,5 0 60 0,-10 4 -60 0,10 -4 36 16,0 0 -44 -16,0 0 16 16,0 0 -28 -16,0 0 36 0,10 4 -32 0,-5 0 12 15,5 4 -20 -15,1 -4 8 0,4 0 -12 47,-4 0 20 -47,9 0 -20 16,-4 0 4 -16,-6 0 -8 15,16 0 20 -15,-10 4 -16 16,9 -4 40 0,7 -4 -28 -16,-12 0 12 15,11 0 -20 1,-5 0 8 -16,10 0 -12 0,11 0 0 15,-1 0 -4 1,11 -4 4 -16,-5 4 -8 31,5 0 8 -31,0 0 -8 0,5 0 8 0,-10 4 -8 16,-6 0 16 -16,6 -4 -12 16,-6 0 4 -16,6 0 -4 15,5 0 4 -15,0 0 -8 16,5 0 -4 -16,10 0 4 0,1 0 -4 31,-1 0 0 -31,1 0 0 0,4 0 0 0,-10 4 0 16,1 -4 0 -16,-6 0 8 15,5 0 -4 -15,-5 0 -4 16,10 0 4 -16,6 0 4 16,-6 0 -4 -16,6 0 -4 15,0 4 4 -15,-11 4 -4 31,5 -4 0 -31,1 0 0 0,-16 0 0 0,10 0 0 16,5 0 0 -16,6 0 0 20,-1 4 0 -20,11 0 8 15,0 0 -4 -15,-15 0 -4 0,-1 4 4 16,0 0 -4 -16,1 0 0 16,-6 0 -12 -16,6 -4 8 15,4 0 12 -15,11 0 -4 16,5 0 -4 -16,-5 0 4 15,5 0 -4 -15,-10 -4 0 16,-5 0 -12 -16,-6 0 8 16,6 -4 20 -16,4 -4 -8 15,1 -4 -12 -15,5 0 0 16,0 -4 20 -16,0 4 -8 16,-11 -4 -20 -16,-4 0 4 15,-6 -4 4 -15,11 -4 4 16,-6 0 8 -16,-10 0 -4 0,0 0 -12 15,0 0 4 -15,0 -4 28 16,-5 0 -12 -16,-5 4 -12 31,0 0 -4 -31,-6 -4 20 0,-4 0 -8 0,-6 0 4 16,-5 -4 -4 -16,-5 0 4 16,-6 -4 -8 -16,1 -8 16 31,-16 -8 -12 -31,6 -8 -4 0,-11 -4 0 0,-6 4 -24 31,1 8 12 -31,-10 -8 12 0,-1 0 0 31,-5 4 -20 -31,-4 0 8 0,-6 -4 4 0,-6 0 4 16,1 -4 -20 -16,-5 -12 12 0,-6 4 -4 16,1 4 4 -16,4 4 -12 15,-4 8 12 -15,4 8 12 0,-4 -4 0 16,4 8 -12 -16,-4 -4 4 15,-6 4 4 -15,-10 0 0 16,-5 0 0 -16,-6 0 0 16,-9 -4 0 -16,-1 -8 0 15,5 4 0 -15,6 0 0 16,5 0 8 -16,-6 4 -4 16,1 0 8 -16,-6 4 -8 31,-4 -4 -12 -31,-12 8 4 0,1 0 4 0,-5 4 0 15,15 0 0 -15,1 0 0 16,4 4 8 -16,0 0 -4 16,-4 0 8 -16,-6 0 -8 0,-5 0 -12 15,0 4 4 -15,-1 -4 4 16,7 4 0 -16,4 4 0 31,0 0 0 -31,11 4 0 0,-11 4 0 0,0 0 -12 16,-10 4 8 -16,0 4 4 15,0 4 0 -15,5 4 0 16,5 0 0 -16,6 4 0 16,4 4 0 -16,-4 0 0 15,-1 4 0 -15,-5 0 8 16,0 -4 -4 -16,-10 4 -12 16,5 -4 4 -16,11 0 4 15,4 4 0 -15,11 -4 0 0,0 0 0 16,11 0 16 -16,-11 0 -8 15,-1 4 4 -15,-4 0 -4 16,-5 4 -16 -16,-1 0 4 16,6 0 4 -16,-5 4 0 15,-1 4 0 -15,11 -4 0 16,5 4 0 -16,-5 0 0 16,5 8 0 -16,1 4 0 15,-1 8 0 -15,-5 4 0 31,-1 4 16 -31,1 0 -8 0,6 0 16 0,-7 -4 -16 16,7 4 -4 -16,4 0 0 16,10 -4 -16 -16,-4 4 8 15,5 8 -16 -15,4 8 12 0,11 4 -4 16,6 4 4 -16,-1 -4 0 19,0 8 0 -19,6 -4 8 31,15 -4 0 -31,-10 4 8 0,10 12 -4 0,10 8 -4 15,11 -4 4 -15,10 -8 -4 32,10 0 0 -32,21 -12 -20 0,10 4 12 0,16 0 -24 15,0 4 20 -15,11 -4 -92 16,14 -8 56 -16,17 -8 -364 0,40 -16 228 47,22 -24 88 -47,-6 -24 64 0</inkml:trace>
    </iact:actionData>
  </iact:action>
  <iact:action type="add" startTime="30003">
    <iact:property name="dataType"/>
    <iact:actionData xml:id="d1">
      <inkml:trace xmlns:inkml="http://www.w3.org/2003/InkML" xml:id="stk1" contextRef="#ctx0" brushRef="#br1">14085 1358 676 0,'-26'20'248'15,"10"-16"-192"-15,6 0 -16 0,10 -4 48 16,0 0 -56 -16,-5 4 -12 0,-1 -4 -12 0,1 0 -20 0,5 0 8 0,-5 -4 28 16,0 0 -12 -16,0 0 92 0,0 4 -56 0,-1 -4 108 15,1 4 -84 -15,0 0 32 0,0 0 -60 0,5 0 4 16,-5 0 -32 -16,5 0 28 0,0 0 -28 0,0 0 4 15,0 0 -12 -15,5 8 12 0,0 0 -12 0,0 0 -12 16,16 0 20 -16,0 0 -12 78,-1 0 8 -62,1 0 -4 -16,5 0 -16 15,5 -4 4 -15,-5 0 12 16,5 0 -4 -16,-5 -4 -12 16,0 0 4 -16,-6 0 -84 15,1 0 48 -15,0 0 -116 32,-1 -4 88 -32,-4 0 -172 15,-1 0 136 -15,-4 0 48 0,-1 0 40 0</inkml:trace>
    </iact:actionData>
  </iact:action>
  <iact:action type="add" startTime="30675">
    <iact:property name="dataType"/>
    <iact:actionData xml:id="d2">
      <inkml:trace xmlns:inkml="http://www.w3.org/2003/InkML" xml:id="stk2" contextRef="#ctx0" brushRef="#br1">14043 1702 924 0,'0'0'340'15,"16"4"-260"-15,4 -4 -28 0,-9 0 64 16,4 0 -76 -16,6 -4 -16 0,-6 -4 -16 15,1 0 -28 -15,5 4 12 16,-6 0 -24 -16,6 4 20 16,-6 0 -4 -16,6 4 8 0,-5 4 0 15,-1 0 0 -15,1 0 8 16,-1 4 0 -16,1 -4 -12 0,-1 0 8 31,1 -4 -40 -31,4 0 24 0,-4 0 -144 0,-1 -4 92 16,6 -4 32 -16,5 -4 28 15</inkml:trace>
    </iact:actionData>
  </iact:action>
  <iact:action type="add" startTime="32117">
    <iact:property name="dataType"/>
    <iact:actionData xml:id="d3">
      <inkml:trace xmlns:inkml="http://www.w3.org/2003/InkML" xml:id="stk3" contextRef="#ctx0" brushRef="#br1">15440 766 716 0,'-6'16'264'16,"6"-12"-204"-16,0 0 -16 0,0 -4 96 0,0 0 -84 0,0 0 40 15,6 -4 -56 -15,-1 0 48 0,-5 -8 -52 0,0 -4 36 16,-5 -4 -40 0,-1 0 24 -16,1 -4 -28 0,-5 0 60 15,0 -4 -48 -15,-6 0 36 16,1 0 -44 -16,-6 4 36 15,-5 -4 -40 -15,5 4 12 16,-5 4 -24 -16,1 4 28 16,-1 0 -28 -16,5 0 32 15,0 4 -32 -15,1 4 -4 16,-6 0 -8 -16,5 4 12 16,0 4 -8 -16,-4 4 -20 15,-6 4 4 -15,5 8 4 0,0 8 4 16,0 4 0 -16,0 12 0 15,5 12 -12 1,6 8 8 -16,-1 4 -16 16,6 -4 12 -16,5 4 4 15,10 0 4 -15,5 0 -12 16,1 4 8 -16,4 0 12 16,6 4 -4 -16,10 -4 -4 15,-5 -8 4 -15,5 -4 -16 16,0 -8 8 -16,0 -8 -4 15,0 -12 0 -15,5 -4 0 16,6 -8 0 -16,-1 -4 8 16,5 -12 0 -16,-4 -8 -28 0,4 -8 16 31,-4 -8 12 -31,-1 -8 4 0,-5 -4 -4 0,-5 -4 4 31,-5 4 -24 -31,-5 -4 12 0,-6 4 -12 0,-4 4 8 16,-6 0 -20 -16,0 8 20 15,-5 0 12 -15,0 4 4 16,0 4 -4 -16,-5 0 4 16,0 8 -24 -16,5 4 12 0,0 0 4 0,0 12 -8 15,5 0 8 -15,5 8 -4 32,1 4 0 -32,-1 4 0 15,11 4 0 -15,-6 4 16 16,6 0 -4 -16,0 0 -12 15,-1 -4 4 -15,1 0 4 16,0 -4 0 -16,5 -8 -20 0,-6 -4 12 16,1 -4 -4 -16,0 -8 4 15,-1 -8 0 -15,-4 -8 0 16,-1 0 0 -16,1 -8 0 16,-1 0 8 -16,-4 -4 0 15,-1 -4 -20 -15,0 4 12 16,-4 0 -12 -16,-6 0 8 15,5 0 8 -15,-5 4 4 16,0 0 -12 -16,0 8 8 16,0 0 -16 -16,5 4 12 15,-5 4 -24 -15,5 4 20 0,-5 12 4 16,5 4 8 -16,6 8 0 16,-1 4 0 -16,5 0 -12 15,1 4 8 -15,-1 0 -4 16,6 0 0 -16,0 0 -44 15,0 0 24 -15,-1 -8 -100 4,1 -4 72 -4,0 -4 -564 16,-1 -8 340 -16,1 -8 112 47</inkml:trace>
    </iact:actionData>
  </iact:action>
  <iact:action type="add" startTime="33168">
    <iact:property name="dataType"/>
    <iact:actionData xml:id="d4">
      <inkml:trace xmlns:inkml="http://www.w3.org/2003/InkML" xml:id="stk4" contextRef="#ctx0" brushRef="#br1">16283 1010 1236 0,'-11'28'456'15,"17"-16"-352"-15,4 8 -32 0,-5 -12 -12 0,5 4 -48 16,1 4 -20 -16,-1 -4 0 15,-5 8 -76 -15,6 -4 48 16,-6 4 -4 -16,0 0 24 0,0 0 12 16,0 -4 4 -16,0 -4 24 0,-5 -4 -12 0,6 0 32 15,-6 -8 -28 -15,5 -4 4 0,0 -4 -12 0,0 -8 -8 16,5 0 4 0,-4 -8 -4 -1,4 0 0 -15,0 0 24 16,1 -8 -12 -16,-1 4 4 15,0 4 -8 1,6 0 12 -16,-1 0 -12 0,1 0 -4 16,5 4 0 -16,-11 4 -16 15,0 4 8 -15,1 8 4 0,-1 12 0 16,0 4 16 -16,1 12 -8 16,-1 4 -4 -1,0 8 0 1,-4 0 -16 -16,-1 4 8 15,0 -4 -4 -15,0 0 0 0,0 -4 16 32,-5 -4 -4 -32,5 -8 24 0,-5 0 -16 0,0 -8 48 19,0 -4 -32 -19,0 -8 20 0,0 -4 -28 0,0 -8 -16 16,6 -4 -8 -16,-6 -4 12 16,10 -4 -4 -1,-5 0 -4 -15,5 -4 4 16,1 -4 -16 -16,4 0 8 15,1 0 12 -15,5 0 -4 16,-1 0 -12 -16,11 4 4 16,-5 8 4 -16,-5 8 0 0,5 12 0 15,0 8 0 -15,-1 12 -12 16,6 8 8 -16,0 8 -60 16,0 8 36 -1,1 4 -200 -15,-1 4 128 16,0 -4 40 -16,-6 0 44 47</inkml:trace>
    </iact:actionData>
  </iact:action>
  <iact:action type="add" startTime="34108">
    <iact:property name="dataType"/>
    <iact:actionData xml:id="d5">
      <inkml:trace xmlns:inkml="http://www.w3.org/2003/InkML" xml:id="stk5" contextRef="#ctx0" brushRef="#br1">17627 414 1268 0,'-25'12'468'16,"25"-8"-364"-16,0 -4 -28 0,0 0 36 15,10 8 -76 -15,5 4 4 16,1 8 -24 -16,0 12 -20 16,4 20 0 -16,6 12 4 15,0 8 0 -15,0 8 8 0,0 -4 -4 16,-6 0 -36 -16,1 4 16 15,0 0 -64 -15,-1 0 44 16,1 -4 -168 -16,-5 -8 112 0,-1 -16 -828 63,-5 -4 508 -63</inkml:trace>
    </iact:actionData>
  </iact:action>
  <iact:action type="add" startTime="34405">
    <iact:property name="dataType"/>
    <iact:actionData xml:id="d6">
      <inkml:trace xmlns:inkml="http://www.w3.org/2003/InkML" xml:id="stk6" contextRef="#ctx0" brushRef="#br1">18036 870 1580 0,'-10'36'584'16,"20"-20"-452"-16,0 20 -40 0,1 -16 -24 0,4 8 -56 0,1 4 -76 15,-1 4 36 -15,1 0 -96 16,-1 4 68 -16,1 0 -16 15,-6 4 44 -15,1 -4 16 0,-1 0 8 16,0 -4 28 -16,1 -8 -12 16,-1 -4 -4 -16,-5 -4 -4 15,0 -8 -24 -15,0 -8 12 0,6 -8 4 16,-1 -12 4 -16,6 -12 8 16,-6 -12 -4 4,0 -4 -20 -20,1 -4 8 16,4 -8 4 -1,1 4 4 -15,-1 4 16 0,1 4 -8 16,-1 4 40 -16,1 8 -24 16,4 4 56 -16,1 8 -44 15,0 4 -24 -15,5 8 -12 0,0 8 -28 16,5 8 16 -16,5 4 24 16,0 8 -8 -16,0 8 -16 15,-5 0 4 -15,0 4 -32 16,0 0 24 -16,0 0 -128 31,-5 0 84 -31,0 0 -232 0,-5 -4 164 0,-6 -8 56 16,1 0 52 -16</inkml:trace>
    </iact:actionData>
  </iact:action>
  <iact:action type="add" startTime="34926">
    <iact:property name="dataType"/>
    <iact:actionData xml:id="d7">
      <inkml:trace xmlns:inkml="http://www.w3.org/2003/InkML" xml:id="stk7" contextRef="#ctx0" brushRef="#br1">19474 882 1412 0,'-5'20'524'15,"5"-16"-408"-15,0 0 -32 0,0 -4 16 16,0 0 -72 -16,0 0 16 0,0 -4 -28 0,-5 0 -156 15,-1 -4 72 -15,-4 0 28 0,-5 0 28 0,-1 0 56 32,-5 0 -24 -32,1 0 52 15,-1 0 -40 -15,0 -4 -8 0,6 0 -12 16,-6 4 16 -16,6 0 -16 16,-1 0 -20 -16,6 0 0 15,-6 0 -12 -15,6 4 8 0,-6 8 16 4,6 4 0 -4,-6 8 -20 15,6 8 8 1,-5 4 4 -16,4 8 4 31,1 4 16 -31,10 4 -8 0,0 0 -4 16,0 0 0 -16,5 4 4 16,5 0 -4 -16,6 -4 -4 0,5 0 4 15,5 -4 -4 -15,5 -8 0 16,5 -4 0 -16,5 -4 0 31,1 -12 -28 -31,4 -4 16 0,-5 -8 -12 0,1 -8 12 16,-6 -8 -140 -16,0 -8 80 15,-10 -4 -512 -15,-5 0 320 16,-11 4 108 -16,-10 0 100 31</inkml:trace>
    </iact:actionData>
  </iact:action>
  <iact:action type="add" startTime="35445">
    <iact:property name="dataType"/>
    <iact:actionData xml:id="d8">
      <inkml:trace xmlns:inkml="http://www.w3.org/2003/InkML" xml:id="stk8" contextRef="#ctx0" brushRef="#br1">19789 918 1756 0,'-5'32'648'15,"10"-16"-500"-15,16 -4 -44 0,-16 0 -100 0,11 4 -24 16,-6 0 -372 -16,6 4 216 16,-1 -4 -668 -16,1 0 476 0,-1 8 164 15</inkml:trace>
    </iact:actionData>
  </iact:action>
  <iact:action type="add" startTime="35695">
    <iact:property name="dataType"/>
    <iact:actionData xml:id="d9">
      <inkml:trace xmlns:inkml="http://www.w3.org/2003/InkML" xml:id="stk9" contextRef="#ctx0" brushRef="#br1">19691 374 1808 0,'-26'24'668'16,"47"-16"-516"-16,-16 -12 -48 0,-5 4 -372 15,21 0 124 -15,0 -16 -1148 47,-1 4 716 -47</inkml:trace>
    </iact:actionData>
  </iact:action>
  <iact:action type="add" startTime="35883">
    <iact:property name="dataType"/>
    <iact:actionData xml:id="d10">
      <inkml:trace xmlns:inkml="http://www.w3.org/2003/InkML" xml:id="stk10" contextRef="#ctx0" brushRef="#br1">20296 186 1840 0,'-26'48'680'15,"37"-32"-528"-15,-1 8 -44 0,1 -12 -56 0,4 8 -52 16,1 8 -168 -16,4 4 92 16,-4 8 -164 -16,10 8 136 15,-1 8 -88 -15,-4 8 108 0,-5 -4 40 0,4 0 24 16,-4 -4 36 -16,5 -8 -8 31,-1 -4 4 -31,-4 -8 -4 0,-1 -4 -52 0,1 -4 28 16,-11 -8 -76 -16,0 -8 52 15,-5 -4 -8 -15,0 -8 28 0,-5 0 48 16,0 -4 -16 -16,-6 -4 88 16,-4 4 -56 -16,-6 -4 76 15,-5 0 -68 -15,1 0 60 16,-7 4 -60 -16,-4 4 24 15,5 0 -44 -15,0 8 16 16,5 4 -28 -16,1 4 -8 16,-1 0 -8 -16,5 4 -4 15,5 0 0 -15,11 4 8 16,5 -4 -4 -16,11 4 -28 0,14 0 12 16,12 -4 -92 -16,4 -4 56 15,6 -12 -204 16,4 -12 136 -31,-4 -8 -912 0,-1 0 568 47</inkml:trace>
    </iact:actionData>
  </iact:action>
  <iact:action type="add" startTime="36633">
    <iact:property name="dataType"/>
    <iact:actionData xml:id="d11">
      <inkml:trace xmlns:inkml="http://www.w3.org/2003/InkML" xml:id="stk11" contextRef="#ctx0" brushRef="#br1">16112 2122 1640 0,'-15'52'608'15,"9"-36"-472"-15,12 8 -40 0,4 -8 -4 0,11 0 -72 19,10 8 -28 -19,15 0 4 16,6 4 -124 -16,5 4 72 15,0 0 -252 -15,-6 4 172 0,-4 -4 -164 16,-6 0 168 -16,-10 0 96 15,-5 -4 28 -15,-10 -4 164 0,-16 -4 -84 32,-5 -8 76 -32,-6 -12 -88 0,-10 -12 -4 0,-10 -12 -36 15,-15 -8 -12 -15,-6 -8 -4 16,-10 -4 20 0,5 -8 -12 -16,0 -12 4 0,11 -8 -8 15,10 4 12 -15,15 4 -12 16,11 8 -4 -16,10 4 0 15,15 8 12 -15,6 8 -8 16,10 8 4 -16,10 8 -4 16,1 4 -8 -16,4 4 4 15,-10 8 -16 -15,6 4 8 16,-11 8 -16 -16,-5 8 12 16,-11 12 12 -16,1 8 0 15,-16 8 -4 -15,0 4 4 16,-6 0 4 -16,1 -8 -4 0,0 -8 -12 15,5 -4 4 -15,0 -8 4 16,10 -4 0 -16,1 -4 -12 16,15 -4 28 -16,10 -8 -12 31,0 0 0 -31,5 0 0 0,11 0 -16 16,15 0 8 -16,16 0 12 15,0 0 -4 -15,0 0 -188 16,5 -4 100 -16,-11 4 28 15,1 -8 32 -15</inkml:trace>
    </iact:actionData>
  </iact:action>
  <iact:action type="add" startTime="37264">
    <iact:property name="dataType"/>
    <iact:actionData xml:id="d12">
      <inkml:trace xmlns:inkml="http://www.w3.org/2003/InkML" xml:id="stk12" contextRef="#ctx0" brushRef="#br1">17979 2122 1456 0,'26'52'536'16,"-21"-48"-416"-16,0 0 -32 0,-5 -4 12 16,0 0 -72 -16,11 -4 -72 0,-6 -8 20 0,0 -4 -116 0,-10 -8 80 31,-5 0 -28 -31,-6 -4 52 15,-5 0 48 -15,-4 4 -4 0,-1 0 60 0,-11 4 -36 16,6 8 36 -16,0 4 -36 16,0 8 -52 -16,0 8 8 15,5 12 -16 -15,1 16 16 16,9 12 0 0,6 4 4 -16,5 8 0 15,5 0 0 -15,10 0 8 16,5 -8 0 -16,11 -4 8 15,5 -4 -4 -15,6 -12 -4 16,4 -12 4 -16,0 -8 12 0,6 -12 -8 16,-6 -12 -4 -16,-5 -8 0 15,-5 -12 12 -15,0 0 -8 16,-5 0 24 -16,-10 -4 -20 16,-6 0 40 -16,1 4 -28 15,-11 4 4 -15,-6 0 -16 16,1 8 72 -16,0 8 -48 0,0 8 40 15,-6 8 -44 -15,6 4 0 0,5 12 -20 0,5 0 -32 32,1 8 8 -32,9 0 -4 15,11 4 8 -15,0 -8 -64 16,5 4 40 -16,5 -8 -76 16,11 -4 64 -1,4 -4 -104 -15,6 -12 84 0,5 -8 -120 31,0 -4 104 -31,-5 -8 -152 31,-5 -4 128 -31,-11 -4 -184 0,1 -12 160 0,-11 -4 -60 16,-5 -8 112 -16,-6 -4 120 15,-4 0 -20 -15,-16 0 244 16,-5 4 -148 -16,-6 4 220 16,-9 4 -192 -16,-1 4 120 15,-5 0 -156 -15,0 8 20 16,6 8 -80 -16,-1 8 40 15,5 12 -52 -15,6 8 8 0,10 12 -32 16,0 8 8 -16,10 16 -12 16,11 16 -8 -16,10 16 0 15,5 4 -4 -15,6 -4 0 16,-1 -12 -12 -16,0 4 8 16,-4 -12 -60 -16,4 -4 36 15,0 -8 -76 -15,-4 -8 60 16,-1 -4 -176 -16,-10 -8 124 15,-11 -8 -204 -15,1 -8 172 0,-11 -8 60 16,-10 -8 48 -16</inkml:trace>
    </iact:actionData>
  </iact:action>
  <iact:action type="add" startTime="38092">
    <iact:property name="dataType"/>
    <iact:actionData xml:id="d13">
      <inkml:trace xmlns:inkml="http://www.w3.org/2003/InkML" xml:id="stk13" contextRef="#ctx0" brushRef="#br1">18429 2158 1300 0,'-57'-8'480'15,"42"8"-372"-15,-1 -4 -32 0,11 0 100 0,0 0 -112 16,5 -4 -28 -16,0 -4 -20 0,5 0 -16 0,11 -4 0 16,9 -4 -20 -1,17 -4 12 -15,10 0 12 16,10 -4 0 -16,5 4 -4 16,0 4 4 -16,0 4 4 15,1 4 -4 -15,-12 8 8 16,1 4 -8 -16,-5 0 8 15,0 12 -8 -15,0 4 -20 16,-6 12 8 -16,-5 12 64 0,1 8 -28 31,-1 0 -20 -31,-5 4 -8 0,-5 -4 -64 0,0 0 36 16,-5 -8 -148 -16,-10 -8 100 16,-1 -4 -608 -16,-9 -8 376 15,-6 -8 132 -15,-6 -8 120 0</inkml:trace>
    </iact:actionData>
  </iact:action>
  <iact:action type="add" startTime="38467">
    <iact:property name="dataType"/>
    <iact:actionData xml:id="d14">
      <inkml:trace xmlns:inkml="http://www.w3.org/2003/InkML" xml:id="stk14" contextRef="#ctx0" brushRef="#br1">19122 1762 1692 0,'-5'28'628'15,"0"-24"-488"-15,15 -4 -40 0,1 4 -248 16,4 -4 60 -16,11 -4 -904 0,10 8 544 47,0 0 200 -47</inkml:trace>
    </iact:actionData>
  </iact:action>
  <iact:action type="add" startTime="38639">
    <iact:property name="dataType"/>
    <iact:actionData xml:id="d15">
      <inkml:trace xmlns:inkml="http://www.w3.org/2003/InkML" xml:id="stk15" contextRef="#ctx0" brushRef="#br1">19841 1958 1600 0,'-21'16'592'15,"21"-12"-460"-15,-5 0 -36 0,5 -4 60 0,0 0 -104 0,0 0 -80 16,0 0 8 -16,-5 8 -56 0,-5 8 40 0,-6 8 20 31,1 8 64 -31,4 4 -24 16,6 0 44 -16,5 4 -40 15,0 -12 -40 -15,11 0 -24 9,4 -4 20 -9,6 -4 -40 0,5 -8 36 15,0 -8 -4 -15,10 -4 16 16,0 -12 0 -16,5 -12 0 16,6 -12 8 -16,-6 -12 0 15,-5 -4 -20 -15,-5 0 12 16,-15 4 4 -16,-11 8 4 15,-15 8 24 -15,-6 8 -12 0,-15 4 12 16,-5 8 -12 -16,0 8 -68 16,-6 4 28 -16,6 8 -356 15,-5 4 208 -15,-6 4 68 16,1 0 68 -16</inkml:trace>
    </iact:actionData>
  </iact:action>
  <iact:action type="add" startTime="38640">
    <iact:property name="dataType"/>
    <iact:actionData xml:id="d16">
      <inkml:trace xmlns:inkml="http://www.w3.org/2003/InkML" xml:id="stk16" contextRef="#ctx0" brushRef="#brinv">0 0 2048 0</inkml:trace>
    </iact:actionData>
  </iact:action>
  <iact:action type="add" startTime="38641">
    <iact:property name="dataType"/>
    <iact:actionData xml:id="d17">
      <inkml:trace xmlns:inkml="http://www.w3.org/2003/InkML" xml:id="stk17" contextRef="#ctx0" brushRef="#brinv">20649 2888 2048 0</inkml:trace>
    </iact:actionData>
  </iact:action>
</iact:actions>
</file>

<file path=ppt/ink/inkAction9.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88628" units="1/cm"/>
          <inkml:channelProperty channel="Y" name="resolution" value="2.38883" units="1/cm"/>
          <inkml:channelProperty channel="F" name="resolution" value="0" units="1/deg"/>
          <inkml:channelProperty channel="T" name="resolution" value="1" units="1/dev"/>
        </inkml:channelProperties>
      </inkml:inkSource>
      <inkml:timestamp xml:id="ts0" timeString="2017-12-14T14:29:04.332Z"/>
    </inkml:context>
    <inkml:brush xml:id="br0">
      <inkml:brushProperty name="width" value="0.07182" units="cm"/>
      <inkml:brushProperty name="height" value="0.07182" units="cm"/>
      <inkml:brushProperty name="color" value="#0000FF"/>
    </inkml:brush>
    <inkml:brush xml:id="brinv">
      <inkml:brushProperty name="width" value="0.05" units="cm"/>
      <inkml:brushProperty name="height" value="0.05" units="cm"/>
      <inkml:brushProperty name="color" value="#000000"/>
      <inkml:brushProperty name="transparency" value="255"/>
    </inkml:brush>
  </inkml:definitions>
  <iact:action type="add" startTime="13850">
    <iact:property name="dataType"/>
    <iact:actionData xml:id="d0">
      <inkml:trace xmlns:inkml="http://www.w3.org/2003/InkML" xml:id="stk0" contextRef="#ctx0" brushRef="#br0">1171 4474 756 0,'-20'-76'280'16,"20"53"-216"-16,-11 -30 -20 0,6 36 92 0,0 -6 -84 15,0 -1 24 -15,-6 1 -44 16,1 0 -4 -16,0 0 -16 16,-1 -1 28 -16,-4 7 -24 0,-1 -1 40 0,6 -5 -32 15,-6 0 56 -15,1 0 -44 16,-6 -1 80 -16,1 1 -64 16,-1 0 80 -16,-10 -1 -76 15,5 7 16 -15,-10 0 -40 16,-5 5 -20 -1,-11 6 -8 -15,-5 6 4 0,-5 6 -4 32,0 6 -28 -32,5 5 12 0,0 0 24 0,11 13 -8 15,4 4 -24 -15,1 13 8 16,5 17 -12 -16,5 23 12 16,0 6 0 -16,0 18 4 15,0 -6 8 -15,5 5 0 16,10 12 8 -16,-5 30 -4 15,6 11 -20 -15,5 5 8 16,-6 -11 4 -16,6 12 4 16,10 17 0 -16,-11 6 0 15,11 0 0 -15,0 -11 0 16,0 -12 0 -16,0 23 0 16,0 11 0 -16,11 -5 0 15,-6 -12 8 -15,5 0 -4 0,1 18 -4 16,-1 6 4 -16,0 -1 -4 15,1 -17 0 -15,-1 -6 8 16,0 24 -4 -16,1 -1 -4 16,-1 -5 4 -16,0 -24 -16 3,1 6 8 -3,4 7 12 16,-4 10 -4 -16,-1 -11 -4 16,0 -11 4 -16,1 -7 4 31,-6 18 -4 -31,5 6 -4 0,0 -12 4 0,6 -11 -4 15,-1 -12 0 -15,6 5 16 0,0 30 -8 16,-1 -6 -12 -16,1 -11 0 16,0 -13 4 -16,0 1 0 15,-6 17 -12 -15,1 12 8 16,-1 -6 12 -16,1 -11 -4 16,4 -7 -12 -16,-9 30 4 15,4 11 4 -15,-5 0 0 16,1 -23 0 -16,-1 18 0 15,0 17 0 -15,1 -6 0 16,-1 -23 8 -16,1 5 -4 16,4 18 -4 -16,1 6 4 15,-1 -17 -4 -15,1 -12 0 16,-1 5 16 -16,1 24 -8 16,4 -11 -12 -16,1 28 0 15,0 -23 12 -15,-1 23 -4 16,-4 7 -12 -16,-6 -19 4 15,6 -22 -4 -15,-1 -1 0 0,-10 30 0 16,1 -18 0 -16,4 -6 8 16,-5 -23 0 -16,0 12 0 15,-5 17 0 -15,5 -11 0 16,1 -13 0 -16,-6 -16 0 16,5 11 0 -16,0 17 -20 15,0 -17 12 -15,0 -17 -32 16,6 -24 24 -16,-6 -17 -28 15,-5 11 24 -15,5 1 8 16,5 5 12 -16,-5 -5 8 0,-5 -12 -4 16,11 -24 -4 -16,-1 1 4 15,6 -24 -4 -15,-6 -11 0 16,5 -1 8 -16,6 -5 -4 20,-5 0 16 -20,-1 6 -12 15,6 5 -12 -15,0 0 0 16,-6 13 12 -16,6 -13 -4 15,-1 -5 8 -15,1 5 -8 16,0 -23 8 -16,5 -11 -8 16,5 5 16 -16,-11 -11 -12 15,11 -6 24 -15,11 -6 -20 16,-6 0 40 -16,10 12 -28 16,-9 0 12 -16,9 -7 -20 15,1 19 -8 -15,-1 -7 -4 16,11 7 -16 -16,5 -7 8 0,16 -5 -24 15,30 -12 16 -15,16 -11 -20 16,6 -1 16 -16,4 -11 -28 16,21 0 28 -16,31 5 -444 15,11 7 252 -15,-1 5 88 16,-4 -17 80 -16</inkml:trace>
    </iact:actionData>
  </iact:action>
  <iact:action type="add" startTime="16346">
    <iact:property name="dataType"/>
    <iact:actionData xml:id="d1">
      <inkml:trace xmlns:inkml="http://www.w3.org/2003/InkML" xml:id="stk1" contextRef="#ctx0" brushRef="#br0">19108 4130 944 0,'-21'-52'352'16,"26"35"-276"-16,-15 -13 -20 0,5 19 4 15,-5 -7 -44 -15,-6 -5 20 0,1 0 -20 5,-6 0 8 -5,-10 -1 -12 16,0 1 -16 -16,-5 0 0 15,-6 -1 4 -15,-4 1 0 16,-1 6 0 -16,-4 -1 0 16,-1 7 -20 -16,-10 5 12 15,5 6 -32 -15,-5 6 24 16,-5 5 -28 -16,-16 7 24 15,-10 -1 -8 -15,-5 12 16 16,-11 6 16 -16,11 18 0 0,0 11 -12 16,10 11 4 -16,5 18 4 15,0 12 0 -15,0 0 24 16,6 5 -12 -16,4 -5 12 16,6 17 -12 -16,5 30 0 31,5 34 -4 -31,11 -12 36 0,4 7 -20 0,6 22 32 15,10 36 -32 -15,6 -12 4 16,9 0 -16 -16,1 29 0 16,5 17 -4 -16,5 -11 4 15,10 35 -8 -15,6 11 8 0,4 -17 -8 32,1 23 -4 -32,5 24 4 0,0 -24 4 0,10 41 -4 15,-10 0 32 -15,5 -6 -20 16,0 29 40 -16,0 41 -32 15,-10 -6 -4 -15,-6 1 -12 16,6 -54 -8 -16,-6 24 4 16,-10 -23 4 -16,1 -35 -4 15,-1 23 16 -15,5 -17 -12 16,-5 -24 -4 -16,-5 30 0 16,0 -18 20 -16,0 -29 -12 15,0 11 4 -15,-5 18 -8 16,0 -41 12 -16,0 -5 -12 15,0 17 -4 -15,5 -6 0 16,-6 -35 12 -16,1 6 -8 16,0 18 -4 -16,5 -18 0 19,-5 -35 12 -19,0 -12 -8 0,5 18 -4 16,0 -6 0 -16,0 -23 -4 16,0 -17 0 -16,5 -13 0 15,0 7 0 -15,0 11 8 16,0 0 -4 -16,1 -17 8 15,4 -12 -8 -15,0 -11 8 16,1 5 -8 -16,4 6 -20 16,-4 6 8 -16,-1 -23 4 15,0 -1 4 -15,6 -22 0 16,-6 -13 0 -16,-5 -16 16 16,6 -7 -8 -16,-11 6 4 15,5 12 -4 -15,-5 12 20 0,0 5 -16 31,0 1 4 -31,0 -1 -8 0,0 -11 -8 0,0 -6 4 32,0 -6 -16 -32,10 0 8 0,-10 -6 4 0,0 0 0 15,0 1 8 -15,5 -7 -4 16,-5 -11 8 -16,5 -6 -8 16,-5 -12 24 -16,11 1 -16 15,-11 -7 40 -15,10 -11 -28 16,-5 0 -4 -16,0 -6 -12 15,1 0 -8 -15,-1 0 4 16,0 0 -24 -16,5 -11 12 16,1 5 12 -16,-1 -5 0 15,-5 -1 24 -15,5 6 -16 0,-4 -5 12 16,4 5 -12 -16,-5 0 20 16,5 1 -20 -16,1 -7 4 0,-6 0 -8 15,5 7 4 -15,1 -7 -8 16,-1 12 -4 -16,11 0 4 15,-1 12 12 -15,11 -12 -8 16,6 12 16 0,-1 0 -16 -16,10 -6 -12 15,6 5 0 -15,10 13 4 15,5 -7 0 -15,1 1 -12 16,9 -6 8 -16,-5 -1 -16 0,27 -5 12 15,14 -6 -32 -15,22 -5 24 16,5 -7 -48 -16,4 -5 36 15,22 -1 -56 -15,30 -5 48 16,6 -6 -228 -16,10 0 144 16,36 -6 44 -16,0 -5 48 47</inkml:trace>
    </iact:actionData>
  </iact:action>
  <iact:action type="add" startTime="22626">
    <iact:property name="dataType"/>
    <iact:actionData xml:id="d2">
      <inkml:trace xmlns:inkml="http://www.w3.org/2003/InkML" xml:id="stk2" contextRef="#ctx0" brushRef="#br0">14196 2746 1216 0,'15'11'448'16,"-20"-28"-348"-16,-10 5 -28 0,15 12 84 16,-5 0 -100 -16,5 -6 -4 0,0 0 -32 0,0 1 -16 0,0 5 0 0,10 5 -16 19,-5 25 8 -19,5 16 4 32,-4 30 0 -32,4 34 0 15,5 24 0 -15,1 -6 -12 16,5 -23 8 -1,5 -24 -24 -15,-1 -17 16 0,12 -35 12 16,4 -40 4 -16,16 -59 40 16,15 -41 -20 -16,11 -11 92 15,0 -29 -64 -15,5 -53 -60 16,5 -23 4 -16,-5 -5 -32 0,5 -36 20 31,10 0 -368 -31,11 41 208 0,-6 47 72 0,-9 40 72 31</inkml:trace>
    </iact:actionData>
  </iact:action>
  <iact:action type="add" startTime="23946">
    <iact:property name="dataType"/>
    <iact:actionData xml:id="d3">
      <inkml:trace xmlns:inkml="http://www.w3.org/2003/InkML" xml:id="stk3" contextRef="#ctx0" brushRef="#br0">32303 331 1008 0,'0'0'0'47,"228"-262"-4"-47</inkml:trace>
    </iact:actionData>
  </iact:action>
  <iact:action type="add" startTime="24799">
    <iact:property name="dataType"/>
    <iact:actionData xml:id="d4">
      <inkml:trace xmlns:inkml="http://www.w3.org/2003/InkML" xml:id="stk4" contextRef="#ctx0" brushRef="#br0">29935 3106 1568 0,'10'0'580'16,"-10"-6"-448"-16,16 -5 -40 0,-6 11 -40 15,-5 -6 -48 -15,6 0 8 0,-1 -5 -8 0,-5 -7 8 16,1 1 -8 -16,-6 -1 -4 15,0 7 4 -15,0 -1 28 16,0 6 -16 -16,0 6 12 0,10 12 -16 16,0 11 0 -16,6 12 -4 15,4 11 4 1,1 13 -8 0,10 -1 16 -1,0 6 -12 -15,0 -6 -4 0,0 -11 0 0,-5 -7 20 16,0 -11 -12 -16,0 0 76 15,0 -11 -52 -15,-1 -18 68 16,6 -18 -64 -16,6 -22 64 16,9 -42 -64 -16,21 -17 -8 15,11 -23 -20 -15,20 -35 -12 16,0 -64 4 -16,11 -6 -24 16,25 -6 12 -16,22 -29 -56 15,-12 12 32 -15,-14 41 -424 16,-1 34 252 -16,10 12 72 0,-4 -5 88 47</inkml:trace>
    </iact:actionData>
  </iact:action>
  <iact:action type="add" startTime="24800">
    <iact:property name="dataType"/>
    <iact:actionData xml:id="d5">
      <inkml:trace xmlns:inkml="http://www.w3.org/2003/InkML" xml:id="stk5" contextRef="#ctx0" brushRef="#brinv">0 0 2048 0</inkml:trace>
    </iact:actionData>
  </iact:action>
  <iact:action type="add" startTime="24801">
    <iact:property name="dataType"/>
    <iact:actionData xml:id="d6">
      <inkml:trace xmlns:inkml="http://www.w3.org/2003/InkML" xml:id="stk6" contextRef="#ctx0" brushRef="#brinv">32585 24204 2048 0</inkml:trace>
    </iact:actionData>
  </iact:action>
</iact:actions>
</file>

<file path=ppt/notesMasters/_rels/notesMaster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678816" y="264160"/>
            <a:ext cx="6019164" cy="4512881"/>
          </a:xfrm>
          <a:prstGeom prst="rect">
            <a:avLst/>
          </a:prstGeom>
          <a:noFill/>
          <a:ln w="12700">
            <a:solidFill>
              <a:prstClr val="black"/>
            </a:solidFill>
          </a:ln>
        </p:spPr>
        <p:txBody>
          <a:bodyPr vert="horz" lIns="97566" tIns="48783" rIns="97566" bIns="48783" rtlCol="0" anchor="ctr"/>
          <a:lstStyle/>
          <a:p>
            <a:pPr lvl="0"/>
            <a:endParaRPr lang="en-US" noProof="0"/>
          </a:p>
        </p:txBody>
      </p:sp>
      <p:sp>
        <p:nvSpPr>
          <p:cNvPr id="5" name="Notes Placeholder 4"/>
          <p:cNvSpPr>
            <a:spLocks noGrp="1"/>
          </p:cNvSpPr>
          <p:nvPr>
            <p:ph type="body" sz="quarter" idx="3"/>
          </p:nvPr>
        </p:nvSpPr>
        <p:spPr>
          <a:xfrm>
            <a:off x="340043" y="5017770"/>
            <a:ext cx="6357937" cy="3881754"/>
          </a:xfrm>
          <a:prstGeom prst="rect">
            <a:avLst/>
          </a:prstGeom>
        </p:spPr>
        <p:txBody>
          <a:bodyPr vert="horz" lIns="0" tIns="0" rIns="0" bIns="0" rtlCol="0">
            <a:normAutofit/>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p:txBody>
      </p:sp>
      <p:sp>
        <p:nvSpPr>
          <p:cNvPr id="11" name="Header Placeholder 1"/>
          <p:cNvSpPr>
            <a:spLocks noGrp="1"/>
          </p:cNvSpPr>
          <p:nvPr>
            <p:ph type="hdr" sz="quarter"/>
          </p:nvPr>
        </p:nvSpPr>
        <p:spPr>
          <a:xfrm>
            <a:off x="2376488" y="9153525"/>
            <a:ext cx="2841625" cy="142875"/>
          </a:xfrm>
          <a:prstGeom prst="rect">
            <a:avLst/>
          </a:prstGeom>
        </p:spPr>
        <p:txBody>
          <a:bodyPr vert="horz" wrap="square" lIns="0" tIns="0" rIns="0" bIns="0" rtlCol="0" anchor="t" anchorCtr="0"/>
          <a:lstStyle>
            <a:lvl1pPr algn="l" eaLnBrk="1" fontAlgn="auto" hangingPunct="1">
              <a:lnSpc>
                <a:spcPct val="95000"/>
              </a:lnSpc>
              <a:spcBef>
                <a:spcPts val="0"/>
              </a:spcBef>
              <a:spcAft>
                <a:spcPts val="0"/>
              </a:spcAft>
              <a:defRPr sz="800" i="0">
                <a:latin typeface="Arial" pitchFamily="34" charset="0"/>
                <a:cs typeface="Arial" pitchFamily="34" charset="0"/>
              </a:defRPr>
            </a:lvl1pPr>
          </a:lstStyle>
          <a:p>
            <a:pPr>
              <a:defRPr/>
            </a:pPr>
            <a:endParaRPr lang="en-US"/>
          </a:p>
        </p:txBody>
      </p:sp>
      <p:sp>
        <p:nvSpPr>
          <p:cNvPr id="12" name="Date Placeholder 2"/>
          <p:cNvSpPr>
            <a:spLocks noGrp="1"/>
          </p:cNvSpPr>
          <p:nvPr>
            <p:ph type="dt" idx="1"/>
          </p:nvPr>
        </p:nvSpPr>
        <p:spPr>
          <a:xfrm>
            <a:off x="1287463" y="9147175"/>
            <a:ext cx="938212" cy="150813"/>
          </a:xfrm>
          <a:prstGeom prst="rect">
            <a:avLst/>
          </a:prstGeom>
        </p:spPr>
        <p:txBody>
          <a:bodyPr vert="horz" lIns="0" tIns="0" rIns="0" bIns="0" rtlCol="0"/>
          <a:lstStyle>
            <a:lvl1pPr algn="l" eaLnBrk="1" fontAlgn="auto" hangingPunct="1">
              <a:spcBef>
                <a:spcPts val="0"/>
              </a:spcBef>
              <a:spcAft>
                <a:spcPts val="0"/>
              </a:spcAft>
              <a:defRPr sz="800" i="0">
                <a:latin typeface="Arial" pitchFamily="34" charset="0"/>
                <a:cs typeface="Arial" pitchFamily="34" charset="0"/>
              </a:defRPr>
            </a:lvl1pPr>
          </a:lstStyle>
          <a:p>
            <a:pPr>
              <a:defRPr/>
            </a:pPr>
            <a:endParaRPr lang="en-US"/>
          </a:p>
        </p:txBody>
      </p:sp>
      <p:sp>
        <p:nvSpPr>
          <p:cNvPr id="28" name="Slide Number Placeholder 6"/>
          <p:cNvSpPr>
            <a:spLocks noGrp="1"/>
          </p:cNvSpPr>
          <p:nvPr>
            <p:ph type="sldNum" sz="quarter" idx="5"/>
          </p:nvPr>
        </p:nvSpPr>
        <p:spPr>
          <a:xfrm>
            <a:off x="477838" y="9147175"/>
            <a:ext cx="590550" cy="109538"/>
          </a:xfrm>
          <a:prstGeom prst="rect">
            <a:avLst/>
          </a:prstGeom>
        </p:spPr>
        <p:txBody>
          <a:bodyPr vert="horz" wrap="square" lIns="0" tIns="0" rIns="0" bIns="0" rtlCol="0" anchor="b" anchorCtr="0"/>
          <a:lstStyle>
            <a:lvl1pPr marL="0" algn="l" defTabSz="957468" rtl="0" eaLnBrk="1" fontAlgn="auto" latinLnBrk="0" hangingPunct="1">
              <a:spcBef>
                <a:spcPts val="0"/>
              </a:spcBef>
              <a:spcAft>
                <a:spcPts val="0"/>
              </a:spcAft>
              <a:defRPr lang="en-US" sz="800" i="0" kern="1200">
                <a:solidFill>
                  <a:schemeClr val="tx1"/>
                </a:solidFill>
                <a:latin typeface="Arial" pitchFamily="34" charset="0"/>
                <a:ea typeface="+mn-ea"/>
                <a:cs typeface="Arial" pitchFamily="34" charset="0"/>
              </a:defRPr>
            </a:lvl1pPr>
          </a:lstStyle>
          <a:p>
            <a:pPr>
              <a:defRPr/>
            </a:pPr>
            <a:fld id="{C2492204-C882-1F49-BB1D-EB85FAE8D3F3}" type="slidenum">
              <a:rPr/>
              <a:pPr>
                <a:defRPr/>
              </a:pPr>
              <a:t>‹#›</a:t>
            </a:fld>
            <a:endParaRPr dirty="0"/>
          </a:p>
        </p:txBody>
      </p:sp>
      <p:cxnSp>
        <p:nvCxnSpPr>
          <p:cNvPr id="29" name="Straight Connector 28"/>
          <p:cNvCxnSpPr/>
          <p:nvPr/>
        </p:nvCxnSpPr>
        <p:spPr>
          <a:xfrm>
            <a:off x="485775" y="9085263"/>
            <a:ext cx="634047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12296"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9663" y="9156700"/>
            <a:ext cx="639762"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3393464"/>
      </p:ext>
    </p:extLst>
  </p:cSld>
  <p:clrMap bg1="lt1" tx1="dk1" bg2="lt2" tx2="dk2" accent1="accent1" accent2="accent2" accent3="accent3" accent4="accent4" accent5="accent5" accent6="accent6" hlink="hlink" folHlink="folHlink"/>
  <p:hf sldNum="0" hdr="0" ftr="0" dt="0"/>
  <p:notesStyle>
    <a:lvl1pPr marL="114300" indent="-114300" algn="l" rtl="0" eaLnBrk="0" fontAlgn="base" hangingPunct="0">
      <a:spcBef>
        <a:spcPts val="800"/>
      </a:spcBef>
      <a:spcAft>
        <a:spcPct val="0"/>
      </a:spcAft>
      <a:buFont typeface="Arial" charset="0"/>
      <a:buChar char="•"/>
      <a:defRPr sz="1200" kern="1200">
        <a:solidFill>
          <a:schemeClr val="tx1"/>
        </a:solidFill>
        <a:latin typeface="Arial" pitchFamily="34" charset="0"/>
        <a:ea typeface="Arial" charset="0"/>
        <a:cs typeface="Arial" pitchFamily="34" charset="0"/>
      </a:defRPr>
    </a:lvl1pPr>
    <a:lvl2pPr marL="285750" indent="-112713" algn="l" rtl="0" eaLnBrk="0" fontAlgn="base" hangingPunct="0">
      <a:spcBef>
        <a:spcPts val="200"/>
      </a:spcBef>
      <a:spcAft>
        <a:spcPct val="0"/>
      </a:spcAft>
      <a:buFont typeface="Arial" charset="0"/>
      <a:buChar char="•"/>
      <a:defRPr sz="1100" kern="1200">
        <a:solidFill>
          <a:schemeClr val="tx1"/>
        </a:solidFill>
        <a:latin typeface="Arial" pitchFamily="34" charset="0"/>
        <a:ea typeface="Arial" charset="0"/>
        <a:cs typeface="Arial" pitchFamily="34" charset="0"/>
      </a:defRPr>
    </a:lvl2pPr>
    <a:lvl3pPr marL="403225" indent="-117475" algn="l" rtl="0" eaLnBrk="0" fontAlgn="base" hangingPunct="0">
      <a:spcBef>
        <a:spcPts val="200"/>
      </a:spcBef>
      <a:spcAft>
        <a:spcPct val="0"/>
      </a:spcAft>
      <a:buFont typeface="Arial" charset="0"/>
      <a:buChar char="•"/>
      <a:defRPr sz="1000" kern="1200">
        <a:solidFill>
          <a:schemeClr val="tx1"/>
        </a:solidFill>
        <a:latin typeface="Arial" pitchFamily="34" charset="0"/>
        <a:ea typeface="Arial" charset="0"/>
        <a:cs typeface="Arial" pitchFamily="34" charset="0"/>
      </a:defRPr>
    </a:lvl3pPr>
    <a:lvl4pPr marL="569913" indent="-112713" algn="l" rtl="0" eaLnBrk="0" fontAlgn="base" hangingPunct="0">
      <a:spcBef>
        <a:spcPts val="200"/>
      </a:spcBef>
      <a:spcAft>
        <a:spcPct val="0"/>
      </a:spcAft>
      <a:buFont typeface="Arial" charset="0"/>
      <a:buChar char="•"/>
      <a:defRPr sz="1000" kern="1200">
        <a:solidFill>
          <a:schemeClr val="tx1"/>
        </a:solidFill>
        <a:latin typeface="Arial" pitchFamily="34" charset="0"/>
        <a:ea typeface="Arial" charset="0"/>
        <a:cs typeface="Arial" pitchFamily="34" charset="0"/>
      </a:defRPr>
    </a:lvl4pPr>
    <a:lvl5pPr marL="457200" indent="114300" algn="l" rtl="0" eaLnBrk="0" fontAlgn="base" hangingPunct="0">
      <a:spcBef>
        <a:spcPct val="30000"/>
      </a:spcBef>
      <a:spcAft>
        <a:spcPct val="0"/>
      </a:spcAft>
      <a:buFont typeface="Arial" charset="0"/>
      <a:buChar char="•"/>
      <a:defRPr sz="1000" kern="1200">
        <a:solidFill>
          <a:schemeClr val="tx1"/>
        </a:solidFill>
        <a:latin typeface="+mn-lt"/>
        <a:ea typeface="Arial" charset="0"/>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cancer.gov/types/colorectal/hp/colorectal-prevention-pdq#cit/section_2.18" TargetMode="External"/><Relationship Id="rId2" Type="http://schemas.openxmlformats.org/officeDocument/2006/relationships/slide" Target="../slides/slide46.xml"/><Relationship Id="rId1" Type="http://schemas.openxmlformats.org/officeDocument/2006/relationships/notesMaster" Target="../notesMasters/notesMaster1.xml"/><Relationship Id="rId5" Type="http://schemas.openxmlformats.org/officeDocument/2006/relationships/hyperlink" Target="https://www.cancer.gov/types/colorectal/hp/colorectal-prevention-pdq#cit/section_2.17" TargetMode="External"/><Relationship Id="rId4" Type="http://schemas.openxmlformats.org/officeDocument/2006/relationships/hyperlink" Target="https://www.cancer.gov/types/colorectal/hp/colorectal-prevention-pdq#cit/section_2.16" TargetMode="Externa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nurseshealthstudy.org/about-nhs/history"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9450" y="263525"/>
            <a:ext cx="6018213" cy="4513263"/>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673993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9450" y="263525"/>
            <a:ext cx="6018213" cy="4513263"/>
          </a:xfrm>
        </p:spPr>
      </p:sp>
      <p:sp>
        <p:nvSpPr>
          <p:cNvPr id="3" name="Notes Placeholder 2"/>
          <p:cNvSpPr>
            <a:spLocks noGrp="1"/>
          </p:cNvSpPr>
          <p:nvPr>
            <p:ph type="body" idx="1"/>
          </p:nvPr>
        </p:nvSpPr>
        <p:spPr/>
        <p:txBody>
          <a:bodyPr/>
          <a:lstStyle/>
          <a:p>
            <a:r>
              <a:rPr lang="en-US" dirty="0" smtClean="0"/>
              <a:t>PICO</a:t>
            </a:r>
          </a:p>
          <a:p>
            <a:r>
              <a:rPr lang="en-US" dirty="0" smtClean="0"/>
              <a:t>P:  Population</a:t>
            </a:r>
          </a:p>
          <a:p>
            <a:r>
              <a:rPr lang="en-US" dirty="0" smtClean="0"/>
              <a:t>I: Intervention (or E, Exposed, if not RCT)</a:t>
            </a:r>
          </a:p>
          <a:p>
            <a:r>
              <a:rPr lang="en-US" dirty="0" smtClean="0"/>
              <a:t>C: Comparison Group for</a:t>
            </a:r>
            <a:r>
              <a:rPr lang="en-US" baseline="0" dirty="0" smtClean="0"/>
              <a:t> Exposure (or Control group for the intervention)</a:t>
            </a:r>
          </a:p>
          <a:p>
            <a:r>
              <a:rPr lang="en-US" baseline="0" dirty="0" smtClean="0"/>
              <a:t>O: Outcome</a:t>
            </a:r>
            <a:endParaRPr lang="en-US" dirty="0"/>
          </a:p>
        </p:txBody>
      </p:sp>
    </p:spTree>
    <p:extLst>
      <p:ext uri="{BB962C8B-B14F-4D97-AF65-F5344CB8AC3E}">
        <p14:creationId xmlns:p14="http://schemas.microsoft.com/office/powerpoint/2010/main" val="20302546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Rot="1" noChangeAspect="1" noChangeArrowheads="1" noTextEdit="1"/>
          </p:cNvSpPr>
          <p:nvPr>
            <p:ph type="sldImg"/>
          </p:nvPr>
        </p:nvSpPr>
        <p:spPr>
          <a:xfrm>
            <a:off x="1104900" y="696913"/>
            <a:ext cx="4648200" cy="3486150"/>
          </a:xfrm>
          <a:ln/>
        </p:spPr>
      </p:sp>
      <p:sp>
        <p:nvSpPr>
          <p:cNvPr id="106498" name="Rectangle 3"/>
          <p:cNvSpPr>
            <a:spLocks noGrp="1" noChangeArrowheads="1"/>
          </p:cNvSpPr>
          <p:nvPr>
            <p:ph type="body" idx="1"/>
          </p:nvPr>
        </p:nvSpPr>
        <p:spPr>
          <a:noFill/>
          <a:ln/>
        </p:spPr>
        <p:txBody>
          <a:bodyPr>
            <a:normAutofit fontScale="92500" lnSpcReduction="10000"/>
          </a:bodyPr>
          <a:lstStyle/>
          <a:p>
            <a:pPr marL="0" indent="0">
              <a:spcBef>
                <a:spcPct val="30000"/>
              </a:spcBef>
              <a:buNone/>
              <a:defRPr/>
            </a:pPr>
            <a:r>
              <a:rPr lang="en-US" altLang="en-US" sz="1000" dirty="0"/>
              <a:t>From </a:t>
            </a:r>
            <a:r>
              <a:rPr lang="en-US" altLang="en-US" sz="1000" dirty="0" err="1"/>
              <a:t>Epid</a:t>
            </a:r>
            <a:r>
              <a:rPr lang="en-US" altLang="en-US" sz="1000" dirty="0"/>
              <a:t> Methods 1, J Martin 2017</a:t>
            </a:r>
            <a:endParaRPr lang="en-US" sz="100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dirty="0" smtClean="0"/>
              <a:t>The other kind of cohort is a dynamic or</a:t>
            </a:r>
            <a:r>
              <a:rPr lang="en-US" sz="1000" baseline="0" dirty="0" smtClean="0"/>
              <a:t> “</a:t>
            </a:r>
            <a:r>
              <a:rPr lang="en-US" sz="1000" dirty="0" smtClean="0"/>
              <a:t>open”</a:t>
            </a:r>
            <a:r>
              <a:rPr lang="en-US" sz="1000" baseline="0" dirty="0" smtClean="0"/>
              <a:t> </a:t>
            </a:r>
            <a:r>
              <a:rPr lang="en-US" sz="1000" dirty="0" smtClean="0"/>
              <a:t>cohort, also referred</a:t>
            </a:r>
            <a:r>
              <a:rPr lang="en-US" sz="1000" baseline="0" dirty="0" smtClean="0"/>
              <a:t> to as a “dynamic population” in the </a:t>
            </a:r>
            <a:r>
              <a:rPr lang="en-US" sz="1000" baseline="0" dirty="0" err="1" smtClean="0"/>
              <a:t>Vanderbroucke</a:t>
            </a:r>
            <a:r>
              <a:rPr lang="en-US" sz="1000" baseline="0" dirty="0" smtClean="0"/>
              <a:t> reading</a:t>
            </a:r>
            <a:r>
              <a:rPr lang="en-US" sz="1000" dirty="0" smtClean="0"/>
              <a:t>. </a:t>
            </a:r>
            <a:r>
              <a:rPr lang="en-US" sz="1000" baseline="0" dirty="0" smtClean="0"/>
              <a:t>A dynamic cohort is generally a free</a:t>
            </a:r>
            <a:r>
              <a:rPr lang="en-US" sz="1000" dirty="0" smtClean="0"/>
              <a:t> living population</a:t>
            </a:r>
            <a:r>
              <a:rPr lang="en-US" sz="1000" baseline="0" dirty="0" smtClean="0"/>
              <a:t> defined by geography, membership, </a:t>
            </a:r>
            <a:r>
              <a:rPr lang="en-US" sz="1000" baseline="0" dirty="0" err="1" smtClean="0"/>
              <a:t>etc</a:t>
            </a:r>
            <a:r>
              <a:rPr lang="en-US" sz="1000" baseline="0" dirty="0" smtClean="0"/>
              <a:t> and whose time zero typically extends over some duration of calendar time.  There is no sense of any short fixed period of enrollment.</a:t>
            </a:r>
            <a:r>
              <a:rPr lang="en-US" sz="1000" dirty="0" smtClean="0"/>
              <a:t>  There is the expectation that new members of the cohort will be constantly joining.</a:t>
            </a:r>
            <a:r>
              <a:rPr lang="en-US" sz="1000" baseline="0" dirty="0" smtClean="0"/>
              <a:t>  Dynamic cohorts typically have the expectation that its participants will often leave the cohort.</a:t>
            </a:r>
            <a:endParaRPr lang="en-US" sz="1000"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0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dirty="0" smtClean="0"/>
              <a:t>For</a:t>
            </a:r>
            <a:r>
              <a:rPr lang="en-US" sz="1000" baseline="0" dirty="0" smtClean="0"/>
              <a:t> example, San Francisco (SF) County residents, who are defined by geographic county lines, in a given calendar period, are a dynamic cohort.  We know that new members will continually be moving into the county and established members will continually be moving out.  Another example is t</a:t>
            </a:r>
            <a:r>
              <a:rPr lang="en-US" sz="1000" dirty="0" smtClean="0"/>
              <a:t>he members of Kaiser Permanente (a Health</a:t>
            </a:r>
            <a:r>
              <a:rPr lang="en-US" sz="1000" baseline="0" dirty="0" smtClean="0"/>
              <a:t> Care </a:t>
            </a:r>
            <a:r>
              <a:rPr lang="en-US" sz="1000" dirty="0" smtClean="0"/>
              <a:t>Maintenance Organization (HMO), which provides health insurance to a given set of</a:t>
            </a:r>
            <a:r>
              <a:rPr lang="en-US" sz="1000" baseline="0" dirty="0" smtClean="0"/>
              <a:t> people</a:t>
            </a:r>
            <a:r>
              <a:rPr lang="en-US" sz="1000" dirty="0" smtClean="0"/>
              <a:t>) during some specified </a:t>
            </a:r>
            <a:r>
              <a:rPr lang="en-US" sz="1000" dirty="0" err="1" smtClean="0"/>
              <a:t>calender</a:t>
            </a:r>
            <a:r>
              <a:rPr lang="en-US" sz="1000" dirty="0" smtClean="0"/>
              <a:t> time period.</a:t>
            </a:r>
            <a:r>
              <a:rPr lang="en-US" sz="1000" baseline="0" dirty="0" smtClean="0"/>
              <a:t>  It is</a:t>
            </a:r>
            <a:r>
              <a:rPr lang="en-US" sz="1000" dirty="0" smtClean="0"/>
              <a:t> a dynamic cohort that is administratively defined by membership.  It is an open cohort since we expect that new members will</a:t>
            </a:r>
            <a:r>
              <a:rPr lang="en-US" sz="1000" baseline="0" dirty="0" smtClean="0"/>
              <a:t> continually enter and established members will </a:t>
            </a:r>
            <a:r>
              <a:rPr lang="en-US" sz="1000" dirty="0" smtClean="0"/>
              <a:t>leave.</a:t>
            </a:r>
            <a:r>
              <a:rPr lang="en-US" sz="1000" baseline="0" dirty="0" smtClean="0"/>
              <a:t>  In this slide, we show a dynamic cohort that has about the same total members throughout the period of observation;  as members leave the cohort, a similar number of new members join.  Dynamic cohorts may also be increasing or declining in overall numbers.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0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dirty="0" smtClean="0"/>
              <a:t>Dynamic cohorts differ conceptually</a:t>
            </a:r>
            <a:r>
              <a:rPr lang="en-US" sz="1000" baseline="0" dirty="0" smtClean="0"/>
              <a:t> </a:t>
            </a:r>
            <a:r>
              <a:rPr lang="en-US" sz="1000" dirty="0" smtClean="0"/>
              <a:t>from fixed cohorts.  In a dynamic cohort, time is generally calendar time and</a:t>
            </a:r>
            <a:r>
              <a:rPr lang="en-US" sz="1000" baseline="0" dirty="0" smtClean="0"/>
              <a:t> not observation time; this is because there was no single time of enrollment.   Persons leave the cohort because of developing an event of interest, a competing event, no longer fulfilling the criteria of the cohort (e.g., no longer living in San Francisco or no longer being a member of the Kaiser HMO, or just simply the end of follow-up for the entire population (e.g., persons were followed up until last month). </a:t>
            </a:r>
            <a:r>
              <a:rPr lang="en-US" sz="1000" dirty="0" smtClean="0"/>
              <a:t> </a:t>
            </a:r>
            <a:r>
              <a:rPr lang="en-US" sz="1000" baseline="0" dirty="0" smtClean="0"/>
              <a:t> In a fixed cohort, in contrast, follow-up time starts with the construct that defines cohort membership and time is typically described in observation time since time zero.   Just like a dynamic cohort, in fixed cohorts observation is ceased when the outcome of interest occurs, leaving the cohort (which is called “loss to follow-up” in the context of a fixed cohort, competing event, or administrative end of observation.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00"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baseline="0" dirty="0" smtClean="0"/>
              <a:t>Many textbooks do not provide much discussion of dynamic cohorts, and this is unfortunate.  Historically, for example, dynamic cohorts have been used for clinical research of cancer outcomes, facilitated in the US by the establishment of cancer registries in defined geographic areas.  Currently, in the era of so-called “Big Data”, the use of dynamic cohorts from clinical practice settings is growing and encompasses a wider range of health outcomes.  </a:t>
            </a:r>
            <a:endParaRPr lang="en-US" sz="1000" dirty="0" smtClean="0"/>
          </a:p>
          <a:p>
            <a:endParaRPr lang="en-US" sz="1000" dirty="0" smtClean="0"/>
          </a:p>
        </p:txBody>
      </p:sp>
    </p:spTree>
    <p:extLst>
      <p:ext uri="{BB962C8B-B14F-4D97-AF65-F5344CB8AC3E}">
        <p14:creationId xmlns:p14="http://schemas.microsoft.com/office/powerpoint/2010/main" val="18370170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noTextEdit="1"/>
          </p:cNvSpPr>
          <p:nvPr>
            <p:ph type="sldImg"/>
          </p:nvPr>
        </p:nvSpPr>
        <p:spPr bwMode="auto">
          <a:xfrm>
            <a:off x="679450" y="263525"/>
            <a:ext cx="6018213" cy="45132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96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tLang="en-US">
              <a:latin typeface="Arial" charset="0"/>
              <a:cs typeface="Arial" charset="0"/>
            </a:endParaRPr>
          </a:p>
        </p:txBody>
      </p:sp>
      <p:sp>
        <p:nvSpPr>
          <p:cNvPr id="69635" name="Slide Number Placeholder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defRPr>
                <a:solidFill>
                  <a:schemeClr val="tx1"/>
                </a:solidFill>
                <a:latin typeface="Garamond" charset="0"/>
              </a:defRPr>
            </a:lvl1pPr>
            <a:lvl2pPr marL="777875" indent="-298450" defTabSz="957263">
              <a:defRPr>
                <a:solidFill>
                  <a:schemeClr val="tx1"/>
                </a:solidFill>
                <a:latin typeface="Garamond" charset="0"/>
              </a:defRPr>
            </a:lvl2pPr>
            <a:lvl3pPr marL="1195388" indent="-238125" defTabSz="957263">
              <a:defRPr>
                <a:solidFill>
                  <a:schemeClr val="tx1"/>
                </a:solidFill>
                <a:latin typeface="Garamond" charset="0"/>
              </a:defRPr>
            </a:lvl3pPr>
            <a:lvl4pPr marL="1674813" indent="-238125" defTabSz="957263">
              <a:defRPr>
                <a:solidFill>
                  <a:schemeClr val="tx1"/>
                </a:solidFill>
                <a:latin typeface="Garamond" charset="0"/>
              </a:defRPr>
            </a:lvl4pPr>
            <a:lvl5pPr marL="2154238" indent="-238125" defTabSz="957263">
              <a:defRPr>
                <a:solidFill>
                  <a:schemeClr val="tx1"/>
                </a:solidFill>
                <a:latin typeface="Garamond" charset="0"/>
              </a:defRPr>
            </a:lvl5pPr>
            <a:lvl6pPr marL="2611438" indent="-238125" defTabSz="957263" eaLnBrk="0" fontAlgn="base" hangingPunct="0">
              <a:spcBef>
                <a:spcPct val="0"/>
              </a:spcBef>
              <a:spcAft>
                <a:spcPct val="0"/>
              </a:spcAft>
              <a:defRPr>
                <a:solidFill>
                  <a:schemeClr val="tx1"/>
                </a:solidFill>
                <a:latin typeface="Garamond" charset="0"/>
              </a:defRPr>
            </a:lvl6pPr>
            <a:lvl7pPr marL="3068638" indent="-238125" defTabSz="957263" eaLnBrk="0" fontAlgn="base" hangingPunct="0">
              <a:spcBef>
                <a:spcPct val="0"/>
              </a:spcBef>
              <a:spcAft>
                <a:spcPct val="0"/>
              </a:spcAft>
              <a:defRPr>
                <a:solidFill>
                  <a:schemeClr val="tx1"/>
                </a:solidFill>
                <a:latin typeface="Garamond" charset="0"/>
              </a:defRPr>
            </a:lvl7pPr>
            <a:lvl8pPr marL="3525838" indent="-238125" defTabSz="957263" eaLnBrk="0" fontAlgn="base" hangingPunct="0">
              <a:spcBef>
                <a:spcPct val="0"/>
              </a:spcBef>
              <a:spcAft>
                <a:spcPct val="0"/>
              </a:spcAft>
              <a:defRPr>
                <a:solidFill>
                  <a:schemeClr val="tx1"/>
                </a:solidFill>
                <a:latin typeface="Garamond" charset="0"/>
              </a:defRPr>
            </a:lvl8pPr>
            <a:lvl9pPr marL="3983038" indent="-238125" defTabSz="957263" eaLnBrk="0" fontAlgn="base" hangingPunct="0">
              <a:spcBef>
                <a:spcPct val="0"/>
              </a:spcBef>
              <a:spcAft>
                <a:spcPct val="0"/>
              </a:spcAft>
              <a:defRPr>
                <a:solidFill>
                  <a:schemeClr val="tx1"/>
                </a:solidFill>
                <a:latin typeface="Garamond" charset="0"/>
              </a:defRPr>
            </a:lvl9pPr>
          </a:lstStyle>
          <a:p>
            <a:fld id="{267D3FB1-BFBA-7646-8ACB-2B20D69D73A7}" type="slidenum">
              <a:rPr lang="en-US" altLang="en-US">
                <a:latin typeface="Arial" charset="0"/>
              </a:rPr>
              <a:pPr/>
              <a:t>12</a:t>
            </a:fld>
            <a:endParaRPr lang="en-US" altLang="en-US">
              <a:latin typeface="Arial" charset="0"/>
            </a:endParaRPr>
          </a:p>
        </p:txBody>
      </p:sp>
    </p:spTree>
    <p:extLst>
      <p:ext uri="{BB962C8B-B14F-4D97-AF65-F5344CB8AC3E}">
        <p14:creationId xmlns:p14="http://schemas.microsoft.com/office/powerpoint/2010/main" val="14888973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Rot="1" noChangeAspect="1" noChangeArrowheads="1" noTextEdit="1"/>
          </p:cNvSpPr>
          <p:nvPr>
            <p:ph type="sldImg"/>
          </p:nvPr>
        </p:nvSpPr>
        <p:spPr>
          <a:xfrm>
            <a:off x="1104900" y="696913"/>
            <a:ext cx="4648200" cy="3486150"/>
          </a:xfrm>
          <a:ln/>
        </p:spPr>
      </p:sp>
      <p:sp>
        <p:nvSpPr>
          <p:cNvPr id="106498" name="Rectangle 3"/>
          <p:cNvSpPr>
            <a:spLocks noGrp="1" noChangeArrowheads="1"/>
          </p:cNvSpPr>
          <p:nvPr>
            <p:ph type="body" idx="1"/>
          </p:nvPr>
        </p:nvSpPr>
        <p:spPr>
          <a:noFill/>
          <a:ln/>
        </p:spPr>
        <p:txBody>
          <a:bodyPr/>
          <a:lstStyle/>
          <a:p>
            <a:pPr marL="0" indent="0">
              <a:spcBef>
                <a:spcPct val="30000"/>
              </a:spcBef>
              <a:buNone/>
              <a:defRPr/>
            </a:pPr>
            <a:r>
              <a:rPr lang="en-US" altLang="en-US" sz="1000" dirty="0"/>
              <a:t>From </a:t>
            </a:r>
            <a:r>
              <a:rPr lang="en-US" altLang="en-US" sz="1000" dirty="0" err="1"/>
              <a:t>Epid</a:t>
            </a:r>
            <a:r>
              <a:rPr lang="en-US" altLang="en-US" sz="1000" dirty="0"/>
              <a:t> Methods 1, J Martin </a:t>
            </a:r>
            <a:r>
              <a:rPr lang="en-US" altLang="en-US" sz="1000" dirty="0" smtClean="0"/>
              <a:t>2017</a:t>
            </a:r>
          </a:p>
          <a:p>
            <a:pPr marL="0" indent="0">
              <a:spcBef>
                <a:spcPct val="30000"/>
              </a:spcBef>
              <a:buNone/>
              <a:defRPr/>
            </a:pPr>
            <a:endParaRPr lang="en-US" sz="100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dirty="0" smtClean="0"/>
              <a:t>Just like there are at least 3 main different ways to sample a fixed cohort, there are also 3 main </a:t>
            </a:r>
            <a:r>
              <a:rPr lang="en-US" sz="1000" baseline="0" dirty="0" smtClean="0"/>
              <a:t>different ways to sample a dynamic cohort.  I</a:t>
            </a:r>
            <a:r>
              <a:rPr lang="en-US" sz="1000" dirty="0" smtClean="0"/>
              <a:t>t is important to be conscious of which type of underlying cohort you are sampling.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00" dirty="0" smtClean="0"/>
          </a:p>
        </p:txBody>
      </p:sp>
    </p:spTree>
    <p:extLst>
      <p:ext uri="{BB962C8B-B14F-4D97-AF65-F5344CB8AC3E}">
        <p14:creationId xmlns:p14="http://schemas.microsoft.com/office/powerpoint/2010/main" val="17787456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9450" y="263525"/>
            <a:ext cx="6018213" cy="4513263"/>
          </a:xfrm>
        </p:spPr>
      </p:sp>
      <p:sp>
        <p:nvSpPr>
          <p:cNvPr id="3" name="Notes Placeholder 2"/>
          <p:cNvSpPr>
            <a:spLocks noGrp="1"/>
          </p:cNvSpPr>
          <p:nvPr>
            <p:ph type="body" idx="1"/>
          </p:nvPr>
        </p:nvSpPr>
        <p:spPr/>
        <p:txBody>
          <a:bodyPr/>
          <a:lstStyle/>
          <a:p>
            <a:r>
              <a:rPr lang="en-US" dirty="0" smtClean="0"/>
              <a:t>Secular trends;  societal</a:t>
            </a:r>
            <a:r>
              <a:rPr lang="en-US" baseline="0" dirty="0" smtClean="0"/>
              <a:t> norms or standards may change </a:t>
            </a:r>
            <a:r>
              <a:rPr lang="mr-IN" baseline="0" dirty="0" smtClean="0"/>
              <a:t>–</a:t>
            </a:r>
            <a:r>
              <a:rPr lang="en-US" baseline="0" dirty="0" smtClean="0"/>
              <a:t> “subjective” question asked in 1996 and 2006 may need to be interpreted differently: e.g., “Do would you rate your comfort level with using the Internet or mobile technology?”</a:t>
            </a:r>
          </a:p>
          <a:p>
            <a:r>
              <a:rPr lang="en-US" baseline="0" dirty="0" smtClean="0"/>
              <a:t>The data available from the Electronic Health Record could vary over time. E.g., what if the standards changed for </a:t>
            </a:r>
            <a:r>
              <a:rPr lang="en-US" baseline="0" dirty="0" err="1" smtClean="0"/>
              <a:t>classifyng</a:t>
            </a:r>
            <a:r>
              <a:rPr lang="en-US" baseline="0" dirty="0" smtClean="0"/>
              <a:t> a tumor as “intermediate” grade</a:t>
            </a:r>
            <a:r>
              <a:rPr lang="mr-IN" baseline="0" dirty="0" smtClean="0"/>
              <a:t>…</a:t>
            </a:r>
            <a:r>
              <a:rPr lang="en-US" baseline="0" dirty="0" smtClean="0"/>
              <a:t> and the data from the cancer registry only provides “low” “intermediate” and “high” grade as options</a:t>
            </a:r>
            <a:r>
              <a:rPr lang="mr-IN" baseline="0" dirty="0" smtClean="0"/>
              <a:t>…</a:t>
            </a:r>
            <a:endParaRPr lang="en-US" baseline="0" dirty="0" smtClean="0"/>
          </a:p>
          <a:p>
            <a:endParaRPr lang="en-US" baseline="0" dirty="0" smtClean="0"/>
          </a:p>
        </p:txBody>
      </p:sp>
    </p:spTree>
    <p:extLst>
      <p:ext uri="{BB962C8B-B14F-4D97-AF65-F5344CB8AC3E}">
        <p14:creationId xmlns:p14="http://schemas.microsoft.com/office/powerpoint/2010/main" val="18927801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p:cNvSpPr>
            <a:spLocks noGrp="1" noChangeArrowheads="1"/>
          </p:cNvSpPr>
          <p:nvPr>
            <p:ph type="sldNum" sz="quarter" idx="5"/>
          </p:nvPr>
        </p:nvSpPr>
        <p:spPr>
          <a:noFill/>
        </p:spPr>
        <p:txBody>
          <a:bodyPr/>
          <a:lstStyle/>
          <a:p>
            <a:fld id="{04155587-EE6E-400C-BA16-61078D29DCC0}" type="slidenum">
              <a:rPr lang="en-US" altLang="en-US" smtClean="0">
                <a:solidFill>
                  <a:srgbClr val="000000"/>
                </a:solidFill>
              </a:rPr>
              <a:pPr/>
              <a:t>15</a:t>
            </a:fld>
            <a:endParaRPr lang="en-US" altLang="en-US" dirty="0" smtClean="0">
              <a:solidFill>
                <a:srgbClr val="000000"/>
              </a:solidFill>
            </a:endParaRPr>
          </a:p>
        </p:txBody>
      </p:sp>
      <p:sp>
        <p:nvSpPr>
          <p:cNvPr id="235522" name="Rectangle 2"/>
          <p:cNvSpPr>
            <a:spLocks noGrp="1" noRot="1" noChangeAspect="1" noChangeArrowheads="1" noTextEdit="1"/>
          </p:cNvSpPr>
          <p:nvPr>
            <p:ph type="sldImg"/>
          </p:nvPr>
        </p:nvSpPr>
        <p:spPr>
          <a:xfrm>
            <a:off x="679450" y="263525"/>
            <a:ext cx="6018213" cy="4513263"/>
          </a:xfrm>
          <a:ln/>
        </p:spPr>
      </p:sp>
      <p:sp>
        <p:nvSpPr>
          <p:cNvPr id="235523" name="Rectangle 3"/>
          <p:cNvSpPr>
            <a:spLocks noGrp="1" noChangeArrowheads="1"/>
          </p:cNvSpPr>
          <p:nvPr>
            <p:ph type="body" idx="1"/>
          </p:nvPr>
        </p:nvSpPr>
        <p:spPr>
          <a:noFill/>
          <a:ln/>
        </p:spPr>
        <p:txBody>
          <a:bodyPr/>
          <a:lstStyle/>
          <a:p>
            <a:r>
              <a:rPr lang="en-US" altLang="en-US" dirty="0" smtClean="0"/>
              <a:t>From </a:t>
            </a:r>
            <a:r>
              <a:rPr lang="en-US" altLang="en-US" dirty="0" err="1" smtClean="0"/>
              <a:t>Epid</a:t>
            </a:r>
            <a:r>
              <a:rPr lang="en-US" altLang="en-US" dirty="0" smtClean="0"/>
              <a:t> Methods 1, J Martin 2017</a:t>
            </a:r>
          </a:p>
          <a:p>
            <a:r>
              <a:rPr lang="en-US" altLang="en-US" dirty="0" smtClean="0"/>
              <a:t>This is the schematic from the previous lecture, showing all the possible ratio and difference measures that can be calculated from cross-sectional and from cohort studies, and now with case-control studies added.  Case-control</a:t>
            </a:r>
            <a:r>
              <a:rPr lang="en-US" altLang="en-US" baseline="0" dirty="0" smtClean="0"/>
              <a:t> studies have traditionally been known as only deriving ratio measures of association, but as sophistication grows, it is now the case that investigators are also beginning to estimate difference-based measures, particularly in case-cohort study designs. This can be done if the fraction of the underlying cohort that is sampled is known.  </a:t>
            </a:r>
            <a:r>
              <a:rPr lang="en-US" altLang="en-US" dirty="0" smtClean="0"/>
              <a:t>For ratio measures of association, we can measure the odds of exposure in cases</a:t>
            </a:r>
            <a:r>
              <a:rPr lang="en-US" altLang="en-US" baseline="0" dirty="0" smtClean="0"/>
              <a:t> and a reference group, </a:t>
            </a:r>
            <a:r>
              <a:rPr lang="en-US" altLang="en-US" dirty="0" smtClean="0"/>
              <a:t>calculate the OR of exposure, which we know is equal to the OR of disease.   However, to obtain a difference measure we need the exposure-specific estimates.  We</a:t>
            </a:r>
            <a:r>
              <a:rPr lang="en-US" altLang="en-US" baseline="0" dirty="0" smtClean="0"/>
              <a:t> will not be performing these difference measures in this course, but we want to make you aware that they can be derived.</a:t>
            </a:r>
            <a:endParaRPr lang="en-US" altLang="en-US" dirty="0" smtClean="0"/>
          </a:p>
          <a:p>
            <a:endParaRPr lang="en-US" altLang="en-US" dirty="0" smtClean="0"/>
          </a:p>
          <a:p>
            <a:r>
              <a:rPr lang="en-US" altLang="en-US" dirty="0" smtClean="0"/>
              <a:t>This completes our lectures on disease association.  We have covered the basic approach to reporting exposure-disease associations (ratio measures</a:t>
            </a:r>
            <a:r>
              <a:rPr lang="en-US" altLang="en-US" baseline="0" dirty="0" smtClean="0"/>
              <a:t> in all </a:t>
            </a:r>
            <a:r>
              <a:rPr lang="en-US" altLang="en-US" dirty="0" smtClean="0"/>
              <a:t>and difference measures where possible) for the 3 basic designs:  cross-sectional, cohort and case-control.</a:t>
            </a:r>
          </a:p>
        </p:txBody>
      </p:sp>
    </p:spTree>
    <p:extLst>
      <p:ext uri="{BB962C8B-B14F-4D97-AF65-F5344CB8AC3E}">
        <p14:creationId xmlns:p14="http://schemas.microsoft.com/office/powerpoint/2010/main" val="18571563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noTextEdit="1"/>
          </p:cNvSpPr>
          <p:nvPr>
            <p:ph type="sldImg"/>
          </p:nvPr>
        </p:nvSpPr>
        <p:spPr bwMode="auto">
          <a:xfrm>
            <a:off x="679450" y="263525"/>
            <a:ext cx="6018213" cy="45132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55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tLang="en-US" dirty="0">
              <a:latin typeface="Arial" charset="0"/>
              <a:cs typeface="Arial" charset="0"/>
            </a:endParaRPr>
          </a:p>
        </p:txBody>
      </p:sp>
      <p:sp>
        <p:nvSpPr>
          <p:cNvPr id="65539" name="Slide Number Placeholder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defRPr>
                <a:solidFill>
                  <a:schemeClr val="tx1"/>
                </a:solidFill>
                <a:latin typeface="Garamond" charset="0"/>
              </a:defRPr>
            </a:lvl1pPr>
            <a:lvl2pPr marL="777875" indent="-298450" defTabSz="957263">
              <a:defRPr>
                <a:solidFill>
                  <a:schemeClr val="tx1"/>
                </a:solidFill>
                <a:latin typeface="Garamond" charset="0"/>
              </a:defRPr>
            </a:lvl2pPr>
            <a:lvl3pPr marL="1195388" indent="-238125" defTabSz="957263">
              <a:defRPr>
                <a:solidFill>
                  <a:schemeClr val="tx1"/>
                </a:solidFill>
                <a:latin typeface="Garamond" charset="0"/>
              </a:defRPr>
            </a:lvl3pPr>
            <a:lvl4pPr marL="1674813" indent="-238125" defTabSz="957263">
              <a:defRPr>
                <a:solidFill>
                  <a:schemeClr val="tx1"/>
                </a:solidFill>
                <a:latin typeface="Garamond" charset="0"/>
              </a:defRPr>
            </a:lvl4pPr>
            <a:lvl5pPr marL="2154238" indent="-238125" defTabSz="957263">
              <a:defRPr>
                <a:solidFill>
                  <a:schemeClr val="tx1"/>
                </a:solidFill>
                <a:latin typeface="Garamond" charset="0"/>
              </a:defRPr>
            </a:lvl5pPr>
            <a:lvl6pPr marL="2611438" indent="-238125" defTabSz="957263" eaLnBrk="0" fontAlgn="base" hangingPunct="0">
              <a:spcBef>
                <a:spcPct val="0"/>
              </a:spcBef>
              <a:spcAft>
                <a:spcPct val="0"/>
              </a:spcAft>
              <a:defRPr>
                <a:solidFill>
                  <a:schemeClr val="tx1"/>
                </a:solidFill>
                <a:latin typeface="Garamond" charset="0"/>
              </a:defRPr>
            </a:lvl6pPr>
            <a:lvl7pPr marL="3068638" indent="-238125" defTabSz="957263" eaLnBrk="0" fontAlgn="base" hangingPunct="0">
              <a:spcBef>
                <a:spcPct val="0"/>
              </a:spcBef>
              <a:spcAft>
                <a:spcPct val="0"/>
              </a:spcAft>
              <a:defRPr>
                <a:solidFill>
                  <a:schemeClr val="tx1"/>
                </a:solidFill>
                <a:latin typeface="Garamond" charset="0"/>
              </a:defRPr>
            </a:lvl7pPr>
            <a:lvl8pPr marL="3525838" indent="-238125" defTabSz="957263" eaLnBrk="0" fontAlgn="base" hangingPunct="0">
              <a:spcBef>
                <a:spcPct val="0"/>
              </a:spcBef>
              <a:spcAft>
                <a:spcPct val="0"/>
              </a:spcAft>
              <a:defRPr>
                <a:solidFill>
                  <a:schemeClr val="tx1"/>
                </a:solidFill>
                <a:latin typeface="Garamond" charset="0"/>
              </a:defRPr>
            </a:lvl8pPr>
            <a:lvl9pPr marL="3983038" indent="-238125" defTabSz="957263" eaLnBrk="0" fontAlgn="base" hangingPunct="0">
              <a:spcBef>
                <a:spcPct val="0"/>
              </a:spcBef>
              <a:spcAft>
                <a:spcPct val="0"/>
              </a:spcAft>
              <a:defRPr>
                <a:solidFill>
                  <a:schemeClr val="tx1"/>
                </a:solidFill>
                <a:latin typeface="Garamond" charset="0"/>
              </a:defRPr>
            </a:lvl9pPr>
          </a:lstStyle>
          <a:p>
            <a:fld id="{2C405864-AB0B-734F-9B7B-944188A5610B}" type="slidenum">
              <a:rPr lang="en-US" altLang="en-US">
                <a:latin typeface="Arial" charset="0"/>
              </a:rPr>
              <a:pPr/>
              <a:t>16</a:t>
            </a:fld>
            <a:endParaRPr lang="en-US" altLang="en-US">
              <a:latin typeface="Arial" charset="0"/>
            </a:endParaRPr>
          </a:p>
        </p:txBody>
      </p:sp>
    </p:spTree>
    <p:extLst>
      <p:ext uri="{BB962C8B-B14F-4D97-AF65-F5344CB8AC3E}">
        <p14:creationId xmlns:p14="http://schemas.microsoft.com/office/powerpoint/2010/main" val="15017650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9450" y="263525"/>
            <a:ext cx="6018213" cy="4513263"/>
          </a:xfrm>
        </p:spPr>
      </p:sp>
      <p:sp>
        <p:nvSpPr>
          <p:cNvPr id="3" name="Notes Placeholder 2"/>
          <p:cNvSpPr>
            <a:spLocks noGrp="1"/>
          </p:cNvSpPr>
          <p:nvPr>
            <p:ph type="body" idx="1"/>
          </p:nvPr>
        </p:nvSpPr>
        <p:spPr/>
        <p:txBody>
          <a:bodyPr/>
          <a:lstStyle/>
          <a:p>
            <a:r>
              <a:rPr lang="en-US" dirty="0" smtClean="0"/>
              <a:t>Recall: </a:t>
            </a:r>
            <a:r>
              <a:rPr lang="en-US" dirty="0" err="1" smtClean="0"/>
              <a:t>Aaeln</a:t>
            </a:r>
            <a:r>
              <a:rPr lang="en-US" dirty="0" smtClean="0"/>
              <a:t> Johnson method introduced in Disease Occurrence II from</a:t>
            </a:r>
            <a:r>
              <a:rPr lang="en-US" baseline="0" dirty="0" smtClean="0"/>
              <a:t> </a:t>
            </a:r>
            <a:r>
              <a:rPr lang="en-US" baseline="0" dirty="0" err="1" smtClean="0"/>
              <a:t>Epid</a:t>
            </a:r>
            <a:r>
              <a:rPr lang="en-US" baseline="0" dirty="0" smtClean="0"/>
              <a:t> Methods I, </a:t>
            </a:r>
            <a:r>
              <a:rPr lang="en-US" dirty="0" smtClean="0"/>
              <a:t>to deal with competing risks</a:t>
            </a:r>
            <a:endParaRPr lang="en-US" dirty="0"/>
          </a:p>
        </p:txBody>
      </p:sp>
    </p:spTree>
    <p:extLst>
      <p:ext uri="{BB962C8B-B14F-4D97-AF65-F5344CB8AC3E}">
        <p14:creationId xmlns:p14="http://schemas.microsoft.com/office/powerpoint/2010/main" val="6946343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p:spPr>
        <p:txBody>
          <a:bodyPr/>
          <a:lstStyle/>
          <a:p>
            <a:fld id="{0E96A693-B5BF-4C92-BFA7-6848B125EE07}" type="slidenum">
              <a:rPr lang="en-US" smtClean="0"/>
              <a:pPr/>
              <a:t>18</a:t>
            </a:fld>
            <a:endParaRPr lang="en-US" dirty="0" smtClean="0"/>
          </a:p>
        </p:txBody>
      </p:sp>
      <p:sp>
        <p:nvSpPr>
          <p:cNvPr id="140290" name="Rectangle 2"/>
          <p:cNvSpPr>
            <a:spLocks noGrp="1" noRot="1" noChangeAspect="1" noChangeArrowheads="1" noTextEdit="1"/>
          </p:cNvSpPr>
          <p:nvPr>
            <p:ph type="sldImg"/>
          </p:nvPr>
        </p:nvSpPr>
        <p:spPr>
          <a:xfrm>
            <a:off x="679450" y="263525"/>
            <a:ext cx="6018213" cy="4513263"/>
          </a:xfrm>
          <a:ln/>
        </p:spPr>
      </p:sp>
      <p:sp>
        <p:nvSpPr>
          <p:cNvPr id="140291" name="Rectangle 3"/>
          <p:cNvSpPr>
            <a:spLocks noGrp="1" noChangeArrowheads="1"/>
          </p:cNvSpPr>
          <p:nvPr>
            <p:ph type="body" idx="1"/>
          </p:nvPr>
        </p:nvSpPr>
        <p:spPr>
          <a:noFill/>
          <a:ln/>
        </p:spPr>
        <p:txBody>
          <a:bodyPr/>
          <a:lstStyle/>
          <a:p>
            <a:r>
              <a:rPr lang="en-US" dirty="0" smtClean="0"/>
              <a:t>From </a:t>
            </a:r>
            <a:r>
              <a:rPr lang="en-US" dirty="0" err="1" smtClean="0"/>
              <a:t>Epid</a:t>
            </a:r>
            <a:r>
              <a:rPr lang="en-US" dirty="0" smtClean="0"/>
              <a:t> Methods 1, J Martin 2017</a:t>
            </a:r>
          </a:p>
          <a:p>
            <a:endParaRPr lang="en-US" dirty="0"/>
          </a:p>
          <a:p>
            <a:r>
              <a:rPr lang="en-US" dirty="0" smtClean="0"/>
              <a:t>There is a formal mathematical relationship between rate and cumulative incidence.  For the special situation of a </a:t>
            </a:r>
            <a:r>
              <a:rPr lang="en-US" i="1" dirty="0" smtClean="0"/>
              <a:t>constant </a:t>
            </a:r>
            <a:r>
              <a:rPr lang="en-US" dirty="0" smtClean="0"/>
              <a:t>rate, it is represented by this formula. If the rate is</a:t>
            </a:r>
            <a:r>
              <a:rPr lang="en-US" baseline="0" dirty="0" smtClean="0"/>
              <a:t> </a:t>
            </a:r>
            <a:r>
              <a:rPr lang="en-US" dirty="0" smtClean="0"/>
              <a:t>constant, applying that rate to a given number of persons for a given time period produces a cumulative incidence that follows an exponential distribution given by the formula above, where F(t) = the cumulative incidence, e = 2.71828,  λ = the rate per the person-time units, and t = the number of time units.  Remember that</a:t>
            </a:r>
            <a:r>
              <a:rPr lang="en-US" baseline="0" dirty="0" smtClean="0"/>
              <a:t> F(t) and S(t) are bounded by 0 and 1.  </a:t>
            </a:r>
            <a:r>
              <a:rPr lang="en-US" dirty="0" smtClean="0"/>
              <a:t>This formula is called the “exponential formula.”  The proof for this can be found in advanced textbooks.  Please note that this assumes no competing events. </a:t>
            </a:r>
          </a:p>
          <a:p>
            <a:endParaRPr lang="en-US" dirty="0" smtClean="0"/>
          </a:p>
        </p:txBody>
      </p:sp>
    </p:spTree>
    <p:extLst>
      <p:ext uri="{BB962C8B-B14F-4D97-AF65-F5344CB8AC3E}">
        <p14:creationId xmlns:p14="http://schemas.microsoft.com/office/powerpoint/2010/main" val="19186542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9450" y="263525"/>
            <a:ext cx="6018213" cy="4513263"/>
          </a:xfrm>
        </p:spPr>
      </p:sp>
      <p:sp>
        <p:nvSpPr>
          <p:cNvPr id="3" name="Notes Placeholder 2"/>
          <p:cNvSpPr>
            <a:spLocks noGrp="1"/>
          </p:cNvSpPr>
          <p:nvPr>
            <p:ph type="body" idx="1"/>
          </p:nvPr>
        </p:nvSpPr>
        <p:spPr/>
        <p:txBody>
          <a:bodyPr/>
          <a:lstStyle/>
          <a:p>
            <a:r>
              <a:rPr lang="en-US" sz="1200" i="1" dirty="0" smtClean="0"/>
              <a:t>Closed Cohort: Often used synonymously with ‘fixed cohort’ but RGL (2008; p. 101) specifies that a ‘closed cohort’ is a ‘fixed cohort’ when there is no drop out or losses to follow-up.</a:t>
            </a:r>
            <a:endParaRPr lang="en-US" dirty="0"/>
          </a:p>
        </p:txBody>
      </p:sp>
    </p:spTree>
    <p:extLst>
      <p:ext uri="{BB962C8B-B14F-4D97-AF65-F5344CB8AC3E}">
        <p14:creationId xmlns:p14="http://schemas.microsoft.com/office/powerpoint/2010/main" val="1747278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9450" y="263525"/>
            <a:ext cx="6018213" cy="4513263"/>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853250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2775" y="412750"/>
            <a:ext cx="5935663" cy="44513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316516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2775" y="412750"/>
            <a:ext cx="5935663" cy="44513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302001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2775" y="412750"/>
            <a:ext cx="5935663" cy="44513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85428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2775" y="412750"/>
            <a:ext cx="5935663" cy="44513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272519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2775" y="412750"/>
            <a:ext cx="5935663" cy="44513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353737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2775" y="412750"/>
            <a:ext cx="5935663" cy="4451350"/>
          </a:xfrm>
        </p:spPr>
      </p:sp>
      <p:sp>
        <p:nvSpPr>
          <p:cNvPr id="3" name="Notes Placeholder 2"/>
          <p:cNvSpPr>
            <a:spLocks noGrp="1"/>
          </p:cNvSpPr>
          <p:nvPr>
            <p:ph type="body" idx="1"/>
          </p:nvPr>
        </p:nvSpPr>
        <p:spPr/>
        <p:txBody>
          <a:bodyPr/>
          <a:lstStyle/>
          <a:p>
            <a:r>
              <a:rPr lang="en-US" dirty="0" smtClean="0"/>
              <a:t>Sample </a:t>
            </a:r>
            <a:r>
              <a:rPr lang="en-US" dirty="0" err="1" smtClean="0"/>
              <a:t>qx</a:t>
            </a:r>
            <a:r>
              <a:rPr lang="en-US" dirty="0" smtClean="0"/>
              <a:t> from Health</a:t>
            </a:r>
            <a:r>
              <a:rPr lang="en-US" baseline="0" dirty="0" smtClean="0"/>
              <a:t> Professionals Follow-Up Study</a:t>
            </a:r>
          </a:p>
          <a:p>
            <a:r>
              <a:rPr lang="en-US" dirty="0" smtClean="0"/>
              <a:t>https://</a:t>
            </a:r>
            <a:r>
              <a:rPr lang="en-US" dirty="0" err="1" smtClean="0"/>
              <a:t>content.sph.harvard.edu</a:t>
            </a:r>
            <a:r>
              <a:rPr lang="en-US" dirty="0" smtClean="0"/>
              <a:t>/</a:t>
            </a:r>
            <a:r>
              <a:rPr lang="en-US" dirty="0" err="1" smtClean="0"/>
              <a:t>hpfs</a:t>
            </a:r>
            <a:r>
              <a:rPr lang="en-US" dirty="0" smtClean="0"/>
              <a:t>/ </a:t>
            </a:r>
          </a:p>
          <a:p>
            <a:r>
              <a:rPr lang="en-US" dirty="0" smtClean="0"/>
              <a:t>51,529</a:t>
            </a:r>
            <a:r>
              <a:rPr lang="en-US" baseline="0" dirty="0" smtClean="0"/>
              <a:t> male health professionals (non-MDs)</a:t>
            </a:r>
            <a:endParaRPr lang="en-US" dirty="0"/>
          </a:p>
        </p:txBody>
      </p:sp>
    </p:spTree>
    <p:extLst>
      <p:ext uri="{BB962C8B-B14F-4D97-AF65-F5344CB8AC3E}">
        <p14:creationId xmlns:p14="http://schemas.microsoft.com/office/powerpoint/2010/main" val="42655636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2775" y="412750"/>
            <a:ext cx="5935663" cy="4451350"/>
          </a:xfrm>
        </p:spPr>
      </p:sp>
      <p:sp>
        <p:nvSpPr>
          <p:cNvPr id="3" name="Notes Placeholder 2"/>
          <p:cNvSpPr>
            <a:spLocks noGrp="1"/>
          </p:cNvSpPr>
          <p:nvPr>
            <p:ph type="body" idx="1"/>
          </p:nvPr>
        </p:nvSpPr>
        <p:spPr/>
        <p:txBody>
          <a:bodyPr/>
          <a:lstStyle/>
          <a:p>
            <a:r>
              <a:rPr lang="en-US" dirty="0" smtClean="0"/>
              <a:t>At baseline</a:t>
            </a:r>
            <a:r>
              <a:rPr lang="en-US" baseline="0" dirty="0" smtClean="0"/>
              <a:t> in 1986, question was:  ”Current Medications (mark if used regularly)</a:t>
            </a:r>
            <a:r>
              <a:rPr lang="mr-IN" baseline="0" dirty="0" smtClean="0"/>
              <a:t>…</a:t>
            </a:r>
            <a:r>
              <a:rPr lang="en-US" baseline="0" dirty="0" smtClean="0"/>
              <a:t>.Aspirin 2 or more times per week (Anacin, </a:t>
            </a:r>
            <a:r>
              <a:rPr lang="en-US" baseline="0" dirty="0" err="1" smtClean="0"/>
              <a:t>Buffrin</a:t>
            </a:r>
            <a:r>
              <a:rPr lang="en-US" baseline="0" dirty="0" smtClean="0"/>
              <a:t>, </a:t>
            </a:r>
            <a:r>
              <a:rPr lang="en-US" baseline="0" dirty="0" err="1" smtClean="0"/>
              <a:t>Alka</a:t>
            </a:r>
            <a:r>
              <a:rPr lang="en-US" baseline="0" dirty="0" smtClean="0"/>
              <a:t> Seltzer)”</a:t>
            </a:r>
          </a:p>
          <a:p>
            <a:endParaRPr lang="en-US" baseline="0" dirty="0" smtClean="0"/>
          </a:p>
          <a:p>
            <a:r>
              <a:rPr lang="en-US" baseline="0" dirty="0" smtClean="0"/>
              <a:t>Fixed cohort of the Health Professionals Follow-up Study, 51,529 male heath professionals enrolled in 1986, upon return of a baseline survey. Surveys and disease follow-up occur every 2 </a:t>
            </a:r>
            <a:r>
              <a:rPr lang="en-US" baseline="0" dirty="0" err="1" smtClean="0"/>
              <a:t>yrs</a:t>
            </a:r>
            <a:r>
              <a:rPr lang="en-US" baseline="0" dirty="0" smtClean="0"/>
              <a:t> thereafter; diet surveys administered every 4 years thereafter.</a:t>
            </a:r>
          </a:p>
          <a:p>
            <a:endParaRPr lang="en-US" baseline="0" dirty="0" smtClean="0"/>
          </a:p>
          <a:p>
            <a:r>
              <a:rPr lang="en-US" baseline="0" dirty="0" smtClean="0"/>
              <a:t>Person A contributes person time from 1986 through 2014, according to diagram above.</a:t>
            </a:r>
          </a:p>
          <a:p>
            <a:r>
              <a:rPr lang="en-US" baseline="0" dirty="0" smtClean="0"/>
              <a:t>Person B contributes person time from 1986 to 1996 only.</a:t>
            </a:r>
            <a:endParaRPr lang="en-US" dirty="0"/>
          </a:p>
        </p:txBody>
      </p:sp>
    </p:spTree>
    <p:extLst>
      <p:ext uri="{BB962C8B-B14F-4D97-AF65-F5344CB8AC3E}">
        <p14:creationId xmlns:p14="http://schemas.microsoft.com/office/powerpoint/2010/main" val="14650761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2775" y="412750"/>
            <a:ext cx="5935663" cy="4451350"/>
          </a:xfrm>
        </p:spPr>
      </p:sp>
      <p:sp>
        <p:nvSpPr>
          <p:cNvPr id="3" name="Notes Placeholder 2"/>
          <p:cNvSpPr>
            <a:spLocks noGrp="1"/>
          </p:cNvSpPr>
          <p:nvPr>
            <p:ph type="body" idx="1"/>
          </p:nvPr>
        </p:nvSpPr>
        <p:spPr/>
        <p:txBody>
          <a:bodyPr/>
          <a:lstStyle/>
          <a:p>
            <a:r>
              <a:rPr lang="en-US" dirty="0" smtClean="0"/>
              <a:t>At baseline</a:t>
            </a:r>
            <a:r>
              <a:rPr lang="en-US" baseline="0" dirty="0" smtClean="0"/>
              <a:t> in 1986, question was:  ”Current Medications (mark if used regularly)</a:t>
            </a:r>
            <a:r>
              <a:rPr lang="mr-IN" baseline="0" dirty="0" smtClean="0"/>
              <a:t>…</a:t>
            </a:r>
            <a:r>
              <a:rPr lang="en-US" baseline="0" dirty="0" smtClean="0"/>
              <a:t>.Aspirin 2 or more times per week (Anacin, </a:t>
            </a:r>
            <a:r>
              <a:rPr lang="en-US" baseline="0" dirty="0" err="1" smtClean="0"/>
              <a:t>Buffrin</a:t>
            </a:r>
            <a:r>
              <a:rPr lang="en-US" baseline="0" dirty="0" smtClean="0"/>
              <a:t>, </a:t>
            </a:r>
            <a:r>
              <a:rPr lang="en-US" baseline="0" dirty="0" err="1" smtClean="0"/>
              <a:t>Alka</a:t>
            </a:r>
            <a:r>
              <a:rPr lang="en-US" baseline="0" dirty="0" smtClean="0"/>
              <a:t> Seltzer)”</a:t>
            </a:r>
            <a:endParaRPr lang="en-US" dirty="0"/>
          </a:p>
        </p:txBody>
      </p:sp>
    </p:spTree>
    <p:extLst>
      <p:ext uri="{BB962C8B-B14F-4D97-AF65-F5344CB8AC3E}">
        <p14:creationId xmlns:p14="http://schemas.microsoft.com/office/powerpoint/2010/main" val="8012753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2775" y="412750"/>
            <a:ext cx="5935663" cy="4451350"/>
          </a:xfrm>
        </p:spPr>
      </p:sp>
      <p:sp>
        <p:nvSpPr>
          <p:cNvPr id="3" name="Notes Placeholder 2"/>
          <p:cNvSpPr>
            <a:spLocks noGrp="1"/>
          </p:cNvSpPr>
          <p:nvPr>
            <p:ph type="body" idx="1"/>
          </p:nvPr>
        </p:nvSpPr>
        <p:spPr/>
        <p:txBody>
          <a:bodyPr/>
          <a:lstStyle/>
          <a:p>
            <a:r>
              <a:rPr lang="en-US" dirty="0" smtClean="0"/>
              <a:t>At baseline</a:t>
            </a:r>
            <a:r>
              <a:rPr lang="en-US" baseline="0" dirty="0" smtClean="0"/>
              <a:t> in 1986, question was:  ”Current Medications (mark if used regularly)</a:t>
            </a:r>
            <a:r>
              <a:rPr lang="mr-IN" baseline="0" dirty="0" smtClean="0"/>
              <a:t>…</a:t>
            </a:r>
            <a:r>
              <a:rPr lang="en-US" baseline="0" dirty="0" smtClean="0"/>
              <a:t>.Aspirin 2 or more times per week (Anacin, </a:t>
            </a:r>
            <a:r>
              <a:rPr lang="en-US" baseline="0" dirty="0" err="1" smtClean="0"/>
              <a:t>Buffrin</a:t>
            </a:r>
            <a:r>
              <a:rPr lang="en-US" baseline="0" dirty="0" smtClean="0"/>
              <a:t>, </a:t>
            </a:r>
            <a:r>
              <a:rPr lang="en-US" baseline="0" dirty="0" err="1" smtClean="0"/>
              <a:t>Alka</a:t>
            </a:r>
            <a:r>
              <a:rPr lang="en-US" baseline="0" dirty="0" smtClean="0"/>
              <a:t> Seltzer)”</a:t>
            </a:r>
            <a:endParaRPr lang="en-US" dirty="0"/>
          </a:p>
        </p:txBody>
      </p:sp>
    </p:spTree>
    <p:extLst>
      <p:ext uri="{BB962C8B-B14F-4D97-AF65-F5344CB8AC3E}">
        <p14:creationId xmlns:p14="http://schemas.microsoft.com/office/powerpoint/2010/main" val="26060414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2775" y="412750"/>
            <a:ext cx="5935663" cy="44513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036652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9450" y="263525"/>
            <a:ext cx="6018213" cy="4513263"/>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969410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2775" y="412750"/>
            <a:ext cx="5935663" cy="44513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827714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2775" y="412750"/>
            <a:ext cx="5935663" cy="44513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659775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2775" y="412750"/>
            <a:ext cx="5935663" cy="44513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525053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2775" y="412750"/>
            <a:ext cx="5935663" cy="44513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369411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2775" y="412750"/>
            <a:ext cx="5935663" cy="44513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144735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2775" y="412750"/>
            <a:ext cx="5935663" cy="4451350"/>
          </a:xfrm>
        </p:spPr>
      </p:sp>
      <p:sp>
        <p:nvSpPr>
          <p:cNvPr id="3" name="Notes Placeholder 2"/>
          <p:cNvSpPr>
            <a:spLocks noGrp="1"/>
          </p:cNvSpPr>
          <p:nvPr>
            <p:ph type="body" idx="1"/>
          </p:nvPr>
        </p:nvSpPr>
        <p:spPr/>
        <p:txBody>
          <a:bodyPr/>
          <a:lstStyle/>
          <a:p>
            <a:r>
              <a:rPr lang="en-US" dirty="0" smtClean="0"/>
              <a:t>At the time of </a:t>
            </a:r>
            <a:r>
              <a:rPr lang="en-US" dirty="0" err="1" smtClean="0"/>
              <a:t>Dbx</a:t>
            </a:r>
            <a:r>
              <a:rPr lang="en-US" dirty="0" smtClean="0"/>
              <a:t> dx, was this person classified</a:t>
            </a:r>
            <a:r>
              <a:rPr lang="en-US" baseline="0" dirty="0" smtClean="0"/>
              <a:t> as exposed or unexposed to “soda drinking”?</a:t>
            </a:r>
          </a:p>
          <a:p>
            <a:endParaRPr lang="en-US" baseline="0" dirty="0" smtClean="0"/>
          </a:p>
          <a:p>
            <a:r>
              <a:rPr lang="en-US" baseline="0" dirty="0" smtClean="0"/>
              <a:t>Unexposed. </a:t>
            </a:r>
          </a:p>
          <a:p>
            <a:endParaRPr lang="en-US" baseline="0" dirty="0" smtClean="0"/>
          </a:p>
          <a:p>
            <a:r>
              <a:rPr lang="en-US" baseline="0" dirty="0" smtClean="0"/>
              <a:t>Do you think the soda drinking he did between 86-2002 is relevant for the risk of diabetes in 2010? Did this person ever have his blood checked prior to 2010? (thinking about latent period)</a:t>
            </a:r>
          </a:p>
          <a:p>
            <a:endParaRPr lang="en-US" baseline="0" dirty="0" smtClean="0"/>
          </a:p>
          <a:p>
            <a:r>
              <a:rPr lang="en-US" baseline="0" dirty="0" smtClean="0"/>
              <a:t>This is where ideas about Induction Period and Latent period come in, and considerations regarding “lagging” exposure, or looking at “ever” vs “never” come into play</a:t>
            </a:r>
            <a:endParaRPr lang="en-US" dirty="0"/>
          </a:p>
        </p:txBody>
      </p:sp>
    </p:spTree>
    <p:extLst>
      <p:ext uri="{BB962C8B-B14F-4D97-AF65-F5344CB8AC3E}">
        <p14:creationId xmlns:p14="http://schemas.microsoft.com/office/powerpoint/2010/main" val="24138756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2775" y="412750"/>
            <a:ext cx="5935663" cy="44513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93194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2775" y="412750"/>
            <a:ext cx="5935663" cy="44513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996631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2775" y="412750"/>
            <a:ext cx="5935663" cy="4451350"/>
          </a:xfrm>
        </p:spPr>
      </p:sp>
      <p:sp>
        <p:nvSpPr>
          <p:cNvPr id="3" name="Notes Placeholder 2"/>
          <p:cNvSpPr>
            <a:spLocks noGrp="1"/>
          </p:cNvSpPr>
          <p:nvPr>
            <p:ph type="body" idx="1"/>
          </p:nvPr>
        </p:nvSpPr>
        <p:spPr/>
        <p:txBody>
          <a:bodyPr/>
          <a:lstStyle/>
          <a:p>
            <a:r>
              <a:rPr lang="en-US" dirty="0" smtClean="0"/>
              <a:t>If diagnosed with</a:t>
            </a:r>
            <a:r>
              <a:rPr lang="en-US" baseline="0" dirty="0" smtClean="0"/>
              <a:t> outcome in 1992, dose the “event” count as occurring among exposed or unexposed group? (exposure = “current user of ASA”)? (A. exposed in 1992)</a:t>
            </a:r>
          </a:p>
          <a:p>
            <a:r>
              <a:rPr lang="en-US" baseline="0" dirty="0" smtClean="0"/>
              <a:t>If </a:t>
            </a:r>
            <a:r>
              <a:rPr lang="en-US" baseline="0" dirty="0" err="1" smtClean="0"/>
              <a:t>dx’d</a:t>
            </a:r>
            <a:r>
              <a:rPr lang="en-US" baseline="0" dirty="0" smtClean="0"/>
              <a:t> in 2006, where dose the event get counted? exposed or unexposed? (unexposed)</a:t>
            </a:r>
          </a:p>
          <a:p>
            <a:r>
              <a:rPr lang="en-US" baseline="0" dirty="0" smtClean="0"/>
              <a:t>Diagnosed in 1991? Unexposed (note, this is the case, even though, technically, in 1992, he reports that he’s been a regular user for the past 2 </a:t>
            </a:r>
            <a:r>
              <a:rPr lang="en-US" baseline="0" dirty="0" err="1" smtClean="0"/>
              <a:t>yrs</a:t>
            </a:r>
            <a:r>
              <a:rPr lang="en-US" baseline="0" dirty="0" smtClean="0"/>
              <a:t>, based on the wording of the </a:t>
            </a:r>
            <a:r>
              <a:rPr lang="en-US" baseline="0" dirty="0" err="1" smtClean="0"/>
              <a:t>qx</a:t>
            </a:r>
            <a:r>
              <a:rPr lang="en-US" baseline="0" dirty="0" smtClean="0"/>
              <a:t>. However, we do not know exactly when that change occurred, and if you are following along in time, when the even happens, as far as we know, he’s still unexposed. The survey data in 1990 is used to classify exposure during the interval 1990-1992; the survey in 1992 is used to classify exposure going forward in time, between 1992-1994; the survey in 1994 is used to classify exposure </a:t>
            </a:r>
            <a:r>
              <a:rPr lang="en-US" baseline="0" dirty="0" err="1" smtClean="0"/>
              <a:t>bt</a:t>
            </a:r>
            <a:r>
              <a:rPr lang="en-US" baseline="0" dirty="0" smtClean="0"/>
              <a:t> 1994 and 1996, and so forth.</a:t>
            </a:r>
          </a:p>
          <a:p>
            <a:endParaRPr lang="en-US" baseline="0" dirty="0" smtClean="0"/>
          </a:p>
          <a:p>
            <a:r>
              <a:rPr lang="en-US" baseline="0" dirty="0" smtClean="0"/>
              <a:t>What if we apply a 2 </a:t>
            </a:r>
            <a:r>
              <a:rPr lang="en-US" baseline="0" dirty="0" err="1" smtClean="0"/>
              <a:t>yr</a:t>
            </a:r>
            <a:r>
              <a:rPr lang="en-US" baseline="0" dirty="0" smtClean="0"/>
              <a:t> lag?  This might be done as a sensitivity analysis to take into consideration an induction period of 2 </a:t>
            </a:r>
            <a:r>
              <a:rPr lang="en-US" baseline="0" dirty="0" err="1" smtClean="0"/>
              <a:t>yrs</a:t>
            </a:r>
            <a:r>
              <a:rPr lang="en-US" baseline="0" dirty="0" smtClean="0"/>
              <a:t>, associated with “current” aspirin use</a:t>
            </a:r>
            <a:r>
              <a:rPr lang="mr-IN" baseline="0" dirty="0" smtClean="0"/>
              <a:t>…</a:t>
            </a:r>
            <a:r>
              <a:rPr lang="en-US" baseline="0" dirty="0" smtClean="0"/>
              <a:t>More on this later</a:t>
            </a:r>
            <a:r>
              <a:rPr lang="mr-IN" baseline="0" dirty="0" smtClean="0"/>
              <a:t>…</a:t>
            </a:r>
            <a:endParaRPr lang="en-US" dirty="0"/>
          </a:p>
        </p:txBody>
      </p:sp>
    </p:spTree>
    <p:extLst>
      <p:ext uri="{BB962C8B-B14F-4D97-AF65-F5344CB8AC3E}">
        <p14:creationId xmlns:p14="http://schemas.microsoft.com/office/powerpoint/2010/main" val="40417454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2775" y="412750"/>
            <a:ext cx="5935663" cy="44513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249601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ChangeArrowheads="1" noTextEdit="1"/>
          </p:cNvSpPr>
          <p:nvPr>
            <p:ph type="sldImg"/>
          </p:nvPr>
        </p:nvSpPr>
        <p:spPr>
          <a:xfrm>
            <a:off x="817563" y="696913"/>
            <a:ext cx="5276850" cy="3957637"/>
          </a:xfrm>
          <a:ln/>
        </p:spPr>
      </p:sp>
      <p:sp>
        <p:nvSpPr>
          <p:cNvPr id="43010" name="Rectangle 3"/>
          <p:cNvSpPr>
            <a:spLocks noGrp="1" noChangeArrowheads="1"/>
          </p:cNvSpPr>
          <p:nvPr>
            <p:ph type="body" idx="1"/>
          </p:nvPr>
        </p:nvSpPr>
        <p:spPr>
          <a:noFill/>
          <a:ln/>
        </p:spPr>
        <p:txBody>
          <a:bodyPr>
            <a:normAutofit fontScale="70000" lnSpcReduction="20000"/>
          </a:bodyPr>
          <a:lstStyle/>
          <a:p>
            <a:r>
              <a:rPr lang="en-US" altLang="en-US" dirty="0"/>
              <a:t>From </a:t>
            </a:r>
            <a:r>
              <a:rPr lang="en-US" altLang="en-US" dirty="0" err="1"/>
              <a:t>Epid</a:t>
            </a:r>
            <a:r>
              <a:rPr lang="en-US" altLang="en-US" dirty="0"/>
              <a:t> Methods 1, J Martin 2017 </a:t>
            </a:r>
            <a:endParaRPr lang="en-US" altLang="en-US" dirty="0" smtClean="0"/>
          </a:p>
          <a:p>
            <a:r>
              <a:rPr lang="en-US" dirty="0" smtClean="0"/>
              <a:t>This is a modified schematic from your text for a cohort.  This particular schematic illustrates a fixed cohort,</a:t>
            </a:r>
            <a:r>
              <a:rPr lang="en-US" baseline="0" dirty="0" smtClean="0"/>
              <a:t> also called a closed cohort</a:t>
            </a:r>
            <a:r>
              <a:rPr lang="en-US" dirty="0" smtClean="0"/>
              <a:t>  A</a:t>
            </a:r>
            <a:r>
              <a:rPr lang="en-US" baseline="0" dirty="0" smtClean="0"/>
              <a:t> fixed cohort </a:t>
            </a:r>
            <a:r>
              <a:rPr lang="en-US" dirty="0" smtClean="0"/>
              <a:t>begins with a group of individuals, depicted</a:t>
            </a:r>
            <a:r>
              <a:rPr lang="en-US" baseline="0" dirty="0" smtClean="0"/>
              <a:t> with the stick figures, whom </a:t>
            </a:r>
            <a:r>
              <a:rPr lang="en-US" dirty="0" smtClean="0"/>
              <a:t>at time zero have some</a:t>
            </a:r>
            <a:r>
              <a:rPr lang="en-US" baseline="0" dirty="0" smtClean="0"/>
              <a:t> defined set of characteristics. Examples of a fixed cohort:  UCSF graduating class of 2009; survivors of the atomic bombings of Japan; all those undergoing knee replacement surgery at Northern California Kaiser Permanente in 2015.</a:t>
            </a:r>
          </a:p>
          <a:p>
            <a:endParaRPr lang="en-US" baseline="0" dirty="0" smtClean="0"/>
          </a:p>
          <a:p>
            <a:r>
              <a:rPr lang="en-US" baseline="0" dirty="0" smtClean="0"/>
              <a:t>A fixed cohort can also be assembled explicitly for research purposes.  Probably the most famous example is the Framingham cohort (more on this later).  UCSF is the coordinating center for several research-dedicated fixed cohorts:  Study of Osteoporotic Fractures; and the Health, Aging and Body Composition Study.</a:t>
            </a:r>
          </a:p>
          <a:p>
            <a:endParaRPr lang="en-US" baseline="0" dirty="0" smtClean="0"/>
          </a:p>
          <a:p>
            <a:r>
              <a:rPr lang="en-US" baseline="0" dirty="0" smtClean="0"/>
              <a:t>If the goal is to study the etiology of a  particular event or outcome, we would typically include in the defined set of characteristics that n</a:t>
            </a:r>
            <a:r>
              <a:rPr lang="en-US" dirty="0" smtClean="0"/>
              <a:t>one of the</a:t>
            </a:r>
            <a:r>
              <a:rPr lang="en-US" baseline="0" dirty="0" smtClean="0"/>
              <a:t> individuals</a:t>
            </a:r>
            <a:r>
              <a:rPr lang="en-US" dirty="0" smtClean="0"/>
              <a:t> have the event or outcome of interest.</a:t>
            </a:r>
            <a:r>
              <a:rPr lang="en-US" baseline="0" dirty="0" smtClean="0"/>
              <a:t>  These individuals</a:t>
            </a:r>
            <a:r>
              <a:rPr lang="en-US" dirty="0" smtClean="0"/>
              <a:t> then experience their lives</a:t>
            </a:r>
            <a:r>
              <a:rPr lang="en-US" baseline="0" dirty="0" smtClean="0"/>
              <a:t> until the event of interest occurs, if it occurs at all.  </a:t>
            </a:r>
            <a:r>
              <a:rPr lang="en-US" dirty="0" smtClean="0"/>
              <a:t>The event could be</a:t>
            </a:r>
            <a:r>
              <a:rPr lang="en-US" baseline="0" dirty="0" smtClean="0"/>
              <a:t> anything, a disease, death, cessation of smoking, attending a primary care visit for the first time, etc. </a:t>
            </a:r>
          </a:p>
          <a:p>
            <a:endParaRPr lang="en-US" baseline="0" dirty="0" smtClean="0"/>
          </a:p>
          <a:p>
            <a:r>
              <a:rPr lang="en-US" baseline="0" dirty="0" smtClean="0"/>
              <a:t>The timeline for a fixed cohort starts from the point of entry into the cohort or from the time of assembly.  So, the x-axis here shows “time since enrollment” or  “time since entry,” not calendar time.  Time zero for each individual occurs when they enter the cohort.   </a:t>
            </a:r>
            <a:endParaRPr lang="en-US" dirty="0" smtClean="0"/>
          </a:p>
          <a:p>
            <a:endParaRPr lang="en-US" dirty="0" smtClean="0"/>
          </a:p>
          <a:p>
            <a:r>
              <a:rPr lang="en-US" dirty="0" smtClean="0"/>
              <a:t>Some persons develop the outcome of interest, here depicted with a solid circle.  Others become lost to follow-up, while others stay in the cohort but have not yet developed the outcome of interest by the last date of observation. </a:t>
            </a:r>
          </a:p>
          <a:p>
            <a:endParaRPr lang="en-US" i="1"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Many descriptions</a:t>
            </a:r>
            <a:r>
              <a:rPr lang="en-US" baseline="0" dirty="0" smtClean="0"/>
              <a:t> of cohorts (including the S + N textbook) list </a:t>
            </a:r>
            <a:r>
              <a:rPr lang="en-US" dirty="0" smtClean="0"/>
              <a:t>three possible outcomes for a participant in a fixed cohort:  Loss to follow-up, having the event of interest, or being followed without an event to the end.  We want to emphasize a</a:t>
            </a:r>
            <a:r>
              <a:rPr lang="en-US" baseline="0" dirty="0" smtClean="0"/>
              <a:t> </a:t>
            </a:r>
            <a:r>
              <a:rPr lang="en-US" dirty="0" smtClean="0"/>
              <a:t>fourth possibility.  A participant can experience an event that is a “competing event,” also called a “competing risk”.  A competing event is one that precludes the occurrence of the event of interest.  An</a:t>
            </a:r>
            <a:r>
              <a:rPr lang="en-US" baseline="0" dirty="0" smtClean="0"/>
              <a:t> example of a competing event in a study of the occurrence of cancer would be death by heart attack.  We will discuss this more later.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Stick figures are modified from Keyes and </a:t>
            </a:r>
            <a:r>
              <a:rPr lang="en-US" baseline="0" dirty="0" err="1" smtClean="0"/>
              <a:t>Galea</a:t>
            </a:r>
            <a:r>
              <a:rPr lang="en-US" baseline="0" dirty="0" smtClean="0"/>
              <a:t>.  Epidemiology Matters.  Oxford. </a:t>
            </a:r>
            <a:endParaRPr lang="en-US" dirty="0" smtClean="0"/>
          </a:p>
          <a:p>
            <a:endParaRPr lang="en-US" i="1" dirty="0" smtClean="0"/>
          </a:p>
          <a:p>
            <a:endParaRPr lang="en-US" dirty="0" smtClean="0"/>
          </a:p>
        </p:txBody>
      </p:sp>
    </p:spTree>
    <p:extLst>
      <p:ext uri="{BB962C8B-B14F-4D97-AF65-F5344CB8AC3E}">
        <p14:creationId xmlns:p14="http://schemas.microsoft.com/office/powerpoint/2010/main" val="15108760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287338"/>
            <a:ext cx="6256337" cy="46926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858075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287338"/>
            <a:ext cx="6256337" cy="46926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039684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287338"/>
            <a:ext cx="6256337" cy="46926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327291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287338"/>
            <a:ext cx="6256337" cy="46926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804446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287338"/>
            <a:ext cx="6256337" cy="4692650"/>
          </a:xfrm>
        </p:spPr>
      </p:sp>
      <p:sp>
        <p:nvSpPr>
          <p:cNvPr id="3" name="Notes Placeholder 2"/>
          <p:cNvSpPr>
            <a:spLocks noGrp="1"/>
          </p:cNvSpPr>
          <p:nvPr>
            <p:ph type="body" idx="1"/>
          </p:nvPr>
        </p:nvSpPr>
        <p:spPr/>
        <p:txBody>
          <a:bodyPr/>
          <a:lstStyle/>
          <a:p>
            <a:r>
              <a:rPr lang="en-US" dirty="0"/>
              <a:t>Clinical </a:t>
            </a:r>
            <a:r>
              <a:rPr lang="en-US" dirty="0" err="1"/>
              <a:t>Epid</a:t>
            </a:r>
            <a:endParaRPr lang="en-US" dirty="0"/>
          </a:p>
          <a:p>
            <a:r>
              <a:rPr lang="en-US" dirty="0"/>
              <a:t>Studies that may be more common</a:t>
            </a:r>
            <a:r>
              <a:rPr lang="en-US" baseline="0" dirty="0"/>
              <a:t> here at UCSF, given our </a:t>
            </a:r>
            <a:r>
              <a:rPr lang="en-US" baseline="0" dirty="0" err="1"/>
              <a:t>dept’s</a:t>
            </a:r>
            <a:r>
              <a:rPr lang="en-US" baseline="0" dirty="0"/>
              <a:t> place in a school of medicine</a:t>
            </a:r>
          </a:p>
          <a:p>
            <a:endParaRPr lang="en-US" dirty="0"/>
          </a:p>
        </p:txBody>
      </p:sp>
    </p:spTree>
    <p:extLst>
      <p:ext uri="{BB962C8B-B14F-4D97-AF65-F5344CB8AC3E}">
        <p14:creationId xmlns:p14="http://schemas.microsoft.com/office/powerpoint/2010/main" val="24220894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287338"/>
            <a:ext cx="6256337" cy="46926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89102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287338"/>
            <a:ext cx="6256337" cy="4692650"/>
          </a:xfrm>
        </p:spPr>
      </p:sp>
      <p:sp>
        <p:nvSpPr>
          <p:cNvPr id="3" name="Notes Placeholder 2"/>
          <p:cNvSpPr>
            <a:spLocks noGrp="1"/>
          </p:cNvSpPr>
          <p:nvPr>
            <p:ph type="body" idx="1"/>
          </p:nvPr>
        </p:nvSpPr>
        <p:spPr/>
        <p:txBody>
          <a:bodyPr>
            <a:normAutofit fontScale="92500" lnSpcReduction="20000"/>
          </a:bodyPr>
          <a:lstStyle/>
          <a:p>
            <a:r>
              <a:rPr lang="en-US" dirty="0"/>
              <a:t>Draw:</a:t>
            </a:r>
          </a:p>
          <a:p>
            <a:endParaRPr lang="en-US" dirty="0"/>
          </a:p>
          <a:p>
            <a:r>
              <a:rPr lang="en-US" dirty="0"/>
              <a:t>Time of exposure accrual</a:t>
            </a:r>
          </a:p>
          <a:p>
            <a:r>
              <a:rPr lang="en-US" dirty="0"/>
              <a:t>Time at risk for the event</a:t>
            </a:r>
          </a:p>
          <a:p>
            <a:r>
              <a:rPr lang="en-US" dirty="0"/>
              <a:t>Consideration</a:t>
            </a:r>
            <a:r>
              <a:rPr lang="en-US" baseline="0" dirty="0"/>
              <a:t> for Induction time?</a:t>
            </a:r>
          </a:p>
          <a:p>
            <a:endParaRPr lang="en-US" baseline="0" dirty="0"/>
          </a:p>
          <a:p>
            <a:endParaRPr lang="en-US" baseline="0" dirty="0"/>
          </a:p>
          <a:p>
            <a:r>
              <a:rPr lang="en-US" baseline="0" dirty="0"/>
              <a:t>SIDE NOTE</a:t>
            </a:r>
          </a:p>
          <a:p>
            <a:r>
              <a:rPr lang="en-US" baseline="0" dirty="0"/>
              <a:t>Aspirin use for 10-20 </a:t>
            </a:r>
            <a:r>
              <a:rPr lang="en-US" baseline="0" dirty="0" err="1"/>
              <a:t>yrs</a:t>
            </a:r>
            <a:r>
              <a:rPr lang="en-US" baseline="0" dirty="0"/>
              <a:t> is considered to reduce primary occurrence of CRC https://</a:t>
            </a:r>
            <a:r>
              <a:rPr lang="en-US" baseline="0" dirty="0" err="1"/>
              <a:t>www.cancer.gov</a:t>
            </a:r>
            <a:r>
              <a:rPr lang="en-US" baseline="0" dirty="0"/>
              <a:t>/types/colorectal/</a:t>
            </a:r>
            <a:r>
              <a:rPr lang="en-US" baseline="0" dirty="0" err="1"/>
              <a:t>hp</a:t>
            </a:r>
            <a:r>
              <a:rPr lang="en-US" baseline="0" dirty="0"/>
              <a:t>/</a:t>
            </a:r>
            <a:r>
              <a:rPr lang="en-US" baseline="0" dirty="0" err="1"/>
              <a:t>colorectal-prevention-pdq#link</a:t>
            </a:r>
            <a:r>
              <a:rPr lang="en-US" baseline="0" dirty="0"/>
              <a:t>/_964_toc “</a:t>
            </a:r>
            <a:r>
              <a:rPr lang="en-US" sz="1200" b="1" i="0" kern="1200" dirty="0">
                <a:solidFill>
                  <a:schemeClr val="tx1"/>
                </a:solidFill>
                <a:effectLst/>
                <a:latin typeface="Arial" pitchFamily="34" charset="0"/>
                <a:ea typeface="Arial" charset="0"/>
                <a:cs typeface="Arial" pitchFamily="34" charset="0"/>
              </a:rPr>
              <a:t>Magnitude of Effect: ASA use reduces the long-term risk for developing CRC by 40% about 10 to 19 years after initiation (hazard ratio [HR], 0.60; 95% CI, 0.47–0.76).[</a:t>
            </a:r>
            <a:r>
              <a:rPr lang="en-US" sz="1200" b="1" i="0" u="none" strike="noStrike" kern="1200" dirty="0">
                <a:solidFill>
                  <a:schemeClr val="tx1"/>
                </a:solidFill>
                <a:effectLst/>
                <a:latin typeface="Arial" pitchFamily="34" charset="0"/>
                <a:ea typeface="Arial" charset="0"/>
                <a:cs typeface="Arial" pitchFamily="34" charset="0"/>
                <a:hlinkClick r:id="rId3"/>
              </a:rPr>
              <a:t>18</a:t>
            </a:r>
            <a:r>
              <a:rPr lang="en-US" sz="1200" b="1" i="0" kern="1200" dirty="0">
                <a:solidFill>
                  <a:schemeClr val="tx1"/>
                </a:solidFill>
                <a:effectLst/>
                <a:latin typeface="Arial" pitchFamily="34" charset="0"/>
                <a:ea typeface="Arial" charset="0"/>
                <a:cs typeface="Arial" pitchFamily="34" charset="0"/>
              </a:rPr>
              <a:t>] Daily doses of 75 to 1,200 mg of ASA reduce the 20-year risk of CRC death by about 33% (HR, 0.67; 95% CI, 0.52–0.86).[</a:t>
            </a:r>
            <a:r>
              <a:rPr lang="en-US" sz="1200" b="1" i="0" u="none" strike="noStrike" kern="1200" dirty="0">
                <a:solidFill>
                  <a:schemeClr val="tx1"/>
                </a:solidFill>
                <a:effectLst/>
                <a:latin typeface="Arial" pitchFamily="34" charset="0"/>
                <a:ea typeface="Arial" charset="0"/>
                <a:cs typeface="Arial" pitchFamily="34" charset="0"/>
                <a:hlinkClick r:id="rId4"/>
              </a:rPr>
              <a:t>16</a:t>
            </a:r>
            <a:r>
              <a:rPr lang="en-US" sz="1200" b="1" i="0" kern="1200" dirty="0">
                <a:solidFill>
                  <a:schemeClr val="tx1"/>
                </a:solidFill>
                <a:effectLst/>
                <a:latin typeface="Arial" pitchFamily="34" charset="0"/>
                <a:ea typeface="Arial" charset="0"/>
                <a:cs typeface="Arial" pitchFamily="34" charset="0"/>
              </a:rPr>
              <a:t>,</a:t>
            </a:r>
            <a:r>
              <a:rPr lang="en-US" sz="1200" b="1" i="0" u="none" strike="noStrike" kern="1200" dirty="0">
                <a:solidFill>
                  <a:schemeClr val="tx1"/>
                </a:solidFill>
                <a:effectLst/>
                <a:latin typeface="Arial" pitchFamily="34" charset="0"/>
                <a:ea typeface="Arial" charset="0"/>
                <a:cs typeface="Arial" pitchFamily="34" charset="0"/>
                <a:hlinkClick r:id="rId5"/>
              </a:rPr>
              <a:t>17</a:t>
            </a:r>
            <a:r>
              <a:rPr lang="en-US" sz="1200" b="1" i="0" kern="1200" dirty="0">
                <a:solidFill>
                  <a:schemeClr val="tx1"/>
                </a:solidFill>
                <a:effectLst/>
                <a:latin typeface="Arial" pitchFamily="34" charset="0"/>
                <a:ea typeface="Arial" charset="0"/>
                <a:cs typeface="Arial" pitchFamily="34" charset="0"/>
              </a:rPr>
              <a:t>]”</a:t>
            </a:r>
          </a:p>
          <a:p>
            <a:r>
              <a:rPr lang="en-US" sz="1200" b="0" i="0" kern="1200" baseline="0" dirty="0">
                <a:solidFill>
                  <a:schemeClr val="tx1"/>
                </a:solidFill>
                <a:effectLst/>
                <a:latin typeface="Arial" pitchFamily="34" charset="0"/>
                <a:ea typeface="Arial" charset="0"/>
                <a:cs typeface="Arial" pitchFamily="34" charset="0"/>
              </a:rPr>
              <a:t>It has been given a “B” rating by the USPSTF in adults  aged 50-59, with a &gt;=10%  10-year CVD risk: https://</a:t>
            </a:r>
            <a:r>
              <a:rPr lang="en-US" sz="1200" b="0" i="0" kern="1200" baseline="0" dirty="0" err="1">
                <a:solidFill>
                  <a:schemeClr val="tx1"/>
                </a:solidFill>
                <a:effectLst/>
                <a:latin typeface="Arial" pitchFamily="34" charset="0"/>
                <a:ea typeface="Arial" charset="0"/>
                <a:cs typeface="Arial" pitchFamily="34" charset="0"/>
              </a:rPr>
              <a:t>www.uspreventiveservicestaskforce.org</a:t>
            </a:r>
            <a:r>
              <a:rPr lang="en-US" sz="1200" b="0" i="0" kern="1200" baseline="0" dirty="0">
                <a:solidFill>
                  <a:schemeClr val="tx1"/>
                </a:solidFill>
                <a:effectLst/>
                <a:latin typeface="Arial" pitchFamily="34" charset="0"/>
                <a:ea typeface="Arial" charset="0"/>
                <a:cs typeface="Arial" pitchFamily="34" charset="0"/>
              </a:rPr>
              <a:t>/Page/Document/</a:t>
            </a:r>
            <a:r>
              <a:rPr lang="en-US" sz="1200" b="0" i="0" kern="1200" baseline="0" dirty="0" err="1">
                <a:solidFill>
                  <a:schemeClr val="tx1"/>
                </a:solidFill>
                <a:effectLst/>
                <a:latin typeface="Arial" pitchFamily="34" charset="0"/>
                <a:ea typeface="Arial" charset="0"/>
                <a:cs typeface="Arial" pitchFamily="34" charset="0"/>
              </a:rPr>
              <a:t>RecommendationStatementFinal</a:t>
            </a:r>
            <a:r>
              <a:rPr lang="en-US" sz="1200" b="0" i="0" kern="1200" baseline="0" dirty="0">
                <a:solidFill>
                  <a:schemeClr val="tx1"/>
                </a:solidFill>
                <a:effectLst/>
                <a:latin typeface="Arial" pitchFamily="34" charset="0"/>
                <a:ea typeface="Arial" charset="0"/>
                <a:cs typeface="Arial" pitchFamily="34" charset="0"/>
              </a:rPr>
              <a:t>/aspirin-to-prevent-cardiovascular-disease-and-cancer </a:t>
            </a:r>
          </a:p>
          <a:p>
            <a:endParaRPr lang="en-US" sz="1200" b="0" i="0" kern="1200" baseline="0" dirty="0">
              <a:solidFill>
                <a:schemeClr val="tx1"/>
              </a:solidFill>
              <a:effectLst/>
              <a:latin typeface="Arial" pitchFamily="34" charset="0"/>
              <a:ea typeface="Arial" charset="0"/>
              <a:cs typeface="Arial" pitchFamily="34" charset="0"/>
            </a:endParaRPr>
          </a:p>
          <a:p>
            <a:r>
              <a:rPr lang="en-US" sz="1200" b="0" i="0" kern="1200" baseline="0" dirty="0">
                <a:solidFill>
                  <a:schemeClr val="tx1"/>
                </a:solidFill>
                <a:effectLst/>
                <a:latin typeface="Arial" pitchFamily="34" charset="0"/>
                <a:ea typeface="Arial" charset="0"/>
                <a:cs typeface="Arial" pitchFamily="34" charset="0"/>
              </a:rPr>
              <a:t>Aspirin for secondary prevention in patients with CRC is still under study, although several studies suggest a potential protective association (e.g., </a:t>
            </a:r>
            <a:r>
              <a:rPr lang="ro-RO" sz="1200" b="0" i="0" kern="1200" baseline="0" dirty="0" err="1">
                <a:solidFill>
                  <a:schemeClr val="tx1"/>
                </a:solidFill>
                <a:effectLst/>
                <a:latin typeface="Arial" pitchFamily="34" charset="0"/>
                <a:ea typeface="Arial" charset="0"/>
                <a:cs typeface="Arial" pitchFamily="34" charset="0"/>
              </a:rPr>
              <a:t>http</a:t>
            </a:r>
            <a:r>
              <a:rPr lang="ro-RO" sz="1200" b="0" i="0" kern="1200" baseline="0" dirty="0">
                <a:solidFill>
                  <a:schemeClr val="tx1"/>
                </a:solidFill>
                <a:effectLst/>
                <a:latin typeface="Arial" pitchFamily="34" charset="0"/>
                <a:ea typeface="Arial" charset="0"/>
                <a:cs typeface="Arial" pitchFamily="34" charset="0"/>
              </a:rPr>
              <a:t>://</a:t>
            </a:r>
            <a:r>
              <a:rPr lang="ro-RO" sz="1200" b="0" i="0" kern="1200" baseline="0" dirty="0" err="1">
                <a:solidFill>
                  <a:schemeClr val="tx1"/>
                </a:solidFill>
                <a:effectLst/>
                <a:latin typeface="Arial" pitchFamily="34" charset="0"/>
                <a:ea typeface="Arial" charset="0"/>
                <a:cs typeface="Arial" pitchFamily="34" charset="0"/>
              </a:rPr>
              <a:t>ascopubs.org</a:t>
            </a:r>
            <a:r>
              <a:rPr lang="ro-RO" sz="1200" b="0" i="0" kern="1200" baseline="0" dirty="0">
                <a:solidFill>
                  <a:schemeClr val="tx1"/>
                </a:solidFill>
                <a:effectLst/>
                <a:latin typeface="Arial" pitchFamily="34" charset="0"/>
                <a:ea typeface="Arial" charset="0"/>
                <a:cs typeface="Arial" pitchFamily="34" charset="0"/>
              </a:rPr>
              <a:t>/doi/full/10.1200/jco.2015.65.3519) </a:t>
            </a:r>
            <a:endParaRPr lang="en-US" b="0" baseline="0" dirty="0"/>
          </a:p>
          <a:p>
            <a:endParaRPr lang="en-US" dirty="0"/>
          </a:p>
        </p:txBody>
      </p:sp>
    </p:spTree>
    <p:extLst>
      <p:ext uri="{BB962C8B-B14F-4D97-AF65-F5344CB8AC3E}">
        <p14:creationId xmlns:p14="http://schemas.microsoft.com/office/powerpoint/2010/main" val="10407786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287338"/>
            <a:ext cx="6256337" cy="46926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429669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287338"/>
            <a:ext cx="6256337" cy="46926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947107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287338"/>
            <a:ext cx="6256337" cy="46926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79853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noTextEdit="1"/>
          </p:cNvSpPr>
          <p:nvPr>
            <p:ph type="sldImg"/>
          </p:nvPr>
        </p:nvSpPr>
        <p:spPr bwMode="auto">
          <a:xfrm>
            <a:off x="679450" y="263525"/>
            <a:ext cx="6018213" cy="45132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55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normAutofit/>
          </a:bodyPr>
          <a:lstStyle/>
          <a:p>
            <a:r>
              <a:rPr lang="en-US" altLang="en-US" dirty="0" smtClean="0"/>
              <a:t>NOTE on terminology: per RGL p. 101, sometimes a Fixed cohort is used to describe a cohort where members are defined as exposed or unexposed at the start, and don’t change. That is a Fixed cohort, but not the only type; it is more</a:t>
            </a:r>
            <a:r>
              <a:rPr lang="en-US" altLang="en-US" baseline="0" dirty="0" smtClean="0"/>
              <a:t> of a </a:t>
            </a:r>
            <a:r>
              <a:rPr lang="en-US" altLang="en-US" dirty="0" smtClean="0"/>
              <a:t>rigid or constrictive definition than we will use.</a:t>
            </a:r>
          </a:p>
          <a:p>
            <a:endParaRPr lang="en-US" altLang="en-US" dirty="0" smtClean="0">
              <a:latin typeface="Arial" charset="0"/>
              <a:cs typeface="Arial" charset="0"/>
            </a:endParaRPr>
          </a:p>
          <a:p>
            <a:r>
              <a:rPr lang="en-US" altLang="en-US" dirty="0" smtClean="0">
                <a:latin typeface="Arial" charset="0"/>
                <a:cs typeface="Arial" charset="0"/>
              </a:rPr>
              <a:t>For our purposes, we will define Fixed Cohort as a group of people</a:t>
            </a:r>
            <a:r>
              <a:rPr lang="en-US" altLang="en-US" baseline="0" dirty="0" smtClean="0">
                <a:latin typeface="Arial" charset="0"/>
                <a:cs typeface="Arial" charset="0"/>
              </a:rPr>
              <a:t> whose membership does not change over time. </a:t>
            </a:r>
          </a:p>
          <a:p>
            <a:r>
              <a:rPr lang="en-US" altLang="en-US" baseline="0" dirty="0" smtClean="0">
                <a:latin typeface="Arial" charset="0"/>
                <a:cs typeface="Arial" charset="0"/>
              </a:rPr>
              <a:t>For example, Nurses Health Study: “</a:t>
            </a:r>
            <a:r>
              <a:rPr lang="en-US" sz="1200" b="0" i="0" kern="1200" dirty="0" smtClean="0">
                <a:solidFill>
                  <a:schemeClr val="tx1"/>
                </a:solidFill>
                <a:effectLst/>
                <a:latin typeface="Arial" pitchFamily="34" charset="0"/>
                <a:ea typeface="Arial" charset="0"/>
                <a:cs typeface="Arial" pitchFamily="34" charset="0"/>
              </a:rPr>
              <a:t>Married [female]</a:t>
            </a:r>
            <a:r>
              <a:rPr lang="en-US" sz="1200" b="0" i="0" kern="1200" baseline="0" dirty="0" smtClean="0">
                <a:solidFill>
                  <a:schemeClr val="tx1"/>
                </a:solidFill>
                <a:effectLst/>
                <a:latin typeface="Arial" pitchFamily="34" charset="0"/>
                <a:ea typeface="Arial" charset="0"/>
                <a:cs typeface="Arial" pitchFamily="34" charset="0"/>
              </a:rPr>
              <a:t> </a:t>
            </a:r>
            <a:r>
              <a:rPr lang="en-US" sz="1200" b="0" i="0" kern="1200" dirty="0" smtClean="0">
                <a:solidFill>
                  <a:schemeClr val="tx1"/>
                </a:solidFill>
                <a:effectLst/>
                <a:latin typeface="Arial" pitchFamily="34" charset="0"/>
                <a:ea typeface="Arial" charset="0"/>
                <a:cs typeface="Arial" pitchFamily="34" charset="0"/>
              </a:rPr>
              <a:t>registered nurses, aged 30 to 55 in 1976, who lived in the 11 most populous states, and whose nursing boards agreed to supply NHS with their members' names and addresses, were eligible to be enrolled in the cohort if they responded to the NHS baseline questionnaire. The original states were California, Connecticut, Florida, Maryland, Massachusetts, Michigan, New Jersey, New York, Ohio, Pennsylvania, and Texas.”</a:t>
            </a:r>
            <a:r>
              <a:rPr lang="en-US" sz="1200" b="0" i="0" kern="1200" baseline="0" dirty="0" smtClean="0">
                <a:solidFill>
                  <a:schemeClr val="tx1"/>
                </a:solidFill>
                <a:effectLst/>
                <a:latin typeface="Arial" charset="0"/>
                <a:ea typeface="Arial" charset="0"/>
                <a:cs typeface="Arial" charset="0"/>
              </a:rPr>
              <a:t>    </a:t>
            </a:r>
          </a:p>
          <a:p>
            <a:r>
              <a:rPr lang="en-US" altLang="en-US" dirty="0" smtClean="0">
                <a:latin typeface="Arial" charset="0"/>
                <a:cs typeface="Arial" charset="0"/>
              </a:rPr>
              <a:t>http://</a:t>
            </a:r>
            <a:r>
              <a:rPr lang="en-US" altLang="en-US" dirty="0" err="1" smtClean="0">
                <a:latin typeface="Arial" charset="0"/>
                <a:cs typeface="Arial" charset="0"/>
              </a:rPr>
              <a:t>www.nurseshealthstudy.org</a:t>
            </a:r>
            <a:r>
              <a:rPr lang="en-US" altLang="en-US" dirty="0" smtClean="0">
                <a:latin typeface="Arial" charset="0"/>
                <a:cs typeface="Arial" charset="0"/>
              </a:rPr>
              <a:t>/about-</a:t>
            </a:r>
            <a:r>
              <a:rPr lang="en-US" altLang="en-US" dirty="0" err="1" smtClean="0">
                <a:latin typeface="Arial" charset="0"/>
                <a:cs typeface="Arial" charset="0"/>
              </a:rPr>
              <a:t>nhs</a:t>
            </a:r>
            <a:r>
              <a:rPr lang="en-US" altLang="en-US" dirty="0" smtClean="0">
                <a:latin typeface="Arial" charset="0"/>
                <a:cs typeface="Arial" charset="0"/>
              </a:rPr>
              <a:t>/history </a:t>
            </a:r>
          </a:p>
          <a:p>
            <a:r>
              <a:rPr lang="en-US" altLang="en-US" dirty="0" smtClean="0">
                <a:latin typeface="Arial" charset="0"/>
                <a:cs typeface="Arial" charset="0"/>
              </a:rPr>
              <a:t>Delivered surveys to 172,413 nurses</a:t>
            </a:r>
            <a:r>
              <a:rPr lang="en-US" altLang="en-US" baseline="0" dirty="0" smtClean="0">
                <a:latin typeface="Arial" charset="0"/>
                <a:cs typeface="Arial" charset="0"/>
              </a:rPr>
              <a:t> and 71% response rate; m</a:t>
            </a:r>
            <a:r>
              <a:rPr lang="en-US" altLang="en-US" dirty="0" smtClean="0">
                <a:latin typeface="Arial" charset="0"/>
                <a:cs typeface="Arial" charset="0"/>
              </a:rPr>
              <a:t>embership has been 121,700 since 1976-1977 and has not changed since.    </a:t>
            </a:r>
            <a:endParaRPr lang="en-US" altLang="en-US" dirty="0">
              <a:latin typeface="Arial" charset="0"/>
              <a:cs typeface="Arial" charset="0"/>
            </a:endParaRPr>
          </a:p>
        </p:txBody>
      </p:sp>
      <p:sp>
        <p:nvSpPr>
          <p:cNvPr id="65539" name="Slide Number Placeholder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defRPr>
                <a:solidFill>
                  <a:schemeClr val="tx1"/>
                </a:solidFill>
                <a:latin typeface="Garamond" charset="0"/>
              </a:defRPr>
            </a:lvl1pPr>
            <a:lvl2pPr marL="777875" indent="-298450" defTabSz="957263">
              <a:defRPr>
                <a:solidFill>
                  <a:schemeClr val="tx1"/>
                </a:solidFill>
                <a:latin typeface="Garamond" charset="0"/>
              </a:defRPr>
            </a:lvl2pPr>
            <a:lvl3pPr marL="1195388" indent="-238125" defTabSz="957263">
              <a:defRPr>
                <a:solidFill>
                  <a:schemeClr val="tx1"/>
                </a:solidFill>
                <a:latin typeface="Garamond" charset="0"/>
              </a:defRPr>
            </a:lvl3pPr>
            <a:lvl4pPr marL="1674813" indent="-238125" defTabSz="957263">
              <a:defRPr>
                <a:solidFill>
                  <a:schemeClr val="tx1"/>
                </a:solidFill>
                <a:latin typeface="Garamond" charset="0"/>
              </a:defRPr>
            </a:lvl4pPr>
            <a:lvl5pPr marL="2154238" indent="-238125" defTabSz="957263">
              <a:defRPr>
                <a:solidFill>
                  <a:schemeClr val="tx1"/>
                </a:solidFill>
                <a:latin typeface="Garamond" charset="0"/>
              </a:defRPr>
            </a:lvl5pPr>
            <a:lvl6pPr marL="2611438" indent="-238125" defTabSz="957263" eaLnBrk="0" fontAlgn="base" hangingPunct="0">
              <a:spcBef>
                <a:spcPct val="0"/>
              </a:spcBef>
              <a:spcAft>
                <a:spcPct val="0"/>
              </a:spcAft>
              <a:defRPr>
                <a:solidFill>
                  <a:schemeClr val="tx1"/>
                </a:solidFill>
                <a:latin typeface="Garamond" charset="0"/>
              </a:defRPr>
            </a:lvl6pPr>
            <a:lvl7pPr marL="3068638" indent="-238125" defTabSz="957263" eaLnBrk="0" fontAlgn="base" hangingPunct="0">
              <a:spcBef>
                <a:spcPct val="0"/>
              </a:spcBef>
              <a:spcAft>
                <a:spcPct val="0"/>
              </a:spcAft>
              <a:defRPr>
                <a:solidFill>
                  <a:schemeClr val="tx1"/>
                </a:solidFill>
                <a:latin typeface="Garamond" charset="0"/>
              </a:defRPr>
            </a:lvl7pPr>
            <a:lvl8pPr marL="3525838" indent="-238125" defTabSz="957263" eaLnBrk="0" fontAlgn="base" hangingPunct="0">
              <a:spcBef>
                <a:spcPct val="0"/>
              </a:spcBef>
              <a:spcAft>
                <a:spcPct val="0"/>
              </a:spcAft>
              <a:defRPr>
                <a:solidFill>
                  <a:schemeClr val="tx1"/>
                </a:solidFill>
                <a:latin typeface="Garamond" charset="0"/>
              </a:defRPr>
            </a:lvl8pPr>
            <a:lvl9pPr marL="3983038" indent="-238125" defTabSz="957263" eaLnBrk="0" fontAlgn="base" hangingPunct="0">
              <a:spcBef>
                <a:spcPct val="0"/>
              </a:spcBef>
              <a:spcAft>
                <a:spcPct val="0"/>
              </a:spcAft>
              <a:defRPr>
                <a:solidFill>
                  <a:schemeClr val="tx1"/>
                </a:solidFill>
                <a:latin typeface="Garamond" charset="0"/>
              </a:defRPr>
            </a:lvl9pPr>
          </a:lstStyle>
          <a:p>
            <a:fld id="{2C405864-AB0B-734F-9B7B-944188A5610B}" type="slidenum">
              <a:rPr lang="en-US" altLang="en-US">
                <a:latin typeface="Arial" charset="0"/>
              </a:rPr>
              <a:pPr/>
              <a:t>5</a:t>
            </a:fld>
            <a:endParaRPr lang="en-US" altLang="en-US">
              <a:latin typeface="Arial" charset="0"/>
            </a:endParaRPr>
          </a:p>
        </p:txBody>
      </p:sp>
    </p:spTree>
    <p:extLst>
      <p:ext uri="{BB962C8B-B14F-4D97-AF65-F5344CB8AC3E}">
        <p14:creationId xmlns:p14="http://schemas.microsoft.com/office/powerpoint/2010/main" val="69023227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EC625F-42DF-4C47-962C-848C5A051DFC}" type="slidenum">
              <a:rPr lang="en-US" altLang="en-US">
                <a:solidFill>
                  <a:srgbClr val="000000"/>
                </a:solidFill>
              </a:rPr>
              <a:pPr/>
              <a:t>50</a:t>
            </a:fld>
            <a:endParaRPr lang="en-US" altLang="en-US" dirty="0">
              <a:solidFill>
                <a:srgbClr val="000000"/>
              </a:solidFill>
            </a:endParaRPr>
          </a:p>
        </p:txBody>
      </p:sp>
      <p:sp>
        <p:nvSpPr>
          <p:cNvPr id="21506" name="Rectangle 2"/>
          <p:cNvSpPr>
            <a:spLocks noGrp="1" noRot="1" noChangeAspect="1" noChangeArrowheads="1" noTextEdit="1"/>
          </p:cNvSpPr>
          <p:nvPr>
            <p:ph type="sldImg"/>
          </p:nvPr>
        </p:nvSpPr>
        <p:spPr>
          <a:xfrm>
            <a:off x="417513" y="287338"/>
            <a:ext cx="6256337" cy="4692650"/>
          </a:xfrm>
          <a:ln/>
        </p:spPr>
      </p:sp>
      <p:sp>
        <p:nvSpPr>
          <p:cNvPr id="21507" name="Rectangle 3"/>
          <p:cNvSpPr>
            <a:spLocks noGrp="1" noChangeArrowheads="1"/>
          </p:cNvSpPr>
          <p:nvPr>
            <p:ph type="body" idx="1"/>
          </p:nvPr>
        </p:nvSpPr>
        <p:spPr/>
        <p:txBody>
          <a:bodyPr>
            <a:normAutofit lnSpcReduction="10000"/>
          </a:bodyPr>
          <a:lstStyle/>
          <a:p>
            <a:r>
              <a:rPr lang="en-US" altLang="en-US" baseline="0" dirty="0"/>
              <a:t>Fr </a:t>
            </a:r>
            <a:r>
              <a:rPr lang="en-US" altLang="en-US" baseline="0" dirty="0" err="1"/>
              <a:t>Epid</a:t>
            </a:r>
            <a:r>
              <a:rPr lang="en-US" altLang="en-US" baseline="0" dirty="0"/>
              <a:t> Methods 1, J Martin 2017</a:t>
            </a:r>
          </a:p>
          <a:p>
            <a:r>
              <a:rPr lang="en-US" altLang="en-US" baseline="0" dirty="0"/>
              <a:t>This is a summary of the more refined terminology for measurement error.  We have talked about two axes.  The first axis is whether error is related to the true values of other variables in the analysis.  This axis is informally called the “differentiality” axis.   If no, we said this is called non-differential misclassification.  If yes, then it is called differential misclassification.  The other axis concerns whether error is related to the occurrence of other errors in other variables in the same participants.  Are the errors correlated? This is called the axis of “dependence”.  If errors on one variable are not related to errors on other variables, this is called “independent” misclassification.  If errors on one variable are related to errors on other variables, we call the errors dependent misclassification.   Putting these two axes together, we have this table.</a:t>
            </a:r>
          </a:p>
          <a:p>
            <a:endParaRPr lang="en-US" altLang="en-US" baseline="0" dirty="0"/>
          </a:p>
          <a:p>
            <a:r>
              <a:rPr lang="en-US" altLang="en-US" baseline="0" dirty="0"/>
              <a:t>Errors in the green box have a predictable direction, which is (almost always) towards the null, if they occur at all (remembering that independent non-differential misclassification of outcome in the face of 100% specificity will not bias a risk or prevalence ratio).  Errors in the blue box will also go in the predictable direction that is context-specific.  Importantly, the bias can go in either direction, either toward or away from the null.  These two orange boxes are the most complicated.  They are not simple to predict because there are two processes going on.  Of note, dependent non-differential misclassification can result in bias away from the null.  </a:t>
            </a:r>
            <a:endParaRPr lang="en-US" altLang="en-US" dirty="0"/>
          </a:p>
        </p:txBody>
      </p:sp>
    </p:spTree>
    <p:extLst>
      <p:ext uri="{BB962C8B-B14F-4D97-AF65-F5344CB8AC3E}">
        <p14:creationId xmlns:p14="http://schemas.microsoft.com/office/powerpoint/2010/main" val="14969824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287338"/>
            <a:ext cx="6256337" cy="4692650"/>
          </a:xfrm>
        </p:spPr>
      </p:sp>
      <p:sp>
        <p:nvSpPr>
          <p:cNvPr id="3" name="Notes Placeholder 2"/>
          <p:cNvSpPr>
            <a:spLocks noGrp="1"/>
          </p:cNvSpPr>
          <p:nvPr>
            <p:ph type="body" idx="1"/>
          </p:nvPr>
        </p:nvSpPr>
        <p:spPr/>
        <p:txBody>
          <a:bodyPr/>
          <a:lstStyle/>
          <a:p>
            <a:r>
              <a:rPr lang="en-US" dirty="0"/>
              <a:t>Self-report - The “missing” </a:t>
            </a:r>
            <a:r>
              <a:rPr lang="mr-IN" dirty="0"/>
              <a:t>–</a:t>
            </a:r>
            <a:r>
              <a:rPr lang="en-US" dirty="0"/>
              <a:t>ness</a:t>
            </a:r>
            <a:r>
              <a:rPr lang="en-US" baseline="0" dirty="0"/>
              <a:t> of data when using self-report could lead to selection bias, depending on how you define the cohort and what you do with folks who do not respond at all to the survey.</a:t>
            </a:r>
          </a:p>
          <a:p>
            <a:endParaRPr lang="en-US" baseline="0" dirty="0"/>
          </a:p>
          <a:p>
            <a:r>
              <a:rPr lang="en-US" baseline="0" dirty="0"/>
              <a:t>NOTE:  This is an example of a binary exposure (current use, y/n) with non-differential measurement error. As it is binary, we can suggest that it’s likely to bias to the null. </a:t>
            </a:r>
          </a:p>
          <a:p>
            <a:endParaRPr lang="en-US" baseline="0" dirty="0"/>
          </a:p>
          <a:p>
            <a:r>
              <a:rPr lang="en-US" baseline="0" dirty="0"/>
              <a:t>However, if the exposure had been with more than 2 categories, and in particular if the effect estimates for any given category were not reflective of a linear relationship, then it becomes harder to estimate the direction of the non-differential bias. </a:t>
            </a:r>
            <a:endParaRPr lang="en-US" dirty="0"/>
          </a:p>
        </p:txBody>
      </p:sp>
    </p:spTree>
    <p:extLst>
      <p:ext uri="{BB962C8B-B14F-4D97-AF65-F5344CB8AC3E}">
        <p14:creationId xmlns:p14="http://schemas.microsoft.com/office/powerpoint/2010/main" val="4319458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287338"/>
            <a:ext cx="6256337" cy="4692650"/>
          </a:xfrm>
        </p:spPr>
      </p:sp>
      <p:sp>
        <p:nvSpPr>
          <p:cNvPr id="3" name="Notes Placeholder 2"/>
          <p:cNvSpPr>
            <a:spLocks noGrp="1"/>
          </p:cNvSpPr>
          <p:nvPr>
            <p:ph type="body" idx="1"/>
          </p:nvPr>
        </p:nvSpPr>
        <p:spPr/>
        <p:txBody>
          <a:bodyPr/>
          <a:lstStyle/>
          <a:p>
            <a:r>
              <a:rPr lang="en-US" dirty="0"/>
              <a:t>In the example shown here, let’s imagine that your exposure variable has 4 categories instead of 2. In this case, the possible direction of measurement error between categories is multiple and harder to anticipate. In particular, for the middle categories, the misclassification that can happen in varying directions, such that the net effect is harder to anticipate. If we layer upon this scenario the possibility that the association between the exposure and the outcome is not linear, it becomes even harder to anticipate the overall effect on the direction of bias. </a:t>
            </a:r>
          </a:p>
          <a:p>
            <a:endParaRPr lang="en-US" dirty="0"/>
          </a:p>
          <a:p>
            <a:endParaRPr lang="en-US" dirty="0"/>
          </a:p>
        </p:txBody>
      </p:sp>
    </p:spTree>
    <p:extLst>
      <p:ext uri="{BB962C8B-B14F-4D97-AF65-F5344CB8AC3E}">
        <p14:creationId xmlns:p14="http://schemas.microsoft.com/office/powerpoint/2010/main" val="34542435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287338"/>
            <a:ext cx="6256337" cy="46926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9818271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287338"/>
            <a:ext cx="6256337" cy="4692650"/>
          </a:xfrm>
        </p:spPr>
      </p:sp>
      <p:sp>
        <p:nvSpPr>
          <p:cNvPr id="3" name="Notes Placeholder 2"/>
          <p:cNvSpPr>
            <a:spLocks noGrp="1"/>
          </p:cNvSpPr>
          <p:nvPr>
            <p:ph type="body" idx="1"/>
          </p:nvPr>
        </p:nvSpPr>
        <p:spPr/>
        <p:txBody>
          <a:bodyPr/>
          <a:lstStyle/>
          <a:p>
            <a:r>
              <a:rPr lang="en-US" dirty="0"/>
              <a:t>With a lagged analysis,</a:t>
            </a:r>
            <a:r>
              <a:rPr lang="en-US" baseline="0" dirty="0"/>
              <a:t> note that one is essentially making an assumption about a certain “induction time” for that exposure relative to the outcome. </a:t>
            </a:r>
            <a:endParaRPr lang="en-US" dirty="0"/>
          </a:p>
        </p:txBody>
      </p:sp>
    </p:spTree>
    <p:extLst>
      <p:ext uri="{BB962C8B-B14F-4D97-AF65-F5344CB8AC3E}">
        <p14:creationId xmlns:p14="http://schemas.microsoft.com/office/powerpoint/2010/main" val="71392049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287338"/>
            <a:ext cx="6256337" cy="4692650"/>
          </a:xfrm>
        </p:spPr>
      </p:sp>
      <p:sp>
        <p:nvSpPr>
          <p:cNvPr id="3" name="Notes Placeholder 2"/>
          <p:cNvSpPr>
            <a:spLocks noGrp="1"/>
          </p:cNvSpPr>
          <p:nvPr>
            <p:ph type="body" idx="1"/>
          </p:nvPr>
        </p:nvSpPr>
        <p:spPr/>
        <p:txBody>
          <a:bodyPr/>
          <a:lstStyle/>
          <a:p>
            <a:r>
              <a:rPr lang="en-US" dirty="0"/>
              <a:t>By applying</a:t>
            </a:r>
            <a:r>
              <a:rPr lang="en-US" baseline="0" dirty="0"/>
              <a:t> a 4-6 </a:t>
            </a:r>
            <a:r>
              <a:rPr lang="en-US" baseline="0" dirty="0" err="1"/>
              <a:t>yr</a:t>
            </a:r>
            <a:r>
              <a:rPr lang="en-US" baseline="0" dirty="0"/>
              <a:t> lag in the sensitivity analysis described here, this is akin to assuming that there is a 4-6 </a:t>
            </a:r>
            <a:r>
              <a:rPr lang="en-US" baseline="0" dirty="0" err="1"/>
              <a:t>yr</a:t>
            </a:r>
            <a:r>
              <a:rPr lang="en-US" baseline="0" dirty="0"/>
              <a:t> induction time for physical activity and the outcome of prostate cancer death.</a:t>
            </a:r>
            <a:endParaRPr lang="en-US" dirty="0"/>
          </a:p>
          <a:p>
            <a:r>
              <a:rPr lang="en-US" dirty="0"/>
              <a:t>Reverse causation is a type of confounding.</a:t>
            </a:r>
          </a:p>
          <a:p>
            <a:r>
              <a:rPr lang="en-US" dirty="0"/>
              <a:t>Structurally can be</a:t>
            </a:r>
            <a:r>
              <a:rPr lang="en-US" baseline="0" dirty="0"/>
              <a:t> similar to </a:t>
            </a:r>
            <a:r>
              <a:rPr lang="en-US" baseline="0" dirty="0" err="1"/>
              <a:t>conf</a:t>
            </a:r>
            <a:r>
              <a:rPr lang="en-US" baseline="0" dirty="0"/>
              <a:t> by indication, discussed next</a:t>
            </a:r>
            <a:endParaRPr lang="en-US" dirty="0"/>
          </a:p>
        </p:txBody>
      </p:sp>
    </p:spTree>
    <p:extLst>
      <p:ext uri="{BB962C8B-B14F-4D97-AF65-F5344CB8AC3E}">
        <p14:creationId xmlns:p14="http://schemas.microsoft.com/office/powerpoint/2010/main" val="86393068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287338"/>
            <a:ext cx="6256337" cy="46926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8581484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287338"/>
            <a:ext cx="6256337" cy="46926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6510815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287338"/>
            <a:ext cx="6256337" cy="46926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2183542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287338"/>
            <a:ext cx="6256337" cy="46926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485502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noTextEdit="1"/>
          </p:cNvSpPr>
          <p:nvPr>
            <p:ph type="sldImg"/>
          </p:nvPr>
        </p:nvSpPr>
        <p:spPr bwMode="auto">
          <a:xfrm>
            <a:off x="679450" y="263525"/>
            <a:ext cx="6018213" cy="45132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55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normAutofit/>
          </a:bodyPr>
          <a:lstStyle/>
          <a:p>
            <a:r>
              <a:rPr lang="en-US" altLang="en-US" dirty="0" smtClean="0"/>
              <a:t>NOTE on terminology: per RGL p. 101, sometimes a Fixed cohort is used to describe a cohort where members are defined as exposed or unexposed at the start, and don’t change. That is a Fixed cohort, but not the only type; it is more</a:t>
            </a:r>
            <a:r>
              <a:rPr lang="en-US" altLang="en-US" baseline="0" dirty="0" smtClean="0"/>
              <a:t> of a </a:t>
            </a:r>
            <a:r>
              <a:rPr lang="en-US" altLang="en-US" dirty="0" smtClean="0"/>
              <a:t>rigid or constrictive definition than we will use.</a:t>
            </a:r>
          </a:p>
          <a:p>
            <a:endParaRPr lang="en-US" altLang="en-US" dirty="0" smtClean="0">
              <a:latin typeface="Arial" charset="0"/>
              <a:cs typeface="Arial" charset="0"/>
            </a:endParaRPr>
          </a:p>
          <a:p>
            <a:r>
              <a:rPr lang="en-US" altLang="en-US" dirty="0" smtClean="0">
                <a:latin typeface="Arial" charset="0"/>
                <a:cs typeface="Arial" charset="0"/>
              </a:rPr>
              <a:t>For our purposes, we will define Fixed Cohort as a group of people</a:t>
            </a:r>
            <a:r>
              <a:rPr lang="en-US" altLang="en-US" baseline="0" dirty="0" smtClean="0">
                <a:latin typeface="Arial" charset="0"/>
                <a:cs typeface="Arial" charset="0"/>
              </a:rPr>
              <a:t> whose membership does not change over time. </a:t>
            </a:r>
          </a:p>
          <a:p>
            <a:r>
              <a:rPr lang="en-US" altLang="en-US" baseline="0" dirty="0" smtClean="0">
                <a:latin typeface="Arial" charset="0"/>
                <a:cs typeface="Arial" charset="0"/>
              </a:rPr>
              <a:t>For example, Nurses Health Study: “</a:t>
            </a:r>
            <a:r>
              <a:rPr lang="en-US" sz="1200" b="0" i="0" kern="1200" dirty="0" smtClean="0">
                <a:solidFill>
                  <a:schemeClr val="tx1"/>
                </a:solidFill>
                <a:effectLst/>
                <a:latin typeface="Arial" pitchFamily="34" charset="0"/>
                <a:ea typeface="Arial" charset="0"/>
                <a:cs typeface="Arial" pitchFamily="34" charset="0"/>
              </a:rPr>
              <a:t>Married [female]</a:t>
            </a:r>
            <a:r>
              <a:rPr lang="en-US" sz="1200" b="0" i="0" kern="1200" baseline="0" dirty="0" smtClean="0">
                <a:solidFill>
                  <a:schemeClr val="tx1"/>
                </a:solidFill>
                <a:effectLst/>
                <a:latin typeface="Arial" pitchFamily="34" charset="0"/>
                <a:ea typeface="Arial" charset="0"/>
                <a:cs typeface="Arial" pitchFamily="34" charset="0"/>
              </a:rPr>
              <a:t> </a:t>
            </a:r>
            <a:r>
              <a:rPr lang="en-US" sz="1200" b="0" i="0" kern="1200" dirty="0" smtClean="0">
                <a:solidFill>
                  <a:schemeClr val="tx1"/>
                </a:solidFill>
                <a:effectLst/>
                <a:latin typeface="Arial" pitchFamily="34" charset="0"/>
                <a:ea typeface="Arial" charset="0"/>
                <a:cs typeface="Arial" pitchFamily="34" charset="0"/>
              </a:rPr>
              <a:t>registered nurses, aged 30 to 55 in 1976, who lived in the 11 most populous states, and whose nursing boards agreed to supply NHS with their members' names and addresses, were eligible to be enrolled in the cohort if they responded to the NHS baseline questionnaire. The original states were California, Connecticut, Florida, Maryland, Massachusetts, Michigan, New Jersey, New York, Ohio, Pennsylvania, and Texas.”</a:t>
            </a:r>
            <a:r>
              <a:rPr lang="en-US" sz="1200" b="0" i="0" kern="1200" baseline="0" dirty="0" smtClean="0">
                <a:solidFill>
                  <a:schemeClr val="tx1"/>
                </a:solidFill>
                <a:effectLst/>
                <a:latin typeface="Arial" charset="0"/>
                <a:ea typeface="Arial" charset="0"/>
                <a:cs typeface="Arial" charset="0"/>
              </a:rPr>
              <a:t>    </a:t>
            </a:r>
          </a:p>
          <a:p>
            <a:r>
              <a:rPr lang="en-US" altLang="en-US" dirty="0" smtClean="0">
                <a:latin typeface="Arial" charset="0"/>
                <a:cs typeface="Arial" charset="0"/>
              </a:rPr>
              <a:t>http://</a:t>
            </a:r>
            <a:r>
              <a:rPr lang="en-US" altLang="en-US" dirty="0" err="1" smtClean="0">
                <a:latin typeface="Arial" charset="0"/>
                <a:cs typeface="Arial" charset="0"/>
              </a:rPr>
              <a:t>www.nurseshealthstudy.org</a:t>
            </a:r>
            <a:r>
              <a:rPr lang="en-US" altLang="en-US" dirty="0" smtClean="0">
                <a:latin typeface="Arial" charset="0"/>
                <a:cs typeface="Arial" charset="0"/>
              </a:rPr>
              <a:t>/about-</a:t>
            </a:r>
            <a:r>
              <a:rPr lang="en-US" altLang="en-US" dirty="0" err="1" smtClean="0">
                <a:latin typeface="Arial" charset="0"/>
                <a:cs typeface="Arial" charset="0"/>
              </a:rPr>
              <a:t>nhs</a:t>
            </a:r>
            <a:r>
              <a:rPr lang="en-US" altLang="en-US" dirty="0" smtClean="0">
                <a:latin typeface="Arial" charset="0"/>
                <a:cs typeface="Arial" charset="0"/>
              </a:rPr>
              <a:t>/history </a:t>
            </a:r>
          </a:p>
          <a:p>
            <a:r>
              <a:rPr lang="en-US" altLang="en-US" dirty="0" smtClean="0">
                <a:latin typeface="Arial" charset="0"/>
                <a:cs typeface="Arial" charset="0"/>
              </a:rPr>
              <a:t>Delivered surveys to 172,413 nurses</a:t>
            </a:r>
            <a:r>
              <a:rPr lang="en-US" altLang="en-US" baseline="0" dirty="0" smtClean="0">
                <a:latin typeface="Arial" charset="0"/>
                <a:cs typeface="Arial" charset="0"/>
              </a:rPr>
              <a:t> and 71% response rate; m</a:t>
            </a:r>
            <a:r>
              <a:rPr lang="en-US" altLang="en-US" dirty="0" smtClean="0">
                <a:latin typeface="Arial" charset="0"/>
                <a:cs typeface="Arial" charset="0"/>
              </a:rPr>
              <a:t>embership has been 121,700 since 1976-1977 and has not changed since.    </a:t>
            </a:r>
            <a:endParaRPr lang="en-US" altLang="en-US" dirty="0">
              <a:latin typeface="Arial" charset="0"/>
              <a:cs typeface="Arial" charset="0"/>
            </a:endParaRPr>
          </a:p>
        </p:txBody>
      </p:sp>
      <p:sp>
        <p:nvSpPr>
          <p:cNvPr id="65539" name="Slide Number Placeholder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defRPr>
                <a:solidFill>
                  <a:schemeClr val="tx1"/>
                </a:solidFill>
                <a:latin typeface="Garamond" charset="0"/>
              </a:defRPr>
            </a:lvl1pPr>
            <a:lvl2pPr marL="777875" indent="-298450" defTabSz="957263">
              <a:defRPr>
                <a:solidFill>
                  <a:schemeClr val="tx1"/>
                </a:solidFill>
                <a:latin typeface="Garamond" charset="0"/>
              </a:defRPr>
            </a:lvl2pPr>
            <a:lvl3pPr marL="1195388" indent="-238125" defTabSz="957263">
              <a:defRPr>
                <a:solidFill>
                  <a:schemeClr val="tx1"/>
                </a:solidFill>
                <a:latin typeface="Garamond" charset="0"/>
              </a:defRPr>
            </a:lvl3pPr>
            <a:lvl4pPr marL="1674813" indent="-238125" defTabSz="957263">
              <a:defRPr>
                <a:solidFill>
                  <a:schemeClr val="tx1"/>
                </a:solidFill>
                <a:latin typeface="Garamond" charset="0"/>
              </a:defRPr>
            </a:lvl4pPr>
            <a:lvl5pPr marL="2154238" indent="-238125" defTabSz="957263">
              <a:defRPr>
                <a:solidFill>
                  <a:schemeClr val="tx1"/>
                </a:solidFill>
                <a:latin typeface="Garamond" charset="0"/>
              </a:defRPr>
            </a:lvl5pPr>
            <a:lvl6pPr marL="2611438" indent="-238125" defTabSz="957263" eaLnBrk="0" fontAlgn="base" hangingPunct="0">
              <a:spcBef>
                <a:spcPct val="0"/>
              </a:spcBef>
              <a:spcAft>
                <a:spcPct val="0"/>
              </a:spcAft>
              <a:defRPr>
                <a:solidFill>
                  <a:schemeClr val="tx1"/>
                </a:solidFill>
                <a:latin typeface="Garamond" charset="0"/>
              </a:defRPr>
            </a:lvl6pPr>
            <a:lvl7pPr marL="3068638" indent="-238125" defTabSz="957263" eaLnBrk="0" fontAlgn="base" hangingPunct="0">
              <a:spcBef>
                <a:spcPct val="0"/>
              </a:spcBef>
              <a:spcAft>
                <a:spcPct val="0"/>
              </a:spcAft>
              <a:defRPr>
                <a:solidFill>
                  <a:schemeClr val="tx1"/>
                </a:solidFill>
                <a:latin typeface="Garamond" charset="0"/>
              </a:defRPr>
            </a:lvl7pPr>
            <a:lvl8pPr marL="3525838" indent="-238125" defTabSz="957263" eaLnBrk="0" fontAlgn="base" hangingPunct="0">
              <a:spcBef>
                <a:spcPct val="0"/>
              </a:spcBef>
              <a:spcAft>
                <a:spcPct val="0"/>
              </a:spcAft>
              <a:defRPr>
                <a:solidFill>
                  <a:schemeClr val="tx1"/>
                </a:solidFill>
                <a:latin typeface="Garamond" charset="0"/>
              </a:defRPr>
            </a:lvl8pPr>
            <a:lvl9pPr marL="3983038" indent="-238125" defTabSz="957263" eaLnBrk="0" fontAlgn="base" hangingPunct="0">
              <a:spcBef>
                <a:spcPct val="0"/>
              </a:spcBef>
              <a:spcAft>
                <a:spcPct val="0"/>
              </a:spcAft>
              <a:defRPr>
                <a:solidFill>
                  <a:schemeClr val="tx1"/>
                </a:solidFill>
                <a:latin typeface="Garamond" charset="0"/>
              </a:defRPr>
            </a:lvl9pPr>
          </a:lstStyle>
          <a:p>
            <a:fld id="{2C405864-AB0B-734F-9B7B-944188A5610B}" type="slidenum">
              <a:rPr lang="en-US" altLang="en-US">
                <a:latin typeface="Arial" charset="0"/>
              </a:rPr>
              <a:pPr/>
              <a:t>6</a:t>
            </a:fld>
            <a:endParaRPr lang="en-US" altLang="en-US">
              <a:latin typeface="Arial" charset="0"/>
            </a:endParaRPr>
          </a:p>
        </p:txBody>
      </p:sp>
    </p:spTree>
    <p:extLst>
      <p:ext uri="{BB962C8B-B14F-4D97-AF65-F5344CB8AC3E}">
        <p14:creationId xmlns:p14="http://schemas.microsoft.com/office/powerpoint/2010/main" val="3871486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ChangeArrowheads="1" noTextEdit="1"/>
          </p:cNvSpPr>
          <p:nvPr>
            <p:ph type="sldImg"/>
          </p:nvPr>
        </p:nvSpPr>
        <p:spPr>
          <a:xfrm>
            <a:off x="1104900" y="696913"/>
            <a:ext cx="4648200" cy="3486150"/>
          </a:xfrm>
          <a:ln/>
        </p:spPr>
      </p:sp>
      <p:sp>
        <p:nvSpPr>
          <p:cNvPr id="43010" name="Rectangle 3"/>
          <p:cNvSpPr>
            <a:spLocks noGrp="1" noChangeArrowheads="1"/>
          </p:cNvSpPr>
          <p:nvPr>
            <p:ph type="body" idx="1"/>
          </p:nvPr>
        </p:nvSpPr>
        <p:spPr>
          <a:noFill/>
          <a:ln/>
        </p:spPr>
        <p:txBody>
          <a:bodyPr/>
          <a:lstStyle/>
          <a:p>
            <a:r>
              <a:rPr lang="en-US" altLang="en-US" dirty="0"/>
              <a:t>From </a:t>
            </a:r>
            <a:r>
              <a:rPr lang="en-US" altLang="en-US" dirty="0" err="1"/>
              <a:t>Epid</a:t>
            </a:r>
            <a:r>
              <a:rPr lang="en-US" altLang="en-US" dirty="0"/>
              <a:t> Methods 1, J Martin 2017 </a:t>
            </a:r>
            <a:endParaRPr lang="en-US" altLang="en-US" dirty="0" smtClean="0"/>
          </a:p>
          <a:p>
            <a:r>
              <a:rPr lang="en-US" dirty="0" smtClean="0"/>
              <a:t>How would a researcher study</a:t>
            </a:r>
            <a:r>
              <a:rPr lang="en-US" baseline="0" dirty="0" smtClean="0"/>
              <a:t> the people in a fixed cohort?  </a:t>
            </a:r>
            <a:r>
              <a:rPr lang="en-US" dirty="0" smtClean="0"/>
              <a:t>There are at least 3 ways to sample an</a:t>
            </a:r>
            <a:r>
              <a:rPr lang="en-US" baseline="0" dirty="0" smtClean="0"/>
              <a:t> underlying fixed</a:t>
            </a:r>
            <a:r>
              <a:rPr lang="en-US" dirty="0" smtClean="0"/>
              <a:t> cohort for the purposes of studying</a:t>
            </a:r>
            <a:r>
              <a:rPr lang="en-US" baseline="0" dirty="0" smtClean="0"/>
              <a:t> the population</a:t>
            </a:r>
            <a:r>
              <a:rPr lang="en-US" dirty="0" smtClean="0"/>
              <a:t>:</a:t>
            </a:r>
          </a:p>
          <a:p>
            <a:endParaRPr lang="en-US" dirty="0" smtClean="0"/>
          </a:p>
          <a:p>
            <a:r>
              <a:rPr lang="en-US" dirty="0" smtClean="0"/>
              <a:t>Cohort sampling -- follow everyone at</a:t>
            </a:r>
            <a:r>
              <a:rPr lang="en-US" baseline="0" dirty="0" smtClean="0"/>
              <a:t> time zone (or a sample of everyone) </a:t>
            </a:r>
            <a:r>
              <a:rPr lang="en-US" dirty="0" smtClean="0"/>
              <a:t>as they move forward in time</a:t>
            </a:r>
          </a:p>
          <a:p>
            <a:r>
              <a:rPr lang="en-US" dirty="0" smtClean="0"/>
              <a:t>Cross-sectional sampling -- </a:t>
            </a:r>
            <a:r>
              <a:rPr lang="en-US" baseline="0" dirty="0" smtClean="0"/>
              <a:t>sample everyone </a:t>
            </a:r>
            <a:r>
              <a:rPr lang="en-US" dirty="0" smtClean="0"/>
              <a:t>at one point in time</a:t>
            </a:r>
          </a:p>
          <a:p>
            <a:r>
              <a:rPr lang="en-US" dirty="0" smtClean="0"/>
              <a:t>Case-control</a:t>
            </a:r>
            <a:r>
              <a:rPr lang="en-US" baseline="0" dirty="0" smtClean="0"/>
              <a:t> sampling -- </a:t>
            </a:r>
            <a:r>
              <a:rPr lang="en-US" dirty="0" smtClean="0"/>
              <a:t>a strategic sampling scheme limited to just those who developed your outcome of interest and a reference group.</a:t>
            </a:r>
          </a:p>
          <a:p>
            <a:endParaRPr lang="en-US" dirty="0" smtClean="0"/>
          </a:p>
          <a:p>
            <a:r>
              <a:rPr lang="en-US" dirty="0" smtClean="0"/>
              <a:t>These 3 methods</a:t>
            </a:r>
            <a:r>
              <a:rPr lang="en-US" baseline="0" dirty="0" smtClean="0"/>
              <a:t> of sampling </a:t>
            </a:r>
            <a:r>
              <a:rPr lang="en-US" dirty="0" smtClean="0"/>
              <a:t>correspond to our 3 most common study designs: cohort study, cross-sectional study, and case-control</a:t>
            </a:r>
            <a:r>
              <a:rPr lang="en-US" baseline="0" dirty="0" smtClean="0"/>
              <a:t> study</a:t>
            </a:r>
            <a:r>
              <a:rPr lang="en-US" dirty="0" smtClean="0"/>
              <a:t>.</a:t>
            </a:r>
          </a:p>
        </p:txBody>
      </p:sp>
    </p:spTree>
    <p:extLst>
      <p:ext uri="{BB962C8B-B14F-4D97-AF65-F5344CB8AC3E}">
        <p14:creationId xmlns:p14="http://schemas.microsoft.com/office/powerpoint/2010/main" val="11582269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9450" y="263525"/>
            <a:ext cx="6018213" cy="4513263"/>
          </a:xfrm>
        </p:spPr>
      </p:sp>
      <p:sp>
        <p:nvSpPr>
          <p:cNvPr id="3" name="Notes Placeholder 2"/>
          <p:cNvSpPr>
            <a:spLocks noGrp="1"/>
          </p:cNvSpPr>
          <p:nvPr>
            <p:ph type="body" idx="1"/>
          </p:nvPr>
        </p:nvSpPr>
        <p:spPr/>
        <p:txBody>
          <a:bodyPr>
            <a:normAutofit/>
          </a:bodyPr>
          <a:lstStyle/>
          <a:p>
            <a:endParaRPr lang="en-US" altLang="en-US" dirty="0" smtClean="0">
              <a:latin typeface="Arial" charset="0"/>
              <a:cs typeface="Arial" charset="0"/>
            </a:endParaRPr>
          </a:p>
          <a:p>
            <a:endParaRPr lang="en-US" dirty="0"/>
          </a:p>
        </p:txBody>
      </p:sp>
    </p:spTree>
    <p:extLst>
      <p:ext uri="{BB962C8B-B14F-4D97-AF65-F5344CB8AC3E}">
        <p14:creationId xmlns:p14="http://schemas.microsoft.com/office/powerpoint/2010/main" val="3408240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9450" y="263525"/>
            <a:ext cx="6018213" cy="4513263"/>
          </a:xfrm>
        </p:spPr>
      </p:sp>
      <p:sp>
        <p:nvSpPr>
          <p:cNvPr id="3" name="Notes Placeholder 2"/>
          <p:cNvSpPr>
            <a:spLocks noGrp="1"/>
          </p:cNvSpPr>
          <p:nvPr>
            <p:ph type="body" idx="1"/>
          </p:nvPr>
        </p:nvSpPr>
        <p:spPr/>
        <p:txBody>
          <a:bodyPr>
            <a:normAutofit fontScale="92500" lnSpcReduction="20000"/>
          </a:bodyPr>
          <a:lstStyle/>
          <a:p>
            <a:pPr marL="0" indent="0">
              <a:buNone/>
            </a:pPr>
            <a:endParaRPr lang="en-US" altLang="en-US" baseline="0" dirty="0" smtClean="0">
              <a:latin typeface="Arial" charset="0"/>
              <a:cs typeface="Arial" charset="0"/>
            </a:endParaRPr>
          </a:p>
          <a:p>
            <a:endParaRPr lang="en-US" altLang="en-US" baseline="0" dirty="0" smtClean="0">
              <a:latin typeface="Arial" charset="0"/>
              <a:cs typeface="Arial" charset="0"/>
            </a:endParaRPr>
          </a:p>
          <a:p>
            <a:pPr marL="114300" marR="0" indent="-114300" algn="l" defTabSz="914400" rtl="0" eaLnBrk="0" fontAlgn="base" latinLnBrk="0" hangingPunct="0">
              <a:lnSpc>
                <a:spcPct val="100000"/>
              </a:lnSpc>
              <a:spcBef>
                <a:spcPts val="800"/>
              </a:spcBef>
              <a:spcAft>
                <a:spcPct val="0"/>
              </a:spcAft>
              <a:buClrTx/>
              <a:buSzTx/>
              <a:buFont typeface="Arial" charset="0"/>
              <a:buChar char="•"/>
              <a:tabLst/>
              <a:defRPr/>
            </a:pPr>
            <a:r>
              <a:rPr lang="en-US" altLang="en-US" baseline="0" dirty="0" smtClean="0">
                <a:latin typeface="Arial" charset="0"/>
                <a:cs typeface="Arial" charset="0"/>
              </a:rPr>
              <a:t>For example, Nurses Health Study: “</a:t>
            </a:r>
            <a:r>
              <a:rPr lang="en-US" sz="1200" b="0" i="0" kern="1200" dirty="0" smtClean="0">
                <a:solidFill>
                  <a:schemeClr val="tx1"/>
                </a:solidFill>
                <a:effectLst/>
                <a:latin typeface="Arial" pitchFamily="34" charset="0"/>
                <a:ea typeface="Arial" charset="0"/>
                <a:cs typeface="Arial" pitchFamily="34" charset="0"/>
              </a:rPr>
              <a:t>Married [female]</a:t>
            </a:r>
            <a:r>
              <a:rPr lang="en-US" sz="1200" b="0" i="0" kern="1200" baseline="0" dirty="0" smtClean="0">
                <a:solidFill>
                  <a:schemeClr val="tx1"/>
                </a:solidFill>
                <a:effectLst/>
                <a:latin typeface="Arial" pitchFamily="34" charset="0"/>
                <a:ea typeface="Arial" charset="0"/>
                <a:cs typeface="Arial" pitchFamily="34" charset="0"/>
              </a:rPr>
              <a:t> </a:t>
            </a:r>
            <a:r>
              <a:rPr lang="en-US" sz="1200" b="0" i="0" kern="1200" dirty="0" smtClean="0">
                <a:solidFill>
                  <a:schemeClr val="tx1"/>
                </a:solidFill>
                <a:effectLst/>
                <a:latin typeface="Arial" pitchFamily="34" charset="0"/>
                <a:ea typeface="Arial" charset="0"/>
                <a:cs typeface="Arial" pitchFamily="34" charset="0"/>
              </a:rPr>
              <a:t>registered nurses, aged 30 to 55 in 1976, who lived in the 11 most populous states, and whose nursing boards agreed to supply NHS with their members' names and addresses, were eligible to be enrolled in the cohort if they responded to the NHS baseline questionnaire. The original states were California, Connecticut, Florida, Maryland, Massachusetts, Michigan, New Jersey, New York, Ohio, Pennsylvania, and Texas.”</a:t>
            </a:r>
            <a:r>
              <a:rPr lang="en-US" sz="1200" b="0" i="0" kern="1200" baseline="0" dirty="0" smtClean="0">
                <a:solidFill>
                  <a:schemeClr val="tx1"/>
                </a:solidFill>
                <a:effectLst/>
                <a:latin typeface="Arial" charset="0"/>
                <a:ea typeface="Arial" charset="0"/>
                <a:cs typeface="Arial" charset="0"/>
              </a:rPr>
              <a:t> </a:t>
            </a:r>
            <a:r>
              <a:rPr kumimoji="0" lang="en-US" altLang="en-US" sz="2200" b="0" i="0" u="none" strike="noStrike" kern="1200" cap="none" spc="0" normalizeH="0" baseline="0" noProof="0" dirty="0" smtClean="0">
                <a:ln>
                  <a:noFill/>
                </a:ln>
                <a:solidFill>
                  <a:srgbClr val="052049"/>
                </a:solidFill>
                <a:effectLst/>
                <a:uLnTx/>
                <a:uFillTx/>
                <a:latin typeface="Arial" charset="0"/>
                <a:ea typeface=""/>
                <a:cs typeface="Arial" charset="0"/>
                <a:hlinkClick r:id="rId3"/>
              </a:rPr>
              <a:t>http://www.nurseshealthstudy.org/about-nhs/history</a:t>
            </a:r>
            <a:endParaRPr lang="en-US" altLang="en-US" dirty="0" smtClean="0">
              <a:latin typeface="Arial" charset="0"/>
              <a:cs typeface="Arial" charset="0"/>
            </a:endParaRPr>
          </a:p>
          <a:p>
            <a:r>
              <a:rPr lang="en-US" altLang="en-US" dirty="0" smtClean="0">
                <a:latin typeface="Arial" charset="0"/>
                <a:cs typeface="Arial" charset="0"/>
              </a:rPr>
              <a:t>Delivered surveys to 172,413 nurses</a:t>
            </a:r>
            <a:r>
              <a:rPr lang="en-US" altLang="en-US" baseline="0" dirty="0" smtClean="0">
                <a:latin typeface="Arial" charset="0"/>
                <a:cs typeface="Arial" charset="0"/>
              </a:rPr>
              <a:t> and 71% response rate; m</a:t>
            </a:r>
            <a:r>
              <a:rPr lang="en-US" altLang="en-US" dirty="0" smtClean="0">
                <a:latin typeface="Arial" charset="0"/>
                <a:cs typeface="Arial" charset="0"/>
              </a:rPr>
              <a:t>embership has been 121,700 since 1976-1977</a:t>
            </a:r>
          </a:p>
          <a:p>
            <a:r>
              <a:rPr lang="en-US" altLang="en-US" dirty="0" smtClean="0">
                <a:latin typeface="Arial" charset="0"/>
                <a:cs typeface="Arial" charset="0"/>
              </a:rPr>
              <a:t>NHS I PI’s: </a:t>
            </a:r>
            <a:r>
              <a:rPr lang="en-US" altLang="en-US" dirty="0" err="1" smtClean="0">
                <a:latin typeface="Arial" charset="0"/>
                <a:cs typeface="Arial" charset="0"/>
              </a:rPr>
              <a:t>Grodstein</a:t>
            </a:r>
            <a:r>
              <a:rPr lang="en-US" altLang="en-US" baseline="0" dirty="0" smtClean="0">
                <a:latin typeface="Arial" charset="0"/>
                <a:cs typeface="Arial" charset="0"/>
              </a:rPr>
              <a:t> F, </a:t>
            </a:r>
            <a:r>
              <a:rPr lang="en-US" altLang="en-US" baseline="0" dirty="0" err="1" smtClean="0">
                <a:latin typeface="Arial" charset="0"/>
                <a:cs typeface="Arial" charset="0"/>
              </a:rPr>
              <a:t>Stampfer</a:t>
            </a:r>
            <a:r>
              <a:rPr lang="en-US" altLang="en-US" baseline="0" dirty="0" smtClean="0">
                <a:latin typeface="Arial" charset="0"/>
                <a:cs typeface="Arial" charset="0"/>
              </a:rPr>
              <a:t> M, Hankinson, </a:t>
            </a:r>
            <a:r>
              <a:rPr lang="en-US" altLang="en-US" baseline="0" dirty="0" err="1" smtClean="0">
                <a:latin typeface="Arial" charset="0"/>
                <a:cs typeface="Arial" charset="0"/>
              </a:rPr>
              <a:t>Colditz</a:t>
            </a:r>
            <a:r>
              <a:rPr lang="en-US" altLang="en-US" baseline="0" dirty="0" smtClean="0">
                <a:latin typeface="Arial" charset="0"/>
                <a:cs typeface="Arial" charset="0"/>
              </a:rPr>
              <a:t>, </a:t>
            </a:r>
            <a:r>
              <a:rPr lang="en-US" altLang="en-US" baseline="0" dirty="0" err="1" smtClean="0">
                <a:latin typeface="Arial" charset="0"/>
                <a:cs typeface="Arial" charset="0"/>
              </a:rPr>
              <a:t>Speizer</a:t>
            </a:r>
            <a:endParaRPr lang="en-US" altLang="en-US" baseline="0" dirty="0" smtClean="0">
              <a:latin typeface="Arial" charset="0"/>
              <a:cs typeface="Arial" charset="0"/>
            </a:endParaRPr>
          </a:p>
          <a:p>
            <a:r>
              <a:rPr lang="en-US" altLang="en-US" baseline="0" dirty="0" smtClean="0">
                <a:latin typeface="Arial" charset="0"/>
                <a:cs typeface="Arial" charset="0"/>
              </a:rPr>
              <a:t>NHS II: </a:t>
            </a:r>
            <a:r>
              <a:rPr lang="en-US" altLang="en-US" baseline="0" dirty="0" err="1" smtClean="0">
                <a:latin typeface="Arial" charset="0"/>
                <a:cs typeface="Arial" charset="0"/>
              </a:rPr>
              <a:t>Eliassen</a:t>
            </a:r>
            <a:r>
              <a:rPr lang="en-US" altLang="en-US" baseline="0" dirty="0" smtClean="0">
                <a:latin typeface="Arial" charset="0"/>
                <a:cs typeface="Arial" charset="0"/>
              </a:rPr>
              <a:t> &amp; Willett</a:t>
            </a:r>
          </a:p>
          <a:p>
            <a:r>
              <a:rPr lang="en-US" altLang="en-US" baseline="0" dirty="0" smtClean="0">
                <a:latin typeface="Arial" charset="0"/>
                <a:cs typeface="Arial" charset="0"/>
              </a:rPr>
              <a:t>NHS III: </a:t>
            </a:r>
            <a:r>
              <a:rPr lang="en-US" altLang="en-US" baseline="0" dirty="0" err="1" smtClean="0">
                <a:latin typeface="Arial" charset="0"/>
                <a:cs typeface="Arial" charset="0"/>
              </a:rPr>
              <a:t>Chavarro</a:t>
            </a:r>
            <a:r>
              <a:rPr lang="en-US" altLang="en-US" baseline="0" dirty="0" smtClean="0">
                <a:latin typeface="Arial" charset="0"/>
                <a:cs typeface="Arial" charset="0"/>
              </a:rPr>
              <a:t> J</a:t>
            </a:r>
            <a:endParaRPr lang="en-US" altLang="en-US" dirty="0" smtClean="0">
              <a:latin typeface="Arial" charset="0"/>
              <a:cs typeface="Arial" charset="0"/>
            </a:endParaRPr>
          </a:p>
          <a:p>
            <a:endParaRPr lang="en-US" altLang="en-US" dirty="0" smtClean="0">
              <a:latin typeface="Arial" charset="0"/>
              <a:cs typeface="Arial" charset="0"/>
            </a:endParaRPr>
          </a:p>
          <a:p>
            <a:r>
              <a:rPr lang="en-US" altLang="en-US" dirty="0" smtClean="0">
                <a:latin typeface="Arial" charset="0"/>
                <a:cs typeface="Arial" charset="0"/>
              </a:rPr>
              <a:t>Parallel study of men started by similar</a:t>
            </a:r>
            <a:r>
              <a:rPr lang="en-US" altLang="en-US" baseline="0" dirty="0" smtClean="0">
                <a:latin typeface="Arial" charset="0"/>
                <a:cs typeface="Arial" charset="0"/>
              </a:rPr>
              <a:t> team of investigators (Willett, </a:t>
            </a:r>
            <a:r>
              <a:rPr lang="en-US" altLang="en-US" baseline="0" dirty="0" err="1" smtClean="0">
                <a:latin typeface="Arial" charset="0"/>
                <a:cs typeface="Arial" charset="0"/>
              </a:rPr>
              <a:t>Stampfer</a:t>
            </a:r>
            <a:r>
              <a:rPr lang="en-US" altLang="en-US" baseline="0" dirty="0" smtClean="0">
                <a:latin typeface="Arial" charset="0"/>
                <a:cs typeface="Arial" charset="0"/>
              </a:rPr>
              <a:t>, et al) </a:t>
            </a:r>
            <a:r>
              <a:rPr lang="mr-IN" altLang="en-US" baseline="0" dirty="0" smtClean="0">
                <a:latin typeface="Arial" charset="0"/>
                <a:cs typeface="Arial" charset="0"/>
              </a:rPr>
              <a:t>–</a:t>
            </a:r>
            <a:r>
              <a:rPr lang="en-US" altLang="en-US" baseline="0" dirty="0" smtClean="0">
                <a:latin typeface="Arial" charset="0"/>
                <a:cs typeface="Arial" charset="0"/>
              </a:rPr>
              <a:t> Health Professionals Follow-up Study. https://</a:t>
            </a:r>
            <a:r>
              <a:rPr lang="en-US" altLang="en-US" baseline="0" dirty="0" err="1" smtClean="0">
                <a:latin typeface="Arial" charset="0"/>
                <a:cs typeface="Arial" charset="0"/>
              </a:rPr>
              <a:t>content.sph.harvard.edu</a:t>
            </a:r>
            <a:r>
              <a:rPr lang="en-US" altLang="en-US" baseline="0" dirty="0" smtClean="0">
                <a:latin typeface="Arial" charset="0"/>
                <a:cs typeface="Arial" charset="0"/>
              </a:rPr>
              <a:t>/</a:t>
            </a:r>
            <a:r>
              <a:rPr lang="en-US" altLang="en-US" baseline="0" dirty="0" err="1" smtClean="0">
                <a:latin typeface="Arial" charset="0"/>
                <a:cs typeface="Arial" charset="0"/>
              </a:rPr>
              <a:t>hpfs</a:t>
            </a:r>
            <a:r>
              <a:rPr lang="en-US" altLang="en-US" baseline="0" dirty="0" smtClean="0">
                <a:latin typeface="Arial" charset="0"/>
                <a:cs typeface="Arial" charset="0"/>
              </a:rPr>
              <a:t>/ </a:t>
            </a:r>
          </a:p>
          <a:p>
            <a:r>
              <a:rPr lang="en-US" altLang="en-US" baseline="0" dirty="0" smtClean="0">
                <a:latin typeface="Arial" charset="0"/>
                <a:cs typeface="Arial" charset="0"/>
              </a:rPr>
              <a:t>51,529 male health professionals (non-MD) completed </a:t>
            </a:r>
            <a:r>
              <a:rPr lang="en-US" altLang="en-US" baseline="0" dirty="0" err="1" smtClean="0">
                <a:latin typeface="Arial" charset="0"/>
                <a:cs typeface="Arial" charset="0"/>
              </a:rPr>
              <a:t>qx</a:t>
            </a:r>
            <a:r>
              <a:rPr lang="en-US" altLang="en-US" baseline="0" dirty="0" smtClean="0">
                <a:latin typeface="Arial" charset="0"/>
                <a:cs typeface="Arial" charset="0"/>
              </a:rPr>
              <a:t> in1986 - “</a:t>
            </a:r>
            <a:r>
              <a:rPr lang="en-US" sz="1200" b="0" i="0" kern="1200" dirty="0" smtClean="0">
                <a:solidFill>
                  <a:schemeClr val="tx1"/>
                </a:solidFill>
                <a:effectLst/>
                <a:latin typeface="Arial" pitchFamily="34" charset="0"/>
                <a:ea typeface="Arial" charset="0"/>
                <a:cs typeface="Arial" pitchFamily="34" charset="0"/>
              </a:rPr>
              <a:t>composed of 29,683 dentists, 4,185 pharmacists, 3,745 optometrists, 2,220 osteopath physicians, 1,600 podiatrists, and 10,098 veterinarians. Among the study participants are 531 African-Americans and 877 Asian-Americans”</a:t>
            </a:r>
            <a:endParaRPr lang="en-US" altLang="en-US" dirty="0" smtClean="0">
              <a:latin typeface="Arial" charset="0"/>
              <a:cs typeface="Arial" charset="0"/>
            </a:endParaRPr>
          </a:p>
          <a:p>
            <a:endParaRPr lang="en-US" dirty="0"/>
          </a:p>
        </p:txBody>
      </p:sp>
    </p:spTree>
    <p:extLst>
      <p:ext uri="{BB962C8B-B14F-4D97-AF65-F5344CB8AC3E}">
        <p14:creationId xmlns:p14="http://schemas.microsoft.com/office/powerpoint/2010/main" val="18108165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emf"/><Relationship Id="rId1" Type="http://schemas.openxmlformats.org/officeDocument/2006/relationships/slideMaster" Target="../slideMasters/slideMaster2.xml"/><Relationship Id="rId4" Type="http://schemas.openxmlformats.org/officeDocument/2006/relationships/image" Target="../media/image10.jpe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emf"/><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emf"/><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3" cy="656093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
        <p:nvSpPr>
          <p:cNvPr id="10"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1/23/2020</a:t>
            </a:fld>
            <a:endParaRPr lang="en-US" dirty="0">
              <a:solidFill>
                <a:srgbClr val="FFFFFF"/>
              </a:solidFill>
            </a:endParaRPr>
          </a:p>
        </p:txBody>
      </p:sp>
      <p:sp>
        <p:nvSpPr>
          <p:cNvPr id="12"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smtClean="0"/>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smtClean="0"/>
              <a:t>Title Here</a:t>
            </a:r>
            <a:endParaRPr lang="en-US" dirty="0"/>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cSld>
  <p:clrMapOvr>
    <a:overrideClrMapping bg1="lt1" tx1="dk1" bg2="lt2" tx2="dk2" accent1="accent1" accent2="accent2" accent3="accent3" accent4="accent4" accent5="accent5" accent6="accent6" hlink="hlink" folHlink="folHlink"/>
  </p:clrMapOvr>
  <p:transition>
    <p:fade/>
  </p:transition>
  <p:hf hd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5"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9"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Rectangle 12"/>
          <p:cNvSpPr/>
          <p:nvPr userDrawn="1"/>
        </p:nvSpPr>
        <p:spPr bwMode="auto">
          <a:xfrm>
            <a:off x="496956" y="3"/>
            <a:ext cx="1073426" cy="1577005"/>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3"/>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dirty="0"/>
              <a:t>Position Title</a:t>
            </a:r>
          </a:p>
        </p:txBody>
      </p:sp>
    </p:spTree>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4" name="Rectangle 13"/>
          <p:cNvSpPr/>
          <p:nvPr userDrawn="1"/>
        </p:nvSpPr>
        <p:spPr bwMode="auto">
          <a:xfrm>
            <a:off x="3" y="2363626"/>
            <a:ext cx="7051729" cy="188180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15"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2" cy="6560932"/>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1/23/2020</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smtClean="0"/>
              <a:t>Presenter’s </a:t>
            </a:r>
            <a:r>
              <a:rPr lang="en-US" dirty="0"/>
              <a:t>Name</a:t>
            </a:r>
          </a:p>
        </p:txBody>
      </p:sp>
      <p:sp>
        <p:nvSpPr>
          <p:cNvPr id="14"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smtClean="0"/>
              <a:t>Title Here</a:t>
            </a:r>
            <a:endParaRPr lang="en-US" dirty="0"/>
          </a:p>
        </p:txBody>
      </p:sp>
      <p:sp>
        <p:nvSpPr>
          <p:cNvPr id="15"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8"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3"/>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7"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4" y="2906722"/>
            <a:ext cx="1571041" cy="10257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00" y="2514849"/>
            <a:ext cx="1828800" cy="1828302"/>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64304" y="2415131"/>
            <a:ext cx="1615440" cy="1615440"/>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55208" y="-437"/>
            <a:ext cx="3588792" cy="2415568"/>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l="8419"/>
          <a:stretch/>
        </p:blipFill>
        <p:spPr>
          <a:xfrm>
            <a:off x="0" y="2415131"/>
            <a:ext cx="6664304" cy="4442869"/>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3101828" cy="2267794"/>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0" y="0"/>
            <a:ext cx="3106167" cy="2267794"/>
          </a:xfrm>
          <a:prstGeom prst="rect">
            <a:avLst/>
          </a:prstGeom>
        </p:spPr>
      </p:pic>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13"/>
          <p:cNvSpPr>
            <a:spLocks noGrp="1" noChangeArrowheads="1"/>
          </p:cNvSpPr>
          <p:nvPr>
            <p:ph type="sldNum" sz="quarter" idx="10"/>
          </p:nvPr>
        </p:nvSpPr>
        <p:spPr>
          <a:xfrm>
            <a:off x="369888" y="6353175"/>
            <a:ext cx="504825" cy="304800"/>
          </a:xfrm>
        </p:spPr>
        <p:txBody>
          <a:bodyPr/>
          <a:lstStyle>
            <a:lvl1pPr>
              <a:defRPr>
                <a:solidFill>
                  <a:schemeClr val="tx2"/>
                </a:solidFill>
              </a:defRPr>
            </a:lvl1pPr>
          </a:lstStyle>
          <a:p>
            <a:pPr>
              <a:defRPr/>
            </a:pPr>
            <a:fld id="{FAA74B69-70FD-A649-B131-F3438782CAA4}" type="slidenum">
              <a:rPr lang="en-US" altLang="en-US"/>
              <a:pPr>
                <a:defRPr/>
              </a:pPr>
              <a:t>‹#›</a:t>
            </a:fld>
            <a:endParaRPr lang="en-US" altLang="en-US"/>
          </a:p>
        </p:txBody>
      </p:sp>
    </p:spTree>
    <p:extLst>
      <p:ext uri="{BB962C8B-B14F-4D97-AF65-F5344CB8AC3E}">
        <p14:creationId xmlns:p14="http://schemas.microsoft.com/office/powerpoint/2010/main" val="7596707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Epi 207">
    <p:spTree>
      <p:nvGrpSpPr>
        <p:cNvPr id="1" name=""/>
        <p:cNvGrpSpPr/>
        <p:nvPr/>
      </p:nvGrpSpPr>
      <p:grpSpPr>
        <a:xfrm>
          <a:off x="0" y="0"/>
          <a:ext cx="0" cy="0"/>
          <a:chOff x="0" y="0"/>
          <a:chExt cx="0" cy="0"/>
        </a:xfrm>
      </p:grpSpPr>
      <p:grpSp>
        <p:nvGrpSpPr>
          <p:cNvPr id="3" name="Group 15"/>
          <p:cNvGrpSpPr>
            <a:grpSpLocks/>
          </p:cNvGrpSpPr>
          <p:nvPr/>
        </p:nvGrpSpPr>
        <p:grpSpPr bwMode="auto">
          <a:xfrm>
            <a:off x="4546600" y="2895600"/>
            <a:ext cx="4292600" cy="319088"/>
            <a:chOff x="2288" y="3080"/>
            <a:chExt cx="3072" cy="201"/>
          </a:xfrm>
        </p:grpSpPr>
        <p:sp>
          <p:nvSpPr>
            <p:cNvPr id="4" name="AutoShape 6"/>
            <p:cNvSpPr>
              <a:spLocks noChangeArrowheads="1"/>
            </p:cNvSpPr>
            <p:nvPr/>
          </p:nvSpPr>
          <p:spPr bwMode="auto">
            <a:xfrm flipH="1">
              <a:off x="2288" y="3080"/>
              <a:ext cx="2914" cy="200"/>
            </a:xfrm>
            <a:prstGeom prst="roundRect">
              <a:avLst>
                <a:gd name="adj" fmla="val 0"/>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charset="0"/>
                </a:defRPr>
              </a:lvl1pPr>
              <a:lvl2pPr marL="742950" indent="-285750">
                <a:defRPr>
                  <a:solidFill>
                    <a:schemeClr val="tx1"/>
                  </a:solidFill>
                  <a:latin typeface="Garamond" charset="0"/>
                </a:defRPr>
              </a:lvl2pPr>
              <a:lvl3pPr marL="1143000" indent="-228600">
                <a:defRPr>
                  <a:solidFill>
                    <a:schemeClr val="tx1"/>
                  </a:solidFill>
                  <a:latin typeface="Garamond" charset="0"/>
                </a:defRPr>
              </a:lvl3pPr>
              <a:lvl4pPr marL="1600200" indent="-228600">
                <a:defRPr>
                  <a:solidFill>
                    <a:schemeClr val="tx1"/>
                  </a:solidFill>
                  <a:latin typeface="Garamond" charset="0"/>
                </a:defRPr>
              </a:lvl4pPr>
              <a:lvl5pPr marL="2057400" indent="-228600">
                <a:defRPr>
                  <a:solidFill>
                    <a:schemeClr val="tx1"/>
                  </a:solidFill>
                  <a:latin typeface="Garamond" charset="0"/>
                </a:defRPr>
              </a:lvl5pPr>
              <a:lvl6pPr marL="2514600" indent="-228600" eaLnBrk="0" fontAlgn="base" hangingPunct="0">
                <a:spcBef>
                  <a:spcPct val="0"/>
                </a:spcBef>
                <a:spcAft>
                  <a:spcPct val="0"/>
                </a:spcAft>
                <a:defRPr>
                  <a:solidFill>
                    <a:schemeClr val="tx1"/>
                  </a:solidFill>
                  <a:latin typeface="Garamond" charset="0"/>
                </a:defRPr>
              </a:lvl6pPr>
              <a:lvl7pPr marL="2971800" indent="-228600" eaLnBrk="0" fontAlgn="base" hangingPunct="0">
                <a:spcBef>
                  <a:spcPct val="0"/>
                </a:spcBef>
                <a:spcAft>
                  <a:spcPct val="0"/>
                </a:spcAft>
                <a:defRPr>
                  <a:solidFill>
                    <a:schemeClr val="tx1"/>
                  </a:solidFill>
                  <a:latin typeface="Garamond" charset="0"/>
                </a:defRPr>
              </a:lvl7pPr>
              <a:lvl8pPr marL="3429000" indent="-228600" eaLnBrk="0" fontAlgn="base" hangingPunct="0">
                <a:spcBef>
                  <a:spcPct val="0"/>
                </a:spcBef>
                <a:spcAft>
                  <a:spcPct val="0"/>
                </a:spcAft>
                <a:defRPr>
                  <a:solidFill>
                    <a:schemeClr val="tx1"/>
                  </a:solidFill>
                  <a:latin typeface="Garamond" charset="0"/>
                </a:defRPr>
              </a:lvl8pPr>
              <a:lvl9pPr marL="3886200" indent="-228600" eaLnBrk="0" fontAlgn="base" hangingPunct="0">
                <a:spcBef>
                  <a:spcPct val="0"/>
                </a:spcBef>
                <a:spcAft>
                  <a:spcPct val="0"/>
                </a:spcAft>
                <a:defRPr>
                  <a:solidFill>
                    <a:schemeClr val="tx1"/>
                  </a:solidFill>
                  <a:latin typeface="Garamond" charset="0"/>
                </a:defRPr>
              </a:lvl9pPr>
            </a:lstStyle>
            <a:p>
              <a:endParaRPr lang="en-US" altLang="en-US">
                <a:latin typeface="Arial" charset="0"/>
                <a:ea typeface="Arial" charset="0"/>
                <a:cs typeface="Arial" charset="0"/>
              </a:endParaRPr>
            </a:p>
          </p:txBody>
        </p:sp>
        <p:sp>
          <p:nvSpPr>
            <p:cNvPr id="5" name="AutoShape 7"/>
            <p:cNvSpPr>
              <a:spLocks noChangeArrowheads="1"/>
            </p:cNvSpPr>
            <p:nvPr/>
          </p:nvSpPr>
          <p:spPr bwMode="auto">
            <a:xfrm>
              <a:off x="5196" y="3080"/>
              <a:ext cx="164" cy="201"/>
            </a:xfrm>
            <a:prstGeom prst="flowChartDelay">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charset="0"/>
                </a:defRPr>
              </a:lvl1pPr>
              <a:lvl2pPr marL="742950" indent="-285750">
                <a:defRPr>
                  <a:solidFill>
                    <a:schemeClr val="tx1"/>
                  </a:solidFill>
                  <a:latin typeface="Garamond" charset="0"/>
                </a:defRPr>
              </a:lvl2pPr>
              <a:lvl3pPr marL="1143000" indent="-228600">
                <a:defRPr>
                  <a:solidFill>
                    <a:schemeClr val="tx1"/>
                  </a:solidFill>
                  <a:latin typeface="Garamond" charset="0"/>
                </a:defRPr>
              </a:lvl3pPr>
              <a:lvl4pPr marL="1600200" indent="-228600">
                <a:defRPr>
                  <a:solidFill>
                    <a:schemeClr val="tx1"/>
                  </a:solidFill>
                  <a:latin typeface="Garamond" charset="0"/>
                </a:defRPr>
              </a:lvl4pPr>
              <a:lvl5pPr marL="2057400" indent="-228600">
                <a:defRPr>
                  <a:solidFill>
                    <a:schemeClr val="tx1"/>
                  </a:solidFill>
                  <a:latin typeface="Garamond" charset="0"/>
                </a:defRPr>
              </a:lvl5pPr>
              <a:lvl6pPr marL="2514600" indent="-228600" eaLnBrk="0" fontAlgn="base" hangingPunct="0">
                <a:spcBef>
                  <a:spcPct val="0"/>
                </a:spcBef>
                <a:spcAft>
                  <a:spcPct val="0"/>
                </a:spcAft>
                <a:defRPr>
                  <a:solidFill>
                    <a:schemeClr val="tx1"/>
                  </a:solidFill>
                  <a:latin typeface="Garamond" charset="0"/>
                </a:defRPr>
              </a:lvl6pPr>
              <a:lvl7pPr marL="2971800" indent="-228600" eaLnBrk="0" fontAlgn="base" hangingPunct="0">
                <a:spcBef>
                  <a:spcPct val="0"/>
                </a:spcBef>
                <a:spcAft>
                  <a:spcPct val="0"/>
                </a:spcAft>
                <a:defRPr>
                  <a:solidFill>
                    <a:schemeClr val="tx1"/>
                  </a:solidFill>
                  <a:latin typeface="Garamond" charset="0"/>
                </a:defRPr>
              </a:lvl7pPr>
              <a:lvl8pPr marL="3429000" indent="-228600" eaLnBrk="0" fontAlgn="base" hangingPunct="0">
                <a:spcBef>
                  <a:spcPct val="0"/>
                </a:spcBef>
                <a:spcAft>
                  <a:spcPct val="0"/>
                </a:spcAft>
                <a:defRPr>
                  <a:solidFill>
                    <a:schemeClr val="tx1"/>
                  </a:solidFill>
                  <a:latin typeface="Garamond" charset="0"/>
                </a:defRPr>
              </a:lvl8pPr>
              <a:lvl9pPr marL="3886200" indent="-228600" eaLnBrk="0" fontAlgn="base" hangingPunct="0">
                <a:spcBef>
                  <a:spcPct val="0"/>
                </a:spcBef>
                <a:spcAft>
                  <a:spcPct val="0"/>
                </a:spcAft>
                <a:defRPr>
                  <a:solidFill>
                    <a:schemeClr val="tx1"/>
                  </a:solidFill>
                  <a:latin typeface="Garamond" charset="0"/>
                </a:defRPr>
              </a:lvl9pPr>
            </a:lstStyle>
            <a:p>
              <a:endParaRPr lang="en-US" altLang="en-US">
                <a:latin typeface="Arial" charset="0"/>
                <a:ea typeface="Arial" charset="0"/>
                <a:cs typeface="Arial" charset="0"/>
              </a:endParaRPr>
            </a:p>
          </p:txBody>
        </p:sp>
      </p:grpSp>
      <p:sp>
        <p:nvSpPr>
          <p:cNvPr id="2" name="Title 1"/>
          <p:cNvSpPr>
            <a:spLocks noGrp="1"/>
          </p:cNvSpPr>
          <p:nvPr>
            <p:ph type="title"/>
          </p:nvPr>
        </p:nvSpPr>
        <p:spPr>
          <a:xfrm>
            <a:off x="838200" y="1295400"/>
            <a:ext cx="7924800" cy="1143000"/>
          </a:xfrm>
          <a:solidFill>
            <a:schemeClr val="bg1"/>
          </a:solidFill>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1872915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E673D9B-2595-4567-8CD0-1747E19FD9D6}" type="slidenum">
              <a:rPr lang="en-US"/>
              <a:pPr>
                <a:defRPr/>
              </a:pPr>
              <a:t>‹#›</a:t>
            </a:fld>
            <a:endParaRPr lang="en-US"/>
          </a:p>
        </p:txBody>
      </p:sp>
    </p:spTree>
    <p:extLst>
      <p:ext uri="{BB962C8B-B14F-4D97-AF65-F5344CB8AC3E}">
        <p14:creationId xmlns:p14="http://schemas.microsoft.com/office/powerpoint/2010/main" val="30281855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315937" y="282638"/>
            <a:ext cx="8834029" cy="657536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1/23/2020</a:t>
            </a:fld>
            <a:endParaRPr lang="en-US" dirty="0">
              <a:solidFill>
                <a:srgbClr val="FFFFFF"/>
              </a:solidFill>
            </a:endParaRPr>
          </a:p>
        </p:txBody>
      </p:sp>
      <p:sp>
        <p:nvSpPr>
          <p:cNvPr id="10"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smtClean="0"/>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smtClean="0"/>
              <a:t>Title Here</a:t>
            </a:r>
            <a:endParaRPr lang="en-US" dirty="0"/>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3" cy="656093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
        <p:nvSpPr>
          <p:cNvPr id="10"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1/23/2020</a:t>
            </a:fld>
            <a:endParaRPr lang="en-US" dirty="0">
              <a:solidFill>
                <a:srgbClr val="FFFFFF"/>
              </a:solidFill>
            </a:endParaRPr>
          </a:p>
        </p:txBody>
      </p:sp>
      <p:sp>
        <p:nvSpPr>
          <p:cNvPr id="12"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smtClean="0"/>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smtClean="0"/>
              <a:t>Title Here</a:t>
            </a:r>
            <a:endParaRPr lang="en-US" dirty="0"/>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cSld>
  <p:clrMapOvr>
    <a:overrideClrMapping bg1="lt1" tx1="dk1" bg2="lt2" tx2="dk2" accent1="accent1" accent2="accent2" accent3="accent3" accent4="accent4" accent5="accent5" accent6="accent6" hlink="hlink" folHlink="folHlink"/>
  </p:clrMapOvr>
  <p:transition>
    <p:fade/>
  </p:transition>
  <p:hf hdr="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2" cy="6560932"/>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1/23/2020</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smtClean="0"/>
              <a:t>Presenter’s </a:t>
            </a:r>
            <a:r>
              <a:rPr lang="en-US" dirty="0"/>
              <a:t>Name</a:t>
            </a:r>
          </a:p>
        </p:txBody>
      </p:sp>
      <p:sp>
        <p:nvSpPr>
          <p:cNvPr id="14"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smtClean="0"/>
              <a:t>Title Here</a:t>
            </a:r>
            <a:endParaRPr lang="en-US" dirty="0"/>
          </a:p>
        </p:txBody>
      </p:sp>
      <p:sp>
        <p:nvSpPr>
          <p:cNvPr id="15"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315937" y="282638"/>
            <a:ext cx="8834029" cy="657536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1/23/2020</a:t>
            </a:fld>
            <a:endParaRPr lang="en-US" dirty="0">
              <a:solidFill>
                <a:srgbClr val="FFFFFF"/>
              </a:solidFill>
            </a:endParaRPr>
          </a:p>
        </p:txBody>
      </p:sp>
      <p:sp>
        <p:nvSpPr>
          <p:cNvPr id="10"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smtClean="0"/>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smtClean="0"/>
              <a:t>Title Here</a:t>
            </a:r>
            <a:endParaRPr lang="en-US" dirty="0"/>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3" y="297068"/>
            <a:ext cx="8828067" cy="6560934"/>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1/23/2020</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smtClean="0"/>
              <a:t>Presenter’s </a:t>
            </a:r>
            <a:r>
              <a:rPr lang="en-US" dirty="0"/>
              <a:t>Name</a:t>
            </a:r>
          </a:p>
        </p:txBody>
      </p:sp>
      <p:sp>
        <p:nvSpPr>
          <p:cNvPr id="16"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smtClean="0"/>
              <a:t>Title Here</a:t>
            </a:r>
            <a:endParaRPr lang="en-US" dirty="0"/>
          </a:p>
        </p:txBody>
      </p:sp>
      <p:sp>
        <p:nvSpPr>
          <p:cNvPr id="17"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chemeClr val="bg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4"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1/23/2020</a:t>
            </a:fld>
            <a:endParaRPr lang="en-US" dirty="0">
              <a:solidFill>
                <a:srgbClr val="FFFFFF"/>
              </a:solidFill>
            </a:endParaRPr>
          </a:p>
        </p:txBody>
      </p:sp>
      <p:sp>
        <p:nvSpPr>
          <p:cNvPr id="17"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0" y="477076"/>
            <a:ext cx="1297452" cy="843635"/>
          </a:xfrm>
          <a:prstGeom prst="rect">
            <a:avLst/>
          </a:prstGeom>
        </p:spPr>
      </p:pic>
    </p:spTree>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6" name="Title 15"/>
          <p:cNvSpPr>
            <a:spLocks noGrp="1"/>
          </p:cNvSpPr>
          <p:nvPr>
            <p:ph type="title" hasCustomPrompt="1"/>
          </p:nvPr>
        </p:nvSpPr>
        <p:spPr/>
        <p:txBody>
          <a:bodyPr anchor="b">
            <a:noAutofit/>
          </a:bodyPr>
          <a:lstStyle>
            <a:lvl1pPr>
              <a:defRPr sz="3600">
                <a:latin typeface="+mj-lt"/>
              </a:defRPr>
            </a:lvl1pPr>
          </a:lstStyle>
          <a:p>
            <a:r>
              <a:rPr lang="en-US" dirty="0"/>
              <a:t>Slide Title Here</a:t>
            </a:r>
          </a:p>
        </p:txBody>
      </p:sp>
      <p:sp>
        <p:nvSpPr>
          <p:cNvPr id="4"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Header Only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5"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3" y="297068"/>
            <a:ext cx="8828067" cy="6560934"/>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1/23/2020</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smtClean="0"/>
              <a:t>Presenter’s </a:t>
            </a:r>
            <a:r>
              <a:rPr lang="en-US" dirty="0"/>
              <a:t>Name</a:t>
            </a:r>
          </a:p>
        </p:txBody>
      </p:sp>
      <p:sp>
        <p:nvSpPr>
          <p:cNvPr id="16"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smtClean="0"/>
              <a:t>Title Here</a:t>
            </a:r>
            <a:endParaRPr lang="en-US" dirty="0"/>
          </a:p>
        </p:txBody>
      </p:sp>
      <p:sp>
        <p:nvSpPr>
          <p:cNvPr id="17"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9"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cSld>
  <p:clrMapOvr>
    <a:masterClrMapping/>
  </p:clrMapOvr>
  <p:transition>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Rectangle 12"/>
          <p:cNvSpPr/>
          <p:nvPr userDrawn="1"/>
        </p:nvSpPr>
        <p:spPr bwMode="auto">
          <a:xfrm>
            <a:off x="496956" y="3"/>
            <a:ext cx="1073426" cy="1577005"/>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extLst/>
  </p:cSld>
  <p:clrMapOvr>
    <a:masterClrMapping/>
  </p:clrMapOvr>
  <p:transition>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extLst/>
  </p:cSld>
  <p:clrMapOvr>
    <a:masterClrMapping/>
  </p:clrMapOvr>
  <p:transition>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3"/>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dirty="0"/>
              <a:t>Position Title</a:t>
            </a:r>
          </a:p>
        </p:txBody>
      </p:sp>
    </p:spTree>
    <p:extLst/>
  </p:cSld>
  <p:clrMapOvr>
    <a:masterClrMapping/>
  </p:clrMapOvr>
  <p:transition>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4" name="Rectangle 13"/>
          <p:cNvSpPr/>
          <p:nvPr userDrawn="1"/>
        </p:nvSpPr>
        <p:spPr bwMode="auto">
          <a:xfrm>
            <a:off x="3" y="2363626"/>
            <a:ext cx="7051729" cy="188180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15"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8"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chemeClr val="bg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4"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1/23/2020</a:t>
            </a:fld>
            <a:endParaRPr lang="en-US" dirty="0">
              <a:solidFill>
                <a:srgbClr val="FFFFFF"/>
              </a:solidFill>
            </a:endParaRPr>
          </a:p>
        </p:txBody>
      </p:sp>
      <p:sp>
        <p:nvSpPr>
          <p:cNvPr id="17"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0" y="477076"/>
            <a:ext cx="1297452" cy="843635"/>
          </a:xfrm>
          <a:prstGeom prst="rect">
            <a:avLst/>
          </a:prstGeom>
        </p:spPr>
      </p:pic>
    </p:spTree>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3"/>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7"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cSld>
  <p:clrMapOvr>
    <a:masterClrMapping/>
  </p:clrMapOvr>
  <p:transition>
    <p:fade/>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4" y="2906722"/>
            <a:ext cx="1571041" cy="10257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00" y="2514849"/>
            <a:ext cx="1828800" cy="1828302"/>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64304" y="2415131"/>
            <a:ext cx="1615440" cy="1615440"/>
          </a:xfrm>
          <a:prstGeom prst="rect">
            <a:avLst/>
          </a:prstGeom>
        </p:spPr>
      </p:pic>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555208" y="-437"/>
            <a:ext cx="3588792" cy="2415568"/>
          </a:xfrm>
          <a:prstGeom prst="rect">
            <a:avLst/>
          </a:prstGeom>
        </p:spPr>
      </p:pic>
      <p:pic>
        <p:nvPicPr>
          <p:cNvPr id="7" name="Picture 6"/>
          <p:cNvPicPr>
            <a:picLocks noChangeAspect="1"/>
          </p:cNvPicPr>
          <p:nvPr userDrawn="1"/>
        </p:nvPicPr>
        <p:blipFill rotWithShape="1">
          <a:blip r:embed="rId4" cstate="screen">
            <a:extLst>
              <a:ext uri="{28A0092B-C50C-407E-A947-70E740481C1C}">
                <a14:useLocalDpi xmlns:a14="http://schemas.microsoft.com/office/drawing/2010/main"/>
              </a:ext>
            </a:extLst>
          </a:blip>
          <a:srcRect l="8419"/>
          <a:stretch/>
        </p:blipFill>
        <p:spPr>
          <a:xfrm>
            <a:off x="0" y="2415131"/>
            <a:ext cx="6664304" cy="4442869"/>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5" name="Picture 4"/>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3101828" cy="2267794"/>
          </a:xfrm>
          <a:prstGeom prst="rect">
            <a:avLst/>
          </a:prstGeom>
        </p:spPr>
      </p:pic>
      <p:pic>
        <p:nvPicPr>
          <p:cNvPr id="6" name="Picture 5"/>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7" name="Picture 6"/>
          <p:cNvPicPr>
            <a:picLocks noChangeAspect="1"/>
          </p:cNvPicPr>
          <p:nvPr userDrawn="1"/>
        </p:nvPicPr>
        <p:blipFill rotWithShape="1">
          <a:blip r:embed="rId3" cstate="screen">
            <a:extLst>
              <a:ext uri="{28A0092B-C50C-407E-A947-70E740481C1C}">
                <a14:useLocalDpi xmlns:a14="http://schemas.microsoft.com/office/drawing/2010/main"/>
              </a:ext>
            </a:extLst>
          </a:blip>
          <a:srcRect b="-1"/>
          <a:stretch/>
        </p:blipFill>
        <p:spPr>
          <a:xfrm>
            <a:off x="0" y="0"/>
            <a:ext cx="3106167" cy="2267794"/>
          </a:xfrm>
          <a:prstGeom prst="rect">
            <a:avLst/>
          </a:prstGeom>
        </p:spPr>
      </p:pic>
      <p:pic>
        <p:nvPicPr>
          <p:cNvPr id="8" name="Picture 7"/>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13"/>
          <p:cNvSpPr>
            <a:spLocks noGrp="1" noChangeArrowheads="1"/>
          </p:cNvSpPr>
          <p:nvPr>
            <p:ph type="sldNum" sz="quarter" idx="10"/>
          </p:nvPr>
        </p:nvSpPr>
        <p:spPr>
          <a:xfrm>
            <a:off x="369888" y="6353175"/>
            <a:ext cx="504825" cy="304800"/>
          </a:xfrm>
        </p:spPr>
        <p:txBody>
          <a:bodyPr/>
          <a:lstStyle>
            <a:lvl1pPr>
              <a:defRPr>
                <a:solidFill>
                  <a:schemeClr val="tx2"/>
                </a:solidFill>
              </a:defRPr>
            </a:lvl1pPr>
          </a:lstStyle>
          <a:p>
            <a:pPr>
              <a:defRPr/>
            </a:pPr>
            <a:fld id="{FAA74B69-70FD-A649-B131-F3438782CAA4}" type="slidenum">
              <a:rPr lang="en-US" altLang="en-US">
                <a:solidFill>
                  <a:srgbClr val="052049"/>
                </a:solidFill>
              </a:rPr>
              <a:pPr>
                <a:defRPr/>
              </a:pPr>
              <a:t>‹#›</a:t>
            </a:fld>
            <a:endParaRPr lang="en-US" altLang="en-US">
              <a:solidFill>
                <a:srgbClr val="052049"/>
              </a:solidFill>
            </a:endParaRPr>
          </a:p>
        </p:txBody>
      </p:sp>
    </p:spTree>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1"/>
            <a:ext cx="7772400" cy="1362075"/>
          </a:xfrm>
        </p:spPr>
        <p:txBody>
          <a:bodyPr anchor="t"/>
          <a:lstStyle>
            <a:lvl1pPr algn="l">
              <a:defRPr sz="3556" b="1" cap="all"/>
            </a:lvl1pPr>
          </a:lstStyle>
          <a:p>
            <a:r>
              <a:rPr lang="en-US" smtClean="0"/>
              <a:t>Click to edit Master title style</a:t>
            </a:r>
            <a:endParaRPr lang="en-US"/>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1778"/>
            </a:lvl1pPr>
            <a:lvl2pPr marL="406405" indent="0">
              <a:buNone/>
              <a:defRPr sz="1600"/>
            </a:lvl2pPr>
            <a:lvl3pPr marL="812810" indent="0">
              <a:buNone/>
              <a:defRPr sz="1422"/>
            </a:lvl3pPr>
            <a:lvl4pPr marL="1219215" indent="0">
              <a:buNone/>
              <a:defRPr sz="1244"/>
            </a:lvl4pPr>
            <a:lvl5pPr marL="1625620" indent="0">
              <a:buNone/>
              <a:defRPr sz="1244"/>
            </a:lvl5pPr>
            <a:lvl6pPr marL="2032025" indent="0">
              <a:buNone/>
              <a:defRPr sz="1244"/>
            </a:lvl6pPr>
            <a:lvl7pPr marL="2438430" indent="0">
              <a:buNone/>
              <a:defRPr sz="1244"/>
            </a:lvl7pPr>
            <a:lvl8pPr marL="2844836" indent="0">
              <a:buNone/>
              <a:defRPr sz="1244"/>
            </a:lvl8pPr>
            <a:lvl9pPr marL="3251241" indent="0">
              <a:buNone/>
              <a:defRPr sz="1244"/>
            </a:lvl9pPr>
          </a:lstStyle>
          <a:p>
            <a:pPr lvl="0"/>
            <a:r>
              <a:rPr lang="en-US" smtClean="0"/>
              <a:t>Click to edit Master text styles</a:t>
            </a:r>
          </a:p>
        </p:txBody>
      </p:sp>
    </p:spTree>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E673D9B-2595-4567-8CD0-1747E19FD9D6}" type="slidenum">
              <a:rPr lang="en-US"/>
              <a:pPr>
                <a:defRPr/>
              </a:pPr>
              <a:t>‹#›</a:t>
            </a:fld>
            <a:endParaRPr lang="en-US"/>
          </a:p>
        </p:txBody>
      </p:sp>
    </p:spTree>
    <p:extLst>
      <p:ext uri="{BB962C8B-B14F-4D97-AF65-F5344CB8AC3E}">
        <p14:creationId xmlns:p14="http://schemas.microsoft.com/office/powerpoint/2010/main" val="6212882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080EC9-FC40-4A97-A72E-B34DD255F507}"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6" name="Title 15"/>
          <p:cNvSpPr>
            <a:spLocks noGrp="1"/>
          </p:cNvSpPr>
          <p:nvPr>
            <p:ph type="title" hasCustomPrompt="1"/>
          </p:nvPr>
        </p:nvSpPr>
        <p:spPr/>
        <p:txBody>
          <a:bodyPr anchor="b">
            <a:noAutofit/>
          </a:bodyPr>
          <a:lstStyle>
            <a:lvl1pPr>
              <a:defRPr sz="3600">
                <a:latin typeface="+mj-lt"/>
              </a:defRPr>
            </a:lvl1pPr>
          </a:lstStyle>
          <a:p>
            <a:r>
              <a:rPr lang="en-US" dirty="0"/>
              <a:t>Slide Title Here</a:t>
            </a:r>
          </a:p>
        </p:txBody>
      </p:sp>
      <p:sp>
        <p:nvSpPr>
          <p:cNvPr id="4"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A61FDC-C5A2-4BA0-8C80-EA005DF123C4}"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6AAE70D-D497-4803-8834-5DE3D51A5D37}"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F5A1B2-D17C-4EF1-8BB6-69E03141ED14}"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61E5AB9-E17E-4208-9502-3D6FE0747DE4}"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C0A50BD-9E95-4339-A409-31A7776B5FD1}"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A5C42C2-7A77-4478-AB15-779768FF8312}"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720CF29-42E1-43CB-AD6B-E5E678D4B241}"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1C68C6D-1997-403A-ABB9-0D585B282F8D}"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6094124-52E4-4EC4-8705-5265F673BF87}"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3C2B5B4-214B-459E-9E25-CFA1ED28FBDF}"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dirty="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63CF087-3968-43FB-8EDA-7F3556079D9E}"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C074F7-C080-484B-BA69-3BFA9BE12CC8}"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CD45B38-E5CE-4548-97FC-FF9D2C57E54D}"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er Only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Tree>
    <p:extLst/>
  </p:cSld>
  <p:clrMapOvr>
    <a:overrideClrMapping bg1="dk1" tx1="lt1" bg2="dk2" tx2="lt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29" Type="http://schemas.openxmlformats.org/officeDocument/2006/relationships/slideLayout" Target="../slideLayouts/slideLayout58.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theme" Target="../theme/theme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425002"/>
            <a:ext cx="8173580" cy="611449"/>
          </a:xfrm>
          <a:prstGeom prst="rect">
            <a:avLst/>
          </a:prstGeom>
        </p:spPr>
        <p:txBody>
          <a:bodyPr vert="horz" wrap="square" lIns="91440" tIns="45720" rIns="91440" bIns="45720" rtlCol="0" anchor="b" anchorCtr="0">
            <a:normAutofit/>
          </a:bodyPr>
          <a:lstStyle/>
          <a:p>
            <a:r>
              <a:rPr lang="en-US" dirty="0"/>
              <a:t>Slide Title Here</a:t>
            </a:r>
          </a:p>
        </p:txBody>
      </p:sp>
      <p:sp>
        <p:nvSpPr>
          <p:cNvPr id="11" name="Footer Placeholder 5"/>
          <p:cNvSpPr>
            <a:spLocks noGrp="1"/>
          </p:cNvSpPr>
          <p:nvPr>
            <p:ph type="ftr" sz="quarter" idx="3"/>
          </p:nvPr>
        </p:nvSpPr>
        <p:spPr>
          <a:xfrm>
            <a:off x="548153" y="6470130"/>
            <a:ext cx="4310907" cy="137980"/>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eaLnBrk="1" fontAlgn="auto" hangingPunct="1">
              <a:spcBef>
                <a:spcPts val="0"/>
              </a:spcBef>
              <a:spcAft>
                <a:spcPts val="0"/>
              </a:spcAft>
            </a:pPr>
            <a:r>
              <a:rPr lang="en-US">
                <a:solidFill>
                  <a:srgbClr val="052049"/>
                </a:solidFill>
              </a:rPr>
              <a:t>UCSF | Health</a:t>
            </a:r>
            <a:endParaRPr lang="en-US" dirty="0">
              <a:solidFill>
                <a:srgbClr val="052049"/>
              </a:solidFill>
            </a:endParaRPr>
          </a:p>
        </p:txBody>
      </p:sp>
      <p:sp>
        <p:nvSpPr>
          <p:cNvPr id="12" name="Slide Number Placeholder 6"/>
          <p:cNvSpPr>
            <a:spLocks noGrp="1"/>
          </p:cNvSpPr>
          <p:nvPr>
            <p:ph type="sldNum" sz="quarter" idx="4"/>
          </p:nvPr>
        </p:nvSpPr>
        <p:spPr>
          <a:xfrm>
            <a:off x="272108" y="6453506"/>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eaLnBrk="1" fontAlgn="auto" hangingPunct="1">
              <a:spcBef>
                <a:spcPts val="0"/>
              </a:spcBef>
              <a:spcAft>
                <a:spcPts val="0"/>
              </a:spcAft>
            </a:pPr>
            <a:fld id="{7BCC8D0D-EAEC-449D-9161-023DFF90F2E2}" type="slidenum">
              <a:rPr lang="en-US" smtClean="0">
                <a:solidFill>
                  <a:srgbClr val="052049"/>
                </a:solidFill>
              </a:rPr>
              <a:pPr eaLnBrk="1" fontAlgn="auto" hangingPunct="1">
                <a:spcBef>
                  <a:spcPts val="0"/>
                </a:spcBef>
                <a:spcAft>
                  <a:spcPts val="0"/>
                </a:spcAft>
              </a:pPr>
              <a:t>‹#›</a:t>
            </a:fld>
            <a:endParaRPr lang="en-US" dirty="0">
              <a:solidFill>
                <a:srgbClr val="052049"/>
              </a:solidFill>
            </a:endParaRPr>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277813" y="6250080"/>
            <a:ext cx="859536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8" name="Text Placeholder 3"/>
          <p:cNvSpPr>
            <a:spLocks noGrp="1"/>
          </p:cNvSpPr>
          <p:nvPr>
            <p:ph type="body"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reeform 77"/>
          <p:cNvSpPr>
            <a:spLocks/>
          </p:cNvSpPr>
          <p:nvPr userDrawn="1"/>
        </p:nvSpPr>
        <p:spPr bwMode="auto">
          <a:xfrm>
            <a:off x="8379861" y="6443869"/>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a:solidFill>
                <a:srgbClr val="052049"/>
              </a:solidFill>
              <a:latin typeface="Arial"/>
            </a:endParaRPr>
          </a:p>
        </p:txBody>
      </p:sp>
    </p:spTree>
    <p:extLst>
      <p:ext uri="{BB962C8B-B14F-4D97-AF65-F5344CB8AC3E}">
        <p14:creationId xmlns:p14="http://schemas.microsoft.com/office/powerpoint/2010/main" val="1339247191"/>
      </p:ext>
    </p:extLst>
  </p:cSld>
  <p:clrMap bg1="lt1" tx1="dk1" bg2="lt2" tx2="dk2" accent1="accent1" accent2="accent2" accent3="accent3" accent4="accent4" accent5="accent5" accent6="accent6" hlink="hlink" folHlink="folHlink"/>
  <p:sldLayoutIdLst>
    <p:sldLayoutId id="2147484248" r:id="rId1"/>
    <p:sldLayoutId id="2147484249" r:id="rId2"/>
    <p:sldLayoutId id="2147484250" r:id="rId3"/>
    <p:sldLayoutId id="2147484251" r:id="rId4"/>
    <p:sldLayoutId id="2147484252" r:id="rId5"/>
    <p:sldLayoutId id="2147484253" r:id="rId6"/>
    <p:sldLayoutId id="2147484254" r:id="rId7"/>
    <p:sldLayoutId id="2147484255" r:id="rId8"/>
    <p:sldLayoutId id="2147484256" r:id="rId9"/>
    <p:sldLayoutId id="2147484257" r:id="rId10"/>
    <p:sldLayoutId id="2147484258" r:id="rId11"/>
    <p:sldLayoutId id="2147484259" r:id="rId12"/>
    <p:sldLayoutId id="2147484260" r:id="rId13"/>
    <p:sldLayoutId id="2147484261" r:id="rId14"/>
    <p:sldLayoutId id="2147484262" r:id="rId15"/>
    <p:sldLayoutId id="2147484263" r:id="rId16"/>
    <p:sldLayoutId id="2147484264" r:id="rId17"/>
    <p:sldLayoutId id="2147484265" r:id="rId18"/>
    <p:sldLayoutId id="2147484266" r:id="rId19"/>
    <p:sldLayoutId id="2147484267" r:id="rId20"/>
    <p:sldLayoutId id="2147484268" r:id="rId21"/>
    <p:sldLayoutId id="2147484269" r:id="rId22"/>
    <p:sldLayoutId id="2147484270" r:id="rId23"/>
    <p:sldLayoutId id="2147484271" r:id="rId24"/>
    <p:sldLayoutId id="2147484272" r:id="rId25"/>
    <p:sldLayoutId id="2147484273" r:id="rId26"/>
    <p:sldLayoutId id="2147484275" r:id="rId27"/>
    <p:sldLayoutId id="2147484315" r:id="rId28"/>
    <p:sldLayoutId id="2147484336" r:id="rId29"/>
  </p:sldLayoutIdLst>
  <p:transition>
    <p:fade/>
  </p:transition>
  <p:timing>
    <p:tnLst>
      <p:par>
        <p:cTn id="1" dur="indefinite" restart="never" nodeType="tmRoot"/>
      </p:par>
    </p:tnLst>
  </p:timing>
  <p:hf hdr="0"/>
  <p:txStyles>
    <p:title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425002"/>
            <a:ext cx="8173580" cy="611449"/>
          </a:xfrm>
          <a:prstGeom prst="rect">
            <a:avLst/>
          </a:prstGeom>
        </p:spPr>
        <p:txBody>
          <a:bodyPr vert="horz" wrap="square" lIns="91440" tIns="45720" rIns="91440" bIns="45720" rtlCol="0" anchor="b" anchorCtr="0">
            <a:normAutofit/>
          </a:bodyPr>
          <a:lstStyle/>
          <a:p>
            <a:r>
              <a:rPr lang="en-US" dirty="0"/>
              <a:t>Slide Title Here</a:t>
            </a:r>
          </a:p>
        </p:txBody>
      </p:sp>
      <p:sp>
        <p:nvSpPr>
          <p:cNvPr id="11" name="Footer Placeholder 5"/>
          <p:cNvSpPr>
            <a:spLocks noGrp="1"/>
          </p:cNvSpPr>
          <p:nvPr>
            <p:ph type="ftr" sz="quarter" idx="3"/>
          </p:nvPr>
        </p:nvSpPr>
        <p:spPr>
          <a:xfrm>
            <a:off x="548153" y="6470130"/>
            <a:ext cx="4310907" cy="137980"/>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eaLnBrk="1" fontAlgn="auto" hangingPunct="1">
              <a:spcBef>
                <a:spcPts val="0"/>
              </a:spcBef>
              <a:spcAft>
                <a:spcPts val="0"/>
              </a:spcAft>
            </a:pPr>
            <a:r>
              <a:rPr lang="en-US">
                <a:solidFill>
                  <a:srgbClr val="052049"/>
                </a:solidFill>
              </a:rPr>
              <a:t>UCSF | Health</a:t>
            </a:r>
            <a:endParaRPr lang="en-US" dirty="0">
              <a:solidFill>
                <a:srgbClr val="052049"/>
              </a:solidFill>
            </a:endParaRPr>
          </a:p>
        </p:txBody>
      </p:sp>
      <p:sp>
        <p:nvSpPr>
          <p:cNvPr id="12" name="Slide Number Placeholder 6"/>
          <p:cNvSpPr>
            <a:spLocks noGrp="1"/>
          </p:cNvSpPr>
          <p:nvPr>
            <p:ph type="sldNum" sz="quarter" idx="4"/>
          </p:nvPr>
        </p:nvSpPr>
        <p:spPr>
          <a:xfrm>
            <a:off x="272108" y="6453506"/>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eaLnBrk="1" fontAlgn="auto" hangingPunct="1">
              <a:spcBef>
                <a:spcPts val="0"/>
              </a:spcBef>
              <a:spcAft>
                <a:spcPts val="0"/>
              </a:spcAft>
            </a:pPr>
            <a:fld id="{7BCC8D0D-EAEC-449D-9161-023DFF90F2E2}" type="slidenum">
              <a:rPr lang="en-US" smtClean="0">
                <a:solidFill>
                  <a:srgbClr val="052049"/>
                </a:solidFill>
              </a:rPr>
              <a:pPr eaLnBrk="1" fontAlgn="auto" hangingPunct="1">
                <a:spcBef>
                  <a:spcPts val="0"/>
                </a:spcBef>
                <a:spcAft>
                  <a:spcPts val="0"/>
                </a:spcAft>
              </a:pPr>
              <a:t>‹#›</a:t>
            </a:fld>
            <a:endParaRPr lang="en-US" dirty="0">
              <a:solidFill>
                <a:srgbClr val="052049"/>
              </a:solidFill>
            </a:endParaRPr>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277813" y="6250080"/>
            <a:ext cx="859536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8" name="Text Placeholder 3"/>
          <p:cNvSpPr>
            <a:spLocks noGrp="1"/>
          </p:cNvSpPr>
          <p:nvPr>
            <p:ph type="body"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reeform 77"/>
          <p:cNvSpPr>
            <a:spLocks/>
          </p:cNvSpPr>
          <p:nvPr userDrawn="1"/>
        </p:nvSpPr>
        <p:spPr bwMode="auto">
          <a:xfrm>
            <a:off x="8379861" y="6443869"/>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a:solidFill>
                <a:srgbClr val="052049"/>
              </a:solidFill>
              <a:latin typeface="Arial"/>
            </a:endParaRPr>
          </a:p>
        </p:txBody>
      </p:sp>
    </p:spTree>
    <p:extLst>
      <p:ext uri="{BB962C8B-B14F-4D97-AF65-F5344CB8AC3E}">
        <p14:creationId xmlns:p14="http://schemas.microsoft.com/office/powerpoint/2010/main" val="1663837485"/>
      </p:ext>
    </p:extLst>
  </p:cSld>
  <p:clrMap bg1="lt1" tx1="dk1" bg2="lt2" tx2="dk2" accent1="accent1" accent2="accent2" accent3="accent3" accent4="accent4" accent5="accent5" accent6="accent6" hlink="hlink" folHlink="folHlink"/>
  <p:sldLayoutIdLst>
    <p:sldLayoutId id="2147484284" r:id="rId1"/>
    <p:sldLayoutId id="2147484285" r:id="rId2"/>
    <p:sldLayoutId id="2147484286" r:id="rId3"/>
    <p:sldLayoutId id="2147484287" r:id="rId4"/>
    <p:sldLayoutId id="2147484288" r:id="rId5"/>
    <p:sldLayoutId id="2147484289" r:id="rId6"/>
    <p:sldLayoutId id="2147484290" r:id="rId7"/>
    <p:sldLayoutId id="2147484291" r:id="rId8"/>
    <p:sldLayoutId id="2147484292" r:id="rId9"/>
    <p:sldLayoutId id="2147484293" r:id="rId10"/>
    <p:sldLayoutId id="2147484294" r:id="rId11"/>
    <p:sldLayoutId id="2147484295" r:id="rId12"/>
    <p:sldLayoutId id="2147484296" r:id="rId13"/>
    <p:sldLayoutId id="2147484297" r:id="rId14"/>
    <p:sldLayoutId id="2147484298" r:id="rId15"/>
    <p:sldLayoutId id="2147484299" r:id="rId16"/>
    <p:sldLayoutId id="2147484300" r:id="rId17"/>
    <p:sldLayoutId id="2147484301" r:id="rId18"/>
    <p:sldLayoutId id="2147484302" r:id="rId19"/>
    <p:sldLayoutId id="2147484303" r:id="rId20"/>
    <p:sldLayoutId id="2147484304" r:id="rId21"/>
    <p:sldLayoutId id="2147484305" r:id="rId22"/>
    <p:sldLayoutId id="2147484306" r:id="rId23"/>
    <p:sldLayoutId id="2147484307" r:id="rId24"/>
    <p:sldLayoutId id="2147484308" r:id="rId25"/>
    <p:sldLayoutId id="2147484309" r:id="rId26"/>
    <p:sldLayoutId id="2147484310" r:id="rId27"/>
    <p:sldLayoutId id="2147484311" r:id="rId28"/>
    <p:sldLayoutId id="2147484318" r:id="rId29"/>
  </p:sldLayoutIdLst>
  <p:transition>
    <p:fade/>
  </p:transition>
  <p:hf hdr="0"/>
  <p:txStyles>
    <p:title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721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vl1pPr>
          </a:lstStyle>
          <a:p>
            <a:pPr>
              <a:defRPr/>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vl1pPr>
          </a:lstStyle>
          <a:p>
            <a:pPr>
              <a:defRPr/>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vl1pPr>
          </a:lstStyle>
          <a:p>
            <a:pPr>
              <a:defRPr/>
            </a:pPr>
            <a:fld id="{C0E6E820-C597-45AE-8692-C1643FEC3258}" type="slidenum">
              <a:rPr lang="en-US">
                <a:solidFill>
                  <a:srgbClr val="000000"/>
                </a:solidFill>
                <a:latin typeface="Times New Roman" pitchFamily="18" charset="0"/>
              </a:rPr>
              <a:pPr>
                <a:defRPr/>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970793772"/>
      </p:ext>
    </p:extLst>
  </p:cSld>
  <p:clrMap bg1="lt1" tx1="dk1" bg2="lt2" tx2="dk2" accent1="accent1" accent2="accent2" accent3="accent3" accent4="accent4" accent5="accent5" accent6="accent6" hlink="hlink" folHlink="folHlink"/>
  <p:sldLayoutIdLst>
    <p:sldLayoutId id="2147484322" r:id="rId1"/>
    <p:sldLayoutId id="2147484323" r:id="rId2"/>
    <p:sldLayoutId id="2147484324" r:id="rId3"/>
    <p:sldLayoutId id="2147484325" r:id="rId4"/>
    <p:sldLayoutId id="2147484326" r:id="rId5"/>
    <p:sldLayoutId id="2147484327" r:id="rId6"/>
    <p:sldLayoutId id="2147484328" r:id="rId7"/>
    <p:sldLayoutId id="2147484329" r:id="rId8"/>
    <p:sldLayoutId id="2147484330" r:id="rId9"/>
    <p:sldLayoutId id="2147484331" r:id="rId10"/>
    <p:sldLayoutId id="2147484332" r:id="rId11"/>
    <p:sldLayoutId id="2147484333" r:id="rId12"/>
    <p:sldLayoutId id="2147484334" r:id="rId13"/>
    <p:sldLayoutId id="2147484335"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1.mp4"/><Relationship Id="rId7" Type="http://schemas.openxmlformats.org/officeDocument/2006/relationships/image" Target="../media/image15.png"/><Relationship Id="rId2" Type="http://schemas.openxmlformats.org/officeDocument/2006/relationships/tags" Target="../tags/tag1.xml"/><Relationship Id="rId1" Type="http://schemas.openxmlformats.org/officeDocument/2006/relationships/video" Target="NULL" TargetMode="External"/><Relationship Id="rId6" Type="http://schemas.openxmlformats.org/officeDocument/2006/relationships/image" Target="../media/image14.png"/><Relationship Id="rId5" Type="http://schemas.openxmlformats.org/officeDocument/2006/relationships/notesSlide" Target="../notesSlides/notesSlide1.xml"/><Relationship Id="rId4" Type="http://schemas.openxmlformats.org/officeDocument/2006/relationships/slideLayout" Target="../slideLayouts/slideLayout33.xml"/></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7.mp4"/><Relationship Id="rId7" Type="http://schemas.openxmlformats.org/officeDocument/2006/relationships/image" Target="../media/image17.tiff"/><Relationship Id="rId2" Type="http://schemas.openxmlformats.org/officeDocument/2006/relationships/tags" Target="../tags/tag13.xml"/><Relationship Id="rId1" Type="http://schemas.openxmlformats.org/officeDocument/2006/relationships/video" Target="NULL" TargetMode="External"/><Relationship Id="rId6" Type="http://schemas.openxmlformats.org/officeDocument/2006/relationships/notesSlide" Target="../notesSlides/notesSlide10.xml"/><Relationship Id="rId11" Type="http://schemas.openxmlformats.org/officeDocument/2006/relationships/image" Target="../media/image22.png"/><Relationship Id="rId5" Type="http://schemas.openxmlformats.org/officeDocument/2006/relationships/slideLayout" Target="../slideLayouts/slideLayout56.xml"/><Relationship Id="rId4" Type="http://schemas.openxmlformats.org/officeDocument/2006/relationships/tags" Target="../tags/tag14.xml"/><Relationship Id="rId9" Type="http://schemas.microsoft.com/office/2011/relationships/inkAction" Target="../ink/inkAction4.xml"/></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8.mp4"/><Relationship Id="rId7" Type="http://schemas.openxmlformats.org/officeDocument/2006/relationships/image" Target="../media/image16.png"/><Relationship Id="rId2" Type="http://schemas.openxmlformats.org/officeDocument/2006/relationships/tags" Target="../tags/tag15.xml"/><Relationship Id="rId1" Type="http://schemas.openxmlformats.org/officeDocument/2006/relationships/video" Target="NULL" TargetMode="External"/><Relationship Id="rId6" Type="http://schemas.openxmlformats.org/officeDocument/2006/relationships/notesSlide" Target="../notesSlides/notesSlide11.xml"/><Relationship Id="rId11" Type="http://schemas.openxmlformats.org/officeDocument/2006/relationships/image" Target="../media/image23.png"/><Relationship Id="rId5" Type="http://schemas.openxmlformats.org/officeDocument/2006/relationships/slideLayout" Target="../slideLayouts/slideLayout58.xml"/><Relationship Id="rId4" Type="http://schemas.openxmlformats.org/officeDocument/2006/relationships/tags" Target="../tags/tag16.xml"/><Relationship Id="rId9" Type="http://schemas.microsoft.com/office/2011/relationships/inkAction" Target="../ink/inkAction5.xml"/></Relationships>
</file>

<file path=ppt/slides/_rels/slide12.xml.rels><?xml version="1.0" encoding="UTF-8" standalone="yes"?>
<Relationships xmlns="http://schemas.openxmlformats.org/package/2006/relationships"><Relationship Id="rId3" Type="http://schemas.microsoft.com/office/2007/relationships/media" Target="../media/media9.mp4"/><Relationship Id="rId2" Type="http://schemas.openxmlformats.org/officeDocument/2006/relationships/tags" Target="../tags/tag17.xml"/><Relationship Id="rId1" Type="http://schemas.openxmlformats.org/officeDocument/2006/relationships/video" Target="NULL" TargetMode="External"/><Relationship Id="rId6" Type="http://schemas.openxmlformats.org/officeDocument/2006/relationships/image" Target="../media/image15.png"/><Relationship Id="rId5" Type="http://schemas.openxmlformats.org/officeDocument/2006/relationships/notesSlide" Target="../notesSlides/notesSlide12.xml"/><Relationship Id="rId4"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10.mp4"/><Relationship Id="rId7" Type="http://schemas.openxmlformats.org/officeDocument/2006/relationships/image" Target="../media/image16.png"/><Relationship Id="rId2" Type="http://schemas.openxmlformats.org/officeDocument/2006/relationships/tags" Target="../tags/tag18.xml"/><Relationship Id="rId1" Type="http://schemas.openxmlformats.org/officeDocument/2006/relationships/video" Target="NULL" TargetMode="External"/><Relationship Id="rId6" Type="http://schemas.openxmlformats.org/officeDocument/2006/relationships/notesSlide" Target="../notesSlides/notesSlide13.xml"/><Relationship Id="rId11" Type="http://schemas.openxmlformats.org/officeDocument/2006/relationships/image" Target="../media/image24.png"/><Relationship Id="rId5" Type="http://schemas.openxmlformats.org/officeDocument/2006/relationships/slideLayout" Target="../slideLayouts/slideLayout58.xml"/><Relationship Id="rId4" Type="http://schemas.openxmlformats.org/officeDocument/2006/relationships/tags" Target="../tags/tag19.xml"/><Relationship Id="rId9" Type="http://schemas.microsoft.com/office/2011/relationships/inkAction" Target="../ink/inkAction6.xml"/></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11.mp4"/><Relationship Id="rId7" Type="http://schemas.openxmlformats.org/officeDocument/2006/relationships/image" Target="../media/image17.tiff"/><Relationship Id="rId2" Type="http://schemas.openxmlformats.org/officeDocument/2006/relationships/tags" Target="../tags/tag20.xml"/><Relationship Id="rId1" Type="http://schemas.openxmlformats.org/officeDocument/2006/relationships/video" Target="NULL" TargetMode="External"/><Relationship Id="rId6" Type="http://schemas.openxmlformats.org/officeDocument/2006/relationships/notesSlide" Target="../notesSlides/notesSlide14.xml"/><Relationship Id="rId11" Type="http://schemas.openxmlformats.org/officeDocument/2006/relationships/image" Target="../media/image25.png"/><Relationship Id="rId5" Type="http://schemas.openxmlformats.org/officeDocument/2006/relationships/slideLayout" Target="../slideLayouts/slideLayout56.xml"/><Relationship Id="rId4" Type="http://schemas.openxmlformats.org/officeDocument/2006/relationships/tags" Target="../tags/tag21.xml"/><Relationship Id="rId9" Type="http://schemas.microsoft.com/office/2011/relationships/inkAction" Target="../ink/inkAction7.xml"/></Relationships>
</file>

<file path=ppt/slides/_rels/slide15.xml.rels><?xml version="1.0" encoding="UTF-8" standalone="yes"?>
<Relationships xmlns="http://schemas.openxmlformats.org/package/2006/relationships"><Relationship Id="rId8" Type="http://schemas.microsoft.com/office/2011/relationships/inkAction" Target="../ink/inkAction8.xml"/><Relationship Id="rId3" Type="http://schemas.microsoft.com/office/2007/relationships/media" Target="../media/media12.mp4"/><Relationship Id="rId7" Type="http://schemas.openxmlformats.org/officeDocument/2006/relationships/image" Target="../media/image15.png"/><Relationship Id="rId2" Type="http://schemas.openxmlformats.org/officeDocument/2006/relationships/tags" Target="../tags/tag22.xml"/><Relationship Id="rId1" Type="http://schemas.openxmlformats.org/officeDocument/2006/relationships/video" Target="NULL" TargetMode="External"/><Relationship Id="rId6" Type="http://schemas.openxmlformats.org/officeDocument/2006/relationships/notesSlide" Target="../notesSlides/notesSlide15.xml"/><Relationship Id="rId5" Type="http://schemas.openxmlformats.org/officeDocument/2006/relationships/slideLayout" Target="../slideLayouts/slideLayout65.xml"/><Relationship Id="rId10" Type="http://schemas.openxmlformats.org/officeDocument/2006/relationships/image" Target="../media/image26.png"/><Relationship Id="rId4" Type="http://schemas.openxmlformats.org/officeDocument/2006/relationships/tags" Target="../tags/tag23.xml"/></Relationships>
</file>

<file path=ppt/slides/_rels/slide16.xml.rels><?xml version="1.0" encoding="UTF-8" standalone="yes"?>
<Relationships xmlns="http://schemas.openxmlformats.org/package/2006/relationships"><Relationship Id="rId8" Type="http://schemas.microsoft.com/office/2011/relationships/inkAction" Target="../ink/inkAction9.xml"/><Relationship Id="rId3" Type="http://schemas.microsoft.com/office/2007/relationships/media" Target="../media/media13.mp4"/><Relationship Id="rId7" Type="http://schemas.openxmlformats.org/officeDocument/2006/relationships/image" Target="../media/image15.png"/><Relationship Id="rId2" Type="http://schemas.openxmlformats.org/officeDocument/2006/relationships/tags" Target="../tags/tag24.xml"/><Relationship Id="rId1" Type="http://schemas.openxmlformats.org/officeDocument/2006/relationships/video" Target="NULL" TargetMode="External"/><Relationship Id="rId6" Type="http://schemas.openxmlformats.org/officeDocument/2006/relationships/notesSlide" Target="../notesSlides/notesSlide16.xml"/><Relationship Id="rId5" Type="http://schemas.openxmlformats.org/officeDocument/2006/relationships/slideLayout" Target="../slideLayouts/slideLayout71.xml"/><Relationship Id="rId10" Type="http://schemas.openxmlformats.org/officeDocument/2006/relationships/image" Target="../media/image27.png"/><Relationship Id="rId4" Type="http://schemas.openxmlformats.org/officeDocument/2006/relationships/tags" Target="../tags/tag25.xml"/></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1.bin"/><Relationship Id="rId13" Type="http://schemas.openxmlformats.org/officeDocument/2006/relationships/image" Target="../media/image29.png"/><Relationship Id="rId3" Type="http://schemas.openxmlformats.org/officeDocument/2006/relationships/tags" Target="../tags/tag26.xml"/><Relationship Id="rId7" Type="http://schemas.openxmlformats.org/officeDocument/2006/relationships/notesSlide" Target="../notesSlides/notesSlide17.xml"/><Relationship Id="rId2" Type="http://schemas.openxmlformats.org/officeDocument/2006/relationships/video" Target="NULL" TargetMode="External"/><Relationship Id="rId1" Type="http://schemas.openxmlformats.org/officeDocument/2006/relationships/vmlDrawing" Target="../drawings/vmlDrawing1.vml"/><Relationship Id="rId6" Type="http://schemas.openxmlformats.org/officeDocument/2006/relationships/slideLayout" Target="../slideLayouts/slideLayout56.xml"/><Relationship Id="rId11" Type="http://schemas.microsoft.com/office/2011/relationships/inkAction" Target="../ink/inkAction10.xml"/><Relationship Id="rId5" Type="http://schemas.openxmlformats.org/officeDocument/2006/relationships/tags" Target="../tags/tag27.xml"/><Relationship Id="rId10" Type="http://schemas.openxmlformats.org/officeDocument/2006/relationships/image" Target="../media/image15.png"/><Relationship Id="rId4" Type="http://schemas.microsoft.com/office/2007/relationships/media" Target="../media/media13.mp4"/><Relationship Id="rId9" Type="http://schemas.openxmlformats.org/officeDocument/2006/relationships/image" Target="../media/image21.wmf"/></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30.png"/><Relationship Id="rId3" Type="http://schemas.openxmlformats.org/officeDocument/2006/relationships/tags" Target="../tags/tag28.xml"/><Relationship Id="rId7" Type="http://schemas.openxmlformats.org/officeDocument/2006/relationships/notesSlide" Target="../notesSlides/notesSlide18.xml"/><Relationship Id="rId2" Type="http://schemas.openxmlformats.org/officeDocument/2006/relationships/video" Target="NULL" TargetMode="External"/><Relationship Id="rId1" Type="http://schemas.openxmlformats.org/officeDocument/2006/relationships/vmlDrawing" Target="../drawings/vmlDrawing2.vml"/><Relationship Id="rId6" Type="http://schemas.openxmlformats.org/officeDocument/2006/relationships/slideLayout" Target="../slideLayouts/slideLayout71.xml"/><Relationship Id="rId11" Type="http://schemas.microsoft.com/office/2011/relationships/inkAction" Target="../ink/inkAction11.xml"/><Relationship Id="rId5" Type="http://schemas.openxmlformats.org/officeDocument/2006/relationships/tags" Target="../tags/tag29.xml"/><Relationship Id="rId10" Type="http://schemas.openxmlformats.org/officeDocument/2006/relationships/image" Target="../media/image15.png"/><Relationship Id="rId4" Type="http://schemas.microsoft.com/office/2007/relationships/media" Target="../media/media14.mp4"/><Relationship Id="rId9" Type="http://schemas.openxmlformats.org/officeDocument/2006/relationships/image" Target="../media/image21.wmf"/></Relationships>
</file>

<file path=ppt/slides/_rels/slide19.xml.rels><?xml version="1.0" encoding="UTF-8" standalone="yes"?>
<Relationships xmlns="http://schemas.openxmlformats.org/package/2006/relationships"><Relationship Id="rId3" Type="http://schemas.microsoft.com/office/2007/relationships/media" Target="../media/media15.mp4"/><Relationship Id="rId2" Type="http://schemas.openxmlformats.org/officeDocument/2006/relationships/tags" Target="../tags/tag30.xml"/><Relationship Id="rId1" Type="http://schemas.openxmlformats.org/officeDocument/2006/relationships/video" Target="NULL" TargetMode="External"/><Relationship Id="rId6" Type="http://schemas.openxmlformats.org/officeDocument/2006/relationships/image" Target="../media/image15.png"/><Relationship Id="rId5" Type="http://schemas.openxmlformats.org/officeDocument/2006/relationships/notesSlide" Target="../notesSlides/notesSlide19.xml"/><Relationship Id="rId4"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microsoft.com/office/2007/relationships/media" Target="../media/media2.mp4"/><Relationship Id="rId2" Type="http://schemas.openxmlformats.org/officeDocument/2006/relationships/tags" Target="../tags/tag2.xml"/><Relationship Id="rId1" Type="http://schemas.openxmlformats.org/officeDocument/2006/relationships/video" Target="NULL" TargetMode="External"/><Relationship Id="rId6" Type="http://schemas.openxmlformats.org/officeDocument/2006/relationships/image" Target="../media/image15.png"/><Relationship Id="rId5" Type="http://schemas.openxmlformats.org/officeDocument/2006/relationships/notesSlide" Target="../notesSlides/notesSlide2.xml"/><Relationship Id="rId4" Type="http://schemas.openxmlformats.org/officeDocument/2006/relationships/slideLayout" Target="../slideLayouts/slideLayout56.xml"/></Relationships>
</file>

<file path=ppt/slides/_rels/slide20.xml.rels><?xml version="1.0" encoding="UTF-8" standalone="yes"?>
<Relationships xmlns="http://schemas.openxmlformats.org/package/2006/relationships"><Relationship Id="rId3" Type="http://schemas.microsoft.com/office/2007/relationships/media" Target="../media/media16.mp4"/><Relationship Id="rId7" Type="http://schemas.openxmlformats.org/officeDocument/2006/relationships/image" Target="../media/image15.png"/><Relationship Id="rId2" Type="http://schemas.openxmlformats.org/officeDocument/2006/relationships/tags" Target="../tags/tag31.xml"/><Relationship Id="rId1" Type="http://schemas.openxmlformats.org/officeDocument/2006/relationships/video" Target="NULL" TargetMode="External"/><Relationship Id="rId6" Type="http://schemas.openxmlformats.org/officeDocument/2006/relationships/image" Target="../media/image28.png"/><Relationship Id="rId5" Type="http://schemas.openxmlformats.org/officeDocument/2006/relationships/notesSlide" Target="../notesSlides/notesSlide20.xml"/><Relationship Id="rId4"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microsoft.com/office/2007/relationships/media" Target="../media/media17.mp4"/><Relationship Id="rId2" Type="http://schemas.openxmlformats.org/officeDocument/2006/relationships/tags" Target="../tags/tag32.xml"/><Relationship Id="rId1" Type="http://schemas.openxmlformats.org/officeDocument/2006/relationships/video" Target="NULL" TargetMode="External"/><Relationship Id="rId6" Type="http://schemas.openxmlformats.org/officeDocument/2006/relationships/image" Target="../media/image15.png"/><Relationship Id="rId5" Type="http://schemas.openxmlformats.org/officeDocument/2006/relationships/notesSlide" Target="../notesSlides/notesSlide21.xml"/><Relationship Id="rId4"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3" Type="http://schemas.microsoft.com/office/2007/relationships/media" Target="../media/media17.mp4"/><Relationship Id="rId7" Type="http://schemas.openxmlformats.org/officeDocument/2006/relationships/image" Target="../media/image15.png"/><Relationship Id="rId2" Type="http://schemas.openxmlformats.org/officeDocument/2006/relationships/tags" Target="../tags/tag33.xml"/><Relationship Id="rId1" Type="http://schemas.openxmlformats.org/officeDocument/2006/relationships/video" Target="NULL" TargetMode="External"/><Relationship Id="rId6" Type="http://schemas.openxmlformats.org/officeDocument/2006/relationships/image" Target="../media/image29.tiff"/><Relationship Id="rId5" Type="http://schemas.openxmlformats.org/officeDocument/2006/relationships/notesSlide" Target="../notesSlides/notesSlide22.xml"/><Relationship Id="rId4"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8" Type="http://schemas.microsoft.com/office/2011/relationships/inkAction" Target="../ink/inkAction12.xml"/><Relationship Id="rId3" Type="http://schemas.microsoft.com/office/2007/relationships/media" Target="../media/media18.mp4"/><Relationship Id="rId7" Type="http://schemas.openxmlformats.org/officeDocument/2006/relationships/image" Target="../media/image15.png"/><Relationship Id="rId2" Type="http://schemas.openxmlformats.org/officeDocument/2006/relationships/tags" Target="../tags/tag34.xml"/><Relationship Id="rId1" Type="http://schemas.openxmlformats.org/officeDocument/2006/relationships/video" Target="NULL" TargetMode="External"/><Relationship Id="rId6" Type="http://schemas.openxmlformats.org/officeDocument/2006/relationships/notesSlide" Target="../notesSlides/notesSlide23.xml"/><Relationship Id="rId5" Type="http://schemas.openxmlformats.org/officeDocument/2006/relationships/slideLayout" Target="../slideLayouts/slideLayout27.xml"/><Relationship Id="rId10" Type="http://schemas.openxmlformats.org/officeDocument/2006/relationships/image" Target="../media/image17.png"/><Relationship Id="rId4" Type="http://schemas.openxmlformats.org/officeDocument/2006/relationships/tags" Target="../tags/tag35.xml"/></Relationships>
</file>

<file path=ppt/slides/_rels/slide24.xml.rels><?xml version="1.0" encoding="UTF-8" standalone="yes"?>
<Relationships xmlns="http://schemas.openxmlformats.org/package/2006/relationships"><Relationship Id="rId8" Type="http://schemas.microsoft.com/office/2011/relationships/inkAction" Target="../ink/inkAction13.xml"/><Relationship Id="rId3" Type="http://schemas.microsoft.com/office/2007/relationships/media" Target="../media/media19.mp4"/><Relationship Id="rId7" Type="http://schemas.openxmlformats.org/officeDocument/2006/relationships/image" Target="../media/image15.png"/><Relationship Id="rId2" Type="http://schemas.openxmlformats.org/officeDocument/2006/relationships/tags" Target="../tags/tag36.xml"/><Relationship Id="rId1" Type="http://schemas.openxmlformats.org/officeDocument/2006/relationships/video" Target="NULL" TargetMode="External"/><Relationship Id="rId6" Type="http://schemas.openxmlformats.org/officeDocument/2006/relationships/notesSlide" Target="../notesSlides/notesSlide24.xml"/><Relationship Id="rId5" Type="http://schemas.openxmlformats.org/officeDocument/2006/relationships/slideLayout" Target="../slideLayouts/slideLayout27.xml"/><Relationship Id="rId10" Type="http://schemas.openxmlformats.org/officeDocument/2006/relationships/image" Target="../media/image18.png"/><Relationship Id="rId4" Type="http://schemas.openxmlformats.org/officeDocument/2006/relationships/tags" Target="../tags/tag37.xml"/></Relationships>
</file>

<file path=ppt/slides/_rels/slide25.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20.mp4"/><Relationship Id="rId7" Type="http://schemas.openxmlformats.org/officeDocument/2006/relationships/image" Target="../media/image31.png"/><Relationship Id="rId2" Type="http://schemas.openxmlformats.org/officeDocument/2006/relationships/tags" Target="../tags/tag38.xml"/><Relationship Id="rId1" Type="http://schemas.openxmlformats.org/officeDocument/2006/relationships/video" Target="NULL" TargetMode="External"/><Relationship Id="rId6" Type="http://schemas.openxmlformats.org/officeDocument/2006/relationships/notesSlide" Target="../notesSlides/notesSlide25.xml"/><Relationship Id="rId11" Type="http://schemas.openxmlformats.org/officeDocument/2006/relationships/image" Target="../media/image200.png"/><Relationship Id="rId5" Type="http://schemas.openxmlformats.org/officeDocument/2006/relationships/slideLayout" Target="../slideLayouts/slideLayout29.xml"/><Relationship Id="rId4" Type="http://schemas.openxmlformats.org/officeDocument/2006/relationships/tags" Target="../tags/tag39.xml"/><Relationship Id="rId9" Type="http://schemas.microsoft.com/office/2011/relationships/inkAction" Target="../ink/inkAction14.xml"/></Relationships>
</file>

<file path=ppt/slides/_rels/slide2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tags" Target="../tags/tag41.xml"/><Relationship Id="rId7" Type="http://schemas.openxmlformats.org/officeDocument/2006/relationships/notesSlide" Target="../notesSlides/notesSlide26.xml"/><Relationship Id="rId12" Type="http://schemas.openxmlformats.org/officeDocument/2006/relationships/image" Target="../media/image21.png"/><Relationship Id="rId2" Type="http://schemas.openxmlformats.org/officeDocument/2006/relationships/video" Target="NULL" TargetMode="External"/><Relationship Id="rId1" Type="http://schemas.openxmlformats.org/officeDocument/2006/relationships/tags" Target="../tags/tag40.xml"/><Relationship Id="rId6" Type="http://schemas.openxmlformats.org/officeDocument/2006/relationships/slideLayout" Target="../slideLayouts/slideLayout29.xml"/><Relationship Id="rId5" Type="http://schemas.openxmlformats.org/officeDocument/2006/relationships/tags" Target="../tags/tag42.xml"/><Relationship Id="rId10" Type="http://schemas.microsoft.com/office/2011/relationships/inkAction" Target="../ink/inkAction15.xml"/><Relationship Id="rId4" Type="http://schemas.microsoft.com/office/2007/relationships/media" Target="../media/media21.mp4"/><Relationship Id="rId9" Type="http://schemas.openxmlformats.org/officeDocument/2006/relationships/image" Target="../media/image15.png"/></Relationships>
</file>

<file path=ppt/slides/_rels/slide2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tags" Target="../tags/tag44.xml"/><Relationship Id="rId7" Type="http://schemas.openxmlformats.org/officeDocument/2006/relationships/notesSlide" Target="../notesSlides/notesSlide27.xml"/><Relationship Id="rId12" Type="http://schemas.openxmlformats.org/officeDocument/2006/relationships/image" Target="../media/image22.png"/><Relationship Id="rId2" Type="http://schemas.openxmlformats.org/officeDocument/2006/relationships/video" Target="NULL" TargetMode="External"/><Relationship Id="rId1" Type="http://schemas.openxmlformats.org/officeDocument/2006/relationships/tags" Target="../tags/tag43.xml"/><Relationship Id="rId6" Type="http://schemas.openxmlformats.org/officeDocument/2006/relationships/slideLayout" Target="../slideLayouts/slideLayout29.xml"/><Relationship Id="rId5" Type="http://schemas.openxmlformats.org/officeDocument/2006/relationships/tags" Target="../tags/tag45.xml"/><Relationship Id="rId10" Type="http://schemas.microsoft.com/office/2011/relationships/inkAction" Target="../ink/inkAction16.xml"/><Relationship Id="rId4" Type="http://schemas.microsoft.com/office/2007/relationships/media" Target="../media/media22.mp4"/><Relationship Id="rId9" Type="http://schemas.openxmlformats.org/officeDocument/2006/relationships/image" Target="../media/image15.png"/></Relationships>
</file>

<file path=ppt/slides/_rels/slide28.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23.mp4"/><Relationship Id="rId7" Type="http://schemas.openxmlformats.org/officeDocument/2006/relationships/image" Target="../media/image31.png"/><Relationship Id="rId2" Type="http://schemas.openxmlformats.org/officeDocument/2006/relationships/tags" Target="../tags/tag46.xml"/><Relationship Id="rId1" Type="http://schemas.openxmlformats.org/officeDocument/2006/relationships/video" Target="NULL" TargetMode="External"/><Relationship Id="rId6" Type="http://schemas.openxmlformats.org/officeDocument/2006/relationships/notesSlide" Target="../notesSlides/notesSlide28.xml"/><Relationship Id="rId11" Type="http://schemas.openxmlformats.org/officeDocument/2006/relationships/image" Target="../media/image23.png"/><Relationship Id="rId5" Type="http://schemas.openxmlformats.org/officeDocument/2006/relationships/slideLayout" Target="../slideLayouts/slideLayout29.xml"/><Relationship Id="rId4" Type="http://schemas.openxmlformats.org/officeDocument/2006/relationships/tags" Target="../tags/tag47.xml"/><Relationship Id="rId9" Type="http://schemas.microsoft.com/office/2011/relationships/inkAction" Target="../ink/inkAction17.xml"/></Relationships>
</file>

<file path=ppt/slides/_rels/slide29.xml.rels><?xml version="1.0" encoding="UTF-8" standalone="yes"?>
<Relationships xmlns="http://schemas.openxmlformats.org/package/2006/relationships"><Relationship Id="rId8" Type="http://schemas.microsoft.com/office/2011/relationships/inkAction" Target="../ink/inkAction18.xml"/><Relationship Id="rId3" Type="http://schemas.microsoft.com/office/2007/relationships/media" Target="../media/media24.mp4"/><Relationship Id="rId7" Type="http://schemas.openxmlformats.org/officeDocument/2006/relationships/image" Target="../media/image15.png"/><Relationship Id="rId2" Type="http://schemas.openxmlformats.org/officeDocument/2006/relationships/tags" Target="../tags/tag48.xml"/><Relationship Id="rId1" Type="http://schemas.openxmlformats.org/officeDocument/2006/relationships/video" Target="NULL" TargetMode="External"/><Relationship Id="rId6" Type="http://schemas.openxmlformats.org/officeDocument/2006/relationships/notesSlide" Target="../notesSlides/notesSlide29.xml"/><Relationship Id="rId5" Type="http://schemas.openxmlformats.org/officeDocument/2006/relationships/slideLayout" Target="../slideLayouts/slideLayout27.xml"/><Relationship Id="rId10" Type="http://schemas.openxmlformats.org/officeDocument/2006/relationships/image" Target="../media/image24.png"/><Relationship Id="rId4" Type="http://schemas.openxmlformats.org/officeDocument/2006/relationships/tags" Target="../tags/tag49.xml"/></Relationships>
</file>

<file path=ppt/slides/_rels/slide3.xml.rels><?xml version="1.0" encoding="UTF-8" standalone="yes"?>
<Relationships xmlns="http://schemas.openxmlformats.org/package/2006/relationships"><Relationship Id="rId3" Type="http://schemas.microsoft.com/office/2007/relationships/media" Target="../media/media3.mp4"/><Relationship Id="rId2" Type="http://schemas.openxmlformats.org/officeDocument/2006/relationships/tags" Target="../tags/tag3.xml"/><Relationship Id="rId1" Type="http://schemas.openxmlformats.org/officeDocument/2006/relationships/video" Target="NULL" TargetMode="External"/><Relationship Id="rId6" Type="http://schemas.openxmlformats.org/officeDocument/2006/relationships/image" Target="../media/image15.png"/><Relationship Id="rId5" Type="http://schemas.openxmlformats.org/officeDocument/2006/relationships/notesSlide" Target="../notesSlides/notesSlide3.xml"/><Relationship Id="rId4" Type="http://schemas.openxmlformats.org/officeDocument/2006/relationships/slideLayout" Target="../slideLayouts/slideLayout56.xml"/></Relationships>
</file>

<file path=ppt/slides/_rels/slide30.xml.rels><?xml version="1.0" encoding="UTF-8" standalone="yes"?>
<Relationships xmlns="http://schemas.openxmlformats.org/package/2006/relationships"><Relationship Id="rId8" Type="http://schemas.microsoft.com/office/2011/relationships/inkAction" Target="../ink/inkAction19.xml"/><Relationship Id="rId3" Type="http://schemas.microsoft.com/office/2007/relationships/media" Target="../media/media24.mp4"/><Relationship Id="rId7" Type="http://schemas.openxmlformats.org/officeDocument/2006/relationships/image" Target="../media/image15.png"/><Relationship Id="rId2" Type="http://schemas.openxmlformats.org/officeDocument/2006/relationships/tags" Target="../tags/tag50.xml"/><Relationship Id="rId1" Type="http://schemas.openxmlformats.org/officeDocument/2006/relationships/video" Target="NULL" TargetMode="External"/><Relationship Id="rId6" Type="http://schemas.openxmlformats.org/officeDocument/2006/relationships/notesSlide" Target="../notesSlides/notesSlide30.xml"/><Relationship Id="rId5" Type="http://schemas.openxmlformats.org/officeDocument/2006/relationships/slideLayout" Target="../slideLayouts/slideLayout27.xml"/><Relationship Id="rId10" Type="http://schemas.openxmlformats.org/officeDocument/2006/relationships/image" Target="../media/image25.png"/><Relationship Id="rId4" Type="http://schemas.openxmlformats.org/officeDocument/2006/relationships/tags" Target="../tags/tag51.xml"/></Relationships>
</file>

<file path=ppt/slides/_rels/slide31.xml.rels><?xml version="1.0" encoding="UTF-8" standalone="yes"?>
<Relationships xmlns="http://schemas.openxmlformats.org/package/2006/relationships"><Relationship Id="rId8" Type="http://schemas.microsoft.com/office/2011/relationships/inkAction" Target="../ink/inkAction20.xml"/><Relationship Id="rId3" Type="http://schemas.microsoft.com/office/2007/relationships/media" Target="../media/media24.mp4"/><Relationship Id="rId7" Type="http://schemas.openxmlformats.org/officeDocument/2006/relationships/image" Target="../media/image15.png"/><Relationship Id="rId2" Type="http://schemas.openxmlformats.org/officeDocument/2006/relationships/tags" Target="../tags/tag52.xml"/><Relationship Id="rId1" Type="http://schemas.openxmlformats.org/officeDocument/2006/relationships/video" Target="NULL" TargetMode="External"/><Relationship Id="rId6" Type="http://schemas.openxmlformats.org/officeDocument/2006/relationships/notesSlide" Target="../notesSlides/notesSlide31.xml"/><Relationship Id="rId5" Type="http://schemas.openxmlformats.org/officeDocument/2006/relationships/slideLayout" Target="../slideLayouts/slideLayout27.xml"/><Relationship Id="rId10" Type="http://schemas.openxmlformats.org/officeDocument/2006/relationships/image" Target="../media/image26.png"/><Relationship Id="rId4" Type="http://schemas.openxmlformats.org/officeDocument/2006/relationships/tags" Target="../tags/tag53.xml"/></Relationships>
</file>

<file path=ppt/slides/_rels/slide3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55.xml"/><Relationship Id="rId7" Type="http://schemas.openxmlformats.org/officeDocument/2006/relationships/notesSlide" Target="../notesSlides/notesSlide32.xml"/><Relationship Id="rId2" Type="http://schemas.openxmlformats.org/officeDocument/2006/relationships/video" Target="NULL" TargetMode="External"/><Relationship Id="rId1" Type="http://schemas.openxmlformats.org/officeDocument/2006/relationships/tags" Target="../tags/tag54.xml"/><Relationship Id="rId6" Type="http://schemas.openxmlformats.org/officeDocument/2006/relationships/slideLayout" Target="../slideLayouts/slideLayout29.xml"/><Relationship Id="rId11" Type="http://schemas.openxmlformats.org/officeDocument/2006/relationships/image" Target="../media/image27.png"/><Relationship Id="rId5" Type="http://schemas.openxmlformats.org/officeDocument/2006/relationships/tags" Target="../tags/tag56.xml"/><Relationship Id="rId4" Type="http://schemas.microsoft.com/office/2007/relationships/media" Target="../media/media25.mp4"/><Relationship Id="rId9" Type="http://schemas.microsoft.com/office/2011/relationships/inkAction" Target="../ink/inkAction21.xml"/></Relationships>
</file>

<file path=ppt/slides/_rels/slide33.xml.rels><?xml version="1.0" encoding="UTF-8" standalone="yes"?>
<Relationships xmlns="http://schemas.openxmlformats.org/package/2006/relationships"><Relationship Id="rId8" Type="http://schemas.microsoft.com/office/2011/relationships/inkAction" Target="../ink/inkAction22.xml"/><Relationship Id="rId3" Type="http://schemas.microsoft.com/office/2007/relationships/media" Target="../media/media26.mp4"/><Relationship Id="rId7" Type="http://schemas.openxmlformats.org/officeDocument/2006/relationships/image" Target="../media/image15.png"/><Relationship Id="rId2" Type="http://schemas.openxmlformats.org/officeDocument/2006/relationships/tags" Target="../tags/tag57.xml"/><Relationship Id="rId1" Type="http://schemas.openxmlformats.org/officeDocument/2006/relationships/video" Target="NULL" TargetMode="External"/><Relationship Id="rId6" Type="http://schemas.openxmlformats.org/officeDocument/2006/relationships/notesSlide" Target="../notesSlides/notesSlide33.xml"/><Relationship Id="rId5" Type="http://schemas.openxmlformats.org/officeDocument/2006/relationships/slideLayout" Target="../slideLayouts/slideLayout27.xml"/><Relationship Id="rId10" Type="http://schemas.openxmlformats.org/officeDocument/2006/relationships/image" Target="../media/image280.png"/><Relationship Id="rId4" Type="http://schemas.openxmlformats.org/officeDocument/2006/relationships/tags" Target="../tags/tag58.xml"/></Relationships>
</file>

<file path=ppt/slides/_rels/slide34.xml.rels><?xml version="1.0" encoding="UTF-8" standalone="yes"?>
<Relationships xmlns="http://schemas.openxmlformats.org/package/2006/relationships"><Relationship Id="rId3" Type="http://schemas.microsoft.com/office/2007/relationships/media" Target="../media/media27.mp4"/><Relationship Id="rId2" Type="http://schemas.openxmlformats.org/officeDocument/2006/relationships/tags" Target="../tags/tag59.xml"/><Relationship Id="rId1" Type="http://schemas.openxmlformats.org/officeDocument/2006/relationships/video" Target="NULL" TargetMode="External"/><Relationship Id="rId6" Type="http://schemas.openxmlformats.org/officeDocument/2006/relationships/image" Target="../media/image15.png"/><Relationship Id="rId5" Type="http://schemas.openxmlformats.org/officeDocument/2006/relationships/notesSlide" Target="../notesSlides/notesSlide34.xml"/><Relationship Id="rId4"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61.xml"/><Relationship Id="rId7" Type="http://schemas.openxmlformats.org/officeDocument/2006/relationships/notesSlide" Target="../notesSlides/notesSlide35.xml"/><Relationship Id="rId2" Type="http://schemas.openxmlformats.org/officeDocument/2006/relationships/video" Target="NULL" TargetMode="External"/><Relationship Id="rId1" Type="http://schemas.openxmlformats.org/officeDocument/2006/relationships/tags" Target="../tags/tag60.xml"/><Relationship Id="rId6" Type="http://schemas.openxmlformats.org/officeDocument/2006/relationships/slideLayout" Target="../slideLayouts/slideLayout27.xml"/><Relationship Id="rId11" Type="http://schemas.openxmlformats.org/officeDocument/2006/relationships/image" Target="../media/image29.png"/><Relationship Id="rId5" Type="http://schemas.openxmlformats.org/officeDocument/2006/relationships/tags" Target="../tags/tag62.xml"/><Relationship Id="rId4" Type="http://schemas.microsoft.com/office/2007/relationships/media" Target="../media/media27.mp4"/><Relationship Id="rId9" Type="http://schemas.microsoft.com/office/2011/relationships/inkAction" Target="../ink/inkAction23.xml"/></Relationships>
</file>

<file path=ppt/slides/_rels/slide36.xml.rels><?xml version="1.0" encoding="UTF-8" standalone="yes"?>
<Relationships xmlns="http://schemas.openxmlformats.org/package/2006/relationships"><Relationship Id="rId8" Type="http://schemas.microsoft.com/office/2011/relationships/inkAction" Target="../ink/inkAction24.xml"/><Relationship Id="rId3" Type="http://schemas.microsoft.com/office/2007/relationships/media" Target="../media/media28.mp4"/><Relationship Id="rId7" Type="http://schemas.openxmlformats.org/officeDocument/2006/relationships/image" Target="../media/image15.png"/><Relationship Id="rId2" Type="http://schemas.openxmlformats.org/officeDocument/2006/relationships/tags" Target="../tags/tag63.xml"/><Relationship Id="rId1" Type="http://schemas.openxmlformats.org/officeDocument/2006/relationships/video" Target="NULL" TargetMode="External"/><Relationship Id="rId6" Type="http://schemas.openxmlformats.org/officeDocument/2006/relationships/notesSlide" Target="../notesSlides/notesSlide36.xml"/><Relationship Id="rId5" Type="http://schemas.openxmlformats.org/officeDocument/2006/relationships/slideLayout" Target="../slideLayouts/slideLayout27.xml"/><Relationship Id="rId10" Type="http://schemas.openxmlformats.org/officeDocument/2006/relationships/image" Target="../media/image30.png"/><Relationship Id="rId4" Type="http://schemas.openxmlformats.org/officeDocument/2006/relationships/tags" Target="../tags/tag64.xml"/></Relationships>
</file>

<file path=ppt/slides/_rels/slide37.xml.rels><?xml version="1.0" encoding="UTF-8" standalone="yes"?>
<Relationships xmlns="http://schemas.openxmlformats.org/package/2006/relationships"><Relationship Id="rId8" Type="http://schemas.microsoft.com/office/2011/relationships/inkAction" Target="../ink/inkAction25.xml"/><Relationship Id="rId3" Type="http://schemas.microsoft.com/office/2007/relationships/media" Target="../media/media28.mp4"/><Relationship Id="rId7" Type="http://schemas.openxmlformats.org/officeDocument/2006/relationships/image" Target="../media/image15.png"/><Relationship Id="rId2" Type="http://schemas.openxmlformats.org/officeDocument/2006/relationships/tags" Target="../tags/tag65.xml"/><Relationship Id="rId1" Type="http://schemas.openxmlformats.org/officeDocument/2006/relationships/video" Target="NULL" TargetMode="External"/><Relationship Id="rId6" Type="http://schemas.openxmlformats.org/officeDocument/2006/relationships/notesSlide" Target="../notesSlides/notesSlide37.xml"/><Relationship Id="rId5" Type="http://schemas.openxmlformats.org/officeDocument/2006/relationships/slideLayout" Target="../slideLayouts/slideLayout27.xml"/><Relationship Id="rId10" Type="http://schemas.openxmlformats.org/officeDocument/2006/relationships/image" Target="../media/image310.png"/><Relationship Id="rId4" Type="http://schemas.openxmlformats.org/officeDocument/2006/relationships/tags" Target="../tags/tag66.xml"/></Relationships>
</file>

<file path=ppt/slides/_rels/slide38.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29.mp4"/><Relationship Id="rId7" Type="http://schemas.openxmlformats.org/officeDocument/2006/relationships/image" Target="../media/image31.png"/><Relationship Id="rId2" Type="http://schemas.openxmlformats.org/officeDocument/2006/relationships/tags" Target="../tags/tag67.xml"/><Relationship Id="rId1" Type="http://schemas.openxmlformats.org/officeDocument/2006/relationships/video" Target="NULL" TargetMode="External"/><Relationship Id="rId6" Type="http://schemas.openxmlformats.org/officeDocument/2006/relationships/notesSlide" Target="../notesSlides/notesSlide38.xml"/><Relationship Id="rId11" Type="http://schemas.openxmlformats.org/officeDocument/2006/relationships/image" Target="../media/image32.png"/><Relationship Id="rId5" Type="http://schemas.openxmlformats.org/officeDocument/2006/relationships/slideLayout" Target="../slideLayouts/slideLayout27.xml"/><Relationship Id="rId4" Type="http://schemas.openxmlformats.org/officeDocument/2006/relationships/tags" Target="../tags/tag68.xml"/><Relationship Id="rId9" Type="http://schemas.microsoft.com/office/2011/relationships/inkAction" Target="../ink/inkAction26.xml"/></Relationships>
</file>

<file path=ppt/slides/_rels/slide39.xml.rels><?xml version="1.0" encoding="UTF-8" standalone="yes"?>
<Relationships xmlns="http://schemas.openxmlformats.org/package/2006/relationships"><Relationship Id="rId8" Type="http://schemas.microsoft.com/office/2011/relationships/inkAction" Target="../ink/inkAction27.xml"/><Relationship Id="rId3" Type="http://schemas.microsoft.com/office/2007/relationships/media" Target="../media/media30.mp4"/><Relationship Id="rId7" Type="http://schemas.openxmlformats.org/officeDocument/2006/relationships/image" Target="../media/image15.png"/><Relationship Id="rId2" Type="http://schemas.openxmlformats.org/officeDocument/2006/relationships/tags" Target="../tags/tag69.xml"/><Relationship Id="rId1" Type="http://schemas.openxmlformats.org/officeDocument/2006/relationships/video" Target="NULL" TargetMode="External"/><Relationship Id="rId6" Type="http://schemas.openxmlformats.org/officeDocument/2006/relationships/notesSlide" Target="../notesSlides/notesSlide39.xml"/><Relationship Id="rId5" Type="http://schemas.openxmlformats.org/officeDocument/2006/relationships/slideLayout" Target="../slideLayouts/slideLayout27.xml"/><Relationship Id="rId10" Type="http://schemas.openxmlformats.org/officeDocument/2006/relationships/image" Target="../media/image33.png"/><Relationship Id="rId4" Type="http://schemas.openxmlformats.org/officeDocument/2006/relationships/tags" Target="../tags/tag70.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3.mp4"/><Relationship Id="rId7" Type="http://schemas.openxmlformats.org/officeDocument/2006/relationships/image" Target="../media/image16.png"/><Relationship Id="rId2" Type="http://schemas.openxmlformats.org/officeDocument/2006/relationships/tags" Target="../tags/tag4.xml"/><Relationship Id="rId1" Type="http://schemas.openxmlformats.org/officeDocument/2006/relationships/video" Target="NULL" TargetMode="External"/><Relationship Id="rId6" Type="http://schemas.openxmlformats.org/officeDocument/2006/relationships/notesSlide" Target="../notesSlides/notesSlide4.xml"/><Relationship Id="rId11" Type="http://schemas.openxmlformats.org/officeDocument/2006/relationships/image" Target="../media/image17.png"/><Relationship Id="rId5" Type="http://schemas.openxmlformats.org/officeDocument/2006/relationships/slideLayout" Target="../slideLayouts/slideLayout58.xml"/><Relationship Id="rId4" Type="http://schemas.openxmlformats.org/officeDocument/2006/relationships/tags" Target="../tags/tag5.xml"/><Relationship Id="rId9" Type="http://schemas.microsoft.com/office/2011/relationships/inkAction" Target="../ink/inkAction1.xml"/></Relationships>
</file>

<file path=ppt/slides/_rels/slide40.xml.rels><?xml version="1.0" encoding="UTF-8" standalone="yes"?>
<Relationships xmlns="http://schemas.openxmlformats.org/package/2006/relationships"><Relationship Id="rId3" Type="http://schemas.microsoft.com/office/2007/relationships/media" Target="../media/media31.mp4"/><Relationship Id="rId7" Type="http://schemas.openxmlformats.org/officeDocument/2006/relationships/image" Target="../media/image15.png"/><Relationship Id="rId2" Type="http://schemas.openxmlformats.org/officeDocument/2006/relationships/tags" Target="../tags/tag71.xml"/><Relationship Id="rId1" Type="http://schemas.openxmlformats.org/officeDocument/2006/relationships/video" Target="NULL" TargetMode="External"/><Relationship Id="rId6" Type="http://schemas.openxmlformats.org/officeDocument/2006/relationships/image" Target="../media/image32.jpg"/><Relationship Id="rId5" Type="http://schemas.openxmlformats.org/officeDocument/2006/relationships/notesSlide" Target="../notesSlides/notesSlide40.xml"/><Relationship Id="rId4"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microsoft.com/office/2007/relationships/media" Target="../media/media32.mp4"/><Relationship Id="rId2" Type="http://schemas.openxmlformats.org/officeDocument/2006/relationships/tags" Target="../tags/tag72.xml"/><Relationship Id="rId1" Type="http://schemas.openxmlformats.org/officeDocument/2006/relationships/video" Target="NULL" TargetMode="External"/><Relationship Id="rId6" Type="http://schemas.openxmlformats.org/officeDocument/2006/relationships/image" Target="../media/image15.png"/><Relationship Id="rId5" Type="http://schemas.openxmlformats.org/officeDocument/2006/relationships/notesSlide" Target="../notesSlides/notesSlide41.xml"/><Relationship Id="rId4"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3" Type="http://schemas.microsoft.com/office/2007/relationships/media" Target="../media/media33.mp4"/><Relationship Id="rId2" Type="http://schemas.openxmlformats.org/officeDocument/2006/relationships/tags" Target="../tags/tag73.xml"/><Relationship Id="rId1" Type="http://schemas.openxmlformats.org/officeDocument/2006/relationships/video" Target="NULL" TargetMode="External"/><Relationship Id="rId6" Type="http://schemas.openxmlformats.org/officeDocument/2006/relationships/image" Target="../media/image15.png"/><Relationship Id="rId5" Type="http://schemas.openxmlformats.org/officeDocument/2006/relationships/notesSlide" Target="../notesSlides/notesSlide42.xml"/><Relationship Id="rId4"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3" Type="http://schemas.microsoft.com/office/2007/relationships/media" Target="../media/media34.mp4"/><Relationship Id="rId2" Type="http://schemas.openxmlformats.org/officeDocument/2006/relationships/tags" Target="../tags/tag74.xml"/><Relationship Id="rId1" Type="http://schemas.openxmlformats.org/officeDocument/2006/relationships/video" Target="NULL" TargetMode="External"/><Relationship Id="rId6" Type="http://schemas.openxmlformats.org/officeDocument/2006/relationships/image" Target="../media/image15.png"/><Relationship Id="rId5" Type="http://schemas.openxmlformats.org/officeDocument/2006/relationships/notesSlide" Target="../notesSlides/notesSlide43.xml"/><Relationship Id="rId4"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8" Type="http://schemas.microsoft.com/office/2011/relationships/inkAction" Target="../ink/inkAction28.xml"/><Relationship Id="rId3" Type="http://schemas.microsoft.com/office/2007/relationships/media" Target="../media/media34.mp4"/><Relationship Id="rId7" Type="http://schemas.openxmlformats.org/officeDocument/2006/relationships/image" Target="../media/image15.png"/><Relationship Id="rId2" Type="http://schemas.openxmlformats.org/officeDocument/2006/relationships/tags" Target="../tags/tag75.xml"/><Relationship Id="rId1" Type="http://schemas.openxmlformats.org/officeDocument/2006/relationships/video" Target="NULL" TargetMode="External"/><Relationship Id="rId6" Type="http://schemas.openxmlformats.org/officeDocument/2006/relationships/notesSlide" Target="../notesSlides/notesSlide44.xml"/><Relationship Id="rId5" Type="http://schemas.openxmlformats.org/officeDocument/2006/relationships/slideLayout" Target="../slideLayouts/slideLayout27.xml"/><Relationship Id="rId10" Type="http://schemas.openxmlformats.org/officeDocument/2006/relationships/image" Target="../media/image160.png"/><Relationship Id="rId4" Type="http://schemas.openxmlformats.org/officeDocument/2006/relationships/tags" Target="../tags/tag76.xml"/></Relationships>
</file>

<file path=ppt/slides/_rels/slide45.xml.rels><?xml version="1.0" encoding="UTF-8" standalone="yes"?>
<Relationships xmlns="http://schemas.openxmlformats.org/package/2006/relationships"><Relationship Id="rId8" Type="http://schemas.microsoft.com/office/2011/relationships/inkAction" Target="../ink/inkAction29.xml"/><Relationship Id="rId3" Type="http://schemas.microsoft.com/office/2007/relationships/media" Target="../media/media35.mp4"/><Relationship Id="rId7" Type="http://schemas.openxmlformats.org/officeDocument/2006/relationships/image" Target="../media/image15.png"/><Relationship Id="rId2" Type="http://schemas.openxmlformats.org/officeDocument/2006/relationships/tags" Target="../tags/tag77.xml"/><Relationship Id="rId1" Type="http://schemas.openxmlformats.org/officeDocument/2006/relationships/video" Target="NULL" TargetMode="External"/><Relationship Id="rId6" Type="http://schemas.openxmlformats.org/officeDocument/2006/relationships/notesSlide" Target="../notesSlides/notesSlide45.xml"/><Relationship Id="rId5" Type="http://schemas.openxmlformats.org/officeDocument/2006/relationships/slideLayout" Target="../slideLayouts/slideLayout27.xml"/><Relationship Id="rId10" Type="http://schemas.openxmlformats.org/officeDocument/2006/relationships/image" Target="../media/image17.png"/><Relationship Id="rId4" Type="http://schemas.openxmlformats.org/officeDocument/2006/relationships/tags" Target="../tags/tag78.xml"/></Relationships>
</file>

<file path=ppt/slides/_rels/slide46.xml.rels><?xml version="1.0" encoding="UTF-8" standalone="yes"?>
<Relationships xmlns="http://schemas.openxmlformats.org/package/2006/relationships"><Relationship Id="rId8" Type="http://schemas.microsoft.com/office/2011/relationships/inkAction" Target="../ink/inkAction30.xml"/><Relationship Id="rId3" Type="http://schemas.microsoft.com/office/2007/relationships/media" Target="../media/media36.mp4"/><Relationship Id="rId7" Type="http://schemas.openxmlformats.org/officeDocument/2006/relationships/image" Target="../media/image15.png"/><Relationship Id="rId2" Type="http://schemas.openxmlformats.org/officeDocument/2006/relationships/tags" Target="../tags/tag79.xml"/><Relationship Id="rId1" Type="http://schemas.openxmlformats.org/officeDocument/2006/relationships/video" Target="NULL" TargetMode="External"/><Relationship Id="rId6" Type="http://schemas.openxmlformats.org/officeDocument/2006/relationships/notesSlide" Target="../notesSlides/notesSlide46.xml"/><Relationship Id="rId5" Type="http://schemas.openxmlformats.org/officeDocument/2006/relationships/slideLayout" Target="../slideLayouts/slideLayout27.xml"/><Relationship Id="rId10" Type="http://schemas.openxmlformats.org/officeDocument/2006/relationships/image" Target="../media/image18.png"/><Relationship Id="rId4" Type="http://schemas.openxmlformats.org/officeDocument/2006/relationships/tags" Target="../tags/tag80.xml"/></Relationships>
</file>

<file path=ppt/slides/_rels/slide47.xml.rels><?xml version="1.0" encoding="UTF-8" standalone="yes"?>
<Relationships xmlns="http://schemas.openxmlformats.org/package/2006/relationships"><Relationship Id="rId3" Type="http://schemas.microsoft.com/office/2007/relationships/media" Target="../media/media37.mp4"/><Relationship Id="rId2" Type="http://schemas.openxmlformats.org/officeDocument/2006/relationships/tags" Target="../tags/tag81.xml"/><Relationship Id="rId1" Type="http://schemas.openxmlformats.org/officeDocument/2006/relationships/video" Target="NULL" TargetMode="External"/><Relationship Id="rId6" Type="http://schemas.openxmlformats.org/officeDocument/2006/relationships/image" Target="../media/image15.png"/><Relationship Id="rId5" Type="http://schemas.openxmlformats.org/officeDocument/2006/relationships/notesSlide" Target="../notesSlides/notesSlide47.xml"/><Relationship Id="rId4"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8" Type="http://schemas.microsoft.com/office/2011/relationships/inkAction" Target="../ink/inkAction31.xml"/><Relationship Id="rId3" Type="http://schemas.microsoft.com/office/2007/relationships/media" Target="../media/media37.mp4"/><Relationship Id="rId7" Type="http://schemas.openxmlformats.org/officeDocument/2006/relationships/image" Target="../media/image15.png"/><Relationship Id="rId2" Type="http://schemas.openxmlformats.org/officeDocument/2006/relationships/tags" Target="../tags/tag82.xml"/><Relationship Id="rId1" Type="http://schemas.openxmlformats.org/officeDocument/2006/relationships/video" Target="NULL" TargetMode="External"/><Relationship Id="rId6" Type="http://schemas.openxmlformats.org/officeDocument/2006/relationships/notesSlide" Target="../notesSlides/notesSlide48.xml"/><Relationship Id="rId5" Type="http://schemas.openxmlformats.org/officeDocument/2006/relationships/slideLayout" Target="../slideLayouts/slideLayout27.xml"/><Relationship Id="rId10" Type="http://schemas.openxmlformats.org/officeDocument/2006/relationships/image" Target="../media/image19.png"/><Relationship Id="rId4" Type="http://schemas.openxmlformats.org/officeDocument/2006/relationships/tags" Target="../tags/tag83.xml"/></Relationships>
</file>

<file path=ppt/slides/_rels/slide49.xml.rels><?xml version="1.0" encoding="UTF-8" standalone="yes"?>
<Relationships xmlns="http://schemas.openxmlformats.org/package/2006/relationships"><Relationship Id="rId8" Type="http://schemas.microsoft.com/office/2011/relationships/inkAction" Target="../ink/inkAction32.xml"/><Relationship Id="rId3" Type="http://schemas.microsoft.com/office/2007/relationships/media" Target="../media/media38.mp4"/><Relationship Id="rId7" Type="http://schemas.openxmlformats.org/officeDocument/2006/relationships/image" Target="../media/image15.png"/><Relationship Id="rId2" Type="http://schemas.openxmlformats.org/officeDocument/2006/relationships/tags" Target="../tags/tag84.xml"/><Relationship Id="rId1" Type="http://schemas.openxmlformats.org/officeDocument/2006/relationships/video" Target="NULL" TargetMode="External"/><Relationship Id="rId6" Type="http://schemas.openxmlformats.org/officeDocument/2006/relationships/notesSlide" Target="../notesSlides/notesSlide49.xml"/><Relationship Id="rId5" Type="http://schemas.openxmlformats.org/officeDocument/2006/relationships/slideLayout" Target="../slideLayouts/slideLayout27.xml"/><Relationship Id="rId10" Type="http://schemas.openxmlformats.org/officeDocument/2006/relationships/image" Target="../media/image200.png"/><Relationship Id="rId4" Type="http://schemas.openxmlformats.org/officeDocument/2006/relationships/tags" Target="../tags/tag85.xml"/></Relationships>
</file>

<file path=ppt/slides/_rels/slide5.xml.rels><?xml version="1.0" encoding="UTF-8" standalone="yes"?>
<Relationships xmlns="http://schemas.openxmlformats.org/package/2006/relationships"><Relationship Id="rId8" Type="http://schemas.microsoft.com/office/2011/relationships/inkAction" Target="../ink/inkAction2.xml"/><Relationship Id="rId3" Type="http://schemas.microsoft.com/office/2007/relationships/media" Target="../media/media4.mp4"/><Relationship Id="rId7" Type="http://schemas.openxmlformats.org/officeDocument/2006/relationships/image" Target="../media/image15.png"/><Relationship Id="rId2" Type="http://schemas.openxmlformats.org/officeDocument/2006/relationships/tags" Target="../tags/tag6.xml"/><Relationship Id="rId1" Type="http://schemas.openxmlformats.org/officeDocument/2006/relationships/video" Target="NULL" TargetMode="External"/><Relationship Id="rId6" Type="http://schemas.openxmlformats.org/officeDocument/2006/relationships/notesSlide" Target="../notesSlides/notesSlide5.xml"/><Relationship Id="rId5" Type="http://schemas.openxmlformats.org/officeDocument/2006/relationships/slideLayout" Target="../slideLayouts/slideLayout27.xml"/><Relationship Id="rId4" Type="http://schemas.openxmlformats.org/officeDocument/2006/relationships/tags" Target="../tags/tag7.xml"/><Relationship Id="rId9" Type="http://schemas.openxmlformats.org/officeDocument/2006/relationships/image" Target="../media/image18.png"/></Relationships>
</file>

<file path=ppt/slides/_rels/slide50.xml.rels><?xml version="1.0" encoding="UTF-8" standalone="yes"?>
<Relationships xmlns="http://schemas.openxmlformats.org/package/2006/relationships"><Relationship Id="rId8" Type="http://schemas.microsoft.com/office/2011/relationships/inkAction" Target="../ink/inkAction33.xml"/><Relationship Id="rId3" Type="http://schemas.microsoft.com/office/2007/relationships/media" Target="../media/media39.mp4"/><Relationship Id="rId7" Type="http://schemas.openxmlformats.org/officeDocument/2006/relationships/image" Target="../media/image15.png"/><Relationship Id="rId2" Type="http://schemas.openxmlformats.org/officeDocument/2006/relationships/tags" Target="../tags/tag86.xml"/><Relationship Id="rId1" Type="http://schemas.openxmlformats.org/officeDocument/2006/relationships/video" Target="NULL" TargetMode="External"/><Relationship Id="rId6" Type="http://schemas.openxmlformats.org/officeDocument/2006/relationships/notesSlide" Target="../notesSlides/notesSlide50.xml"/><Relationship Id="rId5" Type="http://schemas.openxmlformats.org/officeDocument/2006/relationships/slideLayout" Target="../slideLayouts/slideLayout29.xml"/><Relationship Id="rId10" Type="http://schemas.openxmlformats.org/officeDocument/2006/relationships/image" Target="../media/image21.png"/><Relationship Id="rId4" Type="http://schemas.openxmlformats.org/officeDocument/2006/relationships/tags" Target="../tags/tag87.xml"/></Relationships>
</file>

<file path=ppt/slides/_rels/slide51.xml.rels><?xml version="1.0" encoding="UTF-8" standalone="yes"?>
<Relationships xmlns="http://schemas.openxmlformats.org/package/2006/relationships"><Relationship Id="rId8" Type="http://schemas.microsoft.com/office/2011/relationships/inkAction" Target="../ink/inkAction34.xml"/><Relationship Id="rId3" Type="http://schemas.microsoft.com/office/2007/relationships/media" Target="../media/media40.mp4"/><Relationship Id="rId7" Type="http://schemas.openxmlformats.org/officeDocument/2006/relationships/image" Target="../media/image15.png"/><Relationship Id="rId2" Type="http://schemas.openxmlformats.org/officeDocument/2006/relationships/tags" Target="../tags/tag88.xml"/><Relationship Id="rId1" Type="http://schemas.openxmlformats.org/officeDocument/2006/relationships/video" Target="NULL" TargetMode="External"/><Relationship Id="rId6" Type="http://schemas.openxmlformats.org/officeDocument/2006/relationships/notesSlide" Target="../notesSlides/notesSlide51.xml"/><Relationship Id="rId5" Type="http://schemas.openxmlformats.org/officeDocument/2006/relationships/slideLayout" Target="../slideLayouts/slideLayout27.xml"/><Relationship Id="rId10" Type="http://schemas.openxmlformats.org/officeDocument/2006/relationships/image" Target="../media/image22.png"/><Relationship Id="rId4" Type="http://schemas.openxmlformats.org/officeDocument/2006/relationships/tags" Target="../tags/tag89.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34.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8" Type="http://schemas.microsoft.com/office/2011/relationships/inkAction" Target="../ink/inkAction35.xml"/><Relationship Id="rId3" Type="http://schemas.microsoft.com/office/2007/relationships/media" Target="../media/media42.mp4"/><Relationship Id="rId7" Type="http://schemas.openxmlformats.org/officeDocument/2006/relationships/image" Target="../media/image15.png"/><Relationship Id="rId2" Type="http://schemas.openxmlformats.org/officeDocument/2006/relationships/tags" Target="../tags/tag90.xml"/><Relationship Id="rId1" Type="http://schemas.openxmlformats.org/officeDocument/2006/relationships/video" Target="NULL" TargetMode="External"/><Relationship Id="rId6" Type="http://schemas.openxmlformats.org/officeDocument/2006/relationships/notesSlide" Target="../notesSlides/notesSlide53.xml"/><Relationship Id="rId5" Type="http://schemas.openxmlformats.org/officeDocument/2006/relationships/slideLayout" Target="../slideLayouts/slideLayout27.xml"/><Relationship Id="rId10" Type="http://schemas.openxmlformats.org/officeDocument/2006/relationships/image" Target="../media/image230.png"/><Relationship Id="rId4" Type="http://schemas.openxmlformats.org/officeDocument/2006/relationships/tags" Target="../tags/tag91.xml"/></Relationships>
</file>

<file path=ppt/slides/_rels/slide54.xml.rels><?xml version="1.0" encoding="UTF-8" standalone="yes"?>
<Relationships xmlns="http://schemas.openxmlformats.org/package/2006/relationships"><Relationship Id="rId8" Type="http://schemas.microsoft.com/office/2011/relationships/inkAction" Target="../ink/inkAction36.xml"/><Relationship Id="rId3" Type="http://schemas.microsoft.com/office/2007/relationships/media" Target="../media/media42.mp4"/><Relationship Id="rId7" Type="http://schemas.openxmlformats.org/officeDocument/2006/relationships/image" Target="../media/image15.png"/><Relationship Id="rId2" Type="http://schemas.openxmlformats.org/officeDocument/2006/relationships/tags" Target="../tags/tag92.xml"/><Relationship Id="rId1" Type="http://schemas.openxmlformats.org/officeDocument/2006/relationships/video" Target="NULL" TargetMode="External"/><Relationship Id="rId6" Type="http://schemas.openxmlformats.org/officeDocument/2006/relationships/notesSlide" Target="../notesSlides/notesSlide54.xml"/><Relationship Id="rId5" Type="http://schemas.openxmlformats.org/officeDocument/2006/relationships/slideLayout" Target="../slideLayouts/slideLayout27.xml"/><Relationship Id="rId10" Type="http://schemas.openxmlformats.org/officeDocument/2006/relationships/image" Target="../media/image24.png"/><Relationship Id="rId4" Type="http://schemas.openxmlformats.org/officeDocument/2006/relationships/tags" Target="../tags/tag93.xml"/></Relationships>
</file>

<file path=ppt/slides/_rels/slide55.xml.rels><?xml version="1.0" encoding="UTF-8" standalone="yes"?>
<Relationships xmlns="http://schemas.openxmlformats.org/package/2006/relationships"><Relationship Id="rId8" Type="http://schemas.microsoft.com/office/2011/relationships/inkAction" Target="../ink/inkAction37.xml"/><Relationship Id="rId3" Type="http://schemas.microsoft.com/office/2007/relationships/media" Target="../media/media43.mp4"/><Relationship Id="rId7" Type="http://schemas.openxmlformats.org/officeDocument/2006/relationships/image" Target="../media/image15.png"/><Relationship Id="rId2" Type="http://schemas.openxmlformats.org/officeDocument/2006/relationships/tags" Target="../tags/tag94.xml"/><Relationship Id="rId1" Type="http://schemas.openxmlformats.org/officeDocument/2006/relationships/video" Target="NULL" TargetMode="External"/><Relationship Id="rId6" Type="http://schemas.openxmlformats.org/officeDocument/2006/relationships/notesSlide" Target="../notesSlides/notesSlide55.xml"/><Relationship Id="rId5" Type="http://schemas.openxmlformats.org/officeDocument/2006/relationships/slideLayout" Target="../slideLayouts/slideLayout27.xml"/><Relationship Id="rId10" Type="http://schemas.openxmlformats.org/officeDocument/2006/relationships/image" Target="../media/image25.png"/><Relationship Id="rId4" Type="http://schemas.openxmlformats.org/officeDocument/2006/relationships/tags" Target="../tags/tag95.xml"/></Relationships>
</file>

<file path=ppt/slides/_rels/slide56.xml.rels><?xml version="1.0" encoding="UTF-8" standalone="yes"?>
<Relationships xmlns="http://schemas.openxmlformats.org/package/2006/relationships"><Relationship Id="rId8" Type="http://schemas.microsoft.com/office/2011/relationships/inkAction" Target="../ink/inkAction38.xml"/><Relationship Id="rId3" Type="http://schemas.microsoft.com/office/2007/relationships/media" Target="../media/media44.mp4"/><Relationship Id="rId7" Type="http://schemas.openxmlformats.org/officeDocument/2006/relationships/image" Target="../media/image15.png"/><Relationship Id="rId2" Type="http://schemas.openxmlformats.org/officeDocument/2006/relationships/tags" Target="../tags/tag96.xml"/><Relationship Id="rId1" Type="http://schemas.openxmlformats.org/officeDocument/2006/relationships/video" Target="NULL" TargetMode="External"/><Relationship Id="rId6" Type="http://schemas.openxmlformats.org/officeDocument/2006/relationships/notesSlide" Target="../notesSlides/notesSlide56.xml"/><Relationship Id="rId5" Type="http://schemas.openxmlformats.org/officeDocument/2006/relationships/slideLayout" Target="../slideLayouts/slideLayout27.xml"/><Relationship Id="rId4" Type="http://schemas.openxmlformats.org/officeDocument/2006/relationships/tags" Target="../tags/tag97.xml"/><Relationship Id="rId9" Type="http://schemas.openxmlformats.org/officeDocument/2006/relationships/image" Target="../media/image26.png"/></Relationships>
</file>

<file path=ppt/slides/_rels/slide57.xml.rels><?xml version="1.0" encoding="UTF-8" standalone="yes"?>
<Relationships xmlns="http://schemas.openxmlformats.org/package/2006/relationships"><Relationship Id="rId3" Type="http://schemas.microsoft.com/office/2007/relationships/media" Target="../media/media45.mp4"/><Relationship Id="rId2" Type="http://schemas.openxmlformats.org/officeDocument/2006/relationships/tags" Target="../tags/tag98.xml"/><Relationship Id="rId1" Type="http://schemas.openxmlformats.org/officeDocument/2006/relationships/video" Target="NULL" TargetMode="External"/><Relationship Id="rId6" Type="http://schemas.openxmlformats.org/officeDocument/2006/relationships/image" Target="../media/image15.png"/><Relationship Id="rId5" Type="http://schemas.openxmlformats.org/officeDocument/2006/relationships/notesSlide" Target="../notesSlides/notesSlide57.xml"/><Relationship Id="rId4"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46.mp4"/><Relationship Id="rId7" Type="http://schemas.openxmlformats.org/officeDocument/2006/relationships/image" Target="../media/image35.png"/><Relationship Id="rId2" Type="http://schemas.openxmlformats.org/officeDocument/2006/relationships/tags" Target="../tags/tag99.xml"/><Relationship Id="rId1" Type="http://schemas.openxmlformats.org/officeDocument/2006/relationships/video" Target="NULL" TargetMode="External"/><Relationship Id="rId6" Type="http://schemas.openxmlformats.org/officeDocument/2006/relationships/notesSlide" Target="../notesSlides/notesSlide58.xml"/><Relationship Id="rId5" Type="http://schemas.openxmlformats.org/officeDocument/2006/relationships/slideLayout" Target="../slideLayouts/slideLayout27.xml"/><Relationship Id="rId10" Type="http://schemas.openxmlformats.org/officeDocument/2006/relationships/image" Target="../media/image280.png"/><Relationship Id="rId4" Type="http://schemas.openxmlformats.org/officeDocument/2006/relationships/tags" Target="../tags/tag100.xml"/><Relationship Id="rId9" Type="http://schemas.microsoft.com/office/2011/relationships/inkAction" Target="../ink/inkAction39.xml"/></Relationships>
</file>

<file path=ppt/slides/_rels/slide59.xml.rels><?xml version="1.0" encoding="UTF-8" standalone="yes"?>
<Relationships xmlns="http://schemas.openxmlformats.org/package/2006/relationships"><Relationship Id="rId3" Type="http://schemas.microsoft.com/office/2007/relationships/media" Target="../media/media47.mp4"/><Relationship Id="rId2" Type="http://schemas.openxmlformats.org/officeDocument/2006/relationships/tags" Target="../tags/tag101.xml"/><Relationship Id="rId1" Type="http://schemas.openxmlformats.org/officeDocument/2006/relationships/video" Target="NULL" TargetMode="External"/><Relationship Id="rId6" Type="http://schemas.openxmlformats.org/officeDocument/2006/relationships/image" Target="../media/image15.png"/><Relationship Id="rId5" Type="http://schemas.openxmlformats.org/officeDocument/2006/relationships/notesSlide" Target="../notesSlides/notesSlide59.xml"/><Relationship Id="rId4"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microsoft.com/office/2007/relationships/media" Target="../media/media3.mp4"/><Relationship Id="rId2" Type="http://schemas.openxmlformats.org/officeDocument/2006/relationships/tags" Target="../tags/tag8.xml"/><Relationship Id="rId1" Type="http://schemas.openxmlformats.org/officeDocument/2006/relationships/video" Target="NULL" TargetMode="External"/><Relationship Id="rId6" Type="http://schemas.openxmlformats.org/officeDocument/2006/relationships/image" Target="../media/image15.png"/><Relationship Id="rId5" Type="http://schemas.openxmlformats.org/officeDocument/2006/relationships/notesSlide" Target="../notesSlides/notesSlide6.xml"/><Relationship Id="rId4"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5.mp4"/><Relationship Id="rId7" Type="http://schemas.openxmlformats.org/officeDocument/2006/relationships/image" Target="../media/image16.png"/><Relationship Id="rId2" Type="http://schemas.openxmlformats.org/officeDocument/2006/relationships/tags" Target="../tags/tag9.xml"/><Relationship Id="rId1" Type="http://schemas.openxmlformats.org/officeDocument/2006/relationships/video" Target="NULL" TargetMode="External"/><Relationship Id="rId6" Type="http://schemas.openxmlformats.org/officeDocument/2006/relationships/notesSlide" Target="../notesSlides/notesSlide7.xml"/><Relationship Id="rId11" Type="http://schemas.openxmlformats.org/officeDocument/2006/relationships/image" Target="../media/image19.png"/><Relationship Id="rId5" Type="http://schemas.openxmlformats.org/officeDocument/2006/relationships/slideLayout" Target="../slideLayouts/slideLayout58.xml"/><Relationship Id="rId4" Type="http://schemas.openxmlformats.org/officeDocument/2006/relationships/tags" Target="../tags/tag10.xml"/><Relationship Id="rId9" Type="http://schemas.microsoft.com/office/2011/relationships/inkAction" Target="../ink/inkAction3.xml"/></Relationships>
</file>

<file path=ppt/slides/_rels/slide8.xml.rels><?xml version="1.0" encoding="UTF-8" standalone="yes"?>
<Relationships xmlns="http://schemas.openxmlformats.org/package/2006/relationships"><Relationship Id="rId3" Type="http://schemas.microsoft.com/office/2007/relationships/media" Target="../media/media5.mp4"/><Relationship Id="rId7" Type="http://schemas.openxmlformats.org/officeDocument/2006/relationships/image" Target="../media/image15.png"/><Relationship Id="rId2" Type="http://schemas.openxmlformats.org/officeDocument/2006/relationships/tags" Target="../tags/tag11.xml"/><Relationship Id="rId1" Type="http://schemas.openxmlformats.org/officeDocument/2006/relationships/video" Target="NULL" TargetMode="External"/><Relationship Id="rId6" Type="http://schemas.openxmlformats.org/officeDocument/2006/relationships/image" Target="../media/image17.tiff"/><Relationship Id="rId5" Type="http://schemas.openxmlformats.org/officeDocument/2006/relationships/notesSlide" Target="../notesSlides/notesSlide8.xml"/><Relationship Id="rId4" Type="http://schemas.openxmlformats.org/officeDocument/2006/relationships/slideLayout" Target="../slideLayouts/slideLayout56.xml"/></Relationships>
</file>

<file path=ppt/slides/_rels/slide9.xml.rels><?xml version="1.0" encoding="UTF-8" standalone="yes"?>
<Relationships xmlns="http://schemas.openxmlformats.org/package/2006/relationships"><Relationship Id="rId3" Type="http://schemas.microsoft.com/office/2007/relationships/media" Target="../media/media6.mp4"/><Relationship Id="rId7" Type="http://schemas.openxmlformats.org/officeDocument/2006/relationships/image" Target="../media/image15.png"/><Relationship Id="rId2" Type="http://schemas.openxmlformats.org/officeDocument/2006/relationships/tags" Target="../tags/tag12.xml"/><Relationship Id="rId1" Type="http://schemas.openxmlformats.org/officeDocument/2006/relationships/video" Target="NULL" TargetMode="External"/><Relationship Id="rId6" Type="http://schemas.openxmlformats.org/officeDocument/2006/relationships/image" Target="../media/image20.png"/><Relationship Id="rId5" Type="http://schemas.openxmlformats.org/officeDocument/2006/relationships/notesSlide" Target="../notesSlides/notesSlide9.xml"/><Relationship Id="rId4" Type="http://schemas.openxmlformats.org/officeDocument/2006/relationships/slideLayout" Target="../slideLayouts/slideLayout5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784277" y="3886201"/>
            <a:ext cx="5205535" cy="1156478"/>
          </a:xfrm>
        </p:spPr>
        <p:txBody>
          <a:bodyPr/>
          <a:lstStyle/>
          <a:p>
            <a:r>
              <a:rPr lang="en-US" dirty="0" smtClean="0"/>
              <a:t>June M. Chan, ScD</a:t>
            </a:r>
          </a:p>
          <a:p>
            <a:r>
              <a:rPr lang="en-US" dirty="0" smtClean="0"/>
              <a:t>Professor, Epidemiology &amp; Biostatistics and Urology</a:t>
            </a:r>
          </a:p>
          <a:p>
            <a:r>
              <a:rPr lang="en-US" dirty="0"/>
              <a:t>Steven &amp; Christine </a:t>
            </a:r>
            <a:r>
              <a:rPr lang="en-US" dirty="0" err="1" smtClean="0"/>
              <a:t>Burd</a:t>
            </a:r>
            <a:r>
              <a:rPr lang="en-US" dirty="0"/>
              <a:t>-</a:t>
            </a:r>
            <a:r>
              <a:rPr lang="en-US" dirty="0" smtClean="0"/>
              <a:t>Safeway </a:t>
            </a:r>
            <a:r>
              <a:rPr lang="en-US" dirty="0"/>
              <a:t>Distinguished Professor</a:t>
            </a:r>
            <a:endParaRPr lang="en-US" dirty="0" smtClean="0"/>
          </a:p>
        </p:txBody>
      </p:sp>
      <p:sp>
        <p:nvSpPr>
          <p:cNvPr id="3" name="Title 2"/>
          <p:cNvSpPr>
            <a:spLocks noGrp="1"/>
          </p:cNvSpPr>
          <p:nvPr>
            <p:ph type="title"/>
          </p:nvPr>
        </p:nvSpPr>
        <p:spPr/>
        <p:txBody>
          <a:bodyPr/>
          <a:lstStyle/>
          <a:p>
            <a:r>
              <a:rPr lang="en-US" dirty="0" smtClean="0"/>
              <a:t>Cohort Studies</a:t>
            </a:r>
            <a:endParaRPr lang="en-US" i="1" dirty="0"/>
          </a:p>
        </p:txBody>
      </p:sp>
      <p:sp>
        <p:nvSpPr>
          <p:cNvPr id="6" name="Text Placeholder 5"/>
          <p:cNvSpPr>
            <a:spLocks noGrp="1"/>
          </p:cNvSpPr>
          <p:nvPr>
            <p:ph type="body" sz="quarter" idx="15"/>
          </p:nvPr>
        </p:nvSpPr>
        <p:spPr/>
        <p:txBody>
          <a:bodyPr/>
          <a:lstStyle/>
          <a:p>
            <a:r>
              <a:rPr lang="en-US" sz="3200" i="1" dirty="0" smtClean="0"/>
              <a:t>Person Time</a:t>
            </a:r>
            <a:r>
              <a:rPr lang="en-US" sz="3200" i="1" dirty="0"/>
              <a:t> </a:t>
            </a:r>
            <a:r>
              <a:rPr lang="en-US" sz="3200" i="1" dirty="0" smtClean="0"/>
              <a:t>&amp; Bias</a:t>
            </a:r>
            <a:endParaRPr lang="en-US" sz="3200" i="1" dirty="0"/>
          </a:p>
        </p:txBody>
      </p:sp>
      <p:pic>
        <p:nvPicPr>
          <p:cNvPr id="5" name="Picture 4"/>
          <p:cNvPicPr>
            <a:picLocks noChangeAspect="1"/>
          </p:cNvPicPr>
          <p:nvPr/>
        </p:nvPicPr>
        <p:blipFill>
          <a:blip r:embed="rId6"/>
          <a:stretch>
            <a:fillRect/>
          </a:stretch>
        </p:blipFill>
        <p:spPr>
          <a:xfrm>
            <a:off x="4474314" y="1059735"/>
            <a:ext cx="1515498" cy="2289542"/>
          </a:xfrm>
          <a:prstGeom prst="rect">
            <a:avLst/>
          </a:prstGeom>
        </p:spPr>
      </p:pic>
      <p:pic>
        <p:nvPicPr>
          <p:cNvPr id="2" name="tmpFD41">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51.2666"/>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p:spTree>
    <p:extLst>
      <p:ext uri="{BB962C8B-B14F-4D97-AF65-F5344CB8AC3E}">
        <p14:creationId xmlns:p14="http://schemas.microsoft.com/office/powerpoint/2010/main" val="1732042808"/>
      </p:ext>
    </p:extLst>
  </p:cSld>
  <p:clrMapOvr>
    <a:masterClrMapping/>
  </p:clrMapOvr>
  <p:transition advTm="1328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Fixed Cohort </a:t>
            </a:r>
            <a:r>
              <a:rPr lang="mr-IN" dirty="0" smtClean="0"/>
              <a:t>–</a:t>
            </a:r>
            <a:r>
              <a:rPr lang="en-US" dirty="0" smtClean="0"/>
              <a:t> How to build</a:t>
            </a:r>
            <a:endParaRPr lang="en-US" dirty="0"/>
          </a:p>
        </p:txBody>
      </p:sp>
      <p:sp>
        <p:nvSpPr>
          <p:cNvPr id="6" name="Content Placeholder 5"/>
          <p:cNvSpPr>
            <a:spLocks noGrp="1"/>
          </p:cNvSpPr>
          <p:nvPr>
            <p:ph idx="1"/>
          </p:nvPr>
        </p:nvSpPr>
        <p:spPr>
          <a:xfrm>
            <a:off x="453585" y="1551057"/>
            <a:ext cx="8137665" cy="3909393"/>
          </a:xfrm>
        </p:spPr>
        <p:txBody>
          <a:bodyPr/>
          <a:lstStyle/>
          <a:p>
            <a:r>
              <a:rPr lang="en-US" dirty="0" smtClean="0"/>
              <a:t>Define Exposure status</a:t>
            </a:r>
          </a:p>
          <a:p>
            <a:pPr lvl="1"/>
            <a:r>
              <a:rPr lang="en-US" dirty="0" smtClean="0"/>
              <a:t>Person-time Exposed vs. Unexposed</a:t>
            </a:r>
          </a:p>
          <a:p>
            <a:pPr lvl="1"/>
            <a:r>
              <a:rPr lang="en-US" i="1" dirty="0" smtClean="0">
                <a:solidFill>
                  <a:schemeClr val="accent1"/>
                </a:solidFill>
              </a:rPr>
              <a:t>Sometimes straight-forward, sometimes not</a:t>
            </a:r>
            <a:r>
              <a:rPr lang="mr-IN" i="1" dirty="0" smtClean="0">
                <a:solidFill>
                  <a:schemeClr val="accent1"/>
                </a:solidFill>
              </a:rPr>
              <a:t>…</a:t>
            </a:r>
            <a:r>
              <a:rPr lang="en-US" i="1" dirty="0" smtClean="0">
                <a:solidFill>
                  <a:schemeClr val="accent1"/>
                </a:solidFill>
              </a:rPr>
              <a:t> more on this soon!</a:t>
            </a:r>
          </a:p>
          <a:p>
            <a:r>
              <a:rPr lang="en-US" dirty="0" smtClean="0"/>
              <a:t>Define Outcome</a:t>
            </a:r>
          </a:p>
          <a:p>
            <a:pPr lvl="1"/>
            <a:r>
              <a:rPr lang="en-US" dirty="0" smtClean="0"/>
              <a:t>incident disease (count or event data)</a:t>
            </a:r>
          </a:p>
          <a:p>
            <a:pPr lvl="1"/>
            <a:r>
              <a:rPr lang="en-US" dirty="0" smtClean="0"/>
              <a:t>change in a continuous metric, like blood pressure or weight (outcome may be continuous “difference” or “change”)</a:t>
            </a:r>
          </a:p>
          <a:p>
            <a:r>
              <a:rPr lang="en-US" dirty="0"/>
              <a:t>Develop “baseline” &amp; “follow-up” </a:t>
            </a:r>
            <a:r>
              <a:rPr lang="en-US" dirty="0" smtClean="0"/>
              <a:t>assessments</a:t>
            </a:r>
          </a:p>
          <a:p>
            <a:r>
              <a:rPr lang="en-US" dirty="0" smtClean="0"/>
              <a:t>Consider duration of follow-up</a:t>
            </a:r>
          </a:p>
          <a:p>
            <a:pPr lvl="1"/>
            <a:r>
              <a:rPr lang="en-US" dirty="0" smtClean="0"/>
              <a:t>Long enough to observe events of interest</a:t>
            </a:r>
          </a:p>
          <a:p>
            <a:pPr lvl="1"/>
            <a:r>
              <a:rPr lang="en-US" dirty="0" smtClean="0"/>
              <a:t>Short enough that you can maintain participants, minimize loss</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5E673D9B-2595-4567-8CD0-1747E19FD9D6}" type="slidenum">
              <a:rPr lang="en-US" smtClean="0"/>
              <a:pPr>
                <a:defRPr/>
              </a:pPr>
              <a:t>10</a:t>
            </a:fld>
            <a:endParaRPr lang="en-US"/>
          </a:p>
        </p:txBody>
      </p:sp>
      <p:pic>
        <p:nvPicPr>
          <p:cNvPr id="2" name="Picture 1"/>
          <p:cNvPicPr>
            <a:picLocks noChangeAspect="1"/>
          </p:cNvPicPr>
          <p:nvPr/>
        </p:nvPicPr>
        <p:blipFill>
          <a:blip r:embed="rId7"/>
          <a:stretch>
            <a:fillRect/>
          </a:stretch>
        </p:blipFill>
        <p:spPr>
          <a:xfrm>
            <a:off x="5664200" y="214382"/>
            <a:ext cx="2927050" cy="2192035"/>
          </a:xfrm>
          <a:prstGeom prst="rect">
            <a:avLst/>
          </a:prstGeom>
        </p:spPr>
      </p:pic>
      <p:pic>
        <p:nvPicPr>
          <p:cNvPr id="3" name="tmp7D40">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31.3999"/>
                </p14:media>
              </p:ext>
              <p:ext uri="{42D2F446-02D8-4167-A562-619A0277C38B}">
                <p15:isNarration xmlns:p15="http://schemas.microsoft.com/office/powerpoint/2012/main" val="1"/>
              </p:ext>
            </p:extLst>
          </p:nvPr>
        </p:nvPicPr>
        <p:blipFill>
          <a:blip r:embed="rId8"/>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9">
            <p14:nvContentPartPr>
              <p14:cNvPr id="7" name="Ink 6"/>
              <p14:cNvContentPartPr/>
              <p14:nvPr>
                <p:custDataLst>
                  <p:tags r:id="rId4"/>
                </p:custDataLst>
                <p:extLst>
                  <p:ext uri="{42D2F446-02D8-4167-A562-619A0277C38B}">
                    <p15:isNarration xmlns:p15="http://schemas.microsoft.com/office/powerpoint/2012/main" val="1"/>
                  </p:ext>
                </p:extLst>
              </p14:nvPr>
            </p14:nvContentPartPr>
            <p14:xfrm>
              <a:off x="2289620" y="67374"/>
              <a:ext cx="5458993" cy="4566773"/>
            </p14:xfrm>
          </p:contentPart>
        </mc:Choice>
        <mc:Fallback xmlns="">
          <p:pic>
            <p:nvPicPr>
              <p:cNvPr id="7" name="Ink 6"/>
              <p:cNvPicPr>
                <a:picLocks noGrp="1" noRot="1" noChangeAspect="1" noMove="1" noResize="1" noEditPoints="1" noAdjustHandles="1" noChangeArrowheads="1" noChangeShapeType="1"/>
              </p:cNvPicPr>
              <p:nvPr/>
            </p:nvPicPr>
            <p:blipFill>
              <a:blip r:embed="rId11"/>
              <a:stretch>
                <a:fillRect/>
              </a:stretch>
            </p:blipFill>
            <p:spPr>
              <a:xfrm>
                <a:off x="2281945" y="60554"/>
                <a:ext cx="5474344" cy="4580413"/>
              </a:xfrm>
              <a:prstGeom prst="rect">
                <a:avLst/>
              </a:prstGeom>
            </p:spPr>
          </p:pic>
        </mc:Fallback>
      </mc:AlternateContent>
    </p:spTree>
    <p:extLst>
      <p:ext uri="{BB962C8B-B14F-4D97-AF65-F5344CB8AC3E}">
        <p14:creationId xmlns:p14="http://schemas.microsoft.com/office/powerpoint/2010/main" val="1793818675"/>
      </p:ext>
    </p:extLst>
  </p:cSld>
  <p:clrMapOvr>
    <a:masterClrMapping/>
  </p:clrMapOvr>
  <p:transition advTm="21403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md type="call" cmd="playFrom(0.0)">
                                      <p:cBhvr>
                                        <p:cTn id="9"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Manual Input 3"/>
          <p:cNvSpPr/>
          <p:nvPr/>
        </p:nvSpPr>
        <p:spPr>
          <a:xfrm>
            <a:off x="1524000" y="2273300"/>
            <a:ext cx="5791200" cy="3962400"/>
          </a:xfrm>
          <a:prstGeom prst="flowChartManualInput">
            <a:avLst/>
          </a:prstGeom>
          <a:solidFill>
            <a:schemeClr val="bg1"/>
          </a:solidFill>
          <a:ln>
            <a:solidFill>
              <a:schemeClr val="tx1"/>
            </a:solidFill>
          </a:ln>
          <a:scene3d>
            <a:camera prst="orthographicFront">
              <a:rot lat="0" lon="10799977"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5" name="Rectangle 4"/>
          <p:cNvSpPr/>
          <p:nvPr/>
        </p:nvSpPr>
        <p:spPr>
          <a:xfrm>
            <a:off x="7315200" y="3035300"/>
            <a:ext cx="457200" cy="3200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6" name="Rectangle 5"/>
          <p:cNvSpPr/>
          <p:nvPr/>
        </p:nvSpPr>
        <p:spPr>
          <a:xfrm>
            <a:off x="1066800" y="2273300"/>
            <a:ext cx="457200" cy="3962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cxnSp>
        <p:nvCxnSpPr>
          <p:cNvPr id="8" name="Straight Arrow Connector 7"/>
          <p:cNvCxnSpPr/>
          <p:nvPr/>
        </p:nvCxnSpPr>
        <p:spPr>
          <a:xfrm flipV="1">
            <a:off x="1841740" y="2020915"/>
            <a:ext cx="457200" cy="3810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2289044" y="2115330"/>
            <a:ext cx="457200" cy="3810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3810000" y="2195814"/>
            <a:ext cx="381000" cy="45848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4693175" y="2273300"/>
            <a:ext cx="336026" cy="5334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5576723" y="2433343"/>
            <a:ext cx="373148" cy="44955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6647656" y="2578102"/>
            <a:ext cx="362744" cy="48552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7010400" y="2676925"/>
            <a:ext cx="362744" cy="45169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2636270" y="2158999"/>
            <a:ext cx="381000" cy="381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endCxn id="37" idx="3"/>
          </p:cNvCxnSpPr>
          <p:nvPr/>
        </p:nvCxnSpPr>
        <p:spPr>
          <a:xfrm flipV="1">
            <a:off x="4191001" y="2314774"/>
            <a:ext cx="283585" cy="41572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5130517" y="2433345"/>
            <a:ext cx="308752" cy="40443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3048000" y="1968500"/>
            <a:ext cx="76200" cy="762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4" name="Oval 23"/>
          <p:cNvSpPr/>
          <p:nvPr/>
        </p:nvSpPr>
        <p:spPr>
          <a:xfrm>
            <a:off x="4572000" y="2197100"/>
            <a:ext cx="76200" cy="762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5" name="Oval 24"/>
          <p:cNvSpPr/>
          <p:nvPr/>
        </p:nvSpPr>
        <p:spPr>
          <a:xfrm>
            <a:off x="5486400" y="2349500"/>
            <a:ext cx="76200" cy="762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cxnSp>
        <p:nvCxnSpPr>
          <p:cNvPr id="35" name="Straight Connector 34"/>
          <p:cNvCxnSpPr/>
          <p:nvPr/>
        </p:nvCxnSpPr>
        <p:spPr>
          <a:xfrm flipV="1">
            <a:off x="3205246" y="2230929"/>
            <a:ext cx="381000" cy="381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5491" name="TextBox 35"/>
          <p:cNvSpPr txBox="1">
            <a:spLocks noChangeArrowheads="1"/>
          </p:cNvSpPr>
          <p:nvPr/>
        </p:nvSpPr>
        <p:spPr bwMode="auto">
          <a:xfrm>
            <a:off x="3465514" y="1926505"/>
            <a:ext cx="420308" cy="369332"/>
          </a:xfrm>
          <a:prstGeom prst="rect">
            <a:avLst/>
          </a:prstGeom>
          <a:noFill/>
          <a:ln w="9525">
            <a:noFill/>
            <a:miter lim="800000"/>
            <a:headEnd/>
            <a:tailEnd/>
          </a:ln>
        </p:spPr>
        <p:txBody>
          <a:bodyPr wrap="none">
            <a:spAutoFit/>
          </a:bodyPr>
          <a:lstStyle/>
          <a:p>
            <a:r>
              <a:rPr lang="en-US" sz="1800" dirty="0">
                <a:latin typeface="Calibri" pitchFamily="34" charset="0"/>
              </a:rPr>
              <a:t>CE</a:t>
            </a:r>
          </a:p>
        </p:txBody>
      </p:sp>
      <p:sp>
        <p:nvSpPr>
          <p:cNvPr id="105492" name="TextBox 45"/>
          <p:cNvSpPr txBox="1">
            <a:spLocks noChangeArrowheads="1"/>
          </p:cNvSpPr>
          <p:nvPr/>
        </p:nvSpPr>
        <p:spPr bwMode="auto">
          <a:xfrm>
            <a:off x="1676400" y="179171"/>
            <a:ext cx="5985613" cy="646331"/>
          </a:xfrm>
          <a:prstGeom prst="rect">
            <a:avLst/>
          </a:prstGeom>
          <a:noFill/>
          <a:ln w="9525">
            <a:noFill/>
            <a:miter lim="800000"/>
            <a:headEnd/>
            <a:tailEnd/>
          </a:ln>
        </p:spPr>
        <p:txBody>
          <a:bodyPr wrap="none">
            <a:spAutoFit/>
          </a:bodyPr>
          <a:lstStyle/>
          <a:p>
            <a:r>
              <a:rPr lang="en-US" sz="3600" b="1" dirty="0" smtClean="0"/>
              <a:t>Dynamic (or “Open”) Cohort</a:t>
            </a:r>
            <a:endParaRPr lang="en-US" sz="3600" b="1" dirty="0"/>
          </a:p>
        </p:txBody>
      </p:sp>
      <p:sp>
        <p:nvSpPr>
          <p:cNvPr id="105508" name="AutoShape 3"/>
          <p:cNvSpPr>
            <a:spLocks noChangeArrowheads="1"/>
          </p:cNvSpPr>
          <p:nvPr/>
        </p:nvSpPr>
        <p:spPr bwMode="auto">
          <a:xfrm rot="10800000">
            <a:off x="1524000" y="923267"/>
            <a:ext cx="6248400" cy="685800"/>
          </a:xfrm>
          <a:prstGeom prst="rtTriangle">
            <a:avLst/>
          </a:prstGeom>
          <a:solidFill>
            <a:schemeClr val="bg2">
              <a:lumMod val="60000"/>
              <a:lumOff val="40000"/>
            </a:schemeClr>
          </a:solidFill>
          <a:ln w="9525">
            <a:solidFill>
              <a:schemeClr val="tx1"/>
            </a:solidFill>
            <a:miter lim="800000"/>
            <a:headEnd/>
            <a:tailEnd/>
          </a:ln>
        </p:spPr>
        <p:txBody>
          <a:bodyPr wrap="none" anchor="ctr"/>
          <a:lstStyle/>
          <a:p>
            <a:endParaRPr lang="en-US" sz="1800">
              <a:latin typeface="Calibri" pitchFamily="34" charset="0"/>
            </a:endParaRPr>
          </a:p>
        </p:txBody>
      </p:sp>
      <p:cxnSp>
        <p:nvCxnSpPr>
          <p:cNvPr id="105515" name="Straight Connector 80"/>
          <p:cNvCxnSpPr>
            <a:cxnSpLocks noChangeShapeType="1"/>
          </p:cNvCxnSpPr>
          <p:nvPr/>
        </p:nvCxnSpPr>
        <p:spPr bwMode="auto">
          <a:xfrm>
            <a:off x="5657491" y="1264336"/>
            <a:ext cx="292380" cy="377887"/>
          </a:xfrm>
          <a:prstGeom prst="line">
            <a:avLst/>
          </a:prstGeom>
          <a:noFill/>
          <a:ln w="19050" algn="ctr">
            <a:solidFill>
              <a:schemeClr val="tx1"/>
            </a:solidFill>
            <a:round/>
            <a:headEnd/>
            <a:tailEnd/>
          </a:ln>
        </p:spPr>
      </p:cxnSp>
      <p:sp>
        <p:nvSpPr>
          <p:cNvPr id="105517" name="TextBox 84"/>
          <p:cNvSpPr txBox="1">
            <a:spLocks noChangeArrowheads="1"/>
          </p:cNvSpPr>
          <p:nvPr/>
        </p:nvSpPr>
        <p:spPr bwMode="auto">
          <a:xfrm>
            <a:off x="1676400" y="941171"/>
            <a:ext cx="1219200" cy="646331"/>
          </a:xfrm>
          <a:prstGeom prst="rect">
            <a:avLst/>
          </a:prstGeom>
          <a:noFill/>
          <a:ln w="9525">
            <a:noFill/>
            <a:miter lim="800000"/>
            <a:headEnd/>
            <a:tailEnd/>
          </a:ln>
        </p:spPr>
        <p:txBody>
          <a:bodyPr wrap="square">
            <a:spAutoFit/>
          </a:bodyPr>
          <a:lstStyle/>
          <a:p>
            <a:r>
              <a:rPr lang="en-US" sz="1800" dirty="0" smtClean="0">
                <a:latin typeface="Calibri" pitchFamily="34" charset="0"/>
              </a:rPr>
              <a:t>New Members</a:t>
            </a:r>
            <a:endParaRPr lang="en-US" sz="1800" dirty="0">
              <a:latin typeface="Calibri" pitchFamily="34" charset="0"/>
            </a:endParaRPr>
          </a:p>
        </p:txBody>
      </p:sp>
      <p:cxnSp>
        <p:nvCxnSpPr>
          <p:cNvPr id="21" name="Straight Connector 20"/>
          <p:cNvCxnSpPr/>
          <p:nvPr/>
        </p:nvCxnSpPr>
        <p:spPr>
          <a:xfrm flipV="1">
            <a:off x="6163462" y="2539999"/>
            <a:ext cx="356671" cy="4529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4191000" y="1143660"/>
            <a:ext cx="323056" cy="43048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5047234" y="1211740"/>
            <a:ext cx="323056" cy="43048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6505972" y="1371180"/>
            <a:ext cx="352028" cy="3687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TextBox 35"/>
          <p:cNvSpPr txBox="1">
            <a:spLocks noChangeArrowheads="1"/>
          </p:cNvSpPr>
          <p:nvPr/>
        </p:nvSpPr>
        <p:spPr bwMode="auto">
          <a:xfrm>
            <a:off x="6684170" y="1687701"/>
            <a:ext cx="420308" cy="369332"/>
          </a:xfrm>
          <a:prstGeom prst="rect">
            <a:avLst/>
          </a:prstGeom>
          <a:noFill/>
          <a:ln w="9525">
            <a:noFill/>
            <a:miter lim="800000"/>
            <a:headEnd/>
            <a:tailEnd/>
          </a:ln>
        </p:spPr>
        <p:txBody>
          <a:bodyPr wrap="none">
            <a:spAutoFit/>
          </a:bodyPr>
          <a:lstStyle/>
          <a:p>
            <a:r>
              <a:rPr lang="en-US" sz="1800" dirty="0">
                <a:latin typeface="Calibri" pitchFamily="34" charset="0"/>
              </a:rPr>
              <a:t>CE</a:t>
            </a:r>
          </a:p>
        </p:txBody>
      </p:sp>
      <p:sp>
        <p:nvSpPr>
          <p:cNvPr id="59" name="Rectangle 58"/>
          <p:cNvSpPr/>
          <p:nvPr/>
        </p:nvSpPr>
        <p:spPr>
          <a:xfrm>
            <a:off x="7315200" y="917577"/>
            <a:ext cx="457200" cy="69149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32" name="TextBox 43"/>
          <p:cNvSpPr txBox="1">
            <a:spLocks noChangeArrowheads="1"/>
          </p:cNvSpPr>
          <p:nvPr/>
        </p:nvSpPr>
        <p:spPr bwMode="auto">
          <a:xfrm>
            <a:off x="2455809" y="6311900"/>
            <a:ext cx="1811393" cy="369332"/>
          </a:xfrm>
          <a:prstGeom prst="rect">
            <a:avLst/>
          </a:prstGeom>
          <a:noFill/>
          <a:ln w="9525">
            <a:noFill/>
            <a:miter lim="800000"/>
            <a:headEnd/>
            <a:tailEnd/>
          </a:ln>
        </p:spPr>
        <p:txBody>
          <a:bodyPr wrap="none">
            <a:spAutoFit/>
          </a:bodyPr>
          <a:lstStyle/>
          <a:p>
            <a:r>
              <a:rPr lang="en-US" sz="1800" dirty="0" smtClean="0">
                <a:latin typeface="Calibri" pitchFamily="34" charset="0"/>
              </a:rPr>
              <a:t>Time (calendar)   </a:t>
            </a:r>
            <a:endParaRPr lang="en-US" sz="1800" dirty="0">
              <a:latin typeface="Calibri" pitchFamily="34" charset="0"/>
            </a:endParaRPr>
          </a:p>
        </p:txBody>
      </p:sp>
      <p:sp>
        <p:nvSpPr>
          <p:cNvPr id="33" name="TextBox 43"/>
          <p:cNvSpPr txBox="1">
            <a:spLocks noChangeArrowheads="1"/>
          </p:cNvSpPr>
          <p:nvPr/>
        </p:nvSpPr>
        <p:spPr bwMode="auto">
          <a:xfrm>
            <a:off x="7001670" y="6235702"/>
            <a:ext cx="1774030" cy="646331"/>
          </a:xfrm>
          <a:prstGeom prst="rect">
            <a:avLst/>
          </a:prstGeom>
          <a:noFill/>
          <a:ln w="9525">
            <a:noFill/>
            <a:miter lim="800000"/>
            <a:headEnd/>
            <a:tailEnd/>
          </a:ln>
        </p:spPr>
        <p:txBody>
          <a:bodyPr wrap="square">
            <a:spAutoFit/>
          </a:bodyPr>
          <a:lstStyle/>
          <a:p>
            <a:r>
              <a:rPr lang="en-US" sz="1800" dirty="0" smtClean="0">
                <a:latin typeface="Calibri" pitchFamily="34" charset="0"/>
              </a:rPr>
              <a:t>Observation ends</a:t>
            </a:r>
            <a:endParaRPr lang="en-US" sz="1800" dirty="0">
              <a:latin typeface="Calibri" pitchFamily="34" charset="0"/>
            </a:endParaRPr>
          </a:p>
        </p:txBody>
      </p:sp>
      <p:sp>
        <p:nvSpPr>
          <p:cNvPr id="34" name="TextBox 43"/>
          <p:cNvSpPr txBox="1">
            <a:spLocks noChangeArrowheads="1"/>
          </p:cNvSpPr>
          <p:nvPr/>
        </p:nvSpPr>
        <p:spPr bwMode="auto">
          <a:xfrm>
            <a:off x="762000" y="6198971"/>
            <a:ext cx="1536940" cy="646331"/>
          </a:xfrm>
          <a:prstGeom prst="rect">
            <a:avLst/>
          </a:prstGeom>
          <a:noFill/>
          <a:ln w="9525">
            <a:noFill/>
            <a:miter lim="800000"/>
            <a:headEnd/>
            <a:tailEnd/>
          </a:ln>
        </p:spPr>
        <p:txBody>
          <a:bodyPr wrap="square">
            <a:spAutoFit/>
          </a:bodyPr>
          <a:lstStyle/>
          <a:p>
            <a:r>
              <a:rPr lang="en-US" sz="1800" dirty="0" smtClean="0">
                <a:latin typeface="Calibri" pitchFamily="34" charset="0"/>
              </a:rPr>
              <a:t>Observation begins</a:t>
            </a:r>
            <a:endParaRPr lang="en-US" sz="1800" dirty="0">
              <a:latin typeface="Calibri" pitchFamily="34" charset="0"/>
            </a:endParaRPr>
          </a:p>
        </p:txBody>
      </p:sp>
      <p:cxnSp>
        <p:nvCxnSpPr>
          <p:cNvPr id="36" name="Straight Arrow Connector 35"/>
          <p:cNvCxnSpPr/>
          <p:nvPr/>
        </p:nvCxnSpPr>
        <p:spPr>
          <a:xfrm flipV="1">
            <a:off x="4191000" y="6464300"/>
            <a:ext cx="1143000" cy="583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7" name="Oval 36"/>
          <p:cNvSpPr/>
          <p:nvPr/>
        </p:nvSpPr>
        <p:spPr>
          <a:xfrm>
            <a:off x="4438949" y="2112363"/>
            <a:ext cx="243339" cy="23713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38" name="Oval 37"/>
          <p:cNvSpPr/>
          <p:nvPr/>
        </p:nvSpPr>
        <p:spPr>
          <a:xfrm>
            <a:off x="5333385" y="2314774"/>
            <a:ext cx="243339" cy="23713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39" name="Oval 38"/>
          <p:cNvSpPr/>
          <p:nvPr/>
        </p:nvSpPr>
        <p:spPr>
          <a:xfrm>
            <a:off x="5833252" y="1574143"/>
            <a:ext cx="243339" cy="23713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40" name="Oval 39"/>
          <p:cNvSpPr/>
          <p:nvPr/>
        </p:nvSpPr>
        <p:spPr>
          <a:xfrm>
            <a:off x="6424161" y="2374792"/>
            <a:ext cx="243339" cy="23713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41" name="Oval 40"/>
          <p:cNvSpPr/>
          <p:nvPr/>
        </p:nvSpPr>
        <p:spPr>
          <a:xfrm>
            <a:off x="2957061" y="1958676"/>
            <a:ext cx="243339" cy="23713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pic>
        <p:nvPicPr>
          <p:cNvPr id="60" name="Picture 59"/>
          <p:cNvPicPr/>
          <p:nvPr/>
        </p:nvPicPr>
        <p:blipFill rotWithShape="1">
          <a:blip r:embed="rId7">
            <a:extLst>
              <a:ext uri="{28A0092B-C50C-407E-A947-70E740481C1C}">
                <a14:useLocalDpi xmlns:a14="http://schemas.microsoft.com/office/drawing/2010/main" val="0"/>
              </a:ext>
            </a:extLst>
          </a:blip>
          <a:srcRect r="89791" b="20344"/>
          <a:stretch/>
        </p:blipFill>
        <p:spPr>
          <a:xfrm>
            <a:off x="1066801" y="2286441"/>
            <a:ext cx="403225" cy="2577661"/>
          </a:xfrm>
          <a:prstGeom prst="rect">
            <a:avLst/>
          </a:prstGeom>
        </p:spPr>
      </p:pic>
      <p:pic>
        <p:nvPicPr>
          <p:cNvPr id="62" name="Picture 61"/>
          <p:cNvPicPr/>
          <p:nvPr/>
        </p:nvPicPr>
        <p:blipFill rotWithShape="1">
          <a:blip r:embed="rId7">
            <a:extLst>
              <a:ext uri="{28A0092B-C50C-407E-A947-70E740481C1C}">
                <a14:useLocalDpi xmlns:a14="http://schemas.microsoft.com/office/drawing/2010/main" val="0"/>
              </a:ext>
            </a:extLst>
          </a:blip>
          <a:srcRect r="89791" b="20344"/>
          <a:stretch/>
        </p:blipFill>
        <p:spPr>
          <a:xfrm>
            <a:off x="7342188" y="3128620"/>
            <a:ext cx="403225" cy="2577661"/>
          </a:xfrm>
          <a:prstGeom prst="rect">
            <a:avLst/>
          </a:prstGeom>
        </p:spPr>
      </p:pic>
      <p:pic>
        <p:nvPicPr>
          <p:cNvPr id="63" name="Picture 62"/>
          <p:cNvPicPr/>
          <p:nvPr/>
        </p:nvPicPr>
        <p:blipFill rotWithShape="1">
          <a:blip r:embed="rId7">
            <a:extLst>
              <a:ext uri="{28A0092B-C50C-407E-A947-70E740481C1C}">
                <a14:useLocalDpi xmlns:a14="http://schemas.microsoft.com/office/drawing/2010/main" val="0"/>
              </a:ext>
            </a:extLst>
          </a:blip>
          <a:srcRect t="1" r="89791" b="61259"/>
          <a:stretch/>
        </p:blipFill>
        <p:spPr>
          <a:xfrm>
            <a:off x="1066800" y="4940300"/>
            <a:ext cx="403226" cy="1253662"/>
          </a:xfrm>
          <a:prstGeom prst="rect">
            <a:avLst/>
          </a:prstGeom>
        </p:spPr>
      </p:pic>
      <p:pic>
        <p:nvPicPr>
          <p:cNvPr id="64" name="Picture 63"/>
          <p:cNvPicPr/>
          <p:nvPr/>
        </p:nvPicPr>
        <p:blipFill rotWithShape="1">
          <a:blip r:embed="rId7">
            <a:extLst>
              <a:ext uri="{28A0092B-C50C-407E-A947-70E740481C1C}">
                <a14:useLocalDpi xmlns:a14="http://schemas.microsoft.com/office/drawing/2010/main" val="0"/>
              </a:ext>
            </a:extLst>
          </a:blip>
          <a:srcRect t="1" r="89791" b="89696"/>
          <a:stretch/>
        </p:blipFill>
        <p:spPr>
          <a:xfrm>
            <a:off x="7328613" y="944835"/>
            <a:ext cx="403226" cy="321333"/>
          </a:xfrm>
          <a:prstGeom prst="rect">
            <a:avLst/>
          </a:prstGeom>
        </p:spPr>
      </p:pic>
      <p:pic>
        <p:nvPicPr>
          <p:cNvPr id="65" name="Picture 64"/>
          <p:cNvPicPr/>
          <p:nvPr/>
        </p:nvPicPr>
        <p:blipFill rotWithShape="1">
          <a:blip r:embed="rId7">
            <a:extLst>
              <a:ext uri="{28A0092B-C50C-407E-A947-70E740481C1C}">
                <a14:useLocalDpi xmlns:a14="http://schemas.microsoft.com/office/drawing/2010/main" val="0"/>
              </a:ext>
            </a:extLst>
          </a:blip>
          <a:srcRect t="1" r="89791" b="89696"/>
          <a:stretch/>
        </p:blipFill>
        <p:spPr>
          <a:xfrm>
            <a:off x="7309529" y="1266169"/>
            <a:ext cx="403226" cy="321333"/>
          </a:xfrm>
          <a:prstGeom prst="rect">
            <a:avLst/>
          </a:prstGeom>
        </p:spPr>
      </p:pic>
      <p:pic>
        <p:nvPicPr>
          <p:cNvPr id="66" name="Picture 65"/>
          <p:cNvPicPr/>
          <p:nvPr/>
        </p:nvPicPr>
        <p:blipFill rotWithShape="1">
          <a:blip r:embed="rId7">
            <a:extLst>
              <a:ext uri="{28A0092B-C50C-407E-A947-70E740481C1C}">
                <a14:useLocalDpi xmlns:a14="http://schemas.microsoft.com/office/drawing/2010/main" val="0"/>
              </a:ext>
            </a:extLst>
          </a:blip>
          <a:srcRect t="1" r="89791" b="89696"/>
          <a:stretch/>
        </p:blipFill>
        <p:spPr>
          <a:xfrm>
            <a:off x="2191340" y="923267"/>
            <a:ext cx="403226" cy="321333"/>
          </a:xfrm>
          <a:prstGeom prst="rect">
            <a:avLst/>
          </a:prstGeom>
        </p:spPr>
      </p:pic>
      <p:pic>
        <p:nvPicPr>
          <p:cNvPr id="67" name="Picture 66"/>
          <p:cNvPicPr/>
          <p:nvPr/>
        </p:nvPicPr>
        <p:blipFill rotWithShape="1">
          <a:blip r:embed="rId7">
            <a:extLst>
              <a:ext uri="{28A0092B-C50C-407E-A947-70E740481C1C}">
                <a14:useLocalDpi xmlns:a14="http://schemas.microsoft.com/office/drawing/2010/main" val="0"/>
              </a:ext>
            </a:extLst>
          </a:blip>
          <a:srcRect t="1" r="89791" b="89696"/>
          <a:stretch/>
        </p:blipFill>
        <p:spPr>
          <a:xfrm>
            <a:off x="3243569" y="1051073"/>
            <a:ext cx="403226" cy="321333"/>
          </a:xfrm>
          <a:prstGeom prst="rect">
            <a:avLst/>
          </a:prstGeom>
        </p:spPr>
      </p:pic>
      <p:pic>
        <p:nvPicPr>
          <p:cNvPr id="68" name="Picture 67"/>
          <p:cNvPicPr/>
          <p:nvPr/>
        </p:nvPicPr>
        <p:blipFill rotWithShape="1">
          <a:blip r:embed="rId7">
            <a:extLst>
              <a:ext uri="{28A0092B-C50C-407E-A947-70E740481C1C}">
                <a14:useLocalDpi xmlns:a14="http://schemas.microsoft.com/office/drawing/2010/main" val="0"/>
              </a:ext>
            </a:extLst>
          </a:blip>
          <a:srcRect t="1" r="89791" b="89696"/>
          <a:stretch/>
        </p:blipFill>
        <p:spPr>
          <a:xfrm>
            <a:off x="4408487" y="1158954"/>
            <a:ext cx="403226" cy="321333"/>
          </a:xfrm>
          <a:prstGeom prst="rect">
            <a:avLst/>
          </a:prstGeom>
        </p:spPr>
      </p:pic>
      <p:pic>
        <p:nvPicPr>
          <p:cNvPr id="69" name="Picture 68"/>
          <p:cNvPicPr/>
          <p:nvPr/>
        </p:nvPicPr>
        <p:blipFill rotWithShape="1">
          <a:blip r:embed="rId7">
            <a:extLst>
              <a:ext uri="{28A0092B-C50C-407E-A947-70E740481C1C}">
                <a14:useLocalDpi xmlns:a14="http://schemas.microsoft.com/office/drawing/2010/main" val="0"/>
              </a:ext>
            </a:extLst>
          </a:blip>
          <a:srcRect t="1" r="89791" b="89696"/>
          <a:stretch/>
        </p:blipFill>
        <p:spPr>
          <a:xfrm>
            <a:off x="5284788" y="1266168"/>
            <a:ext cx="403226" cy="321333"/>
          </a:xfrm>
          <a:prstGeom prst="rect">
            <a:avLst/>
          </a:prstGeom>
        </p:spPr>
      </p:pic>
      <p:pic>
        <p:nvPicPr>
          <p:cNvPr id="70" name="Picture 69"/>
          <p:cNvPicPr/>
          <p:nvPr/>
        </p:nvPicPr>
        <p:blipFill rotWithShape="1">
          <a:blip r:embed="rId7">
            <a:extLst>
              <a:ext uri="{28A0092B-C50C-407E-A947-70E740481C1C}">
                <a14:useLocalDpi xmlns:a14="http://schemas.microsoft.com/office/drawing/2010/main" val="0"/>
              </a:ext>
            </a:extLst>
          </a:blip>
          <a:srcRect t="1" r="89791" b="89696"/>
          <a:stretch/>
        </p:blipFill>
        <p:spPr>
          <a:xfrm>
            <a:off x="6073775" y="1346326"/>
            <a:ext cx="403226" cy="321333"/>
          </a:xfrm>
          <a:prstGeom prst="rect">
            <a:avLst/>
          </a:prstGeom>
        </p:spPr>
      </p:pic>
      <p:pic>
        <p:nvPicPr>
          <p:cNvPr id="71" name="Picture 70"/>
          <p:cNvPicPr/>
          <p:nvPr/>
        </p:nvPicPr>
        <p:blipFill rotWithShape="1">
          <a:blip r:embed="rId7">
            <a:extLst>
              <a:ext uri="{28A0092B-C50C-407E-A947-70E740481C1C}">
                <a14:useLocalDpi xmlns:a14="http://schemas.microsoft.com/office/drawing/2010/main" val="0"/>
              </a:ext>
            </a:extLst>
          </a:blip>
          <a:srcRect t="1" r="89791" b="89696"/>
          <a:stretch/>
        </p:blipFill>
        <p:spPr>
          <a:xfrm>
            <a:off x="6835775" y="1413476"/>
            <a:ext cx="403226" cy="321333"/>
          </a:xfrm>
          <a:prstGeom prst="rect">
            <a:avLst/>
          </a:prstGeom>
        </p:spPr>
      </p:pic>
      <p:pic>
        <p:nvPicPr>
          <p:cNvPr id="72" name="Picture 71"/>
          <p:cNvPicPr/>
          <p:nvPr/>
        </p:nvPicPr>
        <p:blipFill rotWithShape="1">
          <a:blip r:embed="rId7">
            <a:extLst>
              <a:ext uri="{28A0092B-C50C-407E-A947-70E740481C1C}">
                <a14:useLocalDpi xmlns:a14="http://schemas.microsoft.com/office/drawing/2010/main" val="0"/>
              </a:ext>
            </a:extLst>
          </a:blip>
          <a:srcRect t="1" r="89791" b="89696"/>
          <a:stretch/>
        </p:blipFill>
        <p:spPr>
          <a:xfrm>
            <a:off x="7342188" y="5761969"/>
            <a:ext cx="403226" cy="321333"/>
          </a:xfrm>
          <a:prstGeom prst="rect">
            <a:avLst/>
          </a:prstGeom>
        </p:spPr>
      </p:pic>
      <p:sp>
        <p:nvSpPr>
          <p:cNvPr id="51" name="TextBox 50"/>
          <p:cNvSpPr txBox="1"/>
          <p:nvPr/>
        </p:nvSpPr>
        <p:spPr bwMode="auto">
          <a:xfrm>
            <a:off x="114299" y="48064"/>
            <a:ext cx="4697413" cy="307777"/>
          </a:xfrm>
          <a:prstGeom prst="rect">
            <a:avLst/>
          </a:prstGeom>
          <a:noFill/>
          <a:ln w="19050" algn="ctr">
            <a:noFill/>
            <a:miter lim="800000"/>
            <a:headEnd/>
            <a:tailEnd/>
          </a:ln>
        </p:spPr>
        <p:txBody>
          <a:bodyPr wrap="square" lIns="0" tIns="0" rIns="0" bIns="0" rtlCol="0">
            <a:spAutoFit/>
          </a:bodyPr>
          <a:lstStyle/>
          <a:p>
            <a:r>
              <a:rPr lang="en-US" sz="2000" dirty="0" smtClean="0">
                <a:solidFill>
                  <a:srgbClr val="C00000"/>
                </a:solidFill>
              </a:rPr>
              <a:t>Recall </a:t>
            </a:r>
            <a:r>
              <a:rPr lang="en-US" sz="2000" dirty="0" err="1" smtClean="0">
                <a:solidFill>
                  <a:srgbClr val="C00000"/>
                </a:solidFill>
              </a:rPr>
              <a:t>Epid</a:t>
            </a:r>
            <a:r>
              <a:rPr lang="en-US" sz="2000" dirty="0" smtClean="0">
                <a:solidFill>
                  <a:srgbClr val="C00000"/>
                </a:solidFill>
              </a:rPr>
              <a:t> Methods I </a:t>
            </a:r>
            <a:r>
              <a:rPr lang="mr-IN" sz="2000" dirty="0" smtClean="0">
                <a:solidFill>
                  <a:srgbClr val="C00000"/>
                </a:solidFill>
              </a:rPr>
              <a:t>–</a:t>
            </a:r>
            <a:r>
              <a:rPr lang="en-US" sz="2000" dirty="0" smtClean="0">
                <a:solidFill>
                  <a:srgbClr val="C00000"/>
                </a:solidFill>
              </a:rPr>
              <a:t> Study Design</a:t>
            </a:r>
          </a:p>
        </p:txBody>
      </p:sp>
      <p:pic>
        <p:nvPicPr>
          <p:cNvPr id="2" name="tmp614A">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40.7868"/>
                </p14:media>
              </p:ext>
              <p:ext uri="{42D2F446-02D8-4167-A562-619A0277C38B}">
                <p15:isNarration xmlns:p15="http://schemas.microsoft.com/office/powerpoint/2012/main" val="1"/>
              </p:ext>
            </p:extLst>
          </p:nvPr>
        </p:nvPicPr>
        <p:blipFill>
          <a:blip r:embed="rId8"/>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9">
            <p14:nvContentPartPr>
              <p14:cNvPr id="3" name="Ink 2"/>
              <p14:cNvContentPartPr/>
              <p14:nvPr>
                <p:custDataLst>
                  <p:tags r:id="rId4"/>
                </p:custDataLst>
                <p:extLst>
                  <p:ext uri="{42D2F446-02D8-4167-A562-619A0277C38B}">
                    <p15:isNarration xmlns:p15="http://schemas.microsoft.com/office/powerpoint/2012/main" val="1"/>
                  </p:ext>
                </p:extLst>
              </p14:nvPr>
            </p14:nvContentPartPr>
            <p14:xfrm>
              <a:off x="524832" y="286726"/>
              <a:ext cx="8065034" cy="6572595"/>
            </p14:xfrm>
          </p:contentPart>
        </mc:Choice>
        <mc:Fallback xmlns="">
          <p:pic>
            <p:nvPicPr>
              <p:cNvPr id="3" name="Ink 2"/>
              <p:cNvPicPr>
                <a:picLocks noGrp="1" noRot="1" noChangeAspect="1" noMove="1" noResize="1" noEditPoints="1" noAdjustHandles="1" noChangeArrowheads="1" noChangeShapeType="1"/>
              </p:cNvPicPr>
              <p:nvPr/>
            </p:nvPicPr>
            <p:blipFill>
              <a:blip r:embed="rId11"/>
              <a:stretch>
                <a:fillRect/>
              </a:stretch>
            </p:blipFill>
            <p:spPr>
              <a:xfrm>
                <a:off x="518894" y="282037"/>
                <a:ext cx="8076910" cy="6581972"/>
              </a:xfrm>
              <a:prstGeom prst="rect">
                <a:avLst/>
              </a:prstGeom>
            </p:spPr>
          </p:pic>
        </mc:Fallback>
      </mc:AlternateContent>
    </p:spTree>
    <p:extLst>
      <p:ext uri="{BB962C8B-B14F-4D97-AF65-F5344CB8AC3E}">
        <p14:creationId xmlns:p14="http://schemas.microsoft.com/office/powerpoint/2010/main" val="1528404172"/>
      </p:ext>
    </p:extLst>
  </p:cSld>
  <p:clrMapOvr>
    <a:masterClrMapping/>
  </p:clrMapOvr>
  <p:transition advTm="10561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p:nvPr>
        </p:nvSpPr>
        <p:spPr/>
        <p:txBody>
          <a:bodyPr>
            <a:normAutofit/>
          </a:bodyPr>
          <a:lstStyle/>
          <a:p>
            <a:r>
              <a:rPr lang="en-US" altLang="en-US" u="sng" dirty="0" smtClean="0">
                <a:ea typeface="Times New Roman" charset="0"/>
                <a:cs typeface="Times New Roman" charset="0"/>
              </a:rPr>
              <a:t> </a:t>
            </a:r>
            <a:r>
              <a:rPr lang="en-US" altLang="en-US" b="1" u="sng" dirty="0"/>
              <a:t>Open Cohorts (Dynamic Cohorts)</a:t>
            </a:r>
            <a:endParaRPr altLang="en-US" u="sng" dirty="0">
              <a:cs typeface="Arial" charset="0"/>
            </a:endParaRPr>
          </a:p>
        </p:txBody>
      </p:sp>
      <p:sp>
        <p:nvSpPr>
          <p:cNvPr id="36867" name="Content Placeholder 2"/>
          <p:cNvSpPr>
            <a:spLocks noGrp="1"/>
          </p:cNvSpPr>
          <p:nvPr>
            <p:ph sz="quarter" idx="1"/>
          </p:nvPr>
        </p:nvSpPr>
        <p:spPr>
          <a:xfrm>
            <a:off x="663575" y="1384300"/>
            <a:ext cx="8229600" cy="4724400"/>
          </a:xfrm>
        </p:spPr>
        <p:txBody>
          <a:bodyPr/>
          <a:lstStyle/>
          <a:p>
            <a:pPr marL="0" indent="0">
              <a:buFont typeface="Wingdings" panose="05000000000000000000" pitchFamily="2" charset="2"/>
              <a:buNone/>
              <a:defRPr/>
            </a:pPr>
            <a:endParaRPr altLang="en-US" sz="2400" b="1" u="sng" dirty="0" smtClean="0"/>
          </a:p>
          <a:p>
            <a:pPr>
              <a:buFont typeface="Wingdings" panose="05000000000000000000" pitchFamily="2" charset="2"/>
              <a:buChar char="§"/>
              <a:defRPr/>
            </a:pPr>
            <a:r>
              <a:rPr altLang="en-US" sz="2400" dirty="0" smtClean="0"/>
              <a:t>No fixed roster – person-time accrued from a potentially changing roster of individuals</a:t>
            </a:r>
          </a:p>
          <a:p>
            <a:pPr lvl="1">
              <a:buFont typeface="Arial" panose="020B0604020202020204" pitchFamily="34" charset="0"/>
              <a:buChar char="•"/>
              <a:defRPr/>
            </a:pPr>
            <a:r>
              <a:rPr altLang="en-US" sz="2000" dirty="0" smtClean="0"/>
              <a:t>Residents of California</a:t>
            </a:r>
            <a:r>
              <a:rPr lang="en-US" altLang="en-US" sz="2000" dirty="0" smtClean="0"/>
              <a:t> </a:t>
            </a:r>
          </a:p>
          <a:p>
            <a:pPr lvl="1">
              <a:buFont typeface="Arial" panose="020B0604020202020204" pitchFamily="34" charset="0"/>
              <a:buChar char="•"/>
              <a:defRPr/>
            </a:pPr>
            <a:r>
              <a:rPr altLang="en-US" sz="2000" dirty="0" smtClean="0"/>
              <a:t>Members of Kaiser Permanente</a:t>
            </a:r>
            <a:endParaRPr lang="en-US" altLang="en-US" sz="2000" dirty="0" smtClean="0"/>
          </a:p>
          <a:p>
            <a:pPr lvl="1">
              <a:buFont typeface="Arial" panose="020B0604020202020204" pitchFamily="34" charset="0"/>
              <a:buChar char="•"/>
              <a:defRPr/>
            </a:pPr>
            <a:r>
              <a:rPr lang="en-US" altLang="en-US" dirty="0" smtClean="0"/>
              <a:t>Cancer of the Prostate Strategic Urologic Research Endeavor (</a:t>
            </a:r>
            <a:r>
              <a:rPr lang="en-US" altLang="en-US" dirty="0" err="1" smtClean="0"/>
              <a:t>CaPSURE</a:t>
            </a:r>
            <a:r>
              <a:rPr lang="en-US" altLang="en-US" dirty="0" smtClean="0"/>
              <a:t>): men with prostate cancer, 1996-current</a:t>
            </a:r>
            <a:endParaRPr lang="en-US" altLang="en-US" dirty="0"/>
          </a:p>
          <a:p>
            <a:pPr lvl="1">
              <a:buFont typeface="Arial" panose="020B0604020202020204" pitchFamily="34" charset="0"/>
              <a:buChar char="•"/>
              <a:defRPr/>
            </a:pPr>
            <a:endParaRPr altLang="en-US" sz="2400" dirty="0" smtClean="0"/>
          </a:p>
          <a:p>
            <a:pPr>
              <a:buFont typeface="Wingdings" panose="05000000000000000000" pitchFamily="2" charset="2"/>
              <a:buChar char="§"/>
              <a:defRPr/>
            </a:pPr>
            <a:r>
              <a:rPr altLang="en-US" sz="2400" dirty="0" smtClean="0"/>
              <a:t>Individuals can leave and re-enter the cohort</a:t>
            </a:r>
          </a:p>
          <a:p>
            <a:pPr lvl="1">
              <a:buFont typeface="Arial" panose="020B0604020202020204" pitchFamily="34" charset="0"/>
              <a:buChar char="•"/>
              <a:defRPr/>
            </a:pPr>
            <a:r>
              <a:rPr altLang="en-US" sz="2000" dirty="0" smtClean="0"/>
              <a:t>Connecticut Tumor Registry</a:t>
            </a:r>
            <a:endParaRPr lang="en-US" altLang="en-US" sz="2000" dirty="0" smtClean="0"/>
          </a:p>
          <a:p>
            <a:pPr lvl="1">
              <a:buFont typeface="Arial" panose="020B0604020202020204" pitchFamily="34" charset="0"/>
              <a:buChar char="•"/>
              <a:defRPr/>
            </a:pPr>
            <a:r>
              <a:rPr lang="en-US" altLang="en-US" dirty="0" smtClean="0"/>
              <a:t>UCSF primary care</a:t>
            </a:r>
            <a:endParaRPr altLang="en-US" sz="2200" dirty="0" smtClean="0"/>
          </a:p>
          <a:p>
            <a:pPr>
              <a:buFont typeface="Wingdings" panose="05000000000000000000" pitchFamily="2" charset="2"/>
              <a:buChar char="§"/>
              <a:defRPr/>
            </a:pPr>
            <a:endParaRPr altLang="en-US" sz="2400" dirty="0" smtClean="0"/>
          </a:p>
        </p:txBody>
      </p:sp>
      <p:sp>
        <p:nvSpPr>
          <p:cNvPr id="68611" name="Slide Number Placeholder 2"/>
          <p:cNvSpPr>
            <a:spLocks noGrp="1"/>
          </p:cNvSpPr>
          <p:nvPr>
            <p:ph type="sldNum" sz="quarter" idx="10"/>
          </p:nvPr>
        </p:nvSpPr>
        <p:spPr bwMode="auto">
          <a:xfrm>
            <a:off x="76200" y="6369050"/>
            <a:ext cx="587375" cy="488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charset="0"/>
              </a:defRPr>
            </a:lvl1pPr>
            <a:lvl2pPr marL="742950" indent="-285750">
              <a:defRPr>
                <a:solidFill>
                  <a:schemeClr val="tx1"/>
                </a:solidFill>
                <a:latin typeface="Garamond" charset="0"/>
              </a:defRPr>
            </a:lvl2pPr>
            <a:lvl3pPr marL="1143000" indent="-228600">
              <a:defRPr>
                <a:solidFill>
                  <a:schemeClr val="tx1"/>
                </a:solidFill>
                <a:latin typeface="Garamond" charset="0"/>
              </a:defRPr>
            </a:lvl3pPr>
            <a:lvl4pPr marL="1600200" indent="-228600">
              <a:defRPr>
                <a:solidFill>
                  <a:schemeClr val="tx1"/>
                </a:solidFill>
                <a:latin typeface="Garamond" charset="0"/>
              </a:defRPr>
            </a:lvl4pPr>
            <a:lvl5pPr marL="2057400" indent="-228600">
              <a:defRPr>
                <a:solidFill>
                  <a:schemeClr val="tx1"/>
                </a:solidFill>
                <a:latin typeface="Garamond" charset="0"/>
              </a:defRPr>
            </a:lvl5pPr>
            <a:lvl6pPr marL="2514600" indent="-228600" eaLnBrk="0" fontAlgn="base" hangingPunct="0">
              <a:spcBef>
                <a:spcPct val="0"/>
              </a:spcBef>
              <a:spcAft>
                <a:spcPct val="0"/>
              </a:spcAft>
              <a:defRPr>
                <a:solidFill>
                  <a:schemeClr val="tx1"/>
                </a:solidFill>
                <a:latin typeface="Garamond" charset="0"/>
              </a:defRPr>
            </a:lvl6pPr>
            <a:lvl7pPr marL="2971800" indent="-228600" eaLnBrk="0" fontAlgn="base" hangingPunct="0">
              <a:spcBef>
                <a:spcPct val="0"/>
              </a:spcBef>
              <a:spcAft>
                <a:spcPct val="0"/>
              </a:spcAft>
              <a:defRPr>
                <a:solidFill>
                  <a:schemeClr val="tx1"/>
                </a:solidFill>
                <a:latin typeface="Garamond" charset="0"/>
              </a:defRPr>
            </a:lvl7pPr>
            <a:lvl8pPr marL="3429000" indent="-228600" eaLnBrk="0" fontAlgn="base" hangingPunct="0">
              <a:spcBef>
                <a:spcPct val="0"/>
              </a:spcBef>
              <a:spcAft>
                <a:spcPct val="0"/>
              </a:spcAft>
              <a:defRPr>
                <a:solidFill>
                  <a:schemeClr val="tx1"/>
                </a:solidFill>
                <a:latin typeface="Garamond" charset="0"/>
              </a:defRPr>
            </a:lvl8pPr>
            <a:lvl9pPr marL="3886200" indent="-228600" eaLnBrk="0" fontAlgn="base" hangingPunct="0">
              <a:spcBef>
                <a:spcPct val="0"/>
              </a:spcBef>
              <a:spcAft>
                <a:spcPct val="0"/>
              </a:spcAft>
              <a:defRPr>
                <a:solidFill>
                  <a:schemeClr val="tx1"/>
                </a:solidFill>
                <a:latin typeface="Garamond" charset="0"/>
              </a:defRPr>
            </a:lvl9pPr>
          </a:lstStyle>
          <a:p>
            <a:fld id="{F5D9C584-BFA1-2B4A-B874-049E0AA32D47}" type="slidenum">
              <a:rPr lang="en-US" altLang="en-US" sz="1400">
                <a:solidFill>
                  <a:schemeClr val="tx2"/>
                </a:solidFill>
                <a:latin typeface="Arial" charset="0"/>
              </a:rPr>
              <a:pPr/>
              <a:t>12</a:t>
            </a:fld>
            <a:endParaRPr lang="en-US" altLang="en-US" sz="1400">
              <a:solidFill>
                <a:schemeClr val="tx2"/>
              </a:solidFill>
              <a:latin typeface="Arial" charset="0"/>
            </a:endParaRPr>
          </a:p>
        </p:txBody>
      </p:sp>
      <p:pic>
        <p:nvPicPr>
          <p:cNvPr id="4" name="tmpA997">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51.5333"/>
                </p14:media>
              </p:ext>
              <p:ext uri="{42D2F446-02D8-4167-A562-619A0277C38B}">
                <p15:isNarration xmlns:p15="http://schemas.microsoft.com/office/powerpoint/2012/main" val="1"/>
              </p:ext>
            </p:extLst>
          </p:nvPr>
        </p:nvPicPr>
        <p:blipFill>
          <a:blip r:embed="rId6"/>
          <a:stretch>
            <a:fillRect/>
          </a:stretch>
        </p:blipFill>
        <p:spPr>
          <a:xfrm>
            <a:off x="8813800" y="101600"/>
            <a:ext cx="228600" cy="228600"/>
          </a:xfrm>
          <a:prstGeom prst="rect">
            <a:avLst/>
          </a:prstGeom>
        </p:spPr>
      </p:pic>
    </p:spTree>
    <p:extLst>
      <p:ext uri="{BB962C8B-B14F-4D97-AF65-F5344CB8AC3E}">
        <p14:creationId xmlns:p14="http://schemas.microsoft.com/office/powerpoint/2010/main" val="1638012838"/>
      </p:ext>
    </p:extLst>
  </p:cSld>
  <p:clrMapOvr>
    <a:masterClrMapping/>
  </p:clrMapOvr>
  <p:transition advTm="11820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Manual Input 3"/>
          <p:cNvSpPr/>
          <p:nvPr/>
        </p:nvSpPr>
        <p:spPr>
          <a:xfrm>
            <a:off x="1524000" y="2311400"/>
            <a:ext cx="5791200" cy="3962400"/>
          </a:xfrm>
          <a:prstGeom prst="flowChartManualInput">
            <a:avLst/>
          </a:prstGeom>
          <a:solidFill>
            <a:schemeClr val="bg1"/>
          </a:solidFill>
          <a:ln>
            <a:solidFill>
              <a:schemeClr val="tx1"/>
            </a:solidFill>
          </a:ln>
          <a:scene3d>
            <a:camera prst="orthographicFront">
              <a:rot lat="0" lon="10799977"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5" name="Rectangle 4"/>
          <p:cNvSpPr/>
          <p:nvPr/>
        </p:nvSpPr>
        <p:spPr>
          <a:xfrm>
            <a:off x="7315200" y="3073400"/>
            <a:ext cx="457200" cy="3200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6" name="Rectangle 5"/>
          <p:cNvSpPr/>
          <p:nvPr/>
        </p:nvSpPr>
        <p:spPr>
          <a:xfrm>
            <a:off x="1066800" y="2311400"/>
            <a:ext cx="457200" cy="3962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cxnSp>
        <p:nvCxnSpPr>
          <p:cNvPr id="8" name="Straight Arrow Connector 7"/>
          <p:cNvCxnSpPr/>
          <p:nvPr/>
        </p:nvCxnSpPr>
        <p:spPr>
          <a:xfrm flipV="1">
            <a:off x="1841740" y="2059015"/>
            <a:ext cx="457200" cy="3810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2289044" y="2153430"/>
            <a:ext cx="457200" cy="3810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3810000" y="2233914"/>
            <a:ext cx="381000" cy="45848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4693175" y="2311400"/>
            <a:ext cx="336026" cy="5334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5576723" y="2471443"/>
            <a:ext cx="373148" cy="44955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6647656" y="2616202"/>
            <a:ext cx="362744" cy="48552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7010400" y="2715025"/>
            <a:ext cx="362744" cy="45169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2636270" y="2197099"/>
            <a:ext cx="381000" cy="381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endCxn id="37" idx="3"/>
          </p:cNvCxnSpPr>
          <p:nvPr/>
        </p:nvCxnSpPr>
        <p:spPr>
          <a:xfrm flipV="1">
            <a:off x="4191001" y="2352874"/>
            <a:ext cx="283585" cy="41572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5130517" y="2471445"/>
            <a:ext cx="308752" cy="40443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3048000" y="2006600"/>
            <a:ext cx="76200" cy="762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4" name="Oval 23"/>
          <p:cNvSpPr/>
          <p:nvPr/>
        </p:nvSpPr>
        <p:spPr>
          <a:xfrm>
            <a:off x="4572000" y="2235200"/>
            <a:ext cx="76200" cy="762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5" name="Oval 24"/>
          <p:cNvSpPr/>
          <p:nvPr/>
        </p:nvSpPr>
        <p:spPr>
          <a:xfrm>
            <a:off x="5486400" y="2387600"/>
            <a:ext cx="76200" cy="762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cxnSp>
        <p:nvCxnSpPr>
          <p:cNvPr id="35" name="Straight Connector 34"/>
          <p:cNvCxnSpPr/>
          <p:nvPr/>
        </p:nvCxnSpPr>
        <p:spPr>
          <a:xfrm flipV="1">
            <a:off x="3205246" y="2269029"/>
            <a:ext cx="381000" cy="381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5491" name="TextBox 35"/>
          <p:cNvSpPr txBox="1">
            <a:spLocks noChangeArrowheads="1"/>
          </p:cNvSpPr>
          <p:nvPr/>
        </p:nvSpPr>
        <p:spPr bwMode="auto">
          <a:xfrm>
            <a:off x="3465514" y="1964605"/>
            <a:ext cx="420308" cy="369332"/>
          </a:xfrm>
          <a:prstGeom prst="rect">
            <a:avLst/>
          </a:prstGeom>
          <a:noFill/>
          <a:ln w="9525">
            <a:noFill/>
            <a:miter lim="800000"/>
            <a:headEnd/>
            <a:tailEnd/>
          </a:ln>
        </p:spPr>
        <p:txBody>
          <a:bodyPr wrap="none">
            <a:spAutoFit/>
          </a:bodyPr>
          <a:lstStyle/>
          <a:p>
            <a:r>
              <a:rPr lang="en-US" sz="1800" dirty="0">
                <a:latin typeface="Calibri" pitchFamily="34" charset="0"/>
              </a:rPr>
              <a:t>CE</a:t>
            </a:r>
          </a:p>
        </p:txBody>
      </p:sp>
      <p:sp>
        <p:nvSpPr>
          <p:cNvPr id="105492" name="TextBox 45"/>
          <p:cNvSpPr txBox="1">
            <a:spLocks noChangeArrowheads="1"/>
          </p:cNvSpPr>
          <p:nvPr/>
        </p:nvSpPr>
        <p:spPr bwMode="auto">
          <a:xfrm>
            <a:off x="2895600" y="254002"/>
            <a:ext cx="5186035" cy="584775"/>
          </a:xfrm>
          <a:prstGeom prst="rect">
            <a:avLst/>
          </a:prstGeom>
          <a:noFill/>
          <a:ln w="9525">
            <a:noFill/>
            <a:miter lim="800000"/>
            <a:headEnd/>
            <a:tailEnd/>
          </a:ln>
        </p:spPr>
        <p:txBody>
          <a:bodyPr wrap="none">
            <a:spAutoFit/>
          </a:bodyPr>
          <a:lstStyle/>
          <a:p>
            <a:r>
              <a:rPr lang="en-US" sz="3200" b="1" dirty="0" smtClean="0"/>
              <a:t>Sampling a Dynamic Cohort</a:t>
            </a:r>
            <a:endParaRPr lang="en-US" sz="3200" b="1" dirty="0"/>
          </a:p>
        </p:txBody>
      </p:sp>
      <p:sp>
        <p:nvSpPr>
          <p:cNvPr id="105508" name="AutoShape 3"/>
          <p:cNvSpPr>
            <a:spLocks noChangeArrowheads="1"/>
          </p:cNvSpPr>
          <p:nvPr/>
        </p:nvSpPr>
        <p:spPr bwMode="auto">
          <a:xfrm rot="10800000">
            <a:off x="1524000" y="961367"/>
            <a:ext cx="6248400" cy="685800"/>
          </a:xfrm>
          <a:prstGeom prst="rtTriangle">
            <a:avLst/>
          </a:prstGeom>
          <a:solidFill>
            <a:schemeClr val="bg2">
              <a:lumMod val="60000"/>
              <a:lumOff val="40000"/>
            </a:schemeClr>
          </a:solidFill>
          <a:ln w="9525">
            <a:solidFill>
              <a:schemeClr val="tx1"/>
            </a:solidFill>
            <a:miter lim="800000"/>
            <a:headEnd/>
            <a:tailEnd/>
          </a:ln>
        </p:spPr>
        <p:txBody>
          <a:bodyPr wrap="none" anchor="ctr"/>
          <a:lstStyle/>
          <a:p>
            <a:endParaRPr lang="en-US" sz="1800">
              <a:latin typeface="Calibri" pitchFamily="34" charset="0"/>
            </a:endParaRPr>
          </a:p>
        </p:txBody>
      </p:sp>
      <p:cxnSp>
        <p:nvCxnSpPr>
          <p:cNvPr id="105515" name="Straight Connector 80"/>
          <p:cNvCxnSpPr>
            <a:cxnSpLocks noChangeShapeType="1"/>
          </p:cNvCxnSpPr>
          <p:nvPr/>
        </p:nvCxnSpPr>
        <p:spPr bwMode="auto">
          <a:xfrm>
            <a:off x="5657491" y="1302436"/>
            <a:ext cx="292380" cy="377887"/>
          </a:xfrm>
          <a:prstGeom prst="line">
            <a:avLst/>
          </a:prstGeom>
          <a:noFill/>
          <a:ln w="19050" algn="ctr">
            <a:solidFill>
              <a:schemeClr val="tx1"/>
            </a:solidFill>
            <a:round/>
            <a:headEnd/>
            <a:tailEnd/>
          </a:ln>
        </p:spPr>
      </p:cxnSp>
      <p:sp>
        <p:nvSpPr>
          <p:cNvPr id="105517" name="TextBox 84"/>
          <p:cNvSpPr txBox="1">
            <a:spLocks noChangeArrowheads="1"/>
          </p:cNvSpPr>
          <p:nvPr/>
        </p:nvSpPr>
        <p:spPr bwMode="auto">
          <a:xfrm>
            <a:off x="1676400" y="979271"/>
            <a:ext cx="1219200" cy="646331"/>
          </a:xfrm>
          <a:prstGeom prst="rect">
            <a:avLst/>
          </a:prstGeom>
          <a:noFill/>
          <a:ln w="9525">
            <a:noFill/>
            <a:miter lim="800000"/>
            <a:headEnd/>
            <a:tailEnd/>
          </a:ln>
        </p:spPr>
        <p:txBody>
          <a:bodyPr wrap="square">
            <a:spAutoFit/>
          </a:bodyPr>
          <a:lstStyle/>
          <a:p>
            <a:r>
              <a:rPr lang="en-US" sz="1800" dirty="0" smtClean="0">
                <a:latin typeface="Calibri" pitchFamily="34" charset="0"/>
              </a:rPr>
              <a:t>New Members</a:t>
            </a:r>
            <a:endParaRPr lang="en-US" sz="1800" dirty="0">
              <a:latin typeface="Calibri" pitchFamily="34" charset="0"/>
            </a:endParaRPr>
          </a:p>
        </p:txBody>
      </p:sp>
      <p:cxnSp>
        <p:nvCxnSpPr>
          <p:cNvPr id="21" name="Straight Connector 20"/>
          <p:cNvCxnSpPr/>
          <p:nvPr/>
        </p:nvCxnSpPr>
        <p:spPr>
          <a:xfrm flipV="1">
            <a:off x="6163462" y="2578099"/>
            <a:ext cx="356671" cy="4529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4191000" y="1181760"/>
            <a:ext cx="323056" cy="43048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5047234" y="1249840"/>
            <a:ext cx="323056" cy="43048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6505972" y="1409280"/>
            <a:ext cx="352028" cy="3687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TextBox 35"/>
          <p:cNvSpPr txBox="1">
            <a:spLocks noChangeArrowheads="1"/>
          </p:cNvSpPr>
          <p:nvPr/>
        </p:nvSpPr>
        <p:spPr bwMode="auto">
          <a:xfrm>
            <a:off x="6684170" y="1725801"/>
            <a:ext cx="420308" cy="369332"/>
          </a:xfrm>
          <a:prstGeom prst="rect">
            <a:avLst/>
          </a:prstGeom>
          <a:noFill/>
          <a:ln w="9525">
            <a:noFill/>
            <a:miter lim="800000"/>
            <a:headEnd/>
            <a:tailEnd/>
          </a:ln>
        </p:spPr>
        <p:txBody>
          <a:bodyPr wrap="none">
            <a:spAutoFit/>
          </a:bodyPr>
          <a:lstStyle/>
          <a:p>
            <a:r>
              <a:rPr lang="en-US" sz="1800" dirty="0">
                <a:latin typeface="Calibri" pitchFamily="34" charset="0"/>
              </a:rPr>
              <a:t>CE</a:t>
            </a:r>
          </a:p>
        </p:txBody>
      </p:sp>
      <p:sp>
        <p:nvSpPr>
          <p:cNvPr id="59" name="Rectangle 58"/>
          <p:cNvSpPr/>
          <p:nvPr/>
        </p:nvSpPr>
        <p:spPr>
          <a:xfrm>
            <a:off x="7315200" y="955677"/>
            <a:ext cx="457200" cy="69149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32" name="TextBox 43"/>
          <p:cNvSpPr txBox="1">
            <a:spLocks noChangeArrowheads="1"/>
          </p:cNvSpPr>
          <p:nvPr/>
        </p:nvSpPr>
        <p:spPr bwMode="auto">
          <a:xfrm>
            <a:off x="2379609" y="6486190"/>
            <a:ext cx="1811393" cy="369332"/>
          </a:xfrm>
          <a:prstGeom prst="rect">
            <a:avLst/>
          </a:prstGeom>
          <a:noFill/>
          <a:ln w="9525">
            <a:noFill/>
            <a:miter lim="800000"/>
            <a:headEnd/>
            <a:tailEnd/>
          </a:ln>
        </p:spPr>
        <p:txBody>
          <a:bodyPr wrap="none">
            <a:spAutoFit/>
          </a:bodyPr>
          <a:lstStyle/>
          <a:p>
            <a:r>
              <a:rPr lang="en-US" sz="1800" dirty="0" smtClean="0">
                <a:latin typeface="Calibri" pitchFamily="34" charset="0"/>
              </a:rPr>
              <a:t>Time (calendar)   </a:t>
            </a:r>
            <a:endParaRPr lang="en-US" sz="1800" dirty="0">
              <a:latin typeface="Calibri" pitchFamily="34" charset="0"/>
            </a:endParaRPr>
          </a:p>
        </p:txBody>
      </p:sp>
      <p:sp>
        <p:nvSpPr>
          <p:cNvPr id="33" name="TextBox 43"/>
          <p:cNvSpPr txBox="1">
            <a:spLocks noChangeArrowheads="1"/>
          </p:cNvSpPr>
          <p:nvPr/>
        </p:nvSpPr>
        <p:spPr bwMode="auto">
          <a:xfrm>
            <a:off x="7057228" y="6273802"/>
            <a:ext cx="1400972" cy="646331"/>
          </a:xfrm>
          <a:prstGeom prst="rect">
            <a:avLst/>
          </a:prstGeom>
          <a:noFill/>
          <a:ln w="9525">
            <a:noFill/>
            <a:miter lim="800000"/>
            <a:headEnd/>
            <a:tailEnd/>
          </a:ln>
        </p:spPr>
        <p:txBody>
          <a:bodyPr wrap="square">
            <a:spAutoFit/>
          </a:bodyPr>
          <a:lstStyle/>
          <a:p>
            <a:r>
              <a:rPr lang="en-US" sz="1800" dirty="0" smtClean="0">
                <a:latin typeface="Calibri" pitchFamily="34" charset="0"/>
              </a:rPr>
              <a:t>Observation ends</a:t>
            </a:r>
            <a:endParaRPr lang="en-US" sz="1800" dirty="0">
              <a:latin typeface="Calibri" pitchFamily="34" charset="0"/>
            </a:endParaRPr>
          </a:p>
        </p:txBody>
      </p:sp>
      <p:sp>
        <p:nvSpPr>
          <p:cNvPr id="34" name="TextBox 43"/>
          <p:cNvSpPr txBox="1">
            <a:spLocks noChangeArrowheads="1"/>
          </p:cNvSpPr>
          <p:nvPr/>
        </p:nvSpPr>
        <p:spPr bwMode="auto">
          <a:xfrm>
            <a:off x="762000" y="6237071"/>
            <a:ext cx="1536940" cy="646331"/>
          </a:xfrm>
          <a:prstGeom prst="rect">
            <a:avLst/>
          </a:prstGeom>
          <a:noFill/>
          <a:ln w="9525">
            <a:noFill/>
            <a:miter lim="800000"/>
            <a:headEnd/>
            <a:tailEnd/>
          </a:ln>
        </p:spPr>
        <p:txBody>
          <a:bodyPr wrap="square">
            <a:spAutoFit/>
          </a:bodyPr>
          <a:lstStyle/>
          <a:p>
            <a:r>
              <a:rPr lang="en-US" sz="1800" dirty="0" smtClean="0">
                <a:latin typeface="Calibri" pitchFamily="34" charset="0"/>
              </a:rPr>
              <a:t>Observation begins</a:t>
            </a:r>
            <a:endParaRPr lang="en-US" sz="1800" dirty="0">
              <a:latin typeface="Calibri" pitchFamily="34" charset="0"/>
            </a:endParaRPr>
          </a:p>
        </p:txBody>
      </p:sp>
      <p:cxnSp>
        <p:nvCxnSpPr>
          <p:cNvPr id="36" name="Straight Arrow Connector 35"/>
          <p:cNvCxnSpPr/>
          <p:nvPr/>
        </p:nvCxnSpPr>
        <p:spPr>
          <a:xfrm flipV="1">
            <a:off x="4312055" y="6616700"/>
            <a:ext cx="1143000" cy="583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7" name="Oval 36"/>
          <p:cNvSpPr/>
          <p:nvPr/>
        </p:nvSpPr>
        <p:spPr>
          <a:xfrm>
            <a:off x="4438949" y="2150463"/>
            <a:ext cx="243339" cy="23713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38" name="Oval 37"/>
          <p:cNvSpPr/>
          <p:nvPr/>
        </p:nvSpPr>
        <p:spPr>
          <a:xfrm>
            <a:off x="5333385" y="2352874"/>
            <a:ext cx="243339" cy="23713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39" name="Oval 38"/>
          <p:cNvSpPr/>
          <p:nvPr/>
        </p:nvSpPr>
        <p:spPr>
          <a:xfrm>
            <a:off x="5833252" y="1612243"/>
            <a:ext cx="243339" cy="23713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40" name="Oval 39"/>
          <p:cNvSpPr/>
          <p:nvPr/>
        </p:nvSpPr>
        <p:spPr>
          <a:xfrm>
            <a:off x="6424161" y="2412892"/>
            <a:ext cx="243339" cy="23713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41" name="Oval 40"/>
          <p:cNvSpPr/>
          <p:nvPr/>
        </p:nvSpPr>
        <p:spPr>
          <a:xfrm>
            <a:off x="2957061" y="1996776"/>
            <a:ext cx="243339" cy="23713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pic>
        <p:nvPicPr>
          <p:cNvPr id="60" name="Picture 59"/>
          <p:cNvPicPr/>
          <p:nvPr/>
        </p:nvPicPr>
        <p:blipFill rotWithShape="1">
          <a:blip r:embed="rId7">
            <a:extLst>
              <a:ext uri="{28A0092B-C50C-407E-A947-70E740481C1C}">
                <a14:useLocalDpi xmlns:a14="http://schemas.microsoft.com/office/drawing/2010/main" val="0"/>
              </a:ext>
            </a:extLst>
          </a:blip>
          <a:srcRect r="89791" b="20344"/>
          <a:stretch/>
        </p:blipFill>
        <p:spPr>
          <a:xfrm>
            <a:off x="1066801" y="2324541"/>
            <a:ext cx="403225" cy="2577661"/>
          </a:xfrm>
          <a:prstGeom prst="rect">
            <a:avLst/>
          </a:prstGeom>
        </p:spPr>
      </p:pic>
      <p:pic>
        <p:nvPicPr>
          <p:cNvPr id="62" name="Picture 61"/>
          <p:cNvPicPr/>
          <p:nvPr/>
        </p:nvPicPr>
        <p:blipFill rotWithShape="1">
          <a:blip r:embed="rId7">
            <a:extLst>
              <a:ext uri="{28A0092B-C50C-407E-A947-70E740481C1C}">
                <a14:useLocalDpi xmlns:a14="http://schemas.microsoft.com/office/drawing/2010/main" val="0"/>
              </a:ext>
            </a:extLst>
          </a:blip>
          <a:srcRect r="89791" b="20344"/>
          <a:stretch/>
        </p:blipFill>
        <p:spPr>
          <a:xfrm>
            <a:off x="7342188" y="3166720"/>
            <a:ext cx="403225" cy="2577661"/>
          </a:xfrm>
          <a:prstGeom prst="rect">
            <a:avLst/>
          </a:prstGeom>
        </p:spPr>
      </p:pic>
      <p:pic>
        <p:nvPicPr>
          <p:cNvPr id="63" name="Picture 62"/>
          <p:cNvPicPr/>
          <p:nvPr/>
        </p:nvPicPr>
        <p:blipFill rotWithShape="1">
          <a:blip r:embed="rId7">
            <a:extLst>
              <a:ext uri="{28A0092B-C50C-407E-A947-70E740481C1C}">
                <a14:useLocalDpi xmlns:a14="http://schemas.microsoft.com/office/drawing/2010/main" val="0"/>
              </a:ext>
            </a:extLst>
          </a:blip>
          <a:srcRect t="1" r="89791" b="61259"/>
          <a:stretch/>
        </p:blipFill>
        <p:spPr>
          <a:xfrm>
            <a:off x="1066800" y="4978400"/>
            <a:ext cx="403226" cy="1253662"/>
          </a:xfrm>
          <a:prstGeom prst="rect">
            <a:avLst/>
          </a:prstGeom>
        </p:spPr>
      </p:pic>
      <p:pic>
        <p:nvPicPr>
          <p:cNvPr id="64" name="Picture 63"/>
          <p:cNvPicPr/>
          <p:nvPr/>
        </p:nvPicPr>
        <p:blipFill rotWithShape="1">
          <a:blip r:embed="rId7">
            <a:extLst>
              <a:ext uri="{28A0092B-C50C-407E-A947-70E740481C1C}">
                <a14:useLocalDpi xmlns:a14="http://schemas.microsoft.com/office/drawing/2010/main" val="0"/>
              </a:ext>
            </a:extLst>
          </a:blip>
          <a:srcRect t="1" r="89791" b="89696"/>
          <a:stretch/>
        </p:blipFill>
        <p:spPr>
          <a:xfrm>
            <a:off x="7328613" y="982935"/>
            <a:ext cx="403226" cy="321333"/>
          </a:xfrm>
          <a:prstGeom prst="rect">
            <a:avLst/>
          </a:prstGeom>
        </p:spPr>
      </p:pic>
      <p:pic>
        <p:nvPicPr>
          <p:cNvPr id="65" name="Picture 64"/>
          <p:cNvPicPr/>
          <p:nvPr/>
        </p:nvPicPr>
        <p:blipFill rotWithShape="1">
          <a:blip r:embed="rId7">
            <a:extLst>
              <a:ext uri="{28A0092B-C50C-407E-A947-70E740481C1C}">
                <a14:useLocalDpi xmlns:a14="http://schemas.microsoft.com/office/drawing/2010/main" val="0"/>
              </a:ext>
            </a:extLst>
          </a:blip>
          <a:srcRect t="1" r="89791" b="89696"/>
          <a:stretch/>
        </p:blipFill>
        <p:spPr>
          <a:xfrm>
            <a:off x="7309529" y="1304269"/>
            <a:ext cx="403226" cy="321333"/>
          </a:xfrm>
          <a:prstGeom prst="rect">
            <a:avLst/>
          </a:prstGeom>
        </p:spPr>
      </p:pic>
      <p:pic>
        <p:nvPicPr>
          <p:cNvPr id="66" name="Picture 65"/>
          <p:cNvPicPr/>
          <p:nvPr/>
        </p:nvPicPr>
        <p:blipFill rotWithShape="1">
          <a:blip r:embed="rId7">
            <a:extLst>
              <a:ext uri="{28A0092B-C50C-407E-A947-70E740481C1C}">
                <a14:useLocalDpi xmlns:a14="http://schemas.microsoft.com/office/drawing/2010/main" val="0"/>
              </a:ext>
            </a:extLst>
          </a:blip>
          <a:srcRect t="1" r="89791" b="89696"/>
          <a:stretch/>
        </p:blipFill>
        <p:spPr>
          <a:xfrm>
            <a:off x="2191340" y="961367"/>
            <a:ext cx="403226" cy="321333"/>
          </a:xfrm>
          <a:prstGeom prst="rect">
            <a:avLst/>
          </a:prstGeom>
        </p:spPr>
      </p:pic>
      <p:pic>
        <p:nvPicPr>
          <p:cNvPr id="67" name="Picture 66"/>
          <p:cNvPicPr/>
          <p:nvPr/>
        </p:nvPicPr>
        <p:blipFill rotWithShape="1">
          <a:blip r:embed="rId7">
            <a:extLst>
              <a:ext uri="{28A0092B-C50C-407E-A947-70E740481C1C}">
                <a14:useLocalDpi xmlns:a14="http://schemas.microsoft.com/office/drawing/2010/main" val="0"/>
              </a:ext>
            </a:extLst>
          </a:blip>
          <a:srcRect t="1" r="89791" b="89696"/>
          <a:stretch/>
        </p:blipFill>
        <p:spPr>
          <a:xfrm>
            <a:off x="3243569" y="1089173"/>
            <a:ext cx="403226" cy="321333"/>
          </a:xfrm>
          <a:prstGeom prst="rect">
            <a:avLst/>
          </a:prstGeom>
        </p:spPr>
      </p:pic>
      <p:pic>
        <p:nvPicPr>
          <p:cNvPr id="68" name="Picture 67"/>
          <p:cNvPicPr/>
          <p:nvPr/>
        </p:nvPicPr>
        <p:blipFill rotWithShape="1">
          <a:blip r:embed="rId7">
            <a:extLst>
              <a:ext uri="{28A0092B-C50C-407E-A947-70E740481C1C}">
                <a14:useLocalDpi xmlns:a14="http://schemas.microsoft.com/office/drawing/2010/main" val="0"/>
              </a:ext>
            </a:extLst>
          </a:blip>
          <a:srcRect t="1" r="89791" b="89696"/>
          <a:stretch/>
        </p:blipFill>
        <p:spPr>
          <a:xfrm>
            <a:off x="4408487" y="1197054"/>
            <a:ext cx="403226" cy="321333"/>
          </a:xfrm>
          <a:prstGeom prst="rect">
            <a:avLst/>
          </a:prstGeom>
        </p:spPr>
      </p:pic>
      <p:pic>
        <p:nvPicPr>
          <p:cNvPr id="69" name="Picture 68"/>
          <p:cNvPicPr/>
          <p:nvPr/>
        </p:nvPicPr>
        <p:blipFill rotWithShape="1">
          <a:blip r:embed="rId7">
            <a:extLst>
              <a:ext uri="{28A0092B-C50C-407E-A947-70E740481C1C}">
                <a14:useLocalDpi xmlns:a14="http://schemas.microsoft.com/office/drawing/2010/main" val="0"/>
              </a:ext>
            </a:extLst>
          </a:blip>
          <a:srcRect t="1" r="89791" b="89696"/>
          <a:stretch/>
        </p:blipFill>
        <p:spPr>
          <a:xfrm>
            <a:off x="5284788" y="1304268"/>
            <a:ext cx="403226" cy="321333"/>
          </a:xfrm>
          <a:prstGeom prst="rect">
            <a:avLst/>
          </a:prstGeom>
        </p:spPr>
      </p:pic>
      <p:pic>
        <p:nvPicPr>
          <p:cNvPr id="70" name="Picture 69"/>
          <p:cNvPicPr/>
          <p:nvPr/>
        </p:nvPicPr>
        <p:blipFill rotWithShape="1">
          <a:blip r:embed="rId7">
            <a:extLst>
              <a:ext uri="{28A0092B-C50C-407E-A947-70E740481C1C}">
                <a14:useLocalDpi xmlns:a14="http://schemas.microsoft.com/office/drawing/2010/main" val="0"/>
              </a:ext>
            </a:extLst>
          </a:blip>
          <a:srcRect t="1" r="89791" b="89696"/>
          <a:stretch/>
        </p:blipFill>
        <p:spPr>
          <a:xfrm>
            <a:off x="6073775" y="1384426"/>
            <a:ext cx="403226" cy="321333"/>
          </a:xfrm>
          <a:prstGeom prst="rect">
            <a:avLst/>
          </a:prstGeom>
        </p:spPr>
      </p:pic>
      <p:pic>
        <p:nvPicPr>
          <p:cNvPr id="71" name="Picture 70"/>
          <p:cNvPicPr/>
          <p:nvPr/>
        </p:nvPicPr>
        <p:blipFill rotWithShape="1">
          <a:blip r:embed="rId7">
            <a:extLst>
              <a:ext uri="{28A0092B-C50C-407E-A947-70E740481C1C}">
                <a14:useLocalDpi xmlns:a14="http://schemas.microsoft.com/office/drawing/2010/main" val="0"/>
              </a:ext>
            </a:extLst>
          </a:blip>
          <a:srcRect t="1" r="89791" b="89696"/>
          <a:stretch/>
        </p:blipFill>
        <p:spPr>
          <a:xfrm>
            <a:off x="6835775" y="1451576"/>
            <a:ext cx="403226" cy="321333"/>
          </a:xfrm>
          <a:prstGeom prst="rect">
            <a:avLst/>
          </a:prstGeom>
        </p:spPr>
      </p:pic>
      <p:pic>
        <p:nvPicPr>
          <p:cNvPr id="72" name="Picture 71"/>
          <p:cNvPicPr/>
          <p:nvPr/>
        </p:nvPicPr>
        <p:blipFill rotWithShape="1">
          <a:blip r:embed="rId7">
            <a:extLst>
              <a:ext uri="{28A0092B-C50C-407E-A947-70E740481C1C}">
                <a14:useLocalDpi xmlns:a14="http://schemas.microsoft.com/office/drawing/2010/main" val="0"/>
              </a:ext>
            </a:extLst>
          </a:blip>
          <a:srcRect t="1" r="89791" b="89696"/>
          <a:stretch/>
        </p:blipFill>
        <p:spPr>
          <a:xfrm>
            <a:off x="7342188" y="5800069"/>
            <a:ext cx="403226" cy="321333"/>
          </a:xfrm>
          <a:prstGeom prst="rect">
            <a:avLst/>
          </a:prstGeom>
        </p:spPr>
      </p:pic>
      <p:grpSp>
        <p:nvGrpSpPr>
          <p:cNvPr id="51" name="Group 50"/>
          <p:cNvGrpSpPr/>
          <p:nvPr/>
        </p:nvGrpSpPr>
        <p:grpSpPr>
          <a:xfrm>
            <a:off x="914401" y="2806700"/>
            <a:ext cx="8176419" cy="2552700"/>
            <a:chOff x="914400" y="2538129"/>
            <a:chExt cx="8176419" cy="2552700"/>
          </a:xfrm>
        </p:grpSpPr>
        <p:sp>
          <p:nvSpPr>
            <p:cNvPr id="52" name="Right Arrow 51"/>
            <p:cNvSpPr/>
            <p:nvPr/>
          </p:nvSpPr>
          <p:spPr bwMode="auto">
            <a:xfrm>
              <a:off x="914400" y="2538129"/>
              <a:ext cx="8176419" cy="25527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53" name="TextBox 36"/>
            <p:cNvSpPr txBox="1">
              <a:spLocks noChangeArrowheads="1"/>
            </p:cNvSpPr>
            <p:nvPr/>
          </p:nvSpPr>
          <p:spPr bwMode="auto">
            <a:xfrm>
              <a:off x="1626674" y="3392269"/>
              <a:ext cx="1497526" cy="646331"/>
            </a:xfrm>
            <a:prstGeom prst="rect">
              <a:avLst/>
            </a:prstGeom>
            <a:noFill/>
            <a:ln w="9525">
              <a:noFill/>
              <a:miter lim="800000"/>
              <a:headEnd/>
              <a:tailEnd/>
            </a:ln>
          </p:spPr>
          <p:txBody>
            <a:bodyPr wrap="none">
              <a:spAutoFit/>
            </a:bodyPr>
            <a:lstStyle/>
            <a:p>
              <a:r>
                <a:rPr lang="en-US" sz="3600" b="1" dirty="0">
                  <a:solidFill>
                    <a:schemeClr val="bg1"/>
                  </a:solidFill>
                  <a:latin typeface="Calibri" pitchFamily="34" charset="0"/>
                </a:rPr>
                <a:t>Cohort</a:t>
              </a:r>
            </a:p>
          </p:txBody>
        </p:sp>
      </p:grpSp>
      <p:grpSp>
        <p:nvGrpSpPr>
          <p:cNvPr id="54" name="Group 53"/>
          <p:cNvGrpSpPr/>
          <p:nvPr/>
        </p:nvGrpSpPr>
        <p:grpSpPr>
          <a:xfrm>
            <a:off x="6019799" y="787402"/>
            <a:ext cx="646331" cy="5599113"/>
            <a:chOff x="6019799" y="1221433"/>
            <a:chExt cx="646332" cy="4987280"/>
          </a:xfrm>
        </p:grpSpPr>
        <p:cxnSp>
          <p:nvCxnSpPr>
            <p:cNvPr id="61" name="Straight Arrow Connector 60"/>
            <p:cNvCxnSpPr/>
            <p:nvPr/>
          </p:nvCxnSpPr>
          <p:spPr bwMode="auto">
            <a:xfrm>
              <a:off x="6344444" y="1221433"/>
              <a:ext cx="56356" cy="4987280"/>
            </a:xfrm>
            <a:prstGeom prst="straightConnector1">
              <a:avLst/>
            </a:prstGeom>
            <a:solidFill>
              <a:schemeClr val="accent1"/>
            </a:solidFill>
            <a:ln w="444500" cap="flat" cmpd="sng" algn="ctr">
              <a:solidFill>
                <a:schemeClr val="accent2"/>
              </a:solidFill>
              <a:prstDash val="solid"/>
              <a:round/>
              <a:headEnd type="triangle"/>
              <a:tailEnd type="triangle"/>
            </a:ln>
            <a:effectLst/>
          </p:spPr>
        </p:cxnSp>
        <p:sp>
          <p:nvSpPr>
            <p:cNvPr id="73" name="TextBox 37"/>
            <p:cNvSpPr txBox="1">
              <a:spLocks noChangeArrowheads="1"/>
            </p:cNvSpPr>
            <p:nvPr/>
          </p:nvSpPr>
          <p:spPr bwMode="auto">
            <a:xfrm rot="16200000">
              <a:off x="5002539" y="3429683"/>
              <a:ext cx="2680852" cy="646332"/>
            </a:xfrm>
            <a:prstGeom prst="rect">
              <a:avLst/>
            </a:prstGeom>
            <a:noFill/>
            <a:ln w="9525">
              <a:noFill/>
              <a:miter lim="800000"/>
              <a:headEnd/>
              <a:tailEnd/>
            </a:ln>
          </p:spPr>
          <p:txBody>
            <a:bodyPr wrap="none">
              <a:spAutoFit/>
            </a:bodyPr>
            <a:lstStyle/>
            <a:p>
              <a:r>
                <a:rPr lang="en-US" sz="3600" dirty="0" smtClean="0">
                  <a:solidFill>
                    <a:schemeClr val="bg1"/>
                  </a:solidFill>
                  <a:latin typeface="Calibri" pitchFamily="34" charset="0"/>
                </a:rPr>
                <a:t>Cross-sectional</a:t>
              </a:r>
              <a:endParaRPr lang="en-US" sz="3600" dirty="0">
                <a:solidFill>
                  <a:schemeClr val="bg1"/>
                </a:solidFill>
                <a:latin typeface="Calibri" pitchFamily="34" charset="0"/>
              </a:endParaRPr>
            </a:p>
          </p:txBody>
        </p:sp>
      </p:grpSp>
      <p:grpSp>
        <p:nvGrpSpPr>
          <p:cNvPr id="74" name="Group 73"/>
          <p:cNvGrpSpPr/>
          <p:nvPr/>
        </p:nvGrpSpPr>
        <p:grpSpPr>
          <a:xfrm>
            <a:off x="2435976" y="1016986"/>
            <a:ext cx="4155325" cy="4921313"/>
            <a:chOff x="2462299" y="403881"/>
            <a:chExt cx="4155325" cy="4921313"/>
          </a:xfrm>
        </p:grpSpPr>
        <p:sp>
          <p:nvSpPr>
            <p:cNvPr id="75" name="Text Box 44"/>
            <p:cNvSpPr txBox="1">
              <a:spLocks noChangeArrowheads="1"/>
            </p:cNvSpPr>
            <p:nvPr/>
          </p:nvSpPr>
          <p:spPr bwMode="auto">
            <a:xfrm>
              <a:off x="2462299" y="2057400"/>
              <a:ext cx="266700" cy="184666"/>
            </a:xfrm>
            <a:prstGeom prst="rect">
              <a:avLst/>
            </a:prstGeom>
            <a:solidFill>
              <a:srgbClr val="FF0000"/>
            </a:solidFill>
            <a:ln w="9525">
              <a:noFill/>
              <a:miter lim="800000"/>
              <a:headEnd/>
              <a:tailEnd/>
            </a:ln>
          </p:spPr>
          <p:txBody>
            <a:bodyPr wrap="square">
              <a:spAutoFit/>
            </a:bodyPr>
            <a:lstStyle/>
            <a:p>
              <a:pPr>
                <a:spcBef>
                  <a:spcPct val="50000"/>
                </a:spcBef>
              </a:pPr>
              <a:endParaRPr lang="en-US" sz="600" i="1"/>
            </a:p>
          </p:txBody>
        </p:sp>
        <p:sp>
          <p:nvSpPr>
            <p:cNvPr id="76" name="Text Box 44"/>
            <p:cNvSpPr txBox="1">
              <a:spLocks noChangeArrowheads="1"/>
            </p:cNvSpPr>
            <p:nvPr/>
          </p:nvSpPr>
          <p:spPr bwMode="auto">
            <a:xfrm>
              <a:off x="4076700" y="2667000"/>
              <a:ext cx="266700" cy="184666"/>
            </a:xfrm>
            <a:prstGeom prst="rect">
              <a:avLst/>
            </a:prstGeom>
            <a:solidFill>
              <a:srgbClr val="FF0000"/>
            </a:solidFill>
            <a:ln w="9525">
              <a:noFill/>
              <a:miter lim="800000"/>
              <a:headEnd/>
              <a:tailEnd/>
            </a:ln>
          </p:spPr>
          <p:txBody>
            <a:bodyPr wrap="square">
              <a:spAutoFit/>
            </a:bodyPr>
            <a:lstStyle/>
            <a:p>
              <a:pPr>
                <a:spcBef>
                  <a:spcPct val="50000"/>
                </a:spcBef>
              </a:pPr>
              <a:endParaRPr lang="en-US" sz="600" i="1"/>
            </a:p>
          </p:txBody>
        </p:sp>
        <p:sp>
          <p:nvSpPr>
            <p:cNvPr id="77" name="Text Box 44"/>
            <p:cNvSpPr txBox="1">
              <a:spLocks noChangeArrowheads="1"/>
            </p:cNvSpPr>
            <p:nvPr/>
          </p:nvSpPr>
          <p:spPr bwMode="auto">
            <a:xfrm>
              <a:off x="4038600" y="3486473"/>
              <a:ext cx="266700" cy="184666"/>
            </a:xfrm>
            <a:prstGeom prst="rect">
              <a:avLst/>
            </a:prstGeom>
            <a:solidFill>
              <a:srgbClr val="FF0000"/>
            </a:solidFill>
            <a:ln w="9525">
              <a:noFill/>
              <a:miter lim="800000"/>
              <a:headEnd/>
              <a:tailEnd/>
            </a:ln>
          </p:spPr>
          <p:txBody>
            <a:bodyPr wrap="square">
              <a:spAutoFit/>
            </a:bodyPr>
            <a:lstStyle/>
            <a:p>
              <a:pPr>
                <a:spcBef>
                  <a:spcPct val="50000"/>
                </a:spcBef>
              </a:pPr>
              <a:endParaRPr lang="en-US" sz="600" i="1"/>
            </a:p>
          </p:txBody>
        </p:sp>
        <p:sp>
          <p:nvSpPr>
            <p:cNvPr id="78" name="Text Box 44"/>
            <p:cNvSpPr txBox="1">
              <a:spLocks noChangeArrowheads="1"/>
            </p:cNvSpPr>
            <p:nvPr/>
          </p:nvSpPr>
          <p:spPr bwMode="auto">
            <a:xfrm>
              <a:off x="2514600" y="4907949"/>
              <a:ext cx="266700" cy="184666"/>
            </a:xfrm>
            <a:prstGeom prst="rect">
              <a:avLst/>
            </a:prstGeom>
            <a:solidFill>
              <a:srgbClr val="FF0000"/>
            </a:solidFill>
            <a:ln w="9525">
              <a:noFill/>
              <a:miter lim="800000"/>
              <a:headEnd/>
              <a:tailEnd/>
            </a:ln>
          </p:spPr>
          <p:txBody>
            <a:bodyPr wrap="square">
              <a:spAutoFit/>
            </a:bodyPr>
            <a:lstStyle/>
            <a:p>
              <a:pPr>
                <a:spcBef>
                  <a:spcPct val="50000"/>
                </a:spcBef>
              </a:pPr>
              <a:endParaRPr lang="en-US" sz="600" i="1"/>
            </a:p>
          </p:txBody>
        </p:sp>
        <p:sp>
          <p:nvSpPr>
            <p:cNvPr id="79" name="Text Box 44"/>
            <p:cNvSpPr txBox="1">
              <a:spLocks noChangeArrowheads="1"/>
            </p:cNvSpPr>
            <p:nvPr/>
          </p:nvSpPr>
          <p:spPr bwMode="auto">
            <a:xfrm>
              <a:off x="2476500" y="2476500"/>
              <a:ext cx="266700" cy="184666"/>
            </a:xfrm>
            <a:prstGeom prst="rect">
              <a:avLst/>
            </a:prstGeom>
            <a:solidFill>
              <a:srgbClr val="FF0000"/>
            </a:solidFill>
            <a:ln w="9525">
              <a:noFill/>
              <a:miter lim="800000"/>
              <a:headEnd/>
              <a:tailEnd/>
            </a:ln>
          </p:spPr>
          <p:txBody>
            <a:bodyPr wrap="square">
              <a:spAutoFit/>
            </a:bodyPr>
            <a:lstStyle/>
            <a:p>
              <a:pPr>
                <a:spcBef>
                  <a:spcPct val="50000"/>
                </a:spcBef>
              </a:pPr>
              <a:endParaRPr lang="en-US" sz="600" i="1"/>
            </a:p>
          </p:txBody>
        </p:sp>
        <p:sp>
          <p:nvSpPr>
            <p:cNvPr id="80" name="Text Box 44"/>
            <p:cNvSpPr txBox="1">
              <a:spLocks noChangeArrowheads="1"/>
            </p:cNvSpPr>
            <p:nvPr/>
          </p:nvSpPr>
          <p:spPr bwMode="auto">
            <a:xfrm>
              <a:off x="6350924" y="4260249"/>
              <a:ext cx="266700" cy="184666"/>
            </a:xfrm>
            <a:prstGeom prst="rect">
              <a:avLst/>
            </a:prstGeom>
            <a:solidFill>
              <a:srgbClr val="FF0000"/>
            </a:solidFill>
            <a:ln w="9525">
              <a:noFill/>
              <a:miter lim="800000"/>
              <a:headEnd/>
              <a:tailEnd/>
            </a:ln>
          </p:spPr>
          <p:txBody>
            <a:bodyPr wrap="square">
              <a:spAutoFit/>
            </a:bodyPr>
            <a:lstStyle/>
            <a:p>
              <a:pPr>
                <a:spcBef>
                  <a:spcPct val="50000"/>
                </a:spcBef>
              </a:pPr>
              <a:endParaRPr lang="en-US" sz="600" i="1"/>
            </a:p>
          </p:txBody>
        </p:sp>
        <p:sp>
          <p:nvSpPr>
            <p:cNvPr id="81" name="Text Box 44"/>
            <p:cNvSpPr txBox="1">
              <a:spLocks noChangeArrowheads="1"/>
            </p:cNvSpPr>
            <p:nvPr/>
          </p:nvSpPr>
          <p:spPr bwMode="auto">
            <a:xfrm>
              <a:off x="4953000" y="2393349"/>
              <a:ext cx="266700" cy="184666"/>
            </a:xfrm>
            <a:prstGeom prst="rect">
              <a:avLst/>
            </a:prstGeom>
            <a:solidFill>
              <a:srgbClr val="FF0000"/>
            </a:solidFill>
            <a:ln w="9525">
              <a:noFill/>
              <a:miter lim="800000"/>
              <a:headEnd/>
              <a:tailEnd/>
            </a:ln>
          </p:spPr>
          <p:txBody>
            <a:bodyPr wrap="square">
              <a:spAutoFit/>
            </a:bodyPr>
            <a:lstStyle/>
            <a:p>
              <a:pPr>
                <a:spcBef>
                  <a:spcPct val="50000"/>
                </a:spcBef>
              </a:pPr>
              <a:endParaRPr lang="en-US" sz="600" i="1"/>
            </a:p>
          </p:txBody>
        </p:sp>
        <p:sp>
          <p:nvSpPr>
            <p:cNvPr id="82" name="Text Box 44"/>
            <p:cNvSpPr txBox="1">
              <a:spLocks noChangeArrowheads="1"/>
            </p:cNvSpPr>
            <p:nvPr/>
          </p:nvSpPr>
          <p:spPr bwMode="auto">
            <a:xfrm>
              <a:off x="6350924" y="2688897"/>
              <a:ext cx="266700" cy="184666"/>
            </a:xfrm>
            <a:prstGeom prst="rect">
              <a:avLst/>
            </a:prstGeom>
            <a:solidFill>
              <a:srgbClr val="FF0000"/>
            </a:solidFill>
            <a:ln w="9525">
              <a:noFill/>
              <a:miter lim="800000"/>
              <a:headEnd/>
              <a:tailEnd/>
            </a:ln>
          </p:spPr>
          <p:txBody>
            <a:bodyPr wrap="square">
              <a:spAutoFit/>
            </a:bodyPr>
            <a:lstStyle/>
            <a:p>
              <a:pPr>
                <a:spcBef>
                  <a:spcPct val="50000"/>
                </a:spcBef>
              </a:pPr>
              <a:endParaRPr lang="en-US" sz="600" i="1"/>
            </a:p>
          </p:txBody>
        </p:sp>
        <p:sp>
          <p:nvSpPr>
            <p:cNvPr id="83" name="Text Box 44"/>
            <p:cNvSpPr txBox="1">
              <a:spLocks noChangeArrowheads="1"/>
            </p:cNvSpPr>
            <p:nvPr/>
          </p:nvSpPr>
          <p:spPr bwMode="auto">
            <a:xfrm>
              <a:off x="4152900" y="403881"/>
              <a:ext cx="266700" cy="184666"/>
            </a:xfrm>
            <a:prstGeom prst="rect">
              <a:avLst/>
            </a:prstGeom>
            <a:solidFill>
              <a:srgbClr val="FF0000"/>
            </a:solidFill>
            <a:ln w="9525">
              <a:noFill/>
              <a:miter lim="800000"/>
              <a:headEnd/>
              <a:tailEnd/>
            </a:ln>
          </p:spPr>
          <p:txBody>
            <a:bodyPr wrap="square">
              <a:spAutoFit/>
            </a:bodyPr>
            <a:lstStyle/>
            <a:p>
              <a:pPr>
                <a:spcBef>
                  <a:spcPct val="50000"/>
                </a:spcBef>
              </a:pPr>
              <a:endParaRPr lang="en-US" sz="600" i="1"/>
            </a:p>
          </p:txBody>
        </p:sp>
        <p:sp>
          <p:nvSpPr>
            <p:cNvPr id="97" name="Text Box 44"/>
            <p:cNvSpPr txBox="1">
              <a:spLocks noChangeArrowheads="1"/>
            </p:cNvSpPr>
            <p:nvPr/>
          </p:nvSpPr>
          <p:spPr bwMode="auto">
            <a:xfrm>
              <a:off x="6274724" y="403881"/>
              <a:ext cx="266700" cy="184666"/>
            </a:xfrm>
            <a:prstGeom prst="rect">
              <a:avLst/>
            </a:prstGeom>
            <a:solidFill>
              <a:srgbClr val="FF0000"/>
            </a:solidFill>
            <a:ln w="9525">
              <a:noFill/>
              <a:miter lim="800000"/>
              <a:headEnd/>
              <a:tailEnd/>
            </a:ln>
          </p:spPr>
          <p:txBody>
            <a:bodyPr wrap="square">
              <a:spAutoFit/>
            </a:bodyPr>
            <a:lstStyle/>
            <a:p>
              <a:pPr>
                <a:spcBef>
                  <a:spcPct val="50000"/>
                </a:spcBef>
              </a:pPr>
              <a:endParaRPr lang="en-US" sz="600" i="1"/>
            </a:p>
          </p:txBody>
        </p:sp>
        <p:sp>
          <p:nvSpPr>
            <p:cNvPr id="84" name="Text Box 44"/>
            <p:cNvSpPr txBox="1">
              <a:spLocks noChangeArrowheads="1"/>
            </p:cNvSpPr>
            <p:nvPr/>
          </p:nvSpPr>
          <p:spPr bwMode="auto">
            <a:xfrm>
              <a:off x="4954331" y="4298349"/>
              <a:ext cx="266700" cy="184666"/>
            </a:xfrm>
            <a:prstGeom prst="rect">
              <a:avLst/>
            </a:prstGeom>
            <a:solidFill>
              <a:srgbClr val="FF0000"/>
            </a:solidFill>
            <a:ln w="9525">
              <a:noFill/>
              <a:miter lim="800000"/>
              <a:headEnd/>
              <a:tailEnd/>
            </a:ln>
          </p:spPr>
          <p:txBody>
            <a:bodyPr wrap="square">
              <a:spAutoFit/>
            </a:bodyPr>
            <a:lstStyle/>
            <a:p>
              <a:pPr>
                <a:spcBef>
                  <a:spcPct val="50000"/>
                </a:spcBef>
              </a:pPr>
              <a:endParaRPr lang="en-US" sz="600" i="1"/>
            </a:p>
          </p:txBody>
        </p:sp>
        <p:sp>
          <p:nvSpPr>
            <p:cNvPr id="85" name="Text Box 44"/>
            <p:cNvSpPr txBox="1">
              <a:spLocks noChangeArrowheads="1"/>
            </p:cNvSpPr>
            <p:nvPr/>
          </p:nvSpPr>
          <p:spPr bwMode="auto">
            <a:xfrm>
              <a:off x="5002609" y="5140528"/>
              <a:ext cx="266700" cy="184666"/>
            </a:xfrm>
            <a:prstGeom prst="rect">
              <a:avLst/>
            </a:prstGeom>
            <a:solidFill>
              <a:srgbClr val="FF0000"/>
            </a:solidFill>
            <a:ln w="9525">
              <a:noFill/>
              <a:miter lim="800000"/>
              <a:headEnd/>
              <a:tailEnd/>
            </a:ln>
          </p:spPr>
          <p:txBody>
            <a:bodyPr wrap="square">
              <a:spAutoFit/>
            </a:bodyPr>
            <a:lstStyle/>
            <a:p>
              <a:pPr>
                <a:spcBef>
                  <a:spcPct val="50000"/>
                </a:spcBef>
              </a:pPr>
              <a:endParaRPr lang="en-US" sz="600" i="1"/>
            </a:p>
          </p:txBody>
        </p:sp>
        <p:sp>
          <p:nvSpPr>
            <p:cNvPr id="86" name="Text Box 44"/>
            <p:cNvSpPr txBox="1">
              <a:spLocks noChangeArrowheads="1"/>
            </p:cNvSpPr>
            <p:nvPr/>
          </p:nvSpPr>
          <p:spPr bwMode="auto">
            <a:xfrm>
              <a:off x="5588924" y="454355"/>
              <a:ext cx="266700" cy="184666"/>
            </a:xfrm>
            <a:prstGeom prst="rect">
              <a:avLst/>
            </a:prstGeom>
            <a:solidFill>
              <a:srgbClr val="FF0000"/>
            </a:solidFill>
            <a:ln w="9525">
              <a:noFill/>
              <a:miter lim="800000"/>
              <a:headEnd/>
              <a:tailEnd/>
            </a:ln>
          </p:spPr>
          <p:txBody>
            <a:bodyPr wrap="square">
              <a:spAutoFit/>
            </a:bodyPr>
            <a:lstStyle/>
            <a:p>
              <a:pPr>
                <a:spcBef>
                  <a:spcPct val="50000"/>
                </a:spcBef>
              </a:pPr>
              <a:endParaRPr lang="en-US" sz="600" i="1"/>
            </a:p>
          </p:txBody>
        </p:sp>
        <p:sp>
          <p:nvSpPr>
            <p:cNvPr id="87" name="Text Box 44"/>
            <p:cNvSpPr txBox="1">
              <a:spLocks noChangeArrowheads="1"/>
            </p:cNvSpPr>
            <p:nvPr/>
          </p:nvSpPr>
          <p:spPr bwMode="auto">
            <a:xfrm>
              <a:off x="5683815" y="4250997"/>
              <a:ext cx="266700" cy="184666"/>
            </a:xfrm>
            <a:prstGeom prst="rect">
              <a:avLst/>
            </a:prstGeom>
            <a:solidFill>
              <a:srgbClr val="FF0000"/>
            </a:solidFill>
            <a:ln w="9525">
              <a:noFill/>
              <a:miter lim="800000"/>
              <a:headEnd/>
              <a:tailEnd/>
            </a:ln>
          </p:spPr>
          <p:txBody>
            <a:bodyPr wrap="square">
              <a:spAutoFit/>
            </a:bodyPr>
            <a:lstStyle/>
            <a:p>
              <a:pPr>
                <a:spcBef>
                  <a:spcPct val="50000"/>
                </a:spcBef>
              </a:pPr>
              <a:endParaRPr lang="en-US" sz="600" i="1"/>
            </a:p>
          </p:txBody>
        </p:sp>
        <p:sp>
          <p:nvSpPr>
            <p:cNvPr id="88" name="Text Box 44"/>
            <p:cNvSpPr txBox="1">
              <a:spLocks noChangeArrowheads="1"/>
            </p:cNvSpPr>
            <p:nvPr/>
          </p:nvSpPr>
          <p:spPr bwMode="auto">
            <a:xfrm>
              <a:off x="5696655" y="4939848"/>
              <a:ext cx="266700" cy="184666"/>
            </a:xfrm>
            <a:prstGeom prst="rect">
              <a:avLst/>
            </a:prstGeom>
            <a:solidFill>
              <a:srgbClr val="FF0000"/>
            </a:solidFill>
            <a:ln w="9525">
              <a:noFill/>
              <a:miter lim="800000"/>
              <a:headEnd/>
              <a:tailEnd/>
            </a:ln>
          </p:spPr>
          <p:txBody>
            <a:bodyPr wrap="square">
              <a:spAutoFit/>
            </a:bodyPr>
            <a:lstStyle/>
            <a:p>
              <a:pPr>
                <a:spcBef>
                  <a:spcPct val="50000"/>
                </a:spcBef>
              </a:pPr>
              <a:endParaRPr lang="en-US" sz="600" i="1"/>
            </a:p>
          </p:txBody>
        </p:sp>
      </p:grpSp>
      <p:grpSp>
        <p:nvGrpSpPr>
          <p:cNvPr id="98" name="Group 97"/>
          <p:cNvGrpSpPr/>
          <p:nvPr/>
        </p:nvGrpSpPr>
        <p:grpSpPr>
          <a:xfrm>
            <a:off x="138908" y="177802"/>
            <a:ext cx="2604293" cy="646331"/>
            <a:chOff x="1175904" y="5975052"/>
            <a:chExt cx="3513573" cy="732715"/>
          </a:xfrm>
        </p:grpSpPr>
        <p:sp>
          <p:nvSpPr>
            <p:cNvPr id="99" name="TextBox 44"/>
            <p:cNvSpPr txBox="1">
              <a:spLocks noChangeArrowheads="1"/>
            </p:cNvSpPr>
            <p:nvPr/>
          </p:nvSpPr>
          <p:spPr bwMode="auto">
            <a:xfrm>
              <a:off x="1526159" y="5975052"/>
              <a:ext cx="3163318" cy="732715"/>
            </a:xfrm>
            <a:prstGeom prst="rect">
              <a:avLst/>
            </a:prstGeom>
            <a:noFill/>
            <a:ln w="9525">
              <a:noFill/>
              <a:miter lim="800000"/>
              <a:headEnd/>
              <a:tailEnd/>
            </a:ln>
          </p:spPr>
          <p:txBody>
            <a:bodyPr wrap="none">
              <a:spAutoFit/>
            </a:bodyPr>
            <a:lstStyle/>
            <a:p>
              <a:r>
                <a:rPr lang="en-US" sz="3600" dirty="0" smtClean="0">
                  <a:latin typeface="Calibri" pitchFamily="34" charset="0"/>
                </a:rPr>
                <a:t>= </a:t>
              </a:r>
              <a:r>
                <a:rPr lang="en-US" sz="2800" dirty="0" smtClean="0">
                  <a:latin typeface="Calibri" pitchFamily="34" charset="0"/>
                </a:rPr>
                <a:t>Case-control</a:t>
              </a:r>
              <a:endParaRPr lang="en-US" sz="2800" dirty="0">
                <a:latin typeface="Calibri" pitchFamily="34" charset="0"/>
              </a:endParaRPr>
            </a:p>
          </p:txBody>
        </p:sp>
        <p:sp>
          <p:nvSpPr>
            <p:cNvPr id="100" name="Text Box 44"/>
            <p:cNvSpPr txBox="1">
              <a:spLocks noChangeArrowheads="1"/>
            </p:cNvSpPr>
            <p:nvPr/>
          </p:nvSpPr>
          <p:spPr bwMode="auto">
            <a:xfrm>
              <a:off x="1175904" y="6248400"/>
              <a:ext cx="429424" cy="209347"/>
            </a:xfrm>
            <a:prstGeom prst="rect">
              <a:avLst/>
            </a:prstGeom>
            <a:solidFill>
              <a:srgbClr val="FF0000"/>
            </a:solidFill>
            <a:ln w="9525">
              <a:noFill/>
              <a:miter lim="800000"/>
              <a:headEnd/>
              <a:tailEnd/>
            </a:ln>
          </p:spPr>
          <p:txBody>
            <a:bodyPr wrap="square">
              <a:spAutoFit/>
            </a:bodyPr>
            <a:lstStyle/>
            <a:p>
              <a:pPr>
                <a:spcBef>
                  <a:spcPct val="50000"/>
                </a:spcBef>
              </a:pPr>
              <a:endParaRPr lang="en-US" sz="600" i="1"/>
            </a:p>
          </p:txBody>
        </p:sp>
      </p:grpSp>
      <p:sp>
        <p:nvSpPr>
          <p:cNvPr id="90" name="TextBox 89"/>
          <p:cNvSpPr txBox="1"/>
          <p:nvPr/>
        </p:nvSpPr>
        <p:spPr bwMode="auto">
          <a:xfrm>
            <a:off x="142390" y="11606"/>
            <a:ext cx="4697413" cy="307777"/>
          </a:xfrm>
          <a:prstGeom prst="rect">
            <a:avLst/>
          </a:prstGeom>
          <a:noFill/>
          <a:ln w="19050" algn="ctr">
            <a:noFill/>
            <a:miter lim="800000"/>
            <a:headEnd/>
            <a:tailEnd/>
          </a:ln>
        </p:spPr>
        <p:txBody>
          <a:bodyPr wrap="square" lIns="0" tIns="0" rIns="0" bIns="0" rtlCol="0">
            <a:spAutoFit/>
          </a:bodyPr>
          <a:lstStyle/>
          <a:p>
            <a:r>
              <a:rPr lang="en-US" sz="2000" dirty="0" smtClean="0">
                <a:solidFill>
                  <a:srgbClr val="C00000"/>
                </a:solidFill>
              </a:rPr>
              <a:t>Recall </a:t>
            </a:r>
            <a:r>
              <a:rPr lang="en-US" sz="2000" dirty="0" err="1" smtClean="0">
                <a:solidFill>
                  <a:srgbClr val="C00000"/>
                </a:solidFill>
              </a:rPr>
              <a:t>Epid</a:t>
            </a:r>
            <a:r>
              <a:rPr lang="en-US" sz="2000" dirty="0" smtClean="0">
                <a:solidFill>
                  <a:srgbClr val="C00000"/>
                </a:solidFill>
              </a:rPr>
              <a:t> Methods I </a:t>
            </a:r>
            <a:r>
              <a:rPr lang="mr-IN" sz="2000" dirty="0" smtClean="0">
                <a:solidFill>
                  <a:srgbClr val="C00000"/>
                </a:solidFill>
              </a:rPr>
              <a:t>–</a:t>
            </a:r>
            <a:r>
              <a:rPr lang="en-US" sz="2000" dirty="0" smtClean="0">
                <a:solidFill>
                  <a:srgbClr val="C00000"/>
                </a:solidFill>
              </a:rPr>
              <a:t> Study Design</a:t>
            </a:r>
          </a:p>
        </p:txBody>
      </p:sp>
      <p:pic>
        <p:nvPicPr>
          <p:cNvPr id="2" name="tmpF7A6">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11.1995"/>
                </p14:media>
              </p:ext>
              <p:ext uri="{42D2F446-02D8-4167-A562-619A0277C38B}">
                <p15:isNarration xmlns:p15="http://schemas.microsoft.com/office/powerpoint/2012/main" val="1"/>
              </p:ext>
            </p:extLst>
          </p:nvPr>
        </p:nvPicPr>
        <p:blipFill>
          <a:blip r:embed="rId8"/>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9">
            <p14:nvContentPartPr>
              <p14:cNvPr id="3" name="Ink 2"/>
              <p14:cNvContentPartPr/>
              <p14:nvPr>
                <p:custDataLst>
                  <p:tags r:id="rId4"/>
                </p:custDataLst>
                <p:extLst>
                  <p:ext uri="{42D2F446-02D8-4167-A562-619A0277C38B}">
                    <p15:isNarration xmlns:p15="http://schemas.microsoft.com/office/powerpoint/2012/main" val="1"/>
                  </p:ext>
                </p:extLst>
              </p14:nvPr>
            </p14:nvContentPartPr>
            <p14:xfrm>
              <a:off x="1262329" y="1215428"/>
              <a:ext cx="5762076" cy="5409262"/>
            </p14:xfrm>
          </p:contentPart>
        </mc:Choice>
        <mc:Fallback xmlns="">
          <p:pic>
            <p:nvPicPr>
              <p:cNvPr id="3" name="Ink 2"/>
              <p:cNvPicPr>
                <a:picLocks noGrp="1" noRot="1" noChangeAspect="1" noMove="1" noResize="1" noEditPoints="1" noAdjustHandles="1" noChangeArrowheads="1" noChangeShapeType="1"/>
              </p:cNvPicPr>
              <p:nvPr/>
            </p:nvPicPr>
            <p:blipFill>
              <a:blip r:embed="rId11"/>
              <a:stretch>
                <a:fillRect/>
              </a:stretch>
            </p:blipFill>
            <p:spPr>
              <a:xfrm>
                <a:off x="1253329" y="1206428"/>
                <a:ext cx="5780076" cy="5427262"/>
              </a:xfrm>
              <a:prstGeom prst="rect">
                <a:avLst/>
              </a:prstGeom>
            </p:spPr>
          </p:pic>
        </mc:Fallback>
      </mc:AlternateContent>
    </p:spTree>
    <p:extLst>
      <p:ext uri="{BB962C8B-B14F-4D97-AF65-F5344CB8AC3E}">
        <p14:creationId xmlns:p14="http://schemas.microsoft.com/office/powerpoint/2010/main" val="372947940"/>
      </p:ext>
    </p:extLst>
  </p:cSld>
  <p:clrMapOvr>
    <a:masterClrMapping/>
  </p:clrMapOvr>
  <p:transition advTm="3388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Open Cohort </a:t>
            </a:r>
            <a:r>
              <a:rPr lang="mr-IN" dirty="0" smtClean="0"/>
              <a:t>–</a:t>
            </a:r>
            <a:r>
              <a:rPr lang="en-US" dirty="0" smtClean="0"/>
              <a:t> How to build?</a:t>
            </a:r>
            <a:endParaRPr lang="en-US" dirty="0"/>
          </a:p>
        </p:txBody>
      </p:sp>
      <p:sp>
        <p:nvSpPr>
          <p:cNvPr id="6" name="Content Placeholder 5"/>
          <p:cNvSpPr>
            <a:spLocks noGrp="1"/>
          </p:cNvSpPr>
          <p:nvPr>
            <p:ph idx="1"/>
          </p:nvPr>
        </p:nvSpPr>
        <p:spPr>
          <a:xfrm>
            <a:off x="359239" y="1532563"/>
            <a:ext cx="8332622" cy="5462221"/>
          </a:xfrm>
        </p:spPr>
        <p:txBody>
          <a:bodyPr/>
          <a:lstStyle/>
          <a:p>
            <a:r>
              <a:rPr lang="en-US" dirty="0"/>
              <a:t>S</a:t>
            </a:r>
            <a:r>
              <a:rPr lang="en-US" dirty="0" smtClean="0"/>
              <a:t>imilar </a:t>
            </a:r>
            <a:r>
              <a:rPr lang="en-US" dirty="0"/>
              <a:t>to Fixed, with </a:t>
            </a:r>
            <a:r>
              <a:rPr lang="en-US" dirty="0" smtClean="0"/>
              <a:t>additional considerations regarding “time”</a:t>
            </a:r>
            <a:endParaRPr lang="en-US" dirty="0"/>
          </a:p>
          <a:p>
            <a:pPr lvl="1"/>
            <a:r>
              <a:rPr lang="en-US" dirty="0" smtClean="0"/>
              <a:t>Define your population of interest </a:t>
            </a:r>
            <a:r>
              <a:rPr lang="mr-IN" dirty="0" smtClean="0"/>
              <a:t>–</a:t>
            </a:r>
            <a:r>
              <a:rPr lang="en-US" dirty="0" smtClean="0"/>
              <a:t> inherently changes over time</a:t>
            </a:r>
          </a:p>
          <a:p>
            <a:pPr lvl="1"/>
            <a:r>
              <a:rPr lang="en-US" dirty="0" smtClean="0"/>
              <a:t>Define your “sample” </a:t>
            </a:r>
            <a:r>
              <a:rPr lang="mr-IN" dirty="0" smtClean="0"/>
              <a:t>–</a:t>
            </a:r>
            <a:r>
              <a:rPr lang="en-US" dirty="0" smtClean="0"/>
              <a:t> this may be continuously growing/changing</a:t>
            </a:r>
          </a:p>
          <a:p>
            <a:pPr lvl="1"/>
            <a:r>
              <a:rPr lang="en-US" dirty="0" smtClean="0"/>
              <a:t>Define the “event” that triggers start of follow-up time</a:t>
            </a:r>
          </a:p>
          <a:p>
            <a:pPr lvl="1"/>
            <a:r>
              <a:rPr lang="en-US" dirty="0" smtClean="0"/>
              <a:t>Specify Eligibility </a:t>
            </a:r>
          </a:p>
          <a:p>
            <a:pPr lvl="1"/>
            <a:r>
              <a:rPr lang="en-US" dirty="0" smtClean="0"/>
              <a:t>Define </a:t>
            </a:r>
            <a:r>
              <a:rPr lang="en-US" dirty="0"/>
              <a:t>Exposure </a:t>
            </a:r>
            <a:r>
              <a:rPr lang="en-US" dirty="0" smtClean="0"/>
              <a:t>&amp; Outcome</a:t>
            </a:r>
          </a:p>
          <a:p>
            <a:pPr lvl="2"/>
            <a:r>
              <a:rPr lang="en-US" dirty="0" smtClean="0"/>
              <a:t>Be mindful of secular trends </a:t>
            </a:r>
            <a:endParaRPr lang="en-US" i="1" dirty="0" smtClean="0">
              <a:solidFill>
                <a:schemeClr val="accent1"/>
              </a:solidFill>
            </a:endParaRPr>
          </a:p>
          <a:p>
            <a:pPr lvl="2"/>
            <a:r>
              <a:rPr lang="en-US" dirty="0" smtClean="0"/>
              <a:t>Data contributed may vary over time, e.g., EHR</a:t>
            </a:r>
            <a:endParaRPr lang="en-US" dirty="0"/>
          </a:p>
          <a:p>
            <a:pPr lvl="1"/>
            <a:r>
              <a:rPr lang="en-US" dirty="0"/>
              <a:t>Develop “baseline” &amp; “follow-up” </a:t>
            </a:r>
            <a:r>
              <a:rPr lang="en-US" dirty="0" smtClean="0"/>
              <a:t>assessments </a:t>
            </a:r>
            <a:r>
              <a:rPr lang="mr-IN" dirty="0" smtClean="0"/>
              <a:t>–</a:t>
            </a:r>
            <a:r>
              <a:rPr lang="en-US" dirty="0" smtClean="0"/>
              <a:t> to what extent will you follow someone after they have technically left your population of interest?</a:t>
            </a:r>
            <a:endParaRPr lang="en-US" dirty="0"/>
          </a:p>
          <a:p>
            <a:pPr lvl="1"/>
            <a:r>
              <a:rPr lang="en-US" dirty="0"/>
              <a:t>Consider duration of </a:t>
            </a:r>
            <a:r>
              <a:rPr lang="en-US" dirty="0" smtClean="0"/>
              <a:t>follow-up</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5E673D9B-2595-4567-8CD0-1747E19FD9D6}" type="slidenum">
              <a:rPr lang="en-US" smtClean="0"/>
              <a:pPr>
                <a:defRPr/>
              </a:pPr>
              <a:t>14</a:t>
            </a:fld>
            <a:endParaRPr lang="en-US"/>
          </a:p>
        </p:txBody>
      </p:sp>
      <p:pic>
        <p:nvPicPr>
          <p:cNvPr id="7" name="Picture 6"/>
          <p:cNvPicPr>
            <a:picLocks noChangeAspect="1"/>
          </p:cNvPicPr>
          <p:nvPr/>
        </p:nvPicPr>
        <p:blipFill>
          <a:blip r:embed="rId7"/>
          <a:stretch>
            <a:fillRect/>
          </a:stretch>
        </p:blipFill>
        <p:spPr>
          <a:xfrm>
            <a:off x="7413674" y="0"/>
            <a:ext cx="1730325" cy="1295821"/>
          </a:xfrm>
          <a:prstGeom prst="rect">
            <a:avLst/>
          </a:prstGeom>
        </p:spPr>
      </p:pic>
      <p:pic>
        <p:nvPicPr>
          <p:cNvPr id="8" name="tmp50EC">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29.5011"/>
                </p14:media>
              </p:ext>
              <p:ext uri="{42D2F446-02D8-4167-A562-619A0277C38B}">
                <p15:isNarration xmlns:p15="http://schemas.microsoft.com/office/powerpoint/2012/main" val="1"/>
              </p:ext>
            </p:extLst>
          </p:nvPr>
        </p:nvPicPr>
        <p:blipFill>
          <a:blip r:embed="rId8"/>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9">
            <p14:nvContentPartPr>
              <p14:cNvPr id="9" name="Ink 8"/>
              <p14:cNvContentPartPr/>
              <p14:nvPr>
                <p:custDataLst>
                  <p:tags r:id="rId4"/>
                </p:custDataLst>
                <p:extLst>
                  <p:ext uri="{42D2F446-02D8-4167-A562-619A0277C38B}">
                    <p15:isNarration xmlns:p15="http://schemas.microsoft.com/office/powerpoint/2012/main" val="1"/>
                  </p:ext>
                </p:extLst>
              </p14:nvPr>
            </p14:nvContentPartPr>
            <p14:xfrm>
              <a:off x="577641" y="1421685"/>
              <a:ext cx="8271355" cy="4425995"/>
            </p14:xfrm>
          </p:contentPart>
        </mc:Choice>
        <mc:Fallback xmlns="">
          <p:pic>
            <p:nvPicPr>
              <p:cNvPr id="9" name="Ink 8"/>
              <p:cNvPicPr>
                <a:picLocks noGrp="1" noRot="1" noChangeAspect="1" noMove="1" noResize="1" noEditPoints="1" noAdjustHandles="1" noChangeArrowheads="1" noChangeShapeType="1"/>
              </p:cNvPicPr>
              <p:nvPr/>
            </p:nvPicPr>
            <p:blipFill>
              <a:blip r:embed="rId11"/>
              <a:stretch>
                <a:fillRect/>
              </a:stretch>
            </p:blipFill>
            <p:spPr>
              <a:xfrm>
                <a:off x="571703" y="1416996"/>
                <a:ext cx="8283231" cy="4435372"/>
              </a:xfrm>
              <a:prstGeom prst="rect">
                <a:avLst/>
              </a:prstGeom>
            </p:spPr>
          </p:pic>
        </mc:Fallback>
      </mc:AlternateContent>
    </p:spTree>
    <p:extLst>
      <p:ext uri="{BB962C8B-B14F-4D97-AF65-F5344CB8AC3E}">
        <p14:creationId xmlns:p14="http://schemas.microsoft.com/office/powerpoint/2010/main" val="1837445918"/>
      </p:ext>
    </p:extLst>
  </p:cSld>
  <p:clrMapOvr>
    <a:masterClrMapping/>
  </p:clrMapOvr>
  <p:transition advTm="18144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8"/>
                                        </p:tgtEl>
                                      </p:cBhvr>
                                    </p:cmd>
                                  </p:childTnLst>
                                </p:cTn>
                              </p:par>
                              <p:par>
                                <p:cTn id="7" presetID="59"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md type="call" cmd="playFrom(0.0)">
                                      <p:cBhvr>
                                        <p:cTn id="9"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8"/>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2"/>
          <p:cNvSpPr>
            <a:spLocks noGrp="1" noChangeArrowheads="1"/>
          </p:cNvSpPr>
          <p:nvPr>
            <p:ph type="title" idx="4294967295"/>
          </p:nvPr>
        </p:nvSpPr>
        <p:spPr>
          <a:xfrm>
            <a:off x="0" y="-65088"/>
            <a:ext cx="7772400" cy="1143001"/>
          </a:xfrm>
        </p:spPr>
        <p:txBody>
          <a:bodyPr/>
          <a:lstStyle/>
          <a:p>
            <a:r>
              <a:rPr lang="en-US" altLang="en-US" sz="3200" dirty="0" smtClean="0"/>
              <a:t>Summary of Measures of Association</a:t>
            </a:r>
          </a:p>
        </p:txBody>
      </p:sp>
      <p:graphicFrame>
        <p:nvGraphicFramePr>
          <p:cNvPr id="446514" name="Group 50"/>
          <p:cNvGraphicFramePr>
            <a:graphicFrameLocks noGrp="1"/>
          </p:cNvGraphicFramePr>
          <p:nvPr>
            <p:ph idx="4294967295"/>
            <p:extLst>
              <p:ext uri="{D42A27DB-BD31-4B8C-83A1-F6EECF244321}">
                <p14:modId xmlns:p14="http://schemas.microsoft.com/office/powerpoint/2010/main" val="587359790"/>
              </p:ext>
            </p:extLst>
          </p:nvPr>
        </p:nvGraphicFramePr>
        <p:xfrm>
          <a:off x="76200" y="898525"/>
          <a:ext cx="9067800" cy="5665828"/>
        </p:xfrm>
        <a:graphic>
          <a:graphicData uri="http://schemas.openxmlformats.org/drawingml/2006/table">
            <a:tbl>
              <a:tblPr/>
              <a:tblGrid>
                <a:gridCol w="1829468">
                  <a:extLst>
                    <a:ext uri="{9D8B030D-6E8A-4147-A177-3AD203B41FA5}">
                      <a16:colId xmlns:a16="http://schemas.microsoft.com/office/drawing/2014/main" xmlns="" val="20000"/>
                    </a:ext>
                  </a:extLst>
                </a:gridCol>
                <a:gridCol w="3275932">
                  <a:extLst>
                    <a:ext uri="{9D8B030D-6E8A-4147-A177-3AD203B41FA5}">
                      <a16:colId xmlns:a16="http://schemas.microsoft.com/office/drawing/2014/main" xmlns="" val="20001"/>
                    </a:ext>
                  </a:extLst>
                </a:gridCol>
                <a:gridCol w="3962400">
                  <a:extLst>
                    <a:ext uri="{9D8B030D-6E8A-4147-A177-3AD203B41FA5}">
                      <a16:colId xmlns:a16="http://schemas.microsoft.com/office/drawing/2014/main" xmlns="" val="20002"/>
                    </a:ext>
                  </a:extLst>
                </a:gridCol>
              </a:tblGrid>
              <a:tr h="12954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Times New Roman" pitchFamily="18" charset="0"/>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Times New Roman" pitchFamily="18" charset="0"/>
                        </a:rPr>
                        <a:t>Design</a:t>
                      </a:r>
                    </a:p>
                  </a:txBody>
                  <a:tcPr marT="45726" marB="45726" horzOverflow="overflow">
                    <a:lnL cap="flat">
                      <a:noFill/>
                    </a:lnL>
                    <a:lnR>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Times New Roman" pitchFamily="18" charset="0"/>
                        </a:rPr>
                        <a:t>Ratio </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Times New Roman" pitchFamily="18" charset="0"/>
                        </a:rPr>
                        <a:t>(often easiest to assess for strength of association)</a:t>
                      </a:r>
                    </a:p>
                  </a:txBody>
                  <a:tcPr marT="45726" marB="45726" horzOverflow="overflow">
                    <a:lnL>
                      <a:noFill/>
                    </a:lnL>
                    <a:lnR>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Times New Roman" pitchFamily="18" charset="0"/>
                        </a:rPr>
                        <a:t>Difference </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Times New Roman" pitchFamily="18" charset="0"/>
                        </a:rPr>
                        <a:t>(for public health impact, especially of interventions)</a:t>
                      </a:r>
                    </a:p>
                  </a:txBody>
                  <a:tcPr marT="45726" marB="45726" horzOverflow="overflow">
                    <a:lnL>
                      <a:noFill/>
                    </a:lnL>
                    <a:lnR cap="flat">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47828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Times New Roman" pitchFamily="18" charset="0"/>
                        </a:rPr>
                        <a:t>Cross-</a:t>
                      </a:r>
                    </a:p>
                  </a:txBody>
                  <a:tcPr marT="45726" marB="45726" horzOverflow="overflow">
                    <a:lnL cap="flat">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600" b="1" i="0" u="none" strike="noStrike" cap="none" normalizeH="0" baseline="0" dirty="0" smtClean="0">
                          <a:ln>
                            <a:noFill/>
                          </a:ln>
                          <a:solidFill>
                            <a:srgbClr val="0070C0"/>
                          </a:solidFill>
                          <a:effectLst/>
                          <a:latin typeface="Times New Roman" pitchFamily="18" charset="0"/>
                        </a:rPr>
                        <a:t>prevalence ratio</a:t>
                      </a:r>
                    </a:p>
                  </a:txBody>
                  <a:tcPr marT="45726" marB="45726"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600" b="0" i="0" u="none" strike="noStrike" cap="none" normalizeH="0" baseline="0" dirty="0" smtClean="0">
                          <a:ln>
                            <a:noFill/>
                          </a:ln>
                          <a:solidFill>
                            <a:schemeClr val="tx1"/>
                          </a:solidFill>
                          <a:effectLst/>
                          <a:latin typeface="Times New Roman" pitchFamily="18" charset="0"/>
                        </a:rPr>
                        <a:t>prevalence difference*</a:t>
                      </a:r>
                    </a:p>
                  </a:txBody>
                  <a:tcPr marT="45726" marB="45726" horzOverflow="overflow">
                    <a:lnL>
                      <a:noFill/>
                    </a:lnL>
                    <a:lnR cap="flat">
                      <a:noFill/>
                    </a:lnR>
                    <a:lnT w="127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xmlns="" val="10001"/>
                  </a:ext>
                </a:extLst>
              </a:tr>
              <a:tr h="5364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Times New Roman" pitchFamily="18" charset="0"/>
                        </a:rPr>
                        <a:t>sectional</a:t>
                      </a:r>
                    </a:p>
                  </a:txBody>
                  <a:tcPr marT="45726" marB="45726" horzOverflow="overflow">
                    <a:lnL cap="flat">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600" b="1" i="0" u="none" strike="noStrike" cap="none" normalizeH="0" baseline="0" dirty="0" smtClean="0">
                          <a:ln>
                            <a:noFill/>
                          </a:ln>
                          <a:solidFill>
                            <a:srgbClr val="0070C0"/>
                          </a:solidFill>
                          <a:effectLst/>
                          <a:latin typeface="Times New Roman" pitchFamily="18" charset="0"/>
                        </a:rPr>
                        <a:t>prevalence odds ratio</a:t>
                      </a:r>
                    </a:p>
                  </a:txBody>
                  <a:tcPr marT="45726" marB="45726"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600" b="0" i="0" u="none" strike="noStrike" cap="none" normalizeH="0" baseline="0" dirty="0" smtClean="0">
                          <a:ln>
                            <a:noFill/>
                          </a:ln>
                          <a:solidFill>
                            <a:schemeClr val="tx1"/>
                          </a:solidFill>
                          <a:effectLst/>
                          <a:latin typeface="Times New Roman" pitchFamily="18" charset="0"/>
                        </a:rPr>
                        <a:t>prevalence odds difference*</a:t>
                      </a:r>
                    </a:p>
                  </a:txBody>
                  <a:tcPr marT="45726" marB="45726" horzOverflow="overflow">
                    <a:lnL>
                      <a:noFill/>
                    </a:lnL>
                    <a:lnR cap="flat">
                      <a:noFill/>
                    </a:lnR>
                    <a:lnT>
                      <a:noFill/>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55430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Times New Roman" pitchFamily="18" charset="0"/>
                        </a:rPr>
                        <a:t>Cohort</a:t>
                      </a:r>
                    </a:p>
                  </a:txBody>
                  <a:tcPr marT="45726" marB="45726" horzOverflow="overflow">
                    <a:lnL cap="flat">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600" b="1" i="0" u="none" strike="noStrike" cap="none" normalizeH="0" baseline="0" dirty="0" smtClean="0">
                          <a:ln>
                            <a:noFill/>
                          </a:ln>
                          <a:solidFill>
                            <a:srgbClr val="0070C0"/>
                          </a:solidFill>
                          <a:effectLst/>
                          <a:latin typeface="Times New Roman" pitchFamily="18" charset="0"/>
                        </a:rPr>
                        <a:t>risk ratio</a:t>
                      </a:r>
                    </a:p>
                  </a:txBody>
                  <a:tcPr marT="45726" marB="45726"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600" b="1" i="0" u="none" strike="noStrike" cap="none" normalizeH="0" baseline="0" dirty="0" smtClean="0">
                          <a:ln>
                            <a:noFill/>
                          </a:ln>
                          <a:solidFill>
                            <a:srgbClr val="0070C0"/>
                          </a:solidFill>
                          <a:effectLst/>
                          <a:latin typeface="Times New Roman" pitchFamily="18" charset="0"/>
                        </a:rPr>
                        <a:t>risk difference</a:t>
                      </a:r>
                    </a:p>
                  </a:txBody>
                  <a:tcPr marT="45726" marB="45726" horzOverflow="overflow">
                    <a:lnL>
                      <a:noFill/>
                    </a:lnL>
                    <a:lnR cap="flat">
                      <a:noFill/>
                    </a:lnR>
                    <a:lnT w="127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xmlns="" val="10003"/>
                  </a:ext>
                </a:extLst>
              </a:tr>
              <a:tr h="68589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Times New Roman" pitchFamily="18" charset="0"/>
                      </a:endParaRPr>
                    </a:p>
                  </a:txBody>
                  <a:tcPr marT="45726" marB="45726" horzOverflow="overflow">
                    <a:lnL cap="flat">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600" b="1" i="0" u="none" strike="noStrike" cap="none" normalizeH="0" baseline="0" dirty="0" smtClean="0">
                          <a:ln>
                            <a:noFill/>
                          </a:ln>
                          <a:solidFill>
                            <a:srgbClr val="0070C0"/>
                          </a:solidFill>
                          <a:effectLst/>
                          <a:latin typeface="Times New Roman" pitchFamily="18" charset="0"/>
                        </a:rPr>
                        <a:t>rate ratio</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600" b="1" i="0" u="none" strike="noStrike" cap="none" normalizeH="0" baseline="0" dirty="0" smtClean="0">
                          <a:ln>
                            <a:noFill/>
                          </a:ln>
                          <a:solidFill>
                            <a:srgbClr val="0070C0"/>
                          </a:solidFill>
                          <a:effectLst/>
                          <a:latin typeface="Times New Roman" pitchFamily="18" charset="0"/>
                        </a:rPr>
                        <a:t>hazard ratio</a:t>
                      </a:r>
                    </a:p>
                  </a:txBody>
                  <a:tcPr marT="45726" marB="45726"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600" b="1" i="0" u="none" strike="noStrike" cap="none" normalizeH="0" baseline="0" dirty="0" smtClean="0">
                          <a:ln>
                            <a:noFill/>
                          </a:ln>
                          <a:solidFill>
                            <a:srgbClr val="0070C0"/>
                          </a:solidFill>
                          <a:effectLst/>
                          <a:latin typeface="Times New Roman" pitchFamily="18" charset="0"/>
                        </a:rPr>
                        <a:t>rate difference</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600" b="0" i="0" u="none" strike="noStrike" cap="none" normalizeH="0" baseline="0" dirty="0" smtClean="0">
                          <a:ln>
                            <a:noFill/>
                          </a:ln>
                          <a:solidFill>
                            <a:schemeClr val="tx1"/>
                          </a:solidFill>
                          <a:effectLst/>
                          <a:latin typeface="Times New Roman" pitchFamily="18" charset="0"/>
                        </a:rPr>
                        <a:t>hazard difference*</a:t>
                      </a:r>
                    </a:p>
                  </a:txBody>
                  <a:tcPr marT="45726" marB="45726"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xmlns="" val="10004"/>
                  </a:ext>
                </a:extLst>
              </a:tr>
              <a:tr h="50662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Times New Roman" pitchFamily="18" charset="0"/>
                      </a:endParaRPr>
                    </a:p>
                  </a:txBody>
                  <a:tcPr marT="45726" marB="45726" horzOverflow="overflow">
                    <a:lnL cap="flat">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600" b="0" i="0" u="none" strike="noStrike" cap="none" normalizeH="0" baseline="0" dirty="0" smtClean="0">
                          <a:ln>
                            <a:noFill/>
                          </a:ln>
                          <a:solidFill>
                            <a:schemeClr val="tx1"/>
                          </a:solidFill>
                          <a:effectLst/>
                          <a:latin typeface="Times New Roman" pitchFamily="18" charset="0"/>
                        </a:rPr>
                        <a:t>incidence odds ratio*</a:t>
                      </a:r>
                    </a:p>
                  </a:txBody>
                  <a:tcPr marT="45726" marB="45726"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600" b="0" i="0" u="none" strike="noStrike" cap="none" normalizeH="0" baseline="0" dirty="0" smtClean="0">
                          <a:ln>
                            <a:noFill/>
                          </a:ln>
                          <a:solidFill>
                            <a:schemeClr val="tx1"/>
                          </a:solidFill>
                          <a:effectLst/>
                          <a:latin typeface="Times New Roman" pitchFamily="18" charset="0"/>
                        </a:rPr>
                        <a:t>incidence odds difference*</a:t>
                      </a:r>
                    </a:p>
                  </a:txBody>
                  <a:tcPr marT="45726" marB="45726" horzOverflow="overflow">
                    <a:lnL>
                      <a:noFill/>
                    </a:lnL>
                    <a:lnR cap="flat">
                      <a:noFill/>
                    </a:lnR>
                    <a:lnT>
                      <a:noFill/>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68589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Times New Roman" pitchFamily="18" charset="0"/>
                        </a:rPr>
                        <a:t>Case-control</a:t>
                      </a:r>
                    </a:p>
                  </a:txBody>
                  <a:tcPr marT="45726" marB="45726" horzOverflow="overflow">
                    <a:lnL cap="flat">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600" b="1" i="0" u="none" strike="noStrike" cap="none" normalizeH="0" baseline="0" dirty="0" smtClean="0">
                          <a:ln>
                            <a:noFill/>
                          </a:ln>
                          <a:solidFill>
                            <a:srgbClr val="0070C0"/>
                          </a:solidFill>
                          <a:effectLst/>
                          <a:latin typeface="Times New Roman" pitchFamily="18" charset="0"/>
                        </a:rPr>
                        <a:t>odds ratio</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0070C0"/>
                          </a:solidFill>
                          <a:effectLst/>
                          <a:latin typeface="Times New Roman" pitchFamily="18" charset="0"/>
                        </a:rPr>
                        <a:t>(can estimate risk ratio, hazard ratio &amp; rate ratio)</a:t>
                      </a:r>
                    </a:p>
                  </a:txBody>
                  <a:tcPr marT="45726" marB="45726" horzOverflow="overflow">
                    <a:lnL>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600" b="0" i="0" u="none" strike="noStrike" cap="none" normalizeH="0" baseline="0" dirty="0" smtClean="0">
                          <a:ln>
                            <a:noFill/>
                          </a:ln>
                          <a:solidFill>
                            <a:schemeClr val="tx1"/>
                          </a:solidFill>
                          <a:effectLst/>
                          <a:latin typeface="Times New Roman" pitchFamily="18" charset="0"/>
                        </a:rPr>
                        <a:t>Risk &amp; rate difference in case-cohort if observations weighted properly</a:t>
                      </a:r>
                    </a:p>
                  </a:txBody>
                  <a:tcPr marT="45726" marB="45726" horzOverflow="overflow">
                    <a:lnL>
                      <a:noFill/>
                    </a:lnL>
                    <a:lnR cap="flat">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6"/>
                  </a:ext>
                </a:extLst>
              </a:tr>
            </a:tbl>
          </a:graphicData>
        </a:graphic>
      </p:graphicFrame>
      <p:sp>
        <p:nvSpPr>
          <p:cNvPr id="234525" name="Text Box 38"/>
          <p:cNvSpPr txBox="1">
            <a:spLocks noChangeArrowheads="1"/>
          </p:cNvSpPr>
          <p:nvPr/>
        </p:nvSpPr>
        <p:spPr bwMode="auto">
          <a:xfrm>
            <a:off x="76200" y="6479406"/>
            <a:ext cx="3429000" cy="400050"/>
          </a:xfrm>
          <a:prstGeom prst="rect">
            <a:avLst/>
          </a:prstGeom>
          <a:noFill/>
          <a:ln w="9525">
            <a:noFill/>
            <a:miter lim="800000"/>
            <a:headEnd/>
            <a:tailEnd/>
          </a:ln>
        </p:spPr>
        <p:txBody>
          <a:bodyPr>
            <a:spAutoFit/>
          </a:bodyPr>
          <a:lstStyle/>
          <a:p>
            <a:pPr>
              <a:spcBef>
                <a:spcPct val="50000"/>
              </a:spcBef>
            </a:pPr>
            <a:r>
              <a:rPr lang="en-US" altLang="en-US" sz="2000" dirty="0">
                <a:solidFill>
                  <a:srgbClr val="000000"/>
                </a:solidFill>
                <a:latin typeface="Times New Roman" pitchFamily="18" charset="0"/>
              </a:rPr>
              <a:t>* Rarely used</a:t>
            </a:r>
          </a:p>
        </p:txBody>
      </p:sp>
      <p:sp>
        <p:nvSpPr>
          <p:cNvPr id="7" name="TextBox 6"/>
          <p:cNvSpPr txBox="1"/>
          <p:nvPr/>
        </p:nvSpPr>
        <p:spPr bwMode="auto">
          <a:xfrm>
            <a:off x="101599" y="0"/>
            <a:ext cx="5784851" cy="307777"/>
          </a:xfrm>
          <a:prstGeom prst="rect">
            <a:avLst/>
          </a:prstGeom>
          <a:noFill/>
          <a:ln w="19050" algn="ctr">
            <a:noFill/>
            <a:miter lim="800000"/>
            <a:headEnd/>
            <a:tailEnd/>
          </a:ln>
        </p:spPr>
        <p:txBody>
          <a:bodyPr wrap="square" lIns="0" tIns="0" rIns="0" bIns="0" rtlCol="0">
            <a:spAutoFit/>
          </a:bodyPr>
          <a:lstStyle/>
          <a:p>
            <a:r>
              <a:rPr lang="en-US" sz="2000" dirty="0" smtClean="0">
                <a:solidFill>
                  <a:srgbClr val="C00000"/>
                </a:solidFill>
              </a:rPr>
              <a:t>Recap of </a:t>
            </a:r>
            <a:r>
              <a:rPr lang="en-US" sz="2000" dirty="0" err="1" smtClean="0">
                <a:solidFill>
                  <a:srgbClr val="C00000"/>
                </a:solidFill>
              </a:rPr>
              <a:t>Epid</a:t>
            </a:r>
            <a:r>
              <a:rPr lang="en-US" sz="2000" dirty="0" smtClean="0">
                <a:solidFill>
                  <a:srgbClr val="C00000"/>
                </a:solidFill>
              </a:rPr>
              <a:t> Methods I </a:t>
            </a:r>
            <a:r>
              <a:rPr lang="mr-IN" sz="2000" dirty="0" smtClean="0">
                <a:solidFill>
                  <a:srgbClr val="C00000"/>
                </a:solidFill>
              </a:rPr>
              <a:t>–</a:t>
            </a:r>
            <a:r>
              <a:rPr lang="en-US" sz="2000" dirty="0" smtClean="0">
                <a:solidFill>
                  <a:srgbClr val="C00000"/>
                </a:solidFill>
              </a:rPr>
              <a:t> Disease Association II</a:t>
            </a:r>
          </a:p>
        </p:txBody>
      </p:sp>
      <p:pic>
        <p:nvPicPr>
          <p:cNvPr id="4" name="tmp8AE0">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45.3945"/>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5" name="Ink 4"/>
              <p14:cNvContentPartPr/>
              <p14:nvPr>
                <p:custDataLst>
                  <p:tags r:id="rId4"/>
                </p:custDataLst>
                <p:extLst>
                  <p:ext uri="{42D2F446-02D8-4167-A562-619A0277C38B}">
                    <p15:isNarration xmlns:p15="http://schemas.microsoft.com/office/powerpoint/2012/main" val="1"/>
                  </p:ext>
                </p:extLst>
              </p14:nvPr>
            </p14:nvContentPartPr>
            <p14:xfrm>
              <a:off x="62307" y="3138664"/>
              <a:ext cx="4901370" cy="787963"/>
            </p14:xfrm>
          </p:contentPart>
        </mc:Choice>
        <mc:Fallback xmlns="">
          <p:pic>
            <p:nvPicPr>
              <p:cNvPr id="5" name="Ink 4"/>
              <p:cNvPicPr>
                <a:picLocks noGrp="1" noRot="1" noChangeAspect="1" noMove="1" noResize="1" noEditPoints="1" noAdjustHandles="1" noChangeArrowheads="1" noChangeShapeType="1"/>
              </p:cNvPicPr>
              <p:nvPr/>
            </p:nvPicPr>
            <p:blipFill>
              <a:blip r:embed="rId10"/>
              <a:stretch>
                <a:fillRect/>
              </a:stretch>
            </p:blipFill>
            <p:spPr>
              <a:xfrm>
                <a:off x="53307" y="3129661"/>
                <a:ext cx="4919370" cy="805969"/>
              </a:xfrm>
              <a:prstGeom prst="rect">
                <a:avLst/>
              </a:prstGeom>
            </p:spPr>
          </p:pic>
        </mc:Fallback>
      </mc:AlternateContent>
    </p:spTree>
    <p:extLst>
      <p:ext uri="{BB962C8B-B14F-4D97-AF65-F5344CB8AC3E}">
        <p14:creationId xmlns:p14="http://schemas.microsoft.com/office/powerpoint/2010/main" val="1830333368"/>
      </p:ext>
    </p:extLst>
  </p:cSld>
  <p:clrMapOvr>
    <a:masterClrMapping/>
  </p:clrMapOvr>
  <mc:AlternateContent xmlns:mc="http://schemas.openxmlformats.org/markup-compatibility/2006" xmlns:p14="http://schemas.microsoft.com/office/powerpoint/2010/main">
    <mc:Choice Requires="p14">
      <p:transition spd="slow" p14:dur="2000" advTm="41888"/>
    </mc:Choice>
    <mc:Fallback xmlns="">
      <p:transition spd="slow" advTm="418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p:cNvSpPr>
            <a:spLocks noGrp="1"/>
          </p:cNvSpPr>
          <p:nvPr>
            <p:ph type="title"/>
          </p:nvPr>
        </p:nvSpPr>
        <p:spPr/>
        <p:txBody>
          <a:bodyPr/>
          <a:lstStyle/>
          <a:p>
            <a:r>
              <a:rPr lang="en-US" altLang="en-US" smtClean="0"/>
              <a:t>What do we calculate? </a:t>
            </a:r>
            <a:endParaRPr lang="en-US" altLang="en-US" dirty="0"/>
          </a:p>
        </p:txBody>
      </p:sp>
      <p:sp>
        <p:nvSpPr>
          <p:cNvPr id="2" name="Text Placeholder 1"/>
          <p:cNvSpPr>
            <a:spLocks noGrp="1"/>
          </p:cNvSpPr>
          <p:nvPr>
            <p:ph type="body" sz="half" idx="1"/>
          </p:nvPr>
        </p:nvSpPr>
        <p:spPr>
          <a:xfrm>
            <a:off x="685800" y="1713914"/>
            <a:ext cx="3810000" cy="4114800"/>
          </a:xfrm>
        </p:spPr>
        <p:txBody>
          <a:bodyPr/>
          <a:lstStyle/>
          <a:p>
            <a:r>
              <a:rPr lang="en-US" altLang="en-US" sz="2400" dirty="0" smtClean="0">
                <a:solidFill>
                  <a:srgbClr val="00B0F0"/>
                </a:solidFill>
              </a:rPr>
              <a:t>Fixed Cohort:</a:t>
            </a:r>
          </a:p>
          <a:p>
            <a:pPr lvl="1"/>
            <a:r>
              <a:rPr lang="en-US" altLang="en-US" sz="2000" dirty="0" smtClean="0">
                <a:solidFill>
                  <a:srgbClr val="00B0F0"/>
                </a:solidFill>
              </a:rPr>
              <a:t>N = Total # at beginning</a:t>
            </a:r>
          </a:p>
          <a:p>
            <a:pPr lvl="1"/>
            <a:r>
              <a:rPr lang="en-US" altLang="en-US" sz="2000" dirty="0" smtClean="0"/>
              <a:t>Cumulative Incidence </a:t>
            </a:r>
          </a:p>
          <a:p>
            <a:pPr lvl="2"/>
            <a:r>
              <a:rPr lang="en-US" altLang="en-US" sz="1800" dirty="0" smtClean="0"/>
              <a:t>Cumulative Incidence ratio</a:t>
            </a:r>
          </a:p>
          <a:p>
            <a:pPr lvl="2"/>
            <a:r>
              <a:rPr lang="en-US" altLang="en-US" sz="1800" dirty="0" smtClean="0"/>
              <a:t>Cumulative Incidence difference</a:t>
            </a:r>
          </a:p>
          <a:p>
            <a:pPr lvl="1"/>
            <a:r>
              <a:rPr lang="en-US" altLang="en-US" sz="2000" dirty="0" smtClean="0"/>
              <a:t>Incidence rate (IR)</a:t>
            </a:r>
          </a:p>
          <a:p>
            <a:pPr lvl="2"/>
            <a:r>
              <a:rPr lang="en-US" altLang="en-US" sz="1800" dirty="0" smtClean="0"/>
              <a:t>Incidence ratio</a:t>
            </a:r>
          </a:p>
          <a:p>
            <a:pPr lvl="2"/>
            <a:r>
              <a:rPr lang="en-US" altLang="en-US" sz="1800" dirty="0" smtClean="0"/>
              <a:t>Incidence difference</a:t>
            </a:r>
          </a:p>
          <a:p>
            <a:pPr lvl="1"/>
            <a:r>
              <a:rPr lang="en-US" altLang="en-US" sz="2000" dirty="0" smtClean="0"/>
              <a:t>Hazard</a:t>
            </a:r>
          </a:p>
          <a:p>
            <a:pPr lvl="2"/>
            <a:r>
              <a:rPr lang="en-US" altLang="en-US" sz="1800" dirty="0" smtClean="0"/>
              <a:t>Hazard Ratio</a:t>
            </a:r>
          </a:p>
          <a:p>
            <a:pPr lvl="2"/>
            <a:r>
              <a:rPr lang="en-US" altLang="en-US" sz="1800" dirty="0" smtClean="0"/>
              <a:t>(Hazard Difference*)</a:t>
            </a:r>
          </a:p>
        </p:txBody>
      </p:sp>
      <p:sp>
        <p:nvSpPr>
          <p:cNvPr id="34819" name="Content Placeholder 2"/>
          <p:cNvSpPr>
            <a:spLocks noGrp="1"/>
          </p:cNvSpPr>
          <p:nvPr>
            <p:ph sz="half" idx="2"/>
          </p:nvPr>
        </p:nvSpPr>
        <p:spPr>
          <a:xfrm>
            <a:off x="4648200" y="1713914"/>
            <a:ext cx="3810000" cy="4114800"/>
          </a:xfrm>
        </p:spPr>
        <p:txBody>
          <a:bodyPr/>
          <a:lstStyle/>
          <a:p>
            <a:r>
              <a:rPr lang="en-US" altLang="en-US" sz="2400" dirty="0" smtClean="0">
                <a:solidFill>
                  <a:srgbClr val="00B0F0"/>
                </a:solidFill>
              </a:rPr>
              <a:t>Open Cohort:</a:t>
            </a:r>
          </a:p>
          <a:p>
            <a:pPr lvl="1"/>
            <a:r>
              <a:rPr lang="en-US" altLang="en-US" sz="2000" dirty="0" smtClean="0">
                <a:solidFill>
                  <a:srgbClr val="00B0F0"/>
                </a:solidFill>
              </a:rPr>
              <a:t>N may vary over time</a:t>
            </a:r>
          </a:p>
          <a:p>
            <a:pPr lvl="1"/>
            <a:r>
              <a:rPr lang="en-US" altLang="en-US" sz="2000" dirty="0" smtClean="0"/>
              <a:t>Cumulative Incidence </a:t>
            </a:r>
          </a:p>
          <a:p>
            <a:pPr lvl="2"/>
            <a:r>
              <a:rPr lang="en-US" altLang="en-US" sz="1800" dirty="0" smtClean="0"/>
              <a:t>Cumulative Incidence ratio</a:t>
            </a:r>
          </a:p>
          <a:p>
            <a:pPr lvl="2"/>
            <a:r>
              <a:rPr lang="en-US" altLang="en-US" sz="1800" dirty="0" smtClean="0"/>
              <a:t>Cumulative Incidence difference</a:t>
            </a:r>
          </a:p>
          <a:p>
            <a:pPr lvl="1"/>
            <a:r>
              <a:rPr lang="en-US" altLang="en-US" sz="2000" dirty="0" smtClean="0"/>
              <a:t>Incidence rate (IR)</a:t>
            </a:r>
          </a:p>
          <a:p>
            <a:pPr lvl="2"/>
            <a:r>
              <a:rPr lang="en-US" altLang="en-US" sz="1800" dirty="0" smtClean="0"/>
              <a:t>Incidence ratio</a:t>
            </a:r>
          </a:p>
          <a:p>
            <a:pPr lvl="2"/>
            <a:r>
              <a:rPr lang="en-US" altLang="en-US" sz="1800" dirty="0" smtClean="0"/>
              <a:t>Incidence difference</a:t>
            </a:r>
          </a:p>
          <a:p>
            <a:pPr lvl="1"/>
            <a:r>
              <a:rPr lang="en-US" altLang="en-US" sz="2000" dirty="0" smtClean="0"/>
              <a:t>Hazard</a:t>
            </a:r>
          </a:p>
          <a:p>
            <a:pPr lvl="2"/>
            <a:r>
              <a:rPr lang="en-US" altLang="en-US" sz="1800" dirty="0" smtClean="0"/>
              <a:t>Hazard Ratio</a:t>
            </a:r>
          </a:p>
          <a:p>
            <a:pPr lvl="2"/>
            <a:r>
              <a:rPr lang="en-US" altLang="en-US" sz="1800" dirty="0" smtClean="0"/>
              <a:t>(Hazard Difference*)</a:t>
            </a:r>
          </a:p>
          <a:p>
            <a:pPr lvl="1"/>
            <a:endParaRPr lang="en-US" altLang="en-US" sz="2000" dirty="0" smtClean="0"/>
          </a:p>
        </p:txBody>
      </p:sp>
      <p:sp>
        <p:nvSpPr>
          <p:cNvPr id="64515" name="Slide Number Placeholder 2"/>
          <p:cNvSpPr>
            <a:spLocks noGrp="1"/>
          </p:cNvSpPr>
          <p:nvPr>
            <p:ph type="sldNum" sz="quarter" idx="12"/>
          </p:nvPr>
        </p:nvSpPr>
        <p:spPr/>
        <p:txBody>
          <a:bodyPr/>
          <a:lstStyle>
            <a:lvl1pPr>
              <a:defRPr>
                <a:solidFill>
                  <a:schemeClr val="tx1"/>
                </a:solidFill>
                <a:latin typeface="Garamond" charset="0"/>
              </a:defRPr>
            </a:lvl1pPr>
            <a:lvl2pPr marL="742950" indent="-285750">
              <a:defRPr>
                <a:solidFill>
                  <a:schemeClr val="tx1"/>
                </a:solidFill>
                <a:latin typeface="Garamond" charset="0"/>
              </a:defRPr>
            </a:lvl2pPr>
            <a:lvl3pPr marL="1143000" indent="-228600">
              <a:defRPr>
                <a:solidFill>
                  <a:schemeClr val="tx1"/>
                </a:solidFill>
                <a:latin typeface="Garamond" charset="0"/>
              </a:defRPr>
            </a:lvl3pPr>
            <a:lvl4pPr marL="1600200" indent="-228600">
              <a:defRPr>
                <a:solidFill>
                  <a:schemeClr val="tx1"/>
                </a:solidFill>
                <a:latin typeface="Garamond" charset="0"/>
              </a:defRPr>
            </a:lvl4pPr>
            <a:lvl5pPr marL="2057400" indent="-228600">
              <a:defRPr>
                <a:solidFill>
                  <a:schemeClr val="tx1"/>
                </a:solidFill>
                <a:latin typeface="Garamond" charset="0"/>
              </a:defRPr>
            </a:lvl5pPr>
            <a:lvl6pPr marL="2514600" indent="-228600" eaLnBrk="0" fontAlgn="base" hangingPunct="0">
              <a:spcBef>
                <a:spcPct val="0"/>
              </a:spcBef>
              <a:spcAft>
                <a:spcPct val="0"/>
              </a:spcAft>
              <a:defRPr>
                <a:solidFill>
                  <a:schemeClr val="tx1"/>
                </a:solidFill>
                <a:latin typeface="Garamond" charset="0"/>
              </a:defRPr>
            </a:lvl6pPr>
            <a:lvl7pPr marL="2971800" indent="-228600" eaLnBrk="0" fontAlgn="base" hangingPunct="0">
              <a:spcBef>
                <a:spcPct val="0"/>
              </a:spcBef>
              <a:spcAft>
                <a:spcPct val="0"/>
              </a:spcAft>
              <a:defRPr>
                <a:solidFill>
                  <a:schemeClr val="tx1"/>
                </a:solidFill>
                <a:latin typeface="Garamond" charset="0"/>
              </a:defRPr>
            </a:lvl7pPr>
            <a:lvl8pPr marL="3429000" indent="-228600" eaLnBrk="0" fontAlgn="base" hangingPunct="0">
              <a:spcBef>
                <a:spcPct val="0"/>
              </a:spcBef>
              <a:spcAft>
                <a:spcPct val="0"/>
              </a:spcAft>
              <a:defRPr>
                <a:solidFill>
                  <a:schemeClr val="tx1"/>
                </a:solidFill>
                <a:latin typeface="Garamond" charset="0"/>
              </a:defRPr>
            </a:lvl8pPr>
            <a:lvl9pPr marL="3886200" indent="-228600" eaLnBrk="0" fontAlgn="base" hangingPunct="0">
              <a:spcBef>
                <a:spcPct val="0"/>
              </a:spcBef>
              <a:spcAft>
                <a:spcPct val="0"/>
              </a:spcAft>
              <a:defRPr>
                <a:solidFill>
                  <a:schemeClr val="tx1"/>
                </a:solidFill>
                <a:latin typeface="Garamond" charset="0"/>
              </a:defRPr>
            </a:lvl9pPr>
          </a:lstStyle>
          <a:p>
            <a:fld id="{DB28C928-F170-1049-A92C-8460152DE397}" type="slidenum">
              <a:rPr lang="en-US" altLang="en-US" smtClean="0"/>
              <a:pPr/>
              <a:t>16</a:t>
            </a:fld>
            <a:endParaRPr lang="en-US" altLang="en-US" dirty="0"/>
          </a:p>
        </p:txBody>
      </p:sp>
      <p:sp>
        <p:nvSpPr>
          <p:cNvPr id="5" name="Text Box 38"/>
          <p:cNvSpPr txBox="1">
            <a:spLocks noChangeArrowheads="1"/>
          </p:cNvSpPr>
          <p:nvPr/>
        </p:nvSpPr>
        <p:spPr bwMode="auto">
          <a:xfrm>
            <a:off x="7696786" y="6352864"/>
            <a:ext cx="3429000" cy="338554"/>
          </a:xfrm>
          <a:prstGeom prst="rect">
            <a:avLst/>
          </a:prstGeom>
          <a:noFill/>
          <a:ln w="9525">
            <a:noFill/>
            <a:miter lim="800000"/>
            <a:headEnd/>
            <a:tailEnd/>
          </a:ln>
        </p:spPr>
        <p:txBody>
          <a:bodyPr>
            <a:spAutoFit/>
          </a:bodyPr>
          <a:lstStyle/>
          <a:p>
            <a:pPr>
              <a:spcBef>
                <a:spcPct val="50000"/>
              </a:spcBef>
            </a:pPr>
            <a:r>
              <a:rPr lang="en-US" altLang="en-US" sz="1600" dirty="0">
                <a:solidFill>
                  <a:srgbClr val="000000"/>
                </a:solidFill>
                <a:latin typeface="Times New Roman" pitchFamily="18" charset="0"/>
              </a:rPr>
              <a:t>* Rarely used</a:t>
            </a:r>
          </a:p>
        </p:txBody>
      </p:sp>
      <p:pic>
        <p:nvPicPr>
          <p:cNvPr id="3" name="tmp87AE">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st="42219" end="177113.7333"/>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4" name="Ink 3"/>
              <p14:cNvContentPartPr/>
              <p14:nvPr>
                <p:custDataLst>
                  <p:tags r:id="rId4"/>
                </p:custDataLst>
                <p:extLst>
                  <p:ext uri="{42D2F446-02D8-4167-A562-619A0277C38B}">
                    <p15:isNarration xmlns:p15="http://schemas.microsoft.com/office/powerpoint/2012/main" val="1"/>
                  </p:ext>
                </p:extLst>
              </p14:nvPr>
            </p14:nvContentPartPr>
            <p14:xfrm>
              <a:off x="781506" y="1798186"/>
              <a:ext cx="7739586" cy="4539490"/>
            </p14:xfrm>
          </p:contentPart>
        </mc:Choice>
        <mc:Fallback xmlns="">
          <p:pic>
            <p:nvPicPr>
              <p:cNvPr id="4" name="Ink 3"/>
              <p:cNvPicPr>
                <a:picLocks noGrp="1" noRot="1" noChangeAspect="1" noMove="1" noResize="1" noEditPoints="1" noAdjustHandles="1" noChangeArrowheads="1" noChangeShapeType="1"/>
              </p:cNvPicPr>
              <p:nvPr/>
            </p:nvPicPr>
            <p:blipFill>
              <a:blip r:embed="rId10"/>
              <a:stretch>
                <a:fillRect/>
              </a:stretch>
            </p:blipFill>
            <p:spPr>
              <a:xfrm>
                <a:off x="775568" y="1793497"/>
                <a:ext cx="7751462" cy="4548867"/>
              </a:xfrm>
              <a:prstGeom prst="rect">
                <a:avLst/>
              </a:prstGeom>
            </p:spPr>
          </p:pic>
        </mc:Fallback>
      </mc:AlternateContent>
    </p:spTree>
    <p:extLst>
      <p:ext uri="{BB962C8B-B14F-4D97-AF65-F5344CB8AC3E}">
        <p14:creationId xmlns:p14="http://schemas.microsoft.com/office/powerpoint/2010/main" val="141278705"/>
      </p:ext>
    </p:extLst>
  </p:cSld>
  <p:clrMapOvr>
    <a:masterClrMapping/>
  </p:clrMapOvr>
  <p:transition advTm="2906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Cumulative Incidence in Cohorts</a:t>
            </a:r>
            <a:endParaRPr lang="en-US" dirty="0"/>
          </a:p>
        </p:txBody>
      </p:sp>
      <p:sp>
        <p:nvSpPr>
          <p:cNvPr id="8" name="Content Placeholder 7"/>
          <p:cNvSpPr>
            <a:spLocks noGrp="1"/>
          </p:cNvSpPr>
          <p:nvPr>
            <p:ph idx="1"/>
          </p:nvPr>
        </p:nvSpPr>
        <p:spPr>
          <a:xfrm>
            <a:off x="453585" y="1348053"/>
            <a:ext cx="8137665" cy="4803246"/>
          </a:xfrm>
        </p:spPr>
        <p:txBody>
          <a:bodyPr/>
          <a:lstStyle/>
          <a:p>
            <a:r>
              <a:rPr lang="en-US" dirty="0" smtClean="0"/>
              <a:t>Basic Formula for Cumulative Incidence at time t</a:t>
            </a:r>
            <a:r>
              <a:rPr lang="en-US" baseline="-25000" dirty="0" smtClean="0"/>
              <a:t>1</a:t>
            </a:r>
            <a:r>
              <a:rPr lang="en-US" dirty="0" smtClean="0"/>
              <a:t>:</a:t>
            </a:r>
          </a:p>
          <a:p>
            <a:pPr marL="295268" lvl="1" indent="0">
              <a:buNone/>
            </a:pPr>
            <a:r>
              <a:rPr lang="en-US" dirty="0"/>
              <a:t>	</a:t>
            </a:r>
            <a:r>
              <a:rPr lang="en-US" dirty="0" smtClean="0"/>
              <a:t>(cases observed during t</a:t>
            </a:r>
            <a:r>
              <a:rPr lang="en-US" baseline="-25000" dirty="0" smtClean="0"/>
              <a:t>0</a:t>
            </a:r>
            <a:r>
              <a:rPr lang="en-US" dirty="0" smtClean="0"/>
              <a:t> to t</a:t>
            </a:r>
            <a:r>
              <a:rPr lang="en-US" baseline="-25000" dirty="0" smtClean="0"/>
              <a:t>1</a:t>
            </a:r>
            <a:r>
              <a:rPr lang="en-US" dirty="0" smtClean="0"/>
              <a:t>) </a:t>
            </a:r>
            <a:r>
              <a:rPr lang="en-US" sz="2400" dirty="0" smtClean="0"/>
              <a:t>/ </a:t>
            </a:r>
            <a:r>
              <a:rPr lang="en-US" dirty="0" smtClean="0"/>
              <a:t>(total at risk at </a:t>
            </a:r>
            <a:r>
              <a:rPr lang="en-US" dirty="0"/>
              <a:t>t</a:t>
            </a:r>
            <a:r>
              <a:rPr lang="en-US" baseline="-25000" dirty="0"/>
              <a:t>0</a:t>
            </a:r>
            <a:r>
              <a:rPr lang="en-US" dirty="0" smtClean="0"/>
              <a:t>)</a:t>
            </a:r>
          </a:p>
          <a:p>
            <a:pPr marL="295268" lvl="1" indent="0">
              <a:buNone/>
            </a:pPr>
            <a:r>
              <a:rPr lang="en-US" sz="1600" dirty="0" smtClean="0"/>
              <a:t>Where t</a:t>
            </a:r>
            <a:r>
              <a:rPr lang="en-US" sz="1600" baseline="-25000" dirty="0" smtClean="0"/>
              <a:t>1 </a:t>
            </a:r>
            <a:r>
              <a:rPr lang="en-US" sz="1600" dirty="0" smtClean="0"/>
              <a:t>is some point during follow-up, and </a:t>
            </a:r>
            <a:r>
              <a:rPr lang="en-US" sz="1600" dirty="0"/>
              <a:t>t</a:t>
            </a:r>
            <a:r>
              <a:rPr lang="en-US" sz="1600" baseline="-25000" dirty="0"/>
              <a:t>0 </a:t>
            </a:r>
            <a:r>
              <a:rPr lang="en-US" sz="1600" dirty="0" smtClean="0"/>
              <a:t>is baseline (start of follow-up)</a:t>
            </a:r>
            <a:endParaRPr lang="en-US" dirty="0" smtClean="0"/>
          </a:p>
          <a:p>
            <a:r>
              <a:rPr lang="en-US" dirty="0" smtClean="0"/>
              <a:t>In this basic formula, how do we deal with</a:t>
            </a:r>
          </a:p>
          <a:p>
            <a:pPr lvl="1"/>
            <a:r>
              <a:rPr lang="en-US" dirty="0" smtClean="0"/>
              <a:t> Loss </a:t>
            </a:r>
            <a:r>
              <a:rPr lang="en-US" dirty="0"/>
              <a:t>to </a:t>
            </a:r>
            <a:r>
              <a:rPr lang="en-US" dirty="0" smtClean="0"/>
              <a:t>follow-up?</a:t>
            </a:r>
          </a:p>
          <a:p>
            <a:pPr lvl="1"/>
            <a:r>
              <a:rPr lang="en-US" dirty="0" smtClean="0"/>
              <a:t>Changing N over time? (e.g., Open Cohort)</a:t>
            </a:r>
          </a:p>
          <a:p>
            <a:r>
              <a:rPr lang="en-US" dirty="0" smtClean="0"/>
              <a:t>Recall: Cumulative Incidence can be estimated </a:t>
            </a:r>
            <a:r>
              <a:rPr lang="en-US" dirty="0"/>
              <a:t>by </a:t>
            </a:r>
            <a:endParaRPr lang="en-US" dirty="0" smtClean="0"/>
          </a:p>
          <a:p>
            <a:pPr lvl="1"/>
            <a:r>
              <a:rPr lang="en-US" dirty="0" smtClean="0"/>
              <a:t>“</a:t>
            </a:r>
            <a:r>
              <a:rPr lang="en-US" dirty="0"/>
              <a:t>shifting everyone </a:t>
            </a:r>
            <a:r>
              <a:rPr lang="en-US" dirty="0" smtClean="0"/>
              <a:t>left” and allowing censoring (addresses the variable follow-up times and changing N)</a:t>
            </a:r>
          </a:p>
          <a:p>
            <a:pPr lvl="1"/>
            <a:r>
              <a:rPr lang="en-US" dirty="0" smtClean="0"/>
              <a:t>Apply </a:t>
            </a:r>
            <a:r>
              <a:rPr lang="en-US" dirty="0"/>
              <a:t>KM </a:t>
            </a:r>
            <a:r>
              <a:rPr lang="en-US" dirty="0" smtClean="0"/>
              <a:t>estimators</a:t>
            </a:r>
          </a:p>
          <a:p>
            <a:pPr lvl="1"/>
            <a:r>
              <a:rPr lang="en-US" dirty="0" smtClean="0"/>
              <a:t>Or estimate using hazard:  </a:t>
            </a:r>
            <a:endParaRPr lang="en-US" dirty="0"/>
          </a:p>
        </p:txBody>
      </p:sp>
      <p:graphicFrame>
        <p:nvGraphicFramePr>
          <p:cNvPr id="9" name="Object 20"/>
          <p:cNvGraphicFramePr>
            <a:graphicFrameLocks noChangeAspect="1"/>
          </p:cNvGraphicFramePr>
          <p:nvPr>
            <p:extLst>
              <p:ext uri="{D42A27DB-BD31-4B8C-83A1-F6EECF244321}">
                <p14:modId xmlns:p14="http://schemas.microsoft.com/office/powerpoint/2010/main" val="68257871"/>
              </p:ext>
            </p:extLst>
          </p:nvPr>
        </p:nvGraphicFramePr>
        <p:xfrm>
          <a:off x="2021644" y="5498709"/>
          <a:ext cx="2409678" cy="438123"/>
        </p:xfrm>
        <a:graphic>
          <a:graphicData uri="http://schemas.openxmlformats.org/presentationml/2006/ole">
            <mc:AlternateContent xmlns:mc="http://schemas.openxmlformats.org/markup-compatibility/2006">
              <mc:Choice xmlns:v="urn:schemas-microsoft-com:vml" Requires="v">
                <p:oleObj spid="_x0000_s235852" name="Equation" r:id="rId8" imgW="1257300" imgH="228600" progId="Equation.3">
                  <p:embed/>
                </p:oleObj>
              </mc:Choice>
              <mc:Fallback>
                <p:oleObj name="Equation" r:id="rId8" imgW="1257300" imgH="228600" progId="Equation.3">
                  <p:embed/>
                  <p:pic>
                    <p:nvPicPr>
                      <p:cNvPr id="0" name=""/>
                      <p:cNvPicPr>
                        <a:picLocks noGrp="1"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21644" y="5498709"/>
                        <a:ext cx="2409678" cy="438123"/>
                      </a:xfrm>
                      <a:prstGeom prst="rect">
                        <a:avLst/>
                      </a:prstGeom>
                      <a:noFill/>
                      <a:extLst/>
                    </p:spPr>
                  </p:pic>
                </p:oleObj>
              </mc:Fallback>
            </mc:AlternateContent>
          </a:graphicData>
        </a:graphic>
      </p:graphicFrame>
      <p:sp>
        <p:nvSpPr>
          <p:cNvPr id="10" name="TextBox 9"/>
          <p:cNvSpPr txBox="1"/>
          <p:nvPr/>
        </p:nvSpPr>
        <p:spPr bwMode="auto">
          <a:xfrm>
            <a:off x="4568510" y="5535746"/>
            <a:ext cx="3914309" cy="615553"/>
          </a:xfrm>
          <a:prstGeom prst="rect">
            <a:avLst/>
          </a:prstGeom>
          <a:noFill/>
          <a:ln w="19050" algn="ctr">
            <a:noFill/>
            <a:miter lim="800000"/>
            <a:headEnd/>
            <a:tailEnd/>
          </a:ln>
        </p:spPr>
        <p:txBody>
          <a:bodyPr wrap="square" lIns="0" tIns="0" rIns="0" bIns="0" rtlCol="0">
            <a:spAutoFit/>
          </a:bodyPr>
          <a:lstStyle/>
          <a:p>
            <a:r>
              <a:rPr lang="en-US" sz="2000" dirty="0" smtClean="0"/>
              <a:t>Assuming constant hazard and no competing risks</a:t>
            </a:r>
          </a:p>
        </p:txBody>
      </p:sp>
      <p:pic>
        <p:nvPicPr>
          <p:cNvPr id="2" name="tmp87AE">
            <a:hlinkClick r:id="" action="ppaction://media"/>
          </p:cNvPr>
          <p:cNvPicPr>
            <a:picLocks noChangeAspect="1"/>
          </p:cNvPicPr>
          <p:nvPr>
            <a:videoFile r:link="rId2"/>
            <p:custDataLst>
              <p:tags r:id="rId3"/>
            </p:custDataLst>
            <p:extLst>
              <p:ext uri="{DAA4B4D4-6D71-4841-9C94-3DE7FCFB9230}">
                <p14:media xmlns:p14="http://schemas.microsoft.com/office/powerpoint/2010/main" r:embed="rId4">
                  <p14:trim st="71286" end="36597.7333"/>
                </p14:media>
              </p:ext>
              <p:ext uri="{42D2F446-02D8-4167-A562-619A0277C38B}">
                <p15:isNarration xmlns:p15="http://schemas.microsoft.com/office/powerpoint/2012/main" val="1"/>
              </p:ext>
            </p:extLst>
          </p:nvPr>
        </p:nvPicPr>
        <p:blipFill>
          <a:blip r:embed="rId10"/>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11">
            <p14:nvContentPartPr>
              <p14:cNvPr id="3" name="Ink 2"/>
              <p14:cNvContentPartPr/>
              <p14:nvPr>
                <p:custDataLst>
                  <p:tags r:id="rId5"/>
                </p:custDataLst>
                <p:extLst>
                  <p:ext uri="{42D2F446-02D8-4167-A562-619A0277C38B}">
                    <p15:isNarration xmlns:p15="http://schemas.microsoft.com/office/powerpoint/2012/main" val="1"/>
                  </p:ext>
                </p:extLst>
              </p14:nvPr>
            </p14:nvContentPartPr>
            <p14:xfrm>
              <a:off x="282895" y="1242711"/>
              <a:ext cx="7514843" cy="4994566"/>
            </p14:xfrm>
          </p:contentPart>
        </mc:Choice>
        <mc:Fallback xmlns="">
          <p:pic>
            <p:nvPicPr>
              <p:cNvPr id="3" name="Ink 2"/>
              <p:cNvPicPr>
                <a:picLocks noGrp="1" noRot="1" noChangeAspect="1" noMove="1" noResize="1" noEditPoints="1" noAdjustHandles="1" noChangeArrowheads="1" noChangeShapeType="1"/>
              </p:cNvPicPr>
              <p:nvPr/>
            </p:nvPicPr>
            <p:blipFill>
              <a:blip r:embed="rId13"/>
              <a:stretch>
                <a:fillRect/>
              </a:stretch>
            </p:blipFill>
            <p:spPr>
              <a:xfrm>
                <a:off x="275220" y="1235891"/>
                <a:ext cx="7530194" cy="5008206"/>
              </a:xfrm>
              <a:prstGeom prst="rect">
                <a:avLst/>
              </a:prstGeom>
            </p:spPr>
          </p:pic>
        </mc:Fallback>
      </mc:AlternateContent>
    </p:spTree>
    <p:extLst>
      <p:ext uri="{BB962C8B-B14F-4D97-AF65-F5344CB8AC3E}">
        <p14:creationId xmlns:p14="http://schemas.microsoft.com/office/powerpoint/2010/main" val="2072946631"/>
      </p:ext>
    </p:extLst>
  </p:cSld>
  <p:clrMapOvr>
    <a:masterClrMapping/>
  </p:clrMapOvr>
  <p:transition advTm="14051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9" name="Rectangle 2"/>
          <p:cNvSpPr>
            <a:spLocks noGrp="1" noChangeArrowheads="1"/>
          </p:cNvSpPr>
          <p:nvPr>
            <p:ph type="title"/>
          </p:nvPr>
        </p:nvSpPr>
        <p:spPr>
          <a:xfrm>
            <a:off x="685800" y="228600"/>
            <a:ext cx="7772400" cy="1143000"/>
          </a:xfrm>
        </p:spPr>
        <p:txBody>
          <a:bodyPr/>
          <a:lstStyle/>
          <a:p>
            <a:r>
              <a:rPr lang="en-US" sz="3600" b="1" dirty="0" smtClean="0"/>
              <a:t>Relationship between Constant Hazard and Cumulative Incidence</a:t>
            </a:r>
          </a:p>
        </p:txBody>
      </p:sp>
      <p:sp>
        <p:nvSpPr>
          <p:cNvPr id="2070" name="Rectangle 3"/>
          <p:cNvSpPr>
            <a:spLocks noGrp="1" noChangeArrowheads="1"/>
          </p:cNvSpPr>
          <p:nvPr>
            <p:ph type="body" sz="half" idx="1"/>
          </p:nvPr>
        </p:nvSpPr>
        <p:spPr>
          <a:xfrm>
            <a:off x="152400" y="1524000"/>
            <a:ext cx="8915400" cy="5029200"/>
          </a:xfrm>
        </p:spPr>
        <p:txBody>
          <a:bodyPr/>
          <a:lstStyle/>
          <a:p>
            <a:r>
              <a:rPr lang="en-US" dirty="0" smtClean="0"/>
              <a:t>A constant hazard (rate) produces an “exponential” cumulative incidence (or survival) function</a:t>
            </a:r>
            <a:endParaRPr lang="en-US" sz="2800" dirty="0" smtClean="0"/>
          </a:p>
          <a:p>
            <a:endParaRPr lang="en-US" sz="1000" dirty="0" smtClean="0"/>
          </a:p>
          <a:p>
            <a:r>
              <a:rPr lang="en-US" dirty="0" smtClean="0"/>
              <a:t>If know the </a:t>
            </a:r>
            <a:r>
              <a:rPr lang="en-US" i="1" dirty="0" smtClean="0"/>
              <a:t>constant</a:t>
            </a:r>
            <a:r>
              <a:rPr lang="en-US" dirty="0" smtClean="0"/>
              <a:t> incidence rate, can derive the cumulative incidence/survival function or vice-versa from the “exponential formula”</a:t>
            </a:r>
          </a:p>
          <a:p>
            <a:pPr>
              <a:buFontTx/>
              <a:buNone/>
            </a:pPr>
            <a:r>
              <a:rPr lang="en-US" dirty="0" smtClean="0"/>
              <a:t>     </a:t>
            </a:r>
          </a:p>
          <a:p>
            <a:pPr>
              <a:buFontTx/>
              <a:buNone/>
            </a:pPr>
            <a:r>
              <a:rPr lang="en-US" dirty="0" smtClean="0"/>
              <a:t>   where S(t) = cumulative survival and</a:t>
            </a:r>
          </a:p>
          <a:p>
            <a:pPr>
              <a:buFontTx/>
              <a:buNone/>
            </a:pPr>
            <a:r>
              <a:rPr lang="en-US" dirty="0" smtClean="0"/>
              <a:t>	F(t) = cumulative incidence </a:t>
            </a:r>
          </a:p>
          <a:p>
            <a:pPr>
              <a:buFontTx/>
              <a:buNone/>
            </a:pPr>
            <a:r>
              <a:rPr lang="en-US" dirty="0" smtClean="0">
                <a:sym typeface="Symbol" pitchFamily="18" charset="2"/>
              </a:rPr>
              <a:t>	e= 2.71828;   = rate; t = time units</a:t>
            </a:r>
            <a:endParaRPr lang="en-US" dirty="0" smtClean="0"/>
          </a:p>
          <a:p>
            <a:endParaRPr lang="en-US" sz="2800" dirty="0" smtClean="0"/>
          </a:p>
        </p:txBody>
      </p:sp>
      <p:graphicFrame>
        <p:nvGraphicFramePr>
          <p:cNvPr id="2068" name="Object 20"/>
          <p:cNvGraphicFramePr>
            <a:graphicFrameLocks noGrp="1" noChangeAspect="1"/>
          </p:cNvGraphicFramePr>
          <p:nvPr>
            <p:ph sz="half" idx="2"/>
          </p:nvPr>
        </p:nvGraphicFramePr>
        <p:xfrm>
          <a:off x="2781300" y="4343400"/>
          <a:ext cx="3841750" cy="698500"/>
        </p:xfrm>
        <a:graphic>
          <a:graphicData uri="http://schemas.openxmlformats.org/presentationml/2006/ole">
            <mc:AlternateContent xmlns:mc="http://schemas.openxmlformats.org/markup-compatibility/2006">
              <mc:Choice xmlns:v="urn:schemas-microsoft-com:vml" Requires="v">
                <p:oleObj spid="_x0000_s234835" name="Equation" r:id="rId8" imgW="1257300" imgH="228600" progId="Equation.3">
                  <p:embed/>
                </p:oleObj>
              </mc:Choice>
              <mc:Fallback>
                <p:oleObj name="Equation" r:id="rId8" imgW="1257300" imgH="228600" progId="Equation.3">
                  <p:embed/>
                  <p:pic>
                    <p:nvPicPr>
                      <p:cNvPr id="0" name=""/>
                      <p:cNvPicPr>
                        <a:picLocks noGrp="1"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81300" y="4343400"/>
                        <a:ext cx="3841750" cy="698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 Box 6"/>
          <p:cNvSpPr txBox="1">
            <a:spLocks noChangeArrowheads="1"/>
          </p:cNvSpPr>
          <p:nvPr/>
        </p:nvSpPr>
        <p:spPr bwMode="auto">
          <a:xfrm>
            <a:off x="6781800" y="5410200"/>
            <a:ext cx="2971800" cy="830997"/>
          </a:xfrm>
          <a:prstGeom prst="rect">
            <a:avLst/>
          </a:prstGeom>
          <a:noFill/>
          <a:ln w="9525">
            <a:noFill/>
            <a:miter lim="800000"/>
            <a:headEnd/>
            <a:tailEnd/>
          </a:ln>
        </p:spPr>
        <p:txBody>
          <a:bodyPr wrap="square">
            <a:spAutoFit/>
          </a:bodyPr>
          <a:lstStyle/>
          <a:p>
            <a:pPr eaLnBrk="0" hangingPunct="0">
              <a:spcBef>
                <a:spcPct val="50000"/>
              </a:spcBef>
              <a:buFontTx/>
              <a:buChar char="•"/>
            </a:pPr>
            <a:r>
              <a:rPr lang="en-US" dirty="0"/>
              <a:t> Assumes no competing events</a:t>
            </a:r>
          </a:p>
        </p:txBody>
      </p:sp>
      <p:sp>
        <p:nvSpPr>
          <p:cNvPr id="6" name="TextBox 5"/>
          <p:cNvSpPr txBox="1"/>
          <p:nvPr/>
        </p:nvSpPr>
        <p:spPr bwMode="auto">
          <a:xfrm>
            <a:off x="101599" y="0"/>
            <a:ext cx="5784851" cy="307777"/>
          </a:xfrm>
          <a:prstGeom prst="rect">
            <a:avLst/>
          </a:prstGeom>
          <a:noFill/>
          <a:ln w="19050" algn="ctr">
            <a:noFill/>
            <a:miter lim="800000"/>
            <a:headEnd/>
            <a:tailEnd/>
          </a:ln>
        </p:spPr>
        <p:txBody>
          <a:bodyPr wrap="square" lIns="0" tIns="0" rIns="0" bIns="0" rtlCol="0">
            <a:spAutoFit/>
          </a:bodyPr>
          <a:lstStyle/>
          <a:p>
            <a:r>
              <a:rPr lang="en-US" sz="2000" dirty="0" smtClean="0">
                <a:solidFill>
                  <a:srgbClr val="C00000"/>
                </a:solidFill>
              </a:rPr>
              <a:t>Recap of </a:t>
            </a:r>
            <a:r>
              <a:rPr lang="en-US" sz="2000" dirty="0" err="1" smtClean="0">
                <a:solidFill>
                  <a:srgbClr val="C00000"/>
                </a:solidFill>
              </a:rPr>
              <a:t>Epid</a:t>
            </a:r>
            <a:r>
              <a:rPr lang="en-US" sz="2000" dirty="0" smtClean="0">
                <a:solidFill>
                  <a:srgbClr val="C00000"/>
                </a:solidFill>
              </a:rPr>
              <a:t> Methods I </a:t>
            </a:r>
            <a:r>
              <a:rPr lang="mr-IN" sz="2000" dirty="0" smtClean="0">
                <a:solidFill>
                  <a:srgbClr val="C00000"/>
                </a:solidFill>
              </a:rPr>
              <a:t>–</a:t>
            </a:r>
            <a:r>
              <a:rPr lang="en-US" sz="2000" dirty="0" smtClean="0">
                <a:solidFill>
                  <a:srgbClr val="C00000"/>
                </a:solidFill>
              </a:rPr>
              <a:t> Disease Occurrence II</a:t>
            </a:r>
          </a:p>
        </p:txBody>
      </p:sp>
      <p:pic>
        <p:nvPicPr>
          <p:cNvPr id="4" name="tmp3214">
            <a:hlinkClick r:id="" action="ppaction://media"/>
          </p:cNvPr>
          <p:cNvPicPr>
            <a:picLocks noChangeAspect="1"/>
          </p:cNvPicPr>
          <p:nvPr>
            <a:videoFile r:link="rId2"/>
            <p:custDataLst>
              <p:tags r:id="rId3"/>
            </p:custDataLst>
            <p:extLst>
              <p:ext uri="{DAA4B4D4-6D71-4841-9C94-3DE7FCFB9230}">
                <p14:media xmlns:p14="http://schemas.microsoft.com/office/powerpoint/2010/main" r:embed="rId4">
                  <p14:trim end="18.678"/>
                </p14:media>
              </p:ext>
              <p:ext uri="{42D2F446-02D8-4167-A562-619A0277C38B}">
                <p15:isNarration xmlns:p15="http://schemas.microsoft.com/office/powerpoint/2012/main" val="1"/>
              </p:ext>
            </p:extLst>
          </p:nvPr>
        </p:nvPicPr>
        <p:blipFill>
          <a:blip r:embed="rId10"/>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11">
            <p14:nvContentPartPr>
              <p14:cNvPr id="7" name="Ink 6"/>
              <p14:cNvContentPartPr/>
              <p14:nvPr>
                <p:custDataLst>
                  <p:tags r:id="rId5"/>
                </p:custDataLst>
                <p:extLst>
                  <p:ext uri="{42D2F446-02D8-4167-A562-619A0277C38B}">
                    <p15:isNarration xmlns:p15="http://schemas.microsoft.com/office/powerpoint/2012/main" val="1"/>
                  </p:ext>
                </p:extLst>
              </p14:nvPr>
            </p14:nvContentPartPr>
            <p14:xfrm>
              <a:off x="2895604" y="4146594"/>
              <a:ext cx="3758239" cy="1431970"/>
            </p14:xfrm>
          </p:contentPart>
        </mc:Choice>
        <mc:Fallback xmlns="">
          <p:pic>
            <p:nvPicPr>
              <p:cNvPr id="7" name="Ink 6"/>
              <p:cNvPicPr>
                <a:picLocks noGrp="1" noRot="1" noChangeAspect="1" noMove="1" noResize="1" noEditPoints="1" noAdjustHandles="1" noChangeArrowheads="1" noChangeShapeType="1"/>
              </p:cNvPicPr>
              <p:nvPr/>
            </p:nvPicPr>
            <p:blipFill>
              <a:blip r:embed="rId13"/>
              <a:stretch>
                <a:fillRect/>
              </a:stretch>
            </p:blipFill>
            <p:spPr>
              <a:xfrm>
                <a:off x="2887929" y="4141905"/>
                <a:ext cx="3773589" cy="1441349"/>
              </a:xfrm>
              <a:prstGeom prst="rect">
                <a:avLst/>
              </a:prstGeom>
            </p:spPr>
          </p:pic>
        </mc:Fallback>
      </mc:AlternateContent>
    </p:spTree>
    <p:extLst>
      <p:ext uri="{BB962C8B-B14F-4D97-AF65-F5344CB8AC3E}">
        <p14:creationId xmlns:p14="http://schemas.microsoft.com/office/powerpoint/2010/main" val="346890538"/>
      </p:ext>
    </p:extLst>
  </p:cSld>
  <p:clrMapOvr>
    <a:masterClrMapping/>
  </p:clrMapOvr>
  <mc:AlternateContent xmlns:mc="http://schemas.openxmlformats.org/markup-compatibility/2006" xmlns:p14="http://schemas.microsoft.com/office/powerpoint/2010/main">
    <mc:Choice Requires="p14">
      <p:transition spd="slow" p14:dur="2000" advTm="38783"/>
    </mc:Choice>
    <mc:Fallback xmlns="">
      <p:transition spd="slow" advTm="38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md type="call" cmd="playFrom(0.0)">
                                      <p:cBhvr>
                                        <p:cTn id="9"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Summarize</a:t>
            </a:r>
            <a:endParaRPr lang="en-US" dirty="0"/>
          </a:p>
        </p:txBody>
      </p:sp>
      <p:sp>
        <p:nvSpPr>
          <p:cNvPr id="6" name="Content Placeholder 5"/>
          <p:cNvSpPr>
            <a:spLocks noGrp="1"/>
          </p:cNvSpPr>
          <p:nvPr>
            <p:ph idx="1"/>
          </p:nvPr>
        </p:nvSpPr>
        <p:spPr/>
        <p:txBody>
          <a:bodyPr/>
          <a:lstStyle/>
          <a:p>
            <a:pPr>
              <a:spcBef>
                <a:spcPts val="600"/>
              </a:spcBef>
            </a:pPr>
            <a:r>
              <a:rPr lang="en-US" dirty="0" smtClean="0"/>
              <a:t>Fixed Cohort </a:t>
            </a:r>
            <a:r>
              <a:rPr lang="mr-IN" dirty="0" smtClean="0"/>
              <a:t>–</a:t>
            </a:r>
            <a:r>
              <a:rPr lang="en-US" dirty="0" smtClean="0"/>
              <a:t> Well-defined group of individuals, followed </a:t>
            </a:r>
            <a:r>
              <a:rPr lang="en-US" dirty="0"/>
              <a:t>from </a:t>
            </a:r>
            <a:r>
              <a:rPr lang="en-US" dirty="0" smtClean="0"/>
              <a:t>a stated starting </a:t>
            </a:r>
            <a:r>
              <a:rPr lang="en-US" dirty="0"/>
              <a:t>point to a </a:t>
            </a:r>
            <a:r>
              <a:rPr lang="en-US" dirty="0" smtClean="0"/>
              <a:t>stated end point, and whose membership does not change from beginning to end.</a:t>
            </a:r>
            <a:endParaRPr lang="en-US" dirty="0"/>
          </a:p>
          <a:p>
            <a:pPr>
              <a:spcBef>
                <a:spcPts val="600"/>
              </a:spcBef>
            </a:pPr>
            <a:r>
              <a:rPr lang="en-US" dirty="0"/>
              <a:t>Open or Dynamic Cohort </a:t>
            </a:r>
            <a:r>
              <a:rPr lang="mr-IN" dirty="0"/>
              <a:t>–</a:t>
            </a:r>
            <a:r>
              <a:rPr lang="en-US" dirty="0"/>
              <a:t> Cohort whose membership composition may change over time</a:t>
            </a:r>
            <a:r>
              <a:rPr lang="en-US" dirty="0" smtClean="0"/>
              <a:t>.</a:t>
            </a:r>
          </a:p>
          <a:p>
            <a:pPr>
              <a:spcBef>
                <a:spcPts val="600"/>
              </a:spcBef>
            </a:pPr>
            <a:r>
              <a:rPr lang="en-US" dirty="0" smtClean="0"/>
              <a:t>Similar metrics can be calculated, with special consideration for the dynamic “N” of open cohorts</a:t>
            </a:r>
          </a:p>
          <a:p>
            <a:pPr>
              <a:spcBef>
                <a:spcPts val="600"/>
              </a:spcBef>
            </a:pPr>
            <a:r>
              <a:rPr lang="en-US" dirty="0" smtClean="0"/>
              <a:t>How one builds or implements an open cohort is similar to starting a fixed cohort, but may require more thoughtfulness regarding secular trends</a:t>
            </a:r>
            <a:endParaRPr lang="en-US" dirty="0"/>
          </a:p>
          <a:p>
            <a:pPr>
              <a:spcBef>
                <a:spcPts val="600"/>
              </a:spcBef>
            </a:pPr>
            <a:endParaRPr lang="en-US" dirty="0" smtClean="0"/>
          </a:p>
          <a:p>
            <a:pPr>
              <a:spcBef>
                <a:spcPts val="600"/>
              </a:spcBef>
            </a:pPr>
            <a:endParaRPr lang="en-US" i="1" dirty="0"/>
          </a:p>
        </p:txBody>
      </p:sp>
      <p:sp>
        <p:nvSpPr>
          <p:cNvPr id="4" name="Slide Number Placeholder 3"/>
          <p:cNvSpPr>
            <a:spLocks noGrp="1"/>
          </p:cNvSpPr>
          <p:nvPr>
            <p:ph type="sldNum" sz="quarter" idx="10"/>
          </p:nvPr>
        </p:nvSpPr>
        <p:spPr/>
        <p:txBody>
          <a:bodyPr/>
          <a:lstStyle/>
          <a:p>
            <a:pPr>
              <a:defRPr/>
            </a:pPr>
            <a:fld id="{5E673D9B-2595-4567-8CD0-1747E19FD9D6}" type="slidenum">
              <a:rPr lang="en-US" smtClean="0"/>
              <a:pPr>
                <a:defRPr/>
              </a:pPr>
              <a:t>19</a:t>
            </a:fld>
            <a:endParaRPr lang="en-US"/>
          </a:p>
        </p:txBody>
      </p:sp>
      <p:pic>
        <p:nvPicPr>
          <p:cNvPr id="7" name="tmp61DB">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29.9333"/>
                </p14:media>
              </p:ext>
              <p:ext uri="{42D2F446-02D8-4167-A562-619A0277C38B}">
                <p15:isNarration xmlns:p15="http://schemas.microsoft.com/office/powerpoint/2012/main" val="1"/>
              </p:ext>
            </p:extLst>
          </p:nvPr>
        </p:nvPicPr>
        <p:blipFill>
          <a:blip r:embed="rId6"/>
          <a:stretch>
            <a:fillRect/>
          </a:stretch>
        </p:blipFill>
        <p:spPr>
          <a:xfrm>
            <a:off x="8813800" y="101600"/>
            <a:ext cx="228600" cy="228600"/>
          </a:xfrm>
          <a:prstGeom prst="rect">
            <a:avLst/>
          </a:prstGeom>
        </p:spPr>
      </p:pic>
    </p:spTree>
    <p:extLst>
      <p:ext uri="{BB962C8B-B14F-4D97-AF65-F5344CB8AC3E}">
        <p14:creationId xmlns:p14="http://schemas.microsoft.com/office/powerpoint/2010/main" val="1121596685"/>
      </p:ext>
    </p:extLst>
  </p:cSld>
  <p:clrMapOvr>
    <a:masterClrMapping/>
  </p:clrMapOvr>
  <p:transition advTm="5256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a:xfrm>
            <a:off x="453585" y="1347857"/>
            <a:ext cx="8137665" cy="4532243"/>
          </a:xfrm>
        </p:spPr>
        <p:txBody>
          <a:bodyPr/>
          <a:lstStyle/>
          <a:p>
            <a:r>
              <a:rPr lang="en-US" dirty="0" smtClean="0"/>
              <a:t>Open vs. Fixed Cohorts </a:t>
            </a:r>
          </a:p>
          <a:p>
            <a:r>
              <a:rPr lang="en-US" dirty="0" smtClean="0"/>
              <a:t>What do we calculate in Cohorts? </a:t>
            </a:r>
          </a:p>
          <a:p>
            <a:r>
              <a:rPr lang="en-US" dirty="0" smtClean="0"/>
              <a:t>Assignment of Person Time</a:t>
            </a:r>
          </a:p>
          <a:p>
            <a:r>
              <a:rPr lang="en-US" dirty="0" smtClean="0"/>
              <a:t>Survivor Cohorts</a:t>
            </a:r>
          </a:p>
          <a:p>
            <a:r>
              <a:rPr lang="en-US" dirty="0" smtClean="0"/>
              <a:t>Bias </a:t>
            </a:r>
          </a:p>
          <a:p>
            <a:pPr lvl="1"/>
            <a:r>
              <a:rPr lang="en-US" dirty="0" smtClean="0"/>
              <a:t>Measurement Error</a:t>
            </a:r>
            <a:endParaRPr lang="en-US" dirty="0"/>
          </a:p>
          <a:p>
            <a:pPr lvl="1"/>
            <a:r>
              <a:rPr lang="en-US" dirty="0"/>
              <a:t>Reverse Causation</a:t>
            </a:r>
            <a:endParaRPr lang="en-US" dirty="0" smtClean="0"/>
          </a:p>
          <a:p>
            <a:pPr lvl="1"/>
            <a:r>
              <a:rPr lang="en-US" dirty="0" smtClean="0"/>
              <a:t>Confounding </a:t>
            </a:r>
            <a:r>
              <a:rPr lang="en-US" dirty="0"/>
              <a:t>by Indication</a:t>
            </a:r>
          </a:p>
          <a:p>
            <a:pPr lvl="1"/>
            <a:r>
              <a:rPr lang="en-US" dirty="0"/>
              <a:t>Residual Confounding</a:t>
            </a:r>
          </a:p>
          <a:p>
            <a:pPr lvl="1"/>
            <a:r>
              <a:rPr lang="en-US" dirty="0" smtClean="0"/>
              <a:t>Selection bias</a:t>
            </a:r>
          </a:p>
          <a:p>
            <a:pPr lvl="1"/>
            <a:r>
              <a:rPr lang="en-US" dirty="0" smtClean="0"/>
              <a:t>Immortal person time bias</a:t>
            </a:r>
          </a:p>
          <a:p>
            <a:pPr lvl="1"/>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2</a:t>
            </a:fld>
            <a:endParaRPr lang="en-US" altLang="en-US">
              <a:solidFill>
                <a:srgbClr val="052049"/>
              </a:solidFill>
            </a:endParaRPr>
          </a:p>
        </p:txBody>
      </p:sp>
      <p:pic>
        <p:nvPicPr>
          <p:cNvPr id="5" name="tmp5371">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45.1247"/>
                </p14:media>
              </p:ext>
              <p:ext uri="{42D2F446-02D8-4167-A562-619A0277C38B}">
                <p15:isNarration xmlns:p15="http://schemas.microsoft.com/office/powerpoint/2012/main" val="1"/>
              </p:ext>
            </p:extLst>
          </p:nvPr>
        </p:nvPicPr>
        <p:blipFill>
          <a:blip r:embed="rId6"/>
          <a:stretch>
            <a:fillRect/>
          </a:stretch>
        </p:blipFill>
        <p:spPr>
          <a:xfrm>
            <a:off x="8813800" y="101600"/>
            <a:ext cx="228600" cy="228600"/>
          </a:xfrm>
          <a:prstGeom prst="rect">
            <a:avLst/>
          </a:prstGeom>
        </p:spPr>
      </p:pic>
    </p:spTree>
    <p:extLst>
      <p:ext uri="{BB962C8B-B14F-4D97-AF65-F5344CB8AC3E}">
        <p14:creationId xmlns:p14="http://schemas.microsoft.com/office/powerpoint/2010/main" val="873973789"/>
      </p:ext>
    </p:extLst>
  </p:cSld>
  <p:clrMapOvr>
    <a:masterClrMapping/>
  </p:clrMapOvr>
  <p:transition advTm="3799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784277" y="3886201"/>
            <a:ext cx="5205535" cy="1156478"/>
          </a:xfrm>
        </p:spPr>
        <p:txBody>
          <a:bodyPr/>
          <a:lstStyle/>
          <a:p>
            <a:r>
              <a:rPr lang="en-US" dirty="0" smtClean="0"/>
              <a:t>June M. Chan, ScD</a:t>
            </a:r>
          </a:p>
          <a:p>
            <a:r>
              <a:rPr lang="en-US" dirty="0" smtClean="0"/>
              <a:t>Professor, Epidemiology &amp; Biostatistics and Urology</a:t>
            </a:r>
          </a:p>
          <a:p>
            <a:r>
              <a:rPr lang="en-US" dirty="0"/>
              <a:t>Steven &amp; Christine </a:t>
            </a:r>
            <a:r>
              <a:rPr lang="en-US" dirty="0" err="1" smtClean="0"/>
              <a:t>Burd</a:t>
            </a:r>
            <a:r>
              <a:rPr lang="en-US" dirty="0"/>
              <a:t>-</a:t>
            </a:r>
            <a:r>
              <a:rPr lang="en-US" dirty="0" smtClean="0"/>
              <a:t>Safeway </a:t>
            </a:r>
            <a:r>
              <a:rPr lang="en-US" dirty="0"/>
              <a:t>Distinguished Professor</a:t>
            </a:r>
            <a:endParaRPr lang="en-US" dirty="0" smtClean="0"/>
          </a:p>
        </p:txBody>
      </p:sp>
      <p:sp>
        <p:nvSpPr>
          <p:cNvPr id="3" name="Title 2"/>
          <p:cNvSpPr>
            <a:spLocks noGrp="1"/>
          </p:cNvSpPr>
          <p:nvPr>
            <p:ph type="title"/>
          </p:nvPr>
        </p:nvSpPr>
        <p:spPr/>
        <p:txBody>
          <a:bodyPr/>
          <a:lstStyle/>
          <a:p>
            <a:r>
              <a:rPr lang="en-US" dirty="0" smtClean="0"/>
              <a:t>Cohort Studies</a:t>
            </a:r>
            <a:endParaRPr lang="en-US" i="1" dirty="0"/>
          </a:p>
        </p:txBody>
      </p:sp>
      <p:sp>
        <p:nvSpPr>
          <p:cNvPr id="6" name="Text Placeholder 5"/>
          <p:cNvSpPr>
            <a:spLocks noGrp="1"/>
          </p:cNvSpPr>
          <p:nvPr>
            <p:ph type="body" sz="quarter" idx="15"/>
          </p:nvPr>
        </p:nvSpPr>
        <p:spPr/>
        <p:txBody>
          <a:bodyPr/>
          <a:lstStyle/>
          <a:p>
            <a:r>
              <a:rPr lang="en-US" sz="3200" i="1" dirty="0" smtClean="0"/>
              <a:t>Person Time</a:t>
            </a:r>
            <a:r>
              <a:rPr lang="en-US" sz="3200" i="1" dirty="0"/>
              <a:t> </a:t>
            </a:r>
            <a:r>
              <a:rPr lang="en-US" sz="3200" i="1" dirty="0" smtClean="0"/>
              <a:t>&amp; Bias</a:t>
            </a:r>
            <a:endParaRPr lang="en-US" sz="3200" i="1" dirty="0"/>
          </a:p>
        </p:txBody>
      </p:sp>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l="13406" t="1421" r="30219" b="18699"/>
          <a:stretch/>
        </p:blipFill>
        <p:spPr>
          <a:xfrm>
            <a:off x="4390941" y="989405"/>
            <a:ext cx="1598871" cy="2321169"/>
          </a:xfrm>
          <a:prstGeom prst="rect">
            <a:avLst/>
          </a:prstGeom>
        </p:spPr>
      </p:pic>
      <p:pic>
        <p:nvPicPr>
          <p:cNvPr id="7" name="tmpA8CE">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23.1632"/>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p:spTree>
    <p:extLst>
      <p:ext uri="{BB962C8B-B14F-4D97-AF65-F5344CB8AC3E}">
        <p14:creationId xmlns:p14="http://schemas.microsoft.com/office/powerpoint/2010/main" val="2309212121"/>
      </p:ext>
    </p:extLst>
  </p:cSld>
  <p:clrMapOvr>
    <a:masterClrMapping/>
  </p:clrMapOvr>
  <p:transition advTm="861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a:xfrm>
            <a:off x="453585" y="1347857"/>
            <a:ext cx="8137665" cy="4532243"/>
          </a:xfrm>
        </p:spPr>
        <p:txBody>
          <a:bodyPr/>
          <a:lstStyle/>
          <a:p>
            <a:r>
              <a:rPr lang="en-US" dirty="0" smtClean="0">
                <a:solidFill>
                  <a:schemeClr val="bg1">
                    <a:lumMod val="85000"/>
                  </a:schemeClr>
                </a:solidFill>
              </a:rPr>
              <a:t>Open vs. Fixed Cohorts </a:t>
            </a:r>
          </a:p>
          <a:p>
            <a:r>
              <a:rPr lang="en-US" dirty="0" smtClean="0">
                <a:solidFill>
                  <a:schemeClr val="bg1">
                    <a:lumMod val="85000"/>
                  </a:schemeClr>
                </a:solidFill>
              </a:rPr>
              <a:t>What do we calculate in Cohorts? </a:t>
            </a:r>
          </a:p>
          <a:p>
            <a:r>
              <a:rPr lang="en-US" b="1" dirty="0" smtClean="0"/>
              <a:t>Assignment of Person Time</a:t>
            </a:r>
          </a:p>
          <a:p>
            <a:r>
              <a:rPr lang="en-US" dirty="0" smtClean="0">
                <a:solidFill>
                  <a:schemeClr val="bg1">
                    <a:lumMod val="85000"/>
                  </a:schemeClr>
                </a:solidFill>
              </a:rPr>
              <a:t>Survivor Cohorts</a:t>
            </a:r>
          </a:p>
          <a:p>
            <a:pPr lvl="0">
              <a:buClr>
                <a:srgbClr val="0093D0"/>
              </a:buClr>
            </a:pPr>
            <a:r>
              <a:rPr lang="en-US" dirty="0">
                <a:solidFill>
                  <a:schemeClr val="bg1">
                    <a:lumMod val="85000"/>
                  </a:schemeClr>
                </a:solidFill>
              </a:rPr>
              <a:t>Bias </a:t>
            </a:r>
          </a:p>
          <a:p>
            <a:pPr lvl="1">
              <a:buClr>
                <a:srgbClr val="C7CED1">
                  <a:lumMod val="50000"/>
                </a:srgbClr>
              </a:buClr>
            </a:pPr>
            <a:r>
              <a:rPr lang="en-US" dirty="0">
                <a:solidFill>
                  <a:schemeClr val="bg1">
                    <a:lumMod val="85000"/>
                  </a:schemeClr>
                </a:solidFill>
              </a:rPr>
              <a:t>Measurement Error</a:t>
            </a:r>
          </a:p>
          <a:p>
            <a:pPr lvl="1">
              <a:buClr>
                <a:srgbClr val="C7CED1">
                  <a:lumMod val="50000"/>
                </a:srgbClr>
              </a:buClr>
            </a:pPr>
            <a:r>
              <a:rPr lang="en-US" dirty="0">
                <a:solidFill>
                  <a:schemeClr val="bg1">
                    <a:lumMod val="85000"/>
                  </a:schemeClr>
                </a:solidFill>
              </a:rPr>
              <a:t>Reverse Causation</a:t>
            </a:r>
          </a:p>
          <a:p>
            <a:pPr lvl="1">
              <a:buClr>
                <a:srgbClr val="C7CED1">
                  <a:lumMod val="50000"/>
                </a:srgbClr>
              </a:buClr>
            </a:pPr>
            <a:r>
              <a:rPr lang="en-US" dirty="0">
                <a:solidFill>
                  <a:schemeClr val="bg1">
                    <a:lumMod val="85000"/>
                  </a:schemeClr>
                </a:solidFill>
              </a:rPr>
              <a:t>Confounding by Indication</a:t>
            </a:r>
          </a:p>
          <a:p>
            <a:pPr lvl="1">
              <a:buClr>
                <a:srgbClr val="C7CED1">
                  <a:lumMod val="50000"/>
                </a:srgbClr>
              </a:buClr>
            </a:pPr>
            <a:r>
              <a:rPr lang="en-US" dirty="0">
                <a:solidFill>
                  <a:schemeClr val="bg1">
                    <a:lumMod val="85000"/>
                  </a:schemeClr>
                </a:solidFill>
              </a:rPr>
              <a:t>Residual Confounding</a:t>
            </a:r>
          </a:p>
          <a:p>
            <a:pPr lvl="1">
              <a:buClr>
                <a:srgbClr val="C7CED1">
                  <a:lumMod val="50000"/>
                </a:srgbClr>
              </a:buClr>
            </a:pPr>
            <a:r>
              <a:rPr lang="en-US" dirty="0">
                <a:solidFill>
                  <a:schemeClr val="bg1">
                    <a:lumMod val="85000"/>
                  </a:schemeClr>
                </a:solidFill>
              </a:rPr>
              <a:t>Selection bias</a:t>
            </a:r>
          </a:p>
          <a:p>
            <a:pPr lvl="1">
              <a:buClr>
                <a:srgbClr val="C7CED1">
                  <a:lumMod val="50000"/>
                </a:srgbClr>
              </a:buClr>
            </a:pPr>
            <a:r>
              <a:rPr lang="en-US" dirty="0">
                <a:solidFill>
                  <a:schemeClr val="bg1">
                    <a:lumMod val="85000"/>
                  </a:schemeClr>
                </a:solidFill>
              </a:rPr>
              <a:t>Immortal person time bias</a:t>
            </a:r>
          </a:p>
          <a:p>
            <a:endParaRPr lang="en-US" dirty="0"/>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21</a:t>
            </a:fld>
            <a:endParaRPr lang="en-US" altLang="en-US">
              <a:solidFill>
                <a:srgbClr val="052049"/>
              </a:solidFill>
            </a:endParaRPr>
          </a:p>
        </p:txBody>
      </p:sp>
      <p:pic>
        <p:nvPicPr>
          <p:cNvPr id="6" name="tmpAE7">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9160.7891"/>
                </p14:media>
              </p:ext>
              <p:ext uri="{42D2F446-02D8-4167-A562-619A0277C38B}">
                <p15:isNarration xmlns:p15="http://schemas.microsoft.com/office/powerpoint/2012/main" val="1"/>
              </p:ext>
            </p:extLst>
          </p:nvPr>
        </p:nvPicPr>
        <p:blipFill>
          <a:blip r:embed="rId6"/>
          <a:stretch>
            <a:fillRect/>
          </a:stretch>
        </p:blipFill>
        <p:spPr>
          <a:xfrm>
            <a:off x="8813800" y="101600"/>
            <a:ext cx="228600" cy="228600"/>
          </a:xfrm>
          <a:prstGeom prst="rect">
            <a:avLst/>
          </a:prstGeom>
        </p:spPr>
      </p:pic>
    </p:spTree>
    <p:extLst>
      <p:ext uri="{BB962C8B-B14F-4D97-AF65-F5344CB8AC3E}">
        <p14:creationId xmlns:p14="http://schemas.microsoft.com/office/powerpoint/2010/main" val="1907487498"/>
      </p:ext>
    </p:extLst>
  </p:cSld>
  <p:clrMapOvr>
    <a:masterClrMapping/>
  </p:clrMapOvr>
  <p:transition advTm="946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Cohort Studies &amp; Classifying Person Time  </a:t>
            </a:r>
            <a:endParaRPr lang="en-US" dirty="0"/>
          </a:p>
        </p:txBody>
      </p:sp>
      <p:sp>
        <p:nvSpPr>
          <p:cNvPr id="4" name="Slide Number Placeholder 3"/>
          <p:cNvSpPr>
            <a:spLocks noGrp="1"/>
          </p:cNvSpPr>
          <p:nvPr>
            <p:ph type="sldNum" sz="quarter" idx="10"/>
          </p:nvPr>
        </p:nvSpPr>
        <p:spPr/>
        <p:txBody>
          <a:bodyPr/>
          <a:lstStyle/>
          <a:p>
            <a:pPr>
              <a:defRPr/>
            </a:pPr>
            <a:fld id="{5E673D9B-2595-4567-8CD0-1747E19FD9D6}" type="slidenum">
              <a:rPr lang="en-US" smtClean="0"/>
              <a:pPr>
                <a:defRPr/>
              </a:pPr>
              <a:t>22</a:t>
            </a:fld>
            <a:endParaRPr lang="en-US"/>
          </a:p>
        </p:txBody>
      </p:sp>
      <p:pic>
        <p:nvPicPr>
          <p:cNvPr id="2" name="Picture 1"/>
          <p:cNvPicPr>
            <a:picLocks noChangeAspect="1"/>
          </p:cNvPicPr>
          <p:nvPr/>
        </p:nvPicPr>
        <p:blipFill>
          <a:blip r:embed="rId6"/>
          <a:stretch>
            <a:fillRect/>
          </a:stretch>
        </p:blipFill>
        <p:spPr>
          <a:xfrm>
            <a:off x="369888" y="1346199"/>
            <a:ext cx="7866779" cy="4425063"/>
          </a:xfrm>
          <a:prstGeom prst="rect">
            <a:avLst/>
          </a:prstGeom>
        </p:spPr>
      </p:pic>
      <p:pic>
        <p:nvPicPr>
          <p:cNvPr id="3" name="tmpAE7">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st="9462" end="5630.7891"/>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p:spTree>
    <p:extLst>
      <p:ext uri="{BB962C8B-B14F-4D97-AF65-F5344CB8AC3E}">
        <p14:creationId xmlns:p14="http://schemas.microsoft.com/office/powerpoint/2010/main" val="2777912643"/>
      </p:ext>
    </p:extLst>
  </p:cSld>
  <p:clrMapOvr>
    <a:masterClrMapping/>
  </p:clrMapOvr>
  <p:transition advTm="352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Overview: Cohort Studies &amp; Classifying Person Time  </a:t>
            </a:r>
            <a:endParaRPr lang="en-US" dirty="0"/>
          </a:p>
        </p:txBody>
      </p:sp>
      <p:sp>
        <p:nvSpPr>
          <p:cNvPr id="6" name="Content Placeholder 5"/>
          <p:cNvSpPr>
            <a:spLocks noGrp="1"/>
          </p:cNvSpPr>
          <p:nvPr>
            <p:ph idx="1"/>
          </p:nvPr>
        </p:nvSpPr>
        <p:spPr>
          <a:xfrm>
            <a:off x="459686" y="1524001"/>
            <a:ext cx="8137665" cy="4253950"/>
          </a:xfrm>
        </p:spPr>
        <p:txBody>
          <a:bodyPr/>
          <a:lstStyle/>
          <a:p>
            <a:r>
              <a:rPr lang="en-US" altLang="en-US" dirty="0" smtClean="0"/>
              <a:t>Individuals contribute varying amounts of person-time</a:t>
            </a:r>
          </a:p>
          <a:p>
            <a:r>
              <a:rPr lang="en-US" altLang="en-US" dirty="0" smtClean="0"/>
              <a:t>Individuals can contribute person-time to multiple exposure categories over time</a:t>
            </a:r>
          </a:p>
          <a:p>
            <a:r>
              <a:rPr lang="en-US" altLang="en-US" dirty="0" smtClean="0"/>
              <a:t>Exposed Groups: Prevalent vs. Incident use of ”exposure”</a:t>
            </a:r>
          </a:p>
          <a:p>
            <a:r>
              <a:rPr lang="en-US" dirty="0" smtClean="0"/>
              <a:t>How we count this time is crucial</a:t>
            </a:r>
          </a:p>
          <a:p>
            <a:pPr lvl="1"/>
            <a:r>
              <a:rPr lang="en-US" dirty="0"/>
              <a:t>Induction </a:t>
            </a:r>
            <a:r>
              <a:rPr lang="en-US" dirty="0" smtClean="0"/>
              <a:t>time</a:t>
            </a:r>
          </a:p>
          <a:p>
            <a:pPr lvl="1"/>
            <a:r>
              <a:rPr lang="en-US" dirty="0" smtClean="0"/>
              <a:t>Latent period</a:t>
            </a:r>
            <a:endParaRPr lang="en-US" dirty="0"/>
          </a:p>
          <a:p>
            <a:pPr lvl="1"/>
            <a:r>
              <a:rPr lang="en-US" dirty="0" smtClean="0"/>
              <a:t>Time of exposure accrual</a:t>
            </a:r>
          </a:p>
          <a:p>
            <a:pPr lvl="1"/>
            <a:r>
              <a:rPr lang="en-US" dirty="0" smtClean="0"/>
              <a:t>Time at risk of exposure effects</a:t>
            </a:r>
          </a:p>
          <a:p>
            <a:pPr lvl="1"/>
            <a:r>
              <a:rPr lang="en-US" dirty="0" smtClean="0"/>
              <a:t>Categorizing chronic exposures</a:t>
            </a:r>
          </a:p>
          <a:p>
            <a:endParaRPr lang="en-US" dirty="0" smtClean="0"/>
          </a:p>
          <a:p>
            <a:pPr lvl="1"/>
            <a:endParaRPr lang="en-US" dirty="0"/>
          </a:p>
        </p:txBody>
      </p:sp>
      <p:sp>
        <p:nvSpPr>
          <p:cNvPr id="4" name="Slide Number Placeholder 3"/>
          <p:cNvSpPr>
            <a:spLocks noGrp="1"/>
          </p:cNvSpPr>
          <p:nvPr>
            <p:ph type="sldNum" sz="quarter" idx="10"/>
          </p:nvPr>
        </p:nvSpPr>
        <p:spPr/>
        <p:txBody>
          <a:bodyPr/>
          <a:lstStyle/>
          <a:p>
            <a:fld id="{5E673D9B-2595-4567-8CD0-1747E19FD9D6}" type="slidenum">
              <a:rPr lang="en-US" smtClean="0"/>
              <a:pPr/>
              <a:t>23</a:t>
            </a:fld>
            <a:endParaRPr lang="en-US"/>
          </a:p>
        </p:txBody>
      </p:sp>
      <p:pic>
        <p:nvPicPr>
          <p:cNvPr id="2" name="tmp7D42">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14.0204"/>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3" name="Ink 2"/>
              <p14:cNvContentPartPr/>
              <p14:nvPr>
                <p:custDataLst>
                  <p:tags r:id="rId4"/>
                </p:custDataLst>
                <p:extLst>
                  <p:ext uri="{42D2F446-02D8-4167-A562-619A0277C38B}">
                    <p15:isNarration xmlns:p15="http://schemas.microsoft.com/office/powerpoint/2012/main" val="1"/>
                  </p:ext>
                </p:extLst>
              </p14:nvPr>
            </p14:nvContentPartPr>
            <p14:xfrm>
              <a:off x="7665110" y="1539546"/>
              <a:ext cx="894932" cy="1580959"/>
            </p14:xfrm>
          </p:contentPart>
        </mc:Choice>
        <mc:Fallback xmlns="">
          <p:pic>
            <p:nvPicPr>
              <p:cNvPr id="3" name="Ink 2"/>
              <p:cNvPicPr>
                <a:picLocks noGrp="1" noRot="1" noChangeAspect="1" noMove="1" noResize="1" noEditPoints="1" noAdjustHandles="1" noChangeArrowheads="1" noChangeShapeType="1"/>
              </p:cNvPicPr>
              <p:nvPr/>
            </p:nvPicPr>
            <p:blipFill>
              <a:blip r:embed="rId10"/>
              <a:stretch>
                <a:fillRect/>
              </a:stretch>
            </p:blipFill>
            <p:spPr>
              <a:xfrm>
                <a:off x="7656110" y="1530545"/>
                <a:ext cx="912931" cy="1598961"/>
              </a:xfrm>
              <a:prstGeom prst="rect">
                <a:avLst/>
              </a:prstGeom>
            </p:spPr>
          </p:pic>
        </mc:Fallback>
      </mc:AlternateContent>
    </p:spTree>
    <p:extLst>
      <p:ext uri="{BB962C8B-B14F-4D97-AF65-F5344CB8AC3E}">
        <p14:creationId xmlns:p14="http://schemas.microsoft.com/office/powerpoint/2010/main" val="3535181617"/>
      </p:ext>
    </p:extLst>
  </p:cSld>
  <p:clrMapOvr>
    <a:masterClrMapping/>
  </p:clrMapOvr>
  <p:transition advTm="4152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Overview: Cohort Studies &amp; Classifying Person Time  </a:t>
            </a:r>
            <a:endParaRPr lang="en-US" dirty="0"/>
          </a:p>
        </p:txBody>
      </p:sp>
      <p:sp>
        <p:nvSpPr>
          <p:cNvPr id="6" name="Content Placeholder 5"/>
          <p:cNvSpPr>
            <a:spLocks noGrp="1"/>
          </p:cNvSpPr>
          <p:nvPr>
            <p:ph idx="1"/>
          </p:nvPr>
        </p:nvSpPr>
        <p:spPr>
          <a:xfrm>
            <a:off x="459686" y="1524001"/>
            <a:ext cx="8137665" cy="4253950"/>
          </a:xfrm>
        </p:spPr>
        <p:txBody>
          <a:bodyPr/>
          <a:lstStyle/>
          <a:p>
            <a:r>
              <a:rPr lang="en-US" altLang="en-US" dirty="0" smtClean="0"/>
              <a:t>Individuals contribute varying amounts of person-time</a:t>
            </a:r>
          </a:p>
          <a:p>
            <a:r>
              <a:rPr lang="en-US" altLang="en-US" dirty="0" smtClean="0"/>
              <a:t>Individuals can contribute person-time to multiple exposure categories over time</a:t>
            </a:r>
          </a:p>
          <a:p>
            <a:r>
              <a:rPr lang="en-US" altLang="en-US" dirty="0"/>
              <a:t>Exposed Groups: Prevalent vs. Incident use of ”exposure”</a:t>
            </a:r>
          </a:p>
          <a:p>
            <a:r>
              <a:rPr lang="en-US" dirty="0" smtClean="0">
                <a:solidFill>
                  <a:schemeClr val="bg1">
                    <a:lumMod val="75000"/>
                  </a:schemeClr>
                </a:solidFill>
              </a:rPr>
              <a:t>How we count this time is crucial</a:t>
            </a:r>
          </a:p>
          <a:p>
            <a:pPr lvl="1"/>
            <a:r>
              <a:rPr lang="en-US" dirty="0">
                <a:solidFill>
                  <a:schemeClr val="bg1">
                    <a:lumMod val="75000"/>
                  </a:schemeClr>
                </a:solidFill>
              </a:rPr>
              <a:t>Induction </a:t>
            </a:r>
            <a:r>
              <a:rPr lang="en-US" dirty="0" smtClean="0">
                <a:solidFill>
                  <a:schemeClr val="bg1">
                    <a:lumMod val="75000"/>
                  </a:schemeClr>
                </a:solidFill>
              </a:rPr>
              <a:t>time</a:t>
            </a:r>
          </a:p>
          <a:p>
            <a:pPr lvl="1"/>
            <a:r>
              <a:rPr lang="en-US" dirty="0" smtClean="0">
                <a:solidFill>
                  <a:schemeClr val="bg1">
                    <a:lumMod val="75000"/>
                  </a:schemeClr>
                </a:solidFill>
              </a:rPr>
              <a:t>Latent period</a:t>
            </a:r>
            <a:endParaRPr lang="en-US" dirty="0">
              <a:solidFill>
                <a:schemeClr val="bg1">
                  <a:lumMod val="75000"/>
                </a:schemeClr>
              </a:solidFill>
            </a:endParaRPr>
          </a:p>
          <a:p>
            <a:pPr lvl="1"/>
            <a:r>
              <a:rPr lang="en-US" dirty="0" smtClean="0">
                <a:solidFill>
                  <a:schemeClr val="bg1">
                    <a:lumMod val="75000"/>
                  </a:schemeClr>
                </a:solidFill>
              </a:rPr>
              <a:t>Time of exposure accrual</a:t>
            </a:r>
          </a:p>
          <a:p>
            <a:pPr lvl="1"/>
            <a:r>
              <a:rPr lang="en-US" dirty="0" smtClean="0">
                <a:solidFill>
                  <a:schemeClr val="bg1">
                    <a:lumMod val="75000"/>
                  </a:schemeClr>
                </a:solidFill>
              </a:rPr>
              <a:t>Time at risk of exposure effects</a:t>
            </a:r>
          </a:p>
          <a:p>
            <a:pPr lvl="1"/>
            <a:r>
              <a:rPr lang="en-US" dirty="0">
                <a:solidFill>
                  <a:schemeClr val="bg1">
                    <a:lumMod val="75000"/>
                  </a:schemeClr>
                </a:solidFill>
              </a:rPr>
              <a:t>Categorizing chronic exposures</a:t>
            </a:r>
            <a:endParaRPr lang="en-US" dirty="0" smtClean="0">
              <a:solidFill>
                <a:schemeClr val="bg1">
                  <a:lumMod val="75000"/>
                </a:schemeClr>
              </a:solidFill>
            </a:endParaRPr>
          </a:p>
          <a:p>
            <a:endParaRPr lang="en-US" dirty="0" smtClean="0">
              <a:solidFill>
                <a:schemeClr val="bg1">
                  <a:lumMod val="75000"/>
                </a:schemeClr>
              </a:solidFill>
            </a:endParaRPr>
          </a:p>
          <a:p>
            <a:pPr lvl="1"/>
            <a:endParaRPr lang="en-US" dirty="0"/>
          </a:p>
        </p:txBody>
      </p:sp>
      <p:sp>
        <p:nvSpPr>
          <p:cNvPr id="4" name="Slide Number Placeholder 3"/>
          <p:cNvSpPr>
            <a:spLocks noGrp="1"/>
          </p:cNvSpPr>
          <p:nvPr>
            <p:ph type="sldNum" sz="quarter" idx="10"/>
          </p:nvPr>
        </p:nvSpPr>
        <p:spPr/>
        <p:txBody>
          <a:bodyPr/>
          <a:lstStyle/>
          <a:p>
            <a:fld id="{5E673D9B-2595-4567-8CD0-1747E19FD9D6}" type="slidenum">
              <a:rPr lang="en-US" smtClean="0"/>
              <a:pPr/>
              <a:t>24</a:t>
            </a:fld>
            <a:endParaRPr lang="en-US"/>
          </a:p>
        </p:txBody>
      </p:sp>
      <p:pic>
        <p:nvPicPr>
          <p:cNvPr id="3" name="tmpE3A0">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54.9333"/>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7" name="Ink 6"/>
              <p14:cNvContentPartPr/>
              <p14:nvPr>
                <p:custDataLst>
                  <p:tags r:id="rId4"/>
                </p:custDataLst>
                <p:extLst>
                  <p:ext uri="{42D2F446-02D8-4167-A562-619A0277C38B}">
                    <p15:isNarration xmlns:p15="http://schemas.microsoft.com/office/powerpoint/2012/main" val="1"/>
                  </p:ext>
                </p:extLst>
              </p14:nvPr>
            </p14:nvContentPartPr>
            <p14:xfrm>
              <a:off x="7356549" y="1507726"/>
              <a:ext cx="1205991" cy="1998814"/>
            </p14:xfrm>
          </p:contentPart>
        </mc:Choice>
        <mc:Fallback xmlns="">
          <p:pic>
            <p:nvPicPr>
              <p:cNvPr id="7" name="Ink 6"/>
              <p:cNvPicPr>
                <a:picLocks noGrp="1" noRot="1" noChangeAspect="1" noMove="1" noResize="1" noEditPoints="1" noAdjustHandles="1" noChangeArrowheads="1" noChangeShapeType="1"/>
              </p:cNvPicPr>
              <p:nvPr/>
            </p:nvPicPr>
            <p:blipFill>
              <a:blip r:embed="rId10"/>
              <a:stretch>
                <a:fillRect/>
              </a:stretch>
            </p:blipFill>
            <p:spPr>
              <a:xfrm>
                <a:off x="7312176" y="1463308"/>
                <a:ext cx="1294737" cy="2087650"/>
              </a:xfrm>
              <a:prstGeom prst="rect">
                <a:avLst/>
              </a:prstGeom>
            </p:spPr>
          </p:pic>
        </mc:Fallback>
      </mc:AlternateContent>
    </p:spTree>
    <p:extLst>
      <p:ext uri="{BB962C8B-B14F-4D97-AF65-F5344CB8AC3E}">
        <p14:creationId xmlns:p14="http://schemas.microsoft.com/office/powerpoint/2010/main" val="738261255"/>
      </p:ext>
    </p:extLst>
  </p:cSld>
  <p:clrMapOvr>
    <a:masterClrMapping/>
  </p:clrMapOvr>
  <p:transition advTm="954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md type="call" cmd="playFrom(0.0)">
                                      <p:cBhvr>
                                        <p:cTn id="9" dur="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FAA74B69-70FD-A649-B131-F3438782CAA4}" type="slidenum">
              <a:rPr lang="en-US" altLang="en-US" smtClean="0">
                <a:solidFill>
                  <a:srgbClr val="052049"/>
                </a:solidFill>
              </a:rPr>
              <a:pPr>
                <a:defRPr/>
              </a:pPr>
              <a:t>25</a:t>
            </a:fld>
            <a:endParaRPr lang="en-US" altLang="en-US">
              <a:solidFill>
                <a:srgbClr val="052049"/>
              </a:solidFill>
            </a:endParaRPr>
          </a:p>
        </p:txBody>
      </p:sp>
      <p:sp>
        <p:nvSpPr>
          <p:cNvPr id="2" name="Title 1"/>
          <p:cNvSpPr>
            <a:spLocks noGrp="1"/>
          </p:cNvSpPr>
          <p:nvPr>
            <p:ph type="title" idx="4294967295"/>
          </p:nvPr>
        </p:nvSpPr>
        <p:spPr>
          <a:xfrm>
            <a:off x="520504" y="425450"/>
            <a:ext cx="8172450" cy="611188"/>
          </a:xfrm>
        </p:spPr>
        <p:txBody>
          <a:bodyPr/>
          <a:lstStyle/>
          <a:p>
            <a:r>
              <a:rPr lang="en-US" dirty="0" smtClean="0"/>
              <a:t>Example </a:t>
            </a:r>
            <a:r>
              <a:rPr lang="en-US" dirty="0" err="1" smtClean="0"/>
              <a:t>Qx</a:t>
            </a:r>
            <a:r>
              <a:rPr lang="en-US" dirty="0" smtClean="0"/>
              <a:t> that generates time-varying exposure data</a:t>
            </a:r>
            <a:endParaRPr lang="en-US" dirty="0"/>
          </a:p>
        </p:txBody>
      </p:sp>
      <p:pic>
        <p:nvPicPr>
          <p:cNvPr id="6" name="Content Placeholder 5"/>
          <p:cNvPicPr>
            <a:picLocks noGrp="1" noChangeAspect="1"/>
          </p:cNvPicPr>
          <p:nvPr>
            <p:ph idx="4294967295"/>
          </p:nvPr>
        </p:nvPicPr>
        <p:blipFill>
          <a:blip r:embed="rId7">
            <a:extLst>
              <a:ext uri="{28A0092B-C50C-407E-A947-70E740481C1C}">
                <a14:useLocalDpi xmlns:a14="http://schemas.microsoft.com/office/drawing/2010/main" val="0"/>
              </a:ext>
            </a:extLst>
          </a:blip>
          <a:stretch>
            <a:fillRect/>
          </a:stretch>
        </p:blipFill>
        <p:spPr>
          <a:xfrm>
            <a:off x="542925" y="1235441"/>
            <a:ext cx="7629525" cy="3910012"/>
          </a:xfrm>
        </p:spPr>
      </p:pic>
      <p:sp>
        <p:nvSpPr>
          <p:cNvPr id="7" name="TextBox 6"/>
          <p:cNvSpPr txBox="1"/>
          <p:nvPr/>
        </p:nvSpPr>
        <p:spPr bwMode="auto">
          <a:xfrm>
            <a:off x="904690" y="5344256"/>
            <a:ext cx="6905994" cy="738664"/>
          </a:xfrm>
          <a:prstGeom prst="rect">
            <a:avLst/>
          </a:prstGeom>
          <a:noFill/>
          <a:ln w="19050" algn="ctr">
            <a:noFill/>
            <a:miter lim="800000"/>
            <a:headEnd/>
            <a:tailEnd/>
          </a:ln>
        </p:spPr>
        <p:txBody>
          <a:bodyPr wrap="square" lIns="0" tIns="0" rIns="0" bIns="0" rtlCol="0">
            <a:spAutoFit/>
          </a:bodyPr>
          <a:lstStyle/>
          <a:p>
            <a:r>
              <a:rPr lang="en-US" sz="2400" dirty="0" smtClean="0"/>
              <a:t>Some version of this question asked at baseline in 1986 and every 2 </a:t>
            </a:r>
            <a:r>
              <a:rPr lang="en-US" sz="2400" dirty="0" err="1" smtClean="0"/>
              <a:t>yrs</a:t>
            </a:r>
            <a:r>
              <a:rPr lang="en-US" sz="2400" dirty="0" smtClean="0"/>
              <a:t> since for ~30 </a:t>
            </a:r>
            <a:r>
              <a:rPr lang="en-US" sz="2400" dirty="0" err="1" smtClean="0"/>
              <a:t>yrs</a:t>
            </a:r>
            <a:r>
              <a:rPr lang="en-US" sz="2400" dirty="0"/>
              <a:t> </a:t>
            </a:r>
            <a:r>
              <a:rPr lang="en-US" sz="2400" dirty="0" smtClean="0"/>
              <a:t>(!)</a:t>
            </a:r>
          </a:p>
        </p:txBody>
      </p:sp>
      <p:pic>
        <p:nvPicPr>
          <p:cNvPr id="12" name="tmpD3AE">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8.526"/>
                </p14:media>
              </p:ext>
              <p:ext uri="{42D2F446-02D8-4167-A562-619A0277C38B}">
                <p15:isNarration xmlns:p15="http://schemas.microsoft.com/office/powerpoint/2012/main" val="1"/>
              </p:ext>
            </p:extLst>
          </p:nvPr>
        </p:nvPicPr>
        <p:blipFill>
          <a:blip r:embed="rId8"/>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9">
            <p14:nvContentPartPr>
              <p14:cNvPr id="13" name="Ink 12"/>
              <p14:cNvContentPartPr/>
              <p14:nvPr>
                <p:custDataLst>
                  <p:tags r:id="rId4"/>
                </p:custDataLst>
                <p:extLst>
                  <p:ext uri="{42D2F446-02D8-4167-A562-619A0277C38B}">
                    <p15:isNarration xmlns:p15="http://schemas.microsoft.com/office/powerpoint/2012/main" val="1"/>
                  </p:ext>
                </p:extLst>
              </p14:nvPr>
            </p14:nvContentPartPr>
            <p14:xfrm>
              <a:off x="478315" y="1305260"/>
              <a:ext cx="7528071" cy="5113346"/>
            </p14:xfrm>
          </p:contentPart>
        </mc:Choice>
        <mc:Fallback xmlns="">
          <p:pic>
            <p:nvPicPr>
              <p:cNvPr id="13" name="Ink 12"/>
              <p:cNvPicPr>
                <a:picLocks noGrp="1" noRot="1" noChangeAspect="1" noMove="1" noResize="1" noEditPoints="1" noAdjustHandles="1" noChangeArrowheads="1" noChangeShapeType="1"/>
              </p:cNvPicPr>
              <p:nvPr/>
            </p:nvPicPr>
            <p:blipFill>
              <a:blip r:embed="rId11"/>
              <a:stretch>
                <a:fillRect/>
              </a:stretch>
            </p:blipFill>
            <p:spPr>
              <a:xfrm>
                <a:off x="433874" y="1260824"/>
                <a:ext cx="7616954" cy="5202219"/>
              </a:xfrm>
              <a:prstGeom prst="rect">
                <a:avLst/>
              </a:prstGeom>
            </p:spPr>
          </p:pic>
        </mc:Fallback>
      </mc:AlternateContent>
    </p:spTree>
    <p:extLst>
      <p:ext uri="{BB962C8B-B14F-4D97-AF65-F5344CB8AC3E}">
        <p14:creationId xmlns:p14="http://schemas.microsoft.com/office/powerpoint/2010/main" val="3479408332"/>
      </p:ext>
    </p:extLst>
  </p:cSld>
  <p:clrMapOvr>
    <a:masterClrMapping/>
  </p:clrMapOvr>
  <p:transition advTm="8541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12"/>
                                        </p:tgtEl>
                                      </p:cBhvr>
                                    </p:cmd>
                                  </p:childTnLst>
                                </p:cTn>
                              </p:par>
                              <p:par>
                                <p:cTn id="7" presetID="59"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md type="call" cmd="playFrom(0.0)">
                                      <p:cBhvr>
                                        <p:cTn id="9"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12"/>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62797" y="6903673"/>
            <a:ext cx="246061" cy="155233"/>
          </a:xfrm>
        </p:spPr>
        <p:txBody>
          <a:bodyPr/>
          <a:lstStyle/>
          <a:p>
            <a:pPr>
              <a:defRPr/>
            </a:pPr>
            <a:fld id="{FAA74B69-70FD-A649-B131-F3438782CAA4}" type="slidenum">
              <a:rPr lang="en-US" altLang="en-US" smtClean="0">
                <a:solidFill>
                  <a:srgbClr val="052049"/>
                </a:solidFill>
              </a:rPr>
              <a:pPr>
                <a:defRPr/>
              </a:pPr>
              <a:t>26</a:t>
            </a:fld>
            <a:endParaRPr lang="en-US" altLang="en-US">
              <a:solidFill>
                <a:srgbClr val="052049"/>
              </a:solidFill>
            </a:endParaRPr>
          </a:p>
        </p:txBody>
      </p:sp>
      <p:sp>
        <p:nvSpPr>
          <p:cNvPr id="2" name="Title 1"/>
          <p:cNvSpPr>
            <a:spLocks noGrp="1"/>
          </p:cNvSpPr>
          <p:nvPr>
            <p:ph type="title" idx="4294967295"/>
          </p:nvPr>
        </p:nvSpPr>
        <p:spPr>
          <a:xfrm>
            <a:off x="129093" y="-121418"/>
            <a:ext cx="8871886" cy="1073649"/>
          </a:xfrm>
        </p:spPr>
        <p:txBody>
          <a:bodyPr>
            <a:noAutofit/>
          </a:bodyPr>
          <a:lstStyle/>
          <a:p>
            <a:pPr algn="ctr"/>
            <a:r>
              <a:rPr lang="en-US" sz="3200" dirty="0" smtClean="0"/>
              <a:t>Individuals Contribute Variable Person Time</a:t>
            </a:r>
            <a:endParaRPr lang="en-US" sz="3200" dirty="0"/>
          </a:p>
        </p:txBody>
      </p:sp>
      <p:sp>
        <p:nvSpPr>
          <p:cNvPr id="30" name="TextBox 29"/>
          <p:cNvSpPr txBox="1"/>
          <p:nvPr/>
        </p:nvSpPr>
        <p:spPr bwMode="auto">
          <a:xfrm>
            <a:off x="129093" y="2162369"/>
            <a:ext cx="1688123" cy="307777"/>
          </a:xfrm>
          <a:prstGeom prst="rect">
            <a:avLst/>
          </a:prstGeom>
          <a:noFill/>
          <a:ln w="19050" algn="ctr">
            <a:noFill/>
            <a:miter lim="800000"/>
            <a:headEnd/>
            <a:tailEnd/>
          </a:ln>
        </p:spPr>
        <p:txBody>
          <a:bodyPr wrap="square" lIns="0" tIns="0" rIns="0" bIns="0" rtlCol="0">
            <a:spAutoFit/>
          </a:bodyPr>
          <a:lstStyle/>
          <a:p>
            <a:r>
              <a:rPr lang="en-US" sz="2000" dirty="0" smtClean="0"/>
              <a:t>Entry </a:t>
            </a:r>
            <a:r>
              <a:rPr lang="en-US" sz="2000" smtClean="0"/>
              <a:t>to study</a:t>
            </a:r>
            <a:endParaRPr lang="en-US" sz="2000" dirty="0" err="1" smtClean="0"/>
          </a:p>
        </p:txBody>
      </p:sp>
      <p:pic>
        <p:nvPicPr>
          <p:cNvPr id="31" name="Content Placeholder 5"/>
          <p:cNvPicPr>
            <a:picLocks noChangeAspect="1"/>
          </p:cNvPicPr>
          <p:nvPr/>
        </p:nvPicPr>
        <p:blipFill rotWithShape="1">
          <a:blip r:embed="rId8">
            <a:extLst>
              <a:ext uri="{28A0092B-C50C-407E-A947-70E740481C1C}">
                <a14:useLocalDpi xmlns:a14="http://schemas.microsoft.com/office/drawing/2010/main" val="0"/>
              </a:ext>
            </a:extLst>
          </a:blip>
          <a:srcRect l="7450" t="45261" r="27213" b="36243"/>
          <a:stretch/>
        </p:blipFill>
        <p:spPr>
          <a:xfrm>
            <a:off x="152467" y="1415381"/>
            <a:ext cx="4984788" cy="723188"/>
          </a:xfrm>
          <a:prstGeom prst="rect">
            <a:avLst/>
          </a:prstGeom>
        </p:spPr>
      </p:pic>
      <p:pic>
        <p:nvPicPr>
          <p:cNvPr id="32" name="Content Placeholder 5"/>
          <p:cNvPicPr>
            <a:picLocks noChangeAspect="1"/>
          </p:cNvPicPr>
          <p:nvPr/>
        </p:nvPicPr>
        <p:blipFill rotWithShape="1">
          <a:blip r:embed="rId8">
            <a:extLst>
              <a:ext uri="{28A0092B-C50C-407E-A947-70E740481C1C}">
                <a14:useLocalDpi xmlns:a14="http://schemas.microsoft.com/office/drawing/2010/main" val="0"/>
              </a:ext>
            </a:extLst>
          </a:blip>
          <a:srcRect l="4579" t="-435" r="38525" b="90641"/>
          <a:stretch/>
        </p:blipFill>
        <p:spPr>
          <a:xfrm>
            <a:off x="377491" y="1049622"/>
            <a:ext cx="4340899" cy="382940"/>
          </a:xfrm>
          <a:prstGeom prst="rect">
            <a:avLst/>
          </a:prstGeom>
        </p:spPr>
      </p:pic>
      <p:cxnSp>
        <p:nvCxnSpPr>
          <p:cNvPr id="5" name="Straight Connector 4"/>
          <p:cNvCxnSpPr/>
          <p:nvPr/>
        </p:nvCxnSpPr>
        <p:spPr>
          <a:xfrm>
            <a:off x="-168812" y="3010488"/>
            <a:ext cx="9312812" cy="0"/>
          </a:xfrm>
          <a:prstGeom prst="line">
            <a:avLst/>
          </a:prstGeom>
          <a:ln/>
        </p:spPr>
        <p:style>
          <a:lnRef idx="3">
            <a:schemeClr val="accent6"/>
          </a:lnRef>
          <a:fillRef idx="0">
            <a:schemeClr val="accent6"/>
          </a:fillRef>
          <a:effectRef idx="2">
            <a:schemeClr val="accent6"/>
          </a:effectRef>
          <a:fontRef idx="minor">
            <a:schemeClr val="tx1"/>
          </a:fontRef>
        </p:style>
      </p:cxnSp>
      <p:cxnSp>
        <p:nvCxnSpPr>
          <p:cNvPr id="7" name="Straight Connector 6"/>
          <p:cNvCxnSpPr/>
          <p:nvPr/>
        </p:nvCxnSpPr>
        <p:spPr>
          <a:xfrm>
            <a:off x="8690619" y="2802548"/>
            <a:ext cx="0" cy="504097"/>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8" name="Straight Connector 7"/>
          <p:cNvCxnSpPr/>
          <p:nvPr/>
        </p:nvCxnSpPr>
        <p:spPr>
          <a:xfrm>
            <a:off x="522982" y="2656451"/>
            <a:ext cx="0" cy="703385"/>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10" name="Straight Connector 9"/>
          <p:cNvCxnSpPr/>
          <p:nvPr/>
        </p:nvCxnSpPr>
        <p:spPr>
          <a:xfrm flipH="1">
            <a:off x="1817216" y="2770605"/>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19" name="Straight Connector 18"/>
          <p:cNvCxnSpPr/>
          <p:nvPr/>
        </p:nvCxnSpPr>
        <p:spPr>
          <a:xfrm flipH="1">
            <a:off x="1181823" y="2754191"/>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20" name="Straight Connector 19"/>
          <p:cNvCxnSpPr/>
          <p:nvPr/>
        </p:nvCxnSpPr>
        <p:spPr>
          <a:xfrm flipH="1">
            <a:off x="2433849" y="2782327"/>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21" name="Straight Connector 20"/>
          <p:cNvCxnSpPr/>
          <p:nvPr/>
        </p:nvCxnSpPr>
        <p:spPr>
          <a:xfrm flipH="1">
            <a:off x="3008280" y="2779981"/>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22" name="Straight Connector 21"/>
          <p:cNvCxnSpPr/>
          <p:nvPr/>
        </p:nvCxnSpPr>
        <p:spPr>
          <a:xfrm flipH="1">
            <a:off x="3582710" y="2791703"/>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23" name="Straight Connector 22"/>
          <p:cNvCxnSpPr/>
          <p:nvPr/>
        </p:nvCxnSpPr>
        <p:spPr>
          <a:xfrm flipH="1">
            <a:off x="4129005" y="2803425"/>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24" name="Straight Connector 23"/>
          <p:cNvCxnSpPr/>
          <p:nvPr/>
        </p:nvCxnSpPr>
        <p:spPr>
          <a:xfrm flipH="1">
            <a:off x="4661231" y="2801080"/>
            <a:ext cx="3" cy="451632"/>
          </a:xfrm>
          <a:prstGeom prst="line">
            <a:avLst/>
          </a:prstGeom>
          <a:ln/>
        </p:spPr>
        <p:style>
          <a:lnRef idx="3">
            <a:schemeClr val="accent3"/>
          </a:lnRef>
          <a:fillRef idx="0">
            <a:schemeClr val="accent3"/>
          </a:fillRef>
          <a:effectRef idx="2">
            <a:schemeClr val="accent3"/>
          </a:effectRef>
          <a:fontRef idx="minor">
            <a:schemeClr val="tx1"/>
          </a:fontRef>
        </p:style>
      </p:cxnSp>
      <p:sp>
        <p:nvSpPr>
          <p:cNvPr id="25" name="TextBox 24"/>
          <p:cNvSpPr txBox="1"/>
          <p:nvPr/>
        </p:nvSpPr>
        <p:spPr bwMode="auto">
          <a:xfrm>
            <a:off x="522982" y="3376248"/>
            <a:ext cx="8494409" cy="307777"/>
          </a:xfrm>
          <a:prstGeom prst="rect">
            <a:avLst/>
          </a:prstGeom>
          <a:noFill/>
          <a:ln w="19050" algn="ctr">
            <a:noFill/>
            <a:miter lim="800000"/>
            <a:headEnd/>
            <a:tailEnd/>
          </a:ln>
        </p:spPr>
        <p:txBody>
          <a:bodyPr wrap="square" lIns="0" tIns="0" rIns="0" bIns="0" rtlCol="0">
            <a:spAutoFit/>
          </a:bodyPr>
          <a:lstStyle/>
          <a:p>
            <a:r>
              <a:rPr lang="en-US" sz="2000" dirty="0" smtClean="0"/>
              <a:t>86      88     90      92      94     96     98    00      02      04     06     08     10      12     14 </a:t>
            </a:r>
          </a:p>
        </p:txBody>
      </p:sp>
      <p:cxnSp>
        <p:nvCxnSpPr>
          <p:cNvPr id="26" name="Straight Connector 25"/>
          <p:cNvCxnSpPr/>
          <p:nvPr/>
        </p:nvCxnSpPr>
        <p:spPr>
          <a:xfrm flipH="1">
            <a:off x="5263798" y="2784666"/>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27" name="Straight Connector 26"/>
          <p:cNvCxnSpPr/>
          <p:nvPr/>
        </p:nvCxnSpPr>
        <p:spPr>
          <a:xfrm flipH="1">
            <a:off x="5852295" y="2796386"/>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33" name="Straight Connector 32"/>
          <p:cNvCxnSpPr/>
          <p:nvPr/>
        </p:nvCxnSpPr>
        <p:spPr>
          <a:xfrm flipH="1">
            <a:off x="6398592" y="2822175"/>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34" name="Straight Connector 33"/>
          <p:cNvCxnSpPr/>
          <p:nvPr/>
        </p:nvCxnSpPr>
        <p:spPr>
          <a:xfrm flipH="1">
            <a:off x="6958953" y="2819829"/>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37" name="Straight Connector 36"/>
          <p:cNvCxnSpPr/>
          <p:nvPr/>
        </p:nvCxnSpPr>
        <p:spPr>
          <a:xfrm flipH="1">
            <a:off x="7491181" y="2803414"/>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38" name="Straight Connector 37"/>
          <p:cNvCxnSpPr/>
          <p:nvPr/>
        </p:nvCxnSpPr>
        <p:spPr>
          <a:xfrm flipH="1">
            <a:off x="8121882" y="2815136"/>
            <a:ext cx="3" cy="451632"/>
          </a:xfrm>
          <a:prstGeom prst="line">
            <a:avLst/>
          </a:prstGeom>
          <a:ln/>
        </p:spPr>
        <p:style>
          <a:lnRef idx="3">
            <a:schemeClr val="accent3"/>
          </a:lnRef>
          <a:fillRef idx="0">
            <a:schemeClr val="accent3"/>
          </a:fillRef>
          <a:effectRef idx="2">
            <a:schemeClr val="accent3"/>
          </a:effectRef>
          <a:fontRef idx="minor">
            <a:schemeClr val="tx1"/>
          </a:fontRef>
        </p:style>
      </p:cxnSp>
      <p:sp>
        <p:nvSpPr>
          <p:cNvPr id="39" name="Slide Number Placeholder 3"/>
          <p:cNvSpPr txBox="1">
            <a:spLocks/>
          </p:cNvSpPr>
          <p:nvPr/>
        </p:nvSpPr>
        <p:spPr>
          <a:xfrm>
            <a:off x="-1207345" y="8673857"/>
            <a:ext cx="246061" cy="155233"/>
          </a:xfrm>
          <a:prstGeom prst="rect">
            <a:avLst/>
          </a:prstGeom>
          <a:ln/>
        </p:spPr>
        <p:txBody>
          <a:bodyPr vert="horz" wrap="square" lIns="0" tIns="0" rIns="0" bIns="0" rtlCol="0" anchor="b" anchorCtr="0"/>
          <a:lstStyle>
            <a:defPPr>
              <a:defRPr lang="en-US"/>
            </a:defPPr>
            <a:lvl1pPr algn="l" rtl="0" eaLnBrk="0" fontAlgn="base" hangingPunct="0">
              <a:spcBef>
                <a:spcPct val="0"/>
              </a:spcBef>
              <a:spcAft>
                <a:spcPct val="0"/>
              </a:spcAft>
              <a:defRPr sz="700" i="0"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914400" rtl="0" eaLnBrk="1" latinLnBrk="0" hangingPunct="1">
              <a:defRPr kern="1200">
                <a:solidFill>
                  <a:schemeClr val="tx1"/>
                </a:solidFill>
                <a:latin typeface="Garamond" charset="0"/>
                <a:ea typeface="+mn-ea"/>
                <a:cs typeface="+mn-cs"/>
              </a:defRPr>
            </a:lvl6pPr>
            <a:lvl7pPr marL="2743200" algn="l" defTabSz="914400" rtl="0" eaLnBrk="1" latinLnBrk="0" hangingPunct="1">
              <a:defRPr kern="1200">
                <a:solidFill>
                  <a:schemeClr val="tx1"/>
                </a:solidFill>
                <a:latin typeface="Garamond" charset="0"/>
                <a:ea typeface="+mn-ea"/>
                <a:cs typeface="+mn-cs"/>
              </a:defRPr>
            </a:lvl7pPr>
            <a:lvl8pPr marL="3200400" algn="l" defTabSz="914400" rtl="0" eaLnBrk="1" latinLnBrk="0" hangingPunct="1">
              <a:defRPr kern="1200">
                <a:solidFill>
                  <a:schemeClr val="tx1"/>
                </a:solidFill>
                <a:latin typeface="Garamond" charset="0"/>
                <a:ea typeface="+mn-ea"/>
                <a:cs typeface="+mn-cs"/>
              </a:defRPr>
            </a:lvl8pPr>
            <a:lvl9pPr marL="3657600" algn="l" defTabSz="914400" rtl="0" eaLnBrk="1" latinLnBrk="0" hangingPunct="1">
              <a:defRPr kern="1200">
                <a:solidFill>
                  <a:schemeClr val="tx1"/>
                </a:solidFill>
                <a:latin typeface="Garamond" charset="0"/>
                <a:ea typeface="+mn-ea"/>
                <a:cs typeface="+mn-cs"/>
              </a:defRPr>
            </a:lvl9pPr>
          </a:lstStyle>
          <a:p>
            <a:pPr>
              <a:defRPr/>
            </a:pPr>
            <a:fld id="{FAA74B69-70FD-A649-B131-F3438782CAA4}" type="slidenum">
              <a:rPr lang="en-US" altLang="en-US" smtClean="0">
                <a:solidFill>
                  <a:srgbClr val="052049"/>
                </a:solidFill>
              </a:rPr>
              <a:pPr>
                <a:defRPr/>
              </a:pPr>
              <a:t>26</a:t>
            </a:fld>
            <a:endParaRPr lang="en-US" altLang="en-US">
              <a:solidFill>
                <a:srgbClr val="052049"/>
              </a:solidFill>
            </a:endParaRPr>
          </a:p>
        </p:txBody>
      </p:sp>
      <p:grpSp>
        <p:nvGrpSpPr>
          <p:cNvPr id="6" name="Group 5"/>
          <p:cNvGrpSpPr/>
          <p:nvPr/>
        </p:nvGrpSpPr>
        <p:grpSpPr>
          <a:xfrm>
            <a:off x="-185224" y="3863925"/>
            <a:ext cx="9312812" cy="999439"/>
            <a:chOff x="-185224" y="3863925"/>
            <a:chExt cx="9312812" cy="999439"/>
          </a:xfrm>
        </p:grpSpPr>
        <p:cxnSp>
          <p:nvCxnSpPr>
            <p:cNvPr id="40" name="Straight Connector 39"/>
            <p:cNvCxnSpPr/>
            <p:nvPr/>
          </p:nvCxnSpPr>
          <p:spPr>
            <a:xfrm>
              <a:off x="-185224" y="4217962"/>
              <a:ext cx="9312812" cy="0"/>
            </a:xfrm>
            <a:prstGeom prst="line">
              <a:avLst/>
            </a:prstGeom>
            <a:ln/>
          </p:spPr>
          <p:style>
            <a:lnRef idx="3">
              <a:schemeClr val="accent6"/>
            </a:lnRef>
            <a:fillRef idx="0">
              <a:schemeClr val="accent6"/>
            </a:fillRef>
            <a:effectRef idx="2">
              <a:schemeClr val="accent6"/>
            </a:effectRef>
            <a:fontRef idx="minor">
              <a:schemeClr val="tx1"/>
            </a:fontRef>
          </p:style>
        </p:cxnSp>
        <p:cxnSp>
          <p:nvCxnSpPr>
            <p:cNvPr id="42" name="Straight Connector 41"/>
            <p:cNvCxnSpPr/>
            <p:nvPr/>
          </p:nvCxnSpPr>
          <p:spPr>
            <a:xfrm>
              <a:off x="506570" y="3863925"/>
              <a:ext cx="0" cy="703385"/>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43" name="Straight Connector 42"/>
            <p:cNvCxnSpPr/>
            <p:nvPr/>
          </p:nvCxnSpPr>
          <p:spPr>
            <a:xfrm flipH="1">
              <a:off x="1800804" y="3978079"/>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44" name="Straight Connector 43"/>
            <p:cNvCxnSpPr/>
            <p:nvPr/>
          </p:nvCxnSpPr>
          <p:spPr>
            <a:xfrm flipH="1">
              <a:off x="1165411" y="3961665"/>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45" name="Straight Connector 44"/>
            <p:cNvCxnSpPr/>
            <p:nvPr/>
          </p:nvCxnSpPr>
          <p:spPr>
            <a:xfrm flipH="1">
              <a:off x="2417437" y="3989801"/>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46" name="Straight Connector 45"/>
            <p:cNvCxnSpPr/>
            <p:nvPr/>
          </p:nvCxnSpPr>
          <p:spPr>
            <a:xfrm flipH="1">
              <a:off x="2991868" y="3987455"/>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47" name="Straight Connector 46"/>
            <p:cNvCxnSpPr/>
            <p:nvPr/>
          </p:nvCxnSpPr>
          <p:spPr>
            <a:xfrm flipH="1">
              <a:off x="3566298" y="3999177"/>
              <a:ext cx="3" cy="451632"/>
            </a:xfrm>
            <a:prstGeom prst="line">
              <a:avLst/>
            </a:prstGeom>
            <a:ln/>
          </p:spPr>
          <p:style>
            <a:lnRef idx="3">
              <a:schemeClr val="accent4"/>
            </a:lnRef>
            <a:fillRef idx="0">
              <a:schemeClr val="accent4"/>
            </a:fillRef>
            <a:effectRef idx="2">
              <a:schemeClr val="accent4"/>
            </a:effectRef>
            <a:fontRef idx="minor">
              <a:schemeClr val="tx1"/>
            </a:fontRef>
          </p:style>
        </p:cxnSp>
        <p:sp>
          <p:nvSpPr>
            <p:cNvPr id="50" name="TextBox 49"/>
            <p:cNvSpPr txBox="1"/>
            <p:nvPr/>
          </p:nvSpPr>
          <p:spPr bwMode="auto">
            <a:xfrm>
              <a:off x="506570" y="4555587"/>
              <a:ext cx="8494409" cy="307777"/>
            </a:xfrm>
            <a:prstGeom prst="rect">
              <a:avLst/>
            </a:prstGeom>
            <a:noFill/>
            <a:ln w="19050" algn="ctr">
              <a:noFill/>
              <a:miter lim="800000"/>
              <a:headEnd/>
              <a:tailEnd/>
            </a:ln>
          </p:spPr>
          <p:txBody>
            <a:bodyPr wrap="square" lIns="0" tIns="0" rIns="0" bIns="0" rtlCol="0">
              <a:spAutoFit/>
            </a:bodyPr>
            <a:lstStyle/>
            <a:p>
              <a:r>
                <a:rPr lang="en-US" sz="2000" dirty="0" smtClean="0"/>
                <a:t>86      88     90      92      94     96     98    00      02      04     06     08     10      12     14 </a:t>
              </a:r>
            </a:p>
          </p:txBody>
        </p:sp>
      </p:grpSp>
      <p:cxnSp>
        <p:nvCxnSpPr>
          <p:cNvPr id="11" name="Straight Arrow Connector 10"/>
          <p:cNvCxnSpPr/>
          <p:nvPr/>
        </p:nvCxnSpPr>
        <p:spPr>
          <a:xfrm>
            <a:off x="3582710" y="4863364"/>
            <a:ext cx="0" cy="665239"/>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bwMode="auto">
          <a:xfrm>
            <a:off x="2180492" y="5528603"/>
            <a:ext cx="4417256" cy="615553"/>
          </a:xfrm>
          <a:prstGeom prst="rect">
            <a:avLst/>
          </a:prstGeom>
          <a:noFill/>
          <a:ln w="19050" algn="ctr">
            <a:noFill/>
            <a:miter lim="800000"/>
            <a:headEnd/>
            <a:tailEnd/>
          </a:ln>
        </p:spPr>
        <p:txBody>
          <a:bodyPr wrap="square" lIns="0" tIns="0" rIns="0" bIns="0" rtlCol="0">
            <a:spAutoFit/>
          </a:bodyPr>
          <a:lstStyle/>
          <a:p>
            <a:r>
              <a:rPr lang="en-US" sz="2000" dirty="0" smtClean="0">
                <a:solidFill>
                  <a:schemeClr val="accent1"/>
                </a:solidFill>
              </a:rPr>
              <a:t>Drops out, moves to S. America and doesn’t want to be in the study anymore</a:t>
            </a:r>
          </a:p>
        </p:txBody>
      </p:sp>
      <p:sp>
        <p:nvSpPr>
          <p:cNvPr id="13" name="TextBox 12"/>
          <p:cNvSpPr txBox="1"/>
          <p:nvPr/>
        </p:nvSpPr>
        <p:spPr bwMode="auto">
          <a:xfrm>
            <a:off x="86889" y="3193369"/>
            <a:ext cx="248398" cy="430887"/>
          </a:xfrm>
          <a:prstGeom prst="rect">
            <a:avLst/>
          </a:prstGeom>
          <a:noFill/>
          <a:ln w="19050" algn="ctr">
            <a:noFill/>
            <a:miter lim="800000"/>
            <a:headEnd/>
            <a:tailEnd/>
          </a:ln>
        </p:spPr>
        <p:txBody>
          <a:bodyPr wrap="square" lIns="0" tIns="0" rIns="0" bIns="0" rtlCol="0">
            <a:spAutoFit/>
          </a:bodyPr>
          <a:lstStyle/>
          <a:p>
            <a:r>
              <a:rPr lang="en-US" sz="2800" dirty="0" smtClean="0">
                <a:solidFill>
                  <a:schemeClr val="accent1"/>
                </a:solidFill>
              </a:rPr>
              <a:t>A</a:t>
            </a:r>
            <a:endParaRPr lang="en-US" sz="2000" dirty="0" smtClean="0">
              <a:solidFill>
                <a:schemeClr val="accent1"/>
              </a:solidFill>
            </a:endParaRPr>
          </a:p>
        </p:txBody>
      </p:sp>
      <p:sp>
        <p:nvSpPr>
          <p:cNvPr id="54" name="TextBox 53"/>
          <p:cNvSpPr txBox="1"/>
          <p:nvPr/>
        </p:nvSpPr>
        <p:spPr bwMode="auto">
          <a:xfrm>
            <a:off x="70545" y="4340143"/>
            <a:ext cx="248398" cy="307777"/>
          </a:xfrm>
          <a:prstGeom prst="rect">
            <a:avLst/>
          </a:prstGeom>
          <a:noFill/>
          <a:ln w="19050" algn="ctr">
            <a:noFill/>
            <a:miter lim="800000"/>
            <a:headEnd/>
            <a:tailEnd/>
          </a:ln>
        </p:spPr>
        <p:txBody>
          <a:bodyPr wrap="square" lIns="0" tIns="0" rIns="0" bIns="0" rtlCol="0">
            <a:spAutoFit/>
          </a:bodyPr>
          <a:lstStyle/>
          <a:p>
            <a:endParaRPr lang="en-US" sz="2000" dirty="0" smtClean="0">
              <a:solidFill>
                <a:schemeClr val="accent1"/>
              </a:solidFill>
            </a:endParaRPr>
          </a:p>
        </p:txBody>
      </p:sp>
      <p:sp>
        <p:nvSpPr>
          <p:cNvPr id="55" name="TextBox 54"/>
          <p:cNvSpPr txBox="1"/>
          <p:nvPr/>
        </p:nvSpPr>
        <p:spPr bwMode="auto">
          <a:xfrm>
            <a:off x="70545" y="4340143"/>
            <a:ext cx="248398" cy="430887"/>
          </a:xfrm>
          <a:prstGeom prst="rect">
            <a:avLst/>
          </a:prstGeom>
          <a:noFill/>
          <a:ln w="19050" algn="ctr">
            <a:noFill/>
            <a:miter lim="800000"/>
            <a:headEnd/>
            <a:tailEnd/>
          </a:ln>
        </p:spPr>
        <p:txBody>
          <a:bodyPr wrap="square" lIns="0" tIns="0" rIns="0" bIns="0" rtlCol="0">
            <a:spAutoFit/>
          </a:bodyPr>
          <a:lstStyle/>
          <a:p>
            <a:r>
              <a:rPr lang="en-US" sz="2800" dirty="0">
                <a:solidFill>
                  <a:schemeClr val="accent1"/>
                </a:solidFill>
              </a:rPr>
              <a:t>B</a:t>
            </a:r>
            <a:endParaRPr lang="en-US" sz="2000" dirty="0" smtClean="0">
              <a:solidFill>
                <a:schemeClr val="accent1"/>
              </a:solidFill>
            </a:endParaRPr>
          </a:p>
        </p:txBody>
      </p:sp>
      <p:grpSp>
        <p:nvGrpSpPr>
          <p:cNvPr id="9" name="Group 8"/>
          <p:cNvGrpSpPr/>
          <p:nvPr/>
        </p:nvGrpSpPr>
        <p:grpSpPr>
          <a:xfrm>
            <a:off x="5463636" y="1206746"/>
            <a:ext cx="2892573" cy="485005"/>
            <a:chOff x="5463636" y="1206746"/>
            <a:chExt cx="2892573" cy="485005"/>
          </a:xfrm>
        </p:grpSpPr>
        <p:cxnSp>
          <p:nvCxnSpPr>
            <p:cNvPr id="41" name="Straight Connector 40"/>
            <p:cNvCxnSpPr/>
            <p:nvPr/>
          </p:nvCxnSpPr>
          <p:spPr>
            <a:xfrm flipH="1">
              <a:off x="5463636" y="1206746"/>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48" name="Straight Connector 47"/>
            <p:cNvCxnSpPr/>
            <p:nvPr/>
          </p:nvCxnSpPr>
          <p:spPr>
            <a:xfrm flipH="1">
              <a:off x="7281404" y="1240119"/>
              <a:ext cx="3" cy="451632"/>
            </a:xfrm>
            <a:prstGeom prst="line">
              <a:avLst/>
            </a:prstGeom>
            <a:ln/>
          </p:spPr>
          <p:style>
            <a:lnRef idx="3">
              <a:schemeClr val="accent4"/>
            </a:lnRef>
            <a:fillRef idx="0">
              <a:schemeClr val="accent4"/>
            </a:fillRef>
            <a:effectRef idx="2">
              <a:schemeClr val="accent4"/>
            </a:effectRef>
            <a:fontRef idx="minor">
              <a:schemeClr val="tx1"/>
            </a:fontRef>
          </p:style>
        </p:cxnSp>
        <p:sp>
          <p:nvSpPr>
            <p:cNvPr id="3" name="TextBox 2"/>
            <p:cNvSpPr txBox="1"/>
            <p:nvPr/>
          </p:nvSpPr>
          <p:spPr bwMode="auto">
            <a:xfrm>
              <a:off x="5514535" y="1252025"/>
              <a:ext cx="2841674" cy="307777"/>
            </a:xfrm>
            <a:prstGeom prst="rect">
              <a:avLst/>
            </a:prstGeom>
            <a:noFill/>
            <a:ln w="19050" algn="ctr">
              <a:noFill/>
              <a:miter lim="800000"/>
              <a:headEnd/>
              <a:tailEnd/>
            </a:ln>
          </p:spPr>
          <p:txBody>
            <a:bodyPr wrap="square" lIns="0" tIns="0" rIns="0" bIns="0" rtlCol="0">
              <a:spAutoFit/>
            </a:bodyPr>
            <a:lstStyle/>
            <a:p>
              <a:r>
                <a:rPr lang="en-US" sz="2000" dirty="0" smtClean="0"/>
                <a:t>Using		Not using</a:t>
              </a:r>
            </a:p>
          </p:txBody>
        </p:sp>
      </p:grpSp>
      <p:pic>
        <p:nvPicPr>
          <p:cNvPr id="17" name="tmp2FE7">
            <a:hlinkClick r:id="" action="ppaction://media"/>
          </p:cNvPr>
          <p:cNvPicPr>
            <a:picLocks noChangeAspect="1"/>
          </p:cNvPicPr>
          <p:nvPr>
            <a:videoFile r:link="rId2"/>
            <p:custDataLst>
              <p:tags r:id="rId3"/>
            </p:custDataLst>
            <p:extLst>
              <p:ext uri="{DAA4B4D4-6D71-4841-9C94-3DE7FCFB9230}">
                <p14:media xmlns:p14="http://schemas.microsoft.com/office/powerpoint/2010/main" r:embed="rId4">
                  <p14:trim end="38.1315"/>
                </p14:media>
              </p:ext>
              <p:ext uri="{42D2F446-02D8-4167-A562-619A0277C38B}">
                <p15:isNarration xmlns:p15="http://schemas.microsoft.com/office/powerpoint/2012/main" val="1"/>
              </p:ext>
            </p:extLst>
          </p:nvPr>
        </p:nvPicPr>
        <p:blipFill>
          <a:blip r:embed="rId9"/>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10">
            <p14:nvContentPartPr>
              <p14:cNvPr id="18" name="Ink 17"/>
              <p14:cNvContentPartPr/>
              <p14:nvPr>
                <p:custDataLst>
                  <p:tags r:id="rId5"/>
                </p:custDataLst>
                <p:extLst>
                  <p:ext uri="{42D2F446-02D8-4167-A562-619A0277C38B}">
                    <p15:isNarration xmlns:p15="http://schemas.microsoft.com/office/powerpoint/2012/main" val="1"/>
                  </p:ext>
                </p:extLst>
              </p14:nvPr>
            </p14:nvContentPartPr>
            <p14:xfrm>
              <a:off x="439533" y="1550804"/>
              <a:ext cx="8639830" cy="4742875"/>
            </p14:xfrm>
          </p:contentPart>
        </mc:Choice>
        <mc:Fallback xmlns="">
          <p:pic>
            <p:nvPicPr>
              <p:cNvPr id="18" name="Ink 17"/>
              <p:cNvPicPr>
                <a:picLocks noGrp="1" noRot="1" noChangeAspect="1" noMove="1" noResize="1" noEditPoints="1" noAdjustHandles="1" noChangeArrowheads="1" noChangeShapeType="1"/>
              </p:cNvPicPr>
              <p:nvPr/>
            </p:nvPicPr>
            <p:blipFill>
              <a:blip r:embed="rId12"/>
              <a:stretch>
                <a:fillRect/>
              </a:stretch>
            </p:blipFill>
            <p:spPr>
              <a:xfrm>
                <a:off x="395088" y="1506374"/>
                <a:ext cx="8728720" cy="4830148"/>
              </a:xfrm>
              <a:prstGeom prst="rect">
                <a:avLst/>
              </a:prstGeom>
            </p:spPr>
          </p:pic>
        </mc:Fallback>
      </mc:AlternateContent>
    </p:spTree>
    <p:custDataLst>
      <p:tags r:id="rId1"/>
    </p:custDataLst>
    <p:extLst>
      <p:ext uri="{BB962C8B-B14F-4D97-AF65-F5344CB8AC3E}">
        <p14:creationId xmlns:p14="http://schemas.microsoft.com/office/powerpoint/2010/main" val="1826418020"/>
      </p:ext>
    </p:extLst>
  </p:cSld>
  <p:clrMapOvr>
    <a:masterClrMapping/>
  </p:clrMapOvr>
  <p:transition advTm="16018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17"/>
                                        </p:tgtEl>
                                      </p:cBhvr>
                                    </p:cmd>
                                  </p:childTnLst>
                                </p:cTn>
                              </p:par>
                              <p:par>
                                <p:cTn id="7" presetID="59"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md type="call" cmd="playFrom(0.0)">
                                      <p:cBhvr>
                                        <p:cTn id="9" dur="1" fill="hold"/>
                                        <p:tgtEl>
                                          <p:spTgt spid="18"/>
                                        </p:tgtEl>
                                      </p:cBhvr>
                                    </p:cmd>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ssolve">
                                      <p:cBhvr>
                                        <p:cTn id="22" dur="500"/>
                                        <p:tgtEl>
                                          <p:spTgt spid="10"/>
                                        </p:tgtEl>
                                      </p:cBhvr>
                                    </p:animEffect>
                                  </p:childTnLst>
                                </p:cTn>
                              </p:par>
                              <p:par>
                                <p:cTn id="23" presetID="9"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dissolve">
                                      <p:cBhvr>
                                        <p:cTn id="25" dur="500"/>
                                        <p:tgtEl>
                                          <p:spTgt spid="20"/>
                                        </p:tgtEl>
                                      </p:cBhvr>
                                    </p:animEffect>
                                  </p:childTnLst>
                                </p:cTn>
                              </p:par>
                              <p:par>
                                <p:cTn id="26" presetID="9"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dissolve">
                                      <p:cBhvr>
                                        <p:cTn id="28" dur="500"/>
                                        <p:tgtEl>
                                          <p:spTgt spid="21"/>
                                        </p:tgtEl>
                                      </p:cBhvr>
                                    </p:animEffect>
                                  </p:childTnLst>
                                </p:cTn>
                              </p:par>
                              <p:par>
                                <p:cTn id="29" presetID="9"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dissolve">
                                      <p:cBhvr>
                                        <p:cTn id="31" dur="500"/>
                                        <p:tgtEl>
                                          <p:spTgt spid="22"/>
                                        </p:tgtEl>
                                      </p:cBhvr>
                                    </p:animEffect>
                                  </p:childTnLst>
                                </p:cTn>
                              </p:par>
                              <p:par>
                                <p:cTn id="32" presetID="9"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dissolve">
                                      <p:cBhvr>
                                        <p:cTn id="34" dur="500"/>
                                        <p:tgtEl>
                                          <p:spTgt spid="23"/>
                                        </p:tgtEl>
                                      </p:cBhvr>
                                    </p:animEffect>
                                  </p:childTnLst>
                                </p:cTn>
                              </p:par>
                              <p:par>
                                <p:cTn id="35" presetID="9"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dissolve">
                                      <p:cBhvr>
                                        <p:cTn id="37" dur="500"/>
                                        <p:tgtEl>
                                          <p:spTgt spid="24"/>
                                        </p:tgtEl>
                                      </p:cBhvr>
                                    </p:animEffect>
                                  </p:childTnLst>
                                </p:cTn>
                              </p:par>
                              <p:par>
                                <p:cTn id="38" presetID="9" presetClass="entr" presetSubtype="0"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dissolve">
                                      <p:cBhvr>
                                        <p:cTn id="40" dur="500"/>
                                        <p:tgtEl>
                                          <p:spTgt spid="26"/>
                                        </p:tgtEl>
                                      </p:cBhvr>
                                    </p:animEffect>
                                  </p:childTnLst>
                                </p:cTn>
                              </p:par>
                              <p:par>
                                <p:cTn id="41" presetID="9"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dissolve">
                                      <p:cBhvr>
                                        <p:cTn id="43" dur="500"/>
                                        <p:tgtEl>
                                          <p:spTgt spid="27"/>
                                        </p:tgtEl>
                                      </p:cBhvr>
                                    </p:animEffect>
                                  </p:childTnLst>
                                </p:cTn>
                              </p:par>
                              <p:par>
                                <p:cTn id="44" presetID="9" presetClass="entr" presetSubtype="0" fill="hold" nodeType="with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dissolve">
                                      <p:cBhvr>
                                        <p:cTn id="46" dur="500"/>
                                        <p:tgtEl>
                                          <p:spTgt spid="33"/>
                                        </p:tgtEl>
                                      </p:cBhvr>
                                    </p:animEffect>
                                  </p:childTnLst>
                                </p:cTn>
                              </p:par>
                              <p:par>
                                <p:cTn id="47" presetID="9" presetClass="entr" presetSubtype="0" fill="hold" nodeType="with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dissolve">
                                      <p:cBhvr>
                                        <p:cTn id="49" dur="500"/>
                                        <p:tgtEl>
                                          <p:spTgt spid="34"/>
                                        </p:tgtEl>
                                      </p:cBhvr>
                                    </p:animEffect>
                                  </p:childTnLst>
                                </p:cTn>
                              </p:par>
                              <p:par>
                                <p:cTn id="50" presetID="9" presetClass="entr" presetSubtype="0" fill="hold" nodeType="with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dissolve">
                                      <p:cBhvr>
                                        <p:cTn id="52" dur="500"/>
                                        <p:tgtEl>
                                          <p:spTgt spid="37"/>
                                        </p:tgtEl>
                                      </p:cBhvr>
                                    </p:animEffect>
                                  </p:childTnLst>
                                </p:cTn>
                              </p:par>
                              <p:par>
                                <p:cTn id="53" presetID="9" presetClass="entr" presetSubtype="0" fill="hold" nodeType="with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dissolve">
                                      <p:cBhvr>
                                        <p:cTn id="55" dur="500"/>
                                        <p:tgtEl>
                                          <p:spTgt spid="38"/>
                                        </p:tgtEl>
                                      </p:cBhvr>
                                    </p:animEffect>
                                  </p:childTnLst>
                                </p:cTn>
                              </p:par>
                              <p:par>
                                <p:cTn id="56" presetID="9" presetClass="entr" presetSubtype="0" fill="hold" nodeType="with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dissolve">
                                      <p:cBhvr>
                                        <p:cTn id="58" dur="500"/>
                                        <p:tgtEl>
                                          <p:spTgt spid="7"/>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6"/>
                                        </p:tgtEl>
                                        <p:attrNameLst>
                                          <p:attrName>style.visibility</p:attrName>
                                        </p:attrNameLst>
                                      </p:cBhvr>
                                      <p:to>
                                        <p:strVal val="visible"/>
                                      </p:to>
                                    </p:set>
                                    <p:anim calcmode="lin" valueType="num">
                                      <p:cBhvr additive="base">
                                        <p:cTn id="63" dur="500" fill="hold"/>
                                        <p:tgtEl>
                                          <p:spTgt spid="6"/>
                                        </p:tgtEl>
                                        <p:attrNameLst>
                                          <p:attrName>ppt_x</p:attrName>
                                        </p:attrNameLst>
                                      </p:cBhvr>
                                      <p:tavLst>
                                        <p:tav tm="0">
                                          <p:val>
                                            <p:strVal val="#ppt_x"/>
                                          </p:val>
                                        </p:tav>
                                        <p:tav tm="100000">
                                          <p:val>
                                            <p:strVal val="#ppt_x"/>
                                          </p:val>
                                        </p:tav>
                                      </p:tavLst>
                                    </p:anim>
                                    <p:anim calcmode="lin" valueType="num">
                                      <p:cBhvr additive="base">
                                        <p:cTn id="6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2" presetClass="entr" presetSubtype="4" fill="hold" nodeType="clickEffect">
                                  <p:stCondLst>
                                    <p:cond delay="0"/>
                                  </p:stCondLst>
                                  <p:childTnLst>
                                    <p:set>
                                      <p:cBhvr>
                                        <p:cTn id="68" dur="1" fill="hold">
                                          <p:stCondLst>
                                            <p:cond delay="0"/>
                                          </p:stCondLst>
                                        </p:cTn>
                                        <p:tgtEl>
                                          <p:spTgt spid="11"/>
                                        </p:tgtEl>
                                        <p:attrNameLst>
                                          <p:attrName>style.visibility</p:attrName>
                                        </p:attrNameLst>
                                      </p:cBhvr>
                                      <p:to>
                                        <p:strVal val="visible"/>
                                      </p:to>
                                    </p:set>
                                    <p:anim calcmode="lin" valueType="num">
                                      <p:cBhvr additive="base">
                                        <p:cTn id="69" dur="500"/>
                                        <p:tgtEl>
                                          <p:spTgt spid="11"/>
                                        </p:tgtEl>
                                        <p:attrNameLst>
                                          <p:attrName>ppt_y</p:attrName>
                                        </p:attrNameLst>
                                      </p:cBhvr>
                                      <p:tavLst>
                                        <p:tav tm="0">
                                          <p:val>
                                            <p:strVal val="#ppt_y+#ppt_h*1.125000"/>
                                          </p:val>
                                        </p:tav>
                                        <p:tav tm="100000">
                                          <p:val>
                                            <p:strVal val="#ppt_y"/>
                                          </p:val>
                                        </p:tav>
                                      </p:tavLst>
                                    </p:anim>
                                    <p:animEffect transition="in" filter="wipe(up)">
                                      <p:cBhvr>
                                        <p:cTn id="70" dur="500"/>
                                        <p:tgtEl>
                                          <p:spTgt spid="11"/>
                                        </p:tgtEl>
                                      </p:cBhvr>
                                    </p:animEffect>
                                  </p:childTnLst>
                                </p:cTn>
                              </p:par>
                            </p:childTnLst>
                          </p:cTn>
                        </p:par>
                      </p:childTnLst>
                    </p:cTn>
                  </p:par>
                  <p:par>
                    <p:cTn id="71" fill="hold">
                      <p:stCondLst>
                        <p:cond delay="indefinite"/>
                      </p:stCondLst>
                      <p:childTnLst>
                        <p:par>
                          <p:cTn id="72" fill="hold">
                            <p:stCondLst>
                              <p:cond delay="0"/>
                            </p:stCondLst>
                            <p:childTnLst>
                              <p:par>
                                <p:cTn id="73" presetID="12" presetClass="entr" presetSubtype="4" fill="hold" grpId="0" nodeType="clickEffect">
                                  <p:stCondLst>
                                    <p:cond delay="0"/>
                                  </p:stCondLst>
                                  <p:childTnLst>
                                    <p:set>
                                      <p:cBhvr>
                                        <p:cTn id="74" dur="1" fill="hold">
                                          <p:stCondLst>
                                            <p:cond delay="0"/>
                                          </p:stCondLst>
                                        </p:cTn>
                                        <p:tgtEl>
                                          <p:spTgt spid="12"/>
                                        </p:tgtEl>
                                        <p:attrNameLst>
                                          <p:attrName>style.visibility</p:attrName>
                                        </p:attrNameLst>
                                      </p:cBhvr>
                                      <p:to>
                                        <p:strVal val="visible"/>
                                      </p:to>
                                    </p:set>
                                    <p:anim calcmode="lin" valueType="num">
                                      <p:cBhvr additive="base">
                                        <p:cTn id="75" dur="500"/>
                                        <p:tgtEl>
                                          <p:spTgt spid="12"/>
                                        </p:tgtEl>
                                        <p:attrNameLst>
                                          <p:attrName>ppt_y</p:attrName>
                                        </p:attrNameLst>
                                      </p:cBhvr>
                                      <p:tavLst>
                                        <p:tav tm="0">
                                          <p:val>
                                            <p:strVal val="#ppt_y+#ppt_h*1.125000"/>
                                          </p:val>
                                        </p:tav>
                                        <p:tav tm="100000">
                                          <p:val>
                                            <p:strVal val="#ppt_y"/>
                                          </p:val>
                                        </p:tav>
                                      </p:tavLst>
                                    </p:anim>
                                    <p:animEffect transition="in" filter="wipe(up)">
                                      <p:cBhvr>
                                        <p:cTn id="7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7" fill="hold" display="0">
                  <p:stCondLst>
                    <p:cond delay="indefinite"/>
                  </p:stCondLst>
                </p:cTn>
                <p:tgtEl>
                  <p:spTgt spid="17"/>
                </p:tgtEl>
              </p:cMediaNode>
            </p:video>
          </p:childTnLst>
        </p:cTn>
      </p:par>
    </p:tnLst>
    <p:bldLst>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62797" y="6903673"/>
            <a:ext cx="246061" cy="155233"/>
          </a:xfrm>
        </p:spPr>
        <p:txBody>
          <a:bodyPr/>
          <a:lstStyle/>
          <a:p>
            <a:pPr>
              <a:defRPr/>
            </a:pPr>
            <a:fld id="{FAA74B69-70FD-A649-B131-F3438782CAA4}" type="slidenum">
              <a:rPr lang="en-US" altLang="en-US" smtClean="0">
                <a:solidFill>
                  <a:srgbClr val="052049"/>
                </a:solidFill>
              </a:rPr>
              <a:pPr>
                <a:defRPr/>
              </a:pPr>
              <a:t>27</a:t>
            </a:fld>
            <a:endParaRPr lang="en-US" altLang="en-US">
              <a:solidFill>
                <a:srgbClr val="052049"/>
              </a:solidFill>
            </a:endParaRPr>
          </a:p>
        </p:txBody>
      </p:sp>
      <p:sp>
        <p:nvSpPr>
          <p:cNvPr id="2" name="Title 1"/>
          <p:cNvSpPr>
            <a:spLocks noGrp="1"/>
          </p:cNvSpPr>
          <p:nvPr>
            <p:ph type="title" idx="4294967295"/>
          </p:nvPr>
        </p:nvSpPr>
        <p:spPr>
          <a:xfrm>
            <a:off x="129093" y="-121418"/>
            <a:ext cx="8871886" cy="1073649"/>
          </a:xfrm>
        </p:spPr>
        <p:txBody>
          <a:bodyPr>
            <a:noAutofit/>
          </a:bodyPr>
          <a:lstStyle/>
          <a:p>
            <a:pPr algn="ctr"/>
            <a:r>
              <a:rPr lang="en-US" sz="3200" dirty="0" smtClean="0"/>
              <a:t>Individuals May Contribute to Multiple Exposure Categories Over Time</a:t>
            </a:r>
            <a:endParaRPr lang="en-US" sz="3200" dirty="0"/>
          </a:p>
        </p:txBody>
      </p:sp>
      <p:sp>
        <p:nvSpPr>
          <p:cNvPr id="30" name="TextBox 29"/>
          <p:cNvSpPr txBox="1"/>
          <p:nvPr/>
        </p:nvSpPr>
        <p:spPr bwMode="auto">
          <a:xfrm>
            <a:off x="129093" y="2162369"/>
            <a:ext cx="1688123" cy="307777"/>
          </a:xfrm>
          <a:prstGeom prst="rect">
            <a:avLst/>
          </a:prstGeom>
          <a:noFill/>
          <a:ln w="19050" algn="ctr">
            <a:noFill/>
            <a:miter lim="800000"/>
            <a:headEnd/>
            <a:tailEnd/>
          </a:ln>
        </p:spPr>
        <p:txBody>
          <a:bodyPr wrap="square" lIns="0" tIns="0" rIns="0" bIns="0" rtlCol="0">
            <a:spAutoFit/>
          </a:bodyPr>
          <a:lstStyle/>
          <a:p>
            <a:r>
              <a:rPr lang="en-US" sz="2000" dirty="0" smtClean="0"/>
              <a:t>Entry </a:t>
            </a:r>
            <a:r>
              <a:rPr lang="en-US" sz="2000" smtClean="0"/>
              <a:t>to study</a:t>
            </a:r>
            <a:endParaRPr lang="en-US" sz="2000" dirty="0" err="1" smtClean="0"/>
          </a:p>
        </p:txBody>
      </p:sp>
      <p:pic>
        <p:nvPicPr>
          <p:cNvPr id="31" name="Content Placeholder 5"/>
          <p:cNvPicPr>
            <a:picLocks noChangeAspect="1"/>
          </p:cNvPicPr>
          <p:nvPr/>
        </p:nvPicPr>
        <p:blipFill rotWithShape="1">
          <a:blip r:embed="rId8">
            <a:extLst>
              <a:ext uri="{28A0092B-C50C-407E-A947-70E740481C1C}">
                <a14:useLocalDpi xmlns:a14="http://schemas.microsoft.com/office/drawing/2010/main" val="0"/>
              </a:ext>
            </a:extLst>
          </a:blip>
          <a:srcRect l="7450" t="45261" r="27213" b="36243"/>
          <a:stretch/>
        </p:blipFill>
        <p:spPr>
          <a:xfrm>
            <a:off x="152467" y="1415381"/>
            <a:ext cx="4984788" cy="723188"/>
          </a:xfrm>
          <a:prstGeom prst="rect">
            <a:avLst/>
          </a:prstGeom>
        </p:spPr>
      </p:pic>
      <p:pic>
        <p:nvPicPr>
          <p:cNvPr id="32" name="Content Placeholder 5"/>
          <p:cNvPicPr>
            <a:picLocks noChangeAspect="1"/>
          </p:cNvPicPr>
          <p:nvPr/>
        </p:nvPicPr>
        <p:blipFill rotWithShape="1">
          <a:blip r:embed="rId8">
            <a:extLst>
              <a:ext uri="{28A0092B-C50C-407E-A947-70E740481C1C}">
                <a14:useLocalDpi xmlns:a14="http://schemas.microsoft.com/office/drawing/2010/main" val="0"/>
              </a:ext>
            </a:extLst>
          </a:blip>
          <a:srcRect l="4579" t="-435" r="38525" b="90641"/>
          <a:stretch/>
        </p:blipFill>
        <p:spPr>
          <a:xfrm>
            <a:off x="377491" y="1049622"/>
            <a:ext cx="4340899" cy="382940"/>
          </a:xfrm>
          <a:prstGeom prst="rect">
            <a:avLst/>
          </a:prstGeom>
        </p:spPr>
      </p:pic>
      <p:cxnSp>
        <p:nvCxnSpPr>
          <p:cNvPr id="5" name="Straight Connector 4"/>
          <p:cNvCxnSpPr/>
          <p:nvPr/>
        </p:nvCxnSpPr>
        <p:spPr>
          <a:xfrm>
            <a:off x="-168812" y="3010488"/>
            <a:ext cx="9312812" cy="0"/>
          </a:xfrm>
          <a:prstGeom prst="line">
            <a:avLst/>
          </a:prstGeom>
          <a:ln/>
        </p:spPr>
        <p:style>
          <a:lnRef idx="3">
            <a:schemeClr val="accent6"/>
          </a:lnRef>
          <a:fillRef idx="0">
            <a:schemeClr val="accent6"/>
          </a:fillRef>
          <a:effectRef idx="2">
            <a:schemeClr val="accent6"/>
          </a:effectRef>
          <a:fontRef idx="minor">
            <a:schemeClr val="tx1"/>
          </a:fontRef>
        </p:style>
      </p:cxnSp>
      <p:cxnSp>
        <p:nvCxnSpPr>
          <p:cNvPr id="7" name="Straight Connector 6"/>
          <p:cNvCxnSpPr/>
          <p:nvPr/>
        </p:nvCxnSpPr>
        <p:spPr>
          <a:xfrm>
            <a:off x="8690619" y="2802548"/>
            <a:ext cx="0" cy="504097"/>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8" name="Straight Connector 7"/>
          <p:cNvCxnSpPr/>
          <p:nvPr/>
        </p:nvCxnSpPr>
        <p:spPr>
          <a:xfrm>
            <a:off x="522982" y="2656451"/>
            <a:ext cx="0" cy="703385"/>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10" name="Straight Connector 9"/>
          <p:cNvCxnSpPr/>
          <p:nvPr/>
        </p:nvCxnSpPr>
        <p:spPr>
          <a:xfrm flipH="1">
            <a:off x="1817216" y="2770605"/>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19" name="Straight Connector 18"/>
          <p:cNvCxnSpPr/>
          <p:nvPr/>
        </p:nvCxnSpPr>
        <p:spPr>
          <a:xfrm flipH="1">
            <a:off x="1181823" y="2754191"/>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20" name="Straight Connector 19"/>
          <p:cNvCxnSpPr/>
          <p:nvPr/>
        </p:nvCxnSpPr>
        <p:spPr>
          <a:xfrm flipH="1">
            <a:off x="2433849" y="2782327"/>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21" name="Straight Connector 20"/>
          <p:cNvCxnSpPr/>
          <p:nvPr/>
        </p:nvCxnSpPr>
        <p:spPr>
          <a:xfrm flipH="1">
            <a:off x="3008280" y="2779981"/>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22" name="Straight Connector 21"/>
          <p:cNvCxnSpPr/>
          <p:nvPr/>
        </p:nvCxnSpPr>
        <p:spPr>
          <a:xfrm flipH="1">
            <a:off x="3582710" y="2791703"/>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23" name="Straight Connector 22"/>
          <p:cNvCxnSpPr/>
          <p:nvPr/>
        </p:nvCxnSpPr>
        <p:spPr>
          <a:xfrm flipH="1">
            <a:off x="4129005" y="2803425"/>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24" name="Straight Connector 23"/>
          <p:cNvCxnSpPr/>
          <p:nvPr/>
        </p:nvCxnSpPr>
        <p:spPr>
          <a:xfrm flipH="1">
            <a:off x="4661231" y="2801080"/>
            <a:ext cx="3" cy="451632"/>
          </a:xfrm>
          <a:prstGeom prst="line">
            <a:avLst/>
          </a:prstGeom>
          <a:ln/>
        </p:spPr>
        <p:style>
          <a:lnRef idx="3">
            <a:schemeClr val="accent4"/>
          </a:lnRef>
          <a:fillRef idx="0">
            <a:schemeClr val="accent4"/>
          </a:fillRef>
          <a:effectRef idx="2">
            <a:schemeClr val="accent4"/>
          </a:effectRef>
          <a:fontRef idx="minor">
            <a:schemeClr val="tx1"/>
          </a:fontRef>
        </p:style>
      </p:cxnSp>
      <p:sp>
        <p:nvSpPr>
          <p:cNvPr id="25" name="TextBox 24"/>
          <p:cNvSpPr txBox="1"/>
          <p:nvPr/>
        </p:nvSpPr>
        <p:spPr bwMode="auto">
          <a:xfrm>
            <a:off x="522982" y="3376248"/>
            <a:ext cx="8494409" cy="307777"/>
          </a:xfrm>
          <a:prstGeom prst="rect">
            <a:avLst/>
          </a:prstGeom>
          <a:noFill/>
          <a:ln w="19050" algn="ctr">
            <a:noFill/>
            <a:miter lim="800000"/>
            <a:headEnd/>
            <a:tailEnd/>
          </a:ln>
        </p:spPr>
        <p:txBody>
          <a:bodyPr wrap="square" lIns="0" tIns="0" rIns="0" bIns="0" rtlCol="0">
            <a:spAutoFit/>
          </a:bodyPr>
          <a:lstStyle/>
          <a:p>
            <a:r>
              <a:rPr lang="en-US" sz="2000" dirty="0" smtClean="0"/>
              <a:t>86      88     90      92      94     96     98    00      02      04     06     08     10      12     14 </a:t>
            </a:r>
          </a:p>
        </p:txBody>
      </p:sp>
      <p:cxnSp>
        <p:nvCxnSpPr>
          <p:cNvPr id="26" name="Straight Connector 25"/>
          <p:cNvCxnSpPr/>
          <p:nvPr/>
        </p:nvCxnSpPr>
        <p:spPr>
          <a:xfrm flipH="1">
            <a:off x="5263798" y="2784666"/>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27" name="Straight Connector 26"/>
          <p:cNvCxnSpPr/>
          <p:nvPr/>
        </p:nvCxnSpPr>
        <p:spPr>
          <a:xfrm flipH="1">
            <a:off x="5852295" y="2796386"/>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33" name="Straight Connector 32"/>
          <p:cNvCxnSpPr/>
          <p:nvPr/>
        </p:nvCxnSpPr>
        <p:spPr>
          <a:xfrm flipH="1">
            <a:off x="6398592" y="2822175"/>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34" name="Straight Connector 33"/>
          <p:cNvCxnSpPr/>
          <p:nvPr/>
        </p:nvCxnSpPr>
        <p:spPr>
          <a:xfrm flipH="1">
            <a:off x="6958953" y="2819829"/>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37" name="Straight Connector 36"/>
          <p:cNvCxnSpPr/>
          <p:nvPr/>
        </p:nvCxnSpPr>
        <p:spPr>
          <a:xfrm flipH="1">
            <a:off x="7491181" y="2803414"/>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38" name="Straight Connector 37"/>
          <p:cNvCxnSpPr/>
          <p:nvPr/>
        </p:nvCxnSpPr>
        <p:spPr>
          <a:xfrm flipH="1">
            <a:off x="8121882" y="2815136"/>
            <a:ext cx="3" cy="451632"/>
          </a:xfrm>
          <a:prstGeom prst="line">
            <a:avLst/>
          </a:prstGeom>
          <a:ln/>
        </p:spPr>
        <p:style>
          <a:lnRef idx="3">
            <a:schemeClr val="accent4"/>
          </a:lnRef>
          <a:fillRef idx="0">
            <a:schemeClr val="accent4"/>
          </a:fillRef>
          <a:effectRef idx="2">
            <a:schemeClr val="accent4"/>
          </a:effectRef>
          <a:fontRef idx="minor">
            <a:schemeClr val="tx1"/>
          </a:fontRef>
        </p:style>
      </p:cxnSp>
      <p:sp>
        <p:nvSpPr>
          <p:cNvPr id="39" name="Slide Number Placeholder 3"/>
          <p:cNvSpPr txBox="1">
            <a:spLocks/>
          </p:cNvSpPr>
          <p:nvPr/>
        </p:nvSpPr>
        <p:spPr>
          <a:xfrm>
            <a:off x="-1207345" y="8673857"/>
            <a:ext cx="246061" cy="155233"/>
          </a:xfrm>
          <a:prstGeom prst="rect">
            <a:avLst/>
          </a:prstGeom>
          <a:ln/>
        </p:spPr>
        <p:txBody>
          <a:bodyPr vert="horz" wrap="square" lIns="0" tIns="0" rIns="0" bIns="0" rtlCol="0" anchor="b" anchorCtr="0"/>
          <a:lstStyle>
            <a:defPPr>
              <a:defRPr lang="en-US"/>
            </a:defPPr>
            <a:lvl1pPr algn="l" rtl="0" eaLnBrk="0" fontAlgn="base" hangingPunct="0">
              <a:spcBef>
                <a:spcPct val="0"/>
              </a:spcBef>
              <a:spcAft>
                <a:spcPct val="0"/>
              </a:spcAft>
              <a:defRPr sz="700" i="0"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914400" rtl="0" eaLnBrk="1" latinLnBrk="0" hangingPunct="1">
              <a:defRPr kern="1200">
                <a:solidFill>
                  <a:schemeClr val="tx1"/>
                </a:solidFill>
                <a:latin typeface="Garamond" charset="0"/>
                <a:ea typeface="+mn-ea"/>
                <a:cs typeface="+mn-cs"/>
              </a:defRPr>
            </a:lvl6pPr>
            <a:lvl7pPr marL="2743200" algn="l" defTabSz="914400" rtl="0" eaLnBrk="1" latinLnBrk="0" hangingPunct="1">
              <a:defRPr kern="1200">
                <a:solidFill>
                  <a:schemeClr val="tx1"/>
                </a:solidFill>
                <a:latin typeface="Garamond" charset="0"/>
                <a:ea typeface="+mn-ea"/>
                <a:cs typeface="+mn-cs"/>
              </a:defRPr>
            </a:lvl7pPr>
            <a:lvl8pPr marL="3200400" algn="l" defTabSz="914400" rtl="0" eaLnBrk="1" latinLnBrk="0" hangingPunct="1">
              <a:defRPr kern="1200">
                <a:solidFill>
                  <a:schemeClr val="tx1"/>
                </a:solidFill>
                <a:latin typeface="Garamond" charset="0"/>
                <a:ea typeface="+mn-ea"/>
                <a:cs typeface="+mn-cs"/>
              </a:defRPr>
            </a:lvl8pPr>
            <a:lvl9pPr marL="3657600" algn="l" defTabSz="914400" rtl="0" eaLnBrk="1" latinLnBrk="0" hangingPunct="1">
              <a:defRPr kern="1200">
                <a:solidFill>
                  <a:schemeClr val="tx1"/>
                </a:solidFill>
                <a:latin typeface="Garamond" charset="0"/>
                <a:ea typeface="+mn-ea"/>
                <a:cs typeface="+mn-cs"/>
              </a:defRPr>
            </a:lvl9pPr>
          </a:lstStyle>
          <a:p>
            <a:pPr>
              <a:defRPr/>
            </a:pPr>
            <a:fld id="{FAA74B69-70FD-A649-B131-F3438782CAA4}" type="slidenum">
              <a:rPr lang="en-US" altLang="en-US" smtClean="0">
                <a:solidFill>
                  <a:srgbClr val="052049"/>
                </a:solidFill>
              </a:rPr>
              <a:pPr>
                <a:defRPr/>
              </a:pPr>
              <a:t>27</a:t>
            </a:fld>
            <a:endParaRPr lang="en-US" altLang="en-US">
              <a:solidFill>
                <a:srgbClr val="052049"/>
              </a:solidFill>
            </a:endParaRPr>
          </a:p>
        </p:txBody>
      </p:sp>
      <p:sp>
        <p:nvSpPr>
          <p:cNvPr id="51" name="TextBox 50"/>
          <p:cNvSpPr txBox="1"/>
          <p:nvPr/>
        </p:nvSpPr>
        <p:spPr bwMode="auto">
          <a:xfrm>
            <a:off x="86889" y="3193369"/>
            <a:ext cx="248398" cy="430887"/>
          </a:xfrm>
          <a:prstGeom prst="rect">
            <a:avLst/>
          </a:prstGeom>
          <a:noFill/>
          <a:ln w="19050" algn="ctr">
            <a:noFill/>
            <a:miter lim="800000"/>
            <a:headEnd/>
            <a:tailEnd/>
          </a:ln>
        </p:spPr>
        <p:txBody>
          <a:bodyPr wrap="square" lIns="0" tIns="0" rIns="0" bIns="0" rtlCol="0">
            <a:spAutoFit/>
          </a:bodyPr>
          <a:lstStyle/>
          <a:p>
            <a:r>
              <a:rPr lang="en-US" sz="2800" dirty="0" smtClean="0">
                <a:solidFill>
                  <a:schemeClr val="accent1"/>
                </a:solidFill>
              </a:rPr>
              <a:t>A</a:t>
            </a:r>
            <a:endParaRPr lang="en-US" sz="2000" dirty="0" smtClean="0">
              <a:solidFill>
                <a:schemeClr val="accent1"/>
              </a:solidFill>
            </a:endParaRPr>
          </a:p>
        </p:txBody>
      </p:sp>
      <p:grpSp>
        <p:nvGrpSpPr>
          <p:cNvPr id="11" name="Group 10"/>
          <p:cNvGrpSpPr/>
          <p:nvPr/>
        </p:nvGrpSpPr>
        <p:grpSpPr>
          <a:xfrm>
            <a:off x="-185224" y="3863925"/>
            <a:ext cx="9312812" cy="999439"/>
            <a:chOff x="-185224" y="3863925"/>
            <a:chExt cx="9312812" cy="999439"/>
          </a:xfrm>
        </p:grpSpPr>
        <p:grpSp>
          <p:nvGrpSpPr>
            <p:cNvPr id="6" name="Group 5"/>
            <p:cNvGrpSpPr/>
            <p:nvPr/>
          </p:nvGrpSpPr>
          <p:grpSpPr>
            <a:xfrm>
              <a:off x="-185224" y="3863925"/>
              <a:ext cx="9312812" cy="999439"/>
              <a:chOff x="-185224" y="3863925"/>
              <a:chExt cx="9312812" cy="999439"/>
            </a:xfrm>
          </p:grpSpPr>
          <p:cxnSp>
            <p:nvCxnSpPr>
              <p:cNvPr id="40" name="Straight Connector 39"/>
              <p:cNvCxnSpPr/>
              <p:nvPr/>
            </p:nvCxnSpPr>
            <p:spPr>
              <a:xfrm>
                <a:off x="-185224" y="4217962"/>
                <a:ext cx="9312812" cy="0"/>
              </a:xfrm>
              <a:prstGeom prst="line">
                <a:avLst/>
              </a:prstGeom>
              <a:ln/>
            </p:spPr>
            <p:style>
              <a:lnRef idx="3">
                <a:schemeClr val="accent6"/>
              </a:lnRef>
              <a:fillRef idx="0">
                <a:schemeClr val="accent6"/>
              </a:fillRef>
              <a:effectRef idx="2">
                <a:schemeClr val="accent6"/>
              </a:effectRef>
              <a:fontRef idx="minor">
                <a:schemeClr val="tx1"/>
              </a:fontRef>
            </p:style>
          </p:cxnSp>
          <p:cxnSp>
            <p:nvCxnSpPr>
              <p:cNvPr id="42" name="Straight Connector 41"/>
              <p:cNvCxnSpPr/>
              <p:nvPr/>
            </p:nvCxnSpPr>
            <p:spPr>
              <a:xfrm>
                <a:off x="506570" y="3863925"/>
                <a:ext cx="0" cy="703385"/>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43" name="Straight Connector 42"/>
              <p:cNvCxnSpPr/>
              <p:nvPr/>
            </p:nvCxnSpPr>
            <p:spPr>
              <a:xfrm flipH="1">
                <a:off x="1800804" y="3978079"/>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44" name="Straight Connector 43"/>
              <p:cNvCxnSpPr/>
              <p:nvPr/>
            </p:nvCxnSpPr>
            <p:spPr>
              <a:xfrm flipH="1">
                <a:off x="1165411" y="3961665"/>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45" name="Straight Connector 44"/>
              <p:cNvCxnSpPr/>
              <p:nvPr/>
            </p:nvCxnSpPr>
            <p:spPr>
              <a:xfrm flipH="1">
                <a:off x="2417437" y="3989801"/>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46" name="Straight Connector 45"/>
              <p:cNvCxnSpPr/>
              <p:nvPr/>
            </p:nvCxnSpPr>
            <p:spPr>
              <a:xfrm flipH="1">
                <a:off x="2991868" y="3987455"/>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47" name="Straight Connector 46"/>
              <p:cNvCxnSpPr/>
              <p:nvPr/>
            </p:nvCxnSpPr>
            <p:spPr>
              <a:xfrm flipH="1">
                <a:off x="3566298" y="3999177"/>
                <a:ext cx="3" cy="451632"/>
              </a:xfrm>
              <a:prstGeom prst="line">
                <a:avLst/>
              </a:prstGeom>
              <a:ln/>
            </p:spPr>
            <p:style>
              <a:lnRef idx="3">
                <a:schemeClr val="accent4"/>
              </a:lnRef>
              <a:fillRef idx="0">
                <a:schemeClr val="accent4"/>
              </a:fillRef>
              <a:effectRef idx="2">
                <a:schemeClr val="accent4"/>
              </a:effectRef>
              <a:fontRef idx="minor">
                <a:schemeClr val="tx1"/>
              </a:fontRef>
            </p:style>
          </p:cxnSp>
          <p:sp>
            <p:nvSpPr>
              <p:cNvPr id="50" name="TextBox 49"/>
              <p:cNvSpPr txBox="1"/>
              <p:nvPr/>
            </p:nvSpPr>
            <p:spPr bwMode="auto">
              <a:xfrm>
                <a:off x="506570" y="4555587"/>
                <a:ext cx="8494409" cy="307777"/>
              </a:xfrm>
              <a:prstGeom prst="rect">
                <a:avLst/>
              </a:prstGeom>
              <a:noFill/>
              <a:ln w="19050" algn="ctr">
                <a:noFill/>
                <a:miter lim="800000"/>
                <a:headEnd/>
                <a:tailEnd/>
              </a:ln>
            </p:spPr>
            <p:txBody>
              <a:bodyPr wrap="square" lIns="0" tIns="0" rIns="0" bIns="0" rtlCol="0">
                <a:spAutoFit/>
              </a:bodyPr>
              <a:lstStyle/>
              <a:p>
                <a:r>
                  <a:rPr lang="en-US" sz="2000" dirty="0" smtClean="0"/>
                  <a:t>86      88     90      92      94     96     98    00      02      04     06     08     10      12     14 </a:t>
                </a:r>
              </a:p>
            </p:txBody>
          </p:sp>
        </p:grpSp>
        <p:sp>
          <p:nvSpPr>
            <p:cNvPr id="52" name="TextBox 51"/>
            <p:cNvSpPr txBox="1"/>
            <p:nvPr/>
          </p:nvSpPr>
          <p:spPr bwMode="auto">
            <a:xfrm>
              <a:off x="70545" y="4340143"/>
              <a:ext cx="248398" cy="430887"/>
            </a:xfrm>
            <a:prstGeom prst="rect">
              <a:avLst/>
            </a:prstGeom>
            <a:noFill/>
            <a:ln w="19050" algn="ctr">
              <a:noFill/>
              <a:miter lim="800000"/>
              <a:headEnd/>
              <a:tailEnd/>
            </a:ln>
          </p:spPr>
          <p:txBody>
            <a:bodyPr wrap="square" lIns="0" tIns="0" rIns="0" bIns="0" rtlCol="0">
              <a:spAutoFit/>
            </a:bodyPr>
            <a:lstStyle/>
            <a:p>
              <a:r>
                <a:rPr lang="en-US" sz="2800" dirty="0">
                  <a:solidFill>
                    <a:schemeClr val="accent1"/>
                  </a:solidFill>
                </a:rPr>
                <a:t>B</a:t>
              </a:r>
              <a:endParaRPr lang="en-US" sz="2000" dirty="0" smtClean="0">
                <a:solidFill>
                  <a:schemeClr val="accent1"/>
                </a:solidFill>
              </a:endParaRPr>
            </a:p>
          </p:txBody>
        </p:sp>
      </p:grpSp>
      <p:grpSp>
        <p:nvGrpSpPr>
          <p:cNvPr id="12" name="Group 11"/>
          <p:cNvGrpSpPr/>
          <p:nvPr/>
        </p:nvGrpSpPr>
        <p:grpSpPr>
          <a:xfrm>
            <a:off x="-185225" y="5031545"/>
            <a:ext cx="9312812" cy="1027574"/>
            <a:chOff x="-185225" y="5031545"/>
            <a:chExt cx="9312812" cy="1027574"/>
          </a:xfrm>
        </p:grpSpPr>
        <p:grpSp>
          <p:nvGrpSpPr>
            <p:cNvPr id="9" name="Group 8"/>
            <p:cNvGrpSpPr/>
            <p:nvPr/>
          </p:nvGrpSpPr>
          <p:grpSpPr>
            <a:xfrm>
              <a:off x="-185225" y="5031545"/>
              <a:ext cx="9312812" cy="1027574"/>
              <a:chOff x="-185225" y="5031545"/>
              <a:chExt cx="9312812" cy="1027574"/>
            </a:xfrm>
          </p:grpSpPr>
          <p:cxnSp>
            <p:nvCxnSpPr>
              <p:cNvPr id="58" name="Straight Connector 57"/>
              <p:cNvCxnSpPr/>
              <p:nvPr/>
            </p:nvCxnSpPr>
            <p:spPr>
              <a:xfrm>
                <a:off x="-185225" y="5385582"/>
                <a:ext cx="9312812" cy="0"/>
              </a:xfrm>
              <a:prstGeom prst="line">
                <a:avLst/>
              </a:prstGeom>
              <a:ln/>
            </p:spPr>
            <p:style>
              <a:lnRef idx="3">
                <a:schemeClr val="accent6"/>
              </a:lnRef>
              <a:fillRef idx="0">
                <a:schemeClr val="accent6"/>
              </a:fillRef>
              <a:effectRef idx="2">
                <a:schemeClr val="accent6"/>
              </a:effectRef>
              <a:fontRef idx="minor">
                <a:schemeClr val="tx1"/>
              </a:fontRef>
            </p:style>
          </p:cxnSp>
          <p:cxnSp>
            <p:nvCxnSpPr>
              <p:cNvPr id="62" name="Straight Connector 61"/>
              <p:cNvCxnSpPr/>
              <p:nvPr/>
            </p:nvCxnSpPr>
            <p:spPr>
              <a:xfrm>
                <a:off x="506569" y="5031545"/>
                <a:ext cx="0" cy="703385"/>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63" name="Straight Connector 62"/>
              <p:cNvCxnSpPr/>
              <p:nvPr/>
            </p:nvCxnSpPr>
            <p:spPr>
              <a:xfrm flipH="1">
                <a:off x="1800803" y="5145699"/>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64" name="Straight Connector 63"/>
              <p:cNvCxnSpPr/>
              <p:nvPr/>
            </p:nvCxnSpPr>
            <p:spPr>
              <a:xfrm flipH="1">
                <a:off x="1165410" y="5129285"/>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65" name="Straight Connector 64"/>
              <p:cNvCxnSpPr/>
              <p:nvPr/>
            </p:nvCxnSpPr>
            <p:spPr>
              <a:xfrm flipH="1">
                <a:off x="2417436" y="5157421"/>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66" name="Straight Connector 65"/>
              <p:cNvCxnSpPr/>
              <p:nvPr/>
            </p:nvCxnSpPr>
            <p:spPr>
              <a:xfrm flipH="1">
                <a:off x="2991867" y="5155075"/>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67" name="Straight Connector 66"/>
              <p:cNvCxnSpPr/>
              <p:nvPr/>
            </p:nvCxnSpPr>
            <p:spPr>
              <a:xfrm flipH="1">
                <a:off x="3566297" y="5166797"/>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68" name="Straight Connector 67"/>
              <p:cNvCxnSpPr/>
              <p:nvPr/>
            </p:nvCxnSpPr>
            <p:spPr>
              <a:xfrm flipH="1">
                <a:off x="4112592" y="5178519"/>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69" name="Straight Connector 68"/>
              <p:cNvCxnSpPr/>
              <p:nvPr/>
            </p:nvCxnSpPr>
            <p:spPr>
              <a:xfrm flipH="1">
                <a:off x="4644818" y="5176174"/>
                <a:ext cx="3" cy="451632"/>
              </a:xfrm>
              <a:prstGeom prst="line">
                <a:avLst/>
              </a:prstGeom>
              <a:ln/>
            </p:spPr>
            <p:style>
              <a:lnRef idx="3">
                <a:schemeClr val="accent4"/>
              </a:lnRef>
              <a:fillRef idx="0">
                <a:schemeClr val="accent4"/>
              </a:fillRef>
              <a:effectRef idx="2">
                <a:schemeClr val="accent4"/>
              </a:effectRef>
              <a:fontRef idx="minor">
                <a:schemeClr val="tx1"/>
              </a:fontRef>
            </p:style>
          </p:cxnSp>
          <p:sp>
            <p:nvSpPr>
              <p:cNvPr id="70" name="TextBox 69"/>
              <p:cNvSpPr txBox="1"/>
              <p:nvPr/>
            </p:nvSpPr>
            <p:spPr bwMode="auto">
              <a:xfrm>
                <a:off x="506569" y="5751342"/>
                <a:ext cx="8494409" cy="307777"/>
              </a:xfrm>
              <a:prstGeom prst="rect">
                <a:avLst/>
              </a:prstGeom>
              <a:noFill/>
              <a:ln w="19050" algn="ctr">
                <a:noFill/>
                <a:miter lim="800000"/>
                <a:headEnd/>
                <a:tailEnd/>
              </a:ln>
            </p:spPr>
            <p:txBody>
              <a:bodyPr wrap="square" lIns="0" tIns="0" rIns="0" bIns="0" rtlCol="0">
                <a:spAutoFit/>
              </a:bodyPr>
              <a:lstStyle/>
              <a:p>
                <a:r>
                  <a:rPr lang="en-US" sz="2000" dirty="0" smtClean="0"/>
                  <a:t>86      88     90      92      94     96     98    00      02      04     06     08     10      12     14 </a:t>
                </a:r>
              </a:p>
            </p:txBody>
          </p:sp>
          <p:cxnSp>
            <p:nvCxnSpPr>
              <p:cNvPr id="71" name="Straight Connector 70"/>
              <p:cNvCxnSpPr/>
              <p:nvPr/>
            </p:nvCxnSpPr>
            <p:spPr>
              <a:xfrm flipH="1">
                <a:off x="5247385" y="5159760"/>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72" name="Straight Connector 71"/>
              <p:cNvCxnSpPr/>
              <p:nvPr/>
            </p:nvCxnSpPr>
            <p:spPr>
              <a:xfrm flipH="1">
                <a:off x="5835882" y="5171480"/>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73" name="Straight Connector 72"/>
              <p:cNvCxnSpPr/>
              <p:nvPr/>
            </p:nvCxnSpPr>
            <p:spPr>
              <a:xfrm flipH="1">
                <a:off x="6382179" y="5197269"/>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74" name="Straight Connector 73"/>
              <p:cNvCxnSpPr/>
              <p:nvPr/>
            </p:nvCxnSpPr>
            <p:spPr>
              <a:xfrm flipH="1">
                <a:off x="6942540" y="5194923"/>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75" name="Straight Connector 74"/>
              <p:cNvCxnSpPr/>
              <p:nvPr/>
            </p:nvCxnSpPr>
            <p:spPr>
              <a:xfrm flipH="1">
                <a:off x="7474768" y="5178508"/>
                <a:ext cx="3" cy="451632"/>
              </a:xfrm>
              <a:prstGeom prst="line">
                <a:avLst/>
              </a:prstGeom>
              <a:ln/>
            </p:spPr>
            <p:style>
              <a:lnRef idx="3">
                <a:schemeClr val="accent4"/>
              </a:lnRef>
              <a:fillRef idx="0">
                <a:schemeClr val="accent4"/>
              </a:fillRef>
              <a:effectRef idx="2">
                <a:schemeClr val="accent4"/>
              </a:effectRef>
              <a:fontRef idx="minor">
                <a:schemeClr val="tx1"/>
              </a:fontRef>
            </p:style>
          </p:cxnSp>
        </p:grpSp>
        <p:sp>
          <p:nvSpPr>
            <p:cNvPr id="53" name="TextBox 52"/>
            <p:cNvSpPr txBox="1"/>
            <p:nvPr/>
          </p:nvSpPr>
          <p:spPr bwMode="auto">
            <a:xfrm>
              <a:off x="85778" y="5497790"/>
              <a:ext cx="248398" cy="430887"/>
            </a:xfrm>
            <a:prstGeom prst="rect">
              <a:avLst/>
            </a:prstGeom>
            <a:noFill/>
            <a:ln w="19050" algn="ctr">
              <a:noFill/>
              <a:miter lim="800000"/>
              <a:headEnd/>
              <a:tailEnd/>
            </a:ln>
          </p:spPr>
          <p:txBody>
            <a:bodyPr wrap="square" lIns="0" tIns="0" rIns="0" bIns="0" rtlCol="0">
              <a:spAutoFit/>
            </a:bodyPr>
            <a:lstStyle/>
            <a:p>
              <a:r>
                <a:rPr lang="en-US" sz="2800" dirty="0" smtClean="0">
                  <a:solidFill>
                    <a:schemeClr val="accent1"/>
                  </a:solidFill>
                </a:rPr>
                <a:t>C</a:t>
              </a:r>
              <a:endParaRPr lang="en-US" sz="2000" dirty="0" smtClean="0">
                <a:solidFill>
                  <a:schemeClr val="accent1"/>
                </a:solidFill>
              </a:endParaRPr>
            </a:p>
          </p:txBody>
        </p:sp>
      </p:grpSp>
      <p:grpSp>
        <p:nvGrpSpPr>
          <p:cNvPr id="55" name="Group 54"/>
          <p:cNvGrpSpPr/>
          <p:nvPr/>
        </p:nvGrpSpPr>
        <p:grpSpPr>
          <a:xfrm>
            <a:off x="5463636" y="1206746"/>
            <a:ext cx="2892573" cy="485005"/>
            <a:chOff x="5463636" y="1206746"/>
            <a:chExt cx="2892573" cy="485005"/>
          </a:xfrm>
        </p:grpSpPr>
        <p:cxnSp>
          <p:nvCxnSpPr>
            <p:cNvPr id="56" name="Straight Connector 55"/>
            <p:cNvCxnSpPr/>
            <p:nvPr/>
          </p:nvCxnSpPr>
          <p:spPr>
            <a:xfrm flipH="1">
              <a:off x="5463636" y="1206746"/>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57" name="Straight Connector 56"/>
            <p:cNvCxnSpPr/>
            <p:nvPr/>
          </p:nvCxnSpPr>
          <p:spPr>
            <a:xfrm flipH="1">
              <a:off x="7281404" y="1240119"/>
              <a:ext cx="3" cy="451632"/>
            </a:xfrm>
            <a:prstGeom prst="line">
              <a:avLst/>
            </a:prstGeom>
            <a:ln/>
          </p:spPr>
          <p:style>
            <a:lnRef idx="3">
              <a:schemeClr val="accent4"/>
            </a:lnRef>
            <a:fillRef idx="0">
              <a:schemeClr val="accent4"/>
            </a:fillRef>
            <a:effectRef idx="2">
              <a:schemeClr val="accent4"/>
            </a:effectRef>
            <a:fontRef idx="minor">
              <a:schemeClr val="tx1"/>
            </a:fontRef>
          </p:style>
        </p:cxnSp>
        <p:sp>
          <p:nvSpPr>
            <p:cNvPr id="59" name="TextBox 58"/>
            <p:cNvSpPr txBox="1"/>
            <p:nvPr/>
          </p:nvSpPr>
          <p:spPr bwMode="auto">
            <a:xfrm>
              <a:off x="5514535" y="1252025"/>
              <a:ext cx="2841674" cy="307777"/>
            </a:xfrm>
            <a:prstGeom prst="rect">
              <a:avLst/>
            </a:prstGeom>
            <a:noFill/>
            <a:ln w="19050" algn="ctr">
              <a:noFill/>
              <a:miter lim="800000"/>
              <a:headEnd/>
              <a:tailEnd/>
            </a:ln>
          </p:spPr>
          <p:txBody>
            <a:bodyPr wrap="square" lIns="0" tIns="0" rIns="0" bIns="0" rtlCol="0">
              <a:spAutoFit/>
            </a:bodyPr>
            <a:lstStyle/>
            <a:p>
              <a:r>
                <a:rPr lang="en-US" sz="2000" dirty="0" smtClean="0"/>
                <a:t>Using		Not using</a:t>
              </a:r>
            </a:p>
          </p:txBody>
        </p:sp>
      </p:grpSp>
      <p:pic>
        <p:nvPicPr>
          <p:cNvPr id="3" name="tmp8648">
            <a:hlinkClick r:id="" action="ppaction://media"/>
          </p:cNvPr>
          <p:cNvPicPr>
            <a:picLocks noChangeAspect="1"/>
          </p:cNvPicPr>
          <p:nvPr>
            <a:videoFile r:link="rId2"/>
            <p:custDataLst>
              <p:tags r:id="rId3"/>
            </p:custDataLst>
            <p:extLst>
              <p:ext uri="{DAA4B4D4-6D71-4841-9C94-3DE7FCFB9230}">
                <p14:media xmlns:p14="http://schemas.microsoft.com/office/powerpoint/2010/main" r:embed="rId4">
                  <p14:trim end="10653.8"/>
                </p14:media>
              </p:ext>
              <p:ext uri="{42D2F446-02D8-4167-A562-619A0277C38B}">
                <p15:isNarration xmlns:p15="http://schemas.microsoft.com/office/powerpoint/2012/main" val="1"/>
              </p:ext>
            </p:extLst>
          </p:nvPr>
        </p:nvPicPr>
        <p:blipFill>
          <a:blip r:embed="rId9"/>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10">
            <p14:nvContentPartPr>
              <p14:cNvPr id="14" name="Ink 13"/>
              <p14:cNvContentPartPr/>
              <p14:nvPr>
                <p:custDataLst>
                  <p:tags r:id="rId5"/>
                </p:custDataLst>
                <p:extLst>
                  <p:ext uri="{42D2F446-02D8-4167-A562-619A0277C38B}">
                    <p15:isNarration xmlns:p15="http://schemas.microsoft.com/office/powerpoint/2012/main" val="1"/>
                  </p:ext>
                </p:extLst>
              </p14:nvPr>
            </p14:nvContentPartPr>
            <p14:xfrm>
              <a:off x="465387" y="482472"/>
              <a:ext cx="8346808" cy="6086906"/>
            </p14:xfrm>
          </p:contentPart>
        </mc:Choice>
        <mc:Fallback xmlns="">
          <p:pic>
            <p:nvPicPr>
              <p:cNvPr id="14" name="Ink 13"/>
              <p:cNvPicPr>
                <a:picLocks noGrp="1" noRot="1" noChangeAspect="1" noMove="1" noResize="1" noEditPoints="1" noAdjustHandles="1" noChangeArrowheads="1" noChangeShapeType="1"/>
              </p:cNvPicPr>
              <p:nvPr/>
            </p:nvPicPr>
            <p:blipFill>
              <a:blip r:embed="rId12"/>
              <a:stretch>
                <a:fillRect/>
              </a:stretch>
            </p:blipFill>
            <p:spPr>
              <a:xfrm>
                <a:off x="456387" y="473472"/>
                <a:ext cx="8364808" cy="6104906"/>
              </a:xfrm>
              <a:prstGeom prst="rect">
                <a:avLst/>
              </a:prstGeom>
            </p:spPr>
          </p:pic>
        </mc:Fallback>
      </mc:AlternateContent>
    </p:spTree>
    <p:custDataLst>
      <p:tags r:id="rId1"/>
    </p:custDataLst>
    <p:extLst>
      <p:ext uri="{BB962C8B-B14F-4D97-AF65-F5344CB8AC3E}">
        <p14:creationId xmlns:p14="http://schemas.microsoft.com/office/powerpoint/2010/main" val="2670224341"/>
      </p:ext>
    </p:extLst>
  </p:cSld>
  <p:clrMapOvr>
    <a:masterClrMapping/>
  </p:clrMapOvr>
  <p:transition advClick="0" advTm="13034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md type="call" cmd="playFrom(0.0)">
                                      <p:cBhvr>
                                        <p:cTn id="9" dur="1" fill="hold"/>
                                        <p:tgtEl>
                                          <p:spTgt spid="14"/>
                                        </p:tgtEl>
                                      </p:cBhvr>
                                    </p:cmd>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par>
                                <p:cTn id="23" presetID="3" presetClass="entr" presetSubtype="1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linds(horizontal)">
                                      <p:cBhvr>
                                        <p:cTn id="25" dur="500"/>
                                        <p:tgtEl>
                                          <p:spTgt spid="20"/>
                                        </p:tgtEl>
                                      </p:cBhvr>
                                    </p:animEffect>
                                  </p:childTnLst>
                                </p:cTn>
                              </p:par>
                              <p:par>
                                <p:cTn id="26" presetID="3" presetClass="entr" presetSubtype="1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linds(horizontal)">
                                      <p:cBhvr>
                                        <p:cTn id="28" dur="500"/>
                                        <p:tgtEl>
                                          <p:spTgt spid="21"/>
                                        </p:tgtEl>
                                      </p:cBhvr>
                                    </p:animEffect>
                                  </p:childTnLst>
                                </p:cTn>
                              </p:par>
                              <p:par>
                                <p:cTn id="29" presetID="3" presetClass="entr" presetSubtype="1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blinds(horizontal)">
                                      <p:cBhvr>
                                        <p:cTn id="31" dur="500"/>
                                        <p:tgtEl>
                                          <p:spTgt spid="22"/>
                                        </p:tgtEl>
                                      </p:cBhvr>
                                    </p:animEffect>
                                  </p:childTnLst>
                                </p:cTn>
                              </p:par>
                              <p:par>
                                <p:cTn id="32" presetID="3" presetClass="entr" presetSubtype="1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blinds(horizontal)">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checkerboard(across)">
                                      <p:cBhvr>
                                        <p:cTn id="39" dur="5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dissolve">
                                      <p:cBhvr>
                                        <p:cTn id="44" dur="500"/>
                                        <p:tgtEl>
                                          <p:spTgt spid="26"/>
                                        </p:tgtEl>
                                      </p:cBhvr>
                                    </p:animEffect>
                                  </p:childTnLst>
                                </p:cTn>
                              </p:par>
                              <p:par>
                                <p:cTn id="45" presetID="9" presetClass="entr" presetSubtype="0"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dissolve">
                                      <p:cBhvr>
                                        <p:cTn id="47" dur="500"/>
                                        <p:tgtEl>
                                          <p:spTgt spid="27"/>
                                        </p:tgtEl>
                                      </p:cBhvr>
                                    </p:animEffect>
                                  </p:childTnLst>
                                </p:cTn>
                              </p:par>
                              <p:par>
                                <p:cTn id="48" presetID="9" presetClass="entr" presetSubtype="0" fill="hold" nodeType="with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dissolve">
                                      <p:cBhvr>
                                        <p:cTn id="50" dur="500"/>
                                        <p:tgtEl>
                                          <p:spTgt spid="33"/>
                                        </p:tgtEl>
                                      </p:cBhvr>
                                    </p:animEffect>
                                  </p:childTnLst>
                                </p:cTn>
                              </p:par>
                              <p:par>
                                <p:cTn id="51" presetID="9" presetClass="entr" presetSubtype="0" fill="hold" nodeType="with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dissolve">
                                      <p:cBhvr>
                                        <p:cTn id="53" dur="500"/>
                                        <p:tgtEl>
                                          <p:spTgt spid="34"/>
                                        </p:tgtEl>
                                      </p:cBhvr>
                                    </p:animEffect>
                                  </p:childTnLst>
                                </p:cTn>
                              </p:par>
                              <p:par>
                                <p:cTn id="54" presetID="9" presetClass="entr" presetSubtype="0" fill="hold" nodeType="with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dissolve">
                                      <p:cBhvr>
                                        <p:cTn id="56" dur="500"/>
                                        <p:tgtEl>
                                          <p:spTgt spid="37"/>
                                        </p:tgtEl>
                                      </p:cBhvr>
                                    </p:animEffect>
                                  </p:childTnLst>
                                </p:cTn>
                              </p:par>
                              <p:par>
                                <p:cTn id="57" presetID="9" presetClass="entr" presetSubtype="0" fill="hold" nodeType="withEffect">
                                  <p:stCondLst>
                                    <p:cond delay="0"/>
                                  </p:stCondLst>
                                  <p:childTnLst>
                                    <p:set>
                                      <p:cBhvr>
                                        <p:cTn id="58" dur="1" fill="hold">
                                          <p:stCondLst>
                                            <p:cond delay="0"/>
                                          </p:stCondLst>
                                        </p:cTn>
                                        <p:tgtEl>
                                          <p:spTgt spid="38"/>
                                        </p:tgtEl>
                                        <p:attrNameLst>
                                          <p:attrName>style.visibility</p:attrName>
                                        </p:attrNameLst>
                                      </p:cBhvr>
                                      <p:to>
                                        <p:strVal val="visible"/>
                                      </p:to>
                                    </p:set>
                                    <p:animEffect transition="in" filter="dissolve">
                                      <p:cBhvr>
                                        <p:cTn id="59" dur="500"/>
                                        <p:tgtEl>
                                          <p:spTgt spid="38"/>
                                        </p:tgtEl>
                                      </p:cBhvr>
                                    </p:animEffect>
                                  </p:childTnLst>
                                </p:cTn>
                              </p:par>
                              <p:par>
                                <p:cTn id="60" presetID="9" presetClass="entr" presetSubtype="0" fill="hold" nodeType="withEffect">
                                  <p:stCondLst>
                                    <p:cond delay="0"/>
                                  </p:stCondLst>
                                  <p:childTnLst>
                                    <p:set>
                                      <p:cBhvr>
                                        <p:cTn id="61" dur="1" fill="hold">
                                          <p:stCondLst>
                                            <p:cond delay="0"/>
                                          </p:stCondLst>
                                        </p:cTn>
                                        <p:tgtEl>
                                          <p:spTgt spid="7"/>
                                        </p:tgtEl>
                                        <p:attrNameLst>
                                          <p:attrName>style.visibility</p:attrName>
                                        </p:attrNameLst>
                                      </p:cBhvr>
                                      <p:to>
                                        <p:strVal val="visible"/>
                                      </p:to>
                                    </p:set>
                                    <p:animEffect transition="in" filter="dissolve">
                                      <p:cBhvr>
                                        <p:cTn id="62" dur="500"/>
                                        <p:tgtEl>
                                          <p:spTgt spid="7"/>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nodeType="click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dissolve">
                                      <p:cBhvr>
                                        <p:cTn id="67" dur="500"/>
                                        <p:tgtEl>
                                          <p:spTgt spid="11"/>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ntr" presetSubtype="0" fill="hold" nodeType="click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dissolve">
                                      <p:cBhvr>
                                        <p:cTn id="7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3" fill="hold" display="0">
                  <p:stCondLst>
                    <p:cond delay="indefinite"/>
                  </p:stCondLst>
                </p:cTn>
                <p:tgtEl>
                  <p:spTgt spid="3"/>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62797" y="6903673"/>
            <a:ext cx="246061" cy="155233"/>
          </a:xfrm>
        </p:spPr>
        <p:txBody>
          <a:bodyPr/>
          <a:lstStyle/>
          <a:p>
            <a:pPr>
              <a:defRPr/>
            </a:pPr>
            <a:fld id="{FAA74B69-70FD-A649-B131-F3438782CAA4}" type="slidenum">
              <a:rPr lang="en-US" altLang="en-US" smtClean="0">
                <a:solidFill>
                  <a:srgbClr val="052049"/>
                </a:solidFill>
              </a:rPr>
              <a:pPr>
                <a:defRPr/>
              </a:pPr>
              <a:t>28</a:t>
            </a:fld>
            <a:endParaRPr lang="en-US" altLang="en-US">
              <a:solidFill>
                <a:srgbClr val="052049"/>
              </a:solidFill>
            </a:endParaRPr>
          </a:p>
        </p:txBody>
      </p:sp>
      <p:sp>
        <p:nvSpPr>
          <p:cNvPr id="2" name="Title 1"/>
          <p:cNvSpPr>
            <a:spLocks noGrp="1"/>
          </p:cNvSpPr>
          <p:nvPr>
            <p:ph type="title" idx="4294967295"/>
          </p:nvPr>
        </p:nvSpPr>
        <p:spPr>
          <a:xfrm>
            <a:off x="129093" y="-121418"/>
            <a:ext cx="8871886" cy="855885"/>
          </a:xfrm>
        </p:spPr>
        <p:txBody>
          <a:bodyPr>
            <a:noAutofit/>
          </a:bodyPr>
          <a:lstStyle/>
          <a:p>
            <a:pPr algn="ctr"/>
            <a:r>
              <a:rPr lang="en-US" sz="3200" dirty="0" smtClean="0"/>
              <a:t>Prevalent vs. Incident User</a:t>
            </a:r>
            <a:endParaRPr lang="en-US" sz="3200" dirty="0"/>
          </a:p>
        </p:txBody>
      </p:sp>
      <p:sp>
        <p:nvSpPr>
          <p:cNvPr id="30" name="TextBox 29"/>
          <p:cNvSpPr txBox="1"/>
          <p:nvPr/>
        </p:nvSpPr>
        <p:spPr bwMode="auto">
          <a:xfrm>
            <a:off x="129093" y="2162369"/>
            <a:ext cx="1688123" cy="307777"/>
          </a:xfrm>
          <a:prstGeom prst="rect">
            <a:avLst/>
          </a:prstGeom>
          <a:noFill/>
          <a:ln w="19050" algn="ctr">
            <a:noFill/>
            <a:miter lim="800000"/>
            <a:headEnd/>
            <a:tailEnd/>
          </a:ln>
        </p:spPr>
        <p:txBody>
          <a:bodyPr wrap="square" lIns="0" tIns="0" rIns="0" bIns="0" rtlCol="0">
            <a:spAutoFit/>
          </a:bodyPr>
          <a:lstStyle/>
          <a:p>
            <a:r>
              <a:rPr lang="en-US" sz="2000" dirty="0" smtClean="0"/>
              <a:t>Entry </a:t>
            </a:r>
            <a:r>
              <a:rPr lang="en-US" sz="2000" smtClean="0"/>
              <a:t>to study</a:t>
            </a:r>
            <a:endParaRPr lang="en-US" sz="2000" dirty="0" err="1" smtClean="0"/>
          </a:p>
        </p:txBody>
      </p:sp>
      <p:pic>
        <p:nvPicPr>
          <p:cNvPr id="31" name="Content Placeholder 5"/>
          <p:cNvPicPr>
            <a:picLocks noChangeAspect="1"/>
          </p:cNvPicPr>
          <p:nvPr/>
        </p:nvPicPr>
        <p:blipFill rotWithShape="1">
          <a:blip r:embed="rId7">
            <a:extLst>
              <a:ext uri="{28A0092B-C50C-407E-A947-70E740481C1C}">
                <a14:useLocalDpi xmlns:a14="http://schemas.microsoft.com/office/drawing/2010/main" val="0"/>
              </a:ext>
            </a:extLst>
          </a:blip>
          <a:srcRect l="7450" t="45261" r="27213" b="36243"/>
          <a:stretch/>
        </p:blipFill>
        <p:spPr>
          <a:xfrm>
            <a:off x="152467" y="1415381"/>
            <a:ext cx="4984788" cy="723188"/>
          </a:xfrm>
          <a:prstGeom prst="rect">
            <a:avLst/>
          </a:prstGeom>
        </p:spPr>
      </p:pic>
      <p:pic>
        <p:nvPicPr>
          <p:cNvPr id="32" name="Content Placeholder 5"/>
          <p:cNvPicPr>
            <a:picLocks noChangeAspect="1"/>
          </p:cNvPicPr>
          <p:nvPr/>
        </p:nvPicPr>
        <p:blipFill rotWithShape="1">
          <a:blip r:embed="rId7">
            <a:extLst>
              <a:ext uri="{28A0092B-C50C-407E-A947-70E740481C1C}">
                <a14:useLocalDpi xmlns:a14="http://schemas.microsoft.com/office/drawing/2010/main" val="0"/>
              </a:ext>
            </a:extLst>
          </a:blip>
          <a:srcRect l="4579" t="-435" r="38525" b="90641"/>
          <a:stretch/>
        </p:blipFill>
        <p:spPr>
          <a:xfrm>
            <a:off x="377491" y="1049622"/>
            <a:ext cx="4340899" cy="382940"/>
          </a:xfrm>
          <a:prstGeom prst="rect">
            <a:avLst/>
          </a:prstGeom>
        </p:spPr>
      </p:pic>
      <p:cxnSp>
        <p:nvCxnSpPr>
          <p:cNvPr id="5" name="Straight Connector 4"/>
          <p:cNvCxnSpPr/>
          <p:nvPr/>
        </p:nvCxnSpPr>
        <p:spPr>
          <a:xfrm>
            <a:off x="-168812" y="3010488"/>
            <a:ext cx="9312812" cy="0"/>
          </a:xfrm>
          <a:prstGeom prst="line">
            <a:avLst/>
          </a:prstGeom>
          <a:ln/>
        </p:spPr>
        <p:style>
          <a:lnRef idx="3">
            <a:schemeClr val="accent6"/>
          </a:lnRef>
          <a:fillRef idx="0">
            <a:schemeClr val="accent6"/>
          </a:fillRef>
          <a:effectRef idx="2">
            <a:schemeClr val="accent6"/>
          </a:effectRef>
          <a:fontRef idx="minor">
            <a:schemeClr val="tx1"/>
          </a:fontRef>
        </p:style>
      </p:cxnSp>
      <p:cxnSp>
        <p:nvCxnSpPr>
          <p:cNvPr id="7" name="Straight Connector 6"/>
          <p:cNvCxnSpPr/>
          <p:nvPr/>
        </p:nvCxnSpPr>
        <p:spPr>
          <a:xfrm>
            <a:off x="8690619" y="2802548"/>
            <a:ext cx="0" cy="504097"/>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8" name="Straight Connector 7"/>
          <p:cNvCxnSpPr/>
          <p:nvPr/>
        </p:nvCxnSpPr>
        <p:spPr>
          <a:xfrm>
            <a:off x="522982" y="2656451"/>
            <a:ext cx="0" cy="703385"/>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10" name="Straight Connector 9"/>
          <p:cNvCxnSpPr/>
          <p:nvPr/>
        </p:nvCxnSpPr>
        <p:spPr>
          <a:xfrm flipH="1">
            <a:off x="1817216" y="2770605"/>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19" name="Straight Connector 18"/>
          <p:cNvCxnSpPr/>
          <p:nvPr/>
        </p:nvCxnSpPr>
        <p:spPr>
          <a:xfrm flipH="1">
            <a:off x="1181823" y="2754191"/>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20" name="Straight Connector 19"/>
          <p:cNvCxnSpPr/>
          <p:nvPr/>
        </p:nvCxnSpPr>
        <p:spPr>
          <a:xfrm flipH="1">
            <a:off x="2433849" y="2782327"/>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21" name="Straight Connector 20"/>
          <p:cNvCxnSpPr/>
          <p:nvPr/>
        </p:nvCxnSpPr>
        <p:spPr>
          <a:xfrm flipH="1">
            <a:off x="3008280" y="2779981"/>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22" name="Straight Connector 21"/>
          <p:cNvCxnSpPr/>
          <p:nvPr/>
        </p:nvCxnSpPr>
        <p:spPr>
          <a:xfrm flipH="1">
            <a:off x="3582710" y="2791703"/>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23" name="Straight Connector 22"/>
          <p:cNvCxnSpPr/>
          <p:nvPr/>
        </p:nvCxnSpPr>
        <p:spPr>
          <a:xfrm flipH="1">
            <a:off x="4129005" y="2803425"/>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24" name="Straight Connector 23"/>
          <p:cNvCxnSpPr/>
          <p:nvPr/>
        </p:nvCxnSpPr>
        <p:spPr>
          <a:xfrm flipH="1">
            <a:off x="4661231" y="2801080"/>
            <a:ext cx="3" cy="451632"/>
          </a:xfrm>
          <a:prstGeom prst="line">
            <a:avLst/>
          </a:prstGeom>
          <a:ln/>
        </p:spPr>
        <p:style>
          <a:lnRef idx="3">
            <a:schemeClr val="accent4"/>
          </a:lnRef>
          <a:fillRef idx="0">
            <a:schemeClr val="accent4"/>
          </a:fillRef>
          <a:effectRef idx="2">
            <a:schemeClr val="accent4"/>
          </a:effectRef>
          <a:fontRef idx="minor">
            <a:schemeClr val="tx1"/>
          </a:fontRef>
        </p:style>
      </p:cxnSp>
      <p:sp>
        <p:nvSpPr>
          <p:cNvPr id="25" name="TextBox 24"/>
          <p:cNvSpPr txBox="1"/>
          <p:nvPr/>
        </p:nvSpPr>
        <p:spPr bwMode="auto">
          <a:xfrm>
            <a:off x="522982" y="3376248"/>
            <a:ext cx="8494409" cy="307777"/>
          </a:xfrm>
          <a:prstGeom prst="rect">
            <a:avLst/>
          </a:prstGeom>
          <a:noFill/>
          <a:ln w="19050" algn="ctr">
            <a:noFill/>
            <a:miter lim="800000"/>
            <a:headEnd/>
            <a:tailEnd/>
          </a:ln>
        </p:spPr>
        <p:txBody>
          <a:bodyPr wrap="square" lIns="0" tIns="0" rIns="0" bIns="0" rtlCol="0">
            <a:spAutoFit/>
          </a:bodyPr>
          <a:lstStyle/>
          <a:p>
            <a:r>
              <a:rPr lang="en-US" sz="2000" dirty="0" smtClean="0"/>
              <a:t>86      88     90      92      94     96     98    00      02      04     06     08     10      12     14 </a:t>
            </a:r>
          </a:p>
        </p:txBody>
      </p:sp>
      <p:cxnSp>
        <p:nvCxnSpPr>
          <p:cNvPr id="26" name="Straight Connector 25"/>
          <p:cNvCxnSpPr/>
          <p:nvPr/>
        </p:nvCxnSpPr>
        <p:spPr>
          <a:xfrm flipH="1">
            <a:off x="5263798" y="2784666"/>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27" name="Straight Connector 26"/>
          <p:cNvCxnSpPr/>
          <p:nvPr/>
        </p:nvCxnSpPr>
        <p:spPr>
          <a:xfrm flipH="1">
            <a:off x="5852295" y="2796386"/>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33" name="Straight Connector 32"/>
          <p:cNvCxnSpPr/>
          <p:nvPr/>
        </p:nvCxnSpPr>
        <p:spPr>
          <a:xfrm flipH="1">
            <a:off x="6398592" y="2822175"/>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34" name="Straight Connector 33"/>
          <p:cNvCxnSpPr/>
          <p:nvPr/>
        </p:nvCxnSpPr>
        <p:spPr>
          <a:xfrm flipH="1">
            <a:off x="6958953" y="2819829"/>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37" name="Straight Connector 36"/>
          <p:cNvCxnSpPr/>
          <p:nvPr/>
        </p:nvCxnSpPr>
        <p:spPr>
          <a:xfrm flipH="1">
            <a:off x="7491181" y="2803414"/>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38" name="Straight Connector 37"/>
          <p:cNvCxnSpPr/>
          <p:nvPr/>
        </p:nvCxnSpPr>
        <p:spPr>
          <a:xfrm flipH="1">
            <a:off x="8121882" y="2815136"/>
            <a:ext cx="3" cy="451632"/>
          </a:xfrm>
          <a:prstGeom prst="line">
            <a:avLst/>
          </a:prstGeom>
          <a:ln/>
        </p:spPr>
        <p:style>
          <a:lnRef idx="3">
            <a:schemeClr val="accent4"/>
          </a:lnRef>
          <a:fillRef idx="0">
            <a:schemeClr val="accent4"/>
          </a:fillRef>
          <a:effectRef idx="2">
            <a:schemeClr val="accent4"/>
          </a:effectRef>
          <a:fontRef idx="minor">
            <a:schemeClr val="tx1"/>
          </a:fontRef>
        </p:style>
      </p:cxnSp>
      <p:sp>
        <p:nvSpPr>
          <p:cNvPr id="39" name="Slide Number Placeholder 3"/>
          <p:cNvSpPr txBox="1">
            <a:spLocks/>
          </p:cNvSpPr>
          <p:nvPr/>
        </p:nvSpPr>
        <p:spPr>
          <a:xfrm>
            <a:off x="-1207345" y="8673857"/>
            <a:ext cx="246061" cy="155233"/>
          </a:xfrm>
          <a:prstGeom prst="rect">
            <a:avLst/>
          </a:prstGeom>
          <a:ln/>
        </p:spPr>
        <p:txBody>
          <a:bodyPr vert="horz" wrap="square" lIns="0" tIns="0" rIns="0" bIns="0" rtlCol="0" anchor="b" anchorCtr="0"/>
          <a:lstStyle>
            <a:defPPr>
              <a:defRPr lang="en-US"/>
            </a:defPPr>
            <a:lvl1pPr algn="l" rtl="0" eaLnBrk="0" fontAlgn="base" hangingPunct="0">
              <a:spcBef>
                <a:spcPct val="0"/>
              </a:spcBef>
              <a:spcAft>
                <a:spcPct val="0"/>
              </a:spcAft>
              <a:defRPr sz="700" i="0"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914400" rtl="0" eaLnBrk="1" latinLnBrk="0" hangingPunct="1">
              <a:defRPr kern="1200">
                <a:solidFill>
                  <a:schemeClr val="tx1"/>
                </a:solidFill>
                <a:latin typeface="Garamond" charset="0"/>
                <a:ea typeface="+mn-ea"/>
                <a:cs typeface="+mn-cs"/>
              </a:defRPr>
            </a:lvl6pPr>
            <a:lvl7pPr marL="2743200" algn="l" defTabSz="914400" rtl="0" eaLnBrk="1" latinLnBrk="0" hangingPunct="1">
              <a:defRPr kern="1200">
                <a:solidFill>
                  <a:schemeClr val="tx1"/>
                </a:solidFill>
                <a:latin typeface="Garamond" charset="0"/>
                <a:ea typeface="+mn-ea"/>
                <a:cs typeface="+mn-cs"/>
              </a:defRPr>
            </a:lvl7pPr>
            <a:lvl8pPr marL="3200400" algn="l" defTabSz="914400" rtl="0" eaLnBrk="1" latinLnBrk="0" hangingPunct="1">
              <a:defRPr kern="1200">
                <a:solidFill>
                  <a:schemeClr val="tx1"/>
                </a:solidFill>
                <a:latin typeface="Garamond" charset="0"/>
                <a:ea typeface="+mn-ea"/>
                <a:cs typeface="+mn-cs"/>
              </a:defRPr>
            </a:lvl8pPr>
            <a:lvl9pPr marL="3657600" algn="l" defTabSz="914400" rtl="0" eaLnBrk="1" latinLnBrk="0" hangingPunct="1">
              <a:defRPr kern="1200">
                <a:solidFill>
                  <a:schemeClr val="tx1"/>
                </a:solidFill>
                <a:latin typeface="Garamond" charset="0"/>
                <a:ea typeface="+mn-ea"/>
                <a:cs typeface="+mn-cs"/>
              </a:defRPr>
            </a:lvl9pPr>
          </a:lstStyle>
          <a:p>
            <a:pPr>
              <a:defRPr/>
            </a:pPr>
            <a:fld id="{FAA74B69-70FD-A649-B131-F3438782CAA4}" type="slidenum">
              <a:rPr lang="en-US" altLang="en-US" smtClean="0">
                <a:solidFill>
                  <a:srgbClr val="052049"/>
                </a:solidFill>
              </a:rPr>
              <a:pPr>
                <a:defRPr/>
              </a:pPr>
              <a:t>28</a:t>
            </a:fld>
            <a:endParaRPr lang="en-US" altLang="en-US">
              <a:solidFill>
                <a:srgbClr val="052049"/>
              </a:solidFill>
            </a:endParaRPr>
          </a:p>
        </p:txBody>
      </p:sp>
      <p:grpSp>
        <p:nvGrpSpPr>
          <p:cNvPr id="9" name="Group 8"/>
          <p:cNvGrpSpPr/>
          <p:nvPr/>
        </p:nvGrpSpPr>
        <p:grpSpPr>
          <a:xfrm>
            <a:off x="-185225" y="5031545"/>
            <a:ext cx="9312812" cy="1027574"/>
            <a:chOff x="-185225" y="5031545"/>
            <a:chExt cx="9312812" cy="1027574"/>
          </a:xfrm>
        </p:grpSpPr>
        <p:cxnSp>
          <p:nvCxnSpPr>
            <p:cNvPr id="58" name="Straight Connector 57"/>
            <p:cNvCxnSpPr/>
            <p:nvPr/>
          </p:nvCxnSpPr>
          <p:spPr>
            <a:xfrm>
              <a:off x="-185225" y="5385582"/>
              <a:ext cx="9312812" cy="0"/>
            </a:xfrm>
            <a:prstGeom prst="line">
              <a:avLst/>
            </a:prstGeom>
            <a:ln/>
          </p:spPr>
          <p:style>
            <a:lnRef idx="3">
              <a:schemeClr val="accent6"/>
            </a:lnRef>
            <a:fillRef idx="0">
              <a:schemeClr val="accent6"/>
            </a:fillRef>
            <a:effectRef idx="2">
              <a:schemeClr val="accent6"/>
            </a:effectRef>
            <a:fontRef idx="minor">
              <a:schemeClr val="tx1"/>
            </a:fontRef>
          </p:style>
        </p:cxnSp>
        <p:cxnSp>
          <p:nvCxnSpPr>
            <p:cNvPr id="62" name="Straight Connector 61"/>
            <p:cNvCxnSpPr/>
            <p:nvPr/>
          </p:nvCxnSpPr>
          <p:spPr>
            <a:xfrm>
              <a:off x="506569" y="5031545"/>
              <a:ext cx="0" cy="703385"/>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63" name="Straight Connector 62"/>
            <p:cNvCxnSpPr/>
            <p:nvPr/>
          </p:nvCxnSpPr>
          <p:spPr>
            <a:xfrm flipH="1">
              <a:off x="1800803" y="5145699"/>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64" name="Straight Connector 63"/>
            <p:cNvCxnSpPr/>
            <p:nvPr/>
          </p:nvCxnSpPr>
          <p:spPr>
            <a:xfrm flipH="1">
              <a:off x="1165410" y="5129285"/>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65" name="Straight Connector 64"/>
            <p:cNvCxnSpPr/>
            <p:nvPr/>
          </p:nvCxnSpPr>
          <p:spPr>
            <a:xfrm flipH="1">
              <a:off x="2417436" y="5157421"/>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66" name="Straight Connector 65"/>
            <p:cNvCxnSpPr/>
            <p:nvPr/>
          </p:nvCxnSpPr>
          <p:spPr>
            <a:xfrm flipH="1">
              <a:off x="2991867" y="5155075"/>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67" name="Straight Connector 66"/>
            <p:cNvCxnSpPr/>
            <p:nvPr/>
          </p:nvCxnSpPr>
          <p:spPr>
            <a:xfrm flipH="1">
              <a:off x="3566297" y="5166797"/>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68" name="Straight Connector 67"/>
            <p:cNvCxnSpPr/>
            <p:nvPr/>
          </p:nvCxnSpPr>
          <p:spPr>
            <a:xfrm flipH="1">
              <a:off x="4112592" y="5178519"/>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69" name="Straight Connector 68"/>
            <p:cNvCxnSpPr/>
            <p:nvPr/>
          </p:nvCxnSpPr>
          <p:spPr>
            <a:xfrm flipH="1">
              <a:off x="4644818" y="5176174"/>
              <a:ext cx="3" cy="451632"/>
            </a:xfrm>
            <a:prstGeom prst="line">
              <a:avLst/>
            </a:prstGeom>
            <a:ln/>
          </p:spPr>
          <p:style>
            <a:lnRef idx="3">
              <a:schemeClr val="accent4"/>
            </a:lnRef>
            <a:fillRef idx="0">
              <a:schemeClr val="accent4"/>
            </a:fillRef>
            <a:effectRef idx="2">
              <a:schemeClr val="accent4"/>
            </a:effectRef>
            <a:fontRef idx="minor">
              <a:schemeClr val="tx1"/>
            </a:fontRef>
          </p:style>
        </p:cxnSp>
        <p:sp>
          <p:nvSpPr>
            <p:cNvPr id="70" name="TextBox 69"/>
            <p:cNvSpPr txBox="1"/>
            <p:nvPr/>
          </p:nvSpPr>
          <p:spPr bwMode="auto">
            <a:xfrm>
              <a:off x="506569" y="5751342"/>
              <a:ext cx="8494409" cy="307777"/>
            </a:xfrm>
            <a:prstGeom prst="rect">
              <a:avLst/>
            </a:prstGeom>
            <a:noFill/>
            <a:ln w="19050" algn="ctr">
              <a:noFill/>
              <a:miter lim="800000"/>
              <a:headEnd/>
              <a:tailEnd/>
            </a:ln>
          </p:spPr>
          <p:txBody>
            <a:bodyPr wrap="square" lIns="0" tIns="0" rIns="0" bIns="0" rtlCol="0">
              <a:spAutoFit/>
            </a:bodyPr>
            <a:lstStyle/>
            <a:p>
              <a:r>
                <a:rPr lang="en-US" sz="2000" dirty="0" smtClean="0"/>
                <a:t>86      88     90      92      94     96     98    00      02      04     06     08     10      12     14 </a:t>
              </a:r>
            </a:p>
          </p:txBody>
        </p:sp>
        <p:cxnSp>
          <p:nvCxnSpPr>
            <p:cNvPr id="71" name="Straight Connector 70"/>
            <p:cNvCxnSpPr/>
            <p:nvPr/>
          </p:nvCxnSpPr>
          <p:spPr>
            <a:xfrm flipH="1">
              <a:off x="5247385" y="5159760"/>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72" name="Straight Connector 71"/>
            <p:cNvCxnSpPr/>
            <p:nvPr/>
          </p:nvCxnSpPr>
          <p:spPr>
            <a:xfrm flipH="1">
              <a:off x="5835882" y="5171480"/>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73" name="Straight Connector 72"/>
            <p:cNvCxnSpPr/>
            <p:nvPr/>
          </p:nvCxnSpPr>
          <p:spPr>
            <a:xfrm flipH="1">
              <a:off x="6382179" y="5197269"/>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74" name="Straight Connector 73"/>
            <p:cNvCxnSpPr/>
            <p:nvPr/>
          </p:nvCxnSpPr>
          <p:spPr>
            <a:xfrm flipH="1">
              <a:off x="6942540" y="5194923"/>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75" name="Straight Connector 74"/>
            <p:cNvCxnSpPr/>
            <p:nvPr/>
          </p:nvCxnSpPr>
          <p:spPr>
            <a:xfrm flipH="1">
              <a:off x="7474768" y="5178508"/>
              <a:ext cx="3" cy="451632"/>
            </a:xfrm>
            <a:prstGeom prst="line">
              <a:avLst/>
            </a:prstGeom>
            <a:ln/>
          </p:spPr>
          <p:style>
            <a:lnRef idx="3">
              <a:schemeClr val="accent4"/>
            </a:lnRef>
            <a:fillRef idx="0">
              <a:schemeClr val="accent4"/>
            </a:fillRef>
            <a:effectRef idx="2">
              <a:schemeClr val="accent4"/>
            </a:effectRef>
            <a:fontRef idx="minor">
              <a:schemeClr val="tx1"/>
            </a:fontRef>
          </p:style>
        </p:cxnSp>
      </p:grpSp>
      <p:sp>
        <p:nvSpPr>
          <p:cNvPr id="51" name="TextBox 50"/>
          <p:cNvSpPr txBox="1"/>
          <p:nvPr/>
        </p:nvSpPr>
        <p:spPr bwMode="auto">
          <a:xfrm>
            <a:off x="86889" y="3193369"/>
            <a:ext cx="248398" cy="430887"/>
          </a:xfrm>
          <a:prstGeom prst="rect">
            <a:avLst/>
          </a:prstGeom>
          <a:noFill/>
          <a:ln w="19050" algn="ctr">
            <a:noFill/>
            <a:miter lim="800000"/>
            <a:headEnd/>
            <a:tailEnd/>
          </a:ln>
        </p:spPr>
        <p:txBody>
          <a:bodyPr wrap="square" lIns="0" tIns="0" rIns="0" bIns="0" rtlCol="0">
            <a:spAutoFit/>
          </a:bodyPr>
          <a:lstStyle/>
          <a:p>
            <a:r>
              <a:rPr lang="en-US" sz="2800" dirty="0" smtClean="0">
                <a:solidFill>
                  <a:schemeClr val="accent1"/>
                </a:solidFill>
              </a:rPr>
              <a:t>A</a:t>
            </a:r>
            <a:endParaRPr lang="en-US" sz="2000" dirty="0" smtClean="0">
              <a:solidFill>
                <a:schemeClr val="accent1"/>
              </a:solidFill>
            </a:endParaRPr>
          </a:p>
        </p:txBody>
      </p:sp>
      <p:sp>
        <p:nvSpPr>
          <p:cNvPr id="52" name="TextBox 51"/>
          <p:cNvSpPr txBox="1"/>
          <p:nvPr/>
        </p:nvSpPr>
        <p:spPr bwMode="auto">
          <a:xfrm>
            <a:off x="85778" y="5497790"/>
            <a:ext cx="248398" cy="430887"/>
          </a:xfrm>
          <a:prstGeom prst="rect">
            <a:avLst/>
          </a:prstGeom>
          <a:noFill/>
          <a:ln w="19050" algn="ctr">
            <a:noFill/>
            <a:miter lim="800000"/>
            <a:headEnd/>
            <a:tailEnd/>
          </a:ln>
        </p:spPr>
        <p:txBody>
          <a:bodyPr wrap="square" lIns="0" tIns="0" rIns="0" bIns="0" rtlCol="0">
            <a:spAutoFit/>
          </a:bodyPr>
          <a:lstStyle/>
          <a:p>
            <a:r>
              <a:rPr lang="en-US" sz="2800" dirty="0" smtClean="0">
                <a:solidFill>
                  <a:schemeClr val="accent1"/>
                </a:solidFill>
              </a:rPr>
              <a:t>C</a:t>
            </a:r>
            <a:endParaRPr lang="en-US" sz="2000" dirty="0" smtClean="0">
              <a:solidFill>
                <a:schemeClr val="accent1"/>
              </a:solidFill>
            </a:endParaRPr>
          </a:p>
        </p:txBody>
      </p:sp>
      <p:grpSp>
        <p:nvGrpSpPr>
          <p:cNvPr id="43" name="Group 42"/>
          <p:cNvGrpSpPr/>
          <p:nvPr/>
        </p:nvGrpSpPr>
        <p:grpSpPr>
          <a:xfrm>
            <a:off x="5463636" y="1206746"/>
            <a:ext cx="2892573" cy="485005"/>
            <a:chOff x="5463636" y="1206746"/>
            <a:chExt cx="2892573" cy="485005"/>
          </a:xfrm>
        </p:grpSpPr>
        <p:cxnSp>
          <p:nvCxnSpPr>
            <p:cNvPr id="44" name="Straight Connector 43"/>
            <p:cNvCxnSpPr/>
            <p:nvPr/>
          </p:nvCxnSpPr>
          <p:spPr>
            <a:xfrm flipH="1">
              <a:off x="5463636" y="1206746"/>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45" name="Straight Connector 44"/>
            <p:cNvCxnSpPr/>
            <p:nvPr/>
          </p:nvCxnSpPr>
          <p:spPr>
            <a:xfrm flipH="1">
              <a:off x="7281404" y="1240119"/>
              <a:ext cx="3" cy="451632"/>
            </a:xfrm>
            <a:prstGeom prst="line">
              <a:avLst/>
            </a:prstGeom>
            <a:ln/>
          </p:spPr>
          <p:style>
            <a:lnRef idx="3">
              <a:schemeClr val="accent4"/>
            </a:lnRef>
            <a:fillRef idx="0">
              <a:schemeClr val="accent4"/>
            </a:fillRef>
            <a:effectRef idx="2">
              <a:schemeClr val="accent4"/>
            </a:effectRef>
            <a:fontRef idx="minor">
              <a:schemeClr val="tx1"/>
            </a:fontRef>
          </p:style>
        </p:cxnSp>
        <p:sp>
          <p:nvSpPr>
            <p:cNvPr id="46" name="TextBox 45"/>
            <p:cNvSpPr txBox="1"/>
            <p:nvPr/>
          </p:nvSpPr>
          <p:spPr bwMode="auto">
            <a:xfrm>
              <a:off x="5514535" y="1252025"/>
              <a:ext cx="2841674" cy="307777"/>
            </a:xfrm>
            <a:prstGeom prst="rect">
              <a:avLst/>
            </a:prstGeom>
            <a:noFill/>
            <a:ln w="19050" algn="ctr">
              <a:noFill/>
              <a:miter lim="800000"/>
              <a:headEnd/>
              <a:tailEnd/>
            </a:ln>
          </p:spPr>
          <p:txBody>
            <a:bodyPr wrap="square" lIns="0" tIns="0" rIns="0" bIns="0" rtlCol="0">
              <a:spAutoFit/>
            </a:bodyPr>
            <a:lstStyle/>
            <a:p>
              <a:r>
                <a:rPr lang="en-US" sz="2000" dirty="0" smtClean="0"/>
                <a:t>Using		Not using</a:t>
              </a:r>
            </a:p>
          </p:txBody>
        </p:sp>
      </p:grpSp>
      <p:pic>
        <p:nvPicPr>
          <p:cNvPr id="3" name="tmp1CF8">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4.3718"/>
                </p14:media>
              </p:ext>
              <p:ext uri="{42D2F446-02D8-4167-A562-619A0277C38B}">
                <p15:isNarration xmlns:p15="http://schemas.microsoft.com/office/powerpoint/2012/main" val="1"/>
              </p:ext>
            </p:extLst>
          </p:nvPr>
        </p:nvPicPr>
        <p:blipFill>
          <a:blip r:embed="rId8"/>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9">
            <p14:nvContentPartPr>
              <p14:cNvPr id="6" name="Ink 5"/>
              <p14:cNvContentPartPr/>
              <p14:nvPr>
                <p:custDataLst>
                  <p:tags r:id="rId4"/>
                </p:custDataLst>
                <p:extLst>
                  <p:ext uri="{42D2F446-02D8-4167-A562-619A0277C38B}">
                    <p15:isNarration xmlns:p15="http://schemas.microsoft.com/office/powerpoint/2012/main" val="1"/>
                  </p:ext>
                </p:extLst>
              </p14:nvPr>
            </p14:nvContentPartPr>
            <p14:xfrm>
              <a:off x="536860" y="1725069"/>
              <a:ext cx="4987507" cy="3340144"/>
            </p14:xfrm>
          </p:contentPart>
        </mc:Choice>
        <mc:Fallback xmlns="">
          <p:pic>
            <p:nvPicPr>
              <p:cNvPr id="6" name="Ink 5"/>
              <p:cNvPicPr>
                <a:picLocks noGrp="1" noRot="1" noChangeAspect="1" noMove="1" noResize="1" noEditPoints="1" noAdjustHandles="1" noChangeArrowheads="1" noChangeShapeType="1"/>
              </p:cNvPicPr>
              <p:nvPr/>
            </p:nvPicPr>
            <p:blipFill>
              <a:blip r:embed="rId11"/>
              <a:stretch>
                <a:fillRect/>
              </a:stretch>
            </p:blipFill>
            <p:spPr>
              <a:xfrm>
                <a:off x="530928" y="1718249"/>
                <a:ext cx="4999371" cy="3353784"/>
              </a:xfrm>
              <a:prstGeom prst="rect">
                <a:avLst/>
              </a:prstGeom>
            </p:spPr>
          </p:pic>
        </mc:Fallback>
      </mc:AlternateContent>
    </p:spTree>
    <p:extLst>
      <p:ext uri="{BB962C8B-B14F-4D97-AF65-F5344CB8AC3E}">
        <p14:creationId xmlns:p14="http://schemas.microsoft.com/office/powerpoint/2010/main" val="3561475767"/>
      </p:ext>
    </p:extLst>
  </p:cSld>
  <p:clrMapOvr>
    <a:masterClrMapping/>
  </p:clrMapOvr>
  <p:transition advTm="9276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md type="call" cmd="playFrom(0.0)">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Overview: Cohort Studies &amp; Classifying Person Time  </a:t>
            </a:r>
            <a:endParaRPr lang="en-US" dirty="0"/>
          </a:p>
        </p:txBody>
      </p:sp>
      <p:sp>
        <p:nvSpPr>
          <p:cNvPr id="6" name="Content Placeholder 5"/>
          <p:cNvSpPr>
            <a:spLocks noGrp="1"/>
          </p:cNvSpPr>
          <p:nvPr>
            <p:ph idx="1"/>
          </p:nvPr>
        </p:nvSpPr>
        <p:spPr>
          <a:xfrm>
            <a:off x="459686" y="1524001"/>
            <a:ext cx="8137665" cy="4253950"/>
          </a:xfrm>
        </p:spPr>
        <p:txBody>
          <a:bodyPr/>
          <a:lstStyle/>
          <a:p>
            <a:r>
              <a:rPr lang="en-US" altLang="en-US" dirty="0" smtClean="0">
                <a:solidFill>
                  <a:schemeClr val="bg1">
                    <a:lumMod val="75000"/>
                  </a:schemeClr>
                </a:solidFill>
              </a:rPr>
              <a:t>Individuals contribute varying amounts of person-time</a:t>
            </a:r>
          </a:p>
          <a:p>
            <a:r>
              <a:rPr lang="en-US" altLang="en-US" dirty="0" smtClean="0">
                <a:solidFill>
                  <a:schemeClr val="bg1">
                    <a:lumMod val="75000"/>
                  </a:schemeClr>
                </a:solidFill>
              </a:rPr>
              <a:t>Individuals can contribute person-time to multiple exposure categories over time</a:t>
            </a:r>
          </a:p>
          <a:p>
            <a:r>
              <a:rPr lang="en-US" altLang="en-US" dirty="0">
                <a:solidFill>
                  <a:schemeClr val="bg1">
                    <a:lumMod val="75000"/>
                  </a:schemeClr>
                </a:solidFill>
              </a:rPr>
              <a:t>Exposed Groups: Prevalent vs. Incident use of ”exposure”</a:t>
            </a:r>
          </a:p>
          <a:p>
            <a:r>
              <a:rPr lang="en-US" dirty="0"/>
              <a:t>How we count this time is crucial</a:t>
            </a:r>
          </a:p>
          <a:p>
            <a:pPr lvl="1"/>
            <a:r>
              <a:rPr lang="en-US" sz="2200" dirty="0"/>
              <a:t>Induction time</a:t>
            </a:r>
          </a:p>
          <a:p>
            <a:pPr lvl="1"/>
            <a:r>
              <a:rPr lang="en-US" sz="2200" dirty="0"/>
              <a:t>Latent period</a:t>
            </a:r>
          </a:p>
          <a:p>
            <a:pPr lvl="1"/>
            <a:r>
              <a:rPr lang="en-US" sz="2200" dirty="0"/>
              <a:t>Time of exposure accrual</a:t>
            </a:r>
          </a:p>
          <a:p>
            <a:pPr lvl="1"/>
            <a:r>
              <a:rPr lang="en-US" sz="2200" dirty="0"/>
              <a:t>Time at risk of exposure </a:t>
            </a:r>
            <a:r>
              <a:rPr lang="en-US" sz="2200" dirty="0" smtClean="0"/>
              <a:t>effects</a:t>
            </a:r>
          </a:p>
          <a:p>
            <a:pPr lvl="1"/>
            <a:r>
              <a:rPr lang="en-US" sz="2400" dirty="0"/>
              <a:t>Categorizing chronic exposures</a:t>
            </a:r>
            <a:endParaRPr lang="en-US" sz="2200" dirty="0"/>
          </a:p>
          <a:p>
            <a:endParaRPr lang="en-US" dirty="0"/>
          </a:p>
          <a:p>
            <a:pPr lvl="1"/>
            <a:endParaRPr lang="en-US" dirty="0"/>
          </a:p>
        </p:txBody>
      </p:sp>
      <p:sp>
        <p:nvSpPr>
          <p:cNvPr id="4" name="Slide Number Placeholder 3"/>
          <p:cNvSpPr>
            <a:spLocks noGrp="1"/>
          </p:cNvSpPr>
          <p:nvPr>
            <p:ph type="sldNum" sz="quarter" idx="10"/>
          </p:nvPr>
        </p:nvSpPr>
        <p:spPr/>
        <p:txBody>
          <a:bodyPr/>
          <a:lstStyle/>
          <a:p>
            <a:fld id="{5E673D9B-2595-4567-8CD0-1747E19FD9D6}" type="slidenum">
              <a:rPr lang="en-US" smtClean="0"/>
              <a:pPr/>
              <a:t>29</a:t>
            </a:fld>
            <a:endParaRPr lang="en-US"/>
          </a:p>
        </p:txBody>
      </p:sp>
      <p:pic>
        <p:nvPicPr>
          <p:cNvPr id="2" name="tmpA1EE">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129202.4666"/>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3" name="Ink 2"/>
              <p14:cNvContentPartPr/>
              <p14:nvPr>
                <p:custDataLst>
                  <p:tags r:id="rId4"/>
                </p:custDataLst>
                <p:extLst>
                  <p:ext uri="{42D2F446-02D8-4167-A562-619A0277C38B}">
                    <p15:isNarration xmlns:p15="http://schemas.microsoft.com/office/powerpoint/2012/main" val="1"/>
                  </p:ext>
                </p:extLst>
              </p14:nvPr>
            </p14:nvContentPartPr>
            <p14:xfrm>
              <a:off x="5022244" y="3192876"/>
              <a:ext cx="939123" cy="2376521"/>
            </p14:xfrm>
          </p:contentPart>
        </mc:Choice>
        <mc:Fallback xmlns="">
          <p:pic>
            <p:nvPicPr>
              <p:cNvPr id="3" name="Ink 2"/>
              <p:cNvPicPr>
                <a:picLocks noGrp="1" noRot="1" noChangeAspect="1" noMove="1" noResize="1" noEditPoints="1" noAdjustHandles="1" noChangeArrowheads="1" noChangeShapeType="1"/>
              </p:cNvPicPr>
              <p:nvPr/>
            </p:nvPicPr>
            <p:blipFill>
              <a:blip r:embed="rId10"/>
              <a:stretch>
                <a:fillRect/>
              </a:stretch>
            </p:blipFill>
            <p:spPr>
              <a:xfrm>
                <a:off x="5013242" y="3183877"/>
                <a:ext cx="957128" cy="2394519"/>
              </a:xfrm>
              <a:prstGeom prst="rect">
                <a:avLst/>
              </a:prstGeom>
            </p:spPr>
          </p:pic>
        </mc:Fallback>
      </mc:AlternateContent>
    </p:spTree>
    <p:extLst>
      <p:ext uri="{BB962C8B-B14F-4D97-AF65-F5344CB8AC3E}">
        <p14:creationId xmlns:p14="http://schemas.microsoft.com/office/powerpoint/2010/main" val="3373685869"/>
      </p:ext>
    </p:extLst>
  </p:cSld>
  <p:clrMapOvr>
    <a:masterClrMapping/>
  </p:clrMapOvr>
  <p:transition advTm="1866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a:xfrm>
            <a:off x="453585" y="1347857"/>
            <a:ext cx="8137665" cy="4532243"/>
          </a:xfrm>
        </p:spPr>
        <p:txBody>
          <a:bodyPr/>
          <a:lstStyle/>
          <a:p>
            <a:r>
              <a:rPr lang="en-US" b="1" dirty="0" smtClean="0"/>
              <a:t>Open vs. Fixed Cohorts </a:t>
            </a:r>
          </a:p>
          <a:p>
            <a:r>
              <a:rPr lang="en-US" b="1" dirty="0" smtClean="0"/>
              <a:t>What do we calculate in Cohorts? </a:t>
            </a:r>
          </a:p>
          <a:p>
            <a:r>
              <a:rPr lang="en-US" dirty="0" smtClean="0">
                <a:solidFill>
                  <a:schemeClr val="bg1">
                    <a:lumMod val="65000"/>
                  </a:schemeClr>
                </a:solidFill>
              </a:rPr>
              <a:t>Assignment of Person Time</a:t>
            </a:r>
          </a:p>
          <a:p>
            <a:r>
              <a:rPr lang="en-US" dirty="0" smtClean="0">
                <a:solidFill>
                  <a:schemeClr val="bg1">
                    <a:lumMod val="65000"/>
                  </a:schemeClr>
                </a:solidFill>
              </a:rPr>
              <a:t>Survivor Cohorts</a:t>
            </a:r>
          </a:p>
          <a:p>
            <a:r>
              <a:rPr lang="en-US" dirty="0" smtClean="0">
                <a:solidFill>
                  <a:schemeClr val="bg1">
                    <a:lumMod val="75000"/>
                  </a:schemeClr>
                </a:solidFill>
              </a:rPr>
              <a:t>Bias</a:t>
            </a:r>
            <a:endParaRPr lang="en-US" dirty="0">
              <a:solidFill>
                <a:schemeClr val="bg1">
                  <a:lumMod val="75000"/>
                </a:schemeClr>
              </a:solidFill>
            </a:endParaRPr>
          </a:p>
          <a:p>
            <a:pPr lvl="1"/>
            <a:r>
              <a:rPr lang="en-US" dirty="0">
                <a:solidFill>
                  <a:schemeClr val="bg1">
                    <a:lumMod val="75000"/>
                  </a:schemeClr>
                </a:solidFill>
              </a:rPr>
              <a:t>Measurement Error</a:t>
            </a:r>
          </a:p>
          <a:p>
            <a:pPr lvl="1"/>
            <a:r>
              <a:rPr lang="en-US" dirty="0">
                <a:solidFill>
                  <a:schemeClr val="bg1">
                    <a:lumMod val="75000"/>
                  </a:schemeClr>
                </a:solidFill>
              </a:rPr>
              <a:t>Reverse Causation</a:t>
            </a:r>
          </a:p>
          <a:p>
            <a:pPr lvl="1"/>
            <a:r>
              <a:rPr lang="en-US" dirty="0">
                <a:solidFill>
                  <a:schemeClr val="bg1">
                    <a:lumMod val="75000"/>
                  </a:schemeClr>
                </a:solidFill>
              </a:rPr>
              <a:t>Confounding by Indication</a:t>
            </a:r>
          </a:p>
          <a:p>
            <a:pPr lvl="1"/>
            <a:r>
              <a:rPr lang="en-US" dirty="0">
                <a:solidFill>
                  <a:schemeClr val="bg1">
                    <a:lumMod val="75000"/>
                  </a:schemeClr>
                </a:solidFill>
              </a:rPr>
              <a:t>Residual Confounding</a:t>
            </a:r>
          </a:p>
          <a:p>
            <a:pPr lvl="1"/>
            <a:r>
              <a:rPr lang="en-US" dirty="0">
                <a:solidFill>
                  <a:schemeClr val="bg1">
                    <a:lumMod val="75000"/>
                  </a:schemeClr>
                </a:solidFill>
              </a:rPr>
              <a:t>Selection bias</a:t>
            </a:r>
          </a:p>
          <a:p>
            <a:pPr lvl="1"/>
            <a:r>
              <a:rPr lang="en-US" dirty="0">
                <a:solidFill>
                  <a:schemeClr val="bg1">
                    <a:lumMod val="75000"/>
                  </a:schemeClr>
                </a:solidFill>
              </a:rPr>
              <a:t>Immortal person time </a:t>
            </a:r>
            <a:r>
              <a:rPr lang="en-US" dirty="0" smtClean="0">
                <a:solidFill>
                  <a:schemeClr val="bg1">
                    <a:lumMod val="75000"/>
                  </a:schemeClr>
                </a:solidFill>
              </a:rPr>
              <a:t>bias</a:t>
            </a:r>
            <a:endParaRPr lang="en-US" dirty="0">
              <a:solidFill>
                <a:schemeClr val="bg1">
                  <a:lumMod val="75000"/>
                </a:schemeClr>
              </a:solidFill>
            </a:endParaRPr>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3</a:t>
            </a:fld>
            <a:endParaRPr lang="en-US" altLang="en-US">
              <a:solidFill>
                <a:srgbClr val="052049"/>
              </a:solidFill>
            </a:endParaRPr>
          </a:p>
        </p:txBody>
      </p:sp>
      <p:pic>
        <p:nvPicPr>
          <p:cNvPr id="5" name="tmpC3D4">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169437.882"/>
                </p14:media>
              </p:ext>
              <p:ext uri="{42D2F446-02D8-4167-A562-619A0277C38B}">
                <p15:isNarration xmlns:p15="http://schemas.microsoft.com/office/powerpoint/2012/main" val="1"/>
              </p:ext>
            </p:extLst>
          </p:nvPr>
        </p:nvPicPr>
        <p:blipFill>
          <a:blip r:embed="rId6"/>
          <a:stretch>
            <a:fillRect/>
          </a:stretch>
        </p:blipFill>
        <p:spPr>
          <a:xfrm>
            <a:off x="8813800" y="101600"/>
            <a:ext cx="228600" cy="228600"/>
          </a:xfrm>
          <a:prstGeom prst="rect">
            <a:avLst/>
          </a:prstGeom>
        </p:spPr>
      </p:pic>
    </p:spTree>
    <p:extLst>
      <p:ext uri="{BB962C8B-B14F-4D97-AF65-F5344CB8AC3E}">
        <p14:creationId xmlns:p14="http://schemas.microsoft.com/office/powerpoint/2010/main" val="53090104"/>
      </p:ext>
    </p:extLst>
  </p:cSld>
  <p:clrMapOvr>
    <a:masterClrMapping/>
  </p:clrMapOvr>
  <p:transition advTm="599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Induction Time</a:t>
            </a:r>
            <a:endParaRPr lang="en-US" dirty="0"/>
          </a:p>
        </p:txBody>
      </p:sp>
      <p:sp>
        <p:nvSpPr>
          <p:cNvPr id="6" name="Content Placeholder 5"/>
          <p:cNvSpPr>
            <a:spLocks noGrp="1"/>
          </p:cNvSpPr>
          <p:nvPr>
            <p:ph idx="1"/>
          </p:nvPr>
        </p:nvSpPr>
        <p:spPr>
          <a:xfrm>
            <a:off x="453585" y="1629406"/>
            <a:ext cx="8137665" cy="4490040"/>
          </a:xfrm>
        </p:spPr>
        <p:txBody>
          <a:bodyPr/>
          <a:lstStyle/>
          <a:p>
            <a:r>
              <a:rPr lang="en-US" dirty="0" smtClean="0"/>
              <a:t>RGL (2008, Ch. 2): </a:t>
            </a:r>
          </a:p>
          <a:p>
            <a:pPr lvl="1"/>
            <a:r>
              <a:rPr lang="en-US" dirty="0" smtClean="0"/>
              <a:t>“Period of time from causal action until disease initiation”</a:t>
            </a:r>
          </a:p>
          <a:p>
            <a:pPr lvl="1"/>
            <a:r>
              <a:rPr lang="en-US" dirty="0" smtClean="0"/>
              <a:t>Characteristic of each component cause, not disease</a:t>
            </a:r>
          </a:p>
          <a:p>
            <a:pPr lvl="1"/>
            <a:r>
              <a:rPr lang="en-US" dirty="0" smtClean="0"/>
              <a:t>Each component cause of a disease may have a different “induction time”</a:t>
            </a:r>
          </a:p>
          <a:p>
            <a:pPr lvl="1"/>
            <a:r>
              <a:rPr lang="en-US" dirty="0"/>
              <a:t>L</a:t>
            </a:r>
            <a:r>
              <a:rPr lang="en-US" dirty="0" smtClean="0"/>
              <a:t>ast component cause to act has an induction time of 0</a:t>
            </a:r>
          </a:p>
          <a:p>
            <a:r>
              <a:rPr lang="en-US" dirty="0" smtClean="0"/>
              <a:t>General literature uses “induction time” differently and may refer to a </a:t>
            </a:r>
            <a:r>
              <a:rPr lang="en-US" i="1" dirty="0" smtClean="0"/>
              <a:t>disease</a:t>
            </a:r>
            <a:r>
              <a:rPr lang="en-US" dirty="0" smtClean="0"/>
              <a:t> with a long or short induction time. </a:t>
            </a:r>
            <a:endParaRPr lang="en-US" dirty="0"/>
          </a:p>
          <a:p>
            <a:pPr lvl="1"/>
            <a:r>
              <a:rPr lang="en-US" dirty="0" smtClean="0"/>
              <a:t>This causes confusion and ignores the multi-factorial nature of many diseases, and the fact that certain exposures may act very early, while others take action very close in time to disease</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30</a:t>
            </a:fld>
            <a:endParaRPr lang="en-US" altLang="en-US">
              <a:solidFill>
                <a:srgbClr val="052049"/>
              </a:solidFill>
            </a:endParaRPr>
          </a:p>
        </p:txBody>
      </p:sp>
      <p:pic>
        <p:nvPicPr>
          <p:cNvPr id="2" name="tmpA1EE">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st="18664" end="31169.4666"/>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3" name="Ink 2"/>
              <p14:cNvContentPartPr/>
              <p14:nvPr>
                <p:custDataLst>
                  <p:tags r:id="rId4"/>
                </p:custDataLst>
                <p:extLst>
                  <p:ext uri="{42D2F446-02D8-4167-A562-619A0277C38B}">
                    <p15:isNarration xmlns:p15="http://schemas.microsoft.com/office/powerpoint/2012/main" val="1"/>
                  </p:ext>
                </p:extLst>
              </p14:nvPr>
            </p14:nvContentPartPr>
            <p14:xfrm>
              <a:off x="1281969" y="2744349"/>
              <a:ext cx="6675357" cy="2515117"/>
            </p14:xfrm>
          </p:contentPart>
        </mc:Choice>
        <mc:Fallback xmlns="">
          <p:pic>
            <p:nvPicPr>
              <p:cNvPr id="3" name="Ink 2"/>
              <p:cNvPicPr>
                <a:picLocks noGrp="1" noRot="1" noChangeAspect="1" noMove="1" noResize="1" noEditPoints="1" noAdjustHandles="1" noChangeArrowheads="1" noChangeShapeType="1"/>
              </p:cNvPicPr>
              <p:nvPr/>
            </p:nvPicPr>
            <p:blipFill>
              <a:blip r:embed="rId10"/>
              <a:stretch>
                <a:fillRect/>
              </a:stretch>
            </p:blipFill>
            <p:spPr>
              <a:xfrm>
                <a:off x="1274297" y="2739660"/>
                <a:ext cx="6690701" cy="2524494"/>
              </a:xfrm>
              <a:prstGeom prst="rect">
                <a:avLst/>
              </a:prstGeom>
            </p:spPr>
          </p:pic>
        </mc:Fallback>
      </mc:AlternateContent>
    </p:spTree>
    <p:extLst>
      <p:ext uri="{BB962C8B-B14F-4D97-AF65-F5344CB8AC3E}">
        <p14:creationId xmlns:p14="http://schemas.microsoft.com/office/powerpoint/2010/main" val="2859613535"/>
      </p:ext>
    </p:extLst>
  </p:cSld>
  <p:clrMapOvr>
    <a:masterClrMapping/>
  </p:clrMapOvr>
  <p:transition advTm="9802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Latent Period</a:t>
            </a:r>
            <a:endParaRPr lang="en-US" dirty="0"/>
          </a:p>
        </p:txBody>
      </p:sp>
      <p:sp>
        <p:nvSpPr>
          <p:cNvPr id="3" name="Content Placeholder 2"/>
          <p:cNvSpPr>
            <a:spLocks noGrp="1"/>
          </p:cNvSpPr>
          <p:nvPr>
            <p:ph idx="1"/>
          </p:nvPr>
        </p:nvSpPr>
        <p:spPr/>
        <p:txBody>
          <a:bodyPr/>
          <a:lstStyle/>
          <a:p>
            <a:r>
              <a:rPr lang="en-US" dirty="0" smtClean="0"/>
              <a:t>Time from disease occurrence until disease detection</a:t>
            </a:r>
          </a:p>
          <a:p>
            <a:r>
              <a:rPr lang="en-US" dirty="0" smtClean="0"/>
              <a:t>Latent period may be shortened if we improve methods for disease detection, e.g., screening</a:t>
            </a:r>
          </a:p>
          <a:p>
            <a:r>
              <a:rPr lang="en-US" dirty="0" smtClean="0"/>
              <a:t>Latent period is a characteristic of the disease and the methods available to detect the disease</a:t>
            </a:r>
          </a:p>
          <a:p>
            <a:r>
              <a:rPr lang="en-US" dirty="0" smtClean="0"/>
              <a:t>RGL (2008, Ch. 2)</a:t>
            </a:r>
            <a:endParaRPr lang="en-US" dirty="0"/>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31</a:t>
            </a:fld>
            <a:endParaRPr lang="en-US" altLang="en-US">
              <a:solidFill>
                <a:srgbClr val="052049"/>
              </a:solidFill>
            </a:endParaRPr>
          </a:p>
        </p:txBody>
      </p:sp>
      <p:pic>
        <p:nvPicPr>
          <p:cNvPr id="5" name="tmpA1EE">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st="116697" end="41.4666"/>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6" name="Ink 5"/>
              <p14:cNvContentPartPr/>
              <p14:nvPr>
                <p:custDataLst>
                  <p:tags r:id="rId4"/>
                </p:custDataLst>
                <p:extLst>
                  <p:ext uri="{42D2F446-02D8-4167-A562-619A0277C38B}">
                    <p15:isNarration xmlns:p15="http://schemas.microsoft.com/office/powerpoint/2012/main" val="1"/>
                  </p:ext>
                </p:extLst>
              </p14:nvPr>
            </p14:nvContentPartPr>
            <p14:xfrm>
              <a:off x="477939" y="1048458"/>
              <a:ext cx="6230992" cy="2449639"/>
            </p14:xfrm>
          </p:contentPart>
        </mc:Choice>
        <mc:Fallback xmlns="">
          <p:pic>
            <p:nvPicPr>
              <p:cNvPr id="6" name="Ink 5"/>
              <p:cNvPicPr>
                <a:picLocks noGrp="1" noRot="1" noChangeAspect="1" noMove="1" noResize="1" noEditPoints="1" noAdjustHandles="1" noChangeArrowheads="1" noChangeShapeType="1"/>
              </p:cNvPicPr>
              <p:nvPr/>
            </p:nvPicPr>
            <p:blipFill>
              <a:blip r:embed="rId10"/>
              <a:stretch>
                <a:fillRect/>
              </a:stretch>
            </p:blipFill>
            <p:spPr>
              <a:xfrm>
                <a:off x="470267" y="1041638"/>
                <a:ext cx="6246335" cy="2463278"/>
              </a:xfrm>
              <a:prstGeom prst="rect">
                <a:avLst/>
              </a:prstGeom>
            </p:spPr>
          </p:pic>
        </mc:Fallback>
      </mc:AlternateContent>
    </p:spTree>
    <p:extLst>
      <p:ext uri="{BB962C8B-B14F-4D97-AF65-F5344CB8AC3E}">
        <p14:creationId xmlns:p14="http://schemas.microsoft.com/office/powerpoint/2010/main" val="3489702362"/>
      </p:ext>
    </p:extLst>
  </p:cSld>
  <p:clrMapOvr>
    <a:masterClrMapping/>
  </p:clrMapOvr>
  <p:transition advTm="3112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md type="call" cmd="playFrom(0.0)">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5"/>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62797" y="6903673"/>
            <a:ext cx="246061" cy="155233"/>
          </a:xfrm>
        </p:spPr>
        <p:txBody>
          <a:bodyPr/>
          <a:lstStyle/>
          <a:p>
            <a:pPr>
              <a:defRPr/>
            </a:pPr>
            <a:fld id="{FAA74B69-70FD-A649-B131-F3438782CAA4}" type="slidenum">
              <a:rPr lang="en-US" altLang="en-US" smtClean="0">
                <a:solidFill>
                  <a:srgbClr val="052049"/>
                </a:solidFill>
              </a:rPr>
              <a:pPr>
                <a:defRPr/>
              </a:pPr>
              <a:t>32</a:t>
            </a:fld>
            <a:endParaRPr lang="en-US" altLang="en-US">
              <a:solidFill>
                <a:srgbClr val="052049"/>
              </a:solidFill>
            </a:endParaRPr>
          </a:p>
        </p:txBody>
      </p:sp>
      <p:sp>
        <p:nvSpPr>
          <p:cNvPr id="2" name="Title 1"/>
          <p:cNvSpPr>
            <a:spLocks noGrp="1"/>
          </p:cNvSpPr>
          <p:nvPr>
            <p:ph type="title" idx="4294967295"/>
          </p:nvPr>
        </p:nvSpPr>
        <p:spPr>
          <a:xfrm>
            <a:off x="129093" y="-121418"/>
            <a:ext cx="8871886" cy="855885"/>
          </a:xfrm>
        </p:spPr>
        <p:txBody>
          <a:bodyPr>
            <a:noAutofit/>
          </a:bodyPr>
          <a:lstStyle/>
          <a:p>
            <a:pPr algn="ctr"/>
            <a:r>
              <a:rPr lang="en-US" sz="3200" dirty="0" smtClean="0"/>
              <a:t>Induction Period vs. Latent Period</a:t>
            </a:r>
            <a:endParaRPr lang="en-US" sz="3200" dirty="0"/>
          </a:p>
        </p:txBody>
      </p:sp>
      <p:cxnSp>
        <p:nvCxnSpPr>
          <p:cNvPr id="5" name="Straight Connector 4"/>
          <p:cNvCxnSpPr/>
          <p:nvPr/>
        </p:nvCxnSpPr>
        <p:spPr>
          <a:xfrm>
            <a:off x="-168812" y="3010488"/>
            <a:ext cx="9312812" cy="0"/>
          </a:xfrm>
          <a:prstGeom prst="line">
            <a:avLst/>
          </a:prstGeom>
          <a:ln/>
        </p:spPr>
        <p:style>
          <a:lnRef idx="3">
            <a:schemeClr val="accent6"/>
          </a:lnRef>
          <a:fillRef idx="0">
            <a:schemeClr val="accent6"/>
          </a:fillRef>
          <a:effectRef idx="2">
            <a:schemeClr val="accent6"/>
          </a:effectRef>
          <a:fontRef idx="minor">
            <a:schemeClr val="tx1"/>
          </a:fontRef>
        </p:style>
      </p:cxnSp>
      <p:cxnSp>
        <p:nvCxnSpPr>
          <p:cNvPr id="8" name="Straight Connector 7"/>
          <p:cNvCxnSpPr/>
          <p:nvPr/>
        </p:nvCxnSpPr>
        <p:spPr>
          <a:xfrm>
            <a:off x="522982" y="2656451"/>
            <a:ext cx="0" cy="703385"/>
          </a:xfrm>
          <a:prstGeom prst="line">
            <a:avLst/>
          </a:prstGeom>
          <a:ln/>
        </p:spPr>
        <p:style>
          <a:lnRef idx="3">
            <a:schemeClr val="dk1"/>
          </a:lnRef>
          <a:fillRef idx="0">
            <a:schemeClr val="dk1"/>
          </a:fillRef>
          <a:effectRef idx="2">
            <a:schemeClr val="dk1"/>
          </a:effectRef>
          <a:fontRef idx="minor">
            <a:schemeClr val="tx1"/>
          </a:fontRef>
        </p:style>
      </p:cxnSp>
      <p:sp>
        <p:nvSpPr>
          <p:cNvPr id="39" name="Slide Number Placeholder 3"/>
          <p:cNvSpPr txBox="1">
            <a:spLocks/>
          </p:cNvSpPr>
          <p:nvPr/>
        </p:nvSpPr>
        <p:spPr>
          <a:xfrm>
            <a:off x="-1207345" y="8673857"/>
            <a:ext cx="246061" cy="155233"/>
          </a:xfrm>
          <a:prstGeom prst="rect">
            <a:avLst/>
          </a:prstGeom>
          <a:ln/>
        </p:spPr>
        <p:txBody>
          <a:bodyPr vert="horz" wrap="square" lIns="0" tIns="0" rIns="0" bIns="0" rtlCol="0" anchor="b" anchorCtr="0"/>
          <a:lstStyle>
            <a:defPPr>
              <a:defRPr lang="en-US"/>
            </a:defPPr>
            <a:lvl1pPr algn="l" rtl="0" eaLnBrk="0" fontAlgn="base" hangingPunct="0">
              <a:spcBef>
                <a:spcPct val="0"/>
              </a:spcBef>
              <a:spcAft>
                <a:spcPct val="0"/>
              </a:spcAft>
              <a:defRPr sz="700" i="0"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914400" rtl="0" eaLnBrk="1" latinLnBrk="0" hangingPunct="1">
              <a:defRPr kern="1200">
                <a:solidFill>
                  <a:schemeClr val="tx1"/>
                </a:solidFill>
                <a:latin typeface="Garamond" charset="0"/>
                <a:ea typeface="+mn-ea"/>
                <a:cs typeface="+mn-cs"/>
              </a:defRPr>
            </a:lvl6pPr>
            <a:lvl7pPr marL="2743200" algn="l" defTabSz="914400" rtl="0" eaLnBrk="1" latinLnBrk="0" hangingPunct="1">
              <a:defRPr kern="1200">
                <a:solidFill>
                  <a:schemeClr val="tx1"/>
                </a:solidFill>
                <a:latin typeface="Garamond" charset="0"/>
                <a:ea typeface="+mn-ea"/>
                <a:cs typeface="+mn-cs"/>
              </a:defRPr>
            </a:lvl7pPr>
            <a:lvl8pPr marL="3200400" algn="l" defTabSz="914400" rtl="0" eaLnBrk="1" latinLnBrk="0" hangingPunct="1">
              <a:defRPr kern="1200">
                <a:solidFill>
                  <a:schemeClr val="tx1"/>
                </a:solidFill>
                <a:latin typeface="Garamond" charset="0"/>
                <a:ea typeface="+mn-ea"/>
                <a:cs typeface="+mn-cs"/>
              </a:defRPr>
            </a:lvl8pPr>
            <a:lvl9pPr marL="3657600" algn="l" defTabSz="914400" rtl="0" eaLnBrk="1" latinLnBrk="0" hangingPunct="1">
              <a:defRPr kern="1200">
                <a:solidFill>
                  <a:schemeClr val="tx1"/>
                </a:solidFill>
                <a:latin typeface="Garamond" charset="0"/>
                <a:ea typeface="+mn-ea"/>
                <a:cs typeface="+mn-cs"/>
              </a:defRPr>
            </a:lvl9pPr>
          </a:lstStyle>
          <a:p>
            <a:pPr>
              <a:defRPr/>
            </a:pPr>
            <a:fld id="{FAA74B69-70FD-A649-B131-F3438782CAA4}" type="slidenum">
              <a:rPr lang="en-US" altLang="en-US" smtClean="0">
                <a:solidFill>
                  <a:srgbClr val="052049"/>
                </a:solidFill>
              </a:rPr>
              <a:pPr>
                <a:defRPr/>
              </a:pPr>
              <a:t>32</a:t>
            </a:fld>
            <a:endParaRPr lang="en-US" altLang="en-US">
              <a:solidFill>
                <a:srgbClr val="052049"/>
              </a:solidFill>
            </a:endParaRPr>
          </a:p>
        </p:txBody>
      </p:sp>
      <p:cxnSp>
        <p:nvCxnSpPr>
          <p:cNvPr id="46" name="Straight Connector 45"/>
          <p:cNvCxnSpPr/>
          <p:nvPr/>
        </p:nvCxnSpPr>
        <p:spPr>
          <a:xfrm>
            <a:off x="5120773" y="2682244"/>
            <a:ext cx="0" cy="703385"/>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47" name="Straight Connector 46"/>
          <p:cNvCxnSpPr/>
          <p:nvPr/>
        </p:nvCxnSpPr>
        <p:spPr>
          <a:xfrm>
            <a:off x="7214516" y="2682244"/>
            <a:ext cx="0" cy="703385"/>
          </a:xfrm>
          <a:prstGeom prst="line">
            <a:avLst/>
          </a:prstGeom>
          <a:ln/>
        </p:spPr>
        <p:style>
          <a:lnRef idx="3">
            <a:schemeClr val="dk1"/>
          </a:lnRef>
          <a:fillRef idx="0">
            <a:schemeClr val="dk1"/>
          </a:fillRef>
          <a:effectRef idx="2">
            <a:schemeClr val="dk1"/>
          </a:effectRef>
          <a:fontRef idx="minor">
            <a:schemeClr val="tx1"/>
          </a:fontRef>
        </p:style>
      </p:cxnSp>
      <p:cxnSp>
        <p:nvCxnSpPr>
          <p:cNvPr id="49" name="Straight Connector 48"/>
          <p:cNvCxnSpPr/>
          <p:nvPr/>
        </p:nvCxnSpPr>
        <p:spPr>
          <a:xfrm>
            <a:off x="3275562" y="2656451"/>
            <a:ext cx="0" cy="703385"/>
          </a:xfrm>
          <a:prstGeom prst="line">
            <a:avLst/>
          </a:prstGeom>
          <a:ln/>
        </p:spPr>
        <p:style>
          <a:lnRef idx="3">
            <a:schemeClr val="dk1"/>
          </a:lnRef>
          <a:fillRef idx="0">
            <a:schemeClr val="dk1"/>
          </a:fillRef>
          <a:effectRef idx="2">
            <a:schemeClr val="dk1"/>
          </a:effectRef>
          <a:fontRef idx="minor">
            <a:schemeClr val="tx1"/>
          </a:fontRef>
        </p:style>
      </p:cxnSp>
      <p:sp>
        <p:nvSpPr>
          <p:cNvPr id="11" name="TextBox 10"/>
          <p:cNvSpPr txBox="1"/>
          <p:nvPr/>
        </p:nvSpPr>
        <p:spPr bwMode="auto">
          <a:xfrm>
            <a:off x="143160" y="3461509"/>
            <a:ext cx="1263609" cy="923330"/>
          </a:xfrm>
          <a:prstGeom prst="rect">
            <a:avLst/>
          </a:prstGeom>
          <a:noFill/>
          <a:ln w="19050" algn="ctr">
            <a:noFill/>
            <a:miter lim="800000"/>
            <a:headEnd/>
            <a:tailEnd/>
          </a:ln>
        </p:spPr>
        <p:txBody>
          <a:bodyPr wrap="square" lIns="0" tIns="0" rIns="0" bIns="0" rtlCol="0">
            <a:spAutoFit/>
          </a:bodyPr>
          <a:lstStyle/>
          <a:p>
            <a:r>
              <a:rPr lang="en-US" sz="2000" dirty="0" smtClean="0"/>
              <a:t>Soda </a:t>
            </a:r>
            <a:r>
              <a:rPr lang="en-US" sz="2000" smtClean="0"/>
              <a:t>Drinking in childhood   </a:t>
            </a:r>
            <a:endParaRPr lang="en-US" sz="2000" dirty="0" smtClean="0"/>
          </a:p>
        </p:txBody>
      </p:sp>
      <p:sp>
        <p:nvSpPr>
          <p:cNvPr id="53" name="TextBox 52"/>
          <p:cNvSpPr txBox="1"/>
          <p:nvPr/>
        </p:nvSpPr>
        <p:spPr bwMode="auto">
          <a:xfrm>
            <a:off x="6398588" y="3559984"/>
            <a:ext cx="2112365" cy="615553"/>
          </a:xfrm>
          <a:prstGeom prst="rect">
            <a:avLst/>
          </a:prstGeom>
          <a:noFill/>
          <a:ln w="19050" algn="ctr">
            <a:noFill/>
            <a:miter lim="800000"/>
            <a:headEnd/>
            <a:tailEnd/>
          </a:ln>
        </p:spPr>
        <p:txBody>
          <a:bodyPr wrap="square" lIns="0" tIns="0" rIns="0" bIns="0" rtlCol="0">
            <a:spAutoFit/>
          </a:bodyPr>
          <a:lstStyle/>
          <a:p>
            <a:r>
              <a:rPr lang="en-US" sz="2000" smtClean="0"/>
              <a:t>Diagnosis Diabetes</a:t>
            </a:r>
            <a:r>
              <a:rPr lang="en-US" sz="2000" dirty="0" smtClean="0"/>
              <a:t>	      </a:t>
            </a:r>
          </a:p>
        </p:txBody>
      </p:sp>
      <p:sp>
        <p:nvSpPr>
          <p:cNvPr id="55" name="TextBox 54"/>
          <p:cNvSpPr txBox="1"/>
          <p:nvPr/>
        </p:nvSpPr>
        <p:spPr bwMode="auto">
          <a:xfrm>
            <a:off x="2726922" y="3461097"/>
            <a:ext cx="1097280" cy="923330"/>
          </a:xfrm>
          <a:prstGeom prst="rect">
            <a:avLst/>
          </a:prstGeom>
          <a:noFill/>
          <a:ln w="19050" algn="ctr">
            <a:noFill/>
            <a:miter lim="800000"/>
            <a:headEnd/>
            <a:tailEnd/>
          </a:ln>
        </p:spPr>
        <p:txBody>
          <a:bodyPr wrap="square" lIns="0" tIns="0" rIns="0" bIns="0" rtlCol="0">
            <a:spAutoFit/>
          </a:bodyPr>
          <a:lstStyle/>
          <a:p>
            <a:r>
              <a:rPr lang="en-US" sz="2000" dirty="0" smtClean="0"/>
              <a:t>Impaired Insulin Sensitivity</a:t>
            </a:r>
          </a:p>
        </p:txBody>
      </p:sp>
      <p:sp>
        <p:nvSpPr>
          <p:cNvPr id="56" name="TextBox 55"/>
          <p:cNvSpPr txBox="1"/>
          <p:nvPr/>
        </p:nvSpPr>
        <p:spPr bwMode="auto">
          <a:xfrm>
            <a:off x="4698742" y="3460239"/>
            <a:ext cx="1385598" cy="923330"/>
          </a:xfrm>
          <a:prstGeom prst="rect">
            <a:avLst/>
          </a:prstGeom>
          <a:noFill/>
          <a:ln w="19050" algn="ctr">
            <a:noFill/>
            <a:miter lim="800000"/>
            <a:headEnd/>
            <a:tailEnd/>
          </a:ln>
        </p:spPr>
        <p:txBody>
          <a:bodyPr wrap="square" lIns="0" tIns="0" rIns="0" bIns="0" rtlCol="0">
            <a:spAutoFit/>
          </a:bodyPr>
          <a:lstStyle/>
          <a:p>
            <a:r>
              <a:rPr lang="en-US" sz="2000" dirty="0" smtClean="0"/>
              <a:t>Fasting </a:t>
            </a:r>
            <a:r>
              <a:rPr lang="en-US" sz="2000" dirty="0"/>
              <a:t>Glucose ≥126mg/</a:t>
            </a:r>
            <a:r>
              <a:rPr lang="en-US" sz="2000" dirty="0" err="1"/>
              <a:t>dL</a:t>
            </a:r>
            <a:endParaRPr lang="en-US" sz="2000" dirty="0" smtClean="0"/>
          </a:p>
        </p:txBody>
      </p:sp>
      <p:sp>
        <p:nvSpPr>
          <p:cNvPr id="12" name="Left Brace 11"/>
          <p:cNvSpPr/>
          <p:nvPr/>
        </p:nvSpPr>
        <p:spPr>
          <a:xfrm rot="16200000">
            <a:off x="2417875" y="2571573"/>
            <a:ext cx="808007" cy="4597792"/>
          </a:xfrm>
          <a:prstGeom prst="leftBrace">
            <a:avLst>
              <a:gd name="adj1" fmla="val 53522"/>
              <a:gd name="adj2" fmla="val 48343"/>
            </a:avLst>
          </a:prstGeom>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solidFill>
                <a:schemeClr val="accent1"/>
              </a:solidFill>
            </a:endParaRPr>
          </a:p>
        </p:txBody>
      </p:sp>
      <p:sp>
        <p:nvSpPr>
          <p:cNvPr id="57" name="Left Brace 56"/>
          <p:cNvSpPr/>
          <p:nvPr/>
        </p:nvSpPr>
        <p:spPr>
          <a:xfrm rot="16200000">
            <a:off x="5806842" y="3773050"/>
            <a:ext cx="815354" cy="2187491"/>
          </a:xfrm>
          <a:prstGeom prst="leftBrace">
            <a:avLst>
              <a:gd name="adj1" fmla="val 29037"/>
              <a:gd name="adj2" fmla="val 52388"/>
            </a:avLst>
          </a:prstGeom>
          <a:ln/>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59" name="Left Brace 58"/>
          <p:cNvSpPr/>
          <p:nvPr/>
        </p:nvSpPr>
        <p:spPr>
          <a:xfrm rot="5400000">
            <a:off x="3794163" y="1229863"/>
            <a:ext cx="808007" cy="1845211"/>
          </a:xfrm>
          <a:prstGeom prst="leftBrace">
            <a:avLst>
              <a:gd name="adj1" fmla="val 53522"/>
              <a:gd name="adj2" fmla="val 52155"/>
            </a:avLst>
          </a:prstGeom>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solidFill>
                <a:schemeClr val="accent1"/>
              </a:solidFill>
            </a:endParaRPr>
          </a:p>
        </p:txBody>
      </p:sp>
      <p:pic>
        <p:nvPicPr>
          <p:cNvPr id="3" name="tmpDDE1">
            <a:hlinkClick r:id="" action="ppaction://media"/>
          </p:cNvPr>
          <p:cNvPicPr>
            <a:picLocks noChangeAspect="1"/>
          </p:cNvPicPr>
          <p:nvPr>
            <a:videoFile r:link="rId2"/>
            <p:custDataLst>
              <p:tags r:id="rId3"/>
            </p:custDataLst>
            <p:extLst>
              <p:ext uri="{DAA4B4D4-6D71-4841-9C94-3DE7FCFB9230}">
                <p14:media xmlns:p14="http://schemas.microsoft.com/office/powerpoint/2010/main" r:embed="rId4">
                  <p14:trim end="8.6009"/>
                </p14:media>
              </p:ext>
              <p:ext uri="{42D2F446-02D8-4167-A562-619A0277C38B}">
                <p15:isNarration xmlns:p15="http://schemas.microsoft.com/office/powerpoint/2012/main" val="1"/>
              </p:ext>
            </p:extLst>
          </p:nvPr>
        </p:nvPicPr>
        <p:blipFill>
          <a:blip r:embed="rId8"/>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9">
            <p14:nvContentPartPr>
              <p14:cNvPr id="6" name="Ink 5"/>
              <p14:cNvContentPartPr/>
              <p14:nvPr>
                <p:custDataLst>
                  <p:tags r:id="rId5"/>
                </p:custDataLst>
                <p:extLst>
                  <p:ext uri="{42D2F446-02D8-4167-A562-619A0277C38B}">
                    <p15:isNarration xmlns:p15="http://schemas.microsoft.com/office/powerpoint/2012/main" val="1"/>
                  </p:ext>
                </p:extLst>
              </p14:nvPr>
            </p14:nvContentPartPr>
            <p14:xfrm>
              <a:off x="-52378" y="931689"/>
              <a:ext cx="8376974" cy="4851603"/>
            </p14:xfrm>
          </p:contentPart>
        </mc:Choice>
        <mc:Fallback xmlns="">
          <p:pic>
            <p:nvPicPr>
              <p:cNvPr id="6" name="Ink 5"/>
              <p:cNvPicPr>
                <a:picLocks noGrp="1" noRot="1" noChangeAspect="1" noMove="1" noResize="1" noEditPoints="1" noAdjustHandles="1" noChangeArrowheads="1" noChangeShapeType="1"/>
              </p:cNvPicPr>
              <p:nvPr/>
            </p:nvPicPr>
            <p:blipFill>
              <a:blip r:embed="rId11"/>
              <a:stretch>
                <a:fillRect/>
              </a:stretch>
            </p:blipFill>
            <p:spPr>
              <a:xfrm>
                <a:off x="-58316" y="924869"/>
                <a:ext cx="8388849" cy="4865243"/>
              </a:xfrm>
              <a:prstGeom prst="rect">
                <a:avLst/>
              </a:prstGeom>
            </p:spPr>
          </p:pic>
        </mc:Fallback>
      </mc:AlternateContent>
    </p:spTree>
    <p:custDataLst>
      <p:tags r:id="rId1"/>
    </p:custDataLst>
    <p:extLst>
      <p:ext uri="{BB962C8B-B14F-4D97-AF65-F5344CB8AC3E}">
        <p14:creationId xmlns:p14="http://schemas.microsoft.com/office/powerpoint/2010/main" val="2598238091"/>
      </p:ext>
    </p:extLst>
  </p:cSld>
  <p:clrMapOvr>
    <a:masterClrMapping/>
  </p:clrMapOvr>
  <p:transition advTm="10796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md type="call" cmd="playFrom(0.0)">
                                      <p:cBhvr>
                                        <p:cTn id="9" dur="1" fill="hold"/>
                                        <p:tgtEl>
                                          <p:spTgt spid="6"/>
                                        </p:tgtEl>
                                      </p:cBhvr>
                                    </p:cmd>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dissolve">
                                      <p:cBhvr>
                                        <p:cTn id="14" dur="500"/>
                                        <p:tgtEl>
                                          <p:spTgt spid="46"/>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dissolve">
                                      <p:cBhvr>
                                        <p:cTn id="17" dur="500"/>
                                        <p:tgtEl>
                                          <p:spTgt spid="5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dissolve">
                                      <p:cBhvr>
                                        <p:cTn id="22" dur="500"/>
                                        <p:tgtEl>
                                          <p:spTgt spid="47"/>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dissolve">
                                      <p:cBhvr>
                                        <p:cTn id="25" dur="500"/>
                                        <p:tgtEl>
                                          <p:spTgt spid="53"/>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dissolv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57"/>
                                        </p:tgtEl>
                                        <p:attrNameLst>
                                          <p:attrName>style.visibility</p:attrName>
                                        </p:attrNameLst>
                                      </p:cBhvr>
                                      <p:to>
                                        <p:strVal val="visible"/>
                                      </p:to>
                                    </p:set>
                                    <p:animEffect transition="in" filter="dissolve">
                                      <p:cBhvr>
                                        <p:cTn id="35" dur="500"/>
                                        <p:tgtEl>
                                          <p:spTgt spid="57"/>
                                        </p:tgtEl>
                                      </p:cBhvr>
                                    </p:animEffect>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nodeType="clickEffect">
                                  <p:stCondLst>
                                    <p:cond delay="0"/>
                                  </p:stCondLst>
                                  <p:childTnLst>
                                    <p:set>
                                      <p:cBhvr>
                                        <p:cTn id="39" dur="1" fill="hold">
                                          <p:stCondLst>
                                            <p:cond delay="0"/>
                                          </p:stCondLst>
                                        </p:cTn>
                                        <p:tgtEl>
                                          <p:spTgt spid="49"/>
                                        </p:tgtEl>
                                        <p:attrNameLst>
                                          <p:attrName>style.visibility</p:attrName>
                                        </p:attrNameLst>
                                      </p:cBhvr>
                                      <p:to>
                                        <p:strVal val="visible"/>
                                      </p:to>
                                    </p:set>
                                    <p:animEffect transition="in" filter="checkerboard(across)">
                                      <p:cBhvr>
                                        <p:cTn id="40" dur="500"/>
                                        <p:tgtEl>
                                          <p:spTgt spid="49"/>
                                        </p:tgtEl>
                                      </p:cBhvr>
                                    </p:animEffect>
                                  </p:childTnLst>
                                </p:cTn>
                              </p:par>
                              <p:par>
                                <p:cTn id="41" presetID="5" presetClass="entr" presetSubtype="10" fill="hold" grpId="0" nodeType="withEffect">
                                  <p:stCondLst>
                                    <p:cond delay="0"/>
                                  </p:stCondLst>
                                  <p:childTnLst>
                                    <p:set>
                                      <p:cBhvr>
                                        <p:cTn id="42" dur="1" fill="hold">
                                          <p:stCondLst>
                                            <p:cond delay="0"/>
                                          </p:stCondLst>
                                        </p:cTn>
                                        <p:tgtEl>
                                          <p:spTgt spid="55"/>
                                        </p:tgtEl>
                                        <p:attrNameLst>
                                          <p:attrName>style.visibility</p:attrName>
                                        </p:attrNameLst>
                                      </p:cBhvr>
                                      <p:to>
                                        <p:strVal val="visible"/>
                                      </p:to>
                                    </p:set>
                                    <p:animEffect transition="in" filter="checkerboard(across)">
                                      <p:cBhvr>
                                        <p:cTn id="43" dur="500"/>
                                        <p:tgtEl>
                                          <p:spTgt spid="55"/>
                                        </p:tgtEl>
                                      </p:cBhvr>
                                    </p:animEffect>
                                  </p:childTnLst>
                                </p:cTn>
                              </p:par>
                            </p:childTnLst>
                          </p:cTn>
                        </p:par>
                      </p:childTnLst>
                    </p:cTn>
                  </p:par>
                  <p:par>
                    <p:cTn id="44" fill="hold">
                      <p:stCondLst>
                        <p:cond delay="indefinite"/>
                      </p:stCondLst>
                      <p:childTnLst>
                        <p:par>
                          <p:cTn id="45" fill="hold">
                            <p:stCondLst>
                              <p:cond delay="0"/>
                            </p:stCondLst>
                            <p:childTnLst>
                              <p:par>
                                <p:cTn id="46" presetID="5" presetClass="entr" presetSubtype="10" fill="hold" grpId="0" nodeType="clickEffect">
                                  <p:stCondLst>
                                    <p:cond delay="0"/>
                                  </p:stCondLst>
                                  <p:childTnLst>
                                    <p:set>
                                      <p:cBhvr>
                                        <p:cTn id="47" dur="1" fill="hold">
                                          <p:stCondLst>
                                            <p:cond delay="0"/>
                                          </p:stCondLst>
                                        </p:cTn>
                                        <p:tgtEl>
                                          <p:spTgt spid="59"/>
                                        </p:tgtEl>
                                        <p:attrNameLst>
                                          <p:attrName>style.visibility</p:attrName>
                                        </p:attrNameLst>
                                      </p:cBhvr>
                                      <p:to>
                                        <p:strVal val="visible"/>
                                      </p:to>
                                    </p:set>
                                    <p:animEffect transition="in" filter="checkerboard(across)">
                                      <p:cBhvr>
                                        <p:cTn id="48"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9" fill="hold" display="0">
                  <p:stCondLst>
                    <p:cond delay="indefinite"/>
                  </p:stCondLst>
                </p:cTn>
                <p:tgtEl>
                  <p:spTgt spid="3"/>
                </p:tgtEl>
              </p:cMediaNode>
            </p:video>
          </p:childTnLst>
        </p:cTn>
      </p:par>
    </p:tnLst>
    <p:bldLst>
      <p:bldP spid="53" grpId="0"/>
      <p:bldP spid="55" grpId="0"/>
      <p:bldP spid="56" grpId="0"/>
      <p:bldP spid="12" grpId="0" animBg="1"/>
      <p:bldP spid="57" grpId="0" animBg="1"/>
      <p:bldP spid="5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Time of exposure </a:t>
            </a:r>
            <a:r>
              <a:rPr lang="en-US" dirty="0" smtClean="0"/>
              <a:t>accrual &amp; Time at risk of exposure effects</a:t>
            </a:r>
            <a:endParaRPr lang="en-US" dirty="0"/>
          </a:p>
        </p:txBody>
      </p:sp>
      <p:sp>
        <p:nvSpPr>
          <p:cNvPr id="15" name="Content Placeholder 14"/>
          <p:cNvSpPr>
            <a:spLocks noGrp="1"/>
          </p:cNvSpPr>
          <p:nvPr>
            <p:ph idx="1"/>
          </p:nvPr>
        </p:nvSpPr>
        <p:spPr>
          <a:xfrm>
            <a:off x="453585" y="1405139"/>
            <a:ext cx="8479400" cy="3909393"/>
          </a:xfrm>
        </p:spPr>
        <p:txBody>
          <a:bodyPr/>
          <a:lstStyle/>
          <a:p>
            <a:r>
              <a:rPr lang="en-US" dirty="0" smtClean="0"/>
              <a:t>E: Soda drinking as adult</a:t>
            </a:r>
          </a:p>
          <a:p>
            <a:r>
              <a:rPr lang="en-US" dirty="0" smtClean="0"/>
              <a:t>D: Incident type 2 diabetes in adulthood</a:t>
            </a:r>
          </a:p>
          <a:p>
            <a:r>
              <a:rPr lang="en-US" dirty="0" smtClean="0"/>
              <a:t>Time of Exposure Accrual ~ years during which person drank soda as an adult</a:t>
            </a:r>
          </a:p>
          <a:p>
            <a:r>
              <a:rPr lang="en-US" dirty="0" smtClean="0"/>
              <a:t>Time at risk for exposure effects </a:t>
            </a:r>
            <a:r>
              <a:rPr lang="mr-IN" dirty="0" smtClean="0"/>
              <a:t>–</a:t>
            </a:r>
            <a:r>
              <a:rPr lang="en-US" dirty="0" smtClean="0"/>
              <a:t> depends on hypothesis regarding association</a:t>
            </a:r>
            <a:r>
              <a:rPr lang="en-US" dirty="0"/>
              <a:t> </a:t>
            </a:r>
            <a:r>
              <a:rPr lang="en-US" dirty="0" smtClean="0"/>
              <a:t>between soda and diabetes</a:t>
            </a:r>
            <a:endParaRPr lang="en-US" dirty="0"/>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33</a:t>
            </a:fld>
            <a:endParaRPr lang="en-US" altLang="en-US">
              <a:solidFill>
                <a:srgbClr val="052049"/>
              </a:solidFill>
            </a:endParaRPr>
          </a:p>
        </p:txBody>
      </p:sp>
      <p:cxnSp>
        <p:nvCxnSpPr>
          <p:cNvPr id="5" name="Straight Connector 4"/>
          <p:cNvCxnSpPr/>
          <p:nvPr/>
        </p:nvCxnSpPr>
        <p:spPr>
          <a:xfrm>
            <a:off x="-168812" y="4543867"/>
            <a:ext cx="9312812" cy="0"/>
          </a:xfrm>
          <a:prstGeom prst="line">
            <a:avLst/>
          </a:prstGeom>
          <a:ln/>
        </p:spPr>
        <p:style>
          <a:lnRef idx="3">
            <a:schemeClr val="accent6"/>
          </a:lnRef>
          <a:fillRef idx="0">
            <a:schemeClr val="accent6"/>
          </a:fillRef>
          <a:effectRef idx="2">
            <a:schemeClr val="accent6"/>
          </a:effectRef>
          <a:fontRef idx="minor">
            <a:schemeClr val="tx1"/>
          </a:fontRef>
        </p:style>
      </p:cxnSp>
      <p:cxnSp>
        <p:nvCxnSpPr>
          <p:cNvPr id="6" name="Straight Connector 5"/>
          <p:cNvCxnSpPr/>
          <p:nvPr/>
        </p:nvCxnSpPr>
        <p:spPr>
          <a:xfrm>
            <a:off x="2450256" y="4215623"/>
            <a:ext cx="0" cy="703385"/>
          </a:xfrm>
          <a:prstGeom prst="line">
            <a:avLst/>
          </a:prstGeom>
          <a:ln/>
        </p:spPr>
        <p:style>
          <a:lnRef idx="3">
            <a:schemeClr val="dk1"/>
          </a:lnRef>
          <a:fillRef idx="0">
            <a:schemeClr val="dk1"/>
          </a:fillRef>
          <a:effectRef idx="2">
            <a:schemeClr val="dk1"/>
          </a:effectRef>
          <a:fontRef idx="minor">
            <a:schemeClr val="tx1"/>
          </a:fontRef>
        </p:style>
      </p:cxnSp>
      <p:cxnSp>
        <p:nvCxnSpPr>
          <p:cNvPr id="8" name="Straight Connector 7"/>
          <p:cNvCxnSpPr/>
          <p:nvPr/>
        </p:nvCxnSpPr>
        <p:spPr>
          <a:xfrm>
            <a:off x="5737408" y="4215623"/>
            <a:ext cx="0" cy="703385"/>
          </a:xfrm>
          <a:prstGeom prst="line">
            <a:avLst/>
          </a:prstGeom>
          <a:ln/>
        </p:spPr>
        <p:style>
          <a:lnRef idx="3">
            <a:schemeClr val="dk1"/>
          </a:lnRef>
          <a:fillRef idx="0">
            <a:schemeClr val="dk1"/>
          </a:fillRef>
          <a:effectRef idx="2">
            <a:schemeClr val="dk1"/>
          </a:effectRef>
          <a:fontRef idx="minor">
            <a:schemeClr val="tx1"/>
          </a:fontRef>
        </p:style>
      </p:cxnSp>
      <p:sp>
        <p:nvSpPr>
          <p:cNvPr id="10" name="TextBox 9"/>
          <p:cNvSpPr txBox="1"/>
          <p:nvPr/>
        </p:nvSpPr>
        <p:spPr bwMode="auto">
          <a:xfrm>
            <a:off x="5216902" y="5093363"/>
            <a:ext cx="2112365" cy="615553"/>
          </a:xfrm>
          <a:prstGeom prst="rect">
            <a:avLst/>
          </a:prstGeom>
          <a:noFill/>
          <a:ln w="19050" algn="ctr">
            <a:noFill/>
            <a:miter lim="800000"/>
            <a:headEnd/>
            <a:tailEnd/>
          </a:ln>
        </p:spPr>
        <p:txBody>
          <a:bodyPr wrap="square" lIns="0" tIns="0" rIns="0" bIns="0" rtlCol="0">
            <a:spAutoFit/>
          </a:bodyPr>
          <a:lstStyle/>
          <a:p>
            <a:r>
              <a:rPr lang="en-US" sz="2000" dirty="0" smtClean="0"/>
              <a:t>Incident Diabetes (type 2)</a:t>
            </a:r>
          </a:p>
        </p:txBody>
      </p:sp>
      <p:sp>
        <p:nvSpPr>
          <p:cNvPr id="13" name="TextBox 12"/>
          <p:cNvSpPr txBox="1"/>
          <p:nvPr/>
        </p:nvSpPr>
        <p:spPr bwMode="auto">
          <a:xfrm>
            <a:off x="2056367" y="5093363"/>
            <a:ext cx="1263609" cy="615553"/>
          </a:xfrm>
          <a:prstGeom prst="rect">
            <a:avLst/>
          </a:prstGeom>
          <a:noFill/>
          <a:ln w="19050" algn="ctr">
            <a:noFill/>
            <a:miter lim="800000"/>
            <a:headEnd/>
            <a:tailEnd/>
          </a:ln>
        </p:spPr>
        <p:txBody>
          <a:bodyPr wrap="square" lIns="0" tIns="0" rIns="0" bIns="0" rtlCol="0">
            <a:spAutoFit/>
          </a:bodyPr>
          <a:lstStyle/>
          <a:p>
            <a:r>
              <a:rPr lang="en-US" sz="2000" dirty="0" smtClean="0"/>
              <a:t>Soda Drinking</a:t>
            </a:r>
          </a:p>
        </p:txBody>
      </p:sp>
      <p:pic>
        <p:nvPicPr>
          <p:cNvPr id="9" name="tmp4BEB">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17.5124"/>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11" name="Ink 10"/>
              <p14:cNvContentPartPr/>
              <p14:nvPr>
                <p:custDataLst>
                  <p:tags r:id="rId4"/>
                </p:custDataLst>
                <p:extLst>
                  <p:ext uri="{42D2F446-02D8-4167-A562-619A0277C38B}">
                    <p15:isNarration xmlns:p15="http://schemas.microsoft.com/office/powerpoint/2012/main" val="1"/>
                  </p:ext>
                </p:extLst>
              </p14:nvPr>
            </p14:nvContentPartPr>
            <p14:xfrm>
              <a:off x="2335060" y="1388946"/>
              <a:ext cx="6581482" cy="4601695"/>
            </p14:xfrm>
          </p:contentPart>
        </mc:Choice>
        <mc:Fallback xmlns="">
          <p:pic>
            <p:nvPicPr>
              <p:cNvPr id="11" name="Ink 10"/>
              <p:cNvPicPr>
                <a:picLocks noGrp="1" noRot="1" noChangeAspect="1" noMove="1" noResize="1" noEditPoints="1" noAdjustHandles="1" noChangeArrowheads="1" noChangeShapeType="1"/>
              </p:cNvPicPr>
              <p:nvPr/>
            </p:nvPicPr>
            <p:blipFill>
              <a:blip r:embed="rId10"/>
              <a:stretch>
                <a:fillRect/>
              </a:stretch>
            </p:blipFill>
            <p:spPr>
              <a:xfrm>
                <a:off x="2329122" y="1384257"/>
                <a:ext cx="6593358" cy="4611072"/>
              </a:xfrm>
              <a:prstGeom prst="rect">
                <a:avLst/>
              </a:prstGeom>
            </p:spPr>
          </p:pic>
        </mc:Fallback>
      </mc:AlternateContent>
    </p:spTree>
    <p:extLst>
      <p:ext uri="{BB962C8B-B14F-4D97-AF65-F5344CB8AC3E}">
        <p14:creationId xmlns:p14="http://schemas.microsoft.com/office/powerpoint/2010/main" val="3429329530"/>
      </p:ext>
    </p:extLst>
  </p:cSld>
  <p:clrMapOvr>
    <a:masterClrMapping/>
  </p:clrMapOvr>
  <p:transition advTm="9107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9"/>
                                        </p:tgtEl>
                                      </p:cBhvr>
                                    </p:cmd>
                                  </p:childTnLst>
                                </p:cTn>
                              </p:par>
                              <p:par>
                                <p:cTn id="7" presetID="59"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md type="call" cmd="playFrom(0.0)">
                                      <p:cBhvr>
                                        <p:cTn id="9"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9"/>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410934"/>
            <a:ext cx="8173580" cy="611449"/>
          </a:xfrm>
        </p:spPr>
        <p:txBody>
          <a:bodyPr/>
          <a:lstStyle/>
          <a:p>
            <a:r>
              <a:rPr lang="en-US" dirty="0" smtClean="0"/>
              <a:t>In practice</a:t>
            </a:r>
            <a:r>
              <a:rPr lang="mr-IN" dirty="0" smtClean="0"/>
              <a:t>…</a:t>
            </a:r>
            <a:endParaRPr lang="en-US" dirty="0"/>
          </a:p>
        </p:txBody>
      </p:sp>
      <p:sp>
        <p:nvSpPr>
          <p:cNvPr id="3" name="Content Placeholder 2"/>
          <p:cNvSpPr>
            <a:spLocks noGrp="1"/>
          </p:cNvSpPr>
          <p:nvPr>
            <p:ph idx="1"/>
          </p:nvPr>
        </p:nvSpPr>
        <p:spPr/>
        <p:txBody>
          <a:bodyPr/>
          <a:lstStyle/>
          <a:p>
            <a:r>
              <a:rPr lang="en-US" dirty="0" smtClean="0"/>
              <a:t>Follow fixed cohort of adults who consent and complete a survey, starting in 1986</a:t>
            </a:r>
          </a:p>
          <a:p>
            <a:r>
              <a:rPr lang="en-US" dirty="0" smtClean="0"/>
              <a:t>At baseline and every 4 </a:t>
            </a:r>
            <a:r>
              <a:rPr lang="en-US" dirty="0" err="1" smtClean="0"/>
              <a:t>yrs</a:t>
            </a:r>
            <a:r>
              <a:rPr lang="en-US" dirty="0" smtClean="0"/>
              <a:t>, you ask participants to report usual diet of 132 foods and beverages, including soda</a:t>
            </a:r>
          </a:p>
          <a:p>
            <a:r>
              <a:rPr lang="en-US" dirty="0" smtClean="0"/>
              <a:t>Classify ”regular soda drinking” as consuming soda 3+/week</a:t>
            </a:r>
          </a:p>
          <a:p>
            <a:r>
              <a:rPr lang="en-US" dirty="0" smtClean="0"/>
              <a:t>To conduct your analysis</a:t>
            </a:r>
          </a:p>
          <a:p>
            <a:pPr lvl="1"/>
            <a:r>
              <a:rPr lang="en-US" dirty="0" smtClean="0"/>
              <a:t>Exclude anyone with diabetes before start of follow-up</a:t>
            </a:r>
          </a:p>
          <a:p>
            <a:pPr lvl="1"/>
            <a:r>
              <a:rPr lang="en-US" dirty="0" smtClean="0"/>
              <a:t>Classify your participants as regular soda drinkers, Yes/No during follow-up intervals (every 4 </a:t>
            </a:r>
            <a:r>
              <a:rPr lang="en-US" dirty="0" err="1" smtClean="0"/>
              <a:t>yrs</a:t>
            </a:r>
            <a:r>
              <a:rPr lang="en-US" dirty="0" smtClean="0"/>
              <a:t>)</a:t>
            </a:r>
          </a:p>
          <a:p>
            <a:pPr lvl="1"/>
            <a:r>
              <a:rPr lang="en-US" dirty="0" smtClean="0"/>
              <a:t>Follow existing cohort for incident diabetes (every 2 </a:t>
            </a:r>
            <a:r>
              <a:rPr lang="en-US" dirty="0" err="1" smtClean="0"/>
              <a:t>yrs</a:t>
            </a:r>
            <a:r>
              <a:rPr lang="en-US" dirty="0" smtClean="0"/>
              <a:t>)</a:t>
            </a:r>
          </a:p>
          <a:p>
            <a:pPr lvl="1"/>
            <a:endParaRPr lang="en-US" dirty="0"/>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pPr>
                <a:defRPr/>
              </a:pPr>
              <a:t>34</a:t>
            </a:fld>
            <a:endParaRPr lang="en-US" altLang="en-US"/>
          </a:p>
        </p:txBody>
      </p:sp>
      <p:pic>
        <p:nvPicPr>
          <p:cNvPr id="5" name="tmpF7C3">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100433.39"/>
                </p14:media>
              </p:ext>
              <p:ext uri="{42D2F446-02D8-4167-A562-619A0277C38B}">
                <p15:isNarration xmlns:p15="http://schemas.microsoft.com/office/powerpoint/2012/main" val="1"/>
              </p:ext>
            </p:extLst>
          </p:nvPr>
        </p:nvPicPr>
        <p:blipFill>
          <a:blip r:embed="rId6"/>
          <a:stretch>
            <a:fillRect/>
          </a:stretch>
        </p:blipFill>
        <p:spPr>
          <a:xfrm>
            <a:off x="8813800" y="101600"/>
            <a:ext cx="228600" cy="228600"/>
          </a:xfrm>
          <a:prstGeom prst="rect">
            <a:avLst/>
          </a:prstGeom>
        </p:spPr>
      </p:pic>
    </p:spTree>
    <p:extLst>
      <p:ext uri="{BB962C8B-B14F-4D97-AF65-F5344CB8AC3E}">
        <p14:creationId xmlns:p14="http://schemas.microsoft.com/office/powerpoint/2010/main" val="2252526187"/>
      </p:ext>
    </p:extLst>
  </p:cSld>
  <p:clrMapOvr>
    <a:masterClrMapping/>
  </p:clrMapOvr>
  <p:transition advTm="5990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467206"/>
            <a:ext cx="8173580" cy="611449"/>
          </a:xfrm>
        </p:spPr>
        <p:txBody>
          <a:bodyPr>
            <a:normAutofit fontScale="90000"/>
          </a:bodyPr>
          <a:lstStyle/>
          <a:p>
            <a:r>
              <a:rPr lang="en-US" dirty="0"/>
              <a:t>Time </a:t>
            </a:r>
            <a:r>
              <a:rPr lang="en-US" dirty="0" smtClean="0"/>
              <a:t>of Exposure Accrual &amp; Time at Risk for Exposure Effects</a:t>
            </a:r>
            <a:endParaRPr lang="en-US" dirty="0"/>
          </a:p>
        </p:txBody>
      </p:sp>
      <p:sp>
        <p:nvSpPr>
          <p:cNvPr id="15" name="Content Placeholder 14"/>
          <p:cNvSpPr>
            <a:spLocks noGrp="1"/>
          </p:cNvSpPr>
          <p:nvPr>
            <p:ph idx="1"/>
          </p:nvPr>
        </p:nvSpPr>
        <p:spPr>
          <a:xfrm>
            <a:off x="453585" y="1268533"/>
            <a:ext cx="8479400" cy="3909393"/>
          </a:xfrm>
        </p:spPr>
        <p:txBody>
          <a:bodyPr/>
          <a:lstStyle/>
          <a:p>
            <a:r>
              <a:rPr lang="en-US" dirty="0" smtClean="0"/>
              <a:t>Regular soda drinking in adulthood &amp; incident diabetes</a:t>
            </a:r>
          </a:p>
          <a:p>
            <a:r>
              <a:rPr lang="en-US" dirty="0" smtClean="0"/>
              <a:t>One model</a:t>
            </a:r>
            <a:r>
              <a:rPr lang="mr-IN" dirty="0" smtClean="0"/>
              <a:t>…</a:t>
            </a:r>
            <a:r>
              <a:rPr lang="en-US" dirty="0" smtClean="0"/>
              <a:t>.</a:t>
            </a:r>
            <a:endParaRPr lang="en-US" dirty="0"/>
          </a:p>
        </p:txBody>
      </p:sp>
      <p:sp>
        <p:nvSpPr>
          <p:cNvPr id="4" name="Slide Number Placeholder 3"/>
          <p:cNvSpPr>
            <a:spLocks noGrp="1"/>
          </p:cNvSpPr>
          <p:nvPr>
            <p:ph type="sldNum" sz="quarter" idx="10"/>
          </p:nvPr>
        </p:nvSpPr>
        <p:spPr>
          <a:xfrm>
            <a:off x="369888" y="6887748"/>
            <a:ext cx="504825" cy="304800"/>
          </a:xfrm>
        </p:spPr>
        <p:txBody>
          <a:bodyPr/>
          <a:lstStyle/>
          <a:p>
            <a:pPr>
              <a:defRPr/>
            </a:pPr>
            <a:fld id="{FAA74B69-70FD-A649-B131-F3438782CAA4}" type="slidenum">
              <a:rPr lang="en-US" altLang="en-US" smtClean="0">
                <a:solidFill>
                  <a:srgbClr val="052049"/>
                </a:solidFill>
              </a:rPr>
              <a:pPr>
                <a:defRPr/>
              </a:pPr>
              <a:t>35</a:t>
            </a:fld>
            <a:endParaRPr lang="en-US" altLang="en-US">
              <a:solidFill>
                <a:srgbClr val="052049"/>
              </a:solidFill>
            </a:endParaRPr>
          </a:p>
        </p:txBody>
      </p:sp>
      <p:grpSp>
        <p:nvGrpSpPr>
          <p:cNvPr id="14" name="Group 13"/>
          <p:cNvGrpSpPr/>
          <p:nvPr/>
        </p:nvGrpSpPr>
        <p:grpSpPr>
          <a:xfrm>
            <a:off x="0" y="3715599"/>
            <a:ext cx="9312812" cy="1770802"/>
            <a:chOff x="-185225" y="5031545"/>
            <a:chExt cx="9312812" cy="1770802"/>
          </a:xfrm>
        </p:grpSpPr>
        <p:cxnSp>
          <p:nvCxnSpPr>
            <p:cNvPr id="16" name="Straight Connector 15"/>
            <p:cNvCxnSpPr/>
            <p:nvPr/>
          </p:nvCxnSpPr>
          <p:spPr>
            <a:xfrm>
              <a:off x="-185225" y="5385582"/>
              <a:ext cx="9312812" cy="0"/>
            </a:xfrm>
            <a:prstGeom prst="line">
              <a:avLst/>
            </a:prstGeom>
            <a:ln/>
          </p:spPr>
          <p:style>
            <a:lnRef idx="3">
              <a:schemeClr val="accent6"/>
            </a:lnRef>
            <a:fillRef idx="0">
              <a:schemeClr val="accent6"/>
            </a:fillRef>
            <a:effectRef idx="2">
              <a:schemeClr val="accent6"/>
            </a:effectRef>
            <a:fontRef idx="minor">
              <a:schemeClr val="tx1"/>
            </a:fontRef>
          </p:style>
        </p:cxnSp>
        <p:cxnSp>
          <p:nvCxnSpPr>
            <p:cNvPr id="17" name="Straight Connector 16"/>
            <p:cNvCxnSpPr/>
            <p:nvPr/>
          </p:nvCxnSpPr>
          <p:spPr>
            <a:xfrm>
              <a:off x="506569" y="5031545"/>
              <a:ext cx="0" cy="703385"/>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18" name="Straight Connector 17"/>
            <p:cNvCxnSpPr/>
            <p:nvPr/>
          </p:nvCxnSpPr>
          <p:spPr>
            <a:xfrm flipH="1">
              <a:off x="1800803" y="5145699"/>
              <a:ext cx="3" cy="451632"/>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21" name="Straight Connector 20"/>
            <p:cNvCxnSpPr/>
            <p:nvPr/>
          </p:nvCxnSpPr>
          <p:spPr>
            <a:xfrm flipH="1">
              <a:off x="2991867" y="5155075"/>
              <a:ext cx="3" cy="451632"/>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23" name="Straight Connector 22"/>
            <p:cNvCxnSpPr/>
            <p:nvPr/>
          </p:nvCxnSpPr>
          <p:spPr>
            <a:xfrm flipH="1">
              <a:off x="4112592" y="5178519"/>
              <a:ext cx="3" cy="451632"/>
            </a:xfrm>
            <a:prstGeom prst="line">
              <a:avLst/>
            </a:prstGeom>
            <a:ln/>
          </p:spPr>
          <p:style>
            <a:lnRef idx="3">
              <a:schemeClr val="accent2"/>
            </a:lnRef>
            <a:fillRef idx="0">
              <a:schemeClr val="accent2"/>
            </a:fillRef>
            <a:effectRef idx="2">
              <a:schemeClr val="accent2"/>
            </a:effectRef>
            <a:fontRef idx="minor">
              <a:schemeClr val="tx1"/>
            </a:fontRef>
          </p:style>
        </p:cxnSp>
        <p:sp>
          <p:nvSpPr>
            <p:cNvPr id="25" name="TextBox 24"/>
            <p:cNvSpPr txBox="1"/>
            <p:nvPr/>
          </p:nvSpPr>
          <p:spPr bwMode="auto">
            <a:xfrm>
              <a:off x="506569" y="5751342"/>
              <a:ext cx="8494409" cy="307777"/>
            </a:xfrm>
            <a:prstGeom prst="rect">
              <a:avLst/>
            </a:prstGeom>
            <a:noFill/>
            <a:ln w="19050" algn="ctr">
              <a:noFill/>
              <a:miter lim="800000"/>
              <a:headEnd/>
              <a:tailEnd/>
            </a:ln>
          </p:spPr>
          <p:txBody>
            <a:bodyPr wrap="square" lIns="0" tIns="0" rIns="0" bIns="0" rtlCol="0">
              <a:spAutoFit/>
            </a:bodyPr>
            <a:lstStyle/>
            <a:p>
              <a:r>
                <a:rPr lang="en-US" sz="2000" dirty="0" smtClean="0"/>
                <a:t>86      88     90      92      94     96     98    00      02      04     06     08     10      12     14 </a:t>
              </a:r>
            </a:p>
          </p:txBody>
        </p:sp>
        <p:cxnSp>
          <p:nvCxnSpPr>
            <p:cNvPr id="26" name="Straight Connector 25"/>
            <p:cNvCxnSpPr/>
            <p:nvPr/>
          </p:nvCxnSpPr>
          <p:spPr>
            <a:xfrm flipH="1">
              <a:off x="5247385" y="5159760"/>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28" name="Straight Connector 27"/>
            <p:cNvCxnSpPr/>
            <p:nvPr/>
          </p:nvCxnSpPr>
          <p:spPr>
            <a:xfrm flipH="1">
              <a:off x="6382179" y="5197269"/>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30" name="Straight Connector 29"/>
            <p:cNvCxnSpPr/>
            <p:nvPr/>
          </p:nvCxnSpPr>
          <p:spPr>
            <a:xfrm>
              <a:off x="7474772" y="5178508"/>
              <a:ext cx="14065" cy="1623839"/>
            </a:xfrm>
            <a:prstGeom prst="line">
              <a:avLst/>
            </a:prstGeom>
            <a:ln w="19050"/>
          </p:spPr>
          <p:style>
            <a:lnRef idx="3">
              <a:schemeClr val="dk1"/>
            </a:lnRef>
            <a:fillRef idx="0">
              <a:schemeClr val="dk1"/>
            </a:fillRef>
            <a:effectRef idx="2">
              <a:schemeClr val="dk1"/>
            </a:effectRef>
            <a:fontRef idx="minor">
              <a:schemeClr val="tx1"/>
            </a:fontRef>
          </p:style>
        </p:cxnSp>
      </p:grpSp>
      <p:sp>
        <p:nvSpPr>
          <p:cNvPr id="33" name="Left Brace 32"/>
          <p:cNvSpPr/>
          <p:nvPr/>
        </p:nvSpPr>
        <p:spPr>
          <a:xfrm rot="16200000">
            <a:off x="2586688" y="3078916"/>
            <a:ext cx="808007" cy="4597792"/>
          </a:xfrm>
          <a:prstGeom prst="leftBrace">
            <a:avLst>
              <a:gd name="adj1" fmla="val 53522"/>
              <a:gd name="adj2" fmla="val 48343"/>
            </a:avLst>
          </a:prstGeom>
          <a:ln w="19050">
            <a:solidFill>
              <a:schemeClr val="accent1"/>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solidFill>
                <a:schemeClr val="accent1"/>
              </a:solidFill>
            </a:endParaRPr>
          </a:p>
        </p:txBody>
      </p:sp>
      <p:sp>
        <p:nvSpPr>
          <p:cNvPr id="34" name="Left Brace 33"/>
          <p:cNvSpPr/>
          <p:nvPr/>
        </p:nvSpPr>
        <p:spPr>
          <a:xfrm rot="5400000">
            <a:off x="3715396" y="-170843"/>
            <a:ext cx="815354" cy="6862560"/>
          </a:xfrm>
          <a:prstGeom prst="leftBrace">
            <a:avLst>
              <a:gd name="adj1" fmla="val 29037"/>
              <a:gd name="adj2" fmla="val 52388"/>
            </a:avLst>
          </a:prstGeom>
          <a:ln w="19050"/>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35" name="TextBox 34"/>
          <p:cNvSpPr txBox="1"/>
          <p:nvPr/>
        </p:nvSpPr>
        <p:spPr bwMode="auto">
          <a:xfrm>
            <a:off x="1688123" y="5865517"/>
            <a:ext cx="2968283" cy="307777"/>
          </a:xfrm>
          <a:prstGeom prst="rect">
            <a:avLst/>
          </a:prstGeom>
          <a:noFill/>
          <a:ln w="19050" algn="ctr">
            <a:noFill/>
            <a:miter lim="800000"/>
            <a:headEnd/>
            <a:tailEnd/>
          </a:ln>
        </p:spPr>
        <p:txBody>
          <a:bodyPr wrap="square" lIns="0" tIns="0" rIns="0" bIns="0" rtlCol="0">
            <a:spAutoFit/>
          </a:bodyPr>
          <a:lstStyle/>
          <a:p>
            <a:r>
              <a:rPr lang="en-US" sz="2000" dirty="0" smtClean="0"/>
              <a:t>Time of exposure accrual</a:t>
            </a:r>
          </a:p>
        </p:txBody>
      </p:sp>
      <p:sp>
        <p:nvSpPr>
          <p:cNvPr id="36" name="TextBox 35"/>
          <p:cNvSpPr txBox="1"/>
          <p:nvPr/>
        </p:nvSpPr>
        <p:spPr bwMode="auto">
          <a:xfrm>
            <a:off x="2307238" y="2516153"/>
            <a:ext cx="3981157" cy="307777"/>
          </a:xfrm>
          <a:prstGeom prst="rect">
            <a:avLst/>
          </a:prstGeom>
          <a:noFill/>
          <a:ln w="19050" algn="ctr">
            <a:noFill/>
            <a:miter lim="800000"/>
            <a:headEnd/>
            <a:tailEnd/>
          </a:ln>
        </p:spPr>
        <p:txBody>
          <a:bodyPr wrap="square" lIns="0" tIns="0" rIns="0" bIns="0" rtlCol="0">
            <a:spAutoFit/>
          </a:bodyPr>
          <a:lstStyle/>
          <a:p>
            <a:r>
              <a:rPr lang="en-US" sz="2000" smtClean="0"/>
              <a:t>Time at risk of exposure effects</a:t>
            </a:r>
            <a:endParaRPr lang="en-US" sz="2000" dirty="0" err="1" smtClean="0"/>
          </a:p>
        </p:txBody>
      </p:sp>
      <p:sp>
        <p:nvSpPr>
          <p:cNvPr id="37" name="TextBox 36"/>
          <p:cNvSpPr txBox="1"/>
          <p:nvPr/>
        </p:nvSpPr>
        <p:spPr bwMode="auto">
          <a:xfrm>
            <a:off x="7287065" y="5627077"/>
            <a:ext cx="1645920" cy="307777"/>
          </a:xfrm>
          <a:prstGeom prst="rect">
            <a:avLst/>
          </a:prstGeom>
          <a:noFill/>
          <a:ln w="19050" algn="ctr">
            <a:noFill/>
            <a:miter lim="800000"/>
            <a:headEnd/>
            <a:tailEnd/>
          </a:ln>
        </p:spPr>
        <p:txBody>
          <a:bodyPr wrap="square" lIns="0" tIns="0" rIns="0" bIns="0" rtlCol="0">
            <a:spAutoFit/>
          </a:bodyPr>
          <a:lstStyle/>
          <a:p>
            <a:r>
              <a:rPr lang="en-US" sz="2000" dirty="0" smtClean="0"/>
              <a:t>Diabetes</a:t>
            </a:r>
          </a:p>
        </p:txBody>
      </p:sp>
      <p:grpSp>
        <p:nvGrpSpPr>
          <p:cNvPr id="20" name="Group 19"/>
          <p:cNvGrpSpPr/>
          <p:nvPr/>
        </p:nvGrpSpPr>
        <p:grpSpPr>
          <a:xfrm>
            <a:off x="5646516" y="1853859"/>
            <a:ext cx="2892573" cy="485005"/>
            <a:chOff x="5463636" y="1206746"/>
            <a:chExt cx="2892573" cy="485005"/>
          </a:xfrm>
        </p:grpSpPr>
        <p:cxnSp>
          <p:nvCxnSpPr>
            <p:cNvPr id="22" name="Straight Connector 21"/>
            <p:cNvCxnSpPr/>
            <p:nvPr/>
          </p:nvCxnSpPr>
          <p:spPr>
            <a:xfrm flipH="1">
              <a:off x="5463636" y="1206746"/>
              <a:ext cx="3" cy="451632"/>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24" name="Straight Connector 23"/>
            <p:cNvCxnSpPr/>
            <p:nvPr/>
          </p:nvCxnSpPr>
          <p:spPr>
            <a:xfrm flipH="1">
              <a:off x="7281404" y="1240119"/>
              <a:ext cx="3" cy="451632"/>
            </a:xfrm>
            <a:prstGeom prst="line">
              <a:avLst/>
            </a:prstGeom>
            <a:ln/>
          </p:spPr>
          <p:style>
            <a:lnRef idx="3">
              <a:schemeClr val="accent4"/>
            </a:lnRef>
            <a:fillRef idx="0">
              <a:schemeClr val="accent4"/>
            </a:fillRef>
            <a:effectRef idx="2">
              <a:schemeClr val="accent4"/>
            </a:effectRef>
            <a:fontRef idx="minor">
              <a:schemeClr val="tx1"/>
            </a:fontRef>
          </p:style>
        </p:cxnSp>
        <p:sp>
          <p:nvSpPr>
            <p:cNvPr id="27" name="TextBox 26"/>
            <p:cNvSpPr txBox="1"/>
            <p:nvPr/>
          </p:nvSpPr>
          <p:spPr bwMode="auto">
            <a:xfrm>
              <a:off x="5514535" y="1252025"/>
              <a:ext cx="2841674" cy="307777"/>
            </a:xfrm>
            <a:prstGeom prst="rect">
              <a:avLst/>
            </a:prstGeom>
            <a:noFill/>
            <a:ln w="19050" algn="ctr">
              <a:noFill/>
              <a:miter lim="800000"/>
              <a:headEnd/>
              <a:tailEnd/>
            </a:ln>
          </p:spPr>
          <p:txBody>
            <a:bodyPr wrap="square" lIns="0" tIns="0" rIns="0" bIns="0" rtlCol="0">
              <a:spAutoFit/>
            </a:bodyPr>
            <a:lstStyle/>
            <a:p>
              <a:r>
                <a:rPr lang="en-US" sz="2000" dirty="0" smtClean="0"/>
                <a:t>Using		Not using</a:t>
              </a:r>
            </a:p>
          </p:txBody>
        </p:sp>
      </p:grpSp>
      <p:pic>
        <p:nvPicPr>
          <p:cNvPr id="3" name="tmpF7C3">
            <a:hlinkClick r:id="" action="ppaction://media"/>
          </p:cNvPr>
          <p:cNvPicPr>
            <a:picLocks noChangeAspect="1"/>
          </p:cNvPicPr>
          <p:nvPr>
            <a:videoFile r:link="rId2"/>
            <p:custDataLst>
              <p:tags r:id="rId3"/>
            </p:custDataLst>
            <p:extLst>
              <p:ext uri="{DAA4B4D4-6D71-4841-9C94-3DE7FCFB9230}">
                <p14:media xmlns:p14="http://schemas.microsoft.com/office/powerpoint/2010/main" r:embed="rId4">
                  <p14:trim st="59905" end="1541.39"/>
                </p14:media>
              </p:ext>
              <p:ext uri="{42D2F446-02D8-4167-A562-619A0277C38B}">
                <p15:isNarration xmlns:p15="http://schemas.microsoft.com/office/powerpoint/2012/main" val="1"/>
              </p:ext>
            </p:extLst>
          </p:nvPr>
        </p:nvPicPr>
        <p:blipFill>
          <a:blip r:embed="rId8"/>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9">
            <p14:nvContentPartPr>
              <p14:cNvPr id="5" name="Ink 4"/>
              <p14:cNvContentPartPr/>
              <p14:nvPr>
                <p:custDataLst>
                  <p:tags r:id="rId5"/>
                </p:custDataLst>
                <p:extLst>
                  <p:ext uri="{42D2F446-02D8-4167-A562-619A0277C38B}">
                    <p15:isNarration xmlns:p15="http://schemas.microsoft.com/office/powerpoint/2012/main" val="1"/>
                  </p:ext>
                </p:extLst>
              </p14:nvPr>
            </p14:nvContentPartPr>
            <p14:xfrm>
              <a:off x="620624" y="3381672"/>
              <a:ext cx="6462356" cy="2893800"/>
            </p14:xfrm>
          </p:contentPart>
        </mc:Choice>
        <mc:Fallback xmlns="">
          <p:pic>
            <p:nvPicPr>
              <p:cNvPr id="5" name="Ink 4"/>
              <p:cNvPicPr>
                <a:picLocks noGrp="1" noRot="1" noChangeAspect="1" noMove="1" noResize="1" noEditPoints="1" noAdjustHandles="1" noChangeArrowheads="1" noChangeShapeType="1"/>
              </p:cNvPicPr>
              <p:nvPr/>
            </p:nvPicPr>
            <p:blipFill>
              <a:blip r:embed="rId11"/>
              <a:stretch>
                <a:fillRect/>
              </a:stretch>
            </p:blipFill>
            <p:spPr>
              <a:xfrm>
                <a:off x="612949" y="3374852"/>
                <a:ext cx="6477707" cy="2907440"/>
              </a:xfrm>
              <a:prstGeom prst="rect">
                <a:avLst/>
              </a:prstGeom>
            </p:spPr>
          </p:pic>
        </mc:Fallback>
      </mc:AlternateContent>
    </p:spTree>
    <p:custDataLst>
      <p:tags r:id="rId1"/>
    </p:custDataLst>
    <p:extLst>
      <p:ext uri="{BB962C8B-B14F-4D97-AF65-F5344CB8AC3E}">
        <p14:creationId xmlns:p14="http://schemas.microsoft.com/office/powerpoint/2010/main" val="1187088556"/>
      </p:ext>
    </p:extLst>
  </p:cSld>
  <p:clrMapOvr>
    <a:masterClrMapping/>
  </p:clrMapOvr>
  <p:transition advTm="9888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md type="call" cmd="playFrom(0.0)">
                                      <p:cBhvr>
                                        <p:cTn id="9" dur="1" fill="hold"/>
                                        <p:tgtEl>
                                          <p:spTgt spid="5"/>
                                        </p:tgtEl>
                                      </p:cBhvr>
                                    </p:cmd>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dissolv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dissolve">
                                      <p:cBhvr>
                                        <p:cTn id="1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3"/>
                </p:tgtEl>
              </p:cMediaNode>
            </p:video>
          </p:childTnLst>
        </p:cTn>
      </p:par>
    </p:tnLst>
    <p:bldLst>
      <p:bldP spid="33" grpId="0" animBg="1"/>
      <p:bldP spid="3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Classifying Chronic Exposures</a:t>
            </a:r>
            <a:endParaRPr lang="en-US" dirty="0"/>
          </a:p>
        </p:txBody>
      </p:sp>
      <p:sp>
        <p:nvSpPr>
          <p:cNvPr id="3" name="Content Placeholder 2"/>
          <p:cNvSpPr>
            <a:spLocks noGrp="1"/>
          </p:cNvSpPr>
          <p:nvPr>
            <p:ph idx="1"/>
          </p:nvPr>
        </p:nvSpPr>
        <p:spPr/>
        <p:txBody>
          <a:bodyPr/>
          <a:lstStyle/>
          <a:p>
            <a:r>
              <a:rPr lang="en-US" dirty="0" smtClean="0"/>
              <a:t>Cumulative Exposure</a:t>
            </a:r>
          </a:p>
          <a:p>
            <a:pPr lvl="1"/>
            <a:r>
              <a:rPr lang="en-US" dirty="0" smtClean="0"/>
              <a:t>Function of intensity &amp; time</a:t>
            </a:r>
          </a:p>
          <a:p>
            <a:pPr lvl="1"/>
            <a:r>
              <a:rPr lang="en-US" dirty="0" smtClean="0"/>
              <a:t>E.g., pack-years of smoking = </a:t>
            </a:r>
          </a:p>
          <a:p>
            <a:pPr marL="295268" lvl="1" indent="0">
              <a:buNone/>
            </a:pPr>
            <a:r>
              <a:rPr lang="en-US" dirty="0"/>
              <a:t> </a:t>
            </a:r>
            <a:r>
              <a:rPr lang="en-US" dirty="0" smtClean="0"/>
              <a:t>                 (#packs per day) x (years smoking at that level)</a:t>
            </a:r>
          </a:p>
          <a:p>
            <a:pPr lvl="1"/>
            <a:r>
              <a:rPr lang="en-US" dirty="0" smtClean="0"/>
              <a:t>20 pack-years </a:t>
            </a:r>
            <a:r>
              <a:rPr lang="en-US" dirty="0" smtClean="0">
                <a:sym typeface="Wingdings"/>
              </a:rPr>
              <a:t> </a:t>
            </a:r>
            <a:r>
              <a:rPr lang="en-US" dirty="0" smtClean="0"/>
              <a:t>2 packs a day for 10 years</a:t>
            </a:r>
          </a:p>
          <a:p>
            <a:pPr marL="295268" lvl="1" indent="0">
              <a:buNone/>
            </a:pPr>
            <a:r>
              <a:rPr lang="en-US" dirty="0"/>
              <a:t> </a:t>
            </a:r>
            <a:r>
              <a:rPr lang="en-US" dirty="0" smtClean="0"/>
              <a:t>                               or ½ pack a day for 40 years</a:t>
            </a:r>
          </a:p>
          <a:p>
            <a:endParaRPr lang="en-US" dirty="0" smtClean="0"/>
          </a:p>
          <a:p>
            <a:endParaRPr lang="en-US" dirty="0" smtClean="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36</a:t>
            </a:fld>
            <a:endParaRPr lang="en-US" altLang="en-US">
              <a:solidFill>
                <a:srgbClr val="052049"/>
              </a:solidFill>
            </a:endParaRPr>
          </a:p>
        </p:txBody>
      </p:sp>
      <p:pic>
        <p:nvPicPr>
          <p:cNvPr id="6" name="tmp82C6">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102415.6122"/>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7" name="Ink 6"/>
              <p14:cNvContentPartPr/>
              <p14:nvPr>
                <p:custDataLst>
                  <p:tags r:id="rId4"/>
                </p:custDataLst>
                <p:extLst>
                  <p:ext uri="{42D2F446-02D8-4167-A562-619A0277C38B}">
                    <p15:isNarration xmlns:p15="http://schemas.microsoft.com/office/powerpoint/2012/main" val="1"/>
                  </p:ext>
                </p:extLst>
              </p14:nvPr>
            </p14:nvContentPartPr>
            <p14:xfrm>
              <a:off x="1157306" y="1756716"/>
              <a:ext cx="6227788" cy="2323047"/>
            </p14:xfrm>
          </p:contentPart>
        </mc:Choice>
        <mc:Fallback xmlns="">
          <p:pic>
            <p:nvPicPr>
              <p:cNvPr id="7" name="Ink 6"/>
              <p:cNvPicPr>
                <a:picLocks noGrp="1" noRot="1" noChangeAspect="1" noMove="1" noResize="1" noEditPoints="1" noAdjustHandles="1" noChangeArrowheads="1" noChangeShapeType="1"/>
              </p:cNvPicPr>
              <p:nvPr/>
            </p:nvPicPr>
            <p:blipFill>
              <a:blip r:embed="rId10"/>
              <a:stretch>
                <a:fillRect/>
              </a:stretch>
            </p:blipFill>
            <p:spPr>
              <a:xfrm>
                <a:off x="1149631" y="1752028"/>
                <a:ext cx="6243139" cy="2332424"/>
              </a:xfrm>
              <a:prstGeom prst="rect">
                <a:avLst/>
              </a:prstGeom>
            </p:spPr>
          </p:pic>
        </mc:Fallback>
      </mc:AlternateContent>
    </p:spTree>
    <p:extLst>
      <p:ext uri="{BB962C8B-B14F-4D97-AF65-F5344CB8AC3E}">
        <p14:creationId xmlns:p14="http://schemas.microsoft.com/office/powerpoint/2010/main" val="4267980302"/>
      </p:ext>
    </p:extLst>
  </p:cSld>
  <p:clrMapOvr>
    <a:masterClrMapping/>
  </p:clrMapOvr>
  <p:transition advTm="6774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6"/>
                                        </p:tgtEl>
                                      </p:cBhvr>
                                    </p:cmd>
                                  </p:childTnLst>
                                </p:cTn>
                              </p:par>
                              <p:par>
                                <p:cTn id="7" presetID="59"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md type="call" cmd="playFrom(0.0)">
                                      <p:cBhvr>
                                        <p:cTn id="9"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6"/>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Classifying Chronic Exposures</a:t>
            </a:r>
            <a:endParaRPr lang="en-US" dirty="0"/>
          </a:p>
        </p:txBody>
      </p:sp>
      <p:sp>
        <p:nvSpPr>
          <p:cNvPr id="3" name="Content Placeholder 2"/>
          <p:cNvSpPr>
            <a:spLocks noGrp="1"/>
          </p:cNvSpPr>
          <p:nvPr>
            <p:ph idx="1"/>
          </p:nvPr>
        </p:nvSpPr>
        <p:spPr/>
        <p:txBody>
          <a:bodyPr/>
          <a:lstStyle/>
          <a:p>
            <a:r>
              <a:rPr lang="en-US" dirty="0" smtClean="0"/>
              <a:t>Average &amp; Cumulative Average Intensity</a:t>
            </a:r>
          </a:p>
          <a:p>
            <a:pPr lvl="1"/>
            <a:r>
              <a:rPr lang="en-US" dirty="0" smtClean="0"/>
              <a:t>Average: </a:t>
            </a:r>
          </a:p>
          <a:p>
            <a:pPr lvl="2"/>
            <a:r>
              <a:rPr lang="en-US" dirty="0" smtClean="0"/>
              <a:t>2 packs/day in </a:t>
            </a:r>
            <a:r>
              <a:rPr lang="en-US" dirty="0" err="1" smtClean="0"/>
              <a:t>yr</a:t>
            </a:r>
            <a:r>
              <a:rPr lang="en-US" dirty="0" smtClean="0"/>
              <a:t> 1, 1 pack/day in </a:t>
            </a:r>
            <a:r>
              <a:rPr lang="en-US" dirty="0" err="1" smtClean="0"/>
              <a:t>yr</a:t>
            </a:r>
            <a:r>
              <a:rPr lang="en-US" dirty="0" smtClean="0"/>
              <a:t> 2, 2 packs/day in </a:t>
            </a:r>
            <a:r>
              <a:rPr lang="en-US" dirty="0" err="1" smtClean="0"/>
              <a:t>yr</a:t>
            </a:r>
            <a:r>
              <a:rPr lang="en-US" dirty="0" smtClean="0"/>
              <a:t> 3</a:t>
            </a:r>
          </a:p>
          <a:p>
            <a:pPr lvl="1"/>
            <a:r>
              <a:rPr lang="en-US" dirty="0" smtClean="0"/>
              <a:t>Cumulative Average</a:t>
            </a:r>
          </a:p>
          <a:p>
            <a:pPr lvl="2"/>
            <a:r>
              <a:rPr lang="en-US" dirty="0" smtClean="0"/>
              <a:t>Yr1: 2 packs/day</a:t>
            </a:r>
          </a:p>
          <a:p>
            <a:pPr lvl="2"/>
            <a:r>
              <a:rPr lang="en-US" dirty="0" smtClean="0"/>
              <a:t>Yr2: (2+1)/2 = 1.5 packs/day</a:t>
            </a:r>
          </a:p>
          <a:p>
            <a:pPr lvl="2"/>
            <a:r>
              <a:rPr lang="en-US" dirty="0" smtClean="0"/>
              <a:t>Yr3: (2+1+2)/3 = 1.67 packs/day</a:t>
            </a:r>
          </a:p>
          <a:p>
            <a:endParaRPr lang="en-US" dirty="0" smtClean="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37</a:t>
            </a:fld>
            <a:endParaRPr lang="en-US" altLang="en-US">
              <a:solidFill>
                <a:srgbClr val="052049"/>
              </a:solidFill>
            </a:endParaRPr>
          </a:p>
        </p:txBody>
      </p:sp>
      <p:pic>
        <p:nvPicPr>
          <p:cNvPr id="5" name="tmp82C6">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st="67745" end="52.6122"/>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6" name="Ink 5"/>
              <p14:cNvContentPartPr/>
              <p14:nvPr>
                <p:custDataLst>
                  <p:tags r:id="rId4"/>
                </p:custDataLst>
                <p:extLst>
                  <p:ext uri="{42D2F446-02D8-4167-A562-619A0277C38B}">
                    <p15:isNarration xmlns:p15="http://schemas.microsoft.com/office/powerpoint/2012/main" val="1"/>
                  </p:ext>
                </p:extLst>
              </p14:nvPr>
            </p14:nvContentPartPr>
            <p14:xfrm>
              <a:off x="1157306" y="359844"/>
              <a:ext cx="7681865" cy="5910171"/>
            </p14:xfrm>
          </p:contentPart>
        </mc:Choice>
        <mc:Fallback xmlns="">
          <p:pic>
            <p:nvPicPr>
              <p:cNvPr id="6" name="Ink 5"/>
              <p:cNvPicPr>
                <a:picLocks noGrp="1" noRot="1" noChangeAspect="1" noMove="1" noResize="1" noEditPoints="1" noAdjustHandles="1" noChangeArrowheads="1" noChangeShapeType="1"/>
              </p:cNvPicPr>
              <p:nvPr/>
            </p:nvPicPr>
            <p:blipFill>
              <a:blip r:embed="rId10"/>
              <a:stretch>
                <a:fillRect/>
              </a:stretch>
            </p:blipFill>
            <p:spPr>
              <a:xfrm>
                <a:off x="1149631" y="353024"/>
                <a:ext cx="7697216" cy="5923812"/>
              </a:xfrm>
              <a:prstGeom prst="rect">
                <a:avLst/>
              </a:prstGeom>
            </p:spPr>
          </p:pic>
        </mc:Fallback>
      </mc:AlternateContent>
    </p:spTree>
    <p:extLst>
      <p:ext uri="{BB962C8B-B14F-4D97-AF65-F5344CB8AC3E}">
        <p14:creationId xmlns:p14="http://schemas.microsoft.com/office/powerpoint/2010/main" val="3128419594"/>
      </p:ext>
    </p:extLst>
  </p:cSld>
  <p:clrMapOvr>
    <a:masterClrMapping/>
  </p:clrMapOvr>
  <p:transition advTm="10236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md type="call" cmd="playFrom(0.0)">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5"/>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Alignment of Person-time and Event with Exposure Status</a:t>
            </a:r>
            <a:endParaRPr lang="en-US" dirty="0"/>
          </a:p>
        </p:txBody>
      </p:sp>
      <p:sp>
        <p:nvSpPr>
          <p:cNvPr id="3" name="Content Placeholder 2"/>
          <p:cNvSpPr>
            <a:spLocks noGrp="1"/>
          </p:cNvSpPr>
          <p:nvPr>
            <p:ph idx="1"/>
          </p:nvPr>
        </p:nvSpPr>
        <p:spPr>
          <a:xfrm>
            <a:off x="453585" y="1477083"/>
            <a:ext cx="8137665" cy="3909393"/>
          </a:xfrm>
        </p:spPr>
        <p:txBody>
          <a:bodyPr/>
          <a:lstStyle/>
          <a:p>
            <a:r>
              <a:rPr lang="en-US" dirty="0" smtClean="0"/>
              <a:t>“the event and the person-time that is being accumulated at the moment of the event should both be assigned to the same category of exposure” (RGL 2008, p. 106)</a:t>
            </a:r>
          </a:p>
          <a:p>
            <a:endParaRPr lang="en-US" dirty="0" smtClean="0"/>
          </a:p>
          <a:p>
            <a:r>
              <a:rPr lang="en-US" dirty="0" smtClean="0"/>
              <a:t>Example:     yes, using		no, not using</a:t>
            </a:r>
          </a:p>
          <a:p>
            <a:endParaRPr lang="en-US" dirty="0"/>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38</a:t>
            </a:fld>
            <a:endParaRPr lang="en-US" altLang="en-US">
              <a:solidFill>
                <a:srgbClr val="052049"/>
              </a:solidFill>
            </a:endParaRPr>
          </a:p>
        </p:txBody>
      </p:sp>
      <p:pic>
        <p:nvPicPr>
          <p:cNvPr id="5" name="Content Placeholder 5"/>
          <p:cNvPicPr>
            <a:picLocks noChangeAspect="1"/>
          </p:cNvPicPr>
          <p:nvPr/>
        </p:nvPicPr>
        <p:blipFill rotWithShape="1">
          <a:blip r:embed="rId7">
            <a:extLst>
              <a:ext uri="{28A0092B-C50C-407E-A947-70E740481C1C}">
                <a14:useLocalDpi xmlns:a14="http://schemas.microsoft.com/office/drawing/2010/main" val="0"/>
              </a:ext>
            </a:extLst>
          </a:blip>
          <a:srcRect l="7450" t="45261" r="27213" b="36243"/>
          <a:stretch/>
        </p:blipFill>
        <p:spPr>
          <a:xfrm>
            <a:off x="3094070" y="3811608"/>
            <a:ext cx="4984788" cy="723188"/>
          </a:xfrm>
          <a:prstGeom prst="rect">
            <a:avLst/>
          </a:prstGeom>
        </p:spPr>
      </p:pic>
      <p:pic>
        <p:nvPicPr>
          <p:cNvPr id="6" name="Content Placeholder 5"/>
          <p:cNvPicPr>
            <a:picLocks noChangeAspect="1"/>
          </p:cNvPicPr>
          <p:nvPr/>
        </p:nvPicPr>
        <p:blipFill rotWithShape="1">
          <a:blip r:embed="rId7">
            <a:extLst>
              <a:ext uri="{28A0092B-C50C-407E-A947-70E740481C1C}">
                <a14:useLocalDpi xmlns:a14="http://schemas.microsoft.com/office/drawing/2010/main" val="0"/>
              </a:ext>
            </a:extLst>
          </a:blip>
          <a:srcRect l="4579" t="-435" r="38525" b="90641"/>
          <a:stretch/>
        </p:blipFill>
        <p:spPr>
          <a:xfrm>
            <a:off x="3319094" y="3445849"/>
            <a:ext cx="4340899" cy="382940"/>
          </a:xfrm>
          <a:prstGeom prst="rect">
            <a:avLst/>
          </a:prstGeom>
        </p:spPr>
      </p:pic>
      <p:grpSp>
        <p:nvGrpSpPr>
          <p:cNvPr id="7" name="Group 6"/>
          <p:cNvGrpSpPr/>
          <p:nvPr/>
        </p:nvGrpSpPr>
        <p:grpSpPr>
          <a:xfrm>
            <a:off x="0" y="4665785"/>
            <a:ext cx="9312812" cy="1027574"/>
            <a:chOff x="-185225" y="5031545"/>
            <a:chExt cx="9312812" cy="1027574"/>
          </a:xfrm>
        </p:grpSpPr>
        <p:cxnSp>
          <p:nvCxnSpPr>
            <p:cNvPr id="8" name="Straight Connector 7"/>
            <p:cNvCxnSpPr/>
            <p:nvPr/>
          </p:nvCxnSpPr>
          <p:spPr>
            <a:xfrm>
              <a:off x="-185225" y="5385582"/>
              <a:ext cx="9312812" cy="0"/>
            </a:xfrm>
            <a:prstGeom prst="line">
              <a:avLst/>
            </a:prstGeom>
            <a:ln/>
          </p:spPr>
          <p:style>
            <a:lnRef idx="3">
              <a:schemeClr val="accent6"/>
            </a:lnRef>
            <a:fillRef idx="0">
              <a:schemeClr val="accent6"/>
            </a:fillRef>
            <a:effectRef idx="2">
              <a:schemeClr val="accent6"/>
            </a:effectRef>
            <a:fontRef idx="minor">
              <a:schemeClr val="tx1"/>
            </a:fontRef>
          </p:style>
        </p:cxnSp>
        <p:cxnSp>
          <p:nvCxnSpPr>
            <p:cNvPr id="9" name="Straight Connector 8"/>
            <p:cNvCxnSpPr/>
            <p:nvPr/>
          </p:nvCxnSpPr>
          <p:spPr>
            <a:xfrm>
              <a:off x="506569" y="5031545"/>
              <a:ext cx="0" cy="703385"/>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10" name="Straight Connector 9"/>
            <p:cNvCxnSpPr/>
            <p:nvPr/>
          </p:nvCxnSpPr>
          <p:spPr>
            <a:xfrm flipH="1">
              <a:off x="1800803" y="5145699"/>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11" name="Straight Connector 10"/>
            <p:cNvCxnSpPr/>
            <p:nvPr/>
          </p:nvCxnSpPr>
          <p:spPr>
            <a:xfrm flipH="1">
              <a:off x="1165410" y="5129285"/>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12" name="Straight Connector 11"/>
            <p:cNvCxnSpPr/>
            <p:nvPr/>
          </p:nvCxnSpPr>
          <p:spPr>
            <a:xfrm flipH="1">
              <a:off x="2417436" y="5157421"/>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13" name="Straight Connector 12"/>
            <p:cNvCxnSpPr/>
            <p:nvPr/>
          </p:nvCxnSpPr>
          <p:spPr>
            <a:xfrm flipH="1">
              <a:off x="2991867" y="5155075"/>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14" name="Straight Connector 13"/>
            <p:cNvCxnSpPr/>
            <p:nvPr/>
          </p:nvCxnSpPr>
          <p:spPr>
            <a:xfrm flipH="1">
              <a:off x="3566297" y="5166797"/>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15" name="Straight Connector 14"/>
            <p:cNvCxnSpPr/>
            <p:nvPr/>
          </p:nvCxnSpPr>
          <p:spPr>
            <a:xfrm flipH="1">
              <a:off x="4112592" y="5178519"/>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16" name="Straight Connector 15"/>
            <p:cNvCxnSpPr/>
            <p:nvPr/>
          </p:nvCxnSpPr>
          <p:spPr>
            <a:xfrm flipH="1">
              <a:off x="4644818" y="5176174"/>
              <a:ext cx="3" cy="451632"/>
            </a:xfrm>
            <a:prstGeom prst="line">
              <a:avLst/>
            </a:prstGeom>
            <a:ln/>
          </p:spPr>
          <p:style>
            <a:lnRef idx="3">
              <a:schemeClr val="accent4"/>
            </a:lnRef>
            <a:fillRef idx="0">
              <a:schemeClr val="accent4"/>
            </a:fillRef>
            <a:effectRef idx="2">
              <a:schemeClr val="accent4"/>
            </a:effectRef>
            <a:fontRef idx="minor">
              <a:schemeClr val="tx1"/>
            </a:fontRef>
          </p:style>
        </p:cxnSp>
        <p:sp>
          <p:nvSpPr>
            <p:cNvPr id="17" name="TextBox 16"/>
            <p:cNvSpPr txBox="1"/>
            <p:nvPr/>
          </p:nvSpPr>
          <p:spPr bwMode="auto">
            <a:xfrm>
              <a:off x="506569" y="5751342"/>
              <a:ext cx="8494409" cy="307777"/>
            </a:xfrm>
            <a:prstGeom prst="rect">
              <a:avLst/>
            </a:prstGeom>
            <a:noFill/>
            <a:ln w="19050" algn="ctr">
              <a:noFill/>
              <a:miter lim="800000"/>
              <a:headEnd/>
              <a:tailEnd/>
            </a:ln>
          </p:spPr>
          <p:txBody>
            <a:bodyPr wrap="square" lIns="0" tIns="0" rIns="0" bIns="0" rtlCol="0">
              <a:spAutoFit/>
            </a:bodyPr>
            <a:lstStyle/>
            <a:p>
              <a:r>
                <a:rPr lang="en-US" sz="2000" dirty="0" smtClean="0"/>
                <a:t>86      88     90      92      94     96     98    00      02      04     06     08     10      12     14 </a:t>
              </a:r>
            </a:p>
          </p:txBody>
        </p:sp>
        <p:cxnSp>
          <p:nvCxnSpPr>
            <p:cNvPr id="18" name="Straight Connector 17"/>
            <p:cNvCxnSpPr/>
            <p:nvPr/>
          </p:nvCxnSpPr>
          <p:spPr>
            <a:xfrm flipH="1">
              <a:off x="5247385" y="5159760"/>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19" name="Straight Connector 18"/>
            <p:cNvCxnSpPr/>
            <p:nvPr/>
          </p:nvCxnSpPr>
          <p:spPr>
            <a:xfrm flipH="1">
              <a:off x="5835882" y="5171480"/>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20" name="Straight Connector 19"/>
            <p:cNvCxnSpPr/>
            <p:nvPr/>
          </p:nvCxnSpPr>
          <p:spPr>
            <a:xfrm flipH="1">
              <a:off x="6382179" y="5197269"/>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21" name="Straight Connector 20"/>
            <p:cNvCxnSpPr/>
            <p:nvPr/>
          </p:nvCxnSpPr>
          <p:spPr>
            <a:xfrm flipH="1">
              <a:off x="6942540" y="5194923"/>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22" name="Straight Connector 21"/>
            <p:cNvCxnSpPr/>
            <p:nvPr/>
          </p:nvCxnSpPr>
          <p:spPr>
            <a:xfrm flipH="1">
              <a:off x="7474768" y="5178508"/>
              <a:ext cx="3" cy="451632"/>
            </a:xfrm>
            <a:prstGeom prst="line">
              <a:avLst/>
            </a:prstGeom>
            <a:ln/>
          </p:spPr>
          <p:style>
            <a:lnRef idx="3">
              <a:schemeClr val="accent4"/>
            </a:lnRef>
            <a:fillRef idx="0">
              <a:schemeClr val="accent4"/>
            </a:fillRef>
            <a:effectRef idx="2">
              <a:schemeClr val="accent4"/>
            </a:effectRef>
            <a:fontRef idx="minor">
              <a:schemeClr val="tx1"/>
            </a:fontRef>
          </p:style>
        </p:cxnSp>
      </p:grpSp>
      <p:cxnSp>
        <p:nvCxnSpPr>
          <p:cNvPr id="23" name="Straight Connector 22"/>
          <p:cNvCxnSpPr/>
          <p:nvPr/>
        </p:nvCxnSpPr>
        <p:spPr>
          <a:xfrm flipH="1">
            <a:off x="2190009" y="2994217"/>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24" name="Straight Connector 23"/>
          <p:cNvCxnSpPr/>
          <p:nvPr/>
        </p:nvCxnSpPr>
        <p:spPr>
          <a:xfrm flipH="1">
            <a:off x="4256849" y="2994217"/>
            <a:ext cx="3" cy="451632"/>
          </a:xfrm>
          <a:prstGeom prst="line">
            <a:avLst/>
          </a:prstGeom>
          <a:ln/>
        </p:spPr>
        <p:style>
          <a:lnRef idx="3">
            <a:schemeClr val="accent4"/>
          </a:lnRef>
          <a:fillRef idx="0">
            <a:schemeClr val="accent4"/>
          </a:fillRef>
          <a:effectRef idx="2">
            <a:schemeClr val="accent4"/>
          </a:effectRef>
          <a:fontRef idx="minor">
            <a:schemeClr val="tx1"/>
          </a:fontRef>
        </p:style>
      </p:cxnSp>
      <p:pic>
        <p:nvPicPr>
          <p:cNvPr id="27" name="tmp2411">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54.8666"/>
                </p14:media>
              </p:ext>
              <p:ext uri="{42D2F446-02D8-4167-A562-619A0277C38B}">
                <p15:isNarration xmlns:p15="http://schemas.microsoft.com/office/powerpoint/2012/main" val="1"/>
              </p:ext>
            </p:extLst>
          </p:nvPr>
        </p:nvPicPr>
        <p:blipFill>
          <a:blip r:embed="rId8"/>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9">
            <p14:nvContentPartPr>
              <p14:cNvPr id="28" name="Ink 27"/>
              <p14:cNvContentPartPr/>
              <p14:nvPr>
                <p:custDataLst>
                  <p:tags r:id="rId4"/>
                </p:custDataLst>
                <p:extLst>
                  <p:ext uri="{42D2F446-02D8-4167-A562-619A0277C38B}">
                    <p15:isNarration xmlns:p15="http://schemas.microsoft.com/office/powerpoint/2012/main" val="1"/>
                  </p:ext>
                </p:extLst>
              </p14:nvPr>
            </p14:nvContentPartPr>
            <p14:xfrm>
              <a:off x="1342750" y="2427870"/>
              <a:ext cx="6493059" cy="4075685"/>
            </p14:xfrm>
          </p:contentPart>
        </mc:Choice>
        <mc:Fallback xmlns="">
          <p:pic>
            <p:nvPicPr>
              <p:cNvPr id="28" name="Ink 27"/>
              <p:cNvPicPr>
                <a:picLocks noGrp="1" noRot="1" noChangeAspect="1" noMove="1" noResize="1" noEditPoints="1" noAdjustHandles="1" noChangeArrowheads="1" noChangeShapeType="1"/>
              </p:cNvPicPr>
              <p:nvPr/>
            </p:nvPicPr>
            <p:blipFill>
              <a:blip r:embed="rId11"/>
              <a:stretch>
                <a:fillRect/>
              </a:stretch>
            </p:blipFill>
            <p:spPr>
              <a:xfrm>
                <a:off x="1336812" y="2421050"/>
                <a:ext cx="6504935" cy="4089325"/>
              </a:xfrm>
              <a:prstGeom prst="rect">
                <a:avLst/>
              </a:prstGeom>
            </p:spPr>
          </p:pic>
        </mc:Fallback>
      </mc:AlternateContent>
    </p:spTree>
    <p:extLst>
      <p:ext uri="{BB962C8B-B14F-4D97-AF65-F5344CB8AC3E}">
        <p14:creationId xmlns:p14="http://schemas.microsoft.com/office/powerpoint/2010/main" val="490969511"/>
      </p:ext>
    </p:extLst>
  </p:cSld>
  <p:clrMapOvr>
    <a:masterClrMapping/>
  </p:clrMapOvr>
  <p:transition advTm="11534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7"/>
                                        </p:tgtEl>
                                      </p:cBhvr>
                                    </p:cmd>
                                  </p:childTnLst>
                                </p:cTn>
                              </p:par>
                              <p:par>
                                <p:cTn id="7" presetID="59"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md type="call" cmd="playFrom(0.0)">
                                      <p:cBhvr>
                                        <p:cTn id="9"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7"/>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Person Time in Cohorts</a:t>
            </a:r>
            <a:endParaRPr lang="en-US" dirty="0"/>
          </a:p>
        </p:txBody>
      </p:sp>
      <p:sp>
        <p:nvSpPr>
          <p:cNvPr id="3" name="Content Placeholder 2"/>
          <p:cNvSpPr>
            <a:spLocks noGrp="1"/>
          </p:cNvSpPr>
          <p:nvPr>
            <p:ph idx="1"/>
          </p:nvPr>
        </p:nvSpPr>
        <p:spPr>
          <a:xfrm>
            <a:off x="459686" y="1406769"/>
            <a:ext cx="8137665" cy="4684542"/>
          </a:xfrm>
        </p:spPr>
        <p:txBody>
          <a:bodyPr/>
          <a:lstStyle/>
          <a:p>
            <a:r>
              <a:rPr lang="en-US" dirty="0" smtClean="0"/>
              <a:t>Participants may contribute varying amounts of person-time to different categories of exposure, over time.</a:t>
            </a:r>
          </a:p>
          <a:p>
            <a:r>
              <a:rPr lang="en-US" b="1" dirty="0" smtClean="0"/>
              <a:t>Induction time</a:t>
            </a:r>
            <a:r>
              <a:rPr lang="en-US" dirty="0" smtClean="0"/>
              <a:t> = feature of component cause; describes time between the action and the occurrence of disease  </a:t>
            </a:r>
          </a:p>
          <a:p>
            <a:r>
              <a:rPr lang="en-US" b="1" dirty="0" smtClean="0"/>
              <a:t>Latent time</a:t>
            </a:r>
            <a:r>
              <a:rPr lang="en-US" dirty="0" smtClean="0"/>
              <a:t> = feature of the disease and the methods used to detect the disease; describes time between when the disease has occurred and when it is diagnosed</a:t>
            </a:r>
          </a:p>
          <a:p>
            <a:r>
              <a:rPr lang="en-US" dirty="0" smtClean="0"/>
              <a:t>Exposure accrual time vs. time at risk of exposure effects</a:t>
            </a:r>
          </a:p>
          <a:p>
            <a:r>
              <a:rPr lang="en-US" dirty="0" smtClean="0"/>
              <a:t>Chronic exposures: cumulative &amp; average intensities</a:t>
            </a:r>
          </a:p>
          <a:p>
            <a:r>
              <a:rPr lang="en-US" i="1" dirty="0" smtClean="0"/>
              <a:t>A </a:t>
            </a:r>
            <a:r>
              <a:rPr lang="en-US" i="1" dirty="0"/>
              <a:t>clear and specific hypothesis, ideally, reflects some specifications, knowledge (or assumptions) for each of these “time” concepts</a:t>
            </a:r>
            <a:endParaRPr lang="en-US" i="1"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39</a:t>
            </a:fld>
            <a:endParaRPr lang="en-US" altLang="en-US">
              <a:solidFill>
                <a:srgbClr val="052049"/>
              </a:solidFill>
            </a:endParaRPr>
          </a:p>
        </p:txBody>
      </p:sp>
      <p:pic>
        <p:nvPicPr>
          <p:cNvPr id="5" name="tmp2ABA">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43.3446"/>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6" name="Ink 5"/>
              <p14:cNvContentPartPr/>
              <p14:nvPr>
                <p:custDataLst>
                  <p:tags r:id="rId4"/>
                </p:custDataLst>
                <p:extLst>
                  <p:ext uri="{42D2F446-02D8-4167-A562-619A0277C38B}">
                    <p15:isNarration xmlns:p15="http://schemas.microsoft.com/office/powerpoint/2012/main" val="1"/>
                  </p:ext>
                </p:extLst>
              </p14:nvPr>
            </p14:nvContentPartPr>
            <p14:xfrm>
              <a:off x="1302223" y="1714155"/>
              <a:ext cx="6248665" cy="3142618"/>
            </p14:xfrm>
          </p:contentPart>
        </mc:Choice>
        <mc:Fallback xmlns="">
          <p:pic>
            <p:nvPicPr>
              <p:cNvPr id="6" name="Ink 5"/>
              <p:cNvPicPr>
                <a:picLocks noGrp="1" noRot="1" noChangeAspect="1" noMove="1" noResize="1" noEditPoints="1" noAdjustHandles="1" noChangeArrowheads="1" noChangeShapeType="1"/>
              </p:cNvPicPr>
              <p:nvPr/>
            </p:nvPicPr>
            <p:blipFill>
              <a:blip r:embed="rId10"/>
              <a:stretch>
                <a:fillRect/>
              </a:stretch>
            </p:blipFill>
            <p:spPr>
              <a:xfrm>
                <a:off x="1293223" y="1705154"/>
                <a:ext cx="6266664" cy="3160619"/>
              </a:xfrm>
              <a:prstGeom prst="rect">
                <a:avLst/>
              </a:prstGeom>
            </p:spPr>
          </p:pic>
        </mc:Fallback>
      </mc:AlternateContent>
    </p:spTree>
    <p:extLst>
      <p:ext uri="{BB962C8B-B14F-4D97-AF65-F5344CB8AC3E}">
        <p14:creationId xmlns:p14="http://schemas.microsoft.com/office/powerpoint/2010/main" val="459409156"/>
      </p:ext>
    </p:extLst>
  </p:cSld>
  <p:clrMapOvr>
    <a:masterClrMapping/>
  </p:clrMapOvr>
  <p:transition advTm="10744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md type="call" cmd="playFrom(0.0)">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Manual Input 3"/>
          <p:cNvSpPr/>
          <p:nvPr/>
        </p:nvSpPr>
        <p:spPr>
          <a:xfrm>
            <a:off x="1524000" y="1600200"/>
            <a:ext cx="5791200" cy="3962400"/>
          </a:xfrm>
          <a:prstGeom prst="flowChartManualInput">
            <a:avLst/>
          </a:prstGeom>
          <a:solidFill>
            <a:schemeClr val="bg1"/>
          </a:solidFill>
          <a:ln>
            <a:solidFill>
              <a:schemeClr val="tx1"/>
            </a:solidFill>
          </a:ln>
          <a:scene3d>
            <a:camera prst="orthographicFront">
              <a:rot lat="0" lon="10799977"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5" name="Rectangle 4"/>
          <p:cNvSpPr/>
          <p:nvPr/>
        </p:nvSpPr>
        <p:spPr>
          <a:xfrm>
            <a:off x="7315200" y="2362200"/>
            <a:ext cx="457200" cy="3200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6" name="Rectangle 5"/>
          <p:cNvSpPr/>
          <p:nvPr/>
        </p:nvSpPr>
        <p:spPr>
          <a:xfrm>
            <a:off x="1066800" y="1600200"/>
            <a:ext cx="457200" cy="3962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cxnSp>
        <p:nvCxnSpPr>
          <p:cNvPr id="8" name="Straight Arrow Connector 7"/>
          <p:cNvCxnSpPr/>
          <p:nvPr/>
        </p:nvCxnSpPr>
        <p:spPr>
          <a:xfrm flipV="1">
            <a:off x="1905000" y="1371600"/>
            <a:ext cx="457200" cy="3810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2362200" y="1447800"/>
            <a:ext cx="457200" cy="3810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3886201" y="1558466"/>
            <a:ext cx="495300" cy="49893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4800600" y="1676400"/>
            <a:ext cx="457200" cy="4572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5562600" y="1779928"/>
            <a:ext cx="381000" cy="42987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6781800" y="1966915"/>
            <a:ext cx="457200" cy="47148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7010401" y="2019300"/>
            <a:ext cx="506413" cy="49530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2697730" y="1524000"/>
            <a:ext cx="426470" cy="3465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4267200" y="1676400"/>
            <a:ext cx="381000" cy="381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5105400" y="1828800"/>
            <a:ext cx="381000" cy="381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6248400" y="1981200"/>
            <a:ext cx="381000" cy="381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3048000" y="1447800"/>
            <a:ext cx="76200" cy="762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4" name="Oval 23"/>
          <p:cNvSpPr/>
          <p:nvPr/>
        </p:nvSpPr>
        <p:spPr>
          <a:xfrm>
            <a:off x="4572000" y="1676400"/>
            <a:ext cx="76200" cy="762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5" name="Oval 24"/>
          <p:cNvSpPr/>
          <p:nvPr/>
        </p:nvSpPr>
        <p:spPr>
          <a:xfrm>
            <a:off x="5486400" y="1752600"/>
            <a:ext cx="76200" cy="762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6" name="Oval 25"/>
          <p:cNvSpPr/>
          <p:nvPr/>
        </p:nvSpPr>
        <p:spPr>
          <a:xfrm>
            <a:off x="6629400" y="1905000"/>
            <a:ext cx="76200" cy="762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42004" name="TextBox 37"/>
          <p:cNvSpPr txBox="1">
            <a:spLocks noChangeArrowheads="1"/>
          </p:cNvSpPr>
          <p:nvPr/>
        </p:nvSpPr>
        <p:spPr bwMode="auto">
          <a:xfrm>
            <a:off x="685800" y="5562600"/>
            <a:ext cx="1462260" cy="369332"/>
          </a:xfrm>
          <a:prstGeom prst="rect">
            <a:avLst/>
          </a:prstGeom>
          <a:noFill/>
          <a:ln w="9525">
            <a:noFill/>
            <a:miter lim="800000"/>
            <a:headEnd/>
            <a:tailEnd/>
          </a:ln>
        </p:spPr>
        <p:txBody>
          <a:bodyPr wrap="none">
            <a:spAutoFit/>
          </a:bodyPr>
          <a:lstStyle/>
          <a:p>
            <a:r>
              <a:rPr lang="en-US" sz="1800" dirty="0">
                <a:latin typeface="Calibri" pitchFamily="34" charset="0"/>
              </a:rPr>
              <a:t>Initial </a:t>
            </a:r>
            <a:r>
              <a:rPr lang="en-US" sz="1800" dirty="0" smtClean="0">
                <a:latin typeface="Calibri" pitchFamily="34" charset="0"/>
              </a:rPr>
              <a:t> Cohort</a:t>
            </a:r>
            <a:endParaRPr lang="en-US" sz="1800" dirty="0">
              <a:latin typeface="Calibri" pitchFamily="34" charset="0"/>
            </a:endParaRPr>
          </a:p>
        </p:txBody>
      </p:sp>
      <p:sp>
        <p:nvSpPr>
          <p:cNvPr id="42005" name="TextBox 38"/>
          <p:cNvSpPr txBox="1">
            <a:spLocks noChangeArrowheads="1"/>
          </p:cNvSpPr>
          <p:nvPr/>
        </p:nvSpPr>
        <p:spPr bwMode="auto">
          <a:xfrm>
            <a:off x="6896100" y="5562602"/>
            <a:ext cx="1848070" cy="646331"/>
          </a:xfrm>
          <a:prstGeom prst="rect">
            <a:avLst/>
          </a:prstGeom>
          <a:noFill/>
          <a:ln w="9525">
            <a:noFill/>
            <a:miter lim="800000"/>
            <a:headEnd/>
            <a:tailEnd/>
          </a:ln>
        </p:spPr>
        <p:txBody>
          <a:bodyPr wrap="none">
            <a:spAutoFit/>
          </a:bodyPr>
          <a:lstStyle/>
          <a:p>
            <a:r>
              <a:rPr lang="en-US" sz="1800" dirty="0">
                <a:latin typeface="Calibri" pitchFamily="34" charset="0"/>
              </a:rPr>
              <a:t>Cohort at the end</a:t>
            </a:r>
          </a:p>
          <a:p>
            <a:r>
              <a:rPr lang="en-US" sz="1800" dirty="0">
                <a:latin typeface="Calibri" pitchFamily="34" charset="0"/>
              </a:rPr>
              <a:t>of </a:t>
            </a:r>
            <a:r>
              <a:rPr lang="en-US" sz="1800" dirty="0" smtClean="0">
                <a:latin typeface="Calibri" pitchFamily="34" charset="0"/>
              </a:rPr>
              <a:t>Follow-Up</a:t>
            </a:r>
            <a:endParaRPr lang="en-US" sz="1800" dirty="0">
              <a:latin typeface="Calibri" pitchFamily="34" charset="0"/>
            </a:endParaRPr>
          </a:p>
        </p:txBody>
      </p:sp>
      <p:cxnSp>
        <p:nvCxnSpPr>
          <p:cNvPr id="43" name="Straight Arrow Connector 42"/>
          <p:cNvCxnSpPr/>
          <p:nvPr/>
        </p:nvCxnSpPr>
        <p:spPr>
          <a:xfrm>
            <a:off x="2209800" y="5715000"/>
            <a:ext cx="464820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2007" name="TextBox 43"/>
          <p:cNvSpPr txBox="1">
            <a:spLocks noChangeArrowheads="1"/>
          </p:cNvSpPr>
          <p:nvPr/>
        </p:nvSpPr>
        <p:spPr bwMode="auto">
          <a:xfrm>
            <a:off x="3810000" y="5715000"/>
            <a:ext cx="2270750" cy="369332"/>
          </a:xfrm>
          <a:prstGeom prst="rect">
            <a:avLst/>
          </a:prstGeom>
          <a:noFill/>
          <a:ln w="9525">
            <a:noFill/>
            <a:miter lim="800000"/>
            <a:headEnd/>
            <a:tailEnd/>
          </a:ln>
        </p:spPr>
        <p:txBody>
          <a:bodyPr wrap="none">
            <a:spAutoFit/>
          </a:bodyPr>
          <a:lstStyle/>
          <a:p>
            <a:r>
              <a:rPr lang="en-US" sz="1800" dirty="0" smtClean="0">
                <a:latin typeface="Calibri" pitchFamily="34" charset="0"/>
              </a:rPr>
              <a:t>Time since enrollment</a:t>
            </a:r>
            <a:endParaRPr lang="en-US" sz="1800" dirty="0">
              <a:latin typeface="Calibri" pitchFamily="34" charset="0"/>
            </a:endParaRPr>
          </a:p>
        </p:txBody>
      </p:sp>
      <p:sp>
        <p:nvSpPr>
          <p:cNvPr id="42009" name="TextBox 45"/>
          <p:cNvSpPr txBox="1">
            <a:spLocks noChangeArrowheads="1"/>
          </p:cNvSpPr>
          <p:nvPr/>
        </p:nvSpPr>
        <p:spPr bwMode="auto">
          <a:xfrm>
            <a:off x="1531832" y="152400"/>
            <a:ext cx="6175409" cy="707886"/>
          </a:xfrm>
          <a:prstGeom prst="rect">
            <a:avLst/>
          </a:prstGeom>
          <a:noFill/>
          <a:ln w="9525">
            <a:noFill/>
            <a:miter lim="800000"/>
            <a:headEnd/>
            <a:tailEnd/>
          </a:ln>
        </p:spPr>
        <p:txBody>
          <a:bodyPr wrap="none">
            <a:spAutoFit/>
          </a:bodyPr>
          <a:lstStyle/>
          <a:p>
            <a:pPr algn="ctr"/>
            <a:r>
              <a:rPr lang="en-US" sz="4000" b="1" dirty="0" smtClean="0"/>
              <a:t>Fixed (or “Closed”) Cohort</a:t>
            </a:r>
            <a:endParaRPr lang="en-US" sz="4000" b="1" dirty="0"/>
          </a:p>
        </p:txBody>
      </p:sp>
      <p:sp>
        <p:nvSpPr>
          <p:cNvPr id="42010" name="Text Box 1030"/>
          <p:cNvSpPr txBox="1">
            <a:spLocks noChangeArrowheads="1"/>
          </p:cNvSpPr>
          <p:nvPr/>
        </p:nvSpPr>
        <p:spPr bwMode="auto">
          <a:xfrm>
            <a:off x="-20509" y="759212"/>
            <a:ext cx="8439150" cy="461665"/>
          </a:xfrm>
          <a:prstGeom prst="rect">
            <a:avLst/>
          </a:prstGeom>
          <a:noFill/>
          <a:ln w="9525">
            <a:noFill/>
            <a:miter lim="800000"/>
            <a:headEnd/>
            <a:tailEnd/>
          </a:ln>
        </p:spPr>
        <p:txBody>
          <a:bodyPr wrap="square" anchor="ctr">
            <a:spAutoFit/>
          </a:bodyPr>
          <a:lstStyle/>
          <a:p>
            <a:pPr algn="ctr" eaLnBrk="0" hangingPunct="0"/>
            <a:r>
              <a:rPr lang="en-US" dirty="0" smtClean="0"/>
              <a:t>       = event               </a:t>
            </a:r>
            <a:r>
              <a:rPr lang="en-US" dirty="0"/>
              <a:t>= loss to </a:t>
            </a:r>
            <a:r>
              <a:rPr lang="en-US" dirty="0" smtClean="0"/>
              <a:t>follow-up   CE = competing event</a:t>
            </a:r>
            <a:endParaRPr lang="en-US" dirty="0"/>
          </a:p>
        </p:txBody>
      </p:sp>
      <p:cxnSp>
        <p:nvCxnSpPr>
          <p:cNvPr id="2" name="Straight Connector 15"/>
          <p:cNvCxnSpPr/>
          <p:nvPr/>
        </p:nvCxnSpPr>
        <p:spPr>
          <a:xfrm flipV="1">
            <a:off x="878575" y="1005590"/>
            <a:ext cx="4572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013" name="Straight Arrow Connector 30"/>
          <p:cNvCxnSpPr>
            <a:cxnSpLocks noChangeShapeType="1"/>
          </p:cNvCxnSpPr>
          <p:nvPr/>
        </p:nvCxnSpPr>
        <p:spPr bwMode="auto">
          <a:xfrm>
            <a:off x="2514600" y="990600"/>
            <a:ext cx="533400" cy="0"/>
          </a:xfrm>
          <a:prstGeom prst="straightConnector1">
            <a:avLst/>
          </a:prstGeom>
          <a:noFill/>
          <a:ln w="19050" algn="ctr">
            <a:solidFill>
              <a:schemeClr val="tx1"/>
            </a:solidFill>
            <a:round/>
            <a:headEnd/>
            <a:tailEnd type="arrow" w="med" len="med"/>
          </a:ln>
        </p:spPr>
      </p:cxnSp>
      <p:cxnSp>
        <p:nvCxnSpPr>
          <p:cNvPr id="31" name="Straight Connector 30"/>
          <p:cNvCxnSpPr/>
          <p:nvPr/>
        </p:nvCxnSpPr>
        <p:spPr>
          <a:xfrm flipV="1">
            <a:off x="3276600" y="1613675"/>
            <a:ext cx="381000" cy="36752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xtBox 35"/>
          <p:cNvSpPr txBox="1">
            <a:spLocks noChangeArrowheads="1"/>
          </p:cNvSpPr>
          <p:nvPr/>
        </p:nvSpPr>
        <p:spPr bwMode="auto">
          <a:xfrm>
            <a:off x="3581401" y="1306512"/>
            <a:ext cx="420308" cy="369332"/>
          </a:xfrm>
          <a:prstGeom prst="rect">
            <a:avLst/>
          </a:prstGeom>
          <a:noFill/>
          <a:ln w="9525">
            <a:noFill/>
            <a:miter lim="800000"/>
            <a:headEnd/>
            <a:tailEnd/>
          </a:ln>
        </p:spPr>
        <p:txBody>
          <a:bodyPr wrap="none">
            <a:spAutoFit/>
          </a:bodyPr>
          <a:lstStyle/>
          <a:p>
            <a:r>
              <a:rPr lang="en-US" sz="1800" dirty="0">
                <a:latin typeface="Calibri" pitchFamily="34" charset="0"/>
              </a:rPr>
              <a:t>CE</a:t>
            </a:r>
          </a:p>
        </p:txBody>
      </p:sp>
      <p:cxnSp>
        <p:nvCxnSpPr>
          <p:cNvPr id="33" name="Straight Connector 34"/>
          <p:cNvCxnSpPr/>
          <p:nvPr/>
        </p:nvCxnSpPr>
        <p:spPr>
          <a:xfrm flipV="1">
            <a:off x="5943600" y="1905000"/>
            <a:ext cx="381000" cy="381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5"/>
          <p:cNvSpPr txBox="1">
            <a:spLocks noChangeArrowheads="1"/>
          </p:cNvSpPr>
          <p:nvPr/>
        </p:nvSpPr>
        <p:spPr bwMode="auto">
          <a:xfrm>
            <a:off x="6172201" y="1600201"/>
            <a:ext cx="420308" cy="369332"/>
          </a:xfrm>
          <a:prstGeom prst="rect">
            <a:avLst/>
          </a:prstGeom>
          <a:noFill/>
          <a:ln w="9525">
            <a:noFill/>
            <a:miter lim="800000"/>
            <a:headEnd/>
            <a:tailEnd/>
          </a:ln>
        </p:spPr>
        <p:txBody>
          <a:bodyPr wrap="none">
            <a:spAutoFit/>
          </a:bodyPr>
          <a:lstStyle/>
          <a:p>
            <a:r>
              <a:rPr lang="en-US" sz="1800">
                <a:latin typeface="Calibri" pitchFamily="34" charset="0"/>
              </a:rPr>
              <a:t>CE</a:t>
            </a:r>
          </a:p>
        </p:txBody>
      </p:sp>
      <p:pic>
        <p:nvPicPr>
          <p:cNvPr id="47" name="Picture 46"/>
          <p:cNvPicPr/>
          <p:nvPr/>
        </p:nvPicPr>
        <p:blipFill rotWithShape="1">
          <a:blip r:embed="rId7">
            <a:extLst>
              <a:ext uri="{28A0092B-C50C-407E-A947-70E740481C1C}">
                <a14:useLocalDpi xmlns:a14="http://schemas.microsoft.com/office/drawing/2010/main" val="0"/>
              </a:ext>
            </a:extLst>
          </a:blip>
          <a:srcRect r="89791" b="20344"/>
          <a:stretch/>
        </p:blipFill>
        <p:spPr>
          <a:xfrm>
            <a:off x="1093788" y="1613341"/>
            <a:ext cx="403225" cy="2577661"/>
          </a:xfrm>
          <a:prstGeom prst="rect">
            <a:avLst/>
          </a:prstGeom>
        </p:spPr>
      </p:pic>
      <p:pic>
        <p:nvPicPr>
          <p:cNvPr id="48" name="Picture 47"/>
          <p:cNvPicPr/>
          <p:nvPr/>
        </p:nvPicPr>
        <p:blipFill rotWithShape="1">
          <a:blip r:embed="rId7">
            <a:extLst>
              <a:ext uri="{28A0092B-C50C-407E-A947-70E740481C1C}">
                <a14:useLocalDpi xmlns:a14="http://schemas.microsoft.com/office/drawing/2010/main" val="0"/>
              </a:ext>
            </a:extLst>
          </a:blip>
          <a:srcRect t="1" r="89791" b="61259"/>
          <a:stretch/>
        </p:blipFill>
        <p:spPr>
          <a:xfrm>
            <a:off x="1093788" y="4232738"/>
            <a:ext cx="403226" cy="1253662"/>
          </a:xfrm>
          <a:prstGeom prst="rect">
            <a:avLst/>
          </a:prstGeom>
        </p:spPr>
      </p:pic>
      <p:pic>
        <p:nvPicPr>
          <p:cNvPr id="49" name="Picture 48"/>
          <p:cNvPicPr/>
          <p:nvPr/>
        </p:nvPicPr>
        <p:blipFill rotWithShape="1">
          <a:blip r:embed="rId7">
            <a:extLst>
              <a:ext uri="{28A0092B-C50C-407E-A947-70E740481C1C}">
                <a14:useLocalDpi xmlns:a14="http://schemas.microsoft.com/office/drawing/2010/main" val="0"/>
              </a:ext>
            </a:extLst>
          </a:blip>
          <a:srcRect r="89791" b="20344"/>
          <a:stretch/>
        </p:blipFill>
        <p:spPr>
          <a:xfrm>
            <a:off x="7342188" y="2438402"/>
            <a:ext cx="403225" cy="2653861"/>
          </a:xfrm>
          <a:prstGeom prst="rect">
            <a:avLst/>
          </a:prstGeom>
        </p:spPr>
      </p:pic>
      <p:pic>
        <p:nvPicPr>
          <p:cNvPr id="50" name="Picture 49"/>
          <p:cNvPicPr/>
          <p:nvPr/>
        </p:nvPicPr>
        <p:blipFill rotWithShape="1">
          <a:blip r:embed="rId7">
            <a:extLst>
              <a:ext uri="{28A0092B-C50C-407E-A947-70E740481C1C}">
                <a14:useLocalDpi xmlns:a14="http://schemas.microsoft.com/office/drawing/2010/main" val="0"/>
              </a:ext>
            </a:extLst>
          </a:blip>
          <a:srcRect t="1" r="89791" b="89696"/>
          <a:stretch/>
        </p:blipFill>
        <p:spPr>
          <a:xfrm>
            <a:off x="7315200" y="5153000"/>
            <a:ext cx="403226" cy="333400"/>
          </a:xfrm>
          <a:prstGeom prst="rect">
            <a:avLst/>
          </a:prstGeom>
        </p:spPr>
      </p:pic>
      <p:sp>
        <p:nvSpPr>
          <p:cNvPr id="51" name="Oval 21"/>
          <p:cNvSpPr>
            <a:spLocks noChangeArrowheads="1"/>
          </p:cNvSpPr>
          <p:nvPr/>
        </p:nvSpPr>
        <p:spPr bwMode="auto">
          <a:xfrm flipV="1">
            <a:off x="3048000" y="1421729"/>
            <a:ext cx="152400" cy="152400"/>
          </a:xfrm>
          <a:prstGeom prst="ellipse">
            <a:avLst/>
          </a:prstGeom>
          <a:solidFill>
            <a:schemeClr val="tx1"/>
          </a:solidFill>
          <a:ln w="50800" algn="ctr">
            <a:solidFill>
              <a:srgbClr val="385D8A"/>
            </a:solidFill>
            <a:round/>
            <a:headEnd/>
            <a:tailEnd/>
          </a:ln>
        </p:spPr>
        <p:txBody>
          <a:bodyPr rot="10800000" anchor="ctr"/>
          <a:lstStyle/>
          <a:p>
            <a:pPr algn="ctr" fontAlgn="auto">
              <a:spcBef>
                <a:spcPts val="0"/>
              </a:spcBef>
              <a:spcAft>
                <a:spcPts val="0"/>
              </a:spcAft>
              <a:defRPr/>
            </a:pPr>
            <a:endParaRPr lang="en-US" sz="1800">
              <a:solidFill>
                <a:schemeClr val="lt1"/>
              </a:solidFill>
              <a:latin typeface="+mn-lt"/>
            </a:endParaRPr>
          </a:p>
        </p:txBody>
      </p:sp>
      <p:sp>
        <p:nvSpPr>
          <p:cNvPr id="53" name="Oval 21"/>
          <p:cNvSpPr>
            <a:spLocks noChangeArrowheads="1"/>
          </p:cNvSpPr>
          <p:nvPr/>
        </p:nvSpPr>
        <p:spPr bwMode="auto">
          <a:xfrm flipV="1">
            <a:off x="4572000" y="1609943"/>
            <a:ext cx="152400" cy="152400"/>
          </a:xfrm>
          <a:prstGeom prst="ellipse">
            <a:avLst/>
          </a:prstGeom>
          <a:solidFill>
            <a:schemeClr val="tx1"/>
          </a:solidFill>
          <a:ln w="50800" algn="ctr">
            <a:solidFill>
              <a:srgbClr val="385D8A"/>
            </a:solidFill>
            <a:round/>
            <a:headEnd/>
            <a:tailEnd/>
          </a:ln>
        </p:spPr>
        <p:txBody>
          <a:bodyPr rot="10800000" anchor="ctr"/>
          <a:lstStyle/>
          <a:p>
            <a:pPr algn="ctr" fontAlgn="auto">
              <a:spcBef>
                <a:spcPts val="0"/>
              </a:spcBef>
              <a:spcAft>
                <a:spcPts val="0"/>
              </a:spcAft>
              <a:defRPr/>
            </a:pPr>
            <a:endParaRPr lang="en-US" sz="1800">
              <a:solidFill>
                <a:schemeClr val="lt1"/>
              </a:solidFill>
              <a:latin typeface="+mn-lt"/>
            </a:endParaRPr>
          </a:p>
        </p:txBody>
      </p:sp>
      <p:sp>
        <p:nvSpPr>
          <p:cNvPr id="54" name="Oval 21"/>
          <p:cNvSpPr>
            <a:spLocks noChangeArrowheads="1"/>
          </p:cNvSpPr>
          <p:nvPr/>
        </p:nvSpPr>
        <p:spPr bwMode="auto">
          <a:xfrm flipV="1">
            <a:off x="5448300" y="1697267"/>
            <a:ext cx="152400" cy="152400"/>
          </a:xfrm>
          <a:prstGeom prst="ellipse">
            <a:avLst/>
          </a:prstGeom>
          <a:solidFill>
            <a:schemeClr val="tx1"/>
          </a:solidFill>
          <a:ln w="50800" algn="ctr">
            <a:solidFill>
              <a:srgbClr val="385D8A"/>
            </a:solidFill>
            <a:round/>
            <a:headEnd/>
            <a:tailEnd/>
          </a:ln>
        </p:spPr>
        <p:txBody>
          <a:bodyPr rot="10800000" anchor="ctr"/>
          <a:lstStyle/>
          <a:p>
            <a:pPr algn="ctr" fontAlgn="auto">
              <a:spcBef>
                <a:spcPts val="0"/>
              </a:spcBef>
              <a:spcAft>
                <a:spcPts val="0"/>
              </a:spcAft>
              <a:defRPr/>
            </a:pPr>
            <a:endParaRPr lang="en-US" sz="1800">
              <a:solidFill>
                <a:schemeClr val="lt1"/>
              </a:solidFill>
              <a:latin typeface="+mn-lt"/>
            </a:endParaRPr>
          </a:p>
        </p:txBody>
      </p:sp>
      <p:sp>
        <p:nvSpPr>
          <p:cNvPr id="55" name="Oval 21"/>
          <p:cNvSpPr>
            <a:spLocks noChangeArrowheads="1"/>
          </p:cNvSpPr>
          <p:nvPr/>
        </p:nvSpPr>
        <p:spPr bwMode="auto">
          <a:xfrm flipV="1">
            <a:off x="6629400" y="1828800"/>
            <a:ext cx="152400" cy="152400"/>
          </a:xfrm>
          <a:prstGeom prst="ellipse">
            <a:avLst/>
          </a:prstGeom>
          <a:solidFill>
            <a:schemeClr val="tx1"/>
          </a:solidFill>
          <a:ln w="50800" algn="ctr">
            <a:solidFill>
              <a:srgbClr val="385D8A"/>
            </a:solidFill>
            <a:round/>
            <a:headEnd/>
            <a:tailEnd/>
          </a:ln>
        </p:spPr>
        <p:txBody>
          <a:bodyPr rot="10800000" anchor="ctr"/>
          <a:lstStyle/>
          <a:p>
            <a:pPr algn="ctr" fontAlgn="auto">
              <a:spcBef>
                <a:spcPts val="0"/>
              </a:spcBef>
              <a:spcAft>
                <a:spcPts val="0"/>
              </a:spcAft>
              <a:defRPr/>
            </a:pPr>
            <a:endParaRPr lang="en-US" sz="1800">
              <a:solidFill>
                <a:schemeClr val="lt1"/>
              </a:solidFill>
              <a:latin typeface="+mn-lt"/>
            </a:endParaRPr>
          </a:p>
        </p:txBody>
      </p:sp>
      <p:sp>
        <p:nvSpPr>
          <p:cNvPr id="57" name="Oval 56"/>
          <p:cNvSpPr/>
          <p:nvPr/>
        </p:nvSpPr>
        <p:spPr>
          <a:xfrm>
            <a:off x="1301645" y="853192"/>
            <a:ext cx="243339" cy="23713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58" name="Oval 57"/>
          <p:cNvSpPr/>
          <p:nvPr/>
        </p:nvSpPr>
        <p:spPr>
          <a:xfrm>
            <a:off x="3024585" y="1379361"/>
            <a:ext cx="243339" cy="23713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60" name="Oval 59"/>
          <p:cNvSpPr/>
          <p:nvPr/>
        </p:nvSpPr>
        <p:spPr>
          <a:xfrm>
            <a:off x="4499484" y="1546419"/>
            <a:ext cx="243339" cy="23713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61" name="Oval 60"/>
          <p:cNvSpPr/>
          <p:nvPr/>
        </p:nvSpPr>
        <p:spPr>
          <a:xfrm>
            <a:off x="5402831" y="1643775"/>
            <a:ext cx="243339" cy="23713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62" name="Oval 61"/>
          <p:cNvSpPr/>
          <p:nvPr/>
        </p:nvSpPr>
        <p:spPr>
          <a:xfrm>
            <a:off x="6554975" y="1764678"/>
            <a:ext cx="243339" cy="23713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7" name="TextBox 6"/>
          <p:cNvSpPr txBox="1"/>
          <p:nvPr/>
        </p:nvSpPr>
        <p:spPr bwMode="auto">
          <a:xfrm>
            <a:off x="101600" y="0"/>
            <a:ext cx="5156200" cy="307777"/>
          </a:xfrm>
          <a:prstGeom prst="rect">
            <a:avLst/>
          </a:prstGeom>
          <a:noFill/>
          <a:ln w="19050" algn="ctr">
            <a:noFill/>
            <a:miter lim="800000"/>
            <a:headEnd/>
            <a:tailEnd/>
          </a:ln>
        </p:spPr>
        <p:txBody>
          <a:bodyPr wrap="square" lIns="0" tIns="0" rIns="0" bIns="0" rtlCol="0">
            <a:spAutoFit/>
          </a:bodyPr>
          <a:lstStyle/>
          <a:p>
            <a:r>
              <a:rPr lang="en-US" sz="2000" dirty="0" smtClean="0">
                <a:solidFill>
                  <a:srgbClr val="C00000"/>
                </a:solidFill>
              </a:rPr>
              <a:t>Recap of </a:t>
            </a:r>
            <a:r>
              <a:rPr lang="en-US" sz="2000" dirty="0" err="1" smtClean="0">
                <a:solidFill>
                  <a:srgbClr val="C00000"/>
                </a:solidFill>
              </a:rPr>
              <a:t>Epid</a:t>
            </a:r>
            <a:r>
              <a:rPr lang="en-US" sz="2000" dirty="0" smtClean="0">
                <a:solidFill>
                  <a:srgbClr val="C00000"/>
                </a:solidFill>
              </a:rPr>
              <a:t> Methods I </a:t>
            </a:r>
            <a:r>
              <a:rPr lang="mr-IN" sz="2000" dirty="0" smtClean="0">
                <a:solidFill>
                  <a:srgbClr val="C00000"/>
                </a:solidFill>
              </a:rPr>
              <a:t>–</a:t>
            </a:r>
            <a:r>
              <a:rPr lang="en-US" sz="2000" dirty="0" smtClean="0">
                <a:solidFill>
                  <a:srgbClr val="C00000"/>
                </a:solidFill>
              </a:rPr>
              <a:t> Study Design, week 1</a:t>
            </a:r>
          </a:p>
        </p:txBody>
      </p:sp>
      <p:pic>
        <p:nvPicPr>
          <p:cNvPr id="15" name="tmpC3D4">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st="5994" end="116950.882"/>
                </p14:media>
              </p:ext>
              <p:ext uri="{42D2F446-02D8-4167-A562-619A0277C38B}">
                <p15:isNarration xmlns:p15="http://schemas.microsoft.com/office/powerpoint/2012/main" val="1"/>
              </p:ext>
            </p:extLst>
          </p:nvPr>
        </p:nvPicPr>
        <p:blipFill>
          <a:blip r:embed="rId8"/>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9">
            <p14:nvContentPartPr>
              <p14:cNvPr id="17" name="Ink 16"/>
              <p14:cNvContentPartPr/>
              <p14:nvPr>
                <p:custDataLst>
                  <p:tags r:id="rId4"/>
                </p:custDataLst>
                <p:extLst>
                  <p:ext uri="{42D2F446-02D8-4167-A562-619A0277C38B}">
                    <p15:isNarration xmlns:p15="http://schemas.microsoft.com/office/powerpoint/2012/main" val="1"/>
                  </p:ext>
                </p:extLst>
              </p14:nvPr>
            </p14:nvContentPartPr>
            <p14:xfrm>
              <a:off x="521148" y="1179415"/>
              <a:ext cx="7910292" cy="4608243"/>
            </p14:xfrm>
          </p:contentPart>
        </mc:Choice>
        <mc:Fallback xmlns="">
          <p:pic>
            <p:nvPicPr>
              <p:cNvPr id="17" name="Ink 16"/>
              <p:cNvPicPr>
                <a:picLocks noGrp="1" noRot="1" noChangeAspect="1" noMove="1" noResize="1" noEditPoints="1" noAdjustHandles="1" noChangeArrowheads="1" noChangeShapeType="1"/>
              </p:cNvPicPr>
              <p:nvPr/>
            </p:nvPicPr>
            <p:blipFill>
              <a:blip r:embed="rId11"/>
              <a:stretch>
                <a:fillRect/>
              </a:stretch>
            </p:blipFill>
            <p:spPr>
              <a:xfrm>
                <a:off x="515210" y="1174726"/>
                <a:ext cx="7922168" cy="4617620"/>
              </a:xfrm>
              <a:prstGeom prst="rect">
                <a:avLst/>
              </a:prstGeom>
            </p:spPr>
          </p:pic>
        </mc:Fallback>
      </mc:AlternateContent>
    </p:spTree>
    <p:extLst>
      <p:ext uri="{BB962C8B-B14F-4D97-AF65-F5344CB8AC3E}">
        <p14:creationId xmlns:p14="http://schemas.microsoft.com/office/powerpoint/2010/main" val="926445369"/>
      </p:ext>
    </p:extLst>
  </p:cSld>
  <p:clrMapOvr>
    <a:masterClrMapping/>
  </p:clrMapOvr>
  <p:transition advTm="5248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15"/>
                                        </p:tgtEl>
                                      </p:cBhvr>
                                    </p:cmd>
                                  </p:childTnLst>
                                </p:cTn>
                              </p:par>
                              <p:par>
                                <p:cTn id="7" presetID="59"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md type="call" cmd="playFrom(0.0)">
                                      <p:cBhvr>
                                        <p:cTn id="9"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15"/>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784277" y="3886201"/>
            <a:ext cx="5205535" cy="1156478"/>
          </a:xfrm>
        </p:spPr>
        <p:txBody>
          <a:bodyPr/>
          <a:lstStyle/>
          <a:p>
            <a:r>
              <a:rPr lang="en-US" dirty="0"/>
              <a:t>June M. Chan, ScD</a:t>
            </a:r>
          </a:p>
          <a:p>
            <a:r>
              <a:rPr lang="en-US" dirty="0"/>
              <a:t>Professor, Epidemiology &amp; Biostatistics and Urology</a:t>
            </a:r>
          </a:p>
          <a:p>
            <a:r>
              <a:rPr lang="en-US" dirty="0"/>
              <a:t>Steven &amp; Christine </a:t>
            </a:r>
            <a:r>
              <a:rPr lang="en-US" dirty="0" err="1"/>
              <a:t>Burd</a:t>
            </a:r>
            <a:r>
              <a:rPr lang="en-US" dirty="0"/>
              <a:t>-Safeway Distinguished Professor</a:t>
            </a:r>
          </a:p>
        </p:txBody>
      </p:sp>
      <p:sp>
        <p:nvSpPr>
          <p:cNvPr id="3" name="Title 2"/>
          <p:cNvSpPr>
            <a:spLocks noGrp="1"/>
          </p:cNvSpPr>
          <p:nvPr>
            <p:ph type="title"/>
          </p:nvPr>
        </p:nvSpPr>
        <p:spPr/>
        <p:txBody>
          <a:bodyPr/>
          <a:lstStyle/>
          <a:p>
            <a:r>
              <a:rPr lang="en-US" dirty="0"/>
              <a:t>Cohort</a:t>
            </a:r>
            <a:endParaRPr lang="en-US" i="1" dirty="0"/>
          </a:p>
        </p:txBody>
      </p:sp>
      <p:sp>
        <p:nvSpPr>
          <p:cNvPr id="6" name="Text Placeholder 5"/>
          <p:cNvSpPr>
            <a:spLocks noGrp="1"/>
          </p:cNvSpPr>
          <p:nvPr>
            <p:ph type="body" sz="quarter" idx="15"/>
          </p:nvPr>
        </p:nvSpPr>
        <p:spPr/>
        <p:txBody>
          <a:bodyPr/>
          <a:lstStyle/>
          <a:p>
            <a:r>
              <a:rPr lang="en-US" sz="3200" i="1" dirty="0"/>
              <a:t>Person Time &amp; Bias</a:t>
            </a: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34645" y="1278066"/>
            <a:ext cx="1255168" cy="1894992"/>
          </a:xfrm>
          <a:prstGeom prst="rect">
            <a:avLst/>
          </a:prstGeom>
          <a:noFill/>
          <a:ln>
            <a:noFill/>
          </a:ln>
        </p:spPr>
      </p:pic>
      <p:pic>
        <p:nvPicPr>
          <p:cNvPr id="7" name="tmp91AF">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37.2666"/>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p:spTree>
    <p:extLst>
      <p:ext uri="{BB962C8B-B14F-4D97-AF65-F5344CB8AC3E}">
        <p14:creationId xmlns:p14="http://schemas.microsoft.com/office/powerpoint/2010/main" val="2929166708"/>
      </p:ext>
    </p:extLst>
  </p:cSld>
  <p:clrMapOvr>
    <a:masterClrMapping/>
  </p:clrMapOvr>
  <p:transition advTm="809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a:t>
            </a:r>
          </a:p>
        </p:txBody>
      </p:sp>
      <p:sp>
        <p:nvSpPr>
          <p:cNvPr id="3" name="Content Placeholder 2"/>
          <p:cNvSpPr>
            <a:spLocks noGrp="1"/>
          </p:cNvSpPr>
          <p:nvPr>
            <p:ph idx="1"/>
          </p:nvPr>
        </p:nvSpPr>
        <p:spPr>
          <a:xfrm>
            <a:off x="453585" y="1347857"/>
            <a:ext cx="8137665" cy="4532243"/>
          </a:xfrm>
        </p:spPr>
        <p:txBody>
          <a:bodyPr/>
          <a:lstStyle/>
          <a:p>
            <a:r>
              <a:rPr lang="en-US" dirty="0">
                <a:solidFill>
                  <a:schemeClr val="bg1">
                    <a:lumMod val="65000"/>
                  </a:schemeClr>
                </a:solidFill>
              </a:rPr>
              <a:t>Open vs. Fixed Cohorts </a:t>
            </a:r>
          </a:p>
          <a:p>
            <a:r>
              <a:rPr lang="en-US" dirty="0">
                <a:solidFill>
                  <a:schemeClr val="bg1">
                    <a:lumMod val="65000"/>
                  </a:schemeClr>
                </a:solidFill>
              </a:rPr>
              <a:t>What do we calculate in Cohorts? </a:t>
            </a:r>
          </a:p>
          <a:p>
            <a:r>
              <a:rPr lang="en-US" dirty="0">
                <a:solidFill>
                  <a:schemeClr val="bg1">
                    <a:lumMod val="65000"/>
                  </a:schemeClr>
                </a:solidFill>
              </a:rPr>
              <a:t>Assignment of Person Time</a:t>
            </a:r>
          </a:p>
          <a:p>
            <a:r>
              <a:rPr lang="en-US" b="1" dirty="0"/>
              <a:t>Survivor Cohorts</a:t>
            </a:r>
          </a:p>
          <a:p>
            <a:r>
              <a:rPr lang="en-US" b="1" dirty="0"/>
              <a:t>Bias</a:t>
            </a:r>
          </a:p>
          <a:p>
            <a:pPr lvl="1"/>
            <a:r>
              <a:rPr lang="en-US" b="1" dirty="0"/>
              <a:t>Measurement Error</a:t>
            </a:r>
          </a:p>
          <a:p>
            <a:pPr lvl="1"/>
            <a:r>
              <a:rPr lang="en-US" b="1" dirty="0"/>
              <a:t>Reverse Causation</a:t>
            </a:r>
          </a:p>
          <a:p>
            <a:pPr lvl="1"/>
            <a:r>
              <a:rPr lang="en-US" b="1" dirty="0"/>
              <a:t>Confounding by Indication</a:t>
            </a:r>
          </a:p>
          <a:p>
            <a:pPr lvl="1"/>
            <a:r>
              <a:rPr lang="en-US" b="1" dirty="0"/>
              <a:t>Residual Confounding</a:t>
            </a:r>
          </a:p>
          <a:p>
            <a:pPr lvl="1"/>
            <a:r>
              <a:rPr lang="en-US" b="1" dirty="0"/>
              <a:t>Selection bias</a:t>
            </a:r>
          </a:p>
          <a:p>
            <a:pPr lvl="1"/>
            <a:r>
              <a:rPr lang="en-US" b="1" dirty="0"/>
              <a:t>Immortal person time bias</a:t>
            </a:r>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41</a:t>
            </a:fld>
            <a:endParaRPr lang="en-US" altLang="en-US">
              <a:solidFill>
                <a:srgbClr val="052049"/>
              </a:solidFill>
            </a:endParaRPr>
          </a:p>
        </p:txBody>
      </p:sp>
      <p:pic>
        <p:nvPicPr>
          <p:cNvPr id="5" name="tmp244D">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st="8464" end="17299.9478"/>
                </p14:media>
              </p:ext>
              <p:ext uri="{42D2F446-02D8-4167-A562-619A0277C38B}">
                <p15:isNarration xmlns:p15="http://schemas.microsoft.com/office/powerpoint/2012/main" val="1"/>
              </p:ext>
            </p:extLst>
          </p:nvPr>
        </p:nvPicPr>
        <p:blipFill>
          <a:blip r:embed="rId6"/>
          <a:stretch>
            <a:fillRect/>
          </a:stretch>
        </p:blipFill>
        <p:spPr>
          <a:xfrm>
            <a:off x="8813800" y="101600"/>
            <a:ext cx="228600" cy="228600"/>
          </a:xfrm>
          <a:prstGeom prst="rect">
            <a:avLst/>
          </a:prstGeom>
        </p:spPr>
      </p:pic>
    </p:spTree>
    <p:extLst>
      <p:ext uri="{BB962C8B-B14F-4D97-AF65-F5344CB8AC3E}">
        <p14:creationId xmlns:p14="http://schemas.microsoft.com/office/powerpoint/2010/main" val="3148522664"/>
      </p:ext>
    </p:extLst>
  </p:cSld>
  <p:clrMapOvr>
    <a:masterClrMapping/>
  </p:clrMapOvr>
  <p:transition advTm="258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a:t>
            </a:r>
          </a:p>
        </p:txBody>
      </p:sp>
      <p:sp>
        <p:nvSpPr>
          <p:cNvPr id="3" name="Content Placeholder 2"/>
          <p:cNvSpPr>
            <a:spLocks noGrp="1"/>
          </p:cNvSpPr>
          <p:nvPr>
            <p:ph idx="1"/>
          </p:nvPr>
        </p:nvSpPr>
        <p:spPr>
          <a:xfrm>
            <a:off x="453585" y="1347857"/>
            <a:ext cx="8137665" cy="4532243"/>
          </a:xfrm>
        </p:spPr>
        <p:txBody>
          <a:bodyPr/>
          <a:lstStyle/>
          <a:p>
            <a:r>
              <a:rPr lang="en-US" dirty="0">
                <a:solidFill>
                  <a:schemeClr val="bg1">
                    <a:lumMod val="65000"/>
                  </a:schemeClr>
                </a:solidFill>
              </a:rPr>
              <a:t>Open vs. Fixed Cohorts </a:t>
            </a:r>
          </a:p>
          <a:p>
            <a:r>
              <a:rPr lang="en-US" dirty="0">
                <a:solidFill>
                  <a:schemeClr val="bg1">
                    <a:lumMod val="65000"/>
                  </a:schemeClr>
                </a:solidFill>
              </a:rPr>
              <a:t>What do we calculate in Cohorts? </a:t>
            </a:r>
          </a:p>
          <a:p>
            <a:r>
              <a:rPr lang="en-US" dirty="0">
                <a:solidFill>
                  <a:schemeClr val="bg1">
                    <a:lumMod val="65000"/>
                  </a:schemeClr>
                </a:solidFill>
              </a:rPr>
              <a:t>Assignment of Person Time</a:t>
            </a:r>
          </a:p>
          <a:p>
            <a:r>
              <a:rPr lang="en-US" b="1" dirty="0"/>
              <a:t>Survivor Cohorts</a:t>
            </a:r>
          </a:p>
          <a:p>
            <a:r>
              <a:rPr lang="en-US" b="1" dirty="0"/>
              <a:t>Bias</a:t>
            </a:r>
          </a:p>
          <a:p>
            <a:pPr lvl="1"/>
            <a:r>
              <a:rPr lang="en-US" b="1" dirty="0"/>
              <a:t>Measurement Error</a:t>
            </a:r>
          </a:p>
          <a:p>
            <a:pPr lvl="1"/>
            <a:r>
              <a:rPr lang="en-US" b="1" dirty="0"/>
              <a:t>Reverse Causation</a:t>
            </a:r>
          </a:p>
          <a:p>
            <a:pPr lvl="1"/>
            <a:r>
              <a:rPr lang="en-US" b="1" dirty="0"/>
              <a:t>Confounding by Indication</a:t>
            </a:r>
          </a:p>
          <a:p>
            <a:pPr lvl="1"/>
            <a:r>
              <a:rPr lang="en-US" b="1" dirty="0"/>
              <a:t>Residual Confounding</a:t>
            </a:r>
          </a:p>
          <a:p>
            <a:pPr lvl="1"/>
            <a:r>
              <a:rPr lang="en-US" b="1" dirty="0">
                <a:solidFill>
                  <a:schemeClr val="bg1">
                    <a:lumMod val="75000"/>
                  </a:schemeClr>
                </a:solidFill>
              </a:rPr>
              <a:t>Selection bias</a:t>
            </a:r>
          </a:p>
          <a:p>
            <a:pPr lvl="1"/>
            <a:r>
              <a:rPr lang="en-US" b="1" dirty="0">
                <a:solidFill>
                  <a:schemeClr val="bg1">
                    <a:lumMod val="75000"/>
                  </a:schemeClr>
                </a:solidFill>
              </a:rPr>
              <a:t>Immortal person time bias</a:t>
            </a:r>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42</a:t>
            </a:fld>
            <a:endParaRPr lang="en-US" altLang="en-US">
              <a:solidFill>
                <a:srgbClr val="052049"/>
              </a:solidFill>
            </a:endParaRPr>
          </a:p>
        </p:txBody>
      </p:sp>
      <p:pic>
        <p:nvPicPr>
          <p:cNvPr id="5" name="tmp1F19">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54.8571"/>
                </p14:media>
              </p:ext>
              <p:ext uri="{42D2F446-02D8-4167-A562-619A0277C38B}">
                <p15:isNarration xmlns:p15="http://schemas.microsoft.com/office/powerpoint/2012/main" val="1"/>
              </p:ext>
            </p:extLst>
          </p:nvPr>
        </p:nvPicPr>
        <p:blipFill>
          <a:blip r:embed="rId6"/>
          <a:stretch>
            <a:fillRect/>
          </a:stretch>
        </p:blipFill>
        <p:spPr>
          <a:xfrm>
            <a:off x="8813800" y="101600"/>
            <a:ext cx="228600" cy="228600"/>
          </a:xfrm>
          <a:prstGeom prst="rect">
            <a:avLst/>
          </a:prstGeom>
        </p:spPr>
      </p:pic>
    </p:spTree>
    <p:extLst>
      <p:ext uri="{BB962C8B-B14F-4D97-AF65-F5344CB8AC3E}">
        <p14:creationId xmlns:p14="http://schemas.microsoft.com/office/powerpoint/2010/main" val="1978669595"/>
      </p:ext>
    </p:extLst>
  </p:cSld>
  <p:clrMapOvr>
    <a:masterClrMapping/>
  </p:clrMapOvr>
  <p:transition advTm="2541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FAA74B69-70FD-A649-B131-F3438782CAA4}" type="slidenum">
              <a:rPr lang="en-US" altLang="en-US" smtClean="0">
                <a:solidFill>
                  <a:srgbClr val="052049"/>
                </a:solidFill>
              </a:rPr>
              <a:pPr>
                <a:defRPr/>
              </a:pPr>
              <a:t>43</a:t>
            </a:fld>
            <a:endParaRPr lang="en-US" altLang="en-US">
              <a:solidFill>
                <a:srgbClr val="052049"/>
              </a:solidFill>
            </a:endParaRPr>
          </a:p>
        </p:txBody>
      </p:sp>
      <p:sp>
        <p:nvSpPr>
          <p:cNvPr id="5" name="Title 4"/>
          <p:cNvSpPr>
            <a:spLocks noGrp="1"/>
          </p:cNvSpPr>
          <p:nvPr>
            <p:ph type="title"/>
          </p:nvPr>
        </p:nvSpPr>
        <p:spPr/>
        <p:txBody>
          <a:bodyPr/>
          <a:lstStyle/>
          <a:p>
            <a:r>
              <a:rPr lang="en-US" dirty="0"/>
              <a:t>Patient or Survivor Cohorts</a:t>
            </a:r>
          </a:p>
        </p:txBody>
      </p:sp>
      <p:pic>
        <p:nvPicPr>
          <p:cNvPr id="2" name="tmpE8D6">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st="19776" end="166452.2834"/>
                </p14:media>
              </p:ext>
              <p:ext uri="{42D2F446-02D8-4167-A562-619A0277C38B}">
                <p15:isNarration xmlns:p15="http://schemas.microsoft.com/office/powerpoint/2012/main" val="1"/>
              </p:ext>
            </p:extLst>
          </p:nvPr>
        </p:nvPicPr>
        <p:blipFill>
          <a:blip r:embed="rId6"/>
          <a:stretch>
            <a:fillRect/>
          </a:stretch>
        </p:blipFill>
        <p:spPr>
          <a:xfrm>
            <a:off x="8813800" y="101600"/>
            <a:ext cx="228600" cy="228600"/>
          </a:xfrm>
          <a:prstGeom prst="rect">
            <a:avLst/>
          </a:prstGeom>
        </p:spPr>
      </p:pic>
    </p:spTree>
    <p:extLst>
      <p:ext uri="{BB962C8B-B14F-4D97-AF65-F5344CB8AC3E}">
        <p14:creationId xmlns:p14="http://schemas.microsoft.com/office/powerpoint/2010/main" val="1783496673"/>
      </p:ext>
    </p:extLst>
  </p:cSld>
  <p:clrMapOvr>
    <a:masterClrMapping/>
  </p:clrMapOvr>
  <p:transition advTm="199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Survivor or Patient Cohorts </a:t>
            </a:r>
          </a:p>
        </p:txBody>
      </p:sp>
      <p:sp>
        <p:nvSpPr>
          <p:cNvPr id="8" name="Content Placeholder 7"/>
          <p:cNvSpPr>
            <a:spLocks noGrp="1"/>
          </p:cNvSpPr>
          <p:nvPr>
            <p:ph idx="1"/>
          </p:nvPr>
        </p:nvSpPr>
        <p:spPr>
          <a:xfrm>
            <a:off x="453585" y="1284357"/>
            <a:ext cx="8137665" cy="4722548"/>
          </a:xfrm>
        </p:spPr>
        <p:txBody>
          <a:bodyPr/>
          <a:lstStyle/>
          <a:p>
            <a:r>
              <a:rPr lang="en-US" dirty="0"/>
              <a:t>Cohorts defined by a disease or condition</a:t>
            </a:r>
          </a:p>
          <a:p>
            <a:r>
              <a:rPr lang="en-US" dirty="0"/>
              <a:t>These can be Fixed or Open</a:t>
            </a:r>
          </a:p>
          <a:p>
            <a:r>
              <a:rPr lang="en-US" dirty="0"/>
              <a:t>Fixed Example</a:t>
            </a:r>
          </a:p>
          <a:p>
            <a:pPr lvl="1"/>
            <a:r>
              <a:rPr lang="en-US" dirty="0"/>
              <a:t>Cases from a case-control study</a:t>
            </a:r>
          </a:p>
          <a:p>
            <a:r>
              <a:rPr lang="en-US" dirty="0"/>
              <a:t>Open Example</a:t>
            </a:r>
          </a:p>
          <a:p>
            <a:pPr lvl="1"/>
            <a:r>
              <a:rPr lang="en-US" dirty="0"/>
              <a:t>Registry based studies, </a:t>
            </a:r>
            <a:r>
              <a:rPr lang="en-US" dirty="0" err="1"/>
              <a:t>CaPSURE</a:t>
            </a:r>
            <a:endParaRPr lang="en-US" dirty="0"/>
          </a:p>
          <a:p>
            <a:r>
              <a:rPr lang="en-US" dirty="0"/>
              <a:t>Considerations</a:t>
            </a:r>
          </a:p>
          <a:p>
            <a:pPr lvl="1"/>
            <a:r>
              <a:rPr lang="en-US" dirty="0"/>
              <a:t>Population (denominator) is different </a:t>
            </a:r>
            <a:r>
              <a:rPr lang="en-US" dirty="0">
                <a:sym typeface="Wingdings"/>
              </a:rPr>
              <a:t> questions are different</a:t>
            </a:r>
          </a:p>
          <a:p>
            <a:pPr lvl="1"/>
            <a:r>
              <a:rPr lang="en-US" dirty="0">
                <a:sym typeface="Wingdings"/>
              </a:rPr>
              <a:t>What do you do about exposure prior to disease?</a:t>
            </a:r>
            <a:endParaRPr lang="en-US" dirty="0"/>
          </a:p>
          <a:p>
            <a:pPr lvl="1"/>
            <a:r>
              <a:rPr lang="en-US" dirty="0"/>
              <a:t>Shifting concept of ”prevention”</a:t>
            </a:r>
          </a:p>
          <a:p>
            <a:pPr lvl="1"/>
            <a:r>
              <a:rPr lang="en-US" dirty="0"/>
              <a:t>Becoming easier to ‘define’ with electronic health records</a:t>
            </a:r>
          </a:p>
          <a:p>
            <a:pPr lvl="1"/>
            <a:r>
              <a:rPr lang="en-US" dirty="0"/>
              <a:t>Strong clinical predictors become potential strong confounders</a:t>
            </a:r>
          </a:p>
        </p:txBody>
      </p:sp>
      <p:sp>
        <p:nvSpPr>
          <p:cNvPr id="3" name="Slide Number Placeholder 2"/>
          <p:cNvSpPr>
            <a:spLocks noGrp="1"/>
          </p:cNvSpPr>
          <p:nvPr>
            <p:ph type="sldNum" sz="quarter" idx="10"/>
          </p:nvPr>
        </p:nvSpPr>
        <p:spPr/>
        <p:txBody>
          <a:bodyPr/>
          <a:lstStyle/>
          <a:p>
            <a:fld id="{7BCC8D0D-EAEC-449D-9161-023DFF90F2E2}" type="slidenum">
              <a:rPr lang="en-US" smtClean="0">
                <a:solidFill>
                  <a:srgbClr val="052049"/>
                </a:solidFill>
              </a:rPr>
              <a:pPr/>
              <a:t>44</a:t>
            </a:fld>
            <a:endParaRPr lang="en-US" dirty="0">
              <a:solidFill>
                <a:srgbClr val="052049"/>
              </a:solidFill>
            </a:endParaRPr>
          </a:p>
        </p:txBody>
      </p:sp>
      <p:pic>
        <p:nvPicPr>
          <p:cNvPr id="2" name="tmpE8D6">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st="21773" end="44.2834"/>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4" name="Ink 3"/>
              <p14:cNvContentPartPr/>
              <p14:nvPr>
                <p:custDataLst>
                  <p:tags r:id="rId4"/>
                </p:custDataLst>
                <p:extLst>
                  <p:ext uri="{42D2F446-02D8-4167-A562-619A0277C38B}">
                    <p15:isNarration xmlns:p15="http://schemas.microsoft.com/office/powerpoint/2012/main" val="1"/>
                  </p:ext>
                </p:extLst>
              </p14:nvPr>
            </p14:nvContentPartPr>
            <p14:xfrm>
              <a:off x="1154850" y="2493348"/>
              <a:ext cx="7161149" cy="3646802"/>
            </p14:xfrm>
          </p:contentPart>
        </mc:Choice>
        <mc:Fallback xmlns="">
          <p:pic>
            <p:nvPicPr>
              <p:cNvPr id="4" name="Ink 3"/>
              <p:cNvPicPr>
                <a:picLocks noGrp="1" noRot="1" noChangeAspect="1" noMove="1" noResize="1" noEditPoints="1" noAdjustHandles="1" noChangeArrowheads="1" noChangeShapeType="1"/>
              </p:cNvPicPr>
              <p:nvPr/>
            </p:nvPicPr>
            <p:blipFill>
              <a:blip r:embed="rId10"/>
              <a:stretch>
                <a:fillRect/>
              </a:stretch>
            </p:blipFill>
            <p:spPr>
              <a:xfrm>
                <a:off x="1147175" y="2488659"/>
                <a:ext cx="7176500" cy="3656179"/>
              </a:xfrm>
              <a:prstGeom prst="rect">
                <a:avLst/>
              </a:prstGeom>
            </p:spPr>
          </p:pic>
        </mc:Fallback>
      </mc:AlternateContent>
    </p:spTree>
    <p:extLst>
      <p:ext uri="{BB962C8B-B14F-4D97-AF65-F5344CB8AC3E}">
        <p14:creationId xmlns:p14="http://schemas.microsoft.com/office/powerpoint/2010/main" val="2703586691"/>
      </p:ext>
    </p:extLst>
  </p:cSld>
  <p:clrMapOvr>
    <a:masterClrMapping/>
  </p:clrMapOvr>
  <p:transition advTm="16640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 of Patient Cohorts &amp; Questions</a:t>
            </a:r>
          </a:p>
        </p:txBody>
      </p:sp>
      <p:sp>
        <p:nvSpPr>
          <p:cNvPr id="3" name="Content Placeholder 2"/>
          <p:cNvSpPr>
            <a:spLocks noGrp="1"/>
          </p:cNvSpPr>
          <p:nvPr>
            <p:ph idx="1"/>
          </p:nvPr>
        </p:nvSpPr>
        <p:spPr/>
        <p:txBody>
          <a:bodyPr/>
          <a:lstStyle/>
          <a:p>
            <a:r>
              <a:rPr lang="en-US" dirty="0"/>
              <a:t>Adults who have had one MI</a:t>
            </a:r>
          </a:p>
          <a:p>
            <a:pPr lvl="1"/>
            <a:r>
              <a:rPr lang="en-US" dirty="0"/>
              <a:t>How does usage of medicine X affect risk of 2</a:t>
            </a:r>
            <a:r>
              <a:rPr lang="en-US" baseline="30000" dirty="0"/>
              <a:t>nd</a:t>
            </a:r>
            <a:r>
              <a:rPr lang="en-US" dirty="0"/>
              <a:t> MI?</a:t>
            </a:r>
          </a:p>
          <a:p>
            <a:pPr lvl="1"/>
            <a:r>
              <a:rPr lang="en-US" dirty="0"/>
              <a:t>Does a Mediterranean diet prevent all cause mortality?</a:t>
            </a:r>
          </a:p>
          <a:p>
            <a:r>
              <a:rPr lang="en-US" dirty="0"/>
              <a:t>Patients who have been diagnosed with colorectal cancer</a:t>
            </a:r>
          </a:p>
          <a:p>
            <a:pPr lvl="1"/>
            <a:r>
              <a:rPr lang="en-US" dirty="0"/>
              <a:t>Does usage of aspirin after diagnosis affect risk of progression?</a:t>
            </a:r>
          </a:p>
          <a:p>
            <a:r>
              <a:rPr lang="en-US" dirty="0"/>
              <a:t>Women with breast cancer</a:t>
            </a:r>
          </a:p>
          <a:p>
            <a:pPr lvl="1"/>
            <a:r>
              <a:rPr lang="en-US" dirty="0"/>
              <a:t>Does exercise or weight loss after diagnosis prevent death?</a:t>
            </a:r>
          </a:p>
          <a:p>
            <a:r>
              <a:rPr lang="en-US" dirty="0"/>
              <a:t>Men with prostate cancer</a:t>
            </a:r>
          </a:p>
          <a:p>
            <a:pPr lvl="1"/>
            <a:r>
              <a:rPr lang="en-US" dirty="0"/>
              <a:t>Is time to recurrence different among those who received surgery vs. radiation?</a:t>
            </a:r>
          </a:p>
          <a:p>
            <a:pPr lvl="1"/>
            <a:endParaRPr lang="en-US" dirty="0"/>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pPr>
                <a:defRPr/>
              </a:pPr>
              <a:t>45</a:t>
            </a:fld>
            <a:endParaRPr lang="en-US" altLang="en-US"/>
          </a:p>
        </p:txBody>
      </p:sp>
      <p:pic>
        <p:nvPicPr>
          <p:cNvPr id="5" name="tmp9AF">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36.9954"/>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6" name="Ink 5"/>
              <p14:cNvContentPartPr/>
              <p14:nvPr>
                <p:custDataLst>
                  <p:tags r:id="rId4"/>
                </p:custDataLst>
                <p:extLst>
                  <p:ext uri="{42D2F446-02D8-4167-A562-619A0277C38B}">
                    <p15:isNarration xmlns:p15="http://schemas.microsoft.com/office/powerpoint/2012/main" val="1"/>
                  </p:ext>
                </p:extLst>
              </p14:nvPr>
            </p14:nvContentPartPr>
            <p14:xfrm>
              <a:off x="1830308" y="2187782"/>
              <a:ext cx="6548324" cy="2502022"/>
            </p14:xfrm>
          </p:contentPart>
        </mc:Choice>
        <mc:Fallback xmlns="">
          <p:pic>
            <p:nvPicPr>
              <p:cNvPr id="6" name="Ink 5"/>
              <p:cNvPicPr>
                <a:picLocks noGrp="1" noRot="1" noChangeAspect="1" noMove="1" noResize="1" noEditPoints="1" noAdjustHandles="1" noChangeArrowheads="1" noChangeShapeType="1"/>
              </p:cNvPicPr>
              <p:nvPr/>
            </p:nvPicPr>
            <p:blipFill>
              <a:blip r:embed="rId10"/>
              <a:stretch>
                <a:fillRect/>
              </a:stretch>
            </p:blipFill>
            <p:spPr>
              <a:xfrm>
                <a:off x="1822633" y="2183093"/>
                <a:ext cx="6563675" cy="2511399"/>
              </a:xfrm>
              <a:prstGeom prst="rect">
                <a:avLst/>
              </a:prstGeom>
            </p:spPr>
          </p:pic>
        </mc:Fallback>
      </mc:AlternateContent>
    </p:spTree>
    <p:extLst>
      <p:ext uri="{BB962C8B-B14F-4D97-AF65-F5344CB8AC3E}">
        <p14:creationId xmlns:p14="http://schemas.microsoft.com/office/powerpoint/2010/main" val="4289203227"/>
      </p:ext>
    </p:extLst>
  </p:cSld>
  <p:clrMapOvr>
    <a:masterClrMapping/>
  </p:clrMapOvr>
  <p:transition advTm="7568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md type="call" cmd="playFrom(0.0)">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5"/>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Contrast Questions used in Healthy vs. Patient cohorts</a:t>
            </a:r>
          </a:p>
        </p:txBody>
      </p:sp>
      <p:graphicFrame>
        <p:nvGraphicFramePr>
          <p:cNvPr id="5" name="Content Placeholder 4"/>
          <p:cNvGraphicFramePr>
            <a:graphicFrameLocks noGrp="1"/>
          </p:cNvGraphicFramePr>
          <p:nvPr>
            <p:ph idx="1"/>
            <p:extLst/>
          </p:nvPr>
        </p:nvGraphicFramePr>
        <p:xfrm>
          <a:off x="453585" y="1166495"/>
          <a:ext cx="7928415" cy="3296920"/>
        </p:xfrm>
        <a:graphic>
          <a:graphicData uri="http://schemas.openxmlformats.org/drawingml/2006/table">
            <a:tbl>
              <a:tblPr firstRow="1" bandRow="1">
                <a:tableStyleId>{5C22544A-7EE6-4342-B048-85BDC9FD1C3A}</a:tableStyleId>
              </a:tblPr>
              <a:tblGrid>
                <a:gridCol w="2302315">
                  <a:extLst>
                    <a:ext uri="{9D8B030D-6E8A-4147-A177-3AD203B41FA5}">
                      <a16:colId xmlns:a16="http://schemas.microsoft.com/office/drawing/2014/main" xmlns="" val="20000"/>
                    </a:ext>
                  </a:extLst>
                </a:gridCol>
                <a:gridCol w="1993900">
                  <a:extLst>
                    <a:ext uri="{9D8B030D-6E8A-4147-A177-3AD203B41FA5}">
                      <a16:colId xmlns:a16="http://schemas.microsoft.com/office/drawing/2014/main" xmlns="" val="20001"/>
                    </a:ext>
                  </a:extLst>
                </a:gridCol>
                <a:gridCol w="2146300">
                  <a:extLst>
                    <a:ext uri="{9D8B030D-6E8A-4147-A177-3AD203B41FA5}">
                      <a16:colId xmlns:a16="http://schemas.microsoft.com/office/drawing/2014/main" xmlns="" val="20002"/>
                    </a:ext>
                  </a:extLst>
                </a:gridCol>
                <a:gridCol w="1485900">
                  <a:extLst>
                    <a:ext uri="{9D8B030D-6E8A-4147-A177-3AD203B41FA5}">
                      <a16:colId xmlns:a16="http://schemas.microsoft.com/office/drawing/2014/main" xmlns="" val="20003"/>
                    </a:ext>
                  </a:extLst>
                </a:gridCol>
              </a:tblGrid>
              <a:tr h="370840">
                <a:tc>
                  <a:txBody>
                    <a:bodyPr/>
                    <a:lstStyle/>
                    <a:p>
                      <a:r>
                        <a:rPr lang="en-US" dirty="0"/>
                        <a:t>Question</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tcPr>
                </a:tc>
                <a:tc>
                  <a:txBody>
                    <a:bodyPr/>
                    <a:lstStyle/>
                    <a:p>
                      <a:r>
                        <a:rPr lang="en-US" dirty="0"/>
                        <a:t>Population</a:t>
                      </a:r>
                    </a:p>
                  </a:txBody>
                  <a:tcPr>
                    <a:lnL w="12700" cmpd="sng">
                      <a:noFill/>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tcPr>
                </a:tc>
                <a:tc>
                  <a:txBody>
                    <a:bodyPr/>
                    <a:lstStyle/>
                    <a:p>
                      <a:r>
                        <a:rPr lang="en-US" dirty="0"/>
                        <a:t>Exposure</a:t>
                      </a:r>
                    </a:p>
                  </a:txBody>
                  <a:tcPr>
                    <a:lnL w="12700" cmpd="sng">
                      <a:noFill/>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tcPr>
                </a:tc>
                <a:tc>
                  <a:txBody>
                    <a:bodyPr/>
                    <a:lstStyle/>
                    <a:p>
                      <a:r>
                        <a:rPr lang="en-US" dirty="0"/>
                        <a:t>Outcome</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xmlns="" val="10000"/>
                  </a:ext>
                </a:extLst>
              </a:tr>
              <a:tr h="370840">
                <a:tc>
                  <a:txBody>
                    <a:bodyPr/>
                    <a:lstStyle/>
                    <a:p>
                      <a:pPr marL="0" marR="0" indent="0" algn="l" defTabSz="914378" rtl="0" eaLnBrk="1" fontAlgn="auto" latinLnBrk="0" hangingPunct="1">
                        <a:lnSpc>
                          <a:spcPct val="100000"/>
                        </a:lnSpc>
                        <a:spcBef>
                          <a:spcPts val="0"/>
                        </a:spcBef>
                        <a:spcAft>
                          <a:spcPts val="0"/>
                        </a:spcAft>
                        <a:buClrTx/>
                        <a:buSzTx/>
                        <a:buFontTx/>
                        <a:buNone/>
                        <a:tabLst/>
                        <a:defRPr/>
                      </a:pPr>
                      <a:r>
                        <a:rPr lang="en-US" dirty="0"/>
                        <a:t>Is usage</a:t>
                      </a:r>
                      <a:r>
                        <a:rPr lang="en-US" baseline="0" dirty="0"/>
                        <a:t> of aspirin associated with risk of colorectal cancer (CRC)?</a:t>
                      </a:r>
                      <a:endParaRPr lang="en-US" dirty="0"/>
                    </a:p>
                    <a:p>
                      <a:endParaRPr lang="en-US" dirty="0"/>
                    </a:p>
                  </a:txBody>
                  <a:tcPr>
                    <a:lnL w="12700" cap="flat" cmpd="sng" algn="ctr">
                      <a:solidFill>
                        <a:schemeClr val="tx1"/>
                      </a:solidFill>
                      <a:prstDash val="solid"/>
                      <a:round/>
                      <a:headEnd type="none" w="med" len="med"/>
                      <a:tailEnd type="none" w="med" len="med"/>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General</a:t>
                      </a:r>
                      <a:r>
                        <a:rPr lang="en-US" baseline="0" dirty="0"/>
                        <a:t> healthy adults from fixed cohort (e.g., NHS)</a:t>
                      </a:r>
                      <a:endParaRPr lang="en-US"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r>
                        <a:rPr lang="en-US" dirty="0">
                          <a:solidFill>
                            <a:schemeClr val="accent2"/>
                          </a:solidFill>
                        </a:rPr>
                        <a:t>Aspirin use</a:t>
                      </a:r>
                      <a:r>
                        <a:rPr lang="en-US" baseline="0" dirty="0">
                          <a:solidFill>
                            <a:schemeClr val="accent2"/>
                          </a:solidFill>
                        </a:rPr>
                        <a:t> during adulthood, prior to diagnosis of CRC</a:t>
                      </a:r>
                      <a:endParaRPr lang="en-US" dirty="0">
                        <a:solidFill>
                          <a:schemeClr val="accent2"/>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r>
                        <a:rPr lang="en-US" dirty="0"/>
                        <a:t>Incidence</a:t>
                      </a:r>
                      <a:r>
                        <a:rPr lang="en-US" baseline="0" dirty="0"/>
                        <a:t> of CRC, or time to CRC diagnosis</a:t>
                      </a:r>
                      <a:endParaRPr lang="en-US" dirty="0"/>
                    </a:p>
                  </a:txBody>
                  <a:tcPr>
                    <a:lnL w="12700" cmpd="sng">
                      <a:noFill/>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10001"/>
                  </a:ext>
                </a:extLst>
              </a:tr>
              <a:tr h="370840">
                <a:tc>
                  <a:txBody>
                    <a:bodyPr/>
                    <a:lstStyle/>
                    <a:p>
                      <a:r>
                        <a:rPr lang="en-US" dirty="0"/>
                        <a:t>Does aspirin</a:t>
                      </a:r>
                      <a:r>
                        <a:rPr lang="en-US" baseline="0" dirty="0"/>
                        <a:t> prevent cancer progression or death, in patients with CRC who had Surgery?</a:t>
                      </a:r>
                      <a:endParaRPr 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Cases diagnosed</a:t>
                      </a:r>
                      <a:r>
                        <a:rPr lang="en-US" baseline="0" dirty="0"/>
                        <a:t> with CRC, 2000 -2010, using hospital cancer registry</a:t>
                      </a:r>
                      <a:endParaRPr lang="en-US" dirty="0"/>
                    </a:p>
                  </a:txBody>
                  <a:tcPr>
                    <a:lnL w="12700" cap="flat" cmpd="sng" algn="ctr">
                      <a:no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accent4"/>
                          </a:solidFill>
                        </a:rPr>
                        <a:t>Aspirin use after diagnosis and surgery</a:t>
                      </a:r>
                      <a:endParaRPr lang="en-US" baseline="0" dirty="0">
                        <a:solidFill>
                          <a:schemeClr val="accent4"/>
                        </a:solidFill>
                      </a:endParaRPr>
                    </a:p>
                    <a:p>
                      <a:endParaRPr lang="en-US" dirty="0"/>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Time to</a:t>
                      </a:r>
                      <a:r>
                        <a:rPr lang="en-US" baseline="0" dirty="0"/>
                        <a:t> </a:t>
                      </a:r>
                      <a:r>
                        <a:rPr lang="en-US" dirty="0"/>
                        <a:t>progression or death</a:t>
                      </a: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2"/>
                  </a:ext>
                </a:extLst>
              </a:tr>
            </a:tbl>
          </a:graphicData>
        </a:graphic>
      </p:graphicFrame>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pPr>
                <a:defRPr/>
              </a:pPr>
              <a:t>46</a:t>
            </a:fld>
            <a:endParaRPr lang="en-US" altLang="en-US"/>
          </a:p>
        </p:txBody>
      </p:sp>
      <p:grpSp>
        <p:nvGrpSpPr>
          <p:cNvPr id="3" name="Group 2"/>
          <p:cNvGrpSpPr/>
          <p:nvPr/>
        </p:nvGrpSpPr>
        <p:grpSpPr>
          <a:xfrm>
            <a:off x="369888" y="4724400"/>
            <a:ext cx="8520111" cy="1322189"/>
            <a:chOff x="369888" y="4724400"/>
            <a:chExt cx="8520111" cy="1322189"/>
          </a:xfrm>
        </p:grpSpPr>
        <p:cxnSp>
          <p:nvCxnSpPr>
            <p:cNvPr id="9" name="Straight Arrow Connector 8"/>
            <p:cNvCxnSpPr/>
            <p:nvPr/>
          </p:nvCxnSpPr>
          <p:spPr>
            <a:xfrm>
              <a:off x="369888" y="4953000"/>
              <a:ext cx="8257277"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1968500" y="4762500"/>
              <a:ext cx="12700" cy="4572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5930900" y="4724400"/>
              <a:ext cx="12700" cy="4572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7747000" y="4724400"/>
              <a:ext cx="12700" cy="4572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bwMode="auto">
            <a:xfrm>
              <a:off x="1739900" y="5219700"/>
              <a:ext cx="571500" cy="307777"/>
            </a:xfrm>
            <a:prstGeom prst="rect">
              <a:avLst/>
            </a:prstGeom>
            <a:noFill/>
            <a:ln w="19050" algn="ctr">
              <a:noFill/>
              <a:miter lim="800000"/>
              <a:headEnd/>
              <a:tailEnd/>
            </a:ln>
          </p:spPr>
          <p:txBody>
            <a:bodyPr wrap="square" lIns="0" tIns="0" rIns="0" bIns="0" rtlCol="0">
              <a:spAutoFit/>
            </a:bodyPr>
            <a:lstStyle/>
            <a:p>
              <a:r>
                <a:rPr lang="en-US" sz="2000" dirty="0" err="1"/>
                <a:t>Dx</a:t>
              </a:r>
              <a:endParaRPr lang="en-US" sz="2000" dirty="0"/>
            </a:p>
          </p:txBody>
        </p:sp>
        <p:sp>
          <p:nvSpPr>
            <p:cNvPr id="16" name="TextBox 15"/>
            <p:cNvSpPr txBox="1"/>
            <p:nvPr/>
          </p:nvSpPr>
          <p:spPr bwMode="auto">
            <a:xfrm>
              <a:off x="5124450" y="5219700"/>
              <a:ext cx="1339850" cy="307777"/>
            </a:xfrm>
            <a:prstGeom prst="rect">
              <a:avLst/>
            </a:prstGeom>
            <a:noFill/>
            <a:ln w="19050" algn="ctr">
              <a:noFill/>
              <a:miter lim="800000"/>
              <a:headEnd/>
              <a:tailEnd/>
            </a:ln>
          </p:spPr>
          <p:txBody>
            <a:bodyPr wrap="square" lIns="0" tIns="0" rIns="0" bIns="0" rtlCol="0">
              <a:spAutoFit/>
            </a:bodyPr>
            <a:lstStyle/>
            <a:p>
              <a:r>
                <a:rPr lang="en-US" sz="2000" dirty="0"/>
                <a:t>Progression</a:t>
              </a:r>
            </a:p>
          </p:txBody>
        </p:sp>
        <p:sp>
          <p:nvSpPr>
            <p:cNvPr id="17" name="TextBox 16"/>
            <p:cNvSpPr txBox="1"/>
            <p:nvPr/>
          </p:nvSpPr>
          <p:spPr bwMode="auto">
            <a:xfrm>
              <a:off x="6832600" y="5219700"/>
              <a:ext cx="2057399" cy="307777"/>
            </a:xfrm>
            <a:prstGeom prst="rect">
              <a:avLst/>
            </a:prstGeom>
            <a:noFill/>
            <a:ln w="19050" algn="ctr">
              <a:noFill/>
              <a:miter lim="800000"/>
              <a:headEnd/>
              <a:tailEnd/>
            </a:ln>
          </p:spPr>
          <p:txBody>
            <a:bodyPr wrap="square" lIns="0" tIns="0" rIns="0" bIns="0" rtlCol="0">
              <a:spAutoFit/>
            </a:bodyPr>
            <a:lstStyle/>
            <a:p>
              <a:r>
                <a:rPr lang="en-US" sz="2000"/>
                <a:t>Death due to CRC</a:t>
              </a:r>
              <a:endParaRPr lang="en-US" sz="2000" dirty="0" err="1"/>
            </a:p>
          </p:txBody>
        </p:sp>
        <p:sp>
          <p:nvSpPr>
            <p:cNvPr id="19" name="Left Brace 18"/>
            <p:cNvSpPr/>
            <p:nvPr/>
          </p:nvSpPr>
          <p:spPr>
            <a:xfrm rot="16200000">
              <a:off x="899672" y="4520561"/>
              <a:ext cx="504825" cy="1531230"/>
            </a:xfrm>
            <a:prstGeom prst="leftBrace">
              <a:avLst/>
            </a:prstGeom>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21" name="Left Brace 20"/>
            <p:cNvSpPr/>
            <p:nvPr/>
          </p:nvSpPr>
          <p:spPr>
            <a:xfrm rot="16200000">
              <a:off x="3910615" y="3622048"/>
              <a:ext cx="585588" cy="3454983"/>
            </a:xfrm>
            <a:prstGeom prst="leftBrace">
              <a:avLst>
                <a:gd name="adj1" fmla="val 68391"/>
                <a:gd name="adj2" fmla="val 46727"/>
              </a:avLst>
            </a:prstGeom>
            <a:ln>
              <a:solidFill>
                <a:schemeClr val="accent4"/>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22" name="Left Brace 21"/>
            <p:cNvSpPr/>
            <p:nvPr/>
          </p:nvSpPr>
          <p:spPr>
            <a:xfrm rot="16200000">
              <a:off x="4801898" y="3215785"/>
              <a:ext cx="504825" cy="5156784"/>
            </a:xfrm>
            <a:prstGeom prst="leftBrace">
              <a:avLst/>
            </a:prstGeom>
            <a:ln>
              <a:solidFill>
                <a:schemeClr val="accent4"/>
              </a:solidFill>
              <a:prstDash val="solid"/>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grpSp>
      <p:cxnSp>
        <p:nvCxnSpPr>
          <p:cNvPr id="18" name="Straight Connector 17"/>
          <p:cNvCxnSpPr/>
          <p:nvPr/>
        </p:nvCxnSpPr>
        <p:spPr>
          <a:xfrm>
            <a:off x="2438400" y="4762500"/>
            <a:ext cx="11971" cy="114593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bwMode="auto">
          <a:xfrm>
            <a:off x="2006210" y="5892701"/>
            <a:ext cx="1339850" cy="307777"/>
          </a:xfrm>
          <a:prstGeom prst="rect">
            <a:avLst/>
          </a:prstGeom>
          <a:noFill/>
          <a:ln w="19050" algn="ctr">
            <a:noFill/>
            <a:miter lim="800000"/>
            <a:headEnd/>
            <a:tailEnd/>
          </a:ln>
        </p:spPr>
        <p:txBody>
          <a:bodyPr wrap="square" lIns="0" tIns="0" rIns="0" bIns="0" rtlCol="0">
            <a:spAutoFit/>
          </a:bodyPr>
          <a:lstStyle/>
          <a:p>
            <a:r>
              <a:rPr lang="en-US" sz="2000" dirty="0"/>
              <a:t>Surgery</a:t>
            </a:r>
          </a:p>
        </p:txBody>
      </p:sp>
      <p:pic>
        <p:nvPicPr>
          <p:cNvPr id="8" name="tmp72A0">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35.7868"/>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10" name="Ink 9"/>
              <p14:cNvContentPartPr/>
              <p14:nvPr>
                <p:custDataLst>
                  <p:tags r:id="rId4"/>
                </p:custDataLst>
                <p:extLst>
                  <p:ext uri="{42D2F446-02D8-4167-A562-619A0277C38B}">
                    <p15:isNarration xmlns:p15="http://schemas.microsoft.com/office/powerpoint/2012/main" val="1"/>
                  </p:ext>
                </p:extLst>
              </p14:nvPr>
            </p14:nvContentPartPr>
            <p14:xfrm>
              <a:off x="491442" y="1823286"/>
              <a:ext cx="7927434" cy="4613699"/>
            </p14:xfrm>
          </p:contentPart>
        </mc:Choice>
        <mc:Fallback xmlns="">
          <p:pic>
            <p:nvPicPr>
              <p:cNvPr id="10" name="Ink 9"/>
              <p:cNvPicPr>
                <a:picLocks noGrp="1" noRot="1" noChangeAspect="1" noMove="1" noResize="1" noEditPoints="1" noAdjustHandles="1" noChangeArrowheads="1" noChangeShapeType="1"/>
              </p:cNvPicPr>
              <p:nvPr/>
            </p:nvPicPr>
            <p:blipFill>
              <a:blip r:embed="rId10"/>
              <a:stretch>
                <a:fillRect/>
              </a:stretch>
            </p:blipFill>
            <p:spPr>
              <a:xfrm>
                <a:off x="482442" y="1814286"/>
                <a:ext cx="7945434" cy="4631699"/>
              </a:xfrm>
              <a:prstGeom prst="rect">
                <a:avLst/>
              </a:prstGeom>
            </p:spPr>
          </p:pic>
        </mc:Fallback>
      </mc:AlternateContent>
    </p:spTree>
    <p:extLst>
      <p:ext uri="{BB962C8B-B14F-4D97-AF65-F5344CB8AC3E}">
        <p14:creationId xmlns:p14="http://schemas.microsoft.com/office/powerpoint/2010/main" val="762820481"/>
      </p:ext>
    </p:extLst>
  </p:cSld>
  <p:clrMapOvr>
    <a:masterClrMapping/>
  </p:clrMapOvr>
  <p:transition advTm="14599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8"/>
                                        </p:tgtEl>
                                      </p:cBhvr>
                                    </p:cmd>
                                  </p:childTnLst>
                                </p:cTn>
                              </p:par>
                              <p:par>
                                <p:cTn id="7" presetID="59"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md type="call" cmd="playFrom(0.0)">
                                      <p:cBhvr>
                                        <p:cTn id="9"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8"/>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BCC8D0D-EAEC-449D-9161-023DFF90F2E2}" type="slidenum">
              <a:rPr lang="en-US" smtClean="0">
                <a:solidFill>
                  <a:srgbClr val="052049"/>
                </a:solidFill>
              </a:rPr>
              <a:pPr/>
              <a:t>47</a:t>
            </a:fld>
            <a:endParaRPr lang="en-US" dirty="0">
              <a:solidFill>
                <a:srgbClr val="052049"/>
              </a:solidFill>
            </a:endParaRPr>
          </a:p>
        </p:txBody>
      </p:sp>
      <p:sp>
        <p:nvSpPr>
          <p:cNvPr id="4" name="Title 3"/>
          <p:cNvSpPr>
            <a:spLocks noGrp="1"/>
          </p:cNvSpPr>
          <p:nvPr>
            <p:ph type="title"/>
          </p:nvPr>
        </p:nvSpPr>
        <p:spPr/>
        <p:txBody>
          <a:bodyPr/>
          <a:lstStyle/>
          <a:p>
            <a:r>
              <a:rPr lang="en-US" dirty="0"/>
              <a:t>Measurement Error &amp; Reverse Causation</a:t>
            </a:r>
          </a:p>
        </p:txBody>
      </p:sp>
      <p:pic>
        <p:nvPicPr>
          <p:cNvPr id="2" name="tmpFEEA">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53776.0839"/>
                </p14:media>
              </p:ext>
              <p:ext uri="{42D2F446-02D8-4167-A562-619A0277C38B}">
                <p15:isNarration xmlns:p15="http://schemas.microsoft.com/office/powerpoint/2012/main" val="1"/>
              </p:ext>
            </p:extLst>
          </p:nvPr>
        </p:nvPicPr>
        <p:blipFill>
          <a:blip r:embed="rId6"/>
          <a:stretch>
            <a:fillRect/>
          </a:stretch>
        </p:blipFill>
        <p:spPr>
          <a:xfrm>
            <a:off x="8813800" y="101600"/>
            <a:ext cx="228600" cy="228600"/>
          </a:xfrm>
          <a:prstGeom prst="rect">
            <a:avLst/>
          </a:prstGeom>
        </p:spPr>
      </p:pic>
    </p:spTree>
    <p:extLst>
      <p:ext uri="{BB962C8B-B14F-4D97-AF65-F5344CB8AC3E}">
        <p14:creationId xmlns:p14="http://schemas.microsoft.com/office/powerpoint/2010/main" val="3449433055"/>
      </p:ext>
    </p:extLst>
  </p:cSld>
  <p:clrMapOvr>
    <a:masterClrMapping/>
  </p:clrMapOvr>
  <p:transition advTm="1625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Exposure Definition &amp; Implications for Measurement Error</a:t>
            </a:r>
          </a:p>
        </p:txBody>
      </p:sp>
      <p:sp>
        <p:nvSpPr>
          <p:cNvPr id="3" name="Content Placeholder 2"/>
          <p:cNvSpPr>
            <a:spLocks noGrp="1"/>
          </p:cNvSpPr>
          <p:nvPr>
            <p:ph idx="1"/>
          </p:nvPr>
        </p:nvSpPr>
        <p:spPr>
          <a:xfrm>
            <a:off x="453585" y="1740116"/>
            <a:ext cx="8137665" cy="4152684"/>
          </a:xfrm>
        </p:spPr>
        <p:txBody>
          <a:bodyPr/>
          <a:lstStyle/>
          <a:p>
            <a:r>
              <a:rPr lang="en-US" dirty="0"/>
              <a:t>Exposure Options</a:t>
            </a:r>
          </a:p>
          <a:p>
            <a:pPr lvl="1"/>
            <a:r>
              <a:rPr lang="en-US" dirty="0"/>
              <a:t>Current use</a:t>
            </a:r>
          </a:p>
          <a:p>
            <a:pPr lvl="1"/>
            <a:r>
              <a:rPr lang="en-US" dirty="0"/>
              <a:t>Prior use</a:t>
            </a:r>
          </a:p>
          <a:p>
            <a:pPr lvl="1"/>
            <a:r>
              <a:rPr lang="en-US" dirty="0"/>
              <a:t>Dose</a:t>
            </a:r>
          </a:p>
          <a:p>
            <a:pPr lvl="1"/>
            <a:r>
              <a:rPr lang="en-US" dirty="0"/>
              <a:t>Frequency</a:t>
            </a:r>
          </a:p>
          <a:p>
            <a:r>
              <a:rPr lang="en-US" dirty="0"/>
              <a:t>How might you collect data on ASA use?</a:t>
            </a:r>
          </a:p>
          <a:p>
            <a:pPr lvl="1"/>
            <a:r>
              <a:rPr lang="en-US" dirty="0"/>
              <a:t>Medical chart abstraction</a:t>
            </a:r>
          </a:p>
          <a:p>
            <a:pPr lvl="1"/>
            <a:r>
              <a:rPr lang="en-US" dirty="0"/>
              <a:t>Pharmacy database </a:t>
            </a:r>
          </a:p>
          <a:p>
            <a:pPr lvl="1"/>
            <a:r>
              <a:rPr lang="en-US" dirty="0"/>
              <a:t>Survey of your population after diagnosis</a:t>
            </a:r>
          </a:p>
          <a:p>
            <a:r>
              <a:rPr lang="en-US" dirty="0"/>
              <a:t>Pros/Cons of these?</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pPr>
                <a:defRPr/>
              </a:pPr>
              <a:t>48</a:t>
            </a:fld>
            <a:endParaRPr lang="en-US" altLang="en-US"/>
          </a:p>
        </p:txBody>
      </p:sp>
      <p:pic>
        <p:nvPicPr>
          <p:cNvPr id="5" name="tmpFEEA">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st="16257" end="27.0839"/>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6" name="Ink 5"/>
              <p14:cNvContentPartPr/>
              <p14:nvPr>
                <p:custDataLst>
                  <p:tags r:id="rId4"/>
                </p:custDataLst>
                <p:extLst>
                  <p:ext uri="{42D2F446-02D8-4167-A562-619A0277C38B}">
                    <p15:isNarration xmlns:p15="http://schemas.microsoft.com/office/powerpoint/2012/main" val="1"/>
                  </p:ext>
                </p:extLst>
              </p14:nvPr>
            </p14:nvContentPartPr>
            <p14:xfrm>
              <a:off x="2079614" y="1308189"/>
              <a:ext cx="6576569" cy="3916355"/>
            </p14:xfrm>
          </p:contentPart>
        </mc:Choice>
        <mc:Fallback xmlns="">
          <p:pic>
            <p:nvPicPr>
              <p:cNvPr id="6" name="Ink 5"/>
              <p:cNvPicPr>
                <a:picLocks noGrp="1" noRot="1" noChangeAspect="1" noMove="1" noResize="1" noEditPoints="1" noAdjustHandles="1" noChangeArrowheads="1" noChangeShapeType="1"/>
              </p:cNvPicPr>
              <p:nvPr/>
            </p:nvPicPr>
            <p:blipFill>
              <a:blip r:embed="rId10"/>
              <a:stretch>
                <a:fillRect/>
              </a:stretch>
            </p:blipFill>
            <p:spPr>
              <a:xfrm>
                <a:off x="2071939" y="1301369"/>
                <a:ext cx="6591920" cy="3929995"/>
              </a:xfrm>
              <a:prstGeom prst="rect">
                <a:avLst/>
              </a:prstGeom>
            </p:spPr>
          </p:pic>
        </mc:Fallback>
      </mc:AlternateContent>
    </p:spTree>
    <p:extLst>
      <p:ext uri="{BB962C8B-B14F-4D97-AF65-F5344CB8AC3E}">
        <p14:creationId xmlns:p14="http://schemas.microsoft.com/office/powerpoint/2010/main" val="2664044543"/>
      </p:ext>
    </p:extLst>
  </p:cSld>
  <p:clrMapOvr>
    <a:masterClrMapping/>
  </p:clrMapOvr>
  <p:transition advTm="5374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md type="call" cmd="playFrom(0.0)">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5"/>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Possible Measurement Error in Exposure Assessment</a:t>
            </a:r>
          </a:p>
        </p:txBody>
      </p:sp>
      <p:sp>
        <p:nvSpPr>
          <p:cNvPr id="3" name="Content Placeholder 2"/>
          <p:cNvSpPr>
            <a:spLocks noGrp="1"/>
          </p:cNvSpPr>
          <p:nvPr>
            <p:ph idx="1"/>
          </p:nvPr>
        </p:nvSpPr>
        <p:spPr/>
        <p:txBody>
          <a:bodyPr/>
          <a:lstStyle/>
          <a:p>
            <a:r>
              <a:rPr lang="en-US" dirty="0"/>
              <a:t>Medical chart abstraction or Pharmacy Database</a:t>
            </a:r>
          </a:p>
          <a:p>
            <a:pPr lvl="1"/>
            <a:r>
              <a:rPr lang="en-US" dirty="0"/>
              <a:t>May have details on dosage, dates prescribed, indication, </a:t>
            </a:r>
            <a:r>
              <a:rPr lang="en-US" dirty="0" err="1"/>
              <a:t>etc</a:t>
            </a:r>
            <a:endParaRPr lang="en-US" dirty="0"/>
          </a:p>
          <a:p>
            <a:pPr lvl="1"/>
            <a:r>
              <a:rPr lang="en-US" dirty="0"/>
              <a:t>ASA is not always a Rx med, so may not be in chart or database</a:t>
            </a:r>
          </a:p>
          <a:p>
            <a:pPr lvl="1"/>
            <a:r>
              <a:rPr lang="en-US" dirty="0"/>
              <a:t>Prescribed or recommended is not the same as actual ingestion</a:t>
            </a:r>
          </a:p>
          <a:p>
            <a:r>
              <a:rPr lang="en-US" dirty="0"/>
              <a:t>Survey of your population after diagnosis</a:t>
            </a:r>
          </a:p>
          <a:p>
            <a:pPr lvl="1"/>
            <a:r>
              <a:rPr lang="en-US" dirty="0"/>
              <a:t>Probably good way to assess “current use” or “current frequency”</a:t>
            </a:r>
          </a:p>
          <a:p>
            <a:pPr lvl="1"/>
            <a:r>
              <a:rPr lang="en-US" dirty="0"/>
              <a:t>Patients may not report accurate details on dose</a:t>
            </a:r>
          </a:p>
          <a:p>
            <a:pPr lvl="1"/>
            <a:r>
              <a:rPr lang="en-US" dirty="0"/>
              <a:t>If trying to assess long-term use in adulthood, relies on recall</a:t>
            </a:r>
          </a:p>
          <a:p>
            <a:pPr lvl="2"/>
            <a:endParaRPr lang="en-US" dirty="0"/>
          </a:p>
          <a:p>
            <a:endParaRPr lang="en-US" dirty="0"/>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49</a:t>
            </a:fld>
            <a:endParaRPr lang="en-US" altLang="en-US">
              <a:solidFill>
                <a:srgbClr val="052049"/>
              </a:solidFill>
            </a:endParaRPr>
          </a:p>
        </p:txBody>
      </p:sp>
      <p:pic>
        <p:nvPicPr>
          <p:cNvPr id="5" name="tmp3E02">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13.9659"/>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6" name="Ink 5"/>
              <p14:cNvContentPartPr/>
              <p14:nvPr>
                <p:custDataLst>
                  <p:tags r:id="rId4"/>
                </p:custDataLst>
                <p:extLst>
                  <p:ext uri="{42D2F446-02D8-4167-A562-619A0277C38B}">
                    <p15:isNarration xmlns:p15="http://schemas.microsoft.com/office/powerpoint/2012/main" val="1"/>
                  </p:ext>
                </p:extLst>
              </p14:nvPr>
            </p14:nvContentPartPr>
            <p14:xfrm>
              <a:off x="620624" y="1136854"/>
              <a:ext cx="7812044" cy="3932724"/>
            </p14:xfrm>
          </p:contentPart>
        </mc:Choice>
        <mc:Fallback xmlns="">
          <p:pic>
            <p:nvPicPr>
              <p:cNvPr id="6" name="Ink 5"/>
              <p:cNvPicPr>
                <a:picLocks noGrp="1" noRot="1" noChangeAspect="1" noMove="1" noResize="1" noEditPoints="1" noAdjustHandles="1" noChangeArrowheads="1" noChangeShapeType="1"/>
              </p:cNvPicPr>
              <p:nvPr/>
            </p:nvPicPr>
            <p:blipFill>
              <a:blip r:embed="rId10"/>
              <a:stretch>
                <a:fillRect/>
              </a:stretch>
            </p:blipFill>
            <p:spPr>
              <a:xfrm>
                <a:off x="612949" y="1132165"/>
                <a:ext cx="7827395" cy="3942101"/>
              </a:xfrm>
              <a:prstGeom prst="rect">
                <a:avLst/>
              </a:prstGeom>
            </p:spPr>
          </p:pic>
        </mc:Fallback>
      </mc:AlternateContent>
    </p:spTree>
    <p:extLst>
      <p:ext uri="{BB962C8B-B14F-4D97-AF65-F5344CB8AC3E}">
        <p14:creationId xmlns:p14="http://schemas.microsoft.com/office/powerpoint/2010/main" val="3347520651"/>
      </p:ext>
    </p:extLst>
  </p:cSld>
  <p:clrMapOvr>
    <a:masterClrMapping/>
  </p:clrMapOvr>
  <p:transition advTm="8812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md type="call" cmd="playFrom(0.0)">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p:cNvSpPr>
            <a:spLocks noGrp="1"/>
          </p:cNvSpPr>
          <p:nvPr>
            <p:ph type="title"/>
          </p:nvPr>
        </p:nvSpPr>
        <p:spPr/>
        <p:txBody>
          <a:bodyPr/>
          <a:lstStyle/>
          <a:p>
            <a:r>
              <a:rPr lang="en-US" altLang="en-US" smtClean="0"/>
              <a:t>Fixed Cohort  </a:t>
            </a:r>
            <a:endParaRPr lang="en-US" altLang="en-US" dirty="0"/>
          </a:p>
        </p:txBody>
      </p:sp>
      <p:sp>
        <p:nvSpPr>
          <p:cNvPr id="34819" name="Content Placeholder 2"/>
          <p:cNvSpPr>
            <a:spLocks noGrp="1"/>
          </p:cNvSpPr>
          <p:nvPr>
            <p:ph sz="quarter" idx="1"/>
          </p:nvPr>
        </p:nvSpPr>
        <p:spPr>
          <a:xfrm>
            <a:off x="369888" y="1271657"/>
            <a:ext cx="8137665" cy="5081518"/>
          </a:xfrm>
        </p:spPr>
        <p:txBody>
          <a:bodyPr/>
          <a:lstStyle/>
          <a:p>
            <a:r>
              <a:rPr lang="en-US" altLang="en-US" dirty="0" smtClean="0"/>
              <a:t>Fixed population</a:t>
            </a:r>
          </a:p>
          <a:p>
            <a:pPr lvl="1"/>
            <a:r>
              <a:rPr lang="en-US" altLang="en-US" dirty="0" smtClean="0"/>
              <a:t>Followed from defined starting point to defined ending point</a:t>
            </a:r>
          </a:p>
          <a:p>
            <a:pPr lvl="1"/>
            <a:r>
              <a:rPr lang="en-US" altLang="en-US" dirty="0" smtClean="0"/>
              <a:t>After enrollment is complete/start of follow-up, no one added</a:t>
            </a:r>
          </a:p>
          <a:p>
            <a:r>
              <a:rPr lang="en-US" altLang="en-US" dirty="0" smtClean="0"/>
              <a:t>Membership-defining event</a:t>
            </a:r>
          </a:p>
          <a:p>
            <a:pPr lvl="1"/>
            <a:r>
              <a:rPr lang="en-US" altLang="en-US" dirty="0" smtClean="0"/>
              <a:t>Cohort of persons born in 2012 (calendar time)</a:t>
            </a:r>
          </a:p>
          <a:p>
            <a:pPr lvl="1"/>
            <a:r>
              <a:rPr lang="en-US" altLang="en-US" dirty="0" smtClean="0"/>
              <a:t>Cohort formed at entry into UCSF medical school (an event)</a:t>
            </a:r>
          </a:p>
          <a:p>
            <a:pPr lvl="1"/>
            <a:r>
              <a:rPr lang="en-US" altLang="en-US" dirty="0" smtClean="0"/>
              <a:t>Randomization to drug vs placebo in a clinical trial (an event)</a:t>
            </a:r>
          </a:p>
          <a:p>
            <a:endParaRPr lang="en-US" altLang="en-US" dirty="0" smtClean="0"/>
          </a:p>
          <a:p>
            <a:pPr lvl="1"/>
            <a:endParaRPr lang="en-US" altLang="en-US" dirty="0" smtClean="0"/>
          </a:p>
        </p:txBody>
      </p:sp>
      <p:sp>
        <p:nvSpPr>
          <p:cNvPr id="64515" name="Slide Number Placeholder 2"/>
          <p:cNvSpPr>
            <a:spLocks noGrp="1"/>
          </p:cNvSpPr>
          <p:nvPr>
            <p:ph type="sldNum" sz="quarter" idx="10"/>
          </p:nvPr>
        </p:nvSpPr>
        <p:spPr/>
        <p:txBody>
          <a:bodyPr/>
          <a:lstStyle>
            <a:lvl1pPr>
              <a:defRPr>
                <a:solidFill>
                  <a:schemeClr val="tx1"/>
                </a:solidFill>
                <a:latin typeface="Garamond" charset="0"/>
              </a:defRPr>
            </a:lvl1pPr>
            <a:lvl2pPr marL="742950" indent="-285750">
              <a:defRPr>
                <a:solidFill>
                  <a:schemeClr val="tx1"/>
                </a:solidFill>
                <a:latin typeface="Garamond" charset="0"/>
              </a:defRPr>
            </a:lvl2pPr>
            <a:lvl3pPr marL="1143000" indent="-228600">
              <a:defRPr>
                <a:solidFill>
                  <a:schemeClr val="tx1"/>
                </a:solidFill>
                <a:latin typeface="Garamond" charset="0"/>
              </a:defRPr>
            </a:lvl3pPr>
            <a:lvl4pPr marL="1600200" indent="-228600">
              <a:defRPr>
                <a:solidFill>
                  <a:schemeClr val="tx1"/>
                </a:solidFill>
                <a:latin typeface="Garamond" charset="0"/>
              </a:defRPr>
            </a:lvl4pPr>
            <a:lvl5pPr marL="2057400" indent="-228600">
              <a:defRPr>
                <a:solidFill>
                  <a:schemeClr val="tx1"/>
                </a:solidFill>
                <a:latin typeface="Garamond" charset="0"/>
              </a:defRPr>
            </a:lvl5pPr>
            <a:lvl6pPr marL="2514600" indent="-228600" eaLnBrk="0" fontAlgn="base" hangingPunct="0">
              <a:spcBef>
                <a:spcPct val="0"/>
              </a:spcBef>
              <a:spcAft>
                <a:spcPct val="0"/>
              </a:spcAft>
              <a:defRPr>
                <a:solidFill>
                  <a:schemeClr val="tx1"/>
                </a:solidFill>
                <a:latin typeface="Garamond" charset="0"/>
              </a:defRPr>
            </a:lvl6pPr>
            <a:lvl7pPr marL="2971800" indent="-228600" eaLnBrk="0" fontAlgn="base" hangingPunct="0">
              <a:spcBef>
                <a:spcPct val="0"/>
              </a:spcBef>
              <a:spcAft>
                <a:spcPct val="0"/>
              </a:spcAft>
              <a:defRPr>
                <a:solidFill>
                  <a:schemeClr val="tx1"/>
                </a:solidFill>
                <a:latin typeface="Garamond" charset="0"/>
              </a:defRPr>
            </a:lvl7pPr>
            <a:lvl8pPr marL="3429000" indent="-228600" eaLnBrk="0" fontAlgn="base" hangingPunct="0">
              <a:spcBef>
                <a:spcPct val="0"/>
              </a:spcBef>
              <a:spcAft>
                <a:spcPct val="0"/>
              </a:spcAft>
              <a:defRPr>
                <a:solidFill>
                  <a:schemeClr val="tx1"/>
                </a:solidFill>
                <a:latin typeface="Garamond" charset="0"/>
              </a:defRPr>
            </a:lvl8pPr>
            <a:lvl9pPr marL="3886200" indent="-228600" eaLnBrk="0" fontAlgn="base" hangingPunct="0">
              <a:spcBef>
                <a:spcPct val="0"/>
              </a:spcBef>
              <a:spcAft>
                <a:spcPct val="0"/>
              </a:spcAft>
              <a:defRPr>
                <a:solidFill>
                  <a:schemeClr val="tx1"/>
                </a:solidFill>
                <a:latin typeface="Garamond" charset="0"/>
              </a:defRPr>
            </a:lvl9pPr>
          </a:lstStyle>
          <a:p>
            <a:fld id="{DB28C928-F170-1049-A92C-8460152DE397}" type="slidenum">
              <a:rPr lang="en-US" altLang="en-US" smtClean="0"/>
              <a:pPr/>
              <a:t>5</a:t>
            </a:fld>
            <a:endParaRPr lang="en-US" altLang="en-US"/>
          </a:p>
        </p:txBody>
      </p:sp>
      <p:pic>
        <p:nvPicPr>
          <p:cNvPr id="8" name="tmp5FC6">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55.356"/>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9" name="Ink 8"/>
              <p14:cNvContentPartPr/>
              <p14:nvPr>
                <p:custDataLst>
                  <p:tags r:id="rId4"/>
                </p:custDataLst>
                <p:extLst>
                  <p:ext uri="{42D2F446-02D8-4167-A562-619A0277C38B}">
                    <p15:isNarration xmlns:p15="http://schemas.microsoft.com/office/powerpoint/2012/main" val="1"/>
                  </p:ext>
                </p:extLst>
              </p14:nvPr>
            </p14:nvContentPartPr>
            <p14:xfrm>
              <a:off x="994728" y="2033908"/>
              <a:ext cx="6857031" cy="2045855"/>
            </p14:xfrm>
          </p:contentPart>
        </mc:Choice>
        <mc:Fallback xmlns="">
          <p:pic>
            <p:nvPicPr>
              <p:cNvPr id="9" name="Ink 8"/>
              <p:cNvPicPr>
                <a:picLocks noGrp="1" noRot="1" noChangeAspect="1" noMove="1" noResize="1" noEditPoints="1" noAdjustHandles="1" noChangeArrowheads="1" noChangeShapeType="1"/>
              </p:cNvPicPr>
              <p:nvPr/>
            </p:nvPicPr>
            <p:blipFill>
              <a:blip r:embed="rId9"/>
              <a:stretch>
                <a:fillRect/>
              </a:stretch>
            </p:blipFill>
            <p:spPr>
              <a:xfrm>
                <a:off x="985728" y="2024908"/>
                <a:ext cx="6875031" cy="2063855"/>
              </a:xfrm>
              <a:prstGeom prst="rect">
                <a:avLst/>
              </a:prstGeom>
            </p:spPr>
          </p:pic>
        </mc:Fallback>
      </mc:AlternateContent>
    </p:spTree>
    <p:extLst>
      <p:ext uri="{BB962C8B-B14F-4D97-AF65-F5344CB8AC3E}">
        <p14:creationId xmlns:p14="http://schemas.microsoft.com/office/powerpoint/2010/main" val="576936925"/>
      </p:ext>
    </p:extLst>
  </p:cSld>
  <p:clrMapOvr>
    <a:masterClrMapping/>
  </p:clrMapOvr>
  <p:transition advTm="12823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8"/>
                                        </p:tgtEl>
                                      </p:cBhvr>
                                    </p:cmd>
                                  </p:childTnLst>
                                </p:cTn>
                              </p:par>
                              <p:par>
                                <p:cTn id="7" presetID="59"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md type="call" cmd="playFrom(0.0)">
                                      <p:cBhvr>
                                        <p:cTn id="9"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8"/>
                </p:tgtEl>
              </p:cMediaNode>
            </p:vide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idx="4294967295"/>
          </p:nvPr>
        </p:nvSpPr>
        <p:spPr>
          <a:xfrm>
            <a:off x="541338" y="652463"/>
            <a:ext cx="8602662" cy="473075"/>
          </a:xfrm>
        </p:spPr>
        <p:txBody>
          <a:bodyPr>
            <a:normAutofit fontScale="90000"/>
          </a:bodyPr>
          <a:lstStyle/>
          <a:p>
            <a:r>
              <a:rPr lang="en-US" altLang="en-US" sz="2489" dirty="0">
                <a:solidFill>
                  <a:schemeClr val="tx1"/>
                </a:solidFill>
                <a:cs typeface="Times New Roman" pitchFamily="18" charset="0"/>
              </a:rPr>
              <a:t>Measurement Bias is the Result of Measurement Error:  </a:t>
            </a:r>
            <a:br>
              <a:rPr lang="en-US" altLang="en-US" sz="2489" dirty="0">
                <a:solidFill>
                  <a:schemeClr val="tx1"/>
                </a:solidFill>
                <a:cs typeface="Times New Roman" pitchFamily="18" charset="0"/>
              </a:rPr>
            </a:br>
            <a:r>
              <a:rPr lang="en-US" altLang="en-US" sz="2489" dirty="0">
                <a:solidFill>
                  <a:schemeClr val="tx1"/>
                </a:solidFill>
                <a:cs typeface="Times New Roman" pitchFamily="18" charset="0"/>
              </a:rPr>
              <a:t>Refined Terminology for Measurement Error</a:t>
            </a:r>
            <a:endParaRPr lang="en-US" altLang="en-US" dirty="0">
              <a:solidFill>
                <a:schemeClr val="tx1"/>
              </a:solidFill>
              <a:cs typeface="Times New Roman" pitchFamily="18" charset="0"/>
            </a:endParaRPr>
          </a:p>
        </p:txBody>
      </p:sp>
      <p:sp>
        <p:nvSpPr>
          <p:cNvPr id="3" name="Rectangle 1"/>
          <p:cNvSpPr>
            <a:spLocks noChangeArrowheads="1"/>
          </p:cNvSpPr>
          <p:nvPr/>
        </p:nvSpPr>
        <p:spPr bwMode="auto">
          <a:xfrm>
            <a:off x="1869723" y="3273237"/>
            <a:ext cx="164212" cy="410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1280" tIns="40640" rIns="81280" bIns="40640" numCol="1" anchor="ctr" anchorCtr="0" compatLnSpc="1">
            <a:prstTxWarp prst="textNoShape">
              <a:avLst/>
            </a:prstTxWarp>
            <a:spAutoFit/>
          </a:bodyPr>
          <a:lstStyle/>
          <a:p>
            <a:endParaRPr lang="en-US" altLang="en-US" sz="2133" dirty="0">
              <a:solidFill>
                <a:srgbClr val="000000"/>
              </a:solidFill>
              <a:latin typeface="Times New Roman" pitchFamily="18" charset="0"/>
            </a:endParaRPr>
          </a:p>
        </p:txBody>
      </p:sp>
      <p:graphicFrame>
        <p:nvGraphicFramePr>
          <p:cNvPr id="4" name="Table 3"/>
          <p:cNvGraphicFramePr>
            <a:graphicFrameLocks noGrp="1"/>
          </p:cNvGraphicFramePr>
          <p:nvPr/>
        </p:nvGraphicFramePr>
        <p:xfrm>
          <a:off x="237067" y="1444131"/>
          <a:ext cx="7721599" cy="4172374"/>
        </p:xfrm>
        <a:graphic>
          <a:graphicData uri="http://schemas.openxmlformats.org/drawingml/2006/table">
            <a:tbl>
              <a:tblPr firstRow="1" firstCol="1" bandRow="1">
                <a:tableStyleId>{2D5ABB26-0587-4C30-8999-92F81FD0307C}</a:tableStyleId>
              </a:tblPr>
              <a:tblGrid>
                <a:gridCol w="1768409">
                  <a:extLst>
                    <a:ext uri="{9D8B030D-6E8A-4147-A177-3AD203B41FA5}">
                      <a16:colId xmlns:a16="http://schemas.microsoft.com/office/drawing/2014/main" xmlns="" val="20000"/>
                    </a:ext>
                  </a:extLst>
                </a:gridCol>
                <a:gridCol w="1754908">
                  <a:extLst>
                    <a:ext uri="{9D8B030D-6E8A-4147-A177-3AD203B41FA5}">
                      <a16:colId xmlns:a16="http://schemas.microsoft.com/office/drawing/2014/main" xmlns="" val="20001"/>
                    </a:ext>
                  </a:extLst>
                </a:gridCol>
                <a:gridCol w="1822405">
                  <a:extLst>
                    <a:ext uri="{9D8B030D-6E8A-4147-A177-3AD203B41FA5}">
                      <a16:colId xmlns:a16="http://schemas.microsoft.com/office/drawing/2014/main" xmlns="" val="20002"/>
                    </a:ext>
                  </a:extLst>
                </a:gridCol>
                <a:gridCol w="1822405">
                  <a:extLst>
                    <a:ext uri="{9D8B030D-6E8A-4147-A177-3AD203B41FA5}">
                      <a16:colId xmlns:a16="http://schemas.microsoft.com/office/drawing/2014/main" xmlns="" val="20003"/>
                    </a:ext>
                  </a:extLst>
                </a:gridCol>
                <a:gridCol w="553472">
                  <a:extLst>
                    <a:ext uri="{9D8B030D-6E8A-4147-A177-3AD203B41FA5}">
                      <a16:colId xmlns:a16="http://schemas.microsoft.com/office/drawing/2014/main" xmlns="" val="20004"/>
                    </a:ext>
                  </a:extLst>
                </a:gridCol>
              </a:tblGrid>
              <a:tr h="1354667">
                <a:tc>
                  <a:txBody>
                    <a:bodyPr/>
                    <a:lstStyle/>
                    <a:p>
                      <a:pPr marL="0" marR="0">
                        <a:lnSpc>
                          <a:spcPct val="115000"/>
                        </a:lnSpc>
                        <a:spcBef>
                          <a:spcPts val="0"/>
                        </a:spcBef>
                        <a:spcAft>
                          <a:spcPts val="0"/>
                        </a:spcAft>
                      </a:pPr>
                      <a:r>
                        <a:rPr lang="en-US" sz="1200" dirty="0">
                          <a:effectLst/>
                        </a:rPr>
                        <a:t> </a:t>
                      </a:r>
                      <a:endParaRPr lang="en-US" sz="1000" dirty="0">
                        <a:effectLst/>
                        <a:latin typeface="Calibri"/>
                        <a:ea typeface="Calibri"/>
                        <a:cs typeface="Times New Roman"/>
                      </a:endParaRPr>
                    </a:p>
                  </a:txBody>
                  <a:tcPr marL="60960" marR="60960" marT="0" marB="0"/>
                </a:tc>
                <a:tc>
                  <a:txBody>
                    <a:bodyPr/>
                    <a:lstStyle/>
                    <a:p>
                      <a:pPr marL="0" marR="0">
                        <a:lnSpc>
                          <a:spcPct val="115000"/>
                        </a:lnSpc>
                        <a:spcBef>
                          <a:spcPts val="0"/>
                        </a:spcBef>
                        <a:spcAft>
                          <a:spcPts val="0"/>
                        </a:spcAft>
                      </a:pPr>
                      <a:r>
                        <a:rPr lang="en-US" sz="1200" dirty="0">
                          <a:effectLst/>
                        </a:rPr>
                        <a:t> </a:t>
                      </a:r>
                      <a:endParaRPr lang="en-US" sz="1000" dirty="0">
                        <a:effectLst/>
                        <a:latin typeface="Calibri"/>
                        <a:ea typeface="Calibri"/>
                        <a:cs typeface="Times New Roman"/>
                      </a:endParaRPr>
                    </a:p>
                  </a:txBody>
                  <a:tcPr marL="60960" marR="60960" marT="0" marB="0"/>
                </a:tc>
                <a:tc gridSpan="2">
                  <a:txBody>
                    <a:bodyPr/>
                    <a:lstStyle/>
                    <a:p>
                      <a:pPr marL="0" marR="0" algn="ctr">
                        <a:lnSpc>
                          <a:spcPct val="115000"/>
                        </a:lnSpc>
                        <a:spcBef>
                          <a:spcPts val="0"/>
                        </a:spcBef>
                        <a:spcAft>
                          <a:spcPts val="0"/>
                        </a:spcAft>
                      </a:pPr>
                      <a:r>
                        <a:rPr lang="en-US" sz="1800" dirty="0">
                          <a:effectLst/>
                        </a:rPr>
                        <a:t>Is error related to whether other variables in the analysis are measured in error? (“Dependence”) </a:t>
                      </a:r>
                      <a:endParaRPr lang="en-US" sz="1800" dirty="0">
                        <a:effectLst/>
                        <a:latin typeface="Calibri"/>
                        <a:ea typeface="Calibri"/>
                        <a:cs typeface="Times New Roman"/>
                      </a:endParaRPr>
                    </a:p>
                  </a:txBody>
                  <a:tcPr marL="60960" marR="60960" marT="0" marB="0"/>
                </a:tc>
                <a:tc hMerge="1">
                  <a:txBody>
                    <a:bodyPr/>
                    <a:lstStyle/>
                    <a:p>
                      <a:endParaRPr lang="en-US"/>
                    </a:p>
                  </a:txBody>
                  <a:tcPr/>
                </a:tc>
                <a:tc>
                  <a:txBody>
                    <a:bodyPr/>
                    <a:lstStyle/>
                    <a:p>
                      <a:pPr marL="0" marR="0">
                        <a:lnSpc>
                          <a:spcPct val="115000"/>
                        </a:lnSpc>
                        <a:spcBef>
                          <a:spcPts val="0"/>
                        </a:spcBef>
                        <a:spcAft>
                          <a:spcPts val="0"/>
                        </a:spcAft>
                      </a:pPr>
                      <a:r>
                        <a:rPr lang="en-US" sz="1200" dirty="0">
                          <a:effectLst/>
                        </a:rPr>
                        <a:t> </a:t>
                      </a:r>
                      <a:endParaRPr lang="en-US" sz="1000" dirty="0">
                        <a:effectLst/>
                        <a:latin typeface="Calibri"/>
                        <a:ea typeface="Calibri"/>
                        <a:cs typeface="Times New Roman"/>
                      </a:endParaRPr>
                    </a:p>
                  </a:txBody>
                  <a:tcPr marL="60960" marR="60960" marT="0" marB="0"/>
                </a:tc>
                <a:extLst>
                  <a:ext uri="{0D108BD9-81ED-4DB2-BD59-A6C34878D82A}">
                    <a16:rowId xmlns:a16="http://schemas.microsoft.com/office/drawing/2014/main" xmlns="" val="10000"/>
                  </a:ext>
                </a:extLst>
              </a:tr>
              <a:tr h="311573">
                <a:tc>
                  <a:txBody>
                    <a:bodyPr/>
                    <a:lstStyle/>
                    <a:p>
                      <a:pPr marL="0" marR="0">
                        <a:lnSpc>
                          <a:spcPct val="115000"/>
                        </a:lnSpc>
                        <a:spcBef>
                          <a:spcPts val="0"/>
                        </a:spcBef>
                        <a:spcAft>
                          <a:spcPts val="0"/>
                        </a:spcAft>
                      </a:pPr>
                      <a:r>
                        <a:rPr lang="en-US" sz="1200" dirty="0">
                          <a:effectLst/>
                        </a:rPr>
                        <a:t> </a:t>
                      </a:r>
                      <a:endParaRPr lang="en-US" sz="1000" dirty="0">
                        <a:effectLst/>
                        <a:latin typeface="Calibri"/>
                        <a:ea typeface="Calibri"/>
                        <a:cs typeface="Times New Roman"/>
                      </a:endParaRPr>
                    </a:p>
                  </a:txBody>
                  <a:tcPr marL="60960" marR="60960" marT="0" marB="0"/>
                </a:tc>
                <a:tc>
                  <a:txBody>
                    <a:bodyPr/>
                    <a:lstStyle/>
                    <a:p>
                      <a:pPr marL="0" marR="0" algn="ctr">
                        <a:lnSpc>
                          <a:spcPct val="115000"/>
                        </a:lnSpc>
                        <a:spcBef>
                          <a:spcPts val="0"/>
                        </a:spcBef>
                        <a:spcAft>
                          <a:spcPts val="0"/>
                        </a:spcAft>
                      </a:pPr>
                      <a:r>
                        <a:rPr lang="en-US" sz="1200" dirty="0">
                          <a:effectLst/>
                        </a:rPr>
                        <a:t> </a:t>
                      </a:r>
                      <a:endParaRPr lang="en-US" sz="1000" dirty="0">
                        <a:effectLst/>
                        <a:latin typeface="Calibri"/>
                        <a:ea typeface="Calibri"/>
                        <a:cs typeface="Times New Roman"/>
                      </a:endParaRPr>
                    </a:p>
                  </a:txBody>
                  <a:tcPr marL="60960" marR="60960" marT="0" marB="0" anchor="ctr"/>
                </a:tc>
                <a:tc>
                  <a:txBody>
                    <a:bodyPr/>
                    <a:lstStyle/>
                    <a:p>
                      <a:pPr marL="0" marR="0" algn="ctr">
                        <a:lnSpc>
                          <a:spcPct val="115000"/>
                        </a:lnSpc>
                        <a:spcBef>
                          <a:spcPts val="0"/>
                        </a:spcBef>
                        <a:spcAft>
                          <a:spcPts val="0"/>
                        </a:spcAft>
                      </a:pPr>
                      <a:r>
                        <a:rPr lang="en-US" sz="1800" dirty="0">
                          <a:effectLst/>
                        </a:rPr>
                        <a:t>Independent</a:t>
                      </a:r>
                      <a:endParaRPr lang="en-US" sz="1800" dirty="0">
                        <a:effectLst/>
                        <a:latin typeface="Calibri"/>
                        <a:ea typeface="Calibri"/>
                        <a:cs typeface="Times New Roman"/>
                      </a:endParaRPr>
                    </a:p>
                  </a:txBody>
                  <a:tcPr marL="60960" marR="60960" marT="0" marB="0" anchor="ctr">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effectLst/>
                        </a:rPr>
                        <a:t>Dependent</a:t>
                      </a:r>
                      <a:endParaRPr lang="en-US" sz="1800" dirty="0">
                        <a:effectLst/>
                        <a:latin typeface="Calibri"/>
                        <a:ea typeface="Calibri"/>
                        <a:cs typeface="Times New Roman"/>
                      </a:endParaRPr>
                    </a:p>
                  </a:txBody>
                  <a:tcPr marL="60960" marR="60960" marT="0" marB="0" anchor="ctr">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effectLst/>
                        </a:rPr>
                        <a:t> </a:t>
                      </a:r>
                      <a:endParaRPr lang="en-US" sz="1000" dirty="0">
                        <a:effectLst/>
                        <a:latin typeface="Calibri"/>
                        <a:ea typeface="Calibri"/>
                        <a:cs typeface="Times New Roman"/>
                      </a:endParaRPr>
                    </a:p>
                  </a:txBody>
                  <a:tcPr marL="60960" marR="60960" marT="0" marB="0"/>
                </a:tc>
                <a:extLst>
                  <a:ext uri="{0D108BD9-81ED-4DB2-BD59-A6C34878D82A}">
                    <a16:rowId xmlns:a16="http://schemas.microsoft.com/office/drawing/2014/main" xmlns="" val="10001"/>
                  </a:ext>
                </a:extLst>
              </a:tr>
              <a:tr h="1176556">
                <a:tc rowSpan="2">
                  <a:txBody>
                    <a:bodyPr/>
                    <a:lstStyle/>
                    <a:p>
                      <a:pPr marL="0" marR="0" algn="ctr">
                        <a:lnSpc>
                          <a:spcPct val="115000"/>
                        </a:lnSpc>
                        <a:spcBef>
                          <a:spcPts val="0"/>
                        </a:spcBef>
                        <a:spcAft>
                          <a:spcPts val="0"/>
                        </a:spcAft>
                      </a:pPr>
                      <a:r>
                        <a:rPr lang="en-US" sz="1800" dirty="0">
                          <a:effectLst/>
                        </a:rPr>
                        <a:t>Is error related to true values of other variables in the analysis?</a:t>
                      </a:r>
                    </a:p>
                    <a:p>
                      <a:pPr marL="0" marR="0" algn="ctr">
                        <a:lnSpc>
                          <a:spcPct val="115000"/>
                        </a:lnSpc>
                        <a:spcBef>
                          <a:spcPts val="0"/>
                        </a:spcBef>
                        <a:spcAft>
                          <a:spcPts val="0"/>
                        </a:spcAft>
                      </a:pPr>
                      <a:r>
                        <a:rPr lang="en-US" sz="1800" dirty="0">
                          <a:effectLst/>
                        </a:rPr>
                        <a:t>(“Differentiality”)</a:t>
                      </a:r>
                      <a:endParaRPr lang="en-US" sz="1800" dirty="0">
                        <a:effectLst/>
                        <a:latin typeface="Calibri"/>
                        <a:ea typeface="Calibri"/>
                        <a:cs typeface="Times New Roman"/>
                      </a:endParaRPr>
                    </a:p>
                  </a:txBody>
                  <a:tcPr marL="60960" marR="60960" marT="0" marB="0" anchor="ctr"/>
                </a:tc>
                <a:tc>
                  <a:txBody>
                    <a:bodyPr/>
                    <a:lstStyle/>
                    <a:p>
                      <a:pPr marL="0" marR="0" algn="ctr">
                        <a:lnSpc>
                          <a:spcPct val="115000"/>
                        </a:lnSpc>
                        <a:spcBef>
                          <a:spcPts val="0"/>
                        </a:spcBef>
                        <a:spcAft>
                          <a:spcPts val="0"/>
                        </a:spcAft>
                      </a:pPr>
                      <a:r>
                        <a:rPr lang="en-US" sz="1800" dirty="0">
                          <a:effectLst/>
                        </a:rPr>
                        <a:t>Non-differential</a:t>
                      </a:r>
                      <a:endParaRPr lang="en-US" sz="1800" dirty="0">
                        <a:effectLst/>
                        <a:latin typeface="Calibri"/>
                        <a:ea typeface="Calibri"/>
                        <a:cs typeface="Times New Roman"/>
                      </a:endParaRPr>
                    </a:p>
                  </a:txBody>
                  <a:tcPr marL="60960" marR="60960" marT="0" marB="0" anchor="ctr">
                    <a:lnR w="12700" cap="flat" cmpd="sng" algn="ctr">
                      <a:solidFill>
                        <a:schemeClr val="tx1"/>
                      </a:solidFill>
                      <a:prstDash val="solid"/>
                      <a:round/>
                      <a:headEnd type="none" w="med" len="med"/>
                      <a:tailEnd type="none" w="med" len="med"/>
                    </a:lnR>
                  </a:tcPr>
                </a:tc>
                <a:tc>
                  <a:txBody>
                    <a:bodyPr/>
                    <a:lstStyle/>
                    <a:p>
                      <a:pPr marL="0" marR="0" algn="ctr">
                        <a:lnSpc>
                          <a:spcPct val="115000"/>
                        </a:lnSpc>
                        <a:spcBef>
                          <a:spcPts val="0"/>
                        </a:spcBef>
                        <a:spcAft>
                          <a:spcPts val="0"/>
                        </a:spcAft>
                      </a:pPr>
                      <a:r>
                        <a:rPr lang="en-US" sz="1800" dirty="0">
                          <a:solidFill>
                            <a:srgbClr val="FF0000"/>
                          </a:solidFill>
                          <a:effectLst/>
                        </a:rPr>
                        <a:t>Independent</a:t>
                      </a:r>
                    </a:p>
                    <a:p>
                      <a:pPr marL="0" marR="0" algn="ctr">
                        <a:lnSpc>
                          <a:spcPct val="115000"/>
                        </a:lnSpc>
                        <a:spcBef>
                          <a:spcPts val="0"/>
                        </a:spcBef>
                        <a:spcAft>
                          <a:spcPts val="0"/>
                        </a:spcAft>
                      </a:pPr>
                      <a:r>
                        <a:rPr lang="en-US" sz="1800" dirty="0">
                          <a:solidFill>
                            <a:srgbClr val="FF0000"/>
                          </a:solidFill>
                          <a:effectLst/>
                        </a:rPr>
                        <a:t>Non-differential</a:t>
                      </a:r>
                    </a:p>
                    <a:p>
                      <a:pPr marL="0" marR="0" algn="ctr">
                        <a:lnSpc>
                          <a:spcPct val="115000"/>
                        </a:lnSpc>
                        <a:spcBef>
                          <a:spcPts val="0"/>
                        </a:spcBef>
                        <a:spcAft>
                          <a:spcPts val="0"/>
                        </a:spcAft>
                      </a:pPr>
                      <a:r>
                        <a:rPr lang="en-US" sz="1800" dirty="0">
                          <a:solidFill>
                            <a:srgbClr val="FF0000"/>
                          </a:solidFill>
                          <a:effectLst/>
                        </a:rPr>
                        <a:t>Misclassification</a:t>
                      </a:r>
                      <a:endParaRPr lang="en-US" sz="1800" dirty="0">
                        <a:solidFill>
                          <a:srgbClr val="FF0000"/>
                        </a:solidFill>
                        <a:effectLst/>
                        <a:latin typeface="Calibri"/>
                        <a:ea typeface="Calibri"/>
                        <a:cs typeface="Times New Roman"/>
                      </a:endParaRPr>
                    </a:p>
                  </a:txBody>
                  <a:tcPr marL="60960" marR="609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solidFill>
                            <a:srgbClr val="FF0000"/>
                          </a:solidFill>
                          <a:effectLst/>
                        </a:rPr>
                        <a:t>Dependent</a:t>
                      </a:r>
                    </a:p>
                    <a:p>
                      <a:pPr marL="0" marR="0" algn="ctr">
                        <a:lnSpc>
                          <a:spcPct val="115000"/>
                        </a:lnSpc>
                        <a:spcBef>
                          <a:spcPts val="0"/>
                        </a:spcBef>
                        <a:spcAft>
                          <a:spcPts val="0"/>
                        </a:spcAft>
                      </a:pPr>
                      <a:r>
                        <a:rPr lang="en-US" sz="1800" dirty="0">
                          <a:solidFill>
                            <a:srgbClr val="FF0000"/>
                          </a:solidFill>
                          <a:effectLst/>
                        </a:rPr>
                        <a:t>Non-differential</a:t>
                      </a:r>
                    </a:p>
                    <a:p>
                      <a:pPr marL="0" marR="0" algn="ctr">
                        <a:lnSpc>
                          <a:spcPct val="115000"/>
                        </a:lnSpc>
                        <a:spcBef>
                          <a:spcPts val="0"/>
                        </a:spcBef>
                        <a:spcAft>
                          <a:spcPts val="0"/>
                        </a:spcAft>
                      </a:pPr>
                      <a:r>
                        <a:rPr lang="en-US" sz="1800" dirty="0">
                          <a:solidFill>
                            <a:srgbClr val="FF0000"/>
                          </a:solidFill>
                          <a:effectLst/>
                        </a:rPr>
                        <a:t>Misclassification</a:t>
                      </a:r>
                      <a:endParaRPr lang="en-US" sz="1800" dirty="0">
                        <a:solidFill>
                          <a:srgbClr val="FF0000"/>
                        </a:solidFill>
                        <a:effectLst/>
                        <a:latin typeface="Calibri"/>
                        <a:ea typeface="Calibri"/>
                        <a:cs typeface="Times New Roman"/>
                      </a:endParaRPr>
                    </a:p>
                  </a:txBody>
                  <a:tcPr marL="60960" marR="609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effectLst/>
                        </a:rPr>
                        <a:t> </a:t>
                      </a:r>
                      <a:endParaRPr lang="en-US" sz="1000" dirty="0">
                        <a:effectLst/>
                        <a:latin typeface="Calibri"/>
                        <a:ea typeface="Calibri"/>
                        <a:cs typeface="Times New Roman"/>
                      </a:endParaRPr>
                    </a:p>
                  </a:txBody>
                  <a:tcPr marL="60960" marR="6096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xmlns="" val="10002"/>
                  </a:ext>
                </a:extLst>
              </a:tr>
              <a:tr h="1058842">
                <a:tc vMerge="1">
                  <a:txBody>
                    <a:bodyPr/>
                    <a:lstStyle/>
                    <a:p>
                      <a:endParaRPr lang="en-US"/>
                    </a:p>
                  </a:txBody>
                  <a:tcPr/>
                </a:tc>
                <a:tc>
                  <a:txBody>
                    <a:bodyPr/>
                    <a:lstStyle/>
                    <a:p>
                      <a:pPr marL="0" marR="0" algn="ctr">
                        <a:lnSpc>
                          <a:spcPct val="115000"/>
                        </a:lnSpc>
                        <a:spcBef>
                          <a:spcPts val="0"/>
                        </a:spcBef>
                        <a:spcAft>
                          <a:spcPts val="0"/>
                        </a:spcAft>
                      </a:pPr>
                      <a:r>
                        <a:rPr lang="en-US" sz="1800" dirty="0">
                          <a:effectLst/>
                        </a:rPr>
                        <a:t>Differential</a:t>
                      </a:r>
                      <a:endParaRPr lang="en-US" sz="1800" dirty="0">
                        <a:effectLst/>
                        <a:latin typeface="Calibri"/>
                        <a:ea typeface="Calibri"/>
                        <a:cs typeface="Times New Roman"/>
                      </a:endParaRPr>
                    </a:p>
                  </a:txBody>
                  <a:tcPr marL="60960" marR="60960" marT="0" marB="0" anchor="ctr">
                    <a:lnR w="12700" cap="flat" cmpd="sng" algn="ctr">
                      <a:solidFill>
                        <a:schemeClr val="tx1"/>
                      </a:solidFill>
                      <a:prstDash val="solid"/>
                      <a:round/>
                      <a:headEnd type="none" w="med" len="med"/>
                      <a:tailEnd type="none" w="med" len="med"/>
                    </a:lnR>
                  </a:tcPr>
                </a:tc>
                <a:tc>
                  <a:txBody>
                    <a:bodyPr/>
                    <a:lstStyle/>
                    <a:p>
                      <a:pPr marL="0" marR="0" algn="ctr">
                        <a:lnSpc>
                          <a:spcPct val="115000"/>
                        </a:lnSpc>
                        <a:spcBef>
                          <a:spcPts val="0"/>
                        </a:spcBef>
                        <a:spcAft>
                          <a:spcPts val="0"/>
                        </a:spcAft>
                      </a:pPr>
                      <a:r>
                        <a:rPr lang="en-US" sz="1800" dirty="0">
                          <a:solidFill>
                            <a:srgbClr val="FF0000"/>
                          </a:solidFill>
                          <a:effectLst/>
                        </a:rPr>
                        <a:t>Independent</a:t>
                      </a:r>
                    </a:p>
                    <a:p>
                      <a:pPr marL="0" marR="0" algn="ctr">
                        <a:lnSpc>
                          <a:spcPct val="115000"/>
                        </a:lnSpc>
                        <a:spcBef>
                          <a:spcPts val="0"/>
                        </a:spcBef>
                        <a:spcAft>
                          <a:spcPts val="0"/>
                        </a:spcAft>
                      </a:pPr>
                      <a:r>
                        <a:rPr lang="en-US" sz="1800" dirty="0">
                          <a:solidFill>
                            <a:srgbClr val="FF0000"/>
                          </a:solidFill>
                          <a:effectLst/>
                        </a:rPr>
                        <a:t>Differential</a:t>
                      </a:r>
                    </a:p>
                    <a:p>
                      <a:pPr marL="0" marR="0" algn="ctr">
                        <a:lnSpc>
                          <a:spcPct val="115000"/>
                        </a:lnSpc>
                        <a:spcBef>
                          <a:spcPts val="0"/>
                        </a:spcBef>
                        <a:spcAft>
                          <a:spcPts val="0"/>
                        </a:spcAft>
                      </a:pPr>
                      <a:r>
                        <a:rPr lang="en-US" sz="1800" dirty="0">
                          <a:solidFill>
                            <a:srgbClr val="FF0000"/>
                          </a:solidFill>
                          <a:effectLst/>
                        </a:rPr>
                        <a:t>Misclassification</a:t>
                      </a:r>
                      <a:endParaRPr lang="en-US" sz="1800" dirty="0">
                        <a:solidFill>
                          <a:srgbClr val="FF0000"/>
                        </a:solidFill>
                        <a:effectLst/>
                        <a:latin typeface="Calibri"/>
                        <a:ea typeface="Calibri"/>
                        <a:cs typeface="Times New Roman"/>
                      </a:endParaRPr>
                    </a:p>
                  </a:txBody>
                  <a:tcPr marL="60960" marR="609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solidFill>
                            <a:srgbClr val="FF0000"/>
                          </a:solidFill>
                          <a:effectLst/>
                        </a:rPr>
                        <a:t>Dependent</a:t>
                      </a:r>
                    </a:p>
                    <a:p>
                      <a:pPr marL="0" marR="0" algn="ctr">
                        <a:lnSpc>
                          <a:spcPct val="115000"/>
                        </a:lnSpc>
                        <a:spcBef>
                          <a:spcPts val="0"/>
                        </a:spcBef>
                        <a:spcAft>
                          <a:spcPts val="0"/>
                        </a:spcAft>
                      </a:pPr>
                      <a:r>
                        <a:rPr lang="en-US" sz="1800" dirty="0">
                          <a:solidFill>
                            <a:srgbClr val="FF0000"/>
                          </a:solidFill>
                          <a:effectLst/>
                        </a:rPr>
                        <a:t>Differential</a:t>
                      </a:r>
                    </a:p>
                    <a:p>
                      <a:pPr marL="0" marR="0" algn="ctr">
                        <a:lnSpc>
                          <a:spcPct val="115000"/>
                        </a:lnSpc>
                        <a:spcBef>
                          <a:spcPts val="0"/>
                        </a:spcBef>
                        <a:spcAft>
                          <a:spcPts val="0"/>
                        </a:spcAft>
                      </a:pPr>
                      <a:r>
                        <a:rPr lang="en-US" sz="1800" dirty="0">
                          <a:solidFill>
                            <a:srgbClr val="FF0000"/>
                          </a:solidFill>
                          <a:effectLst/>
                        </a:rPr>
                        <a:t>Misclassification</a:t>
                      </a:r>
                      <a:endParaRPr lang="en-US" sz="1800" dirty="0">
                        <a:solidFill>
                          <a:srgbClr val="FF0000"/>
                        </a:solidFill>
                        <a:effectLst/>
                        <a:latin typeface="Calibri"/>
                        <a:ea typeface="Calibri"/>
                        <a:cs typeface="Times New Roman"/>
                      </a:endParaRPr>
                    </a:p>
                  </a:txBody>
                  <a:tcPr marL="60960" marR="609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effectLst/>
                        </a:rPr>
                        <a:t> </a:t>
                      </a:r>
                      <a:endParaRPr lang="en-US" sz="1000" dirty="0">
                        <a:effectLst/>
                        <a:latin typeface="Calibri"/>
                        <a:ea typeface="Calibri"/>
                        <a:cs typeface="Times New Roman"/>
                      </a:endParaRPr>
                    </a:p>
                  </a:txBody>
                  <a:tcPr marL="60960" marR="6096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xmlns="" val="10003"/>
                  </a:ext>
                </a:extLst>
              </a:tr>
              <a:tr h="270736">
                <a:tc>
                  <a:txBody>
                    <a:bodyPr/>
                    <a:lstStyle/>
                    <a:p>
                      <a:pPr marL="0" marR="0">
                        <a:lnSpc>
                          <a:spcPct val="115000"/>
                        </a:lnSpc>
                        <a:spcBef>
                          <a:spcPts val="0"/>
                        </a:spcBef>
                        <a:spcAft>
                          <a:spcPts val="0"/>
                        </a:spcAft>
                      </a:pPr>
                      <a:r>
                        <a:rPr lang="en-US" sz="1200" dirty="0">
                          <a:effectLst/>
                        </a:rPr>
                        <a:t> </a:t>
                      </a:r>
                      <a:endParaRPr lang="en-US" sz="1000" dirty="0">
                        <a:effectLst/>
                        <a:latin typeface="Calibri"/>
                        <a:ea typeface="Calibri"/>
                        <a:cs typeface="Times New Roman"/>
                      </a:endParaRPr>
                    </a:p>
                  </a:txBody>
                  <a:tcPr marL="60960" marR="60960" marT="0" marB="0"/>
                </a:tc>
                <a:tc>
                  <a:txBody>
                    <a:bodyPr/>
                    <a:lstStyle/>
                    <a:p>
                      <a:pPr marL="0" marR="0">
                        <a:lnSpc>
                          <a:spcPct val="115000"/>
                        </a:lnSpc>
                        <a:spcBef>
                          <a:spcPts val="0"/>
                        </a:spcBef>
                        <a:spcAft>
                          <a:spcPts val="0"/>
                        </a:spcAft>
                      </a:pPr>
                      <a:r>
                        <a:rPr lang="en-US" sz="1200" dirty="0">
                          <a:effectLst/>
                        </a:rPr>
                        <a:t> </a:t>
                      </a:r>
                      <a:endParaRPr lang="en-US" sz="1000" dirty="0">
                        <a:effectLst/>
                        <a:latin typeface="Calibri"/>
                        <a:ea typeface="Calibri"/>
                        <a:cs typeface="Times New Roman"/>
                      </a:endParaRPr>
                    </a:p>
                  </a:txBody>
                  <a:tcPr marL="60960" marR="60960" marT="0" marB="0"/>
                </a:tc>
                <a:tc>
                  <a:txBody>
                    <a:bodyPr/>
                    <a:lstStyle/>
                    <a:p>
                      <a:pPr marL="0" marR="0">
                        <a:lnSpc>
                          <a:spcPct val="115000"/>
                        </a:lnSpc>
                        <a:spcBef>
                          <a:spcPts val="0"/>
                        </a:spcBef>
                        <a:spcAft>
                          <a:spcPts val="0"/>
                        </a:spcAft>
                      </a:pPr>
                      <a:r>
                        <a:rPr lang="en-US" sz="1200" dirty="0">
                          <a:effectLst/>
                        </a:rPr>
                        <a:t> </a:t>
                      </a:r>
                      <a:endParaRPr lang="en-US" sz="1000" dirty="0">
                        <a:effectLst/>
                        <a:latin typeface="Calibri"/>
                        <a:ea typeface="Calibri"/>
                        <a:cs typeface="Times New Roman"/>
                      </a:endParaRPr>
                    </a:p>
                  </a:txBody>
                  <a:tcPr marL="60960" marR="60960" marT="0" marB="0">
                    <a:lnT w="12700" cap="flat" cmpd="sng" algn="ctr">
                      <a:solidFill>
                        <a:schemeClr val="tx1"/>
                      </a:solidFill>
                      <a:prstDash val="solid"/>
                      <a:round/>
                      <a:headEnd type="none" w="med" len="med"/>
                      <a:tailEnd type="none" w="med" len="med"/>
                    </a:lnT>
                  </a:tcPr>
                </a:tc>
                <a:tc>
                  <a:txBody>
                    <a:bodyPr/>
                    <a:lstStyle/>
                    <a:p>
                      <a:pPr marL="0" marR="0">
                        <a:lnSpc>
                          <a:spcPct val="115000"/>
                        </a:lnSpc>
                        <a:spcBef>
                          <a:spcPts val="0"/>
                        </a:spcBef>
                        <a:spcAft>
                          <a:spcPts val="0"/>
                        </a:spcAft>
                      </a:pPr>
                      <a:r>
                        <a:rPr lang="en-US" sz="1200" dirty="0">
                          <a:effectLst/>
                        </a:rPr>
                        <a:t> </a:t>
                      </a:r>
                      <a:endParaRPr lang="en-US" sz="1000" dirty="0">
                        <a:effectLst/>
                        <a:latin typeface="Calibri"/>
                        <a:ea typeface="Calibri"/>
                        <a:cs typeface="Times New Roman"/>
                      </a:endParaRPr>
                    </a:p>
                  </a:txBody>
                  <a:tcPr marL="60960" marR="60960" marT="0" marB="0">
                    <a:lnT w="12700" cap="flat" cmpd="sng" algn="ctr">
                      <a:solidFill>
                        <a:schemeClr val="tx1"/>
                      </a:solidFill>
                      <a:prstDash val="solid"/>
                      <a:round/>
                      <a:headEnd type="none" w="med" len="med"/>
                      <a:tailEnd type="none" w="med" len="med"/>
                    </a:lnT>
                  </a:tcPr>
                </a:tc>
                <a:tc>
                  <a:txBody>
                    <a:bodyPr/>
                    <a:lstStyle/>
                    <a:p>
                      <a:pPr marL="0" marR="0">
                        <a:lnSpc>
                          <a:spcPct val="115000"/>
                        </a:lnSpc>
                        <a:spcBef>
                          <a:spcPts val="0"/>
                        </a:spcBef>
                        <a:spcAft>
                          <a:spcPts val="0"/>
                        </a:spcAft>
                      </a:pPr>
                      <a:r>
                        <a:rPr lang="en-US" sz="1200" dirty="0">
                          <a:effectLst/>
                        </a:rPr>
                        <a:t> </a:t>
                      </a:r>
                      <a:endParaRPr lang="en-US" sz="1000" dirty="0">
                        <a:effectLst/>
                        <a:latin typeface="Calibri"/>
                        <a:ea typeface="Calibri"/>
                        <a:cs typeface="Times New Roman"/>
                      </a:endParaRPr>
                    </a:p>
                  </a:txBody>
                  <a:tcPr marL="60960" marR="60960" marT="0" marB="0"/>
                </a:tc>
                <a:extLst>
                  <a:ext uri="{0D108BD9-81ED-4DB2-BD59-A6C34878D82A}">
                    <a16:rowId xmlns:a16="http://schemas.microsoft.com/office/drawing/2014/main" xmlns="" val="10004"/>
                  </a:ext>
                </a:extLst>
              </a:tr>
            </a:tbl>
          </a:graphicData>
        </a:graphic>
      </p:graphicFrame>
      <p:sp>
        <p:nvSpPr>
          <p:cNvPr id="5" name="Rectangle 1"/>
          <p:cNvSpPr>
            <a:spLocks noChangeArrowheads="1"/>
          </p:cNvSpPr>
          <p:nvPr/>
        </p:nvSpPr>
        <p:spPr bwMode="auto">
          <a:xfrm>
            <a:off x="1666523" y="2494304"/>
            <a:ext cx="164212" cy="410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1280" tIns="40640" rIns="81280" bIns="40640" numCol="1" anchor="ctr" anchorCtr="0" compatLnSpc="1">
            <a:prstTxWarp prst="textNoShape">
              <a:avLst/>
            </a:prstTxWarp>
            <a:spAutoFit/>
          </a:bodyPr>
          <a:lstStyle/>
          <a:p>
            <a:endParaRPr lang="en-US" altLang="en-US" sz="2133" dirty="0">
              <a:solidFill>
                <a:srgbClr val="000000"/>
              </a:solidFill>
              <a:latin typeface="Times New Roman" pitchFamily="18" charset="0"/>
            </a:endParaRPr>
          </a:p>
        </p:txBody>
      </p:sp>
      <p:sp>
        <p:nvSpPr>
          <p:cNvPr id="6" name="TextBox 5"/>
          <p:cNvSpPr txBox="1"/>
          <p:nvPr/>
        </p:nvSpPr>
        <p:spPr>
          <a:xfrm>
            <a:off x="169333" y="2122435"/>
            <a:ext cx="3589867" cy="639534"/>
          </a:xfrm>
          <a:prstGeom prst="rect">
            <a:avLst/>
          </a:prstGeom>
          <a:noFill/>
        </p:spPr>
        <p:txBody>
          <a:bodyPr wrap="square" rtlCol="0">
            <a:spAutoFit/>
          </a:bodyPr>
          <a:lstStyle/>
          <a:p>
            <a:pPr algn="ctr"/>
            <a:r>
              <a:rPr lang="en-US" sz="1778" dirty="0">
                <a:solidFill>
                  <a:srgbClr val="00CC00"/>
                </a:solidFill>
                <a:latin typeface="Arial"/>
              </a:rPr>
              <a:t>Predictable: Bias almost always  towards the null (if at all</a:t>
            </a:r>
            <a:r>
              <a:rPr lang="en-US" sz="1778" dirty="0">
                <a:solidFill>
                  <a:srgbClr val="000000"/>
                </a:solidFill>
                <a:latin typeface="Arial"/>
              </a:rPr>
              <a:t>)</a:t>
            </a:r>
          </a:p>
        </p:txBody>
      </p:sp>
      <p:sp>
        <p:nvSpPr>
          <p:cNvPr id="9" name="TextBox 8"/>
          <p:cNvSpPr txBox="1"/>
          <p:nvPr/>
        </p:nvSpPr>
        <p:spPr>
          <a:xfrm>
            <a:off x="1253067" y="5441368"/>
            <a:ext cx="2844800" cy="913135"/>
          </a:xfrm>
          <a:prstGeom prst="rect">
            <a:avLst/>
          </a:prstGeom>
          <a:noFill/>
        </p:spPr>
        <p:txBody>
          <a:bodyPr wrap="square" rtlCol="0">
            <a:spAutoFit/>
          </a:bodyPr>
          <a:lstStyle/>
          <a:p>
            <a:pPr algn="ctr"/>
            <a:r>
              <a:rPr lang="en-US" sz="1778" dirty="0">
                <a:solidFill>
                  <a:srgbClr val="3333CC"/>
                </a:solidFill>
                <a:latin typeface="Arial"/>
              </a:rPr>
              <a:t>Predictable, but context-specific;  bias can go in either direction</a:t>
            </a:r>
          </a:p>
        </p:txBody>
      </p:sp>
      <p:sp>
        <p:nvSpPr>
          <p:cNvPr id="10" name="TextBox 9"/>
          <p:cNvSpPr txBox="1"/>
          <p:nvPr/>
        </p:nvSpPr>
        <p:spPr>
          <a:xfrm>
            <a:off x="6265334" y="5449861"/>
            <a:ext cx="2803877" cy="913135"/>
          </a:xfrm>
          <a:prstGeom prst="rect">
            <a:avLst/>
          </a:prstGeom>
          <a:noFill/>
        </p:spPr>
        <p:txBody>
          <a:bodyPr wrap="square" rtlCol="0">
            <a:spAutoFit/>
          </a:bodyPr>
          <a:lstStyle/>
          <a:p>
            <a:pPr algn="ctr"/>
            <a:r>
              <a:rPr lang="en-US" sz="1778" dirty="0">
                <a:solidFill>
                  <a:srgbClr val="FF9900"/>
                </a:solidFill>
                <a:latin typeface="Arial"/>
              </a:rPr>
              <a:t>Complicated and harder to predict: bias can go in either direction</a:t>
            </a:r>
          </a:p>
        </p:txBody>
      </p:sp>
      <p:sp>
        <p:nvSpPr>
          <p:cNvPr id="7" name="TextBox 6"/>
          <p:cNvSpPr txBox="1"/>
          <p:nvPr/>
        </p:nvSpPr>
        <p:spPr>
          <a:xfrm>
            <a:off x="3759200" y="3158067"/>
            <a:ext cx="1828800" cy="1077026"/>
          </a:xfrm>
          <a:prstGeom prst="rect">
            <a:avLst/>
          </a:prstGeom>
          <a:noFill/>
          <a:ln w="38100">
            <a:solidFill>
              <a:srgbClr val="00CC00"/>
            </a:solidFill>
          </a:ln>
        </p:spPr>
        <p:txBody>
          <a:bodyPr wrap="square" rtlCol="0">
            <a:spAutoFit/>
          </a:bodyPr>
          <a:lstStyle/>
          <a:p>
            <a:pPr algn="ctr"/>
            <a:endParaRPr lang="en-US" sz="2133" dirty="0">
              <a:solidFill>
                <a:srgbClr val="000000"/>
              </a:solidFill>
              <a:latin typeface="Times New Roman" pitchFamily="18" charset="0"/>
            </a:endParaRPr>
          </a:p>
          <a:p>
            <a:pPr algn="ctr"/>
            <a:endParaRPr lang="en-US" sz="2133" dirty="0">
              <a:solidFill>
                <a:srgbClr val="000000"/>
              </a:solidFill>
              <a:latin typeface="Times New Roman" pitchFamily="18" charset="0"/>
            </a:endParaRPr>
          </a:p>
          <a:p>
            <a:pPr algn="ctr"/>
            <a:endParaRPr lang="en-US" sz="2133" dirty="0">
              <a:solidFill>
                <a:srgbClr val="000000"/>
              </a:solidFill>
              <a:latin typeface="Times New Roman" pitchFamily="18" charset="0"/>
            </a:endParaRPr>
          </a:p>
        </p:txBody>
      </p:sp>
      <p:cxnSp>
        <p:nvCxnSpPr>
          <p:cNvPr id="11" name="Straight Arrow Connector 10"/>
          <p:cNvCxnSpPr/>
          <p:nvPr/>
        </p:nvCxnSpPr>
        <p:spPr bwMode="auto">
          <a:xfrm flipH="1" flipV="1">
            <a:off x="3081867" y="2751667"/>
            <a:ext cx="677333" cy="406400"/>
          </a:xfrm>
          <a:prstGeom prst="straightConnector1">
            <a:avLst/>
          </a:prstGeom>
          <a:noFill/>
          <a:ln w="28575" cap="flat" cmpd="sng" algn="ctr">
            <a:solidFill>
              <a:srgbClr val="00CC00"/>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TextBox 13"/>
          <p:cNvSpPr txBox="1"/>
          <p:nvPr/>
        </p:nvSpPr>
        <p:spPr>
          <a:xfrm>
            <a:off x="3759200" y="4293061"/>
            <a:ext cx="1828800" cy="1077026"/>
          </a:xfrm>
          <a:prstGeom prst="rect">
            <a:avLst/>
          </a:prstGeom>
          <a:noFill/>
          <a:ln w="38100">
            <a:solidFill>
              <a:srgbClr val="3333CC"/>
            </a:solidFill>
          </a:ln>
        </p:spPr>
        <p:txBody>
          <a:bodyPr wrap="square" rtlCol="0">
            <a:spAutoFit/>
          </a:bodyPr>
          <a:lstStyle/>
          <a:p>
            <a:pPr algn="ctr"/>
            <a:endParaRPr lang="en-US" sz="2133" dirty="0">
              <a:solidFill>
                <a:srgbClr val="000000"/>
              </a:solidFill>
              <a:latin typeface="Times New Roman" pitchFamily="18" charset="0"/>
            </a:endParaRPr>
          </a:p>
          <a:p>
            <a:pPr algn="ctr"/>
            <a:endParaRPr lang="en-US" sz="2133" dirty="0">
              <a:solidFill>
                <a:srgbClr val="000000"/>
              </a:solidFill>
              <a:latin typeface="Times New Roman" pitchFamily="18" charset="0"/>
            </a:endParaRPr>
          </a:p>
          <a:p>
            <a:pPr algn="ctr"/>
            <a:endParaRPr lang="en-US" sz="2133" dirty="0">
              <a:solidFill>
                <a:srgbClr val="000000"/>
              </a:solidFill>
              <a:latin typeface="Times New Roman" pitchFamily="18" charset="0"/>
            </a:endParaRPr>
          </a:p>
        </p:txBody>
      </p:sp>
      <p:cxnSp>
        <p:nvCxnSpPr>
          <p:cNvPr id="15" name="Straight Arrow Connector 14"/>
          <p:cNvCxnSpPr/>
          <p:nvPr/>
        </p:nvCxnSpPr>
        <p:spPr bwMode="auto">
          <a:xfrm flipH="1">
            <a:off x="3081867" y="5370989"/>
            <a:ext cx="677333" cy="157745"/>
          </a:xfrm>
          <a:prstGeom prst="straightConnector1">
            <a:avLst/>
          </a:prstGeom>
          <a:noFill/>
          <a:ln w="28575" cap="flat" cmpd="sng" algn="ctr">
            <a:solidFill>
              <a:srgbClr val="3333CC"/>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TextBox 16"/>
          <p:cNvSpPr txBox="1"/>
          <p:nvPr/>
        </p:nvSpPr>
        <p:spPr>
          <a:xfrm>
            <a:off x="5655734" y="3204813"/>
            <a:ext cx="1693333" cy="2061718"/>
          </a:xfrm>
          <a:prstGeom prst="rect">
            <a:avLst/>
          </a:prstGeom>
          <a:noFill/>
          <a:ln w="38100">
            <a:solidFill>
              <a:srgbClr val="FF9900"/>
            </a:solidFill>
          </a:ln>
        </p:spPr>
        <p:txBody>
          <a:bodyPr wrap="square" rtlCol="0">
            <a:spAutoFit/>
          </a:bodyPr>
          <a:lstStyle/>
          <a:p>
            <a:pPr algn="ctr"/>
            <a:endParaRPr lang="en-US" sz="2133" dirty="0">
              <a:solidFill>
                <a:srgbClr val="000000"/>
              </a:solidFill>
              <a:latin typeface="Times New Roman" pitchFamily="18" charset="0"/>
            </a:endParaRPr>
          </a:p>
          <a:p>
            <a:pPr algn="ctr"/>
            <a:endParaRPr lang="en-US" sz="2133" dirty="0">
              <a:solidFill>
                <a:srgbClr val="000000"/>
              </a:solidFill>
              <a:latin typeface="Times New Roman" pitchFamily="18" charset="0"/>
            </a:endParaRPr>
          </a:p>
          <a:p>
            <a:pPr algn="ctr"/>
            <a:endParaRPr lang="en-US" sz="2133" dirty="0">
              <a:solidFill>
                <a:srgbClr val="000000"/>
              </a:solidFill>
              <a:latin typeface="Times New Roman" pitchFamily="18" charset="0"/>
            </a:endParaRPr>
          </a:p>
          <a:p>
            <a:pPr algn="ctr"/>
            <a:endParaRPr lang="en-US" sz="2133" dirty="0">
              <a:solidFill>
                <a:srgbClr val="000000"/>
              </a:solidFill>
              <a:latin typeface="Times New Roman" pitchFamily="18" charset="0"/>
            </a:endParaRPr>
          </a:p>
          <a:p>
            <a:pPr algn="ctr"/>
            <a:endParaRPr lang="en-US" sz="2133" dirty="0">
              <a:solidFill>
                <a:srgbClr val="000000"/>
              </a:solidFill>
              <a:latin typeface="Times New Roman" pitchFamily="18" charset="0"/>
            </a:endParaRPr>
          </a:p>
          <a:p>
            <a:pPr algn="ctr"/>
            <a:endParaRPr lang="en-US" sz="2133" dirty="0">
              <a:solidFill>
                <a:srgbClr val="000000"/>
              </a:solidFill>
              <a:latin typeface="Times New Roman" pitchFamily="18" charset="0"/>
            </a:endParaRPr>
          </a:p>
        </p:txBody>
      </p:sp>
      <p:cxnSp>
        <p:nvCxnSpPr>
          <p:cNvPr id="18" name="Straight Arrow Connector 17"/>
          <p:cNvCxnSpPr/>
          <p:nvPr/>
        </p:nvCxnSpPr>
        <p:spPr bwMode="auto">
          <a:xfrm>
            <a:off x="6197600" y="5256657"/>
            <a:ext cx="169333" cy="499327"/>
          </a:xfrm>
          <a:prstGeom prst="straightConnector1">
            <a:avLst/>
          </a:prstGeom>
          <a:noFill/>
          <a:ln w="28575" cap="flat" cmpd="sng" algn="ctr">
            <a:solidFill>
              <a:srgbClr val="FF9900"/>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TextBox 15"/>
          <p:cNvSpPr txBox="1"/>
          <p:nvPr/>
        </p:nvSpPr>
        <p:spPr bwMode="auto">
          <a:xfrm>
            <a:off x="126999" y="0"/>
            <a:ext cx="5784851" cy="307777"/>
          </a:xfrm>
          <a:prstGeom prst="rect">
            <a:avLst/>
          </a:prstGeom>
          <a:noFill/>
          <a:ln w="19050" algn="ctr">
            <a:noFill/>
            <a:miter lim="800000"/>
            <a:headEnd/>
            <a:tailEnd/>
          </a:ln>
        </p:spPr>
        <p:txBody>
          <a:bodyPr wrap="square" lIns="0" tIns="0" rIns="0" bIns="0" rtlCol="0">
            <a:spAutoFit/>
          </a:bodyPr>
          <a:lstStyle/>
          <a:p>
            <a:r>
              <a:rPr lang="en-US" sz="2000" dirty="0">
                <a:solidFill>
                  <a:srgbClr val="C00000"/>
                </a:solidFill>
              </a:rPr>
              <a:t>Recap of </a:t>
            </a:r>
            <a:r>
              <a:rPr lang="en-US" sz="2000" dirty="0" err="1">
                <a:solidFill>
                  <a:srgbClr val="C00000"/>
                </a:solidFill>
              </a:rPr>
              <a:t>Epid</a:t>
            </a:r>
            <a:r>
              <a:rPr lang="en-US" sz="2000" dirty="0">
                <a:solidFill>
                  <a:srgbClr val="C00000"/>
                </a:solidFill>
              </a:rPr>
              <a:t> Methods I </a:t>
            </a:r>
            <a:r>
              <a:rPr lang="mr-IN" sz="2000" dirty="0">
                <a:solidFill>
                  <a:srgbClr val="C00000"/>
                </a:solidFill>
              </a:rPr>
              <a:t>–</a:t>
            </a:r>
            <a:r>
              <a:rPr lang="en-US" sz="2000" dirty="0">
                <a:solidFill>
                  <a:srgbClr val="C00000"/>
                </a:solidFill>
              </a:rPr>
              <a:t> Measurement Bias</a:t>
            </a:r>
          </a:p>
        </p:txBody>
      </p:sp>
      <p:pic>
        <p:nvPicPr>
          <p:cNvPr id="2" name="tmp8F69">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28.204"/>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8" name="Ink 7"/>
              <p14:cNvContentPartPr/>
              <p14:nvPr>
                <p:custDataLst>
                  <p:tags r:id="rId4"/>
                </p:custDataLst>
                <p:extLst>
                  <p:ext uri="{42D2F446-02D8-4167-A562-619A0277C38B}">
                    <p15:isNarration xmlns:p15="http://schemas.microsoft.com/office/powerpoint/2012/main" val="1"/>
                  </p:ext>
                </p:extLst>
              </p14:nvPr>
            </p14:nvContentPartPr>
            <p14:xfrm>
              <a:off x="463771" y="1978605"/>
              <a:ext cx="7617087" cy="3890548"/>
            </p14:xfrm>
          </p:contentPart>
        </mc:Choice>
        <mc:Fallback xmlns="">
          <p:pic>
            <p:nvPicPr>
              <p:cNvPr id="8" name="Ink 7"/>
              <p:cNvPicPr>
                <a:picLocks noGrp="1" noRot="1" noChangeAspect="1" noMove="1" noResize="1" noEditPoints="1" noAdjustHandles="1" noChangeArrowheads="1" noChangeShapeType="1"/>
              </p:cNvPicPr>
              <p:nvPr/>
            </p:nvPicPr>
            <p:blipFill>
              <a:blip r:embed="rId10"/>
              <a:stretch>
                <a:fillRect/>
              </a:stretch>
            </p:blipFill>
            <p:spPr>
              <a:xfrm>
                <a:off x="454771" y="1969605"/>
                <a:ext cx="7635087" cy="3908548"/>
              </a:xfrm>
              <a:prstGeom prst="rect">
                <a:avLst/>
              </a:prstGeom>
            </p:spPr>
          </p:pic>
        </mc:Fallback>
      </mc:AlternateContent>
    </p:spTree>
    <p:extLst>
      <p:ext uri="{BB962C8B-B14F-4D97-AF65-F5344CB8AC3E}">
        <p14:creationId xmlns:p14="http://schemas.microsoft.com/office/powerpoint/2010/main" val="3723385577"/>
      </p:ext>
    </p:extLst>
  </p:cSld>
  <p:clrMapOvr>
    <a:masterClrMapping/>
  </p:clrMapOvr>
  <mc:AlternateContent xmlns:mc="http://schemas.openxmlformats.org/markup-compatibility/2006" xmlns:p14="http://schemas.microsoft.com/office/powerpoint/2010/main">
    <mc:Choice Requires="p14">
      <p:transition spd="slow" p14:dur="2000" advTm="84332"/>
    </mc:Choice>
    <mc:Fallback xmlns="">
      <p:transition spd="slow" advTm="843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par>
                                <p:cTn id="7" presetID="59"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md type="call" cmd="playFrom(0.0)">
                                      <p:cBhvr>
                                        <p:cTn id="9"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728" y="171783"/>
            <a:ext cx="8173580" cy="611449"/>
          </a:xfrm>
        </p:spPr>
        <p:txBody>
          <a:bodyPr>
            <a:normAutofit/>
          </a:bodyPr>
          <a:lstStyle/>
          <a:p>
            <a:r>
              <a:rPr lang="en-US" dirty="0"/>
              <a:t>Measurement Error Bias?</a:t>
            </a:r>
          </a:p>
        </p:txBody>
      </p:sp>
      <p:sp>
        <p:nvSpPr>
          <p:cNvPr id="3" name="Content Placeholder 2"/>
          <p:cNvSpPr>
            <a:spLocks noGrp="1"/>
          </p:cNvSpPr>
          <p:nvPr>
            <p:ph idx="1"/>
          </p:nvPr>
        </p:nvSpPr>
        <p:spPr>
          <a:xfrm>
            <a:off x="385456" y="801856"/>
            <a:ext cx="8449054" cy="4979962"/>
          </a:xfrm>
        </p:spPr>
        <p:txBody>
          <a:bodyPr/>
          <a:lstStyle/>
          <a:p>
            <a:r>
              <a:rPr lang="en-US" sz="2000" dirty="0"/>
              <a:t>To consider if there is bias, need to consider outcome too</a:t>
            </a:r>
          </a:p>
          <a:p>
            <a:r>
              <a:rPr lang="en-US" sz="2000" dirty="0"/>
              <a:t>P: Cases of early stage CRC diagnosed 2010-2015, registry</a:t>
            </a:r>
          </a:p>
          <a:p>
            <a:r>
              <a:rPr lang="en-US" sz="2000" dirty="0"/>
              <a:t>I, C: ASA use </a:t>
            </a:r>
            <a:r>
              <a:rPr lang="mr-IN" sz="2000" dirty="0"/>
              <a:t>–</a:t>
            </a:r>
            <a:r>
              <a:rPr lang="en-US" sz="2000" dirty="0"/>
              <a:t> current use (Y/N) within first 3m of Dx (Binary)</a:t>
            </a:r>
          </a:p>
          <a:p>
            <a:r>
              <a:rPr lang="en-US" sz="2000" dirty="0"/>
              <a:t>O: CRC progression as assessed via med chart review</a:t>
            </a:r>
            <a:endParaRPr lang="en-US" dirty="0"/>
          </a:p>
          <a:p>
            <a:r>
              <a:rPr lang="en-US" sz="2000" dirty="0"/>
              <a:t>Measurement Error Bias?</a:t>
            </a:r>
            <a:endParaRPr lang="en-US" dirty="0"/>
          </a:p>
          <a:p>
            <a:pPr lvl="1"/>
            <a:r>
              <a:rPr lang="en-US" dirty="0"/>
              <a:t>Medical chart or Pharmacy Database</a:t>
            </a:r>
          </a:p>
          <a:p>
            <a:pPr lvl="2"/>
            <a:r>
              <a:rPr lang="en-US" dirty="0"/>
              <a:t>It can either over- (don’t take the drug) or under- (over the counter) estimate ASA use </a:t>
            </a:r>
          </a:p>
          <a:p>
            <a:pPr lvl="2"/>
            <a:r>
              <a:rPr lang="en-US" dirty="0"/>
              <a:t>Assume chart and registry operate well </a:t>
            </a:r>
            <a:r>
              <a:rPr lang="en-US" dirty="0">
                <a:sym typeface="Wingdings"/>
              </a:rPr>
              <a:t> </a:t>
            </a:r>
            <a:r>
              <a:rPr lang="en-US" dirty="0"/>
              <a:t>errors are not dependent on error in outcome assessment</a:t>
            </a:r>
          </a:p>
          <a:p>
            <a:pPr lvl="2"/>
            <a:r>
              <a:rPr lang="en-US" dirty="0"/>
              <a:t>Probably non-differential with regards to outcome; bias to the null</a:t>
            </a:r>
          </a:p>
          <a:p>
            <a:pPr lvl="1"/>
            <a:r>
              <a:rPr lang="en-US" dirty="0"/>
              <a:t>Self-report</a:t>
            </a:r>
          </a:p>
          <a:p>
            <a:pPr lvl="2"/>
            <a:r>
              <a:rPr lang="en-US" dirty="0"/>
              <a:t>What gets reported may more accurately reflect use</a:t>
            </a:r>
          </a:p>
          <a:p>
            <a:pPr lvl="2"/>
            <a:r>
              <a:rPr lang="en-US" dirty="0"/>
              <a:t>Probably also independent and non-differential; bias to the null</a:t>
            </a:r>
          </a:p>
          <a:p>
            <a:pPr lvl="2"/>
            <a:r>
              <a:rPr lang="en-US" dirty="0"/>
              <a:t>But may be more “missing” </a:t>
            </a:r>
            <a:r>
              <a:rPr lang="en-US" dirty="0" err="1"/>
              <a:t>datapoints</a:t>
            </a:r>
            <a:r>
              <a:rPr lang="en-US" dirty="0"/>
              <a:t> (selection bias)</a:t>
            </a:r>
          </a:p>
          <a:p>
            <a:pPr lvl="2"/>
            <a:endParaRPr lang="en-US" dirty="0"/>
          </a:p>
          <a:p>
            <a:endParaRPr lang="en-US" dirty="0"/>
          </a:p>
          <a:p>
            <a:pPr lvl="1"/>
            <a:endParaRPr lang="en-US" dirty="0"/>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51</a:t>
            </a:fld>
            <a:endParaRPr lang="en-US" altLang="en-US">
              <a:solidFill>
                <a:srgbClr val="052049"/>
              </a:solidFill>
            </a:endParaRPr>
          </a:p>
        </p:txBody>
      </p:sp>
      <p:pic>
        <p:nvPicPr>
          <p:cNvPr id="5" name="tmp3450">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2639.8"/>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7" name="Ink 6"/>
              <p14:cNvContentPartPr/>
              <p14:nvPr>
                <p:custDataLst>
                  <p:tags r:id="rId4"/>
                </p:custDataLst>
                <p:extLst>
                  <p:ext uri="{42D2F446-02D8-4167-A562-619A0277C38B}">
                    <p15:isNarration xmlns:p15="http://schemas.microsoft.com/office/powerpoint/2012/main" val="1"/>
                  </p:ext>
                </p:extLst>
              </p14:nvPr>
            </p14:nvContentPartPr>
            <p14:xfrm>
              <a:off x="1038180" y="1466429"/>
              <a:ext cx="7123077" cy="4940000"/>
            </p14:xfrm>
          </p:contentPart>
        </mc:Choice>
        <mc:Fallback xmlns="">
          <p:pic>
            <p:nvPicPr>
              <p:cNvPr id="7" name="Ink 6"/>
              <p:cNvPicPr>
                <a:picLocks noGrp="1" noRot="1" noChangeAspect="1" noMove="1" noResize="1" noEditPoints="1" noAdjustHandles="1" noChangeArrowheads="1" noChangeShapeType="1"/>
              </p:cNvPicPr>
              <p:nvPr/>
            </p:nvPicPr>
            <p:blipFill>
              <a:blip r:embed="rId10"/>
              <a:stretch>
                <a:fillRect/>
              </a:stretch>
            </p:blipFill>
            <p:spPr>
              <a:xfrm>
                <a:off x="1029180" y="1457430"/>
                <a:ext cx="7141077" cy="4957999"/>
              </a:xfrm>
              <a:prstGeom prst="rect">
                <a:avLst/>
              </a:prstGeom>
            </p:spPr>
          </p:pic>
        </mc:Fallback>
      </mc:AlternateContent>
    </p:spTree>
    <p:extLst>
      <p:ext uri="{BB962C8B-B14F-4D97-AF65-F5344CB8AC3E}">
        <p14:creationId xmlns:p14="http://schemas.microsoft.com/office/powerpoint/2010/main" val="1387144637"/>
      </p:ext>
    </p:extLst>
  </p:cSld>
  <p:clrMapOvr>
    <a:masterClrMapping/>
  </p:clrMapOvr>
  <p:transition advClick="0" advTm="17555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md type="call" cmd="playFrom(0.0)">
                                      <p:cBhvr>
                                        <p:cTn id="9"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5"/>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27053B-E9CC-514C-86D7-848A9995A221}"/>
              </a:ext>
            </a:extLst>
          </p:cNvPr>
          <p:cNvSpPr>
            <a:spLocks noGrp="1"/>
          </p:cNvSpPr>
          <p:nvPr>
            <p:ph type="title"/>
          </p:nvPr>
        </p:nvSpPr>
        <p:spPr>
          <a:xfrm>
            <a:off x="453585" y="425002"/>
            <a:ext cx="8173580" cy="1077658"/>
          </a:xfrm>
        </p:spPr>
        <p:txBody>
          <a:bodyPr>
            <a:normAutofit/>
          </a:bodyPr>
          <a:lstStyle/>
          <a:p>
            <a:r>
              <a:rPr lang="en-US" dirty="0"/>
              <a:t>Non-Binary Exposure with Non-Diff </a:t>
            </a:r>
            <a:r>
              <a:rPr lang="en-US" dirty="0" err="1"/>
              <a:t>Msrmt</a:t>
            </a:r>
            <a:r>
              <a:rPr lang="en-US" dirty="0"/>
              <a:t> Error </a:t>
            </a:r>
            <a:br>
              <a:rPr lang="en-US" dirty="0"/>
            </a:br>
            <a:r>
              <a:rPr lang="en-US" dirty="0"/>
              <a:t>-Direction of Bias is harder to Anticipate</a:t>
            </a:r>
          </a:p>
        </p:txBody>
      </p:sp>
      <p:sp>
        <p:nvSpPr>
          <p:cNvPr id="4" name="Slide Number Placeholder 3">
            <a:extLst>
              <a:ext uri="{FF2B5EF4-FFF2-40B4-BE49-F238E27FC236}">
                <a16:creationId xmlns:a16="http://schemas.microsoft.com/office/drawing/2014/main" xmlns="" id="{051F2BB0-FDB2-1A4E-A865-BC6CA808EA4C}"/>
              </a:ext>
            </a:extLst>
          </p:cNvPr>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52</a:t>
            </a:fld>
            <a:endParaRPr lang="en-US" altLang="en-US">
              <a:solidFill>
                <a:srgbClr val="052049"/>
              </a:solidFill>
            </a:endParaRPr>
          </a:p>
        </p:txBody>
      </p:sp>
      <p:graphicFrame>
        <p:nvGraphicFramePr>
          <p:cNvPr id="5" name="Table 4">
            <a:extLst>
              <a:ext uri="{FF2B5EF4-FFF2-40B4-BE49-F238E27FC236}">
                <a16:creationId xmlns:a16="http://schemas.microsoft.com/office/drawing/2014/main" xmlns="" id="{E9DE3D50-0AB3-DE44-B142-40D8D25A8CF0}"/>
              </a:ext>
            </a:extLst>
          </p:cNvPr>
          <p:cNvGraphicFramePr>
            <a:graphicFrameLocks noGrp="1"/>
          </p:cNvGraphicFramePr>
          <p:nvPr>
            <p:extLst/>
          </p:nvPr>
        </p:nvGraphicFramePr>
        <p:xfrm>
          <a:off x="669716" y="1862052"/>
          <a:ext cx="7573131" cy="3166789"/>
        </p:xfrm>
        <a:graphic>
          <a:graphicData uri="http://schemas.openxmlformats.org/drawingml/2006/table">
            <a:tbl>
              <a:tblPr firstRow="1" firstCol="1" bandRow="1">
                <a:tableStyleId>{5C22544A-7EE6-4342-B048-85BDC9FD1C3A}</a:tableStyleId>
              </a:tblPr>
              <a:tblGrid>
                <a:gridCol w="2524377">
                  <a:extLst>
                    <a:ext uri="{9D8B030D-6E8A-4147-A177-3AD203B41FA5}">
                      <a16:colId xmlns:a16="http://schemas.microsoft.com/office/drawing/2014/main" xmlns="" val="3757851627"/>
                    </a:ext>
                  </a:extLst>
                </a:gridCol>
                <a:gridCol w="2524377">
                  <a:extLst>
                    <a:ext uri="{9D8B030D-6E8A-4147-A177-3AD203B41FA5}">
                      <a16:colId xmlns:a16="http://schemas.microsoft.com/office/drawing/2014/main" xmlns="" val="2821414192"/>
                    </a:ext>
                  </a:extLst>
                </a:gridCol>
                <a:gridCol w="2524377">
                  <a:extLst>
                    <a:ext uri="{9D8B030D-6E8A-4147-A177-3AD203B41FA5}">
                      <a16:colId xmlns:a16="http://schemas.microsoft.com/office/drawing/2014/main" xmlns="" val="3448306042"/>
                    </a:ext>
                  </a:extLst>
                </a:gridCol>
              </a:tblGrid>
              <a:tr h="351865">
                <a:tc>
                  <a:txBody>
                    <a:bodyPr/>
                    <a:lstStyle/>
                    <a:p>
                      <a:pPr marL="0" marR="0">
                        <a:spcBef>
                          <a:spcPts val="0"/>
                        </a:spcBef>
                        <a:spcAft>
                          <a:spcPts val="0"/>
                        </a:spcAft>
                      </a:pPr>
                      <a:r>
                        <a:rPr lang="en-US" sz="1200" dirty="0">
                          <a:effectLst/>
                        </a:rPr>
                        <a:t> Aspirin Use</a:t>
                      </a:r>
                      <a:endParaRPr lang="en-US" sz="12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effectLst/>
                        </a:rPr>
                        <a:t>Colorectal cancer</a:t>
                      </a:r>
                      <a:endParaRPr lang="en-US" sz="12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effectLst/>
                        </a:rPr>
                        <a:t>No Colorectal cancer</a:t>
                      </a:r>
                      <a:endParaRPr lang="en-US" sz="12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3204320709"/>
                  </a:ext>
                </a:extLst>
              </a:tr>
              <a:tr h="703731">
                <a:tc>
                  <a:txBody>
                    <a:bodyPr/>
                    <a:lstStyle/>
                    <a:p>
                      <a:pPr marL="0" marR="0">
                        <a:spcBef>
                          <a:spcPts val="0"/>
                        </a:spcBef>
                        <a:spcAft>
                          <a:spcPts val="0"/>
                        </a:spcAft>
                      </a:pPr>
                      <a:r>
                        <a:rPr lang="en-US" sz="1200">
                          <a:effectLst/>
                        </a:rPr>
                        <a:t>Never use</a:t>
                      </a:r>
                    </a:p>
                    <a:p>
                      <a:pPr marL="0" marR="0">
                        <a:spcBef>
                          <a:spcPts val="0"/>
                        </a:spcBef>
                        <a:spcAft>
                          <a:spcPts val="0"/>
                        </a:spcAft>
                      </a:pPr>
                      <a:r>
                        <a:rPr lang="en-US" sz="1200">
                          <a:effectLst/>
                        </a:rPr>
                        <a:t> </a:t>
                      </a:r>
                      <a:endParaRPr lang="en-US"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 </a:t>
                      </a:r>
                      <a:endParaRPr lang="en-US"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endParaRPr lang="en-US" sz="1200">
                        <a:solidFill>
                          <a:srgbClr val="4472C4"/>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4284825393"/>
                  </a:ext>
                </a:extLst>
              </a:tr>
              <a:tr h="703731">
                <a:tc>
                  <a:txBody>
                    <a:bodyPr/>
                    <a:lstStyle/>
                    <a:p>
                      <a:pPr marL="0" marR="0">
                        <a:spcBef>
                          <a:spcPts val="0"/>
                        </a:spcBef>
                        <a:spcAft>
                          <a:spcPts val="0"/>
                        </a:spcAft>
                      </a:pPr>
                      <a:r>
                        <a:rPr lang="en-US" sz="1200" dirty="0">
                          <a:effectLst/>
                        </a:rPr>
                        <a:t>1-3x per week</a:t>
                      </a:r>
                    </a:p>
                    <a:p>
                      <a:pPr marL="0" marR="0">
                        <a:spcBef>
                          <a:spcPts val="0"/>
                        </a:spcBef>
                        <a:spcAft>
                          <a:spcPts val="0"/>
                        </a:spcAft>
                      </a:pPr>
                      <a:r>
                        <a:rPr lang="en-US" sz="1200" dirty="0">
                          <a:effectLst/>
                        </a:rPr>
                        <a:t> </a:t>
                      </a:r>
                      <a:endParaRPr lang="en-US" sz="12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endParaRPr lang="en-US" sz="1200">
                        <a:solidFill>
                          <a:srgbClr val="4472C4"/>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endParaRPr lang="en-US" sz="1200" dirty="0">
                        <a:solidFill>
                          <a:srgbClr val="4472C4"/>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3228209465"/>
                  </a:ext>
                </a:extLst>
              </a:tr>
              <a:tr h="703731">
                <a:tc>
                  <a:txBody>
                    <a:bodyPr/>
                    <a:lstStyle/>
                    <a:p>
                      <a:pPr marL="0" marR="0">
                        <a:spcBef>
                          <a:spcPts val="0"/>
                        </a:spcBef>
                        <a:spcAft>
                          <a:spcPts val="0"/>
                        </a:spcAft>
                      </a:pPr>
                      <a:r>
                        <a:rPr lang="en-US" sz="1200" dirty="0">
                          <a:effectLst/>
                        </a:rPr>
                        <a:t>4-7 per week</a:t>
                      </a:r>
                    </a:p>
                    <a:p>
                      <a:pPr marL="0" marR="0">
                        <a:spcBef>
                          <a:spcPts val="0"/>
                        </a:spcBef>
                        <a:spcAft>
                          <a:spcPts val="0"/>
                        </a:spcAft>
                      </a:pPr>
                      <a:r>
                        <a:rPr lang="en-US" sz="1200" dirty="0">
                          <a:effectLst/>
                        </a:rPr>
                        <a:t> </a:t>
                      </a:r>
                      <a:endParaRPr lang="en-US" sz="12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endParaRPr lang="en-US" sz="1200">
                        <a:solidFill>
                          <a:srgbClr val="4472C4"/>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endParaRPr lang="en-US" sz="1200" dirty="0">
                        <a:solidFill>
                          <a:srgbClr val="4472C4"/>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4119627381"/>
                  </a:ext>
                </a:extLst>
              </a:tr>
              <a:tr h="703731">
                <a:tc>
                  <a:txBody>
                    <a:bodyPr/>
                    <a:lstStyle/>
                    <a:p>
                      <a:pPr marL="0" marR="0">
                        <a:spcBef>
                          <a:spcPts val="0"/>
                        </a:spcBef>
                        <a:spcAft>
                          <a:spcPts val="0"/>
                        </a:spcAft>
                      </a:pPr>
                      <a:r>
                        <a:rPr lang="en-US" sz="1200">
                          <a:effectLst/>
                        </a:rPr>
                        <a:t>&gt;7x per week</a:t>
                      </a:r>
                    </a:p>
                    <a:p>
                      <a:pPr marL="0" marR="0">
                        <a:spcBef>
                          <a:spcPts val="0"/>
                        </a:spcBef>
                        <a:spcAft>
                          <a:spcPts val="0"/>
                        </a:spcAft>
                      </a:pPr>
                      <a:r>
                        <a:rPr lang="en-US" sz="1200">
                          <a:effectLst/>
                        </a:rPr>
                        <a:t> </a:t>
                      </a:r>
                      <a:endParaRPr lang="en-US"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 </a:t>
                      </a:r>
                      <a:endParaRPr lang="en-US"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effectLst/>
                        </a:rPr>
                        <a:t> </a:t>
                      </a:r>
                      <a:endParaRPr lang="en-US" sz="12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4214949247"/>
                  </a:ext>
                </a:extLst>
              </a:tr>
            </a:tbl>
          </a:graphicData>
        </a:graphic>
      </p:graphicFrame>
      <p:sp>
        <p:nvSpPr>
          <p:cNvPr id="6" name="Down Arrow 5">
            <a:extLst>
              <a:ext uri="{FF2B5EF4-FFF2-40B4-BE49-F238E27FC236}">
                <a16:creationId xmlns:a16="http://schemas.microsoft.com/office/drawing/2014/main" xmlns="" id="{B64759B0-C356-D048-AFAB-8F3F2FBB81F5}"/>
              </a:ext>
            </a:extLst>
          </p:cNvPr>
          <p:cNvSpPr>
            <a:spLocks noChangeArrowheads="1"/>
          </p:cNvSpPr>
          <p:nvPr/>
        </p:nvSpPr>
        <p:spPr>
          <a:xfrm rot="10800000" flipH="1">
            <a:off x="3633458" y="3820329"/>
            <a:ext cx="287018" cy="849120"/>
          </a:xfrm>
          <a:prstGeom prst="downArrow">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 name="Down Arrow 6">
            <a:extLst>
              <a:ext uri="{FF2B5EF4-FFF2-40B4-BE49-F238E27FC236}">
                <a16:creationId xmlns:a16="http://schemas.microsoft.com/office/drawing/2014/main" xmlns="" id="{8D55B497-FF76-8643-9D8C-D8E0D23FFF96}"/>
              </a:ext>
            </a:extLst>
          </p:cNvPr>
          <p:cNvSpPr>
            <a:spLocks noChangeArrowheads="1"/>
          </p:cNvSpPr>
          <p:nvPr/>
        </p:nvSpPr>
        <p:spPr>
          <a:xfrm flipH="1">
            <a:off x="5031425" y="3023938"/>
            <a:ext cx="53279" cy="1136232"/>
          </a:xfrm>
          <a:prstGeom prst="downArrow">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Down Arrow 7">
            <a:extLst>
              <a:ext uri="{FF2B5EF4-FFF2-40B4-BE49-F238E27FC236}">
                <a16:creationId xmlns:a16="http://schemas.microsoft.com/office/drawing/2014/main" xmlns="" id="{BBD17E10-30AD-7D4F-8D33-D918D695EE36}"/>
              </a:ext>
            </a:extLst>
          </p:cNvPr>
          <p:cNvSpPr>
            <a:spLocks noChangeArrowheads="1"/>
          </p:cNvSpPr>
          <p:nvPr/>
        </p:nvSpPr>
        <p:spPr>
          <a:xfrm rot="10800000" flipH="1">
            <a:off x="4503638" y="3034490"/>
            <a:ext cx="130619" cy="849120"/>
          </a:xfrm>
          <a:prstGeom prst="downArrow">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 name="Down Arrow 8">
            <a:extLst>
              <a:ext uri="{FF2B5EF4-FFF2-40B4-BE49-F238E27FC236}">
                <a16:creationId xmlns:a16="http://schemas.microsoft.com/office/drawing/2014/main" xmlns="" id="{01241D46-E265-044C-8E38-3928FB180982}"/>
              </a:ext>
            </a:extLst>
          </p:cNvPr>
          <p:cNvSpPr>
            <a:spLocks noChangeArrowheads="1"/>
          </p:cNvSpPr>
          <p:nvPr/>
        </p:nvSpPr>
        <p:spPr>
          <a:xfrm rot="10800000" flipH="1">
            <a:off x="4083657" y="2532179"/>
            <a:ext cx="154680" cy="1539411"/>
          </a:xfrm>
          <a:prstGeom prst="downArrow">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Down Arrow 9">
            <a:extLst>
              <a:ext uri="{FF2B5EF4-FFF2-40B4-BE49-F238E27FC236}">
                <a16:creationId xmlns:a16="http://schemas.microsoft.com/office/drawing/2014/main" xmlns="" id="{0997E38D-558C-504E-90AA-791D531BADAA}"/>
              </a:ext>
            </a:extLst>
          </p:cNvPr>
          <p:cNvSpPr>
            <a:spLocks noChangeArrowheads="1"/>
          </p:cNvSpPr>
          <p:nvPr/>
        </p:nvSpPr>
        <p:spPr>
          <a:xfrm rot="10800000" flipH="1">
            <a:off x="5907502" y="3820329"/>
            <a:ext cx="287018" cy="849120"/>
          </a:xfrm>
          <a:prstGeom prst="downArrow">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 name="Down Arrow 10">
            <a:extLst>
              <a:ext uri="{FF2B5EF4-FFF2-40B4-BE49-F238E27FC236}">
                <a16:creationId xmlns:a16="http://schemas.microsoft.com/office/drawing/2014/main" xmlns="" id="{238AEA2F-D246-4746-B040-6A03FA13D3A1}"/>
              </a:ext>
            </a:extLst>
          </p:cNvPr>
          <p:cNvSpPr>
            <a:spLocks noChangeArrowheads="1"/>
          </p:cNvSpPr>
          <p:nvPr/>
        </p:nvSpPr>
        <p:spPr>
          <a:xfrm rot="10800000" flipH="1">
            <a:off x="6888989" y="3034491"/>
            <a:ext cx="122025" cy="849120"/>
          </a:xfrm>
          <a:prstGeom prst="downArrow">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Down Arrow 11">
            <a:extLst>
              <a:ext uri="{FF2B5EF4-FFF2-40B4-BE49-F238E27FC236}">
                <a16:creationId xmlns:a16="http://schemas.microsoft.com/office/drawing/2014/main" xmlns="" id="{D5C2294C-4EFF-E24B-8C58-A1DF73D1ABE2}"/>
              </a:ext>
            </a:extLst>
          </p:cNvPr>
          <p:cNvSpPr>
            <a:spLocks noChangeArrowheads="1"/>
          </p:cNvSpPr>
          <p:nvPr/>
        </p:nvSpPr>
        <p:spPr>
          <a:xfrm rot="10800000" flipH="1">
            <a:off x="6442079" y="2532180"/>
            <a:ext cx="154680" cy="1539411"/>
          </a:xfrm>
          <a:prstGeom prst="downArrow">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Down Arrow 12">
            <a:extLst>
              <a:ext uri="{FF2B5EF4-FFF2-40B4-BE49-F238E27FC236}">
                <a16:creationId xmlns:a16="http://schemas.microsoft.com/office/drawing/2014/main" xmlns="" id="{F6A3A4DB-8328-4240-B38F-89108D133A72}"/>
              </a:ext>
            </a:extLst>
          </p:cNvPr>
          <p:cNvSpPr>
            <a:spLocks noChangeArrowheads="1"/>
          </p:cNvSpPr>
          <p:nvPr/>
        </p:nvSpPr>
        <p:spPr>
          <a:xfrm flipH="1">
            <a:off x="5411948" y="3733985"/>
            <a:ext cx="54997" cy="1136232"/>
          </a:xfrm>
          <a:prstGeom prst="downArrow">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Down Arrow 13">
            <a:extLst>
              <a:ext uri="{FF2B5EF4-FFF2-40B4-BE49-F238E27FC236}">
                <a16:creationId xmlns:a16="http://schemas.microsoft.com/office/drawing/2014/main" xmlns="" id="{6A599938-C716-3040-94D9-97A78AB2A83E}"/>
              </a:ext>
            </a:extLst>
          </p:cNvPr>
          <p:cNvSpPr>
            <a:spLocks noChangeArrowheads="1"/>
          </p:cNvSpPr>
          <p:nvPr/>
        </p:nvSpPr>
        <p:spPr>
          <a:xfrm flipH="1">
            <a:off x="7383370" y="3034490"/>
            <a:ext cx="54997" cy="1136232"/>
          </a:xfrm>
          <a:prstGeom prst="downArrow">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 name="Down Arrow 14">
            <a:extLst>
              <a:ext uri="{FF2B5EF4-FFF2-40B4-BE49-F238E27FC236}">
                <a16:creationId xmlns:a16="http://schemas.microsoft.com/office/drawing/2014/main" xmlns="" id="{B91BB1C2-B8DB-2544-BD91-4A4AC333CE50}"/>
              </a:ext>
            </a:extLst>
          </p:cNvPr>
          <p:cNvSpPr>
            <a:spLocks noChangeArrowheads="1"/>
          </p:cNvSpPr>
          <p:nvPr/>
        </p:nvSpPr>
        <p:spPr>
          <a:xfrm flipH="1">
            <a:off x="7970758" y="3733985"/>
            <a:ext cx="53278" cy="1136232"/>
          </a:xfrm>
          <a:prstGeom prst="downArrow">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 name="Down Arrow 15">
            <a:extLst>
              <a:ext uri="{FF2B5EF4-FFF2-40B4-BE49-F238E27FC236}">
                <a16:creationId xmlns:a16="http://schemas.microsoft.com/office/drawing/2014/main" xmlns="" id="{3985F6BF-D454-6E40-A1D9-890CC68A30BD}"/>
              </a:ext>
            </a:extLst>
          </p:cNvPr>
          <p:cNvSpPr>
            <a:spLocks noChangeArrowheads="1"/>
          </p:cNvSpPr>
          <p:nvPr/>
        </p:nvSpPr>
        <p:spPr>
          <a:xfrm flipH="1">
            <a:off x="4801438" y="2544574"/>
            <a:ext cx="53279" cy="849121"/>
          </a:xfrm>
          <a:prstGeom prst="downArrow">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 name="Down Arrow 16">
            <a:extLst>
              <a:ext uri="{FF2B5EF4-FFF2-40B4-BE49-F238E27FC236}">
                <a16:creationId xmlns:a16="http://schemas.microsoft.com/office/drawing/2014/main" xmlns="" id="{535A1E47-A899-7B42-915C-ACC24AB64EC6}"/>
              </a:ext>
            </a:extLst>
          </p:cNvPr>
          <p:cNvSpPr>
            <a:spLocks noChangeArrowheads="1"/>
          </p:cNvSpPr>
          <p:nvPr/>
        </p:nvSpPr>
        <p:spPr>
          <a:xfrm flipH="1">
            <a:off x="7177162" y="2544574"/>
            <a:ext cx="53279" cy="849121"/>
          </a:xfrm>
          <a:prstGeom prst="downArrow">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 name="Down Arrow 17">
            <a:extLst>
              <a:ext uri="{FF2B5EF4-FFF2-40B4-BE49-F238E27FC236}">
                <a16:creationId xmlns:a16="http://schemas.microsoft.com/office/drawing/2014/main" xmlns="" id="{D1376AB6-06E2-3540-B81B-AC79B107AAE9}"/>
              </a:ext>
            </a:extLst>
          </p:cNvPr>
          <p:cNvSpPr>
            <a:spLocks noChangeArrowheads="1"/>
          </p:cNvSpPr>
          <p:nvPr/>
        </p:nvSpPr>
        <p:spPr>
          <a:xfrm flipH="1">
            <a:off x="5200450" y="3093213"/>
            <a:ext cx="50402" cy="1329158"/>
          </a:xfrm>
          <a:prstGeom prst="downArrow">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9" name="Down Arrow 18">
            <a:extLst>
              <a:ext uri="{FF2B5EF4-FFF2-40B4-BE49-F238E27FC236}">
                <a16:creationId xmlns:a16="http://schemas.microsoft.com/office/drawing/2014/main" xmlns="" id="{B85A81DA-0E95-3349-9C70-54D939372BF1}"/>
              </a:ext>
            </a:extLst>
          </p:cNvPr>
          <p:cNvSpPr>
            <a:spLocks noChangeArrowheads="1"/>
          </p:cNvSpPr>
          <p:nvPr/>
        </p:nvSpPr>
        <p:spPr>
          <a:xfrm flipH="1">
            <a:off x="7647136" y="3094761"/>
            <a:ext cx="50402" cy="1329158"/>
          </a:xfrm>
          <a:prstGeom prst="downArrow">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20" name="Audio 19">
            <a:hlinkClick r:id="" action="ppaction://media"/>
            <a:extLst>
              <a:ext uri="{FF2B5EF4-FFF2-40B4-BE49-F238E27FC236}">
                <a16:creationId xmlns:a16="http://schemas.microsoft.com/office/drawing/2014/main" xmlns="" id="{8A4A0243-008B-3D4B-B362-0E2A4DF492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571402306"/>
      </p:ext>
    </p:extLst>
  </p:cSld>
  <p:clrMapOvr>
    <a:masterClrMapping/>
  </p:clrMapOvr>
  <p:transition advTm="5873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030" y="267383"/>
            <a:ext cx="8173580" cy="611449"/>
          </a:xfrm>
        </p:spPr>
        <p:txBody>
          <a:bodyPr>
            <a:normAutofit/>
          </a:bodyPr>
          <a:lstStyle/>
          <a:p>
            <a:r>
              <a:rPr lang="en-US" dirty="0"/>
              <a:t>What about if you update exposure beyond the first 3m?</a:t>
            </a:r>
          </a:p>
        </p:txBody>
      </p:sp>
      <p:sp>
        <p:nvSpPr>
          <p:cNvPr id="3" name="Content Placeholder 2"/>
          <p:cNvSpPr>
            <a:spLocks noGrp="1"/>
          </p:cNvSpPr>
          <p:nvPr>
            <p:ph idx="1"/>
          </p:nvPr>
        </p:nvSpPr>
        <p:spPr>
          <a:xfrm>
            <a:off x="441728" y="675243"/>
            <a:ext cx="8262283" cy="1463040"/>
          </a:xfrm>
        </p:spPr>
        <p:txBody>
          <a:bodyPr/>
          <a:lstStyle/>
          <a:p>
            <a:endParaRPr lang="en-US" dirty="0"/>
          </a:p>
          <a:p>
            <a:endParaRPr lang="en-US" dirty="0"/>
          </a:p>
          <a:p>
            <a:endParaRPr lang="en-US" dirty="0"/>
          </a:p>
          <a:p>
            <a:pPr lvl="2"/>
            <a:endParaRPr lang="en-US" dirty="0"/>
          </a:p>
          <a:p>
            <a:endParaRPr lang="en-US" dirty="0"/>
          </a:p>
          <a:p>
            <a:pPr lvl="1"/>
            <a:endParaRPr lang="en-US" dirty="0"/>
          </a:p>
        </p:txBody>
      </p:sp>
      <p:sp>
        <p:nvSpPr>
          <p:cNvPr id="4" name="Slide Number Placeholder 3"/>
          <p:cNvSpPr>
            <a:spLocks noGrp="1"/>
          </p:cNvSpPr>
          <p:nvPr>
            <p:ph type="sldNum" sz="quarter" idx="10"/>
          </p:nvPr>
        </p:nvSpPr>
        <p:spPr>
          <a:xfrm>
            <a:off x="369888" y="6057747"/>
            <a:ext cx="504825" cy="304800"/>
          </a:xfrm>
        </p:spPr>
        <p:txBody>
          <a:bodyPr/>
          <a:lstStyle/>
          <a:p>
            <a:pPr>
              <a:defRPr/>
            </a:pPr>
            <a:fld id="{FAA74B69-70FD-A649-B131-F3438782CAA4}" type="slidenum">
              <a:rPr lang="en-US" altLang="en-US" smtClean="0">
                <a:solidFill>
                  <a:srgbClr val="052049"/>
                </a:solidFill>
              </a:rPr>
              <a:pPr>
                <a:defRPr/>
              </a:pPr>
              <a:t>53</a:t>
            </a:fld>
            <a:endParaRPr lang="en-US" altLang="en-US">
              <a:solidFill>
                <a:srgbClr val="052049"/>
              </a:solidFill>
            </a:endParaRPr>
          </a:p>
        </p:txBody>
      </p:sp>
      <p:grpSp>
        <p:nvGrpSpPr>
          <p:cNvPr id="5" name="Group 4"/>
          <p:cNvGrpSpPr/>
          <p:nvPr/>
        </p:nvGrpSpPr>
        <p:grpSpPr>
          <a:xfrm>
            <a:off x="441728" y="3153374"/>
            <a:ext cx="8520111" cy="1114610"/>
            <a:chOff x="369888" y="4792695"/>
            <a:chExt cx="8520111" cy="1114610"/>
          </a:xfrm>
        </p:grpSpPr>
        <p:cxnSp>
          <p:nvCxnSpPr>
            <p:cNvPr id="6" name="Straight Arrow Connector 5"/>
            <p:cNvCxnSpPr/>
            <p:nvPr/>
          </p:nvCxnSpPr>
          <p:spPr>
            <a:xfrm>
              <a:off x="369888" y="4953000"/>
              <a:ext cx="8257277"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949435" y="4792695"/>
              <a:ext cx="0" cy="65304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bwMode="auto">
            <a:xfrm>
              <a:off x="1739900" y="5599528"/>
              <a:ext cx="571500" cy="307777"/>
            </a:xfrm>
            <a:prstGeom prst="rect">
              <a:avLst/>
            </a:prstGeom>
            <a:noFill/>
            <a:ln w="19050" algn="ctr">
              <a:noFill/>
              <a:miter lim="800000"/>
              <a:headEnd/>
              <a:tailEnd/>
            </a:ln>
          </p:spPr>
          <p:txBody>
            <a:bodyPr wrap="square" lIns="0" tIns="0" rIns="0" bIns="0" rtlCol="0">
              <a:spAutoFit/>
            </a:bodyPr>
            <a:lstStyle/>
            <a:p>
              <a:r>
                <a:rPr lang="en-US" sz="2000" dirty="0" err="1"/>
                <a:t>Dx</a:t>
              </a:r>
              <a:endParaRPr lang="en-US" sz="2000" dirty="0"/>
            </a:p>
          </p:txBody>
        </p:sp>
        <p:sp>
          <p:nvSpPr>
            <p:cNvPr id="11" name="TextBox 10"/>
            <p:cNvSpPr txBox="1"/>
            <p:nvPr/>
          </p:nvSpPr>
          <p:spPr bwMode="auto">
            <a:xfrm>
              <a:off x="5124450" y="5599528"/>
              <a:ext cx="1339850" cy="307777"/>
            </a:xfrm>
            <a:prstGeom prst="rect">
              <a:avLst/>
            </a:prstGeom>
            <a:noFill/>
            <a:ln w="19050" algn="ctr">
              <a:noFill/>
              <a:miter lim="800000"/>
              <a:headEnd/>
              <a:tailEnd/>
            </a:ln>
          </p:spPr>
          <p:txBody>
            <a:bodyPr wrap="square" lIns="0" tIns="0" rIns="0" bIns="0" rtlCol="0">
              <a:spAutoFit/>
            </a:bodyPr>
            <a:lstStyle/>
            <a:p>
              <a:r>
                <a:rPr lang="en-US" sz="2000" dirty="0"/>
                <a:t>Progression</a:t>
              </a:r>
            </a:p>
          </p:txBody>
        </p:sp>
        <p:sp>
          <p:nvSpPr>
            <p:cNvPr id="12" name="TextBox 11"/>
            <p:cNvSpPr txBox="1"/>
            <p:nvPr/>
          </p:nvSpPr>
          <p:spPr bwMode="auto">
            <a:xfrm>
              <a:off x="6832600" y="5599528"/>
              <a:ext cx="2057399" cy="307777"/>
            </a:xfrm>
            <a:prstGeom prst="rect">
              <a:avLst/>
            </a:prstGeom>
            <a:noFill/>
            <a:ln w="19050" algn="ctr">
              <a:noFill/>
              <a:miter lim="800000"/>
              <a:headEnd/>
              <a:tailEnd/>
            </a:ln>
          </p:spPr>
          <p:txBody>
            <a:bodyPr wrap="square" lIns="0" tIns="0" rIns="0" bIns="0" rtlCol="0">
              <a:spAutoFit/>
            </a:bodyPr>
            <a:lstStyle/>
            <a:p>
              <a:r>
                <a:rPr lang="en-US" sz="2000"/>
                <a:t>Death due to CRC</a:t>
              </a:r>
              <a:endParaRPr lang="en-US" sz="2000" dirty="0" err="1"/>
            </a:p>
          </p:txBody>
        </p:sp>
      </p:grpSp>
      <p:grpSp>
        <p:nvGrpSpPr>
          <p:cNvPr id="16" name="Group 15"/>
          <p:cNvGrpSpPr/>
          <p:nvPr/>
        </p:nvGrpSpPr>
        <p:grpSpPr>
          <a:xfrm>
            <a:off x="450831" y="1306011"/>
            <a:ext cx="2892573" cy="485005"/>
            <a:chOff x="5463636" y="1206746"/>
            <a:chExt cx="2892573" cy="485005"/>
          </a:xfrm>
        </p:grpSpPr>
        <p:cxnSp>
          <p:nvCxnSpPr>
            <p:cNvPr id="17" name="Straight Connector 16"/>
            <p:cNvCxnSpPr/>
            <p:nvPr/>
          </p:nvCxnSpPr>
          <p:spPr>
            <a:xfrm flipH="1">
              <a:off x="5463636" y="1206746"/>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18" name="Straight Connector 17"/>
            <p:cNvCxnSpPr/>
            <p:nvPr/>
          </p:nvCxnSpPr>
          <p:spPr>
            <a:xfrm flipH="1">
              <a:off x="7281404" y="1240119"/>
              <a:ext cx="3" cy="451632"/>
            </a:xfrm>
            <a:prstGeom prst="line">
              <a:avLst/>
            </a:prstGeom>
            <a:ln/>
          </p:spPr>
          <p:style>
            <a:lnRef idx="3">
              <a:schemeClr val="accent4"/>
            </a:lnRef>
            <a:fillRef idx="0">
              <a:schemeClr val="accent4"/>
            </a:fillRef>
            <a:effectRef idx="2">
              <a:schemeClr val="accent4"/>
            </a:effectRef>
            <a:fontRef idx="minor">
              <a:schemeClr val="tx1"/>
            </a:fontRef>
          </p:style>
        </p:cxnSp>
        <p:sp>
          <p:nvSpPr>
            <p:cNvPr id="19" name="TextBox 18"/>
            <p:cNvSpPr txBox="1"/>
            <p:nvPr/>
          </p:nvSpPr>
          <p:spPr bwMode="auto">
            <a:xfrm>
              <a:off x="5514535" y="1252025"/>
              <a:ext cx="2841674" cy="307777"/>
            </a:xfrm>
            <a:prstGeom prst="rect">
              <a:avLst/>
            </a:prstGeom>
            <a:noFill/>
            <a:ln w="19050" algn="ctr">
              <a:noFill/>
              <a:miter lim="800000"/>
              <a:headEnd/>
              <a:tailEnd/>
            </a:ln>
          </p:spPr>
          <p:txBody>
            <a:bodyPr wrap="square" lIns="0" tIns="0" rIns="0" bIns="0" rtlCol="0">
              <a:spAutoFit/>
            </a:bodyPr>
            <a:lstStyle/>
            <a:p>
              <a:r>
                <a:rPr lang="en-US" sz="2000" dirty="0"/>
                <a:t>Using		Not using</a:t>
              </a:r>
            </a:p>
          </p:txBody>
        </p:sp>
      </p:grpSp>
      <p:cxnSp>
        <p:nvCxnSpPr>
          <p:cNvPr id="20" name="Straight Connector 19"/>
          <p:cNvCxnSpPr/>
          <p:nvPr/>
        </p:nvCxnSpPr>
        <p:spPr>
          <a:xfrm flipH="1">
            <a:off x="2525364" y="3085079"/>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21" name="Straight Connector 20"/>
          <p:cNvCxnSpPr/>
          <p:nvPr/>
        </p:nvCxnSpPr>
        <p:spPr>
          <a:xfrm flipH="1">
            <a:off x="5463062" y="3085079"/>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22" name="Straight Connector 21"/>
          <p:cNvCxnSpPr/>
          <p:nvPr/>
        </p:nvCxnSpPr>
        <p:spPr>
          <a:xfrm flipH="1">
            <a:off x="3065042" y="3085079"/>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23" name="Straight Connector 22"/>
          <p:cNvCxnSpPr/>
          <p:nvPr/>
        </p:nvCxnSpPr>
        <p:spPr>
          <a:xfrm flipH="1">
            <a:off x="4963502" y="3088706"/>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24" name="Straight Connector 23"/>
          <p:cNvCxnSpPr/>
          <p:nvPr/>
        </p:nvCxnSpPr>
        <p:spPr>
          <a:xfrm flipH="1">
            <a:off x="3493689" y="3096801"/>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25" name="Straight Connector 24"/>
          <p:cNvCxnSpPr/>
          <p:nvPr/>
        </p:nvCxnSpPr>
        <p:spPr>
          <a:xfrm flipH="1">
            <a:off x="3997781" y="3094453"/>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26" name="Straight Connector 25"/>
          <p:cNvCxnSpPr/>
          <p:nvPr/>
        </p:nvCxnSpPr>
        <p:spPr>
          <a:xfrm flipH="1">
            <a:off x="4476080" y="3094453"/>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35" name="Straight Connector 34"/>
          <p:cNvCxnSpPr/>
          <p:nvPr/>
        </p:nvCxnSpPr>
        <p:spPr>
          <a:xfrm flipH="1">
            <a:off x="6852972" y="3095486"/>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36" name="Straight Connector 35"/>
          <p:cNvCxnSpPr/>
          <p:nvPr/>
        </p:nvCxnSpPr>
        <p:spPr>
          <a:xfrm flipH="1">
            <a:off x="6389071" y="3085079"/>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37" name="Straight Connector 36"/>
          <p:cNvCxnSpPr/>
          <p:nvPr/>
        </p:nvCxnSpPr>
        <p:spPr>
          <a:xfrm flipH="1">
            <a:off x="7281404" y="3076490"/>
            <a:ext cx="3" cy="451632"/>
          </a:xfrm>
          <a:prstGeom prst="line">
            <a:avLst/>
          </a:prstGeom>
          <a:ln/>
        </p:spPr>
        <p:style>
          <a:lnRef idx="3">
            <a:schemeClr val="accent3"/>
          </a:lnRef>
          <a:fillRef idx="0">
            <a:schemeClr val="accent3"/>
          </a:fillRef>
          <a:effectRef idx="2">
            <a:schemeClr val="accent3"/>
          </a:effectRef>
          <a:fontRef idx="minor">
            <a:schemeClr val="tx1"/>
          </a:fontRef>
        </p:style>
      </p:cxnSp>
      <p:sp>
        <p:nvSpPr>
          <p:cNvPr id="49" name="Left Brace 48"/>
          <p:cNvSpPr/>
          <p:nvPr/>
        </p:nvSpPr>
        <p:spPr>
          <a:xfrm rot="5400000">
            <a:off x="5186559" y="2618109"/>
            <a:ext cx="690197" cy="777146"/>
          </a:xfrm>
          <a:prstGeom prst="leftBrace">
            <a:avLst>
              <a:gd name="adj1" fmla="val 10371"/>
              <a:gd name="adj2" fmla="val 50000"/>
            </a:avLst>
          </a:prstGeom>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50" name="TextBox 49"/>
          <p:cNvSpPr txBox="1"/>
          <p:nvPr/>
        </p:nvSpPr>
        <p:spPr bwMode="auto">
          <a:xfrm>
            <a:off x="3984281" y="2363256"/>
            <a:ext cx="3490073" cy="307777"/>
          </a:xfrm>
          <a:prstGeom prst="rect">
            <a:avLst/>
          </a:prstGeom>
          <a:noFill/>
          <a:ln w="19050" algn="ctr">
            <a:noFill/>
            <a:miter lim="800000"/>
            <a:headEnd/>
            <a:tailEnd/>
          </a:ln>
        </p:spPr>
        <p:txBody>
          <a:bodyPr wrap="square" lIns="0" tIns="0" rIns="0" bIns="0" rtlCol="0">
            <a:spAutoFit/>
          </a:bodyPr>
          <a:lstStyle/>
          <a:p>
            <a:r>
              <a:rPr lang="en-US" sz="2000" dirty="0"/>
              <a:t>Pain due to worsening of disease</a:t>
            </a:r>
          </a:p>
        </p:txBody>
      </p:sp>
      <p:cxnSp>
        <p:nvCxnSpPr>
          <p:cNvPr id="57" name="Straight Connector 56"/>
          <p:cNvCxnSpPr/>
          <p:nvPr/>
        </p:nvCxnSpPr>
        <p:spPr>
          <a:xfrm>
            <a:off x="5941550" y="3038782"/>
            <a:ext cx="19092" cy="937278"/>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7651439" y="3042932"/>
            <a:ext cx="19092" cy="937278"/>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bwMode="auto">
          <a:xfrm>
            <a:off x="3634860" y="1001609"/>
            <a:ext cx="5524570" cy="1266483"/>
          </a:xfrm>
          <a:prstGeom prst="rect">
            <a:avLst/>
          </a:prstGeom>
          <a:noFill/>
          <a:ln w="19050" algn="ctr">
            <a:noFill/>
            <a:miter lim="800000"/>
            <a:headEnd/>
            <a:tailEnd/>
          </a:ln>
        </p:spPr>
        <p:txBody>
          <a:bodyPr wrap="square" lIns="0" tIns="0" rIns="0" bIns="0" rtlCol="0">
            <a:spAutoFit/>
          </a:bodyPr>
          <a:lstStyle/>
          <a:p>
            <a:r>
              <a:rPr lang="en-US" sz="2000" dirty="0"/>
              <a:t>If people start taking ASA due to pain prior to diagnosis of progression, then one may see a positive association between ASA and risk progression, due to </a:t>
            </a:r>
            <a:r>
              <a:rPr lang="en-US" sz="2000" b="1" dirty="0"/>
              <a:t>Reverse Causation</a:t>
            </a:r>
          </a:p>
        </p:txBody>
      </p:sp>
      <p:sp>
        <p:nvSpPr>
          <p:cNvPr id="62" name="TextBox 61"/>
          <p:cNvSpPr txBox="1"/>
          <p:nvPr/>
        </p:nvSpPr>
        <p:spPr bwMode="auto">
          <a:xfrm>
            <a:off x="358159" y="4626737"/>
            <a:ext cx="8591951" cy="1231106"/>
          </a:xfrm>
          <a:prstGeom prst="rect">
            <a:avLst/>
          </a:prstGeom>
          <a:noFill/>
          <a:ln w="19050" algn="ctr">
            <a:noFill/>
            <a:miter lim="800000"/>
            <a:headEnd/>
            <a:tailEnd/>
          </a:ln>
        </p:spPr>
        <p:txBody>
          <a:bodyPr wrap="square" lIns="0" tIns="0" rIns="0" bIns="0" rtlCol="0">
            <a:spAutoFit/>
          </a:bodyPr>
          <a:lstStyle/>
          <a:p>
            <a:r>
              <a:rPr lang="en-US" sz="2000" dirty="0"/>
              <a:t>How do we deal with this? </a:t>
            </a:r>
          </a:p>
          <a:p>
            <a:r>
              <a:rPr lang="en-US" sz="2000" dirty="0"/>
              <a:t>Sometimes you will see a “lagged” analysis, where assign exposure during one interval to the follow-up interval 1 or more cycles ahead. </a:t>
            </a:r>
          </a:p>
          <a:p>
            <a:r>
              <a:rPr lang="en-US" sz="2000" dirty="0"/>
              <a:t>E.g., exposure collected in 1992 is applied to the follow-up interval of 1994-1996, etc. </a:t>
            </a:r>
          </a:p>
        </p:txBody>
      </p:sp>
      <p:sp>
        <p:nvSpPr>
          <p:cNvPr id="8" name="TextBox 7"/>
          <p:cNvSpPr txBox="1"/>
          <p:nvPr/>
        </p:nvSpPr>
        <p:spPr bwMode="auto">
          <a:xfrm>
            <a:off x="1780743" y="3493064"/>
            <a:ext cx="6107894" cy="307777"/>
          </a:xfrm>
          <a:prstGeom prst="rect">
            <a:avLst/>
          </a:prstGeom>
          <a:noFill/>
          <a:ln w="19050" algn="ctr">
            <a:noFill/>
            <a:miter lim="800000"/>
            <a:headEnd/>
            <a:tailEnd/>
          </a:ln>
        </p:spPr>
        <p:txBody>
          <a:bodyPr wrap="square" lIns="0" tIns="0" rIns="0" bIns="0" rtlCol="0">
            <a:spAutoFit/>
          </a:bodyPr>
          <a:lstStyle/>
          <a:p>
            <a:r>
              <a:rPr lang="en-US" sz="2000" dirty="0"/>
              <a:t>    92   94   96    98    00     02   04    06    08    10   </a:t>
            </a:r>
            <a:r>
              <a:rPr lang="en-US" sz="2000"/>
              <a:t>12    14   </a:t>
            </a:r>
            <a:endParaRPr lang="en-US" sz="2000" dirty="0"/>
          </a:p>
        </p:txBody>
      </p:sp>
      <p:pic>
        <p:nvPicPr>
          <p:cNvPr id="14" name="tmpCB51">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137292.1065"/>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15" name="Ink 14"/>
              <p14:cNvContentPartPr/>
              <p14:nvPr>
                <p:custDataLst>
                  <p:tags r:id="rId4"/>
                </p:custDataLst>
                <p:extLst>
                  <p:ext uri="{42D2F446-02D8-4167-A562-619A0277C38B}">
                    <p15:isNarration xmlns:p15="http://schemas.microsoft.com/office/powerpoint/2012/main" val="1"/>
                  </p:ext>
                </p:extLst>
              </p14:nvPr>
            </p14:nvContentPartPr>
            <p14:xfrm>
              <a:off x="429040" y="1804734"/>
              <a:ext cx="7158691" cy="3185179"/>
            </p14:xfrm>
          </p:contentPart>
        </mc:Choice>
        <mc:Fallback xmlns="">
          <p:pic>
            <p:nvPicPr>
              <p:cNvPr id="15" name="Ink 14"/>
              <p:cNvPicPr>
                <a:picLocks noGrp="1" noRot="1" noChangeAspect="1" noMove="1" noResize="1" noEditPoints="1" noAdjustHandles="1" noChangeArrowheads="1" noChangeShapeType="1"/>
              </p:cNvPicPr>
              <p:nvPr/>
            </p:nvPicPr>
            <p:blipFill>
              <a:blip r:embed="rId10"/>
              <a:stretch>
                <a:fillRect/>
              </a:stretch>
            </p:blipFill>
            <p:spPr>
              <a:xfrm>
                <a:off x="420040" y="1795734"/>
                <a:ext cx="7176691" cy="3203178"/>
              </a:xfrm>
              <a:prstGeom prst="rect">
                <a:avLst/>
              </a:prstGeom>
            </p:spPr>
          </p:pic>
        </mc:Fallback>
      </mc:AlternateContent>
    </p:spTree>
    <p:extLst>
      <p:ext uri="{BB962C8B-B14F-4D97-AF65-F5344CB8AC3E}">
        <p14:creationId xmlns:p14="http://schemas.microsoft.com/office/powerpoint/2010/main" val="3839426624"/>
      </p:ext>
    </p:extLst>
  </p:cSld>
  <p:clrMapOvr>
    <a:masterClrMapping/>
  </p:clrMapOvr>
  <p:transition advTm="13931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14"/>
                                        </p:tgtEl>
                                      </p:cBhvr>
                                    </p:cmd>
                                  </p:childTnLst>
                                </p:cTn>
                              </p:par>
                              <p:par>
                                <p:cTn id="7" presetID="59"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md type="call" cmd="playFrom(0.0)">
                                      <p:cBhvr>
                                        <p:cTn id="9"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14"/>
                </p:tgtEl>
              </p:cMediaNode>
            </p:vide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030" y="267383"/>
            <a:ext cx="8173580" cy="611449"/>
          </a:xfrm>
        </p:spPr>
        <p:txBody>
          <a:bodyPr>
            <a:normAutofit/>
          </a:bodyPr>
          <a:lstStyle/>
          <a:p>
            <a:r>
              <a:rPr lang="en-US" dirty="0"/>
              <a:t>Ex: Lagging Exposure to avoid Reverse Causation</a:t>
            </a:r>
          </a:p>
        </p:txBody>
      </p:sp>
      <p:sp>
        <p:nvSpPr>
          <p:cNvPr id="3" name="Content Placeholder 2"/>
          <p:cNvSpPr>
            <a:spLocks noGrp="1"/>
          </p:cNvSpPr>
          <p:nvPr>
            <p:ph idx="1"/>
          </p:nvPr>
        </p:nvSpPr>
        <p:spPr>
          <a:xfrm>
            <a:off x="441728" y="675243"/>
            <a:ext cx="8262283" cy="1463040"/>
          </a:xfrm>
        </p:spPr>
        <p:txBody>
          <a:bodyPr/>
          <a:lstStyle/>
          <a:p>
            <a:endParaRPr lang="en-US" dirty="0"/>
          </a:p>
          <a:p>
            <a:endParaRPr lang="en-US" dirty="0"/>
          </a:p>
          <a:p>
            <a:endParaRPr lang="en-US" dirty="0"/>
          </a:p>
          <a:p>
            <a:pPr lvl="2"/>
            <a:endParaRPr lang="en-US" dirty="0"/>
          </a:p>
          <a:p>
            <a:endParaRPr lang="en-US" dirty="0"/>
          </a:p>
          <a:p>
            <a:pPr lvl="1"/>
            <a:endParaRPr lang="en-US" dirty="0"/>
          </a:p>
        </p:txBody>
      </p:sp>
      <p:sp>
        <p:nvSpPr>
          <p:cNvPr id="4" name="Slide Number Placeholder 3"/>
          <p:cNvSpPr>
            <a:spLocks noGrp="1"/>
          </p:cNvSpPr>
          <p:nvPr>
            <p:ph type="sldNum" sz="quarter" idx="10"/>
          </p:nvPr>
        </p:nvSpPr>
        <p:spPr>
          <a:xfrm>
            <a:off x="369888" y="6057747"/>
            <a:ext cx="504825" cy="304800"/>
          </a:xfrm>
        </p:spPr>
        <p:txBody>
          <a:bodyPr/>
          <a:lstStyle/>
          <a:p>
            <a:pPr>
              <a:defRPr/>
            </a:pPr>
            <a:fld id="{FAA74B69-70FD-A649-B131-F3438782CAA4}" type="slidenum">
              <a:rPr lang="en-US" altLang="en-US" smtClean="0">
                <a:solidFill>
                  <a:srgbClr val="052049"/>
                </a:solidFill>
              </a:rPr>
              <a:pPr>
                <a:defRPr/>
              </a:pPr>
              <a:t>54</a:t>
            </a:fld>
            <a:endParaRPr lang="en-US" altLang="en-US">
              <a:solidFill>
                <a:srgbClr val="052049"/>
              </a:solidFill>
            </a:endParaRPr>
          </a:p>
        </p:txBody>
      </p:sp>
      <p:grpSp>
        <p:nvGrpSpPr>
          <p:cNvPr id="5" name="Group 4"/>
          <p:cNvGrpSpPr/>
          <p:nvPr/>
        </p:nvGrpSpPr>
        <p:grpSpPr>
          <a:xfrm>
            <a:off x="441728" y="3153374"/>
            <a:ext cx="8520111" cy="1114610"/>
            <a:chOff x="369888" y="4792695"/>
            <a:chExt cx="8520111" cy="1114610"/>
          </a:xfrm>
        </p:grpSpPr>
        <p:cxnSp>
          <p:nvCxnSpPr>
            <p:cNvPr id="6" name="Straight Arrow Connector 5"/>
            <p:cNvCxnSpPr/>
            <p:nvPr/>
          </p:nvCxnSpPr>
          <p:spPr>
            <a:xfrm>
              <a:off x="369888" y="4953000"/>
              <a:ext cx="8257277"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949435" y="4792695"/>
              <a:ext cx="0" cy="65304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bwMode="auto">
            <a:xfrm>
              <a:off x="1739900" y="5599528"/>
              <a:ext cx="571500" cy="307777"/>
            </a:xfrm>
            <a:prstGeom prst="rect">
              <a:avLst/>
            </a:prstGeom>
            <a:noFill/>
            <a:ln w="19050" algn="ctr">
              <a:noFill/>
              <a:miter lim="800000"/>
              <a:headEnd/>
              <a:tailEnd/>
            </a:ln>
          </p:spPr>
          <p:txBody>
            <a:bodyPr wrap="square" lIns="0" tIns="0" rIns="0" bIns="0" rtlCol="0">
              <a:spAutoFit/>
            </a:bodyPr>
            <a:lstStyle/>
            <a:p>
              <a:r>
                <a:rPr lang="en-US" sz="2000" dirty="0" err="1"/>
                <a:t>Dx</a:t>
              </a:r>
              <a:endParaRPr lang="en-US" sz="2000" dirty="0"/>
            </a:p>
          </p:txBody>
        </p:sp>
        <p:sp>
          <p:nvSpPr>
            <p:cNvPr id="11" name="TextBox 10"/>
            <p:cNvSpPr txBox="1"/>
            <p:nvPr/>
          </p:nvSpPr>
          <p:spPr bwMode="auto">
            <a:xfrm>
              <a:off x="5124450" y="5599528"/>
              <a:ext cx="1339850" cy="307777"/>
            </a:xfrm>
            <a:prstGeom prst="rect">
              <a:avLst/>
            </a:prstGeom>
            <a:noFill/>
            <a:ln w="19050" algn="ctr">
              <a:noFill/>
              <a:miter lim="800000"/>
              <a:headEnd/>
              <a:tailEnd/>
            </a:ln>
          </p:spPr>
          <p:txBody>
            <a:bodyPr wrap="square" lIns="0" tIns="0" rIns="0" bIns="0" rtlCol="0">
              <a:spAutoFit/>
            </a:bodyPr>
            <a:lstStyle/>
            <a:p>
              <a:r>
                <a:rPr lang="en-US" sz="2000" dirty="0"/>
                <a:t>Progression</a:t>
              </a:r>
            </a:p>
          </p:txBody>
        </p:sp>
        <p:sp>
          <p:nvSpPr>
            <p:cNvPr id="12" name="TextBox 11"/>
            <p:cNvSpPr txBox="1"/>
            <p:nvPr/>
          </p:nvSpPr>
          <p:spPr bwMode="auto">
            <a:xfrm>
              <a:off x="6832600" y="5599528"/>
              <a:ext cx="2057399" cy="307777"/>
            </a:xfrm>
            <a:prstGeom prst="rect">
              <a:avLst/>
            </a:prstGeom>
            <a:noFill/>
            <a:ln w="19050" algn="ctr">
              <a:noFill/>
              <a:miter lim="800000"/>
              <a:headEnd/>
              <a:tailEnd/>
            </a:ln>
          </p:spPr>
          <p:txBody>
            <a:bodyPr wrap="square" lIns="0" tIns="0" rIns="0" bIns="0" rtlCol="0">
              <a:spAutoFit/>
            </a:bodyPr>
            <a:lstStyle/>
            <a:p>
              <a:r>
                <a:rPr lang="en-US" sz="2000"/>
                <a:t>Death due to CRC</a:t>
              </a:r>
              <a:endParaRPr lang="en-US" sz="2000" dirty="0" err="1"/>
            </a:p>
          </p:txBody>
        </p:sp>
      </p:grpSp>
      <p:grpSp>
        <p:nvGrpSpPr>
          <p:cNvPr id="16" name="Group 15"/>
          <p:cNvGrpSpPr/>
          <p:nvPr/>
        </p:nvGrpSpPr>
        <p:grpSpPr>
          <a:xfrm>
            <a:off x="450831" y="1306011"/>
            <a:ext cx="2892573" cy="485005"/>
            <a:chOff x="5463636" y="1206746"/>
            <a:chExt cx="2892573" cy="485005"/>
          </a:xfrm>
        </p:grpSpPr>
        <p:cxnSp>
          <p:nvCxnSpPr>
            <p:cNvPr id="17" name="Straight Connector 16"/>
            <p:cNvCxnSpPr/>
            <p:nvPr/>
          </p:nvCxnSpPr>
          <p:spPr>
            <a:xfrm flipH="1">
              <a:off x="5463636" y="1206746"/>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18" name="Straight Connector 17"/>
            <p:cNvCxnSpPr/>
            <p:nvPr/>
          </p:nvCxnSpPr>
          <p:spPr>
            <a:xfrm flipH="1">
              <a:off x="7281404" y="1240119"/>
              <a:ext cx="3" cy="451632"/>
            </a:xfrm>
            <a:prstGeom prst="line">
              <a:avLst/>
            </a:prstGeom>
            <a:ln/>
          </p:spPr>
          <p:style>
            <a:lnRef idx="3">
              <a:schemeClr val="accent4"/>
            </a:lnRef>
            <a:fillRef idx="0">
              <a:schemeClr val="accent4"/>
            </a:fillRef>
            <a:effectRef idx="2">
              <a:schemeClr val="accent4"/>
            </a:effectRef>
            <a:fontRef idx="minor">
              <a:schemeClr val="tx1"/>
            </a:fontRef>
          </p:style>
        </p:cxnSp>
        <p:sp>
          <p:nvSpPr>
            <p:cNvPr id="19" name="TextBox 18"/>
            <p:cNvSpPr txBox="1"/>
            <p:nvPr/>
          </p:nvSpPr>
          <p:spPr bwMode="auto">
            <a:xfrm>
              <a:off x="5514535" y="1252025"/>
              <a:ext cx="2841674" cy="307777"/>
            </a:xfrm>
            <a:prstGeom prst="rect">
              <a:avLst/>
            </a:prstGeom>
            <a:noFill/>
            <a:ln w="19050" algn="ctr">
              <a:noFill/>
              <a:miter lim="800000"/>
              <a:headEnd/>
              <a:tailEnd/>
            </a:ln>
          </p:spPr>
          <p:txBody>
            <a:bodyPr wrap="square" lIns="0" tIns="0" rIns="0" bIns="0" rtlCol="0">
              <a:spAutoFit/>
            </a:bodyPr>
            <a:lstStyle/>
            <a:p>
              <a:r>
                <a:rPr lang="en-US" sz="2000" dirty="0"/>
                <a:t>Using		Not using</a:t>
              </a:r>
            </a:p>
          </p:txBody>
        </p:sp>
      </p:grpSp>
      <p:cxnSp>
        <p:nvCxnSpPr>
          <p:cNvPr id="20" name="Straight Connector 19"/>
          <p:cNvCxnSpPr/>
          <p:nvPr/>
        </p:nvCxnSpPr>
        <p:spPr>
          <a:xfrm flipH="1">
            <a:off x="2525364" y="3085079"/>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21" name="Straight Connector 20"/>
          <p:cNvCxnSpPr/>
          <p:nvPr/>
        </p:nvCxnSpPr>
        <p:spPr>
          <a:xfrm flipH="1">
            <a:off x="5463062" y="3085079"/>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22" name="Straight Connector 21"/>
          <p:cNvCxnSpPr/>
          <p:nvPr/>
        </p:nvCxnSpPr>
        <p:spPr>
          <a:xfrm flipH="1">
            <a:off x="3065042" y="3085079"/>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23" name="Straight Connector 22"/>
          <p:cNvCxnSpPr/>
          <p:nvPr/>
        </p:nvCxnSpPr>
        <p:spPr>
          <a:xfrm flipH="1">
            <a:off x="4963502" y="3088706"/>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24" name="Straight Connector 23"/>
          <p:cNvCxnSpPr/>
          <p:nvPr/>
        </p:nvCxnSpPr>
        <p:spPr>
          <a:xfrm flipH="1">
            <a:off x="3493689" y="3096801"/>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25" name="Straight Connector 24"/>
          <p:cNvCxnSpPr/>
          <p:nvPr/>
        </p:nvCxnSpPr>
        <p:spPr>
          <a:xfrm flipH="1">
            <a:off x="3997781" y="3094453"/>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26" name="Straight Connector 25"/>
          <p:cNvCxnSpPr/>
          <p:nvPr/>
        </p:nvCxnSpPr>
        <p:spPr>
          <a:xfrm flipH="1">
            <a:off x="4476080" y="3094453"/>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35" name="Straight Connector 34"/>
          <p:cNvCxnSpPr/>
          <p:nvPr/>
        </p:nvCxnSpPr>
        <p:spPr>
          <a:xfrm flipH="1">
            <a:off x="6852972" y="3095486"/>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36" name="Straight Connector 35"/>
          <p:cNvCxnSpPr/>
          <p:nvPr/>
        </p:nvCxnSpPr>
        <p:spPr>
          <a:xfrm flipH="1">
            <a:off x="6389071" y="3085079"/>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37" name="Straight Connector 36"/>
          <p:cNvCxnSpPr/>
          <p:nvPr/>
        </p:nvCxnSpPr>
        <p:spPr>
          <a:xfrm flipH="1">
            <a:off x="7281404" y="3076490"/>
            <a:ext cx="3" cy="451632"/>
          </a:xfrm>
          <a:prstGeom prst="line">
            <a:avLst/>
          </a:prstGeom>
          <a:ln/>
        </p:spPr>
        <p:style>
          <a:lnRef idx="3">
            <a:schemeClr val="accent3"/>
          </a:lnRef>
          <a:fillRef idx="0">
            <a:schemeClr val="accent3"/>
          </a:fillRef>
          <a:effectRef idx="2">
            <a:schemeClr val="accent3"/>
          </a:effectRef>
          <a:fontRef idx="minor">
            <a:schemeClr val="tx1"/>
          </a:fontRef>
        </p:style>
      </p:cxnSp>
      <p:sp>
        <p:nvSpPr>
          <p:cNvPr id="49" name="Left Brace 48"/>
          <p:cNvSpPr/>
          <p:nvPr/>
        </p:nvSpPr>
        <p:spPr>
          <a:xfrm rot="5400000">
            <a:off x="5186559" y="2618109"/>
            <a:ext cx="690197" cy="777146"/>
          </a:xfrm>
          <a:prstGeom prst="leftBrace">
            <a:avLst>
              <a:gd name="adj1" fmla="val 10371"/>
              <a:gd name="adj2" fmla="val 50000"/>
            </a:avLst>
          </a:prstGeom>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50" name="TextBox 49"/>
          <p:cNvSpPr txBox="1"/>
          <p:nvPr/>
        </p:nvSpPr>
        <p:spPr bwMode="auto">
          <a:xfrm>
            <a:off x="3984281" y="2363256"/>
            <a:ext cx="3490073" cy="307777"/>
          </a:xfrm>
          <a:prstGeom prst="rect">
            <a:avLst/>
          </a:prstGeom>
          <a:noFill/>
          <a:ln w="19050" algn="ctr">
            <a:noFill/>
            <a:miter lim="800000"/>
            <a:headEnd/>
            <a:tailEnd/>
          </a:ln>
        </p:spPr>
        <p:txBody>
          <a:bodyPr wrap="square" lIns="0" tIns="0" rIns="0" bIns="0" rtlCol="0">
            <a:spAutoFit/>
          </a:bodyPr>
          <a:lstStyle/>
          <a:p>
            <a:r>
              <a:rPr lang="en-US" sz="2000" dirty="0"/>
              <a:t>Pain due to worsening of disease</a:t>
            </a:r>
          </a:p>
        </p:txBody>
      </p:sp>
      <p:cxnSp>
        <p:nvCxnSpPr>
          <p:cNvPr id="57" name="Straight Connector 56"/>
          <p:cNvCxnSpPr/>
          <p:nvPr/>
        </p:nvCxnSpPr>
        <p:spPr>
          <a:xfrm>
            <a:off x="5941550" y="3038782"/>
            <a:ext cx="19092" cy="937278"/>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7651439" y="3042932"/>
            <a:ext cx="19092" cy="937278"/>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bwMode="auto">
          <a:xfrm>
            <a:off x="358159" y="4626737"/>
            <a:ext cx="8591951" cy="1231106"/>
          </a:xfrm>
          <a:prstGeom prst="rect">
            <a:avLst/>
          </a:prstGeom>
          <a:noFill/>
          <a:ln w="19050" algn="ctr">
            <a:noFill/>
            <a:miter lim="800000"/>
            <a:headEnd/>
            <a:tailEnd/>
          </a:ln>
        </p:spPr>
        <p:txBody>
          <a:bodyPr wrap="square" lIns="0" tIns="0" rIns="0" bIns="0" rtlCol="0">
            <a:spAutoFit/>
          </a:bodyPr>
          <a:lstStyle/>
          <a:p>
            <a:r>
              <a:rPr lang="en-US" sz="2000" dirty="0"/>
              <a:t>Lagging Exposure:</a:t>
            </a:r>
          </a:p>
          <a:p>
            <a:r>
              <a:rPr lang="en-US" sz="2000" dirty="0"/>
              <a:t>Sometimes you will see a “lagged” analysis, where assign exposure during one interval to the follow-up interval 1 or more cycles ahead. </a:t>
            </a:r>
          </a:p>
          <a:p>
            <a:r>
              <a:rPr lang="en-US" sz="2000" dirty="0"/>
              <a:t>E.g., exposure collected in 1992 is applied to the follow-up interval of 1994-1996, etc. </a:t>
            </a:r>
          </a:p>
        </p:txBody>
      </p:sp>
      <p:sp>
        <p:nvSpPr>
          <p:cNvPr id="30" name="TextBox 29"/>
          <p:cNvSpPr txBox="1"/>
          <p:nvPr/>
        </p:nvSpPr>
        <p:spPr bwMode="auto">
          <a:xfrm>
            <a:off x="1780743" y="3493064"/>
            <a:ext cx="6107894" cy="307777"/>
          </a:xfrm>
          <a:prstGeom prst="rect">
            <a:avLst/>
          </a:prstGeom>
          <a:noFill/>
          <a:ln w="19050" algn="ctr">
            <a:noFill/>
            <a:miter lim="800000"/>
            <a:headEnd/>
            <a:tailEnd/>
          </a:ln>
        </p:spPr>
        <p:txBody>
          <a:bodyPr wrap="square" lIns="0" tIns="0" rIns="0" bIns="0" rtlCol="0">
            <a:spAutoFit/>
          </a:bodyPr>
          <a:lstStyle/>
          <a:p>
            <a:r>
              <a:rPr lang="en-US" sz="2000" dirty="0"/>
              <a:t>    92   94   96    98    00     02   04    06    08    10   </a:t>
            </a:r>
            <a:r>
              <a:rPr lang="en-US" sz="2000"/>
              <a:t>12    14   </a:t>
            </a:r>
            <a:endParaRPr lang="en-US" sz="2000" dirty="0"/>
          </a:p>
        </p:txBody>
      </p:sp>
      <p:pic>
        <p:nvPicPr>
          <p:cNvPr id="8" name="tmpCB51">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st="139311" end="61055.1065"/>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9" name="Ink 8"/>
              <p14:cNvContentPartPr/>
              <p14:nvPr>
                <p:custDataLst>
                  <p:tags r:id="rId4"/>
                </p:custDataLst>
                <p:extLst>
                  <p:ext uri="{42D2F446-02D8-4167-A562-619A0277C38B}">
                    <p15:isNarration xmlns:p15="http://schemas.microsoft.com/office/powerpoint/2012/main" val="1"/>
                  </p:ext>
                </p:extLst>
              </p14:nvPr>
            </p14:nvContentPartPr>
            <p14:xfrm>
              <a:off x="1989962" y="858571"/>
              <a:ext cx="5525312" cy="3309588"/>
            </p14:xfrm>
          </p:contentPart>
        </mc:Choice>
        <mc:Fallback xmlns="">
          <p:pic>
            <p:nvPicPr>
              <p:cNvPr id="9" name="Ink 8"/>
              <p:cNvPicPr>
                <a:picLocks noGrp="1" noRot="1" noChangeAspect="1" noMove="1" noResize="1" noEditPoints="1" noAdjustHandles="1" noChangeArrowheads="1" noChangeShapeType="1"/>
              </p:cNvPicPr>
              <p:nvPr/>
            </p:nvPicPr>
            <p:blipFill>
              <a:blip r:embed="rId10"/>
              <a:stretch>
                <a:fillRect/>
              </a:stretch>
            </p:blipFill>
            <p:spPr>
              <a:xfrm>
                <a:off x="1980962" y="849571"/>
                <a:ext cx="5543312" cy="3327589"/>
              </a:xfrm>
              <a:prstGeom prst="rect">
                <a:avLst/>
              </a:prstGeom>
            </p:spPr>
          </p:pic>
        </mc:Fallback>
      </mc:AlternateContent>
    </p:spTree>
    <p:extLst>
      <p:ext uri="{BB962C8B-B14F-4D97-AF65-F5344CB8AC3E}">
        <p14:creationId xmlns:p14="http://schemas.microsoft.com/office/powerpoint/2010/main" val="1715238752"/>
      </p:ext>
    </p:extLst>
  </p:cSld>
  <p:clrMapOvr>
    <a:masterClrMapping/>
  </p:clrMapOvr>
  <p:transition advTm="7623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8"/>
                                        </p:tgtEl>
                                      </p:cBhvr>
                                    </p:cmd>
                                  </p:childTnLst>
                                </p:cTn>
                              </p:par>
                              <p:par>
                                <p:cTn id="7" presetID="59"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md type="call" cmd="playFrom(0.0)">
                                      <p:cBhvr>
                                        <p:cTn id="9"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8"/>
                </p:tgtEl>
              </p:cMediaNode>
            </p:vide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425002"/>
            <a:ext cx="8563806" cy="611449"/>
          </a:xfrm>
        </p:spPr>
        <p:txBody>
          <a:bodyPr>
            <a:normAutofit/>
          </a:bodyPr>
          <a:lstStyle/>
          <a:p>
            <a:r>
              <a:rPr lang="en-US" dirty="0"/>
              <a:t>Ex: Exercise and Prostate Cancer Death</a:t>
            </a:r>
          </a:p>
        </p:txBody>
      </p:sp>
      <p:sp>
        <p:nvSpPr>
          <p:cNvPr id="3" name="Content Placeholder 2"/>
          <p:cNvSpPr>
            <a:spLocks noGrp="1"/>
          </p:cNvSpPr>
          <p:nvPr>
            <p:ph idx="1"/>
          </p:nvPr>
        </p:nvSpPr>
        <p:spPr/>
        <p:txBody>
          <a:bodyPr/>
          <a:lstStyle/>
          <a:p>
            <a:pPr marL="0" indent="0">
              <a:buNone/>
            </a:pPr>
            <a:r>
              <a:rPr lang="en-US" i="1" dirty="0"/>
              <a:t>“We updated activity every 2 years, maintaining a 4- to 6-year lag…We applied their 1994 first </a:t>
            </a:r>
            <a:r>
              <a:rPr lang="en-US" i="1" dirty="0" err="1"/>
              <a:t>postdiagnosis</a:t>
            </a:r>
            <a:r>
              <a:rPr lang="en-US" i="1" dirty="0"/>
              <a:t> physical activity to deaths occurring between 1998 and 2000, their 1996 </a:t>
            </a:r>
            <a:r>
              <a:rPr lang="en-US" i="1" dirty="0" err="1"/>
              <a:t>postdiagnosis</a:t>
            </a:r>
            <a:r>
              <a:rPr lang="en-US" i="1" dirty="0"/>
              <a:t> physical activity to deaths occurring between 2000 and 2002, and so on. This approach allowed us to capture recent activity in relation to survival while minimizing </a:t>
            </a:r>
            <a:r>
              <a:rPr lang="en-US" b="1" i="1" dirty="0">
                <a:solidFill>
                  <a:schemeClr val="accent1"/>
                </a:solidFill>
              </a:rPr>
              <a:t>reverse causation</a:t>
            </a:r>
            <a:r>
              <a:rPr lang="en-US" i="1" dirty="0"/>
              <a:t> as a result of the effect of illness preceding death on physical activity.”</a:t>
            </a:r>
          </a:p>
          <a:p>
            <a:pPr marL="0" indent="0">
              <a:buNone/>
            </a:pPr>
            <a:endParaRPr lang="en-US" i="1" dirty="0"/>
          </a:p>
          <a:p>
            <a:pPr marL="0" indent="0">
              <a:buNone/>
            </a:pPr>
            <a:r>
              <a:rPr lang="en-US" dirty="0"/>
              <a:t>- </a:t>
            </a:r>
            <a:r>
              <a:rPr lang="en-US" dirty="0" err="1"/>
              <a:t>Kenfield</a:t>
            </a:r>
            <a:r>
              <a:rPr lang="en-US" dirty="0"/>
              <a:t> SA J </a:t>
            </a:r>
            <a:r>
              <a:rPr lang="en-US" dirty="0" err="1"/>
              <a:t>Clin</a:t>
            </a:r>
            <a:r>
              <a:rPr lang="en-US" dirty="0"/>
              <a:t> </a:t>
            </a:r>
            <a:r>
              <a:rPr lang="en-US" dirty="0" err="1"/>
              <a:t>Onc</a:t>
            </a:r>
            <a:r>
              <a:rPr lang="en-US" dirty="0"/>
              <a:t>, 2011</a:t>
            </a:r>
            <a:endParaRPr lang="en-US" i="1" dirty="0"/>
          </a:p>
          <a:p>
            <a:endParaRPr lang="en-US" i="1" dirty="0"/>
          </a:p>
          <a:p>
            <a:endParaRPr lang="en-US" i="1" dirty="0"/>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55</a:t>
            </a:fld>
            <a:endParaRPr lang="en-US" altLang="en-US">
              <a:solidFill>
                <a:srgbClr val="052049"/>
              </a:solidFill>
            </a:endParaRPr>
          </a:p>
        </p:txBody>
      </p:sp>
      <p:pic>
        <p:nvPicPr>
          <p:cNvPr id="12" name="tmp6615">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42.5333"/>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13" name="Ink 12"/>
              <p14:cNvContentPartPr/>
              <p14:nvPr>
                <p:custDataLst>
                  <p:tags r:id="rId4"/>
                </p:custDataLst>
                <p:extLst>
                  <p:ext uri="{42D2F446-02D8-4167-A562-619A0277C38B}">
                    <p15:isNarration xmlns:p15="http://schemas.microsoft.com/office/powerpoint/2012/main" val="1"/>
                  </p:ext>
                </p:extLst>
              </p14:nvPr>
            </p14:nvContentPartPr>
            <p14:xfrm>
              <a:off x="508867" y="414409"/>
              <a:ext cx="8286092" cy="5180088"/>
            </p14:xfrm>
          </p:contentPart>
        </mc:Choice>
        <mc:Fallback xmlns="">
          <p:pic>
            <p:nvPicPr>
              <p:cNvPr id="13" name="Ink 12"/>
              <p:cNvPicPr>
                <a:picLocks noGrp="1" noRot="1" noChangeAspect="1" noMove="1" noResize="1" noEditPoints="1" noAdjustHandles="1" noChangeArrowheads="1" noChangeShapeType="1"/>
              </p:cNvPicPr>
              <p:nvPr/>
            </p:nvPicPr>
            <p:blipFill>
              <a:blip r:embed="rId10"/>
              <a:stretch>
                <a:fillRect/>
              </a:stretch>
            </p:blipFill>
            <p:spPr>
              <a:xfrm>
                <a:off x="499867" y="405409"/>
                <a:ext cx="8304093" cy="5198088"/>
              </a:xfrm>
              <a:prstGeom prst="rect">
                <a:avLst/>
              </a:prstGeom>
            </p:spPr>
          </p:pic>
        </mc:Fallback>
      </mc:AlternateContent>
    </p:spTree>
    <p:extLst>
      <p:ext uri="{BB962C8B-B14F-4D97-AF65-F5344CB8AC3E}">
        <p14:creationId xmlns:p14="http://schemas.microsoft.com/office/powerpoint/2010/main" val="528966912"/>
      </p:ext>
    </p:extLst>
  </p:cSld>
  <p:clrMapOvr>
    <a:masterClrMapping/>
  </p:clrMapOvr>
  <p:transition advTm="10862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12"/>
                                        </p:tgtEl>
                                      </p:cBhvr>
                                    </p:cmd>
                                  </p:childTnLst>
                                </p:cTn>
                              </p:par>
                              <p:par>
                                <p:cTn id="7" presetID="59"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md type="call" cmd="playFrom(0.0)">
                                      <p:cBhvr>
                                        <p:cTn id="9"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12"/>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Confounding by Indication</a:t>
            </a:r>
            <a:endParaRPr lang="en-US" dirty="0"/>
          </a:p>
        </p:txBody>
      </p:sp>
      <p:sp>
        <p:nvSpPr>
          <p:cNvPr id="4" name="Slide Number Placeholder 3"/>
          <p:cNvSpPr>
            <a:spLocks noGrp="1"/>
          </p:cNvSpPr>
          <p:nvPr>
            <p:ph type="sldNum" sz="quarter" idx="10"/>
          </p:nvPr>
        </p:nvSpPr>
        <p:spPr/>
        <p:txBody>
          <a:bodyPr/>
          <a:lstStyle/>
          <a:p>
            <a:fld id="{FAA74B69-70FD-A649-B131-F3438782CAA4}" type="slidenum">
              <a:rPr lang="en-US" altLang="en-US" smtClean="0"/>
              <a:pPr/>
              <a:t>56</a:t>
            </a:fld>
            <a:endParaRPr lang="en-US" altLang="en-US"/>
          </a:p>
        </p:txBody>
      </p:sp>
      <p:sp>
        <p:nvSpPr>
          <p:cNvPr id="6" name="Slide Number Placeholder 3"/>
          <p:cNvSpPr txBox="1">
            <a:spLocks/>
          </p:cNvSpPr>
          <p:nvPr/>
        </p:nvSpPr>
        <p:spPr>
          <a:xfrm>
            <a:off x="369888" y="6353175"/>
            <a:ext cx="504825" cy="304800"/>
          </a:xfrm>
          <a:prstGeom prst="rect">
            <a:avLst/>
          </a:prstGeom>
        </p:spPr>
        <p:txBody>
          <a:bodyPr vert="horz" wrap="square" lIns="0" tIns="0" rIns="0" bIns="0" rtlCol="0" anchor="b" anchorCtr="0"/>
          <a:lstStyle>
            <a:defPPr>
              <a:defRPr lang="en-US"/>
            </a:defPPr>
            <a:lvl1pPr algn="l" rtl="0" eaLnBrk="0" fontAlgn="base" hangingPunct="0">
              <a:spcBef>
                <a:spcPct val="0"/>
              </a:spcBef>
              <a:spcAft>
                <a:spcPct val="0"/>
              </a:spcAft>
              <a:defRPr sz="700" i="0" kern="1200">
                <a:solidFill>
                  <a:schemeClr val="tx2"/>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914400" rtl="0" eaLnBrk="1" latinLnBrk="0" hangingPunct="1">
              <a:defRPr kern="1200">
                <a:solidFill>
                  <a:schemeClr val="tx1"/>
                </a:solidFill>
                <a:latin typeface="Garamond" charset="0"/>
                <a:ea typeface="+mn-ea"/>
                <a:cs typeface="+mn-cs"/>
              </a:defRPr>
            </a:lvl6pPr>
            <a:lvl7pPr marL="2743200" algn="l" defTabSz="914400" rtl="0" eaLnBrk="1" latinLnBrk="0" hangingPunct="1">
              <a:defRPr kern="1200">
                <a:solidFill>
                  <a:schemeClr val="tx1"/>
                </a:solidFill>
                <a:latin typeface="Garamond" charset="0"/>
                <a:ea typeface="+mn-ea"/>
                <a:cs typeface="+mn-cs"/>
              </a:defRPr>
            </a:lvl7pPr>
            <a:lvl8pPr marL="3200400" algn="l" defTabSz="914400" rtl="0" eaLnBrk="1" latinLnBrk="0" hangingPunct="1">
              <a:defRPr kern="1200">
                <a:solidFill>
                  <a:schemeClr val="tx1"/>
                </a:solidFill>
                <a:latin typeface="Garamond" charset="0"/>
                <a:ea typeface="+mn-ea"/>
                <a:cs typeface="+mn-cs"/>
              </a:defRPr>
            </a:lvl8pPr>
            <a:lvl9pPr marL="3657600" algn="l" defTabSz="914400" rtl="0" eaLnBrk="1" latinLnBrk="0" hangingPunct="1">
              <a:defRPr kern="1200">
                <a:solidFill>
                  <a:schemeClr val="tx1"/>
                </a:solidFill>
                <a:latin typeface="Garamond" charset="0"/>
                <a:ea typeface="+mn-ea"/>
                <a:cs typeface="+mn-cs"/>
              </a:defRPr>
            </a:lvl9pPr>
          </a:lstStyle>
          <a:p>
            <a:pPr>
              <a:defRPr/>
            </a:pPr>
            <a:fld id="{FAA74B69-70FD-A649-B131-F3438782CAA4}" type="slidenum">
              <a:rPr lang="en-US" altLang="en-US" smtClean="0">
                <a:solidFill>
                  <a:srgbClr val="052049"/>
                </a:solidFill>
              </a:rPr>
              <a:pPr>
                <a:defRPr/>
              </a:pPr>
              <a:t>56</a:t>
            </a:fld>
            <a:endParaRPr lang="en-US" altLang="en-US">
              <a:solidFill>
                <a:srgbClr val="052049"/>
              </a:solidFill>
            </a:endParaRPr>
          </a:p>
        </p:txBody>
      </p:sp>
      <p:cxnSp>
        <p:nvCxnSpPr>
          <p:cNvPr id="7" name="Straight Arrow Connector 6"/>
          <p:cNvCxnSpPr/>
          <p:nvPr/>
        </p:nvCxnSpPr>
        <p:spPr>
          <a:xfrm flipV="1">
            <a:off x="3831701" y="3263705"/>
            <a:ext cx="0" cy="1732409"/>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flipV="1">
            <a:off x="1403154" y="3724513"/>
            <a:ext cx="2254446" cy="1271601"/>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bwMode="auto">
          <a:xfrm>
            <a:off x="2257865" y="2729132"/>
            <a:ext cx="548640" cy="430887"/>
          </a:xfrm>
          <a:prstGeom prst="rect">
            <a:avLst/>
          </a:prstGeom>
          <a:noFill/>
          <a:ln w="19050" algn="ctr">
            <a:noFill/>
            <a:miter lim="800000"/>
            <a:headEnd/>
            <a:tailEnd/>
          </a:ln>
        </p:spPr>
        <p:txBody>
          <a:bodyPr wrap="square" lIns="0" tIns="0" rIns="0" bIns="0" rtlCol="0">
            <a:spAutoFit/>
          </a:bodyPr>
          <a:lstStyle/>
          <a:p>
            <a:r>
              <a:rPr lang="en-US" sz="2800" dirty="0"/>
              <a:t>A</a:t>
            </a:r>
          </a:p>
        </p:txBody>
      </p:sp>
      <p:sp>
        <p:nvSpPr>
          <p:cNvPr id="10" name="TextBox 9"/>
          <p:cNvSpPr txBox="1"/>
          <p:nvPr/>
        </p:nvSpPr>
        <p:spPr bwMode="auto">
          <a:xfrm>
            <a:off x="1228580" y="3293625"/>
            <a:ext cx="548640" cy="430887"/>
          </a:xfrm>
          <a:prstGeom prst="rect">
            <a:avLst/>
          </a:prstGeom>
          <a:noFill/>
          <a:ln w="19050" algn="ctr">
            <a:noFill/>
            <a:miter lim="800000"/>
            <a:headEnd/>
            <a:tailEnd/>
          </a:ln>
        </p:spPr>
        <p:txBody>
          <a:bodyPr wrap="square" lIns="0" tIns="0" rIns="0" bIns="0" rtlCol="0">
            <a:spAutoFit/>
          </a:bodyPr>
          <a:lstStyle/>
          <a:p>
            <a:r>
              <a:rPr lang="en-US" sz="2800" dirty="0"/>
              <a:t>L</a:t>
            </a:r>
          </a:p>
        </p:txBody>
      </p:sp>
      <p:sp>
        <p:nvSpPr>
          <p:cNvPr id="11" name="TextBox 10"/>
          <p:cNvSpPr txBox="1"/>
          <p:nvPr/>
        </p:nvSpPr>
        <p:spPr bwMode="auto">
          <a:xfrm>
            <a:off x="3831701" y="4996114"/>
            <a:ext cx="548640" cy="430887"/>
          </a:xfrm>
          <a:prstGeom prst="rect">
            <a:avLst/>
          </a:prstGeom>
          <a:noFill/>
          <a:ln w="19050" algn="ctr">
            <a:noFill/>
            <a:miter lim="800000"/>
            <a:headEnd/>
            <a:tailEnd/>
          </a:ln>
        </p:spPr>
        <p:txBody>
          <a:bodyPr wrap="square" lIns="0" tIns="0" rIns="0" bIns="0" rtlCol="0">
            <a:spAutoFit/>
          </a:bodyPr>
          <a:lstStyle/>
          <a:p>
            <a:r>
              <a:rPr lang="en-US" sz="2800" dirty="0"/>
              <a:t>U</a:t>
            </a:r>
          </a:p>
        </p:txBody>
      </p:sp>
      <p:sp>
        <p:nvSpPr>
          <p:cNvPr id="12" name="TextBox 11"/>
          <p:cNvSpPr txBox="1"/>
          <p:nvPr/>
        </p:nvSpPr>
        <p:spPr bwMode="auto">
          <a:xfrm>
            <a:off x="3676957" y="2780975"/>
            <a:ext cx="548640" cy="430887"/>
          </a:xfrm>
          <a:prstGeom prst="rect">
            <a:avLst/>
          </a:prstGeom>
          <a:noFill/>
          <a:ln w="19050" algn="ctr">
            <a:noFill/>
            <a:miter lim="800000"/>
            <a:headEnd/>
            <a:tailEnd/>
          </a:ln>
        </p:spPr>
        <p:txBody>
          <a:bodyPr wrap="square" lIns="0" tIns="0" rIns="0" bIns="0" rtlCol="0">
            <a:spAutoFit/>
          </a:bodyPr>
          <a:lstStyle/>
          <a:p>
            <a:pPr algn="ctr"/>
            <a:r>
              <a:rPr lang="en-US" sz="2800" dirty="0"/>
              <a:t>Y</a:t>
            </a:r>
          </a:p>
        </p:txBody>
      </p:sp>
      <p:cxnSp>
        <p:nvCxnSpPr>
          <p:cNvPr id="13" name="Straight Arrow Connector 12"/>
          <p:cNvCxnSpPr/>
          <p:nvPr/>
        </p:nvCxnSpPr>
        <p:spPr>
          <a:xfrm>
            <a:off x="2686929" y="2944575"/>
            <a:ext cx="970671"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bwMode="auto">
          <a:xfrm>
            <a:off x="622300" y="1420837"/>
            <a:ext cx="7255608" cy="1231106"/>
          </a:xfrm>
          <a:prstGeom prst="rect">
            <a:avLst/>
          </a:prstGeom>
          <a:noFill/>
          <a:ln w="19050" algn="ctr">
            <a:noFill/>
            <a:miter lim="800000"/>
            <a:headEnd/>
            <a:tailEnd/>
          </a:ln>
        </p:spPr>
        <p:txBody>
          <a:bodyPr wrap="square" lIns="0" tIns="0" rIns="0" bIns="0" rtlCol="0">
            <a:spAutoFit/>
          </a:bodyPr>
          <a:lstStyle/>
          <a:p>
            <a:r>
              <a:rPr lang="en-US" sz="2000" dirty="0"/>
              <a:t>A: Aspirin</a:t>
            </a:r>
            <a:endParaRPr lang="en-US" sz="2000" baseline="-25000" dirty="0"/>
          </a:p>
          <a:p>
            <a:r>
              <a:rPr lang="en-US" sz="2000" dirty="0"/>
              <a:t>Y: Death</a:t>
            </a:r>
          </a:p>
          <a:p>
            <a:r>
              <a:rPr lang="en-US" sz="2000" dirty="0"/>
              <a:t>L: Heart Disease</a:t>
            </a:r>
          </a:p>
          <a:p>
            <a:r>
              <a:rPr lang="en-US" sz="2000" dirty="0"/>
              <a:t>U: Atherosclerosis</a:t>
            </a:r>
          </a:p>
        </p:txBody>
      </p:sp>
      <p:sp>
        <p:nvSpPr>
          <p:cNvPr id="15" name="TextBox 14"/>
          <p:cNvSpPr txBox="1"/>
          <p:nvPr/>
        </p:nvSpPr>
        <p:spPr bwMode="auto">
          <a:xfrm>
            <a:off x="4545664" y="1385851"/>
            <a:ext cx="4202696" cy="2462213"/>
          </a:xfrm>
          <a:prstGeom prst="rect">
            <a:avLst/>
          </a:prstGeom>
          <a:noFill/>
          <a:ln w="19050" algn="ctr">
            <a:noFill/>
            <a:miter lim="800000"/>
            <a:headEnd/>
            <a:tailEnd/>
          </a:ln>
        </p:spPr>
        <p:txBody>
          <a:bodyPr wrap="square" lIns="0" tIns="0" rIns="0" bIns="0" rtlCol="0">
            <a:spAutoFit/>
          </a:bodyPr>
          <a:lstStyle/>
          <a:p>
            <a:r>
              <a:rPr lang="en-US" sz="2000" dirty="0"/>
              <a:t>“The effect of drug A on the risk of outcome (Y) will be confounded if the drug is more likely to be prescribed to individuals with certain condition (L) that is both an indication for treatment and a risk factor for the disease.”</a:t>
            </a:r>
          </a:p>
          <a:p>
            <a:r>
              <a:rPr lang="en-US" sz="2000" dirty="0"/>
              <a:t>- Hernan &amp; Robins, 7.1, p. 84</a:t>
            </a:r>
          </a:p>
          <a:p>
            <a:endParaRPr lang="en-US" sz="2000" dirty="0"/>
          </a:p>
        </p:txBody>
      </p:sp>
      <p:cxnSp>
        <p:nvCxnSpPr>
          <p:cNvPr id="20" name="Straight Arrow Connector 19"/>
          <p:cNvCxnSpPr/>
          <p:nvPr/>
        </p:nvCxnSpPr>
        <p:spPr>
          <a:xfrm flipV="1">
            <a:off x="1451318" y="2996418"/>
            <a:ext cx="630700" cy="51265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5286564" y="4166273"/>
            <a:ext cx="2252694" cy="581341"/>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bwMode="auto">
          <a:xfrm>
            <a:off x="5940690" y="3886768"/>
            <a:ext cx="548640" cy="430887"/>
          </a:xfrm>
          <a:prstGeom prst="rect">
            <a:avLst/>
          </a:prstGeom>
          <a:noFill/>
          <a:ln w="19050" algn="ctr">
            <a:noFill/>
            <a:miter lim="800000"/>
            <a:headEnd/>
            <a:tailEnd/>
          </a:ln>
        </p:spPr>
        <p:txBody>
          <a:bodyPr wrap="square" lIns="0" tIns="0" rIns="0" bIns="0" rtlCol="0">
            <a:spAutoFit/>
          </a:bodyPr>
          <a:lstStyle/>
          <a:p>
            <a:r>
              <a:rPr lang="en-US" sz="2800" dirty="0"/>
              <a:t>A</a:t>
            </a:r>
          </a:p>
        </p:txBody>
      </p:sp>
      <p:sp>
        <p:nvSpPr>
          <p:cNvPr id="21" name="TextBox 20"/>
          <p:cNvSpPr txBox="1"/>
          <p:nvPr/>
        </p:nvSpPr>
        <p:spPr bwMode="auto">
          <a:xfrm>
            <a:off x="4911405" y="4451261"/>
            <a:ext cx="548640" cy="430887"/>
          </a:xfrm>
          <a:prstGeom prst="rect">
            <a:avLst/>
          </a:prstGeom>
          <a:noFill/>
          <a:ln w="19050" algn="ctr">
            <a:noFill/>
            <a:miter lim="800000"/>
            <a:headEnd/>
            <a:tailEnd/>
          </a:ln>
        </p:spPr>
        <p:txBody>
          <a:bodyPr wrap="square" lIns="0" tIns="0" rIns="0" bIns="0" rtlCol="0">
            <a:spAutoFit/>
          </a:bodyPr>
          <a:lstStyle/>
          <a:p>
            <a:r>
              <a:rPr lang="en-US" sz="2800" dirty="0"/>
              <a:t>L</a:t>
            </a:r>
          </a:p>
        </p:txBody>
      </p:sp>
      <p:sp>
        <p:nvSpPr>
          <p:cNvPr id="23" name="TextBox 22"/>
          <p:cNvSpPr txBox="1"/>
          <p:nvPr/>
        </p:nvSpPr>
        <p:spPr bwMode="auto">
          <a:xfrm>
            <a:off x="7359782" y="3938611"/>
            <a:ext cx="548640" cy="430887"/>
          </a:xfrm>
          <a:prstGeom prst="rect">
            <a:avLst/>
          </a:prstGeom>
          <a:noFill/>
          <a:ln w="19050" algn="ctr">
            <a:noFill/>
            <a:miter lim="800000"/>
            <a:headEnd/>
            <a:tailEnd/>
          </a:ln>
        </p:spPr>
        <p:txBody>
          <a:bodyPr wrap="square" lIns="0" tIns="0" rIns="0" bIns="0" rtlCol="0">
            <a:spAutoFit/>
          </a:bodyPr>
          <a:lstStyle/>
          <a:p>
            <a:pPr algn="ctr"/>
            <a:r>
              <a:rPr lang="en-US" sz="2800" dirty="0"/>
              <a:t>Y</a:t>
            </a:r>
          </a:p>
        </p:txBody>
      </p:sp>
      <p:cxnSp>
        <p:nvCxnSpPr>
          <p:cNvPr id="24" name="Straight Arrow Connector 23"/>
          <p:cNvCxnSpPr/>
          <p:nvPr/>
        </p:nvCxnSpPr>
        <p:spPr>
          <a:xfrm>
            <a:off x="6369754" y="4102211"/>
            <a:ext cx="970671"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5134143" y="4154054"/>
            <a:ext cx="630700" cy="51265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3" name="tmpC734">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45.9659"/>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5" name="Ink 4"/>
              <p14:cNvContentPartPr/>
              <p14:nvPr>
                <p:custDataLst>
                  <p:tags r:id="rId4"/>
                </p:custDataLst>
                <p:extLst>
                  <p:ext uri="{42D2F446-02D8-4167-A562-619A0277C38B}">
                    <p15:isNarration xmlns:p15="http://schemas.microsoft.com/office/powerpoint/2012/main" val="1"/>
                  </p:ext>
                </p:extLst>
              </p14:nvPr>
            </p14:nvContentPartPr>
            <p14:xfrm>
              <a:off x="631380" y="1002624"/>
              <a:ext cx="8109107" cy="4502386"/>
            </p14:xfrm>
          </p:contentPart>
        </mc:Choice>
        <mc:Fallback xmlns="">
          <p:pic>
            <p:nvPicPr>
              <p:cNvPr id="5" name="Ink 4"/>
              <p:cNvPicPr>
                <a:picLocks noGrp="1" noRot="1" noChangeAspect="1" noMove="1" noResize="1" noEditPoints="1" noAdjustHandles="1" noChangeArrowheads="1" noChangeShapeType="1"/>
              </p:cNvPicPr>
              <p:nvPr/>
            </p:nvPicPr>
            <p:blipFill>
              <a:blip r:embed="rId9"/>
              <a:stretch>
                <a:fillRect/>
              </a:stretch>
            </p:blipFill>
            <p:spPr>
              <a:xfrm>
                <a:off x="622380" y="993624"/>
                <a:ext cx="8127107" cy="4520385"/>
              </a:xfrm>
              <a:prstGeom prst="rect">
                <a:avLst/>
              </a:prstGeom>
            </p:spPr>
          </p:pic>
        </mc:Fallback>
      </mc:AlternateContent>
    </p:spTree>
    <p:extLst>
      <p:ext uri="{BB962C8B-B14F-4D97-AF65-F5344CB8AC3E}">
        <p14:creationId xmlns:p14="http://schemas.microsoft.com/office/powerpoint/2010/main" val="1292654073"/>
      </p:ext>
    </p:extLst>
  </p:cSld>
  <p:clrMapOvr>
    <a:masterClrMapping/>
  </p:clrMapOvr>
  <p:transition advTm="10193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2559254"/>
            <a:ext cx="6435412" cy="774789"/>
          </a:xfrm>
        </p:spPr>
        <p:txBody>
          <a:bodyPr/>
          <a:lstStyle/>
          <a:p>
            <a:r>
              <a:rPr lang="en-US" dirty="0"/>
              <a:t>Ex: Residual Confounding</a:t>
            </a:r>
          </a:p>
        </p:txBody>
      </p:sp>
      <p:sp>
        <p:nvSpPr>
          <p:cNvPr id="4" name="Slide Number Placeholder 3"/>
          <p:cNvSpPr>
            <a:spLocks noGrp="1"/>
          </p:cNvSpPr>
          <p:nvPr>
            <p:ph type="sldNum" sz="quarter" idx="4294967295"/>
          </p:nvPr>
        </p:nvSpPr>
        <p:spPr>
          <a:xfrm>
            <a:off x="0" y="5856288"/>
            <a:ext cx="504825" cy="304800"/>
          </a:xfrm>
        </p:spPr>
        <p:txBody>
          <a:bodyPr/>
          <a:lstStyle/>
          <a:p>
            <a:pPr>
              <a:defRPr/>
            </a:pPr>
            <a:fld id="{FAA74B69-70FD-A649-B131-F3438782CAA4}" type="slidenum">
              <a:rPr lang="en-US" altLang="en-US" smtClean="0">
                <a:solidFill>
                  <a:srgbClr val="052049"/>
                </a:solidFill>
              </a:rPr>
              <a:pPr>
                <a:defRPr/>
              </a:pPr>
              <a:t>57</a:t>
            </a:fld>
            <a:endParaRPr lang="en-US" altLang="en-US">
              <a:solidFill>
                <a:srgbClr val="052049"/>
              </a:solidFill>
            </a:endParaRPr>
          </a:p>
        </p:txBody>
      </p:sp>
      <p:sp>
        <p:nvSpPr>
          <p:cNvPr id="7" name="TextBox 6"/>
          <p:cNvSpPr txBox="1"/>
          <p:nvPr/>
        </p:nvSpPr>
        <p:spPr bwMode="auto">
          <a:xfrm>
            <a:off x="530665" y="3334042"/>
            <a:ext cx="6327335" cy="738664"/>
          </a:xfrm>
          <a:prstGeom prst="rect">
            <a:avLst/>
          </a:prstGeom>
          <a:noFill/>
          <a:ln w="19050" algn="ctr">
            <a:noFill/>
            <a:miter lim="800000"/>
            <a:headEnd/>
            <a:tailEnd/>
          </a:ln>
        </p:spPr>
        <p:txBody>
          <a:bodyPr wrap="square" lIns="0" tIns="0" rIns="0" bIns="0" rtlCol="0">
            <a:spAutoFit/>
          </a:bodyPr>
          <a:lstStyle/>
          <a:p>
            <a:r>
              <a:rPr lang="en-US" sz="2400" dirty="0">
                <a:solidFill>
                  <a:schemeClr val="bg1"/>
                </a:solidFill>
              </a:rPr>
              <a:t>Fruit &amp; Veg Intake &amp; Risk of Lung Cancer in Nurses Health Study</a:t>
            </a:r>
          </a:p>
        </p:txBody>
      </p:sp>
      <p:pic>
        <p:nvPicPr>
          <p:cNvPr id="3" name="tmpF2A9">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19.5374"/>
                </p14:media>
              </p:ext>
              <p:ext uri="{42D2F446-02D8-4167-A562-619A0277C38B}">
                <p15:isNarration xmlns:p15="http://schemas.microsoft.com/office/powerpoint/2012/main" val="1"/>
              </p:ext>
            </p:extLst>
          </p:nvPr>
        </p:nvPicPr>
        <p:blipFill>
          <a:blip r:embed="rId6"/>
          <a:stretch>
            <a:fillRect/>
          </a:stretch>
        </p:blipFill>
        <p:spPr>
          <a:xfrm>
            <a:off x="8813800" y="101600"/>
            <a:ext cx="228600" cy="228600"/>
          </a:xfrm>
          <a:prstGeom prst="rect">
            <a:avLst/>
          </a:prstGeom>
        </p:spPr>
      </p:pic>
    </p:spTree>
    <p:extLst>
      <p:ext uri="{BB962C8B-B14F-4D97-AF65-F5344CB8AC3E}">
        <p14:creationId xmlns:p14="http://schemas.microsoft.com/office/powerpoint/2010/main" val="1656052344"/>
      </p:ext>
    </p:extLst>
  </p:cSld>
  <p:clrMapOvr>
    <a:masterClrMapping/>
  </p:clrMapOvr>
  <p:transition advClick="0" advTm="6309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962" y="2892"/>
            <a:ext cx="8173580" cy="611449"/>
          </a:xfrm>
        </p:spPr>
        <p:txBody>
          <a:bodyPr/>
          <a:lstStyle/>
          <a:p>
            <a:r>
              <a:rPr lang="en-US" dirty="0"/>
              <a:t>Ex: Residual Confounding</a:t>
            </a:r>
          </a:p>
        </p:txBody>
      </p:sp>
      <p:sp>
        <p:nvSpPr>
          <p:cNvPr id="4" name="Slide Number Placeholder 3"/>
          <p:cNvSpPr>
            <a:spLocks noGrp="1"/>
          </p:cNvSpPr>
          <p:nvPr>
            <p:ph type="sldNum" sz="quarter" idx="10"/>
          </p:nvPr>
        </p:nvSpPr>
        <p:spPr>
          <a:xfrm>
            <a:off x="369888" y="5855873"/>
            <a:ext cx="504825" cy="304800"/>
          </a:xfrm>
        </p:spPr>
        <p:txBody>
          <a:bodyPr/>
          <a:lstStyle/>
          <a:p>
            <a:pPr>
              <a:defRPr/>
            </a:pPr>
            <a:fld id="{FAA74B69-70FD-A649-B131-F3438782CAA4}" type="slidenum">
              <a:rPr lang="en-US" altLang="en-US" smtClean="0">
                <a:solidFill>
                  <a:srgbClr val="052049"/>
                </a:solidFill>
              </a:rPr>
              <a:pPr>
                <a:defRPr/>
              </a:pPr>
              <a:t>58</a:t>
            </a:fld>
            <a:endParaRPr lang="en-US" altLang="en-US">
              <a:solidFill>
                <a:srgbClr val="052049"/>
              </a:solidFill>
            </a:endParaRPr>
          </a:p>
        </p:txBody>
      </p:sp>
      <p:pic>
        <p:nvPicPr>
          <p:cNvPr id="5" name="Picture 4"/>
          <p:cNvPicPr>
            <a:picLocks noChangeAspect="1"/>
          </p:cNvPicPr>
          <p:nvPr/>
        </p:nvPicPr>
        <p:blipFill rotWithShape="1">
          <a:blip r:embed="rId7">
            <a:extLst>
              <a:ext uri="{28A0092B-C50C-407E-A947-70E740481C1C}">
                <a14:useLocalDpi xmlns:a14="http://schemas.microsoft.com/office/drawing/2010/main" val="0"/>
              </a:ext>
            </a:extLst>
          </a:blip>
          <a:srcRect l="2676" t="34940" r="47752"/>
          <a:stretch/>
        </p:blipFill>
        <p:spPr>
          <a:xfrm>
            <a:off x="128338" y="933710"/>
            <a:ext cx="8498828" cy="2815348"/>
          </a:xfrm>
          <a:prstGeom prst="rect">
            <a:avLst/>
          </a:prstGeom>
        </p:spPr>
      </p:pic>
      <p:sp>
        <p:nvSpPr>
          <p:cNvPr id="6" name="TextBox 5"/>
          <p:cNvSpPr txBox="1"/>
          <p:nvPr/>
        </p:nvSpPr>
        <p:spPr bwMode="auto">
          <a:xfrm>
            <a:off x="369888" y="3776347"/>
            <a:ext cx="8517437" cy="2769989"/>
          </a:xfrm>
          <a:prstGeom prst="rect">
            <a:avLst/>
          </a:prstGeom>
          <a:noFill/>
          <a:ln w="19050" algn="ctr">
            <a:noFill/>
            <a:miter lim="800000"/>
            <a:headEnd/>
            <a:tailEnd/>
          </a:ln>
        </p:spPr>
        <p:txBody>
          <a:bodyPr wrap="square" lIns="0" tIns="0" rIns="0" bIns="0" rtlCol="0">
            <a:spAutoFit/>
          </a:bodyPr>
          <a:lstStyle/>
          <a:p>
            <a:r>
              <a:rPr lang="en-US" sz="2000" dirty="0"/>
              <a:t>*Model 1 is adjusted for age, follow-up cycle, total energy intake, and availability of diet data after baseline. Model 2 is adjusted for the covariates in model 1</a:t>
            </a:r>
          </a:p>
          <a:p>
            <a:r>
              <a:rPr lang="en-US" sz="2000" dirty="0"/>
              <a:t>plus </a:t>
            </a:r>
            <a:r>
              <a:rPr lang="en-US" sz="2000" dirty="0">
                <a:solidFill>
                  <a:srgbClr val="C00000"/>
                </a:solidFill>
              </a:rPr>
              <a:t>smoking status (never, past, or current)</a:t>
            </a:r>
            <a:r>
              <a:rPr lang="en-US" sz="2000" dirty="0"/>
              <a:t>. Model 3 is adjusted for the covariates in model 2 plus </a:t>
            </a:r>
            <a:r>
              <a:rPr lang="en-US" sz="2000" dirty="0">
                <a:solidFill>
                  <a:srgbClr val="C00000"/>
                </a:solidFill>
              </a:rPr>
              <a:t>time since quitting among past smokers</a:t>
            </a:r>
            <a:r>
              <a:rPr lang="en-US" sz="2000" dirty="0"/>
              <a:t>. Model 4 is adjusted</a:t>
            </a:r>
          </a:p>
          <a:p>
            <a:r>
              <a:rPr lang="en-US" sz="2000" dirty="0"/>
              <a:t>for the covariates in model 2 plus </a:t>
            </a:r>
            <a:r>
              <a:rPr lang="en-US" sz="2000" dirty="0">
                <a:solidFill>
                  <a:srgbClr val="C00000"/>
                </a:solidFill>
              </a:rPr>
              <a:t>quantity among current smokers</a:t>
            </a:r>
            <a:r>
              <a:rPr lang="en-US" sz="2000" dirty="0"/>
              <a:t>. Model 5 is adjusted for the covariates in models 3 and 4. Model 6 is adjusted for the covariates</a:t>
            </a:r>
          </a:p>
          <a:p>
            <a:r>
              <a:rPr lang="en-US" sz="2000" dirty="0"/>
              <a:t>in model 5 plus </a:t>
            </a:r>
            <a:r>
              <a:rPr lang="en-US" sz="2000" dirty="0">
                <a:solidFill>
                  <a:srgbClr val="C00000"/>
                </a:solidFill>
              </a:rPr>
              <a:t>age at start of smoking</a:t>
            </a:r>
            <a:r>
              <a:rPr lang="en-US" sz="2000" dirty="0"/>
              <a:t>.</a:t>
            </a:r>
          </a:p>
          <a:p>
            <a:r>
              <a:rPr lang="en-US" sz="2000" dirty="0"/>
              <a:t>†Quintile 1 is the reference category.</a:t>
            </a:r>
          </a:p>
          <a:p>
            <a:endParaRPr lang="en-US" sz="2000" dirty="0" err="1"/>
          </a:p>
        </p:txBody>
      </p:sp>
      <p:sp>
        <p:nvSpPr>
          <p:cNvPr id="7" name="TextBox 6"/>
          <p:cNvSpPr txBox="1"/>
          <p:nvPr/>
        </p:nvSpPr>
        <p:spPr bwMode="auto">
          <a:xfrm>
            <a:off x="453585" y="539149"/>
            <a:ext cx="8289362" cy="369332"/>
          </a:xfrm>
          <a:prstGeom prst="rect">
            <a:avLst/>
          </a:prstGeom>
          <a:noFill/>
          <a:ln w="19050" algn="ctr">
            <a:noFill/>
            <a:miter lim="800000"/>
            <a:headEnd/>
            <a:tailEnd/>
          </a:ln>
        </p:spPr>
        <p:txBody>
          <a:bodyPr wrap="square" lIns="0" tIns="0" rIns="0" bIns="0" rtlCol="0">
            <a:spAutoFit/>
          </a:bodyPr>
          <a:lstStyle/>
          <a:p>
            <a:r>
              <a:rPr lang="en-US" sz="2400" dirty="0"/>
              <a:t>Fruit &amp; Veg Intake &amp; Risk of Lung Cancer in Nurses Health Study</a:t>
            </a:r>
          </a:p>
        </p:txBody>
      </p:sp>
      <p:pic>
        <p:nvPicPr>
          <p:cNvPr id="9" name="tmpD837">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st="41316" end="20.7333"/>
                </p14:media>
              </p:ext>
              <p:ext uri="{42D2F446-02D8-4167-A562-619A0277C38B}">
                <p15:isNarration xmlns:p15="http://schemas.microsoft.com/office/powerpoint/2012/main" val="1"/>
              </p:ext>
            </p:extLst>
          </p:nvPr>
        </p:nvPicPr>
        <p:blipFill>
          <a:blip r:embed="rId8"/>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9">
            <p14:nvContentPartPr>
              <p14:cNvPr id="3" name="Ink 2"/>
              <p14:cNvContentPartPr/>
              <p14:nvPr>
                <p:custDataLst>
                  <p:tags r:id="rId4"/>
                </p:custDataLst>
                <p:extLst>
                  <p:ext uri="{42D2F446-02D8-4167-A562-619A0277C38B}">
                    <p15:isNarration xmlns:p15="http://schemas.microsoft.com/office/powerpoint/2012/main" val="1"/>
                  </p:ext>
                </p:extLst>
              </p14:nvPr>
            </p14:nvContentPartPr>
            <p14:xfrm>
              <a:off x="423928" y="661045"/>
              <a:ext cx="8452815" cy="4093145"/>
            </p14:xfrm>
          </p:contentPart>
        </mc:Choice>
        <mc:Fallback xmlns="">
          <p:pic>
            <p:nvPicPr>
              <p:cNvPr id="3" name="Ink 2"/>
              <p:cNvPicPr>
                <a:picLocks noGrp="1" noRot="1" noChangeAspect="1" noMove="1" noResize="1" noEditPoints="1" noAdjustHandles="1" noChangeArrowheads="1" noChangeShapeType="1"/>
              </p:cNvPicPr>
              <p:nvPr/>
            </p:nvPicPr>
            <p:blipFill>
              <a:blip r:embed="rId10"/>
              <a:stretch>
                <a:fillRect/>
              </a:stretch>
            </p:blipFill>
            <p:spPr>
              <a:xfrm>
                <a:off x="414928" y="652045"/>
                <a:ext cx="8470815" cy="4111145"/>
              </a:xfrm>
              <a:prstGeom prst="rect">
                <a:avLst/>
              </a:prstGeom>
            </p:spPr>
          </p:pic>
        </mc:Fallback>
      </mc:AlternateContent>
    </p:spTree>
    <p:extLst>
      <p:ext uri="{BB962C8B-B14F-4D97-AF65-F5344CB8AC3E}">
        <p14:creationId xmlns:p14="http://schemas.microsoft.com/office/powerpoint/2010/main" val="652232383"/>
      </p:ext>
    </p:extLst>
  </p:cSld>
  <p:clrMapOvr>
    <a:masterClrMapping/>
  </p:clrMapOvr>
  <p:transition advClick="0" advTm="16586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9"/>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9"/>
                </p:tgtEl>
              </p:cMediaNode>
            </p:vide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4" name="Content Placeholder 3"/>
          <p:cNvSpPr>
            <a:spLocks noGrp="1"/>
          </p:cNvSpPr>
          <p:nvPr>
            <p:ph idx="1"/>
          </p:nvPr>
        </p:nvSpPr>
        <p:spPr/>
        <p:txBody>
          <a:bodyPr/>
          <a:lstStyle/>
          <a:p>
            <a:r>
              <a:rPr lang="en-US" dirty="0"/>
              <a:t>Patient or Survivor cohorts are defined by individuals having a shared condition or disease</a:t>
            </a:r>
          </a:p>
          <a:p>
            <a:r>
              <a:rPr lang="en-US" dirty="0"/>
              <a:t>Questions addressed in patient cohorts are different given the study population (denominator) is different</a:t>
            </a:r>
          </a:p>
          <a:p>
            <a:r>
              <a:rPr lang="en-US" dirty="0"/>
              <a:t>Reviewed examples of Bias</a:t>
            </a:r>
          </a:p>
          <a:p>
            <a:pPr lvl="1"/>
            <a:r>
              <a:rPr lang="en-US" dirty="0"/>
              <a:t>Measurement error bias</a:t>
            </a:r>
          </a:p>
          <a:p>
            <a:pPr lvl="1"/>
            <a:r>
              <a:rPr lang="en-US" dirty="0"/>
              <a:t>Reverse causation</a:t>
            </a:r>
          </a:p>
          <a:p>
            <a:pPr lvl="1"/>
            <a:r>
              <a:rPr lang="en-US" dirty="0"/>
              <a:t>Confounding by indication</a:t>
            </a:r>
          </a:p>
          <a:p>
            <a:pPr lvl="1"/>
            <a:r>
              <a:rPr lang="en-US" dirty="0"/>
              <a:t>Residual confounding</a:t>
            </a:r>
          </a:p>
          <a:p>
            <a:endParaRPr lang="en-US" dirty="0"/>
          </a:p>
        </p:txBody>
      </p:sp>
      <p:pic>
        <p:nvPicPr>
          <p:cNvPr id="7" name="tmp5624">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43.9297"/>
                </p14:media>
              </p:ext>
              <p:ext uri="{42D2F446-02D8-4167-A562-619A0277C38B}">
                <p15:isNarration xmlns:p15="http://schemas.microsoft.com/office/powerpoint/2012/main" val="1"/>
              </p:ext>
            </p:extLst>
          </p:nvPr>
        </p:nvPicPr>
        <p:blipFill>
          <a:blip r:embed="rId6"/>
          <a:stretch>
            <a:fillRect/>
          </a:stretch>
        </p:blipFill>
        <p:spPr>
          <a:xfrm>
            <a:off x="8813800" y="101600"/>
            <a:ext cx="228600" cy="228600"/>
          </a:xfrm>
          <a:prstGeom prst="rect">
            <a:avLst/>
          </a:prstGeom>
        </p:spPr>
      </p:pic>
    </p:spTree>
    <p:extLst>
      <p:ext uri="{BB962C8B-B14F-4D97-AF65-F5344CB8AC3E}">
        <p14:creationId xmlns:p14="http://schemas.microsoft.com/office/powerpoint/2010/main" val="251264961"/>
      </p:ext>
    </p:extLst>
  </p:cSld>
  <p:clrMapOvr>
    <a:masterClrMapping/>
  </p:clrMapOvr>
  <p:transition advTm="3752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p:cNvSpPr>
            <a:spLocks noGrp="1"/>
          </p:cNvSpPr>
          <p:nvPr>
            <p:ph type="title"/>
          </p:nvPr>
        </p:nvSpPr>
        <p:spPr/>
        <p:txBody>
          <a:bodyPr/>
          <a:lstStyle/>
          <a:p>
            <a:r>
              <a:rPr lang="en-US" altLang="en-US" smtClean="0"/>
              <a:t>Fixed Cohort  </a:t>
            </a:r>
            <a:endParaRPr lang="en-US" altLang="en-US" dirty="0"/>
          </a:p>
        </p:txBody>
      </p:sp>
      <p:sp>
        <p:nvSpPr>
          <p:cNvPr id="34819" name="Content Placeholder 2"/>
          <p:cNvSpPr>
            <a:spLocks noGrp="1"/>
          </p:cNvSpPr>
          <p:nvPr>
            <p:ph sz="quarter" idx="1"/>
          </p:nvPr>
        </p:nvSpPr>
        <p:spPr>
          <a:xfrm>
            <a:off x="369888" y="1271657"/>
            <a:ext cx="8137665" cy="5081518"/>
          </a:xfrm>
        </p:spPr>
        <p:txBody>
          <a:bodyPr/>
          <a:lstStyle/>
          <a:p>
            <a:r>
              <a:rPr lang="en-US" altLang="en-US" dirty="0" smtClean="0"/>
              <a:t>Fixed population</a:t>
            </a:r>
          </a:p>
          <a:p>
            <a:pPr lvl="1"/>
            <a:r>
              <a:rPr lang="en-US" altLang="en-US" dirty="0" smtClean="0"/>
              <a:t>Followed from defined starting point to defined ending point</a:t>
            </a:r>
          </a:p>
          <a:p>
            <a:pPr lvl="1"/>
            <a:r>
              <a:rPr lang="en-US" altLang="en-US" dirty="0" smtClean="0"/>
              <a:t>After enrollment is complete/start of follow-up, no one added</a:t>
            </a:r>
          </a:p>
          <a:p>
            <a:r>
              <a:rPr lang="en-US" altLang="en-US" dirty="0" smtClean="0"/>
              <a:t>Membership-defining event</a:t>
            </a:r>
          </a:p>
          <a:p>
            <a:pPr lvl="1"/>
            <a:r>
              <a:rPr lang="en-US" altLang="en-US" dirty="0" smtClean="0"/>
              <a:t>Cohort of persons born in 2012 (calendar time)</a:t>
            </a:r>
          </a:p>
          <a:p>
            <a:pPr lvl="1"/>
            <a:r>
              <a:rPr lang="en-US" altLang="en-US" dirty="0" smtClean="0"/>
              <a:t>Cohort formed at entry into UCSF medical school (an event)</a:t>
            </a:r>
          </a:p>
          <a:p>
            <a:pPr lvl="1"/>
            <a:r>
              <a:rPr lang="en-US" altLang="en-US" dirty="0" smtClean="0"/>
              <a:t>Randomization to drug vs placebo in a clinical trial (an event)</a:t>
            </a:r>
          </a:p>
          <a:p>
            <a:r>
              <a:rPr lang="en-US" altLang="en-US" dirty="0" smtClean="0"/>
              <a:t>Closed cohort </a:t>
            </a:r>
            <a:r>
              <a:rPr lang="en-US" altLang="en-US" sz="3200" b="1" dirty="0" smtClean="0">
                <a:solidFill>
                  <a:srgbClr val="F48024"/>
                </a:solidFill>
              </a:rPr>
              <a:t>⚐</a:t>
            </a:r>
            <a:endParaRPr lang="en-US" altLang="en-US" b="1" dirty="0" smtClean="0">
              <a:solidFill>
                <a:srgbClr val="F48024"/>
              </a:solidFill>
            </a:endParaRPr>
          </a:p>
          <a:p>
            <a:pPr lvl="1"/>
            <a:r>
              <a:rPr lang="en-US" altLang="en-US" dirty="0" smtClean="0"/>
              <a:t>RGL, p101 </a:t>
            </a:r>
            <a:r>
              <a:rPr lang="mr-IN" altLang="en-US" dirty="0" smtClean="0"/>
              <a:t>–</a:t>
            </a:r>
            <a:r>
              <a:rPr lang="en-US" altLang="en-US" dirty="0" smtClean="0"/>
              <a:t> A closed cohort = a subtype of fixed cohort, where there are no losses to follow-up or dropout, and members only leave cohort due to death </a:t>
            </a:r>
          </a:p>
          <a:p>
            <a:pPr lvl="1"/>
            <a:r>
              <a:rPr lang="en-US" altLang="en-US" dirty="0" smtClean="0"/>
              <a:t>NOTE: more restrictive definition than </a:t>
            </a:r>
            <a:r>
              <a:rPr lang="en-US" altLang="en-US" dirty="0" err="1" smtClean="0"/>
              <a:t>Epid</a:t>
            </a:r>
            <a:r>
              <a:rPr lang="en-US" altLang="en-US" dirty="0" smtClean="0"/>
              <a:t> Methods I and how we will use it here.</a:t>
            </a:r>
          </a:p>
          <a:p>
            <a:endParaRPr lang="en-US" altLang="en-US" dirty="0" smtClean="0"/>
          </a:p>
          <a:p>
            <a:pPr lvl="1"/>
            <a:endParaRPr lang="en-US" altLang="en-US" dirty="0" smtClean="0"/>
          </a:p>
        </p:txBody>
      </p:sp>
      <p:sp>
        <p:nvSpPr>
          <p:cNvPr id="64515" name="Slide Number Placeholder 2"/>
          <p:cNvSpPr>
            <a:spLocks noGrp="1"/>
          </p:cNvSpPr>
          <p:nvPr>
            <p:ph type="sldNum" sz="quarter" idx="10"/>
          </p:nvPr>
        </p:nvSpPr>
        <p:spPr/>
        <p:txBody>
          <a:bodyPr/>
          <a:lstStyle>
            <a:lvl1pPr>
              <a:defRPr>
                <a:solidFill>
                  <a:schemeClr val="tx1"/>
                </a:solidFill>
                <a:latin typeface="Garamond" charset="0"/>
              </a:defRPr>
            </a:lvl1pPr>
            <a:lvl2pPr marL="742950" indent="-285750">
              <a:defRPr>
                <a:solidFill>
                  <a:schemeClr val="tx1"/>
                </a:solidFill>
                <a:latin typeface="Garamond" charset="0"/>
              </a:defRPr>
            </a:lvl2pPr>
            <a:lvl3pPr marL="1143000" indent="-228600">
              <a:defRPr>
                <a:solidFill>
                  <a:schemeClr val="tx1"/>
                </a:solidFill>
                <a:latin typeface="Garamond" charset="0"/>
              </a:defRPr>
            </a:lvl3pPr>
            <a:lvl4pPr marL="1600200" indent="-228600">
              <a:defRPr>
                <a:solidFill>
                  <a:schemeClr val="tx1"/>
                </a:solidFill>
                <a:latin typeface="Garamond" charset="0"/>
              </a:defRPr>
            </a:lvl4pPr>
            <a:lvl5pPr marL="2057400" indent="-228600">
              <a:defRPr>
                <a:solidFill>
                  <a:schemeClr val="tx1"/>
                </a:solidFill>
                <a:latin typeface="Garamond" charset="0"/>
              </a:defRPr>
            </a:lvl5pPr>
            <a:lvl6pPr marL="2514600" indent="-228600" eaLnBrk="0" fontAlgn="base" hangingPunct="0">
              <a:spcBef>
                <a:spcPct val="0"/>
              </a:spcBef>
              <a:spcAft>
                <a:spcPct val="0"/>
              </a:spcAft>
              <a:defRPr>
                <a:solidFill>
                  <a:schemeClr val="tx1"/>
                </a:solidFill>
                <a:latin typeface="Garamond" charset="0"/>
              </a:defRPr>
            </a:lvl6pPr>
            <a:lvl7pPr marL="2971800" indent="-228600" eaLnBrk="0" fontAlgn="base" hangingPunct="0">
              <a:spcBef>
                <a:spcPct val="0"/>
              </a:spcBef>
              <a:spcAft>
                <a:spcPct val="0"/>
              </a:spcAft>
              <a:defRPr>
                <a:solidFill>
                  <a:schemeClr val="tx1"/>
                </a:solidFill>
                <a:latin typeface="Garamond" charset="0"/>
              </a:defRPr>
            </a:lvl7pPr>
            <a:lvl8pPr marL="3429000" indent="-228600" eaLnBrk="0" fontAlgn="base" hangingPunct="0">
              <a:spcBef>
                <a:spcPct val="0"/>
              </a:spcBef>
              <a:spcAft>
                <a:spcPct val="0"/>
              </a:spcAft>
              <a:defRPr>
                <a:solidFill>
                  <a:schemeClr val="tx1"/>
                </a:solidFill>
                <a:latin typeface="Garamond" charset="0"/>
              </a:defRPr>
            </a:lvl8pPr>
            <a:lvl9pPr marL="3886200" indent="-228600" eaLnBrk="0" fontAlgn="base" hangingPunct="0">
              <a:spcBef>
                <a:spcPct val="0"/>
              </a:spcBef>
              <a:spcAft>
                <a:spcPct val="0"/>
              </a:spcAft>
              <a:defRPr>
                <a:solidFill>
                  <a:schemeClr val="tx1"/>
                </a:solidFill>
                <a:latin typeface="Garamond" charset="0"/>
              </a:defRPr>
            </a:lvl9pPr>
          </a:lstStyle>
          <a:p>
            <a:fld id="{DB28C928-F170-1049-A92C-8460152DE397}" type="slidenum">
              <a:rPr lang="en-US" altLang="en-US" smtClean="0"/>
              <a:pPr/>
              <a:t>6</a:t>
            </a:fld>
            <a:endParaRPr lang="en-US" altLang="en-US"/>
          </a:p>
        </p:txBody>
      </p:sp>
      <p:pic>
        <p:nvPicPr>
          <p:cNvPr id="2" name="tmpC3D4">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st="124146" end="30.882"/>
                </p14:media>
              </p:ext>
              <p:ext uri="{42D2F446-02D8-4167-A562-619A0277C38B}">
                <p15:isNarration xmlns:p15="http://schemas.microsoft.com/office/powerpoint/2012/main" val="1"/>
              </p:ext>
            </p:extLst>
          </p:nvPr>
        </p:nvPicPr>
        <p:blipFill>
          <a:blip r:embed="rId6"/>
          <a:stretch>
            <a:fillRect/>
          </a:stretch>
        </p:blipFill>
        <p:spPr>
          <a:xfrm>
            <a:off x="8813800" y="101600"/>
            <a:ext cx="228600" cy="228600"/>
          </a:xfrm>
          <a:prstGeom prst="rect">
            <a:avLst/>
          </a:prstGeom>
        </p:spPr>
      </p:pic>
    </p:spTree>
    <p:extLst>
      <p:ext uri="{BB962C8B-B14F-4D97-AF65-F5344CB8AC3E}">
        <p14:creationId xmlns:p14="http://schemas.microsoft.com/office/powerpoint/2010/main" val="2315381330"/>
      </p:ext>
    </p:extLst>
  </p:cSld>
  <p:clrMapOvr>
    <a:masterClrMapping/>
  </p:clrMapOvr>
  <p:transition advClick="0" advTm="5125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Oval 79"/>
          <p:cNvSpPr/>
          <p:nvPr/>
        </p:nvSpPr>
        <p:spPr>
          <a:xfrm>
            <a:off x="6526096" y="1778000"/>
            <a:ext cx="243339" cy="23713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pic>
        <p:nvPicPr>
          <p:cNvPr id="52" name="Picture 51"/>
          <p:cNvPicPr/>
          <p:nvPr/>
        </p:nvPicPr>
        <p:blipFill rotWithShape="1">
          <a:blip r:embed="rId7">
            <a:extLst>
              <a:ext uri="{28A0092B-C50C-407E-A947-70E740481C1C}">
                <a14:useLocalDpi xmlns:a14="http://schemas.microsoft.com/office/drawing/2010/main" val="0"/>
              </a:ext>
            </a:extLst>
          </a:blip>
          <a:srcRect r="89791" b="20344"/>
          <a:stretch/>
        </p:blipFill>
        <p:spPr>
          <a:xfrm>
            <a:off x="7391401" y="2629341"/>
            <a:ext cx="403225" cy="2577661"/>
          </a:xfrm>
          <a:prstGeom prst="rect">
            <a:avLst/>
          </a:prstGeom>
        </p:spPr>
      </p:pic>
      <p:pic>
        <p:nvPicPr>
          <p:cNvPr id="51" name="Picture 50"/>
          <p:cNvPicPr/>
          <p:nvPr/>
        </p:nvPicPr>
        <p:blipFill rotWithShape="1">
          <a:blip r:embed="rId7">
            <a:extLst>
              <a:ext uri="{28A0092B-C50C-407E-A947-70E740481C1C}">
                <a14:useLocalDpi xmlns:a14="http://schemas.microsoft.com/office/drawing/2010/main" val="0"/>
              </a:ext>
            </a:extLst>
          </a:blip>
          <a:srcRect t="1" r="89791" b="61259"/>
          <a:stretch/>
        </p:blipFill>
        <p:spPr>
          <a:xfrm>
            <a:off x="1066800" y="4410538"/>
            <a:ext cx="403226" cy="1253662"/>
          </a:xfrm>
          <a:prstGeom prst="rect">
            <a:avLst/>
          </a:prstGeom>
        </p:spPr>
      </p:pic>
      <p:pic>
        <p:nvPicPr>
          <p:cNvPr id="50" name="Picture 49"/>
          <p:cNvPicPr/>
          <p:nvPr/>
        </p:nvPicPr>
        <p:blipFill rotWithShape="1">
          <a:blip r:embed="rId7">
            <a:extLst>
              <a:ext uri="{28A0092B-C50C-407E-A947-70E740481C1C}">
                <a14:useLocalDpi xmlns:a14="http://schemas.microsoft.com/office/drawing/2010/main" val="0"/>
              </a:ext>
            </a:extLst>
          </a:blip>
          <a:srcRect r="89791" b="20344"/>
          <a:stretch/>
        </p:blipFill>
        <p:spPr>
          <a:xfrm>
            <a:off x="1093788" y="1791141"/>
            <a:ext cx="403225" cy="2577661"/>
          </a:xfrm>
          <a:prstGeom prst="rect">
            <a:avLst/>
          </a:prstGeom>
        </p:spPr>
      </p:pic>
      <p:sp>
        <p:nvSpPr>
          <p:cNvPr id="4" name="Flowchart: Manual Input 3"/>
          <p:cNvSpPr/>
          <p:nvPr/>
        </p:nvSpPr>
        <p:spPr>
          <a:xfrm>
            <a:off x="1524000" y="1778000"/>
            <a:ext cx="5867400" cy="3962400"/>
          </a:xfrm>
          <a:prstGeom prst="flowChartManualInput">
            <a:avLst/>
          </a:prstGeom>
          <a:solidFill>
            <a:schemeClr val="bg1"/>
          </a:solidFill>
          <a:ln>
            <a:solidFill>
              <a:schemeClr val="tx1"/>
            </a:solidFill>
          </a:ln>
          <a:scene3d>
            <a:camera prst="orthographicFront">
              <a:rot lat="0" lon="10799977"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5" name="Rectangle 4"/>
          <p:cNvSpPr/>
          <p:nvPr/>
        </p:nvSpPr>
        <p:spPr>
          <a:xfrm>
            <a:off x="7391400" y="2540000"/>
            <a:ext cx="457200" cy="3200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6" name="Rectangle 5"/>
          <p:cNvSpPr/>
          <p:nvPr/>
        </p:nvSpPr>
        <p:spPr>
          <a:xfrm>
            <a:off x="1066800" y="1778000"/>
            <a:ext cx="457200" cy="3962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cxnSp>
        <p:nvCxnSpPr>
          <p:cNvPr id="8" name="Straight Arrow Connector 7"/>
          <p:cNvCxnSpPr/>
          <p:nvPr/>
        </p:nvCxnSpPr>
        <p:spPr>
          <a:xfrm flipV="1">
            <a:off x="1905000" y="1473200"/>
            <a:ext cx="457200" cy="4572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2266950" y="1473202"/>
            <a:ext cx="514350" cy="51911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3733800" y="1701800"/>
            <a:ext cx="400844" cy="49904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4676776" y="1778000"/>
            <a:ext cx="428625" cy="53013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5486400" y="1808959"/>
            <a:ext cx="400050" cy="57864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6723965" y="1992314"/>
            <a:ext cx="408009" cy="54768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7131974" y="2082802"/>
            <a:ext cx="411826" cy="54653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endCxn id="22" idx="4"/>
          </p:cNvCxnSpPr>
          <p:nvPr/>
        </p:nvCxnSpPr>
        <p:spPr>
          <a:xfrm flipV="1">
            <a:off x="2667000" y="1549400"/>
            <a:ext cx="419100" cy="457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4191000" y="1778000"/>
            <a:ext cx="381000" cy="457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4972050" y="1808958"/>
            <a:ext cx="381000" cy="5048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6324599" y="1992315"/>
            <a:ext cx="323166" cy="5095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3048000" y="1473200"/>
            <a:ext cx="76200" cy="762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4" name="Oval 23"/>
          <p:cNvSpPr/>
          <p:nvPr/>
        </p:nvSpPr>
        <p:spPr>
          <a:xfrm>
            <a:off x="4572000" y="1701800"/>
            <a:ext cx="76200" cy="762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42007" name="TextBox 43"/>
          <p:cNvSpPr txBox="1">
            <a:spLocks noChangeArrowheads="1"/>
          </p:cNvSpPr>
          <p:nvPr/>
        </p:nvSpPr>
        <p:spPr bwMode="auto">
          <a:xfrm>
            <a:off x="3810001" y="5740400"/>
            <a:ext cx="649537" cy="369332"/>
          </a:xfrm>
          <a:prstGeom prst="rect">
            <a:avLst/>
          </a:prstGeom>
          <a:noFill/>
          <a:ln w="9525">
            <a:noFill/>
            <a:miter lim="800000"/>
            <a:headEnd/>
            <a:tailEnd/>
          </a:ln>
        </p:spPr>
        <p:txBody>
          <a:bodyPr wrap="none">
            <a:spAutoFit/>
          </a:bodyPr>
          <a:lstStyle/>
          <a:p>
            <a:r>
              <a:rPr lang="en-US" sz="1800" dirty="0">
                <a:latin typeface="Calibri" pitchFamily="34" charset="0"/>
              </a:rPr>
              <a:t>Time</a:t>
            </a:r>
          </a:p>
        </p:txBody>
      </p:sp>
      <p:sp>
        <p:nvSpPr>
          <p:cNvPr id="42009" name="TextBox 45"/>
          <p:cNvSpPr txBox="1">
            <a:spLocks noChangeArrowheads="1"/>
          </p:cNvSpPr>
          <p:nvPr/>
        </p:nvSpPr>
        <p:spPr bwMode="auto">
          <a:xfrm>
            <a:off x="208411" y="141071"/>
            <a:ext cx="8935588" cy="615553"/>
          </a:xfrm>
          <a:prstGeom prst="rect">
            <a:avLst/>
          </a:prstGeom>
          <a:noFill/>
          <a:ln w="9525">
            <a:noFill/>
            <a:miter lim="800000"/>
            <a:headEnd/>
            <a:tailEnd/>
          </a:ln>
        </p:spPr>
        <p:txBody>
          <a:bodyPr wrap="none">
            <a:spAutoFit/>
          </a:bodyPr>
          <a:lstStyle/>
          <a:p>
            <a:r>
              <a:rPr lang="en-US" sz="3400" b="1" dirty="0" smtClean="0"/>
              <a:t>3 Ways to Sample An Underlying Fixed Cohort</a:t>
            </a:r>
            <a:endParaRPr lang="en-US" sz="3400" b="1" dirty="0"/>
          </a:p>
        </p:txBody>
      </p:sp>
      <p:sp>
        <p:nvSpPr>
          <p:cNvPr id="42010" name="Text Box 1030"/>
          <p:cNvSpPr txBox="1">
            <a:spLocks noChangeArrowheads="1"/>
          </p:cNvSpPr>
          <p:nvPr/>
        </p:nvSpPr>
        <p:spPr bwMode="auto">
          <a:xfrm>
            <a:off x="32898" y="817234"/>
            <a:ext cx="8439150" cy="369332"/>
          </a:xfrm>
          <a:prstGeom prst="rect">
            <a:avLst/>
          </a:prstGeom>
          <a:noFill/>
          <a:ln w="9525">
            <a:noFill/>
            <a:miter lim="800000"/>
            <a:headEnd/>
            <a:tailEnd/>
          </a:ln>
        </p:spPr>
        <p:txBody>
          <a:bodyPr wrap="square" anchor="ctr">
            <a:spAutoFit/>
          </a:bodyPr>
          <a:lstStyle/>
          <a:p>
            <a:pPr algn="ctr" eaLnBrk="0" hangingPunct="0"/>
            <a:r>
              <a:rPr lang="en-US" smtClean="0"/>
              <a:t>= event                     </a:t>
            </a:r>
            <a:r>
              <a:rPr lang="en-US" dirty="0"/>
              <a:t>= loss to </a:t>
            </a:r>
            <a:r>
              <a:rPr lang="en-US" smtClean="0"/>
              <a:t>follow-up    CE </a:t>
            </a:r>
            <a:r>
              <a:rPr lang="en-US" dirty="0" smtClean="0"/>
              <a:t>= competing event</a:t>
            </a:r>
            <a:endParaRPr lang="en-US" dirty="0"/>
          </a:p>
        </p:txBody>
      </p:sp>
      <p:sp>
        <p:nvSpPr>
          <p:cNvPr id="3" name="Oval 21"/>
          <p:cNvSpPr>
            <a:spLocks noChangeArrowheads="1"/>
          </p:cNvSpPr>
          <p:nvPr/>
        </p:nvSpPr>
        <p:spPr bwMode="auto">
          <a:xfrm flipV="1">
            <a:off x="811122" y="939800"/>
            <a:ext cx="152400" cy="152400"/>
          </a:xfrm>
          <a:prstGeom prst="ellipse">
            <a:avLst/>
          </a:prstGeom>
          <a:solidFill>
            <a:schemeClr val="tx1"/>
          </a:solidFill>
          <a:ln w="50800" algn="ctr">
            <a:solidFill>
              <a:srgbClr val="385D8A"/>
            </a:solidFill>
            <a:round/>
            <a:headEnd/>
            <a:tailEnd/>
          </a:ln>
        </p:spPr>
        <p:txBody>
          <a:bodyPr rot="10800000" anchor="ctr"/>
          <a:lstStyle/>
          <a:p>
            <a:pPr algn="ctr" fontAlgn="auto">
              <a:spcBef>
                <a:spcPts val="0"/>
              </a:spcBef>
              <a:spcAft>
                <a:spcPts val="0"/>
              </a:spcAft>
              <a:defRPr/>
            </a:pPr>
            <a:endParaRPr lang="en-US" sz="1800">
              <a:solidFill>
                <a:schemeClr val="lt1"/>
              </a:solidFill>
              <a:latin typeface="+mn-lt"/>
            </a:endParaRPr>
          </a:p>
        </p:txBody>
      </p:sp>
      <p:cxnSp>
        <p:nvCxnSpPr>
          <p:cNvPr id="42013" name="Straight Arrow Connector 30"/>
          <p:cNvCxnSpPr>
            <a:cxnSpLocks noChangeShapeType="1"/>
          </p:cNvCxnSpPr>
          <p:nvPr/>
        </p:nvCxnSpPr>
        <p:spPr bwMode="auto">
          <a:xfrm>
            <a:off x="2514600" y="1016000"/>
            <a:ext cx="533400" cy="0"/>
          </a:xfrm>
          <a:prstGeom prst="straightConnector1">
            <a:avLst/>
          </a:prstGeom>
          <a:noFill/>
          <a:ln w="19050" algn="ctr">
            <a:solidFill>
              <a:schemeClr val="tx1"/>
            </a:solidFill>
            <a:round/>
            <a:headEnd/>
            <a:tailEnd type="arrow" w="med" len="med"/>
          </a:ln>
        </p:spPr>
      </p:cxnSp>
      <p:cxnSp>
        <p:nvCxnSpPr>
          <p:cNvPr id="31" name="Straight Connector 30"/>
          <p:cNvCxnSpPr/>
          <p:nvPr/>
        </p:nvCxnSpPr>
        <p:spPr>
          <a:xfrm flipV="1">
            <a:off x="3124200" y="1625600"/>
            <a:ext cx="400050" cy="457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xtBox 35"/>
          <p:cNvSpPr txBox="1">
            <a:spLocks noChangeArrowheads="1"/>
          </p:cNvSpPr>
          <p:nvPr/>
        </p:nvSpPr>
        <p:spPr bwMode="auto">
          <a:xfrm>
            <a:off x="3465514" y="1331912"/>
            <a:ext cx="420308" cy="369332"/>
          </a:xfrm>
          <a:prstGeom prst="rect">
            <a:avLst/>
          </a:prstGeom>
          <a:noFill/>
          <a:ln w="9525">
            <a:noFill/>
            <a:miter lim="800000"/>
            <a:headEnd/>
            <a:tailEnd/>
          </a:ln>
        </p:spPr>
        <p:txBody>
          <a:bodyPr wrap="none">
            <a:spAutoFit/>
          </a:bodyPr>
          <a:lstStyle/>
          <a:p>
            <a:r>
              <a:rPr lang="en-US" sz="1800" dirty="0">
                <a:latin typeface="Calibri" pitchFamily="34" charset="0"/>
              </a:rPr>
              <a:t>CE</a:t>
            </a:r>
          </a:p>
        </p:txBody>
      </p:sp>
      <p:cxnSp>
        <p:nvCxnSpPr>
          <p:cNvPr id="33" name="Straight Connector 34"/>
          <p:cNvCxnSpPr/>
          <p:nvPr/>
        </p:nvCxnSpPr>
        <p:spPr>
          <a:xfrm flipV="1">
            <a:off x="5894071" y="1930400"/>
            <a:ext cx="354330" cy="52305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5"/>
          <p:cNvSpPr txBox="1">
            <a:spLocks noChangeArrowheads="1"/>
          </p:cNvSpPr>
          <p:nvPr/>
        </p:nvSpPr>
        <p:spPr bwMode="auto">
          <a:xfrm>
            <a:off x="6172201" y="1625601"/>
            <a:ext cx="420308" cy="369332"/>
          </a:xfrm>
          <a:prstGeom prst="rect">
            <a:avLst/>
          </a:prstGeom>
          <a:noFill/>
          <a:ln w="9525">
            <a:noFill/>
            <a:miter lim="800000"/>
            <a:headEnd/>
            <a:tailEnd/>
          </a:ln>
        </p:spPr>
        <p:txBody>
          <a:bodyPr wrap="none">
            <a:spAutoFit/>
          </a:bodyPr>
          <a:lstStyle/>
          <a:p>
            <a:r>
              <a:rPr lang="en-US" sz="1800">
                <a:latin typeface="Calibri" pitchFamily="34" charset="0"/>
              </a:rPr>
              <a:t>CE</a:t>
            </a:r>
          </a:p>
        </p:txBody>
      </p:sp>
      <p:grpSp>
        <p:nvGrpSpPr>
          <p:cNvPr id="69" name="Group 68"/>
          <p:cNvGrpSpPr/>
          <p:nvPr/>
        </p:nvGrpSpPr>
        <p:grpSpPr>
          <a:xfrm>
            <a:off x="914401" y="2616200"/>
            <a:ext cx="8176419" cy="2552700"/>
            <a:chOff x="914400" y="2538129"/>
            <a:chExt cx="8176419" cy="2552700"/>
          </a:xfrm>
        </p:grpSpPr>
        <p:sp>
          <p:nvSpPr>
            <p:cNvPr id="7" name="Right Arrow 6"/>
            <p:cNvSpPr/>
            <p:nvPr/>
          </p:nvSpPr>
          <p:spPr bwMode="auto">
            <a:xfrm>
              <a:off x="914400" y="2538129"/>
              <a:ext cx="8176419" cy="25527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9" name="TextBox 36"/>
            <p:cNvSpPr txBox="1">
              <a:spLocks noChangeArrowheads="1"/>
            </p:cNvSpPr>
            <p:nvPr/>
          </p:nvSpPr>
          <p:spPr bwMode="auto">
            <a:xfrm>
              <a:off x="1626674" y="3392269"/>
              <a:ext cx="1497526" cy="646331"/>
            </a:xfrm>
            <a:prstGeom prst="rect">
              <a:avLst/>
            </a:prstGeom>
            <a:noFill/>
            <a:ln w="9525">
              <a:noFill/>
              <a:miter lim="800000"/>
              <a:headEnd/>
              <a:tailEnd/>
            </a:ln>
          </p:spPr>
          <p:txBody>
            <a:bodyPr wrap="none">
              <a:spAutoFit/>
            </a:bodyPr>
            <a:lstStyle/>
            <a:p>
              <a:r>
                <a:rPr lang="en-US" sz="3600" b="1" dirty="0" smtClean="0">
                  <a:solidFill>
                    <a:schemeClr val="bg1"/>
                  </a:solidFill>
                  <a:latin typeface="Calibri" pitchFamily="34" charset="0"/>
                </a:rPr>
                <a:t>Cohort</a:t>
              </a:r>
              <a:endParaRPr lang="en-US" sz="3600" b="1" dirty="0">
                <a:solidFill>
                  <a:schemeClr val="bg1"/>
                </a:solidFill>
                <a:latin typeface="Calibri" pitchFamily="34" charset="0"/>
              </a:endParaRPr>
            </a:p>
          </p:txBody>
        </p:sp>
      </p:grpSp>
      <p:grpSp>
        <p:nvGrpSpPr>
          <p:cNvPr id="74" name="Group 73"/>
          <p:cNvGrpSpPr/>
          <p:nvPr/>
        </p:nvGrpSpPr>
        <p:grpSpPr>
          <a:xfrm>
            <a:off x="388505" y="5727702"/>
            <a:ext cx="3134596" cy="646331"/>
            <a:chOff x="1175904" y="6019800"/>
            <a:chExt cx="3134596" cy="646331"/>
          </a:xfrm>
        </p:grpSpPr>
        <p:sp>
          <p:nvSpPr>
            <p:cNvPr id="42008" name="TextBox 44"/>
            <p:cNvSpPr txBox="1">
              <a:spLocks noChangeArrowheads="1"/>
            </p:cNvSpPr>
            <p:nvPr/>
          </p:nvSpPr>
          <p:spPr bwMode="auto">
            <a:xfrm>
              <a:off x="1443561" y="6019800"/>
              <a:ext cx="2866939" cy="646331"/>
            </a:xfrm>
            <a:prstGeom prst="rect">
              <a:avLst/>
            </a:prstGeom>
            <a:noFill/>
            <a:ln w="9525">
              <a:noFill/>
              <a:miter lim="800000"/>
              <a:headEnd/>
              <a:tailEnd/>
            </a:ln>
          </p:spPr>
          <p:txBody>
            <a:bodyPr wrap="none">
              <a:spAutoFit/>
            </a:bodyPr>
            <a:lstStyle/>
            <a:p>
              <a:r>
                <a:rPr lang="en-US" sz="3600" dirty="0" smtClean="0">
                  <a:latin typeface="Calibri" pitchFamily="34" charset="0"/>
                </a:rPr>
                <a:t>= Case-control</a:t>
              </a:r>
              <a:endParaRPr lang="en-US" sz="3600" dirty="0">
                <a:latin typeface="Calibri" pitchFamily="34" charset="0"/>
              </a:endParaRPr>
            </a:p>
          </p:txBody>
        </p:sp>
        <p:sp>
          <p:nvSpPr>
            <p:cNvPr id="44" name="Text Box 44"/>
            <p:cNvSpPr txBox="1">
              <a:spLocks noChangeArrowheads="1"/>
            </p:cNvSpPr>
            <p:nvPr/>
          </p:nvSpPr>
          <p:spPr bwMode="auto">
            <a:xfrm>
              <a:off x="1175904" y="6248400"/>
              <a:ext cx="266700" cy="184666"/>
            </a:xfrm>
            <a:prstGeom prst="rect">
              <a:avLst/>
            </a:prstGeom>
            <a:solidFill>
              <a:srgbClr val="FF0000"/>
            </a:solidFill>
            <a:ln w="9525">
              <a:noFill/>
              <a:miter lim="800000"/>
              <a:headEnd/>
              <a:tailEnd/>
            </a:ln>
          </p:spPr>
          <p:txBody>
            <a:bodyPr wrap="square">
              <a:spAutoFit/>
            </a:bodyPr>
            <a:lstStyle/>
            <a:p>
              <a:pPr>
                <a:spcBef>
                  <a:spcPct val="50000"/>
                </a:spcBef>
              </a:pPr>
              <a:endParaRPr lang="en-US" sz="600" i="1"/>
            </a:p>
          </p:txBody>
        </p:sp>
      </p:grpSp>
      <p:grpSp>
        <p:nvGrpSpPr>
          <p:cNvPr id="72" name="Group 71"/>
          <p:cNvGrpSpPr/>
          <p:nvPr/>
        </p:nvGrpSpPr>
        <p:grpSpPr>
          <a:xfrm>
            <a:off x="2476500" y="2159083"/>
            <a:ext cx="4049595" cy="3408785"/>
            <a:chOff x="2476500" y="2133681"/>
            <a:chExt cx="4049595" cy="3408785"/>
          </a:xfrm>
        </p:grpSpPr>
        <p:sp>
          <p:nvSpPr>
            <p:cNvPr id="40" name="Text Box 44"/>
            <p:cNvSpPr txBox="1">
              <a:spLocks noChangeArrowheads="1"/>
            </p:cNvSpPr>
            <p:nvPr/>
          </p:nvSpPr>
          <p:spPr bwMode="auto">
            <a:xfrm>
              <a:off x="2524125" y="2133681"/>
              <a:ext cx="266700" cy="184666"/>
            </a:xfrm>
            <a:prstGeom prst="rect">
              <a:avLst/>
            </a:prstGeom>
            <a:solidFill>
              <a:srgbClr val="FF0000"/>
            </a:solidFill>
            <a:ln w="9525">
              <a:noFill/>
              <a:miter lim="800000"/>
              <a:headEnd/>
              <a:tailEnd/>
            </a:ln>
          </p:spPr>
          <p:txBody>
            <a:bodyPr wrap="square">
              <a:spAutoFit/>
            </a:bodyPr>
            <a:lstStyle/>
            <a:p>
              <a:pPr>
                <a:spcBef>
                  <a:spcPct val="50000"/>
                </a:spcBef>
              </a:pPr>
              <a:endParaRPr lang="en-US" sz="600" i="1"/>
            </a:p>
          </p:txBody>
        </p:sp>
        <p:sp>
          <p:nvSpPr>
            <p:cNvPr id="41" name="Text Box 44"/>
            <p:cNvSpPr txBox="1">
              <a:spLocks noChangeArrowheads="1"/>
            </p:cNvSpPr>
            <p:nvPr/>
          </p:nvSpPr>
          <p:spPr bwMode="auto">
            <a:xfrm>
              <a:off x="4057650" y="2682216"/>
              <a:ext cx="266700" cy="184666"/>
            </a:xfrm>
            <a:prstGeom prst="rect">
              <a:avLst/>
            </a:prstGeom>
            <a:solidFill>
              <a:srgbClr val="FF0000"/>
            </a:solidFill>
            <a:ln w="9525">
              <a:noFill/>
              <a:miter lim="800000"/>
              <a:headEnd/>
              <a:tailEnd/>
            </a:ln>
          </p:spPr>
          <p:txBody>
            <a:bodyPr wrap="square">
              <a:spAutoFit/>
            </a:bodyPr>
            <a:lstStyle/>
            <a:p>
              <a:pPr>
                <a:spcBef>
                  <a:spcPct val="50000"/>
                </a:spcBef>
              </a:pPr>
              <a:endParaRPr lang="en-US" sz="600" i="1"/>
            </a:p>
          </p:txBody>
        </p:sp>
        <p:sp>
          <p:nvSpPr>
            <p:cNvPr id="42" name="Text Box 44"/>
            <p:cNvSpPr txBox="1">
              <a:spLocks noChangeArrowheads="1"/>
            </p:cNvSpPr>
            <p:nvPr/>
          </p:nvSpPr>
          <p:spPr bwMode="auto">
            <a:xfrm>
              <a:off x="4057650" y="5285346"/>
              <a:ext cx="266700" cy="184666"/>
            </a:xfrm>
            <a:prstGeom prst="rect">
              <a:avLst/>
            </a:prstGeom>
            <a:solidFill>
              <a:srgbClr val="FF0000"/>
            </a:solidFill>
            <a:ln w="9525">
              <a:noFill/>
              <a:miter lim="800000"/>
              <a:headEnd/>
              <a:tailEnd/>
            </a:ln>
          </p:spPr>
          <p:txBody>
            <a:bodyPr wrap="square">
              <a:spAutoFit/>
            </a:bodyPr>
            <a:lstStyle/>
            <a:p>
              <a:pPr>
                <a:spcBef>
                  <a:spcPct val="50000"/>
                </a:spcBef>
              </a:pPr>
              <a:endParaRPr lang="en-US" sz="600" i="1"/>
            </a:p>
          </p:txBody>
        </p:sp>
        <p:sp>
          <p:nvSpPr>
            <p:cNvPr id="45" name="Text Box 44"/>
            <p:cNvSpPr txBox="1">
              <a:spLocks noChangeArrowheads="1"/>
            </p:cNvSpPr>
            <p:nvPr/>
          </p:nvSpPr>
          <p:spPr bwMode="auto">
            <a:xfrm>
              <a:off x="2476500" y="4920916"/>
              <a:ext cx="266700" cy="184666"/>
            </a:xfrm>
            <a:prstGeom prst="rect">
              <a:avLst/>
            </a:prstGeom>
            <a:solidFill>
              <a:srgbClr val="FF0000"/>
            </a:solidFill>
            <a:ln w="9525">
              <a:noFill/>
              <a:miter lim="800000"/>
              <a:headEnd/>
              <a:tailEnd/>
            </a:ln>
          </p:spPr>
          <p:txBody>
            <a:bodyPr wrap="square">
              <a:spAutoFit/>
            </a:bodyPr>
            <a:lstStyle/>
            <a:p>
              <a:pPr>
                <a:spcBef>
                  <a:spcPct val="50000"/>
                </a:spcBef>
              </a:pPr>
              <a:endParaRPr lang="en-US" sz="600" i="1"/>
            </a:p>
          </p:txBody>
        </p:sp>
        <p:sp>
          <p:nvSpPr>
            <p:cNvPr id="46" name="Text Box 44"/>
            <p:cNvSpPr txBox="1">
              <a:spLocks noChangeArrowheads="1"/>
            </p:cNvSpPr>
            <p:nvPr/>
          </p:nvSpPr>
          <p:spPr bwMode="auto">
            <a:xfrm>
              <a:off x="2503945" y="2781300"/>
              <a:ext cx="266700" cy="184666"/>
            </a:xfrm>
            <a:prstGeom prst="rect">
              <a:avLst/>
            </a:prstGeom>
            <a:solidFill>
              <a:srgbClr val="FF0000"/>
            </a:solidFill>
            <a:ln w="9525">
              <a:noFill/>
              <a:miter lim="800000"/>
              <a:headEnd/>
              <a:tailEnd/>
            </a:ln>
          </p:spPr>
          <p:txBody>
            <a:bodyPr wrap="square">
              <a:spAutoFit/>
            </a:bodyPr>
            <a:lstStyle/>
            <a:p>
              <a:pPr>
                <a:spcBef>
                  <a:spcPct val="50000"/>
                </a:spcBef>
              </a:pPr>
              <a:endParaRPr lang="en-US" sz="600" i="1"/>
            </a:p>
          </p:txBody>
        </p:sp>
        <p:sp>
          <p:nvSpPr>
            <p:cNvPr id="47" name="Text Box 44"/>
            <p:cNvSpPr txBox="1">
              <a:spLocks noChangeArrowheads="1"/>
            </p:cNvSpPr>
            <p:nvPr/>
          </p:nvSpPr>
          <p:spPr bwMode="auto">
            <a:xfrm>
              <a:off x="4043800" y="4686300"/>
              <a:ext cx="266700" cy="184666"/>
            </a:xfrm>
            <a:prstGeom prst="rect">
              <a:avLst/>
            </a:prstGeom>
            <a:solidFill>
              <a:srgbClr val="FF0000"/>
            </a:solidFill>
            <a:ln w="9525">
              <a:noFill/>
              <a:miter lim="800000"/>
              <a:headEnd/>
              <a:tailEnd/>
            </a:ln>
          </p:spPr>
          <p:txBody>
            <a:bodyPr wrap="square">
              <a:spAutoFit/>
            </a:bodyPr>
            <a:lstStyle/>
            <a:p>
              <a:pPr>
                <a:spcBef>
                  <a:spcPct val="50000"/>
                </a:spcBef>
              </a:pPr>
              <a:endParaRPr lang="en-US" sz="600" i="1"/>
            </a:p>
          </p:txBody>
        </p:sp>
        <p:sp>
          <p:nvSpPr>
            <p:cNvPr id="48" name="Text Box 44"/>
            <p:cNvSpPr txBox="1">
              <a:spLocks noChangeArrowheads="1"/>
            </p:cNvSpPr>
            <p:nvPr/>
          </p:nvSpPr>
          <p:spPr bwMode="auto">
            <a:xfrm>
              <a:off x="4895850" y="2758416"/>
              <a:ext cx="266700" cy="184666"/>
            </a:xfrm>
            <a:prstGeom prst="rect">
              <a:avLst/>
            </a:prstGeom>
            <a:solidFill>
              <a:srgbClr val="FF0000"/>
            </a:solidFill>
            <a:ln w="9525">
              <a:noFill/>
              <a:miter lim="800000"/>
              <a:headEnd/>
              <a:tailEnd/>
            </a:ln>
          </p:spPr>
          <p:txBody>
            <a:bodyPr wrap="square">
              <a:spAutoFit/>
            </a:bodyPr>
            <a:lstStyle/>
            <a:p>
              <a:pPr>
                <a:spcBef>
                  <a:spcPct val="50000"/>
                </a:spcBef>
              </a:pPr>
              <a:endParaRPr lang="en-US" sz="600" i="1"/>
            </a:p>
          </p:txBody>
        </p:sp>
        <p:sp>
          <p:nvSpPr>
            <p:cNvPr id="49" name="Text Box 44"/>
            <p:cNvSpPr txBox="1">
              <a:spLocks noChangeArrowheads="1"/>
            </p:cNvSpPr>
            <p:nvPr/>
          </p:nvSpPr>
          <p:spPr bwMode="auto">
            <a:xfrm>
              <a:off x="6259395" y="4692316"/>
              <a:ext cx="266700" cy="184666"/>
            </a:xfrm>
            <a:prstGeom prst="rect">
              <a:avLst/>
            </a:prstGeom>
            <a:solidFill>
              <a:srgbClr val="FF0000"/>
            </a:solidFill>
            <a:ln w="9525">
              <a:noFill/>
              <a:miter lim="800000"/>
              <a:headEnd/>
              <a:tailEnd/>
            </a:ln>
          </p:spPr>
          <p:txBody>
            <a:bodyPr wrap="square">
              <a:spAutoFit/>
            </a:bodyPr>
            <a:lstStyle/>
            <a:p>
              <a:pPr>
                <a:spcBef>
                  <a:spcPct val="50000"/>
                </a:spcBef>
              </a:pPr>
              <a:endParaRPr lang="en-US" sz="600" i="1"/>
            </a:p>
          </p:txBody>
        </p:sp>
        <p:sp>
          <p:nvSpPr>
            <p:cNvPr id="58" name="Text Box 44"/>
            <p:cNvSpPr txBox="1">
              <a:spLocks noChangeArrowheads="1"/>
            </p:cNvSpPr>
            <p:nvPr/>
          </p:nvSpPr>
          <p:spPr bwMode="auto">
            <a:xfrm>
              <a:off x="4989787" y="4675085"/>
              <a:ext cx="266700" cy="184666"/>
            </a:xfrm>
            <a:prstGeom prst="rect">
              <a:avLst/>
            </a:prstGeom>
            <a:solidFill>
              <a:srgbClr val="FF0000"/>
            </a:solidFill>
            <a:ln w="9525">
              <a:noFill/>
              <a:miter lim="800000"/>
              <a:headEnd/>
              <a:tailEnd/>
            </a:ln>
          </p:spPr>
          <p:txBody>
            <a:bodyPr wrap="square">
              <a:spAutoFit/>
            </a:bodyPr>
            <a:lstStyle/>
            <a:p>
              <a:pPr>
                <a:spcBef>
                  <a:spcPct val="50000"/>
                </a:spcBef>
              </a:pPr>
              <a:endParaRPr lang="en-US" sz="600" i="1"/>
            </a:p>
          </p:txBody>
        </p:sp>
        <p:sp>
          <p:nvSpPr>
            <p:cNvPr id="59" name="Text Box 44"/>
            <p:cNvSpPr txBox="1">
              <a:spLocks noChangeArrowheads="1"/>
            </p:cNvSpPr>
            <p:nvPr/>
          </p:nvSpPr>
          <p:spPr bwMode="auto">
            <a:xfrm>
              <a:off x="6248400" y="2839926"/>
              <a:ext cx="266700" cy="184666"/>
            </a:xfrm>
            <a:prstGeom prst="rect">
              <a:avLst/>
            </a:prstGeom>
            <a:solidFill>
              <a:srgbClr val="FF0000"/>
            </a:solidFill>
            <a:ln w="9525">
              <a:noFill/>
              <a:miter lim="800000"/>
              <a:headEnd/>
              <a:tailEnd/>
            </a:ln>
          </p:spPr>
          <p:txBody>
            <a:bodyPr wrap="square">
              <a:spAutoFit/>
            </a:bodyPr>
            <a:lstStyle/>
            <a:p>
              <a:pPr>
                <a:spcBef>
                  <a:spcPct val="50000"/>
                </a:spcBef>
              </a:pPr>
              <a:endParaRPr lang="en-US" sz="600" i="1"/>
            </a:p>
          </p:txBody>
        </p:sp>
        <p:sp>
          <p:nvSpPr>
            <p:cNvPr id="60" name="Text Box 44"/>
            <p:cNvSpPr txBox="1">
              <a:spLocks noChangeArrowheads="1"/>
            </p:cNvSpPr>
            <p:nvPr/>
          </p:nvSpPr>
          <p:spPr bwMode="auto">
            <a:xfrm>
              <a:off x="4972050" y="5357800"/>
              <a:ext cx="266700" cy="184666"/>
            </a:xfrm>
            <a:prstGeom prst="rect">
              <a:avLst/>
            </a:prstGeom>
            <a:solidFill>
              <a:srgbClr val="FF0000"/>
            </a:solidFill>
            <a:ln w="9525">
              <a:noFill/>
              <a:miter lim="800000"/>
              <a:headEnd/>
              <a:tailEnd/>
            </a:ln>
          </p:spPr>
          <p:txBody>
            <a:bodyPr wrap="square">
              <a:spAutoFit/>
            </a:bodyPr>
            <a:lstStyle/>
            <a:p>
              <a:pPr>
                <a:spcBef>
                  <a:spcPct val="50000"/>
                </a:spcBef>
              </a:pPr>
              <a:endParaRPr lang="en-US" sz="600" i="1"/>
            </a:p>
          </p:txBody>
        </p:sp>
        <p:sp>
          <p:nvSpPr>
            <p:cNvPr id="63" name="Text Box 44"/>
            <p:cNvSpPr txBox="1">
              <a:spLocks noChangeArrowheads="1"/>
            </p:cNvSpPr>
            <p:nvPr/>
          </p:nvSpPr>
          <p:spPr bwMode="auto">
            <a:xfrm>
              <a:off x="6237738" y="3524249"/>
              <a:ext cx="266700" cy="184666"/>
            </a:xfrm>
            <a:prstGeom prst="rect">
              <a:avLst/>
            </a:prstGeom>
            <a:solidFill>
              <a:srgbClr val="FF0000"/>
            </a:solidFill>
            <a:ln w="9525">
              <a:noFill/>
              <a:miter lim="800000"/>
              <a:headEnd/>
              <a:tailEnd/>
            </a:ln>
          </p:spPr>
          <p:txBody>
            <a:bodyPr wrap="square">
              <a:spAutoFit/>
            </a:bodyPr>
            <a:lstStyle/>
            <a:p>
              <a:pPr>
                <a:spcBef>
                  <a:spcPct val="50000"/>
                </a:spcBef>
              </a:pPr>
              <a:endParaRPr lang="en-US" sz="600" i="1"/>
            </a:p>
          </p:txBody>
        </p:sp>
      </p:grpSp>
      <p:pic>
        <p:nvPicPr>
          <p:cNvPr id="53" name="Picture 52"/>
          <p:cNvPicPr/>
          <p:nvPr/>
        </p:nvPicPr>
        <p:blipFill rotWithShape="1">
          <a:blip r:embed="rId7">
            <a:extLst>
              <a:ext uri="{28A0092B-C50C-407E-A947-70E740481C1C}">
                <a14:useLocalDpi xmlns:a14="http://schemas.microsoft.com/office/drawing/2010/main" val="0"/>
              </a:ext>
            </a:extLst>
          </a:blip>
          <a:srcRect t="1" r="89791" b="89696"/>
          <a:stretch/>
        </p:blipFill>
        <p:spPr>
          <a:xfrm>
            <a:off x="7391400" y="5330800"/>
            <a:ext cx="403226" cy="333400"/>
          </a:xfrm>
          <a:prstGeom prst="rect">
            <a:avLst/>
          </a:prstGeom>
        </p:spPr>
      </p:pic>
      <p:sp>
        <p:nvSpPr>
          <p:cNvPr id="54" name="Oval 21"/>
          <p:cNvSpPr>
            <a:spLocks noChangeArrowheads="1"/>
          </p:cNvSpPr>
          <p:nvPr/>
        </p:nvSpPr>
        <p:spPr bwMode="auto">
          <a:xfrm flipV="1">
            <a:off x="3009900" y="1459911"/>
            <a:ext cx="152400" cy="152400"/>
          </a:xfrm>
          <a:prstGeom prst="ellipse">
            <a:avLst/>
          </a:prstGeom>
          <a:solidFill>
            <a:schemeClr val="tx1"/>
          </a:solidFill>
          <a:ln w="50800" algn="ctr">
            <a:solidFill>
              <a:srgbClr val="385D8A"/>
            </a:solidFill>
            <a:round/>
            <a:headEnd/>
            <a:tailEnd/>
          </a:ln>
        </p:spPr>
        <p:txBody>
          <a:bodyPr rot="10800000" anchor="ctr"/>
          <a:lstStyle/>
          <a:p>
            <a:pPr algn="ctr" fontAlgn="auto">
              <a:spcBef>
                <a:spcPts val="0"/>
              </a:spcBef>
              <a:spcAft>
                <a:spcPts val="0"/>
              </a:spcAft>
              <a:defRPr/>
            </a:pPr>
            <a:endParaRPr lang="en-US" sz="1800">
              <a:solidFill>
                <a:schemeClr val="lt1"/>
              </a:solidFill>
              <a:latin typeface="+mn-lt"/>
            </a:endParaRPr>
          </a:p>
        </p:txBody>
      </p:sp>
      <p:sp>
        <p:nvSpPr>
          <p:cNvPr id="62" name="Oval 21"/>
          <p:cNvSpPr>
            <a:spLocks noChangeArrowheads="1"/>
          </p:cNvSpPr>
          <p:nvPr/>
        </p:nvSpPr>
        <p:spPr bwMode="auto">
          <a:xfrm flipV="1">
            <a:off x="4524375" y="1638739"/>
            <a:ext cx="152400" cy="152400"/>
          </a:xfrm>
          <a:prstGeom prst="ellipse">
            <a:avLst/>
          </a:prstGeom>
          <a:solidFill>
            <a:schemeClr val="tx1"/>
          </a:solidFill>
          <a:ln w="50800" algn="ctr">
            <a:solidFill>
              <a:srgbClr val="385D8A"/>
            </a:solidFill>
            <a:round/>
            <a:headEnd/>
            <a:tailEnd/>
          </a:ln>
        </p:spPr>
        <p:txBody>
          <a:bodyPr rot="10800000" anchor="ctr"/>
          <a:lstStyle/>
          <a:p>
            <a:pPr algn="ctr" fontAlgn="auto">
              <a:spcBef>
                <a:spcPts val="0"/>
              </a:spcBef>
              <a:spcAft>
                <a:spcPts val="0"/>
              </a:spcAft>
              <a:defRPr/>
            </a:pPr>
            <a:endParaRPr lang="en-US" sz="1800">
              <a:solidFill>
                <a:schemeClr val="lt1"/>
              </a:solidFill>
              <a:latin typeface="+mn-lt"/>
            </a:endParaRPr>
          </a:p>
        </p:txBody>
      </p:sp>
      <p:sp>
        <p:nvSpPr>
          <p:cNvPr id="65" name="Oval 21"/>
          <p:cNvSpPr>
            <a:spLocks noChangeArrowheads="1"/>
          </p:cNvSpPr>
          <p:nvPr/>
        </p:nvSpPr>
        <p:spPr bwMode="auto">
          <a:xfrm flipV="1">
            <a:off x="5276850" y="1714939"/>
            <a:ext cx="152400" cy="152400"/>
          </a:xfrm>
          <a:prstGeom prst="ellipse">
            <a:avLst/>
          </a:prstGeom>
          <a:solidFill>
            <a:schemeClr val="tx1"/>
          </a:solidFill>
          <a:ln w="50800" algn="ctr">
            <a:solidFill>
              <a:srgbClr val="385D8A"/>
            </a:solidFill>
            <a:round/>
            <a:headEnd/>
            <a:tailEnd/>
          </a:ln>
        </p:spPr>
        <p:txBody>
          <a:bodyPr rot="10800000" anchor="ctr"/>
          <a:lstStyle/>
          <a:p>
            <a:pPr algn="ctr" fontAlgn="auto">
              <a:spcBef>
                <a:spcPts val="0"/>
              </a:spcBef>
              <a:spcAft>
                <a:spcPts val="0"/>
              </a:spcAft>
              <a:defRPr/>
            </a:pPr>
            <a:endParaRPr lang="en-US" sz="1800">
              <a:solidFill>
                <a:schemeClr val="lt1"/>
              </a:solidFill>
              <a:latin typeface="+mn-lt"/>
            </a:endParaRPr>
          </a:p>
        </p:txBody>
      </p:sp>
      <p:grpSp>
        <p:nvGrpSpPr>
          <p:cNvPr id="15" name="Group 14"/>
          <p:cNvGrpSpPr/>
          <p:nvPr/>
        </p:nvGrpSpPr>
        <p:grpSpPr>
          <a:xfrm>
            <a:off x="338931" y="863602"/>
            <a:ext cx="666408" cy="237139"/>
            <a:chOff x="338931" y="838200"/>
            <a:chExt cx="666408" cy="237139"/>
          </a:xfrm>
        </p:grpSpPr>
        <p:cxnSp>
          <p:nvCxnSpPr>
            <p:cNvPr id="2" name="Straight Connector 15"/>
            <p:cNvCxnSpPr/>
            <p:nvPr/>
          </p:nvCxnSpPr>
          <p:spPr>
            <a:xfrm flipV="1">
              <a:off x="338931" y="990600"/>
              <a:ext cx="4572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6" name="Oval 75"/>
            <p:cNvSpPr/>
            <p:nvPr/>
          </p:nvSpPr>
          <p:spPr>
            <a:xfrm>
              <a:off x="762000" y="838200"/>
              <a:ext cx="243339" cy="23713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grpSp>
      <p:sp>
        <p:nvSpPr>
          <p:cNvPr id="77" name="Oval 76"/>
          <p:cNvSpPr/>
          <p:nvPr/>
        </p:nvSpPr>
        <p:spPr>
          <a:xfrm>
            <a:off x="2964431" y="1401602"/>
            <a:ext cx="243339" cy="23713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78" name="Oval 77"/>
          <p:cNvSpPr/>
          <p:nvPr/>
        </p:nvSpPr>
        <p:spPr>
          <a:xfrm>
            <a:off x="4464100" y="1596371"/>
            <a:ext cx="243339" cy="23713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79" name="Oval 78"/>
          <p:cNvSpPr/>
          <p:nvPr/>
        </p:nvSpPr>
        <p:spPr>
          <a:xfrm>
            <a:off x="5231380" y="1690388"/>
            <a:ext cx="243339" cy="23713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grpSp>
        <p:nvGrpSpPr>
          <p:cNvPr id="70" name="Group 69"/>
          <p:cNvGrpSpPr/>
          <p:nvPr/>
        </p:nvGrpSpPr>
        <p:grpSpPr>
          <a:xfrm>
            <a:off x="6248401" y="1397000"/>
            <a:ext cx="646331" cy="4987280"/>
            <a:chOff x="6001435" y="1221433"/>
            <a:chExt cx="646332" cy="4987280"/>
          </a:xfrm>
        </p:grpSpPr>
        <p:cxnSp>
          <p:nvCxnSpPr>
            <p:cNvPr id="17" name="Straight Arrow Connector 16"/>
            <p:cNvCxnSpPr/>
            <p:nvPr/>
          </p:nvCxnSpPr>
          <p:spPr bwMode="auto">
            <a:xfrm>
              <a:off x="6344444" y="1221433"/>
              <a:ext cx="56356" cy="4987280"/>
            </a:xfrm>
            <a:prstGeom prst="straightConnector1">
              <a:avLst/>
            </a:prstGeom>
            <a:solidFill>
              <a:schemeClr val="accent1"/>
            </a:solidFill>
            <a:ln w="444500" cap="flat" cmpd="sng" algn="ctr">
              <a:solidFill>
                <a:schemeClr val="accent2"/>
              </a:solidFill>
              <a:prstDash val="solid"/>
              <a:round/>
              <a:headEnd type="triangle"/>
              <a:tailEnd type="triangle"/>
            </a:ln>
            <a:effectLst/>
          </p:spPr>
        </p:cxnSp>
        <p:sp>
          <p:nvSpPr>
            <p:cNvPr id="42004" name="TextBox 37"/>
            <p:cNvSpPr txBox="1">
              <a:spLocks noChangeArrowheads="1"/>
            </p:cNvSpPr>
            <p:nvPr/>
          </p:nvSpPr>
          <p:spPr bwMode="auto">
            <a:xfrm rot="16200000">
              <a:off x="4819733" y="3429684"/>
              <a:ext cx="3009735" cy="646332"/>
            </a:xfrm>
            <a:prstGeom prst="rect">
              <a:avLst/>
            </a:prstGeom>
            <a:noFill/>
            <a:ln w="9525">
              <a:noFill/>
              <a:miter lim="800000"/>
              <a:headEnd/>
              <a:tailEnd/>
            </a:ln>
          </p:spPr>
          <p:txBody>
            <a:bodyPr wrap="none">
              <a:spAutoFit/>
            </a:bodyPr>
            <a:lstStyle/>
            <a:p>
              <a:r>
                <a:rPr lang="en-US" sz="3600" dirty="0" smtClean="0">
                  <a:solidFill>
                    <a:schemeClr val="bg1"/>
                  </a:solidFill>
                  <a:latin typeface="Calibri" pitchFamily="34" charset="0"/>
                </a:rPr>
                <a:t>Cross-sectional</a:t>
              </a:r>
              <a:endParaRPr lang="en-US" sz="3600" dirty="0">
                <a:solidFill>
                  <a:schemeClr val="bg1"/>
                </a:solidFill>
                <a:latin typeface="Calibri" pitchFamily="34" charset="0"/>
              </a:endParaRPr>
            </a:p>
          </p:txBody>
        </p:sp>
      </p:grpSp>
      <p:sp>
        <p:nvSpPr>
          <p:cNvPr id="64" name="TextBox 63"/>
          <p:cNvSpPr txBox="1"/>
          <p:nvPr/>
        </p:nvSpPr>
        <p:spPr bwMode="auto">
          <a:xfrm>
            <a:off x="101599" y="-14068"/>
            <a:ext cx="5784851" cy="307777"/>
          </a:xfrm>
          <a:prstGeom prst="rect">
            <a:avLst/>
          </a:prstGeom>
          <a:noFill/>
          <a:ln w="19050" algn="ctr">
            <a:noFill/>
            <a:miter lim="800000"/>
            <a:headEnd/>
            <a:tailEnd/>
          </a:ln>
        </p:spPr>
        <p:txBody>
          <a:bodyPr wrap="square" lIns="0" tIns="0" rIns="0" bIns="0" rtlCol="0">
            <a:spAutoFit/>
          </a:bodyPr>
          <a:lstStyle/>
          <a:p>
            <a:r>
              <a:rPr lang="en-US" sz="2000" dirty="0" smtClean="0">
                <a:solidFill>
                  <a:srgbClr val="C00000"/>
                </a:solidFill>
              </a:rPr>
              <a:t>Recap of </a:t>
            </a:r>
            <a:r>
              <a:rPr lang="en-US" sz="2000" dirty="0" err="1" smtClean="0">
                <a:solidFill>
                  <a:srgbClr val="C00000"/>
                </a:solidFill>
              </a:rPr>
              <a:t>Epid</a:t>
            </a:r>
            <a:r>
              <a:rPr lang="en-US" sz="2000" dirty="0" smtClean="0">
                <a:solidFill>
                  <a:srgbClr val="C00000"/>
                </a:solidFill>
              </a:rPr>
              <a:t> Methods I </a:t>
            </a:r>
            <a:r>
              <a:rPr lang="mr-IN" sz="2000" dirty="0" smtClean="0">
                <a:solidFill>
                  <a:srgbClr val="C00000"/>
                </a:solidFill>
              </a:rPr>
              <a:t>–</a:t>
            </a:r>
            <a:r>
              <a:rPr lang="en-US" sz="2000" dirty="0" smtClean="0">
                <a:solidFill>
                  <a:srgbClr val="C00000"/>
                </a:solidFill>
              </a:rPr>
              <a:t> Study Design, Week 1</a:t>
            </a:r>
          </a:p>
        </p:txBody>
      </p:sp>
      <p:pic>
        <p:nvPicPr>
          <p:cNvPr id="26" name="tmp5BDA">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119990.0725"/>
                </p14:media>
              </p:ext>
              <p:ext uri="{42D2F446-02D8-4167-A562-619A0277C38B}">
                <p15:isNarration xmlns:p15="http://schemas.microsoft.com/office/powerpoint/2012/main" val="1"/>
              </p:ext>
            </p:extLst>
          </p:nvPr>
        </p:nvPicPr>
        <p:blipFill>
          <a:blip r:embed="rId8"/>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9">
            <p14:nvContentPartPr>
              <p14:cNvPr id="27" name="Ink 26"/>
              <p14:cNvContentPartPr/>
              <p14:nvPr>
                <p:custDataLst>
                  <p:tags r:id="rId4"/>
                </p:custDataLst>
                <p:extLst>
                  <p:ext uri="{42D2F446-02D8-4167-A562-619A0277C38B}">
                    <p15:isNarration xmlns:p15="http://schemas.microsoft.com/office/powerpoint/2012/main" val="1"/>
                  </p:ext>
                </p:extLst>
              </p14:nvPr>
            </p14:nvContentPartPr>
            <p14:xfrm>
              <a:off x="259561" y="677414"/>
              <a:ext cx="8537854" cy="5985472"/>
            </p14:xfrm>
          </p:contentPart>
        </mc:Choice>
        <mc:Fallback xmlns="">
          <p:pic>
            <p:nvPicPr>
              <p:cNvPr id="27" name="Ink 26"/>
              <p:cNvPicPr>
                <a:picLocks noGrp="1" noRot="1" noChangeAspect="1" noMove="1" noResize="1" noEditPoints="1" noAdjustHandles="1" noChangeArrowheads="1" noChangeShapeType="1"/>
              </p:cNvPicPr>
              <p:nvPr/>
            </p:nvPicPr>
            <p:blipFill>
              <a:blip r:embed="rId11"/>
              <a:stretch>
                <a:fillRect/>
              </a:stretch>
            </p:blipFill>
            <p:spPr>
              <a:xfrm>
                <a:off x="253623" y="672725"/>
                <a:ext cx="8549730" cy="5994849"/>
              </a:xfrm>
              <a:prstGeom prst="rect">
                <a:avLst/>
              </a:prstGeom>
            </p:spPr>
          </p:pic>
        </mc:Fallback>
      </mc:AlternateContent>
    </p:spTree>
    <p:extLst>
      <p:ext uri="{BB962C8B-B14F-4D97-AF65-F5344CB8AC3E}">
        <p14:creationId xmlns:p14="http://schemas.microsoft.com/office/powerpoint/2010/main" val="1446844503"/>
      </p:ext>
    </p:extLst>
  </p:cSld>
  <p:clrMapOvr>
    <a:masterClrMapping/>
  </p:clrMapOvr>
  <p:transition advTm="5555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6"/>
                                        </p:tgtEl>
                                      </p:cBhvr>
                                    </p:cmd>
                                  </p:childTnLst>
                                </p:cTn>
                              </p:par>
                              <p:par>
                                <p:cTn id="7" presetID="59"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md type="call" cmd="playFrom(0.0)">
                                      <p:cBhvr>
                                        <p:cTn id="9"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6"/>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Fixed Cohort </a:t>
            </a:r>
            <a:r>
              <a:rPr lang="mr-IN" dirty="0" smtClean="0"/>
              <a:t>–</a:t>
            </a:r>
            <a:r>
              <a:rPr lang="en-US" dirty="0" smtClean="0"/>
              <a:t> How to build</a:t>
            </a:r>
            <a:endParaRPr lang="en-US" dirty="0"/>
          </a:p>
        </p:txBody>
      </p:sp>
      <p:sp>
        <p:nvSpPr>
          <p:cNvPr id="6" name="Content Placeholder 5"/>
          <p:cNvSpPr>
            <a:spLocks noGrp="1"/>
          </p:cNvSpPr>
          <p:nvPr>
            <p:ph idx="1"/>
          </p:nvPr>
        </p:nvSpPr>
        <p:spPr/>
        <p:txBody>
          <a:bodyPr/>
          <a:lstStyle/>
          <a:p>
            <a:r>
              <a:rPr lang="en-US" dirty="0" smtClean="0"/>
              <a:t>Define your population of interest to whom you wish to generalize the results</a:t>
            </a:r>
          </a:p>
          <a:p>
            <a:r>
              <a:rPr lang="en-US" dirty="0" smtClean="0"/>
              <a:t>Choose all or a sample</a:t>
            </a:r>
          </a:p>
          <a:p>
            <a:r>
              <a:rPr lang="en-US" dirty="0" smtClean="0"/>
              <a:t>Define the “event” that triggers start of follow-up time</a:t>
            </a:r>
          </a:p>
          <a:p>
            <a:r>
              <a:rPr lang="en-US" dirty="0" smtClean="0"/>
              <a:t>Specify Eligibility</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5E673D9B-2595-4567-8CD0-1747E19FD9D6}" type="slidenum">
              <a:rPr lang="en-US" smtClean="0"/>
              <a:pPr>
                <a:defRPr/>
              </a:pPr>
              <a:t>8</a:t>
            </a:fld>
            <a:endParaRPr lang="en-US"/>
          </a:p>
        </p:txBody>
      </p:sp>
      <p:pic>
        <p:nvPicPr>
          <p:cNvPr id="7" name="Picture 6"/>
          <p:cNvPicPr>
            <a:picLocks noChangeAspect="1"/>
          </p:cNvPicPr>
          <p:nvPr/>
        </p:nvPicPr>
        <p:blipFill>
          <a:blip r:embed="rId6"/>
          <a:stretch>
            <a:fillRect/>
          </a:stretch>
        </p:blipFill>
        <p:spPr>
          <a:xfrm>
            <a:off x="5670301" y="3873527"/>
            <a:ext cx="2927050" cy="2192035"/>
          </a:xfrm>
          <a:prstGeom prst="rect">
            <a:avLst/>
          </a:prstGeom>
        </p:spPr>
      </p:pic>
      <p:pic>
        <p:nvPicPr>
          <p:cNvPr id="2" name="tmp5BDA">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st="55558" end="70278.0725"/>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p:spTree>
    <p:extLst>
      <p:ext uri="{BB962C8B-B14F-4D97-AF65-F5344CB8AC3E}">
        <p14:creationId xmlns:p14="http://schemas.microsoft.com/office/powerpoint/2010/main" val="683863493"/>
      </p:ext>
    </p:extLst>
  </p:cSld>
  <p:clrMapOvr>
    <a:masterClrMapping/>
  </p:clrMapOvr>
  <p:transition advClick="0" advTm="4971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Fixed Cohort Ex </a:t>
            </a:r>
            <a:r>
              <a:rPr lang="mr-IN" dirty="0" smtClean="0"/>
              <a:t>–</a:t>
            </a:r>
            <a:r>
              <a:rPr lang="en-US" dirty="0" smtClean="0"/>
              <a:t> Nurses Health Study I</a:t>
            </a:r>
            <a:endParaRPr lang="en-US" dirty="0"/>
          </a:p>
        </p:txBody>
      </p:sp>
      <p:sp>
        <p:nvSpPr>
          <p:cNvPr id="6" name="Content Placeholder 5"/>
          <p:cNvSpPr>
            <a:spLocks noGrp="1"/>
          </p:cNvSpPr>
          <p:nvPr>
            <p:ph idx="1"/>
          </p:nvPr>
        </p:nvSpPr>
        <p:spPr>
          <a:xfrm>
            <a:off x="369889" y="1433841"/>
            <a:ext cx="8221362" cy="4802067"/>
          </a:xfrm>
        </p:spPr>
        <p:txBody>
          <a:bodyPr/>
          <a:lstStyle/>
          <a:p>
            <a:r>
              <a:rPr lang="en-US" altLang="en-US" dirty="0">
                <a:latin typeface="Arial" charset="0"/>
                <a:cs typeface="Arial" charset="0"/>
              </a:rPr>
              <a:t>Eligibility: </a:t>
            </a:r>
          </a:p>
          <a:p>
            <a:pPr lvl="1"/>
            <a:r>
              <a:rPr lang="en-US" dirty="0">
                <a:latin typeface="Arial" pitchFamily="34" charset="0"/>
                <a:ea typeface="Arial" charset="0"/>
                <a:cs typeface="Arial" pitchFamily="34" charset="0"/>
              </a:rPr>
              <a:t>Married [female] registered nurses</a:t>
            </a:r>
          </a:p>
          <a:p>
            <a:pPr lvl="1"/>
            <a:r>
              <a:rPr lang="en-US" dirty="0">
                <a:latin typeface="Arial" pitchFamily="34" charset="0"/>
                <a:ea typeface="Arial" charset="0"/>
                <a:cs typeface="Arial" pitchFamily="34" charset="0"/>
              </a:rPr>
              <a:t>Aged 30 to 55 in 1976</a:t>
            </a:r>
          </a:p>
          <a:p>
            <a:pPr lvl="1"/>
            <a:r>
              <a:rPr lang="en-US" dirty="0">
                <a:latin typeface="Arial" pitchFamily="34" charset="0"/>
                <a:ea typeface="Arial" charset="0"/>
                <a:cs typeface="Arial" pitchFamily="34" charset="0"/>
              </a:rPr>
              <a:t>Lived in the 11 most populous states and nursing boards supplied names and addresses (California, Connecticut, Florida, Maryland, Massachusetts, Michigan, New Jersey, New York, Ohio, Pennsylvania, and Texas)</a:t>
            </a:r>
          </a:p>
          <a:p>
            <a:pPr lvl="1"/>
            <a:r>
              <a:rPr lang="en-US" dirty="0">
                <a:latin typeface="Arial" pitchFamily="34" charset="0"/>
                <a:ea typeface="Arial" charset="0"/>
                <a:cs typeface="Arial" pitchFamily="34" charset="0"/>
              </a:rPr>
              <a:t>Responded to the baseline </a:t>
            </a:r>
            <a:r>
              <a:rPr lang="en-US" dirty="0" smtClean="0">
                <a:latin typeface="Arial" pitchFamily="34" charset="0"/>
                <a:ea typeface="Arial" charset="0"/>
                <a:cs typeface="Arial" pitchFamily="34" charset="0"/>
              </a:rPr>
              <a:t>questionnaire</a:t>
            </a:r>
            <a:r>
              <a:rPr lang="en-US" altLang="en-US" dirty="0" smtClean="0">
                <a:latin typeface="Arial" charset="0"/>
                <a:cs typeface="Arial" charset="0"/>
              </a:rPr>
              <a:t>   </a:t>
            </a:r>
            <a:endParaRPr lang="en-US" altLang="en-US" dirty="0">
              <a:latin typeface="Arial" charset="0"/>
              <a:cs typeface="Arial" charset="0"/>
            </a:endParaRPr>
          </a:p>
          <a:p>
            <a:r>
              <a:rPr lang="en-US" altLang="en-US" dirty="0" smtClean="0">
                <a:latin typeface="Arial" charset="0"/>
                <a:cs typeface="Arial" charset="0"/>
              </a:rPr>
              <a:t>Surveys mailed to 172,413 </a:t>
            </a:r>
            <a:r>
              <a:rPr lang="en-US" altLang="en-US" dirty="0">
                <a:latin typeface="Arial" charset="0"/>
                <a:cs typeface="Arial" charset="0"/>
              </a:rPr>
              <a:t>nurses &amp; 71% response rate</a:t>
            </a:r>
          </a:p>
          <a:p>
            <a:r>
              <a:rPr lang="en-US" altLang="en-US" dirty="0">
                <a:latin typeface="Arial" charset="0"/>
                <a:cs typeface="Arial" charset="0"/>
              </a:rPr>
              <a:t>N = 121,700 </a:t>
            </a:r>
            <a:r>
              <a:rPr lang="en-US" altLang="en-US" dirty="0" smtClean="0">
                <a:latin typeface="Arial" charset="0"/>
                <a:cs typeface="Arial" charset="0"/>
              </a:rPr>
              <a:t>enrolled in 1976-1977</a:t>
            </a:r>
            <a:endParaRPr lang="en-US" altLang="en-US" dirty="0">
              <a:latin typeface="Arial" charset="0"/>
              <a:cs typeface="Arial" charset="0"/>
            </a:endParaRPr>
          </a:p>
          <a:p>
            <a:r>
              <a:rPr lang="en-US" altLang="en-US" dirty="0">
                <a:latin typeface="Arial" charset="0"/>
                <a:cs typeface="Arial" charset="0"/>
              </a:rPr>
              <a:t>As a “fixed” cohort, this N </a:t>
            </a:r>
            <a:r>
              <a:rPr lang="en-US" altLang="en-US" sz="2400" b="1" dirty="0" smtClean="0">
                <a:latin typeface="Arial" charset="0"/>
                <a:cs typeface="Arial" charset="0"/>
              </a:rPr>
              <a:t>↓ </a:t>
            </a:r>
            <a:r>
              <a:rPr lang="en-US" altLang="en-US" dirty="0" smtClean="0">
                <a:latin typeface="Arial" charset="0"/>
                <a:cs typeface="Arial" charset="0"/>
              </a:rPr>
              <a:t>over </a:t>
            </a:r>
            <a:r>
              <a:rPr lang="en-US" altLang="en-US" dirty="0">
                <a:latin typeface="Arial" charset="0"/>
                <a:cs typeface="Arial" charset="0"/>
              </a:rPr>
              <a:t>time due to death, loss to follow-up, or </a:t>
            </a:r>
            <a:r>
              <a:rPr lang="en-US" altLang="en-US" dirty="0" smtClean="0">
                <a:latin typeface="Arial" charset="0"/>
                <a:cs typeface="Arial" charset="0"/>
              </a:rPr>
              <a:t>withdrawal</a:t>
            </a:r>
            <a:r>
              <a:rPr lang="en-US" altLang="en-US" dirty="0"/>
              <a:t> </a:t>
            </a:r>
            <a:r>
              <a:rPr lang="en-US" altLang="en-US" dirty="0" smtClean="0"/>
              <a:t>and new participants NOT added after enrollment phase</a:t>
            </a:r>
            <a:endParaRPr lang="en-US" altLang="en-US" dirty="0" smtClean="0">
              <a:latin typeface="Arial" charset="0"/>
              <a:cs typeface="Arial" charset="0"/>
            </a:endParaRPr>
          </a:p>
        </p:txBody>
      </p:sp>
      <p:sp>
        <p:nvSpPr>
          <p:cNvPr id="4" name="Slide Number Placeholder 3"/>
          <p:cNvSpPr>
            <a:spLocks noGrp="1"/>
          </p:cNvSpPr>
          <p:nvPr>
            <p:ph type="sldNum" sz="quarter" idx="10"/>
          </p:nvPr>
        </p:nvSpPr>
        <p:spPr/>
        <p:txBody>
          <a:bodyPr/>
          <a:lstStyle/>
          <a:p>
            <a:pPr>
              <a:defRPr/>
            </a:pPr>
            <a:fld id="{5E673D9B-2595-4567-8CD0-1747E19FD9D6}" type="slidenum">
              <a:rPr lang="en-US" smtClean="0"/>
              <a:pPr>
                <a:defRPr/>
              </a:pPr>
              <a:t>9</a:t>
            </a:fld>
            <a:endParaRPr lang="en-US"/>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06421" y="816270"/>
            <a:ext cx="2452349" cy="1570224"/>
          </a:xfrm>
          <a:prstGeom prst="rect">
            <a:avLst/>
          </a:prstGeom>
        </p:spPr>
      </p:pic>
      <p:pic>
        <p:nvPicPr>
          <p:cNvPr id="7" name="tmpF24D">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50.746"/>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p:spTree>
    <p:extLst>
      <p:ext uri="{BB962C8B-B14F-4D97-AF65-F5344CB8AC3E}">
        <p14:creationId xmlns:p14="http://schemas.microsoft.com/office/powerpoint/2010/main" val="2097759853"/>
      </p:ext>
    </p:extLst>
  </p:cSld>
  <p:clrMapOvr>
    <a:masterClrMapping/>
  </p:clrMapOvr>
  <p:transition advClick="0" advTm="13205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3282|recordLength=13333|start=0|end=13282|audioFormat={00001610-0000-0010-8000-00AA00389B71}|audioRate=44100|muted=false|volume=0.8|fadeIn=0|fadeOut=0|videoFormat={34363248-0000-0010-8000-00AA00389B71}|videoRate=15|videoWidth=256|videoHeight=256"/>
</p:tagLst>
</file>

<file path=ppt/tags/tag10.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AcAAAAOAAAABwMAAAAAAQAAAAgAAAAECUlua0F0b21WMQIAAAAJBAAAAAkFAAAACQYAAAAJBwAAAAkIAAAACQkAAAAJCgAAAAoFBAAAAAtQZW5TdHJva2VWMQQAAAAKQXR0cmlidXRlcwVUcmFjZQlTdGFydFRpbWUEVHlwZQQEAAQPUGVuQXR0cmlidXRlc1YxAgAAAApJbmtUcmFjZVYxAgAAABAMQWN0aW9uVHlwZVYxAgAAAAIAAAAJCwAAAAkMAAAAh0EAAAAAAAAF8////wxBY3Rpb25UeXBlVjEBAAAAB3ZhbHVlX18ACAIAAAAAAAAAAQUAAAAEAAAACQ4AAAAJDwAAAFpdAAAAAAAAAfD////z////AAAAAAEGAAAABAAAAAkRAAAACRIAAAAdfAAAAAAAAAHt////8////wAAAAABBwAAAAQAAAAJFAAAAAkVAAAA2X0AAAAAAAAB6v////P///8AAAAAAQgAAAAEAAAACRcAAAAJGAAAADuWAAAAAAAAAef////z////AAAAAAEJAAAABAAAAAkaAAAACRsAAAD9mQAAAAAAAAHk////8////wAAAAABCgAAAAQAAAAJHQAAAAkeAAAAOJ0AAAAAAAAB4f////P///8AAAAABQsAAAAPUGVuQXR0cmlidXRlc1YxCgAAAAdfY29sb3JBB19jb2xvclIHX2NvbG9yRwdfY29sb3JCCkZpdFRvQ3VydmUGSGVpZ2h0Dklnbm9yZVByZXNzdXJlDUlzSGlnaGxpZ2h0ZXIFU2hhcGUFV2lkdGgAAAAAAAAAAAQAAgICAgEGAQEMQnJ1c2hTaGFwZVYxAgAAAAYCAAAA/wAAAAAAAAAAAAAIQAAABeD///8MQnJ1c2hTaGFwZVYxAQAAAAd2YWx1ZV9fAAgCAAAAAQAAAAAAAAAAAAhABQwAAAAKSW5rVHJhY2VWMQMAAAANTGlzdGAxK19pdGVtcwxMaXN0YDErX3NpemUPTGlzdGAxK192ZXJzaW9uBAAAGFNoYXJlZC5JbmtpbmcuSW5rUG9pbnRbXQIAAAAICAIAAAAJIQAAAOgAAADoAAAAAQ4AAAALAAAA/wAAAAAAAAAAAAAIQAAAAd7////g////AQAAAAAAAAAAAAhAAQ8AAAAMAAAACSMAAABqAAAAagAAAAERAAAACwAAAP8AAAAAAAAAAAAACEAAAAHc////4P///wEAAAAAAAAAAAAIQAESAAAADAAAAAklAAAAIQAAACEAAAABFAAAAAsAAAD/AAAAAAAAAAAAAAhAAAAB2v///+D///8BAAAAAAAAAAAACEABFQAAAAwAAAAJJwAAACcAAAAnAAAAARcAAAALAAAA/wAAAAAAAAAAAAAIQAAAAdj////g////AQAAAAAAAAAAAAhAARgAAAAMAAAACSkAAAAzAAAAMwAAAAEaAAAACwAAAP8AAAAAAAAAAAAACEAAAAHW////4P///wEAAAAAAAAAAAAIQAEbAAAADAAAAAkrAAAAOgAAADoAAAABHQAAAAsAAAD/AAAAAAAAAAAAAAhAAAAB1P///+D///8BAAAAAAAAAAAACEABHgAAAAwAAAAJLQAAADoAAAA6AAAAByEAAAAAAQAAAAABAAAECklua1BvaW50VjECAAAACS4AAAAJLwAAAAkwAAAACTEAAAAJMgAAAAkzAAAACTQAAAAJNQAAAAk2AAAACTcAAAAJOAAAAAk5AAAACToAAAAJOwAAAAk8AAAACT0AAAAJPgAAAAk/AAAACUAAAAAJQQAAAAlCAAAACUMAAAAJRAAAAAlFAAAACUYAAAAJRwAAAAlIAAAACUkAAAAJSgAAAAlLAAAACUwAAAAJTQAAAAlOAAAACU8AAAAJUAAAAAlRAAAACVIAAAAJUwAAAAlUAAAACVUAAAAJVgAAAAlXAAAACVgAAAAJWQAAAAlaAAAACVsAAAAJXAAAAAldAAAACV4AAAAJXwAAAAlgAAAACWEAAAAJYgAAAAljAAAACWQAAAAJZQAAAAlmAAAACWcAAAAJaAAAAAlpAAAACWoAAAAJawAAAAlsAAAACW0AAAAJbgAAAAlvAAAACXAAAAAJcQAAAAlyAAAACXMAAAAJdAAAAAl1AAAACXYAAAAJdwAAAAl4AAAACXkAAAAJegAAAAl7AAAACXwAAAAJfQAAAAl+AAAACX8AAAAJgAAAAAmBAAAACYIAAAAJgwAAAAmEAAAACYUAAAAJhgAAAAmHAAAACYgAAAAJiQAAAAmKAAAACYsAAAAJjAAAAAmNAAAACY4AAAAJjwAAAAmQAAAACZEAAAAJkgAAAAmTAAAACZQAAAAJlQAAAAmWAAAACZcAAAAJmAAAAAmZAAAACZoAAAAJmwAAAAmcAAAACZ0AAAAJngAAAAmfAAAACaAAAAAJoQAAAAmiAAAACaMAAAAJpAAAAAmlAAAACaYAAAAJpwAAAAmoAAAACakAAAAJqgAAAAmrAAAACawAAAAJrQAAAAmuAAAACa8AAAAJsAAAAAmxAAAACbIAAAAJswAAAAm0AAAACbUAAAAJtgAAAAm3AAAACbgAAAAJuQAAAAm6AAAACbsAAAAJvAAAAAm9AAAACb4AAAAJvwAAAAnAAAAACcEAAAAJwgAAAAnDAAAACcQAAAAJxQAAAAnGAAAACccAAAAJyAAAAAnJAAAACcoAAAAJywAAAAnMAAAACc0AAAAJzgAAAAnPAAAACdAAAAAJ0QAAAAnSAAAACdMAAAAJ1AAAAAnVAAAACdYAAAAJ1wAAAAnYAAAACdkAAAAJ2gAAAAnbAAAACdwAAAAJ3QAAAAneAAAACd8AAAAJ4AAAAAnhAAAACeIAAAAJ4wAAAAnkAAAACeUAAAAJ5gAAAAnnAAAACegAAAAJ6QAAAAnqAAAACesAAAAJ7AAAAAntAAAACe4AAAAJ7wAAAAnwAAAACfEAAAAJ8gAAAAnzAAAACfQAAAAJ9QAAAAn2AAAACfcAAAAJ+AAAAAn5AAAACfoAAAAJ+wAAAAn8AAAACf0AAAAJ/gAAAAn/AAAACQABAAAJAQEAAAkCAQAACQMBAAAJBAEAAAkFAQAACQYBAAAJBwEAAAkIAQAACQkBAAAJCgEAAAkLAQAACQwBAAAJDQEAAAkOAQAACQ8BAAAJEAEAAAkRAQAACRIBAAAJEwEAAAkUAQAACRUBAAANGAcjAAAAAAEAAACAAAAABApJbmtQb2ludFYxAgAAAAkWAQAACRcBAAAJGAEAAAkZAQAACRoBAAAJGwEAAAkcAQAACR0BAAAJHgEAAAkfAQAACSABAAAJIQEAAAkiAQAACSMBAAAJJAEAAAklAQAACSYBAAAJJwEAAAkoAQAACSkBAAAJKgEAAAkrAQAACSwBAAAJLQEAAAkuAQAACS8BAAAJMAEAAAkxAQAACTIBAAAJMwEAAAk0AQAACTUBAAAJNgEAAAk3AQAACTgBAAAJOQEAAAk6AQAACTsBAAAJPAEAAAk9AQAACT4BAAAJPwEAAAlAAQAACUEBAAAJQgEAAAlDAQAACUQBAAAJRQEAAAlGAQAACUcBAAAJSAEAAAlJAQAACUoBAAAJSwEAAAlMAQAACU0BAAAJTgEAAAlPAQAACVABAAAJUQEAAAlSAQAACVMBAAAJVAEAAAlVAQAACVYBAAAJVwEAAAlYAQAACVkBAAAJWgEAAAlbAQAACVwBAAAJXQEAAAleAQAACV8BAAAJYAEAAAlhAQAACWIBAAAJYwEAAAlkAQAACWUBAAAJZgEAAAlnAQAACWgBAAAJaQEAAAlqAQAACWsBAAAJbAEAAAltAQAACW4BAAAJbwEAAAlwAQAACXEBAAAJcgEAAAlzAQAACXQBAAAJdQEAAAl2AQAACXcBAAAJeAEAAAl5AQAACXoBAAAJewEAAAl8AQAACX0BAAAJfgEAAAl/AQAADRYHJQAAAAABAAAAQAAAAAQKSW5rUG9pbnRWMQIAAAAJgAEAAAmBAQAACYIBAAAJgwEAAAmEAQAACYUBAAAJhgEAAAmHAQAACYgBAAAJiQEAAAmKAQAACYsBAAAJjAEAAAmNAQAACY4BAAAJjwEAAAmQAQAACZEBAAAJkgEAAAmTAQAACZQBAAAJlQEAAAmWAQAACZcBAAAJmAEAAAmZAQAACZoBAAAJmwEAAAmcAQAACZ0BAAAJngEAAAmfAQAACaABAAANHwcnAAAAAAEAAABAAAAABApJbmtQb2ludFYxAgAAAAmhAQAACaIBAAAJowEAAAmkAQAACaUBAAAJpgEAAAmnAQAACagBAAAJqQEAAAmqAQAACasBAAAJrAEAAAmtAQAACa4BAAAJrwEAAAmwAQAACbEBAAAJsgEAAAmzAQAACbQBAAAJtQEAAAm2AQAACbcBAAAJuAEAAAm5AQAACboBAAAJuwEAAAm8AQAACb0BAAAJvgEAAAm/AQAACcABAAAJwQEAAAnCAQAACcMBAAAJxAEAAAnFAQAACcYBAAAJxwEAAA0ZBykAAAAAAQAAAEAAAAAECklua1BvaW50VjECAAAACcgBAAAJyQEAAAnKAQAACcsBAAAJzAEAAAnNAQAACc4BAAAJzwEAAAnQAQAACdEBAAAJ0gEAAAnTAQAACdQBAAAJ1QEAAAnWAQAACdcBAAAJ2AEAAAnZAQAACdoBAAAJ2wEAAAncAQAACd0BAAAJ3gEAAAnfAQAACeABAAAJ4QEAAAniAQAACeMBAAAJ5AEAAAnlAQAACeYBAAAJ5wEAAAnoAQAACekBAAAJ6gEAAAnrAQAACewBAAAJ7QEAAAnuAQAACe8BAAAJ8AEAAAnxAQAACfIBAAAJ8wEAAAn0AQAACfUBAAAJ9gEAAAn3AQAACfgBAAAJ+QEAAAn6AQAADQ0HKwAAAAABAAAAQAAAAAQKSW5rUG9pbnRWMQIAAAAJ+wEAAAn8AQAACf0BAAAJ/gEAAAn/AQAACQACAAAJAQIAAAkCAgAACQMCAAAJBAIAAAkFAgAACQYCAAAJBwIAAAkIAgAACQkCAAAJCgIAAAkLAgAACQwCAAAJDQIAAAkOAgAACQ8CAAAJEAIAAAkRAgAACRICAAAJEwIAAAkUAgAACRUCAAAJFgIAAAkXAgAACRgCAAAJGQIAAAkaAgAACRsCAAAJHAIAAAkdAgAACR4CAAAJHwIAAAkgAgAACSECAAAJIgIAAAkjAgAACSQCAAAJJQIAAAkmAgAACScCAAAJKAIAAAkpAgAACSoCAAAJKwIAAAksAgAACS0CAAAJLgIAAAkvAgAACTACAAAJMQIAAAkyAgAACTMCAAAJNAIAAA0GBy0AAAAAAQAAAEAAAAAECklua1BvaW50VjECAAAACTUCAAAJNgIAAAk3AgAACTgCAAAJOQIAAAk6AgAACTsCAAAJPAIAAAk9AgAACT4CAAAJPwIAAAlAAgAACUECAAAJQgIAAAlDAgAACUQCAAAJRQIAAAlGAgAACUcCAAAJSAIAAAlJAgAACUoCAAAJSwIAAAlMAgAACU0CAAAJTgIAAAlPAgAACVACAAAJUQIAAAlSAgAACVMCAAAJVAIAAAlVAgAACVYCAAAJVwIAAAlYAgAACVkCAAAJWgIAAAlbAgAACVwCAAAJXQIAAAleAgAACV8CAAAJYAIAAAlhAgAACWICAAAJYwIAAAlkAgAACWUCAAAJZgIAAAlnAgAACWgCAAAJaQIAAAlqAgAACWsCAAAJbAIAAAltAgAACW4CAAANBgUuAAAACklua1BvaW50VjEEAAAAAVgBWQ5QcmVzc3VyZUZhY3RvcglUaW1lU3RhbXAAAAAABgYLEAIAAABYJ52Je5LLP30yKZ5iMLA/AACpPgAAAAAAAAAAAS8AAAAuAAAABi9mbO04yz/qtvP45FmvPwCA5z4QAAAAAAAAAAEwAAAALgAAAKC6vMVdAMs/0vs2cjMSrz8AAPU+EAAAAAAAAAABMQAAAC4AAAC2VffuPLDKP37KAN4eO64/AAD/PhAAAAAAAAAAATIAAAAuAAAAaj74MdGFyj9iD0RXbfOtPwDABT8gAAAAAAAAAAEzAAAALgAAALSThy74Uco/jtdeIfB7rT8AgAc/IAAAAAAAAAABNAAAAC4AAACYVaXksRTKP7afeetyBK0/AAAIPyAAAAAAAAAAATUAAAAuAAAAZLoYsUfJyT/aZ5S19YysPwAACD8/AAAAAAAAAAE2AAAALgAAAGD4qPACa8k/Ym5DV14trD8AgAg/PwAAAAAAAAABNwAAAC4AAADcRR0ALfXIP0qzhtCs5as/AMAIPz8AAAAAAAAAATgAAAAuAAAAPjbnJTNxyD+ONl4h4bWrPwDABz8/AAAAAAAAAAE5AAAALgAAAFTw6e7v8cc/LvjJSfudqz8AQAc/TwAAAAAAAAABOgAAAC4AAAAAF3txP2nHPy74yUn7nas/AIAGP08AAAAAAAAAATsAAAAuAAAALk3ww/3Ixj/qdPL4xs2rPwAABj9PAAAAAAAAAAE8AAAALgAAAPbv889OH8Y/BjCvf3gVrD8AgAU/XgAAAAAAAAABPQAAAC4AAADY76HFw4PFP9pnlLX1jKw/AAAFP14AAAAAAAAAAT4AAAAuAAAABCYXGILjxD+2n3nrcgStPwAABT9uAAAAAAAAAAE/AAAALgAAALJrcDqvK8Q/6hXz+NWTrT8AAAU/bgAAAAAAAAABQAAAAC4AAABgsclc3HPDP37KAN4eO64/AIAFP30AAAAAAAAAAUEAAAAuAAAAdIqUxXbFwj/S+zZyMxKvPwDABT99AAAAAAAAAAFCAAAALgAAAIhjXy4RF8I/Hi1tBkjprz8AQAU/jQAAAAAAAAABQwAAAC4AAADOFUcK0VXBP5ft5SQUeLA/AAAFP40AAAAAAAAAAUQAAAAuAAAAFsgu5pCUwD8rovMJXR+xPwBABz+dAAAAAAAAAAFFAAAALgAAAIMbEBF8ub8/fdMpnnH2sT8AAAg/nQAAAAAAAAABRgAAAC4AAAB5E1EPaUC+P1livvVe8bI/AMAIP6wAAAAAAAAAAUcAAAAuAAAAN1E9Og6rvD838VJNTOyzPwAACT+sAAAAAAAAAAFIAAAALgAAACdJfjj7Mbs/cb57fB//tD8AgAk/vAAAAAAAAAABSQAAAC4AAACD1DB9VcK5P31s2r//BbY/AMAJP7wAAAAAAAAAAUoAAAAuAAAA236rYY0juD93tiuenki3PwBACT+8AAAAAAAAAAFLAAAALgAAADUpJkbFhLY/u9oD7+HeuD8AAAk/zAAAAAAAAAABTAAAAC4AAAAoIWdEsgu1P/3+2z8ldbo/AAAJP8wAAAAAAAAAAU0AAAAuAAAA6D+Lz3mlsz8RBOqkdf+7PwAACT/bAAAAAAAAAAFOAAAALgAAAKper1pBP7I/g0eM4auhvT8AAAk/2wAAAAAAAAABTwAAAC4AAACcVvBYLsawPztltZCGl78/AAAJP+sAAAAAAAAAAVAAAAAuAAAAJl/Sbnv4rj8UUdQVqszAPwBACD/rAAAAAAAAAAFRAAAALgAAABDTM+zewqw/WtCD953BwT8AAAg/+gAAAAAAAAABUgAAAC4AAAD+RpVpQo2qPwCOx7B3zsI/AMAGP/oAAAAAAAAAAVMAAAAuAAAAuOHZc4BqqD9serrLPe3DPwBABj8KAQAAAAAAAAFUAAAALgAAAKRVO/HjNKY/pkfj+hAAxT8AAAY/CgEAAAAAAAABVQAAAC4AAADIornhbOyjPwiCT2O2PMY/AAAGPxoBAAAAAAAAAVYAAAAuAAAAHIvEBWDvoT+Y24W3ToXHPwBABT8aAQAAAAAAAAFXAAAALgAAAOTmnlOm5J8/KjW8C+fNyD8AAAU/KQEAAAAAAAABWAAAAC4AAAD47c0CYYGcP977NZlRQMo/AIAEPykBAAAAAAAAAVkAAAAuAAAAEPX8sRsemT9ko+U6yabLPwAABD85AQAAAAAAAAFaAAAALgAAAMJJ8nqL4JU/flp6UjoTzT8AAAQ/OQEAAAAAAAABWwAAAC4AAABunudD+6KSP5JfiLeKnc4/AAAEP0kBAAAAAAAAAVwAAAAuAAAAcIFGTUAWjz+8ImYY9A3QPwAABD9JAQAAAAAAAAFdAAAALgAAAID81nlefYk/2NuOZwXo0D8AAAQ/WAEAAAAAAAABXgAAAC4AAADkrYANUXuEP5L934UgudE/AAAEP1gBAAAAAAAAAV8AAAAuAAAAyJVDCBgQgD9Fxu1KK5nSPwAABD9oAQAAAAAAAAFgAAAALgAAAFD7DAa+SXc/7tx0XRWX0z8AAAQ/aAEAAAAAAAABYQAAAC4AAAA4bt4wyTdwP8xrCbUCktQ/AAAEP3cBAAAAAAAAAWIAAAAuAAAA8Aj3IaPUZT/jy+6qA3vVPwAABD93AQAAAAAAAAFjAAAALgAAAGDR9TWu4F8/+ivUoARk1j8AAAQ/hwEAAAAAAAABZAAAAC4AAAAgRMdguc5YP3t81CAMR9c/AAAEP4cBAAAAAAAAAWUAAAAuAAAAIETHYLnOWD9jve8qGiTYPwAABD+XAQAAAAAAAAFmAAAALgAAACBEx2C5zlg/eB3VIBsN2T8AQAI/lwEAAAAAAAABZwAAAC4AAACA95CZXIVdP2Je8Cop6tk/AIABP6YBAAAAAAAAAWgAAAAuAAAAYNH1Na7gXz8QzrqWI9naPwAAAD+mAQAAAAAAAAFpAAAALgAAAACcxFP6pmQ/xJbIWy652z8AgP4+pgEAAAAAAAABagAAAC4AAAAwKfMo77hrP6Z+oAwspdw/AAD+PrYBAAAAAAAAAWsAAAAuAAAAsLR1m8PAcz9aR67RNoXdPwAA/j62AQAAAAAAAAFsAAAALgAAAPjUcaIPpXk/pB+hDDtr3j8AAP4+xgEAAAAAAAABbQAAAC4AAABsZ+miVvKAP4gHeb04V98/AAD+PsYBAAAAAAAAAW4AAAAuAAAAyBqz2/mohT8ErLweIB3gPwAAAT/VAQAAAAAAAAFvAAAALgAAALyfIq/bQYs/9Z8o9x6T4D8AAAI/1QEAAAAAAAABcAAAAC4AAADAxIKnqUeQP2lANvylAeE/AEADP+UBAAAAAAAAAXEAAAAuAAAADuytXbDIkj918Ch3JnbhPwDAAz/lAQAAAAAAAAFyAAAALgAAAPBgny1sb5U/z9Sv2Svm4T8AgAQ/9AEAAAAAAAABcwAAAC4AAACmvuNKR4eYP4tQDm0nX+I/AMAEP/QBAAAAAAAAAXQAAAAuAAAAiLe0m4zqmz8ZraIUMMziPwDABD8EAgAAAAAAAAF1AAAALgAAAKhLEiA8mZ8/JV2Vj7BA4z8AAAU/BAIAAAAAAAABdgAAAC4AAADk7zfS9aOhP811sNk6rOM/AIAFPxQCAAAAAAAAAXcAAAAuAAAAxOBJISiOoz91jssjxRfkPwDABT8UAgAAAAAAAAF4AAAALgAAANKqeON/ZaU/HqfmbU+D5D8AgAY/IwIAAAAAAAABeQAAAC4AAADmNhdmHJunP/o3D/3c6+Q/AMAGPyMCAAAAAAAAAXoAAAAuAAAAYDdfj0gJqj9u2BwCZFrlPwCACD8zAgAAAAAAAAF7AAAALgAAANw3p7h0d6w/ZSXMM3PB5T8AQAk/MwIAAAAAAAABfAAAAC4AAACMEQxVxtKuP0K29MIAKuY/AEAKP0MCAAAAAAAAAX0AAAAuAAAAnFbwWC7GsD8eRx1SjpLmPwDACj9DAgAAAAAAAAF+AAAALgAAABDyIKGuSLI/svz0Uqfw5j8AgAw/QwIAAAAAAAABfwAAAC4AAAC2Zm5cVLizP8IFKyc4Vuc/AEANP1ICAAAAAAAAAYAAAAAuAAAAXNu7F/ontT9WuwIoUbTnPwBADT9SAgAAAAAAAAGBAAAALgAAAAQxQTPCxrY/UGH1snAM6D8AAA0/YgIAAAAAAAABggAAAC4AAAATGjiV9264P/3SU1YLaeg/AMALP2ICAAAAAAAAAYMAAAAuAAAAU9xLalIEuj/5eEbhKsHoPwBACz9xAgAAAAAAAAGEAAAALgAAAPkSCeY80rs/eMvamNIR6T8AgAs/cQIAAAAAAAABhQAAAC4AAAAL3TeolKm9P4wtVMZzaOk/AMALP4ECAAAAAAAAAYYAAAAuAAAAGadmauyAvz8lPG8gnbfpPwDACz+BAgAAAAAAAAGHAAAALgAAAC4GETDX0cA/JjulBM0A6j8AAAw/kQIAAAAAAAABiAAAAC4AAABSyNL6psvBPwx+VEZ7S+o/AIAMP5ECAAAAAAAAAYkAAAAuAAAAqETpmL7hwj/zwAOIKZbqPwDADD+gAgAAAAAAAAGKAAAALgAAALCKONqM/MM/Q/TNU97a6j8AQAw/oAIAAAAAAAABiwAAAC4AAAC60IcbWxfFP0hMR5EeFes/AAAMP7ACAAAAAAAAAYwAAAAuAAAA+NArMHFOxj/M9x6i1lbrPwAADD+wAgAAAAAAAAGNAAAALgAAABp0JVtjd8c/NedvEA2a6z8AAAw/wAIAAAAAAAABjgAAAC4AAAB00XNZnbzIPwbH2whK1+s/AAAMP8ACAAAAAAAAAY8AAAAuAAAAZJtQEWr4yT8NH1VGihHsPwAADD/PAgAAAAAAAAGQAAAALgAAAIofgpx+UMs/97pH4UhN7D8AAAw/zwIAAAAAAAABkQAAAC4AAACSRgk+b5rMP6/eLDcEjOw/AAAMP98CAAAAAAAAAZIAAAAuAAAAOrtW+RQKzj+Zeh/SwsfsPwAADD/fAgAAAAAAAAGTAAAALgAAAF4/iIQpYs8/1UqmVAb/7D8AAAw/7gIAAAAAAAABlAAAAC4AAAC2oyNDnm3QP11Pwb7OMe0/AAAMP+4CAAAAAAAAAZUAAAAuAAAAL/ktzxUj0T99Y8GekGrtPwAADD/+AgAAAAAAAAGWAAAALgAAAMKr4kSx5tE/gbs63NCk7T8AAA0//gIAAAAAAAABlwAAAC4AAACilF4XlqXSP/EDz6MX2e0/AIANPw4DAAAAAAAAAZgAAAAuAAAA6BBMMOht0z+tgPdS4wjuPwDADT8OAwAAAAAAAAGZAAAALgAAADCNOUk6NtQ/af0fAq847j8AAA4/DgMAAAAAAAABmgAAAC4AAAB2CSdijP7UP/EBO2x3a+4/AAAOPy0DAAAAAAAAAZsAAAAuAAAASrTpb/DN1T/5WbSpt6XuPwAADj8tAwAAAAAAAAGcAAAALgAAAAMCApQwj9Y/tdbcWIPV7j8AAA4/LQMAAAAAAAABnQAAAC4AAABk25mWpmXXP4sPjKrQA+8/AAAOPy0DAAAAAAAAAZ4AAAAuAAAA0vLqXZ0r2D8ZbeptqSfvPwAADj89AwAAAAAAAAGfAAAALgAAADLMgmATAtk/iw7CjgBN7z8AAA4/PQMAAAAAAAABoAAAAC4AAADf2+G/0tPZP2egtDlebO8/AIAOP0wDAAAAAAAAAaEAAAAuAAAAjetAH5Kl2j+RZjvMQIfvPwDADj9MAwAAAAAAAAGiAAAALgAAAFVYSmh1hds/uyzCXiOi7z8AwA4/XAMAAAAAAAABowAAAC4AAAC1MeJq61vcP0/jY3sMt+8/AAAPP1wDAAAAAAAAAaQAAAAuAAAAyNSyEBg33T/7VYw6d8rvPwDADT9rAwAAAAAAAAGlAAAALgAAAEML9fyxG94/20DCPuXa7z8AQA0/awMAAAAAAAABpgAAAC4AAACl5Iz/J/LePwtgjCrY5u8/AIANP3sDAAAAAAAAAacAAAAuAAAARbYymmbU3z+7K/hCU+vvPwDADT97AwAAAAAAAAGoAAAALgAAAIcRnvEkWuA/h7Pq/U/u7z8AQA0/iwMAAAAAAAABqQAAAC4AAAB+lVTt6MjgP7sr+EJT6+8/AAANP4sDAAAAAAAAAaoAAAAuAAAAKONDjGM84T8/2Jlv2+PvPwCADT+aAwAAAAAAAAGrAAAALgAAAB9n+ocnq+E/QzHdyOvU7z8AwA0/mgMAAAAAAAABrAAAAC4AAACDHX8sGRviP5e+tAmBwe8/AEANP6oDAAAAAAAAAa0AAAAuAAAAmp08dMGP4j85gCAym6nvPwAADT+qAwAAAAAAAAGuAAAALgAAALi8Vh4q/OI/D7qZn7iO7z8AgAw/qgMAAAAAAAABrwAAAC4AAADOPBRm0nDjP8s3jGpUde8/AAAMP8kDAAAAAAAAAbAAAAAuAAAAMvOYCsTg4z+HtX418FvvPwAADD/JAwAAAAAAAAGxAAAALgAAACh3TwaIT+Q/kWcF6BA+7z8AAAw/yQMAAAAAAAABsgAAAC4AAADTxD6lAsPkP1M+Owy9Fe8/AMAOP8kDAAAAAAAAAbMAAAAuAAAAyUj1oMYx5T8t0ffS6uvuPwAAED/oAwAAAAAAAAG0AAAALgAAAJkxSO7louU/ISA7PJrA7j8AQBI/6AMAAAAAAAABtQAAAC4AAACysQU2jhfmP+P2cGBGmO4/AEATP+gDAAAAAAAAAbYAAAAuAAAAOwPuiCSF5j/xATtsd2vuPwAAFz/oAwAAAAAAAAG3AAAALgAAAAzsQNZD9uY/tzG06TM07j8AwBg/+AMAAAAAAAABuAAAAC4AAAC82IzXfmHnP7HZOqzz+e0/AAAZP/gDAAAAAAAAAbkAAAAuAAAAbcXY2LnM5z93CbQpsMLtPwAAGT8IBAAAAAAAAAG6AAAALgAAAIrk8oIiOeg/PTktp2yL7T8AABo/CAQAAAAAAAABuwAAAC4AAACIBwbhpp/oP7uNVZa0Se0/AIAaPxoEAAAAAAAAAbwAAAAuAAAAXo+1kIYI6T9RngQofgbtPwBAGz8aBAAAAAAAAAG9AAAALgAAAKfoj0tUauk/mXof0sLH7D8AwBs/KgQAAAAAAAABvgAAAC4AAAA32dQAq8/pP6/eLDcEjOw/AMAfPyoEAAAAAAAAAb8AAAAuAAAAgTKvu3gx6j+v3/ZS1ELsPwCAIT86BAAAAAAAAAHAAAAALgAAABIj9HDPluo/Xqwshx/+6z8AQCo/OgQAAAAAAAABwQAAAC4AAABbfM4rnfjqPxF5Yrtques/AAAuP0kEAAAAAAAAAcIAAAAuAAAAOKPaPT1Z6z9ersC+v2vrPwCAMj9JBAAAAAAAAAHDAAAALgAAAGAArqwmtes/xZ+lZJYc6z8AADQ/WQQAAAAAAAABxAAAAC4AAAAeK7Ny4g/sPy6Rigptzeo/AEA2P1kEAAAAAAAAAcUAAAAuAAAAbSPqj3Bp7D+a27IJVG/qPwBANz9oBAAAAAAAAAHGAAAALgAAAFDpUgTRwew/UAEsl68b6j8AQDc/aAQAAAAAAAABxwAAAC4AAACmgOaDHxPtP4jTRlGTwOk/AAA3P3gEAAAAAAAAAcgAAAAuAAAAsOGypiRp7T9dDoragFzpPwCANz94BAAAAAAAAAHJAAAALgAAAFGvDYO8te0/GI1Gwez56D8AwDc/iAQAAAAAAAABygAAAC4AAAD1fGhfVALuP6TsOLxli+g/AMA2P4gEAAAAAAAAAcsAAAAuAAAAKxj1kr5N7j/90x1y2x/oPwBANj+XBAAAAAAAAAHMAAAALgAAACC7cy5gje4/1mekVNms5z8AADU/lwQAAAAAAAABzQAAAC4AAACoKyQh1MvuP3yDHfLTPOc/AEA0P6cEAAAAAAAAAc4AAAAuAAAAxWkGaxoJ7z8PPFNGXb/mPwAAND+nBAAAAAAAAAHPAAAALgAAAHkUd27zPO8/NwRuEOBH5j8AADQ/pwQAAAAAAAAB0AAAAC4AAAChkBJ9umnvP0tpRZHxwuU/AEA3P7cEAAAAAAAAAdEAAAAuAAAAO97Ylm+P7z8qVg/N/0DlPwDAOD+3BAAAAAAAAAHSAAAALgAAAI+UNLabse8/cjP0khS55D8AQDw/xgQAAAAAAAAB0wAAAC4AAADDTomJ483vPzy9eoWxKeQ/AAA+P8YEAAAAAAAAAdQAAAAuAAAAa9oIaBnj7z/SzvMyS53jPwBAQD/WBAAAAAAAAAHVAAAALgAAABkF5agP8O8/iPU23HYA4z8AQEE/1gQAAAAAAAAB1gAAAC4AAABfnE+jmPPvP6UMlQ+pXeI/AIBDP+UEAAAAAAAAAdcAAAAuAAAArdIWAOLu7z/f33nlXLnhPwBARD/lBAAAAAAAAAHYAAAALgAAAGvaCGgZ4+8/SitsABQS4T8AQEQ/9QQAAAAAAAAB2QAAAC4AAADlSpDVx9PvPzTKvO5CcuA/AABEP/UEAAAAAAAAAdoAAAAuAAAAq/Hen7+/7z80eddg07PfPwCARD8FBQAAAAAAAAHbAAAALgAAAAkFvCNKou8/PC+GgjRx3j8AwEQ/BQUAAAAAAAAB3AAAAC4AAACTUlm4OXrvP9ab1sB+Q90/AIBGPxQFAAAAAAAAAd0AAAAuAAAA2QiMUqBO7z/eUYXi3wDcPwBARz8UBQAAAAAAAAHeAAAALgAAAP/Ct6AiHe8/TvhOjke42j8AQEc/JAUAAAAAAAAB3wAAAC4AAABQt6P/CeHuP7hF1eCeftk/AABHPyQFAAAAAAAAAeAAAAAuAAAADt5dBx+m7j9YC2l4+UHYPwDART80BQAAAAAAAAHhAAAALgAAANGjdHH0Yu4/iYeeLD0a1z8AQEU/NAUAAAAAAAAB4gAAAC4AAAC9BO+Jbh3uP4eLxpt99dU/AABGP0MFAAAAAAAAAeMAAAAuAAAA85sw/zHT7T+4B/xPwc3UPwCARj9DBQAAAAAAAAHkAAAALgAAAHdpOdE+hO0/GKP77/ex0z8AAEg/QwUAAAAAAAAB5QAAAC4AAADbOjtXZy/tP3+XPuk+h9I/AIBIP1MFAAAAAAAAAeYAAAAuAAAA0tluNGLZ7D+lYe3qYX3RPwBAST9TBQAAAAAAAAHnAAAALgAAAO8TBsABgew/ngzSAJJn0D8AwEk/YgUAAAAAAAAB6AAAAC4AAAAy6QD6RSbsP7AaRT485c4/AIBMP2IFAAAAAAAAAekAAAAuAAAALieROQHI6z8gHOZ6VPvMPwAATj9yBQAAAAAAAAHqAAAALgAAAAbKvcoXbOs/JHvlekU1yz8AQFA/cgUAAAAAAAAB6wAAAC4AAAAIp6pskwXrP4IYeVIch8k/AEBRP4IFAAAAAAAAAewAAAAuAAAAmLJsAyGm6j9Kpie0+dLHPwAAVD+CBQAAAAAAAAHtAAAALgAAAFX47qoTPOo/CIJPY7Y8xj8AAFU/kQUAAAAAAAAB7gAAAC4AAAAQPnFSBtLpPwAvyLCGlMQ/AIBUP5EFAAAAAAAAAe8AAAAuAAAAzYPz+fhn6T9UGtXVPATDPwBAVD+hBQAAAAAAAAHwAAAALgAAALcDNrJQ8+g/QBXHcOx5wT8AgFQ/oQUAAAAAAAAB8QAAAC4AAADsuT/H8XnoP68HV82tc78/AMBUP7EFAAAAAAAAAfIAAAAuAAAA/NTlLe4C6D/pO8/a8na8PwAAUj+xBQAAAAAAAAHzAAAALgAAAOrzhEgGhuc/wTGzEFJiuT8AAFE/wAUAAAAAAAAB9AAAAC4AAACzd8C0eQvnP1ekv/V8fbY/AEBRP8AFAAAAAAAAAfUAAAAuAAAAwpJmG3aU5j838VJNTOyzPwCAUT/QBQAAAAAAAAH2AAAALgAAANdMaeQyFeY/AdrYP9qWsT8AAFM/0AUAAAAAAAAB9wAAAC4AAAA6PTMKOZHlPx6MbAY5I64/AIBTP98FAAAAAAAAAfgAAAAuAAAAdZKZgZoP5T/SGDVyBsCpPwBAUz/fBQAAAAAAAAH5AAAALgAAAIpMnEpXkOQ/epifmgIcpj8AAFM/7wUAAAAAAAAB+gAAAC4AAADtPGZwXQzkP1KOg9BhB6M/AIBTP+8FAAAAAAAAAfsAAAAuAAAA4fph7TWH4z+GwvvdpgqgPwDAUz//BQAAAAAAAAH8AAAALgAAANEZAQhOCuM/NGoQhqNLmj8AwFM//wUAAAAAAAAB/QAAAC4AAADl0wPRCoviP9xIeq6Q4ZQ/AABUPw4GAAAAAAAAAf4AAAAuAAAAbl8xpbUE4j+8nV3k4AaQPwBAUz8OBgAAAAAAAAH/AAAALgAAAD2CyXPpgeE/eMQWDFc2iD8AAFM/HgYAAAAAAAABAAEAAC4AAAC/bprl0wPhP/gsByfhPII/AMBRPx4GAAAAAAAAAQEBAAAuAAAA28f5EFF84D+gA9W5YsR6PwBAUT8eBgAAAAAAAAECAQAALgAAABPdFSdB598/8GvF1OzKdD8AQE4/LgYAAAAAAAABAwEAAC4AAABLj9R9O9jeP+Coa9/tom0/AABNPy4GAAAAAAAAAQQBAAAuAAAAdAPaD7XZ3T9gEVz6d6lnPwBATD89BgAAAAAAAAEFAQAALgAAADjkbVvB0dw/4HlMFQKwYT8AAEw/PQYAAAAAAAABBgEAAC4AAACXMZBgYMDbP+B5TBUCsGE/AMBJP00GAAAAAAAAAQcBAAAuAAAAf62HWhG22j/geUwVArBhPwDASD9NBgAAAAAAAAEIAQAALgAAAIWGKT7mudk/YBFc+nepZz8AwEg/XAYAAAAAAAABCQEAAC4AAAAjzFnbTbTYP1C6+WjUT3A/AMBIP1wGAAAAAAAAAQoBAAAuAAAAs9PQszS/1z8AeSMYvgt0PwAASj9sBgAAAAAAAAELAQAALgAAANIJHYEt0dY/oAPVuWLEej8AgEo/bAYAAAAAAAABDAEAAC4AAACxR1u2XdfVP2gztshJ3YE/AEBLP3wGAAAAAAAAAQ0BAAAuAAAAG7Ru4J/k1D8Ay8Wtv9aHPwDASz98BgAAAAAAAAEOAQAALgAAAO2z81BP+9M/iFV3T2SPjj8AwEo/iwYAAAAAAAABDwEAAC4AAABYIAd7kQjTP7zsvCfQ05I/AEBKP4sGAAAAAAAAARABAAAuAAAAt05h4FIm0j8EspV4IjCWPwBARz+bBgAAAAAAAAERAQAALgAAAMlG9OjKSNE/RHduyXSMmT8AAEY/mwYAAAAAAAABEgEAAC4AAADcPofxQmvQP1TGzQxkWZw/AMA1P6sGAAAAAAAAARMBAAAuAAAAQgGmOuMkzz+GwvvdpgqgPwCALj+rBgAAAAAAAAEUAQAALgAAAJqrIB8bhs0/2pQycsqnoj8AAJw+6QYAAAAAAAABFQEAAC4AAAAQs0XtdvXLP4Kl/d3TXKU/AAAKPukGAAAAAAAAARYBAAAuAAAAX27sOK1O1T+GWF5LqBXgPwAAsz4AAAAAAAAAAAEXAQAALgAAACBXFgEHctU/pm0oRzoF4D8AgPU+EAAAAAAAAAABGAEAAC4AAADTIE+kvXbVPxy8hqKB/t8/AEACPxAAAAAAAAAAARkBAAAuAAAAExldPIaC1T/y9f8Pn+PfPwCABz8QAAAAAAAAAAEaAQAALgAAAHuszoLzi9U/+E5Daa/U3z8AwAM/IAAAAAAAAAABGwEAAC4AAADhP0DJYJXVP2aYoUzGv98/AAABPyAAAAAAAAAAARwBAAAuAAAAb24VvnKc1T8GWg114KffPwAA/z4vAAAAAAAAAAEdAQAALgAAAEjTsQ/OntU/3JOG4v2M3z8AAP4+LwAAAAAAAAABHgEAAC4AAACUCXlsF5rVP7LN/08bct8/AID7Pj8AAAAAAAAAAR8BAAAuAAAAe6zOgvOL1T+IB3m9OFffPwCA+j4/AAAAAAAAAAEgAQAALgAAAKyF6/UYedU/krn/b1k53z8AAPo+TwAAAAAAAAABIQEAAC4AAAAtlc/Fh2HVP5xrhiJ6G98/AAD6Pk8AAAAAAAAAASIBAAAuAAAARRFCT4lA1T/clRoanvrePwAA+j5PAAAAAAAAAAEjAQAALgAAANFe3+N4GNU/grDJm8jT3j8AAPo+XgAAAAAAAAABJAEAAC4AAAAbtG7gn+TUP15DhmL2qd4/AID4Pl4AAAAAAAAAASUBAAAuAAAA2too6LSp1D841kIpJIDePwAA+D5uAAAAAAAAAAEmAQAALgAAAL6cRp5ubNQ/Emn/71FW3j8AAAE/fQAAAAAAAAABJwEAAC4AAACiXmRUKC/UP7qDrnF8L94/AAADP30AAAAAAAAAASgBAAAuAAAA+vGsFdDq0z9gnl3zpgjePwAACz99AAAAAAAAAAEpAQAALgAAAOrxg5AKndM/1ED/L87k3T8AgA4/jQAAAAAAAAABKgEAAC4AAADb8VoLRU/TPxBrkyfyw90/AIATP40AAAAAAAAAASsBAAAuAAAAy/Exhn8B0z9OlScfFqPdPwDAFT+dAAAAAAAAAAEsAQAALgAAAFVel7pMqtI/Js+gjDOI3T8AwBc/nQAAAAAAAAABLQEAAC4AAADFbVIF9kTSP16g8SpHdt0/AIAYP6wAAAAAAAAAAS4BAAAuAAAA6EZG81Xk0T8wgSc/VGrdPwCAFj+sAAAAAAAAAAEvAQAALgAAAFhWAT7/ftE/zulPDl5h3T8AwBU/vAAAAAAAAAABMAEAAC4AAACIba7w3w3RP87pTw5eYd0/AMAQP7wAAAAAAAAAATEBAAAuAAAAken39Buf0D8wgSc/VGrdPwCADj+8AAAAAAAAAAEyAQAALgAAAA03bARGKdA/XqDxKkd23T8AwAc/0AAAAAAAAAABMwEAAC4AAABG4t2aBVTPPybPoIwziN0/AAAFP9AAAAAAAAAAATQBAAAuAAAAPH3GuVlozj+EDTVkGaDdPwDAAT/fAAAAAAAAAAE1AQAALgAAADYYr9itfM0/4kvJO/+33T8AgAA/3wAAAAAAAAABNgEAAC4AAADGHyaxlIfMP0KKXRPlz90/AAAAP+8AAAAAAAAAATcBAAAuAAAA2he5uQyqyz9sUOSlx+rdPwAAAD/vAAAAAAAAAAE4AQAALgAAAOwPTMKEzMo/lhZrOKoF3j8AgP0+/gAAAAAAAAABOQEAAC4AAAAw4fs9ItzJP4pk5IWJI94/AID8Pv4AAAAAAAAAAToBAAAuAAAAjg9Wo+P5yD8YwkJJYkfePwAA/j4OAQAAAAAAAAE7AQAALgAAAO49sAilF8g/cKeTxzdu3j8AAP8+DgEAAAAAAAABPAEAAC4AAACaotHKrzDHP8qM5EUNld4/AAACPx4BAAAAAAAAAT0BAAAuAAAArJpk0ydTxj/w+Sd/377ePwAAAz8eAQAAAAAAAAE+AQAALgAAAIy52mh6iMU/4O5dc67r3j8AwAM/LQEAAAAAAAABPwEAAC4AAAAeoomhg8LEPzjUrvGDEt8/AAAEPy0BAAAAAAAAAUABAAAuAAAASvfGkx/zwz9eQfIqVjzfPwDAAT89AQAAAAAAAAFBAQAALgAAAERz5xKWNsM/Gr4a2iFs3z8AwAA/PQEAAAAAAAABQgEAAC4AAAAMFuse54zCPwZaDXXgp98/AID4Pk0BAAAAAAAAAUMBAAAuAAAAOkxgcaXswT9WjddAlezfPwCA9D5NAQAAAAAAAAFEAQAALgAAAM4VRwrRVcE/OCTKYyMa4D8AgPM+XAEAAAAAAAABRQEAAC4AAADKcp/pacjAP8WBKCf8PeA/AIDzPlwBAAAAAAAAAUYBAAAuAAAA3iyisiZJwD+HV5Qv2F7gPwCA8z5sAQAAAAAAAAFHAQAALgAAAE9C851WzL8/FbXy8rCC4D8AAPQ+bAEAAAAAAAABSAEAAC4AAABLvhMdzQ+/P5y5DV15teA/AIDyPmwBAAAAAAAAAUkBAAAuAAAAEUJPiUCVvj8LAqIkwOngPwAA8j57AQAAAAAAAAFKAQAALgAAAKfNpeKwXL4/4TpRdg0Y4T8AAPE+ewEAAAAAAAABSwEAAC4AAAATYRcpHma+PweolK/fQeE/AADwPosBAAAAAAAAAUwBAAAuAAAAR/yjXIixvj9gjeUttWjhPwAA8D6LAQAAAAAAAAFNAQAALgAAAOUL2jaCNb8/n7avCQmR4T8AAPA+mwEAAAAAAAABTgEAAC4AAAAdadYqMd+/P6pnbKBZvOE/AADxPpsBAAAAAAAAAU8BAAAuAAAARsAT+ZNSwD+bXKKUKOnhPwCA8T6qAQAAAAAAAAFQAQAALgAAAOTPSdON1sA/pg1fK3kU4j8AAPM+qgEAAAAAAAABUQEAAC4AAABoYw0khnvBP//yr6lOO+I/AIDzProBAAAAAAAAAVIBAAAuAAAAVIpCu+spwj+/yBuyKlziPwAA9j66AQAAAAAAAAFTAQAALgAAAHZrzCWZ9MI/6Y6iRA134j8AAPc+ygEAAAAAAAABVAEAAC4AAAB+0OMGReDDP0nNNhzzjuI/AID4PsoBAAAAAAAAAVUBAAAuAAAAOP8zi6fQxD/ag9g43KPiPwCA+T7ZAQAAAAAAAAFWAQAALgAAANqxEYYI4sU/obKHmsi14j8AgPk+2QEAAAAAAAABVwEAAC4AAAAwLigkIPjGP4KdvZ42xuI/AAD6PukBAAAAAAAAAVgBAAAuAAAAumSTlX8qyD+XAAHop9PiPwAA+j7pAQAAAAAAAAFZAQAALgAAABLC4ZO5b8k/q2NEMRnh4j8AAPo++AEAAAAAAAABWgEAAC4AAAAe6Wg1qrnKP/c+lb+N6+I/AAD8PvgBAAAAAAAAAVsBAAAuAAAA3NkoelEIzD8/GuZNAvbiPwAA/T4IAgAAAAAAAAFcAQAALgAAAGjxy0vTac0/orG9fvj+4j8AgP4+CAIAAAAAAAABXQEAAC4AAAA+PzZ6nsbOPyAFHFJwBuM/AID/PhgCAAAAAAAAAV4BAAAuAAAAPxCJd2sW0D+dWHol6A3jPwCAAD8YAgAAAAAAAAFfAQAALgAAALllkwPjy9A/NGhfm+ET4z8AwAA/JwIAAAAAAAABYAEAAC4AAAAMIDrhtYPRP+Yzy7NcGOM/AAADPycCAAAAAAAAAWEBAAAuAAAAhXVEbS050j/Md0QR2xnjPwAABD83AgAAAAAAAAFiAQAALgAAALKUh5xb89I/5jPLs1wY4z8AQAY/NwIAAAAAAAABYwEAAC4AAACdu7wzwaHTP2ngbODkEOM/AEAHPzcCAAAAAAAAAWQBAAAuAAAA/bMc1hRJ1D86waL08QTjPwDABz9HAgAAAAAAAAFlAQAALgAAADURGcrD8tQ/PxrmTQL24j8AAAg/RwIAAAAAAAABZgEAAC4AAADH4pXfPIfVP10vsEmU5eI/AAAIP1YCAAAAAAAAAWcBAAAuAAAAMxmvRhEe1j/LeA4tq9DiPwAACD9WAgAAAAAAAAFoAQAALgAAAKuNgXJmpNY/U37zskO64j8AQAc/ZgIAAAAAAAABaQEAAC4AAAAuQA1jPBrXP0N088LineI/AAAHP2YCAAAAAAAAAWoBAAAuAAAAJMTDXgCJ1z+3FpX/CXriPwCABz91AgAAAAAAAAFrAQAALgAAAI8ZpWWy8Nc/393lrbxL4j8AwAc/dQIAAAAAAAABbAEAAC4AAAAsSKPfiUXYP+/or7ntHuI/AAAKP4UCAAAAAAAAAW0BAAAuAAAArhn3bz2M2D9MKA6to+3hPwAACz+FAgAAAAAAAAFuAQAALgAAAGPEZ3MWwNg/+ZsAiN634T8AgA4/lQIAAAAAAAABbwEAAC4AAAD+ES6Ny+XYP1s0otSkd+E/AAAQP5UCAAAAAAAAAXABAAAuAAAAyzgRGqb42D+KVDbcZzrhPwDAED+kAgAAAAAAAAFxAQAALgAAAKWdrWsB+9g/uHTK4yr94D8AABE/pAIAAAAAAAABcgEAAC4AAADYdsreJujYP4L9hrr3tuA/AEAQP7QCAAAAAAAAAXMBAAAuAAAAsPou0F+72D80yrzuQnLgPwAAED+0AgAAAAAAAAF0AQAALgAAAJO8TIYZftg/SC7KU4Q24D8AgA8/xAIAAAAAAAABdQEAAC4AAABfIcBSrzLYP/ShvC6/AOA/AAAPP8QCAAAAAAAAAXYBAAAuAAAA88veS/3K1z/WOkOJ7ZvfPwCADj/TAgAAAAAAAAF3AQAALgAAAEp+76yCV9c/Ksnk5VI/3z8AAA4/0wIAAAAAAAABeAEAAC4AAABrdqs6wMfWP6x2UC6r7t4/AIANP+MCAAAAAAAAAXkBAAAuAAAAmawgjX4n1j8qy3gd86zePwAADT/jAgAAAAAAAAF6AQAALgAAACBXFgEHctU/zuUnnx2G3j8AgAI/8gIAAAAAAAABewEAAC4AAABay0QYRsHUPzjWQikkgN4/AID7PvICAAAAAAAAAXwBAAAuAAAALqwB6RcH1D/+BPKKEJLePwAAuD7yAgAAAAAAAAF9AQAALgAAAM+zoUbEX9M/jmJQTum13j8AAJo+AgMAAAAAAAABfgEAAC4AAACVVqVSFbbSPxRna7ix6N4/AICKPgIDAAAAAAAAAX8BAAAuAAAAXPmoXmYM0j9kmjWEZi3fPwCAhT4hAwAAAAAAAAGAAQAALgAAABMbXvSBa+k/wUWY77V06z8AgLQ+AAAAAAAAAAABgQEAAC4AAADNg/P5+GfpPz+Z9sItfOs/AID3PhAAAAAAAAAAAYIBAAAuAAAAiOyI/29k6T8KIel9Kn/rPwAAAz8QAAAAAAAAAAGDAQAALgAAAIjsiP9vZOk/CiHpfSp/6z8AgAg/EAAAAAAAAAABhAEAAC4AAACI7Ij/b2TpPwoh6X0qf+s/AEAOPxAAAAAAAAAAAYUBAAAuAAAAiOyI/29k6T/WqNs4J4LrPwDADz8gAAAAAAAAAAGGAQAALgAAAGFRJVHLZuk/brjAriCI6z8AABQ/IAAAAAAAAAABhwEAAC4AAAATG170gWvpP7eTET2Vkus/AMAVPy8AAAAAAAAAAYgBAAAuAAAADnwBksFz6T9KSrNZfqfrPwCAFj8vAAAAAAAAAAGJAQAALgAAALum3dK3gOk/dBA67GDC6z8AABc/PwAAAAAAAAABigEAAC4AAABBNlZlCZDpP57WwH5D3es/AAAXPz8AAAAAAAAAAYsBAAAuAAAAoiprSbah6T/GnEcRJvjrPwAAFz8/AAAAAAAAAAGMAQAALgAAAHBRTtaQtOk/8mLOowgT7D8AABc/TwAAAAAAAAABjQEAAC4AAAAY3c20xsnpP+iwR/HnMOw/AAAXP08AAAAAAAAAAY4BAAAuAAAAUTZ/6s7d6T9aUh8SP1bsPwAAFz9eAAAAAAAAAAGPAQAALgAAANImmxpg9ek/Gc9HwQqG7D8AABc/XgAAAAAAAAABkAEAAC4AAAAsfFOcTA/qP9NLcHDWtew/AMAVP24AAAAAAAAAAZEBAAAuAAAA9APaxmYq6j+phB/CI+TsPwBAFT99AAAAAAAAAAGSAQAALgAAACi+LpquRuo/gb3OE3ES7T8AwBg/fQAAAAAAAAABkwEAAC4AAAAW4RhzbV/qP1f2fWW+QO0/AIAaP30AAAAAAAAAAZQBAAAuAAAAUDrKqHVz6j99Y8GekGrtPwAAID+NAAAAAAAAAAGVAQAALgAAALEu34wiheo/CcEfYmmO7T8AQCI/jQAAAAAAAAABlgEAAC4AAADKi4l2RpPqP/8Oma9IrO0/AEAlP50AAAAAAAAAAZcBAAAuAAAAC4SXDg+f6j93CbQpsMLtPwBAJj+dAAAAAAAAAAGYAQAALgAAAHIXCVV8qOo/Pzhji5zU7T8AACM/rAAAAAAAAAABmQEAAC4AAAD+Rd5Jjq/qPznfHzKM4+0/AEAhP6wAAAAAAAAAAZoBAAAuAAAAIELllXK16j+3Mn4FBOvtPwCAGD+sAAAAAAAAAAGbAQAALgAAANILHjkpuuo/g7pwwADu7T8AwBQ/wgAAAAAAAAABnAEAAC4AAACscLqKhLzqP7cyfgUE6+0/AIAGP8IAAAAAAAAAAZ0BAAAuAAAArHC6ioS86j+9i8FeFNztPwBAAD/SAAAAAAAAAAGeAQAALgAAAGbZT5D7uOo/ERmZn6nI7T8AAJg+0gAAAAAAAAABnwEAAC4AAADZqnqb6bHqP7HaBMjDsO0/AABTPgABAAAAAAAAAaABAAAuAAAABeU6rE6n6j+7jIt65JLtPwAAHT4AAQAAAAAAAAGhAQAALgAAAOFBQYFcfuk/wkI6nEVQ7D8AgIk+AAAAAAAAAAABogEAAC4AAAB0D3PYLn3pP6MtcKCzYOw/AIC8PhAAAAAAAAAAAaMBAAAuAAAAB92kLwF86T/tCMEuKGvsPwAAyD4QAAAAAAAAAAGkAQAALgAAAHQPc9gufek/aVwfAqBy7D8AANA+EAAAAAAAAAABpQEAAC4AAADhQUGBXH7pPzXkEb2cdew/AADXPhAAAAAAAAAAAaYBAAAuAAAATnQPKop/6T8bKIsaG3fsPwCA2D4fAAAAAAAAAAGnAQAALgAAALum3dK3gOk/z/P2MpZ77D8AAOE+HwAAAAAAAAABqAEAAC4AAACVC3okE4PpP7U3cJAUfew/AADlPh8AAAAAAAAAAakBAAAuAAAAbnAWdm6F6T+1N3CQFH3sPwAA8D4fAAAAAAAAAAGqAQAALgAAAEjVssfJh+k/z/P2MpZ77D8AgPQ+LwAAAAAAAAABqwEAAC4AAAAiOk8ZJYrpP+mvfdUXeuw/AAABPy8AAAAAAAAAAawBAAAuAAAAaNG5E66N6T815BG9nHXsPwAABD8+AAAAAAAAAAGtAQAALgAAANUDiLzbjuk/t5Cz6SRu7D8AwAk/PgAAAAAAAAABrgEAAC4AAABBNlZlCZDpP2+1YluwY+w/AEAMP04AAAAAAAAAAa8BAAAuAAAA1QOIvNuO6T+ohrP5w1HsPwBAET9eAAAAAAAAAAGwAQAALgAAAPue62qAjOk/ZQSmxF847D8AgBM/XgAAAAAAAAABsQEAAC4AAAC1B4Fw94jpP77qwF4FFuw/AAAUP14AAAAAAAAAAbIBAAAuAAAAlQt6JBOD6T9kBXDgL+/rPwAAFD99AAAAAAAAAAGzAQAALgAAAHQPc9gufek/JtylBNzG6z8AQBI/fQAAAAAAAAABtAEAAC4AAADBRTo1eHjpPwFvYssJnes/AIARP30AAAAAAAAAAbUBAAAuAAAAoUkz6ZNy6T/BRZjvtXTrPwAAET99AAAAAAAAAAG2AQAALgAAAO5/+kXdbek/NOg5LN1Q6z8AABE/jQAAAAAAAAABtwEAAC4AAAATG170gWvpPyTeOTx8NOs/AAARP40AAAAAAAAAAbgBAAAuAAAAExte9IFr6T+RJ5gfkx/rPwAAET+cAAAAAAAAAAG5AQAALgAAABMbXvSBa+k/yvjovaYN6z8AwBM/nAAAAAAAAAABugEAAC4AAABassjuCm/pPzPpA0itB+s/AIAWP7sAAAAAAAAAAbsBAAAuAAAA6OCd4xx26T8z6QNIrQfrPwAAGD+7AAAAAAAAAAG8AQAALgAAALum3dK3gOk/yvjovaYN6z8AwBk/uwAAAAAAAAABvQEAAC4AAABBNlZlCZDpP/kXs6mZGes/AIAaP8sAAAAAAAAAAb4BAAAuAAAAoiprSbah6T9D8wM4DiTrPwBAGz/LAAAAAAAAAAG/AQAALgAAAHBRTtaQtOk/P5rA3v0y6z8AwBs/2wAAAAAAAAABwAEAAC4AAAA9eDFja8fpP1P9AyhvQOs/AEAbP9sAAAAAAAAAAcEBAAAuAAAAnmxGRxjZ6T+CHM4TYkzrPwAAGz/qAAAAAAAAAAHCAQAALgAAAJIujYKX6ek/zPceotZW6z8AABc/6gAAAAAAAAABwwEAAC4AAAAZvgUV6fjpP0lLfXVOXus/AEAVP/oAAAAAAAAAAcQBAAAuAAAAMxuw/gwH6j/hWmLrR2TrPwAAAD/6AAAAAAAAAAHFAQAALgAAAOFFjD8DFOo/4Vpi60dk6z8AgOw+CgEAAAAAAAABxgEAAC4AAAAgPprXyx/qPy+P9tLMX+s/AIDgPgoBAAAAAAAAAccBAAAuAAAA9APaxmYq6j8AcCzn2VPrPwAA3D4pAQAAAAAAAAHIAQAALgAAAAko0F0Dr9I/eqCjwZh6zz8AAHE+AAAAAAAAAAAByQEAAC4AAAChsya3c3bSP0yB2dWlbs8/AIClPhAAAAAAAAAAAcoBAAAuAAAArfHfe/Rl0j/uQkX+v1bPPwCArz4QAAAAAAAAAAHLAQAALgAAAJ/S7lZRR9I/ytUBxe0szz8AgLY+EAAAAAAAAAABzAEAAC4AAAA4P30Q5D3SPwKnUmMBG88/AAC7PhAAAAAAAAAAAc0BAAAuAAAARH021WQt0j+kaL6LGwPPPwCAuz4QAAAAAAAAAAHOAQAALgAAAMOMGqXTFdI/sBpFPjzlzj8AAMA+HwAAAAAAAAABzwEAAC4AAACP0sXRi/nRPyC95npjwc4/AADCPh8AAAAAAAAAAdABAAAuAAAAqE44W43Y0T/8T6NBkZfOPwCAxD4vAAAAAAAAAAHRAQAALgAAAMDKquSOt9E/QNN6ksVnzj8AgMU+LwAAAAAAAAAB0gEAAC4AAADZRh1ukJbRP4RWUuP5N84/AADHPj4AAAAAAAAAAdMBAAAuAAAA8cKP95F10T9e6Q6qJw7OPwCAxz4+AAAAAAAAAAHUAQAALgAAAOSjntLuVtE/0Iuw5k7qzT8AgMc+PgAAAAAAAAAB1QEAAC4AAAD8HxFc8DXRP0IuUiN2xs0/AADIPk4AAAAAAAAAAdYBAAAuAAAA7gAgN00X0T/k771LkK7NPwCAwz5OAAAAAAAAAAHXAQAALgAAAC0Y9m7z89A/TODY1ZaozT8AgME+XgAAAAAAAAAB2AEAAC4AAACSyi9VPs7QP3z/osGJtM0/AAC/Pl4AAAAAAAAAAdkBAAAuAAAARLMwmNKj0D8IXQGFYtjNPwAAvj5tAAAAAAAAAAHaAQAALgAAAPWbMdtmedA/XukOqicOzj8AAL8+bQAAAAAAAAAB2wEAAC4AAACnhDIe+07QPxC0sKbSW84/AIC/Pn0AAAAAAAAAAdwBAAAuAAAADTdsBEYp0D+IrQEFarvOPwAAwz59AAAAAAAAAAHdAQAALgAAAExOQjzsBdA/+PTLsOA4zz8AgMQ+jQAAAAAAAAAB3gEAAC4AAAAwKNvRSNPPPyS5vgsj5s8/AADLPo0AAAAAAAAAAd8BAAAuAAAALkejcSakzz9v7QcVn1vQPwAAzj6cAAAAAAAAAAHgAQAALgAAAEbDFfsng88/s25LLjO+0D8AgNA+nAAAAAAAAAAB4QEAAC4AAAB4nDJuTXDPPycPWTO6LNE/AIDRPqwAAAAAAAAAAeIBAAAuAAAAxNL5ypZrzz/LzjAkNKfRPwCAzz6sAAAAAAAAAAHjAQAALgAAACxmaxEEdc8/ogYWWrEe0j8AgM4+uwAAAAAAAAAB5AEAAC4AAACsVodBlYzPP0sfMaQ7itI/AIDKPrsAAAAAAAAAAeUBAAAuAAAArje/obe7zz/zN0zuxfXSPwAAyT7LAAAAAAAAAAHmAQAALgAAAH4/2o60/c8/Z9hZ80xk0z8AgL8+ywAAAAAAAAAB5wEAAC4AAAANN2wERinQP3fhj8fdydM/AAC7PtsAAAAAAAAAAegBAAAuAAAADRikZGhY0D+MQwn1fiDUPwCAtT7bAAAAAAAAAAHpAQAALgAAAA/528SKh9A/23bTwDNl1D8AALM+6gAAAAAAAAAB6gEAAC4AAAB5bYVrGsDQPy8D4eX4mtQ/AACwPuoAAAAAAAAAAesBAAAuAAAAIdo8qnIE0T/x2Ezu1LvUPwCArj7qAAAAAAAAAAHsAQAALgAAAKKrkDomS9E/VXAkH8vE1D8AALA++gAAAAAAAAAB7QEAAC4AAAAmfeTK2ZHRPyuqnYzoqdQ/AACxPvoAAAAAAAAAAe4BAAAuAAAAqE44W43Y0T+ipYIiIHfUPwAAtj4KAQAAAAAAAAHvAQAALgAAALdOYeBSJtI/u2LT4HEs1D8AALg+CgEAAAAAAAAB8AEAAC4AAAChsya3c3bSP97RqlHkw9M/AADBPhkBAAAAAAAAAfEBAAAuAAAA++kWmYK/0j9viuClbUbTPwAAxT4ZAQAAAAAAAAHyAQAALgAAABgo+eLI/NI/ajMxhP3C0j8AgNU+KQEAAAAAAAAB8wEAAC4AAADzbc2URi7TP52t0gChLdI/AIDcPikBAAAAAAAAAfQBAAAuAAAAaCAwAFdW0z/PJ3R9RJjRPwAA8z48AQAAAAAAAAH1AQAALgAAAHY/ISX6dNM/mrH6b+EI0T8AAP0+PAEAAAAAAAAB9gEAAC4AAAAdy6ADMIrTP8jSWJN0gtA/AMADP0wBAAAAAAAAAfcBAAAuAAAAXsOum/iV0z9Zi47n/QTQPwAABj9MAQAAAAAAAAH4AQAALgAAABGN5z6vmtM/kASxJto+zz8AwAI/XAEAAAAAAAAB+QEAAC4AAADEViDiZZ/TPypvbS2Eo84/AEABP1wBAAAAAAAAAfoBAAAuAAAA9i89VYuM0z/W4l8Iv23OPwCA/z6LAQAAAAAAAAH7AQAALgAAAEU4WPk5H+A/d+GPx93J0z8AALI+AAAAAAAAAAAB/AEAAC4AAADr4p93TQXgP+mDMQQFptM/AAD0Pg8AAAAAAAAAAf0BAAAuAAAAnwvrG1Pu3z9WzY/nG5HTPwBAAT8PAAAAAAAAAAH+AQAALgAAACtZiLBCxt8/Yn8Wmjxz0z8AgAY/DwAAAAAAAAAB/wEAAC4AAABfMqUjaLPfP2fYWfNMZNM/AAAKPw8AAAAAAAAAAQACAAAuAAAAKXhQUCCX3z87EtNgaknTPwCACj8fAAAAAAAAAAEBAgAALgAAAEH0wtkhdt8/rrR0nZEl0z8AwAo/HwAAAAAAAAABAgIAAC4AAACBC5kRyFLfP4tHMWS/+9I/AAALPy8AAAAAAAAAAQMCAAAuAAAAvyJvSW4v3z+YUvtv8M7SPwDACT8vAAAAAAAAAAEEAgAALgAAAHMLcIwCBd8/deW3Nh6l0j8AQAk/PgAAAAAAAAABBQIAAC4AAACXxZvahNPePxwAZ7hIftI/AAAIPz4AAAAAAAAAAQYCAAAuAAAAU+xV4pmY3j8lsu1qaWDSPwBABz8+AAAAAAAAAAEHAgAALgAAADmuc5hTW94/k/tLToBL0j8AQAM/TgAAAAAAAAABCAIAAC4AAAAdcJFODR7ePy9kdB2KQtI/AEABP04AAAAAAAAAAQkCAAAuAAAAdAPaD7XZ3T/762bYhkXSPwAA+z5dAAAAAAAAAAEKAgAALgAAAIyeFDmUid0/8TngJWZj0j8AAPg+XQAAAAAAAAABCwIAAC4AAAB9nuuzzjvdP3o++48ultI/AID2Pm0AAAAAAAAAAQwCAAAuAAAAIWj70b/y3D8vYuDl6dTSPwAA9j5tAAAAAAAAAAENAgAALgAAAJ6Wp0EMrNw/gJWqsZ4Z0z8AAPg+fQAAAAAAAAABDgIAAC4AAACo8yimamzcP//nPmlGatM/AAD5Pn0AAAAAAAAAAQ8CAAAuAAAAjrVGXCQv3D8O8XQ918/TPwDAAD+MAAAAAAAAAAEQAgAALgAAALFvcqqm/ds/twmQh2E71D8AgAI/jAAAAAAAAAABEQIAAC4AAAAXIqyQ8dfbP8K5ggLir9Q/AEAFP5wAAAAAAAAAARICAAAuAAAAvczzDgW+2z8nT8b7N0vVPwBABj+cAAAAAAAAAAETAgAALgAAAH3U5XY8sts/V2z8r4rp1T8AQAc/nAAAAAAAAAABFAIAAC4AAAB91OV2PLLbP0lfnmy5qNY/AMAHP6wAAAAAAAAAARUCAAAuAAAAvczzDgW+2z8I2jLk5GrXPwAABT+sAAAAAAAAAAEWAgAALgAAAGRYc+0609s/KeyejAY22D8AAAQ/uwAAAAAAAAABFwIAAC4AAAC+rStvJ+3bP352GHor/tg/AID8PrsAAAAAAAAAARgCAAAuAAAApTG55SUO3D90wv2Paq7ZPwCA9z7LAAAAAAAAAAEZAgAALgAAAM2tVPTsOtw/pt8zRL1M2j8AgPA+ywAAAAAAAAABGgIAAC4AAADo6zY+M3jcP3RlkscZ4to/AIDtPtoAAAAAAAAAARsCAAAuAAAABCoZiHm13D8WJWq4k1zbPwCA8D7aAAAAAAAAAAEcAgAALgAAANMxNHV299w/XKat0Se/2z8AAPI+6gAAAAAAAAABHQIAAC4AAABVA4gFKj7dP0LpXBPWCdw/AAD6PuoAAAAAAAAAAR4CAAAuAAAAGc3pLaaQ3T/K7Xd9njzcPwCA/T76AAAAAAAAAAEfAgAALgAAANuWS1Yi490/XKQZmodR3D8AwAU/+gAAAAAAAAABIAIAAC4AAADrlnTb5zDeP/oMQmmRSNw/AMAIPxkBAAAAAAAAASECAAAuAAAAr2DWA2SD3j9sr+OluCTcPwCACz8ZAQAAAAAAAAEiAgAALgAAAEuP1H072N4/GCPWgPPu2z8AgAw/GQEAAAAAAAABIwIAAC4AAAANWTamtyrfP5rQQclLnts/AIAPPxkBAAAAAAAAASQCAAAuAAAAG1lfK3143z9aqEEJyCzbPwAAET8pAQAAAAAAAAElAgAALgAAABH83cYeuN8/6mB3XVGv2j8AwBI/KQEAAAAAAAABJgIAAC4AAABT1SO/CfPfPx7bGNr0Gdo/AIATPzgBAAAAAAAAAScCAAAuAAAAmA18uEMS4D9Wrv2vqHXZPwBAFD84AQAAAAAAAAEoAgAALgAAAGU0X0UeJeA/wPnvyl/O2D8AwBQ/SAEAAAAAAAABKQIAAC4AAAASXzuGFDLgP5qOQMktEtg/AIAVP0gBAAAAAAAAASoCAAAuAAAADcDeI1Q64D+lQluz7mHXPwDAFT9XAQAAAAAAAAErAgAALgAAAA3A3iNUOuA/p50yRJ/A1j8AQBU/VwEAAAAAAAABLAIAAC4AAADGKHQpyzbgP6z4CdVPH9Y/AAAVP2cBAAAAAAAAAS0CAAAuAAAAGf6X6NQp4D+0rCS/EG/VPwBAFz9nAQAAAAAAAAEuAgAALgAAAHFyGAqfFOA/FkaQJ6fl1D8AABg/dwEAAAAAAAABLwIAAC4AAACfC+sbU+7fP20tdd0cetQ/AMASP3cBAAAAAAAAATACAAAuAAAAHTqXi5+n3z/v2uAldSnUPwAAED+VAQAAAAAAAAExAgAALgAAAA86bgbaWd8/m07TALDz0z8AgL8+lQEAAAAAAAABMgIAAC4AAABXrsWi3vbePz0QPynK29M/AACUPpUBAAAAAAAAATMCAAAuAAAAoSIdP+OT3j84t/vPuerTPwAAdz6lAQAAAAAAAAE0AgAALgAAAPfULaBoIN4/+Yxn2JUL1D8AAGc+pQEAAAAAAAABNQIAAC4AAAB6hrhGpk7jP7gH/E/BzdQ/AICVPgAAAAAAAAAAATYCAAAuAAAA8/Y/tFQ/4z8g+Bbax8fUPwCAzD4QAAAAAAAAAAE3AgAALgAAAPP2P7RUP+M/IPgW2sfH1D8AANk+EAAAAAAAAAABOAIAAC4AAAAm0FwneizjP8K5ggLir9Q/AIDhPhAAAAAAAAAAATkCAAAuAAAAmKGHMmgl4z9eIqvR66bUPwCA7z4fAAAAAAAAAAE6AgAALgAAAJ9A5JQoHeM/LwPh5fia1D8AAPQ+HwAAAAAAAAABOwIAAC4AAADLeqSljRLjPzRcJD8JjNQ/AAD5Ph8AAAAAAAAAATwCAAAuAAAAi4KWDcUG4z9tLXXdHHrUPwAA+z4vAAAAAAAAAAE9AgAALgAAAAPzHXtz9+I/23bTwDNl1D8AgAA/LwAAAAAAAAABPgIAAC4AAADJmWxFa+PiP0nAMaRKUNQ/AAACPz8AAAAAAAAAAT8CAAAuAAAASalQFdrL4j+3CZCHYTvUPwDAAj8/AAAAAAAAAAFAAgAALgAAAMi4NOVItOI/79rgJXUp1D8AAAM/PwAAAAAAAAABQQIAAC4AAABHyBi1t5ziP/QzJH+FGtQ/AAADP04AAAAAAAAAAUICAAAuAAAAWqUu3PiD4j/FFFqTkg7UPwAAAz9OAAAAAAAAAAFDAgAALgAAAJIdqLHeaOI/lvWPp58C1D8AAAM/YgAAAAAAAAABRAIAAC4AAACqmRo74EfiP//lqjGm/NM/AAADP2IAAAAAAAAAAUUCAAAuAAAAfH4iylgj4j/KbZ3sov/TPwBAAT9iAAAAAAAAAAFGAgAALgAAACnIxqosAeI/kZxMTo8R1D8AgAA/YgAAAAAAAAABRwIAAC4AAADUEWuLAN/hP4bqxZtuL9Q/AIAAP3EAAAAAAAAAAUgCAAAuAAAApvZyGnm64T8P7+AFN2LUPwDAAD9xAAAAAAAAAAFJAgAALgAAAAuprADElOE/+4rToPWd1D8AAAI/cQAAAAAAAAABSgIAAC4AAABJwII4anHhP342q7Gt39Q/AIACP4EAAAAAAAAAAUsCAAAuAAAAz27DaplR4T9leVrzWyrVPwDAAj+BAAAAAAAAAAFMAgAALgAAAJu0bpdRNeE/qvqdDPCM1T8AAAM/kAAAAAAAAAABTQIAAC4AAACtkYS+khzhP7aqkIdwAdY/AAAEP5AAAAAAAAAAAU4CAAAuAAAAdDjTiIoI4T8l8loz537WPwCABD+wAAAAAAAAAAFPAgAALgAAAIB2jE0L+OA/vf+rcUAX1z8AwAM/sAAAAAAAAAABUAIAAC4AAACssExecO3gP7uk1OCPuNc/AEADP7AAAAAAAAAAAVECAAAuAAAAH4J3aV7m4D+1Sf1P31nYPwAAAz+wAAAAAAAAAAFSAgAALgAAAB+Cd2le5uA/Fob97yQE2T8AAAM/vwAAAAAAAAABUwIAAC4AAABmGeJj5+ngP66TTi5+nNk/AEACP78AAAAAAAAAAVQCAAAuAAAAXnqFASfy4D+06v1P7h/aPwAAAj/PAAAAAAAAAAFVAgAALgAAAOYJ/pN4AeE/jCLjhWuX2j8AgAM/zwAAAAAAAAABVgIAAC4AAABn+hnECRnhPzQ7/s/1Ats/AEAEP98AAAAAAAAAAVcCAAAuAAAAwU/SRfYy4T+uNE8ujWLbPwBABT/fAAAAAAAAAAFYAgAALgAAAM9uw2qZUeE/YP/wKjiw2z8AwAU/7gAAAAAAAAABWQIAAC4AAAC28lDhl3LhP0yb48X269s/AEAJP+4AAAAAAAAAAVoCAAAuAAAAmdeB9dWb4T/a+EGJzw/cPwDACj/+AAAAAAAAAAFbAgAALgAAAHm8sgkUxeE/PpAZusUY3D8AABA//gAAAAAAAAABXAIAAC4AAADubhV1JO3hP0LpXBPWCdw/AEASPw0BAAAAAAAAAV0CAAAuAAAAqLji2r0Y4j+AE/EK+ujbPwBAFT8NAQAAAAAAAAFeAgAALgAAAKqZGjvgR+I/+A7WoDG22z8AQBY/HQEAAAAAAAABXwIAAC4AAADSFbZJp3TiP3q8QemJZds/AAAaPx0BAAAAAAAAAWACAAAuAAAAR8gYtbec4j+cKxla/PzaPwDAGz8tAQAAAAAAAAFhAgAALgAAALx6eyDIxOI/XgMZmniL2j8AQB4/LQEAAAAAAAABYgIAAC4AAABWyEE6feriP8CchAIPAto/AEAfPzwBAAAAAAAAAWMCAAAuAAAAq36dWakM4z++nhg6r2/ZPwDAHz88AQAAAAAAAAFkAgAALgAAAHIGJITDJ+M/HjiEokXm2D8AACA/TAEAAAAAAAABZQIAAC4AAACHxHELJz7jP4HR7wrcXNg/AIAgP0wBAAAAAAAAAWYCAAAuAAAAnyEc9UpM4z/qw57MgsTXPwDAID9MAQAAAAAAAAFnAgAALgAAAJqCv5KKVOM/FuX87xU+1z8AwB4/XAEAAAAAAAABaAIAAC4AAAAGtY07uFXjP3MlJf+bw9Y/AMAdP1wBAAAAAAAAAWkCAAAuAAAAeoa4RqZO4z9tznXdK0DWPwDAGD9rAQAAAAAAAAFqAgAALgAAAPP2P7RUP+M//oarMbXC1T8AgBY/awEAAAAAAAABawIAAC4AAAC4nY5+TCvjP75eq3ExUdU/AIDwPnsBAAAAAAAAAWwCAAAuAAAAheM5qwQP4z953WdYne7UPwAA1T57AQAAAAAAAAFtAgAALgAAAHxjpegh6OI/K6qdjOip1D8AAMU+igEAAAAAAAABbgIAAC4AAAChHdE2pLbiP9HETA4Tg9Q/AADAPooBAAAAAAAACw=="/>
</p:tagLst>
</file>

<file path=ppt/tags/tag100.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2kLT8JAwAAAC4AAAAuAAAABwMAAAAAAQAAAEAAAAAECUlua0F0b21WMQIAAAAJBAAAAAkFAAAACQYAAAAJBwAAAAkIAAAACQkAAAAJCgAAAAkLAAAACQwAAAAJDQAAAAkOAAAACQ8AAAAJEAAAAAkRAAAACRIAAAAJEwAAAAkUAAAACRUAAAAJFgAAAAkXAAAACRgAAAAJGQAAAAkaAAAACRsAAAAJHAAAAAkdAAAACR4AAAAJHwAAAAkgAAAACSEAAAAJIgAAAAkjAAAACSQAAAAJJQAAAAkmAAAACScAAAAJKAAAAAkpAAAACSoAAAAJKwAAAAksAAAACS0AAAAJLgAAAAkvAAAACTAAAAAJMQAAAA0SBQQAAAALUGVuU3Ryb2tlVjEEAAAACkF0dHJpYnV0ZXMFVHJhY2UJU3RhcnRUaW1lBFR5cGUEBAAED1BlbkF0dHJpYnV0ZXNWMQIAAAAKSW5rVHJhY2VWMQIAAAAQDEFjdGlvblR5cGVWMQIAAAACAAAACTIAAAAJMwAAAEEJAAAAAAAABcz///8MQWN0aW9uVHlwZVYxAQAAAAd2YWx1ZV9fAAgCAAAAAAAAAAEFAAAABAAAAAk1AAAACTYAAABlFQAAAAAAAAHJ////zP///wAAAAABBgAAAAQAAAAJOAAAAAk5AAAAqB0AAAAAAAABxv///8z///8AAAAAAQcAAAAEAAAACTsAAAAJPAAAAHVGAAAAAAAAAcP////M////AAAAAAEIAAAABAAAAAk+AAAACT8AAAC4SwAAAAAAAAHA////zP///wAAAAABCQAAAAQAAAAJQQAAAAlCAAAAYk0AAAAAAAABvf///8z///8AAAAAAQoAAAAEAAAACUQAAAAJRQAAAPFTAAAAAAAAAbr////M////AAAAAAELAAAABAAAAAlHAAAACUgAAAAIVwAAAAAAAAG3////zP///wAAAAABDAAAAAQAAAAJSgAAAAlLAAAAx2AAAAAAAAABtP///8z///8AAAAAAQ0AAAAEAAAACU0AAAAJTgAAAH2uAAAAAAAAAbH////M////AAAAAAEOAAAABAAAAAlQAAAACVEAAADUsAAAAAAAAAGu////zP///wAAAAABDwAAAAQAAAAJUwAAAAlUAAAAobMAAAAAAAABq////8z///8AAAAAARAAAAAEAAAACVYAAAAJVwAAADa2AAAAAAAAAaj////M////AAAAAAERAAAABAAAAAlZAAAACVoAAADLtwAAAAAAAAGl////zP///wAAAAABEgAAAAQAAAAJXAAAAAldAAAAzLsAAAAAAAABov///8z///8AAAAAARMAAAAEAAAACV8AAAAJYAAAAEu+AAAAAAAAAZ/////M////AAAAAAEUAAAABAAAAAliAAAACWMAAACyvwAAAAAAAAGc////zP///wAAAAABFQAAAAQAAAAJZQAAAAlmAAAA/cAAAAAAAAABmf///8z///8AAAAAARYAAAAEAAAACWgAAAAJaQAAAKjaAAAAAAAAAZb////M////AAAAAAEXAAAABAAAAAlrAAAACWwAAABP/AAAAAAAAAGT////zP///wAAAAABGAAAAAQAAAAJbgAAAAlvAAAA0/4AAAAAAAABkP///8z///8AAAAAARkAAAAEAAAACXEAAAAJcgAAAKACAQAAAAAAAY3////M////AAAAAAEaAAAABAAAAAl0AAAACXUAAADSDAEAAAAAAAGK////zP///wAAAAABGwAAAAQAAAAJdwAAAAl4AAAAdhsBAAAAAAABh////8z///8AAAAAARwAAAAEAAAACXoAAAAJewAAAAQeAQAAAAAAAYT////M////AAAAAAEdAAAABAAAAAl9AAAACX4AAACTIQEAAAAAAAGB////zP///wAAAAABHgAAAAQAAAAJgAAAAAmBAAAA2SMBAAAAAAABfv///8z///8AAAAAAR8AAAAEAAAACYMAAAAJhAAAAH4lAQAAAAAAAXv////M////AAAAAAEgAAAABAAAAAmGAAAACYcAAAABPQEAAAAAAAF4////zP///wAAAAABIQAAAAQAAAAJiQAAAAmKAAAAikgBAAAAAAABdf///8z///8AAAAAASIAAAAEAAAACYwAAAAJjQAAALFWAQAAAAAAAXL////M////AAAAAAEjAAAABAAAAAmPAAAACZAAAABwigEAAAAAAAFv////zP///wAAAAABJAAAAAQAAAAJkgAAAAmTAAAARJABAAAAAAABbP///8z///8AAAAAASUAAAAEAAAACZUAAAAJlgAAAOiRAQAAAAAAAWn////M////AAAAAAEmAAAABAAAAAmYAAAACZkAAAATqQEAAAAAAAFm////zP///wAAAAABJwAAAAQAAAAJmwAAAAmcAAAAqasBAAAAAAABY////8z///8AAAAAASgAAAAEAAAACZ4AAAAJnwAAAAu1AQAAAAAAAWD////M////AAAAAAEpAAAABAAAAAmhAAAACaIAAADQyQEAAAAAAAFd////zP///wAAAAABKgAAAAQAAAAJpAAAAAmlAAAAddABAAAAAAABWv///8z///8AAAAAASsAAAAEAAAACacAAAAJqAAAAAjwAQAAAAAAAVf////M////AAAAAAEsAAAABAAAAAmqAAAACasAAABJ8gEAAAAAAAFU////zP///wAAAAABLQAAAAQAAAAJrQAAAAmuAAAAdwsCAAAAAAABUf///8z///8AAAAAAS4AAAAEAAAACbAAAAAJsQAAALwzAgAAAAAAAU7////M////AAAAAAEvAAAABAAAAAmzAAAACbQAAADfNQIAAAAAAAFL////zP///wAAAAAFMAAAAA1DbGVhckNhbnZhc1YxAgAAAAlTdGFydFRpbWUEVHlwZQAEEAxBY3Rpb25UeXBlVjECAAAAAgAAAAdTAgAAAAAAAUr////M////AAAAAAExAAAABAAAAAm3AAAACbgAAABIWQIAAAAAAAFH////zP///wAAAAAFMgAAAA9QZW5BdHRyaWJ1dGVzVjEKAAAAB19jb2xvckEHX2NvbG9yUgdfY29sb3JHB19jb2xvckIKRml0VG9DdXJ2ZQZIZWlnaHQOSWdub3JlUHJlc3N1cmUNSXNIaWdobGlnaHRlcgVTaGFwZQVXaWR0aAAAAAAAAAAABAACAgICAQYBAQxCcnVzaFNoYXBlVjECAAAABgIAAAD/cDCgAAAAAAAAAAhAAAAFRv///wxCcnVzaFNoYXBlVjEBAAAAB3ZhbHVlX18ACAIAAAABAAAAAAAAAAAACEAFMwAAAApJbmtUcmFjZVYxAwAAAA1MaXN0YDErX2l0ZW1zDExpc3RgMStfc2l6ZQ9MaXN0YDErX3ZlcnNpb24EAAAYU2hhcmVkLklua2luZy5JbmtQb2ludFtdAgAAAAgIAgAAAAm7AAAAGQEAABkBAAABNQAAADIAAAD/cDCgAAAAAAAAAAhAAAABRP///0b///8BAAAAAAAAAAAACEABNgAAADMAAAAJvQAAAKEAAAChAAAAATgAAAAyAAAA/3AwoAAAAAAAAAAIQAAAAUL///9G////AQAAAAAAAAAAAAhAATkAAAAzAAAACb8AAACtAAAArQAAAAE7AAAAMgAAAP9wMKAAAAAAAAAACEAAAAFA////Rv///wEAAAAAAAAAAAAIQAE8AAAAMwAAAAnBAAAAZgAAAGYAAAABPgAAADIAAAD/cDCgAAAAAAAAAAhAAAABPv///0b///8BAAAAAAAAAAAACEABPwAAADMAAAAJwwAAACYAAAAmAAAAAUEAAAAyAAAA/3AwoAAAAAAAAAAIQAAAATz///9G////AQAAAAAAAAAAAAhAAUIAAAAzAAAACcUAAABHAAAARwAAAAFEAAAAMgAAAP9wMKAAAAAAAAAACEAAAAE6////Rv///wEAAAAAAAAAAAAIQAFFAAAAMwAAAAnHAAAANAAAADQAAAABRwAAADIAAAD/cDCgAAAAAAAAAAhAAAABOP///0b///8BAAAAAAAAAAAACEABSAAAADMAAAAJyQAAACQAAAAkAAAAAUoAAAAyAAAA/3AwoAAAAAAAAAAIQAAAATb///9G////AQAAAAAAAAAAAAhAAUsAAAAzAAAACcsAAABFAAAARQAAAAFNAAAAMgAAAP9wMKAAAAAAAAAACEAAAAE0////Rv///wEAAAAAAAAAAAAIQAFOAAAAMwAAAAnNAAAAOAAAADgAAAABUAAAADIAAAD/cDCgAAAAAAAAAAhAAAABMv///0b///8BAAAAAAAAAAAACEABUQAAADMAAAAJzwAAADoAAAA6AAAAAVMAAAAyAAAA/3AwoAAAAAAAAAAIQAAAATD///9G////AQAAAAAAAAAAAAhAAVQAAAAzAAAACdEAAABDAAAAQwAAAAFWAAAAMgAAAP9wMKAAAAAAAAAACEAAAAEu////Rv///wEAAAAAAAAAAAAIQAFXAAAAMwAAAAnTAAAAGgAAABoAAAABWQAAADIAAAD/cDCgAAAAAAAAAAhAAAABLP///0b///8BAAAAAAAAAAAACEABWgAAADMAAAAJ1QAAABQAAAAUAAAAAVwAAAAyAAAA/3AwoAAAAAAAAAAIQAAAASr///9G////AQAAAAAAAAAAAAhAAV0AAAAzAAAACdcAAAA/AAAAPwAAAAFfAAAAMgAAAP9wMKAAAAAAAAAACEAAAAEo////Rv///wEAAAAAAAAAAAAIQAFgAAAAMwAAAAnZAAAAFwAAABcAAAABYgAAADIAAAD/cDCgAAAAAAAAAAhAAAABJv///0b///8BAAAAAAAAAAAACEABYwAAADMAAAAJ2wAAABwAAAAcAAAAAWUAAAAyAAAA/3AwoAAAAAAAAAAIQAAAAST///9G////AQAAAAAAAAAAAAhAAWYAAAAzAAAACd0AAAAqAAAAKgAAAAFoAAAAMgAAAP9wMKAAAAAAAAAACEAAAAEi////Rv///wEAAAAAAAAAAAAIQAFpAAAAMwAAAAnfAAAAUgAAAFIAAAABawAAADIAAAD/cDCgAAAAAAAAAAhAAAABIP///0b///8BAAAAAAAAAAAACEABbAAAADMAAAAJ4QAAAB0AAAAdAAAAAW4AAAAyAAAA/3AwoAAAAAAAAAAIQAAAAR7///9G////AQAAAAAAAAAAAAhAAW8AAAAzAAAACeMAAAAcAAAAHAAAAAFxAAAAMgAAAP9wMKAAAAAAAAAACEAAAAEc////Rv///wEAAAAAAAAAAAAIQAFyAAAAMwAAAAnlAAAAMAAAADAAAAABdAAAADIAAAD/cDCgAAAAAAAAAAhAAAABGv///0b///8BAAAAAAAAAAAACEABdQAAADMAAAAJ5wAAAB0AAAAdAAAAAXcAAAAyAAAA/3AwoAAAAAAAAAAIQAAAARj///9G////AQAAAAAAAAAAAAhAAXgAAAAzAAAACekAAABEAAAARAAAAAF6AAAAMgAAAP9wMKAAAAAAAAAACEAAAAEW////Rv///wEAAAAAAAAAAAAIQAF7AAAAMwAAAAnrAAAALQAAAC0AAAABfQAAADIAAAD/cDCgAAAAAAAAAAhAAAABFP///0b///8BAAAAAAAAAAAACEABfgAAADMAAAAJ7QAAACsAAAArAAAAAYAAAAAyAAAA/3AwoAAAAAAAAAAIQAAAARL///9G////AQAAAAAAAAAAAAhAAYEAAAAzAAAACe8AAAAMAAAADAAAAAGDAAAAMgAAAP9wMKAAAAAAAAAACEAAAAEQ////Rv///wEAAAAAAAAAAAAIQAGEAAAAMwAAAAnxAAAAHgAAAB4AAAABhgAAADIAAAD/cDCgAAAAAAAAAAhAAAABDv///0b///8BAAAAAAAAAAAACEABhwAAADMAAAAJ8wAAAFIAAABSAAAAAYkAAAAyAAAA/3AwoAAAAAAAAAAIQAAAAQz///9G////AQAAAAAAAAAAAAhAAYoAAAAzAAAACfUAAACzAAAAswAAAAGMAAAAMgAAAP9wMKAAAAAAAAAACEAAAAEK////Rv///wEAAAAAAAAAAAAIQAGNAAAAMwAAAAn3AAAARQAAAEUAAAABjwAAADIAAAD/cDCgAAAAAAAAAAhAAAABCP///0b///8BAAAAAAAAAAAACEABkAAAADMAAAAJ+QAAADgAAAA4AAAAAZIAAAAyAAAA/3AwoAAAAAAAAAAIQAAAAQb///9G////AQAAAAAAAAAAAAhAAZMAAAAzAAAACfsAAAAoAAAAKAAAAAGVAAAAMgAAAP9wMKAAAAAAAAAACEAAAAEE////Rv///wEAAAAAAAAAAAAIQAGWAAAAMwAAAAn9AAAAKAAAACgAAAABmAAAADIAAAD/cDCgAAAAAAAAAAhAAAABAv///0b///8BAAAAAAAAAAAACEABmQAAADMAAAAJ/wAAAD8AAAA/AAAAAZsAAAAyAAAA/3AwoAAAAAAAAAAIQAAAAQD///9G////AQAAAAAAAAAAAAhAAZwAAAAzAAAACQEBAAAnAAAAJwAAAAGeAAAAMgAAAP9wMKAAAAAAAAAACEAAAAH+/v//Rv///wEAAAAAAAAAAAAIQAGfAAAAMwAAAAkDAQAAdgAAAHYAAAABoQAAADIAAAD/cDCgAAAAAAAAAAhAAAAB/P7//0b///8BAAAAAAAAAAAACEABogAAADMAAAAJBQEAAHoAAAB6AAAAAaQAAAAyAAAA/3AwoAAAAAAAAAAIQAAAAfr+//9G////AQAAAAAAAAAAAAhAAaUAAAAzAAAACQcBAAB2AAAAdgAAAAGnAAAAMgAAAP9wMKAAAAAAAAAACEAAAAH4/v//Rv///wEAAAAAAAAAAAAIQAGoAAAAMwAAAAkJAQAAKwAAACsAAAABqgAAADIAAAD/cDCgAAAAAAAAAAhAAAAB9v7//0b///8BAAAAAAAAAAAACEABqwAAADMAAAAJCwEAADIAAAAyAAAAAa0AAAAyAAAA/3AwoAAAAAAAAAAIQAAAAfT+//9G////AQAAAAAAAAAAAAhAAa4AAAAzAAAACQ0BAACqAAAAqgAAAAGwAAAAMgAAAP9wMKAAAAAAAAAACEAAAAHy/v//Rv///wEAAAAAAAAAAAAIQAGxAAAAMwAAAAkPAQAAKgAAACoAAAABswAAADIAAAD/cDCgAAAAAAAAAAhAAAAB8P7//0b///8BAAAAAAAAAAAACEABtAAAADMAAAAJEQEAACYAAAAmAAAAAbcAAAAyAAAA/3AwoAAAAAAAAAAIQAAAAe7+//9G////AQAAAAAAAAAAAAhAAbgAAAAzAAAACRMBAACEAAAAhAAAAAe7AAAAAAEAAAAAAgAABApJbmtQb2ludFYxAgAAAAkUAQAACRUBAAAJFgEAAAkXAQAACRgBAAAJGQEAAAkaAQAACRsBAAAJHAEAAAkdAQAACR4BAAAJHwEAAAkgAQAACSEBAAAJIgEAAAkjAQAACSQBAAAJJQEAAAkmAQAACScBAAAJKAEAAAkpAQAACSoBAAAJKwEAAAksAQAACS0BAAAJLgEAAAkvAQAACTABAAAJMQEAAAkyAQAACTMBAAAJNAEAAAk1AQAACTYBAAAJNwEAAAk4AQAACTkBAAAJOgEAAAk7AQAACTwBAAAJPQEAAAk+AQAACT8BAAAJQAEAAAlBAQAACUIBAAAJQwEAAAlEAQAACUUBAAAJRgEAAAlHAQAACUgBAAAJSQEAAAlKAQAACUsBAAAJTAEAAAlNAQAACU4BAAAJTwEAAAlQAQAACVEBAAAJUgEAAAlTAQAACVQBAAAJVQEAAAlWAQAACVcBAAAJWAEAAAlZAQAACVoBAAAJWwEAAAlcAQAACV0BAAAJXgEAAAlfAQAACWABAAAJYQEAAAliAQAACWMBAAAJZAEAAAllAQAACWYBAAAJZwEAAAloAQAACWkBAAAJagEAAAlrAQAACWwBAAAJbQEAAAluAQAACW8BAAAJcAEAAAlxAQAACXIBAAAJcwEAAAl0AQAACXUBAAAJdgEAAAl3AQAACXgBAAAJeQEAAAl6AQAACXsBAAAJfAEAAAl9AQAACX4BAAAJfwEAAAmAAQAACYEBAAAJggEAAAmDAQAACYQBAAAJhQEAAAmGAQAACYcBAAAJiAEAAAmJAQAACYoBAAAJiwEAAAmMAQAACY0BAAAJjgEAAAmPAQAACZABAAAJkQEAAAmSAQAACZMBAAAJlAEAAAmVAQAACZYBAAAJlwEAAAmYAQAACZkBAAAJmgEAAAmbAQAACZwBAAAJnQEAAAmeAQAACZ8BAAAJoAEAAAmhAQAACaIBAAAJowEAAAmkAQAACaUBAAAJpgEAAAmnAQAACagBAAAJqQEAAAmqAQAACasBAAAJrAEAAAmtAQAACa4BAAAJrwEAAAmwAQAACbEBAAAJsgEAAAmzAQAACbQBAAAJtQEAAAm2AQAACbcBAAAJuAEAAAm5AQAACboBAAAJuwEAAAm8AQAACb0BAAAJvgEAAAm/AQAACcABAAAJwQEAAAnCAQAACcMBAAAJxAEAAAnFAQAACcYBAAAJxwEAAAnIAQAACckBAAAJygEAAAnLAQAACcwBAAAJzQEAAAnOAQAACc8BAAAJ0AEAAAnRAQAACdIBAAAJ0wEAAAnUAQAACdUBAAAJ1gEAAAnXAQAACdgBAAAJ2QEAAAnaAQAACdsBAAAJ3AEAAAndAQAACd4BAAAJ3wEAAAngAQAACeEBAAAJ4gEAAAnjAQAACeQBAAAJ5QEAAAnmAQAACecBAAAJ6AEAAAnpAQAACeoBAAAJ6wEAAAnsAQAACe0BAAAJ7gEAAAnvAQAACfABAAAJ8QEAAAnyAQAACfMBAAAJ9AEAAAn1AQAACfYBAAAJ9wEAAAn4AQAACfkBAAAJ+gEAAAn7AQAACfwBAAAJ/QEAAAn+AQAACf8BAAAJAAIAAAkBAgAACQICAAAJAwIAAAkEAgAACQUCAAAJBgIAAAkHAgAACQgCAAAJCQIAAAkKAgAACQsCAAAJDAIAAAkNAgAACQ4CAAAJDwIAAAkQAgAACRECAAAJEgIAAAkTAgAACRQCAAAJFQIAAAkWAgAACRcCAAAJGAIAAAkZAgAACRoCAAAJGwIAAAkcAgAACR0CAAAJHgIAAAkfAgAACSACAAAJIQIAAAkiAgAACSMCAAAJJAIAAAklAgAACSYCAAAJJwIAAAkoAgAACSkCAAAJKgIAAAkrAgAACSwCAAAN5we9AAAAAAEAAAAAAQAABApJbmtQb2ludFYxAgAAAAktAgAACS4CAAAJLwIAAAkwAgAACTECAAAJMgIAAAkzAgAACTQCAAAJNQIAAAk2AgAACTcCAAAJOAIAAAk5AgAACToCAAAJOwIAAAk8AgAACT0CAAAJPgIAAAk/AgAACUACAAAJQQIAAAlCAgAACUMCAAAJRAIAAAlFAgAACUYCAAAJRwIAAAlIAgAACUkCAAAJSgIAAAlLAgAACUwCAAAJTQIAAAlOAgAACU8CAAAJUAIAAAlRAgAACVICAAAJUwIAAAlUAgAACVUCAAAJVgIAAAlXAgAACVgCAAAJWQIAAAlaAgAACVsCAAAJXAIAAAldAgAACV4CAAAJXwIAAAlgAgAACWECAAAJYgIAAAljAgAACWQCAAAJZQIAAAlmAgAACWcCAAAJaAIAAAlpAgAACWoCAAAJawIAAAlsAgAACW0CAAAJbgIAAAlvAgAACXACAAAJcQIAAAlyAgAACXMCAAAJdAIAAAl1AgAACXYCAAAJdwIAAAl4AgAACXkCAAAJegIAAAl7AgAACXwCAAAJfQIAAAl+AgAACX8CAAAJgAIAAAmBAgAACYICAAAJgwIAAAmEAgAACYUCAAAJhgIAAAmHAgAACYgCAAAJiQIAAAmKAgAACYsCAAAJjAIAAAmNAgAACY4CAAAJjwIAAAmQAgAACZECAAAJkgIAAAmTAgAACZQCAAAJlQIAAAmWAgAACZcCAAAJmAIAAAmZAgAACZoCAAAJmwIAAAmcAgAACZ0CAAAJngIAAAmfAgAACaACAAAJoQIAAAmiAgAACaMCAAAJpAIAAAmlAgAACaYCAAAJpwIAAAmoAgAACakCAAAJqgIAAAmrAgAACawCAAAJrQIAAAmuAgAACa8CAAAJsAIAAAmxAgAACbICAAAJswIAAAm0AgAACbUCAAAJtgIAAAm3AgAACbgCAAAJuQIAAAm6AgAACbsCAAAJvAIAAAm9AgAACb4CAAAJvwIAAAnAAgAACcECAAAJwgIAAAnDAgAACcQCAAAJxQIAAAnGAgAACccCAAAJyAIAAAnJAgAACcoCAAAJywIAAAnMAgAACc0CAAANXwe/AAAAAAEAAAAAAQAABApJbmtQb2ludFYxAgAAAAnOAgAACc8CAAAJ0AIAAAnRAgAACdICAAAJ0wIAAAnUAgAACdUCAAAJ1gIAAAnXAgAACdgCAAAJ2QIAAAnaAgAACdsCAAAJ3AIAAAndAgAACd4CAAAJ3wIAAAngAgAACeECAAAJ4gIAAAnjAgAACeQCAAAJ5QIAAAnmAgAACecCAAAJ6AIAAAnpAgAACeoCAAAJ6wIAAAnsAgAACe0CAAAJ7gIAAAnvAgAACfACAAAJ8QIAAAnyAgAACfMCAAAJ9AIAAAn1AgAACfYCAAAJ9wIAAAn4AgAACfkCAAAJ+gIAAAn7AgAACfwCAAAJ/QIAAAn+AgAACf8CAAAJAAMAAAkBAwAACQIDAAAJAwMAAAkEAwAACQUDAAAJBgMAAAkHAwAACQgDAAAJCQMAAAkKAwAACQsDAAAJDAMAAAkNAwAACQ4DAAAJDwMAAAkQAwAACREDAAAJEgMAAAkTAwAACRQDAAAJFQMAAAkWAwAACRcDAAAJGAMAAAkZAwAACRoDAAAJGwMAAAkcAwAACR0DAAAJHgMAAAkfAwAACSADAAAJIQMAAAkiAwAACSMDAAAJJAMAAAklAwAACSYDAAAJJwMAAAkoAwAACSkDAAAJKgMAAAkrAwAACSwDAAAJLQMAAAkuAwAACS8DAAAJMAMAAAkxAwAACTIDAAAJMwMAAAk0AwAACTUDAAAJNgMAAAk3AwAACTgDAAAJOQMAAAk6AwAACTsDAAAJPAMAAAk9AwAACT4DAAAJPwMAAAlAAwAACUEDAAAJQgMAAAlDAwAACUQDAAAJRQMAAAlGAwAACUcDAAAJSAMAAAlJAwAACUoDAAAJSwMAAAlMAwAACU0DAAAJTgMAAAlPAwAACVADAAAJUQMAAAlSAwAACVMDAAAJVAMAAAlVAwAACVYDAAAJVwMAAAlYAwAACVkDAAAJWgMAAAlbAwAACVwDAAAJXQMAAAleAwAACV8DAAAJYAMAAAlhAwAACWIDAAAJYwMAAAlkAwAACWUDAAAJZgMAAAlnAwAACWgDAAAJaQMAAAlqAwAACWsDAAAJbAMAAAltAwAACW4DAAAJbwMAAAlwAwAACXEDAAAJcgMAAAlzAwAACXQDAAAJdQMAAAl2AwAACXcDAAAJeAMAAAl5AwAACXoDAAANUwfBAAAAAAEAAACAAAAABApJbmtQb2ludFYxAgAAAAl7AwAACXwDAAAJfQMAAAl+AwAACX8DAAAJgAMAAAmBAwAACYIDAAAJgwMAAAmEAwAACYUDAAAJhgMAAAmHAwAACYgDAAAJiQMAAAmKAwAACYsDAAAJjAMAAAmNAwAACY4DAAAJjwMAAAmQAwAACZEDAAAJkgMAAAmTAwAACZQDAAAJlQMAAAmWAwAACZcDAAAJmAMAAAmZAwAACZoDAAAJmwMAAAmcAwAACZ0DAAAJngMAAAmfAwAACaADAAAJoQMAAAmiAwAACaMDAAAJpAMAAAmlAwAACaYDAAAJpwMAAAmoAwAACakDAAAJqgMAAAmrAwAACawDAAAJrQMAAAmuAwAACa8DAAAJsAMAAAmxAwAACbIDAAAJswMAAAm0AwAACbUDAAAJtgMAAAm3AwAACbgDAAAJuQMAAAm6AwAACbsDAAAJvAMAAAm9AwAACb4DAAAJvwMAAAnAAwAACcEDAAAJwgMAAAnDAwAACcQDAAAJxQMAAAnGAwAACccDAAAJyAMAAAnJAwAACcoDAAAJywMAAAnMAwAACc0DAAAJzgMAAAnPAwAACdADAAAJ0QMAAAnSAwAACdMDAAAJ1AMAAAnVAwAACdYDAAAJ1wMAAAnYAwAACdkDAAAJ2gMAAAnbAwAACdwDAAAJ3QMAAAneAwAACd8DAAAJ4AMAAA0aB8MAAAAAAQAAAEAAAAAECklua1BvaW50VjECAAAACeEDAAAJ4gMAAAnjAwAACeQDAAAJ5QMAAAnmAwAACecDAAAJ6AMAAAnpAwAACeoDAAAJ6wMAAAnsAwAACe0DAAAJ7gMAAAnvAwAACfADAAAJ8QMAAAnyAwAACfMDAAAJ9AMAAAn1AwAACfYDAAAJ9wMAAAn4AwAACfkDAAAJ+gMAAAn7AwAACfwDAAAJ/QMAAAn+AwAACf8DAAAJAAQAAAkBBAAACQIEAAAJAwQAAAkEBAAACQUEAAAJBgQAAA0aB8UAAAAAAQAAAIAAAAAECklua1BvaW50VjECAAAACQcEAAAJCAQAAAkJBAAACQoEAAAJCwQAAAkMBAAACQ0EAAAJDgQAAAkPBAAACRAEAAAJEQQAAAkSBAAACRMEAAAJFAQAAAkVBAAACRYEAAAJFwQAAAkYBAAACRkEAAAJGgQAAAkbBAAACRwEAAAJHQQAAAkeBAAACR8EAAAJIAQAAAkhBAAACSIEAAAJIwQAAAkkBAAACSUEAAAJJgQAAAknBAAACSgEAAAJKQQAAAkqBAAACSsEAAAJLAQAAAktBAAACS4EAAAJLwQAAAkwBAAACTEEAAAJMgQAAAkzBAAACTQEAAAJNQQAAAk2BAAACTcEAAAJOAQAAAk5BAAACToEAAAJOwQAAAk8BAAACT0EAAAJPgQAAAk/BAAACUAEAAAJQQQAAAlCBAAACUMEAAAJRAQAAAlFBAAACUYEAAAJRwQAAAlIBAAACUkEAAAJSgQAAAlLBAAACUwEAAAJTQQAAA05B8cAAAAAAQAAAEAAAAAECklua1BvaW50VjECAAAACU4EAAAJTwQAAAlQBAAACVEEAAAJUgQAAAlTBAAACVQEAAAJVQQAAAlWBAAACVcEAAAJWAQAAAlZBAAACVoEAAAJWwQAAAlcBAAACV0EAAAJXgQAAAlfBAAACWAEAAAJYQQAAAliBAAACWMEAAAJZAQAAAllBAAACWYEAAAJZwQAAAloBAAACWkEAAAJagQAAAlrBAAACWwEAAAJbQQAAAluBAAACW8EAAAJcAQAAAlxBAAACXIEAAAJcwQAAAl0BAAACXUEAAAJdgQAAAl3BAAACXgEAAAJeQQAAAl6BAAACXsEAAAJfAQAAAl9BAAACX4EAAAJfwQAAAmABAAACYEEAAANDAfJAAAAAAEAAABAAAAABApJbmtQb2ludFYxAgAAAAmCBAAACYMEAAAJhAQAAAmFBAAACYYEAAAJhwQAAAmIBAAACYkEAAAJigQAAAmLBAAACYwEAAAJjQQAAAmOBAAACY8EAAAJkAQAAAmRBAAACZIEAAAJkwQAAAmUBAAACZUEAAAJlgQAAAmXBAAACZgEAAAJmQQAAAmaBAAACZsEAAAJnAQAAAmdBAAACZ4EAAAJnwQAAAmgBAAACaEEAAAJogQAAAmjBAAACaQEAAAJpQQAAA0cB8sAAAAAAQAAAIAAAAAECklua1BvaW50VjECAAAACaYEAAAJpwQAAAmoBAAACakEAAAJqgQAAAmrBAAACawEAAAJrQQAAAmuBAAACa8EAAAJsAQAAAmxBAAACbIEAAAJswQAAAm0BAAACbUEAAAJtgQAAAm3BAAACbgEAAAJuQQAAAm6BAAACbsEAAAJvAQAAAm9BAAACb4EAAAJvwQAAAnABAAACcEEAAAJwgQAAAnDBAAACcQEAAAJxQQAAAnGBAAACccEAAAJyAQAAAnJBAAACcoEAAAJywQAAAnMBAAACc0EAAAJzgQAAAnPBAAACdAEAAAJ0QQAAAnSBAAACdMEAAAJ1AQAAAnVBAAACdYEAAAJ1wQAAAnYBAAACdkEAAAJ2gQAAAnbBAAACdwEAAAJ3QQAAAneBAAACd8EAAAJ4AQAAAnhBAAACeIEAAAJ4wQAAAnkBAAACeUEAAAJ5gQAAAnnBAAACegEAAAJ6QQAAAnqBAAADTsHzQAAAAABAAAAQAAAAAQKSW5rUG9pbnRWMQIAAAAJ6wQAAAnsBAAACe0EAAAJ7gQAAAnvBAAACfAEAAAJ8QQAAAnyBAAACfMEAAAJ9AQAAAn1BAAACfYEAAAJ9wQAAAn4BAAACfkEAAAJ+gQAAAn7BAAACfwEAAAJ/QQAAAn+BAAACf8EAAAJAAUAAAkBBQAACQIFAAAJAwUAAAkEBQAACQUFAAAJBgUAAAkHBQAACQgFAAAJCQUAAAkKBQAACQsFAAAJDAUAAAkNBQAACQ4FAAAJDwUAAAkQBQAACREFAAAJEgUAAAkTBQAACRQFAAAJFQUAAAkWBQAACRcFAAAJGAUAAAkZBQAACRoFAAAJGwUAAAkcBQAACR0FAAAJHgUAAAkfBQAACSAFAAAJIQUAAAkiBQAADQgHzwAAAAABAAAAQAAAAAQKSW5rUG9pbnRWMQIAAAAJIwUAAAkkBQAACSUFAAAJJgUAAAknBQAACSgFAAAJKQUAAAkqBQAACSsFAAAJLAUAAAktBQAACS4FAAAJLwUAAAkwBQAACTEFAAAJMgUAAAkzBQAACTQFAAAJNQUAAAk2BQAACTcFAAAJOAUAAAk5BQAACToFAAAJOwUAAAk8BQAACT0FAAAJPgUAAAk/BQAACUAFAAAJQQUAAAlCBQAACUMFAAAJRAUAAAlFBQAACUYFAAAJRwUAAAlIBQAACUkFAAAJSgUAAAlLBQAACUwFAAAJTQUAAAlOBQAACU8FAAAJUAUAAAlRBQAACVIFAAAJUwUAAAlUBQAACVUFAAAJVgUAAAlXBQAACVgFAAAJWQUAAAlaBQAACVsFAAAJXAUAAA0GB9EAAAAAAQAAAIAAAAAECklua1BvaW50VjECAAAACV0FAAAJXgUAAAlfBQAACWAFAAAJYQUAAAliBQAACWMFAAAJZAUAAAllBQAACWYFAAAJZwUAAAloBQAACWkFAAAJagUAAAlrBQAACWwFAAAJbQUAAAluBQAACW8FAAAJcAUAAAlxBQAACXIFAAAJcwUAAAl0BQAACXUFAAAJdgUAAAl3BQAACXgFAAAJeQUAAAl6BQAACXsFAAAJfAUAAAl9BQAACX4FAAAJfwUAAAmABQAACYEFAAAJggUAAAmDBQAACYQFAAAJhQUAAAmGBQAACYcFAAAJiAUAAAmJBQAACYoFAAAJiwUAAAmMBQAACY0FAAAJjgUAAAmPBQAACZAFAAAJkQUAAAmSBQAACZMFAAAJlAUAAAmVBQAACZYFAAAJlwUAAAmYBQAACZkFAAAJmgUAAAmbBQAACZwFAAAJnQUAAAmeBQAACZ8FAAANPQfTAAAAAAEAAAAgAAAABApJbmtQb2ludFYxAgAAAAmgBQAACaEFAAAJogUAAAmjBQAACaQFAAAJpQUAAAmmBQAACacFAAAJqAUAAAmpBQAACaoFAAAJqwUAAAmsBQAACa0FAAAJrgUAAAmvBQAACbAFAAAJsQUAAAmyBQAACbMFAAAJtAUAAAm1BQAACbYFAAAJtwUAAAm4BQAACbkFAAANBgfVAAAAAAEAAAAgAAAABApJbmtQb2ludFYxAgAAAAm6BQAACbsFAAAJvAUAAAm9BQAACb4FAAAJvwUAAAnABQAACcEFAAAJwgUAAAnDBQAACcQFAAAJxQUAAAnGBQAACccFAAAJyAUAAAnJBQAACcoFAAAJywUAAAnMBQAACc0FAAANDAfXAAAAAAEAAABAAAAABApJbmtQb2ludFYxAgAAAAnOBQAACc8FAAAJ0AUAAAnRBQAACdIFAAAJ0wUAAAnUBQAACdUFAAAJ1gUAAAnXBQAACdgFAAAJ2QUAAAnaBQAACdsFAAAJ3AUAAAndBQAACd4FAAAJ3wUAAAngBQAACeEFAAAJ4gUAAAnjBQAACeQFAAAJ5QUAAAnmBQAACecFAAAJ6AUAAAnpBQAACeoFAAAJ6wUAAAnsBQAACe0FAAAJ7gUAAAnvBQAACfAFAAAJ8QUAAAnyBQAACfMFAAAJ9AUAAAn1BQAACfYFAAAJ9wUAAAn4BQAACfkFAAAJ+gUAAAn7BQAACfwFAAAJ/QUAAAn+BQAACf8FAAAJAAYAAAkBBgAACQIGAAAJAwYAAAkEBgAACQUGAAAJBgYAAAkHBgAACQgGAAAJCQYAAAkKBgAACQsGAAAJDAYAAAoH2QAAAAABAAAAIAAAAAQKSW5rUG9pbnRWMQIAAAAJDQYAAAkOBgAACQ8GAAAJEAYAAAkRBgAACRIGAAAJEwYAAAkUBgAACRUGAAAJFgYAAAkXBgAACRgGAAAJGQYAAAkaBgAACRsGAAAJHAYAAAkdBgAACR4GAAAJHwYAAAkgBgAACSEGAAAJIgYAAAkjBgAADQkH2wAAAAABAAAAIAAAAAQKSW5rUG9pbnRWMQIAAAAJJAYAAAklBgAACSYGAAAJJwYAAAkoBgAACSkGAAAJKgYAAAkrBgAACSwGAAAJLQYAAAkuBgAACS8GAAAJMAYAAAkxBgAACTIGAAAJMwYAAAk0BgAACTUGAAAJNgYAAAk3BgAACTgGAAAJOQYAAAk6BgAACTsGAAAJPAYAAAk9BgAACT4GAAAJPwYAAA0EB90AAAAAAQAAAEAAAAAECklua1BvaW50VjECAAAACUAGAAAJQQYAAAlCBgAACUMGAAAJRAYAAAlFBgAACUYGAAAJRwYAAAlIBgAACUkGAAAJSgYAAAlLBgAACUwGAAAJTQYAAAlOBgAACU8GAAAJUAYAAAlRBgAACVIGAAAJUwYAAAlUBgAACVUGAAAJVgYAAAlXBgAACVgGAAAJWQYAAAlaBgAACVsGAAAJXAYAAAldBgAACV4GAAAJXwYAAAlgBgAACWEGAAAJYgYAAAljBgAACWQGAAAJZQYAAAlmBgAACWcGAAAJaAYAAAlpBgAADRYH3wAAAAABAAAAgAAAAAQKSW5rUG9pbnRWMQIAAAAJagYAAAlrBgAACWwGAAAJbQYAAAluBgAACW8GAAAJcAYAAAlxBgAACXIGAAAJcwYAAAl0BgAACXUGAAAJdgYAAAl3BgAACXgGAAAJeQYAAAl6BgAACXsGAAAJfAYAAAl9BgAACX4GAAAJfwYAAAmABgAACYEGAAAJggYAAAmDBgAACYQGAAAJhQYAAAmGBgAACYcGAAAJiAYAAAmJBgAACYoGAAAJiwYAAAmMBgAACY0GAAAJjgYAAAmPBgAACZAGAAAJkQYAAAmSBgAACZMGAAAJlAYAAAmVBgAACZYGAAAJlwYAAAmYBgAACZkGAAAJmgYAAAmbBgAACZwGAAAJnQYAAAmeBgAACZ8GAAAJoAYAAAmhBgAACaIGAAAJowYAAAmkBgAACaUGAAAJpgYAAAmnBgAACagGAAAJqQYAAAmqBgAACasGAAAJrAYAAAmtBgAACa4GAAAJrwYAAAmwBgAACbEGAAAJsgYAAAmzBgAACbQGAAAJtQYAAAm2BgAACbcGAAAJuAYAAAm5BgAACboGAAAJuwYAAA0uB+EAAAAAAQAAACAAAAAECklua1BvaW50VjECAAAACbwGAAAJvQYAAAm+BgAACb8GAAAJwAYAAAnBBgAACcIGAAAJwwYAAAnEBgAACcUGAAAJxgYAAAnHBgAACcgGAAAJyQYAAAnKBgAACcsGAAAJzAYAAAnNBgAACc4GAAAJzwYAAAnQBgAACdEGAAAJ0gYAAAnTBgAACdQGAAAJ1QYAAAnWBgAACdcGAAAJ2AYAAA0DB+MAAAAAAQAAACAAAAAECklua1BvaW50VjECAAAACdkGAAAJ2gYAAAnbBgAACdwGAAAJ3QYAAAneBgAACd8GAAAJ4AYAAAnhBgAACeIGAAAJ4wYAAAnkBgAACeUGAAAJ5gYAAAnnBgAACegGAAAJ6QYAAAnqBgAACesGAAAJ7AYAAAntBgAACe4GAAAJ7wYAAAnwBgAACfEGAAAJ8gYAAAnzBgAACfQGAAANBAflAAAAAAEAAABAAAAABApJbmtQb2ludFYxAgAAAAn1BgAACfYGAAAJ9wYAAAn4BgAACfkGAAAJ+gYAAAn7BgAACfwGAAAJ/QYAAAn+BgAACf8GAAAJAAcAAAkBBwAACQIHAAAJAwcAAAkEBwAACQUHAAAJBgcAAAkHBwAACQgHAAAJCQcAAAkKBwAACQsHAAAJDAcAAAkNBwAACQ4HAAAJDwcAAAkQBwAACREHAAAJEgcAAAkTBwAACRQHAAAJFQcAAAkWBwAACRcHAAAJGAcAAAkZBwAACRoHAAAJGwcAAAkcBwAACR0HAAAJHgcAAAkfBwAACSAHAAAJIQcAAAkiBwAACSMHAAAJJAcAAA0QB+cAAAAAAQAAACAAAAAECklua1BvaW50VjECAAAACSUHAAAJJgcAAAknBwAACSgHAAAJKQcAAAkqBwAACSsHAAAJLAcAAAktBwAACS4HAAAJLwcAAAkwBwAACTEHAAAJMgcAAAkzBwAACTQHAAAJNQcAAAk2BwAACTcHAAAJOAcAAAk5BwAACToHAAAJOwcAAAk8BwAACT0HAAAJPgcAAAk/BwAACUAHAAAJQQcAAA0DB+kAAAAAAQAAAIAAAAAECklua1BvaW50VjECAAAACUIHAAAJQwcAAAlEBwAACUUHAAAJRgcAAAlHBwAACUgHAAAJSQcAAAlKBwAACUsHAAAJTAcAAAlNBwAACU4HAAAJTwcAAAlQBwAACVEHAAAJUgcAAAlTBwAACVQHAAAJVQcAAAlWBwAACVcHAAAJWAcAAAlZBwAACVoHAAAJWwcAAAlcBwAACV0HAAAJXgcAAAlfBwAACWAHAAAJYQcAAAliBwAACWMHAAAJZAcAAAllBwAACWYHAAAJZwcAAAloBwAACWkHAAAJagcAAAlrBwAACWwHAAAJbQcAAAluBwAACW8HAAAJcAcAAAlxBwAACXIHAAAJcwcAAAl0BwAACXUHAAAJdgcAAAl3BwAACXgHAAAJeQcAAAl6BwAACXsHAAAJfAcAAAl9BwAACX4HAAAJfwcAAAmABwAACYEHAAAJggcAAAmDBwAACYQHAAAJhQcAAA08B+sAAAAAAQAAAEAAAAAECklua1BvaW50VjECAAAACYYHAAAJhwcAAAmIBwAACYkHAAAJigcAAAmLBwAACYwHAAAJjQcAAAmOBwAACY8HAAAJkAcAAAmRBwAACZIHAAAJkwcAAAmUBwAACZUHAAAJlgcAAAmXBwAACZgHAAAJmQcAAAmaBwAACZsHAAAJnAcAAAmdBwAACZ4HAAAJnwcAAAmgBwAACaEHAAAJogcAAAmjBwAACaQHAAAJpQcAAAmmBwAACacHAAAJqAcAAAmpBwAACaoHAAAJqwcAAAmsBwAACa0HAAAJrgcAAAmvBwAACbAHAAAJsQcAAAmyBwAADRMH7QAAAAABAAAAQAAAAAQKSW5rUG9pbnRWMQIAAAAJswcAAAm0BwAACbUHAAAJtgcAAAm3BwAACbgHAAAJuQcAAAm6BwAACbsHAAAJvAcAAAm9BwAACb4HAAAJvwcAAAnABwAACcEHAAAJwgcAAAnDBwAACcQHAAAJxQcAAAnGBwAACccHAAAJyAcAAAnJBwAACcoHAAAJywcAAAnMBwAACc0HAAAJzgcAAAnPBwAACdAHAAAJ0QcAAAnSBwAACdMHAAAJ1AcAAAnVBwAACdYHAAAJ1wcAAAnYBwAACdkHAAAJ2gcAAAnbBwAACdwHAAAJ3QcAAA0VB+8AAAAAAQAAABAAAAAECklua1BvaW50VjECAAAACd4HAAAJ3wcAAAngBwAACeEHAAAJ4gcAAAnjBwAACeQHAAAJ5QcAAAnmBwAACecHAAAJ6AcAAAnpBwAADQQH8QAAAAABAAAAIAAAAAQKSW5rUG9pbnRWMQIAAAAJ6gcAAAnrBwAACewHAAAJ7QcAAAnuBwAACe8HAAAJ8AcAAAnxBwAACfIHAAAJ8wcAAAn0BwAACfUHAAAJ9gcAAAn3BwAACfgHAAAJ+QcAAAn6BwAACfsHAAAJ/AcAAAn9BwAACf4HAAAJ/wcAAAkACAAACQEIAAAJAggAAAkDCAAACQQIAAAJBQgAAAkGCAAACQcIAAANAgfzAAAAAAEAAACAAAAABApJbmtQb2ludFYxAgAAAAkICAAACQkIAAAJCggAAAkLCAAACQwIAAAJDQgAAAkOCAAACQ8IAAAJEAgAAAkRCAAACRIIAAAJEwgAAAkUCAAACRUIAAAJFggAAAkXCAAACRgIAAAJGQgAAAkaCAAACRsIAAAJHAgAAAkdCAAACR4IAAAJHwgAAAkgCAAACSEIAAAJIggAAAkjCAAACSQIAAAJJQgAAAkmCAAACScIAAAJKAgAAAkpCAAACSoIAAAJKwgAAAksCAAACS0IAAAJLggAAAkvCAAACTAIAAAJMQgAAAkyCAAACTMIAAAJNAgAAAk1CAAACTYIAAAJNwgAAAk4CAAACTkIAAAJOggAAAk7CAAACTwIAAAJPQgAAAk+CAAACT8IAAAJQAgAAAlBCAAACUIIAAAJQwgAAAlECAAACUUIAAAJRggAAAlHCAAACUgIAAAJSQgAAAlKCAAACUsIAAAJTAgAAAlNCAAACU4IAAAJTwgAAAlQCAAACVEIAAAJUggAAAlTCAAACVQIAAAJVQgAAAlWCAAACVcIAAAJWAgAAAlZCAAADS4H9QAAAAABAAAAAAEAAAQKSW5rUG9pbnRWMQIAAAAJWggAAAlbCAAACVwIAAAJXQgAAAleCAAACV8IAAAJYAgAAAlhCAAACWIIAAAJYwgAAAlkCAAACWUIAAAJZggAAAlnCAAACWgIAAAJaQgAAAlqCAAACWsIAAAJbAgAAAltCAAACW4IAAAJbwgAAAlwCAAACXEIAAAJcggAAAlzCAAACXQIAAAJdQgAAAl2CAAACXcIAAAJeAgAAAl5CAAACXoIAAAJewgAAAl8CAAACX0IAAAJfggAAAl/CAAACYAIAAAJgQgAAAmCCAAACYMIAAAJhAgAAAmFCAAACYYIAAAJhwgAAAmICAAACYkIAAAJiggAAAmLCAAACYwIAAAJjQgAAAmOCAAACY8IAAAJkAgAAAmRCAAACZIIAAAJkwgAAAmUCAAACZUIAAAJlggAAAmXCAAACZgIAAAJmQgAAAmaCAAACZsIAAAJnAgAAAmdCAAACZ4IAAAJnwgAAAmgCAAACaEIAAAJoggAAAmjCAAACaQIAAAJpQgAAAmmCAAACacIAAAJqAgAAAmpCAAACaoIAAAJqwgAAAmsCAAACa0IAAAJrggAAAmvCAAACbAIAAAJsQgAAAmyCAAACbMIAAAJtAgAAAm1CAAACbYIAAAJtwgAAAm4CAAACbkIAAAJuggAAAm7CAAACbwIAAAJvQgAAAm+CAAACb8IAAAJwAgAAAnBCAAACcIIAAAJwwgAAAnECAAACcUIAAAJxggAAAnHCAAACcgIAAAJyQgAAAnKCAAACcsIAAAJzAgAAAnNCAAACc4IAAAJzwgAAAnQCAAACdEIAAAJ0ggAAAnTCAAACdQIAAAJ1QgAAAnWCAAACdcIAAAJ2AgAAAnZCAAACdoIAAAJ2wgAAAncCAAACd0IAAAJ3ggAAAnfCAAACeAIAAAJ4QgAAAniCAAACeMIAAAJ5AgAAAnlCAAACeYIAAAJ5wgAAAnoCAAACekIAAAJ6ggAAAnrCAAACewIAAAJ7QgAAAnuCAAACe8IAAAJ8AgAAAnxCAAACfIIAAAJ8wgAAAn0CAAACfUIAAAJ9ggAAAn3CAAACfgIAAAJ+QgAAAn6CAAACfsIAAAJ/AgAAAn9CAAACf4IAAAJ/wgAAAkACQAACQEJAAAJAgkAAAkDCQAACQQJAAAJBQkAAAkGCQAACQcJAAAJCAkAAAkJCQAACQoJAAAJCwkAAAkMCQAADU0H9wAAAAABAAAAgAAAAAQKSW5rUG9pbnRWMQIAAAAJDQkAAAkOCQAACQ8JAAAJEAkAAAkRCQAACRIJAAAJEwkAAAkUCQAACRUJAAAJFgkAAAkXCQAACRgJAAAJGQkAAAkaCQAACRsJAAAJHAkAAAkdCQAACR4JAAAJHwkAAAkgCQAACSEJAAAJIgkAAAkjCQAACSQJAAAJJQkAAAkmCQAACScJAAAJKAkAAAkpCQAACSoJAAAJKwkAAAksCQAACS0JAAAJLgkAAAkvCQAACTAJAAAJMQkAAAkyCQAACTMJAAAJNAkAAAk1CQAACTYJAAAJNwkAAAk4CQAACTkJAAAJOgkAAAk7CQAACTwJAAAJPQkAAAk+CQAACT8JAAAJQAkAAAlBCQAACUIJAAAJQwkAAAlECQAACUUJAAAJRgkAAAlHCQAACUgJAAAJSQkAAAlKCQAACUsJAAAJTAkAAAlNCQAACU4JAAAJTwkAAAlQCQAACVEJAAANOwf5AAAAAAEAAABAAAAABApJbmtQb2ludFYxAgAAAAlSCQAACVMJAAAJVAkAAAlVCQAACVYJAAAJVwkAAAlYCQAACVkJAAAJWgkAAAlbCQAACVwJAAAJXQkAAAleCQAACV8JAAAJYAkAAAlhCQAACWIJAAAJYwkAAAlkCQAACWUJAAAJZgkAAAlnCQAACWgJAAAJaQkAAAlqCQAACWsJAAAJbAkAAAltCQAACW4JAAAJbwkAAAlwCQAACXEJAAAJcgkAAAlzCQAACXQJAAAJdQkAAAl2CQAACXcJAAAJeAkAAAl5CQAACXoJAAAJewkAAAl8CQAACX0JAAAJfgkAAAl/CQAACYAJAAAJgQkAAAmCCQAACYMJAAAJhAkAAAmFCQAACYYJAAAJhwkAAAmICQAACYkJAAANCAf7AAAAAAEAAABAAAAABApJbmtQb2ludFYxAgAAAAmKCQAACYsJAAAJjAkAAAmNCQAACY4JAAAJjwkAAAmQCQAACZEJAAAJkgkAAAmTCQAACZQJAAAJlQkAAAmWCQAACZcJAAAJmAkAAAmZCQAACZoJAAAJmwkAAAmcCQAACZ0JAAAJngkAAAmfCQAACaAJAAAJoQkAAAmiCQAACaMJAAAJpAkAAAmlCQAACaYJAAAJpwkAAAmoCQAACakJAAAJqgkAAAmrCQAACawJAAAJrQkAAAmuCQAACa8JAAAJsAkAAAmxCQAADRgH/QAAAAABAAAAQAAAAAQKSW5rUG9pbnRWMQIAAAAJsgkAAAmzCQAACbQJAAAJtQkAAAm2CQAACbcJAAAJuAkAAAm5CQAACboJAAAJuwkAAAm8CQAACb0JAAAJvgkAAAm/CQAACcAJAAAJwQkAAAnCCQAACcMJAAAJxAkAAAnFCQAACcYJAAAJxwkAAAnICQAACckJAAAJygkAAAnLCQAACcwJAAAJzQkAAAnOCQAACc8JAAAJ0AkAAAnRCQAACdIJAAAJ0wkAAAnUCQAACdUJAAAJ1gkAAAnXCQAACdgJAAAJ2QkAAA0YB/8AAAAAAQAAAEAAAAAECklua1BvaW50VjECAAAACdoJAAAJ2wkAAAncCQAACd0JAAAJ3gkAAAnfCQAACeAJAAAJ4QkAAAniCQAACeMJAAAJ5AkAAAnlCQAACeYJAAAJ5wkAAAnoCQAACekJAAAJ6gkAAAnrCQAACewJAAAJ7QkAAAnuCQAACe8JAAAJ8AkAAAnxCQAACfIJAAAJ8wkAAAn0CQAACfUJAAAJ9gkAAAn3CQAACfgJAAAJ+QkAAAn6CQAACfsJAAAJ/AkAAAn9CQAACf4JAAAJ/wkAAAkACgAACQEKAAAJAgoAAAkDCgAACQQKAAAJBQoAAAkGCgAACQcKAAAJCAoAAAkJCgAACQoKAAAJCwoAAAkMCgAACQ0KAAAJDgoAAAkPCgAACRAKAAAJEQoAAAkSCgAACRMKAAAJFAoAAAkVCgAACRYKAAAJFwoAAAkYCgAACgcBAQAAAAEAAABAAAAABApJbmtQb2ludFYxAgAAAAkZCgAACRoKAAAJGwoAAAkcCgAACR0KAAAJHgoAAAkfCgAACSAKAAAJIQoAAAkiCgAACSMKAAAJJAoAAAklCgAACSYKAAAJJwoAAAkoCgAACSkKAAAJKgoAAAkrCgAACSwKAAAJLQoAAAkuCgAACS8KAAAJMAoAAAkxCgAACTIKAAAJMwoAAAk0CgAACTUKAAAJNgoAAAk3CgAACTgKAAAJOQoAAAk6CgAACTsKAAAJPAoAAAk9CgAACT4KAAAJPwoAAA0ZBwMBAAAAAQAAAIAAAAAECklua1BvaW50VjECAAAACUAKAAAJQQoAAAlCCgAACUMKAAAJRAoAAAlFCgAACUYKAAAJRwoAAAlICgAACUkKAAAJSgoAAAlLCgAACUwKAAAJTQoAAAlOCgAACU8KAAAJUAoAAAlRCgAACVIKAAAJUwoAAAlUCgAACVUKAAAJVgoAAAlXCgAACVgKAAAJWQoAAAlaCgAACVsKAAAJXAoAAAldCgAACV4KAAAJXwoAAAlgCgAACWEKAAAJYgoAAAljCgAACWQKAAAJZQoAAAlmCgAACWcKAAAJaAoAAAlpCgAACWoKAAAJawoAAAlsCgAACW0KAAAJbgoAAAlvCgAACXAKAAAJcQoAAAlyCgAACXMKAAAJdAoAAAl1CgAACXYKAAAJdwoAAAl4CgAACXkKAAAJegoAAAl7CgAACXwKAAAJfQoAAAl+CgAACX8KAAAJgAoAAAmBCgAACYIKAAAJgwoAAAmECgAACYUKAAAJhgoAAAmHCgAACYgKAAAJiQoAAAmKCgAACYsKAAAJjAoAAAmNCgAACY4KAAAJjwoAAAmQCgAACZEKAAAJkgoAAAmTCgAACZQKAAAJlQoAAAmWCgAACZcKAAAJmAoAAAmZCgAACZoKAAAJmwoAAAmcCgAACZ0KAAAJngoAAAmfCgAACaAKAAAJoQoAAAmiCgAACaMKAAAJpAoAAAmlCgAACaYKAAAJpwoAAAmoCgAACakKAAAJqgoAAAmrCgAACawKAAAJrQoAAAmuCgAACa8KAAAJsAoAAAmxCgAACbIKAAAJswoAAAm0CgAACbUKAAANCgcFAQAAAAEAAACAAAAABApJbmtQb2ludFYxAgAAAAm2CgAACbcKAAAJuAoAAAm5CgAACboKAAAJuwoAAAm8CgAACb0KAAAJvgoAAAm/CgAACcAKAAAJwQoAAAnCCgAACcMKAAAJxAoAAAnFCgAACcYKAAAJxwoAAAnICgAACckKAAAJygoAAAnLCgAACcwKAAAJzQoAAAnOCgAACc8KAAAJ0AoAAAnRCgAACdIKAAAJ0woAAAnUCgAACdUKAAAJ1goAAAnXCgAACdgKAAAJ2QoAAAnaCgAACdsKAAAJ3AoAAAndCgAACd4KAAAJ3woAAAngCgAACeEKAAAJ4goAAAnjCgAACeQKAAAJ5QoAAAnmCgAACecKAAAJ6AoAAAnpCgAACeoKAAAJ6woAAAnsCgAACe0KAAAJ7goAAAnvCgAACfAKAAAJ8QoAAAnyCgAACfMKAAAJ9AoAAAn1CgAACfYKAAAJ9woAAAn4CgAACfkKAAAJ+goAAAn7CgAACfwKAAAJ/QoAAAn+CgAACf8KAAAJAAsAAAkBCwAACQILAAAJAwsAAAkECwAACQULAAAJBgsAAAkHCwAACQgLAAAJCQsAAAkKCwAACQsLAAAJDAsAAAkNCwAACQ4LAAAJDwsAAAkQCwAACRELAAAJEgsAAAkTCwAACRQLAAAJFQsAAAkWCwAACRcLAAAJGAsAAAkZCwAACRoLAAAJGwsAAAkcCwAACR0LAAAJHgsAAAkfCwAACSALAAAJIQsAAAkiCwAACSMLAAAJJAsAAAklCwAACSYLAAAJJwsAAAkoCwAACSkLAAAJKgsAAAkrCwAACSwLAAAJLQsAAAkuCwAACS8LAAANBgcHAQAAAAEAAACAAAAABApJbmtQb2ludFYxAgAAAAkwCwAACTELAAAJMgsAAAkzCwAACTQLAAAJNQsAAAk2CwAACTcLAAAJOAsAAAk5CwAACToLAAAJOwsAAAk8CwAACT0LAAAJPgsAAAk/CwAACUALAAAJQQsAAAlCCwAACUMLAAAJRAsAAAlFCwAACUYLAAAJRwsAAAlICwAACUkLAAAJSgsAAAlLCwAACUwLAAAJTQsAAAlOCwAACU8LAAAJUAsAAAlRCwAACVILAAAJUwsAAAlUCwAACVULAAAJVgsAAAlXCwAACVgLAAAJWQsAAAlaCwAACVsLAAAJXAsAAAldCwAACV4LAAAJXwsAAAlgCwAACWELAAAJYgsAAAljCwAACWQLAAAJZQsAAAlmCwAACWcLAAAJaAsAAAlpCwAACWoLAAAJawsAAAlsCwAACW0LAAAJbgsAAAlvCwAACXALAAAJcQsAAAlyCwAACXMLAAAJdAsAAAl1CwAACXYLAAAJdwsAAAl4CwAACXkLAAAJegsAAAl7CwAACXwLAAAJfQsAAAl+CwAACX8LAAAJgAsAAAmBCwAACYILAAAJgwsAAAmECwAACYULAAAJhgsAAAmHCwAACYgLAAAJiQsAAAmKCwAACYsLAAAJjAsAAAmNCwAACY4LAAAJjwsAAAmQCwAACZELAAAJkgsAAAmTCwAACZQLAAAJlQsAAAmWCwAACZcLAAAJmAsAAAmZCwAACZoLAAAJmwsAAAmcCwAACZ0LAAAJngsAAAmfCwAACaALAAAJoQsAAAmiCwAACaMLAAAJpAsAAAmlCwAADQoHCQEAAAABAAAAQAAAAAQKSW5rUG9pbnRWMQIAAAAJpgsAAAmnCwAACagLAAAJqQsAAAmqCwAACasLAAAJrAsAAAmtCwAACa4LAAAJrwsAAAmwCwAACbELAAAJsgsAAAmzCwAACbQLAAAJtQsAAAm2CwAACbcLAAAJuAsAAAm5CwAACboLAAAJuwsAAAm8CwAACb0LAAAJvgsAAAm/CwAACcALAAAJwQsAAAnCCwAACcMLAAAJxAsAAAnFCwAACcYLAAAJxwsAAAnICwAACckLAAAJygsAAAnLCwAACcwLAAAJzQsAAAnOCwAACc8LAAAJ0AsAAA0VBwsBAAAAAQAAAEAAAAAECklua1BvaW50VjECAAAACdELAAAJ0gsAAAnTCwAACdQLAAAJ1QsAAAnWCwAACdcLAAAJ2AsAAAnZCwAACdoLAAAJ2wsAAAncCwAACd0LAAAJ3gsAAAnfCwAACeALAAAJ4QsAAAniCwAACeMLAAAJ5AsAAAnlCwAACeYLAAAJ5wsAAAnoCwAACekLAAAJ6gsAAAnrCwAACewLAAAJ7QsAAAnuCwAACe8LAAAJ8AsAAAnxCwAACfILAAAJ8wsAAAn0CwAACfULAAAJ9gsAAAn3CwAACfgLAAAJ+QsAAAn6CwAACfsLAAAJ/AsAAAn9CwAACf4LAAAJ/wsAAAkADAAACQEMAAAJAgwAAA0OBw0BAAAAAQAAAAABAAAECklua1BvaW50VjECAAAACQMMAAAJBAwAAAkFDAAACQYMAAAJBwwAAAkIDAAACQkMAAAJCgwAAAkLDAAACQwMAAAJDQwAAAkODAAACQ8MAAAJEAwAAAkRDAAACRIMAAAJEwwAAAkUDAAACRUMAAAJFgwAAAkXDAAACRgMAAAJGQwAAAkaDAAACRsMAAAJHAwAAAkdDAAACR4MAAAJHwwAAAkgDAAACSEMAAAJIgwAAAkjDAAACSQMAAAJJQwAAAkmDAAACScMAAAJKAwAAAkpDAAACSoMAAAJKwwAAAksDAAACS0MAAAJLgwAAAkvDAAACTAMAAAJMQwAAAkyDAAACTMMAAAJNAwAAAk1DAAACTYMAAAJNwwAAAk4DAAACTkMAAAJOgwAAAk7DAAACTwMAAAJPQwAAAk+DAAACT8MAAAJQAwAAAlBDAAACUIMAAAJQwwAAAlEDAAACUUMAAAJRgwAAAlHDAAACUgMAAAJSQwAAAlKDAAACUsMAAAJTAwAAAlNDAAACU4MAAAJTwwAAAlQDAAACVEMAAAJUgwAAAlTDAAACVQMAAAJVQwAAAlWDAAACVcMAAAJWAwAAAlZDAAACVoMAAAJWwwAAAlcDAAACV0MAAAJXgwAAAlfDAAACWAMAAAJYQwAAAliDAAACWMMAAAJZAwAAAllDAAACWYMAAAJZwwAAAloDAAACWkMAAAJagwAAAlrDAAACWwMAAAJbQwAAAluDAAACW8MAAAJcAwAAAlxDAAACXIMAAAJcwwAAAl0DAAACXUMAAAJdgwAAAl3DAAACXgMAAAJeQwAAAl6DAAACXsMAAAJfAwAAAl9DAAACX4MAAAJfwwAAAmADAAACYEMAAAJggwAAAmDDAAACYQMAAAJhQwAAAmGDAAACYcMAAAJiAwAAAmJDAAACYoMAAAJiwwAAAmMDAAACY0MAAAJjgwAAAmPDAAACZAMAAAJkQwAAAmSDAAACZMMAAAJlAwAAAmVDAAACZYMAAAJlwwAAAmYDAAACZkMAAAJmgwAAAmbDAAACZwMAAAJnQwAAAmeDAAACZ8MAAAJoAwAAAmhDAAACaIMAAAJowwAAAmkDAAACaUMAAAJpgwAAAmnDAAACagMAAAJqQwAAAmqDAAACasMAAAJrAwAAA1WBw8BAAAAAQAAAEAAAAAECklua1BvaW50VjECAAAACa0MAAAJrgwAAAmvDAAACbAMAAAJsQwAAAmyDAAACbMMAAAJtAwAAAm1DAAACbYMAAAJtwwAAAm4DAAACbkMAAAJugwAAAm7DAAACbwMAAAJvQwAAAm+DAAACb8MAAAJwAwAAAnBDAAACcIMAAAJwwwAAAnEDAAACcUMAAAJxgwAAAnHDAAACcgMAAAJyQwAAAnKDAAACcsMAAAJzAwAAAnNDAAACc4MAAAJzwwAAAnQDAAACdEMAAAJ0gwAAAnTDAAACdQMAAAJ1QwAAAnWDAAADRYHEQEAAAABAAAAQAAAAAQKSW5rUG9pbnRWMQIAAAAJ1wwAAAnYDAAACdkMAAAJ2gwAAAnbDAAACdwMAAAJ3QwAAAneDAAACd8MAAAJ4AwAAAnhDAAACeIMAAAJ4wwAAAnkDAAACeUMAAAJ5gwAAAnnDAAACegMAAAJ6QwAAAnqDAAACesMAAAJ7AwAAAntDAAACe4MAAAJ7wwAAAnwDAAACfEMAAAJ8gwAAAnzDAAACfQMAAAJ9QwAAAn2DAAACfcMAAAJ+AwAAAn5DAAACfoMAAAJ+wwAAAn8DAAADRoHEwEAAAABAAAAAAEAAAQKSW5rUG9pbnRWMQIAAAAJ/QwAAAn+DAAACf8MAAAJAA0AAAkBDQAACQINAAAJAw0AAAkEDQAACQUNAAAJBg0AAAkHDQAACQgNAAAJCQ0AAAkKDQAACQsNAAAJDA0AAAkNDQAACQ4NAAAJDw0AAAkQDQAACRENAAAJEg0AAAkTDQAACRQNAAAJFQ0AAAkWDQAACRcNAAAJGA0AAAkZDQAACRoNAAAJGw0AAAkcDQAACR0NAAAJHg0AAAkfDQAACSANAAAJIQ0AAAkiDQAACSMNAAAJJA0AAAklDQAACSYNAAAJJw0AAAkoDQAACSkNAAAJKg0AAAkrDQAACSwNAAAJLQ0AAAkuDQAACS8NAAAJMA0AAAkxDQAACTINAAAJMw0AAAk0DQAACTUNAAAJNg0AAAk3DQAACTgNAAAJOQ0AAAk6DQAACTsNAAAJPA0AAAk9DQAACT4NAAAJPw0AAAlADQAACUENAAAJQg0AAAlDDQAACUQNAAAJRQ0AAAlGDQAACUcNAAAJSA0AAAlJDQAACUoNAAAJSw0AAAlMDQAACU0NAAAJTg0AAAlPDQAACVANAAAJUQ0AAAlSDQAACVMNAAAJVA0AAAlVDQAACVYNAAAJVw0AAAlYDQAACVkNAAAJWg0AAAlbDQAACVwNAAAJXQ0AAAleDQAACV8NAAAJYA0AAAlhDQAACWINAAAJYw0AAAlkDQAACWUNAAAJZg0AAAlnDQAACWgNAAAJaQ0AAAlqDQAACWsNAAAJbA0AAAltDQAACW4NAAAJbw0AAAlwDQAACXENAAAJcg0AAAlzDQAACXQNAAAJdQ0AAAl2DQAACXcNAAAJeA0AAAl5DQAACXoNAAAJew0AAAl8DQAACX0NAAAJfg0AAAl/DQAACYANAAANfAUUAQAACklua1BvaW50VjEEAAAAAVgBWQ5QcmVzc3VyZUZhY3RvcglUaW1lU3RhbXAAAAAABgYLEAIAAAAArtHCy81dP8T/Q1Gex7A/AADoPQAAAAAAAAAAARUBAAAUAQAAACvM3ZcLWT+anjr+MpOwPwAAID4PAAAAAAAAAAEWAQAAFAEAAODsTtCxbFs/jNOM4rmBsD8AACk+DwAAAAAAAAABFwEAABQBAADQmOvT/0dhP3I9MavHXrA/AAAwPg8AAAAAAAAAARgBAAAUAQAA0Jjr0/9HYT9kcoOPTk2wPwAARz4fAAAAAAAAAAEZAQAAFAEAANCY69P/R2E/ZHKDj05NsD8AAFA+HwAAAAAAAAABGgEAABQBAADQmOvT/0dhP1an1XPVO7A/AABfPh8AAAAAAAAAARsBAAAUAQAAYPkszYx4Yj9I3CdYXCqwPwAAZD4fAAAAAAAAAAEcAQAAFAEAAGD5LM2MeGI/OhF6POMYsD8AAGs+LgAAAAAAAAABHQEAABQBAABg+SzNjHhiPzoRejzjGLA/AABuPi4AAAAAAAAAAR4BAAAUAQAAYPkszYx4Yj8sRswgagewPwAAeD4uAAAAAAAAAAEfAQAAFAEAAGD5LM2MeGI/PPY8CuLrrz8AAHw+LgAAAAAAAAABIAEAABQBAADQmOvT/0dhPyBg4dLvyK8/AACGPj4AAAAAAAAAASEBAAAUAQAA0Jjr0/9HYT8AyoWb/aWvPwCAiT4+AAAAAAAAAAEiAQAAFAEAANCY69P/R2E/5DMqZAuDrz8AAJI+PgAAAAAAAAABIwEAABQBAAAArtHCy81dP+QzKmQLg68/AICVPj4AAAAAAAAAASQBAAAUAQAAAK7RwsvNXT+8nc4sGWCvPwCAmz5OAAAAAAAAAAElAQAAFAEAAODsTtCxbFs/vJ3OLBlgrz8AAJ4+TgAAAAAAAAABJgEAABQBAADg7E7QsWxbP7ydziwZYK8/AIChPk4AAAAAAAAAAScBAAAUAQAA4OxO0LFsWz+8nc4sGWCvPwAAoz5OAAAAAAAAAAEoAQAAFAEAAODsTtCxbFs/vJ3OLBlgrz8AAKY+TgAAAAAAAAABKQEAABQBAADg7E7QsWxbP7ydziwZYK8/AACnPk4AAAAAAAAAASoBAAAUAQAA4OxO0LFsWz+gB3P1Jj2vPwCApz5dAAAAAAAAAAErAQAAFAEAAODsTtCxbFs/oAdz9SY9rz8AAKg+XQAAAAAAAAABLAEAABQBAAAArtHCy81dP6AHc/UmPa8/AACpPm0AAAAAAAAAAS0BAAAUAQAAAK7RwsvNXT+gB3P1Jj2vPwCAqT5tAAAAAAAAAAEuAQAAFAEAANCY69P/R2E/hHEXvjQarz8AAKs+fQAAAAAAAAABLwEAABQBAADguq+/ptlkP4RxF740Gq8/AICrPn0AAAAAAAAAATABAAAUAQAAwBvxuDMKZj9s27uGQveuPwAArT59AAAAAAAAAAExAQAAFAEAAOA9taTam2k/bNu7hkL3rj8AgK0+uwAAAAAAAAABMgEAABQBAABAYHmQgS1tP2zbu4ZC964/AACvPssAAAAAAAAAATMBAAAUAQAAwCH8gpuObz9s27uGQveuPwCArz7LAAAAAAAAAAE0AQAAFAEAABAiYDchkHE/UEVgT1DUrj8AgK4+2gAAAAAAAAABNQEAABQBAABAM0Kt9FhzP1BFYE9Q1K4/AACuPtoAAAAAAAAAATYBAAAUAQAAUEQkI8ghdT80rwQYXrGuPwAArj7qAAAAAAAAAAE3AQAAFAEAAIBVBpmb6nY/NK8EGF6xrj8AAK4+6gAAAAAAAAABOAEAABQBAAD4FomLtUt5PxgZqeBrjq4/AACvPvoAAAAAAAAAATkBAAAUAQAAWDlNd1zdfD/8gk2peWuuPwCArz4JAQAAAAAAAAE6AQAAFAEAAGhKL+0vpn4/4OzxcYdIrj8AgK4+GQEAAAAAAAABOwEAABQBAADwBdnvpIOAP8BWljqVJa4/AACuPhkBAAAAAAAAATwBAAAUAQAA6L5qJ1UAgj+kwDoDowKuPwAArT4ZAQAAAAAAAAE9AQAAFAEAAOR3/F4FfYM/pMA6A6MCrj8AAKw+GQEAAAAAAAABPgEAABQBAADYMI6WtfmEP4gq38uw360/AACuPlYBAAAAAAAAAT8BAAAUAQAA0OkfzmV2hj+IKt/LsN+tPwAArz5WAQAAAAAAAAFAAQAAFAEAALiisQUW84c/iCrfy7DfrT8AgK8+VgEAAAAAAAABQQEAABQBAADks5N76buJP4gq38uw360/AACwPlYBAAAAAAAAAUIBAAAUAQAABMV18byEiz+IKt/LsN+tPwAAsD5lAQAAAAAAAAFDAQAAFAEAAPx9ByltAY0/iCrfy7DfrT8AALA+ZQEAAAAAAAABRAEAABQBAAD0NplgHX6OP4gq38uw360/AICuPmUBAAAAAAAAAUUBAAAUAQAAJtBlCopJkD+IKt/LsN+tPwAArj51AQAAAAAAAAFGAQAAFAEAAJqsLibiB5E/iCrfy7DfrT8AAK4+dQEAAAAAAAABRwEAABQBAAAytR/hS+yRP6TAOgOjAq4/AACuPoUBAAAAAAAAAUgBAAAUAQAAwr0QnLXQkj/AVpY6lSWuPwAAsD6FAQAAAAAAAAFJAQAAFAEAACJusRj8aJM/4OzxcYdIrj8AALE+lAEAAAAAAAABSgEAABQBAACaSno0VCeUP/yCTal5a64/AICxPpQBAAAAAAAAAUsBAAAUAQAA/voasZq/lD8YGanga46uPwAAsj6kAQAAAAAAAAFMAQAAFAEAAGKruy3hV5U/NK8EGF6xrj8AgK4+pAEAAAAAAAABTQEAABQBAADCW1yqJ/CVP1BFYE9Q1K4/AACtPsMBAAAAAAAAAU4BAAAUAQAAIgz9Jm6Ilj9s27uGQveuPwCArz7DAQAAAAAAAAFPAQAAFAEAAIK8naO0IJc/hHEXvjQarz8AgLA+0wEAAAAAAAABUAEAABQBAAD+mGa/DN+XP6AHc/UmPa8/AICxPtMBAAAAAAAAAVEBAAAUAQAASh3fnEFRmD+gB3P1Jj2vPwAAsj7TAQAAAAAAAAFSAQAAFAEAAKbNfxmI6Zg/oAdz9SY9rz8AgLA+0wEAAAAAAAABUwEAABQBAADaJdBXqzWZP7ydziwZYK8/AACwPtMBAAAAAAAAAVQBAAAUAQAAJqpINeCnmT/kMypkC4OvPwAAsT7iAQAAAAAAAAFVAQAAFAEAAHIuwRIVGpo/5DMqZAuDrz8AgLE+4gEAAAAAAAABVgEAABQBAAC2sjnwSYyaP+QzKmQLg68/AACzPgICAAAAAAAAAVcBAAAUAQAAGmPabJAkmz8AyoWb/aWvPwCAsj4CAgAAAAAAAAFYAQAAFAEAAH4Te+nWvJs/AMqFm/2lrz8AALI+AgIAAAAAAAABWQEAABQBAAC+l/PGCy+cPwDKhZv9pa8/AACzPhECAAAAAAAAAVoBAAAUAQAAChxspEChnD8AyoWb/aWvPwCAsz4RAgAAAAAAAAFbAQAAFAEAAG7MDCGHOZ0/AMqFm/2lrz8AgLM+IQIAAAAAAAABXAEAABQBAADmqNU83/edPwDKhZv9pa8/AAC0PiECAAAAAAAAAV0BAAAUAQAAMi1OGhRqnj8AyoWb/aWvPwAAtj4hAgAAAAAAAAFeAQAAFAEAAJLd7pZaAp8/AMqFm/2lrz8AALc+MAIAAAAAAAABXwEAABQBAAD2jY8ToZqfP+QzKmQLg68/AIC2PjACAAAAAAAAAWABAAAUAQAAR0tAZ4U/oD/kMypkC4OvPwAAtj5AAgAAAAAAAAFhAQAAFAEAAHWjkKWoi6A/vJ3OLBlgrz8AALc+QAIAAAAAAAABYgEAABQBAAC9JwmD3f2gP7ydziwZYK8/AIC3PlACAAAAAAAAAWMBAAAUAQAA8X9ZwQBKoT+8nc4sGWCvPwCAtz5QAgAAAAAAAAFkAQAAFAEAADkE0p41vKE/vJ3OLBlgrz8AALg+XwIAAAAAAAABZQEAABQBAACPnt5Lc0GiP7ydziwZYK8/AIC2Pm8CAAAAAAAAAWYBAAAUAQAAzQzDWZ+goj+8nc4sGWCvPwAAtj5vAgAAAAAAAAFnAQAAFAEAABWROzfUEqM/oAdz9SY9rz8AALU+jgIAAAAAAAABaAEAABQBAABbFbQUCYWjP6AHc/UmPa8/AAC0Po4CAAAAAAAAAWkBAAAUAQAAs6/AwUYKpD+gB3P1Jj2vPwAAsz6OAgAAAAAAAAFqAQAAFAEAAAdKzW6Ej6Q/vJ3OLBlgrz8AALI+jgIAAAAAAAABawEAABQBAABPzkVMuQGlP7ydziwZYK8/AACzPp4CAAAAAAAAAWwBAAAUAQAAm1K+Ke5zpT/kMypkC4OvPwCAsz6eAgAAAAAAAAFtAQAAFAEAAOPWNgcj5qU/AMqFm/2lrz8AALU+rQIAAAAAAAABbgEAABQBAAAvW6/kV1imPzz2PAri668/AIC1Pq0CAAAAAAAAAW8BAAAUAQAAacmT8oO3pj86EXo84xiwPwCAtT7NAgAAAAAAAAFwAQAAFAEAALVNDNC4Kac/VqfVc9U7sD8AALY+zQIAAAAAAAABcQEAABQBAAD90YSt7ZunP3I9MavHXrA/AAC2PtwCAAAAAAAAAXIBAAAUAQAARVb9iiIOqD+M04ziuYGwPwAAtj7sAgAAAAAAAAFzAQAAFAEAAJHadWhXgKg/qGnoGayksD8AALc+7AIAAAAAAAABdAEAABQBAADNSFp2g9+oP8T/Q1Gex7A/AIC3PuwCAAAAAAAAAXUBAAAUAQAAB7c+hK8+qT/ilZ+IkOqwPwAAuT7sAgAAAAAAAAF2AQAAFAEAAEUlI5Lbnak/BCz7v4INsT8AgLk+7AIAAAAAAAABdwEAABQBAACRqZtvEBCqPyLCVvd0MLE/AIC5PuwCAAAAAAAAAXgBAAAUAQAA4UOoHE6Vqj8+WLIuZ1OxPwAAuj78AgAAAAAAAAF5AQAAFAEAADnetMmLGqs/ZLm7gdKHsT8AALo+/AIAAAAAAAABegEAABQBAACPeMF2yZ+rP4JPF7nEqrE/AAC6PgsDAAAAAAAAAXsBAAAUAQAA4xLOIwclrD+ssCAMMN+xPwAAuj4LAwAAAAAAAAF8AQAAFAEAADmt2tBEqqw/1hEqX5sTsj8AALo+GwMAAAAAAAABfQEAABQBAACRR+d9gi+tP/SnhZaNNrI/AAC7PhsDAAAAAAAAAX4BAAAUAQAA8/eH+sjHrT8WPuHNf1myPwCAuz4qAwAAAAAAAAF/AQAAFAEAAFOoKHcPYK4/MNQ8BXJ8sj8AgLs+KgMAAAAAAAABgAEAABQBAAC/bl3DXguvP0xqmDxkn7I/AAC8PkoDAAAAAAAAAYEBAAAUAQAAJR/+P6Wjrz9aNUZY3bCyPwAAvT5KAwAAAAAAAAGCAQAAFAEAAMJnT971HbA/aAD0c1bCsj8AgL0+XQMAAAAAAAABgwEAABQBAADyv58cGWqwP3bLoY/P07I/AAC/Pl0DAAAAAAAAAYQBAAAUAQAAJBjwWjy2sD+Glk+rSOWyPwCAvz5dAwAAAAAAAAGFAQAAFAEAAE5ldjHb+LA/lGH9xsH2sj8AAME+XQMAAAAAAAABhgEAABQBAAB+vcZv/kSxP6Isq+I6CLM/AIDBPm0DAAAAAAAAAYcBAAAUAQAAqgpNRp2HsT+iLKviOgizPwAAwz5tAwAAAAAAAAGIAQAAFAEAANxinYTA07E/oiyr4joIsz8AgMM+fQMAAAAAAAABiQEAABQBAAAMu+3C4x+yP6Isq+I6CLM/AADFPn0DAAAAAAAAAYoBAAAUAQAAQh4IaYt1sj+iLKviOgizPwCAxT6MAwAAAAAAAAGLAQAAFAEAAHiBIg8zy7I/lGH9xsH2sj8AgMU+jAMAAAAAAAABjAEAABQBAAC27wYdXyqzP4aWT6tI5bI/AADGPqsDAAAAAAAAAY0BAAAUAQAA+Gi1kg+Tsz92y6GPz9OyPwAAxz6rAwAAAAAAAAGOAQAAFAEAADziYwjA+7M/aAD0c1bCsj8AgMc+qwMAAAAAAAABjwEAABQBAACKcaZNeXe0P0xqmDxkn7I/AIDGPrsDAAAAAAAAAZABAAAUAQAA1PUeK67ptD8w1DwFcnyyPwAAxj67AwAAAAAAAAGRAQAAFAEAABhvzaBeUrU/Fj7hzX9Zsj8AAMY+uwMAAAAAAAABkgEAABQBAABa6HsWD7u1P/SnhZaNNrI/AADGPrsDAAAAAAAAAZMBAAAUAQAAnmEqjL8jtj/WESpfmxOyPwAAxj7LAwAAAAAAAAGUAQAAFAEAAOLa2AFwjLY/unvOJ6nwsT8AAMY+ywMAAAAAAAABlQEAABQBAAAgSb0PnOu2P57lcvC2zbE/AADGPtoDAAAAAAAAAZYBAAAUAQAAWrehHchKtz+CTxe5xKqxPwAAxj7aAwAAAAAAAAGXAQAAFAEAAJYlhiv0qbc/ZLm7gdKHsT8AAMY++gMAAAAAAAABmAEAABQBAADcnjShpBK4P0wjYErgZLE/AADGPvoDAAAAAAAAAZkBAAAUAQAAHhjjFlV7uD8wjQQT7kGxPwAAxz76AwAAAAAAAAGaAQAAFAEAAGqcW/SJ7bg/Eveo2/sesT8AgMc++gMAAAAAAAABmwEAABQBAAC2K545Q2m5P/BgTaQJ/LA/AADJPgkEAAAAAAAAAZwBAAAUAQAABrvgfvzkuT/ilZ+IkOqwPwCAyT4JBAAAAAAAAAGdAQAAFAEAAFZKI8S1YLo/1MrxbBfZsD8AgMk+GQQAAAAAAAABngEAABQBAACezpuh6tK6P8T/Q1Gex7A/AADKPhkEAAAAAAAAAZ8BAAAUAQAA5lIUfx9Fuz+2NJY1JbawPwCAyD44BAAAAAAAAAGgAQAAFAEAADLXjFxUt7s/qGnoGayksD8AAMg+OAQAAAAAAAABoQEAABQBAAB0UDvSBCC8P5qeOv4yk7A/AADKPkgEAAAAAAAAAaIBAAAUAQAAvNSzrzmSvD+M04ziuYGwPwAAyz5IBAAAAAAAAAGjAQAAFAEAAPxCmL1l8bw/ggjfxkBwsD8AgMw+SAQAAAAAAAABpAEAABQBAAA+vEYzFlq9P3I9MavHXrA/AIDNPkgEAAAAAAAAAaUBAAAUAQAAgDX1qMbCvT9kcoOPTk2wPwAA0D5IBAAAAAAAAAGmAQAAFAEAAMKuox53K74/ZHKDj05NsD8AANE+VwQAAAAAAAABpwEAABQBAAAGKFKUJ5S+P2Ryg49OTbA/AIDSPlcEAAAAAAAAAagBAAAUAQAASqEACtj8vj9kcoOPTk2wPwCA0z5nBAAAAAAAAAGpAQAAFAEAAIwar3+IZb8/ZHKDj05NsD8AANU+ZwQAAAAAAAABqgEAABQBAADeqfHEQeG/P2Ryg49OTbA/AIDVPncEAAAAAAAAAasBAAAUAQAAExc1UbspwD9yPTGrx16wPwAA1z53BAAAAAAAAAGsAQAAFAEAALZTDIwTXsA/ggjfxkBwsD8AgNc+lgQAAAAAAAABrQEAABQBAADSiv6SqY3AP5qeOv4yk7A/AADZPpYEAAAAAAAAAa4BAAAUAQAAb7wLZn24wD+oaegZrKSwPwCA2T6lBAAAAAAAAAGvAQAAFAEAAAnuGDlR48A/tjSWNSW2sD8AANs+pQQAAAAAAAABsAEAABQBAAAkGkHYYgnBP8T/Q1Gex7A/AIDbPqUEAAAAAAAAAbEBAAAUAQAANDufD/AlwT/UyvFsF9mwPwAA3T6lBAAAAAAAAAGyAQAAFAEAAMph4no/R8E/4pWfiJDqsD8AgN0+tQQAAAAAAAABswEAABQBAADdgkCyzGPBP/BgTaQJ/LA/AIDdPrUEAAAAAAAAAbQBAAAUAQAA8KOe6VmAwT8ELPu/gg2xPwAA3j7FBAAAAAAAAAG1AQAAFAEAAAHF/CDnnME/Eveo2/sesT8AAOA+xQQAAAAAAAABtgEAABQBAAAU5lpYdLnBPyLCVvd0MLE/AADhPtQEAAAAAAAAAbcBAAAUAQAAJwe5jwHWwT8wjQQT7kGxPwCA4T7UBAAAAAAAAAG4AQAAFAEAADgoF8eO8sE/PliyLmdTsT8AAOI+5AQAAAAAAAABuQEAABQBAADNTloy3hPCP0wjYErgZLE/AADmPuQEAAAAAAAAAboBAAAUAQAAYnWdnS01wj9kubuB0oexPwAA6D4DBQAAAAAAAAG7AQAAFAEAAHqhxTw/W8I/dIRpnUuZsT8AgOo+AwUAAAAAAAABvAEAABQBAACVze3bUIHCP4JPF7nEqrE/AIDrPgMFAAAAAAAAAb0BAAAUAQAArPkVe2Knwj+QGsXUPbyxPwCA6j4DBQAAAAAAAAG+AQAAFAEAAEcrI0420sI/nuVy8LbNsT8AAOo+EwUAAAAAAAABvwEAABQBAABhV0vtR/jCP57lcvC2zbE/AADrPhMFAAAAAAAAAcABAAAUAQAAeINzjFkewz+ssCAMMN+xPwCA6z4iBQAAAAAAAAHBAQAAFAEAAJCvmytrRMM/unvOJ6nwsT8AgOs+IgUAAAAAAAABwgEAABQBAAAs4aj+Pm/DP7p7ziep8LE/AADsPiIFAAAAAAAAAcMBAAAUAQAARQ3RnVCVwz+6e84nqfCxPwAA7D4yBQAAAAAAAAHEAQAAFAEAANozFAmgtsM/unvOJ6nwsT8AAOw+MgUAAAAAAAABxQEAABQBAADzXzyosdzDP7p7ziep8LE/AADtPkIFAAAAAAAAAcYBAAAUAQAACoxkR8MCxD+6e84nqfCxPwCA7T5CBQAAAAAAAAHHAQAAFAEAAJ+yp7ISJMQ/unvOJ6nwsT8AgOw+YQUAAAAAAAAByAEAABQBAAA12eodYkXEP6ywIAww37E/AADsPmEFAAAAAAAAAckBAAAUAQAAy/8tibFmxD+e5XLwts2xPwAA7T5hBQAAAAAAAAHKAQAAFAEAAGAmcfQAiMQ/kBrF1D28sT8AgO0+YQUAAAAAAAABywEAABQBAAD1TLRfUKnEP4JPF7nEqrE/AADvPnEFAAAAAAAAAcwBAAAUAQAADXnc/mHPxD90hGmdS5mxPwCA7z5xBQAAAAAAAAHNAQAAFAEAACelBJ5z9cQ/ZLm7gdKHsT8AgO8+gAUAAAAAAAABzgEAABQBAADB1hFxRyDFP1buDWZZdrE/AADwPoAFAAAAAAAAAc8BAAAUAQAAXggfRBtLxT9W7g1mWXaxPwAA8T6QBQAAAAAAAAHQAQAAFAEAAPg5LBfvdcU/TCNgSuBksT8AgPE+kAUAAAAAAAAB0QEAABQBAACVaznqwqDFPz5Ysi5nU7E/AIDwPp8FAAAAAAAAAdIBAAAUAQAAtKIr8VjQxT8+WLIuZ1OxPwAA8D6fBQAAAAAAAAHTAQAAFAEAAMzOU5Bq9sU/PliyLmdTsT8AAPA+rwUAAAAAAAAB1AEAABQBAADk+nsvfBzGPz5Ysi5nU7E/AADwPq8FAAAAAAAAAdUBAAAUAQAA+yakzo1Cxj8+WLIuZ1OxPwAA8D6/BQAAAAAAAAHWAQAAFAEAAJhYsaFhbcY/PliyLmdTsT8AAPA+vwUAAAAAAAAB1wEAABQBAAAuf/QMsY7GPz5Ysi5nU7E/AADxPr8FAAAAAAAAAdgBAAAUAQAARascrMK0xj8+WLIuZ1OxPwCA8T7OBQAAAAAAAAHZAQAAFAEAAFjMeuNP0cY/PliyLmdTsT8AgPE+zgUAAAAAAAAB2gEAABQBAABp7dga3e3GP0wjYErgZLE/AADyPt4FAAAAAAAAAdsBAAAUAQAA+QhSHqgFxz9MI2BK4GSxPwAA8z7eBQAAAAAAAAHcAQAAFAEAAAYf5u2wGMc/Vu4NZll2sT8AgPM+/QUAAAAAAAAB3QEAABQBAACUOl/xezDHP1buDWZZdrE/AAD1Pv0FAAAAAAAAAd4BAAAUAQAAJVbY9EZIxz9kubuB0oexPwCA9T79BQAAAAAAAAHfAQAAFAEAADBsbMRPW8c/ZLm7gdKHsT8AgPU+DQYAAAAAAAAB4AEAABQBAADAh+XHGnPHP2S5u4HSh7E/AAD2Pg0GAAAAAAAAAeEBAAAUAQAAUKNey+WKxz9kubuB0oexPwAA+D4NBgAAAAAAAAHiAQAAFAEAAN6+186wosc/ZLm7gdKHsT8AAPk+HAYAAAAAAAAB4wEAABQBAABs2lDSe7rHP2S5u4HSh7E/AID6PhwGAAAAAAAAAeQBAAAUAQAA/fXJ1UbSxz9kubuB0oexPwCA+z4sBgAAAAAAAAHlAQAAFAEAAIsRQ9kR6sc/ZLm7gdKHsT8AgPo+LAYAAAAAAAAB5gEAABQBAAAcLbzc3AHIP2S5u4HSh7E/AAD6PjwGAAAAAAAAAecBAAAUAQAAq0g14KcZyD9kubuB0oexPwAA/D48BgAAAAAAAAHoAQAAFAEAADlkruNyMcg/ZLm7gdKHsT8AAP0+SwYAAAAAAAAB6QEAABQBAADJfyfnPUnIP2S5u4HSh7E/AID+PksGAAAAAAAAAeoBAAAUAQAAV5ug6ghhyD9kubuB0oexPwCA/z5bBgAAAAAAAAHrAQAAFAEAAOi2Ge7TeMg/ZLm7gdKHsT8AgP4+WwYAAAAAAAAB7AEAABQBAAB30pLxnpDIP2S5u4HSh7E/AAD+PmsGAAAAAAAAAe0BAAAUAQAABe4L9WmoyD9kubuB0oexPwAAAD9rBgAAAAAAAAHuAQAAFAEAABgPaiz3xMg/ZLm7gdKHsT8AgAA/egYAAAAAAAAB7wEAABQBAACnKuMvwtzIP2S5u4HSh7E/AEAAP3oGAAAAAAAAAfABAAAUAQAAuktBZ0/5yD9W7g1mWXaxPwAAAD+KBgAAAAAAAAHxAQAAFAEAAEhnumoaEck/TCNgSuBksT8AAAA/igYAAAAAAAAB8gEAABQBAADdjf3VaTLJPz5Ysi5nU7E/AAAAP4oGAAAAAAAAAfMBAAAUAQAAbql22TRKyT8wjQQT7kGxPwAAAD+ZBgAAAAAAAAH0AQAAFAEAAIHK1BDCZsk/IsJW93QwsT8AAAA/mQYAAAAAAAAB9QEAABQBAACZ9vyv04zJPxL3qNv7HrE/AAAAP8gGAAAAAAAAAfYBAAAUAQAALh1AGyOuyT8ELPu/gg2xPwAAAD/IBgAAAAAAAAH3AQAAFAEAAEA+nlKwysk/8GBNpAn8sD8AAAA/yAYAAAAAAAAB+AEAABQBAADUZOG9/+vJP+KVn4iQ6rA/AAAAP9gGAAAAAAAAAfkBAAAUAQAAZoBawcoDyj/UyvFsF9mwPwAAAD/YBgAAAAAAAAH6AQAAFAEAAPqmnSwaJco/xP9DUZ7HsD8AgP4+2AYAAAAAAAAB+wEAABQBAAAS08XLK0vKP7Y0ljUltrA/AAD+PvcGAAAAAAAAAfwBAAAUAQAAKv/taj1xyj+oaegZrKSwPwAA/z73BgAAAAAAAAH9AQAAFAEAAEIrFgpPl8o/mp46/jKTsD8AgP8+9wYAAAAAAAAB/gEAABQBAADYUVl1nrjKP4zTjOK5gbA/AID/PgcHAAAAAAAAAf8BAAAUAQAA8n2BFLDeyj+CCN/GQHCwPwAAAD8HBwAAAAAAAAEAAgAAFAEAAAqqqbPBBMs/cj0xq8desD8AAAA/FgcAAAAAAAABAQIAABQBAAAi1tFS0yrLP3I9MavHXrA/AAAAPxYHAAAAAAAAAQICAAAUAQAAtvwUviJMyz9yPTGrx16wPwAAAD8mBwAAAAAAAAEDAgAAFAEAAM4oPV00css/ggjfxkBwsD8AAAA/JgcAAAAAAAABBAIAABQBAABkT4DIg5PLP4II38ZAcLA/AID+PiYHAAAAAAAAAQUCAAAUAQAA+nXDM9O0yz+M04ziuYGwPwAA/j42BwAAAAAAAAEGAgAAFAEAAI6cBp8i1ss/jNOM4rmBsD8AAP8+NgcAAAAAAAABBwIAABQBAAAkw0kKcvfLP5qeOv4yk7A/AID/PlUHAAAAAAAAAQgCAAAUAQAAOOSnQf8TzD+oaegZrKSwPwCA/z5VBwAAAAAAAAEJAgAAFAEAAM4K66xONcw/tjSWNSW2sD8AAAA/VQcAAAAAAAABCgIAABQBAABcJmSwGU3MP7Y0ljUltrA/AAAAP1UHAAAAAAAAAQsCAAAUAQAA8EynG2luzD/E/0NRnsewPwCAAD9tBwAAAAAAAAEMAgAAFAEAAARuBVP2isw/1MrxbBfZsD8AwAA/bQcAAAAAAAABDQIAABQBAAAUj2OKg6fMP9TK8WwX2bA/AEAAP20HAAAAAAAAAQ4CAAAUAQAApqrcjU6/zD/UyvFsF9mwPwAAAD+MBwAAAAAAAAEPAgAAFAEAADTGVZEZ18w/1MrxbBfZsD8AAAA/jAcAAAAAAAABEAIAABQBAABI57PIpvPMP9TK8WwX2bA/AAAAP4wHAAAAAAAAARECAAAUAQAAWggSADQQzT/ilZ+IkOqwPwAAAD+MBwAAAAAAAAESAgAAFAEAAGwpcDfBLM0/4pWfiJDqsD8AAAA/nAcAAAAAAAABEwIAABQBAAB+Ss5uTknNP+KVn4iQ6rA/AAAAP5wHAAAAAAAAARQCAAAUAQAAEnER2p1qzT/ilZ+IkOqwPwAAAD+sBwAAAAAAAAEVAgAAFAEAAKiXVEXti80/4pWfiJDqsD8AgAA/rAcAAAAAAAABFgIAABQBAAA+vpewPK3NP+KVn4iQ6rA/AMAAP7sHAAAAAAAAARcCAAAUAQAAVuq/T07TzT/ilZ+IkOqwPwDAAD+7BwAAAAAAAAEYAgAAFAEAAG4W6O5f+c0/4pWfiJDqsD8AAAE/ywcAAAAAAAABGQIAABQBAAAKSPXBMyTOP+KVn4iQ6rA/AIABP8sHAAAAAAAAARoCAAAUAQAAInQdYUVKzj/wYE2kCfywPwDAAT/bBwAAAAAAAAEbAgAAFAEAADqgRQBXcM4/8GBNpAn8sD8AwAE/2wcAAAAAAAABHAIAABQBAABUzG2faJbOPwQs+7+CDbE/AAACP+oHAAAAAAAAAR0CAAAUAQAA6PKwCri3zj8ELPu/gg2xPwAAAj/qBwAAAAAAAAEeAgAAFAEAAH4Z9HUH2c4/Eveo2/sesT8AAAI/6gcAAAAAAAABHwIAABQBAACQOlKtlPXOPyLCVvd0MLE/AAACPwkIAAAAAAAAASACAAAUAQAAIFbLsF8Nzz8wjQQT7kGxPwAAAj8JCAAAAAAAAAEhAgAAFAEAAK5xRLQqJc8/PliyLmdTsT8AAAI/CQgAAAAAAAABIgIAABQBAAC8h9iDMzjPP1buDWZZdrE/AAACPwkIAAAAAAAAASMCAAAUAQAAxp1sUzxLzz9kubuB0oexPwDAAD8ZCAAAAAAAAAEkAgAAFAEAAFCuG++CWc8/dIRpnUuZsT8AQAA/GQgAAAAAAAABJQIAABQBAADavsqKyWfPP4JPF7nEqrE/AAD/PhkIAAAAAAAAASYCAAAUAQAA4MmU8k1xzz+QGsXUPbyxPwAA/j44CAAAAAAAAAEnAgAAFAEAAGjaQ46Uf88/nuVy8LbNsT8AAPU+OAgAAAAAAAABKAIAABQBAADy6vIp243PP7p7ziep8LE/AADxPjgIAAAAAAAAASkCAAAUAQAAdvDXXZ2Szz/WESpfmxOyPwAA1D44CAAAAAAAAAEqAgAAFAEAAHr7ocUhnM8/9KeFlo02sj8AgMc+SAgAAAAAAAABKwIAABQBAACCBmwtpqXPPxY+4c1/WbI/AIDBPkgIAAAAAAAAASwCAAAUAQAAiBE2lSqvzz8w1DwFcnyyPwCAvz5ICAAAAAAAAAEtAgAAFAEAALJUrigzatQ/wFaWOpUlrj8AAGc+AAAAAAAAAAABLgIAABQBAACyVK4oM2rUPxjScO7nU60/AACePhAAAAAAAAAAAS8CAAAUAQAA8dG7DtJn1D/8OxW39TCtPwAAqD4QAAAAAAAAAAEwAgAAFAEAALJUrigzatQ//DsVt/UwrT8AgK4+EAAAAAAAAAABMQIAABQBAAB016BClGzUP9yluX8DDq0/AICvPiAAAAAAAAAAATICAAAUAQAA99yFdlZx1D/cpbl/Aw6tPwCArj4gAAAAAAAAAAEzAgAAFAEAADtlXcR5eNQ/vA9eSBHrrD8AAK0+LwAAAAAAAAABNAIAABQBAACA7TQSnX/UP5x5AhEfyKw/AACsPi8AAAAAAAAAATUCAAAUAQAAhvj+eSGJ1D+ceQIRH8isPwAArT4/AAAAAAAAAAE2AgAAFAEAAE6Gu/sGldQ/nHkCER/IrD8AgK0+PwAAAAAAAAABNwIAABQBAADWlmqXTaPUP5x5AhEfyKw/AICtPk4AAAAAAAAAATgCAAAUAQAAISoMTfWz1D+ceQIRH8isPwAArj5OAAAAAAAAAAE5AgAAFAEAAGy9rQKdxNQ/nHkCER/IrD8AAK4+TgAAAAAAAAABOgIAABQBAAB500HSpdfUP7wPXkgR66w/AACuPl4AAAAAAAAAATsCAAAUAQAARmzIuw/t1D/cpbl/Aw6tPwAArj5eAAAAAAAAAAE8AgAAFAEAANWHQb/aBNU//DsVt/UwrT8AAK4+XgAAAAAAAAABPQIAABQBAABlo7rCpRzVPxjScO7nU60/AACuPm4AAAAAAAAAAT4CAAAUAQAAtkEm4NE21T80aMwl2natPwAArj5uAAAAAAAAAAE/AgAAFAEAAEVdn+OcTtU/bJSDlL68rT8AgKw+nQAAAAAAAAABQAIAABQBAABXfv0aKmvVP4gq38uw360/AACsPp0AAAAAAAAAAUECAAAUAQAAqBxpOFaF1T+kwDoDowKuPwAArT6dAAAAAAAAAAFCAgAAFAEAAHzAuYlEpNU/4OzxcYdIrj8AgK0+nQAAAAAAAAABQwIAABQBAAAR5/z0k8XVP/yCTal5a64/AICtPqwAAAAAAAAAAUQCAAAUAQAAaJAyekTp1T80rwQYXrGuPwAArj6sAAAAAAAAAAFFAgAAFAEAAIC8WhlWD9Y/bNu7hkL3rj8AALE+rAAAAAAAAAABRgIAABQBAACZ6IK4ZzXWP6AHc/UmPa8/AICyPqwAAAAAAAAAAUcCAAAUAQAAshSrV3lb1j/kMypkC4OvPwAAuD68AAAAAAAAAAFIAgAAFAEAAMpA0/aKgdY/IGDh0u/Irz8AALo+vAAAAAAAAAABSQIAABQBAAAf6gh8O6XWPyxGzCBqB7A/AIC8PssAAAAAAAAAAUoCAAAUAQAAd5M+AezI1j86EXo84xiwPwCAvT7LAAAAAAAAAAFLAgAAFAEAAFJCWbpe8dY/OhF6POMYsD8AAL8+2wAAAAAAAAABTAIAABQBAAAs8XNz0RnXPzoRejzjGLA/AIC/PtsAAAAAAAAAAU0CAAAUAQAAxiKBRqVE1z9I3CdYXCqwPwCAvz7rAAAAAAAAAAFOAgAAFAEAAORZc007dNc/VqfVc9U7sD8AAMA+6wAAAAAAAAABTwIAABQBAACBi4AgD5/XP2Ryg49OTbA/AADBPgoBAAAAAAAAAVACAAAUAQAAHL2N8+LJ1z9yPTGrx16wPwCAwT4KAQAAAAAAAAFRAgAAFAEAAPZrqKxV8tc/ggjfxkBwsD8AgMA+CgEAAAAAAAABUgIAABQBAAAOmNBLZxjYP4zTjOK5gbA/AADAPhoBAAAAAAAAAVMCAAAUAQAAZUEG0Rc82D+M04ziuYGwPwAAwD4aAQAAAAAAAAFUAgAAFAEAAH1tLnApYtg/jNOM4rmBsD8AAMA+GgEAAAAAAAABVQIAABQBAABXHEkpnIrYP4zTjOK5gbA/AADAPhoBAAAAAAAAAVYCAAAUAQAA9E1W/G+12D+anjr+MpOwPwAAwD4pAQAAAAAAAAFXAgAAFAEAAI5/Y89D4Ng/mp46/jKTsD8AAMA+KQEAAAAAAAABWAIAABQBAAArsXCiFwvZP6hp6BmspLA/AADAPjkBAAAAAAAAAVkCAAAUAQAAA2CLW4oz2T+2NJY1JbawPwAAwT45AQAAAAAAAAFaAgAAFAEAAB6Ms/qbWdk/xP9DUZ7HsD8AgME+WAEAAAAAAAABWwIAABQBAAA1uNuZrX/ZP9TK8WwX2bA/AADDPlgBAAAAAAAAAVwCAAAUAQAAimERH16j2T/ilZ+IkOqwPwCAwz5YAQAAAAAAAAFdAgAAFAEAAOMKR6QOx9k/8GBNpAn8sD8AAMc+WAEAAAAAAAABXgIAABQBAAD6Nm9DIO3ZPwQs+7+CDbE/AIDIPmgBAAAAAAAAAV8CAAAUAQAAFGOX4jET2j8S96jb+x6xPwAAzT5oAQAAAAAAAAFgAgAAFAEAAOwRspukO9o/IsJW93QwsT8AgM4+dwEAAAAAAAABYQIAABQBAAAHPto6tmHaPzCNBBPuQbE/AIDQPncBAAAAAAAAAWICAAAUAQAAHmoC2seH2j8+WLIuZ1OxPwCA0T6XAQAAAAAAAAFjAgAAFAEAADaWKnnZrdo/Vu4NZll2sT8AgNE+lwEAAAAAAAABZAIAABQBAACOP2D+idHaP2S5u4HSh7E/AADSPqYBAAAAAAAAAWUCAAAUAQAA5OiVgzr12j90hGmdS5mxPwAA0j6mAQAAAAAAAAFmAgAAFAEAADuSywjrGNs/dIRpnUuZsT8AANI+pgEAAAAAAAABZwIAABQBAABUvvOn/D7bP3SEaZ1LmbE/AADSPqYBAAAAAAAAAWgCAAAUAQAA8O8Ae9Bp2z90hGmdS5mxPwAA0j62AQAAAAAAAAFpAgAAFAEAAIshDk6klNs/dIRpnUuZsT8AANI+tgEAAAAAAAABagIAABQBAADn1Q072cHbP3SEaZ1LmbE/AADSPsUBAAAAAAAAAWsCAAAUAQAARYoNKA7v2z90hGmdS5mxPwAA0z7FAQAAAAAAAAFsAgAAFAEAAB45KOGAF9w/dIRpnUuZsT8AgNM+1QEAAAAAAAABbQIAABQBAAD450Ka8z/cP3SEaZ1LmbE/AADVPtUBAAAAAAAAAW4CAAAUAQAA0pZdU2Zo3D90hGmdS5mxPwCA1T7VAQAAAAAAAAFvAgAAFAEAAG7IaiY6k9w/dIRpnUuZsT8AgNQ+9AEAAAAAAAABcAIAABQBAADLfGoTb8DcP3SEaZ1LmbE/AADUPvQBAAAAAAAAAXECAAAUAQAA6rNcGgXw3D90hGmdS5mxPwAA0z70AQAAAAAAAAFyAgAAFAEAAAjrTiGbH90/dIRpnUuZsT8AANI+9AEAAAAAAAABcwIAABQBAABmn04O0EzdP3SEaZ1LmbE/AADTPgQCAAAAAAAAAXQCAAAUAQAAgtZAFWZ83T90hGmdS5mxPwCA0z4EAgAAAAAAAAF1AgAAFAEAAFyFW87YpN0/dIRpnUuZsT8AgNM+FAIAAAAAAAABdgIAABQBAAD6tmihrM/dP3SEaZ1LmbE/AADUPhQCAAAAAAAAAXcCAAAUAQAAlOh1dID63T9kubuB0oexPwCA0j4jAgAAAAAAAAF4AgAAFAEAAPCcdWG1J94/Vu4NZll2sT8AANI+IwIAAAAAAAABeQIAABQBAAAO1GdoS1feP1buDWZZdrE/AADUPjMCAAAAAAAAAXoCAAAUAQAALgtab+GG3j9W7g1mWXaxPwAA1T4zAgAAAAAAAAF7AgAAFAEAAIy/WVwWtN4/Vu4NZll2sT8AgNU+QgIAAAAAAAABfAIAABQBAAAm8WYv6t7eP1buDWZZdrE/AADWPkICAAAAAAAAAX0CAAAUAQAAQB2PzvsE3z9W7g1mWXaxPwAA2T5SAgAAAAAAAAF+AgAAFAEAAFhJt20NK98/Vu4NZll2sT8AgNo+UgIAAAAAAAABfwIAABQBAADsb/rYXEzfP1buDWZZdrE/AIDcPmICAAAAAAAAAYACAAAUAQAARBkwXg1w3z9W7g1mWXaxPwCA3T5iAgAAAAAAAAGBAgAAFAEAAFxFWP0elt8/Vu4NZll2sT8AAN8+gQIAAAAAAAABggIAABQBAAB0cYCcMLzfP2S5u4HSh7E/AIDfPoECAAAAAAAAAYMCAAAUAQAAzBq2IeHf3z90hGmdS5mxPwCA3z6BAgAAAAAAAAGEAgAAFAEAAHIjb2D5AuA/gk8XucSqsT8AAOA+gQIAAAAAAAABhQIAABQBAAAe+Amj0RTgP5AaxdQ9vLE/AADkPpECAAAAAAAAAYYCAAAUAQAAaIurWHkl4D+e5XLwts2xPwAA5j6RAgAAAAAAAAGHAgAAFAEAAFLdU4HwNOA/rLAgDDDfsT8AgOg+kQIAAAAAAAABiAIAABQBAADb7QIdN0PgP6ywIAww37E/AIDpPqACAAAAAAAAAYkCAAAUAQAABL24K01Q4D+ssCAMMN+xPwAA7D6gAgAAAAAAAAGKAgAAFAEAACyMbjpjXeA/rLAgDDDfsT8AAO0+sAIAAAAAAAABiwIAABQBAABVWyRJeWrgP6ywIAww37E/AIDuPrACAAAAAAAAAYwCAAAUAQAAfCraV4934D+e5XLwts2xPwCA7z7PAgAAAAAAAAGNAgAAFAEAAKX5j2alhOA/kBrF1D28sT8AgO8+zwIAAAAAAAABjgIAABQBAADOyEV1u5HgP4JPF7nEqrE/AADwPt8CAAAAAAAAAY8CAAAUAQAAV9n0EAKg4D90hGmdS5mxPwAA8j7fAgAAAAAAAAGQAgAAFAEAAODpo6xIruA/ZLm7gdKHsT8AAPM+3wIAAAAAAAABkQIAABQBAABp+lJIj7zgP1buDWZZdrE/AID0Pt8CAAAAAAAAAZICAAAUAQAAdRDnF5jP4D8+WLIuZ1OxPwCA9T7uAgAAAAAAAAGTAgAAFAEAAMCjiM0/4OA/MI0EE+5BsT8AgPU+7gIAAAAAAAABlAIAABQBAABJtDdphu7gPxL3qNv7HrE/AAD2Pv4CAAAAAAAAAZUCAAAUAQAA0sTmBM384D8ELPu/gg2xPwAA9j7+AgAAAAAAAAGWAgAAFAEAAPyTnBPjCeE/4pWfiJDqsD8AAPY+DgMAAAAAAAABlwIAABQBAAAjY1Ii+RbhP8T/Q1Gex7A/AAD2Pg4DAAAAAAAAAZgCAAAUAQAA6vAOpN4i4T+2NJY1JbawPwAA9j4dAwAAAAAAAAGZAgAAFAEAABPAxLL0L+E/mp46/jKTsD8AAPY+HQMAAAAAAAABmgIAABQBAACd0HNOOz7hP4zTjOK5gbA/AAD2Pi0DAAAAAAAAAZsCAAAUAQAAJeEi6oFM4T+CCN/GQHCwPwAA9z4tAwAAAAAAAAGcAgAAFAEAAA8zyxL5W+E/cj0xq8desD8AgPc+PAMAAAAAAAABnQIAABQBAAD6hHM7cGvhP2Ryg49OTbA/AAD5PjwDAAAAAAAAAZ4CAAAUAQAARBgV8Rd84T9kcoOPTk2wPwCA+T5MAwAAAAAAAAGfAgAAFAEAAC5qvRmPi+E/ZHKDj05NsD8AgPg+TAMAAAAAAAABoAIAABQBAAC3emy11ZnhP3I9MavHXrA/AAD4PlwDAAAAAAAAAaECAAAUAQAAQYsbURyo4T+CCN/GQHCwPwAA9z5cAwAAAAAAAAGiAgAAFAEAAMmbyuxituE/jNOM4rmBsD8AAPY+ewMAAAAAAAABowIAABQBAABTrHmIqcThP5qeOv4yk7A/AAD3PnsDAAAAAAAAAaQCAAAUAQAAe3svl7/R4T+oaegZrKSwPwCA9z6LAwAAAAAAAAGlAgAAFAEAAKNK5aXV3uE/qGnoGayksD8AAPk+iwMAAAAAAAABpgIAABQBAAAtW5RBHO3hP6hp6BmspLA/AID5PosDAAAAAAAAAacCAAAUAQAAtWtD3WL74T+oaegZrKSwPwCA+D6LAwAAAAAAAAGoAgAAFAEAAD988nipCeI/qGnoGayksD8AAPg+iwMAAAAAAAABqQIAABQBAADIjKEU8BfiP6hp6BmspLA/AAD5PpoDAAAAAAAAAaoCAAAUAQAAUZ1QsDYm4j+oaegZrKSwPwCA+T6aAwAAAAAAAAGrAgAAFAEAANmt/0t9NOI/qGnoGayksD8AgPk+qgMAAAAAAAABrAIAABQBAAACfbVak0HiP6hp6BmspLA/AAD6PqoDAAAAAAAAAa0CAAAUAQAAygpy3HhN4j+2NJY1JbawPwAA+z65AwAAAAAAAAGuAgAAFAEAADFXNdEtWOI/xP9DUZ7HsD8AgPs+uQMAAAAAAAABrwIAABQBAAD55PFSE2TiP9TK8WwX2bA/AID7PtkDAAAAAAAAAbACAAAUAQAAnq7CLWds4j/ilZ+IkOqwPwAA/D7ZAwAAAAAAAAGxAgAAFAEAAER4kwi7dOI/8GBNpAn8sD8AAPw+6AMAAAAAAAABsgIAABQBAAAnv3HJrXriPwQs+7+CDbE/AAD8PugDAAAAAAAAAbMCAAAUAQAAa0dJF9GB4j8S96jb+x6xPwAA/T7oAwAAAAAAAAG0AgAAFAEAAFCOJ9jDh+I/IsJW93QwsT8AgP0+6AMAAAAAAAABtQIAABQBAAA01QWZto3iPzCNBBPuQbE/AID9PvgDAAAAAAAAAbYCAAAUAQAAVpnxP0iR4j8+WLIuZ1OxPwAA/j74AwAAAAAAAAG3AgAAFAEAANme1nMKluI/TCNgSuBksT8AAP4+CAQAAAAAAAABuAIAABQBAAD8YsIanJniP2S5u4HSh7E/AAD+PggEAAAAAAAAAbkCAAAUAQAAHSeuwS2d4j90hGmdS5mxPwAA/z4IBAAAAAAAAAG6AgAAFAEAAD/rmWi/oOI/kBrF1D28sT8AgP8+CAQAAAAAAAABuwIAABQBAADD8H6cgaXiP57lcvC2zbE/AID/PhcEAAAAAAAAAbwCAAAUAQAA5bRqQxOp4j+ssCAMMN+xPwAAAD8XBAAAAAAAAAG9AgAAFAEAAGi6T3fVreI/unvOJ6nwsT8AAAA/NgQAAAAAAAABvgIAABQBAADqvzSrl7LiP9YRKl+bE7I/AAAAPzYEAAAAAAAAAb8CAAAUAQAAbsUZ31m34j/m3Nd6FCWyPwAAAD9GBAAAAAAAAAHAAgAAFAEAAFIM+J9MveI/9KeFlo02sj8AAAA/RgQAAAAAAAABwQIAABQBAAA1U9ZgP8PiPwhzM7IGSLI/AAAAP0YEAAAAAAAAAcICAAAUAQAAe9utrmLK4j8WPuHNf1myPwAAAD9WBAAAAAAAAAHDAgAAFAEAAF4ijG9V0OI/JAmP6fhqsj8AgP4+VgQAAAAAAAABxAIAABQBAABCaWowSNbiPzDUPAVyfLI/AAD+PlYEAAAAAAAAAcUCAAAUAQAAJbBI8Trc4j8+n+og642yPwAA/z5lBAAAAAAAAAHGAgAAFAEAAAr3JrIt4uI/TGqYPGSfsj8AgP8+ZQQAAAAAAAABxwIAABQBAADtPQVzIOjiP1o1RljdsLI/AID9PnUEAAAAAAAAAcgCAAAUAQAA0YTjMxPu4j9oAPRzVsKyPwCA/D51BAAAAAAAAAHJAgAAFAEAALTLwfQF9OI/hpZPq0jlsj8AAPE+hQQAAAAAAAABygIAABQBAACYEqC1+PniP6Isq+I6CLM/AADsPoUEAAAAAAAAAcsCAAAUAQAAHBiF6br+4j++wgYaLSuzPwAAfD6UBAAAAAAAAAHMAgAAFAEAAN2adwMcAeM/2lhiUR9Osz8AABk+lAQAAAAAAAABzQIAABQBAAB8WX526//iP+gjEG2YX7M/AAC+PaQEAAAAAAAAAc4CAAAUAQAAXOKInpvB5D9kcoOPTk2wPwAAOD4AAAAAAAAAAAHPAgAAFAEAAJtfloQ6v+Q/OhF6POMYsD8AAHw+EAAAAAAAAAAB0AIAABQBAACbX5aEOr/kPzz2PAri668/AACGPhAAAAAAAAAAAdECAAAUAQAAXOKInpvB5D8AyoWb/aWvPwCAiz4QAAAAAAAAAAHSAgAAFAEAAL0jgivMwuQ/5DMqZAuDrz8AgIw+EAAAAAAAAAAB0wIAABQBAAB+pnRFLcXkP7ydziwZYK8/AACMPiAAAAAAAAAAAdQCAAAUAQAA4Odt0l3G5D+gB3P1Jj2vPwCAhz4gAAAAAAAAAAHVAgAAFAEAAKJqYOy+yOQ/hHEXvjQarz8AgIU+IAAAAAAAAAAB1gIAABQBAABj7VIGIMvkP2zbu4ZC964/AACEPiAAAAAAAAAAAdcCAAAUAQAA5vI3OuLP5D80rwQYXrGuPwAAhD4vAAAAAAAAAAHYAgAAFAEAAGr4HG6k1OQ//IJNqXlrrj8AAIc+LwAAAAAAAAAB2QIAABQBAACugPS7x9vkP8BWljqVJa4/AICIPj8AAAAAAAAAAdoCAAAUAQAAU0rFlhvk5D9slIOUvrytPwCAij4/AAAAAAAAAAHbAgAAFAEAAFlVj/6f7eQ/NGjMJdp2rT8AgIs+TgAAAAAAAAAB3AIAABQBAADAoVLzVPjkP9yluX8DDq0/AACNPk4AAAAAAAAAAd0CAAAUAQAAhy8PdToE5T+8D15IEeusPwCAjT5eAAAAAAAAAAHeAgAAFAEAALD+xINQEeU/gOOm2SylrD8AAJA+XgAAAAAAAAAB3wIAABQBAADYzXqSZh7lP4Djptkspaw/AACRPm4AAAAAAAAAAeACAAAUAQAAAJ0woXwr5T9kTUuiOoKsPwAAlj5uAAAAAAAAAAHhAgAAFAEAAChs5q+SOOU/ZE1LojqCrD8AAJg+fQAAAAAAAAAB4gIAABQBAACzfJVL2UblP0i372pIX6w/AACePn0AAAAAAAAAAeMCAAAUAQAAO41E5x9V5T9It+9qSF+sPwAAoD6NAAAAAAAAAAHkAgAAFAEAACXf7A+XZOU/LCGUM1Y8rD8AgKM+jQAAAAAAAAAB5QIAABQBAAAPMZU4DnTlPywhlDNWPKw/AAClPp0AAAAAAAAAAeYCAAAUAQAAWsQ27rWE5T8Qizj8YxmsPwAAqj6dAAAAAAAAAAHnAgAAFAEAAAWZ0TCOluU/EIs4/GMZrD8AAKw+rAAAAAAAAAAB6AIAABQBAAARr2UAl6nlP/T03MRx9qs/AICvPqwAAAAAAAAAAekCAAAUAQAAvYMAQ2+75T8Qizj8YxmsPwAAsT7LAAAAAAAAAAHqAgAAFAEAAMmZlBJ4zuU/EIs4/GMZrD8AALU+ywAAAAAAAAAB6wIAABQBAADVryjigOHlPxCLOPxjGaw/AIC2PtsAAAAAAAAAAewCAAAUAQAAIEPKlyjy5T8Qizj8YxmsPwAAuz7bAAAAAAAAAAHtAgAAFAEAAGvWa03QAuY/EIs4/GMZrD8AgLw+2wAAAAAAAAAB7gIAABQBAAC2aQ0DeBPmP/T03MRx9qs/AIC/PtsAAAAAAAAAAe8CAAAUAQAAAP2uuB8k5j/09NzEcfarPwAAwT7rAAAAAAAAAAHwAgAAFAEAAKzRSfv3NeY/2F6BjX/Tqz8AAMQ+6wAAAAAAAAAB8QIAABQBAABXpuQ90EfmP7jIJVaNsKs/AADFPvoAAAAAAAAAAfICAAAUAQAAAnt/gKhZ5j+cMsoem42rPwCAxT76AAAAAAAAAAHzAgAAFAEAAA+RE1CxbOY/gJxu56hqqz8AAMY+CgEAAAAAAAAB9AIAABQBAABaJLUFWX3mP2QGE7C2R6s/AADHPhoBAAAAAAAAAfUCAAAUAQAApbdWuwCO5j9kBhOwtkerPwCAxz4pAQAAAAAAAAH2AgAAFAEAAI4J/+N3neY/SHC3eMQkqz8AAMk+KQEAAAAAAAAB9wIAABQBAADZnKCZH67mPyzaW0HSAas/AIDJPikBAAAAAAAAAfgCAAAUAQAAYq1PNWa85j/0raTS7buqPwAAyz4pAQAAAAAAAAH5AgAAFAEAAEv/913dy+Y/2BdJm/uYqj8AgMs+OQEAAAAAAAAB+gIAABQBAACWkpkThdzmP3hVNvUkMKo/AADNPjkBAAAAAAAAAfsCAAAUAQAA4SU7ySzt5j9AKX+GQOqpPwCAzT45AQAAAAAAAAH8AgAAFAEAACu53H7U/eY/7GZs4GmBqT8AAM8+SAEAAAAAAAAB/QIAABQBAAB2TH40fA7nP7Q6tXGFO6k/AIDPPkgBAAAAAAAAAf4CAAAUAQAAwd8f6iMf5z94Dv4CofWoPwAA0T5tAQAAAAAAAAH/AgAAFAEAAAxzwZ/LL+c/eA7+AqH1qD8AgNE+bQEAAAAAAAABAAMAABQBAABXBmNVc0DnP1x4osuu0qg/AIDRPnwBAAAAAAAAAQEDAAAUAQAAQFgLfupP5z9A4kaUvK+oPwAA0j58AQAAAAAAAAECAwAAFAEAAMlouhkxXuc/CLaPJdhpqD8AANI+fAEAAAAAAAABAwMAABQBAADyN3AoR2vnP+wfNO7lRqg/AADSPnwBAAAAAAAAAQQDAAAUAQAAfEgfxI155z/Qidi28yOoPwCA0D6MAQAAAAAAAAEFAwAAFAEAAANZzl/Uh+c/sPN8fwEBqD8AANA+jAEAAAAAAAABBgMAABQBAADuqnaIS5fnP7DzfH8BAag/AADRPpwBAAAAAAAAAQcDAAAUAQAAOT4YPvOn5z+w83x/AQGoPwCA0T6cAQAAAAAAAAEIAwAAFAEAAOQSs4DLuec/sPN8fwEBqD8AgNA+qwEAAAAAAAABCQMAABQBAACQ503Do8vnP9CJ2LbzI6g/AADQPqsBAAAAAAAAAQoDAAAUAQAA/T7bH93f5z/Qidi28yOoPwAA0D67AQAAAAAAAAELAwAAFAEAAEjSfNWE8Oc/7B807uVGqD8AANA+uwEAAAAAAAABDAMAABQBAADyphcYXQLoPyRM61zKjKg/AADRPtoBAAAAAAAAAQ0DAAAUAQAAPTq5zQQT6D9ceKLLrtKoPwCA0T7aAQAAAAAAAAEOAwAAFAEAAIjNWoOsI+g/tDq1cYU7qT8AgNA+2gEAAAAAAAABDwMAABQBAADTYPw4VDToPwj9xxdcpKk/AADQPtoBAAAAAAAAARADAAAUAQAAfzWXeyxG6D9AKX+GQOqpPwAA0T7qAQAAAAAAAAERAwAAFAEAACkKMr4EWOg/mOuRLBdTqj8AgNE+6gEAAAAAAAABEgMAABQBAAA3IMaNDWvoP/StpNLtu6o/AADTPuoBAAAAAAAAARMDAAAUAQAApHdT6kZ/6D9IcLd4xCSrPwCA0z75AQAAAAAAAAEUAwAAFAEAAK+N57lPkug/gJxu56hqqz8AgNM++QEAAAAAAAABFQMAABQBAABbYoL8J6ToP/T03MRx9qs/AADUPgkCAAAAAAAAARYDAAAUAQAABjcdPwC26D9It+9qSF+sPwAA1T4JAgAAAAAAAAEXAwAAFAEAABJNsQ4Jyeg/nHkCER/IrD8AgNU+KAIAAAAAAAABGAMAABQBAABc4FLEsNnoP9yluX8DDq0/AADYPigCAAAAAAAAARkDAAAUAQAAafbmk7ns6D80aMwl2natPwAA2T44AgAAAAAAAAEaAwAAFAEAAHYMe2PC/+g/bJSDlL68rT8AgNo+OAIAAAAAAAABGwMAABQBAADjYwjA+xPpP8BWljqVJa4/AIDbPkcCAAAAAAAAARwDAAAUAQAAT7uVHDUo6T/8gk2peWuuPwAA3T5HAgAAAAAAAAEdAwAAFAEAALwSI3luPOk/UEVgT1DUrj8AgN0+RwIAAAAAAAABHgMAABQBAAAparDVp1DpP6AHc/UmPa8/AIDcPkcCAAAAAAAAAR8DAAAUAQAAlsE9MuFk6T8AyoWb/aWvPwAA3D5XAgAAAAAAAAEgAwAAFAEAAEKW2HS5duk/PPY8CuLrrz8AAN0+VwIAAAAAAAABIQMAABQBAADtanO3kYjpPzoRejzjGLA/AIDdPmcCAAAAAAAAASIDAAAUAQAAmD8O+mma6T9I3CdYXCqwPwAA3z5nAgAAAAAAAAEjAwAAFAEAAKVVoslyrek/VqfVc9U7sD8AgN8+dgIAAAAAAAABJAMAABQBAACxazaZe8DpP1an1XPVO7A/AADhPnYCAAAAAAAAASUDAAAUAQAAvYHKaITT6T9Wp9Vz1TuwPwCA4T6GAgAAAAAAAAEmAwAAFAEAAOxbSt8e6uk/VqfVc9U7sD8AgOE+hgIAAAAAAAABJwMAABQBAABZs9c7WP7pP1an1XPVO7A/AADiPpYCAAAAAAAAASgDAAAUAQAAZclrC2ER6j9Wp9Vz1TuwPwAA5T6WAgAAAAAAAAEpAwAAFAEAABCeBk45I+o/VqfVc9U7sD8AgOY+pQIAAAAAAAABKgMAABQBAABbMagD4TPqP1an1XPVO7A/AIDoPqUCAAAAAAAAASsDAAAUAQAApsRJuYhE6j9I3CdYXCqwPwCA6T6lAgAAAAAAAAEsAwAAFAEAAJAW8uH/U+o/OhF6POMYsD8AAO0+tQIAAAAAAAABLQMAABQBAAB5aJoKd2PqPyxGzCBqB7A/AIDuPrUCAAAAAAAAAS4DAAAUAQAAxPs7wB506j8gYOHS78ivPwCA7z7EAgAAAAAAAAEvAwAAFAEAAA+P3XXGhOo/AMqFm/2lrz8AAPA+xAIAAAAAAAABMAMAABQBAABaIn8rbpXqP+QzKmQLg68/AADxPtQCAAAAAAAAATEDAAAUAQAABPcZbkan6j+8nc4sGWCvPwCA8T7UAgAAAAAAAAEyAwAAFAEAALDLtLAeueo/oAdz9SY9rz8AgPE+8wIAAAAAAAABMwMAABQBAAC84UiAJ8zqP4RxF740Gq8/AADyPvMCAAAAAAAAATQDAAAUAQAAaLbjwv/d6j9s27uGQveuPwAA8j4DAwAAAAAAAAE1AwAAFAEAALNJhXin7uo/NK8EGF6xrj8AAPI+AwMAAAAAAAABNgMAABQBAACcmy2hHv7qPxgZqeBrjq4/AADzPgMDAAAAAAAAATcDAAAUAQAAxWrjrzQL6z/g7PFxh0iuPwCA8z4DAwAAAAAAAAE4AwAAFAEAAO05mb5KGOs/pMA6A6MCrj8AAPU+EwMAAAAAAAABOQMAABQBAAAVCU/NYCXrP2yUg5S+vK0/AID1PhMDAAAAAAAAAToDAAAUAQAAPtgE3HYy6z80aMwl2natPwCA9T4iAwAAAAAAAAE7AwAAFAEAAMjos3e9QOs/GNJw7udTrT8AAPY+IgMAAAAAAAABPAMAABQBAADwt2mG003rP/w7Fbf1MK0/AAD3PiIDAAAAAAAAAT0DAAAUAQAAGIcflela6z/cpbl/Aw6tPwCA9z5BAwAAAAAAAAE+AwAAFAEAAEBW1aP/Z+s/vA9eSBHrrD8AgPc+QQMAAAAAAAABPwMAABQBAADKZoQ/RnbrP5x5AhEfyKw/AAD4PkEDAAAAAAAAAUADAAAUAQAA8jU6TlyD6z+A46bZLKWsPwAA+T5hAwAAAAAAAAFBAwAAFAEAALrD9s9Bj+s/gOOm2SylrD8AgPk+YQMAAAAAAAABQgMAABQBAADhkqzeV5zrP4Djptkspaw/AID5PmEDAAAAAAAAAUMDAAAUAQAASd9v0wyn6z+A46bZLKWsPwAA+j5wAwAAAAAAAAFEAwAAFAEAABBtLFXysus/gOOm2SylrD8AAPo+cAMAAAAAAAABRQMAABQBAADY+ujW177rP4Djptkspaw/AAD6PnADAAAAAAAAAUYDAAAUAQAAP0esy4zJ6z+A46bZLKWsPwAA+j5wAwAAAAAAAAFHAwAAFAEAAKaTb8BB1Os/gOOm2SylrD8AAPo+gAMAAAAAAAABSAMAABQBAAAN4DK19t7rP2RNS6I6gqw/AAD8PoADAAAAAAAAAUkDAAAUAQAANq/owwzs6z9kTUuiOoKsPwAA/T6QAwAAAAAAAAFKAwAAFAEAAP08pUXy9+s/ZE1LojqCrD8AgAA/kAMAAAAAAAABSwMAABQBAAAlDFtUCAXsP2RNS6I6gqw/AEABP58DAAAAAAAAAUwDAAAUAQAATdsQYx4S7D9It+9qSF+sPwDAAT+fAwAAAAAAAAFNAwAAFAEAAHWqxnE0H+w/SLfvakhfrD8AAAI/vgMAAAAAAAABTgMAABQBAACfeXyASizsP0i372pIX6w/AAADP74DAAAAAAAAAU8DAAAUAQAAxkgyj2A57D9It+9qSF+sPwCAAz/OAwAAAAAAAAFQAwAAFAEAAI/W7hBGRew/SLfvakhfrD8AQAQ/zgMAAAAAAAABUQMAABQBAAD0IrIF+0/sP2RNS6I6gqw/AMAEP84DAAAAAAAAAVIDAAAUAQAAXG91+q9a7D9It+9qSF+sPwCABT/OAwAAAAAAAAFTAwAAFAEAACX9MXyVZuw/LCGUM1Y8rD8AwAU/3gMAAAAAAAABVAMAABQBAACKSfVwSnHsPxCLOPxjGaw/AIAGP94DAAAAAAAAAVUDAAAUAQAA8ZW4Zf977D8Qizj8YxmsPwDABj/tAwAAAAAAAAFWAwAAFAEAAFjie1q0huw/2F6BjX/Tqz8AwAY/7QMAAAAAAAABVwMAABQBAAC/Lj9PaZHsP5wyyh6bjas/AAAHPw0EAAAAAAAAAVgDAAAUAQAAJ3sCRB6c7D9IcLd4xCSrPwAABz8NBAAAAAAAAAFZAwAAFAEAAO4Iv8UDqOw/LNpbQdIBqz8AAAc/HAQAAAAAAAABWgMAABQBAAAX2HTUGbXsP9gXSZv7mKo/AAAHPxwEAAAAAAAAAVsDAAAUAQAAnugjcGDD7D+Y65EsF1OqPwAABz8cBAAAAAAAAAFcAwAAFAEAAIo6zJjX0uw/eFU29SQwqj8AAAc/HAQAAAAAAAABXQMAABQBAAASS3s0HuHsP3hVNvUkMKo/AAAHPxwEAAAAAAAAAV4DAAAUAQAA/ZwjXZXw7D9cv9q9Mg2qPwAABz8sBAAAAAAAAAFfAwAAFAEAAObuy4UMAO0/QCl/hkDqqT8AAAc/LAQAAAAAAAABYAMAABQBAACufIgH8gvtPySTI09Ox6k/AIAHPzsEAAAAAAAAAWEDAAAUAQAA10s+FggZ7T9AKX+GQOqpPwDABz87BAAAAAAAAAFiAwAAFAEAAP8a9CQeJu0/JJMjT07HqT8AQAc/SwQAAAAAAAABYwMAABQBAAAo6qkzNDPtPySTI09Ox6k/AAAHP0sEAAAAAAAAAWQDAAAUAQAAT7lfQkpA7T8kkyNPTsepPwAABz9bBAAAAAAAAAFlAwAAFAEAAHiIFVFgTe0/QCl/hkDqqT8AAAc/WwQAAAAAAAABZgMAABQBAAAAmcTsplvtP0Apf4ZA6qk/AEAGP3oEAAAAAAAAAWcDAAAUAQAAialziO1p7T9cv9q9Mg2qPwAABj96BAAAAAAAAAFoAwAAFAEAABO6IiQ0eO0/eFU29SQwqj8AgAY/egQAAAAAAAABaQMAABQBAACcytG/eobtP7iB7WMJdqo/AMAGP3oEAAAAAAAAAWoDAAAUAQAAxJmHzpCT7T/YF0mb+5iqPwDABj+KBAAAAAAAAAFrAwAAFAEAAE6qNmrXoe0/EEQACuDeqj8AAAc/igQAAAAAAAABbAMAABQBAAAXOPPrvK3tPyzaW0HSAas/AAAHP5kEAAAAAAAAAW0DAAAUAQAAfIS24HG47T9kBhOwtkerPwAABz+ZBAAAAAAAAAFuAwAAFAEAAEUSc2JXxO0/nDLKHpuNqz8AAAc/qQQAAAAAAAABbwMAABQBAACpXjZXDM/tP7jIJVaNsKs/AAAHP6kEAAAAAAAAAXADAAAUAQAAsWkAv5DY7T/09NzEcfarPwAABz/IBAAAAAAAAAFxAwAAFAEAALh0yiYV4u0/LCGUM1Y8rD8AAAc/yAQAAAAAAAABcgMAABQBAAC8f5SOmevtPywhlDNWPKw/AIAHP8gEAAAAAAAAAXMDAAAUAQAAJMxXg0727T9It+9qSF+sPwDABz/YBAAAAAAAAAF0AwAAFAEAACvXIevS/+0/ZE1LojqCrD8AwAU/2AQAAAAAAAABdQMAABQBAADPoPLFJgjuP4Djptkspaw/AMAEP9gEAAAAAAAAAXYDAAAUAQAAdGrDoHoQ7j+A46bZLKWsPwAA/T7YBAAAAAAAAAF3AwAAFAEAAHx1jQj/Ge4/nHkCER/IrD8AAPg+9wQAAAAAAAABeAMAABQBAADA/WRWIiHuP7wPXkgR66w/AAC0PvcEAAAAAAAAAXkDAAAUAQAAZcc1MXYp7j/8OxW39TCtPwCAlT4WBQAAAAAAAAF6AwAAFAEAAOjMGmU4Lu4/UP4nXcyZrT8AgIM+FgUAAAAAAAABewMAABQBAABOwlIY69PaP/g/8TWoSbg/AABIPgAAAAAAAAAAAXwDAAAUAQAAhzSWlgXI2j+wSIyrSvK3PwAAiT4PAAAAAAAAAAF9AwAAFAEAAMaxo3ykxdo/sEiMq0rytz8AAJE+DwAAAAAAAAABfgMAABQBAACCKcwugb7aP5SyMHRYz7c/AACXPg8AAAAAAAAAAX8DAAAUAQAAginMLoG+2j+UsjB0WM+3PwAApj4PAAAAAAAAAAGAAwAAFAEAAMCm2RQgvNo/lLIwdFjPtz8AgKs+DwAAAAAAAAABgQMAABQBAAD9I+f6vrnaP6R93o/R4Lc/AACzPi8AAAAAAAAAAYIDAAAUAQAAPaH04F232j+wSIyrSvK3PwAAtj4vAAAAAAAAAAGDAwAAFAEAAHseAsf8tNo/wBM6x8MDuD8AgLc+LwAAAAAAAAABhAMAABQBAAC5mw+tm7LaP9yplf61Jrg/AAC4Pi8AAAAAAAAAAYUDAAAUAQAANpYqedmt2j8IC59RIVu4PwAAuT4vAAAAAAAAAAGGAwAAFAEAALOQRUUXqdo/RDdWwAWhuD8AgLk+PgAAAAAAAAABhwMAABQBAAAxi2ARVaTaP5j5aGbcCbk/AAC9Pj4AAAAAAAAAAYgDAAAUAQAArYV73ZKf2j8YHYVfHqe5PwCAvj5OAAAAAAAAAAGJAwAAFAEAACqAlqnQmto/1GxYx0SKuj8AAMU+TgAAAAAAAAABigMAABQBAACoerF1DpbaP8zo4p1Ps7s/AADIPl4AAAAAAAAAAYsDAAAUAQAAI3XMQUyR2j/c+sirTP+8PwCAyj5eAAAAAAAAAAGMAwAAFAEAAGPy2Sfrjto/4EEBntA5vj8AgMs+bQAAAAAAAAABjQMAABQBAACgb+cNiozaP9S9i3TbYr8/AIDLPn0AAAAAAAAAAY4DAAAUAQAA4ez08yiK2j9eN7SXNj3APwAAzD59AAAAAAAAAAGPAwAAFAEAAB5qAtrHh9o/0I8idf/IwD8AAM0+fQAAAAAAAAABkAMAABQBAABc5w/AZoXaPzQd4zZPQ8E/AIDNPowAAAAAAAAAAZEDAAAUAQAAnGQdpgWD2j8Sxcxq4rTBPwCAzT6MAAAAAAAAAAGSAwAAFAEAANnhKoykgNo/4qEIg/wUwj8AAM4+nAAAAAAAAAABkwMAABQBAAAXXzhyQ37aPyqZbQ1abMI/AADOPpwAAAAAAAAAAZQDAAAUAQAAV9xFWOJ72j9kxSR8PrLCPwAAzj6sAAAAAAAAAAGVAwAAFAEAAJVZUz6Bedo/FgwFXWbvwj8AAM8+rAAAAAAAAAABlgMAABQBAADT1mAkIHfaP7qHNyIVG8M/AIDPPrsAAAAAAAAAAZcDAAAUAQAAElRuCr902j9QOLzLSjXDPwAA0T67AAAAAAAAAAGYAwAAFAEAAFDRe/Bdcto/1h2TWQc+wz8AgNE+uwAAAAAAAAABmQMAABQBAACQTonW/G/aP9Ydk1kHPsM/AIDRPssAAAAAAAAAAZoDAAAUAQAADEmkojpr2j/IUuU9jizDPwAA0j7LAAAAAAAAAAGbAwAAFAEAAIlDv254Zto/rLyJBpwJwz8AANI+ywAAAAAAAAABnAMAABQBAAAHPto6tmHaP4BbgLMw1cI/AADSPvoAAAAAAAAAAZ0DAAAUAQAAgjj1BvRc2j/OFKDSCJjCPwAA0z76AAAAAAAAAAGeAwAAFAEAAP8yENMxWNo/ADhkuu43wj8AgNM++gAAAAAAAAABnwMAABQBAAB9LSufb1PaPzBbKKLU18E/AADVPvoAAAAAAAAAAaADAAAUAQAA+idGa61O2j/KzWfghF3BPwCA1T76AAAAAAAAAAGhAwAAFAEAAHYiYTfrSdo/WHX5ArzRwD8AANc+CQEAAAAAAAABogMAABQBAAC1n24dikfaP143tJc2PcA/AIDXPgkBAAAAAAAAAaMDAAAUAQAA9Bx8AylF2j/I8t1YYlG/PwAA2T4ZAQAAAAAAAAGkAwAAFAEAADGaienHQto/1HZTglcovj8AgNk+GQEAAAAAAAABpQMAABQBAABxF5fPZkDaP/iQJOM+Ir0/AIDYPikBAAAAAAAAAaYDAAAUAQAAcReXz2ZA2j8gq/VDJhy8PwAA2D4pAQAAAAAAAAGnAwAAFAEAAHEXl89mQNo/aFsi3P84uz8AANg+SAEAAAAAAAABqAMAABQBAABxF5fPZkDaP9RsWMdEiro/AADYPkgBAAAAAAAAAakDAAAUAQAAcReXz2ZA2j9USTzOAu25PwAA2D5YAQAAAAAAAAGqAwAAFAEAAHEXl89mQNo/7Lt7DLNyuT8AANg+WAEAAAAAAAABqwMAABQBAABxF5fPZkDaP5j5aGbcCbk/AADYPlgBAAAAAAAAAawDAAAUAQAAcReXz2ZA2j9gzbH398O4PwAA2D5YAQAAAAAAAAGtAwAAFAEAAHEXl89mQNo/MGyopIyPuD8AgNY+WAEAAAAAAAABrgMAABQBAABxF5fPZkDaPxTWTG2abLg/AADWPlwBAAAAAAAAAa8DAAAUAQAAcReXz2ZA2j8U1kxtmmy4PwAA1T5cAQAAAAAAAAGwAwAAFAEAAHEXl89mQNo/MGyopIyPuD8AANQ+XAEAAAAAAAABsQMAABQBAAAxmonpx0LaP2yYXxNx1bg/AADTPlwBAAAAAAAAAbIDAAAUAQAA9Bx8AylF2j+0j8Sdziy5PwAA0j5sAQAAAAAAAAGzAwAAFAEAALWfbh2KR9o/GB2FXx6nuT8AANI+iwEAAAAAAAABtAMAABQBAAB2ImE360naP4CqRSFuIbo/AADSPosBAAAAAAAAAbUDAAAUAQAA+idGa61O2j/wArT+Nq26PwAA0j6bAQAAAAAAAAG2AwAAFAEAAD2wHbnQVdo/aFsi3P84uz8AANI+mwEAAAAAAAABtwMAABQBAACCOPUG9FzaP9izkLnIxLs/AADSPpsBAAAAAAAAAbgDAAAUAQAAxsDMVBdk2j88QVF7GD+8PwAA0j6qAQAAAAAAAAG5AwAAFAEAAAxJpKI6a9o/lANkIe+nvD8AgNA+qgEAAAAAAAABugMAABQBAABQ0XvwXXLaP9z6yKtM/7w/AADQProBAAAAAAAAAbsDAAAUAQAAlVlTPoF52j8UJ4AaMUW9PwAA0T66AQAAAAAAAAG8AwAAFAEAANnhKoykgNo/QIiJbZx5vT8AgNE+ygEAAAAAAAABvQMAABQBAAAeagLax4faP2jpksAHrr0/AIDRPsoBAAAAAAAAAb4DAAAUAQAAY/LZJ+uO2j+Mf+73+dC9PwAA0j7KAQAAAAAAAAG/AwAAFAEAAOb3vlutk9o/mEqcE3PivT8AANM+2QEAAAAAAAABwAMAABQBAAAqgJap0JraP4x/7vf50L0/AIDUPtkBAAAAAAAAAcEDAAAUAQAAbwhu9/Oh2j9o6ZLAB669PwCA1T74AQAAAAAAAAHCAwAAFAEAALOQRUUXqdo/QIiJbZx5vT8AgNU++AEAAAAAAAABwwMAABQBAAC5mw+tm7LaPwhc0v63M70/AADWPggCAAAAAAAAAcQDAAAUAQAA/SPn+r652j/AZG10Wty8PwAA2D4IAgAAAAAAAAHFAwAAFAEAAEOsvkjiwNo/bKJazoNzvD8AANk+CAIAAAAAAAABxgMAABQBAABJt4iwZsraPwQVmgw0+bs/AADcPhgCAAAAAAAAAccDAAAUAQAAjj9g/onR2j+gh9lK5H67PwAA3T4YAgAAAAAAAAHIAwAAFAEAANPHN0yt2No/OPoYiZQEuz8AgN4+JwIAAAAAAAAByQMAABQBAADX0gG0MeLaP+Q3BuO9m7o/AIDfPicCAAAAAAAAAcoDAAAUAQAA393LG7br2j+MdfM85zK6PwCA3z43AgAAAAAAAAHLAwAAFAEAAOTolYM69do/NLPglhDKuT8AAOA+NwIAAAAAAAABzAMAABQBAAAocW3RXfzaP+DwzfA5Ybk/AIDePkcCAAAAAAAAAc0DAAAUAQAAMHw3OeIF2z+ILrtKY/i4PwAA3j5HAgAAAAAAAAHOAwAAFAEAADSHAaFmD9s/JKH6iBN+uD8AAN4+RwIAAAAAAAABzwMAABQBAAA7kssI6xjbP9yplf61Jrg/AADePnUCAAAAAAAAAdADAAAUAQAAgBqjVg4g2z+UsjB0WM+3PwCA3D51AgAAAAAAAAHRAwAAFAEAAMSieqQxJ9s/eBzVPGastz8AANw+dQIAAAAAAAAB0gMAABQBAAAKK1LyVC7bP0y7y+n6d7c/AADcPnUCAAAAAAAAAdMDAAAUAQAADjYcWtk32z94HNU8Zqy3PwAA3D6FAgAAAAAAAAHUAwAAFAEAAFS+86f8Pts/lLIwdFjPtz8AANw+hQIAAAAAAAAB1QMAABQBAABayb0PgUjbP9yplf61Jrg/AADcPoUCAAAAAAAAAdYDAAAUAQAAnlGVXaRP2z8kofqIE364PwAA3D6FAgAAAAAAAAHXAwAAFAEAAKRcX8UoWds/fGMNL+rmuD8AANw+lQIAAAAAAAAB2AMAABQBAACrZyktrWLbP+DwzfA5Ybk/AIDaPpUCAAAAAAAAAdkDAAAUAQAANHjYyPNw2z9Efo6yidu5PwAA2j6kAgAAAAAAAAHaAwAAFAEAAPsFlUrZfNs/rAtPdNlVuj8AgNc+pAIAAAAAAAAB2wMAABQBAACFFkTmH4vbPwyZDzYp0Lo/AIDWPrQCAAAAAAAAAdwDAAAUAQAADifzgWaZ2z9oWyLc/zi7PwAAyT60AgAAAAAAAAHdAwAAFAEAAJY3oh2tp9s/rFKHZl2Quz8AgMI+0wIAAAAAAAAB3gMAABQBAAAfSFG587XbP+h+PtVB1rs/AABFPtMCAAAAAAAAAd8DAAAUAQAAqVgAVTrE2z8Q4EcorQq8PwAA3j3TAgAAAAAAAAHgAwAAFAEAAHDmvNYf0Ns/MHajX58tvD8AAHw9AgMAAAAAAAAB4QMAABQBAACCKcwugb7aP4guu0pj+Lg/AABnPgAAAAAAAAAAAeIDAAAUAQAAginMLoG+2j8wbKikjI+4PwAAnj4PAAAAAAAAAAHjAwAAFAEAAP0j5/q+udo/JKH6iBN+uD8AAKg+DwAAAAAAAAAB5AMAABQBAAA9ofTgXbfaPxTWTG2abLg/AICuPg8AAAAAAAAAAeUDAAAUAQAAPaH04F232j8U1kxtmmy4PwCAtz4PAAAAAAAAAAHmAwAAFAEAAD2h9OBdt9o/FNZMbZpsuD8AALo+HwAAAAAAAAAB5wMAABQBAAA9ofTgXbfaPxTWTG2abLg/AIC9Ph8AAAAAAAAAAegDAAAUAQAAPaH04F232j8U1kxtmmy4PwAAvz4uAAAAAAAAAAHpAwAAFAEAAD2h9OBdt9o/JKH6iBN+uD8AgL8+LgAAAAAAAAAB6gMAABQBAAB7HgLH/LTaPzBsqKSMj7g/AADAPi4AAAAAAAAAAesDAAAUAQAAuZsPrZuy2j9QAgTcfrK4PwAAwj4uAAAAAAAAAAHsAwAAFAEAALmbD62bsto/fGMNL+rmuD8AAMM+MwAAAAAAAAAB7QMAABQBAAC5mw+tm7LaP8RacrlHPrk/AIDEPjMAAAAAAAAAAe4DAAAUAQAAuZsPrZuy2j8o6DJ7l7i5PwCAxT5DAAAAAAAAAAHvAwAAFAEAAHseAsf8tNo/uNb8j1Jnuj8AAMo+UgAAAAAAAAAB8AMAABQBAAA9ofTgXbfaP3Qm0Pd4Srs/AADMPlIAAAAAAAAAAfEDAAAUAQAA/SPn+r652j9Y16yyCmK8PwCAzz5iAAAAAAAAAAHyAwAAFAEAAIIpzC6Bvto/UFM3iRWLvT8AANE+YgAAAAAAAAAB8wMAABQBAAAFL7FiQ8PaP0DPwV8gtL4/AADVPpEAAAAAAAAAAfQDAAAUAQAAhzSWlgXI2j84S0w2K92/PwCA1j6RAAAAAAAAAAH1AwAAFAEAAMy8beQoz9o/lmNrBhuDwD8AgNc+kQAAAAAAAAAB9gMAABQBAABOwlIY69PaPxiHh/9cIME/AADYPpEAAAAAAAAAAfcDAAAUAQAA08c3TK3Y2j8gkHqGW8bBPwAA2j6gAAAAAAAAAAH4AwAAFAEAAFbNHIBv3do/sH5EmxZ1wj8AANs+oAAAAAAAAAAB+QMAABQBAAAYUA+a0N/aP8hS5T2OLMM/AIDcPqAAAAAAAAAAAfoDAAAUAQAAmlX0zZLk2j/SW9jEjNLDPwCA3T6gAAAAAAAAAAH7AwAAFAEAAFzY5ufz5to/zJkdMBJnxD8AAN8+sAAAAAAAAAAB/AMAABQBAAAdW9kBVenaP7gMtX8e6sQ/AIDfPrAAAAAAAAAAAf0DAAAUAQAA393LG7br2j8emnVBbmTFPwAA4j7AAAAAAAAAAAH+AwAAFAEAAJ5gvjUX7to/dFyI50TNxT8AAOM+wAAAAAAAAAAB/wMAABQBAABh47BPePDaP7xT7XGiJMY/AADmPsAAAAAAAAAAAQAEAAAUAQAAI2ajadny2j/0f6TghmrGPwAA5z7PAAAAAAAAAAEBBAAAFAEAACNmo2nZ8to/qMaEwa6nxj8AAOI+zwAAAAAAAAABAgQAABQBAAAjZqNp2fLaP0xCt4Zd08Y/AADgPu8AAAAAAAAAAQMEAAAUAQAAI2ajadny2j9o2BK+T/bGPwAA0D7vAAAAAAAAAAEEBAAAFAEAACNmo2nZ8to/dqPA2cgHxz8AAMk+/gAAAAAAAAABBQQAABQBAAAjZqNp2fLaP3ajwNnIB8c/AAB3Pv4AAAAAAAAAAQYEAAAUAQAA393LG7br2j9MQreGXdPGPwAAMT7+AAAAAAAAAAEHBAAAFAEAADaWKnnZrdo/WNessgpivD8AAHw+AAAAAAAAAAABCAQAABQBAAB2EzhfeKvaPzB2o1+fLbw/AICsPhAAAAAAAAAAAQkEAAAUAQAANpYqedmt2j8EFZoMNPm7PwAAtz4QAAAAAAAAAAEKBAAAFAEAAD2h9OBdt9o/2LOQucjEuz8AgL4+EAAAAAAAAAABCwQAABQBAADAptkUILzaP8zo4p1Ps7s/AAC5PhAAAAAAAAAAAQwEAAAUAQAABS+xYkPD2j+sUodmXZC7PwAAtT4fAAAAAAAAAAENBAAAFAEAAEm3iLBmyto/kLwrL2ttuz8AAKI+HwAAAAAAAAABDgQAABQBAABOwlIY69PaP3Qm0Pd4Srs/AACaPi8AAAAAAAAAAQ8EAAAUAQAA08c3TK3Y2j9IxcakDRa7PwAAkT4vAAAAAAAAAAEQBAAAFAEAABhQD5rQ39o/LC9rbRvzuj8AgI0+LwAAAAAAAAABEQQAABQBAADX0gG0MeLaPwyZDzYp0Lo/AICRPj8AAAAAAAAAARIEAAAUAQAAXNjm5/Pm2j/wArT+Nq26PwAAlD4/AAAAAAAAAAETBAAAFAEAAB1b2QFV6do/5DcG472buj8AAJ0+PwAAAAAAAAABFAQAABQBAADf3csbtuvaP9RsWMdEiro/AAChPj8AAAAAAAAAARUEAAAUAQAAHVvZAVXp2j/UbFjHRIq6PwCApz4/AAAAAAAAAAEWBAAAFAEAAB1b2QFV6do/8AK0/jatuj8AAKo+TgAAAAAAAAABFwQAABQBAACaVfTNkuTaPxxkvVGi4bo/AICuPk4AAAAAAAAAARgEAAAUAQAAGFAPmtDf2j9oWyLc/zi7PwCAsD5eAAAAAAAAAAEZBAAAFAEAANPHN0yt2No/2LOQucjEuz8AgLI+bQAAAAAAAAABGgQAABQBAAAKOnvKx8zaP3htCOr8hLw/AICzPqAAAAAAAAAAARsEAAAUAQAAQ6y+SOLA2j8wvdtRI2i9PwAAtz6wAAAAAAAAAAEcBAAAFAEAAHseAsf8tNo/4EEBntA5vj8AgLg+sAAAAAAAAAABHQQAABQBAADyDVMrtqbaP5DGJup9C78/AAC/PrAAAAAAAAAAAR4EAAAUAQAAaP2jj2+Y2j84S0w2K92/PwAAwj6wAAAAAAAAAAEfBAAAFAEAAOHs9PMoito/5hyLJfNFwD8AgMY+sAAAAAAAAAABIAQAABQBAAAXXzhyQ37aPywU8K9QncA/AIDIPrAAAAAAAAAAASEEAAAUAQAAUNF78F1y2j9mQKceNePAPwAAzT6wAAAAAAAAAAEiBAAAFAEAAIlDv254Zto/GIeH/1wgwT8AgM4+wAAAAAAAAAABIwQAABQBAACCOPUG9FzaP0LokFLIVME/AIDRPsAAAAAAAAAAASQEAAAUAQAAfS0rn29T2j9gfuyJunfBPwAA0z7PAAAAAAAAAAElBAAAFAEAADilU1FMTNo/fhRIwayawT8AANc+zwAAAAAAAAABJgQAABQBAAD0HHwDKUXaPxLFzGritME/AIDYPs8AAAAAAAAAAScEAAAUAQAAr5SktQU+2j8gkHqGW8bBPwCA2z7fAAAAAAAAAAEoBAAAFAEAAC2Pv4FDOdo/IJB6hlvGwT8AAN0+3wAAAAAAAAABKQQAABQBAABqDM1n4jbaP5qqo/ievcE/AIDdPt8AAAAAAAAAASoEAAAUAQAAqonaTYE02j+M3/XcJazBPwAA3j7uAAAAAAAAAAErBAAAFAEAAKqJ2k2BNNo/bkmapTOJwT8AAOA+7gAAAAAAAAABLAQAABQBAABqDM1n4jbaP0LokFLIVME/AADhPv4AAAAAAAAAAS0EAAAUAQAA7BGym6Q72j8KvNnj4w7BPwCA4D4OAQAAAAAAAAEuBAAAFAEAADGaienHQto/Ot+dy8muwD8AAOA+HQEAAAAAAAABLwQAABQBAAA4pVNRTEzaP143tJc2PcA/AADgPh0BAAAAAAAAATAEAAAUAQAAwrUC7ZJa2j/kiDmQVHS/PwAA4D4tAQAAAAAAAAExBAAAFAEAAEvGsYjZaNo//Ndc1cJcvj8AAOA+LQEAAAAAAAABMgQAABQBAACVWVM+gXnaPyTyLTaqVr0/AADgPj0BAAAAAAAAATMEAAAUAQAAoG/nDYqM2j9solrOg3O8PwCA3j49AQAAAAAAAAE0BAAAFAEAAOwCicMxndo/zOjinU+zuz8AAN4+TAEAAAAAAAABNQQAABQBAAA2lip52a3aPzj6GImUBLs/AADePkwBAAAAAAAAATYEAAAUAQAAQ6y+SOLA2j/Ioaqry3i6PwAA3j5cAQAAAAAAAAE3BAAAFAEAAI4/YP6J0do/ZBTq6Xv+uT8AAN4+awEAAAAAAAABOAQAABQBAACaVfTNkuTaPxgdhV8ep7k/AADePnsBAAAAAAAAATkEAAAUAQAAI2ajadny2j/g8M3wOWG5PwCA3D57AQAAAAAAAAE6BAAAFAEAADB8NzniBds/0CUg1cBPuT8AANw+ewEAAAAAAAABOwQAABQBAAB6D9nuiRbbP/yGKSgshLk/AADcPnsBAAAAAAAAATwEAAAUAQAAAyCIitAk2z9kFOrpe/65PwAA4D6LAQAAAAAAAAE9BAAAFAEAAI0wNyYXM9s/AM5hGrC+uj8AAOI+iwEAAAAAAAABPgQAABQBAAAWQebBXUHbP+h+PtVB1rs/AIDmPpoBAAAAAAAAAT8EAAAUAQAAX9SHdwVS2z/sxXbHxRC9PwCA6D6aAQAAAAAAAAFABAAAFAEAAOjkNhNMYNs/8AyvuUlLvj8AgOs+qgEAAAAAAAABQQQAABQBAAD1+sriVHPbPwAflcdGl78/AADtPqoBAAAAAAAAAUIEAAAUAQAAfgt6fpuB2z96zQ/PKGDAPwCA7j7JAQAAAAAAAAFDBAAAFAEAAAgcKRrij9s/ZkCnHjXjwD8AgO8+yQEAAAAAAAABRAQAABQBAACRLNi1KJ7bP8rNZ+CEXcE/AADyPskBAAAAAAAAAUUEAAAUAQAAWLqUNw6q2z+odVEUGM/BPwAA8z7JAQAAAAAAAAFGBAAAFAEAAB9IUbnztds/ADhkuu43wj8AgPQ+2QEAAAAAAAABRwQAABQBAADn1Q072cHbP84UoNIImMI/AID1PtkBAAAAAAAAAUgEAAAUAQAA7uDXol3L2z8WDAVdZu/CPwCA8j7oAQAAAAAAAAFJBAAAFAEAAPXroQri1Ns/UDi8y0o1wz8AAPE+6AEAAAAAAAABSgQAABQBAAC8eV6Mx+DbPwJ/nKxycsM/AIDHPvgBAAAAAAAAAUsEAAAUAQAAwYQo9Evq2z+m+s5xIZ7DPwCAtD74AQAAAAAAAAFMBAAAFAEAAMiP8lvQ89s/tMV8jZqvwz8AgKk+JwIAAAAAAAABTQQAABQBAABKldePkvjbP6b6znEhnsM/AACmPicCAAAAAAAAAU4EAAAUAQAAcjQ6n0U2zT9solrOg3O8PwCAiD4AAAAAAAAAAAFPBAAAFAEAAF4T3Ge4Gc0/WNessgpivD8AALs+EAAAAAAAAAABUAQAABQBAADcDfcz9hTNP1jXrLIKYrw/AADGPhAAAAAAAAAAAVEEAAAUAQAAWggSADQQzT9Y16yyCmK8PwAAzj4QAAAAAAAAAAFSBAAAFAEAAFoIEgA0EM0/WNessgpivD8AANI+HwAAAAAAAAABUwQAABQBAABaCBIANBDNP1jXrLIKYrw/AADSPh8AAAAAAAAAAVQEAAAUAQAAWggSADQQzT9Y16yyCmK8PwAA0j4fAAAAAAAAAAFVBAAAFAEAAFoIEgA0EM0/WNessgpivD8AANI+HwAAAAAAAAABVgQAABQBAABaCBIANBDNP1jXrLIKYrw/AIDPPjQAAAAAAAAAAVcEAAAUAQAAWggSADQQzT9Y16yyCmK8PwCAzj40AAAAAAAAAAFYBAAAFAEAAFoIEgA0EM0/WNessgpivD8AAM4+NAAAAAAAAAABWQQAABQBAADcDfcz9hTNP1jXrLIKYrw/AADOPjQAAAAAAAAAAVoEAAAUAQAA4BjBm3oezT9solrOg3O8PwAAzj5DAAAAAAAAAAFbBAAAFAEAAGwpcDfBLM0/eG0I6vyEvD8AAM4+QwAAAAAAAAABXAQAABQBAAD0OR/TBzvNP4g4tgV2lrw/AADOPlMAAAAAAAAAAV0EAAAUAQAAAFCzohBOzT+kzhE9aLm8PwAAzj5jAAAAAAAAAAFeBAAAFAEAABJxEdqdas0/0C8bkNPtvD8AAM8+cgAAAAAAAAABXwQAABQBAAAqnTl5r5DNPwhc0v63M70/AIDPPoIAAAAAAAAAAWAEAAAUAQAAStQrgEXAzT9cHuWkjpy9PwCAzz6CAAAAAAAAAAFhBAAAFAEAAG4W6O5f+c0/xKulZt4Wvj8AANA+kgAAAAAAAAABYgQAABQBAAAWXomRPDfOPzQEFESnor4/AADQPpIAAAAAAAAAAWMEAAAUAQAARrbZz1+Dzj+sXIIhcC6/PwAA0D6hAAAAAAAAAAFkBAAAFAEAAHIDYKb+xc4/OEtMNivdvz8AANA+oQAAAAAAAAABZQQAABQBAACaUOZ8nQjPP2wCYrOvTsA/AADQPrEAAAAAAAAAAWYEAAAUAQAATKNRh/5Pzz/AxHRZhrfAPwAA0T6xAAAAAAAAAAFnBAAAFAEAAHr7ocUhnM8/kKGwcaAXwT8AgNE+wAAAAAAAAAABaAQAABQBAAAuWdc3B+3PP+hjwxd3gME/AIDRPsAAAAAAAAAAAWkEAAAUAQAA9GDriLgj0D/EC61LCvLBPwAA0j7QAAAAAAAAAAFqBAAAFAEAAFEV63XtUNA/KpltDVpswj8AANM+0AAAAAAAAAABawQAABQBAACvyepiIn7QPxYMBV1m78I/AIDTPu8AAAAAAAAAAWwEAAAUAQAAC37qT1er0D+KZHM6L3vDPwAA1T7vAAAAAAAAAAFtBAAAFAEAAOUsBQnK09A//rzhF/gGxD8AgNU+7wAAAAAAAAABbgQAABQBAAA81jqOevfQP+gveWcEisQ/AIDVPu8AAAAAAAAAAW8EAAAUAQAAk39wEysb0T/UohC3EA3FPwAA1j7vAAAAAAAAAAFwBAAAFAEAACmms356PNE/tEr66qN+xT8AANY+/wAAAAAAAAABcQQAABQBAAB/T+kDK2DRPwoNDZF658U/AADWPv8AAAAAAAAAAXIEAAAUAQAAknBHO7h80T/Y6UiplEfGPwAA2T4PAQAAAAAAAAFzBAAAFAEAAOIOs1jkltE/IuGtM/Kexj8AgNo+DwEAAAAAAAABdAQAABQBAACwpzlCTqzRP+DyOzCT7cY/AIDbPh4BAAAAAAAAAXUEAAAUAQAAfkDAK7jB0T8cH/OedzPHPwAA3D4eAQAAAAAAAAF2BAAAFAEAAMnTYeFf0tE/RoD88eJnxz8AAN8+PQEAAAAAAAABdwQAABQBAACQYR5jRd7RP3DhBUVOnMc/AIDgPj0BAAAAAAAAAXgEAAAUAQAAV+/a5Crq0T8YXTgK/cfHPwAA5z49AQAAAAAAAAF5BAAAFAEAAJx3sjJO8dE/qg29szLixz8AAOo+PQEAAAAAAAABegQAABQBAAAgfZdmEPbRPz6+QV1o/Mc/AADqPj0BAAAAAAAAAXsEAAAUAQAA4P+JgHH40T9Mie944Q3IPwAA6j5NAQAAAAAAAAF8BAAAFAEAAOD/iYBx+NE/YFSdlFofyD8AAOE+TQEAAAAAAAABfQQAABQBAADg/4mAcfjRP+g5dCIXKMg/AADdPk0BAAAAAAAAAX4EAAAUAQAAX/qkTK/z0T/oOXQiFyjIPwCAqz5dAQAAAAAAAAF/BAAAFAEAAFfv2uQq6tE/YFSdlFofyD8AAJU+XQEAAAAAAAABgAQAABQBAADO3itJ5NvRP0yJ73jhDcg/AACHPmwBAAAAAAAAAYEEAAAUAQAAhUuKkzzL0T+42GrPq/PHPwAAgj6bAQAAAAAAAAGCBAAAFAEAAMThzpTk7sw/Dn6UeF56wD8AAEM+AAAAAAAAAAABgwQAABQBAAA60R/5neDMP5ZjawYbg8A/AICFPg8AAAAAAAAAAYQEAAAUAQAAOtEf+Z3gzD8cSUKU14vAPwCAjT4PAAAAAAAAAAGFBAAAFAEAADrRH/md4Mw/Dn6UeF56wD8AAJM+DwAAAAAAAAABhgQAABQBAAA60R/5neDMPw5+lHheesA/AACkPh8AAAAAAAAAAYcEAAAUAQAAuss6xdvbzD8OfpR4XnrAPwCAqj4fAAAAAAAAAAGIBAAAFAEAADTGVZEZ18w/iJi96qFxwD8AgLc+LwAAAAAAAAABiQQAABQBAACywHBdV9LMP3rND88oYMA/AIC8Pi8AAAAAAAAAAYoEAAAUAQAAqrWm9dLIzD/mHIsl80XAPwCAxT4vAAAAAAAAAAGLBAAAFAEAAKaq3I1Ov8w/yoYv7gAjwD8AgMk+PgAAAAAAAAABjAQAABQBAACenxImyrXMP0QW+lGk7r8/AIDPPj4AAAAAAAAAAY0EAAAUAQAAHJot8gexzD/0U+erzYW/PwAA0j5OAAAAAAAAAAGOBAAAFAEAABSPY4qDp8w/kMYm6n0Lvz8AgNY+TgAAAAAAAAABjwQAABQBAAAQhJki/53MPxhuuAy1f74/AIDYPl4AAAAAAAAAAZAEAAAUAQAAEISZIv+dzD+YSpwTc+K9PwCA2j5eAAAAAAAAAAGRBAAAFAEAABCEmSL/ncw/CFzS/rczvT8AgNs+bQAAAAAAAAABkgQAABQBAACOfrTuPJnMP2yiWs6Dc7w/AIDbPm0AAAAAAAAAAZMEAAAUAQAAjn607jyZzD/Ys5C5yMS7PwAA3D59AAAAAAAAAAGUBAAAFAEAABCEmSL/ncw/SMXGpA0Wuz8AANw+jAAAAAAAAAABlQQAABQBAACYlEi+RazMP7jW/I9SZ7o/AADcPowAAAAAAAAAAZYEAAAUAQAAnp8SJsq1zD80s+CWEMq5PwAA3D6MAAAAAAAAAAGXBAAAFAEAACiwwcEQxMw/0CUg1cBPuT8AANw+nAAAAAAAAAABmAQAABQBAAA0xlWRGdfMP3xjDS/q5rg/AIDZPpwAAAAAAAAAAZkEAAAUAQAAxOHOlOTuzD8wbKikjI+4PwCA2D6sAAAAAAAAAAGaBAAAFAEAAFL9R5ivBs0/FNZMbZpsuD8AANc+rAAAAAAAAAABmwQAABQBAADoI4sD/yfNPySh+ogTfrg/AADWPqwAAAAAAAAAAZwEAAAUAQAAAFCzohBOzT9QAgTcfrK4PwAA1T7LAAAAAAAAAAGdBAAAFAEAAKCMit1ogs0/qMQWglUbuT8AANQ+ywAAAAAAAAABngQAABQBAABK1CuARcDNPyjoMnuXuLk/AADUPtsAAAAAAAAAAZ8EAAAUAQAAdCGyVuQCzj/UbFjHRIq6PwAA1D7bAAAAAAAAAAGgBAAAFAEAACJ0HWFFSs4/rFKHZl2Quz8AAMw+2wAAAAAAAAABoQQAABQBAADW0VLTKpvOP4g4tgV2lrw/AIDIPtsAAAAAAAAAAaIEAAAUAQAABiqjEU7nzj9o6ZLAB669PwCAkD7qAAAAAAAAAAGjBAAAFAEAALZ8DhyvLs8/QM/BXyC0vj8AAG8+6gAAAAAAAAABpAQAABQBAABo2kOOlH/PPwAflcdGl78/AABPPvoAAAAAAAAAAaUEAAAUAQAAmDKUzLfLzz/Khi/uACPAPwAARD76AAAAAAAAAAGmBAAAFAEAALnQVVq48tA/xqMY6yQFyD8AAJY9AAAAAAAAAAABpwQAABQBAACzxYvyM+nQPzDzk0Hv6sc/AADOPRAAAAAAAAAAAagEAAAUAQAAdUh+DJXr0D+qDb2zMuLHPwAA2j0QAAAAAAAAAAGpBAAAFAEAAPJCmdjS5tA/mkIPmLnQxz8AAOI9EAAAAAAAAAABqgQAABQBAAAwwKa+ceTQPxhdOAr9x8c/AAAKPhAAAAAAAAAAAasEAAAUAQAAbj20pBDi0D+Md2F8QL/HPwAAFD4vAAAAAAAAAAGsBAAAFAEAAOw3z3BO3dA/fqyzYMetxz8AABo+LwAAAAAAAAABrQQAABQBAAAqtdxW7drQP+r7LreRk8c/AAAiPi8AAAAAAAAAAa4EAAAUAQAAaDLqPIzY0D9US6oNXHnHPwAAJT4vAAAAAAAAAAGvBAAAFAEAAKev9yIr1tA/vpolZCZfxz8AAD8+TgAAAAAAAAABsAQAABQBAACnr/ciK9bQP7LPd0itTcc/AABLPk4AAAAAAAAAAbEEAAAUAQAAp6/3IivW0D8q6qC68ETHPwAAZT5OAAAAAAAAAAGyBAAAFAEAAGgy6jyM2NA/HB/znnczxz8AAHA+TgAAAAAAAAABswQAABQBAABoMuo8jNjQPw5URYP+Icc/AAB/Pk4AAAAAAAAAAbQEAAAUAQAA7DfPcE7d0D8OVEWD/iHHPwAAij5OAAAAAAAAAAG1BAAAFAEAAPJCmdjS5tA/DlRFg/4hxz8AgI4+XgAAAAAAAAABtgQAABQBAAD3TWNAV/DQP5Y5HBG7Ksc/AACaPn0AAAAAAAAAAbcEAAAUAQAAv9sfwjz80D+kBMosNDzHPwCAnj59AAAAAAAAAAG4BAAAFAEAAIdp3EMiCNE/OLVO1mlWxz8AgKY+jQAAAAAAAAABuQQAABQBAABO95jFBxTRP1RLqg1cecc/AACqPo0AAAAAAAAAAboEAAAUAQAA2AdIYU4i0T9w4QVFTpzHPwCAqz6NAAAAAAAAAAG7BAAAFAEAAJ+VBOMzLtE/GF04Cv3Hxz8AAKw+nAAAAAAAAAABvAQAABQBAAApprN+ejzRP7jYas+r88c/AACuPpwAAAAAAAAAAb0EAAAUAQAANLxHToNP0T/oOXQiFyjIPwAArz6sAAAAAAAAAAG+BAAAFAEAAH9P6QMrYNE/EJt9dYJcyD8AALI+vAAAAAAAAAABvwQAABQBAACMZX3TM3PRP0rHNORmosg/AACzPrwAAAAAAAAAAcAEAAAUAQAAmHsRozyG0T+C8+tSS+jIPwAAtj68AAAAAAAAAAHBBAAAFAEAAGUUmIymm9E/yupQ3ag/yT8AALc+ywAAAAAAAAABwgQAABQBAAA0rR52ELHRP4z83tlJjsk/AAC6PssAAAAAAAAAAcMEAAAUAQAAAUalX3rG0T9ODm3W6tzJPwAAuz7rAAAAAAAAAAHEBAAAFAEAAA5cOS+D2dE/DiD70osryj8AgLo+6wAAAAAAAAABxQQAABQBAAAZcs3+i+zRP0ZMskFwcco/AAC6PvoAAAAAAAAAAcYEAAAUAQAAooJ8mtL60T/8kpIimK7KPwCAvj76AAAAAAAAAAHHBAAAFAEAAGoQORy4BtI/JvSbdQPjyj8AAMA++gAAAAAAAAAByAQAABQBAAAxnvWdnRLSP8pvzjqyDss/AADGPvoAAAAAAAAAAckEAAAUAQAAOKm/BSIc0j/mBSpypDHLPwAAyD4KAQAAAAAAAAHKBAAAFAEAAHwxl1NFI9I/fLauG9pLyz8AgMw+CgEAAAAAAAABywQAABQBAAAAN3yHByjSP4qBXDdTXcs/AIDOPgoBAAAAAAAAAcwEAAAUAQAAgzxhu8ks0j+YTApTzG7LPwCA3D4ZAQAAAAAAAAHNBAAAFAEAAAVCRu+LMdI/IDLh4Ih3yz8AAOM+GQEAAAAAAAABzgQAABQBAADHxDgJ7TPSPyAy4eCId8s/AAD0PikBAAAAAAAAAc8EAAAUAQAAx8Q4Ce0z0j+YTApTzG7LPwAA+z4pAQAAAAAAAAHQBAAAFAEAAMfEOAntM9I/ApyFqZZUyz8AAAI/KQEAAAAAAAAB0QQAABQBAAAFQkbvizHSP+YFKnKkMcs/AAAEPzkBAAAAAAAAAdIEAAAUAQAARL9T1Sov0j+8pCAfOf3KPwBABT9IAQAAAAAAAAHTBAAAFAEAAIM8YbvJLNI/Cl5APhHAyj8AwAU/WAEAAAAAAAAB1AQAABQBAAAAN3yHByjSP84xic8seso/AIAGP2gBAAAAAAAAAdUEAAAUAQAAPbSJbaYl0j+GOiRFzyLKPwDABj9oAQAAAAAAAAHWBAAAFAEAALuupDnkINI/uF3oLLXCyT8AwAY/aAEAAAAAAAAB1wQAABQBAAA4qb8FIhzSP+qArBSbYsk/AAAHP2gBAAAAAAAAAdgEAAAUAQAAtaPa0V8X0j8YpHD8gALJPwAABz93AQAAAAAAAAHZBAAAFAEAADGe9Z2dEtI/wuFdVqqZyD8AAAc/dwEAAAAAAAAB2gQAABQBAACvmBBq2w3SP24fS7DTMMg/AAAHP4cBAAAAAAAAAdsEAAAUAQAA7RUeUHoL0j+aQg+YudDHPwAABz+HAQAAAAAAAAHcBAAAFAEAACuTKzYZCdI/zGXTf59wxz8AwAQ/pgEAAAAAAAAB3QQAABQBAAArkys2GQnSP3ajwNnIB8c/AMADP6YBAAAAAAAAAd4EAAAUAQAAK5MrNhkJ0j8i4a0z8p7GPwAAAz+2AQAAAAAAAAHfBAAAFAEAACuTKzYZCdI/yh6bjRs2xj8AAAM/tgEAAAAAAAAB4AQAABQBAADtFR5QegvSP3RciOdEzcU/AAD9PrYBAAAAAAAAAeEEAAAUAQAAcRsDhDwQ0j8emnVBbmTFPwAA+T62AQAAAAAAAAHiBAAAFAEAALWj2tFfF9I/xtdim5f7xD8AAOY+xQEAAAAAAAAB4wQAABQBAAD6K7Ifgx7SP/j6JoN9m8Q/AADePsUBAAAAAAAAAeQEAAAUAQAAADd8hwco0j+wA8L4H0TEPwAAzT7VAQAAAAAAAAHlBAAAFAEAAIhHKyNONtI/8PEz/H71wz8AAMY+1QEAAAAAAAAB5gQAABQBAABQ1eekM0LSP7TFfI2ar8M/AAC3PuUBAAAAAAAAAecEAAAUAQAAF2OkJhlO0j98mcUetmnDPwAAsD7lAQAAAAAAAAHoBAAAFAEAAKFzU8JfXNI/UDi8y0o1wz8AAG4+BAIAAAAAAAAB6QQAABQBAACtieeRaG/SP6y8iQacCcM/AAA7PgQCAAAAAAAAAeoEAAAUAQAA+ByJRxCA0j+QJi7PqebCPwAAHT4EAgAAAAAAAAHrBAAAFAEAAGflh+FbZu0/DFLXQ6WVuT8AAEA+AAAAAAAAAAAB7AQAABQBAAAHpI5UK2XtP+DwzfA5Ybk/AICDPhAAAAAAAAAAAe0EAAAUAQAAB6SOVCtl7T/su3sMs3K5PwCAiz4QAAAAAAAAAAHuBAAAFAEAAAekjlQrZe0//IYpKCyEuT8AAJE+EAAAAAAAAAAB7wQAABQBAABn5YfhW2btP/yGKSgshLk/AICSPiAAAAAAAAAAAfAEAAAUAQAAyiaBboxn7T/su3sMs3K5PwAAkj4gAAAAAAAAAAHxBAAAFAEAACpoevu8aO0/4PDN8DlhuT8AAJI+IAAAAAAAAAAB8gQAABQBAACJqXOI7WntP9AlINXAT7k/AACSPiAAAAAAAAAAAfMEAAAUAQAAialziO1p7T/QJSDVwE+5PwCAmj4gAAAAAAAAAAH0BAAAFAEAAImpc4jtae0/0CUg1cBPuT8AgJ4+IAAAAAAAAAAB9QQAABQBAACJqXOI7WntP9AlINXAT7k/AICoPi8AAAAAAAAAAfYEAAAUAQAAialziO1p7T/QJSDVwE+5PwAArT4vAAAAAAAAAAH3BAAAFAEAAImpc4jtae0/0CUg1cBPuT8AALA+LwAAAAAAAAAB+AQAABQBAACJqXOI7WntP9AlINXAT7k/AICxPi8AAAAAAAAAAfkEAAAUAQAAialziO1p7T/QJSDVwE+5PwAAtT4/AAAAAAAAAAH6BAAAFAEAAOzqbBUea+0/7Lt7DLNyuT8AgLY+PwAAAAAAAAAB+wQAABQBAABMLGaiTmztPwxS10Ollbk/AAC8Pj8AAAAAAAAAAfwEAAAUAQAAq21fL39t7T9Efo6yidu5PwAAvj5eAAAAAAAAAAH9BAAAFAEAAG7wUUngb+0/jHXzPOcyuj8AAMQ+bgAAAAAAAAAB/gQAABQBAAAwc0RjQXLtP/ACtP42rbo/AADGPn0AAAAAAAAAAf8EAAAUAQAAUDcwCtN17T+E8X0T8lu7PwCAyT6NAAAAAAAAAAEABQAAFAEAANU8FT6Veu0/IKv1QyYcvD8AAMs+nQAAAAAAAAABAQUAABQBAAC4g/P+h4DtP9z6yKtM/7w/AIDMPp0AAAAAAAAAAQIFAAAUAQAA/QvLTKuH7T+YSpwTc+K9PwCAzT6dAAAAAAAAAAEDBQAAFAEAAEGUoprOju0/QM/BXyC0vj8AgM0+rAAAAAAAAAABBAUAABQBAADmXXN1IpftP+SIOZBUdL8/AADOPqwAAAAAAAAAAQUFAAAUAQAAjSdEUHaf7T+4u4HShxHAPwAAzj6sAAAAAAAAAAEGBQAAFAEAANGvG56Zpu0/es0PzyhgwD8AAM4+vAAAAAAAAAABBwUAABQBAAAXOPPrvK3tPywU8K9QncA/AADQPrwAAAAAAAAAAQgFAAAUAQAAWcDKOeC07T/QjyJ1/8jAPwAA0T7MAAAAAAAAAAEJBQAAFAEAAD0HqfrSuu0/dAtVOq70wD8AANY+zAAAAAAAAAABCgUAABQBAACDj4BI9sHtPwq82ePjDsE/AADYPtsAAAAAAAAAAQsFAAAUAQAABZVlfLjG7T8Yh4f/XCDBPwCA3D7bAAAAAAAAAAEMBQAAFAEAAOrbQz2rzO0/nmxejRkpwT8AgN4+6wAAAAAAAAABDQUAABQBAABs4ShxbdHtPxiHh/9cIME/AADlPusAAAAAAAAAAQ4FAAAUAQAAj6UUGP/U7T+QobBxoBfBPwAA6D76AAAAAAAAAAEPBQAAFAEAALFpAL+Q2O0/7iV+rPHrwD8AgOw++gAAAAAAAAABEAUAABQBAADTLexlItztPzrfncvJrsA/AIDvPhoBAAAAAAAAAREFAAAUAQAA9fHXDLTf7T8As+Zc5WjAPwAA8T4aAQAAAAAAAAESBQAAFAEAALh0yiYV4u0/uLuB0ocRwD8AAPM+GgEAAAAAAAABEwUAABQBAADaOLbNpuXtP8jy3VhiUb8/AIDzPikBAAAAAAAAARQFAAAUAQAAO3qvWtfm7T8YbrgMtX++PwCA8z4pAQAAAAAAAAEVBQAAFAEAAP38oXQ46e0/aOmSwAeuvT8AAPQ+OQEAAAAAAAABFgUAABQBAABdPpsBaertP8BkbXRa3Lw/AAD0PjkBAAAAAAAAARcFAAAUAQAAvH+Ujpnr7T8gq/VDJhy8PwAA9D5JAQAAAAAAAAEYBQAAFAEAAB3BjRvK7O0/kLwrL2ttuz8AgPI+SQEAAAAAAAABGQUAABQBAADgQ4A1K+/tPxxkvVGi4bo/AADyPlgBAAAAAAAAARoFAAAUAQAAosZyT4zx7T/Ioaqry3i6PwCA7j5YAQAAAAAAAAEbBQAAFAEAAAIIbNy88u0/cN+XBfUPuj8AAO0+aAEAAAAAAAABHAUAABQBAAACCGzcvPLtPyjoMnuXuLk/AADfPmgBAAAAAAAAAR0FAAAUAQAAYUllae3z7T/su3sMs3K5PwCA2D53AQAAAAAAAAEeBQAAFAEAAGFJZWnt8+0/0CUg1cBPuT8AAMA+dwEAAAAAAAABHwUAABQBAADEil72HfXtP6jEFoJVG7k/AIC1PncBAAAAAAAAASAFAAAUAQAAhQ1REH/37T+Y+Whm3Am5PwAAOj6HAQAAAAAAAAEhBQAAFAEAAEaQQyrg+e0/iC67SmP4uD8AANg9hwEAAAAAAAABIgUAABQBAAAIEzZEQfztP4guu0pj+Lg/AACCPYcBAAAAAAAAASMFAAAUAQAAc1uayAdy7j+I54JY3723PwAAZz4AAAAAAAAAAAEkBQAAFAEAADXejOJodO4/iOeCWN+9tz8AAJ4+EAAAAAAAAAABJQUAABQBAADVnJNVOHPuP4jngljfvbc/AACoPhAAAAAAAAAAASYFAAAUAQAAc1uayAdy7j+UsjB0WM+3PwCArj4QAAAAAAAAAAEnBQAAFAEAAHNbmsgHcu4/lLIwdFjPtz8AALI+HwAAAAAAAAABKAUAABQBAABzW5rIB3LuP6R93o/R4Lc/AACyPh8AAAAAAAAAASkFAAAUAQAAExqhO9dw7j+kfd6P0eC3PwAAqT4fAAAAAAAAAAEqBQAAFAEAAE+XriF2bu4/pH3ej9Hgtz8AAKU+HwAAAAAAAAABKwUAABQBAAAt08J65GruP7BIjKtK8rc/AICiPi8AAAAAAAAAASwFAAAUAQAAq83dRiJm7j/AEzrHwwO4PwAAoj4/AAAAAAAAAAEtBQAAFAEAAMmG/4UvYO4/zN7n4jwVuD8AgKo+PwAAAAAAAAABLgUAABQBAACF/ic4DFnuP+h0QxovOLg/AICuPk4AAAAAAAAAAS8FAAAUAQAAP3ZQ6uhR7j8IC59RIVu4PwAAsD5OAAAAAAAAAAEwBQAAFAEAAPvteJzFSu4/RDdWwAWhuD8AALA+TgAAAAAAAAABMQUAABQBAABWJKjBcULuP3xjDS/q5rg/AICtPl4AAAAAAAAAATIFAAAUAQAAr1rX5h067j+0j8Sdziy5PwCArD5uAAAAAAAAAAEzBQAAFAEAAGrS/5j6Mu4//IYpKCyEuT8AAKs+bgAAAAAAAAABNAUAABQBAACHiyHYBy3uP0R+jrKJ27k/AACqPn0AAAAAAAAAATUFAAAUAQAAo0RDFxUn7j+MdfM85zK6PwAAqj59AAAAAAAAAAE2BQAAFAEAACE/XuNSIu4/1GxYx0SKuj8AAKo+jQAAAAAAAAABNwUAABQBAAD+enI8wR7uPxxkvVGi4bo/AACqPo0AAAAAAAAAATgFAAAUAQAAPPh/ImAc7j9oWyLc/zi7PwAAqj6cAAAAAAAAAAE5BQAAFAEAANy2hpUvG+4/oIfZSuR+uz8AgKg+nAAAAAAAAAABOgUAABQBAADctoaVLxvuP9izkLnIxLs/AACoPpwAAAAAAAAAATsFAAAUAQAAPPh/ImAc7j8EFZoMNPm7PwAAqj6sAAAAAAAAAAE8BQAAFAEAAP56cjzBHu4/MHajX58tvD8AAKs+rAAAAAAAAAABPQUAABQBAAAhP17jUiLuP1jXrLIKYrw/AICrPrwAAAAAAAAAAT4FAAAUAQAABIY8pEUo7j+IOLYFdpa8PwAArD68AAAAAAAAAAE/BQAAFAEAAEgOFPJoL+4/pM4RPWi5vD8AAK0+vAAAAAAAAAABQAUAABQBAACNlus/jDbuP8BkbXRa3Lw/AICtPssAAAAAAAAAAUEFAAAUAQAANGC8GuA+7j/c+sirTP+8PwCArT7bAAAAAAAAAAFCBQAAFAEAANgpjfUzR+4/+JAk4z4ivT8AAK4+2wAAAAAAAAABQwUAABQBAAAdsmRDV07uPyTyLTaqVr0/AACuPusAAAAAAAAAAUQFAAAUAQAAYTo8kXpV7j9QUzeJFYu9PwAArj7rAAAAAAAAAAFFBQAAFAEAAKfCE9+dXO4/fLRA3IC/vT8AAK4++gAAAAAAAAABRgUAABQBAACJCfKfkGLuP6gVSi/s870/AACuPvoAAAAAAAAAAUcFAAAUAQAACw/X01Jn7j/UdlOCVyi+PwAArj4KAQAAAAAAAAFIBQAAFAEAAJEUvAcVbO4/DKMK8Ttuvj8AAK4+CgEAAAAAAAABSQUAABQBAACz2Keupm/uP0DPwV8gtL4/AICzPhkBAAAAAAAAAUoFAAAUAQAAc1uayAdy7j+QxibqfQu/PwAAtj4ZAQAAAAAAAAFLBQAAFAEAAHNbmsgHcu4/1L2LdNtivz8AgLo+KQEAAAAAAAABTAUAABQBAAATGqE713DuPyiAnhqyy78/AIC8PikBAAAAAAAAAU0FAAAUAQAA8VW1lEVt7j8+oVhgRBrAPwCAvz45AQAAAAAAAAFOBQAAFAEAAG9Q0GCDaO4/bAJis69OwD8AAME+OQEAAAAAAAABTwUAABQBAAAqyPgSYGHuPxxJQpTXi8A/AADEPkgBAAAAAAAAAVAFAAAUAQAAhf4nOAxZ7j9YdfkCvNHAPwAAxT5IAQAAAAAAAAFRBQAAFAEAAN40V124UO4/CrzZ4+MOwT8AAMk+SAEAAAAAAAABUgUAABQBAADYKY31M0fuPzQd4zZPQ8E/AIDKPmYBAAAAAAAAAVMFAAAUAQAAct3JAH887j9gfuyJunfBPwCAzD5mAQAAAAAAAAFUBQAAFAEAAGrS/5j6Mu4/jN/13CWswT8AgM0+ZgEAAAAAAAABVQUAABQBAADFCC++piruPzBbKKLU18E/AADRPmYBAAAAAAAAAVYFAAAUAQAAgYBXcIMj7j9M8YPZxvrBPwCA0j6FAQAAAAAAAAFXBQAAFAEAADz4fyJgHO4/4qEIg/wUwj8AgNI+hQEAAAAAAAABWAUAABQBAABZsaFhbRbuP/Bstp51JsI/AADSPoUBAAAAAAAAAVkFAAAUAQAA1au8LasR7j94Uo0sMi/CPwCAxD6FAQAAAAAAAAFaBQAAFAEAABUpyhNKD+4/eFKNLDIvwj8AgL4+pAEAAAAAAAABWwUAABQBAABSptf56AzuP2qH3xC5HcI/AAAsPqQBAAAAAAAAAVwFAAAUAQAAUqbX+egM7j/ioQiD/BTCPwAAmj2kAQAAAAAAAAFdBQAAFAEAACe5zzrtwu4/pNebtvEWoz8AAFU+AAAAAAAAAAABXgUAABQBAADhMPjsybvuP/BSdmpERaI/AACSPhAAAAAAAAAAAV8FAAAUAQAAI64F02i57j+4Jr/7X/+hPwCAmj4QAAAAAAAAAAFgBQAAFAEAAP/pGSzXte4/SM5QHpdzoT8AAKE+EAAAAAAAAAABYQUAABQBAACdqCCfprTuP/ALPnjACqE/AACmPhAAAAAAAAAAAWIFAAAUAQAA3SUuhUWy7j+cSSvS6aGgPwAApz4QAAAAAAAAAAFjBQAAFAEAABujO2vkr+4/JPG89CAWoD8AgKc+HwAAAAAAAAABZAUAABQBAABZIElRg63uPygF5r/Lzp4/AACoPh8AAAAAAAAAAWUFAAAUAQAAN1xdqvGp7j8IKFKWVXGdPwAAtD4vAAAAAAAAAAFmBQAAFAEAABWYcQNgpu4/+Eq+bN8TnD8AgLk+LwAAAAAAAAABZwUAABQBAADz04VczqLuP8htKkNptpo/AIDEPj4AAAAAAAAAAWgFAAAUAQAAb86gKAye7j+okJYZ81iZPwAAyT4+AAAAAAAAAAFpBQAAFAEAAE0KtYF6mu4/yN+5XmFBmD8AAMs+PgAAAAAAAAABagUAABQBAAArRsna6JbuP+gu3aPPKZc/AADMPk4AAAAAAAAAAWsFAAAUAQAAB4LdM1eT7j/wfQDpPRKWPwAAzT5OAAAAAAAAAAFsBQAAFAEAAEn/6hn2kO4/CM0jLqz6lD8AgM0+XgAAAAAAAAABbQUAABQBAACHfPj/lI7uP2hI/uH+KJQ/AIDUPl4AAAAAAAAAAW4FAAAUAQAAw/kF5jOM7j/w748ENp2TPwCA1z5eAAAAAAAAAAFvBQAAFAEAAAN3E8zSie4/gJchJ20Rkz8AgNo+bQAAAAAAAAABcAUAABQBAABB9CCycYfuP4CXISdtEZM/AIDbPm0AAAAAAAAAAXEFAAAUAQAAf3EumBCF7j+AlyEnbRGTPwCA2T5tAAAAAAAAAAFyBQAAFAEAAF2tQvF+ge4/8O+PBDadkz8AgNY+fQAAAAAAAAABcwUAABQBAACbKlDXHX/uPwjNIy6s+pQ/AADVPn0AAAAAAAAAAXQFAAAUAQAA2addvbx87j+wAiY16+OWPwAA1T6cAAAAAAAAAAF1BQAAFAEAABkla6Nbeu4/qJCWGfNYmT8AgNU+sQAAAAAAAAABdgUAABQBAABXoniJ+nfuP2CjLEqon5w/AIDUPrEAAAAAAAAAAXcFAAAUAQAAlR+Gb5l17j8QtsJ6XeafPwAA1D7AAAAAAAAAAAF4BQAAFAEAADXejOJodO4/gPoHjXu5oT8AANM+wAAAAAAAAAABeQUAABQBAAA13oziaHTuPxQwCpS6oqM/AADSPtAAAAAAAAAAAXoFAAAUAQAAlR+Gb5l17j+sZQyb+YulPwAA0j7QAAAAAAAAAAF7BQAAFAEAAFeieIn6d+4/HAWzakZSpz8AANI+4AAAAAAAAAABfAUAABQBAAB5ZmQwjHvuP3gO/gKh9ag/AADTPuAAAAAAAAAAAX0FAAAUAQAA/WtJZE6A7j+4ge1jCXaqPwCA0z7vAAAAAAAAAAF+BQAAFAEAAOGyJyVBhu4/9PTcxHH2qz8AgNI+7wAAAAAAAAABfwUAABQBAAAlO/9yZI3uP/w7Fbf1MK0/AADSPu8AAAAAAAAAAYAFAAAUAQAAa8PWwIeU7j/g7PFxh0iuPwAA0j7/AAAAAAAAAAGBBQAAFAEAAK9Lrg6rm+4/oAdz9SY9rz8AANI+/wAAAAAAAAABggUAABQBAADz04VczqLuPzz2PAri668/AIDOPg8BAAAAAAAAAYMFAAAUAQAAN1xdqvGp7j9I3CdYXCqwPwAAzT4PAQAAAAAAAAGEBQAAFAEAAHvkNPgUse4/SNwnWFwqsD8AAM0+HgEAAAAAAAABhQUAABQBAAAjrgXTaLnuPyxGzCBqB7A/AIDNPh4BAAAAAAAAAYYFAAAUAQAAx3fWrbzB7j8AyoWb/aWvPwAA0D4uAQAAAAAAAAGHBQAAFAEAAGtBp4gQyu4/bNu7hkL3rj8AANE+LgEAAAAAAAABiAUAABQBAAARC3hjZNLuP8BWljqVJa4/AIDRPj0BAAAAAAAAAYkFAAAUAQAAtdRIPrja7j/8OxW39TCtPwAA0j49AQAAAAAAAAGKBQAAFAEAAPtcIIzb4e4/EIs4/GMZrD8AANM+TQEAAAAAAAABiwUAABQBAADfo/5MzufuP/StpNLtu6o/AIDTPk0BAAAAAAAAAYwFAAAUAQAAYanjgJDs7j+0OrVxhTupPwAA1T5dAQAAAAAAAAGNBQAAFAEAAIVtzyci8O4/NJsOojh1pz8AgNU+XQEAAAAAAAABjgUAABQBAACFbc8nIvDuP6xlDJv5i6U/AADXPmwBAAAAAAAAAY8FAAAUAQAAIyzWmvHu7j/4ma5cyH+jPwCA1z5sAQAAAAAAAAGQBQAAFAEAAAFo6vNf6+4/SM5QHpdzoT8AANw+fAEAAAAAAAABkQUAABQBAAAdIQwzbeXuPygF5r/Lzp4/AADePnwBAAAAAAAAAZIFAAAUAQAA15g05Une7j84xpggMkKbPwAA5D6MAQAAAAAAAAGTBQAAFAEAADPPYwr21e4/yN+5XmFBmD8AAOY+jAEAAAAAAAABlAUAABQBAADNgqAVQcvuP7hRSXpZzJU/AIDnPpsBAAAAAAAAAZUFAAAUAQAAZTbdIIzA7j8wHEdzGuOTPwAA6D6bAQAAAAAAAAGWBQAAFAEAAN0lLoVFsu4/ED+zSaSFkj8AAOg+mwEAAAAAAAABlwUAABQBAABTFX/p/qPuP2i6jf32s5E/AADoPqsBAAAAAAAAAZgFAAAUAQAAa8PWwIeU7j/gYR8gLiiRPwAA4D6rAQAAAAAAAAGZBQAAFAEAAOGyJyVBhu4/4GEfIC4okT8AgNw+ugEAAAAAAAABmgUAABQBAAC343EWK3nuPyiO1o4SbpE/AIDQProBAAAAAAAAAZsFAAAUAQAA8VW1lEVt7j/YEvzavz+SPwCAyz7KAQAAAAAAAAGcBQAAFAEAAOlK6yzBY+4/uMPYlVFXkz8AgJs+ygEAAAAAAAABnQUAABQBAABEgRpSbVvuP9CgbL/HtJQ/AACGPtoBAAAAAAAAAZ4FAAAUAQAAYTo8kXpV7j84qrdXIliWPwAAdD7aAQAAAAAAAAGfBQAAFAEAAKC3SXcZU+4/kLMC8Hz7lz8AAGw++QEAAAAAAAABoAUAABQBAADXGmQdwajuP+wfNO7lRqg/AICFPgAAAAAAAAAAAaEFAAAUAQAAtVZ4di+l7j/Q0BCpd16pPwAAtz4QAAAAAAAAAAGiBQAAFAEAALVWeHYvpe4/7GZs4GmBqT8AAMI+EAAAAAAAAAABowUAABQBAAB12WqQkKfuP0Apf4ZA6qk/AADKPhAAAAAAAAAAAaQFAAAUAQAA1xpkHcGo7j94VTb1JDCqPwCAyz4QAAAAAAAAAAGlBQAAFAEAADdcXarxqe4/uIHtYwl2qj8AgMo+HgAAAAAAAAABpgUAABQBAAD53k/EUqzuP/StpNLtu6o/AIDDPh4AAAAAAAAAAacFAAAUAQAAu2FC3rOu7j8s2ltB0gGrPwAAwD4eAAAAAAAAAAGoBQAAFAEAAHvkNPgUse4/ZAYTsLZHqz8AgL0+HgAAAAAAAAABqQUAABQBAACdqCCfprTuP9hegY1/06s/AAC8Pi4AAAAAAAAAAaoFAAAUAQAAv2wMRji47j8sIZQzVjysPwCAwD4uAAAAAAAAAAGrBQAAFAEAAKWz6gYrvu4/nHkCER/IrD8AAMI+PgAAAAAAAAABrAUAABQBAACH+sjHHcTuPxjScO7nU60/AIDFPj4AAAAAAAAAAa0FAAAUAQAAzYKgFUHL7j+IKt/LsN+tPwAAxz5NAAAAAAAAAAGuBQAAFAEAANONan3F1O4/GBmp4GuOrj8AgMY+XQAAAAAAAAABrwUAABQBAADXmDTlSd7uP6AHc/UmPa8/AADGPl0AAAAAAAAAAbAFAAAUAQAAP+X32f7o7j889jwK4uuvPwAAxT5tAAAAAAAAAAGxBQAAFAEAAKcxu86z8+4/ZHKDj05NsD8AAMQ+bQAAAAAAAAABsgUAABQBAABtv3dQmf/uP6hp6BmspLA/AAC7PnwAAAAAAAAAAbMFAAAUAQAAc8pBuB0J7z/ilZ+IkOqwPwAAtz6MAAAAAAAAAAG0BQAAFAEAAHnVCyCiEu8/IsJW93QwsT8AAKM+jAAAAAAAAAABtQUAABQBAAAhn9z69RrvP0wjYErgZLE/AACaPowAAAAAAAAAAbYFAAAUAQAAxWit1Ukj7z90hGmdS5mxPwAAZz6MAAAAAAAAAAG3BQAAFAEAAKuvi5Y8Ke8/kBrF1D28sT8AAEQ+mwAAAAAAAAABuAUAABQBAACN9mlXLy/vP5AaxdQ9vLE/AAAwPpsAAAAAAAAAAbkFAAAUAQAAD/xOi/Ez7z+QGsXUPbyxPwAAKD67AAAAAAAAAAG6BQAAFAEAAA/8TovxM+8/YFwcd2U1cD8AgIk+AAAAAAAAAAABuwUAABQBAACN9mlXLy/vP0D1xQKEDGw/AIC8PhAAAAAAAAAAAbwFAAAUAQAA7Tdj5F8w7z+AkwyNYN1pPwAAyD4QAAAAAAAAAAG9BQAAFAEAAO03Y+RfMO8/QPXFAoQMbD8AANA+EAAAAAAAAAABvgUAABQBAADtN2PkXzDvP0D1xQKEDGw/AIDQPhAAAAAAAAAAAb8FAAAUAQAAT3lccZAx7z9gXBx3ZTVwPwAAzz4gAAAAAAAAAAHABQAAFAEAAE95XHGQMe8/IG+ypxp8cz8AAMw+IAAAAAAAAAABwQUAABQBAADtN2PkXzDvP4DjAU7z8Xg/AIDKPi8AAAAAAAAAAcIFAAAUAQAAK7Vwyv4t7z8AXQW1d0uAPwAAyj4vAAAAAAAAAAHDBQAAFAEAAGkyfrCdK+8/cNFUW1DBhT8AAMo+PwAAAAAAAAABxAUAABQBAAAJ8YQjbSrvP0AAzFQV8o0/AADMPj8AAAAAAAAAAcUFAAAUAQAAq6+Lljwp7z9oSP7h/iiUPwAAzT4/AAAAAAAAAAHGBQAAFAEAAKuvi5Y8Ke8/4LxNiNeemT8AgM0+TwAAAAAAAAABxwUAABQBAADNc3c9zizvP9CJCwx5oJ8/AADOPk8AAAAAAAAAAcgFAAAUAQAA7Tdj5F8w7z8sfy3ZKIuiPwCAyD5eAAAAAAAAAAHJBQAAFAEAANF+QaVSNu8/UKP59CIjpT8AAMY+XgAAAAAAAAABygUAABQBAAC1xR9mRTzvP3DHxRAdu6c/AACUPl4AAAAAAAAAAcsFAAAUAQAAW4/wQJlE7z+4ge1jCXaqPwAAez6RAAAAAAAAAAHMBQAAFAEAAP9YwRvtTO8/GNJw7udTrT8AAGA+kQAAAAAAAAABzQUAABQBAAAHZIuDcVbvPyBg4dLvyK8/AABYPpEAAAAAAAAAAc4FAAAUAQAAzRP5JSs07j+KtabnxVPIPwAAZD4AAAAAAAAAAAHPBQAAFAEAAM0T+SUrNO4/irWm58VTyD8AgJw+DwAAAAAAAAAB0AUAABQBAADNE/klKzTuP4q1pufFU8g/AACmPg8AAAAAAAAAAdEFAAAUAQAALFXysls17j8eZiuR+23IPwCArD4PAAAAAAAAAAHSBQAAFAEAAI2W6z+MNu4/LDHZrHR/yD8AALA+HwAAAAAAAAAB0wUAABQBAADv1+TMvDfuP0rHNORmosg/AACwPh8AAAAAAAAAAdQFAAAUAQAAThneWe047j/sQmepFc7IPwAAsD4vAAAAAAAAAAHVBQAAFAEAAK9a1+YdOu4/rFT1pbYcyT8AALA+LwAAAAAAAAAB1gUAABQBAABy3ckAfzzuP3Bmg6JXa8k/AACwPi8AAAAAAAAAAdcFAAAUAQAANGC8GuA+7j+4XegstcLJPwAAsD5OAAAAAAAAAAHYBQAAFAEAAPPirjRBQe4//lRNtxIayj8AALE+TgAAAAAAAAAB2QUAABQBAAC2ZaFOokPuP0ZMskFwcco/AICxPk4AAAAAAAAAAdoFAAAUAQAAduiTaANG7j8KXkA+EcDKPwCAsT5OAAAAAAAAAAHbBQAAFAEAADlrhoJkSO4/Qor3rPUFyz8AALI+TgAAAAAAAAAB3AUAABQBAAD77XicxUruP/TQ140dQ8s/AACzPl0AAAAAAAAAAd0FAAAUAQAAu3BrtiZN7j8gMuHgiHfLPwCAsz5dAAAAAAAAAAHeBQAAFAEAAB2yZENXTu4/wq0Tpjejyz8AALU+bQAAAAAAAAAB3wUAABQBAADeNFdduFDuP+BDb90pxss/AIC1Pm0AAAAAAAAAAeAFAAAUAQAAP3ZQ6uhR7j909POGX+DLPwAAtz5tAAAAAAAAAAHhBQAAFAEAAKC3SXcZU+4/DqV4MJX6yz8AgLc+fQAAAAAAAAAB4gUAABQBAACgt0l3GVPuPxxwJkwODMw/AAC7Pn0AAAAAAAAAAeMFAAAUAQAAoLdJdxlT7j8ccCZMDgzMPwCAvD59AAAAAAAAAAHkBQAAFAEAAKC3SXcZU+4/HHAmTA4MzD8AAMI+jAAAAAAAAAAB5QUAABQBAACgt0l3GVPuP5SKT75RA8w/AADEPowAAAAAAAAAAeYFAAAUAQAAP3ZQ6uhR7j+Gv6Gi2PHLPwCAyD6MAAAAAAAAAAHnBQAAFAEAAN40V124UO4/ZilGa+bOyz8AgMo+jAAAAAAAAAAB6AUAABQBAAAdsmRDV07uP8KtE6Y3o8s/AIDNProAAAAAAAAAAekFAAAUAQAAWy9yKfZL7j8QZzPFD2bLPwAAzz7JAAAAAAAAAAHqBQAAFAEAADlrhoJkSO4/UFWlyG4Xyz8AgNA+2QAAAAAAAAAB6wUAABQBAAAXp5rb0kTuPwpeQD4RwMo/AIDRPtkAAAAAAAAAAewFAAAUAQAA8+KuNEFB7j84gQQm91/KPwAA0z7ZAAAAAAAAAAHtBQAAFAEAANEew42vPe4/4r7xfyD3yT8AgNM++AAAAAAAAAAB7gUAABQBAACvWtfmHTruP5zHjPXCn8k/AADVPvgAAAAAAAAAAe8FAAAUAQAAjZbrP4w27j/K6lDdqD/JPwCA1T74AAAAAAAAAAHwBQAAFAEAAAqRBgzKMe4//A0VxY7fyD8AANk++AAAAAAAAAAB8QUAABQBAADozBplOC7uPzz8hsjtkMg/AIDaPhcBAAAAAAAAAfIFAAAUAQAAZcc1MXYp7j986vjLTELIPwCA3D4XAQAAAAAAAAHzBQAAFAEAAEMDSorkJe4/Pr5BXWj8xz8AgN0+FwEAAAAAAAAB9AUAABQBAAAhP17jUiLuPxhdOAr9x8c/AADgPhcBAAAAAAAAAfUFAAAUAQAAX7xryfEf7j/q+y63kZPHPwAA4T4nAQAAAAAAAAH2BQAAFAEAAJ45ea+QHe4/RoD88eJnxz8AAOY+JwEAAAAAAAAB9wUAABQBAAA8+H8iYBzuP7LPd0itTcc/AADoPjcBAAAAAAAAAfgFAAAUAQAA3LaGlS8b7j8cH/OedzPHPwCA6z43AQAAAAAAAAH5BQAAFAEAANy2hpUvG+4/DlRFg/4hxz8AAO0+NwEAAAAAAAAB+gUAABQBAADctoaVLxvuP/yIl2eFEMc/AIDuPkYBAAAAAAAAAfsFAAAUAQAA3LaGlS8b7j92o8DZyAfHPwCA7z5GAQAAAAAAAAH8BQAAFAEAADz4fyJgHO4/aNgSvk/2xj8AgO4+VgEAAAAAAAAB/QUAABQBAABfvGvJ8R/uP1gNZaLW5MY/AIDvPlYBAAAAAAAAAf4FAAAUAQAA4sFQ/bMk7j9MQreGXdPGPwCA7z51AQAAAAAAAAH/BQAAFAEAAMUIL76mKu4/PncJa+TBxj8AAPE+dQEAAAAAAAABAAYAABQBAAAKkQYMyjHuP6jGhMGup8Y/AIDxPnUBAAAAAAAAAQEGAAAUAQAAr1rX5h067j8UFgAYeY3GPwCA8T6FAQAAAAAAAAECBgAAFAEAALZloU6iQ+4/emV7bkNzxj8AAPI+lAEAAAAAAAABAwYAABQBAAC7cGu2Jk3uP2DPHzdRUMY/AIDwPpQBAAAAAAAAAQQGAAAUAQAAIr0uq9tX7j9EOcT/Xi3GPwAA8D6kAQAAAAAAAAEFBgAAFAEAAIkJ8p+QYu4/JqNoyGwKxj8AAOg+pAEAAAAAAAABBgYAABQBAADxVbWURW3uPwoNDZF658U/AIDkPrQBAAAAAAAAAQcGAAAUAQAA92B//Ml27j/sdrFZiMTFPwAA1D60AQAAAAAAAAEIBgAAFAEAAP1rSWROgO4/0OBVIpahxT8AAM0+wwEAAAAAAAABCQYAABQBAAChNRo/oojuPzow0Xhgh8U/AACwPsMBAAAAAAAAAQoGAAAUAQAASf/qGfaQ7j+kf0zPKm3FPwAAoz7DAQAAAAAAAAELBgAAFAEAACtGydrolu4/lrSes7FbxT8AAJs+0wEAAAAAAAABDAYAABQBAAAPjaeb25zuPxDPxyX1UsU/AACYPtMBAAAAAAAAAQ0GAAAUAQAA0R7Dja897j94b3YpVhHKPwAAWj4AAAAAAAAAAAEOBgAAFAEAAJShtacQQO4/eG92KVYRyj8AgJU+DwAAAAAAAAABDwYAABQBAABWJKjBcULuP/CJn5uZCMo/AICePg8AAAAAAAAAARAGAAAUAQAA2CmN9TNH7j/ivvF/IPfJPwAApT4PAAAAAAAAAAERBgAAFAEAAJisfw+VSe4/XNka8mPuyT8AgK4+HwAAAAAAAAABEgYAABQBAAAdsmRDV07uP04Obdbq3Mk/AICxPh8AAAAAAAAAARMGAAAUAQAAoLdJdxlT7j+4XegstcLJPwAAsz4vAAAAAAAAAAEUBgAAFAEAAIX+JzgMWe4/Iq1jg3+oyT8AALQ+LwAAAAAAAAABFQYAABQBAABnRQb5/l7uP4z83tlJjsk/AAC1Pj4AAAAAAAAAARYGAAAUAQAATIzkufFk7j9wZoOiV2vJPwCAtT4+AAAAAAAAAAEXBgAAFAEAAC3Twnrkau4/2LX++CFRyT8AAMM+TgAAAAAAAAABGAYAABQBAABzW5rIB3LuP0IFek/sNsk/AADJPk4AAAAAAAAAARkGAAAUAQAAV6J4ifp37j+sVPWlthzJPwAA0j5OAAAAAAAAAAEaBgAAFAEAAJsqUNcdf+4/GKRw/IACyT8AANY+XQAAAAAAAAABGwYAABQBAAB/cS6YEIXuP/wNFcWO38g/AIDXPl0AAAAAAAAAARwGAAAUAQAAY7gMWQOL7j/sQmepFc7IPwAA2D5tAAAAAAAAAAEdBgAAFAEAAEn/6hn2kO4/WJLi/9+zyD8AgNI+bQAAAAAAAAABHgYAABQBAADLBNBNuJXuP0rHNORmosg/AADQPn0AAAAAAAAAAR8GAAAUAQAATQq1gXqa7j88/IbI7ZDIPwAAvj59AAAAAAAAAAEgBgAAFAEAAM8PmrU8n+4/LDHZrHR/yD8AALY+jAAAAAAAAAABIQYAABQBAABTFX/p/qPuP6ZLAh+4dsg/AABGPowAAAAAAAAAASIGAAAUAQAAddlqkJCn7j+mSwIfuHbIPwAA+D27AAAAAAAAAAEjBgAAFAEAAJmdVjciq+4/LDHZrHR/yD8AAKg9uwAAAAAAAAABJAYAABQBAACZGyf/quDuP9Jb2MSM0sM/AICNPgAAAAAAAAAAASUGAAAUAQAA15g05Une7j+m+s5xIZ7DPwAAwj4QAAAAAAAAAAEmBgAAFAEAANeYNOVJ3u4/mC8hVqiMwz8AgM0+EAAAAAAAAAABJwYAABQBAADXmDTlSd7uP4pkczove8M/AADWPhAAAAAAAAAAASgGAAAUAQAA15g05Une7j+KZHM6L3vDPwAA2j4QAAAAAAAAAAEpBgAAFAEAANeYNOVJ3u4/imRzOi97wz8AANo+EAAAAAAAAAABKgYAABQBAADXmDTlSd7uP4pkczove8M/AADTPi8AAAAAAAAAASsGAAAUAQAA15g05Une7j+YLyFWqIzDPwAA0D4vAAAAAAAAAAEsBgAAFAEAABkWQsvo2+4/tMV8jZqvwz8AgM0+LwAAAAAAAAABLQYAABQBAABVk0+xh9nuP2YMXW7C7MM/AADMPi8AAAAAAAAAAS4GAAAUAQAAkxBdlybX7j826ZiG3EzEPwCA0z4/AAAAAAAAAAEvBgAAFAEAANONan3F1O4/nHZZSCzHxD8AANc+PwAAAAAAAAABMAYAABQBAAARC3hjZNLuPxDPxyX1UsU/AIDbPj8AAAAAAAAAATEGAAAUAQAAscl+1jPR7j+S8uMeN/DFPwAA3T5OAAAAAAAAAAEyBgAAFAEAAFGIhUkD0O4/FBYAGHmNxj8AgN0+TgAAAAAAAAABMwYAABQBAADvRoy80s7uP6QEyiw0PMc/AADePl4AAAAAAAAAATQGAAAUAQAAjwWTL6LN7j+42GrPq/PHPwAA3j5eAAAAAAAAAAE1BgAAFAEAAI8Fky+ize4/0KwLciOryD8AAN4+bQAAAAAAAAABNgYAABQBAACPBZMvos3uP3Bmg6JXa8k/AADfPm0AAAAAAAAAATcGAAAUAQAAjwWTL6LN7j94b3YpVhHKPwCA3z59AAAAAAAAAAE4BgAAFAEAAI8Fky+ize4/dK27lNulyj8AgN0+fQAAAAAAAAABOQYAABQBAADvRoy80s7uP2AgU+TnKMs/AIDcPo0AAAAAAAAAAToGAAAUAQAAUYiFSQPQ7j/CrROmN6PLPwAA0D6NAAAAAAAAAAE7BgAAFAEAALHJftYz0e4/HHAmTA4MzD8AAMo+nAAAAAAAAAABPAYAABQBAAARC3hjZNLuP2Jni9ZrY8w/AACpPpwAAAAAAAAAAT0GAAAUAQAAc0xx8JTT7j+ck0JFUKnMPwCAmj6sAAAAAAAAAAE+BgAAFAEAADPPYwr21e4/TtoiJnjmzD8AgJM+rAAAAAAAAAABPwYAABQBAAD1UVYkV9juP2hwfl1qCc0/AICRPssAAAAAAAAAAUAGAAAUAQAAbb93UJn/7j9+rLNgx63HPwAAoT4AAAAAAAAAAAFBBgAAFAEAAEv7i6kH/O4/cOEFRU6cxz8AgNw+EAAAAAAAAAABQgYAABQBAACtPIU2OP3uP/jG3NIKpcc/AADqPhAAAAAAAAAAAUMGAAAUAQAADX5+w2j+7j/4xtzSCqXHPwCA8z4QAAAAAAAAAAFEBgAAFAEAAG2/d1CZ/+4/fqyzYMetxz8AgPU+EAAAAAAAAAABRQYAABQBAAAvQmpq+gHvP4x3YXxAv8c/AID0Ph8AAAAAAAAAAUYGAAAUAQAAUQZWEYwF7z+qDb2zMuLHPwAA8j4fAAAAAAAAAAFHBgAAFAEAAHPKQbgdCe8/TInveOENyD8AgPA+LwAAAAAAAAABSAYAABQBAAD3zybs3w3vP3zq+MtMQsg/AADvPi8AAAAAAAAAAUkGAAAUAQAAedULIKIS7z+0FrA6MYjIPwAA7j4vAAAAAAAAAAFKBgAAFAEAAF8c6uCUGO8/dCg+N9LWyD8AAO8+PwAAAAAAAAABSwYAABQBAACjpMEuuB/vP8rqUN2oP8k/AIDvPj8AAAAAAAAAAUwGAAAUAQAA5yyZfNsm7z+cx4z1wp/JPwCA7z4/AAAAAAAAAAFNBgAAFAEAAI32aVcvL+8/aqTIDd3/yT8AAPA+TgAAAAAAAAABTgYAABQBAACTATS/szjvPziBBCb3X8o/AIDuPk4AAAAAAAAAAU8GAAAUAQAAOcsEmgdB7z/8kpIimK7KPwAA7j5eAAAAAAAAAAFQBgAAFAEAAN2U1XRbSe8/NL9JkXz0yj8AAO8+XgAAAAAAAAABUQYAABQBAAAhHa3CflDvP+YFKnKkMcs/AIDvPm4AAAAAAAAAAVIGAAAUAQAAB2SLg3FW7z+KgVw3U13LPwAA8T5uAAAAAAAAAAFTBgAAFAEAAOmqaURkXO8/phe4bkWAyz8AgPE+fQAAAAAAAAABVAYAABQBAABtsE54JmHvPzzIPBh7mss/AADzPn0AAAAAAAAAAVUGAAAUAQAA8bUzrOhl7z9Kk+oz9KvLPwCA8z6NAAAAAAAAAAFWBgAAFAEAABN6H1N6ae8/0njBwbC0yz8AAPY+jQAAAAAAAAABVwYAABQBAADT/BFt22vvP0qT6jP0q8s/AAD3PpwAAAAAAAAAAVgGAAAUAQAA9cD9E21v7z88yDwYe5rLPwAA/j6cAAAAAAAAAAFZBgAAFAEAAFcC96CdcO8/mEwKU8xuyz8AwAA/nAAAAAAAAAABWgYAABQBAAAXhem6/nLvP+YFKnKkMcs/AIAGP6wAAAAAAAAAAVsGAAAUAQAAecbiRy907z+eDsXnRtrKPwAACT+8AAAAAAAAAAFcBgAAFAEAANkH3NRfde8/RkyyQXBxyj8AwAw/vAAAAAAAAAABXQYAABQBAADZB9zUX3XvP+K+8X8g98k/AAAOP8sAAAAAAAAAAV4GAAAUAQAA2Qfc1F917z/4S1owFHTJPwDADj/LAAAAAAAAAAFfBgAAFAEAANkH3NRfde8/dCg+N9LWyD8AAA8/2wAAAAAAAAABYAYAABQBAADZB9zUX3XvP/YEIj6QOcg/AEAOP9sAAAAAAAAAAWEGAAAUAQAA2Qfc1F917z9w4QVFTpzHPwAADj/rAAAAAAAAAAFiBgAAFAEAANkH3NRfde8/7r3pSwz/xj8AgA4/6wAAAAAAAAABYwYAABQBAAB5xuJHL3TvP/R/pOCGasY/AMAOP/oAAAAAAAAAAWQGAAAUAQAAecbiRy907z+EJzYDvt7FPwAADD/6AAAAAAAAAAFlBgAAFAEAAHnG4kcvdO8/lrSes7FbxT8AAAs/CgEAAAAAAAABZgYAABQBAADZB9zUX3XvP7gMtX8e6sQ/AIDVPgoBAAAAAAAAAWcGAAAUAQAAO0nVYZB27z9iSqLZR4HEPwCAuD4ZAQAAAAAAAAFoBgAAFAEAAPvLx3vxeO8/ojgU3aYyxD8AgKc+GQEAAAAAAAABaQYAABQBAAAfkLMig3zvP3bXCoo7/sM/AACiPhkBAAAAAAAAAWoGAAAUAQAA6T8uCSSV5j8FZi70Zb3TPwAAHj4AAAAAAAAAAAFrBgAAFAEAAEN2XS7QjOY/jEsFgiLG0z8AAFk+EAAAAAAAAAABbAYAABQBAACB82oUb4rmP4xLBYIixtM/AABmPhAAAAAAAAAAAW0GAAAUAQAAwHB4+g2I5j9QvvDIgMrTPwAAbz4QAAAAAAAAAAFuBgAAFAEAAF8vf23dhuY/EzHcD9/O0z8AgII+EAAAAAAAAAABbwYAABQBAAAA7oXgrIXmPxMx3A/fztM/AICGPiAAAAAAAAAAAXAGAAAUAQAAnqyMU3yE5j8TMdwP387TPwCAjD4gAAAAAAAAAAFxBgAAFAEAAD1rk8ZLg+Y/EzHcD9/O0z8AgI4+IAAAAAAAAAABcgYAABQBAADcKZo5G4LmPxMx3A/fztM/AACUPiAAAAAAAAAAAXMGAAAUAQAA3CmaORuC5j8TMdwP387TPwAAlj4gAAAAAAAAAAF0BgAAFAEAANwpmjkbguY/EzHcD9/O0z8AAJ8+IAAAAAAAAAABdQYAABQBAACerIxTfITmP9ejx1Y909M/AACjPi8AAAAAAAAAAXYGAAAUAQAAXy9/bd2G5j+bFrOdm9fTPwCAqT4vAAAAAAAAAAF3BgAAFAEAAOM0ZKGfi+Y/Xome5Pnb0z8AAKw+PwAAAAAAAAABeAYAABQBAADHe0JikpHmPyL8iStY4NM/AICtPk4AAAAAAAAAAXkGAAAUAQAACwQasLWY5j8i/IkrWODTPwAArj5OAAAAAAAAAAF6BgAAFAEAABIP5Bc6ouY/5W51crbk0z8AAK4+XgAAAAAAAAABewYAABQBAADZnKCZH67mP6nhYLkU6dM/AACuPm4AAAAAAAAAAXwGAAAUAQAAoSpdGwW65j9sVEwAc+3TPwAArz5uAAAAAAAAAAF9BgAAFAEAAMj5Eiobx+Y/8zkjji/20z8AgK8+fQAAAAAAAAABfgYAABQBAADxyMg4MdTmP7esDtWN+tM/AICuPn0AAAAAAAAAAX8GAAAUAQAAPFxq7tjk5j8+kuViSgPUPwAArj6CAAAAAAAAAAGABgAAFAEAAOcwBTGx9uY/AgXRqagH1D8AALA+ggAAAAAAAAABgQYAABQBAABUiJKN6grnPwIF0amoB9Q/AACxPpIAAAAAAAAAAYIGAAAUAQAAIyEZd1Qg5z8CBdGpqAfUPwCAsT6SAAAAAAAAAAGDBgAAFAEAAO+5n2C+Nec/PpLlYkoD1D8AALI+oQAAAAAAAAABhAYAABQBAABcES2990nnP3sf+hvs/tM/AICwPqEAAAAAAAAAAYUGAAAUAQAAaSfBjABd5z/zOSOOL/bTPwAAsD6xAAAAAAAAAAGGBgAAFAEAAFN5abV3bOc/bFRMAHPt0z8AALE+sQAAAAAAAAABhwYAABQBAADciRhRvnrnPyL8iStY4NM/AICxPsAAAAAAAAAAAYgGAAAUAQAApBfV0qOG5z/Xo8dWPdPTPwAAsz7AAAAAAAAAAAGJBgAAFAEAAAtkmMdYkec/ydgZO8TB0z8AgLM+0AAAAAAAAAABigYAABQBAACwLWmirJnnP7oNbB9LsNM/AAC3PtAAAAAAAAAAAYsGAAAUAQAA9LVA8M+g5z+rQr4D0p7TPwCAuD7QAAAAAAAAAAGMBgAAFAEAAHe7JSSSpec/2QQlofqI0z8AgLs+4AAAAAAAAAABjQYAABQBAACZfxHLI6nnPwfHiz4jc9M/AAC9PuAAAAAAAAAAAY4GAAAUAQAAXAIE5YSr5z81ifLbS13TPwAAwD7vAAAAAAAAAAGPBgAAFAEAAFwCBOWEq+c/Y0tZeXRH0z8AAME+7wAAAAAAAAABkAYAABQBAABcAgTlhKvnP5INwBadMdM/AADFPv8AAAAAAAAAAZEGAAAUAQAAmX8RyyOp5z/Azya0xRvTPwCAxj7/AAAAAAAAAAGSBgAAFAEAANj8HrHCpuc/7pGNUe4F0z8AgMk+DwEAAAAAAAABkwYAABQBAAC2ODMKMaPnP97G3zV19NI/AADLPg8BAAAAAAAAAZQGAAAUAQAA9LVA8M+g5z/Q+zEa/OLSPwCAzD4eAQAAAAAAAAGVBgAAFAEAAHGwW7wNnOc/haNvReHV0j8AgM0+HgEAAAAAAAABlgYAABQBAABO7G8VfJjnPzpLrXDGyNI/AIDNPi4BAAAAAAAAAZcGAAAUAQAAzOaK4bmT5z+zZdbiCcDSPwAAzz4uAQAAAAAAAAGYBgAAFAEAAEnhpa33juc/LID/VE230j8AgM8+TQEAAAAAAAABmQYAABQBAABlmsfsBInnP2kNFA7vstI/AIDPPk0BAAAAAAAAAZoGAAAUAQAA4pTiuEKE5z+lmijHkK7SPwAA0D5NAQAAAAAAAAGbBgAAFAEAAMDQ9hGxgOc/4Sc9gDKq0j8AANA+XQEAAAAAAAABnAYAABQBAABfj/2EgH/nP+EnPYAyqtI/AADQPl0BAAAAAAAAAZ0GAAAUAQAAngwLax995z+lmijHkK7SPwCAzj5dAQAAAAAAAAGeBgAAFAEAAJ4MC2sffec/pZoox5Cu0j8AAM4+XQEAAAAAAAABnwYAABQBAACeDAtrH33nPyyA/1RNt9I/AADNPmwBAAAAAAAAAaAGAAAUAQAAwND2EbGA5z+zZdbiCcDSPwAAzD5sAQAAAAAAAAGhBgAAFAEAAOKU4rhChOc//r2YtyTN0j8AAMw+bAEAAAAAAAABogYAABQBAABlmsfsBInnP0kWW4w/2tI/AADMPnwBAAAAAAAAAaMGAAAUAQAAh16zk5aM5z+Tbh1hWufSPwAAzD6MAQAAAAAAAAGkBgAAFAEAAGulkVSJkuc/3sbfNXX00j8AAMw+jAEAAAAAAAABpQYAABQBAABO7G8VfJjnPykfogqQAdM/AIDKPpsBAAAAAAAAAaYGAAAUAQAA9LVA8M+g5z+xBHmYTArTPwAAyj6rAQAAAAAAAAGnBgAAFAEAAJl/Ecsjqec//Fw7bWcX0z8AAMo+qwEAAAAAAAABqAYAABQBAACfitsyqLLnP4NCEvsjINM/AADKProBAAAAAAAAAakGAAAUAQAABteeJ1295z9Htf1BgiTTPwCAxz66AQAAAAAAAAGqBgAAFAEAAG4jYhwSyOc/CijpiOAo0z8AgMY+ygEAAAAAAAABqwYAABQBAABzLiyEltHnPwoo6YjgKNM/AADFPsoBAAAAAAAAAawGAAAUAQAAejn26xrb5z/OmtTPPi3TPwAAxD7aAQAAAAAAAAGtBgAAFAEAAL7BzTk+4uc/kg3AFp0x0z8AAMU+2gEAAAAAAAABrgYAABQBAACiCKz6MOjnP1WAq137NdM/AIDFPukBAAAAAAAAAa8GAAAUAQAAxMyXocLr5z/cZYLrtz7TPwCAxT7pAQAAAAAAAAGwBgAAFAEAACUOkS7z7Oc/6jAwBzFQ0z8AAMY+6QEAAAAAAAABsQYAABQBAAAlDpEu8+znP7xuyWkIZtM/AADIPvkBAAAAAAAAAbIGAAAUAQAAZIueFJLq5z8VkjlanITTPwAAyT75AQAAAAAAAAGzBgAAFAEAAOCFueDP5ec/MiiVkY6n0z8AgMg+CQIAAAAAAAABtAYAABQBAABdgNSsDeHnP1C+8MiAytM/AADIPhgCAAAAAAAAAbUGAAAUAQAAejn26xrb5z8wxzdH0fHTPwAAyD4YAgAAAAAAAAG2BgAAFAEAADWxHp730+c/ENB+xSEZ1D8AAMg+KAIAAAAAAAABtwYAABQBAABRakDdBM7nP+7YxUNyQNQ/AIC7PigCAAAAAAAAAbgGAAAUAQAAbiNiHBLI5z/S4QzCwmfUPwAAtj43AgAAAAAAAAG5BgAAFAEAAOodfehPw+c/supTQBOP1D8AAE4+NwIAAAAAAAABugYAABQBAABoGJi0jb7nP5Dzmr5jttQ/AAAHPmYCAAAAAAAAAbsGAAAUAQAABteeJ1295z9w/OE8tN3UPwAAuj1mAgAAAAAAAAG8BgAAFAEAAFCkDazs0dM/FodkUItd6D8AAAQ+AAAAAAAAAAABvQYAABQBAAAMHDZeycrTP7XN7ixcW+g/AAA1Pg8AAAAAAAAAAb4GAAAUAQAAx5NeEKbD0z9TFHkJLVnoPwAAQD4PAAAAAAAAAAG/BgAAFAEAAMGIlKghutM/8VoD5v1W6D8AAEg+DwAAAAAAAAABwAYAABQBAAAABqKOwLfTP/FaA+b9Vug/AABqPi8AAAAAAAAAAcEGAAAUAQAAvH3KQJ2w0z/xWgPm/VboPwCAiT4vAAAAAAAAAAHCBgAAFAEAAHb18vJ5qdM/UxR5CS1Z6D8AgJM+LwAAAAAAAAABwwYAABQBAAAybRulVqLTP7XN7ixcW+g/AICgPi8AAAAAAAAAAcQGAAAUAQAAr2c2cZSd0z94QNpzul/oPwAApT4vAAAAAAAAAAHFBgAAFAEAAO3kQ1czm9M/nmw73kdm6D8AgKk+PgAAAAAAAAABxgYAABQBAADt5ENXM5vTPyVSEmwEb+g/AACrPj4AAAAAAAAAAccGAAAUAQAAr2c2cZSd0z+sN+n5wHfoPwCAqj4+AAAAAAAAAAHIBgAAFAEAADJtG6VWotM/ldY1q6yC6D8AAKo+TgAAAAAAAAAByQYAABQBAAB29fLyeanTP351glyYjeg/AACqPk4AAAAAAAAAAcoGAAAUAQAAfQC9Wv6y0z9nFM8NhJjoPwAAqj5dAAAAAAAAAAHLBgAAFAEAAIMLh8KCvNM/7/mlm0Ch6D8AAKo+XQAAAAAAAAABzAYAABQBAADOnih4Ks3TPxUmBwbOp+g/AACuPm0AAAAAAAAAAc0GAAAUAQAAV6/XE3Hb0z/YmPJMLKzoPwAAsD6MAAAAAAAAAAHOBgAAFAEAAKFCeckY7NM/2JjyTCys6D8AALg+jAAAAAAAAAABzwYAABQBAADs1Rp/wPzTP7NskeKepeg/AIC7PowAAAAAAAAAAdAGAAAUAQAA+OuuTskP1D9nFM8NhJjoPwCAvz6cAAAAAAAAAAHRBgAAFAEAAMaENTgzJdQ/WEkh8gqH6D8AAME+nAAAAAAAAAAB0gYAABQBAACUHbwhnTrUP4YLiI8zceg/AIC/PqwAAAAAAAAAAdMGAAAUAQAApz4aWSpX1D+PoY3CzlToPwCAvj6sAAAAAAAAAAHUBgAAFAEAADtlXcR5eNQ/EVK8Z60v6D8AALQ+uwAAAAAAAAAB1QYAABQBAADWlmqXTaPUP23WiaL+A+g/AICvPrsAAAAAAAAAAdYGAAAUAQAA9c1cnuPS1D8qFM0Af9rnPwAASD7aAAAAAAAAAAHXBgAAFAEAANWHQb/aBNU/hpiaO9Cu5z8AAAQ+2gAAAAAAAAAB2AYAABQBAAB2xBj6MjnVPx+qfC/Dfuc/AAC6PdoAAAAAAAAAAdkGAAAUAQAAlOh1dID63T8lUhJsBG/oPwAADz4AAAAAAAAAAAHaBgAAFAEAAMxaufKa7t0/6MT9smJz6D8AAEM+EAAAAAAAAAAB2wYAABQBAACI0uGkd+fdP8OYnEjVbOg/AABPPhAAAAAAAAAAAdwGAAAUAQAAREoKV1Tg3T+GC4iPM3HoPwAAWD4QAAAAAAAAAAHdBgAAFAEAAMBEJSOS290/hguIjzNx6D8AAIQ+HwAAAAAAAAAB3gYAABQBAAD+wTIJMdndP4YLiI8zceg/AACOPh8AAAAAAAAAAd8GAAAUAQAAPj9A78/W3T8lUhJsBG/oPwCAnD4fAAAAAAAAAAHgBgAAFAEAAHy8TdVu1N0/JVISbARv6D8AgKI+HwAAAAAAAAAB4QYAABQBAAC6OVu7DdLdP8OYnEjVbOg/AICpPi8AAAAAAAAAAeIGAAAUAQAA+rZooazP3T8lUhJsBG/oPwAArD4vAAAAAAAAAAHjBgAAFAEAAPq2aKGsz90/w5icSNVs6D8AALQ+LwAAAAAAAAAB5AYAABQBAAD6tmihrM/dP4YLiI8zceg/AIC3Pi8AAAAAAAAAAeUGAAAUAQAA+rZooazP3T9KfnPWkXXoPwCAuz4+AAAAAAAAAAHmBgAAFAEAALo5W7sN0t0/0WNKZE5+6D8AAL0+PgAAAAAAAAAB5wYAABQBAAD+wTIJMdndP1hJIfIKh+g/AIC+Pl4AAAAAAAAAAegGAAAUAQAABs38cLXi3T9B6G2j9pHoPwCAvz5eAAAAAAAAAAHpBgAAFAEAAMxaufKa7t0/ys1EMbOa6D8AgL4+bQAAAAAAAAAB6gYAABQBAACU6HV0gPrdP7NskeKepeg/AAC+Pm0AAAAAAAAAAesGAAAUAQAAHvkkEMcI3j/YmPJMLKzoPwAAvT59AAAAAAAAAAHsBgAAFAEAAGqMxsVuGd4/nAvek4qw6D8AALw+jQAAAAAAAAAB7QYAABQBAACyH2h7FireP5wL3pOKsOg/AAC7Po0AAAAAAAAAAe4GAAAUAQAARDvhfuFB3j/YmPJMLKzoPwAAuj6cAAAAAAAAAAHvBgAAFAEAAFRcP7ZuXt4/7/mlm0Ch6D8AgLc+nAAAAAAAAAAB8AYAABQBAACsBXU7H4LeP98u+H/Hj+g/AIC2PqwAAAAAAAAAAfEGAAAUAQAAxDGd2jCo3j+sN+n5wHfoPwAAqj6sAAAAAAAAAAHyBgAAFAEAAOJoj+HG194/j6GNws5U6D8AAKQ+rAAAAAAAAAAB8wYAABQBAABAHY/O+wTfP4ps5dnwJug/AAChPrsAAAAAAAAAAfQGAAAUAQAA4FlmCVQ53z9eC9yGhfLnPwAAoD67AAAAAAAAAAH1BgAAFAEAAK0RTcyxROQ/7JhIUYPr6D8AAFw+AAAAAAAAAAAB9gYAABQBAACKTWElIEHkP05SvnSy7eg/AACXPg8AAAAAAAAAAfcGAAAUAQAAik1hJSBB5D9OUr50su3oPwAAoD4PAAAAAAAAAAH4BgAAFAEAAIpNYSUgQeQ/7JhIUYPr6D8AAKc+DwAAAAAAAAAB+QYAABQBAACKTWElIEHkP+yYSFGD6+g/AACuPg8AAAAAAAAAAfoGAAAUAQAA7I5aslBC5D+K39ItVOnoPwAAsD4fAAAAAAAAAAH7BgAAFAEAAEzQUz+BQ+Q/KCZdCiXn6D8AgLE+HwAAAAAAAAAB/AYAABQBAACtEU3MsUTkP8ds5+b15Og/AACyPh8AAAAAAAAAAf0GAAAUAQAArRFNzLFE5D9ls3HDxuLoPwCAuD4fAAAAAAAAAAH+BgAAFAEAAK0RTcyxROQ/A/r7n5fg6D8AgLs+LwAAAAAAAAAB/wYAABQBAACtEU3MsUTkP6FAhnxo3ug/AADHPi8AAAAAAAAAAQAHAAAUAQAArRFNzLFE5D8/hxBZOdzoPwAAzD4vAAAAAAAAAAEBBwAAFAEAAK0RTcyxROQ/3s2aNQra6D8AgNM+LwAAAAAAAAABAgcAABQBAACtEU3MsUTkP3wUJRLb1+g/AADWPj4AAAAAAAAAAQMHAAAUAQAArRFNzLFE5D8aW6/uq9XoPwCA1j4+AAAAAAAAAAEEBwAAFAEAAK0RTcyxROQ/uKE5y3zT6D8AANY+PgAAAAAAAAABBQcAABQBAACtEU3MsUTkP1fow6dN0eg/AADVPj4AAAAAAAAAAQYHAAAUAQAArRFNzLFE5D9X6MOnTdHoPwAA1D4+AAAAAAAAAAEHBwAAFAEAAK0RTcyxROQ/V+jDp03R6D8AANQ+TgAAAAAAAAABCAcAABQBAAAOU0ZZ4kXkP1fow6dN0eg/AADUPk4AAAAAAAAAAQkHAAAUAQAAbpQ/5hJH5D/1Lk6EHs/oPwAA1T5OAAAAAAAAAAEKBwAAFAEAADAXMgB0SeQ/9S5OhB7P6D8AgNU+TgAAAAAAAAABCwcAABQBAADxmSQa1UvkP/UuToQez+g/AIDUPl0AAAAAAAAAAQwHAAAUAQAAsxwXNDZO5D9X6MOnTdHoPwAA1D6MAAAAAAAAAAENBwAAFAEAANXgAtvHUeQ/uKE5y3zT6D8AANQ+jAAAAAAAAAABDgcAABQBAAD3pO6BWVXkP3wUJRLb1+g/AADUPpwAAAAAAAAAAQ8HAAAUAQAAe6rTtRta5D8/hxBZOdzoPwAA1D6sAAAAAAAAAAEQBwAAFAEAAP6vuOndXuQ/ZbNxw8bi6D8AANQ+rAAAAAAAAAABEQcAABQBAACAtZ0doGPkP4rf0i1U6eg/AADUPrsAAAAAAAAAARIHAAAUAQAAZPx73pJp5D8Rxam7EPLoPwAA1D67AAAAAAAAAAETBwAAFAEAAOgBYRJVbuQ/mKqASc366D8AANU+ywAAAAAAAAABFAcAABQBAABrB0ZGF3PkP77W4bNaAek/AIDVPtoAAAAAAAAAARUHAAAUAQAA7Qwretl35D/jAkMe6AfpPwCA1D7aAAAAAAAAAAEWBwAAFAEAAHASEK6bfOQ/Rby4QRcK6T8AANQ+6gAAAAAAAAABFwcAABQBAABVWe5ujoLkP0W8uEEXCuk/AADTPuoAAAAAAAAAARgHAAAUAQAAOKDML4GI5D+BSc36uAXpPwAA0j7qAAAAAAAAAAEZBwAAFAEAABznqvBzjuQ/+mP2bPz86D8AANQ++gAAAAAAAAABGgcAABQBAADBsHvLx5bkP68LNJjh7+g/AADVPgkBAAAAAAAAARsHAAAUAQAAZ3pMphuf5D+hQIZ8aN7oPwCA1T4JAQAAAAAAAAEcBwAAFAEAAGyFFg6gqOQ/zwLtGZHI6D8AANY+GQEAAAAAAAABHQcAABQBAABzkOB1JLLkPzpSaHBbrug/AIDUPhkBAAAAAAAAAR4HAAAUAQAA2dyjatm85D9B6G2j9pHoPwAA1D4pAQAAAAAAAAEfBwAAFAEAAKJqYOy+yOQ/hguIjzNx6D8AAMg+KQEAAAAAAAABIAcAABQBAACMvAgVNtjkP6YCQRHjSeg/AADCPjgBAAAAAAAAASEHAAAUAQAAdQ6xPa3n5D+hzZgoBRzoPwAAqz44AQAAAAAAAAEiBwAAFAEAAMChUvNU+OQ/mpjwPyfu5z8AAKE+SAEAAAAAAAABIwcAABQBAABrdu01LQrlP/Ycvnp4wuc/AICbPkgBAAAAAAAAASQHAAAUAQAAeIyBBTYd5T+1WgHZ+JjnPwAAmj5nAQAAAAAAAAElBwAAFAEAALFpAL+Q2O0/UxR5CS1Z6D8AAKE+AAAAAAAAAAABJgcAABQBAADNIiL+ndLtPxaHZFCLXeg/AIDcPhAAAAAAAAAAAScHAAAUAQAAbOEocW3R7T/a+U+X6WHoPwAA6j4QAAAAAAAAAAEoBwAAFAEAAM0iIv6d0u0/2vlPl+lh6D8AgPM+EAAAAAAAAAABKQcAABQBAADNIiL+ndLtP9r5T5fpYeg/AID0Ph8AAAAAAAAAASoHAAAUAQAAzSIi/p3S7T/a+U+X6WHoPwAA8z4fAAAAAAAAAAErBwAAFAEAAI+lFBj/1O0/2vlPl+lh6D8AAOc+HwAAAAAAAAABLAcAABQBAABQKAcyYNftP9r5T5fpYeg/AADiPh8AAAAAAAAAAS0HAAAUAQAAEav5S8HZ7T/a+U+X6WHoPwCA3D4fAAAAAAAAAAEuBwAAFAEAANMt7GUi3O0/PLPFuhhk6D8AgNo+PwAAAAAAAAABLwcAABQBAACWsN5/g97tP/8lsQF3aOg/AIDhPj8AAAAAAAAAATAHAAAUAQAAVjPRmeTg7T/DmJxI1WzoPwAA5T4/AAAAAAAAAAExBwAAFAEAALh0yiYV4u0/hguIjzNx6D8AgOo+PwAAAAAAAAABMgcAABQBAAB497xAduTtP6w36fnAd+g/AIDsPj8AAAAAAAAAATMHAAAUAQAAO3qvWtfm7T/RY0pkTn7oPwCA7T5OAAAAAAAAAAE0BwAAFAEAAP38oXQ46e0/94+rztuE6D8AAO4+TgAAAAAAAAABNQcAABQBAAB/Aoeo+u3tP7oClxU6ieg/AIDqPl4AAAAAAAAAATYHAAAUAQAAxIpe9h317T8cvAw5aYvoPwCA4z59AAAAAAAAAAE3BwAAFAEAAAgTNkRB/O0/fnWCXJiN6D8AAOA+fQAAAAAAAAABOAcAABQBAABOmw2SZAPuP351glyYjeg/AIDePn0AAAAAAAAAATkHAAAUAQAA82TebLgL7j9+dYJcmI3oPwAA3j6NAAAAAAAAAAE6BwAAFAEAAPdvqNQ8Fe4/HLwMOWmL6D8AAN4+nAAAAAAAAAABOwcAABQBAAAhP17jUiLuP1hJIfIKh+g/AADePpwAAAAAAAAAATwHAAAUAQAAq08Nf5kw7j/RY0pkTn7oPwCA2T6sAAAAAAAAAAE9BwAAFAEAAPPirjRBQe4/hguIjzNx6D8AgNc+rAAAAAAAAAABPgcAABQBAACgt0l3GVPuPxaHZFCLXeg/AACyPrwAAAAAAAAAAT8HAAAUAQAATIzkufFk7j+B1t+mVUPoPwAAoT68AAAAAAAAAAFABwAAFAEAAPdgf/zJdu4/A4cOTDQe6D8AAJc+ywAAAAAAAAABQQcAABQBAAADdxPM0onuP4U3PfES+ec/AACUPssAAAAAAAAAAUIHAAAUAQAAeTssxgXD4z+hU/DUDHTRPwAABz4AAAAAAAAAAAFDBwAAFAEAALi4OaykwOM/3uAEjq5v0T8AADk+EAAAAAAAAAABRAcAABQBAAD3NUeSQ77jP6FT8NQMdNE/AABEPhAAAAAAAAAAAUUHAAAUAQAANbNUeOK74z8abhlHUGvRPwAATD4QAAAAAAAAAAFGBwAAFAEAADWzVHjiu+M/V/stAPJm0T8AAGM+EAAAAAAAAAABRwcAABQBAAA1s1R44rvjP1f7LQDyZtE/AABsPhAAAAAAAAAAAUgHAAAUAQAAczBiXoG54z+TiEK5k2LRPwAAeD4vAAAAAAAAAAFJBwAAFAEAALKtb0Qgt+M/DKNrK9dZ0T8AgIk+LwAAAAAAAAABSgcAABQBAADwKn0qv7TjP0gwgOR4VdE/AICPPi8AAAAAAAAAAUsHAAAUAQAAzmaRgy2x4z+FvZSdGlHRPwCApD4vAAAAAAAAAAFMBwAAFAEAAKyipdybreM/hb2UnRpR0T8AgK0+PwAAAAAAAAABTQcAABQBAACK3rk1CqrjP8FKqVa8TNE/AIC3Pj8AAAAAAAAAAU4HAAAUAQAAZxrOjnim4z/BSqlWvEzRPwAAvD4/AAAAAAAAAAFPBwAAFAEAAEVW4ufmouM/wUqpVrxM0T8AgL8+TgAAAAAAAAABUAcAABQBAAAikvZAVZ/jP0gwgOR4VdE/AADBPk4AAAAAAAAAAVEHAAAUAQAAAM4KmsOb4z/PFVdyNV7RPwCAvz5eAAAAAAAAAAFSBwAAFAEAAN0JH/MxmOM/Gm4ZR1Br0T8AgL4+XgAAAAAAAAABUwcAABQBAAC8RTNMoJTjP2XG2xtreNE/AAC/Pm0AAAAAAAAAAVQHAAAUAQAAmoFHpQ6R4z83BHV+Qo7RPwCAvz5tAAAAAAAAAAFVBwAAFAEAANj+VIutjuM/CEIO4Rmk0T8AgL8+fQAAAAAAAAABVgcAABQBAAAWfGJxTIzjP57ykopPvtE/AADAPn0AAAAAAAAAAVcHAAAUAQAAVvlvV+uJ4z/4FQN749zRPwCAvj59AAAAAAAAAAFYBwAAFAEAAJR2fT2Kh+M/2B5K+TME0j8AAL4+jQAAAAAAAAABWQcAABQBAAAzNYSwWYbjP0ANaAVBNNI/AAC/PpwAAAAAAAAAAVoHAAAUAQAAMzWEsFmG4z/zU0jmaHHSPwCAvz6cAAAAAAAAAAFbBwAAFAEAADM1hLBZhuM/aQ0UDu+y0j8AgL4+rAAAAAAAAAABXAcAABQBAACUdn09iofjP97G3zV19NI/AAC+PqwAAAAAAAAAAV0HAAAUAQAAVvlvV+uJ4z8Z85akWTrTPwAAvz68AAAAAAAAAAFeBwAAFAEAAHi9W/58jeM/B8eLPiNz0z8AgL8+vAAAAAAAAAABXwcAABQBAAD6wkAyP5LjP/eagNjsq9M/AIC/PssAAAAAAAAAAWAHAAAUAQAA3Qkf8zGY4z8i/IkrWODTPwAAwD7LAAAAAAAAAAFhBwAAFAEAACKS9kBVn+M/xXe88AYM1D8AAMA+2wAAAAAAAAABYgcAABQBAABnGs6OeKbjP+ANGCj5LtQ/AADAPtsAAAAAAAAAAWMHAAAUAQAArKKl3Jut4z88MYgYjU3UPwAAwD7qAAAAAAAAAAFkBwAAFAEAAFFsdrfvteM/Dm8he2Rj1D8AAMA+6gAAAAAAAAABZQcAABQBAAD3NUeSQ77jPxw6z5bddNQ/AADBPvoAAAAAAAAAAWYHAAAUAQAAnP8XbZfG4z9nkpFr+IHUPwCAwT76AAAAAAAAAAFnBwAAFAEAAKIK4tQb0OM/KwV9slaG1D8AAMM+CgEAAAAAAAABaAcAABQBAACoFaw8oNnjP2eSkWv4gdQ/AIDDPgoBAAAAAAAAAWkHAAAUAQAATd98F/Th4z8cOs+W3XTUPwAAxT4ZAQAAAAAAAAFqBwAAFAEAAJJnVGUX6eM/0uEMwsJn1D8AgMU+GQEAAAAAAAABawcAABQBAAB2rjImCu/jPzwxiBiNTdQ/AADIPikBAAAAAAAAAWwHAAAUAQAAWfUQ5/z04z/gDRgo+S7UPwAAyT4pAQAAAAAAAAFtBwAAFAEAANz69Rq/+eM/ieqnN2UQ1D8AgMo+KQEAAAAAAAABbgcAABQBAAD/vuHBUP3jPzDHN0fR8dM/AIDLPjcBAAAAAAAAAW8HAAAUAQAAwUHU27H/4z8TMdwP387TPwAAzT43AQAAAAAAAAFwBwAAFAEAAIHExvUSAuQ/95qA2Oyr0z8AgM0+RgEAAAAAAAABcQcAABQBAACBxMb1EgLkP9kEJaH6iNM/AADPPkYBAAAAAAAAAXIHAAAUAQAAIoPNaOIA5D+A4bSwZmrTPwCAzz5WAQAAAAAAAAFzBwAAFAEAAF8A206B/uM/6jAwBzFQ0z8AANQ+VgEAAAAAAAABdAcAABQBAADc+vUav/njPxnzlqRZOtM/AADWPmUBAAAAAAAAAXUHAAAUAQAA+bMXWszz4z/OmtTPPi3TPwCA2D5lAQAAAAAAAAF2BwAAFAEAALQrQAyp7OM/zprUzz4t0z8AgNk+dQEAAAAAAAABdwcAABQBAAAPYm8xVeTjPxnzlqRZOtM/AIDYPnUBAAAAAAAAAXgHAAAUAQAAapieVgHc4z/qMDAHMVDTPwAA2D6FAQAAAAAAAAF5BwAAFAEAAGSN1O580uM/Q1Sg98Ru0z8AANc+hQEAAAAAAAABegcAABQBAABdggqH+MjjP2Dq+y63kdM/AADWPpQBAAAAAAAAAXsHAAAUAQAAuLg5rKTA4z9+gFdmqbTTPwAA1T6UAQAAAAAAAAF8BwAAFAEAANRxW+uxuuM/Xome5Pnb0z8AANQ+pAEAAAAAAAABfQcAABQBAABRbHa377XjPz6S5WJKA9Q/AADTPqQBAAAAAAAAAX4HAAAUAQAAMKiKEF6y4z9bKEGaPCbUPwAA0j60AQAAAAAAAAF/BwAAFAEAAG0lmPb8r+M/7tjFQ3JA1D8AgMs+tAEAAAAAAAABgAcAABQBAABtJZj2/K/jP4eJSu2nWtQ/AADIPsMBAAAAAAAAAYEHAAAUAQAAMKiKEF6y4z9Zx+NPf3DUPwAAuD7DAQAAAAAAAAGCBwAAFAEAALKtb0Qgt+M/Z5KRa/iB1D8AALE+0wEAAAAAAAABgwcAABQBAAD3NUeSQ77jP+53aPm0itQ/AABxPtMBAAAAAAAAAYQHAAAUAQAAnP8XbZfG4z+y6lNAE4/UPwAAPj4CAgAAAAAAAAGFBwAAFAEAAGSN1O580uM/KwV9slaG1D8AACE+AgIAAAAAAAABhgcAABQBAAAwFzIAdEnkP/gVA3vj3NE/AABnPgAAAAAAAAAAAYcHAAAUAQAAKgxomO8/5D9DbsVP/unRPwAAnj4QAAAAAAAAAAGIBwAAFAEAAMjKbgu/PuQ/ylOc3bry0T8AAKg+EAAAAAAAAAABiQcAABQBAAAISHzxXTzkPxWsXrLV/9E/AICuPhAAAAAAAAAAAYoHAAAUAQAApgaDZC075D+ckTVAkgjSPwAAsj4QAAAAAAAAAAGLBwAAFAEAAEbFidf8OeQ/qlzjWwsa0j8AALI+IAAAAAAAAAABjAcAABQBAACEQpe9mzfkP3yafL7iL9I/AICvPiAAAAAAAAAAAY0HAAAUAQAAw7+kozo15D8RSwFoGErSPwCArj4gAAAAAAAAAAGOBwAAFAEAAAE9sonZMuQ/bG5xWKxo0j8AAK8+LwAAAAAAAAABjwcAABQBAAA/ur9veDDkP0x3uNb8j9I/AICvPi8AAAAAAAAAAZAHAAAUAQAAfjfNVRcu5D8sgP9UTbfSPwCAtz4/AAAAAAAAAAGRBwAAFAEAAB3208jmLOQ/0PsxGvzi0j8AALs+PwAAAAAAAAABkgcAABQBAAAd9tPI5izkP7EEeZhMCtM/AAC9Pj8AAAAAAAAAAZMHAAAUAQAAHfbTyOYs5D9VgKtd+zXTPwAAvj5OAAAAAAAAAAGUBwAAFAEAAH43zVUXLuQ/chYHle1Y0z8AAMA+TgAAAAAAAAABlQcAABQBAACh+7j8qDHkP8s5d4WBd9M/AADBPl4AAAAAAAAAAZYHAAAUAQAAJAGeMGs25D8jXed1FZbTPwCAwD5eAAAAAAAAAAGXBwAAFAEAAAhIfPFdPOQ/foBXZqm00z8AAMA+bgAAAAAAAAABmAcAABQBAABM0FM/gUPkP1C+8MiAytM/AADBPm4AAAAAAAAAAZkHAAAUAQAA8ZkkGtVL5D+bFrOdm9fTPwCAwT59AAAAAAAAAAGaBwAAFAEAAJdj9fQoVOQ/IvyJK1jg0z8AgMA+fQAAAAAAAAABmwcAABQBAACdbr9crV3kP+VudXK25NM/AADAPo0AAAAAAAAAAZwHAAAUAQAAo3mJxDFn5D8i/IkrWODTPwAAwT6NAAAAAAAAAAGdBwAAFAEAAKmEUyy2cOQ/mxaznZvX0z8AgME+nQAAAAAAAAABngcAABQBAACvjx2UOnrkP1C+8MiAytM/AIDBPp0AAAAAAAAAAZ8HAAAUAQAAtJrn+76D5D9+gFdmqbTTPwAAwj6sAAAAAAAAAAGgBwAAFAEAAFpkuNYSjOQ/I13ndRWW0z8AAMQ+rAAAAAAAAAABoQcAABQBAAA/q5aXBZLkPwfHiz4jc9M/AADFPsEAAAAAAAAAAaIHAAAUAQAAI/J0WPiX5D8nvkTA0kvTPwAAyz7BAAAAAAAAAAGjBwAAFAEAAKX3WYy6nOQ/R7X9QYIk0z8AAM4+0AAAAAAAAAABpAcAABQBAAAGOVMZ653kP97G3zV19NI/AADXPtAAAAAAAAAAAaUHAAAUAQAABjlTGeud5D/+vZi3JM3SPwAA2z7gAAAAAAAAAAGmBwAAFAEAAKX3WYy6nOQ/WkJm8nWh0j8AgOI+4AAAAAAAAAABpwcAABQBAADjdGdyWZrkP3o5H3QletI/AADmPvAAAAAAAAAAAagHAAAUAQAAYW+CPpeV5D+ZMNj11FLSPwCA5z7wAAAAAAAAAAGpBwAAFAEAAH4opH2kj+Q/fJp8vuIv0j8AAOg+8AAAAAAAAAABqgcAABQBAAA4oMwvgYjkPyN3DM5OEdI/AIDlPg8BAAAAAAAAAasHAAAUAQAAVVnubo6C5D+OxockGffRPwCA5D4PAQAAAAAAAAGsBwAAFAEAAK+PHZQ6euQ/vIjuwUHh0T8AgN0+DwEAAAAAAAABrQcAABQBAAAKxky55nHkP669QKbIz9E/AADaPh8BAAAAAAAAAa4HAAAUAQAAZPx73pJp5D9jZX7RrcLRPwAAyT4fAQAAAAAAAAGvBwAAFAEAACB0pJBvYuQ/2n+nQ/G50T8AgME+LgEAAAAAAAABsAcAABQBAADa68xCTFvkP9p/p0PxudE/AABePi4BAAAAAAAAAbEHAAAUAQAA96TugVlV5D+e8pKKT77RPwAAFD4+AQAAAAAAAAGyBwAAFAEAANXgAtvHUeQ/Y2V+0a3C0T8AANA9PgEAAAAAAAABswcAABQBAAAl3+wPl2TlPzLJREyPks4/AAAmPgAAAAAAAAAAAbQHAAAUAQAA52HfKfhm5T8yyURMj5LOPwAAYz4PAAAAAAAAAAG1BwAAFAEAAEij2LYoaOU/quNtvtKJzj8AAHE+DwAAAAAAAAABtgcAABQBAACp5NFDWWnlP6rjbb7Sic4/AAB7Pg8AAAAAAAAAAbcHAAAUAQAAqeTRQ1lp5T+q422+0onOPwAAgD4fAAAAAAAAAAG4BwAAFAEAAKnk0UNZaeU/quNtvtKJzj8AAIA+HwAAAAAAAAABuQcAABQBAACp5NFDWWnlP6rjbb7Sic4/AACCPh8AAAAAAAAAAboHAAAUAQAAqeTRQ1lp5T+q422+0onOPwAAgz4fAAAAAAAAAAG7BwAAFAEAAAkmy9CJauU/MslETI+Szj8AAIk+LgAAAAAAAAABvAcAABQBAAAJJsvQiWrlP0CU8mcIpM4/AACMPi4AAAAAAAAAAb0HAAAUAQAACSbL0Ilq5T9OX6CDgbXOPwCAkT4uAAAAAAAAAAG+BwAAFAEAAAkmy9CJauU/5A8lLbfPzj8AAJQ+PgAAAAAAAAABvwcAABQBAAAJJsvQiWrlP/6lgGSp8s4/AICYPk4AAAAAAAAAAcAHAAAUAQAASKPYtiho5T+iIbMpWB7PPwCAmj5OAAAAAAAAAAHBBwAAFAEAAOdh3yn4ZuU/VGiTCoBbzz8AgJs+XQAAAAAAAAABwgcAABQBAACGIOacx2XlPxR6IQchqs8/AACcPm0AAAAAAAAAAcMHAAAUAQAAxJ3zgmZj5T9zq66PHQXQPwAAnT5tAAAAAAAAAAHEBwAAFAEAAAMbAWkFYeU/2pnMmyo10D8AgJ0+fQAAAAAAAAABxQcAABQBAABCmA5PpF7lP8htwTX0bdA/AACiPn0AAAAAAAAAAcYHAAAUAQAAgBUcNUNc5T8/J41deq/QPwAApD6MAAAAAAAAAAHHBwAAFAEAAF5RMI6xWOU/8W1tPqLs0D8AgKg+jAAAAAAAAAAByAcAABQBAADaS0ta71PlP6W0TR/KKdE/AICqPpwAAAAAAAAAAckHAAAUAQAAWEZmJi1P5T9X+y0A8mbRPwCArT6cAAAAAAAAAAHKBwAAFAEAANVAgfJqSuU/kCflbtas0T8AAK8+nAAAAAAAAAABywcAABQBAABRO5y+qEXlP1E5c2t3+9E/AAC0PqsAAAAAAAAAAcwHAAAUAQAAbfS9/bU/5T/Vveyudk7SPwAAtj6rAAAAAAAAAAHNBwAAFAEAAIqt3zzDOeU/WkJm8nWh0j8AgLo+uwAAAAAAAAABzgcAABQBAAAHqPoIATXlPxpU9O4W8NI/AIC8PrsAAAAAAAAAAc8HAAAUAQAAhKIV1T4w5T/cZYLrtz7TPwCAvT7LAAAAAAAAAAHQBwAAFAEAAACdMKF8K+U/FZI5WpyE0z8AAL4+ywAAAAAAAAAB0QcAABQBAAB+l0ttuiblPwVmLvRlvdM/AADAPtoAAAAAAAAAAdIHAAAUAQAAW9Nfxigj5T8wxzdH0fHTPwAAwT7aAAAAAAAAAAHTBwAAFAEAADkPdB+XH+U/1EJqDIAd1D8AgME+6gAAAAAAAAAB1AcAABQBAAB4jIEFNh3lP7JLsYrQRNQ/AADCPuoAAAAAAAAAAdUHAAAUAQAAtQmP69Qa5T8ObyF7ZGPUPwAAwz76AAAAAAAAAAHWBwAAFAEAAPSGnNFzGOU/pB+mJJp91D8AgMM++gAAAAAAAAAB1wcAABQBAACURaNEQxflP7LqU0ATj9Q/AIC/PgkBAAAAAAAAAdgHAAAUAQAANASqtxIW5T/AtQFcjKDUPwCAvT4JAQAAAAAAAAHZBwAAFAEAANLCsCriFOU/CQ7EMKet1D8AAK8+CQEAAAAAAAAB2gcAABQBAADSwrAq4hTlP5Dzmr5jttQ/AICoPgkBAAAAAAAAAdsHAAAUAQAA0sKwKuIU5T9UZoYFwrrUPwCAiT4ZAQAAAAAAAAHcBwAAFAEAANLCsCriFOU/F9lxTCC/1D8AAHg+GQEAAAAAAAAB3QcAABQBAADSwrAq4hTlP1RmhgXCutQ/AABpPhkBAAAAAAAAAd4HAAAUAQAAtYu+I0zl5D/sq7KpJ4HRPwAAtj4AAAAAAAAAAAHfBwAAFAEAAK6A9LvH2+Q/ZcbbG2t40T8AAPk+DwAAAAAAAAAB4AcAABQBAACugPS7x9vkP2XG2xtreNE/AAAEPw8AAAAAAAAAAeEHAAAUAQAAD8LtSPjc5D+hU/DUDHTRPwCACT8PAAAAAAAAAAHiBwAAFAEAAA/C7Uj43OQ/oVPw1Ax00T8AQAQ/DwAAAAAAAAAB4wcAABQBAAAPwu1I+NzkP6FT8NQMdNE/AMAAPx8AAAAAAAAAAeQHAAAUAQAAD8LtSPjc5D+hU/DUDHTRPwAA2T4fAAAAAAAAAAHlBwAAFAEAAG8D59Uo3uQ/KDnHYsl80T8AAMc+HwAAAAAAAAAB5gcAABQBAABvA+fVKN7kPyg5x2LJfNE/AICfPh8AAAAAAAAAAecHAAAUAQAAMYbZ74ng5D8oOcdiyXzRPwCAjj4vAAAAAAAAAAHoBwAAFAEAAFNKxZYb5OQ/ZcbbG2t40T8AgIY+LwAAAAAAAAAB6QcAABQBAAA2kaNXDurkP97gBI6ub9E/AACEPj4AAAAAAAAAAeoHAAAUAQAAWsQ27rWE5T/Azya0xRvTPwAAcT4AAAAAAAAAAAHrBwAAFAEAAJhBRNRUguU/dXdk36oO0z8AgKU+DwAAAAAAAAAB7AcAABQBAACYQUTUVILlP7EEeZhMCtM/AICvPg8AAAAAAAAAAe0HAAAUAQAAmEFE1FSC5T8pH6IKkAHTPwCAtj4PAAAAAAAAAAHuBwAAFAEAAPqCPWGFg+U/Zay2wzH90j8AALw+DwAAAAAAAAAB7wcAABQBAABaxDbutYTlP97G3zV19NI/AAC9Ph8AAAAAAAAAAfAHAAAUAQAAHEcpCBeH5T9X4QiouOvSPwAAuT4fAAAAAAAAAAHxBwAAFAEAAHyIIpVHiOU/k24dYVrn0j8AgLc+HwAAAAAAAAAB8gcAABQBAAA+CxWvqIrlP9D7MRr84tI/AAC0Ph8AAAAAAAAAAfMHAAAUAQAAPgsVr6iK5T/Q+zEa/OLSPwCAsj4fAAAAAAAAAAH0BwAAFAEAAD4LFa+oiuU/0PsxGvzi0j8AALI+HwAAAAAAAAAB9QcAABQBAAA+CxWvqIrlP9D7MRr84tI/AACyPi4AAAAAAAAAAfYHAAAUAQAA/40HyQmN5T9X4QiouOvSPwCArz4uAAAAAAAAAAH3BwAAFAEAAMEQ+uJqj+U/3sbfNXX00j8AgK4+LgAAAAAAAAAB+AcAABQBAACCk+z8y5HlP2WstsMx/dI/AACtPi4AAAAAAAAAAfkHAAAUAQAARBbfFi2U5T/ukY1R7gXTPwAArD4+AAAAAAAAAAH6BwAAFAEAAAWZ0TCOluU/sQR5mEwK0z8AAKs+TgAAAAAAAAAB+wcAABQBAABn2sq9vpflP3V3ZN+qDtM/AACqPk4AAAAAAAAAAfwHAAAUAQAAKF291x+a5T91d2Tfqg7TPwCArj5dAAAAAAAAAAH9BwAAFAEAAChdvdcfmuU/dXdk36oO0z8AALA+XQAAAAAAAAAB/gcAABQBAACJnrZkUJvlP7EEeZhMCtM/AIC0Pl0AAAAAAAAAAf8HAAAUAQAAiZ62ZFCb5T/ukY1R7gXTPwCAtj5tAAAAAAAAAAEACAAAFAEAAImetmRQm+U/KR+iCpAB0z8AALw+bQAAAAAAAAABAQgAABQBAAAoXb3XH5rlP2WstsMx/dI/AAC+Pm0AAAAAAAAAAQIIAAAUAQAAxxvESu+Y5T+iOct80/jSPwCAwD5tAAAAAAAAAAEDCAAAFAEAAGfayr2+l+U/3sbfNXX00j8AgME+fQAAAAAAAAABBAgAABQBAAAFmdEwjpblP1fhCKi469I/AICzPn0AAAAAAAAAAQUIAAAUAQAApFfYo12V5T+Tbh1hWufSPwAArT6MAAAAAAAAAAEGCAAAFAEAAKRX2KNdleU/0PsxGvzi0j8AAKg+jAAAAAAAAAABBwgAABQBAAAFmdEwjpblPwyJRtOd3tI/AACmPpwAAAAAAAAAAQgIAAAUAQAA5micJa4S1z9wZzpChDHYPwAAuj0AAAAAAAAAAAEJCAAAFAEAAOBd0r0pCdc/NNolieI12D8AAAA+DwAAAAAAAAABCggAABQBAADgXdK9KQnXP/hMEdBAOtg/AAAHPg8AAAAAAAAAAQsIAAAUAQAAouDE14oL1z+8v/wWnz7YPwAADT4PAAAAAAAAAAEMCAAAFAEAAKLgxNeKC9c/vL/8Fp8+2D8AAB8+DwAAAAAAAAABDQgAABQBAADgXdK9KQnXP4Ay6F39Qtg/AAAmPh8AAAAAAAAAAQ4IAAAUAQAAH9vfo8gG1z9CpdOkW0fYPwAALz4fAAAAAAAAAAEPCAAAFAEAAB/b36PIBtc/QqXTpFtH2D8AADI+HwAAAAAAAAABEAgAABQBAAAf29+jyAbXPwYYv+u5S9g/AAA1Ph8AAAAAAAAAAREIAAAUAQAAXVjtiWcE1z/KiqoyGFDYPwAANz4vAAAAAAAAAAESCAAAFAEAAJvV+m8GAtc/jv2VeXZU2D8AAFA+LwAAAAAAAAABEwgAABQBAADbUghWpf/WP479lXl2VNg/AABbPi8AAAAAAAAAARQIAAAUAQAAGdAVPET91j+O/ZV5dlTYPwAAfD4vAAAAAAAAAAEVCAAAFAEAAFZNIyLj+tY/UHCBwNRY2D8AAIU+PgAAAAAAAAABFggAABQBAADTRz7uIPbWPxTjbAczXdg/AICQPj4AAAAAAAAAARcIAAAUAQAAUkJZul7x1j/YVVhOkWHYPwAAlT5OAAAAAAAAAAEYCAAAFAEAAI+/ZqD97tY/nMhDle9l2D8AgJs+TgAAAAAAAAABGQgAABQBAADPPHSGnOzWP2A7L9xNatg/AACePl4AAAAAAAAAARoIAAAUAQAADLqBbDvq1j8irhojrG7YPwCAoT5eAAAAAAAAAAEbCAAAFAEAAAy6gWw76tY/Iq4aI6xu2D8AAKM+bQAAAAAAAAABHAgAABQBAABKN49S2ufWP+YgBmoKc9g/AICjPm0AAAAAAAAAAR0IAAAUAQAASjePUtrn1j/mIAZqCnPYPwAApD5tAAAAAAAAAAEeCAAAFAEAAEo3j1La59Y/5iAGagpz2D8AAKY+bQAAAAAAAAABHwgAABQBAAAMuoFsO+rWP+YgBmoKc9g/AACnPm0AAAAAAAAAASAIAAAUAQAAj79moP3u1j/mIAZqCnPYPwAAqj5tAAAAAAAAAAEhCAAAFAEAABTFS9S/89Y/5iAGagpz2D8AAKs+ggAAAAAAAAABIggAABQBAACWyjAIgvjWP+YgBmoKc9g/AICsPoIAAAAAAAAAASMIAAAUAQAA21IIVqX/1j8irhojrG7YPwCArT6xAAAAAAAAAAEkCAAAFAEAAB/b36PIBtc/YDsv3E1q2D8AAK8+sQAAAAAAAAABJQgAABQBAAAl5qkLTRDXP5zIQ5XvZdg/AICvPsAAAAAAAAAAASYIAAAUAQAALPFzc9EZ1z/YVVhOkWHYPwCArz7QAAAAAAAAAAEnCAAAFAEAAPN+MPW2Jdc/FONsBzNd2D8AALA+0AAAAAAAAAABKAgAABQBAAC6DO12nDHXP479lXl2VNg/AACxPuAAAAAAAAAAASkIAAAUAQAAQx2cEuM/1z8GGL/ruUvYPwCAsT7gAAAAAAAAAAEqCAAAFAEAAM0tS64pTtc/gDLoXf1C2D8AgLE+7wAAAAAAAAABKwgAABQBAADZQ999MmHXP/hMEdBAOtg/AACyPv8AAAAAAAAAASwIAAAUAQAAI9eAM9px1z9wZzpChDHYPwCAsD7/AAAAAAAAAAEtCAAAFAEAADDtFAPjhNc/6oFjtMco2D8AALA+DgEAAAAAAAABLggAABQBAAA9A6nS65fXP2KcjCYLINg/AACwPg4BAAAAAAAAAS8IAAAUAQAASRk9ovSq1z/atrWYThfYPwAAsD4eAQAAAAAAAAEwCAAAFAEAAFQv0XH9vdc/UtHeCpIO2D8AALE+HgEAAAAAAAABMQgAABQBAACewnInpc7XP8zrB33VBdg/AICxPi4BAAAAAAAAATIIAAAUAQAA6lUU3Uzf1z8IeRw2dwHYPwCAsT4uAQAAAAAAAAEzCAAAFAEAAHRmw3iT7dc/gJNFqLr41z8AALI+PQEAAAAAAAABNAgAABQBAAD9dnIU2vvXP74gWmFc9Nc/AAC0Pj0BAAAAAAAAATUIAAAUAQAAxAQvlr8H2D/6rW4a/u/XPwAAtT5NAQAAAAAAAAE2CAAAFAEAAIuS6xelE9g/NjuD05/r1z8AgLU+TQEAAAAAAAABNwgAABQBAABTIKiZih/YP3LIl4xB59c/AAC2Pl0BAAAAAAAAATgIAAAUAQAAWStyAQ8p2D+uVaxF4+LXPwAAtj5dAQAAAAAAAAE5CAAAFAEAAF82PGmTMtg/7OLA/oTe1z8AALY+bAEAAAAAAAABOggAABQBAACjvhO3tjnYPyhw1bcm2tc/AIC0PmwBAAAAAAAAATsIAAAUAQAAKMT46ng+2D9k/elwyNXXPwAAtD5sAQAAAAAAAAE8CAAAFAEAAKvJ3R47Q9g/oIr+KWrR1z8AALY+fAEAAAAAAAABPQgAABQBAABqTNA4nEXYP94XE+MLzdc/AAC3PnwBAAAAAAAAAT4IAAAUAQAALc/CUv1H2D/eFxPjC83XPwAAuz6bAQAAAAAAAAE/CAAAFAEAAC3PwlL9R9g/GqUnnK3I1z8AgLw+mwEAAAAAAAABQAgAABQBAAAtz8JS/UfYP1YyPFVPxNc/AADCPpsBAAAAAAAAAUEIAAAUAQAALc/CUv1H2D9WMjxVT8TXPwAAxD6bAQAAAAAAAAFCCAAAFAEAAGpM0DicRdg/kr9QDvG/1z8AgMc+ugEAAAAAAAABQwgAABQBAACryd0eO0PYP5K/UA7xv9c/AADJProBAAAAAAAAAUQIAAAUAQAAKMT46ng+2D/OTGXHkrvXPwCAyT66AQAAAAAAAAFFCAAAFAEAAOQ7IZ1VN9g/DNp5gDS31z8AAMo+ugEAAAAAAAABRggAABQBAABfNjxpkzLYP0hnjjnWstc/AADKProBAAAAAAAAAUcIAAAUAQAAGq5kG3Ar2D9IZ4451rLXPwAAyj7KAQAAAAAAAAFICAAAFAEAAJiof+etJtg/SGeOOday1z8AAMo+ygEAAAAAAAABSQgAABQBAAAVo5qz6yHYP0hnjjnWstc/AADKPtoBAAAAAAAAAUoIAAAUAQAA0RrDZcga2D9IZ4451rLXPwAAyj7aAQAAAAAAAAFLCAAAFAEAAIuS6xelE9g/DNp5gDS31z8AAMo+6QEAAAAAAAABTAgAABQBAACFhyGwIArYPwzaeYA0t9c/AADKPukBAAAAAAAAAU0IAAAUAQAAf3xXSJwA2D/OTGXHkrvXPwAAyj75AQAAAAAAAAFOCAAAFAEAAHhxjeAX99c/kr9QDvG/1z8AAMo++QEAAAAAAAABTwgAABQBAAB0ZsN4k+3XP5K/UA7xv9c/AADKPggCAAAAAAAAAVAIAAAUAQAALt7rKnDm1z9WMjxVT8TXPwAAyj4IAgAAAAAAAAFRCAAAFAEAAK3YBvet4dc/GqUnnK3I1z8AAMo+GAIAAAAAAAABUggAABQBAADqVRTdTN/XPxqlJ5ytyNc/AIDGPhgCAAAAAAAAAVMIAAAUAQAAKNMhw+vc1z/eFxPjC83XPwAAxT4YAgAAAAAAAAFUCAAAFAEAACjTIcPr3Nc/3hcT4wvN1z8AgLs+KAIAAAAAAAABVQgAABQBAAAo0yHD69zXP94XE+MLzdc/AAC3PigCAAAAAAAAAVYIAAAUAQAA6lUU3Uzf1z+giv4patHXPwCAnT4oAgAAAAAAAAFXCAAAFAEAAGxb+RAP5Nc/ZP3pcMjV1z8AAJI+KAIAAAAAAAABWAgAABQBAAB0ZsN4k+3XPyhw1bcm2tc/AACNPigCAAAAAAAAAVkIAAAUAQAAuO6axrb01z+uVaxF4+LXPwCAiz5HAgAAAAAAAAFaCAAAFAEAAM6oNrvAVM8/FjFg+Ut97z8AAC4+AAAAAAAAAAABWwgAABQBAADGnWxTPEvPP54WN4cIhu8/AABuPhAAAAAAAAAAAVwIAAAUAQAAwJKi67dBzz+eFjeHCIbvPwAAfT4QAAAAAAAAAAFdCAAAFAEAALyH2IMzOM8/ANCsqjeI7z8AgIM+EAAAAAAAAAABXggAABQBAAC8h9iDMzjPPwDQrKo3iO8/AACJPh8AAAAAAAAAAV8IAAAUAQAAvIfYgzM4zz8A0KyqN4jvPwCAij4fAAAAAAAAAAFgCAAAFAEAAD6Nvbf1PM8/YIkizmaK7z8AgIo+HwAAAAAAAAABYQgAABQBAABEmIcfekbPP8JCmPGVjO8/AACKPh8AAAAAAAAAAWIIAAAUAQAATKNRh/5Pzz8k/A0VxY7vPwAAiz4vAAAAAAAAAAFjCAAAFAEAANKzACNFXs8/JPwNFcWO7z8AAJE+LwAAAAAAAAABZAgAABQBAADavsqKyWfPPyT8DRXFju8/AICTPk4AAAAAAAAAAWUIAAAUAQAA5NReWtJ6zz8k/A0VxY7vPwCAmT5OAAAAAAAAAAFmCAAAFAEAAHDlDfYYic8/JPwNFcWO7z8AAJw+TgAAAAAAAAABZwgAABQBAAB6+6HFIZzPPyT8DRXFju8/AACjPk4AAAAAAAAAAWgIAAAUAQAAiBE2lSqvzz/CQpjxlYzvPwAApj5eAAAAAAAAAAFpCAAAFAEAAJQnymQzws8/wkKY8ZWM7z8AgKk+XgAAAAAAAAABaggAABQBAAAkQ0No/tnPP8JCmPGVjO8/AACrPm0AAAAAAAAAAWsIAAAUAQAALlnXNwftzz/CQpjxlYzvPwCAqz5tAAAAAAAAAAFsCAAAFAEAAF46qB1pAtA/wkKY8ZWM7z8AAKw+fQAAAAAAAAABbQgAABQBAADoSle5rxDQP8JCmPGVjO8/AACtPn0AAAAAAAAAAW4IAAAUAQAAcVsGVfYe0D/CQpjxlYzvPwCArT6NAAAAAAAAAAFvCAAAFAEAALvupwqeL9A/YIkizmaK7z8AALA+nAAAAAAAAAABcAgAABQBAADJBDzapkLQP2CJIs5miu8/AACxPqwAAAAAAAAAAXEIAAAUAQAAlp3CwxBY0D9giSLOZorvPwAAtD6sAAAAAAAAAAFyCAAAFAEAAGQ2Sa16bdA/YIkizmaK7z8AALU+rAAAAAAAAAABcwgAABQBAAAxz8+W5ILQP8JCmPGVjO8/AAC5PrsAAAAAAAAAAXQIAAAUAQAAgm07tBCd0D/CQpjxlYzvPwCAuj67AAAAAAAAAAF1CAAAFAEAAFAGwp16stA/wkKY8ZWM7z8AgLs+ywAAAAAAAAABdggAABQBAAChpC27pszQPyT8DRXFju8/AAC8PssAAAAAAAAAAXcIAAAUAQAArLrBiq/f0D8k/A0VxY7vPwAAvT7bAAAAAAAAAAF4CAAAFAEAALnQVVq48tA/wkKY8ZWM7z8AgL0+2wAAAAAAAAABeQgAABQBAADG5ukpwQXRP8JCmPGVjO8/AADBPuoAAAAAAAAAAXoIAAAUAQAAEXqL32gW0T/CQpjxlYzvPwCAwj7qAAAAAAAAAAF7CAAAFAEAAByQH69xKdE/wkKY8ZWM7z8AgMQ++gAAAAAAAAABfAgAABQBAABnI8FkGTrRP2CJIs5miu8/AIDFPvoAAAAAAAAAAX0IAAAUAQAAczlVNCJN0T9giSLOZorvPwAAxz4KAQAAAAAAAAF+CAAAFAEAAH9P6QMrYNE/YIkizmaK7z8AgMc+CgEAAAAAAAABfwgAABQBAADK4oq50nDRPwDQrKo3iO8/AADKPgoBAAAAAAAAAYAIAAAUAQAAmHsRozyG0T8A0KyqN4jvPwAAyz4ZAQAAAAAAAAGBCAAAFAEAAGUUmIymm9E/ANCsqjeI7z8AgMw+GQEAAAAAAAABgggAABQBAAA0rR52ELHRP2CJIs5miu8/AIDNPikBAAAAAAAAAYMIAAAUAQAAAUalX3rG0T/CQpjxlYzvPwAAzz4pAQAAAAAAAAGECAAAFAEAAJBhHmNF3tE/JPwNFcWO7z8AgM8+RgEAAAAAAAABhQgAABQBAAAgfZdmEPbRPyT8DRXFju8/AIDPPkYBAAAAAAAAAYYIAAAUAQAA7RUeUHoL0j+GtYM49JDvPwAA0D5WAQAAAAAAAAGHCAAAFAEAAHwxl1NFI9I/6G75WyOT7z8AANE+VgEAAAAAAAABiAgAABQBAADNzwJxcT3SP+hu+Vsjk+8/AIDRPmYBAAAAAAAAAYkIAAAUAQAAm2iJWttS0j/obvlbI5PvPwAA1T5mAQAAAAAAAAGKCAAAFAEAAKh+HSrkZdI/6G75WyOT7z8AgNY+dQEAAAAAAAABiwgAABQBAACzlLH57HjSP4a1gzj0kO8/AADbPnUBAAAAAAAAAYwIAAAUAQAAgi0441aO0j+GtYM49JDvPwCA3D6FAQAAAAAAAAGNCAAAFAEAAI1DzLJfodI/hrWDOPSQ7z8AgN4+hQEAAAAAAAABjggAABQBAACZWWCCaLTSPyT8DRXFju8/AIDfPpUBAAAAAAAAAY8IAAAUAQAAp2/0UXHH0j8k/A0VxY7vPwAA4T6VAQAAAAAAAAGQCAAAFAEAAHQIezvb3NI/JPwNFcWO7z8AgOE+pAEAAAAAAAABkQgAABQBAAADJPQ+pvTSP4a1gzj0kO8/AIDhPqQBAAAAAAAAAZIIAAAUAQAAU8JfXNIO0z+GtYM49JDvPwAA4j60AQAAAAAAAAGTCAAAFAEAAKRgy3n+KNM/6G75WyOT7z8AAOI+tAEAAAAAAAABlAgAABQBAAC2gSmxi0XTP+hu+Vsjk+8/AADiPsMBAAAAAAAAAZUIAAAUAQAAyaKH6Bhi0z9KKG9/UpXvPwAA4j7DAQAAAAAAAAGWCAAAFAEAANvD5R+mftM/ruHkooGX7z8AAOI+0wEAAAAAAAABlwgAABQBAAArYlE90pjTPw6bWsawme8/AADiPtMBAAAAAAAAAZgIAAAUAQAAPYOvdF+10z8Om1rGsJnvPwAA4j7jAQAAAAAAAAGZCAAAFAEAAJAhG5KLz9M/DptaxrCZ7z8AAOY+4wEAAAAAAAABmggAABQBAADhv4avt+nTPw6bWsawme8/AADoPvIBAAAAAAAAAZsIAAAUAQAArVgNmSH/0z8Om1rGsJnvPwCA6z7yAQAAAAAAAAGcCAAAFAEAAHzxk4KLFNQ/DptaxrCZ7z8AAO0+AgIAAAAAAAABnQgAABQBAABJihps9SnUP67h5KKBl+8/AIDtPgICAAAAAAAAAZ4IAAAUAQAA2KWTb8BB1D9KKG9/UpXvPwAA7j4CAgAAAAAAAAGfCAAAFAEAAClE/4zsW9Q/6G75WyOT7z8AAPA+EgIAAAAAAAABoAgAABQBAAB54mqqGHbUP+hu+Vsjk+8/AADxPhICAAAAAAAAAaEIAAAUAQAAjAPJ4aWS1D/obvlbI5PvPwCA8T4hAgAAAAAAAAGiCAAAFAEAAJ4kJxkzr9Q/hrWDOPSQ7z8AAPI+IQIAAAAAAAABowgAABQBAACwRYVQwMvUPyT8DRXFju8/AADyPjECAAAAAAAAAaQIAAAUAQAAw2bjh03o1D8k/A0VxY7vPwAA8j4xAgAAAAAAAAGlCAAAFAEAANWHQb/aBNU/JPwNFcWO7z8AAPM+QAIAAAAAAAABpggAABQBAADnqJ/2ZyHVP8JCmPGVjO8/AIDzPkACAAAAAAAAAacIAAAUAQAAdsQY+jI51T/CQpjxlYzvPwCA8z5QAgAAAAAAAAGoCAAAFAEAAEVdn+OcTtU/wkKY8ZWM7z8AAPQ+UAIAAAAAAAABqQgAABQBAAAS9iXNBmTVP2CJIs5miu8/AAD0PmACAAAAAAAAAaoIAAAUAQAAHgy6nA931T9giSLOZorvPwAA9D5gAgAAAAAAAAGrCAAAFAEAACwiTmwYitU/ANCsqjeI7z8AAPU+bwIAAAAAAAABrAgAABQBAAA3OOI7IZ3VP2CJIs5miu8/AID1Pm8CAAAAAAAAAa0IAAAUAQAAQ052Cyqw1T8A0KyqN4jvPwAA9z5/AgAAAAAAAAGuCAAAFAEAABHn/PSTxdU/ANCsqjeI7z8AgPc+fwIAAAAAAAABrwgAABQBAAAd/ZDEnNjVP2CJIs5miu8/AID3Pn8CAAAAAAAAAbAIAAAUAQAA6pUXrgbu1T9giSLOZorvPwAA+D6PAgAAAAAAAAGxCAAAFAEAALkunpdwA9Y/ANCsqjeI7z8AAPg+jwIAAAAAAAABsggAABQBAACGxySB2hjWPwDQrKo3iO8/AAD4Pp4CAAAAAAAAAbMIAAAUAQAAVGCrakQu1j8A0KyqN4jvPwAA+T6eAgAAAAAAAAG0CAAAFAEAAOR7JG4PRtY/ANCsqjeI7z8AgPk+rgIAAAAAAAABtQgAABQBAACyFKtXeVvWPwDQrKo3iO8/AAD7Pq4CAAAAAAAAAbYIAAAUAQAAfq0xQeNw1j88XcFj2YPvPwCA+z69AgAAAAAAAAG3CAAAFAEAAA7JqkSuiNY/PF3BY9mD7z8AgPs+vQIAAAAAAAABuAgAABQBAACd5CNIeaDWP9qjS0Cqge8/AAD8Ps0CAAAAAAAAAbkIAAAUAQAAa32qMeO11j/ao0tAqoHvPwAA/T7NAgAAAAAAAAG6CAAAFAEAADoWMRtNy9Y/2qNLQKqB7z8AgP0+3QIAAAAAAAABuwgAABQBAABFLMXqVd7WP9qjS0Cqge8/AID8Pt0CAAAAAAAAAbwIAAAUAQAAFMVL1L/z1j946tUce3/vPwAA/D7sAgAAAAAAAAG9CAAAFAEAAKLgxNeKC9c/eOrVHHt/7z8AAP4+7AIAAAAAAAABvggAABQBAADzfjD1tiXXP3jq1Rx7f+8/AAD/PvwCAAAAAAAAAb8IAAAUAQAAQx2cEuM/1z946tUce3/vPwAAAT/8AgAAAAAAAAHACAAAFAEAAFY++klwXNc/eOrVHHt/7z8AgAE/DAMAAAAAAAABwQgAABQBAADsZD21v33XP3jq1Rx7f+8/AEABPwwDAAAAAAAAAcIIAAAUAQAAgYuAIA+f1z8WMWD5S33vPwAAAT8bAwAAAAAAAAHDCAAAFAEAABeyw4tewNc/tHfq1Rx77z8AgAE/GwMAAAAAAAABxAgAABQBAAAo0yHD69zXP1K+dLLteO8/AMABPysDAAAAAAAAAcUIAAAUAQAAvvlkLjv+1z/wBP+OvnbvPwCAAj8rAwAAAAAAAAHGCAAAFAEAANEaw2XIGtg/kEuJa4907z8AwAI/OgMAAAAAAAABxwgAABQBAADkOyGdVTfYP8zYnSQxcO8/AMACPzoDAAAAAAAAAcgIAAAUAQAANNqMuoFR2D/M2J0kMXDvPwAAAz9KAwAAAAAAAAHJCAAAFAEAAML1Bb5Madg/ah8oAQJu7z8AAAM/SgMAAAAAAAAByggAABQBAAATlHHbeIPYP2ofKAECbu8/AAADP1oDAAAAAAAAAcsIAAAUAQAAJrXPEgag2D9qHygBAm7vPwAAAz9aAwAAAAAAAAHMCAAAFAEAAPlYIGT0vtg/ah8oAQJu7z8AAAM/aQMAAAAAAAABzQgAABQBAACOf2PPQ+DYP2ofKAECbu8/AAAEP2kDAAAAAAAAAc4IAAAUAQAAYiO0IDL/2D9qHygBAm7vPwCABD95AwAAAAAAAAHPCAAAFAEAADfHBHIgHtk/ah8oAQJu7z8AQAQ/eQMAAAAAAAAB0AgAABQBAADN7Ufdbz/ZP2ofKAECbu8/AAAEP3kDAAAAAAAAAdEIAAAUAQAA3Q6mFP1b2T9qHygBAm7vPwAABD+YAwAAAAAAAAHSCAAAFAEAAHM16X9Mfdk/zNidJDFw7z8AAAQ/mAMAAAAAAAAB0wgAABQBAADD01SdeJfZP8zYnSQxcO8/AIAEP5gDAAAAAAAAAdQIAAAUAQAAFHLAuqSx2T8ukhNIYHLvPwDABD+YAwAAAAAAAAHVCAAAFAEAAOMKR6QOx9k/8AT/jr527z8AgAU/twMAAAAAAAAB1ggAABQBAABxJsCn2d7ZP7R36tUce+8/AMAFP7cDAAAAAAAAAdcIAAAUAQAAAUI5q6T22T946tUce3/vPwBABT+3AwAAAAAAAAHYCAAAFAEAAI9dsq5vDto/PF3BY9mD7z8AAAU/twMAAAAAAAAB2QgAABQBAAAgeSuyOibaPwDQrKo3iO8/AIAGP8cDAAAAAAAAAdoIAAAUAQAAcReXz2ZA2j8k/A0VxY7vPwBABz/HAwAAAAAAAAHbCAAAFAEAAMK1Au2SWto/6G75WyOT7z8AQAg/1wMAAAAAAAAB3AgAABQBAADT1mAkIHfaPw6bWsawme8/AMAIP9cDAAAAAAAAAd0IAAAUAQAAI3XMQUyR2j/SDUYND57vPwAACj/mAwAAAAAAAAHeCAAAFAEAAHYTOF94q9o/loAxVG2i7z8AgAo/5gMAAAAAAAAB3wgAABQBAAAFL7FiQ8PaP/g5p3ecpO8/AEALP/YDAAAAAAAAAeAIAAAUAQAAk0oqZg7b2j9a8xyby6bvPwDACz/2AwAAAAAAAAHhCAAAFAEAACNmo2nZ8to/vKySvvqo7z8AgAw/BgQAAAAAAAAB4ggAABQBAADw/ilTQwjbPx5mCOIpq+8/AMAMPwYEAAAAAAAAAeMIAAAUAQAAvpewPK0d2z+AH34FWa3vPwBADD8VBAAAAAAAAAHkCAAAFAEAAI0wNyYXM9s/QpJpTLex7z8AAAw/FQQAAAAAAAAB5QgAABQBAABayb0PgUjbP0KSaUy3se8/AIAMPyUEAAAAAAAAAeYIAAAUAQAA6OQ2E0xg2z+kS99v5rPvPwDADD8lBAAAAAAAAAHnCAAAFAEAADmDojB4ets/pEvfb+az7z8AwAw/JQQAAAAAAAAB6AgAABQBAACLIQ5OpJTbP6RL32/ms+8/AAANPzQEAAAAAAAAAekIAAAUAQAAnkJshTGx2z+kS99v5rPvPwAADj80BAAAAAAAAAHqCAAAFAEAALFjyry+zds/pEvfb+az7z8AgA4/RAQAAAAAAAAB6wgAABQBAABFig0oDu/bP6RL32/ms+8/AMAOP0QEAAAAAAAAAewIAAAUAQAAVqtrX5sL3D+kS99v5rPvPwAADz9UBAAAAAAAAAHtCAAAFAEAAOzRrsrqLNw/pEvfb+az7z8AAA8/VAQAAAAAAAAB7ggAABQBAAA9cBroFkfcP2i+yrZEuO8/AAAPP3MEAAAAAAAAAe8IAAAUAQAAUJF4H6Rj3D9ovsq2RLjvPwAADz9zBAAAAAAAAAHwCAAAFAEAAGOy1lYxgNw/aL7KtkS47z8AAA8/gwQAAAAAAAAB8QgAABQBAACzUEJ0XZrcPwYFVZMVtu8/AMANP4MEAAAAAAAAAfIIAAAUAQAABO+tkYm03D8GBVWTFbbvPwBADT+DBAAAAAAAAAHzCAAAFAEAABQQDMkW0dw/BgVVkxW27z8AgAw/gwQAAAAAAAAB9AgAABQBAACqNk80ZvLcPwYFVZMVtu8/AAAMP5IEAAAAAAAAAfUIAAAUAQAAQF2Sn7UT3T9ovsq2RLjvPwCADT+SBAAAAAAAAAH2CAAAFAEAANaD1QoFNd0/aL7KtkS47z8AQA4/ogQAAAAAAAAB9wgAABQBAABqqhh2VFbdP2i+yrZEuO8/AMAOP6IEAAAAAAAAAfgIAAAUAQAAwlNO+wR63T8sMbb9orzvPwAADz+xBAAAAAAAAAH5CAAAFAEAAFh6kWZUm90/juorIdK+7z8AgA8/sQQAAAAAAAAB+ggAABQBAAAsHuK3QrrdP1BdF2gww+8/AMAPP8EEAAAAAAAAAfsIAAAUAQAAPj9A78/W3T+yFo2LX8XvPwCAED/BBAAAAAAAAAH8CAAAFAEAAE5gniZd890/shaNi1/F7z8AwBA/0QQAAAAAAAAB/QgAABQBAADgexcqKAvePxTQAq+Ox+8/AMAQP9EEAAAAAAAAAf4IAAAUAQAAMBqDR1Ql3j92iXjSvcnvPwAAET/gBAAAAAAAAAH/CAAAFAEAAL41/EofPd4/2ELu9ezL7z8AgBI/4AQAAAAAAAABAAkAABQBAABOUXVO6lTePzr8Yxkczu8/AEATP/AEAAAAAAAAAQEJAAAUAQAA3mzuUbVs3j+ctdk8S9DvPwBAFD/wBAAAAAAAAAECCQAAFAEAAC4LWm/hht4//m5PYHrS7z8AwBQ/8AQAAAAAAAABAwkAABQBAAC8JtNyrJ7eP2AoxYOp1O8/AMATPwAFAAAAAAAAAQQJAAAUAQAATEJMdne23j/A4Tqn2NbvPwBAEz8ABQAAAAAAAAEFCQAAFAEAABzb0l/hy94/IpuwygfZ7z8AwA8/DwUAAAAAAAABBgkAABQBAADoc1lJS+HeP+YNnBFm3e8/AAAOPw8FAAAAAAAAAQcJAAAUAQAA9ontGFT03j9IxxE1ld/vPwCABj8fBQAAAAAAAAEICQAAFAEAAEAdj877BN8/DDr9e/Pj7z8AQAM/HwUAAAAAAAABCQkAABQBAABKMyOeBBjfP27zcp8i5u8/AADNPi4FAAAAAAAAAQoJAAAUAQAAlsbEU6wo3z9u83KfIubvPwCAsz4uBQAAAAAAAAELCQAAFAEAAOBZZglUOd8/SMcRNZXf7z8AAKY+PgUAAAAAAAABDAkAABQBAABqahWlmkffP/5uT2B60u8/AIChPj4FAAAAAAAAAQ0JAAAUAQAAPFxq7tjk5j/eFxPjC83XPwAAMz4AAAAAAAAAAAEOCQAAFAEAAHvZd9R34uY/3hcT4wvN1z8AAHU+EAAAAAAAAAABDwkAABQBAAC4VoW6FuDmP94XE+MLzdc/AACCPhAAAAAAAAAAARAJAAAUAQAAWRWMLebe5j8apSecrcjXPwCAhz4QAAAAAAAAAAERCQAAFAEAAFkVjC3m3uY/GqUnnK3I1z8AAIs+EAAAAAAAAAABEgkAABQBAABZFYwt5t7mPxqlJ5ytyNc/AICLPiAAAAAAAAAAARMJAAAUAQAAuFaFuhbg5j8apSecrcjXPwCAiT4gAAAAAAAAAAEUCQAAFAEAALhWhboW4OY/GqUnnK3I1z8AgIg+IAAAAAAAAAABFQkAABQBAAB72XfUd+LmPxqlJ5ytyNc/AACSPiAAAAAAAAAAARYJAAAUAQAAnJ1jewnm5j8apSecrcjXPwAAlj4vAAAAAAAAAAEXCQAAFAEAAL5hTyKb6eY/GqUnnK3I1z8AgJ8+LwAAAAAAAAABGAkAABQBAABCZzRWXe7mPxqlJ5ytyNc/AICjPj8AAAAAAAAAARkJAAAUAQAAh+8LpID15j8apSecrcjXPwCApj4/AAAAAAAAAAEaCQAAFAEAAI361QsF/+Y/GqUnnK3I1z8AgKc+TgAAAAAAAAABGwkAABQBAABUiJKN6grnPxqlJ5ytyNc/AICnPl4AAAAAAAAAARwJAAAUAQAA3ZhBKTEZ5z8apSecrcjXPwAAqD5eAAAAAAAAAAEdCQAAFAEAAMfq6VGoKOc/GqUnnK3I1z8AAKg+bgAAAAAAAAABHgkAABQBAACyPJJ6HzjnP1YyPFVPxNc/AACoPm4AAAAAAAAAAR8JAAAUAQAA/c8zMMdI5z+Sv1AO8b/XPwAAqT59AAAAAAAAAAEgCQAAFAEAAOYh3Fg+WOc/zkxlx5K71z8AgKk+fQAAAAAAAAABIQkAABQBAABvMov0hGbnP0hnjjnWstc/AICpPn0AAAAAAAAAASIJAAAUAQAAlwFBA5tz5z/AgberGarXPwAAqj6NAAAAAAAAAAEjCQAAFAEAAF+P/YSAf+c/OpzgHV2h1z8AAKo+jQAAAAAAAAABJAkAABQBAADG28B5NYrnP7K2CZCgmNc/AACqPp0AAAAAAAAAASUJAAAUAQAAzOaK4bmT5z9oXke7hYvXPwAAqz6dAAAAAAAAAAEmCQAAFAEAAHGwW7wNnOc/HgaF5mp+1z8AgKs+rAAAAAAAAAABJwkAABQBAABW9zl9AKLnPw4718rxbNc/AACtPqwAAAAAAAAAASgJAAAUAQAAd7slJJKl5z/+bymveFvXPwCArT68AAAAAAAAAAEpCQAAFAEAAJl/Ecsjqec/8KR7k/9J1z8AALE+vAAAAAAAAAABKgkAABQBAAD7wApYVKrnPx5n4jAoNNc/AICyPssAAAAAAAAAASsJAAAUAQAA+8AKWFSq5z9OKUnOUB7XPwCAtT7LAAAAAAAAAAEsCQAAFAEAADk+GD7zp+c/fOuva3kI1z8AALc+2wAAAAAAAAABLQkAABQBAAB3uyUkkqXnP6qtFgmi8tY/AIC3PtsAAAAAAAAAAS4JAAAUAQAAVvc5fQCi5z/Yb32mytzWPwAAuD7rAAAAAAAAAAEvCQAAFAEAANLxVEk+nec/yKTPilHL1j8AgL4+6wAAAAAAAAABMAkAABQBAACOaX37GpbnP7rZIW/YudY/AIDBPvoAAAAAAAAAATEJAAAUAQAASeGlrfeO5z9ugV+avazWPwCAxz76AAAAAAAAAAEyCQAAFAEAAKQX1dKjhuc/JCmdxaKf1j8AAMo+CgEAAAAAAAABMwkAABQBAAD+TQT4T37nP5xDxjfmltY/AIDOPgoBAAAAAAAAATQJAAAUAQAAWYQzHfx15z/a0Nrwh5LWPwCA0D4aAQAAAAAAAAE1CQAAFAEAABT8W8/Ybuc/2tDa8IeS1j8AgNE+GgEAAAAAAAABNgkAABQBAADPc4SBtWfnP9rQ2vCHktY/AADSPikBAAAAAAAAATcJAAAUAQAA7CymwMJh5z+cQ8Y35pbWPwAA0z4pAQAAAAAAAAE4CQAAFAEAAAjmx//PW+c/YLaxfkSb1j8AgNM+OQEAAAAAAAABOQkAABQBAACE4OLLDVfnPyQpncWin9Y/AADYPjkBAAAAAAAAAToJAAAUAQAAYhz3JHxT5z9ugV+avazWPwAA2j5IAQAAAAAAAAE7CQAAFAEAAKGZBAsbUec/9mY2KHq11j8AgN4+SAEAAAAAAAABPAkAABQBAAChmQQLG1HnP35MDbY2vtY/AIDgPkgBAAAAAAAAAT0JAAAUAQAAAtv9l0tS5z8EMuRD88bWPwAA5T5IAQAAAAAAAAE+CQAAFAEAACWf6T7dVec/FP2RX2zY1j8AgOY+WAEAAAAAAAABPwkAABQBAAAI5sf/z1vnP15VVDSH5dY/AADjPlgBAAAAAAAAAUAJAAAUAQAA7CymwMJh5z+qrRYJovLWPwCA4T5oAQAAAAAAAAFBCQAAFAEAAJH2dpsWauc/9AXZ3bz/1j8AAN4+dwEAAAAAAAABQgkAABQBAAA3wEd2anLnPz5em7LXDNc/AIDcPncBAAAAAAAAAUMJAAAUAQAAPMsR3u575z+Ktl2H8hnXPwAA2z6HAQAAAAAAAAFECQAAFAEAAOKU4rhChOc/EJw0Fa8i1z8AANo+hwEAAAAAAAABRQkAABQBAACHXrOTloznP1z09unJL9c/AADZPpcBAAAAAAAAAUYJAAAUAQAAa6WRVImS5z/i2c13hjjXPwAA2D6XAQAAAAAAAAFHCQAAFAEAALAtaaKsmec/LjKQTKFF1z8AANg+tgEAAAAAAAABSAkAABQBAACTdEdjn5/nP7QXZ9pdTtc/AIDWPrYBAAAAAAAAAUkJAAAUAQAAtjgzCjGj5z/+bymveFvXPwAA1j62AQAAAAAAAAFKCQAAFAEAANj8HrHCpuc/Ssjrg5No1z8AgNE+tgEAAAAAAAABSwkAABQBAACZfxHLI6nnP1qTmZ8Metc/AIDPPsUBAAAAAAAAAUwJAAAUAQAA+8AKWFSq5z9oXke7hYvXPwAAyj7FAQAAAAAAAAFNCQAAFAEAAPvAClhUquc/OpzgHV2h1z8AgMc+1QEAAAAAAAABTgkAABQBAACZfxHLI6nnPwzaeYA0t9c/AICyPtUBAAAAAAAAAU8JAAAUAQAA2PwescKm5z+giv4patHXPwAAqT7lAQAAAAAAAAFQCQAAFAEAABZ6LJdhpOc/+q1uGv7v1z8AgKM+5QEAAAAAAAABUQkAABQBAABW9zl9AKLnPxZEylHwEtg/AACiPgQCAAAAAAAAAVIJAAAUAQAADEmkojpr2j9Wg28C5pzcPwAABz4AAAAAAAAAAAFTCQAAFAEAAIlDv254Zto/VoNvAuac3D8AADk+EAAAAAAAAAABVAkAABQBAADGwMxUF2TaP1aDbwLmnNw/AABEPhAAAAAAAAAAAVUJAAAUAQAAxsDMVBdk2j+UEIS7h5jcPwAATD4QAAAAAAAAAAFWCQAAFAEAAMbAzFQXZNo/lBCEu4eY3D8AAHM+IAAAAAAAAAABVwkAABQBAADGwMxUF2TaP5QQhLuHmNw/AICBPiAAAAAAAAAAAVgJAAAUAQAAxsDMVBdk2j+UEIS7h5jcPwCAiT4vAAAAAAAAAAFZCQAAFAEAAMbAzFQXZNo/lBCEu4eY3D8AgIw+LwAAAAAAAAABWgkAABQBAADGwMxUF2TaP9CdmHQplNw/AICPPi8AAAAAAAAAAVsJAAAUAQAAxsDMVBdk2j/QnZh0KZTcPwAAkT4vAAAAAAAAAAFcCQAAFAEAAMbAzFQXZNo/0J2YdCmU3D8AgJE+PwAAAAAAAAABXQkAABQBAADGwMxUF2TaP9CdmHQplNw/AACSPj8AAAAAAAAAAV4JAAAUAQAAiUO/bnhm2j/QnZh0KZTcPwAAkz4/AAAAAAAAAAFfCQAAFAEAAEvGsYjZaNo/0J2YdCmU3D8AgJM+PwAAAAAAAAABYAkAABQBAADOy5a8m23aP9CdmHQplNw/AICTPk4AAAAAAAAAAWEJAAAUAQAAElRuCr902j+UEIS7h5jcPwAAlD5OAAAAAAAAAAFiCQAAFAEAAFfcRVjie9o/VoNvAuac3D8AAJQ+XgAAAAAAAAABYwkAABQBAABc5w/AZoXaP1aDbwLmnNw/AACUPm4AAAAAAAAAAWQJAAAUAQAAY/LZJ+uO2j8a9lpJRKHcPwAAlD59AAAAAAAAAAFlCQAAFAEAAGj9o49vmNo/GvZaSUSh3D8AAJQ+fQAAAAAAAAABZgkAABQBAABvCG7386HaPxr2WklEodw/AACUPo0AAAAAAAAAAWcJAAAUAQAAdhM4X3ir2j8a9lpJRKHcPwAAlD6NAAAAAAAAAAFoCQAAFAEAALmbD62bsto/GvZaSUSh3D8AAJg+jQAAAAAAAAABaQkAABQBAAD9I+f6vrnaPxr2WklEodw/AACaPqwAAAAAAAAAAWoJAAAUAQAAginMLoG+2j9Wg28C5pzcPwAAoj6sAAAAAAAAAAFrCQAAFAEAAAUvsWJDw9o/lBCEu4eY3D8AgKU+rAAAAAAAAAABbAkAABQBAADGsaN8pMXaP9CdmHQplNw/AICrPqwAAAAAAAAAAW0JAAAUAQAAhzSWlgXI2j8MK60ty4/cPwAArj6sAAAAAAAAAAFuCQAAFAEAAIc0lpYFyNo/RrjB5myL3D8AgLI+rAAAAAAAAAABbwkAABQBAADGsaN8pMXaP77S6liwgtw/AIC0PrwAAAAAAAAAAXAJAAAUAQAAQ6y+SOLA2j/6X/8RUn7cPwAAuT68AAAAAAAAAAFxCQAAFAEAAMCm2RQgvNo/dHoohJV13D8AgLo+ywAAAAAAAAABcgkAABQBAAC5mw+tm7LaP+yUUfbYbNw/AADDPtsAAAAAAAAAAXMJAAAUAQAAs5BFRRep2j9mr3poHGTcPwAAxz7rAAAAAAAAAAF0CQAAFAEAAK2Fe92Sn9o/ojyPIb5f3D8AgMs+6wAAAAAAAAABdQkAABQBAACoerF1DpbaP97Jo9pfW9w/AADNPvoAAAAAAAAAAXYJAAAUAQAAoG/nDYqM2j8aV7iTAVfcPwAA0D76AAAAAAAAAAF3CQAAFAEAAJxkHaYFg9o/WOTMTKNS3D8AANE+CgEAAAAAAAABeAkAABQBAACVWVM+gXnaP5Rx4QVFTtw/AADUPgoBAAAAAAAAAXkJAAAUAQAAUNF78F1y2j/Q/vW+5kncPwAA1T4aAQAAAAAAAAF6CQAAFAEAAAxJpKI6a9o/0P71vuZJ3D8AgNU+GgEAAAAAAAABewkAABQBAACJQ79ueGbaP9D+9b7mSdw/AADWPikBAAAAAAAAAXwJAAAUAQAABz7aOrZh2j/Q/vW+5kncPwCA0z4pAQAAAAAAAAF9CQAAFAEAAES75yBVX9o/0P71vuZJ3D8AgNI+KQEAAAAAAAABfgkAABQBAABEu+cgVV/aP9D+9b7mSdw/AADRPikBAAAAAAAAAX8JAAAUAQAARLvnIFVf2j/Q/vW+5kncPwAA0D4pAQAAAAAAAAGACQAAFAEAAMbAzFQXZNo/0P71vuZJ3D8AAM8+OQEAAAAAAAABgQkAABQBAAAMSaSiOmvaP9D+9b7mSdw/AADOPjkBAAAAAAAAAYIJAAAUAQAAElRuCr902j+UceEFRU7cPwCAyz5YAQAAAAAAAAGDCQAAFAEAAJxkHaYFg9o/lHHhBUVO3D8AgMo+WAEAAAAAAAABhAkAABQBAAAjdcxBTJHaP5Rx4QVFTtw/AIDCPncBAAAAAAAAAYUJAAAUAQAAbwhu9/Oh2j+UceEFRU7cPwCAvj53AQAAAAAAAAGGCQAAFAEAALmbD62bsto/WOTMTKNS3D8AgLI+dwEAAAAAAAABhwkAABQBAACHNJaWBcjaPxpXuJMBV9w/AICtPocBAAAAAAAAAYgJAAAUAQAAVs0cgG/d2j/eyaPaX1vcPwAArD6HAQAAAAAAAAGJCQAAFAEAAOTolYM69do/ojyPIb5f3D8AgKs+pgEAAAAAAAABigkAABQBAACH7wukgPXmP/pf/xFSftw/AAAmPgAAAAAAAAAAAYsJAAAUAQAAA+omcL7w5j847RPL83ncPwAAYz4QAAAAAAAAAAGMCQAAFAEAAAPqJnC+8OY/OO0Ty/N53D8AAHE+EAAAAAAAAAABjQkAABQBAACkqC3jje/mP3R6KISVddw/AAB7PhAAAAAAAAAAAY4JAAAUAQAApKgt443v5j90eiiElXXcPwAAjz4gAAAAAAAAAAGPCQAAFAEAAKSoLeON7+Y/dHoohJV13D8AAJY+IAAAAAAAAAABkAkAABQBAACkqC3jje/mP3R6KISVddw/AAChPi8AAAAAAAAAAZEJAAAUAQAApKgt443v5j90eiiElXXcPwCApT4vAAAAAAAAAAGSCQAAFAEAAKSoLeON7+Y/dHoohJV13D8AALA+PwAAAAAAAAABkwkAABQBAACkqC3jje/mP3R6KISVddw/AIC0Pj8AAAAAAAAAAZQJAAAUAQAApKgt443v5j90eiiElXXcPwAAwz4/AAAAAAAAAAGVCQAAFAEAAKSoLeON7+Y/sAc9PTdx3D8AgMk+PwAAAAAAAAABlgkAABQBAAAD6iZwvvDmP7AHPT03cdw/AADSPk4AAAAAAAAAAZcJAAAUAQAAZCsg/e7x5j/slFH22GzcPwAA1j5OAAAAAAAAAAGYCQAAFAEAACWuEhdQ9OY/7JRR9ths3D8AgNg+TgAAAAAAAAABmQkAABQBAABIcv694ffmPygiZq96aNw/AIDZPl4AAAAAAAAAAZoJAAAUAQAAazbqZHP75j8oImavemjcPwCA2T5eAAAAAAAAAAGbCQAAFAEAAE59yCVmAec/KCJmr3po3D8AANo+bgAAAAAAAAABnAkAABQBAACSBaBziQjnPygiZq96aNw/AIDYPn0AAAAAAAAAAZ0JAAAUAQAAN89wTt0Q5z8oImavemjcPwAA2D6NAAAAAAAAAAGeCQAAFAEAAJ8bNEOSG+c/KCJmr3po3D8AANg+jQAAAAAAAAABnwkAABQBAABnqfDEdyfnPygiZq96aNw/AADYPp0AAAAAAAAAAaAJAAAUAQAAkHim04005z/slFH22GzcPwCA1j6dAAAAAAAAAAGhCQAAFAEAABeJVW/UQuc/7JRR9ths3D8AANY+nQAAAAAAAAABogkAABQBAAAC2/2XS1LnP+yUUfbYbNw/AADXPqwAAAAAAAAAAaMJAAAUAQAAi+usM5Jg5z/slFH22GzcPwCA1z6sAAAAAAAAAAGkCQAAFAEAALO6YkKobec/7JRR9ths3D8AgNc+vAAAAAAAAAABpQkAABQBAADciRhRvnrnP+yUUfbYbNw/AADYPrwAAAAAAAAAAaYJAAAUAQAAA1nOX9SH5z/slFH22GzcPwAA2D7LAAAAAAAAAAGnCQAAFAEAAMzmiuG5k+c/KCJmr3po3D8AANg+ywAAAAAAAAABqAkAABQBAAAzM07Wbp7nP2avemgcZNw/AIDVPtsAAAAAAAAAAakJAAAUAQAAmX8RyyOp5z/eyaPaX1vcPwCA1D7bAAAAAAAAAAGqCQAAFAEAAJ+K2zKosuc/WOTMTKNS3D8AgM0+6wAAAAAAAAABqwkAABQBAABFVKwN/LrnPwyMCniIRdw/AADKPusAAAAAAAAAAawJAAAUAQAAityDWx/C5z/CM0ijbTjcPwAAuT76AAAAAAAAAAGtCQAAFAEAAG4jYhwSyOc/tmiah/Qm3D8AgLE++gAAAAAAAAABrgkAABQBAADxKEdQ1MznP6ad7Gt7Fdw/AACXPgoBAAAAAAAAAa8JAAAUAQAAE+0y92XQ5z/WX1MJpP/bPwAAjD4KAQAAAAAAAAGwCQAAFAEAAHMuLISW0ec/ACK6pszp2z8AAIY+JwEAAAAAAAABsQkAABQBAADVbyURx9LnP2pxNf2Wz9s/AACEPicBAAAAAAAAAbIJAAAUAQAAVvc5fQCi5z+yIWKVcOzaPwAAWj4AAAAAAAAAAAGzCQAAFAEAABFvYi/dmuc/dJRN3M7w2j8AgJU+DwAAAAAAAAABtAkAABQBAABxsFu8DZznPzgHOSMt9do/AICePg8AAAAAAAAAAbUJAAAUAQAAEW9iL92a5z/8eSRqi/naPwAApT4PAAAAAAAAAAG2CQAAFAEAABFvYi/dmuc//Hkkaov52j8AAKw+DwAAAAAAAAABtwkAABQBAAARb2Iv3ZrnP/x5JGqL+do/AACuPg8AAAAAAAAAAbgJAAAUAQAAcbBbvA2c5z+EX/v3RwLbPwAArD4fAAAAAAAAAAG5CQAAFAEAANLxVEk+nec/CkXShQQL2z8AAKs+HwAAAAAAAAABugkAABQBAACTdEdjn5/nP5IqqRPBE9s/AACqPh8AAAAAAAAAAbsJAAAUAQAAVvc5fQCi5z9UnZRaHxjbPwAAqj4fAAAAAAAAAAG8CQAAFAEAABZ6LJdhpOc/3IJr6Nsg2z8AgLI+LgAAAAAAAAABvQkAABQBAADY/B6xwqbnP6D1Vi86Jds/AIC2Pi4AAAAAAAAAAb4JAAAUAQAAXAIE5YSr5z9kaEJ2mCnbPwCAvD4+AAAAAAAAAAG/CQAAFAEAAD9J4qV3sec/JtstvfYt2z8AgL4+PgAAAAAAAAABwAkAABQBAACE0bnzmrjnP+pNGQRVMts/AIC/Pk4AAAAAAAAAAcEJAAAUAQAAKJuKzu7A5z+uwARLszbbPwAAwD5dAAAAAAAAAAHCCQAAFAEAAC+mVDZzyuc/rsAES7M22z8AgL4+XQAAAAAAAAABwwkAABQBAACV8hcrKNXnP67ABEuzNts/AAC+Pm0AAAAAAAAAAcQJAAAUAQAAXYDUrA3h5z+uwARLszbbPwCAuz5tAAAAAAAAAAHFCQAAFAEAAMTMl6HC6+c/rsAES7M22z8AgLo+fQAAAAAAAAABxgkAABQBAAArGVuWd/bnP67ABEuzNts/AAC5Pn0AAAAAAAAAAccJAAAUAQAAMSQl/vv/5z+uwARLszbbPwAAuD6MAAAAAAAAAAHICQAAFAEAADgv72WACeg/rsAES7M22z8AgLI+jAAAAAAAAAAByQkAABQBAADd+L9A1BHoPzSm29hvP9s/AACwPowAAAAAAAAAAcoJAAAUAQAAIoGXjvcY6D+6i7JmLEjbPwAAqj6cAAAAAAAAAAHLCQAAFAEAAAXIdU/qHug/COR0O0dV2z8AgKc+nAAAAAAAAAABzAkAABQBAAAnjGH2eyLoPxavIlfAZts/AAClPqsAAAAAAAAAAc0JAAAUAQAA6Q5UEN0k6D+sX6cA9oDbPwAApD6rAAAAAAAAAAHOCQAAFAEAAEpQTZ0NJug/BoMX8Ymf2z8AAKU+uwAAAAAAAAABzwkAABQBAADpDlQQ3SToP+SLXm/axts/AIClPrsAAAAAAAAAAdAJAAAUAQAAJ4xh9nsi6D/GlKXtKu7bPwCApT7LAAAAAAAAAAHRCQAAFAEAAAXIdU/qHug/ahDYstkZ3D8AAKY+ywAAAAAAAAAB0gkAABQBAACBwpAbKBroPwyMCniIRdw/AIChPtoAAAAAAAAAAdMJAAAUAQAAnnuyWjUU6D90eiiElXXcPwCAnz7aAAAAAAAAAAHUCQAAFAEAAFrz2gwSDeg/GvZaSUSh3D8AAJM+6gAAAAAAAAAB1QkAABQBAAAUawO/7gXoP4DkeFVR0dw/AACOPuoAAAAAAAAAAdYJAAAUAQAA0OIrccv+5z/o0pZhXgHdPwAAZz76AAAAAAAAAAHXCQAAFAEAAI1aVCOo9+c/FDSgtMk13T8AAFA++gAAAAAAAAAB2AkAABQBAACnE3ZitfHnPwIIlU6Tbt0/AABEPgkBAAAAAAAAAdkJAAAUAQAAJQ6RLvPs5z/w24noXKfdPwAAQD4JAQAAAAAAAAHaCQAAFAEAAEBYC37qT+c/NmE01RZU4D8AAAI+AAAAAAAAAAAB2wkAABQBAAB/1RhkiU3nPzZhNNUWVOA/AAAyPhAAAAAAAAAAAdwJAAAUAQAAf9UYZIlN5z/Up76x51HgPwAAPD4QAAAAAAAAAAHdCQAAFAEAAB6UH9dYTOc/1Ke+sedR4D8AAEQ+EAAAAAAAAAAB3gkAABQBAAAelB/XWEznP9SnvrHnUeA/AABmPhAAAAAAAAAAAd8JAAAUAQAAHpQf11hM5z/Up76x51HgPwAAdD4fAAAAAAAAAAHgCQAAFAEAAL1SJkooS+c/1Ke+sedR4D8AAIY+HwAAAAAAAAAB4QkAABQBAABcES2990nnP3LuSI64T+A/AACLPh8AAAAAAAAAAeIJAAAUAQAA/c8zMMdI5z9y7kiOuE/gPwAAmD4fAAAAAAAAAAHjCQAAFAEAAJuOOqOWR+c/cu5IjrhP4D8AAJ4+LwAAAAAAAAAB5AkAABQBAAA6TUEWZkbnPxA102qJTeA/AICoPi8AAAAAAAAAAeUJAAAUAQAAOk1BFmZG5z8QNdNqiU3gPwAArT4vAAAAAAAAAAHmCQAAFAEAADpNQRZmRuc/EDXTaolN4D8AgLI+LwAAAAAAAAAB5wkAABQBAAA6TUEWZkbnP697XUdaS+A/AIC0Pj8AAAAAAAAAAegJAAAUAQAAm446o5ZH5z9NwucjK0ngPwAAuj4/AAAAAAAAAAHpCQAAFAEAAFwRLb33Sec/TcLnIytJ4D8AALw+PwAAAAAAAAAB6gkAABQBAAB/1RhkiU3nP03C5yMrSeA/AIDAPk4AAAAAAAAAAesJAAAUAQAAAtv9l0tS5z9NwucjK0ngPwCAwj5tAAAAAAAAAAHsCQAAFAEAAITg4ssNV+c/TcLnIytJ4D8AgMQ+bQAAAAAAAAAB7QkAABQBAADJaLoZMV7nP03C5yMrSeA/AIDFPm0AAAAAAAAAAe4JAAAUAQAAbzKL9IRm5z9NwucjK0ngPwCAxT59AAAAAAAAAAHvCQAAFAEAALO6YkKobec/TcLnIytJ4D8AAMY+jQAAAAAAAAAB8AkAABQBAAAaByY3XXjnP+sIcgD8RuA/AADGPpwAAAAAAAAAAfEJAAAUAQAAgVPpKxKD5z+JT/zczETgPwCAxD6cAAAAAAAAAAHyCQAAFAEAACYdugZmi+c/xtwQlm5A4D8AAMQ+rAAAAAAAAAAB8wkAABQBAAAsKIRu6pTnP2Qjm3I/PuA/AADEPqwAAAAAAAAAAfQJAAAUAQAAcbBbvA2c5z+gsK8r4TngPwAAxD68AAAAAAAAAAH1CQAAFAEAALY4Mwoxo+c/P/c5CLI34D8AAMQ+vAAAAAAAAAAB9gkAABQBAACZfxHLI6nnP909xOSCNeA/AADEPssAAAAAAAAAAfcJAAAUAQAAfsbvixav5z97hE7BUzPgPwAAxD7LAAAAAAAAAAH4CQAAFAEAAADM1L/Ys+c/GcvYnSQx4D8AAMQ+0QAAAAAAAAAB+QkAABQBAAAjkMBmarfnP7cRY3r1LuA/AADGPtEAAAAAAAAAAfoJAAAUAQAA5BKzgMu55z9VWO1WxizgPwAAxz7RAAAAAAAAAAH7CQAAFAEAAEVUrA38uuc/8553M5cq4D8AAMs+4AAAAAAAAAAB/AkAABQBAABFVKwN/LrnP/OedzOXKuA/AIDMPuAAAAAAAAAAAf0JAAAUAQAA5BKzgMu55z/znnczlyrgPwAA0T7gAAAAAAAAAAH+CQAAFAEAACOQwGZqt+c/keUBEGgo4D8AgNI+4AAAAAAAAAAB/wkAABQBAAAAzNS/2LPnP5HlARBoKOA/AIDUPvAAAAAAAAAAAQAKAAAUAQAAfsbvixav5z+R5QEQaCjgPwCA1T4AAQAAAAAAAAEBCgAAFAEAAPvAClhUquc/keUBEGgo4D8AANg+DwEAAAAAAAABAgoAABQBAAAWeiyXYaTnP5HlARBoKOA/AADZPg8BAAAAAAAAAQMKAAAUAQAAMzNO1m6e5z+R5QEQaCjgPwAA3T4fAQAAAAAAAAEECgAAFAEAAE7sbxV8mOc/keUBEGgo4D8AgN4+HwEAAAAAAAABBQoAABQBAACpIp86KJDnPy8sjOw4JuA/AADkPi8BAAAAAAAAAQYKAAAUAQAAA1nOX9SH5z8vLIzsOCbgPwAA5j4+AQAAAAAAAAEHCgAAFAEAAMDQ9hGxgOc/LyyM7Dgm4D8AgOg+PgEAAAAAAAABCAoAABQBAAA8yxHe7nvnP85yFskJJOA/AIDpPj4BAAAAAAAAAQkKAAAUAQAAWYQzHfx15z9suaCl2iHgPwCA6D5dAQAAAAAAAAEKCgAAFAEAANZ+Tuk5cec/znIWyQkk4D8AAOg+XQEAAAAAAAABCwoAABQBAABTeWm1d2znP85yFskJJOA/AADoPl0BAAAAAAAAAQwKAAAUAQAAMbV9DuZo5z/OchbJCSTgPwAA6D5tAQAAAAAAAAENCgAAFAEAAG8yi/SEZuc/bLmgpdoh4D8AgOQ+bQEAAAAAAAABDgoAABQBAACtr5jaI2TnP2y5oKXaIeA/AADjPm0BAAAAAAAAAQ8KAAAUAQAAra+Y2iNk5z9suaCl2iHgPwAA3z59AQAAAAAAAAEQCgAAFAEAAK2vmNojZOc/bLmgpdoh4D8AAN0+fQEAAAAAAAABEQoAABQBAABvMov0hGbnP85yFskJJOA/AIDWPn0BAAAAAAAAARIKAAAUAQAA8jdwKEdr5z8vLIzsOCbgPwAAzD59AQAAAAAAAAETCgAAFAEAANZ+Tuk5cec/keUBEGgo4D8AAMc+nAEAAAAAAAABFAoAABQBAAB8SB/EjXnnP5HlARBoKOA/AACzPqwBAAAAAAAAARUKAAAUAQAAIBLwnuGB5z/znnczlyrgPwAAqj6sAQAAAAAAAAEWCgAAFAEAACYdugZmi+c/8553M5cq4D8AAEI+ywEAAAAAAAABFwoAABQBAAAsKIRu6pTnPy8sjOw4JuA/AAABPssBAAAAAAAAARgKAAAUAQAA9LVA8M+g5z9suaCl2iHgPwAAvD3LAQAAAAAAAAEZCgAAFAEAAMJOx9k5tuc/oKfnJo6z3z8AACk+AAAAAAAAAAABGgoAABQBAAAAzNS/2LPnP940/N8vr98/AABnPhAAAAAAAAAAARsKAAAUAQAAAMzUv9iz5z+gp+cmjrPfPwAAdT4QAAAAAAAAAAEcCgAAFAEAAADM1L/Ys+c/3jT83y+v3z8AAH8+EAAAAAAAAAABHQoAABQBAAAAzNS/2LPnP940/N8vr98/AACCPh8AAAAAAAAAAR4KAAAUAQAAAMzUv9iz5z/eNPzfL6/fPwAAgj4fAAAAAAAAAAEfCgAAFAEAAADM1L/Ys+c/3jT83y+v3z8AAIY+HwAAAAAAAAABIAoAABQBAADCTsfZObbnP6Cn5yaOs98/AACTPh8AAAAAAAAAASEKAAAUAQAAhNG585q45z8qjb60SrzfPwCAmT4vAAAAAAAAAAEiCgAAFAEAAEVUrA38uuc/7P+p+6jA3z8AgKM+LwAAAAAAAAABIwoAABQBAABoGJi0jb7nP7BylUIHxd8/AICnPj4AAAAAAAAAASQKAAAUAQAA6h196E/D5z905YCJZcnfPwCArT4+AAAAAAAAAAElCgAAFAEAAM5kW6lCyec/OFhs0MPN3z8AALA+XQAAAAAAAAABJgoAABQBAAAT7TL3ZdDnP/zKVxci0t8/AICwPl0AAAAAAAAAAScKAAAUAQAAV3UKRYnX5z/8ylcXItLfPwAAsD5tAAAAAAAAAAEoCgAAFAEAAF2A1KwN4ec/vj1DXoDW3z8AgK0+fAAAAAAAAAABKQoAABQBAAACSqWHYennP4KwLqXe2t8/AICsPnwAAAAAAAAAASoKAAAUAQAApxN2YrXx5z9GIxrsPN/fPwAArD6MAAAAAAAAAAErCgAAFAEAAE3dRj0J+uc/CpYFM5vj3z8AAKw+jAAAAAAAAAABLAoAABQBAACTZR6LLAHoP84I8Xn5598/AICnPpwAAAAAAAAAAS0KAAAUAQAAdqz8Sx8H6D+Qe9zAV+zfPwCApT6cAAAAAAAAAAEuCgAAFAEAAFrz2gwSDeg/VO7HB7bw3z8AAKM+qwAAAAAAAAABLwoAABQBAAB8t8azoxDoP9zTnpVy+d8/AACiPqsAAAAAAAAAATAKAAAUAQAAPTq5zQQT6D+x3LqRFwHgPwAAoz67AAAAAAAAAAExCgAAFAEAAD06uc0EE+g/dU+m2HUF4D8AgKM+uwAAAAAAAAABMgoAABQBAAA9OrnNBBPoP5p7B0MDDOA/AACpPsoAAAAAAAAAATMKAAAUAQAAG3bNJnMP6D+/p2itkBLgPwAArD7KAAAAAAAAAAE0CgAAFAEAAJhw6PKwCug/R40/O00b4D8AgK4+2gAAAAAAAAABNQoAABQBAAC1KQoyvgToPy8sjOw4JuA/AICvPtoAAAAAAAAAATYKAAAUAQAAcKEy5Jr95z8Zy9idJDHgPwCArz7qAAAAAAAAAAE3CgAAFAEAAMrXYQlH9ec/ZCObcj8+4D8AALA+6gAAAAAAAAABOAoAABQBAAAlDpEu8+znP697XUdaS+A/AICtPuoAAAAAAAAAATkKAAAUAQAAgETAU5/k5z+9Rgtj01zgPwCArD75AAAAAAAAAAE6CgAAFAEAANt673hL3Oc/yxG5fkxu4D8AAKM++QAAAAAAAAABOwoAABQBAAA1sR6e99PnP9ncZprFf+A/AACfPgkBAAAAAAAAATwKAAAUAQAA8ShHUNTM5z/opxS2PpHgPwCAjz4JAQAAAAAAAAE9CgAAFAEAAAziaI/hxuc/93LC0bei4D8AgIg+GQEAAAAAAAABPgoAABQBAAAom4rO7sDnP6OE+skBsuA/AACFPhkBAAAAAAAAAT8KAAAUAQAABteeJ1295z/u3LyeHL/gPwAAhD44AQAAAAAAAAFACgAAFAEAAOLFvLGJ9OU/mHNy9G+d4j8AAAQ+AAAAAAAAAAABQQoAABQBAADixbyxifTlPza6/NBAm+I/AAA1Pg8AAAAAAAAAAUIKAAAUAQAAgYTDJFnz5T9zRxGK4pbiPwAAQD4PAAAAAAAAAAFDCgAAFAEAAMAB0Qr48OU/7GE6/CWO4j8AAEg+DwAAAAAAAAABRAoAABQBAADAAdEK+PDlP4qoxNj2i+I/AABZPg8AAAAAAAAAAUUKAAAUAQAAwAHRCvjw5T8o7061x4niPwAAXz4fAAAAAAAAAAFGCgAAFAEAAMAB0Qr48OU/ZHxjbmmF4j8AAH8+HwAAAAAAAAABRwoAABQBAABewNd9x+/lP6EJeCcLgeI/AICGPh8AAAAAAAAAAUgKAAAUAQAA/n7e8Jbu5T8/UAIE3H7iPwCAoj4fAAAAAAAAAAFJCgAAFAEAAJ495WNm7eU/3ZaM4Kx84j8AAK8+LgAAAAAAAAABSgoAABQBAAA8/OvWNezlP3vdFr19euI/AADDPi4AAAAAAAAAAUsKAAAUAQAA27rySQXr5T+4ait2H3biPwAAyz4uAAAAAAAAAAFMCgAAFAEAANu68kkF6+U/VrG1UvBz4j8AANQ+LgAAAAAAAAABTQoAABQBAADbuvJJBevlP/T3Py/BceI/AADYPj4AAAAAAAAAAU4KAAAUAQAA27rySQXr5T/09z8vwXHiPwCA2j4+AAAAAAAAAAFPCgAAFAEAANu68kkF6+U/kz7KC5Jv4j8AgNs+PgAAAAAAAAABUAoAABQBAAA8/OvWNezlPzGFVOhibeI/AADdPj4AAAAAAAAAAVEKAAAUAQAA/n7e8Jbu5T/Py97EM2viPwCA3T4+AAAAAAAAAAFSCgAAFAEAACBDypco8uU/bRJpoQRp4j8AAN8+TgAAAAAAAAABUwoAABQBAACkSK/L6vblPwtZ833VZuI/AIDfPn0AAAAAAAAAAVQKAAAUAQAAh4+NjN385T8LWfN91WbiPwAA4T59AAAAAAAAAAFVCgAAFAEAAGvWa03QAuY/C1nzfdVm4j8AgOE+jAAAAAAAAAABVgoAABQBAAARoDwoJAvmP6mffVqmZOI/AADjPowAAAAAAAAAAVcKAAAUAQAAd+z/HNkV5j+pn31apmTiPwCA4z6rAAAAAAAAAAFYCgAAFAEAAD96vJ6+IeY/R+YHN3di4j8AAOc+qwAAAAAAAAABWQoAABQBAABnSXKt1C7mP0fmBzd3YuI/AIDoPqsAAAAAAAAAAVoKAAAUAQAAstwTY3w/5j9H5gc3d2LiPwCA6T6rAAAAAAAAAAFbCgAAFAEAAB80ob+1U+Y/qZ99WqZk4j8AAOo+uwAAAAAAAAABXAoAABQBAADtzCepH2nmP0fmBzd3YuI/AADrPrsAAAAAAAAAAV0KAAAUAQAAGqenH7p/5j9H5gc3d2LiPwCA6z7LAAAAAAAAAAFeCgAAFAEAAEmBJ5ZUluY/R+YHN3di4j8AgOo+ywAAAAAAAAABXwoAABQBAAB4W6cM76zmP0fmBzd3YuI/AADqPtoAAAAAAAAAAWAKAAAUAQAApjUng4nD5j/lLJITSGDiPwAA6z7aAAAAAAAAAAFhCgAAFAEAAFkVjC3m3uY/5SySE0hg4j8AgOs+6gAAAAAAAAABYgoAABQBAAAJ9fDXQvrmP4NzHPAYXuI/AIDrPuoAAAAAAAAAAWMKAAAUAQAAu9RVgp8V5z+DcxzwGF7iPwAA7D76AAAAAAAAAAFkCgAAFAEAAG20uiz8MOc/wAAxqbpZ4j8AAOw++gAAAAAAAAABZQoAABQBAAD9zzMwx0jnP15Hu4WLV+I/AADsPgkBAAAAAAAAAWYKAAAUAQAAyWi6GTFe5z/8jUViXFXiPwAA7D4JAQAAAAAAAAFnCgAAFAEAANZ+Tuk5cec/m9TPPi1T4j8AAOw+GQEAAAAAAAABaAoAABQBAACBU+krEoPnPzkbWhv+UOI/AADsPhkBAAAAAAAAAWkKAAAUAQAAzOaK4bmT5z85G1ob/lDiPwAA7D4oAQAAAAAAAAFqCgAAFAEAALY4Mwoxo+c/ORtaG/5Q4j8AAO0+KAEAAAAAAAABawoAABQBAADeB+kYR7DnPzkbWhv+UOI/AIDtPjgBAAAAAAAAAWwKAAAUAQAAppWlmiy85z85G1ob/lDiPwAA7z44AQAAAAAAAAFtCgAAFAEAAKygbwKxxec/ORtaG/5Q4j8AgO8+SAEAAAAAAAABbgoAABQBAABRakDdBM7nPzkbWhv+UOI/AADxPkgBAAAAAAAAAW8KAAAUAQAANbEenvfT5z85G1ob/lDiPwCA8T5XAQAAAAAAAAFwCgAAFAEAALi2A9K52Oc/ORtaG/5Q4j8AAPM+VwEAAAAAAAABcQoAABQBAADbeu94S9znPzkbWhv+UOI/AIDzPmcBAAAAAAAAAXIKAAAUAQAAO7zoBXzd5z/XYeT3zk7iPwAA+D5nAQAAAAAAAAFzCgAAFAEAADu86AV83ec/dahu1J9M4j8AAPo+ZwEAAAAAAAABdAoAABQBAAA7vOgFfN3nPxPv+LBwSuI/AID7PmcBAAAAAAAAAXUKAAAUAQAAejn26xrb5z+yNYONQUjiPwAA/D53AQAAAAAAAAF2CgAAFAEAAFd1CkWJ1+c/7sKXRuND4j8AAP4+dwEAAAAAAAABdwoAABQBAAA1sR6e99PnP8mWNtxVPeI/AAD/PoYBAAAAAAAAAXgKAAAUAQAAsqs5ajXP5z+jatVxyDbiPwCA/j6GAQAAAAAAAAF5CgAAFAEAAM5kW6lCyec/fj50Bzsw4j8AAP4+lgEAAAAAAAABegoAABQBAADqHX3oT8PnP1kSE52tKeI/AAD+PpYBAAAAAAAAAXsKAAAUAQAAppWlmiy85z/SLDwP8SDiPwAA/j6lAQAAAAAAAAF8CgAAFAEAAMJOx9k5tuc/S0dlgTQY4j8AAP4+pQEAAAAAAAABfQoAABQBAAAdhfb+5a3nP8NhjvN3D+I/AAD+PrUBAAAAAAAAAX4KAAAUAQAA2PwescKm5z/awkFCjATiPwCAAD/FAQAAAAAAAAF/CgAAFAEAADMzTtZunuc/8SP1kKD54T8AQAE/xQEAAAAAAAABgAoAABQBAACOaX37GpbnPwiFqN+07uE/AMACP9QBAAAAAAAAAYEKAAAUAQAAh16zk5aM5z+Bn9FR+OXhPwCAAz/UAQAAAAAAAAGCCgAAFAEAAOKU4rhChOc/+rn6wzvd4T8AgAU/5AEAAAAAAAABgwoAABQBAADciRhRvnrnP9WNmVmu1uE/AEAGP+QBAAAAAAAAAYQKAAAUAQAA1n5O6Tlx5z+wYTjvINDhPwCACD/0AQAAAAAAAAGFCgAAFAEAAG8yi/SEZuc/7O5MqMLL4T8AQAk/9AEAAAAAAAABhgoAABQBAABpJ8GMAF3nPyl8YWFkx+E/AMAJP/QBAAAAAAAAAYcKAAAUAQAAYhz3JHxT5z/Fwus9NcXhPwAACj8TAgAAAAAAAAGICgAAFAEAAFwRLb33Sec/xcLrPTXF4T8AQAk/EwIAAAAAAAABiQoAABQBAAC3R1zio0HnP8XC6z01xeE/AAAJPxMCAAAAAAAAAYoKAAAUAQAAc7+ElIA65z/Fwus9NcXhPwAACj8TAgAAAAAAAAGLCgAAFAEAAJB4ptONNOc/KXxhYWTH4T8AgAo/IgIAAAAAAAABjAoAABQBAACqMcgSmy7nP4o114STyeE/AMAJPyICAAAAAAAAAY0KAAAUAQAAiW3cawkr5z/s7kyowsvhPwBACT8yAgAAAAAAAAGOCgAAFAEAAGep8MR3J+c/TqjCy/HN4T8AAAk/MgIAAAAAAAABjwoAABQBAAAGaPc3RybnP7BhOO8g0OE/AAAJP0ICAAAAAAAAAZAKAAAUAQAApCb+qhYl5z8SG64SUNLhPwBABz9CAgAAAAAAAAGRCgAAFAEAAAZo9zdHJuc/c9QjNn/U4T8AgAY/UQIAAAAAAAABkgoAABQBAAAoLOPe2CnnPzdHD33d2OE/AAAGP1ECAAAAAAAAAZMKAAAUAQAAqjHIEpsu5z/6ufrDO93hPwAABj9hAgAAAAAAAAGUCgAAFAEAAFD7mO3uNuc/vizmCprh4T8AwAQ/YQIAAAAAAAABlQoAABQBAABXBmNVc0DnP4Gf0VH45eE/AEAEP3ECAAAAAAAAAZYKAAAUAQAAvVImSihL5z9EEr2YVurhPwCAAz9xAgAAAAAAAAGXCgAAFAEAACWf6T7dVec/aj4eA+Tw4T8AAAM/gAIAAAAAAAABmAoAABQBAABNbp9N82LnPy2xCUpC9eE/AEABP4ACAAAAAAAAAZkKAAAUAQAAFPxbz9hu5z9T3Wq0z/vhPwCAAD+QAgAAAAAAAAGaCgAAFAEAANyJGFG+euc/FlBW+y0A4j8AAP8+kAIAAAAAAAABmwoAABQBAACkF9XSo4bnPzt8t2W7BuI/AAD+Pp8CAAAAAAAAAZwKAAAUAQAAzOaK4bmT5z//7qKsGQviPwAA/T6fAgAAAAAAAAGdCgAAFAEAAPS1QPDPoOc/w2GO83cP4j8AAPw+rwIAAAAAAAABngoAABQBAAB+xu+LFq/nP4bUeTrWE+I/AID5Pq8CAAAAAAAAAZ8KAAAUAQAABteeJ1295z9LR2WBNBjiPwCA+D6/AgAAAAAAAAGgCgAAFAEAAC+mVDZzyuc/D7pQyJIc4j8AAPc+vwIAAAAAAAABoQoAABQBAABXdQpFidfnP9IsPA/xIOI/AAD2Ps4CAAAAAAAAAaIKAAAUAQAAgETAU5/k5z+VnydWTyXiPwCA8z7OAgAAAAAAAAGjCgAAFAEAAIVPirsj7uc/91ideX4n4j8AgPI+zgIAAAAAAAABpAoAABQBAADK12EJR/XnP7vLiMDcK+I/AADzPt4CAAAAAAAAAaUKAAAUAQAATd1GPQn65z9+PnQHOzDiPwCA8z7eAgAAAAAAAAGmCgAAFAEAAA9gOVdq/Oc/QrFfTpk04j8AgPM+7gIAAAAAAAABpwoAABQBAAAPYDlXavznPwUkS5X3OOI/AAD0Pu4CAAAAAAAAAagKAAAUAQAATd1GPQn65z8rUKz/hD/iPwAA9j7uAgAAAAAAAAGpCgAAFAEAAGqWaHwW9Oc/E+/4sHBK4j8AAPc+/QIAAAAAAAABqgoAABQBAADEzJehwuvnP/yNRWJcVeI/AID3Pg0DAAAAAAAAAasKAAAUAQAAXYDUrA3h5z9H5gc3d2LiPwAA+D4NAwAAAAAAAAGsCgAAFAEAADWxHp730+c/kz7KC5Jv4j8AAPs+HAMAAAAAAAABrQoAABQBAABuI2IcEsjnP6EJeCcLgeI/AID8PhwDAAAAAAAAAa4KAAAUAQAABteeJ1295z+v1CVDhJLiPwAA+j4sAwAAAAAAAAGvCgAAFAEAAJ+K2zKosuc/vZ/TXv2j4j8AAPk+LAMAAAAAAAABsAoAABQBAADY/B6xwqbnP8xqgXp2teI/AIDoPj8DAAAAAAAAAbEKAAAUAQAAEW9iL92a5z/bNS+W78biPwCA4T4/AwAAAAAAAAGyCgAAFAEAAAtkmMdYkec/6QDdsWjY4j8AAKM+TgMAAAAAAAABswoAABQBAAADWc5f1IfnP/fLis3h6eI/AACHPk4DAAAAAAAAAbQKAAAUAQAAX4/9hIB/5z8FlzjpWvviPwAAbj5eAwAAAAAAAAG1CgAAFAEAAFmEMx38dec/sqhw4aQK4z8AAGQ+XgMAAAAAAAABtgoAABQBAAA6FjEbTcvWPyVDwh3cGtU/AAAmPgAAAAAAAAAAAbcKAAAUAQAAcIh0mWe/1j+eXeuPHxLVPwAAYz4QAAAAAAAAAAG4CgAAFAEAAO6Cj2WlutY/nl3rjx8S1T8AAHE+EAAAAAAAAAABuQoAABQBAABrfaox47XWP9vq/0jBDdU/AAB7PhAAAAAAAAAAAboKAAAUAQAAa32qMeO11j/b6v9IwQ3VPwAAjz4fAAAAAAAAAAG7CgAAFAEAAGt9qjHjtdY/2+r/SMEN1T8AAJY+HwAAAAAAAAABvAoAABQBAACp+rcXgrPWP9vq/0jBDdU/AACfPh8AAAAAAAAAAb0KAAAUAQAAqfq3F4Kz1j/b6v9IwQ3VPwAAoj4vAAAAAAAAAAG+CgAAFAEAAOl3xf0gsdY/nl3rjx8S1T8AgKU+LwAAAAAAAAABvwoAABQBAADpd8X9ILHWP55d648fEtU/AACnPi8AAAAAAAAAAcAKAAAUAQAAJ/XS47+u1j+eXeuPHxLVPwAAqj4vAAAAAAAAAAHBCgAAFAEAACf10uO/rtY/nl3rjx8S1T8AAKs+PwAAAAAAAAABwgoAABQBAAAn9dLjv67WP55d648fEtU/AICsPj8AAAAAAAAAAcMKAAAUAQAAJ/XS47+u1j+eXeuPHxLVPwCArT4/AAAAAAAAAAHECgAAFAEAAOl3xf0gsdY/YtDW1n0W1T8AALE+TgAAAAAAAAABxQoAABQBAABrfaox47XWPyVDwh3cGtU/AICyPk4AAAAAAAAAAcYKAAAUAQAA7oKPZaW61j8lQ8Id3BrVPwAAuT5OAAAAAAAAAAHHCgAAFAEAADILZ7PIwdY/JUPCHdwa1T8AALw+XgAAAAAAAAAByAoAABQBAAA6FjEbTcvWP+m1rWQ6H9U/AADDPm0AAAAAAAAAAckKAAAUAQAAPyH7gtHU1j/pta1kOh/VPwAAxj59AAAAAAAAAAHKCgAAFAEAAAavtwS34NY/rSiZq5gj1T8AgMs+fQAAAAAAAAABywoAABQBAACPv2ag/e7WP26bhPL2J9U/AADOPo0AAAAAAAAAAcwKAAAUAQAAGdAVPET91j9um4Ty9ifVPwAA1D6NAAAAAAAAAAHNCgAAFAEAAGVjt/HrDdc/bpuE8vYn1T8AANY+rAAAAAAAAAABzgoAABQBAAAw/D3bVSPXPzIOcDlVLNU/AIDZPqwAAAAAAAAAAc8KAAAUAQAAgZqp+IE91z/2gFuAszDVPwAA2z6sAAAAAAAAAAHQCgAAFAEAABfB7GPRXtc/fWYyDnA51T8AAN4+vAAAAAAAAAAB0QoAABQBAAAw7RQD44TXP8e+9OKKRtU/AADfPrwAAAAAAAAAAdIKAAAUAQAACZwvvFWt1z/WiaL+A1jVPwCA3z7LAAAAAAAAAAHTCgAAFAEAAKXNPI8p2Nc/5FRQGn1p1T8AAOA+ywAAAAAAAAAB1AoAABQBAAB/fFdInADYP/If/jX2etU/AADgPssAAAAAAAAAAdUKAAAUAQAAWStyAQ8p2D/HXZeYzZDVPwAA4D7LAAAAAAAAAAHWCgAAFAEAALbfce5DVtg/l5sw+6Sm1T8AAOA+ywAAAAAAAAAB1woAABQBAADVFmT12YXYP/C+oOs4xdU/AADgPuoAAAAAAAAAAdgKAAAUAQAAd1M7MDK62D9K4hDczOPVPwAA4T7qAAAAAAAAAAHZCgAAFAEAABiQEmuK7tg/ZnhsE78G1j8AgOE+6gAAAAAAAAAB2goAABQBAAD4SfeLgSDZP4IOyEqxKdY/AIDhPuoAAAAAAAAAAdsKAAAUAQAAU/72eLZN2T9kFw/JAVHWPwAA4j76AAAAAAAAAAHcCgAAFAEAAHM16X9Mfdk/RCBWR1J41j8AAOI++gAAAAAAAAAB3QoAABQBAADQ6ehsgarZP+ibiAwBpNY/AADiPgkBAAAAAAAAAd4KAAAUAQAAL57oWbbX2T+MF7vRr8/WPwCA4D4JAQAAAAAAAAHfCgAAFAEAAItS6EbrBNo/bCACUAD31j8AAOA+GQEAAAAAAAAB4AoAABQBAAAlhPUZvy/aP4q2XYfyGdc/AADhPhkBAAAAAAAAAeEKAAAUAQAAwrUC7ZJa2j9qv6QFQ0HXPwCA4T44AQAAAAAAAAHiCgAAFAEAANnhKoykgNo/hlUAPTVk1z8AAOU+OAEAAAAAAAAB4woAABQBAADyDVMrtqbaP2heR7uFi9c/AIDmPkgBAAAAAAAAAeQKAAAUAQAAzLxt5CjP2j8M2nmANLfXPwCA5z5IAQAAAAAAAAHlCgAAFAEAAGHjsE948No/csiXjEHn1z8AAOg+SAEAAAAAAAAB5goAABQBAAD3CfS6xxHbP54pod+sG9g/AADoPlcBAAAAAAAAAecKAAAUAQAATrMpQHg12z/KiqoyGFDYPwAA6D5XAQAAAAAAAAHoCgAAFAEAAOTZbKvHVts/9OuzhYOE2D8AgOQ+ZwEAAAAAAAAB6QoAABQBAAA5g6IweHrbPyBNvdjuuNg/AADjPmcBAAAAAAAAAeoKAAAUAQAAz6nlm8eb2z+IO9vk++jYPwCA5T53AQAAAAAAAAHrCgAAFAEAAKJNNu21uts/LLcNqqoU2T8AgOY+dwEAAAAAAAAB7AoAABQBAAC1bpQkQ9fbP9AyQG9ZQNk/AIDoPncBAAAAAAAAAe0KAAAUAQAABg0AQm/x2z+wO4ftqWfZPwCA6T6GAQAAAAAAAAHuCgAAFAEAAJYoeUU6Cdw/VLe5sliT2T8AAOs+hgEAAAAAAAAB7woAABQBAACiPg0VQxzcP/gy7HcHv9k/AIDrPoYBAAAAAAAAAfAKAAAUAQAArlSh5Esv3D/YOzP2V+bZPwCA8z6WAQAAAAAAAAHxCgAAFAEAAPjnQprzP9w/frdluwYS2j8AAPc+lgEAAAAAAAAB8goAABQBAACB+PE1Ok7cP+Slg8cTQto/AID/PqYBAAAAAAAAAfMKAAAUAQAACwmh0YBc3D/UeXhh3XraPwDAAT+mAQAAAAAAAAH0CgAAFAEAANKWXVNmaNw/SjNEiWO82j8AQAU/tQEAAAAAAAAB9QoAABQBAADZoSe76nHcP0bS5j6mBts/AAAHP7UBAAAAAAAAAfYKAAAUAQAAHir/CA553D8I5HQ7R1XbPwBACD/FAQAAAAAAAAH3CgAAFAEAAN6s8SJve9w/yPUCOOij2z8AwAg/xQEAAAAAAAAB+AoAABQBAABjstZWMYDcP4oHkTSJ8ts/AIAKP9QBAAAAAAAAAfkKAAAUAQAAIjXJcJKC3D9IGR8xKkHcPwBACz/UAQAAAAAAAAH6CgAAFAEAAKc6rqRUh9w/RrjB5myL3D8AQAw/5AEAAAAAAAAB+woAABQBAACnOq6kVIfcPwjKT+MN2tw/AMAMP+QBAAAAAAAAAfwKAAAUAQAAaL2gvrWJ3D+KTskmDS3dPwAADz/0AQAAAAAAAAH9CgAAFAEAAGi9oL61idw/mLgZ+MiI3T8AABA/9AEAAAAAAAAB/goAABQBAACnOq6kVIfcP6QiasmE5N0/AEASPwMCAAAAAAAAAf8KAAAUAQAAIjXJcJKC3D/qGc9T4jvePwBAEz8DAgAAAAAAAAEACwAAFAEAAKAv5DzQfdw/NBE03j+T3j8AwBQ/EwIAAAAAAAABAQsAABQBAADerPEib3vcP7iVrSE/5t4/AIAVPxMCAAAAAAAAAQILAAAUAQAAHir/CA553D+2NFDXgTDfPwDAFT8jAgAAAAAAAAEDCwAAFAEAAFunDO+sdtw/7mAHRmZ23z8AABY/IwIAAAAAAAABBAsAABQBAADZoSe76nHcP2Qa023st98/AIAWPzICAAAAAAAAAQULAAAUAQAAFx81oYlv3D8YYbNOFPXfPwDAFj8yAgAAAAAAAAEGCwAAFAEAAJQZUG3Hatw/gxpU9O4W4D8AABg/QgIAAAAAAAABBwsAABQBAAASFGs5BWbcP3uETsFTM+A/AIAYP0ICAAAAAAAAAQgLAAAUAQAAjQ6GBUNh3D+ve11HWkvgPwDAGD9RAgAAAAAAAAEJCwAAFAEAAEiGrrcfWtw/gLn2qTFh4D8AABk/UQIAAAAAAAABCgsAABQBAAAE/tZp/FLcP4+EpMWqcuA/AIAaP1ECAAAAAAAAAQsLAAAUAQAAwXX/G9lL3D88lty99IHgPwBAGz9hAgAAAAAAAAEMCwAAFAEAAHztJ861RNw/6KcUtj6R4D8AQBw/YQIAAAAAAAABDQsAABQBAAB24l1mMTvcPzMA14pZnuA/AMAcP3ECAAAAAAAAAQ4LAAAUAQAArlSh5Esv3D8cnyM8RangPwCAHT9xAgAAAAAAAAEPCwAAFAEAACRE8kgFIdw/o4T6yQGy4D8AwB0/gAIAAAAAAAABEAsAABQBAADbsFCTXRDcPypq0Ve+uuA/AIAeP4ACAAAAAAAAARELAAAUAQAADRjKqfP62z9QljLCS8HgPwDAHj+QAgAAAAAAAAESCwAAFAEAAHz8UKYo49s/dcKTLNnH4D8AwB4/kAIAAAAAAAABEwsAABQBAADu4NeiXcvbP5ru9JZmzuA/AAAfP6ACAAAAAAAAARQLAAAUAQAAX8Ven5Kz2z9fYeDdxNLgPwAAHz+gAgAAAAAAAAEVCwAAFAEAAA4n84Fmmds/wBpWAfTU4D8AAB8/rwIAAAAAAAABFgsAABQBAAD7BZVK2XzbPyLUyyQj1+A/AIAfP68CAAAAAAAAARcLAAAUAQAAKWJE+epd2z+EjUFIUtngPwDAHz+/AgAAAAAAAAEYCwAAFAEAAJM7AY6bPNs/5ka3a4Hb4D8AgCE/vwIAAAAAAAABGQsAABQBAAC5jObUKBTbP6m5orLf3+A/AEAiP84CAAAAAAAAARoLAAAUAQAAHVvZAVXp2j8LcxjWDuLgPwDAIj/OAgAAAAAAAAEbCwAAFAEAAMCm2RQgvNo/bSyO+T3k4D8AACM/6AIAAAAAAAABHAsAABQBAACgb+cNiozaP8/lAx1t5uA/AAAjP+gCAAAAAAAAAR0LAAAUAQAARLvnIFVf2j+SWO9jy+rgPwAAIz/4AgAAAAAAAAEeCwAAFAEAAOcG6DMgMto/9BFlh/rs4D8AgCM/+AIAAAAAAAABHwsAABQBAACLUuhG6wTaP7iEUM5Y8eA/AMAjPwcDAAAAAAAAASALAAAUAQAAqpgDJvTS2T979zsVt/XgPwAAJT8HAwAAAAAAAAEhCwAAFAEAAAlcLOubntk/P2onXBX64D8AgCU/FwMAAAAAAAABIgsAABQBAADdDqYU/VvZP6AjnX9E/OA/AAAnPxcDAAAAAAAAASMLAAAUAQAA+En3i4Eg2T8C3RKjc/7gPwCAJz8XAwAAAAAAAAEkCwAAFAEAABiQEmuK7tg/ZJaIxqIA4T8AQCc/JwMAAAAAAAABJQsAABQBAAD5WCBk9L7YPygJdA0BBeE/AAAnPycDAAAAAAAAASYLAAAUAQAAnaQgd7+R2D/re19UXwnhPwBAJT82AwAAAAAAAAEnCwAAFAEAAEDwIIqKZNg/EajAvuwP4T8AgCQ/NgMAAAAAAAABKAsAABQBAACjvhO3tjnYPzbUISl6FuE/AMAgP0YDAAAAAAAAASkLAAAUAQAACY0G5OIO2D8fc27aZSHhPwAAHz9GAwAAAAAAAAEqCwAAFAEAAO9g3kTR6Nc/CRK7i1Es4T8AABY/VQMAAAAAAAABKwsAABQBAACat6i/IMXXP1NqfWBsOeE/AAASP1UDAAAAAAAAASwLAAAUAQAAh5ZKiJOo1z+ewj81h0bhPwCA1D5lAwAAAAAAAAEtCwAAFAEAAPd60YTIkNc/rI3tUABY4T8AALE+ZQMAAAAAAAABLgsAABQBAACt5y/PIIDXPxsSEZCoa+E/AICcPnUDAAAAAAAAAS8LAAAUAQAAp9xlZ5x21z8r3b6rIX3hPwAAlj51AwAAAAAAAAEwCwAAFAEAADA8NGgo99w/4hDczOOV3T8AACk+AAAAAAAAAAABMQsAABQBAAC+V61r8w7dP5i4GfjIiN0/AABnPg8AAAAAAAAAATILAAAUAQAADvYYiR8p3T8Q00JqDIDdPwAAdT4PAAAAAAAAAAEzCwAAFAEAAGqqGHZUVt0/xnqAlfFy3T8AAH8+DwAAAAAAAAABNAsAABQBAAB+y3at4XLdP8Z6gJXxct0/AACFPg8AAAAAAAAAATULAAAUAQAA1HSsMpKW3T8CCJVOk27dPwCAhj4PAAAAAAAAAAE2CwAAFAEAAK4jx+sEv90/PpWpBzVq3T8AgIg+HwAAAAAAAAABNwsAABQBAAAK2MbYOezdP7iv0nl4Yd0/AICJPh8AAAAAAAAAATgLAAAUAQAArhSeE5Ig3j8wyvvru1jdPwAAiz4vAAAAAAAAAAE5CwAAFAEAAFRcP7ZuXt4/qOQkXv9P3T8AgIs+LwAAAAAAAAABOgsAABQBAAA6Ie4+6pneP+ZxORehS90/AICLPj4AAAAAAAAAATsLAAAUAQAA4miP4cbX3j8i/03QQkfdPwAAjD5TAAAAAAAAAAE8CwAAFAEAAAarS1DhEN8/Iv9N0EJH3T8AgJQ+UwAAAAAAAAABPQsAABQBAACu8uzyvU7fPyL/TdBCR90/AICYPlMAAAAAAAAAAT4LAAAUAQAAmsJl472T3z8i/03QQkfdPwAApD5TAAAAAAAAAAE/CwAAFAEAAEgV0e0e298/5nE5F6FL3T8AgKg+cgAAAAAAAAABQAsAABQBAACa8iRvDxDgPzDK++u7WN0/AICuPnIAAAAAAAAAAUELAAAUAQAAMBlo2l4x4D96Ir7A1mXdPwCAsD5yAAAAAAAAAAFCCwAAFAEAAMU/q0WuUuA/xnqAlfFy3T8AALc+cgAAAAAAAAABQwsAABQBAAB8KtpXj3fgP9RFLrFqhN0/AAC6PoIAAAAAAAAAAUQLAAAUAQAANBUJanCc4D9q9rJaoJ7dPwCAvz6CAAAAAAAAAAFFCwAAFAEAAE1BMQmCwuA/whkjSzS93T8AAMI+kQAAAAAAAAABRgsAABQBAABEqW0BAuXgPxw9kzvI290/AIDGPpEAAAAAAAAAAUcLAAAUAQAAW9WVoBML4T860+5yuv7dPwCAyD6hAAAAAAAAAAFICwAAFAEAADWEsFmGM+E/Gtw18Qom3j8AAM4+oQAAAAAAAAABSQsAABQBAAAPM8sS+VvhP/rkfG9bTd4/AADQPrEAAAAAAAAAAUoLAAAUAQAAJ1/zsQqC4T8We9imTXDePwCA0j6xAAAAAAAAAAFLCwAAFAEAAEGLG1EcqOE/cJ5Il+GO3j8AgNM+wAAAAAAAAAABTAsAABQBAAC5+Dx9Xs/hPwZPzUAXqd4/AADXPsAAAAAAAAAAAU0LAAAUAQAAM2ZeqaD24T/YjGaj7r7ePwCA2D7QAAAAAAAAAAFOCwAAFAEAAOpQjbuBG+I/5lcUv2fQ3j8AAN0+0AAAAAAAAAABTwsAABQBAADguMmzAT7iP/Qiwtrg4d4/AIDePuAAAAAAAAAAAVALAAAUAQAAFZ4TkiBe4j8+e4Sv++7ePwAA5z7gAAAAAAAAAAFRCwAAFAEAAKrEVv1vf+I/TEYyy3QA3z8AAOs+4AAAAAAAAAABUgsAABQBAAA/65lov6DiP5ie9J+PDd8/AIDvPu8AAAAAAAAAAVMLAAAUAQAANVPWYD/D4j+oaaK7CB/fPwAA8T7vAAAAAAAAAAFUCwAAFAEAAMt5GcyO5OI/8sFkkCMs3z8AgPI+/wAAAAAAAAABVQsAABQBAAA+3HCQTALjPzwaJ2U+Od8/AIDzPv8AAAAAAAAAAVYLAAAUAQAA8LvVOqkd4z+Icuk5WUbfPwAA9T4OAQAAAAAAAAFXCwAAFAEAAKGbOuUFOeM/lj2XVdJX3z8AgPU+DgEAAAAAAAABWAsAABQBAABTe5+PYlTjP2h7MLipbd8/AAD4Pi4BAAAAAAAAAVkLAAAUAQAAoxkLrY5u4z86uckagYPfPwAA+T4uAQAAAAAAAAFaCwAAFAEAAPS3dsq6iOM/DPdifViZ3z8AAP4+LgEAAAAAAAABWwsAABQBAACD0+/NhaDjP940/N8vr98/AAAAPy4BAAAAAAAAAVwLAAAUAQAAsq1vRCC34z905YCJZcnfPwAAAz89AQAAAAAAAAFdCwAAFAEAAOCH77q6zeM/CpYFM5vj3z8AAAQ/PQEAAAAAAAABXgsAABQBAACvIHakJOPjP55GitzQ/d8/AMAEP00BAAAAAAAAAV8LAAAUAQAAfLn8jY744z9e7vKJYRDgPwAABT9NAQAAAAAAAAFgCwAAFAEAAKqTfAQpD+Q/LyyM7Dgm4D8AAAY/XQEAAAAAAAABYQsAABQBAACb8O6UJCjkPwJqJU8QPOA/AIAGP10BAAAAAAAAAWILAAAUAQAArRFNzLFE5D9bjZU/pFrgPwBABj9sAQAAAAAAAAFjCwAAFAEAAP6vuOndXuQ/tLAFMDh54D8AAAY/bAEAAAAAAAABZAsAABQBAACNyzHtqHbkP6waAP2cleA/AIAGP3wBAAAAAAAAAWULAAAUAQAAWmS41hKM5D+jhPrJAbLgPwDABj98AQAAAAAAAAFmCwAAFAEAAMe7RTNMoOQ/ODV/czfM4D8AgAg/iwEAAAAAAAABZwsAABQBAAA1E9OPhbTkP8/lAx1t5uA/AEAJP4sBAAAAAAAAAWgLAAAUAQAAAqxZee/J5D9klojGogDhPwBACj+LAQAAAAAAAAFpCwAAFAEAAPIIzAnr4uQ/mI2XTKkY4T8AwAo/mwEAAAAAAAABagsAABQBAACBJEUNtvrkP8yEptKvMOE/AIALP5sBAAAAAAAAAWsLAAAUAQAAEEC+EIES5T+ewj81h0bhPwDACz+rAQAAAAAAAAFsCwAAFAEAAN7YRPrqJ+U/DkdjdC9a4T8AwAs/qwEAAAAAAAABbQsAABQBAABLMNJWJDzlP33LhrPXbeE/AAAMP7oBAAAAAAAAAW4LAAAUAQAAlsNzDMxM5T8r3b6rIX3hPwCADD+6AQAAAAAAAAFvCwAAFAEAAIAVHDVDXOU/Oahsx5qO4T8AwAw/2gEAAAAAAAABcAsAABQBAACp5NFDWWnlP+a5pL/kneE/AAAPP9oBAAAAAAAAAXELAAAUAQAAcHKOxT515T/zhFLbXa/hPwAAED/aAQAAAAAAAAFyCwAAFAEAADcAS0ckgeU/oJaK06e+4T8AQBE/2gEAAAAAAAABcwsAABQBAACfTA482YvlP7BhOO8g0OE/AMARP+kBAAAAAAAAAXQLAAAUAQAApFfYo12V5T9cc3Dnat/hPwCAEj/pAQAAAAAAAAF1CwAAFAEAAEohqX6xneU/CIWo37Tu4T8AwBI/+QEAAAAAAAABdgsAABQBAACPqYDM1KTlP/Ej9ZCg+eE/AIATP/kBAAAAAAAAAXcLAAAUAQAAEa9lAJep5T/awkFCjATiPwDAEz8IAgAAAAAAAAF4CwAAFAEAADRzUacoreU/YagY0EgN4j8AgBQ/CAIAAAAAAAABeQsAABQBAACVtEo0Wa7lP4bUeTrWE+I/AMAUPxgCAAAAAAAAAXoLAAAUAQAAlbRKNFmu5T+tANukYxriPwCAFT8YAgAAAAAAAAF7CwAAFAEAANMxWBr4q+U/cXPG68Ee4j8AwBU/GAIAAAAAAAABfAsAABQBAABQLHPmNaflP9IsPA/xIOI/AEAUPxgCAAAAAAAAAX0LAAAUAQAAbeWUJUOh5T/SLDwP8SDiPwCAEz8oAgAAAAAAAAF+CwAAFAEAAChdvdcfmuU/D7pQyJIc4j8AQBQ/NwIAAAAAAAABfwsAABQBAACCk+z8y5HlP+iN710FFuI/AIAUP0cCAAAAAAAAAYALAAAUAQAA3ckbIniJ5T9hqBjQSA3iPwDAEz9HAgAAAAAAAAGBCwAAFAEAANe+Ubrzf+U/eAnMHl0C4j8AQBM/VwIAAAAAAAABggsAABQBAADRs4dSb3blPy2xCUpC9eE/AIATP1cCAAAAAAAAAYMLAAAUAQAAamfEXbpr5T9EEr2YVurhPwDAEz9mAgAAAAAAAAGECwAAFAEAAAMbAWkFYeU/+rn6wzvd4T8AABU/ZgIAAAAAAAABhQsAABQBAACczj10UFblP7BhOO8g0OE/AIAVP2YCAAAAAAAAAYYLAAAUAQAANYJ6f5tL5T9jCXYaBsPhPwCAFz92AgAAAAAAAAGHCwAAFAEAAM41t4rmQOU/emopaRq44T8AQBg/dgIAAAAAAAABiAsAABQBAAAobOavkjjlP5LL3LcureE/AIAaP4UCAAAAAAAAAYkLAAAUAQAA5eMOYm8x5T9sn3tNoabhPwBAGz+FAgAAAAAAAAGKCwAAFAEAAGHeKS6tLOU/SHMa4xOg4T8AQBw/lQIAAAAAAAABiwsAABQBAAA/Gj6HGynlP4QAL5y1m+E/AMAcP5UCAAAAAAAAAYwLAAAUAQAAfpdLbbom5T/BjUNVV5fhPwBAHD+VAgAAAAAAAAGNCwAAFAEAAH6XS226JuU/X9TNMSiV4T8AABw/pQIAAAAAAAABjgsAABQBAAChWzcUTCrlP1/UzTEoleE/AIAbP6UCAAAAAAAAAY8LAAAUAQAAhKIV1T4w5T/BjUNVV5fhPwAAGz+lAgAAAAAAAAGQCwAAFAEAAChs5q+SOOU/hAAvnLWb4T8AgBo/xAIAAAAAAAABkQsAABQBAAAwd7AXF0LlP6oskAZDouE/AAAaP8QCAAAAAAAAAZILAAAUAQAAWEZmJi1P5T8wEmeU/6rhPwCAGj/UAgAAAAAAAAGTCwAAFAEAACDUIqgSW+U/GbGzReu14T8AwBo/1AIAAAAAAAABlAsAABQBAACp5NFDWWnlP8XC6z01xeE/AMAaP+MCAAAAAAAAAZULAAAUAQAAMfWA35935T9z1CM2f9ThPwAAGz/jAgAAAAAAAAGWCwAAFAEAAHyIIpVHiOU/IOZbLsnj4T8AwBk/8wIAAAAAAAABlwsAABQBAAAoXb3XH5rlPy2xCUpC9eE/AEAZP/MCAAAAAAAAAZgLAAAUAQAAcvBejceq5T94CcweXQLiPwAAGj8CAwAAAAAAAAGZCwAAFAEAAFxCB7Y+uuU/YagY0EgN4j8AgBo/AgMAAAAAAAABmgsAABQBAACEEb3EVMflP+iN710FFuI/AEAbPwIDAAAAAAAAAZsLAAAUAQAAreBy02rU5T+tANukYxriPwDAGz8iAwAAAAAAAAGcCwAAFAEAALPrPDvv3eU/D7pQyJIc4j8AAB4/IgMAAAAAAAABnQsAABQBAABZtQ0WQ+blPw+6UMiSHOI/AAAfPyIDAAAAAAAAAZ4LAAAUAQAAPPzr1jXs5T9LR2WBNBjiPwCAIj8iAwAAAAAAAAGfCwAAFAEAAF7A133H7+U/w2GO83cP4j8AACQ/MQMAAAAAAAABoAsAABQBAADAAdEK+PDlP3gJzB5dAuI/AAAiPzEDAAAAAAAAAaELAAAUAQAAXsDXfcfv5T9qPh4D5PDhPwAAIT9BAwAAAAAAAAGiCwAAFAEAADz869Y17OU/+rn6wzvd4T8AgAg/QQMAAAAAAAABowsAABQBAAD4cxSJEuXlPyl8YWFkx+E/AAD7Pn8DAAAAAAAAAaQLAAAUAQAA8WhKIY7b5T/zhFLbXa/hPwAA7j5/AwAAAAAAAAGlCwAAFAEAAMmZlBJ4zuU/Ike5eIaZ4T8AAOo+fwMAAAAAAAABpgsAABQBAAAboztr5K/uP+7Cl0bjQ+I/AAAwPgAAAAAAAAAAAacLAAAUAQAA+d5PxFKs7j+MCSIjtEHiPwAAcj4QAAAAAAAAAAGoCwAAFAEAANcaZB3BqO4/jAkiI7RB4j8AAIA+EAAAAAAAAAABqQsAABQBAAB12WqQkKfuP4wJIiO0QeI/AICFPhAAAAAAAAAAAaoLAAAUAQAAddlqkJCn7j+MCSIjtEHiPwAAlT4fAAAAAAAAAAGrCwAAFAEAABWYcQNgpu4/jAkiI7RB4j8AAJs+HwAAAAAAAAABrAsAABQBAAC1Vnh2L6XuP4wJIiO0QeI/AACsPh8AAAAAAAAAAa0LAAAUAQAAUxV/6f6j7j+MCSIjtEHiPwAAsz4fAAAAAAAAAAGuCwAAFAEAAJGSjM+doe4/jAkiI7RB4j8AANE+LwAAAAAAAAABrwsAABQBAAAxUZNCbaDuP4wJIiO0QeI/AADePi8AAAAAAAAAAbALAAAUAQAAb86gKAye7j+MCSIjtEHiPwAA7j4vAAAAAAAAAAGxCwAAFAEAAA+Np5vbnO4/jAkiI7RB4j8AgPQ+TgAAAAAAAAABsgsAABQBAACvS64Oq5vuP4wJIiO0QeI/AAD4Pk4AAAAAAAAAAbMLAAAUAQAAr0uuDqub7j+MCSIjtEHiPwCA+T5OAAAAAAAAAAG0CwAAFAEAAK9Lrg6rm+4/jAkiI7RB4j8AgPk+TgAAAAAAAAABtQsAABQBAAAxUZNCbaDuPytQrP+EP+I/AID4Pk4AAAAAAAAAAbYLAAAUAQAAFZhxA2Cm7j9n3cC4JjviPwAA+D5OAAAAAAAAAAG3CwAAFAEAAFkgSVGDre4/BSRLlfc44j8AAPg+fQAAAAAAAAABuAsAABQBAABhKxO5B7fuP0KxX06ZNOI/AAD4Po0AAAAAAAAAAbkLAAAUAQAAh/rIxx3E7j9+PnQHOzDiPwAA+D6NAAAAAAAAAAG6CwAAFAEAABELeGNk0u4/WRITna0p4j8AAPg+nAAAAAAAAAABuwsAABQBAABdnhkZDOPuPzPmsTIgI+I/AAD4PpwAAAAAAAAAAbwLAAAUAQAAyfWmdUX37j8PulDIkhziPwAA+D6sAAAAAAAAAAG9CwAAFAEAAHPKQbgdCe8/6I3vXQUW4j8AAPg+rAAAAAAAAAABvgsAABQBAACB4NWHJhzvP2GoGNBIDeI/AAD4PrsAAAAAAAAAAb8LAAAUAQAAK7Vwyv4t7z87fLdluwbiPwCA9j67AAAAAAAAAAHACwAAFAEAANmJCw3XP+8/FlBW+y0A4j8AAPY+ywAAAAAAAAABwQsAABQBAADB27M1Tk/vP/Ej9ZCg+eE/AAD1PssAAAAAAAAAAcILAAAUAQAAS+xi0ZRd7z/L95MmE/PhPwAA9D7LAAAAAAAAAAHDCwAAFAEAAHO7GOCqau8/CIWo37Tu4T8AAPQ+2wAAAAAAAAABxAsAABQBAACbis7uwHfvP0QSvZhW6uE/AAD0PtsAAAAAAAAAAcULAAAUAQAAA9eR43WC7z+Bn9FR+OXhPwAA9D7qAAAAAAAAAAHGCwAAFAEAAAfiW0v6i+8/vizmCprh4T8AAPQ+6gAAAAAAAAABxwsAABQBAACtqywmTpTvP/q5+sM73eE/AIDxPvoAAAAAAAAAAcgLAAAUAQAA8TMEdHGb7z83Rw993djhPwCA8D76AAAAAAAAAAHJCwAAFAEAANV64jRkoe8/c9QjNn/U4T8AgOg+CgEAAAAAAAABygsAABQBAAD5Ps7b9aTvPxIbrhJQ0uE/AIDkPgoBAAAAAAAAAcsLAAAUAQAAucHA9Van7z+wYTjvINDhPwCA1j4ZAQAAAAAAAAHMCwAAFAEAAHtEsw+4qe8/TqjCy/HN4T8AANA+GQEAAAAAAAABzQsAABQBAAB7RLMPuKnvP+zuTKjCy+E/AAC3PikBAAAAAAAAAc4LAAAUAQAAGwO6goeo7z/s7kyowsvhPwAArD4pAQAAAAAAAAHPCwAAFAEAAFmAx2gmpu8/TqjCy/HN4T8AAKY+KQEAAAAAAAAB0AsAABQBAAA3vNvBlKLvP7BhOO8g0OE/AACkPikBAAAAAAAAAdELAAAUAQAACfGEI20q7z+VLDoC7GLhPwAA3j0AAAAAAAAAAAHSCwAAFAEAAAnxhCNtKu8/lSw6Auxi4T8AABg+EAAAAAAAAAAB0wsAABQBAABpMn6wnSvvP5UsOgLsYuE/AAAiPhAAAAAAAAAAAdQLAAAUAQAACfGEI20q7z/35a8lG2XhPwAAKD4QAAAAAAAAAAHVCwAAFAEAAAnxhCNtKu8/9+WvJRtl4T8AADQ+HwAAAAAAAAAB1gsAABQBAACrr4uWPCnvP1ifJUlKZ+E/AAA4Ph8AAAAAAAAAAdcLAAAUAQAA5yyZfNsm7z8bEhGQqGvhPwAATD4fAAAAAAAAAAHYCwAAFAEAAGUntEgZIu8/34T81gZw4T8AAFU+HwAAAAAAAAAB2QsAABQBAACB4NWHJhzvP6T35x1ldOE/AAB7Pi8AAAAAAAAAAdoLAAAUAQAAPVj+OQMV7z/JI0mI8nrhPwAAhj4vAAAAAAAAAAHbCwAAFAEAAJeOLV+vDO8/70+q8n+B4T8AgJU+PwAAAAAAAAAB3AsAABQBAACPg2P3KgPvPxR8C10NiOE/AACcPk4AAAAAAAAAAd0LAAAUAQAAi3iZj6b57j85qGzHmo7hPwAAoz5OAAAAAAAAAAHeCwAAFAEAACMs1prx7u4/Ike5eIaZ4T8AAKY+TgAAAAAAAAAB3wsAABQBAAB/YgXAnebuPwvmBSpypOE/AACtPl4AAAAAAAAAAeALAAAUAQAAd1c7WBnd7j/zhFLbXa/hPwAAsD5eAAAAAAAAAAHhCwAAFAEAANONan3F1O4/Pt0UsHi84T8AgLI+bQAAAAAAAAAB4gsAABQBAAAtxJmicczuP4o114STyeE/AICzPm0AAAAAAAAAAeMLAAAUAQAA6TvCVE7F7j/VjZlZrtbhPwCAsz59AAAAAAAAAAHkCwAAFAEAAAX145Nbv+4/IOZbLsnj4T8AALQ+fQAAAAAAAAAB5QsAABQBAAC/bAxGOLjuP2o+HgPk8OE/AAC2Po0AAAAAAAAAAeYLAAAUAQAAe+Q0+BSx7j8WUFb7LQDiPwAAtz6NAAAAAAAAAAHnCwAAFAEAADdcXarxqe4/YagY0EgN4j8AALo+nAAAAAAAAAAB6AsAABQBAABTFX/p/qPuP60A26RjGuI/AAC7PpwAAAAAAAAAAekLAAAUAQAAb86gKAye7j/3WJ15fifiPwAAwD6cAAAAAAAAAAHqCwAAFAEAAI2HwmcZmO4/4PfpKmoy4j8AAMI+rAAAAAAAAAAB6wsAABQBAACpQOSmJpLuP8mWNtxVPeI/AADIPqwAAAAAAAAAAewLAAAUAQAAh3z4/5SO7j+yNYONQUjiPwAAyj68AAAAAAAAAAHtCwAAFAEAAGO4DFkDi+4/ORtaG/5Q4j8AgMs+vAAAAAAAAAAB7gsAABQBAAChNRo/oojuPyK6pszpW+I/AADMPrwAAAAAAAAAAe8LAAAUAQAAQfQgsnGH7j+pn31apmTiPwAAzD7LAAAAAAAAAAHwCwAAFAEAAKE1Gj+iiO4/MYVU6GJt4j8AAMw+ywAAAAAAAAAB8QsAABQBAABjuAxZA4vuP7hqK3YfduI/AADOPtsAAAAAAAAAAfILAAAUAQAAh3z4/5SO7j/dlozgrHziPwAAzz7bAAAAAAAAAAHzCwAAFAEAAKlA5KYmku4/A8PtSjqD4j8AANI+6gAAAAAAAAAB9AsAABQBAADtyLv0SZnuPyjvTrXHieI/AADTPuoAAAAAAAAAAfULAAAUAQAAMVGTQm2g7j+v1CVDhJLiPwCA1D76AAAAAAAAAAH2CwAAFAEAANcaZB3BqO4/1ACHrRGZ4j8AgNU+CgEAAAAAAAAB9wsAABQBAAB75DT4FLHuP/os6Befn+I/AIDUPgoBAAAAAAAAAfgLAAAUAQAAg+/+X5m67j+9n9Ne/aPiPwAA1D4ZAQAAAAAAAAH5CwAAFAEAAOk7wlROxe4/48s0yYqq4j8AANQ+GQEAAAAAAAAB+gsAABQBAACxyX7WM9HuP0SFquy5rOI/AADUPikBAAAAAAAAAfsLAAAUAQAAd1c7WBnd7j+mPiAQ6a7iPwCA0D4pAQAAAAAAAAH8CwAAFAEAAD/l99n+6O4/CPiVMxix4j8AAM8+OQEAAAAAAAAB/QsAABQBAACnMbvOs/PuP2qxC1dHs+I/AIDIPjkBAAAAAAAAAf4LAAAUAQAADX5+w2j+7j9qsQtXR7PiPwAAxj5MAQAAAAAAAAH/CwAAFAEAALNHT568Bu8/arELV0ez4j8AAIk+TAEAAAAAAAABAAwAABQBAABZESB5EA/vP2qxC1dHs+I/AABbPlwBAAAAAAAAAQEMAAAUAQAAPVj+OQMV7z8I+JUzGLHiPwAAOj5cAQAAAAAAAAECDAAAFAEAAP3a8FNkF+8/CPiVMxix4j8AADA+ewEAAAAAAAABAwwAABQBAACI0uGkd+fdPwd9E5EhgOQ/AAAUPgAAAAAAAAAAAQQMAAAUAQAAwEQlI5Lb3T/K7/7Xf4TkPwAASz4QAAAAAAAAAAEFDAAAFAEAAMBEJSOS290/yu/+13+E5D8AAFc+EAAAAAAAAAABBgwAABQBAAA+P0Dvz9bdP8rv/td/hOQ/AABgPhAAAAAAAAAAAQcMAAAUAQAAPj9A78/W3T/K7/7Xf4TkPwCAgj4fAAAAAAAAAAEIDAAAFAEAAHy8TdVu1N0/yu/+13+E5D8AAIo+HwAAAAAAAAABCQwAABQBAAC6OVu7DdLdP8rv/td/hOQ/AACVPi8AAAAAAAAAAQoMAAAUAQAA+rZooazP3T/K7/7Xf4TkPwCAmT4vAAAAAAAAAAELDAAAFAEAADY0dodLzd0/yu/+13+E5D8AgKA+LwAAAAAAAAABDAwAABQBAAB2sYNt6srdP8rv/td/hOQ/AACkPi8AAAAAAAAAAQ0MAAAUAQAAtC6RU4nI3T9oNom0UILkPwCAsT4/AAAAAAAAAAEODAAAFAEAAPKrnjkoxt0/aDaJtFCC5D8AgLc+PwAAAAAAAAABDwwAABQBAAAyKawfx8PdP2g2ibRQguQ/AIDCPj8AAAAAAAAAARAMAAAUAQAAMimsH8fD3T9oNom0UILkPwAAxz4/AAAAAAAAAAERDAAAFAEAADIprB/Hw90/aDaJtFCC5D8AgMs+TgAAAAAAAAABEgwAABQBAAAyKawfx8PdP2g2ibRQguQ/AADNPk4AAAAAAAAAARMMAAAUAQAAtC6RU4nI3T9oNom0UILkPwAA0T5OAAAAAAAAAAEUDAAAFAEAADY0dodLzd0/yu/+13+E5D8AgNI+TgAAAAAAAAABFQwAABQBAAB8vE3VbtTdPyypdPuuhuQ/AIDTPk4AAAAAAAAAARYMAAAUAQAAwEQlI5Lb3T+OYuoe3ojkPwAA1D5uAAAAAAAAAAEXDAAAFAEAAMZP74oW5d0/7xtgQg2L5D8AANQ+fQAAAAAAAAABGAwAABQBAABOYJ4mXfPdP1HV1WU8jeQ/AADUPo0AAAAAAAAAARkMAAAUAQAAGO5aqEL/3T8VSMGsmpHkPwAA1D6NAAAAAAAAAAEaDAAAFAEAAKD+CUSJDd4/2Lqs8/iV5D8AANQ+nAAAAAAAAAABGwwAABQBAAAoD7nfzxveP5wtmDpXmuQ/AADVPpwAAAAAAAAAARwMAAAUAQAAdKJalXcs3j/+5g1ehpzkPwCA1T6xAAAAAAAAAAEdDAAAFAEAAIC47mSAP94/X6CDgbWe5D8AgNU+wQAAAAAAAAABHgwAABQBAAAO1GdoS1feP8FZ+aTkoOQ/AADWPsEAAAAAAAAAAR8MAAAUAQAAYHLThXdx3j8kE2/IE6PkPwAA1z7QAAAAAAAAAAEgDAAAFAEAAHKTMb0Ejt4/hszk60Kl5D8AgNc+0AAAAAAAAAABIQwAABQBAABGN4IO86zeP+eFWg9yp+Q/AIDWPuAAAAAAAAAAASIMAAAUAQAA3F3FeULO3j9JP9AyoankPwAA1j7gAAAAAAAAAAEjDAAAFAEAALIBFssw7d4/ST/QMqGp5D8AANY+4AAAAAAAAAABJAwAABQBAACEpWYcHwzfP0k/0DKhqeQ/AADWPv8AAAAAAAAAASUMAAAUAQAAlsbEU6wo3z9JP9AyoankPwAA1j7/AAAAAAAAAAEmDAAAFAEAAGpqFaWaR98/ST/QMqGp5D8AANY+/wAAAAAAAAABJwwAABQBAAC6CIHCxmHfP0k/0DKhqeQ/AADWPv8AAAAAAAAAASgMAAAUAQAAzinf+VN+3z9JP9AyoankPwAA1j4PAQAAAAAAAAEpDAAAFAEAAN5KPTHhmt8/ST/QMqGp5D8AANY+DwEAAAAAAAABKgwAABQBAAC07o2Cz7nfP0k/0DKhqeQ/AADWPh4BAAAAAAAAASsMAAAUAQAASBXR7R7b3z9JP9AyoankPwAA1j4eAQAAAAAAAAEsDAAAFAEAAN47FFlu/N8/ST/QMqGp5D8AANY+LgEAAAAAAAABLQwAABQBAAA6sSvi3g7gP0k/0DKhqeQ/AADWPi4BAAAAAAAAAS4MAAAUAQAAhETNl4Yf4D+r+EVW0KvkPwAA1j4+AQAAAAAAAAEvDAAAFAEAAG6WdcD9LuA/DbK7ef+t5D8AANY+PgEAAAAAAAABMAwAABQBAAC5KRd2pT/gP29rMZ0usOQ/AADWPk0BAAAAAAAAATEMAAAUAQAAQjrGEexN4D/QJKfAXbLkPwAA1j5NAQAAAAAAAAEyDAAAFAEAAMtKda0yXOA/Mt4c5Iy05D8AANY+XQEAAAAAAAABMwwAABQBAAD0GSu8SGngP5SXkge8tuQ/AADWPl0BAAAAAAAAATQMAAAUAQAAfCraV4934D/2UAgr67jkPwAA1j5tAQAAAAAAAAE1DAAAFAEAAGd8goAGh+A/9lAIK+u45D8AANY+bQEAAAAAAAABNgwAABQBAAASUR3D3pjgP/ZQCCvruOQ/AADWPnwBAAAAAAAAATcMAAAUAQAAH2exkuer4D/2UAgr67jkPwCA1D58AQAAAAAAAAE4DAAAFAEAAIy+Pu8gwOA/9lAIK+u45D8AANQ+jAEAAAAAAAABOQwAABQBAACX1NK+KdPgP/ZQCCvruOQ/AADVPowBAAAAAAAAAToMAAAUAQAABCxgG2Pn4D/2UAgr67jkPwCA1T6bAQAAAAAAAAE7DAAAFAEAALEA+107+eA/9lAIK+u45D8AgNU+mwEAAAAAAAABPAwAABQBAABb1ZWgEwvhP/ZQCCvruOQ/AADWPqsBAAAAAAAAAT0MAAAUAQAAB6ow4+sc4T/2UAgr67jkPwAA1j6rAQAAAAAAAAE+DAAAFAEAABPAxLL0L+E/9lAIK+u45D8AANY+uwEAAAAAAAABPwwAABQBAACAF1IPLkThP5SXkge8tuQ/AADWPrsBAAAAAAAAAUAMAAAUAQAAr/HRhcha4T8y3hzkjLTkPwAA1j7KAQAAAAAAAAFBDAAAFAEAAN3LUfxiceE/0CSnwF2y5D8AANY+ygEAAAAAAAABQgwAABQBAACrZNjlzIbhP29rMZ0usOQ/AADWPsoBAAAAAAAAAUMMAAAUAQAA2T5YXGed4T9vazGdLrDkPwAA1j7qAQAAAAAAAAFEDAAAFAEAAEaW5bigseE/b2sxnS6w5D8AANY+6gEAAAAAAAABRQwAABQBAAATL2yiCsfhP29rMZ0usOQ/AADWPvkBAAAAAAAAAUYMAAAUAQAAgIb5/kPb4T/QJKfAXbLkPwAA1j75AQAAAAAAAAFHDAAAFAEAAE8fgOit8OE/lJeSB7y25D8AANY++QEAAAAAAAABSAwAABQBAAB9+f9eSAfiP1cKfk4au+Q/AADWPvkBAAAAAAAAAUkMAAAUAQAADRV5YhMf4j99Nt+4p8HkPwAA1j4JAgAAAAAAAAFKDAAAFAEAAJsw8mXeNuI/omJAIzXI5D8AANY+CQIAAAAAAAABSwwAABQBAAArTGtpqU7iP8eOoY3CzuQ/AADWPhgCAAAAAAAAAUwMAAAUAQAA+eTxUhNk4j+LAY3UINPkPwAA1j4YAgAAAAAAAAFNDAAAFAEAAGY8f69MeOI/T3R4G3/X5D8AANY+KAIAAAAAAAABTgwAABQBAAA01QWZto3iPxLnY2Ld2+Q/AADWPigCAAAAAAAAAU8MAAAUAQAAAW6MgiCj4j/WWU+pO+DkPwAA1j44AgAAAAAAAAFQDAAAFAEAAI+JBYbruuI/OBPFzGri5D8AANY+OAIAAAAAAAABUQwAABQBAACA5ncW59PiP5nMOvCZ5OQ/AADXPkcCAAAAAAAAAVIMAAAUAQAAcEPqpuLs4j/7hbATyebkPwCA1z5HAgAAAAAAAAFTDAAAFAEAAP9eY6qtBOM/XT8mN/jo5D8AgNc+ZwIAAAAAAAABVAwAABQBAAAuOeMgSBvjP10/Jjf46OQ/AADYPmcCAAAAAAAAAVUMAAAUAQAAXBNjl+Ix4z9dPyY3+OjkPwCA1j5nAgAAAAAAAAFWDAAAFAEAAOsu3JqtSeM/XT8mN/jo5D8AANY+ZwIAAAAAAAABVwwAABQBAADci04rqWLjP10/Jjf46OQ/AADWPnYCAAAAAAAAAVgMAAAUAQAAjWuz1QV+4z/7hbATyebkPwAA1j52AgAAAAAAAAFZDAAAFAEAAN0JH/MxmOM/mcw68Jnk5D8AANc+hgIAAAAAAAABWgwAABQBAAAwqIoQXrLjPzgTxcxq4uQ/AIDXPoYCAAAAAAAAAVsMAAAUAQAAXYIKh/jI4z/WWU+pO+DkPwCA1z6VAgAAAAAAAAFcDAAAFAEAAE3ffBf04eM/dKDZhQze5D8AANg+lQIAAAAAAAABXQwAABQBAAA+PO+n7/rjP7At7j6u2eQ/AADZPqUCAAAAAAAAAV4MAAAUAQAAj9paxRsV5D/tugL4T9XkPwCA2T6lAgAAAAAAAAFfDAAAFAEAAD+6v294MOQ/KUgXsfHQ5D8AgNg+pQIAAAAAAAABYAwAABQBAACQWCuNpErkP8eOoY3CzuQ/AADYPrMCAAAAAAAAAWEMAAAUAQAA4vaWqtBk5D9m1Stqk8zkPwAA2D6zAgAAAAAAAAFiDAAAFAEAANFTCTvMfeQ/BBy2RmTK5D8AANg+wgIAAAAAAAABYwwAABQBAABhb4I+l5XkPwQctkZkyuQ/AADYPsICAAAAAAAAAWQMAAAUAQAAUMz0zpKu5D8EHLZGZMrkPwAA2D7SAgAAAAAAAAFlDAAAFAEAAKJqYOy+yOQ/BBy2RmTK5D8AANg+0gIAAAAAAAABZgwAABQBAAC1i74jTOXkP2bVK2qTzOQ/AADYPuICAAAAAAAAAWcMAAAUAQAABSoqQXj/5D/HjqGNws7kPwAA2T7iAgAAAAAAAAFoDAAAFAEAAFbIlV6kGeU/KUgXsfHQ5D8AgNk+8QIAAAAAAAABaQwAABQBAADl4w5ibzHlP4sBjdQg0+Q/AIDYPvECAAAAAAAAAWoMAAAUAQAAE76O2AlI5T/tugL4T9XkPwAA2D4QAwAAAAAAAAFrDAAAFAEAAEKYDk+kXuU/T3R4G3/X5D8AANg+EAMAAAAAAAABbAwAABQBAADRs4dSb3blP7At7j6u2eQ/AADYPhADAAAAAAAAAW0MAAAUAQAA49TlifyS5T8S52Ni3dvkPwAA2D4QAwAAAAAAAAFuDAAAFAEAANMxWBr4q+U/EudjYt3b5D8AANg+IAMAAAAAAAABbwwAABQBAABiTdEdw8PlPxLnY2Ld2+Q/AADYPiADAAAAAAAAAXAMAAAUAQAA8WhKIY7b5T90oNmFDN7kPwAA2D4wAwAAAAAAAAFxDAAAFAEAAP5+3vCW7uU/1llPqTvg5D8AANg+MAMAAAAAAAABcgwAABQBAABIEoCmPv/lPzgTxcxq4uQ/AADYPj8DAAAAAAAAAXMMAAAUAQAA0iIvQoUN5j84E8XMauLkPwAA2D4/AwAAAAAAAAF0DAAAFAEAAPrx5FCbGuY/OBPFzGri5D8AANg+TwMAAAAAAAABdQwAABQBAABhPqhFUCXmPzgTxcxq4uQ/AIDVPk8DAAAAAAAAAXYMAAAUAQAAZ0lyrdQu5j84E8XMauLkPwCA1D5fAwAAAAAAAAF3DAAAFAEAAAwTQ4goN+Y/1llPqTvg5D8AANM+XwMAAAAAAAABeAwAABQBAADwWSFJGz3mP3Sg2YUM3uQ/AADSPl8DAAAAAAAAAXkMAAAUAQAAc18Gfd1B5j+wLe4+rtnkPwAA0z5uAwAAAAAAAAF6DAAAFAEAAJUj8iNvReY/T3R4G3/X5D8AgNM+bgMAAAAAAAABewwAABQBAACVI/Ijb0XmP8eOoY3CzuQ/AADXPm4DAAAAAAAAAXwMAAAUAQAANeL4lj5E5j9Aqcr/BcbkPwAA3D6NAwAAAAAAAAF9DAAAFAEAAHNfBn3dQeY/ucPzcUm95D8AgN4+jQMAAAAAAAABfgwAABQBAADwWSFJGz3mPzLeHOSMtOQ/AADkPo0DAAAAAAAAAX8MAAAUAQAArNFJ+/c15j+r+EVW0KvkPwAA5j6dAwAAAAAAAAGADAAAFAEAAGdJcq3ULuY/JBNvyBOj5D8AAO0+nQMAAAAAAAABgQwAABQBAADBf6HSgCbmP/7mDV6GnOQ/AADwPq0DAAAAAAAAAYIMAAAUAQAA+vHkUJsa5j93ATfQyZPkPwAA+T68AwAAAAAAAAGDDAAAFAEAAHDhNbVUDOY/UdXVZTyN5D8AAP0+vAMAAAAAAAABhAwAABQBAACHj42M3fzlP45i6h7eiOQ/AIAFP8wDAAAAAAAAAYUMAAAUAQAAPPzr1jXs5T/K7/7Xf4TkPwDACD/MAwAAAAAAAAGGDAAAFAEAAPFoSiGO2+U/B30TkSGA5D8AAAw/3AMAAAAAAAABhwwAABQBAABGlK/etcnlP6XDnW3yfeQ/AEANP9wDAAAAAAAAAYgMAAAUAQAAvYMAQ2+75T9DCihKw3vkPwCADz/rAwAAAAAAAAGJDAAAFAEAAJW0SjRZruU/4VCyJpR55D8AQBA/6wMAAAAAAAABigwAABQBAADMJo6yc6LlP3+XPANld+Q/AMARP/sDAAAAAAAAAYsMAAAUAQAAZ9rKvb6X5T9/lzwDZXfkPwCAEj/7AwAAAAAAAAGMDAAAFAEAACJS82+bkOU/Ht7G3zV15D8AwBI/GgQAAAAAAAABjQwAABQBAAA+CxWvqIrlP7wkUbwGc+Q/AAATPxoEAAAAAAAAAY4MAAAUAQAAugUwe+aF5T+8JFG8BnPkPwAAEz8aBAAAAAAAAAGPDAAAFAEAAPqCPWGFg+U/vCRRvAZz5D8AABM/GgQAAAAAAAABkAwAABQBAAA3AEtHJIHlP7wkUbwGc+Q/AEARPxoEAAAAAAAAAZEMAAAUAQAANwBLRySB5T+8JFG8BnPkPwCAED8aBAAAAAAAAAGSDAAAFAEAADcAS0ckgeU/vCRRvAZz5D8AgA4/GgQAAAAAAAABkwwAABQBAABaxDbutYTlP3+XPANld+Q/AIANPyoEAAAAAAAAAZQMAAAUAQAAPgsVr6iK5T/hULImlHnkPwAADD85BAAAAAAAAAGVDAAAFAEAAEQW3xYtlOU/QwooSsN75D8AQAs/SQQAAAAAAAABlgwAABQBAACqYqIL4p7lPwd9E5EhgOQ/AIAKP0kEAAAAAAAAAZcMAAAUAQAA0zFYGvir5T/K7/7Xf4TkPwAACj9ZBAAAAAAAAAGYDAAAFAEAAFxCB7Y+uuU/jmLqHt6I5D8AQAg/WQQAAAAAAAABmQwAABQBAABGlK/etcnlP1HV1WU8jeQ/AIAHP2gEAAAAAAAAAZoMAAAUAQAAMeZXBy3Z5T93ATfQyZPkPwCABz9oBAAAAAAAAAGbDAAAFAEAALj2BqNz5+U/OnQiFyiY5D8AwAc/eAQAAAAAAAABnAwAABQBAADixbyxifTlP/7mDV6GnOQ/AEAHP3gEAAAAAAAAAZ0MAAAUAQAAqVN5M28A5j/BWfmk5KDkPwAABz+HBAAAAAAAAAGeDAAAFAEAAK9eQ5vzCeY/54VaD3Kn5D8AAAc/hwQAAAAAAAABnwwAABQBAAD05hrpFhHmP6v4RVbQq+Q/AAAHP5cEAAAAAAAAAaAMAAAUAQAA2C35qQkX5j/QJKfAXbLkPwBABj+XBAAAAAAAAAGhDAAAFAEAAPrx5FCbGuY/9lAIK+u45D8AAAY/pwQAAAAAAAABogwAABQBAAC7dNdq/BzmP9/vVNzWw+Q/AIAFP6cEAAAAAAAAAaMMAAAUAQAAWzPe3csb5j+LAY3UINPkPwAABT+2BAAAAAAAAAGkDAAAFAEAADhv8jY6GOY/+4WwE8nm5D8AAAU/tgQAAAAAAAABpQwAABQBAABVKBR2RxLmP87DSXag/OQ/AAAFP8sEAAAAAAAAAaYMAAAUAQAATh1KDsMI5j8Bu1j8phTlPwBAAj/LBAAAAAAAAAGnDAAAFAEAAOjQhhkO/uU/l2vdpdwu5T8AAAE/2wQAAAAAAAABqAwAABQBAADAAdEK+PDlP8ti7CvjRuU/AIDrPtsEAAAAAAAAAakMAAAUAQAA1a8o4oDh5T/CzOb4R2PlPwCA4T7bBAAAAAAAAAGqDAAAFAEAAIschyzZ0OU/9cP1fk575T8AAIU++gQAAAAAAAABqwwAABQBAAChyt4DYsHlPym7BAVVk+U/AAA3PvoEAAAAAAAAAawMAAAUAQAA2jwigny15T9dshOLW6vlPwAABT76BAAAAAAAAAGtDAAAFAEAAOk7wlROxe4/9lAIK+u45D8AAEU+AAAAAAAAAAABrgwAABQBAAAnuc867cLuP1cKfk4au+Q/AACHPhAAAAAAAAAAAa8MAAAUAQAAh/rIxx3E7j+5w/NxSb3kPwAAjz4QAAAAAAAAAAGwDAAAFAEAAIf6yMcdxO4/Vwp+Thq75D8AAJU+EAAAAAAAAAABsQwAABQBAACH+sjHHcTuP1cKfk4au+Q/AICdPh8AAAAAAAAAAbIMAAAUAQAAh/rIxx3E7j9XCn5OGrvkPwAAoD4fAAAAAAAAAAGzDAAAFAEAAIf6yMcdxO4/Vwp+Thq75D8AAKk+HwAAAAAAAAABtAwAABQBAACH+sjHHcTuP1cKfk4au+Q/AACtPh8AAAAAAAAAAbUMAAAUAQAAh/rIxx3E7j9XCn5OGrvkPwCAwD4vAAAAAAAAAAG2DAAAFAEAAIf6yMcdxO4/Vwp+Thq75D8AgMk+LwAAAAAAAAABtwwAABQBAADpO8JUTsXuP1cKfk4au+Q/AIDbPi8AAAAAAAAAAbgMAAAUAQAAq760bq/H7j9XCn5OGrvkPwAA4z4vAAAAAAAAAAG5DAAAFAEAAAsArvvfyO4/9lAIK+u45D8AAO0+PwAAAAAAAAABugwAABQBAADNgqAVQcvuP5SXkge8tuQ/AIDxPj8AAAAAAAAAAbsMAAAUAQAALcSZonHM7j8y3hzkjLTkPwCA9j5OAAAAAAAAAAG8DAAAFAEAAO9GjLzSzu4/0CSnwF2y5D8AgPg+TgAAAAAAAAABvQwAABQBAACxyX7WM9HuP29rMZ0usOQ/AIAAP14AAAAAAAAAAb4MAAAUAQAA041qfcXU7j+r+EVW0KvkPwCAAj9tAAAAAAAAAAG/DAAAFAEAAFWTT7GH2e4/54VaD3Kn5D8AQAY/fQAAAAAAAAABwAwAABQBAAA72i1yet/uPyQTb8gTo+Q/AAAIP30AAAAAAAAAAcEMAAAUAQAA36P+TM7n7j/+5g1ehpzkPwBACj+NAAAAAAAAAAHCDAAAFAEAAEfwwUGD8u4/OnQiFyiY5D8AQAs/jQAAAAAAAAABwwwAABQBAABtv3dQmf/uP3cBN9DJk+Q/AEALP6wAAAAAAAAAAcQMAAAUAQAA988m7N8N7z+zjkuJa4/kPwAACz+sAAAAAAAAAAHFDAAAFAEAAOEhzxRXHe8/7xtgQg2L5D8AAAw/rAAAAAAAAAABxgwAABQBAADNc3c9zizvPyypdPuuhuQ/AIAMP6wAAAAAAAAAAccMAAAUAQAAtcUfZkU87z9oNom0UILkPwDADD+8AAAAAAAAAAHIDAAAFAEAAJ8XyI68S+8/pcOdbfJ95D8AAA0/vAAAAAAAAAAByQwAABQBAACJaXC3M1vvP+FQsiaUeeQ/AIANP8sAAAAAAAAAAcoMAAAUAQAAc7sY4Kpq7z8e3sbfNXXkPwDADT/LAAAAAAAAAAHLDAAAFAEAAF0NwQgieu8/WmvbmNdw5D8AQA0/2wAAAAAAAAABzAwAABQBAACpoGK+yYrvP5f471F5bOQ/AAANP9sAAAAAAAAAAc0MAAAUAQAAkfIK50Ca7z/ThQQLG2jkPwCADD/qAAAAAAAAAAHODAAAFAEAAHtEsw+4qe8/rlmjoI1h5D8AAAw/6gAAAAAAAAABzwwAABQBAAAFVWKr/rfvP+rmt1kvXeQ/AMAIP/oAAAAAAAAAAdAMAAAUAQAAKyQYuhTF7z/FulbvoVbkPwAABz/6AAAAAAAAAAHRDAAAFAEAAPWx1Dv60O8/n471hBRQ5D8AAP8+CgEAAAAAAAAB0gwAABQBAAD5vJ6jftrvP3lilBqHSeQ/AID4PgoBAAAAAAAAAdMMAAAUAQAAAchoCwPk7z9UNjOw+ULkPwCA2z4ZAQAAAAAAAAHUDAAAFAEAAEVQQFkm6+8/zVBcIj065D8AAM8+GQEAAAAAAAAB1QwAABQBAADJVSWN6O/vP0ZrhZSAMeQ/AADIPikBAAAAAAAAAdYMAAAUAQAA6xkRNHrz7z9dzDjjlCbkPwAAxj4pAQAAAAAAAAHXDAAAFAEAAEv7i6kH/O4/fcPxZET/4z8AgIQ+AAAAAAAAAAAB2AwAABQBAADJ9aZ1RffuP0A23auiA+Q/AIC1PhAAAAAAAAAAAdkMAAAUAQAAyfWmdUX37j+i71LP0QXkPwCAwD4QAAAAAAAAAAHaDAAAFAEAAMn1pnVF9+4/QDbdq6ID5D8AAMg+EAAAAAAAAAAB2wwAABQBAADJ9aZ1RffuP0A23auiA+Q/AADOPhAAAAAAAAAAAdwMAAAUAQAAyfWmdUX37j9ANt2rogPkPwAAzz4fAAAAAAAAAAHdDAAAFAEAAMn1pnVF9+4/QDbdq6ID5D8AANU+HwAAAAAAAAAB3gwAABQBAADJ9aZ1RffuP6LvUs/RBeQ/AADYPh8AAAAAAAAAAd8MAAAUAQAAyfWmdUX37j9mYj4WMArkPwAA6j4fAAAAAAAAAAHgDAAAFAEAAAVztFvk9O4/KdUpXY4O5D8AAPI+LwAAAAAAAAAB4QwAABQBAACnMbvOs/PuP+1HFaTsEuQ/AID6Pi8AAAAAAAAAAeIMAAAUAQAAR/DBQYPy7j+wugDrShfkPwAA/j4+AAAAAAAAAAHjDAAAFAEAAIVtzyci8O4/N6DXeAcg5D8AwAA/PgAAAAAAAAAB5AwAABQBAADD6twNwe3uP76FrgbEKOQ/AIABP04AAAAAAAAAAeUMAAAUAQAAAWjq81/r7j+nJPu3rzPkPwBAAD9OAAAAAAAAAAHmDAAAFAEAAN+j/kzO5+4/kMNHaZs+5D8AAP8+XgAAAAAAAAAB5wwAABQBAAC93xKmPOTuP3lilBqHSeQ/AEAAP14AAAAAAAAAAegMAAAUAQAA+1wgjNvh7j/FulbvoVbkPwCAAD9tAAAAAAAAAAHpDAAAFAEAANeYNOVJ3u4/ccyO5+tl5D8AQAA/bQAAAAAAAAAB6gwAABQBAAAZFkLL6NvuPx7ext81deQ/AAAAP30AAAAAAAAAAesMAAAUAQAAVZNPsYfZ7j/K7/7Xf4TkPwAA/z59AAAAAAAAAAHsDAAAFAEAAJMQXZcm1+4/dwE30MmT5D8AAP4+fQAAAAAAAAAB7QwAABQBAAAzz2MK9tXuPyQTb8gTo+Q/AAD+PpwAAAAAAAAAAe4MAAAUAQAAM89jCvbV7j9vazGdLrDkPwAA/j6cAAAAAAAAAAHvDAAAFAEAADPPYwr21e4/ucPzcUm95D8AgPs+nAAAAAAAAAAB8AwAABQBAAAzz2MK9tXuPwQctkZkyuQ/AID6PpwAAAAAAAAAAfEMAAAUAQAAkxBdlybX7j9PdHgbf9fkPwAA+j6sAAAAAAAAAAHyDAAAFAEAAFWTT7GH2e4/mcw68Jnk5D8AAPo+rAAAAAAAAAAB8wwAABQBAAB3VztYGd3uP4Jrh6GF7+Q/AID4PrsAAAAAAAAAAfQMAAAUAQAAXZ4ZGQzj7j9sCtRScfrkPwAA+D67AAAAAAAAAAH1DAAAFAEAAD/l99n+6O4/8++q4C0D5T8AgPQ+ywAAAAAAAAAB9gwAABQBAADlrsi0UvHuP3rVgW7qC+U/AADzPtsAAAAAAAAAAfcMAAAUAQAAS/uLqQf87j+gAePYdxLlPwAA5j7bAAAAAAAAAAH4DAAAFAEAALNHT568Bu8/xS1EQwUZ5T8AAOA+6gAAAAAAAAAB+QwAABQBAAB51QsgohLvP4igL4pjHeU/AIDDPuoAAAAAAAAAAfoMAAAUAQAAo6TBLrgf7z/qWaWtkh/lPwAAtz76AAAAAAAAAAH7DAAAFAEAAM1zdz3OLO8/6lmlrZIf5T8AALE++gAAAAAAAAAB/AwAABQBAABThCbZFDvvPyfnuWY0G+U/AICvPhkBAAAAAAAAAf0MAAAUAQAA99OSoLXd5j+EKO2i6qTUPwAA9D0AAAAAAAAAAAH+DAAAFAEAADZRoIZU2+Y/dV0/h3GT1D8AACc+EAAAAAAAAAAB/wwAABQBAADVD6f5I9rmP+53aPm0itQ/AAAxPhAAAAAAAAAAAQANAAAUAQAAdM6tbPPY5j8cOs+W3XTUPwAAOD4QAAAAAAAAAAEBDQAAFAEAANUPp/kj2uY/WcfjT39w1D8AAFI+HwAAAAAAAAABAg0AABQBAADVD6f5I9rmP9LhDMLCZ9Q/AABcPh8AAAAAAAAAAQMNAAAUAQAAdM6tbPPY5j+HiUrtp1rUPwCAgj4vAAAAAAAAAAEEDQAAFAEAABONtN/C1+Y/AKRzX+tR1D8AgIs+LwAAAAAAAAABBQ0AABQBAABRCsLFYdXmP7JLsYrQRNQ/AACjPi8AAAAAAAAAAQYNAAAUAQAAkYfPqwDT5j8rZtr8EzzUPwAArT4/AAAAAAAAAAEHDQAAFAEAADBG1h7Q0eY/pIADb1cz1D8AAL4+PwAAAAAAAAABCA0AABQBAADPBN2Rn9DmPx2bLOGaKtQ/AIDFPj8AAAAAAAAAAQkNAAAUAQAAbcPjBG/P5j9bKEGaPCbUPwAAyz5OAAAAAAAAAAEKDQAAFAEAAG3D4wRvz+Y/WyhBmjwm1D8AAM0+TgAAAAAAAAABCw0AABQBAABtw+MEb8/mPx2bLOGaKtQ/AIDMPk4AAAAAAAAAAQwNAAAUAQAADoLqdz7O5j+kgANvVzPUPwAAzD5OAAAAAAAAAAENDQAAFAEAAA6C6nc+zuY/7tjFQ3JA1D8AAMw+TgAAAAAAAAABDg0AABQBAAAOgup3Ps7mPwCkc1/rUdQ/AADMPm0AAAAAAAAAAQ8NAAAUAQAAbcPjBG/P5j/S4QzCwmfUPwAAzT5tAAAAAAAAAAEQDQAAFAEAAG3D4wRvz+Y/KwV9slaG1D8AgM0+jQAAAAAAAAABEQ0AABQBAABtw+MEb8/mP4Qo7aLqpNQ/AADPPo0AAAAAAAAAARINAAAUAQAAbcPjBG/P5j9iMTQhO8zUPwCAzz6NAAAAAAAAAAETDQAAFAEAAM8E3ZGf0OY/zR9SLUj81D8AgM4+nAAAAAAAAAABFA0AABQBAADPBN2Rn9DmP7nzRscRNdU/AADOPpwAAAAAAAAAARUNAAAUAQAAMEbWHtDR5j8vrRLvl3bVPwAAzj67AAAAAAAAAAEWDQAAFAEAAJGHz6sA0+Y/atnJXXy81T8AAM4+uwAAAAAAAAABFw0AABQBAADxyMg4MdTmP6IFgcxgAtY/AADOPssAAAAAAAAAARgNAAAUAQAAUQrCxWHV5j+gpCOCo0zWPwAAzj7LAAAAAAAAAAEZDQAAFAEAAFEKwsVh1eY/nEPGN+aW1j8AAM8+2gAAAAAAAAABGg0AABQBAAATjbTfwtfmP9hvfabK3NY/AIDPPtoAAAAAAAAAARsNAAAUAQAAE42038LX5j8QnDQVryLXPwCAzj7qAAAAAAAAAAEcDQAAFAEAABONtN/C1+Y/DjvXyvFs1z8AAM4+6gAAAAAAAAABHQ0AABQBAAB0zq1s89jmP85MZceSu9c/AADOPvkAAAAAAAAAAR4NAAAUAQAA1Q+n+SPa5j9S0d4Kkg7YPwAAzj75AAAAAAAAAAEfDQAAFAEAANUPp/kj2uY/2FVYTpFh2D8AAM8+CQEAAAAAAAABIA0AABQBAADVD6f5I9rmP1za0ZGQtNg/AIDPPgkBAAAAAAAAASENAAAUAQAA1Q+n+SPa5j/gXkvVjwfZPwCAzj4ZAQAAAAAAAAEiDQAAFAEAADZRoIZU2+Y/onDZ0TBW2T8AAM4+GQEAAAAAAAABIw0AABQBAAA2UaCGVNvmP6APfIdzoNk/AADPPhkBAAAAAAAAASQNAAAUAQAANlGghlTb5j+crh49turZPwCAzz44AQAAAAAAAAElDQAAFAEAADZRoIZU2+Y/1trVq5ow2j8AANE+OAEAAAAAAAABJg0AABQBAAA2UaCGVNvmP9R5eGHdeto/AIDRPjgBAAAAAAAAAScNAAAUAQAANlGghlTb5j+UiwZefsnaPwAA0z44AQAAAAAAAAEoDQAAFAEAADZRoIZU2+Y/VJ2UWh8Y2z8AgNM+SAEAAAAAAAABKQ0AABQBAAA2UaCGVNvmPxavIlfAZts/AADVPkgBAAAAAAAAASoNAAAUAQAANlGghlTb5j/WwLBTYbXbPwCA1T5XAQAAAAAAAAErDQAAFAEAAJaSmROF3OY/1l9TCaT/2z8AgNU+VwEAAAAAAAABLA0AABQBAAD305Kgtd3mPwyMCniIRdw/AADWPnYBAAAAAAAAAS0NAAAUAQAA99OSoLXd5j9GuMHmbIvcPwAA1j52AQAAAAAAAAEuDQAAFAEAAPfTkqC13eY/gOR4VVHR3D8AANY+dgEAAAAAAAABLw0AABQBAAD305Kgtd3mP7gQMMQ1F90/AADWPnYBAAAAAAAAATANAAAUAQAAWRWMLebe5j96Ir7A1mXdPwAA1j6GAQAAAAAAAAExDQAAFAEAAFkVjC3m3uY//qY3BNa43T8AANY+hgEAAAAAAAABMg0AABQBAAC4VoW6FuDmP4QrsUfVC94/AADWPpYBAAAAAAAAATMNAAAUAQAAuFaFuhbg5j8IsCqL1F7ePwAA2D6WAQAAAAAAAAE0DQAAFAEAABqYfkdH4eY/jDSkztOx3j8AANk+pQEAAAAAAAABNQ0AABQBAAB72XfUd+LmPxC5HRLTBN8/AIDYPqUBAAAAAAAAATYNAAAUAQAA2xpxYajj5j+WPZdV0lffPwAA2D61AQAAAAAAAAE3DQAAFAEAADxcau7Y5OY/GsIQmdGq3z8AANg+tQEAAAAAAAABOA0AABQBAACcnWN7CebmP7HcupEXAeA/AADYPsUBAAAAAAAAATkNAAAUAQAA/t5cCDrn5j8Zy9idJDHgPwAA2D7FAQAAAAAAAAE6DQAAFAEAAF4gVpVq6OY/gLn2qTFh4D8AANg+1AEAAAAAAAABOw0AABQBAAAgo0ivy+rmP4funpIPj+A/AADYPtQBAAAAAAAAATwNAAAUAQAA4SU7ySzt5j/u3LyeHL/gPwAA2D7kAQAAAAAAAAE9DQAAFAEAAKSoLeON7+Y/kljvY8vq4D8AANg+5AEAAAAAAAABPg0AABQBAABkKyD97vHmP5iNl0ypGOE/AADYPvMBAAAAAAAAAT8NAAAUAQAAxWwZih/z5j+ewj81h0bhPwAA2D7zAQAAAAAAAAFADQAAFAEAAIfvC6SA9eY/aGrTZMN44T8AANg+AwIAAAAAAAABQQ0AABQBAADnMAUxsfbmP5LL3LcureE/AADYPgMCAAAAAAAAAUINAAAUAQAAqbP3ShL55j9cc3Dnat/hPwAA2D4DAgAAAAAAAAFDDQAAFAEAAAn18NdC+uY/w2GO83cP4j8AANk+EwIAAAAAAAABRA0AABQBAABrNupkc/vmP2fdwLgmO+I/AIDZPhMCAAAAAAAAAUUNAAAUAQAAy3fj8aP85j+pn31apmTiPwCA2T4iAgAAAAAAAAFGDQAAFAEAACu53H7U/eY/KO9OtceJ4j8AANo+IgIAAAAAAAABRw0AABQBAAArudx+1P3mP0SFquy5rOI/AADbPjICAAAAAAAAAUgNAAAUAQAAK7ncftT95j8AYpAAfc3iPwCA2z4yAgAAAAAAAAFJDQAAFAEAACu53H7U/eY/98uKzeHp4j8AgNs+QgIAAAAAAAABSg0AABQBAAArudx+1P3mPyvDmVPoAeM/AADcPkICAAAAAAAAAUsNAAAUAQAAK7ncftT95j/9ADO2vxfjPwAA3j5hAgAAAAAAAAFMDQAAFAEAACu53H7U/eY/DMzg0Tgp4z8AAN8+YQIAAAAAAAABTQ0AABQBAABrNupkc/vmP7jdGMqCOOM/AIDePmECAAAAAAAAAU4NAAAUAQAAqbP3ShL55j+hfGV7bkPjPwAA3j5hAgAAAAAAAAFPDQAAFAEAAOcwBTGx9uY/KGI8CStM4z8AAN0+cAIAAAAAAAABUA0AABQBAADFbBmKH/PmP02OnXO4UuM/AADcPnACAAAAAAAAAVENAAAUAQAApKgt443v5j+vRxOX51TjPwAA3D5wAgAAAAAAAAFSDQAAFAEAAIDkQTz86+Y/TY6dc7hS4z8AANw+gAIAAAAAAAABUw0AABQBAAD+3lwIOufmP4obsixaTuM/AADcPoACAAAAAAAAAVQNAAAUAQAAe9l31Hfi5j8DNtuenUXjPwAA3D6QAgAAAAAAAAFVDQAAFAEAADZRoIZU2+Y/GpeO7bE64z8AgNo+kAIAAAAAAAABVg0AABQBAACRh8+rANPmP88+zBiXLeM/AADaPp8CAAAAAAAAAVcNAAAUAQAA7L3+0KzK5j+E5glEfCDjPwAA3D6fAgAAAAAAAAFYDQAAFAEAAEb0LfZYwuY/2NTRSzIR4z8AAN0+rwIAAAAAAAABWQ0AABQBAAAAbFaoNbvmP418D3cXBOM/AADkPq8CAAAAAAAAAVoNAAAUAQAAveN+WhK05j/gatd+zfTiPwCA5z6zAgAAAAAAAAFbDQAAFAEAAHhbpwzvrOY/NFmfhoPl4j8AgOs+swIAAAAAAAABXA0AABQBAAA008++y6XmP0u6UtWX2uI/AADtPsICAAAAAAAAAV0NAAAUAQAAUIzx/dif5j9iGwYkrM/iPwAA9D7CAgAAAAAAAAFeDQAAFAEAAC3IBVdHnOY/PO+kuR7J4j8AgPc+0gIAAAAAAAABXw0AABQBAAALBBqwtZjmPxfDQ0+RwuI/AAAAP9ICAAAAAAAAAWANAAAUAQAASYEnllSW5j+1Cc4rYsDiPwDAAT/SAgAAAAAAAAFhDQAAFAEAAIj+NHzzk+Y/tQnOK2LA4j8AgAI/4QIAAAAAAAABYg0AABQBAACI/jR885PmP3l8uXLAxOI/AAADP+ECAAAAAAAAAWMNAAAUAQAAiP40fPOT5j8876S5HsniPwBAAj/hAgAAAAAAAAFkDQAAFAEAAEmBJ5ZUluY/xNR7R9vR4j8AAAI/8QIAAAAAAAABZQ0AABQBAABsRRM95pnmP6xzyPjG3OI/AIACPwEDAAAAAAAAAWYNAAAUAQAA7kr4cKie5j9ZhQDxEOziPwDAAj8BAwAAAAAAAAFnDQAAFAEAANKR1jGbpOY/Z1CuDIr94j8AwAE/EAMAAAAAAAABaA0AABQBAAAXGq5/vqvmPzqOR29hE+M/AEABPyADAAAAAAAAAWkNAAAUAQAAveN+WhK05j9thVb1ZyvjPwAAAT8gAwAAAAAAAAFqDQAAFAEAAGKtTzVmvOY/oXxle25D4z8AAAE/MAMAAAAAAAABaw0AABQBAAAIdyAQusTmPzct6iSkXeM/AIABPzADAAAAAAAAAWwNAAAUAQAADoLqdz7O5j/N3W7O2XfjPwDAAT8/AwAAAAAAAAFtDQAAFAEAABONtN/C1+Y/nhsIMbGN4z8AQAE/PwMAAAAAAAABbg0AABQBAAC4VoW6FuDmPw6gK3BZoeM/AAABP08DAAAAAAAAAW8NAAAUAQAAXiBWlWro5j8da9mL0rLjPwAAAT9PAwAAAAAAAAFwDQAAFAEAAAPqJnC+8OY/ynwRhBzC4z8AAAE/XgMAAAAAAAABcQ0AABQBAABIcv694ffmPxXV01g3z+M/AAACP14DAAAAAAAAAXINAAAUAQAAjfrVCwX/5j+cuqrm89fjPwCAAj9eAwAAAAAAAAFzDQAAFAEAAHBBtMz3BOc/I6CBdLDg4z8AQAM/fgMAAAAAAAABdA0AABQBAABUiJKN6grnP+YSbbsO5eM/AMADP34DAAAAAAAAAXUNAAAUAQAA2I13wawP5z9IzOLePefjPwCABj9+AwAAAAAAAAF2DQAAFAEAAFqTXPVuFOc/SMzi3j3n4z8AAAg/fgMAAAAAAAABdw0AABQBAADdmEEpMRnnP4VZ95ff4uM/AAAMP40DAAAAAAAAAXgNAAAUAQAAAF0t0MIc5z/+cyAKI9rjPwDADT+NAwAAAAAAAAF5DQAAFAEAAIJiEgSFIec/sxteNQjN4z8AQA8/rQMAAAAAAAABeg0AABQBAAAGaPc3RybnP0OXOvZfueM/AMAPP60DAAAAAAAAAXsNAAAUAQAAiW3cawkr5z+t5rVMKp/jPwCACz+tAwAAAAAAAAF8DQAAFAEAAG20uiz8MOc/8gnQOGd+4z8AgAk/rQMAAAAAAAABfQ0AABQBAACyPJJ6HzjnP69HE5fnVOM/AADcPrwDAAAAAAAAAX4NAAAUAQAAt0dc4qNB5z9IWfWK2iTjPwAAwz68AwAAAAAAAAF/DQAAFAEAAB6UH9dYTOc/WYUA8RDs4j8AgLM+zAMAAAAAAAABgA0AABQBAADEXfCxrFTnP2qxC1dHs+I/AACuPswDAAAAAAAACw=="/>
</p:tagLst>
</file>

<file path=ppt/tags/tag101.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37527|recordLength=37570|start=0|end=37527|audioFormat={00001610-0000-0010-8000-00AA00389B71}|audioRate=44100|muted=false|volume=0.8|fadeIn=0|fadeOut=0|videoFormat={34363248-0000-0010-8000-00AA00389B71}|videoRate=15|videoWidth=256|videoHeight=256"/>
</p:tagLst>
</file>

<file path=ppt/tags/tag11.xml><?xml version="1.0" encoding="utf-8"?>
<p:tagLst xmlns:a="http://schemas.openxmlformats.org/drawingml/2006/main" xmlns:r="http://schemas.openxmlformats.org/officeDocument/2006/relationships" xmlns:p="http://schemas.openxmlformats.org/presentationml/2006/main">
  <p:tag name="ATHENA.MIXSHAPE" val="|streamable=true|audioOnly=true|recordStart=55558|recordEnd=105270|recordLength=49712|start=55558|end=105270|audioFormat={00001610-0000-0010-8000-00AA00389B71}|audioRate=44100|muted=false|volume=0.8|fadeIn=0|fadeOut=0|videoFormat={34363248-0000-0010-8000-00AA00389B71}|videoRate=15|videoWidth=256|videoHeight=256"/>
</p:tagLst>
</file>

<file path=ppt/tags/tag12.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32051|recordLength=132101|start=0|end=132051|audioFormat={00001610-0000-0010-8000-00AA00389B71}|audioRate=44100|muted=false|volume=0.8|fadeIn=0|fadeOut=0|videoFormat={34363248-0000-0010-8000-00AA00389B71}|videoRate=15|videoWidth=256|videoHeight=256"/>
</p:tagLst>
</file>

<file path=ppt/tags/tag13.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214035|recordLength=214066|start=0|end=214035|audioFormat={00001610-0000-0010-8000-00AA00389B71}|audioRate=44100|muted=false|volume=0.8|fadeIn=0|fadeOut=0|videoFormat={34363248-0000-0010-8000-00AA00389B71}|videoRate=15|videoWidth=256|videoHeight=256"/>
</p:tagLst>
</file>

<file path=ppt/tags/tag14.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CIAAAAoAAAABwMAAAAAAQAAAEAAAAAECUlua0F0b21WMQIAAAAJBAAAAAkFAAAACQYAAAAJBwAAAAkIAAAACQkAAAAJCgAAAAkLAAAACQwAAAAJDQAAAAkOAAAACQ8AAAAJEAAAAAkRAAAACRIAAAAJEwAAAAkUAAAACRUAAAAJFgAAAAkXAAAACRgAAAAJGQAAAAkaAAAACRsAAAAJHAAAAAkdAAAACR4AAAAJHwAAAAkgAAAACSEAAAAJIgAAAAkjAAAACSQAAAAJJQAAAA0eBQQAAAALUGVuU3Ryb2tlVjEEAAAACkF0dHJpYnV0ZXMFVHJhY2UJU3RhcnRUaW1lBFR5cGUEBAAED1BlbkF0dHJpYnV0ZXNWMQIAAAAKSW5rVHJhY2VWMQIAAAAQDEFjdGlvblR5cGVWMQIAAAACAAAACSYAAAAJJwAAAO1IAAAAAAAABdj///8MQWN0aW9uVHlwZVYxAQAAAAd2YWx1ZV9fAAgCAAAAAAAAAAEFAAAABAAAAAkpAAAACSoAAAA4TQAAAAAAAAHV////2P///wAAAAABBgAAAAQAAAAJLAAAAAktAAAAyk8AAAAAAAAB0v///9j///8AAAAAAQcAAAAEAAAACS8AAAAJMAAAAF5SAAAAAAAAAc/////Y////AAAAAAEIAAAABAAAAAkyAAAACTMAAAChWAAAAAAAAAHM////2P///wAAAAABCQAAAAQAAAAJNQAAAAk2AAAAC1oAAAAAAAAByf///9j///8AAAAAAQoAAAAEAAAACTgAAAAJOQAAAHtcAAAAAAAAAcb////Y////AAAAAAELAAAABAAAAAk7AAAACTwAAAAWXgAAAAAAAAHD////2P///wAAAAABDAAAAAQAAAAJPgAAAAk/AAAAMWUAAAAAAAABwP///9j///8AAAAAAQ0AAAAEAAAACUEAAAAJQgAAAKlpAAAAAAAAAb3////Y////AAAAAAEOAAAABAAAAAlEAAAACUUAAACSawAAAAAAAAG6////2P///wAAAAABDwAAAAQAAAAJRwAAAAlIAAAARm4AAAAAAAABt////9j///8AAAAAARAAAAAEAAAACUoAAAAJSwAAAE5vAAAAAAAAAbT////Y////AAAAAAERAAAABAAAAAlNAAAACU4AAAAacAAAAAAAAAGx////2P///wAAAAABEgAAAAQAAAAJUAAAAAlRAAAAa3IAAAAAAAABrv///9j///8AAAAAARMAAAAEAAAACVMAAAAJVAAAAHVzAAAAAAAAAav////Y////AAAAAAEUAAAABAAAAAlWAAAACVcAAAD8dgAAAAAAAAGo////2P///wAAAAABFQAAAAQAAAAJWQAAAAlaAAAAtngAAAAAAAABpf///9j///8AAAAAARYAAAAEAAAACVwAAAAJXQAAAPd+AAAAAAAAAaL////Y////AAAAAAEXAAAABAAAAAlfAAAACWAAAAAagQAAAAAAAAGf////2P///wAAAAABGAAAAAQAAAAJYgAAAAljAAAADIQAAAAAAAABnP///9j///8AAAAAARkAAAAEAAAACWUAAAAJZgAAAMGFAAAAAAAAAZn////Y////AAAAAAEaAAAABAAAAAloAAAACWkAAAAchwAAAAAAAAGW////2P///wAAAAABGwAAAAQAAAAJawAAAAlsAAAA9YgAAAAAAAABk////9j///8AAAAAARwAAAAEAAAACW4AAAAJbwAAALCJAAAAAAAAAZD////Y////AAAAAAEdAAAABAAAAAlxAAAACXIAAABWjwAAAAAAAAGN////2P///wAAAAABHgAAAAQAAAAJdAAAAAl1AAAAKJIAAAAAAAABiv///9j///8AAAAAAR8AAAAEAAAACXcAAAAJeAAAAJCTAAAAAAAAAYf////Y////AAAAAAEgAAAABAAAAAl6AAAACXsAAABtlQAAAAAAAAGE////2P///wAAAAABIQAAAAQAAAAJfQAAAAl+AAAAV5YAAAAAAAABgf///9j///8AAAAAASIAAAAEAAAACYAAAAAJgQAAAA2YAAAAAAAAAX7////Y////AAAAAAEjAAAABAAAAAmDAAAACYQAAAAbcQEAAAAAAAF7////2P///wAAAAABJAAAAAQAAAAJhgAAAAmHAAAAqHEBAAAAAAABeP///9j///8AAAAAASUAAAAEAAAACYkAAAAJigAAAOd0AQAAAAAAAXX////Y////AAAAAAUmAAAAD1BlbkF0dHJpYnV0ZXNWMQoAAAAHX2NvbG9yQQdfY29sb3JSB19jb2xvckcHX2NvbG9yQgpGaXRUb0N1cnZlBkhlaWdodA5JZ25vcmVQcmVzc3VyZQ1Jc0hpZ2hsaWdodGVyBVNoYXBlBVdpZHRoAAAAAAAAAAAEAAICAgIBBgEBDEJydXNoU2hhcGVWMQIAAAAGAgAAAP8AAAAAAAAAAAAACEAAAAV0////DEJydXNoU2hhcGVWMQEAAAAHdmFsdWVfXwAIAgAAAAEAAAAAAAAAAAAIQAUnAAAACklua1RyYWNlVjEDAAAADUxpc3RgMStfaXRlbXMMTGlzdGAxK19zaXplD0xpc3RgMStfdmVyc2lvbgQAABhTaGFyZWQuSW5raW5nLklua1BvaW50W10CAAAACAgCAAAACY0AAABUAAAAVAAAAAEpAAAAJgAAAP8AAAAAAAAAAAAACEAAAAFy////dP///wEAAAAAAAAAAAAIQAEqAAAAJwAAAAmPAAAAHAAAABwAAAABLAAAACYAAAD/AAAAAAAAAAAAAAhAAAABcP///3T///8BAAAAAAAAAAAACEABLQAAACcAAAAJkQAAADIAAAAyAAAAAS8AAAAmAAAA/wAAAAAAAAAAAAAIQAAAAW7///90////AQAAAAAAAAAAAAhAATAAAAAnAAAACZMAAABIAAAASAAAAAEyAAAAJgAAAP8AAAAAAAAAAAAACEAAAAFs////dP///wEAAAAAAAAAAAAIQAEzAAAAJwAAAAmVAAAAHAAAABwAAAABNQAAACYAAAD/AAAAAAAAAAAAAAhAAAABav///3T///8BAAAAAAAAAAAACEABNgAAACcAAAAJlwAAADsAAAA7AAAAATgAAAAmAAAA/wAAAAAAAAAAAAAIQAAAAWj///90////AQAAAAAAAAAAAAhAATkAAAAnAAAACZkAAAAmAAAAJgAAAAE7AAAAJgAAAP8AAAAAAAAAAAAACEAAAAFm////dP///wEAAAAAAAAAAAAIQAE8AAAAJwAAAAmbAAAANgAAADYAAAABPgAAACYAAAD/AAAAAAAAAAAAAAhAAAABZP///3T///8BAAAAAAAAAAAACEABPwAAACcAAAAJnQAAACgAAAAoAAAAAUEAAAAmAAAA/wAAAAAAAAAAAAAIQAAAAWL///90////AQAAAAAAAAAAAAhAAUIAAAAnAAAACZ8AAAAzAAAAMwAAAAFEAAAAJgAAAP8AAAAAAAAAAAAACEAAAAFg////dP///wEAAAAAAAAAAAAIQAFFAAAAJwAAAAmhAAAAKgAAACoAAAABRwAAACYAAAD/AAAAAAAAAAAAAAhAAAABXv///3T///8BAAAAAAAAAAAACEABSAAAACcAAAAJowAAABAAAAAQAAAAAUoAAAAmAAAA/wAAAAAAAAAAAAAIQAAAAVz///90////AQAAAAAAAAAAAAhAAUsAAAAnAAAACaUAAAAIAAAACAAAAAFNAAAAJgAAAP8AAAAAAAAAAAAACEAAAAFa////dP///wEAAAAAAAAAAAAIQAFOAAAAJwAAAAmnAAAANgAAADYAAAABUAAAACYAAAD/AAAAAAAAAAAAAAhAAAABWP///3T///8BAAAAAAAAAAAACEABUQAAACcAAAAJqQAAABQAAAAUAAAAAVMAAAAmAAAA/wAAAAAAAAAAAAAIQAAAAVb///90////AQAAAAAAAAAAAAhAAVQAAAAnAAAACasAAABgAAAAYAAAAAFWAAAAJgAAAP8AAAAAAAAAAAAACEAAAAFU////dP///wEAAAAAAAAAAAAIQAFXAAAAJwAAAAmtAAAAJQAAACUAAAABWQAAACYAAAD/AAAAAAAAAAAAAAhAAAABUv///3T///8BAAAAAAAAAAAACEABWgAAACcAAAAJrwAAAAcAAAAHAAAAAVwAAAAmAAAA/wAAAAAAAAAAAAAIQAAAAVD///90////AQAAAAAAAAAAAAhAAV0AAAAnAAAACbEAAAA8AAAAPAAAAAFfAAAAJgAAAP8AAAAAAAAAAAAACEAAAAFO////dP///wEAAAAAAAAAAAAIQAFgAAAAJwAAAAmzAAAAKAAAACgAAAABYgAAACYAAAD/AAAAAAAAAAAAAAhAAAABTP///3T///8BAAAAAAAAAAAACEABYwAAACcAAAAJtQAAACwAAAAsAAAAAWUAAAAmAAAA/wAAAAAAAAAAAAAIQAAAAUr///90////AQAAAAAAAAAAAAhAAWYAAAAnAAAACbcAAAAkAAAAJAAAAAFoAAAAJgAAAP8AAAAAAAAAAAAACEAAAAFI////dP///wEAAAAAAAAAAAAIQAFpAAAAJwAAAAm5AAAAMAAAADAAAAABawAAACYAAAD/AAAAAAAAAAAAAAhAAAABRv///3T///8BAAAAAAAAAAAACEABbAAAACcAAAAJuwAAABMAAAATAAAAAW4AAAAmAAAA/wAAAAAAAAAAAAAIQAAAAUT///90////AQAAAAAAAAAAAAhAAW8AAAAnAAAACb0AAAB3AAAAdwAAAAFxAAAAJgAAAP8AAAAAAAAAAAAACEAAAAFC////dP///wEAAAAAAAAAAAAIQAFyAAAAJwAAAAm/AAAATAAAAEwAAAABdAAAACYAAAD/AAAAAAAAAAAAAAhAAAABQP///3T///8BAAAAAAAAAAAACEABdQAAACcAAAAJwQAAACIAAAAiAAAAAXcAAAAmAAAA/wAAAAAAAAAAAAAIQAAAAT7///90////AQAAAAAAAAAAAAhAAXgAAAAnAAAACcMAAAAyAAAAMgAAAAF6AAAAJgAAAP8AAAAAAAAAAAAACEAAAAE8////dP///wEAAAAAAAAAAAAIQAF7AAAAJwAAAAnFAAAAEQAAABEAAAABfQAAACYAAAD/AAAAAAAAAAAAAAhAAAABOv///3T///8BAAAAAAAAAAAACEABfgAAACcAAAAJxwAAAC8AAAAvAAAAAYAAAAAmAAAA/wAAAAAAAAAAAAAIQAAAATj///90////AQAAAAAAAAAAAAhAAYEAAAAnAAAACckAAACEAAAAhAAAAAGDAAAAJgAAAP8AAAAAAAAAAAAACEAAAAE2////dP///wEAAAAAAAAAAAAIQAGEAAAAJwAAAAnLAAAAAwAAAAMAAAABhgAAACYAAAD/AAAAAAAAAAAAAAhAAAABNP///3T///8BAAAAAAAAAAAACEABhwAAACcAAAAJzQAAADMAAAAzAAAAAYkAAAAmAAAA/wAAAAAAAAAAAAAIQAAAATL///90////AQAAAAAAAAAAAAhAAYoAAAAnAAAACc8AAAA5AAAAOQAAAAeNAAAAAAEAAACAAAAABApJbmtQb2ludFYxAgAAAAnQAAAACdEAAAAJ0gAAAAnTAAAACdQAAAAJ1QAAAAnWAAAACdcAAAAJ2AAAAAnZAAAACdoAAAAJ2wAAAAncAAAACd0AAAAJ3gAAAAnfAAAACeAAAAAJ4QAAAAniAAAACeMAAAAJ5AAAAAnlAAAACeYAAAAJ5wAAAAnoAAAACekAAAAJ6gAAAAnrAAAACewAAAAJ7QAAAAnuAAAACe8AAAAJ8AAAAAnxAAAACfIAAAAJ8wAAAAn0AAAACfUAAAAJ9gAAAAn3AAAACfgAAAAJ+QAAAAn6AAAACfsAAAAJ/AAAAAn9AAAACf4AAAAJ/wAAAAkAAQAACQEBAAAJAgEAAAkDAQAACQQBAAAJBQEAAAkGAQAACQcBAAAJCAEAAAkJAQAACQoBAAAJCwEAAAkMAQAACQ0BAAAJDgEAAAkPAQAACRABAAAJEQEAAAkSAQAACRMBAAAJFAEAAAkVAQAACRYBAAAJFwEAAAkYAQAACRkBAAAJGgEAAAkbAQAACRwBAAAJHQEAAAkeAQAACR8BAAAJIAEAAAkhAQAACSIBAAAJIwEAAA0sB48AAAAAAQAAACAAAAAECklua1BvaW50VjECAAAACSQBAAAJJQEAAAkmAQAACScBAAAJKAEAAAkpAQAACSoBAAAJKwEAAAksAQAACS0BAAAJLgEAAAkvAQAACTABAAAJMQEAAAkyAQAACTMBAAAJNAEAAAk1AQAACTYBAAAJNwEAAAk4AQAACTkBAAAJOgEAAAk7AQAACTwBAAAJPQEAAAk+AQAACT8BAAANBAeRAAAAAAEAAABAAAAABApJbmtQb2ludFYxAgAAAAlAAQAACUEBAAAJQgEAAAlDAQAACUQBAAAJRQEAAAlGAQAACUcBAAAJSAEAAAlJAQAACUoBAAAJSwEAAAlMAQAACU0BAAAJTgEAAAlPAQAACVABAAAJUQEAAAlSAQAACVMBAAAJVAEAAAlVAQAACVYBAAAJVwEAAAlYAQAACVkBAAAJWgEAAAlbAQAACVwBAAAJXQEAAAleAQAACV8BAAAJYAEAAAlhAQAACWIBAAAJYwEAAAlkAQAACWUBAAAJZgEAAAlnAQAACWgBAAAJaQEAAAlqAQAACWsBAAAJbAEAAAltAQAACW4BAAAJbwEAAAlwAQAACXEBAAANDgeTAAAAAAEAAACAAAAABApJbmtQb2ludFYxAgAAAAlyAQAACXMBAAAJdAEAAAl1AQAACXYBAAAJdwEAAAl4AQAACXkBAAAJegEAAAl7AQAACXwBAAAJfQEAAAl+AQAACX8BAAAJgAEAAAmBAQAACYIBAAAJgwEAAAmEAQAACYUBAAAJhgEAAAmHAQAACYgBAAAJiQEAAAmKAQAACYsBAAAJjAEAAAmNAQAACY4BAAAJjwEAAAmQAQAACZEBAAAJkgEAAAmTAQAACZQBAAAJlQEAAAmWAQAACZcBAAAJmAEAAAmZAQAACZoBAAAJmwEAAAmcAQAACZ0BAAAJngEAAAmfAQAACaABAAAJoQEAAAmiAQAACaMBAAAJpAEAAAmlAQAACaYBAAAJpwEAAAmoAQAACakBAAAJqgEAAAmrAQAACawBAAAJrQEAAAmuAQAACa8BAAAJsAEAAAmxAQAACbIBAAAJswEAAAm0AQAACbUBAAAJtgEAAAm3AQAACbgBAAAJuQEAAA04B5UAAAAAAQAAACAAAAAECklua1BvaW50VjECAAAACboBAAAJuwEAAAm8AQAACb0BAAAJvgEAAAm/AQAACcABAAAJwQEAAAnCAQAACcMBAAAJxAEAAAnFAQAACcYBAAAJxwEAAAnIAQAACckBAAAJygEAAAnLAQAACcwBAAAJzQEAAAnOAQAACc8BAAAJ0AEAAAnRAQAACdIBAAAJ0wEAAAnUAQAACdUBAAANBAeXAAAAAAEAAABAAAAABApJbmtQb2ludFYxAgAAAAnWAQAACdcBAAAJ2AEAAAnZAQAACdoBAAAJ2wEAAAncAQAACd0BAAAJ3gEAAAnfAQAACeABAAAJ4QEAAAniAQAACeMBAAAJ5AEAAAnlAQAACeYBAAAJ5wEAAAnoAQAACekBAAAJ6gEAAAnrAQAACewBAAAJ7QEAAAnuAQAACe8BAAAJ8AEAAAnxAQAACfIBAAAJ8wEAAAn0AQAACfUBAAAJ9gEAAAn3AQAACfgBAAAJ+QEAAAn6AQAACfsBAAAJ/AEAAAn9AQAACf4BAAAJ/wEAAAkAAgAACQECAAAJAgIAAAkDAgAACQQCAAAJBQIAAAkGAgAACQcCAAAJCAIAAAkJAgAACQoCAAAJCwIAAAkMAgAACQ0CAAAJDgIAAAkPAgAACRACAAANBQeZAAAAAAEAAABAAAAABApJbmtQb2ludFYxAgAAAAkRAgAACRICAAAJEwIAAAkUAgAACRUCAAAJFgIAAAkXAgAACRgCAAAJGQIAAAkaAgAACRsCAAAJHAIAAAkdAgAACR4CAAAJHwIAAAkgAgAACSECAAAJIgIAAAkjAgAACSQCAAAJJQIAAAkmAgAACScCAAAJKAIAAAkpAgAACSoCAAAJKwIAAAksAgAACS0CAAAJLgIAAAkvAgAACTACAAAJMQIAAAkyAgAACTMCAAAJNAIAAAk1AgAACTYCAAANGgebAAAAAAEAAABAAAAABApJbmtQb2ludFYxAgAAAAk3AgAACTgCAAAJOQIAAAk6AgAACTsCAAAJPAIAAAk9AgAACT4CAAAJPwIAAAlAAgAACUECAAAJQgIAAAlDAgAACUQCAAAJRQIAAAlGAgAACUcCAAAJSAIAAAlJAgAACUoCAAAJSwIAAAlMAgAACU0CAAAJTgIAAAlPAgAACVACAAAJUQIAAAlSAgAACVMCAAAJVAIAAAlVAgAACVYCAAAJVwIAAAlYAgAACVkCAAAJWgIAAAlbAgAACVwCAAAJXQIAAAleAgAACV8CAAAJYAIAAAlhAgAACWICAAAJYwIAAAlkAgAACWUCAAAJZgIAAAlnAgAACWgCAAAJaQIAAAlqAgAACWsCAAAJbAIAAA0KB50AAAAAAQAAAEAAAAAECklua1BvaW50VjECAAAACW0CAAAJbgIAAAlvAgAACXACAAAJcQIAAAlyAgAACXMCAAAJdAIAAAl1AgAACXYCAAAJdwIAAAl4AgAACXkCAAAJegIAAAl7AgAACXwCAAAJfQIAAAl+AgAACX8CAAAJgAIAAAmBAgAACYICAAAJgwIAAAmEAgAACYUCAAAJhgIAAAmHAgAACYgCAAAJiQIAAAmKAgAACYsCAAAJjAIAAAmNAgAACY4CAAAJjwIAAAmQAgAACZECAAAJkgIAAAmTAgAACZQCAAANGAefAAAAAAEAAABAAAAABApJbmtQb2ludFYxAgAAAAmVAgAACZYCAAAJlwIAAAmYAgAACZkCAAAJmgIAAAmbAgAACZwCAAAJnQIAAAmeAgAACZ8CAAAJoAIAAAmhAgAACaICAAAJowIAAAmkAgAACaUCAAAJpgIAAAmnAgAACagCAAAJqQIAAAmqAgAACasCAAAJrAIAAAmtAgAACa4CAAAJrwIAAAmwAgAACbECAAAJsgIAAAmzAgAACbQCAAAJtQIAAAm2AgAACbcCAAAJuAIAAAm5AgAACboCAAAJuwIAAAm8AgAACb0CAAAJvgIAAAm/AgAACcACAAAJwQIAAAnCAgAACcMCAAAJxAIAAAnFAgAACcYCAAAJxwIAAA0NB6EAAAAAAQAAAEAAAAAECklua1BvaW50VjECAAAACcgCAAAJyQIAAAnKAgAACcsCAAAJzAIAAAnNAgAACc4CAAAJzwIAAAnQAgAACdECAAAJ0gIAAAnTAgAACdQCAAAJ1QIAAAnWAgAACdcCAAAJ2AIAAAnZAgAACdoCAAAJ2wIAAAncAgAACd0CAAAJ3gIAAAnfAgAACeACAAAJ4QIAAAniAgAACeMCAAAJ5AIAAAnlAgAACeYCAAAJ5wIAAAnoAgAACekCAAAJ6gIAAAnrAgAACewCAAAJ7QIAAAnuAgAACe8CAAAJ8AIAAAnxAgAADRYHowAAAAABAAAAEAAAAAQKSW5rUG9pbnRWMQIAAAAJ8gIAAAnzAgAACfQCAAAJ9QIAAAn2AgAACfcCAAAJ+AIAAAn5AgAACfoCAAAJ+wIAAAn8AgAACf0CAAAJ/gIAAAn/AgAACQADAAAJAQMAAAelAAAAAAEAAAAIAAAABApJbmtQb2ludFYxAgAAAAkCAwAACQMDAAAJBAMAAAkFAwAACQYDAAAJBwMAAAkIAwAACQkDAAAHpwAAAAABAAAAQAAAAAQKSW5rUG9pbnRWMQIAAAAJCgMAAAkLAwAACQwDAAAJDQMAAAkOAwAACQ8DAAAJEAMAAAkRAwAACRIDAAAJEwMAAAkUAwAACRUDAAAJFgMAAAkXAwAACRgDAAAJGQMAAAkaAwAACRsDAAAJHAMAAAkdAwAACR4DAAAJHwMAAAkgAwAACSEDAAAJIgMAAAkjAwAACSQDAAAJJQMAAAkmAwAACScDAAAJKAMAAAkpAwAACSoDAAAJKwMAAAksAwAACS0DAAAJLgMAAAkvAwAACTADAAAJMQMAAAkyAwAACTMDAAAJNAMAAAk1AwAACTYDAAAJNwMAAAk4AwAACTkDAAAJOgMAAAk7AwAACTwDAAAJPQMAAAk+AwAACT8DAAANCgepAAAAAAEAAAAgAAAABApJbmtQb2ludFYxAgAAAAlAAwAACUEDAAAJQgMAAAlDAwAACUQDAAAJRQMAAAlGAwAACUcDAAAJSAMAAAlJAwAACUoDAAAJSwMAAAlMAwAACU0DAAAJTgMAAAlPAwAACVADAAAJUQMAAAlSAwAACVMDAAANDAerAAAAAAEAAACAAAAABApJbmtQb2ludFYxAgAAAAlUAwAACVUDAAAJVgMAAAlXAwAACVgDAAAJWQMAAAlaAwAACVsDAAAJXAMAAAldAwAACV4DAAAJXwMAAAlgAwAACWEDAAAJYgMAAAljAwAACWQDAAAJZQMAAAlmAwAACWcDAAAJaAMAAAlpAwAACWoDAAAJawMAAAlsAwAACW0DAAAJbgMAAAlvAwAACXADAAAJcQMAAAlyAwAACXMDAAAJdAMAAAl1AwAACXYDAAAJdwMAAAl4AwAACXkDAAAJegMAAAl7AwAACXwDAAAJfQMAAAl+AwAACX8DAAAJgAMAAAmBAwAACYIDAAAJgwMAAAmEAwAACYUDAAAJhgMAAAmHAwAACYgDAAAJiQMAAAmKAwAACYsDAAAJjAMAAAmNAwAACY4DAAAJjwMAAAmQAwAACZEDAAAJkgMAAAmTAwAACZQDAAAJlQMAAAmWAwAACZcDAAAJmAMAAAmZAwAACZoDAAAJmwMAAAmcAwAACZ0DAAAJngMAAAmfAwAACaADAAAJoQMAAAmiAwAACaMDAAAJpAMAAAmlAwAACaYDAAAJpwMAAAmoAwAACakDAAAJqgMAAAmrAwAACawDAAAJrQMAAAmuAwAACa8DAAAJsAMAAAmxAwAACbIDAAAJswMAAA0gB60AAAAAAQAAAEAAAAAECklua1BvaW50VjECAAAACbQDAAAJtQMAAAm2AwAACbcDAAAJuAMAAAm5AwAACboDAAAJuwMAAAm8AwAACb0DAAAJvgMAAAm/AwAACcADAAAJwQMAAAnCAwAACcMDAAAJxAMAAAnFAwAACcYDAAAJxwMAAAnIAwAACckDAAAJygMAAAnLAwAACcwDAAAJzQMAAAnOAwAACc8DAAAJ0AMAAAnRAwAACdIDAAAJ0wMAAAnUAwAACdUDAAAJ1gMAAAnXAwAACdgDAAANGwevAAAAAAEAAAAIAAAABApJbmtQb2ludFYxAgAAAAnZAwAACdoDAAAJ2wMAAAncAwAACd0DAAAJ3gMAAAnfAwAACgexAAAAAAEAAABAAAAABApJbmtQb2ludFYxAgAAAAngAwAACeEDAAAJ4gMAAAnjAwAACeQDAAAJ5QMAAAnmAwAACecDAAAJ6AMAAAnpAwAACeoDAAAJ6wMAAAnsAwAACe0DAAAJ7gMAAAnvAwAACfADAAAJ8QMAAAnyAwAACfMDAAAJ9AMAAAn1AwAACfYDAAAJ9wMAAAn4AwAACfkDAAAJ+gMAAAn7AwAACfwDAAAJ/QMAAAn+AwAACf8DAAAJAAQAAAkBBAAACQIEAAAJAwQAAAkEBAAACQUEAAAJBgQAAAkHBAAACQgEAAAJCQQAAAkKBAAACQsEAAAJDAQAAAkNBAAACQ4EAAAJDwQAAAkQBAAACREEAAAJEgQAAAkTBAAACRQEAAAJFQQAAAkWBAAACRcEAAAJGAQAAAkZBAAACRoEAAAJGwQAAA0EB7MAAAAAAQAAAEAAAAAECklua1BvaW50VjECAAAACRwEAAAJHQQAAAkeBAAACR8EAAAJIAQAAAkhBAAACSIEAAAJIwQAAAkkBAAACSUEAAAJJgQAAAknBAAACSgEAAAJKQQAAAkqBAAACSsEAAAJLAQAAAktBAAACS4EAAAJLwQAAAkwBAAACTEEAAAJMgQAAAkzBAAACTQEAAAJNQQAAAk2BAAACTcEAAAJOAQAAAk5BAAACToEAAAJOwQAAAk8BAAACT0EAAAJPgQAAAk/BAAACUAEAAAJQQQAAAlCBAAACUMEAAANGAe1AAAAAAEAAABAAAAABApJbmtQb2ludFYxAgAAAAlEBAAACUUEAAAJRgQAAAlHBAAACUgEAAAJSQQAAAlKBAAACUsEAAAJTAQAAAlNBAAACU4EAAAJTwQAAAlQBAAACVEEAAAJUgQAAAlTBAAACVQEAAAJVQQAAAlWBAAACVcEAAAJWAQAAAlZBAAACVoEAAAJWwQAAAlcBAAACV0EAAAJXgQAAAlfBAAACWAEAAAJYQQAAAliBAAACWMEAAAJZAQAAAllBAAACWYEAAAJZwQAAAloBAAACWkEAAAJagQAAAlrBAAACWwEAAAJbQQAAAluBAAACW8EAAANFAe3AAAAAAEAAABAAAAABApJbmtQb2ludFYxAgAAAAlwBAAACXEEAAAJcgQAAAlzBAAACXQEAAAJdQQAAAl2BAAACXcEAAAJeAQAAAl5BAAACXoEAAAJewQAAAl8BAAACX0EAAAJfgQAAAl/BAAACYAEAAAJgQQAAAmCBAAACYMEAAAJhAQAAAmFBAAACYYEAAAJhwQAAAmIBAAACYkEAAAJigQAAAmLBAAACYwEAAAJjQQAAAmOBAAACY8EAAAJkAQAAAmRBAAACZIEAAAJkwQAAA0cB7kAAAAAAQAAAEAAAAAECklua1BvaW50VjECAAAACZQEAAAJlQQAAAmWBAAACZcEAAAJmAQAAAmZBAAACZoEAAAJmwQAAAmcBAAACZ0EAAAJngQAAAmfBAAACaAEAAAJoQQAAAmiBAAACaMEAAAJpAQAAAmlBAAACaYEAAAJpwQAAAmoBAAACakEAAAJqgQAAAmrBAAACawEAAAJrQQAAAmuBAAACa8EAAAJsAQAAAmxBAAACbIEAAAJswQAAAm0BAAACbUEAAAJtgQAAAm3BAAACbgEAAAJuQQAAAm6BAAACbsEAAAJvAQAAAm9BAAACb4EAAAJvwQAAAnABAAACcEEAAAJwgQAAAnDBAAADRAHuwAAAAABAAAAIAAAAAQKSW5rUG9pbnRWMQIAAAAJxAQAAAnFBAAACcYEAAAJxwQAAAnIBAAACckEAAAJygQAAAnLBAAACcwEAAAJzQQAAAnOBAAACc8EAAAJ0AQAAAnRBAAACdIEAAAJ0wQAAAnUBAAACdUEAAAJ1gQAAA0NB70AAAAAAQAAAIAAAAAECklua1BvaW50VjECAAAACdcEAAAJ2AQAAAnZBAAACdoEAAAJ2wQAAAncBAAACd0EAAAJ3gQAAAnfBAAACeAEAAAJ4QQAAAniBAAACeMEAAAJ5AQAAAnlBAAACeYEAAAJ5wQAAAnoBAAACekEAAAJ6gQAAAnrBAAACewEAAAJ7QQAAAnuBAAACe8EAAAJ8AQAAAnxBAAACfIEAAAJ8wQAAAn0BAAACfUEAAAJ9gQAAAn3BAAACfgEAAAJ+QQAAAn6BAAACfsEAAAJ/AQAAAn9BAAACf4EAAAJ/wQAAAkABQAACQEFAAAJAgUAAAkDBQAACQQFAAAJBQUAAAkGBQAACQcFAAAJCAUAAAkJBQAACQoFAAAJCwUAAAkMBQAACQ0FAAAJDgUAAAkPBQAACRAFAAAJEQUAAAkSBQAACRMFAAAJFAUAAAkVBQAACRYFAAAJFwUAAAkYBQAACRkFAAAJGgUAAAkbBQAACRwFAAAJHQUAAAkeBQAACR8FAAAJIAUAAAkhBQAACSIFAAAJIwUAAAkkBQAACSUFAAAJJgUAAAknBQAACSgFAAAJKQUAAAkqBQAACSsFAAAJLAUAAAktBQAACS4FAAAJLwUAAAkwBQAACTEFAAAJMgUAAAkzBQAACTQFAAAJNQUAAAk2BQAACTcFAAAJOAUAAAk5BQAACToFAAAJOwUAAAk8BQAACT0FAAAJPgUAAAk/BQAACUAFAAAJQQUAAAlCBQAACUMFAAAJRAUAAAlFBQAACUYFAAAJRwUAAAlIBQAACUkFAAAJSgUAAAlLBQAACUwFAAAJTQUAAA0JB78AAAAAAQAAAIAAAAAECklua1BvaW50VjECAAAACU4FAAAJTwUAAAlQBQAACVEFAAAJUgUAAAlTBQAACVQFAAAJVQUAAAlWBQAACVcFAAAJWAUAAAlZBQAACVoFAAAJWwUAAAlcBQAACV0FAAAJXgUAAAlfBQAACWAFAAAJYQUAAAliBQAACWMFAAAJZAUAAAllBQAACWYFAAAJZwUAAAloBQAACWkFAAAJagUAAAlrBQAACWwFAAAJbQUAAAluBQAACW8FAAAJcAUAAAlxBQAACXIFAAAJcwUAAAl0BQAACXUFAAAJdgUAAAl3BQAACXgFAAAJeQUAAAl6BQAACXsFAAAJfAUAAAl9BQAACX4FAAAJfwUAAAmABQAACYEFAAAJggUAAAmDBQAACYQFAAAJhQUAAAmGBQAACYcFAAAJiAUAAAmJBQAACYoFAAAJiwUAAAmMBQAACY0FAAAJjgUAAAmPBQAACZAFAAAJkQUAAAmSBQAACZMFAAAJlAUAAAmVBQAACZYFAAAJlwUAAAmYBQAACZkFAAANNAfBAAAAAAEAAABAAAAABApJbmtQb2ludFYxAgAAAAmaBQAACZsFAAAJnAUAAAmdBQAACZ4FAAAJnwUAAAmgBQAACaEFAAAJogUAAAmjBQAACaQFAAAJpQUAAAmmBQAACacFAAAJqAUAAAmpBQAACaoFAAAJqwUAAAmsBQAACa0FAAAJrgUAAAmvBQAACbAFAAAJsQUAAAmyBQAACbMFAAAJtAUAAAm1BQAACbYFAAAJtwUAAAm4BQAACbkFAAAJugUAAAm7BQAADR4HwwAAAAABAAAAQAAAAAQKSW5rUG9pbnRWMQIAAAAJvAUAAAm9BQAACb4FAAAJvwUAAAnABQAACcEFAAAJwgUAAAnDBQAACcQFAAAJxQUAAAnGBQAACccFAAAJyAUAAAnJBQAACcoFAAAJywUAAAnMBQAACc0FAAAJzgUAAAnPBQAACdAFAAAJ0QUAAAnSBQAACdMFAAAJ1AUAAAnVBQAACdYFAAAJ1wUAAAnYBQAACdkFAAAJ2gUAAAnbBQAACdwFAAAJ3QUAAAneBQAACd8FAAAJ4AUAAAnhBQAACeIFAAAJ4wUAAAnkBQAACeUFAAAJ5gUAAAnnBQAACegFAAAJ6QUAAAnqBQAACesFAAAJ7AUAAAntBQAADQ4HxQAAAAABAAAAIAAAAAQKSW5rUG9pbnRWMQIAAAAJ7gUAAAnvBQAACfAFAAAJ8QUAAAnyBQAACfMFAAAJ9AUAAAn1BQAACfYFAAAJ9wUAAAn4BQAACfkFAAAJ+gUAAAn7BQAACfwFAAAJ/QUAAAn+BQAADQ8HxwAAAAABAAAAQAAAAAQKSW5rUG9pbnRWMQIAAAAJ/wUAAAkABgAACQEGAAAJAgYAAAkDBgAACQQGAAAJBQYAAAkGBgAACQcGAAAJCAYAAAkJBgAACQoGAAAJCwYAAAkMBgAACQ0GAAAJDgYAAAkPBgAACRAGAAAJEQYAAAkSBgAACRMGAAAJFAYAAAkVBgAACRYGAAAJFwYAAAkYBgAACRkGAAAJGgYAAAkbBgAACRwGAAAJHQYAAAkeBgAACR8GAAAJIAYAAAkhBgAACSIGAAAJIwYAAAkkBgAACSUGAAAJJgYAAAknBgAACSgGAAAJKQYAAAkqBgAACSsGAAAJLAYAAAktBgAADREHyQAAAAABAAAAAAEAAAQKSW5rUG9pbnRWMQIAAAAJLgYAAAkvBgAACTAGAAAJMQYAAAkyBgAACTMGAAAJNAYAAAk1BgAACTYGAAAJNwYAAAk4BgAACTkGAAAJOgYAAAk7BgAACTwGAAAJPQYAAAk+BgAACT8GAAAJQAYAAAlBBgAACUIGAAAJQwYAAAlEBgAACUUGAAAJRgYAAAlHBgAACUgGAAAJSQYAAAlKBgAACUsGAAAJTAYAAAlNBgAACU4GAAAJTwYAAAlQBgAACVEGAAAJUgYAAAlTBgAACVQGAAAJVQYAAAlWBgAACVcGAAAJWAYAAAlZBgAACVoGAAAJWwYAAAlcBgAACV0GAAAJXgYAAAlfBgAACWAGAAAJYQYAAAliBgAACWMGAAAJZAYAAAllBgAACWYGAAAJZwYAAAloBgAACWkGAAAJagYAAAlrBgAACWwGAAAJbQYAAAluBgAACW8GAAAJcAYAAAlxBgAACXIGAAAJcwYAAAl0BgAACXUGAAAJdgYAAAl3BgAACXgGAAAJeQYAAAl6BgAACXsGAAAJfAYAAAl9BgAACX4GAAAJfwYAAAmABgAACYEGAAAJggYAAAmDBgAACYQGAAAJhQYAAAmGBgAACYcGAAAJiAYAAAmJBgAACYoGAAAJiwYAAAmMBgAACY0GAAAJjgYAAAmPBgAACZAGAAAJkQYAAAmSBgAACZMGAAAJlAYAAAmVBgAACZYGAAAJlwYAAAmYBgAACZkGAAAJmgYAAAmbBgAACZwGAAAJnQYAAAmeBgAACZ8GAAAJoAYAAAmhBgAACaIGAAAJowYAAAmkBgAACaUGAAAJpgYAAAmnBgAACagGAAAJqQYAAAmqBgAACasGAAAJrAYAAAmtBgAACa4GAAAJrwYAAAmwBgAACbEGAAANfAfLAAAAAAEAAAAEAAAABApJbmtQb2ludFYxAgAAAAmyBgAACbMGAAAJtAYAAAoHzQAAAAABAAAAQAAAAAQKSW5rUG9pbnRWMQIAAAAJtQYAAAm2BgAACbcGAAAJuAYAAAm5BgAACboGAAAJuwYAAAm8BgAACb0GAAAJvgYAAAm/BgAACcAGAAAJwQYAAAnCBgAACcMGAAAJxAYAAAnFBgAACcYGAAAJxwYAAAnIBgAACckGAAAJygYAAAnLBgAACcwGAAAJzQYAAAnOBgAACc8GAAAJ0AYAAAnRBgAACdIGAAAJ0wYAAAnUBgAACdUGAAAJ1gYAAAnXBgAACdgGAAAJ2QYAAAnaBgAACdsGAAAJ3AYAAAndBgAACd4GAAAJ3wYAAAngBgAACeEGAAAJ4gYAAAnjBgAACeQGAAAJ5QYAAAnmBgAACecGAAANDQfPAAAAAAEAAABAAAAABApJbmtQb2ludFYxAgAAAAnoBgAACekGAAAJ6gYAAAnrBgAACewGAAAJ7QYAAAnuBgAACe8GAAAJ8AYAAAnxBgAACfIGAAAJ8wYAAAn0BgAACfUGAAAJ9gYAAAn3BgAACfgGAAAJ+QYAAAn6BgAACfsGAAAJ/AYAAAn9BgAACf4GAAAJ/wYAAAkABwAACQEHAAAJAgcAAAkDBwAACQQHAAAJBQcAAAkGBwAACQcHAAAJCAcAAAkJBwAACQoHAAAJCwcAAAkMBwAACQ0HAAAJDgcAAAkPBwAACRAHAAAJEQcAAAkSBwAACRMHAAAJFAcAAAkVBwAACRYHAAAJFwcAAAkYBwAACRkHAAAJGgcAAAkbBwAACRwHAAAJHQcAAAkeBwAACR8HAAAJIAcAAA0HBdAAAAAKSW5rUG9pbnRWMQQAAAABWAFZDlByZXNzdXJlRmFjdG9yCVRpbWVTdGFtcAAAAAAGBgsQAgAAAIDLBWVCZmM/pvMLgEsLzD8AgJY+AAAAAAAAAAAB0QAAANAAAACAywVlQmZjP6bzC4BLC8w/AIDOPhAAAAAAAAAAAdIAAADQAAAAgMsFZUJmYz9ldw7ndgPMPwAA2z4QAAAAAAAAAAHTAAAA0AAAAIDLBWVCZmM/ZXcO53YDzD8AgOM+EAAAAAAAAAAB1AAAANAAAACAywVlQmZjP2V3Dud2A8w/AADfPhAAAAAAAAAAAdUAAADQAAAAgMsFZUJmYz9ldw7ndgPMPwAA2z4QAAAAAAAAAAHWAAAA0AAAAIC0ddINPmU/pvMLgEsLzD8AgNY+HwAAAAAAAAAB1wAAANAAAACAnuU/2RVnPyjsBrL0Gsw/AIDUPh8AAAAAAAAAAdgAAADQAAAAgIdVraTtaD/qYP98cjLMPwCA2j4vAAAAAAAAAAHZAAAA0AAAAIBZNYg7nWw/71H14MRRzD8AgN0+LwAAAAAAAAAB2gAAANAAAABAikLoThJxP3U75nbAgMw/AADfPj4AAAAAAAAAAdsAAADQAAAAAGhqDADWcz87odSlkLfMPwAA4D4+AAAAAAAAAAHcAAAA0AAAAABR2nnLrXU/xnu7n94FzT8AAOE+PgAAAAAAAAAB3QAAANAAAABAOkrnloV3P4/SnzIBXM0/AIDhPk4AAAAAAAAAAd4AAADQAAAAQCO6VGJdeT+cpYFe+LnNPwAA5T5OAAAAAAAAAAHfAAAA0AAAAEAMKsItNXs/6PRgI8Qfzj8AgOY+XgAAAAAAAAAB4AAAANAAAABA6lHm3vh9PzREQOiPhc4/AADvPl4AAAAAAAAAAeEAAADQAAAAwOM8BUhegD+EhBURrgrPPwAA8z5tAAAAAAAAAAHiAAAA0AAAAODMrHITNoI/Vr3la3Wfzz8AwAI/fQAAAAAAAAAB4wAAANAAAADAqtSWxPmEP9hvUy6cMdA/AAAHP30AAAAAAAAAAeQAAADQAAAA4Hy0cVupiD+mty0lEafQPwBADz99AAAAAAAAAAHlAAAA0AAAAGBJ8Cflzow/VUGJz5sY0T8AwBI/jQAAAAAAAAAB5gAAANAAAABABXJKKvCQP8JO5+BRgtE/AIAVP40AAAAAAAAAAecAAADQAAAAwOXrAOJ4kz/OIckMSeDRPwCAFj+cAAAAAAAAAAHoAAAA0AAAAFDGZbeZAZY/eLouU4Ey0j8AwBY/nAAAAAAAAAAB6QAAANAAAADApt9tUYqYPwKVFU3PgNI/AAAXP6sAAAAAAAAAAeoAAADQAAAAMIqrtg/Ymj9L8/6tSMfSPwAAFz+rAAAAAAAAAAHrAAAA0AAAAJBtd//NJZ0/UdXqde0F0z8AABc/ugAAAAAAAAAB7AAAANAAAACQWTn/n8KeP/p8WljTONM/AAAXP7oAAAAAAAAAAe0AAADQAAAAMKSmSDwSoD9eqMyh5GPTPwAAFz/KAAAAAAAAAAHuAAAA0AAAAAid2dqrpaA/gldBUiGH0z8AwBU/ygAAAAAAAAAB7wAAANAAAABQlzW2nhuhP0TMOR2fntM/AEAVP8oAAAAAAAAAAfAAAADQAAAACJO62hR0oT/IxDRPSK7TPwCAFD/aAAAAAAAAAAHxAAAA0AAAAAiTutoUdKE/yMQ0T0iu0z8AABQ/2gAAAAAAAAAB8gAAANAAAAAIk7raFHShP4VIN7ZzptM/AAAVP9oAAAAAAAAAAfMAAADQAAAAcJTjI5hWoT/jkb034JLTPwCAFT/pAAAAAAAAAAH0AAAA0AAAAFCXNbaeG6E/AF9GIHh30z8AQBY/6QAAAAAAAAAB9QAAANAAAABwngIkL4igP/xtULwlWNM/AMAWP/kAAAAAAAAAAfYAAADQAAAA8FBDSIxznz+5AF2//jDTPwCAFz8JAQAAAAAAAAH3AAAA0AAAAMBqJW3HYJ0/cpNpwtcJ0z8AwBc/CQEAAAAAAAAB+AAAANAAAAAwiqu2D9iaP+ypeCzc2tI/AEAXPxgBAAAAAAAAAfkAAADQAAAAsKkxAFhPmD9mwIeW4KvSPwAAFz8YAQAAAAAAAAH6AAAA0AAAACDJt0mgxpU/oVqZZxB10j8AABg/KAEAAAAAAAAB+wAAANAAAADA5esA4niTP7k2LOxVOtI/AIAYPygBAAAAAAAAAfwAAADQAAAAUAIguCMrkT+xVEAksfvRPwDAGD83AQAAAAAAAAH9AAAA0AAAAGA4BLq9MI4/qXJUXAy90T8AABk/NwEAAAAAAAAB/gAAANAAAAAAZiTfJoGKP8JO5+BRgtE/AAAZP0cBAAAAAAAAAf8AAADQAAAAYIj8unW9hz/86PixgUvRPwAAGT9HAQAAAAAAAAEAAQAA0AAAAMCq1JbE+YQ/VUGJz5sY0T8AgBk/VwEAAAAAAAABAQEAANAAAACAxwhOBqyCP47bmqDL4dA/AMAZP1cBAAAAAAAAAQIBAADQAAAAIN6Y4DrUgD/nMyu+5a7QPwDAGD9XAQAAAAAAAAEDAQAA0AAAAEDTwVOq0H8/QYy72/970D8AQBg/dgEAAAAAAAABBAEAANAAAAAA3wmdxOR+P9xgSZLuUNA/AAAYP3YBAAAAAAAAAQUBAADQAAAAAN8JncTkfj9Wd1j88iHQPwAAGD92AQAAAAAAAAEGAQAA0AAAAEDTwVOq0H8/oBvPzO7lzz8AQBc/hgEAAAAAAAABBwEAANAAAAAg3pjgOtSAP1TM7wcjgM8/AAAXP4YBAAAAAAAAAQgBAADQAAAAgMcITgasgj/EABOqghLPPwAAFz+GAQAAAAAAAAEJAQAA0AAAAOCkMHK3b4U/OjU2TOKkzj8AABc/lQEAAAAAAAABCgEAANAAAAAAdxBNTh+JP6xpWe5BN84/AMAUP5UBAAAAAAAAAQsBAADQAAAAAD6o3sq6jT+flnfCStnNPwDAEz+lAQAAAAAAAAEMAQAA0AAAALD8e5MWoZE/FryQyPyKzT8AgBE/pQEAAAAAAAABDQEAANAAAABg11ElwZ+UP81dp2eDRM0/AIAQP7QBAAAAAAAAAQ4BAADQAAAAYK/VJGXZlz8G+Lg4sw3NPwCADz+0AQAAAAAAAAEPAQAA0AAAAFCHWSQJE5s/worFO4zmzD8AAA8/xAEAAAAAAAABEAEAANAAAACQWTn/n8KeP72Zz9c5x8w/AMANP8QBAAAAAAAAAREBAADQAAAAuJhe/yH+oD/6JNcMvK/MPwBADT/UAQAAAAAAAAESAQAA0AAAAAiJm9p9QqI/eCzc2hKgzD8AgA0/1AEAAAAAAAABEwEAANAAAACoegH/XGmjP3gs3NoSoMw/AMANP+MBAAAAAAAAARQBAADQAAAAQG+5tUJVpD+5qNlz56fMPwAACz/jAQAAAAAAAAEVAQAA0AAAAEBlmrWrI6U/O6HUpZC3zD8AAAo/8wEAAAAAAAABFgEAANAAAAAQXs1HG7elP4EOyKK33sw/AIAIP/MBAAAAAAAAARcBAADQAAAAOFt7tRTypT/JbLEDMSXNPwAACD8DAgAAAAAAAAEYAQAA0AAAANBZUmyRD6Y/1T+TLyiDzT8AwAY/AwIAAAAAAAABGQEAANAAAAA4W3u1FPKlP2ELcI3I8M0/AEAGPxICAAAAAAAAARoBAADQAAAA8GAf2iF8pT8wU0qEPWbOPwAABT8SAgAAAAAAAAEbAQAA0AAAAIhpFZE1y6Q/vh4n4t3Tzj8AQAQ/IgIAAAAAAAABHAEAANAAAADwdF3aT9+jP0zqA0B+Qc8/AIAEPyICAAAAAAAAAR0BAADQAAAAUIP3tXC4oj+YOeMESqfPPwDABD8xAgAAAAAAAAEeAQAA0AAAAAiTutoUdKE/UoZimKAC0D8AQAQ/MQIAAAAAAAABHwEAANAAAAAwpKZIPBKgP5fzVZXHKdA/AAAEP0ECAAAAAAAAASABAADQAAAA0GfT2sCbnT/cYEmS7lDQPwAA8z5BAgAAAAAAAAEhAQAA0AAAADCKq7YP2Jo/ABC+Qit00D8AgOk+YAIAAAAAAAABIgEAANAAAAAgoTtJRACZPwQBtKZ9k9A/AABRPmACAAAAAAAAASMBAADQAAAAILV5SXJjlz8psChXurbQPwAAuj2AAgAAAAAAAAEkAQAA0AAAAAjNbZBsv7I/IAob6k/cyz8AAKk+AAAAAAAAAAABJQEAANAAAAAsTyt+MZOyP9+NHVF71Ms/AIDnPg8AAAAAAAAAASYBAADQAAAALE8rfjGTsj8gChvqT9zLPwAA9T4PAAAAAAAAAAEnAQAA0AAAACxPK34xk7I/340dUXvUyz8AAP8+DwAAAAAAAAABKAEAANAAAAAsTyt+MZOyP9+NHVF71Ms/AEAAPw8AAAAAAAAAASkBAADQAAAALE8rfjGTsj/fjR1Re9TLPwAA/z4fAAAAAAAAAAEqAQAA0AAAAMRNAjWusLI/IAob6k/cyz8AAPw+HwAAAAAAAAABKwEAANAAAADETQI1rrCyPyAKG+pP3Ms/AID6Ph8AAAAAAAAAASwBAADQAAAACM1tkGy/sj/jfhO1zfPLPwAA+j4fAAAAAAAAAAEtAQAA0AAAAJjLREfp3LI/KOwGsvQazD8AAPo+LwAAAAAAAAABLgEAANAAAAAsyhv+ZfqyP+9R9eDEUcw/AAD7Pi8AAAAAAAAAAS8BAADQAAAACEheEKEmsz+5qNlz56fMPwCA+z4+AAAAAAAAAAEwAQAA0AAAAODFoCLcUrM/iPCzalwdzT8AQAE/PgAAAAAAAAABMQEAANAAAABMQrrrk5yzP9kwiZN6os0/AMACP04AAAAAAAAAATIBAADQAAAAvL7TtEvmsz+saVnuQTfOPwDABD9OAAAAAAAAAAEzAQAA0AAAAHC6WNnBPrQ/fqIpSQnMzj8AgAU/XQAAAAAAAAABNAEAANAAAABwNUlZ9qW0P1Db+aPQYM8/AMAFP10AAAAAAAAAATUBAADQAAAAuC+lNOkbtT9ShmKYoALQPwAABj+AAAAAAAAAAAE2AQAA0AAAAECpbGuaoLU/PZvFd61c0D8AAAY/gAAAAAAAAAABNwEAANAAAADYIjSiSyW2PymwKFe6ttA/AAAGP4AAAAAAAAAAATgBAADQAAAAIB2QfT6btj/0Bg3q3AzRPwDAAz+AAAAAAAAAAAE5AQAA0AAAAGAX7FgxEbc/feHz4ypb0T8AwAI/jwAAAAAAAAABOgEAANAAAABgktzYZXi3P6aBXvi5ndE/AID6Po8AAAAAAAAAATsBAADQAAAAGI5h/dvQtz9t50wnitTRPwCA9T6fAAAAAAAAAAE8AQAA0AAAANCJ5iFSKbg/E4+8CXAH0j8AgK0+nwAAAAAAAAABPQEAANAAAAA4BgDrCXO4P1j8rwaXLtI/AACNPq8AAAAAAAAAAT4BAADQAAAAGIRC/USfuD87Lyce/0nSPwAAdD6vAAAAAAAAAAE/AQAA0AAAAFgDrlgDrrg/fKskt9NR0j8AAGg+zgAAAAAAAAABQAEAANAAAACEnSCrG2fEP0H+aGOR6co/AICIPgAAAAAAAAAAAUEBAADQAAAAhJ0gqxtnxD9B/mhjkenKPwAAuz4QAAAAAAAAAAFCAQAA0AAAADwetU9dWMQ/wAVuMejZyj8AAMY+EAAAAAAAAAABQwEAANAAAAD0nkn0nknEP/2QdWZqwso/AADOPhAAAAAAAAAAAUQBAADQAAAAUN+Txj9CxD+8FHjNlbrKPwAA1j4QAAAAAAAAAAFFAQAA0AAAAKwf3pjgOsQ/Ohx9m+yqyj8AANg+HwAAAAAAAAABRgEAANAAAABkoHI9IizEP3inhNBuk8o/AIDbPh8AAAAAAAAAAUcBAADQAAAAdGFRtAQWxD9yto5sHHTKPwAA3T4vAAAAAAAAAAFIAQAA0AAAAECjxM8o8cM/Lkmbb/VMyj8AgN4+LwAAAAAAAAABSQEAANAAAAAI5TfrTMzDP2jjrEAlFso/AIDfPj4AAAAAAAAAAUoBAADQAAAAjKc/q7KYwz+gfb4RVd/JPwCA3z4+AAAAAAAAAAFLAQAA0AAAALAp/Zh3bMM/mZvSSbCgyT8AAOA+PgAAAAAAAAABTAEAANAAAADUq7qGPEDDP5C55oELYsk/AADrPk4AAAAAAAAAAU0BAADQAAAAVG7CRqIMwz/KU/hSOyvJPwAA8D5OAAAAAAAAAAFOAQAA0AAAANQwygYI2cI/heYEVhQEyT8AAP8+XgAAAAAAAAABTwEAANAAAABU89HGbaXCP8JxDIuW7Mg/AMACP14AAAAAAAAAAVABAADQAAAANPYjWXRqwj+D9Q7yweTIPwCABT9tAAAAAAAAAAFRAQAA0AAAABD5det6L8I/A+4JJGv0yD8AgAY/bQAAAAAAAAABUgEAANAAAABIPBJQIu3BP0hb/SCSG8k/AIAJP30AAAAAAAAAAVMBAADQAAAA3L/4hmqjwT8OwetPYlLJPwAACz99AAAAAAAAAAFUAQAA0AAAAHBD372yWcE/F6PXFweRyT8AQAw/jQAAAAAAAAABVQEAANAAAACohnsiWhfBP18BwXiA18k/AMAMP40AAAAAAAAAAVYBAADQAAAA4MkXhwHVwD/p26dyziXKPwCADz+cAAAAAAAAAAFXAQAA0AAAALzMaRkImsA/9K6JnsWDyj8AABE/nAAAAAAAAAABWAEAANAAAABAj3HZbWbAP0H+aGOR6co/AMASP6wAAAAAAAAAAVkBAADQAAAAZBEvxzI6wD/TujslhHbLPwCAEz+sAAAAAAAAAAFaAQAA0AAAAHTSDT4VJMA/KOwGsvQazD8AQBg/uwAAAAAAAAABWwEAANAAAADUElgQthzAP0CSygnj1sw/AEAaP7sAAAAAAAAAAVwBAADQAAAAHJLDa3QrwD8WvJDI/IrNPwCAHD/bAAAAAAAAAAFdAQAA0AAAAFRQUFBQUMA/7OVWhxY/zj8AgB0/2wAAAAAAAAABXgEAANAAAAB0Tf69SYvAP4CTH61b684/AEAeP9sAAAAAAAAAAV8BAADQAAAAPApiWaLNwD/UxOo5zI/PPwDAHj/bAAAAAAAAAAFgAQAA0AAAAPAF530YJsE/NrnZrwge0D8AgB8/2wAAAAAAAAABYQEAANAAAAAEQrZ0L3fBP+BRP/ZAcNA/AMAfP+oAAAAAAAAAAWIBAADQAAAAFH6Fa0bIwT8psChXurbQPwDAHz/qAAAAAAAAAAFjAQAA0AAAAID6njT+EcI/MJIUH1/10D8AACA/+gAAAAAAAAABZAEAANAAAACQNm4rFWPCP9c5hAFFKNE/AAAhP/oAAAAAAAAAAWUBAADQAAAARDLzT4u7wj8cp3f+a0/RPwCAIT8KAQAAAAAAAAFmAQAA0AAAAKDtLaJgG8M//9nuFdRq0T8AACQ/CgEAAAAAAAABZwEAANAAAACgaB4ilYLDP2AUa/uSdtE/AAAlPxkBAAAAAAAAAWgBAADQAAAAQKPEzyjxwz9gFGv7knbRPwDAJj8ZAQAAAAAAAAFpAQAA0AAAADwetU9dWMQ/vl3xfP9i0T8AgCc/KQEAAAAAAAABagEAANAAAAA8maXPkb/EP9sqemWXR9E/AAAlPykBAAAAAAAAAWsBAADQAAAA8JQq9AcYxT+2ewW1WiTRPwAAJD84AQAAAAAAAAFsAQAA0AAAAKSQrxh+cMU/ksyQBB4B0T8AQBg/OAEAAAAAAAABbQEAANAAAAC4zH4PlcHFPyyhHrsM1tA/AAATP0gBAAAAAAAAAW4BAADQAAAAIEmY2EwLxj+mty0lEafQPwCA3D5IAQAAAAAAAAFvAQAA0AAAAEhGRkZGRsY/ABC+Qit00D8AALw+WAEAAAAAAAABcAEAANAAAAAMA6rhnojGPxnsUMdwOdA/AACpPlgBAAAAAAAAAXEBAADQAAAANABYT5jDxj8iFMr+l/XPPwAAoj53AQAAAAAAAAFyAQAA0AAAAHwiWhcBT84/MTqR00dsyj8AgIg+AAAAAAAAAAABcwEAANAAAABIZM0yJSrOP2/FmAjKVMo/AAC7Pg8AAAAAAAAAAXQBAADQAAAAXCWsqQcUzj+sUKA9TD3KPwAAxj4PAAAAAAAAAAF1AQAA0AAAAGzmiiDq/c0/aOOsQCUWyj8AAM4+DwAAAAAAAAABdgEAANAAAAAoZx/FK+/NP+bqsQ58Bso/AADWPh8AAAAAAAAAAXcBAADQAAAAOCj+Ow7ZzT8idrlD/u7JPwAA2D4fAAAAAAAAAAF4AQAA0AAAAKQpJ4WRu80/HoXD36vPyT8AgOQ+LwAAAAAAAAABeQEAANAAAABsa5qgtZbNP9kX0OKEqMk/AADqPi8AAAAAAAAAAXoBAADQAAAAOK0NvNlxzT9ULt9MiXnJPwAA8T4+AAAAAAAAAAF7AQAA0AAAAGAvy6meRc0/jMjwHblCyT8AAPQ+PgAAAAAAAAABfAEAANAAAADc8dJpBBLNP8ZiAu/oC8k/AID3Pk4AAAAAAAAAAX0BAADQAAAAYLTaKWrezD9CeRFZ7dzIPwAA+T5OAAAAAAAAAAF+AQAA0AAAADy3LLxwo8w/+wseXMa1yD8AwAI/TgAAAAAAAAABfwEAANAAAAAYun5Od2jMP/caKPhzlsg/AMAFP04AAAAAAAAAAYABAADQAAAA8LzQ4H0tzD91Ii3GyobIPwDADD9tAAAAAAAAAAGBAQAA0AAAAHR/2KDj+cs/dSItxsqGyD8AABA/bQAAAAAAAAABggEAANAAAABQgioz6r7LP/caKPhzlsg/AEAUP20AAAAAAAAAAYMBAADQAAAAMIV8xfCDyz+6jyDD8a3IPwAAFj9tAAAAAAAAAAGEAQAA0AAAAMAIY/w4Oss/Af0TwBjVyD8AwBc/fQAAAAAAAAABhQEAANAAAACwzJMFIunKP4XmBFYUBMk/AIAYP4wAAAAAAAAAAYYBAADQAAAAANEO4auQyj9LTPOE5DrJPwAAGj+MAAAAAAAAAAGHAQAA0AAAAEjVibw1OMo/VC7fTIl5yT8AgBo/nAAAAAAAAAABiAEAANAAAACQ2QSYv9/JP1sQyxQuuMk/AAAdP5wAAAAAAAAAAYkBAADQAAAA4N1/c0mHyT9i8rbc0vbJPwAAHj+cAAAAAAAAAAGKAQAA0AAAAMyhsHwyNsk/KlilC6Mtyj8AQB8/rAAAAAAAAAABiwEAANAAAAAE5Uzh2fPIPzE6kdNHbMo/AMAfP6wAAAAAAAAAAYwBAADQAAAA4Oeec+C4yD97mHo0wbLKPwCAIT+7AAAAAAAAAAGNAQAA0AAAAARqXGGljMg/w/ZjlTr5yj8AQCI/uwAAAAAAAAABjgEAANAAAAB0a4WqKG/IP07RSo+IR8s/AMAiP9sAAAAAAAAAAY8BAADQAAAALOwZT2pgyD8YKC8iq53LPwAAIz/bAAAAAAAAAAGQAQAA0AAAAMyrz3zJZ8g/ZXcO53YDzD8AQCI/2wAAAAAAAAABkQEAANAAAABgqqYzRoXIP/NC60QXccw/AAAiP9sAAAAAAAAAAZIBAADQAAAA4Oeec+C4yD8DB8PUYO7MPwDAID/qAAAAAAAAAAGTAQAA0AAAAExkuDyYAsk/0k6dy9VjzT8AQCA/6gAAAAAAAAABlAEAANAAAAAAYD1hDlvJP5+Wd8JK2c0/AAAgP/oAAAAAAAAAAZUBAADQAAAAANst4ULCyT/s5VaHFj/OPwAAID/6AAAAAAAAAAGWAQAA0AAAAABWHmF3Kco/+Lg4sw2dzj8AACA/+gAAAAAAAAABlwEAANAAAAAA0Q7hq5DKP4CTH61b684/AAAgPxkBAAAAAAAAAZgBAADQAAAA6Iog6v0Nyz/M8QgO1THPPwAAIT8ZAQAAAAAAAAGZAQAA0AAAALyDU3xtocs/0tP01Xlwzz8AgCE/KQEAAAAAAAABmgEAANAAAADg+/Fpm0PMP1a95Wt1n88/AEAiPykBAAAAAAAAAZsBAADQAAAAqDNGhSjtzD9crtvPx77PPwDAIj8pAQAAAAAAAAGcAQAA0AAAAMir5HJWj80/HiPUmkXWzz8AQCI/KQEAAAAAAAABnQEAANAAAAD85GHXZhvOP2Cf0TMa3s8/AAAiPzgBAAAAAAAAAZ4BAADQAAAAkF4pDhigzj9gn9EzGt7PPwCAIj84AQAAAAAAAAGfAQAA0AAAANRYhekKFs8/HiPUmkXWzz8AwCI/SAEAAAAAAAABoAEAANAAAAAYU+HE/YvPP5wq2Wicxs8/AEAiP0gBAAAAAAAAAaEBAADQAAAAwI2HcpH6zz+YOeMESqfPPwAAIj9YAQAAAAAAAAGiAQAA0AAAAF4EPPniMNA/ElDybk54zz8AgCI/WAEAAAAAAAABowEAANAAAAAKYlmizWDQPwxuBqepOc8/AMAiP2wBAAAAAAAAAaQBAADQAAAAEgDBHVmJ0D+Akx+tW+vOPwBAIj9sAQAAAAAAAAGlAQAA0AAAAHbecmuFqtA/NERA6I+Fzj8AACI/fAEAAAAAAAABpgEAANAAAAA4/W6LUsTQP6h4Y4rvF84/AAAiP3wBAAAAAAAAAacBAADQAAAArJz/T2HP0D/ZMImTeqLNPwAAIj+LAQAAAAAAAAGoAQAA0AAAAKyc/09hz9A/CumunAUtzT8AgCI/iwEAAAAAAAABqQEAANAAAAA4/W6LUsTQPzuh1KWQt8w/AMAiP5sBAAAAAAAAAaoBAADQAAAASr5NAjWu0D9uWfquG0LMPwAAJD+bAQAAAAAAAAGrAQAA0AAAAOTfm7QIjdA/nxEguKbMyz8AgCQ/qwEAAAAAAAABrAEAANAAAACwIQ/QLGjQP9DJRcExV8s/AEAlP6sBAAAAAAAAAa0BAADQAAAA1qPMvfE70D8BgmvKvOHKPwDAJT+6AQAAAAAAAAGuAQAA0AAAAChGrxQHDNA/szKMBfF7yj8AACc/ugEAAAAAAAABrwEAANAAAABk0kwgvJrPP6hfqtn5Hco/AIAnP8oBAAAAAAAAAbABAADQAAAALJnPu6sOzz9fAcF4gNfJPwCAKT/KAQAAAAAAAAGxAQAA0AAAAFignCk8e84/GpTNe1mwyT8AQCo/ygEAAAAAAAABsgEAANAAAAAoZx/FK+/NP5mb0kmwoMk/AAAtP9oBAAAAAAAAAbMBAADQAAAAlO1XjnpqzT+Zm9JJsKDJPwAALj/aAQAAAAAAAAG0AQAA0AAAAOyyseDm+8w/WxDLFC64yT8AACw/+QEAAAAAAAABtQEAANAAAABMeAszU43MP18BwXiA18k/AAArP/kBAAAAAAAAAbYBAADQAAAAmHyGDt00zD+lbrR1p/7JPwBAFj/5AQAAAAAAAAG3AQAA0AAAAIhAtxfG48s/6duncs4lyj8AAA0/+QEAAAAAAAABuAEAANAAAAC8g1N8baHLPy5Jm2/1TMo/AMAHPwgCAAAAAAAAAbkBAADQAAAADIjOV/dIyz/xvZM6c2TKPwAABj8IAgAAAAAAAAG6AQAA0AAAAID/zSUdZpE/HwBs1QfDxz8AAIs+AAAAAAAAAAABuwEAANAAAABABXJKKvCQP1mLcwqKq8c/AIC+Pg8AAAAAAAAAAbwBAADQAAAAUAIguCMrkT+YFns/DJTHPwAAyj4PAAAAAAAAAAG9AQAA0AAAAID/zSUdZpE/U6mHQuVsxz8AANI+DwAAAAAAAAABvgEAANAAAACw/HuTFqGRP5E0j3dnVcc/AADZPg8AAAAAAAAAAb8BAADQAAAAwPkpARDckT+NQ5kTFTbHPwCA2j4fAAAAAAAAAAHAAQAA0AAAAOD2124JF5I/R9alFu4Oxz8AAOM+HwAAAAAAAAABwQEAANAAAAAQ9IXcAlKSP4Fwt+cd2MY/AADnPi4AAAAAAAAAAcIBAADQAAAAUO7ht/XHkj95jssfeZnGPwCA7z4uAAAAAAAAAAHDAQAA0AAAALDoPZPoPZM/MDDivv9Sxj8AgPM+PgAAAAAAAAABxAEAANAAAADw30fc1O6TP6dV+8SxBMY/AAAAPz4AAAAAAAAAAcUBAADQAAAAYNdRJcGflD/b/hYyj67FPwAAAz8+AAAAAAAAAAHGAQAA0AAAAODOW26tUJU/TTM61O5AxT8AAAo/TgAAAAAAAAABxwEAANAAAABgwxMlkzyWP7x2ZxL8s8Q/AAANP04AAAAAAAAAAcgBAADQAAAA8LfL23golz+owZkeYBfEPwDAET9dAAAAAAAAAAHJAQAA0AAAALCpMQBYT5g/VJDOke9ywz8AwBM/XQAAAAAAAAABygEAANAAAACAmEWSMLGZP0HbAJ5T1sI/AEAWP20AAAAAAAAAAcsBAADQAAAAUIdZJAkTmz8tJjOqtznCPwBAFz9tAAAAAAAAAAHMAQAA0AAAAFBzGyTbr5w/W+1iT/CkwT8AwBc/fQAAAAAAAAABzQEAANAAAABQX90jrUyeP4i0kvQoEME/AAAYP30AAAAAAAAAAc4BAADQAAAAMEufI3/pnz91/8QAjXPAPwDAFj+MAAAAAAAAAAHPAQAA0AAAAJibsJEow6A/xJTuGeKtvz8AQBY/jAAAAAAAAAAB0AEAANAAAACYkZGRkZGhP5wqUzKqdL4/AMAOP5wAAAAAAAAAAdEBAADQAAAAmIdykfpfoj96sa2uxFq9PwCACz+cAAAAAAAAAAHSAQAA0AAAAJh9U5FjLqM/3CH5wNpvvD8AAMU+qwAAAAAAAAAB0wEAANAAAACIczSRzPyjPzqhTm+eZbs/AACgPqsAAAAAAAAAAdQBAADQAAAAiGkVkTXLpD+YIKQdYlu6PwAAiz67AAAAAAAAAAHVAQAA0AAAABBezUcbt6U/9p/5yyVRuT8AAIQ+uwAAAAAAAAAB1gEAANAAAABgBd+PT9usP3isRrp6764/AACUPgAAAAAAAAAAAdcBAADQAAAAGAuDtFxlrD+KfyjmcU2vPwAAyz4QAAAAAAAAAAHYAQAA0AAAABgLg7RcZaw/in8o5nFNrz8AANc+EAAAAAAAAAAB2QEAANAAAAAYC4O0XGWsP1EL8VBZFLA/AADgPhAAAAAAAAAAAdoBAADQAAAAoAlaa9mCrD9Y7dwY/lKwPwAA5z4fAAAAAAAAAAHbAQAA0AAAANAGCNnSvaw/ZsC+RPWwsD8AgOg+HwAAAAAAAAAB3AEAANAAAACAAo39SBatP/Z8kQboPbE/AIDpPi8AAAAAAAAAAd0BAADQAAAAYPu/j7iprT+NKlosLeqxPwAA6j4vAAAAAAAAAAHeAQAA0AAAAMjyydikWq4/JMkYtsS1sj8AAOs+LwAAAAAAAAAB3wEAANAAAABQ54GPikavP75n1z9cgbM/AIDrPk4AAAAAAAAAAeABAADQAAAAqG6xx3kKsD9YBpbJ80y0PwCA5z5OAAAAAAAAAAHhAQAA0AAAAOxoDaNsgLA/7LNe7zj5tD8AgOU+XgAAAAAAAAAB4gEAANAAAAA4Y2l+X/awPwVaIkcntbU/AADhPl4AAAAAAAAAAeMBAADQAAAAxNwwtRB7sT+bB+tsbGG2PwAA3z5eAAAAAAAAAAHkAQAA0AAAAHzYtdmG07E/rby4YAj+tj8AAN0+XgAAAAAAAAAB5QEAANAAAADkVM+iPh2yP7+AkPBRe7c/AADcPm0AAAAAAAAAAeYBAADQAAAACFJ9EDhYsj9LTG1O8ui3PwAA3D5tAAAAAAAAAAHnAQAA0AAAACxPK34xk7I/1CZUSEA3uD8AgOM+fQAAAAAAAAAB6AEAANAAAAAIzW2QbL+yP1gQRd47Zrg/AADnPn0AAAAAAAAAAekBAADQAAAAmMtER+ncsj9cATtCjoW4PwAA8j6NAAAAAAAAAAHqAQAA0AAAAJjLREfp3LI/XAE7Qo6FuD8AgPY+jQAAAAAAAAAB6wEAANAAAAAIzW2QbL+yP1wBO0KOhbg/AID+Po0AAAAAAAAAAewBAADQAAAA5M+/InOEsj9WH0966Ua4PwAAAT+NAAAAAAAAAAHtAQAA0AAAAHxTplm7OrI/zURogJv4tz8AQAI/nAAAAAAAAAAB7gEAANAAAAB82LXZhtOxP0F5iyL7irc/AMACP6wAAAAAAAAAAe8BAADQAAAAoN+CRxdAsT+tvLhgCP62PwDAAj+7AAAAAAAAAAHwAQAA0AAAAIBn5FnpnbA/lRb1CBpCtj8AAAM/uwAAAAAAAAAB8QEAANAAAAAw4LQh+tmvP3x/O03ZZrU/AIADP8sAAAAAAAAAAfIBAADQAAAA6O93Rp6Vrj/d74Zf73u0PwDAAz/bAAAAAAAAAAHzAQAA0AAAADj+ESK/bq0/QGDScQWRsz8AwAg/2wAAAAAAAAAB9AEAANAAAAAYC4O0XGWsPyTJGLbEtbI/AAALP9sAAAAAAAAAAfUBAADQAAAAGBWitPOWqz+NKlosLeqxPwCADD/qAAAAAAAAAAH2AQAA0AAAALAdmGsH5qo/dISW1D4usT8AAA0/6gAAAAAAAAAB9wEAANAAAABoIzyQFHCqP1ve0nxQcrA/AEAMPwoBAAAAAAAAAfgBAADQAAAAwCe3a54Xqj+QYRSuFoyvPwAADD8KAQAAAAAAAAH5AQAA0AAAAJAqCf6k3Kk/WDOhNpXVrT8AAA0/CgEAAAAAAAAB+gEAANAAAACQKgn+pNypPyrYD+sKfaw/AIANPxkBAAAAAAAAAfsBAADQAAAAkCoJ/qTcqT8IbnQD00OrPwDADD8ZAQAAAAAAAAH8AQAA0AAAABgp4LQh+qk/7Na6R5Joqj8AQAw/GQEAAAAAAAAB/QEAANAAAABIJo4iGzWqP8xOCyj/bak/AMAJPxkBAAAAAAAAAf4BAADQAAAAACITR5GNqj+0qEfQELKoPwDACD8pAQAAAAAAAAH/AQAA0AAAANAaRtkAIas/peRvQMc0qD8AAAg/KQEAAAAAAAABAAIAANAAAABIElAi7dGrP54ChHgi9qc/AAAIPzgBAAAAAAAAAQECAADQAAAAOAgxIlagrD+eAoR4IvanPwAACD84AQAAAAAAAAECAgAA0AAAAGD7v4+4qa0/peRvQMc0qD8AAAg/SAEAAAAAAAABAwIAANAAAACA7k79GrOuP6jVZaQZVKg/AEAGP0gBAAAAAAAAAQQCAADQAAAAmOHdan28rz+6mT00Y9GoPwCABT9nAQAAAAAAAAEFAgAA0AAAABjrypAxVLA/zE4LKP9tqT8AwAI/ZwEAAAAAAAABBgIAANAAAABc5SZsJMqwP+T0zn/tKao/AMABP2cBAAAAAAAAAQcCAADQAAAAEOGrkJoisT/2qZxzicaqPwAA/z5nAQAAAAAAAAEIAgAA0AAAADjeWf6TXbE/EkFWL8qhqz8AAP0+dwEAAAAAAAABCQIAANAAAADE3DC1EHuxPyT2IyNmPqw/AAD8PncBAAAAAAAAAQoCAADQAAAAxNwwtRB7sT9Ejd3ephmtPwAA/D6HAQAAAAAAAAELAgAA0AAAAORe7qLVTrE/XCSXmuf0rT8AAPM+hwEAAAAAAAABDAIAANAAAAA4Y2l+X/awP3isRrp6764/AADvPpYBAAAAAAAAAQ0CAADQAAAAqOmhR65xsD9RC/FQWRSwPwCAnT6WAQAAAAAAAAEOAgAA0AAAAAjjBrQAn68/3dbNrvmBsD8AAHE+xQEAAAAAAAABDwIAANAAAABQ8aCPIXiuP++apT5D/7A/AABIPsUBAAAAAAAAARACAADQAAAAoP86a0JRrT97ZoKc42yxPwAAOz7FAQAAAAAAAAERAgAA0AAAAPiuEJCnKrU/c6fyLJidpj8AgLA+AAAAAAAAAAABEgIAANAAAABIs4trMdK0P4FryrzhGqc/AADyPhAAAAAAAAAAARMCAADQAAAAADQgEHPDtD+JTbaEhlmnPwBAAD8QAAAAAAAAAAEUAgAA0AAAAHA1SVn2pbQ/liCYsH23pz8AgAU/EAAAAAAAAAABFQIAANAAAABwNUlZ9qW0P54ChHgi9qc/AAAJPx8AAAAAAAAAARYCAADQAAAAcDVJWfaltD+wt1FsvpKoPwCACT8fAAAAAAAAAAEXAgAA0AAAAHA1SVn2pbQ/yF0VxKxOqT8AwAk/LwAAAAAAAAABGAIAANAAAAC4tLS0tLS0P+T0zn/tKao/AAAKPy8AAAAAAAAAARkCAADQAAAAADQgEHPDtD8AjIg7LgWrPwCABT8+AAAAAAAAAAEaAgAA0AAAANixYiKu77Q/IAUuvxMfrD8AgAM/PgAAAAAAAAABGwIAANAAAAC4L6U06Ru1P0h+00L5OK0/AAD8Pk4AAAAAAAAAARwCAADQAAAA2CxTouJWtT9q6G4qMXKuPwAA9z5OAAAAAAAAAAEdAgAA0AAAAPgpARDckbU/kGEUrhaMrz8AAPA+TgAAAAAAAAABHgIAANAAAABgphrZk9u1P9f04eZUQ7A/AIDtPl4AAAAAAAAAAR8CAADQAAAA2CI0oksltj9mwL5E9bCwPwAA7D5eAAAAAAAAAAEgAgAA0AAAAECfTWsDb7Y/75qlPkP/sD8AAOw+bQAAAAAAAAABIQIAANAAAACwG2c0u7i2P3SEltQ+LrE/AADwPm0AAAAAAAAAASICAADQAAAAIJiA/XICtz90hJbUPi6xPwAA8j59AAAAAAAAAAEjAgAA0AAAANCTBSLpWrc/75qlPkP/sD8AAPw+fQAAAAAAAAABJAIAANAAAACAj4pGX7O3P+THwxJMobA/AEAAP40AAAAAAAAAASUCAADQAAAAOIsPa9ULuD9V/Oa0qzOwPwCAAj+NAAAAAAAAAAEmAgAA0AAAAPCGlI9LZLg/in8o5nFNrz8AgAM/nAAAAAAAAAABJwIAANAAAABYA65YA664P2AVjf45FK4/AIABP6wAAAAAAAAAASgCAADQAAAAOIHwaj7auD86uvuyr7usPwDAAD+sAAAAAAAAAAEpAgAA0AAAAIAAXMb86Lg/CG50A9NDqz8AAPw+rAAAAAAAAAABKgIAANAAAACAAFzG/Oi4P9Yh7VP2y6k/AID5PrsAAAAAAAAAASsCAADQAAAA6AGFD4DLuD+o1WWkGVSoPwAA9j67AAAAAAAAAAEsAgAA0AAAABiEQv1En7g/eone9Dzcpj8AgPQ+uwAAAAAAAAABLQIAANAAAACgByk0jVW4P1MfQw0Fo6U/AAD0PssAAAAAAAAAAS4CAADQAAAAOIsPa9ULuD83iIlRxMekPwAA9D7LAAAAAAAAAAEvAgAA0AAAAICPikZfs7c/HuLF+dULpD8AAPQ+2wAAAAAAAAABMAIAANAAAACAFJrGKky3PxUP5M3eraM/AAD0PtsAAAAAAAAAATECAADQAAAAIJiA/XICtz8OLfgFOm+jPwCA8D7qAAAAAAAAAAEyAgAA0AAAAGCc+9j8qbY/Di34BTpvoz8AAO8+6gAAAAAAAAABMwIAANAAAAD4H+IPRWC2PxEe7mmMjqM/AIC9PvoAAAAAAAAAATQCAADQAAAA2CI0oksltj8ZANoxMc2jPwCApz76AAAAAAAAAAE1AgAA0AAAAPik8Y8Q+bU/HuLF+dULpD8AAJo+CgEAAAAAAAABNgIAANAAAAC4JYY0Uuq1PybTu10oK6Q/AACWPgoBAAAAAAAAATcCAADQAAAA+MyXfIYOvT9aAS/VqeGlPwCAnj4AAAAAAAAAAAE4AgAA0AAAAEhMA9hEHb0/hVzAIDQ6pz8AANk+DwAAAAAAAAABOQIAANAAAABoSbFFPli9P5oRjhTQ1qc/AADmPg8AAAAAAAAAAToCAADQAAAA2MXKDvahvT/EbB9gWi+pPwCA7z4PAAAAAAAAAAE7AgAA0AAAALBDDSExzr0/1iHtU/bLqT8AgPk+HwAAAAAAAAABPAIAANAAAADQQLuOKgm+P+zWukeSaKo/AAD8Ph8AAAAAAAAAAT0CAADQAAAASL3UV+JSvj8IbnQD00OrPwAA+z4vAAAAAAAAAAE+AgAA0AAAAPC4WXxYq74/IAUuvxMfrD8AgPo+LwAAAAAAAAABPwIAANAAAACwtN6gzgO/P0SN3d6mGa0/AADwPj4AAAAAAAAAAUACAADQAAAAGDH4aYZNvz9cJJea5/StPwCA6z4+AAAAAAAAAAFBAgAA0AAAAICtETM+l78/eKxGunrvrj8AAOE+TgAAAAAAAAABQgIAANAAAACoqr+gN9K/P5BhFK4WjK8/AIDcPk4AAAAAAAAAAUMCAADQAAAAgCgCs3L+vz9RC/FQWRSwPwCA2j5OAAAAAAAAAAFEAgAA0AAAACxTouJWFcA/1/Th5lRDsD8AANo+XgAAAAAAAAABRQIAANAAAADUElgQthzAP9rl10qnYrA/AADmPl4AAAAAAAAAAUYCAADQAAAA1BJYELYcwD/a5ddKp2KwPwCA6z5tAAAAAAAAAAFHAgAA0AAAANQSWBC2HMA/2uXXSqdisD8AgPc+bQAAAAAAAAABSAIAANAAAAAsU6LiVhXAP9f04eZUQ7A/AID8Pn0AAAAAAAAAAUkCAADQAAAAgCgCs3L+vz9RC/FQWRSwPwCABD99AAAAAAAAAAFKAgAA0AAAAFgrVEV5w78/kGEUrhaMrz8AAAc/fQAAAAAAAAABSwIAANAAAADwrjp8wXm/P3LKWvLVsK4/AMAKP4wAAAAAAAAAAUwCAADQAAAAOLO1V0shvz9YM6E2ldWtPwAADD+MAAAAAAAAAAFNAgAA0AAAADg4xdcWur4/LskFT12crD8AQA4/nAAAAAAAAAABTgIAANAAAABIvdRX4lK+PwR9fp+AJKs/AEAPP6wAAAAAAAAAAU8CAADQAAAASELk163rvT/MTgso/22pPwDADz+sAAAAAAAAAAFQAgAA0AAAAIhGX7M3k70/ky+iTCuYpz8AABA/rAAAAAAAAAABUQIAANAAAADYStqOwTq9P1MfQw0Fo6U/AAARP8sAAAAAAAAAAVICAADQAAAAIE9VakvivD8ZANoxMc2jPwCAET/LAAAAAAAAAAFTAgAA0AAAAPhRp/xRp7w/4OBwVl33oT8AQBI/ywAAAAAAAAABVAIAANAAAAAo1GTqFnu8P6uj80IuYKA/AMASP8sAAAAAAAAAAVUCAADQAAAAkNWNM5pdvD/6rtgmo9CdPwDAEj/bAAAAAAAAAAFWAgAA0AAAAJDVjTOaXbw/oBbKx+ngmj8AABM/2wAAAAAAAAABVwIAANAAAADYVPmOWGy8Pzx+u2gw8Zc/AAATP+oAAAAAAAAAAVgCAADQAAAAcFPQRdWJvD/uqYSZwH6VPwAAEz/qAAAAAAAAAAFZAgAA0AAAAJBQfrPOxLw/oNVNylAMkz8AwBA/+gAAAAAAAAABWgIAANAAAAD4zJd8hg69P1QBF/vgmZA/AMAPP/oAAAAAAAAAAVsCAADQAAAA+EeI/Lp1vT/x0RA4T1SLPwCADT8JAQAAAAAAAAFcAgAA0AAAAEhC5Net670/VymjmW9vhj8AgAw/CQEAAAAAAAABXQIAANAAAADQu6sOX3C+P8lEDYvZB4I/AIAKPxkBAAAAAAAAAV4CAADQAAAAYDVzRRD1vj+aSJ4YGjt8PwCACT8ZAQAAAAAAAAFfAgAA0AAAAKgvzyADa78/to/ROhRhdT8AAAg/KQEAAAAAAAABYAIAANAAAABYK1RFecO/PyrnY5w0fHA/AEAHPykBAAAAAAAAAWECAADQAAAAiJPstPcNwD80jUs70CNpPwAACD84AQAAAAAAAAFiAgAA0AAAAHTSDT4VJMA/BH3s+6kuZz8AgAg/OAEAAAAAAAABYwIAANAAAAB00g0+FSTAPwR97PupLmc/AAAKPzgBAAAAAAAAAWQCAADQAAAAiJPstPcNwD8q52OcNHxwPwCACj9IAQAAAAAAAAFlAgAA0AAAAFgrVEV5w78/0heBWqdbdj8AQAo/SAEAAAAAAAABZgIAANAAAABgsGPFRFy/P85Y/VdAMH4/AAAKP1gBAAAAAAAAAWcCAADQAAAAGLYH6lHmvj8DVWzK//yDPwDABz9YAQAAAAAAAAFoAgAA0AAAANC7qw5fcL4/uYWJiHLciT8AwAY/ZwEAAAAAAAABaQIAANAAAACIwU8zbPq9P1QBF/vgmZA/AAC/PmcBAAAAAAAAAWoCAADQAAAAiEZfszeTvT/aA8FB0sKUPwAAnD6mAQAAAAAAAAFrAgAA0AAAAHDOwMUJ8bw/UkKT+HlumD8AAIc+pgEAAAAAAAABbAIAANAAAACwV0shXzG8P7S8jR/YnJs/AACAPqYBAAAAAAAAAW0CAADQAAAA+MJ4fO/cvT+CcAZw+ySaPwAAUj4AAAAAAAAAAAFuAgAA0AAAAGjEocVyv70/dKwu4LGnmT8AAJA+EAAAAAAAAAABbwIAANAAAABoxKHFcr+9P1gkf8AerZg/AICYPhAAAAAAAAAAAXACAADQAAAAsEMNITHOvT80nM+gi7KXPwAAnz4QAAAAAAAAAAFxAgAA0AAAAPjCeHzv3L0/KNj3EEI1lz8AgKc+EAAAAAAAAAABcgIAANAAAACIwU8zbPq9PxIyNLlTeZY/AACqPiAAAAAAAAAAAXMCAADQAAAAGMAm6ugXvj/ox5jRG0CVPwCArD4gAAAAAAAAAAF0AgAA0AAAALC+/aBlNb4/zD/psYhFlD8AgK0+LwAAAAAAAAABdQIAANAAAACIPECzoGG+P4wvinJiUJI/AACyPi8AAAAAAAAAAXYCAADQAAAAsDnuIJqcvj9c4wLDhdiQPwAAtD4vAAAAAAAAAAF3AgAA0AAAANA2nI6T174/OaZHB7/GjT8AALo+PwAAAAAAAAABeAIAANAAAAA4s7VXSyG/P9dJYRi8WYo/AAC8Pj8AAAAAAAAAAXkCAADQAAAA8K46fMF5vz91sVK5AmqHPwAAxT4/AAAAAAAAAAF6AgAA0AAAAPApK/z14L8/A1Vsyv/8gz8AAMk+XgAAAAAAAAABewIAANAAAADAUXmZ0zLAP72ANfuPioE/AIDOPl4AAAAAAAAAAXwCAADQAAAA5E4nB81twD/OWP1XQDB+PwCA0D5eAAAAAAAAAAF9AgAA0AAAAAhM1XTGqMA/RrCPuWBLeT8AgNE+XgAAAAAAAAABfgIAANAAAAAoSYPiv+PAP7aP0ToUYXU/AADSPm4AAAAAAAAAAX8CAADQAAAAqIZ7IloXwT+aByIbgWZ0PwAA0z5uAAAAAAAAAAGAAgAA0AAAAOBECAc2PME/mgciG4FmdD8AgNM+fQAAAAAAAAABgQIAANAAAAAUA5XrEWHBP5oHIhuBZnQ/AIDTPo0AAAAAAAAAAYICAADQAAAASMEh0O2FwT/SF4Fap1t2PwAA1D6NAAAAAAAAAAGDAgAA0AAAANy/+IZqo8E/RrCPuWBLeT8AgNw+jQAAAAAAAAABhAIAANAAAABwvs8958DBP85Y/VdAMH4/AIDgPp0AAAAAAAAAAYUCAADQAAAAuD07maXPwT+9gDX7j4qBPwCA6j6dAAAAAAAAAAGGAgAA0AAAALg9O5mlz8E/Hd0b6pL3hD8AAO8+rAAAAAAAAAABhwIAANAAAAC4PTuZpc/BP485AtmVZIg/AIDzPqwAAAAAAAAAAYgCAADQAAAAFH6Fa0bIwT8NWsBX4k6MPwAA9T68AAAAAAAAAAGJAgAA0AAAAMj+GRCIucE/Rj0/a5cckD8AgPY+vAAAAAAAAAABigIAANAAAADcv/iGaqPBP5QRdjoHj5I/AID3PssAAAAAAAAAAYsCAADQAAAASMEh0O2FwT/g5awJdwGVPwCA9z7LAAAAAAAAAAGMAgAA0AAAABQDlesRYcE/NJzPoIuylz8AAPg+2wAAAAAAAAABjQIAANAAAACUxZyrdy3BP4pS8jegY5o/AAD4PtsAAAAAAAAAAY4CAADQAAAAGIika935wD/WJikHENacPwAA+D7rAAAAAAAAAAGPAgAA0AAAAJhKrCtDxsA/LPtf1n9Inz8AgPQ+6wAAAAAAAAABkAIAANAAAAAYDbTrqJLAP7l21W4lvqA/AADzPvoAAAAAAAAAAZECAADQAAAA9A8Gfq9XwD/OHJnGE3qhPwCAyD76AAAAAAAAAAGSAgAA0AAAANQSWBC2HMA/58JcHgI2oj8AALU+/wAAAAAAAAABkwIAANAAAABYK1RFecO/P/l3KhKe0qI/AICpPv8AAAAAAAAAAZQCAADQAAAAYLBjxURcvz8DWhbaQhGjPwAApj7/AAAAAAAAAAGVAgAA0AAAAPApK/z14L8/cpNpwtcJ0z8AAEg+AAAAAAAAAAABlgIAANAAAACArREzPpe/P3KTacLXCdM/AACJPhAAAAAAAAAAAZcCAADQAAAA8K46fMF5vz+SUegOwg3TPwAAkT4QAAAAAAAAAAGYAgAA0AAAABgx+GmGTb8/sw9nW6wR0z8AAJc+EAAAAAAAAAABmQIAANAAAADQsYwOyD6/P9PN5aeWFdM/AICjPhAAAAAAAAAAAZoCAADQAAAAOLO1V0shvz/TzeWnlhXTPwAAqD4fAAAAAAAAAAGbAgAA0AAAAPAzSvyMEr8/083lp5YV0z8AALY+HwAAAAAAAAABnAIAANAAAACwtN6gzgO/P/SLZPSAGdM/AAC8Ph8AAAAAAAAAAZ0CAADQAAAAGLYH6lHmvj/0i2T0gBnTPwCAxD4fAAAAAAAAAAGeAgAA0AAAAIi3MDPVyL4/9Itk9IAZ0z8AAMg+PgAAAAAAAAABnwIAANAAAAA4OMXXFrq+P/SLZPSAGdM/AADQPj4AAAAAAAAAAaACAADQAAAA8LhZfFirvj8WSuNAax3TPwCA0z4+AAAAAAAAAAGhAgAA0AAAALA57iCanL4/FkrjQGsd0z8AgNk+PgAAAAAAAAABogIAANAAAACwOe4gmpy+PzcIYo1VIdM/AADcPj4AAAAAAAAAAaMCAADQAAAA8LhZfFirvj94hF8mKinTPwAA5T5OAAAAAAAAAAGkAgAA0AAAANA2nI6T174/2b7bC+k00z8AAOk+TgAAAAAAAAABpQIAANAAAADwM0r8jBK/Pzr5V/GnQNM/AIDtPl4AAAAAAAAAAaYCAADQAAAAYLBjxURcvz+78VIjUVDTPwAA7z5eAAAAAAAAAAGnAgAA0AAAAFgrVEV5w78/XqjMoeRj0z8AAPY+bQAAAAAAAAABqAIAANAAAAAcksNrdCvAP0HbQ7lMf9M/AID5Pn0AAAAAAAAAAakCAADQAAAAKM6SYot8wD+FSDe2c6bTPwBAAD+NAAAAAAAAAAGqAgAA0AAAAODJF4cB1cA/q/erZrDJ0z8AAAI/jQAAAAAAAAABqwIAANAAAACUxZyrdy3BP8+mIBft7NM/AEADP40AAAAAAAAAAawCAADQAAAApAFsoo5+wT/TlxZ7PwzUPwDAAz+cAAAAAAAAAAGtAgAA0AAAAFz98MYE18E/tsqNkqcn1D8AwAM/nAAAAAAAAAABrgIAANAAAAAQ+XXrei/CP3o/hl0lP9Q/AAAEP6EAAAAAAAAAAa8CAADQAAAAxPT6D/GHwj8c9v/buFLUPwAABT+hAAAAAAAAAAGwAgAA0AAAACCwNWLG58I/nu76DWJi1D8AgAU/sAAAAAAAAAABsQIAANAAAADA6tsPWlbDPyDn9T8LctQ/AIAHP7AAAAAAAAAAAbICAADQAAAAZCWCve3Ewz+BIXIlyn3UPwBACD/AAAAAAAAAAAGzAgAA0AAAAKwf3pjgOsQ/wp1vvp6F1D8AwAg/wAAAAAAAAAABtAIAANAAAABQWoRGdKnEP+Jb7gqJidQ/AAAJP9AAAAAAAAAAAbUCAADQAAAAUNV0xqgQxT8DGm1Xc43UPwAACT/QAAAAAAAAAAG2AgAA0AAAAKSQrxh+cMU/I9jro12R1D8AAAk/3wAAAAAAAAABtwIAANAAAAC4zH4PlcHFP0SWavBHldQ/AAAJP98AAAAAAAAAAbgCAADQAAAAyAhOBqwSxj9ElmrwR5XUPwAACT/vAAAAAAAAAAG5AgAA0AAAADSFZ89jXMY/RJZq8EeV1D8AgAk/7wAAAAAAAAABugIAANAAAABYghU9XZfGP2RU6TwymdQ/AMAJP+8AAAAAAAAAAbsCAADQAAAA2L8NfffKxj9kVOk8MpnUPwBACT//AAAAAAAAAAG8AgAA0AAAALA9UI8y98Y/hRJoiRyd1D8AAAk//wAAAAAAAAABvQIAANAAAACMu5KhbSPHP6XQ5tUGodQ/AAAJPw4BAAAAAAAAAb4CAADQAAAAHLppWOpAxz/GjmUi8aTUPwAACT8OAQAAAAAAAAG/AgAA0AAAALC4QA9nXsc/5kzkbtuo1D8AQAg/HgEAAAAAAAABwAIAANAAAABAtxfG43vHPwcLY7vFrNQ/AAAIPx4BAAAAAAAAAcECAADQAAAAiDaDIaKKxz8HC2O7xazUPwAAAj8tAQAAAAAAAAHCAgAA0AAAANC17nxgmcc/Bwtju8Ws1D8AAP4+LQEAAAAAAAABwwIAANAAAAAcNVrYHqjHPwcLY7vFrNQ/AIDePj0BAAAAAAAAAcQCAADQAAAAaLTFM922xz8HC2O7xazUPwAA0D49AQAAAAAAAAHFAgAA0AAAAGi0xTPdtsc/Bwtju8Ws1D8AAHc+TQEAAAAAAAABxgIAANAAAABotMUz3bbHPwcLY7vFrNQ/AAAsPlwBAAAAAAAAAccCAADQAAAACHR7YTy+xz/mTORu26jUPwAAAj5cAQAAAAAAAAHIAgAA0AAAAMB5H4ZJSMc/WrfWPZJE0z8AAKU+AAAAAAAAAAAByQIAANAAAADUOv78KzLHPxk72aS9PNM/AADiPhAAAAAAAAAAAcoCAADQAAAA1Dr+/Csyxz8ZO9mkvTzTPwCA7z4QAAAAAAAAAAHLAgAA0AAAANQ6/vwrMsc/GTvZpL080z8AgPk+EAAAAAAAAAABzAIAANAAAADUOv78KzLHPxk72aS9PNM/AAD+Ph8AAAAAAAAAAc0CAADQAAAA1Dr+/Csyxz8ZO9mkvTzTPwAA/j4fAAAAAAAAAAHOAgAA0AAAANQ6/vwrMsc/GTvZpL080z8AAP4+LwAAAAAAAAABzwIAANAAAAB8+rMqiznHP1q31j2SRNM/AAD+Pi8AAAAAAAAAAdACAADQAAAAHLppWOpAxz+bM9TWZkzTPwCA+z4vAAAAAAAAAAHRAgAA0AAAAGg51bOoT8c/3K/RbztU0z8AgPo+LwAAAAAAAAAB0gIAANAAAACwuEAPZ17HPx0szwgQXNM/AID1Pj4AAAAAAAAAAdMCAADQAAAAnPdhmIR0xz9+ZkvuzmfTPwCA8z4+AAAAAAAAAAHUAgAA0AAAADD2OE8Bksc/v+JIh6Nv0z8AAPI+TgAAAAAAAAAB1QIAANAAAABotMUz3bbHPwBfRiB4d9M/AADyPk4AAAAAAAAAAdYCAADQAAAAnHJSGLnbxz9B20O5TH/TPwAA8j5eAAAAAAAAAAHXAgAA0AAAABywSlhTD8g/ohXAnguL0z8AAPI+bQAAAAAAAAAB2AIAANAAAACc7UKY7ULIPwRQPITKltM/AIDwPm0AAAAAAAAAAdkCAADQAAAAvOrwBed9yD9lirhpiaLTPwAA8D59AAAAAAAAAAHaAgAA0AAAAISnVKE/wMg/pga2Al6q0z8AAPE+fQAAAAAAAAAB2wIAANAAAABMZLg8mALJPwlBMugcttM/AIDxPo0AAAAAAAAAAdwCAADQAAAAGCEc2PBEyT9qe67N28HTPwCA8T6cAAAAAAAAAAHdAgAA0AAAAODdf3NJh8k/y7Uqs5rN0z8AAPI+nAAAAAAAAAAB3gIAANAAAAAA2y3hQsLJPwwyKExv1dM/AADzPpwAAAAAAAAAAd8CAADQAAAAgBgmId31yT9NriXlQ93TPwCA8z6sAAAAAAAAAAHgAgAA0AAAAFiWaDMYIso/bmykMS7h0z8AgPM+rAAAAAAAAAAB4QIAANAAAACMVPUX9EbKP44qI34Y5dM/AAD0PqwAAAAAAAAAAeICAADQAAAAfJMWoRFdyj+v6KHKAunTPwAA9D67AAAAAAAAAAHjAgAA0AAAAGjSNyovc8o/z6YgF+3s0z8AAPQ+uwAAAAAAAAAB5AIAANAAAACwUaOF7YHKP+9kn2PX8NM/AIDyPtAAAAAAAAAAAeUCAADQAAAAsFGjhe2Byj8w4Zz8q/jTPwAA8j7QAAAAAAAAAAHmAgAA0AAAABCS7VeOeso/stmXLlUI1D8AgO4+4AAAAAAAAAAB5wIAANAAAAAgU8zOcGTKP3VOkPnSH9Q/AADtPuAAAAAAAAAAAegCAADQAAAA7JQ/6pQ/yj96P4ZdJT/UPwAA7T7vAAAAAAAAAAHpAgAA0AAAAGhXR6r6C8o/nu76DWJi1D8AgO0+7wAAAAAAAAAB6gIAANAAAABIWpk8AdHJP8Kdb76ehdQ/AIDtPv8AAAAAAAAAAesCAADQAAAAJF3rzgeWyT/mTORu26jUPwAA7j7/AAAAAAAAAAHsAgAA0AAAAABgPWEOW8k/CvxYHxjM1D8AgN8+DwEAAAAAAAAB7QIAANAAAADcYo/zFCDJPzCrzc9U79Q/AADZPg8BAAAAAAAAAe4CAADQAAAAuGXhhRvlyD9UWkKAkRLVPwAAtT4eAQAAAAAAAAHvAgAA0AAAADgo6UWBscg/V0s45OMx1T8AgKU+HgEAAAAAAAAB8AIAANAAAABgqqYzRoXIPzt+r/tLTdU/AICbPi4BAAAAAAAAAfECAADQAAAALOwZT2pgyD8fsSYTtGjVPwAAmD4uAQAAAAAAAAHyAgAA0AAAAChnH8Ur780/hRJoiRyd1D8AAI8+AAAAAAAAAAAB8wIAANAAAACUaEgOr9HNPwcLY7vFrNQ/AIDDPhAAAAAAAAAAAfQCAADQAAAAfKdpl8znzT9oRd+ghLjUPwCAzz4QAAAAAAAAAAH1AgAA0AAAAMgm1fKK9s0/CvxYHxjM1D8AANg+EAAAAAAAAAAB9gIAANAAAAAMpkBOSQXOP2021QTX19Q/AADfPhAAAAAAAAAAAfcCAADQAAAA/ORh12Ybzj/vLtA2gOfUPwCA4D4uAAAAAAAAAAH4AgAA0AAAAOgjg2CEMc4/keVJtRP71D8AAOg+LgAAAAAAAAAB+QIAANAAAAAc4g9FYFbOP1RaQoCREtU/AIDrPi4AAAAAAAAAAfoCAADQAAAAWKCcKTx7zj9XSzjk4zHVPwAA7D49AAAAAAAAAAH7AgAA0AAAADQe3zt3p84/GsAwr2FJ1T8AAOw+PQAAAAAAAAAB/AIAANAAAAAInCFOstPOP//yp8bJZNU/AIDlPk0AAAAAAAAAAf0CAADQAAAARFquMo74zj/BZ6CRR3zVPwAA4j5NAAAAAAAAAAH+AgAA0AAAAHgYOxdqHc8/ZB4aENuP1T8AAMc+TQAAAAAAAAAB/wIAANAAAACs1sf7RULPP+UWFUKEn9U/AAC7Pl0AAAAAAAAAAQADAADQAAAARNWessJfzz9HUZEnQ6vVPwAAtD5dAAAAAAAAAAEBAwAA0AAAAIxUCg6Bbs8/iM2OwBez1T8AALI+fAAAAAAAAAABAgMAANAAAABwdbmgTMjMP4tv/EYdz9I/AACdPgAAAAAAAAAAAQMDAADQAAAALPZNRY65zD/M6/nf8dbSPwAA1z4QAAAAAAAAAAEEAwAA0AAAAHB1uaBMyMw/7Kl4LNza0j8AAOQ+EAAAAAAAAAABBQMAANAAAAD8c5BXyeXMPy0mdsWw4tI/AIDtPhAAAAAAAAAAAQYDAADQAAAA7LKx4Ob7zD9uonNeherSPwCA2D4QAAAAAAAAAAEHAwAA0AAAAChxPsXCIM0/0NzvQ0T20j8AAM0+IAAAAAAAAAABCAMAANAAAABgL8upnkXNPzEXbCkDAtM/AAA3PiAAAAAAAAAAAQkDAADQAAAAOK0NvNlxzT+zD2dbrBHTPwAAoj1PAAAAAAAAAAEKAwAA0AAAAFZm1H1XCNA/K7rXawLQ1D8AgJU+AAAAAAAAAAABCwMAANAAAADAjYdykfrPP014Vrjs09Q/AIDMPg8AAAAAAAAAAQwDAADQAAAAwI2HcpH6zz9NeFa47NPUPwAA2T4PAAAAAAAAAAENAwAA0AAAALKmHlD4ANA/TXhWuOzT1D8AgOE+DwAAAAAAAAABDgMAANAAAACChvnmpwTQP014Vrjs09Q/AADoPh8AAAAAAAAAAQ8DAADQAAAAgob55qcE0D9NeFa47NPUPwAA6T4fAAAAAAAAAAEQAwAA0AAAAFZm1H1XCNA/bTbVBNfX1D8AgOo+LgAAAAAAAAABEQMAANAAAAAoRq8UBwzQP430U1HB29Q/AIDrPi4AAAAAAAAAARIDAADQAAAA+iWKq7YP0D+ustKdq9/UPwCA6z4+AAAAAAAAAAETAwAA0AAAAJzlP9kVF9A/7y7QNoDn1D8AAOw+PgAAAAAAAAABFAMAANAAAABEpfUGdR7QP1BpTBw/89Q/AIDqPj4AAAAAAAAAARUDAADQAAAAvESGy4Mp0D+xo8gB/v7UPwAA6j5OAAAAAAAAAAEWAwAA0AAAAALE8SZCONA/M5zDM6cO1T8AAOo+TgAAAAAAAAABFwMAANAAAABMQ12CAEfQP7WUvmVQHtU/AADqPk4AAAAAAAAAARgDAADQAAAAlMLI3b5V0D83jbmX+S3VPwAA6j5dAAAAAAAAAAEZAwAA0AAAAN5BNDl9ZNA/mMc1fbg51T8AAOo+XQAAAAAAAAABGgMAANAAAAAkwZ+UO3PQP/oBsmJ3RdU/AADsPm0AAAAAAAAAARsDAADQAAAAmmAwWUp+0D87fq/7S03VPwAA7T5tAAAAAAAAAAEcAwAA0AAAABIAwR1ZidA/WjwuSDZR1T8AAPI+fQAAAAAAAAABHQMAANAAAAC6v3ZLuJDQP1o8Lkg2UdU/AAD0Pn0AAAAAAAAAAR4DAADQAAAAXH8seReY0D9aPC5INlHVPwCA9z6MAAAAAAAAAAEfAwAA0AAAAAA/4qZ2n9A/+gGyYndF1T8AAPk+jAAAAAAAAAABIAMAANAAAADUHr09JqPQP1dLOOTjMdU/AID5PpwAAAAAAAAAASEDAADQAAAA1B69PSaj0D+1lL5lUB7VPwCA+D6cAAAAAAAAAAEiAwAA0AAAANQevT0mo9A/0mFHTugC1T8AAPg+qwAAAAAAAAABIwMAANAAAAAAP+Kmdp/QP85wUeqV49Q/AID0PrsAAAAAAAAAASQDAADQAAAALF8HEMeb0D+IA17tbrzUPwAA8z67AAAAAAAAAAElAwAA0AAAACxfBxDHm9A/RJZq8EeV1D8AAPI+ywAAAAAAAAABJgMAANAAAAAsXwcQx5vQP99q+KY2atQ/AADyPssAAAAAAAAAAScDAADQAAAAAD/ipnaf0D96P4ZdJT/UPwCA8D7aAAAAAAAAAAEoAwAA0AAAAHbecmuFqtA/81WVxykQ1D8AAPA+2gAAAAAAAAABKQMAANAAAADufQMwlLXQP44qI34Y5dM/AADwPuoAAAAAAAAAASoDAADQAAAACN1JIgLI0D8p/7A0B7rTPwAA8D7qAAAAAAAAAAErAwAA0AAAACI8kBRw2tA/45G9N+CS0z8AAPA++gAAAAAAAAABLAMAANAAAAAQe7GdjfDQP7/iSIejb9M/AADwPvoAAAAAAAAAAS0DAADQAAAA/rnSJqsG0T/8bVC8JVjTPwAA8T4ZAQAAAAAAAAEuAwAA0AAAAL7YzkZ4INE/WrfWPZJE0z8AgPE+GQEAAAAAAAABLwMAANAAAACqF/DPlTbRP/p8WljTONM/AAD2PhkBAAAAAAAAATADAADQAAAAbDbs72JQ0T/ZvtsL6TTTPwAA+D4ZAQAAAAAAAAExAwAA0AAAACpV6A8watE/+nxaWNM40z8AgPo+KAEAAAAAAAABMgMAANAAAAC6U7/GrIfRP3t1VYp8SNM/AID7PigBAAAAAAAAATMDAADQAAAAqJLgT8qd0T896k1V+l/TPwAA/T44AQAAAAAAAAE0AwAA0AAAAGqx3G+Xt9E/gldBUiGH0z8AgP0+OAEAAAAAAAABNQMAANAAAABW8P34tM3RP8jENE9IrtM/AAD/PkgBAAAAAAAAATYDAADQAAAAQi8fgtLj0T8t8KaYWdnTPwCA/z5IAQAAAAAAAAE3AwAA0AAAAGCOZXRA9tE/stmXLlUI1D8AgP8+SAEAAAAAAAABOAMAANAAAAB67atmrgjSPxcFCnhmM9Q/AAAAP1cBAAAAAAAAATkDAADQAAAAlEzyWBwb0j9dcv10jVrUPwCA/D5XAQAAAAAAAAE6AwAA0AAAAODLXbTaKdI/gSFyJcp91D8AAPs+dwEAAAAAAAABOwMAANAAAABUa+546TTSP2RU6TwymdQ/AADwPncBAAAAAAAAATwDAADQAAAAyAp/Pfg/0j9Hh2BUmrTUPwCA6z6GAQAAAAAAAAE9AwAA0AAAAECqDwIHS9I/CvxYHxjM1D8AAM0+hgEAAAAAAAABPgMAANAAAADmacUvZlLSP66y0p2r39Q/AADAPoYBAAAAAAAAAT8DAADQAAAAuEmgxhVW0j9QaUwcP/PUPwCAuD6lAQAAAAAAAAFAAwAA0AAAAFiERnSpxNI/QFbsrqhy0T8AAKo+AAAAAAAAAAABQQMAANAAAABYhEZ0qcTSP+IMZi08htE/AADpPhAAAAAAAAAAAUIDAADQAAAA0CPXOLjP0j/GP91EpKHRPwAA9z4QAAAAAAAAAAFDAwAA0AAAAL5i+MHV5dI/bedMJ4rU0T8AgAA/EAAAAAAAAAABRAMAANAAAAA0AomG5PDSP1AaxD7y79E/AAAFPxAAAAAAAAAAAUUDAADQAAAAUGHPeFID0z+Uh7c7GRfSPwAABj8gAAAAAAAAAAFGAwAA0AAAAGzAFWvAFdM/2vSqOEA+0j8AQAc/IAAAAAAAAAABRwMAANAAAACGH1xdLijTP2Dem847bdI/AMAHPy8AAAAAAAAAAUgDAADQAAAAdl595ks+0z8FhguxIaDSPwDABT8vAAAAAAAAAAFJAwAA0AAAAGCdnm9pVNM/zOv53/HW0j8AwAQ/PwAAAAAAAAABSgMAANAAAABO3L/4hmrTP7MPZ1usEdM/AAADPz8AAAAAAAAAAUsDAADQAAAAaDsG6/R80z+bM9TWZkzTPwBAAj8/AAAAAAAAAAFMAwAA0AAAAIaaTN1ij9M/ohXAnguL0z8AQAA/TgAAAAAAAAABTQMAANAAAACg+ZLP0KHTP0q9L4HxvdM/AAD/Pk4AAAAAAAAAAU4DAADQAAAA6Hj+Ko+w0z/PpiAX7ezTPwAA8z5eAAAAAAAAAAFPAwAA0AAAAF4Yj++du9M/ExQUFBQU1D8AAO4+XgAAAAAAAAABUAMAANAAAADUtx+0rMbTPxcFCnhmM9Q/AICxPm4AAAAAAAAAAVEDAADQAAAAfHfV4QvO0z/8N4GPzk7UPwCAlj5uAAAAAAAAAAFSAwAA0AAAAB43iw9r1dM/fjB8wXde1D8AAIc+bgAAAAAAAAABUwMAANAAAAAeN4sPa9XTP76seVpMZtQ/AACCPm4AAAAAAAAAAVQDAADQAAAALGQhC1nI0j/favimNmrUPwAAtj4AAAAAAAAAAAFVAwAA0AAAAABE/KEIzNI//yh38yBu1D8AAPk+EAAAAAAAAAABVgMAANAAAACiA7LPZ9PSP/8od/MgbtQ/AAAEPxAAAAAAAAAAAVcDAADQAAAAkkLTWIXp0j//KHfzIG7UPwCACT8QAAAAAAAAAAFYAwAA0AAAANjBPrRD+NI//yh38yBu1D8AAA0/EAAAAAAAAAABWQMAANAAAADGAGA9YQ7TP/8od/MgbtQ/AIANPxAAAAAAAAAAAVoDAADQAAAAVv829N0r0z++rHlaTGbUPwCAED8fAAAAAAAAAAFbAwAA0AAAAGCdnm9pVNM/XXL9dI1a1D8AABI/HwAAAAAAAAABXAMAANAAAABoOwbr9HzTP9t5AkPkStQ/AAAQPy8AAAAAAAAAAV0DAADQAAAARLlI/S+p0z84w4jEUDfUPwAADz8vAAAAAAAAAAFeAwAA0AAAAExXsHi70dM/dU6Q+dIf1D8AgA0/PgAAAAAAAAABXwMAANAAAABU9Rf0RvrTP5IbGeJqBNQ/AAANPz4AAAAAAAAAAWADAADQAAAAXJN/b9Ii1D+OKiN+GOXTPwAADT8+AAAAAAAAAAFhAwAA0AAAADgRwoENT9Q/ijktGsbF0z8AAA0/TgAAAAAAAAABYgMAANAAAAASjwSUSHvUP2WKuGmJotM/AEAMP04AAAAAAAAAAWMDAADQAAAAwOwhPTOr1D9B20O5TH/TPwAADD9OAAAAAAAAAAFkAwAA0AAAAMiKibi+09Q/XqjMoeRj0z8AgAw/bQAAAAAAAAABZQMAANAAAAD8SBadmvjUP5sz1NZmTNM/AMAMP20AAAAAAAAAAWYDAADQAAAAYCfI6sYZ1T/ZvtsL6TTTPwDADD9tAAAAAAAAAAFnAwAA0AAAACJGxAqUM9U/FkrjQGsd0z8AAA0/fQAAAAAAAAABaAMAANAAAAAOheWTsUnVP3KTacLXCdM/AAANP30AAAAAAAAAAWkDAADQAAAAKuQrhh9c1T/Q3O9DRPbSPwAADT99AAAAAAAAAAFqAwAA0AAAAKKDvEouZ9U/LSZ2xbDi0j8AwAo/jQAAAAAAAAABawMAANAAAAByY5fh3WrVP6wte5MH09I/AMAJP40AAAAAAAAAAWwDAADQAAAAcmOX4d1q1T8qNYBhXsPSPwAABz+sAAAAAAAAAAFtAwAA0AAAAM6j4bN+Y9U/yfoDfJ+30j8AwAU/rAAAAAAAAAABbgMAANAAAABYBFHvb1jVP2bAh5bgq9I/AAADP7sAAAAAAAAAAW8DAADQAAAAPKUK/QFG1T8lRIr9C6TSPwDAAT+7AAAAAAAAAAFwAwAA0AAAAFBm6XPkL9U/BYYLsSGg0j8AAAE/uwAAAAAAAAABcQMAANAAAABgJ8jqxhnVPwWGC7EhoNI/AAABP7sAAAAAAAAAAXIDAADQAAAApAjMyvn/1D9GAglK9qfSPwDAAz/LAAAAAAAAAAFzAwAA0AAAALbJqkHc6dQ/yfoDfJ+30j8AAAU/ywAAAAAAAAABdAMAANAAAACcamRPbtfUP2uxffoyy9I/AAAJP9sAAAAAAAAAAXUDAADQAAAAUOv486/I1D8tJnbFsOLSPwDACj/bAAAAAAAAAAF2AwAA0AAAAAZsjZjxudQ/8ppukC760j8AQA0/6gAAAAAAAAABdwMAANAAAACSzPzT4q7UP/SLZPSAGdM/AEAOP+oAAAAAAAAAAXgDAADQAAAA7AxHpoOn1D8ZO9mkvTzTPwBADj/6AAAAAAAAAAF5AwAA0AAAAOwMR6aDp9Q/fmZL7s5n0z8AAA4/+gAAAAAAAAABegMAANAAAADA7CE9M6vUPyQOu9C0mtM/AAAPP/oAAAAAAAAAAXsDAADQAAAAOIyyAUK21D/LtSqzms3TPwCADz8KAQAAAAAAAAF8AwAA0AAAAH4LHl0AxdQ/UZ8bSZb80z8AgBE/CgEAAAAAAAABfQMAANAAAABqSj/mHdvUP5UMD0a9I9Q/AEASPxIBAAAAAAAAAX4DAADQAAAA/EgWnZr41D+a/QSqD0PUPwDAEj8SAQAAAAAAAAF/AwAA0AAAAGAnyOrGGdU/fjB8wXde1D8AABM/IgEAAAAAAAABgAMAANAAAABqxS9mUkLVPyDn9T8LctQ/AEASPyIBAAAAAAAAAYEDAADQAAAAcmOX4d1q1T9hY/PY33nUPwAAEj9BAQAAAAAAAAGCAwAA0AAAAHoB/1xpk9U/YWPz2N951D8AAA4/QQEAAAAAAAABgwMAANAAAACEn2bY9LvVPyDn9T8LctQ/AEAMP0EBAAAAAAAAAYQDAADQAAAA6H0YJiHd1T9+MHzBd17UPwAAAz9BAQAAAAAAAAGFAwAA0AAAAKicFEbu9tU/u7uD9vlG1D8AAP4+UQEAAAAAAAABhgMAANAAAABmuxBmuxDWP7bKjZKnJ9Q/AADfPlEBAAAAAAAAAYcDAADQAAAAVPox79gm1j+SGxniagTUPwCA0T5wAQAAAAAAAAGIAwAA0AAAAEI5U3j2PNY/Ta4l5UPd0z8AAL0+cAEAAAAAAAABiQMAANAAAAC42OM8BUjWPwlBMugcttM/AIC0PnABAAAAAAAAAYoDAADQAAAAMHh0ARRT1j/jkb034JLTPwAAsT5wAQAAAAAAAAGLAwAA0AAAANI3Ki9zWtY/v+JIh6Nv0z8AALA+gAEAAAAAAAABjAMAANAAAAB2999c0mHWP9yv0W87VNM/AAC7PoABAAAAAAAAAY0DAADQAAAAdvffXNJh1j/6fFpY0zjTPwAAwD6PAQAAAAAAAAGOAwAA0AAAAHb331zSYdY/V8bg2T8l0z8AgMw+jwEAAAAAAAABjwMAANAAAABK17rzgWXWP/SLZPSAGdM/AADSPp8BAAAAAAAAAZADAADQAAAASte684Fl1j+SUegOwg3TPwAA3z6fAQAAAAAAAAGRAwAA0AAAAErXuvOBZdY/cpNpwtcJ0z8AAOQ+nwEAAAAAAAABkgMAANAAAABK17rzgWXWP3KTacLXCdM/AIDsPp8BAAAAAAAAAZMDAADQAAAASte684Fl1j+zD2dbrBHTPwAA8D6uAQAAAAAAAAGUAwAA0AAAAO6WcCHhbNY/FkrjQGsd0z8AgPU+rgEAAAAAAAABlQMAANAAAACQViZPQHTWP5hC3nIULdM/AAD4Pr4BAAAAAAAAAZYDAADQAAAACPa2E09/1j86+Vfxp0DTPwCA+z7OAQAAAAAAAAGXAwAA0AAAAICVR9hditY//G1QvCVY0z8AAP0+zgEAAAAAAAABmAMAANAAAAAiVf0FvZHWP58kyjq5a9M/AID9Ps4BAAAAAAAAAZkDAADQAAAAyhSzMxyZ1j9B20O5TH/TPwAA/j7dAQAAAAAAAAGaAwAA0AAAAEC0Q/gqpNY/BFA8hMqW0z8AwAE/3QEAAAAAAAABmwMAANAAAAC0U9S8Oa/WP6YGtgJeqtM/AAADP+0BAAAAAAAAAZwDAADQAAAAKvNkgUi61j8p/7A0B7rTPwCABj/tAQAAAAAAAAGdAwAA0AAAAKKS9UVXxdY/ijktGsbF0z8AAAg//QEAAAAAAAABngMAANAAAABIUqtztszWP+xzqf+E0dM/AMAJP/0BAAAAAAAAAZ8DAADQAAAA7BFhoRXU1j8t8KaYWdnTPwCACj8MAgAAAAAAAAGgAwAA0AAAAMDxOzjF19Y/Ta4l5UPd0z8AQAs/DAIAAAAAAAABoQMAANAAAADA8Ts4xdfWP02uJeVD3dM/AMALPwwCAAAAAAAAAaIDAADQAAAAwPE7OMXX1j9NriXlQ93TPwCADT8MAgAAAAAAAAGjAwAA0AAAAMDxOzjF19Y/LfCmmFnZ0z8AQA4/HAIAAAAAAAABpAMAANAAAADA8Ts4xdfWP8u1KrOazdM/AIARPxwCAAAAAAAAAaUDAADQAAAAwPE7OMXX1j9KvS+B8b3TPwAAEz8cAgAAAAAAAAGmAwAA0AAAAOwRYaEV1NY/hUg3tnOm0z8AABc/OwIAAAAAAAABpwMAANAAAAAaMoYKZtDWP6IVwJ4Li9M/AMAYP0sCAAAAAAAAAagDAADQAAAASFKrc7bM1j+fJMo6uWvTPwBAGj9aAgAAAAAAAAGpAwAA0AAAAHZy0NwGydY/mzPU1mZM0z8AwBo/WgIAAAAAAAABqgMAANAAAAB2ctDcBsnWP5hC3nIULdM/AMAZP2oCAAAAAAAAAasDAADQAAAASFKrc7bM1j/TzeWnlhXTPwBAGT9qAgAAAAAAAAGsAwAA0AAAAOwRYaEV1NY/8ppukC760j8AwBU/egIAAAAAAAABrQMAANAAAABksfFlJN/WPy0mdsWw4tI/AAAUP3oCAAAAAAAAAa4DAADQAAAAfhA4WJLx1j9rsX36MsvSPwDADT96AgAAAAAAAAGvAwAA0AAAAGpPWeGvB9c/yfoDfJ+30j8AAAs/iQIAAAAAAAABsAMAANAAAAAoblUBfSHXP0YCCUr2p9I/AAD1PokCAAAAAAAAAbEDAADQAAAAumwsuPk+1z/ECQ4YTZjSPwCA5j6oAgAAAAAAAAGyAwAA0AAAAE5rA292XNc/QxET5qOI0j8AAE0+qAIAAAAAAAABswMAANAAAADgadol83nXP8EYGLT6eNI/AAC2PcgCAAAAAAAAAbQDAADQAAAAdvz5V2SO2D9b7aVq6U3SPwAAuz4AAAAAAAAAAAG1AwAA0AAAAEbc1O4Tktg/PyAdglFp0j8AAAA/EAAAAAAAAAABtgMAANAAAABG3NTuE5LYPx9injVnZdI/AMAHPxAAAAAAAAAAAbcDAADQAAAA7puKHHOZ2D9g3pvOO23SPwBADT8QAAAAAAAAAAG4AwAA0AAAAO6bihxzmdg/YN6bzjtt0j8AQA8/EAAAAAAAAAABuQMAANAAAACQW0BK0qDYP6FamWcQddI/AAAPPy8AAAAAAAAAAboDAADQAAAANBv2dzGo2D8ClRVNz4DSPwAADz8vAAAAAAAAAAG7AwAA0AAAANjaq6WQr9g/hI0Qf3iQ0j8AAAs/LwAAAAAAAAABvAMAANAAAABOejxqn7rYPyVEiv0LpNI/AEAJPz8AAAAAAAAAAb0DAADQAAAAxhnNLq7F2D/J+gN8n7fSPwDAAj8/AAAAAAAAAAG+AwAA0AAAABCZOIps1Ng/i2/8Rh3P0j8AAAA/PwAAAAAAAAABvwMAANAAAACIOMlOe9/YPy0mdsWw4tI/AAAAP04AAAAAAAAAAcADAADQAAAAzrc0qjnu2D/ymm6QLvrSPwBAAD9OAAAAAAAAAAHBAwAA0AAAABo3oAX4/Ng/klHoDsIN0z8AAAM/XgAAAAAAAAABwgMAANAAAABgtgthtgvZPzcIYo1VIdM/AAAEP14AAAAAAAAAAcMDAADQAAAAqjV3vHQa2T+5AF2//jDTPwAACD9uAAAAAAAAAAHEAwAA0AAAAPS04hczKdk/GTvZpL080z8AwAk/bgAAAAAAAAABxQMAANAAAAA8NE5z8TfZP1q31j2SRNM/AEAMP30AAAAAAAAAAcYDAADQAAAAhrO5zq9G2T97dVWKfEjTPwBADT99AAAAAAAAAAHHAwAA0AAAAP5SSpO+Udk/e3VVinxI0z8AQA4/fQAAAAAAAAAByAMAANAAAABy8tpXzVzZP1q31j2SRNM/AMAOP30AAAAAAAAAAckDAADQAAAAGLKQhSxk2T/6fFpY0zjTPwAAET+NAAAAAAAAAAHKAwAA0AAAALpxRrOLa9k/eIRfJiop0z8AABI/jQAAAAAAAAABywMAANAAAACOUSFKO2/ZP9PN5aeWFdM/AIAVP5wAAAAAAAAAAcwDAADQAAAAjlEhSjtv2T/ymm6QLvrSPwAAFz+cAAAAAAAAAAHNAwAA0AAAALpxRrOLa9k/7Kl4LNza0j8AwBg/rAAAAAAAAAABzgMAANAAAADmkWsc3GfZP6k8hS+1s9I/AIAZP7wAAAAAAAAAAc8DAADQAAAARNK17nxg2T8jU5SZuYTSPwDAGT/LAAAAAAAAAAHQAwAA0AAAAHLy2lfNXNk/fKskt9NR0j8AABo/ywAAAAAAAAAB0QMAANAAAACgEgDBHVnZP9YDtdTtHtI/AIAWP8sAAAAAAAAAAdIDAADQAAAAzDIlKm5V2T9QGsQ+8u/RPwAAFT/6AAAAAAAAAAHTAwAA0AAAAMwyJSpuVdk/C63QQcvI0T8AAA0/+gAAAAAAAAAB1AMAANAAAADMMiUqblXZP+f9W5GOpdE/AIAJP/oAAAAAAAAAAdUDAADQAAAAoBIAwR1Z2T8Dy+R5JorRPwAAzT76AAAAAAAAAAHWAwAA0AAAAHLy2lfNXNk/QFbsrqhy0T8AAK4++gAAAAAAAAAB1wMAANAAAAAYspCFLGTZP98bcMnpZtE/AACcPvoAAAAAAAAAAdgDAADQAAAAunFGs4tr2T++XfF8/2LRPwAAlj4ZAQAAAAAAAAHZAwAA0AAAAII940kNDNs/CUEy6By20z8AAM0+AAAAAAAAAAAB2gMAANAAAADgfS0crgTbP0q9L4HxvdM/AIAMPxAAAAAAAAAAAdsDAADQAAAA4H0tHK4E2z8p/7A0B7rTPwAAFT8QAAAAAAAAAAHcAwAA0AAAAOB9LRyuBNs/6IKzmzKy0z8AABs/EAAAAAAAAAAB3QMAANAAAACyXQizXQjbP+iCs5systM/AID1PhAAAAAAAAAAAd4DAADQAAAAgj3jSQ0M2z+mBrYCXqrTPwCA1T4gAAAAAAAAAAHfAwAA0AAAACz9mHdsE9s/RMw5HZ+e0z8AAMI+IAAAAAAAAAAB4AMAANAAAADUJqsGcafDP1EkMDhBYMU/AABxPgAAAAAAAAAAAeEDAADQAAAAjKc/q7KYwz9RJDA4QWDFPwCApT4QAAAAAAAAAAHiAwAA0AAAADBn9dgRoMM/EKgyn2xYxT8AgK8+EAAAAAAAAAAB4wMAANAAAAAwZ/XYEaDDP46vN23DSMU/AIC2PhAAAAAAAAAAAeQDAADQAAAAMGf12BGgwz9NMzrU7kDFPwCAwj4QAAAAAAAAAAHlAwAA0AAAANQmqwZxp8M/yzo/okUxxT8AgMY+EAAAAAAAAAAB5gMAANAAAADUJqsGcafDP0pCRHCcIcU/AIDPPh8AAAAAAAAAAecDAADQAAAA1CarBnGnwz+HzUulHgrFPwCA0z4fAAAAAAAAAAHoAwAA0AAAANQmqwZxp8M/g9xVQczqxD8AAN4+LwAAAAAAAAAB6QMAANAAAADUJqsGcafDP37rX915y8Q/AIDiPj8AAAAAAAAAAeoDAADQAAAA1CarBnGnwz93CXQV1YzEPwCA6D4/AAAAAAAAAAHrAwAA0AAAANQmqwZxp8M/L6uKtFtGxD8AgOo+PwAAAAAAAAAB7AMAANAAAAB05mA00K7DP+VMoVPi/8M/AADvPk4AAAAAAAAAAe0DAADQAAAAIKYWYi+2wz+e7rfyaLnDPwCA8D5OAAAAAAAAAAHuAwAA0AAAAGQlgr3txMM/VJDOke9ywz8AAPU+XgAAAAAAAAAB7wMAANAAAACwpO0YrNPDP8u155ehJMM/AID2Pl4AAAAAAAAAAfADAADQAAAA9CNZdGriwz+CV/42KN7CPwAA/D5tAAAAAAAAAAHxAwAA0AAAAORiev2H+MM/OvkU1q6Xwj8AAP4+bQAAAAAAAAAB8gMAANAAAADUoZuGpQ7EP/CaK3U1UcI/AIADP20AAAAAAAAAAfMDAADQAAAAZKByPSIsxD9nwER75wLCPwCABT99AAAAAAAAAAH0AwAA0AAAADwetU9dWMQ/3eVdgZm0wT8AgAo/jQAAAAAAAAAB9QMAANAAAAAcnPdhmITEPxGPee52XsE/AIAMP40AAAAAAAAAAfYDAADQAAAAPJmlz5G/xD9HOJVbVAjBPwDADj+NAAAAAAAAAAH3AwAA0AAAAKgVv5hJCcU/ePC6ZN+SwD8AgA8/nAAAAAAAAAAB+AMAANAAAAAUkthhAVPFP+Yz6KLsBcA/AAASP5wAAAAAAAAAAfkDAADQAAAAJM6nWBikxT8mBTos+MK+PwAAEz+sAAAAAAAAAAH6AwAA0AAAADgKd08v9cU//pqeRMCJvT8AwBQ/rAAAAAAAAAAB+wMAANAAAABIRkZGRkbGP9wh+cDab7w/AIAVP7wAAAAAAAAAAfwDAADQAAAA/EHLaryexj+7mUmhR3W7PwAAFz+8AAAAAAAAAAH9AwAA0AAAAGi+5DN06MY/nBGagbR6uj8AgBc/ywAAAAAAAAAB/gMAANAAAAB8+rMqiznHP3964MVzn7k/AEAXP8sAAAAAAAAAAf8DAADQAAAA0LXufGCZxz/p2yE83NO4PwAAFz/bAAAAAAAAAAEABAAA0AAAACxxKc81+cc/0TVe5O0XuD8AABc/2wAAAAAAAAABAQQAANAAAAAs7BlPamDIP7iPmoz/W7c/AAAXP+oAAAAAAAAAAQIEAADQAAAAKGcKz57HyD+j6dY0EaC2PwAAFz/qAAAAAAAAAAEDBAAA0AAAAIQiRSF0J8k/DDwOD8zztT8AABc/6gAAAAAAAAABBAQAANAAAAA4HspF6n/JP/aVSrfdN7U/AEAWP/oAAAAAAAAAAQUEAADQAAAAoJrjDqLJyT9f6IGRmIu0PwAAFj/6AAAAAAAAAAEGBAAA0AAAAGhXR6r6C8o/zCuvz6X+sz8AABc/CgEAAAAAAAABBwQAANAAAACMVPUX9EbKP7t24dsJYrM/AIAXPwoBAAAAAAAAAQgEAADQAAAAsFGjhe2Byj+psglMwOSyPwAAGj8pAQAAAAAAAAEJBAAA0AAAAOwPMGrJpso/Hecs7h93sj8AABs/KQEAAAAAAAABCgQAANAAAAAgzrxOpcvKP5QMRvTRKLI/AEAdPykBAAAAAAAAAQsEAADQAAAAEA3e18Lhyj8MMl/6g9qxPwBAHj8pAQAAAAAAAAEMBAAA0AAAAPxL/2Dg98o/AVBzMt+bsT8AQB8/OQEAAAAAAAABDQQAANAAAABEy2q8ngbLP3tmgpzjbLE/AMAfPzkBAAAAAAAAAQ4EAADQAAAAiErWF10Vyz94dYw4kU2xPwBAHz85AQAAAAAAAAEPBAAA0AAAADAKjEW8HMs/9nyRBug9sT8AAB8/SAEAAAAAAAABEAQAANAAAADQyUFzGyTLP3SEltQ+LrE/AMAcP0gBAAAAAAAAAREEAADQAAAA0MlBcxskyz/zi5uilR6xPwDAGz9IAQAAAAAAAAESBAAA0AAAANDJQXMbJMs/84ubopUesT8AABo/SAEAAAAAAAABEwQAANAAAAAwCoxFvBzLP/OLm6KVHrE/AEAZP1gBAAAAAAAAARQEAADQAAAAMAqMRbwcyz/zi5uilR6xPwBAFz9YAQAAAAAAAAEVBAAA0AAAADAKjEW8HMs/dISW1D4usT8AgBY/WAEAAAAAAAABFgQAANAAAACIStYXXRXLP3SEltQ+LrE/AMARP1gBAAAAAAAAARcEAADQAAAA6Iog6v0Nyz90hJbUPi6xPwCADz9nAQAAAAAAAAEYBAAA0AAAAETLaryeBss/9nyRBug9sT8AAOo+ZwEAAAAAAAABGQQAANAAAACcC7WOP//KP/Z8kQboPbE/AADSPmcBAAAAAAAAARoEAADQAAAAVIxJM4Hwyj/2fJEG6D2xPwCAxD53AQAAAAAAAAEbBAAA0AAAABAN3tfC4co/9nyRBug9sT8AAMA+lgEAAAAAAAABHAQAANAAAAAE5Uzh2fPIP6LQHYQbprI/AACYPgAAAAAAAAAAAR0EAADQAAAAuGXhhRvlyD+mwRPobcWyPwAA0D4QAAAAAAAAAAEeBAAA0AAAALhl4YUb5cg/psET6G3Fsj8AgNw+EAAAAAAAAAABHwQAANAAAAAE5Uzh2fPIP6LQHYQbprI/AIDlPhAAAAAAAAAAASAEAADQAAAATGS4PJgCyT8g2CJScpayPwAA7T4fAAAAAAAAAAEhBAAA0AAAADij2cW1GMk/n98nIMmGsj8AgO4+HwAAAAAAAAABIgQAANAAAAAo4vpO0y7JP5vuMbx2Z7I/AIDvPh8AAAAAAAAAASMEAADQAAAAXKCHM69TyT8Z9jaKzVeyPwAA8D4+AAAAAAAAAAEkBAAA0AAAAJBeFBiLeMk/lAxG9NEosj8AgO4+PgAAAAAAAAABJQQAANAAAABs3FYqxqTJP5AbUJB/CbI/AADuPj4AAAAAAAAAASYEAADQAAAAkNkEmL/fyT8EQWmWMbuxPwAA7j4+AAAAAAAAAAEnBAAA0AAAALTWsgW5Gso/e2aCnONssT8AAO4+PgAAAAAAAAABKAQAANAAAADc02BzslXKP/OLm6KVHrE/AIDrPk4AAAAAAAAAASkEAADQAAAAnJDEDguYyj9qsbSoR9CwPwCA6j5OAAAAAAAAAAEqBAAA0AAAAMCNcnwE08o/3dbNrvmBsD8AAOk+XgAAAAAAAAABKwQAANAAAADoiiDq/Q3LP1X85rSrM7A/AADoPl4AAAAAAAAAASwEAADQAAAAZMgYKphByz+YQwB2u8qvPwAA6D5tAAAAAAAAAAEtBAAA0AAAAOQFEWoydcs/ho4ygh8urz8AAOg+bQAAAAAAAAABLgQAANAAAABkQwmqzKjLP3LKWvLVsK4/AADpPn0AAAAAAAAAAS8EAADQAAAAQMFLvAfVyz9m93jG3lKuPwCA6T59AAAAAAAAAAEwBAAA0AAAAHR/2KDj+cs/YBWN/jkUrj8AAO0+jQAAAAAAAAABMQQAANAAAACsPWWFvx7MP1wkl5rn9K0/AIDuPo0AAAAAAAAAATIEAADQAAAAmHyGDt00zD9cJJea5/StPwAA9j6cAAAAAAAAAAEzBAAA0AAAAIS7p5f6Ssw/Zvd4xt5Srj8AgPk+nAAAAAAAAAABNAQAANAAAADMOhPzuFnMP27ZZI6Dka4/AAABP6wAAAAAAAAAATUEAADQAAAAdPrIIBhhzD+GjjKCHy6vPwDAAj+sAAAAAAAAAAE2BAAA0AAAAHT6yCAYYcw/UQvxUFkUsD8AQAQ/uwAAAAAAAAABNwQAANAAAADMOhPzuFnMP+THwxJMobA/AMAEP7sAAAAAAAAAATgEAADQAAAAhLunl/pKzD97ZoKc42yxPwCABT+7AAAAAAAAAAE5BAAA0AAAAEA8PDw8PMw/lAxG9NEosj8AwAU/ywAAAAAAAAABOgQAANAAAADwvNDgfS3MPy6rBH5p9LI/AIAHP8sAAAAAAAAAATsEAADQAAAArD1lhb8ezD9DUcjVV7CzPwBACD/bAAAAAAAAAAE8BAAA0AAAAGS++SkBEMw/WAaWyfNMtD8AAAc/2wAAAAAAAAABPQQAANAAAAAcP47OQgHMP2bKbVk9yrQ/AIAGP+oAAAAAAAAAAT4EAADQAAAAzL8ic4Tyyz/2lUq33Te1PwAA/j7qAAAAAAAAAAE/BAAA0AAAADAAbUUl68s/g2EnFX6ltT8AAPc++gAAAAAAAAABQAQAANAAAACIQLcXxuPLPww8Dg/M87U/AACmPvoAAAAAAAAAAUEEAADQAAAA4IAB6mbcyz+RJf+kxyK2PwAAgj4KAQAAAAAAAAFCBAAA0AAAAIhAtxfG48s/lRb1CBpCtj8AAFo+CgEAAAAAAAABQwQAANAAAAAwAG1FJevLP5El/6THIrY/AABMPgoBAAAAAAAAAUQEAADQAAAA2LIFuRqa0T/s6gCXWVOdPwCAhD4AAAAAAAAAAAFFBAAA0AAAANiyBbkamtE/7OoAl1lTnT8AgLU+EAAAAAAAAAABRgQAANAAAAAG0yoia5bRP+zqAJdZU50/AIDAPhAAAAAAAAAAAUcEAADQAAAAMPNPi7uS0T/6rtgmo9CdPwAAyD4QAAAAAAAAAAFIBAAA0AAAADDzT4u7ktE/+q7YJqPQnT8AAM4+HwAAAAAAAAABSQQAANAAAACOM5pdXIvRPwKRxO5HD54/AADPPh8AAAAAAAAAAUoEAADQAAAA6nPkL/2D0T8Ic7C27E2ePwCA0D4vAAAAAAAAAAFLBAAA0AAAAHTUU2vueNE/Hhl0DtsJnz8AgNE+LwAAAAAAAAABTAQAANAAAABYdQ15gGbRPyz7X9Z/SJ8/AIDRPi8AAAAAAAAAAU0EAADQAAAAPBbHhhJU0T86vzdmycWfPwAA0j4+AAAAAAAAAAFOBAAA0AAAACK3gJSkQdE/pMEHe4khoD8AgNc+PgAAAAAAAAABTwQAANAAAAAyeF8LhyvRP6uj80IuYKA/AADaPj4AAAAAAAAAAVAEAADQAAAASDk+gmkV0T+5dtVuJb6gPwCA5z5OAAAAAAAAAAFRBAAA0AAAAIgaQmKc+9A/w0m3mhwcoT8AgO0+TgAAAAAAAAABUgQAANAAAADI+0VCz+HQP8sro2LBWqE/AAD9Pm0AAAAAAAAAAVMEAADQAAAACN1JIgLI0D/V/oSOuLihPwDAAT9tAAAAAAAAAAFUBAAA0AAAAEq+TQI1rtA/49Fmuq8Woj8AgAU/bQAAAAAAAAABVQQAANAAAACIn1HiZ5TQP/KVPkr5k6I/AAAHP20AAAAAAAAAAVYEAADQAAAAyoBVwpp60D8HSww+lTCjPwBACT99AAAAAAAAAAFXBAAA0AAAAN5BNDl9ZNA/HuLF+dULpD8AQAo/fQAAAAAAAAABWAQAANAAAADC4u1GD1LQPzWXk+1xqKQ/AEALP40AAAAAAAAAAVkEAADQAAAA1qPMvfE70D9RLk2psoOlPwDACz+cAAAAAAAAAAFaBAAA0AAAAIokYWIzLdA/b7b8yEV+pj8AgAw/nAAAAAAAAAABWwQAANAAAABEpfUGdR7QP4lNtoSGWac/AMAMP5wAAAAAAAAAAVwEAADQAAAAzAVlQmYT0D+wt1FsvpKoPwDADD+7AAAAAAAAAAFdBAAA0AAAAFZm1H1XCNA/0D8BjFGNqT8AAA0/uwAAAAAAAAABXgQAANAAAACyph5Q+ADQP/K4pg83p6o/AEAMP7sAAAAAAAAAAV8EAADQAAAAwI2HcpH6zz8YI0L3buCrPwAADD+7AAAAAAAAAAFgBAAA0AAAAMCNh3KR+s8/RI3d3qYZrT8AgAs/ywAAAAAAAAABYQQAANAAAADAjYdykfrPP2b3eMbeUq4/AAALP8sAAAAAAAAAAWIEAADQAAAAgob55qcE0D+QYRSuFoyvPwCACz/bAAAAAAAAAAFjBAAA0AAAAPoliqu2D9A/W97SfFBysD8AwAs/2wAAAAAAAAABZAQAANAAAAAUhdCdJCLQP/OLm6KVHrE/AMAKP+oAAAAAAAAAAWUEAADQAAAAAsTxJkI40D8BUHMy35uxPwBACj/qAAAAAAAAAAFmBAAA0AAAAJTCyN2+VdA/kBtQkH8Jsj8AgAk/6gAAAAAAAAABZwQAANAAAADKgFXCmnrQP5vuMbx2Z7I/AAAJP/oAAAAAAAAAAWgEAADQAAAA1B69PSaj0D+i0B2EG6ayPwBABj/6AAAAAAAAAAFpBAAA0AAAAKyc/09hz9A/psET6G3Fsj8AAAU/CgEAAAAAAAABagQAANAAAABa+hz5S//QP6bBE+htxbI/AAD8PgoBAAAAAAAAAWsEAADQAAAACFg6ojYv0T+i0B2EG6ayPwAA9j4pAQAAAAAAAAFsBAAA0AAAAOLVfLRxW9E/m+4xvHZnsj8AgNk+KQEAAAAAAAABbQQAANAAAAC6U7/GrIfRPxIUS8IoGbI/AADNPikBAAAAAAAAAW4EAADQAAAAIDJxFNmo0T8EQWmWMbuxPwAAxj4pAQAAAAAAAAFvBAAA0AAAAFbw/fi0zdE/dISW1D4usT8AAMQ+SAEAAAAAAAABcAQAANAAAADmacUvZlLSP8RsH2BaL6k/AAChPgAAAAAAAAAAAXEEAADQAAAAyAp/Pfg/0j/QPwGMUY2pPwCA3D4QAAAAAAAAAAFyBAAA0AAAAMgKfz34P9I/3hLjt0jrqT8AAOo+EAAAAAAAAAABcwQAANAAAAAmS8kPmTjSP/DHsKvkh6o/AIDzPhAAAAAAAAAAAXQEAADQAAAAJkvJD5k40j8AjIg7LgWrPwBAAD8QAAAAAAAAAAF1BAAA0AAAACZLyQ+ZONI/EkFWL8qhqz8AQAI/IAAAAAAAAAABdgQAANAAAAAmS8kPmTjSPyAFLr8TH6w/AIAEPyAAAAAAAAAAAXcEAADQAAAA+iqkpkg80j86uvuyr7usPwCABT8vAAAAAAAAAAF4BAAA0AAAAMgKfz34P9I/Sm/JpktYrT8AQAU/LwAAAAAAAAABeQQAANAAAABwyjRrV0fSP1wkl5rn9K0/AAAFPz8AAAAAAAAAAXoEAADQAAAAQKoPAgdL0j9yylry1bCuPwAABj8/AAAAAAAAAAF7BAAA0AAAALhJoMYVVtI/in8o5nFNrz8AgAY/PwAAAAAAAAABfAQAANAAAAAu6TCLJGHSP5w09tkN6q8/AEAHP08AAAAAAAAAAX0EAADQAAAASEh3fZJz0j9V/Oa0qzOwPwDABz9PAAAAAAAAAAF+BAAA0AAAADaHmAawidI/2uXXSqdisD8AAAk/XgAAAAAAAAABfwQAANAAAAD4pZQmfaPSP1ve0nxQcrA/AIAJP14AAAAAAAAAAYAEAADQAAAAtsSQRkq90j9b3tJ8UHKwPwAACz9uAAAAAAAAAAGBBAAA0AAAAEbDZ/3G2tI/WO3cGP5SsD8AgAs/bgAAAAAAAAABggQAANAAAADYwT60Q/jSP9MD7IICJLA/AEAMP30AAAAAAAAAAYMEAADQAAAAbMAVa8AV0z+YQwB2u8qvPwDADD99AAAAAAAAAAGEBAAA0AAAACzfEYuNL9M/ho4ygh8urz8AgA0/jQAAAAAAAAABhQQAANAAAADq/Q2rWknTP27ZZI6Dka4/AMANP40AAAAAAAAAAYYEAADQAAAABl1Unchb0z9cJJea5/StPwCADj+dAAAAAAAAAAGHBAAA0AAAACC8mo82btM/SH7TQvk4rT8AwA4/nQAAAAAAAAABiAQAANAAAADGe1C9lXXTPyrYD+sKfaw/AEAOP50AAAAAAAAAAYkEAADQAAAAmFsrVEV50z8UMkyTHMGrPwAADj+sAAAAAAAAAAGKBAAA0AAAAMZ7UL2VddM/AIyIOy4Fqz8AgA4/rAAAAAAAAAABiwQAANAAAAAgvJqPNm7TP+zWukeSaKo/AMAOP7wAAAAAAAAAAYwEAADQAAAAqhwKyydj0z/QPwGMUY2pPwAADD+8AAAAAAAAAAGNBAAA0AAAAGCdnm9pVNM/voozmLXwqD8AAAs/zAAAAAAAAAABjgQAANAAAAAYHjMUq0XTP7C3UWy+kqg/AMAAP8wAAAAAAAAAAY8EAADQAAAAzp7HuOw20z+eAoR4IvanPwCA+D7bAAAAAAAAAAGQBAAA0AAAAIYfXF0uKNM/ky+iTCuYpz8AgNE+2wAAAAAAAAABkQQAANAAAAAQgMuYHx3TP4lNtoSGWac/AADAPusAAAAAAAAAAZIEAADQAAAAmuA61BAS0z+Ba8q84RqnPwAAtj7rAAAAAAAAAAGTBAAA0AAAAPYghaaxCtM/d5jokOq8pj8AALI+CgEAAAAAAAABlAQAANAAAADoeP4qj7DTP1oBL9Wp4aU/AACcPgAAAAAAAAAAAZUEAADQAAAAMvhphk2/0z9vtvzIRX6mPwCA1T4QAAAAAAAAAAGWBAAA0AAAAKiX+kpcytM/gWvKvOEapz8AgOI+EAAAAAAAAAABlwQAANAAAACW1hvUeeDTP5MvokwrmKc/AIDrPhAAAAAAAAAAAZgEAADQAAAADnasmIjr0z+eAoR4IvanPwCA9z4fAAAAAAAAAAGZBAAA0AAAAIQVPV2X9tM/sLdRbL6SqD8AAPs+HwAAAAAAAAABmgQAANAAAADKlKi4VQXUP76KM5i18Kg/AEAAPx8AAAAAAAAAAZsEAADQAAAAFBQUFBQU1D/WIe1T9supPwBAAT8vAAAAAAAAAAGcBAAA0AAAAIyzpNgiH9Q/7Na6R5Joqj8AwAE/LwAAAAAAAAABnQQAANAAAAAEUzWdMSrUPwR9fp+AJKs/AAACPz8AAAAAAAAAAZ4EAADQAAAAphLrypAx1D8UMkyTHMGrPwCAAj8/AAAAAAAAAAGfBAAA0AAAAErSoPjvONQ/JucZh7hdrD8AwAI/PwAAAAAAAAABoAQAANAAAAAesnuPnzzUPzyr8RYC26w/AIADP04AAAAAAAAAAaEEAADQAAAAHrJ7j5881D9Kb8mmS1itPwDAAz9OAAAAAAAAAAGiBAAA0AAAAOyRViZPQNQ/VEKr0kK2rT8AwAM/XgAAAAAAAAABowQAANAAAADCcTG9/kPUP1wkl5rn9K0/AAAEP14AAAAAAAAAAaQEAADQAAAAwnExvf5D1D9m93jG3lKuPwBABz9eAAAAAAAAAAGlBAAA0AAAAMJxMb3+Q9Q/Zvd4xt5Srj8AwAg/bgAAAAAAAAABpgQAANAAAADCcTG9/kPUP2b3eMbeUq4/AMALP24AAAAAAAAAAacEAADQAAAAlFEMVK5H1D9cJJea5/StPwAADT9uAAAAAAAAAAGoBAAA0AAAAGQx5+pdS9Q/VEKr0kK2rT8AQA0/bgAAAAAAAAABqQQAANAAAABkMefqXUvUP0SN3d6mGa0/AAANP24AAAAAAAAAAaoEAADQAAAAOBHCgQ1P1D8q2A/rCn2sPwAADT+NAAAAAAAAAAGrBAAA0AAAANzQd69sVtQ/FDJMkxzBqz8AAA0/nAAAAAAAAAABrAQAANAAAACusFJGHFrUPwCMiDsuBas/AAANP5wAAAAAAAAAAa0EAADQAAAAUnAIdHth1D/k9M5/7SmqPwAADT+sAAAAAAAAAAGuBAAA0AAAAPYvvqHaaNQ/yF0VxKxOqT8AQAw/rAAAAAAAAAABrwQAANAAAABsz05m6XPUP7C3UWy+kqg/AAAMP7wAAAAAAAAAAbAEAADQAAAA5G7fKvh+1D+WIJiwfbenPwCADD/LAAAAAAAAAAGxBAAA0AAAAC7uSoa2jdQ/gWvKvOEapz8AwAw/ywAAAAAAAAABsgQAANAAAAAcLWwP1KPUP2XUEAGhP6Y/AEAMP8sAAAAAAAAAAbMEAADQAAAABmyNmPG51D9RLk2psoOlPwAADD/LAAAAAAAAAAG0BAAA0AAAAPSqriEP0NQ/O3l/tRbnpD8AQAo/6wAAAAAAAAABtQQAANAAAACEqYXYi+3UPy61pyXNaaQ/AIAJP+sAAAAAAAAAAbYEAADQAAAAGqhcjwgL1T8m07tdKCukPwCACT/rAAAAAAAAAAG3BAAA0AAAAHyGDt00LNU/JtO7XSgrpD8AwAk/+gAAAAAAAAABuAQAANAAAADgZMAqYU3VPzWXk+1xqKQ/AIAKP/oAAAAAAAAAAbkEAADQAAAAFCNNDz1y1T9FTGHhDUWlPwDACj8KAQAAAAAAAAG6BAAA0AAAAE7h2fMYl9U/WgEv1anhpT8AgAs/CgEAAAAAAAABuwQAANAAAADe37CqlbTVP3qJ3vQ83KY/AMALPxkBAAAAAAAAAbwEAADQAAAAcN6HYRLS1T+aEY4U0NanPwBACz8ZAQAAAAAAAAG9BAAA0AAAANS8Oa8+89U/voozmLXwqD8AAAs/KQEAAAAAAAABvgQAANAAAACS2zXPCw3WP+AD2RubCqo/AEADPykBAAAAAAAAAb8EAADQAAAAVPox79gm1j8AjIg7LgWrPwCA/z45AQAAAAAAAAHABAAA0AAAABIZLg+mQNY/GCNC927gqz8AANk+OQEAAAAAAAABwQQAANAAAAAAWE+Yw1bWPy7JBU9dnKw/AADIPkgBAAAAAAAAAcIEAADQAAAAGreVijFp1j9IftNC+TitPwAAwD5IAQAAAAAAAAHDBAAA0AAAADgW3Hyfe9Y/VEKr0kK2rT8AgL0+aAEAAAAAAAABxAQAANAAAAB07cBcOzDXP2in2lLPVZE/AACzPgAAAAAAAAAAAcUEAADQAAAAKG5VAX0h1z+GTZ6qvRGSPwCA9T4PAAAAAAAAAAHGBAAA0AAAAChuVQF9Idc/jC+KcmJQkj8AQAI/DwAAAAAAAAABxwQAANAAAAAoblUBfSHXP7CZJVqaiZM/AIAHPw8AAAAAAAAAAcgEAADQAAAA/E0wmCwl1z/MP+mxiEWUPwAAET8PAAAAAAAAAAHJBAAA0AAAANAtCy/cKNc//G1cKQr8lT8AQBQ/HwAAAAAAAAABygQAANAAAABGzZvz6jPXP1gkf8AerZg/AAAaPx8AAAAAAAAAAcsEAADQAAAAjkwHT6lC1z/CgGWvIRqcPwCAHD8uAAAAAAAAAAHMBAAA0AAAAKirTUEXVdc/pMEHe4khoD8AAB4/LgAAAAAAAAABzQQAANAAAABoyklh5G7XP+DgcFZd96E/AMAePz4AAAAAAAAAAc4EAADQAAAAKOlFgbGI1z8VD+TN3q2jPwCAGj8+AAAAAAAAAAHPBAAA0AAAALjnHDguptc/TT1XRWBkpT8AgBg/PgAAAAAAAAAB0AQAANAAAABK5vPuqsPXP4FryrzhGqc/AAAPP04AAAAAAAAAAdEEAADQAAAADAXwDnjd1z+wt1FsvpKoPwAACz9OAAAAAAAAAAHSBAAA0AAAAMoj7C5F99c/0D8BjFGNqT8AAO4+XQAAAAAAAAAB0wQAANAAAADmgjIhswnYP/DHsKvkh6o/AIDcPl0AAAAAAAAAAdQEAADQAAAAAOJ4EyEc2D8MX2pnJWOrPwAAhz5dAAAAAAAAAAHVBAAA0AAAAHiBCdgvJ9g/HBQ4W8H/qz8AAEM+nAAAAAAAAAAB1gQAANAAAADwIJqcPjLYPyrYD+sKfaw/AAAcPpwAAAAAAAAAAdcEAADQAAAA2MtyqmdR1z/2qZxzicaqPwCAiD4AAAAAAAAAAAHYBAAA0AAAABitdoqaN9c/9qmcc4nGqj8AALs+EAAAAAAAAAAB2QQAANAAAAB07cBcOzDXPwCMiDsuBas/AADGPhAAAAAAAAAAAdoEAADQAAAA0C0LL9wo1z8AjIg7LgWrPwAAzj4QAAAAAAAAAAHbBAAA0AAAANAtCy/cKNc/AIyIOy4Fqz8AgOU+LwAAAAAAAAAB3AQAANAAAADQLQsv3CjXPwCMiDsuBas/AIDuPi8AAAAAAAAAAd0EAADQAAAAdO3AXDsw1z8AjIg7LgWrPwAA/T4vAAAAAAAAAAHeBAAA0AAAALpsLLj5Ptc/8Mewq+SHqj8AwAE/LwAAAAAAAAAB3wQAANAAAADYy3KqZ1HXP+AD2RubCqo/AEADPz8AAAAAAAAAAeAEAADQAAAAaMpJYeRu1z/MTgso/22pPwCABD9OAAAAAAAAAAHhBAAA0AAAAM6o+64QkNc/tKhH0BCyqD8AwAQ/TgAAAAAAAAAB4gQAANAAAADWRmMqnLjXP5oRjhTQ1qc/AIAHP04AAAAAAAAAAeMEAADQAAAAVoRbajbs1z96id70PNymPwAACT9eAAAAAAAAAAHkBAAA0AAAAC4CnnxxGNg/WgEv1anhpT8AwAs/XgAAAAAAAAAB5QQAANAAAAAKgOCOrETYPzWXk+1xqKQ/AAANP20AAAAAAAAAAeYEAADQAAAA5v0ioedw2D8RHu5pjI6jPwCAED9tAAAAAAAAAAHnBAAA0AAAAL57ZbMindg/9YY0rkuzoj8AABI/fQAAAAAAAAAB6AQAANAAAABs2YJcDc3YP+DgcFZd96E/AMASP30AAAAAAAAAAekEAADQAAAAGjegBfj82D/OHJnGE3qhPwAAEz+NAAAAAAAAAAHqBAAA0AAAAMSUva7iLNk/yyujYsFaoT8AwBE/jQAAAAAAAAAB6wQAANAAAABy8tpXzVzZP8sro2LBWqE/AEARP40AAAAAAAAAAewEAADQAAAATHAdagiJ2T/SDY8qZpmhPwAAET+sAAAAAAAAAAHtBAAA0AAAACbuX3xDtdk/6rNSglRVoj8AABE/rAAAAAAAAAAB7gQAANAAAABcrOxgH9rZPwNaFtpCEaM/AIARP7wAAAAAAAAAAe8EAADQAAAAwIqerkv72T8e4sX51QukPwDAET+8AAAAAAAAAAHwBAAA0AAAAFKJdWXIGNo/N4iJUcTHpD8AwBE/vAAAAAAAAAAB8QQAANAAAABAyJbu5S7aP1EuTamyg6U/AAASP7wAAAAAAAAAAfIEAADQAAAAWifd4FNB2j9l1BABoT+mPwCAEj/LAAAAAAAAAAHzBAAA0AAAAKSmSDwSUNo/d5jokOq8pj8AwBI/ywAAAAAAAAAB9AQAANAAAAAcRtkAIVvaP4VcwCA0Oqc/AAAUP9sAAAAAAAAAAfUEAADQAAAAvgWPLoBi2j+TL6JMK5inPwCAFD/bAAAAAAAAAAH2BAAA0AAAAJTlacUvZto/mhGOFNDWpz8AwBM/6gAAAAAAAAAB9wQAANAAAABkxURc32naP6Hzedx0Fag/AEATP/oAAAAAAAAAAfgEAADQAAAAZMVEXN9p2j+h83ncdBWoPwDAED/6AAAAAAAAAAH5BAAA0AAAAGTFRFzfado/ngKEeCL2pz8AwA8/+gAAAAAAAAAB+gQAANAAAAA2pR/zjm3aP5YgmLB9t6c/AIANP/oAAAAAAAAAAfsEAADQAAAANqUf845t2j+FXMAgNDqnPwCADD/6AAAAAAAAAAH8BAAA0AAAAAqF+ok+cdo/b7b8yEV+pj8AwA0/CgEAAAAAAAAB/QQAANAAAADaZNUg7nTaP1MfQw0Fo6U/AEAOPxkBAAAAAAAAAf4EAADQAAAArkSwt5142j81l5PtcaikPwDADj8pAQAAAAAAAAH/BAAA0AAAACTkQHysg9o/Di34BTpvoz8AAA8/KQEAAAAAAAABAAUAANAAAADIo/apC4vaP+fCXB4CNqI/AAAPPykBAAAAAAAAAQEFAADQAAAAPkOHbhqW2j/DSbeaHByhPwAADz9IAQAAAAAAAAECBQAA0AAAALbiFzMpodo/pMEHe4khoD8AAA8/SAEAAAAAAAABAwUAANAAAAAsgqj3N6zaPwhzsLbsTZ4/AAAPP0gBAAAAAAAAAQQFAADQAAAApCE5vEa32j/WJikHENacPwBADT9IAQAAAAAAAAEFBQAA0AAAABrByYBVwto/woBlryEanD8AgAw/XQEAAAAAAAABBgUAANAAAAC+gH+utMnaP8KAZa8hGpw/AEAOP10BAAAAAAAAAQcFAADQAAAAYEA13BPR2j/KYlF3xlicPwAADz9sAQAAAAAAAAEIBQAA0AAAAAYA6wlz2No/+q7YJqPQnT8AQBE/bAEAAAAAAAABCQUAANAAAABOf1ZlMefaPyz7X9Z/SJ8/AEASP3wBAAAAAAAAAQoFAADQAAAAyB7nKUDy2j+5dtVuJb6gPwCAFD98AQAAAAAAAAELBQAA0AAAAD6+d+5O/do/4OBwVl33oT8AQBU/jAEAAAAAAAABDAUAANAAAACCPeNJDQzbPwdLDD6VMKM/AIAXP4wBAAAAAAAAAQ0FAADQAAAAzrxOpcsa2z8qxLHBekqkPwBAGD+bAQAAAAAAAAEOBQAA0AAAAOoblZc5Lds/TT1XRWBkpT8AwBg/mwEAAAAAAAABDwUAANAAAAACe9uJpz/bP2XUEAGhP6Y/AAAZP6sBAAAAAAAAARAFAADQAAAAItohfBVS2z+Ba8q84RqnPwDAGz+rAQAAAAAAAAERBQAA0AAAAAwZQwUzaNs/ky+iTCuYpz8AAB0/uwEAAAAAAAABEgUAANAAAAAoeIn3oHrbP54ChHgi9qc/AIAgP7sBAAAAAAAAARMFAADQAAAARNfP6Q6N2z+l5G9AxzSoPwAAIj/KAQAAAAAAAAEUBQAA0AAAAGA2Ftx8n9s/peRvQMc0qD8AwCM/ygEAAAAAAAABFQUAANAAAAB4lVzO6rHbP6Hzedx0Fag/AIAkP9oBAAAAAAAAARYFAADQAAAAxBTIKanA2z+aEY4U0NanPwDAIz/aAQAAAAAAAAEXBQAA0AAAAGbUfVcIyNs/iU22hIZZpz8AQCM/6QEAAAAAAAABGAUAANAAAAA6tFjut8vbP3eY6JDqvKY/AIAiP+kBAAAAAAAAARkFAADQAAAAZtR9VwjI2z9e8iQ5/ACmPwAAIj/5AQAAAAAAAAEaBQAA0AAAAMQUyCmpwNs/RUxh4Q1FpT8AACI/+QEAAAAAAAABGwUAANAAAABKdTdlmrXbPybTu10oK6Q/AAAiP/kBAAAAAAAAARwFAADQAAAAMhbxciyj2z8OLfgFOm+jPwBAIT8YAgAAAAAAAAEdBQAA0AAAABS3qoC+kNs/8pU+SvmToj8AACE/GAIAAAAAAAABHgUAANAAAAD4V2SOUH7bP+DgcFZd96E/AIAhPxgCAAAAAAAAAR8FAADQAAAAstj4MpJv2z/OHJnGE3qhPwDAIT8YAgAAAAAAAAEgBQAA0AAAAGZZjdfTYNs/w0m3mhwcoT8AwCE/KAIAAAAAAAABIQUAANAAAADwufwSxVXbP7xny9J33aA/AAAiPygCAAAAAAAAASIFAADQAAAAfBpsTrZK2z+5dtVuJb6gPwCAIj84AgAAAAAAAAEjBQAA0AAAANZatiBXQ9s/uXbVbiW+oD8AwCI/OAIAAAAAAAABJAUAANAAAAAymwDz9zvbP7xny9J33aA/AEAhP0cCAAAAAAAAASUFAADQAAAAMpsA8/c72z/DSbeaHByhPwCAID9HAgAAAAAAAAEmBQAA0AAAADKbAPP3O9s/yyujYsFaoT8AgB8/RwIAAAAAAAABJwUAANAAAACoOpG3BkfbP9X+hI64uKE/AAAfP0cCAAAAAAAAASgFAADQAAAA8Ln8EsVV2z/j0Wa6rxaiPwCAHz9XAgAAAAAAAAEpBQAA0AAAALLY+DKSb9s/6rNSglRVoj8AwB8/ZgIAAAAAAAABKgUAANAAAABE18/pDo3bP/KVPkr5k6I/AIAgP4YCAAAAAAAAASsFAADQAAAAeJVczuqx2z/ylT5K+ZOiPwDAID+GAgAAAAAAAAEsBQAA0AAAAIIzxEl22ts/58JcHgI2oj8AwCA/hgIAAAAAAAABLQUAANAAAABcsQZcsQbcP9INjypmmaE/AAAhP4YCAAAAAAAAAS4FAADQAAAAOi9Jbuwy3D+5dtVuJb6gPwAAIT+VAgAAAAAAAAEvBQAA0AAAABCti4AnX9w/LPtf1n9Inz8AACE/lQIAAAAAAAABMAUAANAAAABIaxhlA4TcP9BEPT9rl5w/AAAhP6UCAAAAAAAAATEFAADQAAAAfimlSd+o3D+CcAZw+ySaPwAAIT+lAgAAAAAAAAEyBQAA0AAAABAofABcxtw/Lrrj2OZzlz8AACE/pQIAAAAAAAABMwUAANAAAADSRnggKeDcP9oDwUHSwpQ/AAAhP7UCAAAAAAAAATQFAADQAAAAuoWZqUb23D+GTZ6qvRGSPwAAIT+1AgAAAAAAAAE1BQAA0AAAANjk35u0CN0/cfLOtps+jz8AACE/xAIAAAAAAAABNgUAANAAAABOhHBgwxPdP9dJYRi8WYo/AIAhP8QCAAAAAAAAATcFAADQAAAA9EMmjiIb3T9XKaOZb2+GPwDAIT/UAgAAAAAAAAE4BQAA0AAAAMgjASXSHt0/vYA1+4+KgT8AQCE/1AIAAAAAAAABOQUAANAAAAD0QyaOIhvdP3rA7viGQHs/AAAhP+MCAAAAAAAAAToFAADQAAAAToRwYMMT3T+aByIbgWZ0PwAAIT/jAgAAAAAAAAE7BQAA0AAAANjk35u0CN0/HL5o+UIDbz8AACE/8wIAAAAAAAABPAUAANAAAACMZXRA9vncPwR97PupLmc/AMAjP/MCAAAAAAAAAT0FAADQAAAAoiZTt9jj3D8Efez7qS5nPwAAJT8DAwAAAAAAAAE+BQAA0AAAAOIHV5cLytw/HL5o+UIDbz8AACo/AwMAAAAAAAABPwUAANAAAABSCYDgjqzcP5oHIhuBZnQ/AEAsPxIDAAAAAAAAAUAFAADQAAAAkOqDwMGS3D96wO74hkB7PwCAMj8SAwAAAAAAAAFBBQAA0AAAANLLh6D0eNw/yUQNi9kHgj8AADU/IgMAAAAAAAABQgUAANAAAADijGYX12LcP3WxUrkCaoc/AMA4PyIDAAAAAAAAAUMFAADQAAAAmg37uxhU3D8r4m93dUmNPwAAOj8yAwAAAAAAAAFEBQAA0AAAAMotICVpUNw/lBF2OgePkj8AwDo/MgMAAAAAAAABRQUAANAAAACaDfu7GFTcPyjY9xBCNZc/AAA7P0EDAAAAAAAAAUYFAADQAAAAtmxBroZm3D+s2qFXM16bPwDAOT9BAwAAAAAAAAFHBQAA0AAAAKKrYjekfNw/LPtf1n9Inz8AQDk/UQMAAAAAAAABSAUAANAAAAAGihSF0J3cP8sro2LBWqE/AEAqP1EDAAAAAAAAAUkFAADQAAAAECh8AFzG3D/1hjSuS7OiPwBAIz9VAwAAAAAAAAFKBQAA0AAAAGJFT9el/dw/GQDaMTHNoz8AgPA+VQMAAAAAAAABSwUAANAAAADOwWigXUfdPzWXk+1xqKQ/AADKPmUDAAAAAAAAAUwFAADQAAAADB5dAMWU3T81l5PtcaikPwAAtT5lAwAAAAAAAAFNBQAA0AAAAEh6UWAs4t0/HuLF+dULpD8AAK4+ZQMAAAAAAAABTgUAANAAAAAK7IIdKybSP0rgVCs2KMs/AICRPgAAAAAAAAAAAU8FAADQAAAA8Iw8K70T0j+PTUgoXU/LPwAAxz4PAAAAAAAAAAFQBQAA0AAAAErNhv1dDNI/0MlFwTFXyz8AANM+DwAAAAAAAAABUQUAANAAAAB67atmrgjSP9DJRcExV8s/AADcPg8AAAAAAAAAAVIFAADQAAAApg3Rz/4E0j/QyUXBMVfLPwAA9j4PAAAAAAAAAAFTBQAA0AAAAKYN0c/+BNI/0MlFwTFXyz8AAAA/HwAAAAAAAAABVAUAANAAAACmDdHP/gTSP9DJRcExV8s/AMAFPx8AAAAAAAAAAVUFAADQAAAApg3Rz/4E0j/QyUXBMVfLPwAACD8fAAAAAAAAAAFWBQAA0AAAAKYN0c/+BNI/0MlFwTFXyz8AQAk/LgAAAAAAAAABVwUAANAAAAAerWGUDRDSP9DJRcExV8s/AMAJPy4AAAAAAAAAAVgFAADQAAAAOAyohnsi0j/QyUXBMVfLPwCACz8+AAAAAAAAAAFZBQAA0AAAAMgKfz34P9I/TtFKj4hHyz8AQAw/PgAAAAAAAAABWgUAANAAAACkiMFPM2zSP0rgVCs2KMs/AIAQPz4AAAAAAAAAAVsFAADQAAAAbkUl64uu0j9F717H4wjLPwCAEj9OAAAAAAAAAAFcBQAA0AAAAH6B9OGi/9I/wAVuMejZyj8AABk/TgAAAAAAAAABXQUAANAAAABgnZ5vaVTTP/mffwIYo8o/AAAcP10AAAAAAAAAAV4FAADQAAAA6Hj+Ko+w0z+wQZahnlzKPwBAIj9dAAAAAAAAAAFfBQAA0AAAAIyzpNgiH9Q/5uqxDnwGyj8AACU/bQAAAAAAAAABYAUAANAAAAB2bbbhdJzUP1gf1bDbmMk/AAAoP20AAAAAAAAAAWEFAADQAAAAjkftUxcW1T+J1/q5ZiPJPwBAKT99AAAAAAAAAAFiBQAA0AAAANZBSS8KjNU/eRMjKh2myD8AQCo/fQAAAAAAAAABYwUAANAAAADC+1o4XAnWP6rLSDOoMMg/AMAqP4wAAAAAAAAAAWQFAADQAAAAUnUibw2O1j/eg248M7vHPwDAKj+MAAAAAAAAAAFlBQAA0AAAADwvNHhfC9c/DzyURb5Fxz8AACs/nAAAAAAAAAABZgUAANAAAACwSbW8on3XP0D0uU5J0MY/AAArP5wAAAAAAAAAAWcFAADQAAAAVoRbajbs1z+yKN3wqGLGPwAAKz+7AAAAAAAAAAFoBQAA0AAAAFD/S+pqU9g/I10Akwj1xT8AwCk/uwAAAAAAAAABaQUAANAAAACsuoY8QLPYP1YVJpyTf8U/AEApP7sAAAAAAAAAAWoFAADQAAAAYLYLYbYL2T9GUU4MSgLFPwAAKD+7AAAAAAAAAAFrBQAA0AAAAKASAMEdWdk/dwl0FdWMxD8AQCc/ywAAAAAAAAABbAUAANAAAACW74jFxpfZP+k9l7c0H8Q/AMAkP8sAAAAAAAAAAW0FAADQAAAAQk2mbrHH2T8g57IkEsnDPwDAIz/aAAAAAAAAAAFuBQAA0AAAAHYLM1ON7Nk/lQzMKsR6wz8AwB4/2gAAAAAAAAABbwUAANAAAABmSlTcqgLaP44q4GIfPMM/AIAcP+oAAAAAAAAAAXAFAADQAAAA2unkoLkN2j8GQe/MIw3DPwAAFz/qAAAAAAAAAAFxBQAA0AAAADgqL3NaBto/QdsAnlPWwj8AgBQ/+gAAAAAAAAABcgUAANAAAABK6w3qPPDZP/xtDaEsr8I/AAARP/oAAAAAAAAAAXMFAADQAAAA5gxcnBDP2T86+RTWrpfCPwDADz/6AAAAAAAAAAF0BQAA0AAAALJOz7c0qtk/9nwXPdqPwj8AAA8/CQEAAAAAAAABdQUAANAAAACosGc8qYHZPzr5FNaul8I/AAAPPwkBAAAAAAAAAXYFAADQAAAAoBIAwR1Z2T/8bQ2hLK/CPwCAED8ZAQAAAAAAAAF3BQAA0AAAAJh0mEWSMNk/AF8DBX/Owj8AQBE/GQEAAAAAAAABeAUAANAAAACO1jDKBgjZP0TM9gGm9cI/AAAVPzgBAAAAAAAAAXkFAADQAAAAiDjJTnvf2D/LteeXoSTDPwDAFj84AQAAAAAAAAF6BQAA0AAAAE56PGqfutg/khvWxnFbwz8AABs/OAEAAAAAAAABewUAANAAAADum4occ5nYPxYFx1xtisM/AMAcPzgBAAAAAAAAAXwFAADQAAAAWp2zZfZ72D/farWLPcHDPwBAID9IAQAAAAAAAAF9BQAA0AAAAJp+t0UpYtg/ZFSmITnwwz8AACI/SAEAAAAAAAABfgUAANAAAACAH3FTu0/YP6jBmR5gF8Q/AMAkP1cBAAAAAAAAAX8FAADQAAAACoDgjqxE2D+sso+CsjbEPwAAJj9XAQAAAAAAAAGABQAA0AAAADagBfj8QNg/saOF5gRWxD8AwCc/ZwEAAAAAAAABgQUAANAAAADcX7slXEjYP3MYfrGCbcQ/AIAoP2cBAAAAAAAAAYIFAADQAAAAUP9L6mpT2D/1EHnjK33EPwAAKz9nAQAAAAAAAAGDBQAA0AAAAG5ektzYZdg/dwl0FdWMxD8AACw/lgEAAAAAAAABhAUAANAAAAAsfY78pX/YP3cJdBXVjMQ/AMAtP5YBAAAAAAAAAYUFAADQAAAAkFtAStKg2D93CXQV1YzEPwCALj+WAQAAAAAAAAGGBQAA0AAAAJr5p8Vdydg/No12fACFxD8AwC4/lgEAAAAAAAABhwUAANAAAABEV8VuSPnYP7SUe0pXdcQ/AAAvP5YBAAAAAAAAAYgFAADQAAAAmHSYRZIw2T/yH4N/2V3EPwCALz+lAQAAAAAAAAGJBQAA0AAAALpxRrOLa9k/L6uKtFtGxD8AwC8/pQEAAAAAAAABigUAANAAAADcbvQghabZP6yyj4KyNsQ/AMAvP7UBAAAAAAAAAYsFAADQAAAAXKzsYB/a2T9rNpLp3S7EPwAAMD+1AQAAAAAAAAGMBQAA0AAAAGZKVNyqAto/azaS6d0uxD8AQC8/tQEAAAAAAAABjQUAANAAAADKKAYq1yPaP+0ujRuHPsQ/AAAvP9gBAAAAAAAAAY4FAADQAAAAWifd4FNB2j/yH4N/2V3EPwBAMT/YAQAAAAAAAAGPBQAA0AAAAEpm/mlxV9o/No12fACFxD8AADI/6AEAAAAAAAABkAUAANAAAABkxURc32naP/zyZKvQu8Q/AEA0P+gBAAAAAAAAAZEFAADQAAAACoX6iT5x2j/EWFPaoPLEPwBANT/oAQAAAAAAAAGSBQAA0AAAANpk1SDudNo/i75BCXEpxT8AADM/6AEAAAAAAAABkwUAANAAAADaZNUg7nTaP9QcK2rqb8U/AAAyP/gBAAAAAAAAAZQFAADQAAAACoX6iT5x2j/b/hYyj67FPwAAKT/4AQAAAAAAAAGVBQAA0AAAADalH/OObdo/4uAC+jPtxT8AACU/BwIAAAAAAAABlgUAANAAAABkxURc32naP6pG8SgEJMY/AAABPwcCAAAAAAAAAZcFAADQAAAAZMVEXN9p2j9xrN9X1FrGPwAA4j4XAgAAAAAAAAGYBQAA0AAAAGTFRFzfado/tRnTVPuBxj8AANE+FwIAAAAAAAABmQUAANAAAABkxURc32naP3mOyx95mcY/AIDLPjYCAAAAAAAAAZoFAADQAAAAECh8AFzG3D/NIYbxTzfBPwCAuD4AAAAAAAAAAAGbBQAA0AAAAFIJgOCOrNw/1QNyufR1wT8AgPw+EAAAAAAAAAABnAUAANAAAADYae8bgKHcPxpxZbYbncE/AAAGPxAAAAAAAAAAAZ0FAADQAAAAkOqDwMGS3D/kx0lJPvPBPwCACz8QAAAAAAAAAAGeBQAA0AAAABpL8/uyh9w/rC04eA4qwj8AwBA/EAAAAAAAAAABnwUAANAAAADSy4eg9HjcP7YAGqQFiMI/AAASPyAAAAAAAAAAAaAFAADQAAAAhkwcRTZq3D9EzPYBpvXCPwDAFD8gAAAAAAAAAAGhBQAA0AAAABCti4AnX9w/ExTR+Bprwz8AABY/LwAAAAAAAAABogUAANAAAABu7dVSyFfcP2BjsL3m0MM/AMARPy8AAAAAAAAAAaMFAADQAAAAmg37uxhU3D9rNpLp3S7EPwDADz8/AAAAAAAAAAGkBQAA0AAAAG7t1VLIV9w/9RB54yt9xD8AAA8/PwAAAAAAAAABpQUAANAAAAAQrYuAJ1/cP/zyZKvQu8Q/AMAOPz8AAAAAAAAAAaYFAADQAAAAXCz32+Vt3D+D3FVBzOrEPwDADT8/AAAAAAAAAAGnBQAA0AAAAEhrGGUDhNw/h81LpR4KxT8AQA0/TgAAAAAAAAABqAUAANAAAAAyqjnuIJrcP4fNS6UeCsU/AAAOP04AAAAAAAAAAakFAADQAAAAyKgQpZ233D8F1VBzdfrEPwCADj9eAAAAAAAAAAGqBQAA0AAAAFin51sa1dw/v2dddk7TxD8AwA0/XgAAAAAAAAABqwUAANAAAADqpb4Sl/LcP3cJdBXVjMQ/AEANP24AAAAAAAAAAawFAADQAAAAqMS6MmQM3T9rNpLp3S7EPwCADT9uAAAAAAAAAAGtBQAA0AAAADrDkengKd0/IOeyJBLJwz8AwA0/fQAAAAAAAAABrgUAANAAAAD84Y0JrkPdP5Ib1sZxW8M/AIAOP40AAAAAAAAAAa8FAADQAAAAugCKKXtd3T9EzPYBpvXCPwDADj+NAAAAAAAAAAGwBQAA0AAAANRf0Bvpb90/OvkU1q6Xwj8AwA4/jQAAAAAAAAABsQUAANAAAABO/2Dg93rdPy0mM6q3OcI/AAAPP50AAAAAAAAAAbIFAADQAAAAHt87d6d+3T+jS0ywaevBPwBADj+dAAAAAAAAAAGzBQAA0AAAAB7fO3enft0/2fRnHUeVwT8AAA4/rAAAAAAAAAABtAUAANAAAAB6H4ZJSHfdP4+WfrzNTsE/AMAMP6wAAAAAAAAAAbUFAADQAAAA1F/QG+lv3T/JMJCN/RfBPwBADD+8AAAAAAAAAAG2BQAA0AAAAIzgZMAqYd0/REef9wHpwD8AwAQ/vAAAAAAAAAABtwUAANAAAABAYflkbFLdPz9WqZOvycA/AIABP8sAAAAAAAAAAbgFAADQAAAAKAKzcv4/3T+9Xa5hBrrAPwAAyT7LAAAAAAAAAAG5BQAA0AAAAAyjbICQLd0/vV2uYQa6wD8AgK8+2wAAAAAAAAABugUAANAAAAD0QyaOIhvdPz9WqZOvycA/AICgPtsAAAAAAAAAAbsFAADQAAAA2OTfm7QI3T9ER5/3AenAPwAAnD76AAAAAAAAAAG8BQAA0AAAAHiadsl83t0/wKP4tY+Ovz8AAJk+AAAAAAAAAAABvQUAANAAAABm2ZdSmvTdP8SU7hnirb8/AADSPg8AAAAAAAAAAb4FAADQAAAAJPiTcmcO3j/IheR9NM2/PwCA3j4PAAAAAAAAAAG/BQAA0AAAAIjWRcCTL94/ynba4Ybsvz8AgOc+DwAAAAAAAAABwAUAANAAAADSVbEbUj7eP+Yz6KLsBcA/AID+Pg8AAAAAAAAAAcEFAADQAAAAvJTSpG9U3j+pqOBtah3APwCAAz8fAAAAAAAAAAHCBQAA0AAAANjzGJfdZt4/rZnW0bw8wD8AwAg/HwAAAAAAAAABwwUAANAAAADGMjog+3zeP/QGys7jY8A/AAALPy8AAAAAAAAAAcQFAADQAAAAsnFbqRiT3j/66LWWiKLAPwCADj8vAAAAAAAAAAHFBQAA0AAAAKCwfDI2qd4/P1apk6/JwD8AABA/PgAAAAAAAAABxgUAANAAAACQ7527U7/ePwa8l8J/AME/AAAQPz4AAAAAAAAAAccFAADQAAAAfi6/RHHV3j8OnoOKJD/BPwAAED8+AAAAAAAAAAHIBQAA0AAAAJaNBTff594/1QNyufR1wT8AABE/TgAAAAAAAAAByQUAANAAAACGzCbA/P3eP5xpYOjErME/AIARP04AAAAAAAAAAcoFAADQAAAAoCttsmoQ3z8hU1F+wNvBPwCAEz9OAAAAAAAAAAHLBQAA0AAAALqKs6TYIt8/Z8BEe+cCwj8AQBQ/bQAAAAAAAAABzAUAANAAAAAGCh8AlzHfPyo1PUZlGsI/AEAZP20AAAAAAAAAAc0FAADQAAAAeqmvxKU83z+sLTh4DirCPwBAGz9tAAAAAAAAAAHOBQAA0AAAAPRIQIm0R98/7Kk1EeMxwj8AwB8/bQAAAAAAAAABzwUAANAAAABm6NBNw1LfP2uxOt85IsI/AMAhP20AAAAAAAAAAdAFAADQAAAADKiGeyJa3z/puD+tkBLCPwDAIz99AAAAAAAAAAHRBQAA0AAAAIZHF0AxZd8/5MdJST7zwT8AgCQ/fQAAAAAAAAAB0gUAANAAAAAoB81tkGzfP+DWU+Xr08E/AMAkP4wAAAAAAAAAAdMFAADQAAAAysaCm+9z3z9b7WJP8KTBPwAAJT+MAAAAAAAAAAHUBQAA0AAAAMrGgpvvc98/lId0ICBuwT8AQCQ/nAAAAAAAAAAB1QUAANAAAADKxoKb73PfP0spi7+mJ8E/AAAkP6wAAAAAAAAAAdYFAADQAAAA+uanBEBw3z8Dy6FeLeHAPwDAIj+sAAAAAAAAAAHXBQAA0AAAACgHzW2QbN8/ePC6ZN+SwD8AQCI/uwAAAAAAAAAB2AUAANAAAABUJ/LW4GjfP3IOz5w6VMA/AAAiP7sAAAAAAAAAAdkFAADQAAAAVCfy1uBo3z/qJN4GPyXAPwAAIj/LAAAAAAAAAAHaBQAA0AAAAIZHF0AxZd8/TG/VEzD8vz8AgCI/ywAAAAAAAAAB2wUAANAAAABUJ/LW4GjfP8iF5H00zb8/AMAiP9oAAAAAAAAAAdwFAADQAAAAVCfy1uBo3z9GjelLi72/PwAAJT/aAAAAAAAAAAHdBQAA0AAAAPrmpwRAcN8/Ro3pS4u9vz8AACY/6gAAAAAAAAAB3gUAANAAAADKxoKb73PfP0p+36/d3L8/AMAmP+oAAAAAAAAAAd8FAADQAAAARGYTYP5+3z/mM+ii7AXAPwAAJz/qAAAAAAAAAAHgBQAA0AAAAIzlfru8jd8/6iTeBj8lwD8AgCc/+gAAAAAAAAAB4QUAANAAAACoRMWtKqDfP+4V1GqRRMA/AMAnP/oAAAAAAAAAAeIFAADQAAAAkoPmNki23z80g8dnuGvAPwDAJz8JAQAAAAAAAAHjBQAA0AAAACSCve3E098/N3S9ywqLwD8AACg/KQEAAAAAAAAB5AUAANAAAAC2gJSkQfHfPztlsy9dqsA/AEAlPykBAAAAAAAAAeUFAADQAAAAjy8j+TYJ4D+9Xa5hBrrAPwAAJD8pAQAAAAAAAAHmBQAA0AAAAKmOaeukG+A/f9KmLITRwD8AgBs/KQEAAAAAAAAB5wUAANAAAADE7a/dEi7gP8BOpMVY2cA/AMAXPzgBAAAAAAAAAegFAADQAAAA9dyIBKk+4D/ATqTFWNnAPwAACT84AQAAAAAAAAHpBQAA0AAAAD1c9F9nTeA/P1apk6/JwD8AgAI/OAEAAAAAAAAB6gUAANAAAACI21+7JVzgP71drmEGusA/AIDAPkgBAAAAAAAAAesFAADQAAAA/XrwfzRn4D/66LWWiKLAPwAAoj5IAQAAAAAAAAHsBQAA0AAAAI2qE3lrcOA/9ve/MjaDwD8AgJE+VwEAAAAAAAAB7QUAANAAAABG+lvb8nXgPzGS0QNmTMA/AACMPlcBAAAAAAAAAe4FAADQAAAA7j4hiR0W4D8WBUEmeziyPwCAuD4AAAAAAAAAAAHvBQAA0AAAAO4+IYkdFuA/INgiUnKWsj8AgPw+EAAAAAAAAAAB8AUAANAAAACpjmnrpBvgPzKc+uG7E7M/AAAGPxAAAAAAAAAAAfEFAADQAAAANr6M5Nsk4D9HQr45qs+zPwCACz8QAAAAAAAAAAHyBQAA0AAAANt9QhI7LOA/WAaWyfNMtD8AQBY/EAAAAAAAAAAB8wUAANAAAABSHdPWSTfgP+yzXu84+bQ/AAAaPxAAAAAAAAAAAfQFAADQAAAAsSzRZjBE4D8FWiJHJ7W1PwCAID8fAAAAAAAAAAH1BQAA0AAAAOMbqo3GVOA/HQDmnhVxtj8AQCM/HwAAAAAAAAAB9gUAANAAAAAVC4O0XGXgPzaXn1pWTLc/AIAjPy8AAAAAAAAAAfcFAADQAAAARvpb2/J14D/UJlRIQDe4PwBAIz8vAAAAAAAAAAH4BQAA0AAAAJB5xzaxhOA/crYINioiuT8AQB8/PwAAAAAAAAAB+QUAANAAAADZ+DKSb5PgPxBGvSMUDbo/AEAdPz8AAAAAAAAAAfoFAADQAAAAInie7S2i4D+t1XER/ve6PwCAFD8/AAAAAAAAAAH7BQAA0AAAAJkXL7I8reA/RHQwm5XDuz8AwBA/TgAAAAAAAAAB/AUAANAAAAAPt792S7jgP1wa9PKDf7w/AADtPk4AAAAAAAAAAf0FAADQAAAAnObib4LB4D9uz8HmHxy9PwCA1T5eAAAAAAAAAAH+BQAA0AAAAEGmmJ3hyOA/gJOZdmmZvT8AAMg+XgAAAAAAAAAB/wUAANAAAADXro5U9RfgP+b02uzRzbw/AIDOPgAAAAAAAAAAAQAGAADQAAAAem5EglQf4D9k/N+6KL68PwCADT8QAAAAAAAAAAEBBgAA0AAAAAmeZ3uLKOA/3hLvJC2PvD8AABY/EAAAAAAAAAABAgYAANAAAAD13IgEqT7gP1Y4CCvfQLw/AAAcPxAAAAAAAAAAAQMGAADQAAAAPVz0X2dN4D9SRxLHjCG8PwAAIT8QAAAAAAAAAAEEBgAA0AAAAFu7OlLVX+A/SGUm/+fiuz8AACI/IAAAAAAAAAABBQYAANAAAABeiu4PG3TgP7+KPwWalLs/AIAhPyAAAAAAAAAAAQYGAADQAAAAS8kPmTiK4D+0t13Zoja7PwBAIT8vAAAAAAAAAAEHBgAA0AAAAAnoC7kFpOA/JeyAewLJuj8AABY/LwAAAAAAAAABCAYAANAAAACzdnWkqr/gPxYoqeu4S7o/AAARPz8AAAAAAAAAAQkGAADQAAAARHVMWyfd4D8JZNFbb865PwAA+z4/AAAAAAAAAAEKBgAA0AAAAL/jkN17/OA/daf+mXxBuT8AAOo+PwAAAAAAAAABCwYAANAAAAA6UtVf0BvhP+nbITzc07g/AIC6Pk8AAAAAAAAAAQwGAADQAAAAzVCsFk054T/UJlRIQDe4PwAApj5PAAAAAAAAAAENBgAA0AAAAItvqDYaU+E/xmJ8uPa5tz8AAEk+XgAAAAAAAAABDgYAANAAAAB6rsm/N2nhP7WepCitPLc/AAAQPm4AAAAAAAAAAQ8GAADQAAAAfX19fX194T+qy8L8td62PwAA3j1uAAAAAAAAAAEQBgAA0AAAANyMew1kiuE/o+nWNBGgtj8AAMg9fQAAAAAAAAABEQYAANAAAAA9nHmdSpfhPx0A5p4VcbY/AABbPn0AAAAAAAAAARIGAADQAAAA4Fsvy6me4T8XD/A6w1G2PwAAiD6NAAAAAAAAAAETBgAA0AAAALQ7CmJZouE/lRb1CBpCtj8AALY+jQAAAAAAAAABFAYAANAAAAC0OwpiWaLhP5UW9QgaQrY/AADJPo0AAAAAAAAAARUGAADQAAAAy8ucloGg4T8dAOaeFXG2PwAA5j6dAAAAAAAAAAEWBgAA0AAAACcM52gimeE/o+nWNBGgtj8AAPI+nQAAAAAAAAABFwYAANAAAACvbFakE47hPyzEvS5f7rY/AMAFP50AAAAAAAAAARgGAADQAAAAfX19fX194T82l59aVky3PwBACz+sAAAAAAAAAAEZBgAA0AAAAGMeN4sPa+E/xmJ8uPa5tz8AABQ/rAAAAAAAAAABGgYAANAAAABgT4PNyVbhP1YfT3rpRrg/AMAXP8wAAAAAAAAAARsGAADQAAAAcRBiRKxA4T9vxRLS1wK5PwCAIT/MAAAAAAAAAAEcBgAA0AAAAFWxG1I+LuE/i1zMjRjeuT8AACY/2wAAAAAAAAABHQYAANAAAAAlwkIrqB3hPy3ddt9U6Lo/AAAsP9sAAAAAAAAAAR4GAADQAAAA3ELXz+kO4T/KXSExkfK7PwCALj/bAAAAAAAAAAEfBgAA0AAAAGWjRgvbA+E/6uXQUCTtvD8AADA/2wAAAAAAAAABIAYAANAAAAC/45Dde/zgPwZ9igxlyL0/AMAwP+sAAAAAAAAAASEGAADQAAAABJRIe/T24D+gG0mW/JO+PwDAMD/rAAAAAAAAAAEiBgAA0AAAADO0beRE8+A/tMEM7upPvz8AADE/+gAAAAAAAAABIwYAANAAAAAztG3kRPPgP0p+36/d3L8/AMAvP/oAAAAAAAAAASQGAADQAAAABJRIe/T24D/qJN4GPyXAPwBALz8KAQAAAAAAAAElBgAA0AAAAJLDa3QrAOE/cg7PnDpUwD8AQCw/CgEAAAAAAAABJgYAANAAAADcQtfP6Q7hP3X/xACNc8A/AAArPxoBAAAAAAAAAScGAADQAAAA4BGLjS8j4T+1e8KZYXvAPwBAJT8aAQAAAAAAAAEoBgAA0AAAAKAwh638POE/NIPHZ7hrwD8AwCI/KQEAAAAAAAABKQYAANAAAABgT4PNyVbhP+4V1GqRRMA/AMAKPykBAAAAAAAAASoGAADQAAAABt7suG5y4T9Mb9UTMPy/PwAAAD85AQAAAAAAAAErBgAA0AAAAK9sVqQTjuE/sNAWipgwvz8AgIs+OQEAAAAAAAABLAYAANAAAABX+7+PuKnhP45XcQazFr4/AAAwPkkBAAAAAAAAAS0GAADQAAAAAYope13F4T/u1sa0dgy9PwAA9j1JAQAAAAAAAAEuBgAA0AAAAPmwVr2Af+I/3e+GX+97tD8AgLk+AAAAAAAAAAABLwYAANAAAACZoVgtmnLiP4NhJxV+pbU/AID+PhAAAAAAAAAAATAGAADQAAAAC3I1NGNp4j+ONAlBdQO2PwDABj8QAAAAAAAAAAExBgAA0AAAAKxiN6R8XOI/o+nWNBGgtj8AQAw/EAAAAAAAAAABMgYAANAAAADvEu9B9VbiP628uGAI/rY/AIAVPxAAAAAAAAAAATMGAADQAAAAY+PLSL5N4j9BeYsi+4q3PwCAGD8fAAAAAAAAAAE0BgAA0AAAANWzqE+HROI/1CZUSEA3uD8AABw/HwAAAAAAAAABNQYAANAAAABHhIVWUDviP2/FEtLXArk/AEAdPy8AAAAAAAAAATYGAADQAAAAu1RiXRky4j8NVce/we25PwDAHT8vAAAAAAAAAAE3BgAA0AAAABWVrC+6KuI/Ld1231Touj8AAB4/PgAAAAAAAAABOAYAANAAAABaRWTNMiXiP8ZsK80+07s/AMAbPz4AAAAAAAAAATkGAADQAAAAc9X2AVsj4j9gC+pW1p68PwDAGj8+AAAAAAAAAAE6BgAA0AAAAHPV9gFbI+I/erGtrsRavT8AgBk/PgAAAAAAAAABOwYAANAAAAAsJT9k4ijiPwZ9igxlyL0/AAAZP04AAAAAAAAAATwGAADQAAAA53SHxmku4j+OV3EGsxa+PwAAGj9OAAAAAAAAAAE9BgAA0AAAAF4UGIt4OeI/kkhnagU2vj8AgBo/XgAAAAAAAAABPgYAANAAAACnk4PmNkjiP45XcQazFr4/AAAcP14AAAAAAAAAAT8GAADQAAAAwvLJ2KRa4j8CjJSoEqm9PwCAHD9tAAAAAAAAAAFABgAA0AAAAMfBfZbqbuI/7tbGtHYMvT8AQBw/bQAAAAAAAAABQQYAANAAAACzAJ8fCIXiP1Y4CCvfQLw/AAAcP30AAAAAAAAAAUIGAADQAAAAz1/lEXaX4j89kkTT8IS7PwDAGj99AAAAAAAAAAFDBgAA0AAAANMumc+7q+I/JeyAewLJuj8AQBo/nAAAAAAAAAABRAYAANAAAADtjd/BKb7iPw1Vx7/B7bk/AAAZP5wAAAAAAAAAAUUGAADQAAAAH3246L/O4j/xvQ0EgRK5PwBAGD+cAAAAAAAAAAFGBgAA0AAAAIGMtnim2+I/Vh9PeulGuD8AABg/nAAAAAAAAAABRwYAANAAAADfm7QIjejiP7+AkPBRe7c/AAAYP6wAAAAAAAAAAUgGAADQAAAAVztFzZvz4j+m2syYY7+2PwCAGD+sAAAAAAAAAAFJBgAA0AAAAM/a1ZGq/uI/jjQJQXUDtj8AwBg/uwAAAAAAAAABSgYAANAAAABxmou/CQbjP3iORemGR7U/AEAcP7sAAAAAAAAAAUsGAADQAAAAF1pB7WgN4z/h4HzDQZu0PwDAHT/LAAAAAAAAAAFMBgAA0AAAANGpiU/wEuM/UiSqAU8OtD8AwCA/ywAAAAAAAAABTQYAANAAAACN+dGxdxjjP0Bg0nEFkbM/AAAiP9sAAAAAAAAAAU4GAADQAAAASUkaFP8d4z+0lPUTZSOzPwDAIz/bAAAAAAAAAAFPBgAA0AAAAAOZYnaGI+M/psET6G3Fsj8AgCQ/6gAAAAAAAAABUAYAANAAAAC/6KrYDSnjP5vuMbx2Z7I/AEAkP+oAAAAAAAAAAVEGAADQAAAAeTjzOpUu4z8SFEvCKBmyPwAAJD/6AAAAAAAAAAFSBgAA0AAAADWIO50cNOM/DDJf+oPasT8AgCQ/+gAAAAAAAAABUwYAANAAAADbR/HKezvjPwFQczLfm7E/AMAkPwoBAAAAAAAAAVQGAADQAAAAlZc5LQNB4z97ZoKc42yxPwDAJD8KAQAAAAAAAAFVBgAA0AAAACPHXCY6SuM/eHWMOJFNsT8AACU/GQEAAAAAAAABVgYAANAAAACv9n8fcVPjP/Z8kQboPbE/AIAlPxkBAAAAAAAAAVcGAADQAAAAPSajGKhc4z97ZoKc42yxPwDAJT8pAQAAAAAAAAFYBgAA0AAAAM1VxhHfZeM/AVBzMt+bsT8AgCc/KQEAAAAAAAABWQYAANAAAABZhekKFm/jP5AbUJB/CbI/AEAoP0wBAAAAAAAAAVoGAADQAAAA57QMBE144z8g2CJScpayPwBAKT9MAQAAAAAAAAFbBgAA0AAAAHXkL/2DgeM/NY3wRQ4zsz8AwCk/TAEAAAAAAAABXAYAANAAAAAZpOUq44jjP0dCvjmqz7M/AMApP0wBAAAAAAAAAV0GAADQAAAA1fMtjWqO4z/a/pD7nFy0PwAAKj9MAQAAAAAAAAFeBgAA0AAAAI9Ddu/xk+M/6MJoi+bZtD8AwCg/XAEAAAAAAAABXwYAANAAAABhI1GGoZfjP/qGQBswV7U/AEAoP1wBAAAAAAAAAWAGAADQAAAAMwMsHVGb4z+GUh150MS1PwAAJz9rAQAAAAAAAAFhBgAA0AAAAB1zmegoneM/kSX/pMcitj8AQCY/awEAAAAAAAABYgYAANAAAAAdc5noKJ3jPx0A5p4VcbY/AAAmP3sBAAAAAAAAAWMGAADQAAAAHXOZ6Cid4z8k4tFmuq+2PwAAJj97AQAAAAAAAAFkBgAA0AAAADMDLB1Rm+M/KNPHygzPtj8AgCY/iwEAAAAAAAABZQYAANAAAABJk75ReZnjPyzEvS5f7rY/AMAmP4sBAAAAAAAAAWYGAADQAAAAYSNRhqGX4z8sxL0uX+62PwAAKT+aAQAAAAAAAAFnBgAA0AAAAHez47rJleM/qsvC/LXetj8AACo/mgEAAAAAAAABaAYAANAAAACPQ3bv8ZPjPyTi0Wa6r7Y/AEAsP7kBAAAAAAAAAWkGAADQAAAAvWObWEKQ4z8XD/A6w1G2PwBALT+5AQAAAAAAAAFqBgAA0AAAANXzLY1qjuM/DDwOD8zztT8AQC4/uQEAAAAAAAABawYAANAAAAABFFP2uorjP3iORemGR7U/AMAuP7kBAAAAAAAAAWwGAADQAAAAGaTlKuOI4z9j2Xf16qq0PwCAMD/JAQAAAAAAAAFtBgAA0AAAABmk5SrjiOM/UiSqAU8OtD8AQDE/yQEAAAAAAAABbgYAANAAAAAZpOUq44jjP75n1z9cgbM/AIAzP9kBAAAAAAAAAW8GAADQAAAAARRT9rqK4z8ynPrhuxOzPwBAND/ZAQAAAAAAAAFwBgAA0AAAANXzLY1qjuM/JMkYtsS1sj8AwDU/2QEAAAAAAAABcQYAANAAAACPQ3bv8ZPjPx3nLO4fd7I/AIA2P+gBAAAAAAAAAXIGAADQAAAASZO+UXmZ4z8Z9jaKzVeyPwDANj/oAQAAAAAAAAFzBgAA0AAAANnC4UqwouM/lAxG9NEosj8AADc/+AEAAAAAAAABdAYAANAAAABn8gRE56vjP5QMRvTRKLI/AAA3P/gBAAAAAAAAAXUGAADQAAAA8yEoPR614z8Z9jaKzVeyPwAANz/4AQAAAAAAAAF2BgAA0AAAAGnBuAEtwOM/Hecs7h93sj8AADc/CAIAAAAAAAABdwYAANAAAAD38Nv6Y8njPyTJGLbEtbI/AAA3PxcCAAAAAAAAAXgGAADQAAAAgyD/85rS4z8ynPrhuxOzPwBANj8nAgAAAAAAAAF5BgAA0AAAABFQIu3R2+M/t4Xrd7dCsz8AADY/JwIAAAAAAAABegYAANAAAADNn2pPWeHjPz1v3A2zcbM/AMA0PycCAAAAAAAAAXsGAADQAAAAc18gfbjo4z9DUcjVV7CzPwBAND8nAgAAAAAAAAF8BgAA0AAAAC2vaN8/7uM/xUnDBwHAsz8AADM/NgIAAAAAAAABfQYAANAAAADRbh4Nn/XjP8VJwwcBwLM/AMAyPzYCAAAAAAAAAX4GAADQAAAAjb5mbyb74z9DUcjVV7CzPwDAMj9WAgAAAAAAAAF/BgAA0AAAAEcOr9GtAOQ/QGDScQWRsz8AgDM/VgIAAAAAAAABgAYAANAAAAADXvczNQbkP7t24dsJYrM/AMAzP1YCAAAAAAAAAYEGAADQAAAA1T3SyuQJ5D8ynPrhuxOzPwAANT9lAgAAAAAAAAGCBgAA0AAAAKcdrWGUDeQ/JMkYtsS1sj8AgDU/ZQIAAAAAAAABgwYAANAAAAB7/Yf4QxHkPxn2NorNV7I/AEA2P3UCAAAAAAAAAYQGAADQAAAATd1ij/MU5D+NKlosLeqxPwDANj91AgAAAAAAAAGFBgAA0AAAAB+9PSajGOQ//V59zox8sT8AwDY/hQIAAAAAAAABhgYAANAAAAAHLavxehrkP/OLm6KVHrE/AAA3P4UCAAAAAAAAAYcGAADQAAAA2wyGiCoe5D9qsbSoR9CwPwAANz+UAgAAAAAAAAGIBgAA0AAAAK3sYB/aIeQ/3dbNrvmBsD8AADc/lAIAAAAAAAABiQYAANAAAAB/zDu2iSXkP1jt3Bj+UrA/AAA4P6QCAAAAAAAAAYoGAADQAAAAORyEGBEr5D9V/Oa0qzOwPwCAOD+kAgAAAAAAAAGLBgAA0AAAAMdLpxFINOQ/VfzmtKszsD8AgDs/pAIAAAAAAAABjAYAANAAAAA/6zfWVj/kP9f04eZUQ7A/AAA9P7MCAAAAAAAAAY0GAADQAAAAcdoQ/exP5D9b3tJ8UHKwPwAAPT/DAgAAAAAAAAGOBgAA0AAAAHWpxLoyZOQ/ZsC+RPWwsD8AAD0/wwIAAAAAAAABjwYAANAAAABLWFMPKHzkP22iqgya77A/AIA9P9MCAAAAAAAAAZAGAADQAAAAIQfiYx2U5D/zi5uilR6xPwDAPT/TAgAAAAAAAAGRBgAA0AAAAN8l3oPqreQ/9nyRBug9sT8AQDw/4gIAAAAAAAABkgYAANAAAACfRNqjt8fkP/Z8kQboPbE/AIA7P+ICAAAAAAAAAZMGAADQAAAAd/No+Kzf5D90hJbUPi6xPwCAOj/yAgAAAAAAAAGUBgAA0AAAAHvCHLby8+Q/75qlPkP/sD8AADo/8gIAAAAAAAABlQYAANAAAAB/kdBzOAjlP2bAvkT1sLA/AAA6PxEDAAAAAAAAAZYGAADQAAAAs4Cpms4Y5T/a5ddKp2KwPwAAOj8RAwAAAAAAAAGXBgAA0AAAAONvgsFkKeU/UQvxUFkUsD8AQDk/EQMAAAAAAAABmAYAANAAAAAr7+0cIzjlP4p/KOZxTa8/AAA5PxEDAAAAAAAAAZkGAADQAAAAo45+4TFD5T9q6G4qMXKuPwCAOD8hAwAAAAAAAAGaBgAA0AAAAEdONA+RSuU/VEKr0kK2rT8AADg/IQMAAAAAAAABmwYAANAAAADrDeo88FHlPzq6+7Kvu6w/AAA4PzADAAAAAAAAAZwGAADQAAAA1X1XCMhT5T8cFDhbwf+rPwAAOD8wAwAAAAAAAAGdBgAA0AAAAAGefHEYUOU/CG50A9NDqz8AADg/QAMAAAAAAAABngYAANAAAABHTjQPkUrlP/DHsKvkh6o/AAA4P0ADAAAAAAAAAZ8GAADQAAAAo45+4TFD5T/eEuO3SOupPwCAOD9QAwAAAAAAAAGgBgAA0AAAAP/OyLPSO+U/0D8BjFGNqT8AwDg/UAMAAAAAAAABoQYAANAAAACHLzjvwzDlP8xOCyj/bak/AIA7P18DAAAAAAAAAaIGAADQAAAAEZCnKrUl5T/QPwGMUY2pPwAAPT9fAwAAAAAAAAGjBgAA0AAAALOAqZrOGOU/3hLjt0jrqT8AQD8/XwMAAAAAAAABpAYAANAAAAA74RjWvw3lP/DHsKvkh6o/AEBAP38DAAAAAAAAAaUGAADQAAAArbH13IgE5T8MX2pnJWOrPwBAQT9/AwAAAAAAAAGmBgAA0AAAAAnyP68p/eQ/LskFT12crD8AwEE/fwMAAAAAAAABpwYAANAAAAA1EmUYevnkP2b3eMbeUq4/AIBCP38DAAAAAAAAAagGAADQAAAANRJlGHr55D9RC/FQWRSwPwDAQj+OAwAAAAAAAAGpBgAA0AAAAB+C0uNR++Q/84ubopUesT8AgD8/jgMAAAAAAAABqgYAANAAAADDQYgRsQLlP40qWiwt6rE/AAA+P54DAAAAAAAAAasGAADQAAAAUXGrCugL5T8kyRi2xLWyPwDANz+eAwAAAAAAAAGsBgAA0AAAALOAqZrOGOU/t4Xrd7dCsz8AADU/rQMAAAAAAAABrQYAANAAAADN3++MPCvlP0NRyNVXsLM/AIAkP60DAAAAAAAAAa4GAADQAAAAXd7GQ7lI5T9DUcjVV7CzPwBAHT+9AwAAAAAAAAGvBgAA0AAAAGd8Lr9EceU/t4Xrd7dCsz8AgI8+vQMAAAAAAAABsAYAANAAAABB+nDRf53lP5/fJyDJhrI/AAAGPuwDAAAAAAAAAbEGAADQAAAA18f7RULP5T97ZoKc42yxPwAALD3sAwAAAAAAAAGyBgAA0AAAAGufurAoWuo/jWGOdyQ67j8AACA8AAAAAAAAAAABswYAANAAAADz/ynsGU/qP57AzZ0ZPO4/AABgPCAAAAAAAAAAAbQGAADQAAAAObDhiZJJ6j++fkzqA0DuPwAAcDwgAAAAAAAAAAG1BgAA0AAAAHXCMax/G+o/qJOvyRCa7j8AgKs+AAAAAAAAAAABtgYAANAAAADPAnx+IBTqP4jVMH0mlu4/AADrPhAAAAAAAAAAAbcGAADQAAAAoeJWFdAX6j94dvFWMZTuPwAA+T4QAAAAAAAAAAG4BgAA0AAAAHXCMax/G+o/V7hyCkeQ7j8AgAE/EAAAAAAAAAABuQYAANAAAABfMp93Vx3qP0dZM+RRju4/AAD+PhAAAAAAAAAAAboGAADQAAAALxJ6Dgch6j8nm7SXZ4ruPwCA+T4fAAAAAAAAAAG7BgAA0AAAAOthwnCOJuo/9n32JIiE7j8AgPU+HwAAAAAAAAABvAYAANAAAACnsQrTFSzqP8VgOLKofu4/AAD0Ph8AAAAAAAAAAb0GAADQAAAAYQFTNZ0x6j+VQ3o/yXjuPwAA9D4vAAAAAAAAAAG+BgAA0AAAAAfBCGP8OOo/ZCa8zOly7j8AAPQ+LwAAAAAAAAABvwYAANAAAACrgL6QW0DqPzMJ/lkKbe4/AAD4PjIAAAAAAAAAAcAGAADQAAAAObDhiZJJ6j8D7D/nKmfuPwAA+j4yAAAAAAAAAAHBBgAA0AAAAMffBIPJUuo/wm9CTlZf7j8AgP0+MgAAAAAAAAABwgYAANAAAAA7f5VH2F3qP6GxwwFsW+4/AAD/PkEAAAAAAAAAAcMGAADQAAAAsx4mDOdo6j9xlAWPjFXuPwCA/j5BAAAAAAAAAAHEBgAA0AAAAPudkWeld+o/UNaGQqJR7j8AAP4+UQAAAAAAAAABxQYAANAAAAAtjWqOO4jqPzAYCPa3Te4/AEABP1EAAAAAAAAAAcYGAADQAAAAR+ywgKma6j8PWompzUnuPwAAAj9gAAAAAAAAAAHHBgAA0AAAAE27ZD7vruo/75sKXeNF7j8AgAU/YAAAAAAAAAAByAYAANAAAAAhavOS5MbqP87dixD5Qe4/AAAHP4AAAAAAAAAAAckGAADQAAAAy/hcfoni6j++fkzqA0DuPwDACT+AAAAAAAAAAAHKBgAA0AAAADHXDsy1A+s/vn5M6gNA7j8AAAs/jwAAAAAAAAABywYAANAAAAB9JS7luSbrP75+TOoDQO4/AEANP48AAAAAAAAAAcwGAADQAAAAteO6yZVL6z++fkzqA0DuPwBADj+PAAAAAAAAAAHNBgAA0AAAAOmhR65xcOs/vn5M6gNA7j8AwA8/jwAAAAAAAAABzgYAANAAAADFH4rArJzrP64fDcQOPu4/AIAQP58AAAAAAAAAAc8GAADQAAAAb32naZfM6z+ewM2dGTzuPwBAED+fAAAAAAAAAAHQBgAA0AAAAO+6n6kxAOw/nsDNnRk87j8AABA/rwAAAAAAAAAB0QYAANAAAABv+JfpyzPsP57AzZ0ZPO4/AEATP68AAAAAAAAAAdIGAADQAAAABcYiXo5l7D+NYY53JDruPwDAFD++AAAAAAAAAAHTBgAA0AAAAFfj9TTYnOw/fQJPUS847j8AABk/vgAAAAAAAAAB1AYAANAAAABLwH45gdvsP22jDys6Nu4/AMAaP84AAAAAAAAAAdUGAADQAAAAVy2aclIY7T9dRNAERTTuPwBAHD/OAAAAAAAAAAHWBgAA0AAAAHsqSOBLU+0/S+WQ3k8y7j8AwBw/7QAAAAAAAAAB1wYAANAAAAC3t4iCbYztPysnEpJlLu4/AMAcP+0AAAAAAAAAAdgGAADQAAAAwySkuz7J7T8KaZNFeyruPwAAHT/tAAAAAAAAAAHZBgAA0AAAANGRv/QPBu4/+glUH4Yo7j8AAB4/7QAAAAAAAAAB2gYAANAAAAAJHwCXMT/uP+qqFPmQJu4/AIAeP/0AAAAAAAAAAdsGAADQAAAAiVz41sty7j/ZS9XSmyTuPwBAHj/9AAAAAAAAAAHcBgAA0AAAADW6FYC2ou4/uY1WhrEg7j8AAB4//QAAAAAAAAAB3QYAANAAAADNh6D0eNTuP5jP1znHHO4/AEAbPwwBAAAAAAAAAd4GAADQAAAAd+W9nWME7z94EVnt3BjuPwAAGj8MAQAAAAAAAAHfBgAA0AAAADvTbXt2Mu8/aLIZx+cW7j8AwBM/LAEAAAAAAAAB4AYAANAAAAAXUbCNsV7vP0f0mnr9Eu4/AAARPywBAAAAAAAAAeEGAADQAAAATQ89co2D7z83lVtUCBHuPwAABT8sAQAAAAAAAAHiBgAA0AAAAMd9gfThou8/JzYcLhMP7j8AgP8+LAEAAAAAAAAB4wYAANAAAACHnH0Ur7zvPxfX3AceDe4/AIDXPjsBAAAAAAAAAeQGAADQAAAAi2sx0vTQ7z8GeJ3hKAvuPwAAxj47AQAAAAAAAAHlBgAA0AAAAL1aCvmK4e8/9hheuzMJ7j8AAFM+WgEAAAAAAAAB5gYAANAAAABLii3ywervP+a5HpU+B+4/AAAAPloBAAAAAAAAAecGAADQAAAANfqavZns7z+1nGAiXwHuPwAApj1aAQAAAAAAAAHoBgAA0AAAAA3aYF68yOo/gsR7eITl7D8AAI8+AAAAAAAAAAAB6QYAANAAAAA7+oXHDMXqP1GnvQWl3+w/AIDDPhAAAAAAAAAAAeoGAADQAAAAIWrzkuTG6j9hBv0rmuHsPwCAzz4QAAAAAAAAAAHrBgAA0AAAACFq85Lkxuo/Uae9BaXf7D8AANg+EAAAAAAAAAAB7AYAANAAAAAhavOS5MbqP1GnvQWl3+w/AIDYPh8AAAAAAAAAAe0GAADQAAAAO/qFxwzF6j9BSH7fr93sPwAA1z4fAAAAAAAAAAHuBgAA0AAAADv6hccMxeo/QUh+36/d7D8AANU+LwAAAAAAAAAB7wYAANAAAABRihj8NMPqPzHpPrm62+w/AADUPi8AAAAAAAAAAfAGAADQAAAAaRqrMF3B6j8x6T65utvsPwAA1j4vAAAAAAAAAAHxBgAA0AAAAH+qPWWFv+o/Mek+ubrb7D8AANc+LwAAAAAAAAAB8gYAANAAAADFWvUC/rnqPyCK/5LF2ew/AIDiPi8AAAAAAAAAAfMGAADQAAAA8XoabE626j8giv+SxdnsPwAA6D4/AAAAAAAAAAH0BgAA0AAAAE27ZD7vruo/Mek+ubrb7D8AgPA+TgAAAAAAAAAB9QYAANAAAACRaxzcZ6nqP1GnvQWl3+w/AAD0Pk4AAAAAAAAAAfYGAADQAAAA7atmrgii6j+SI7ueeefsPwAA9D5eAAAAAAAAAAH3BgAA0AAAAEfssICpmuo/A712qi317D8AAPQ+XgAAAAAAAAAB+AYAANAAAAC7vI2HcpHqP5YUsQLMBu0/AIDxPm4AAAAAAAAAAfkGAADQAAAAW62P94uE6j9aianNSR7tPwCA8D59AAAAAAAAAAH6BgAA0AAAABMuJJzNdeo/LV3hvrw37T8AAO8+fQAAAAAAAAAB+wYAANAAAADJrrhAD2fqPyDvl/wZVe0/AADuPo0AAAAAAAAAAfwGAADQAAAAl7/fGXlW6j8DIg8UgnDtPwAA7j6NAAAAAAAAAAH9BgAA0AAAAHtgmScLROo/5lSGK+qL7T8AAO4+nAAAAAAAAAAB/gYAANAAAABhAVM1nTHqP8uH/UJSp+0/AADxPpwAAAAAAAAAAf8GAADQAAAAXzKfd1cd6j+eWzU0xcDtPwCA8j6sAAAAAAAAAAEABwAA0AAAAEPTWIXpCuo/cS9tJTja7T8AgPU+rAAAAAAAAAABAQcAANAAAAAP5H9eU/rpP1Ri5Dyg9e0/AAD3PqwAAAAAAAAAAQIHAADQAAAAx2QUA5Xr6T83lVtUCBHuPwCA9z68AAAAAAAAAAEDBwAA0AAAADs18Qle4uk/KycSkmUu7j8AAPg+vAAAAAAAAAABBAcAANAAAACVdTvc/trpPx+5yM/CS+4/AAD6PtsAAAAAAAAAAQUHAADQAAAAw5VgRU/X6T8jqr4zFWvuPwAA+z7bAAAAAAAAAAEGBwAA0AAAAMOVYEVP1+k/9n32JIiE7j8AAP8+2wAAAAAAAAABBwcAANAAAACtBc4QJ9npP8lRLhb7ne4/AEAAP9sAAAAAAAAAAQgHAADQAAAAUcWDPobg6T+MxibheLXuPwCAAz/rAAAAAAAAAAEJBwAA0AAAALHUgc5s7ek/QNzfhQHL7j8AAAU/6wAAAAAAAAABCgcAANAAAADLM8jA2v/pP/LxmCqK4O4/AMAGP/oAAAAAAAAAAQsHAADQAAAAoeJWFdAX6j+UqBKpHfTuPwCABz/6AAAAAAAAAAEMBwAA0AAAAGEBUzWdMeo/N1+MJ7EH7z8AAAo/CgEAAAAAAAABDQcAANAAAAAhIE9VakvqP8m2xn9PGe8/AAALPwoBAAAAAAAAAQ4HAADQAAAAsx4mDOdo6j9Kr8Gx+CjvPwDACz8NAQAAAAAAAAEPBwAA0AAAAEUd/cJjhuo/vEh9vaw27z8AAAw/DQEAAAAAAAABEAcAANAAAAC/i0FFuKXqPx2D+aJrQu8/AAAMPx0BAAAAAAAAAREHAADQAAAAIWrzkuTG6j9/vXWIKk7vPwAADD8dAQAAAAAAAAESBwAA0AAAAHG4Eqzo6eo/8lYxlN5b7z8AgAw/LQEAAAAAAAABEwcAANAAAAC9BjLF7AzrP2Pw7J+Sae8/AMAMPy0BAAAAAAAAARQHAADQAAAAOXV2R0Es6z/ViairRnfvPwDADD88AQAAAAAAAAEVBwAA0AAAAMlzTf69Ses/RiNkt/qE7z8AAA0/PAEAAAAAAAABFgcAANAAAACJkkkei2PrP7i8H8Ouku8/AAANP0wBAAAAAAAAARcHAADQAAAAd9Fqp6h56z8a95uobZ7vPwAADT9MAQAAAAAAAAEYBwAA0AAAAHugHmXujes/ejEYjiyq7z8AQAw/TAEAAAAAAAABGQcAANAAAACV/2RXXKDrP8wMVU32s+8/AAAMP1wBAAAAAAAAARoHAADQAAAA337Qshqv6z8c6JEMwL3vPwAACD9cAQAAAAAAAAEbBwAA0AAAAD+OzkIBvOs/XmSPpZTF7z8AQAY/awEAAAAAAAABHAcAANAAAAC1LV8HEMfrP57gjD5pze8/AID0PmsBAAAAAAAAAR0HAADQAAAARV2CAEfQ6z/gXIrXPdXvPwAA6j57AQAAAAAAAAEeBwAA0AAAAOccOC6m1+s/INmHcBLd7z8AAFg+ewEAAAAAAAABHwcAANAAAACjbICQLd3rP1L2RePx4u8/AADOPZoBAAAAAAAAASAHAADQAAAAo2yAkC3d6z+EEwRW0ejvPwAAFD2aAQAAAAAAAAs="/>
</p:tagLst>
</file>

<file path=ppt/tags/tag15.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05613|recordLength=105653|start=0|end=105613|audioFormat={00001610-0000-0010-8000-00AA00389B71}|audioRate=44100|muted=false|volume=0.8|fadeIn=0|fadeOut=0|videoFormat={34363248-0000-0010-8000-00AA00389B71}|videoRate=15|videoWidth=256|videoHeight=256"/>
</p:tagLst>
</file>

<file path=ppt/tags/tag16.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BkAAAAeAAAABwMAAAAAAQAAACAAAAAECUlua0F0b21WMQIAAAAJBAAAAAkFAAAACQYAAAAJBwAAAAkIAAAACQkAAAAJCgAAAAkLAAAACQwAAAAJDQAAAAkOAAAACQ8AAAAJEAAAAAkRAAAACRIAAAAJEwAAAAkUAAAACRUAAAAJFgAAAAkXAAAACRgAAAAJGQAAAAkaAAAACRsAAAAJHAAAAA0HBQQAAAALUGVuU3Ryb2tlVjEEAAAACkF0dHJpYnV0ZXMFVHJhY2UJU3RhcnRUaW1lBFR5cGUEBAAED1BlbkF0dHJpYnV0ZXNWMQIAAAAKSW5rVHJhY2VWMQIAAAAQDEFjdGlvblR5cGVWMQIAAAACAAAACR0AAAAJHgAAAGhwAAAAAAAABeH///8MQWN0aW9uVHlwZVYxAQAAAAd2YWx1ZV9fAAgCAAAAAAAAAAEFAAAABAAAAAkgAAAACSEAAAAqgwAAAAAAAAHe////4f///wAAAAABBgAAAAQAAAAJIwAAAAkkAAAALIcAAAAAAAAB2////+H///8AAAAAAQcAAAAEAAAACSYAAAAJJwAAAMKLAAAAAAAAAdj////h////AAAAAAEIAAAABAAAAAkpAAAACSoAAAA4mwAAAAAAAAHV////4f///wAAAAABCQAAAAQAAAAJLAAAAAktAAAAc50AAAAAAAAB0v///+H///8AAAAAAQoAAAAEAAAACS8AAAAJMAAAACifAAAAAAAAAc/////h////AAAAAAELAAAABAAAAAkyAAAACTMAAADNoAAAAAAAAAHM////4f///wAAAAABDAAAAAQAAAAJNQAAAAk2AAAAlqIAAAAAAAAByf///+H///8AAAAAAQ0AAAAEAAAACTgAAAAJOQAAANOjAAAAAAAAAcb////h////AAAAAAEOAAAABAAAAAk7AAAACTwAAACcpQAAAAAAAAHD////4f///wAAAAABDwAAAAQAAAAJPgAAAAk/AAAAE6cAAAAAAAABwP///+H///8AAAAAARAAAAAEAAAACUEAAAAJQgAAAKazAAAAAAAAAb3////h////AAAAAAERAAAABAAAAAlEAAAACUUAAADGtgAAAAAAAAG6////4f///wAAAAABEgAAAAQAAAAJRwAAAAlIAAAAMbgAAAAAAAABt////+H///8AAAAAARMAAAAEAAAACUoAAAAJSwAAAKfKAAAAAAAAAbT////h////AAAAAAEUAAAABAAAAAlNAAAACU4AAADo0QAAAAAAAAGx////4f///wAAAAABFQAAAAQAAAAJUAAAAAlRAAAAGNUAAAAAAAABrv///+H///8AAAAAARYAAAAEAAAACVMAAAAJVAAAAKzXAAAAAAAAAav////h////AAAAAAEXAAAABAAAAAlWAAAACVcAAAB03AAAAAAAAAGo////4f///wAAAAABGAAAAAQAAAAJWQAAAAlaAAAADN8AAAAAAAABpf///+H///8AAAAAARkAAAAEAAAACVwAAAAJXQAAAJDhAAAAAAAAAaL////h////AAAAAAEaAAAABAAAAAlfAAAACWAAAACp4gAAAAAAAAGf////4f///wAAAAABGwAAAAQAAAAJYgAAAAljAAAAw+MAAAAAAAABnP///+H///8AAAAAARwAAAAEAAAACWUAAAAJZgAAAMJxAQAAAAAAAZn////h////AAAAAAUdAAAAD1BlbkF0dHJpYnV0ZXNWMQoAAAAHX2NvbG9yQQdfY29sb3JSB19jb2xvckcHX2NvbG9yQgpGaXRUb0N1cnZlBkhlaWdodA5JZ25vcmVQcmVzc3VyZQ1Jc0hpZ2hsaWdodGVyBVNoYXBlBVdpZHRoAAAAAAAAAAAEAAICAgIBBgEBDEJydXNoU2hhcGVWMQIAAAAGAgAAAP8AAAAAAAAAAAAACEAAAAWY////DEJydXNoU2hhcGVWMQEAAAAHdmFsdWVfXwAIAgAAAAEAAAAAAAAAAAAIQAUeAAAACklua1RyYWNlVjEDAAAADUxpc3RgMStfaXRlbXMMTGlzdGAxK19zaXplD0xpc3RgMStfdmVyc2lvbgQAABhTaGFyZWQuSW5raW5nLklua1BvaW50W10CAAAACAgCAAAACWkAAADIAAAAyAAAAAEgAAAAHQAAAP8AAAAAAAAAAAAACEAAAAGW////mP///wEAAAAAAAAAAAAIQAEhAAAAHgAAAAlrAAAAJQAAACUAAAABIwAAAB0AAAD/AAAAAAAAAAAAAAhAAAABlP///5j///8BAAAAAAAAAAAACEABJAAAAB4AAAAJbQAAABQAAAAUAAAAASYAAAAdAAAA/wAAAAAAAAAAAAAIQAAAAZL///+Y////AQAAAAAAAAAAAAhAAScAAAAeAAAACW8AAAAmAAAAJgAAAAEpAAAAHQAAAP8AAAAAAAAAAAAACEAAAAGQ////mP///wEAAAAAAAAAAAAIQAEqAAAAHgAAAAlxAAAANgAAADYAAAABLAAAAB0AAAD/AAAAAAAAAAAAAAhAAAABjv///5j///8BAAAAAAAAAAAACEABLQAAAB4AAAAJcwAAACUAAAAlAAAAAS8AAAAdAAAA/wAAAAAAAAAAAAAIQAAAAYz///+Y////AQAAAAAAAAAAAAhAATAAAAAeAAAACXUAAAAoAAAAKAAAAAEyAAAAHQAAAP8AAAAAAAAAAAAACEAAAAGK////mP///wEAAAAAAAAAAAAIQAEzAAAAHgAAAAl3AAAAIgAAACIAAAABNQAAAB0AAAD/AAAAAAAAAAAAAAhAAAABiP///5j///8BAAAAAAAAAAAACEABNgAAAB4AAAAJeQAAACAAAAAgAAAAATgAAAAdAAAA/wAAAAAAAAAAAAAIQAAAAYb///+Y////AQAAAAAAAAAAAAhAATkAAAAeAAAACXsAAAAhAAAAIQAAAAE7AAAAHQAAAP8AAAAAAAAAAAAACEAAAAGE////mP///wEAAAAAAAAAAAAIQAE8AAAAHgAAAAl9AAAAHQAAAB0AAAABPgAAAB0AAAD/AAAAAAAAAAAAAAhAAAABgv///5j///8BAAAAAAAAAAAACEABPwAAAB4AAAAJfwAAACIAAAAiAAAAAUEAAAAdAAAA/wAAAAAAAAAAAAAIQAAAAYD///+Y////AQAAAAAAAAAAAAhAAUIAAAAeAAAACYEAAABIAAAASAAAAAFEAAAAHQAAAP8AAAAAAAAAAAAACEAAAAF+////mP///wEAAAAAAAAAAAAIQAFFAAAAHgAAAAmDAAAAKgAAACoAAAABRwAAAB0AAAD/AAAAAAAAAAAAAAhAAAABfP///5j///8BAAAAAAAAAAAACEABSAAAAB4AAAAJhQAAACAAAAAgAAAAAUoAAAAdAAAA/wAAAAAAAAAAAAAIQAAAAXr///+Y////AQAAAAAAAAAAAAhAAUsAAAAeAAAACYcAAACEAAAAhAAAAAFNAAAAHQAAAP8AAAAAAAAAAAAACEAAAAF4////mP///wEAAAAAAAAAAAAIQAFOAAAAHgAAAAmJAAAATQAAAE0AAAABUAAAAB0AAAD/AAAAAAAAAAAAAAhAAAABdv///5j///8BAAAAAAAAAAAACEABUQAAAB4AAAAJiwAAABUAAAAVAAAAAVMAAAAdAAAA/wAAAAAAAAAAAAAIQAAAAXT///+Y////AQAAAAAAAAAAAAhAAVQAAAAeAAAACY0AAAByAAAAcgAAAAFWAAAAHQAAAP8AAAAAAAAAAAAACEAAAAFy////mP///wEAAAAAAAAAAAAIQAFXAAAAHgAAAAmPAAAARAAAAEQAAAABWQAAAB0AAAD/AAAAAAAAAAAAAAhAAAABcP///5j///8BAAAAAAAAAAAACEABWgAAAB4AAAAJkQAAAC4AAAAuAAAAAVwAAAAdAAAA/wAAAAAAAAAAAAAIQAAAAW7///+Y////AQAAAAAAAAAAAAhAAV0AAAAeAAAACZMAAAAUAAAAFAAAAAFfAAAAHQAAAP8AAAAAAAAAAAAACEAAAAFs////mP///wEAAAAAAAAAAAAIQAFgAAAAHgAAAAmVAAAAFAAAABQAAAABYgAAAB0AAAD/AAAAAAAAAAAAAAhAAAABav///5j///8BAAAAAAAAAAAACEABYwAAAB4AAAAJlwAAABIAAAASAAAAAWUAAAAdAAAA/wAAAAAAAAAAAAAIQAAAAWj///+Y////AQAAAAAAAAAAAAhAAWYAAAAeAAAACZkAAADrAAAA6wAAAAdpAAAAAAEAAAAAAQAABApJbmtQb2ludFYxAgAAAAmaAAAACZsAAAAJnAAAAAmdAAAACZ4AAAAJnwAAAAmgAAAACaEAAAAJogAAAAmjAAAACaQAAAAJpQAAAAmmAAAACacAAAAJqAAAAAmpAAAACaoAAAAJqwAAAAmsAAAACa0AAAAJrgAAAAmvAAAACbAAAAAJsQAAAAmyAAAACbMAAAAJtAAAAAm1AAAACbYAAAAJtwAAAAm4AAAACbkAAAAJugAAAAm7AAAACbwAAAAJvQAAAAm+AAAACb8AAAAJwAAAAAnBAAAACcIAAAAJwwAAAAnEAAAACcUAAAAJxgAAAAnHAAAACcgAAAAJyQAAAAnKAAAACcsAAAAJzAAAAAnNAAAACc4AAAAJzwAAAAnQAAAACdEAAAAJ0gAAAAnTAAAACdQAAAAJ1QAAAAnWAAAACdcAAAAJ2AAAAAnZAAAACdoAAAAJ2wAAAAncAAAACd0AAAAJ3gAAAAnfAAAACeAAAAAJ4QAAAAniAAAACeMAAAAJ5AAAAAnlAAAACeYAAAAJ5wAAAAnoAAAACekAAAAJ6gAAAAnrAAAACewAAAAJ7QAAAAnuAAAACe8AAAAJ8AAAAAnxAAAACfIAAAAJ8wAAAAn0AAAACfUAAAAJ9gAAAAn3AAAACfgAAAAJ+QAAAAn6AAAACfsAAAAJ/AAAAAn9AAAACf4AAAAJ/wAAAAkAAQAACQEBAAAJAgEAAAkDAQAACQQBAAAJBQEAAAkGAQAACQcBAAAJCAEAAAkJAQAACQoBAAAJCwEAAAkMAQAACQ0BAAAJDgEAAAkPAQAACRABAAAJEQEAAAkSAQAACRMBAAAJFAEAAAkVAQAACRYBAAAJFwEAAAkYAQAACRkBAAAJGgEAAAkbAQAACRwBAAAJHQEAAAkeAQAACR8BAAAJIAEAAAkhAQAACSIBAAAJIwEAAAkkAQAACSUBAAAJJgEAAAknAQAACSgBAAAJKQEAAAkqAQAACSsBAAAJLAEAAAktAQAACS4BAAAJLwEAAAkwAQAACTEBAAAJMgEAAAkzAQAACTQBAAAJNQEAAAk2AQAACTcBAAAJOAEAAAk5AQAACToBAAAJOwEAAAk8AQAACT0BAAAJPgEAAAk/AQAACUABAAAJQQEAAAlCAQAACUMBAAAJRAEAAAlFAQAACUYBAAAJRwEAAAlIAQAACUkBAAAJSgEAAAlLAQAACUwBAAAJTQEAAAlOAQAACU8BAAAJUAEAAAlRAQAACVIBAAAJUwEAAAlUAQAACVUBAAAJVgEAAAlXAQAACVgBAAAJWQEAAAlaAQAACVsBAAAJXAEAAAldAQAACV4BAAAJXwEAAAlgAQAACWEBAAANOAdrAAAAAAEAAABAAAAABApJbmtQb2ludFYxAgAAAAliAQAACWMBAAAJZAEAAAllAQAACWYBAAAJZwEAAAloAQAACWkBAAAJagEAAAlrAQAACWwBAAAJbQEAAAluAQAACW8BAAAJcAEAAAlxAQAACXIBAAAJcwEAAAl0AQAACXUBAAAJdgEAAAl3AQAACXgBAAAJeQEAAAl6AQAACXsBAAAJfAEAAAl9AQAACX4BAAAJfwEAAAmAAQAACYEBAAAJggEAAAmDAQAACYQBAAAJhQEAAAmGAQAADRsHbQAAAAABAAAAIAAAAAQKSW5rUG9pbnRWMQIAAAAJhwEAAAmIAQAACYkBAAAJigEAAAmLAQAACYwBAAAJjQEAAAmOAQAACY8BAAAJkAEAAAmRAQAACZIBAAAJkwEAAAmUAQAACZUBAAAJlgEAAAmXAQAACZgBAAAJmQEAAAmaAQAADQwHbwAAAAABAAAAQAAAAAQKSW5rUG9pbnRWMQIAAAAJmwEAAAmcAQAACZ0BAAAJngEAAAmfAQAACaABAAAJoQEAAAmiAQAACaMBAAAJpAEAAAmlAQAACaYBAAAJpwEAAAmoAQAACakBAAAJqgEAAAmrAQAACawBAAAJrQEAAAmuAQAACa8BAAAJsAEAAAmxAQAACbIBAAAJswEAAAm0AQAACbUBAAAJtgEAAAm3AQAACbgBAAAJuQEAAAm6AQAACbsBAAAJvAEAAAm9AQAACb4BAAAJvwEAAAnAAQAADRoHcQAAAAABAAAAQAAAAAQKSW5rUG9pbnRWMQIAAAAJwQEAAAnCAQAACcMBAAAJxAEAAAnFAQAACcYBAAAJxwEAAAnIAQAACckBAAAJygEAAAnLAQAACcwBAAAJzQEAAAnOAQAACc8BAAAJ0AEAAAnRAQAACdIBAAAJ0wEAAAnUAQAACdUBAAAJ1gEAAAnXAQAACdgBAAAJ2QEAAAnaAQAACdsBAAAJ3AEAAAndAQAACd4BAAAJ3wEAAAngAQAACeEBAAAJ4gEAAAnjAQAACeQBAAAJ5QEAAAnmAQAACecBAAAJ6AEAAAnpAQAACeoBAAAJ6wEAAAnsAQAACe0BAAAJ7gEAAAnvAQAACfABAAAJ8QEAAAnyAQAACfMBAAAJ9AEAAAn1AQAACfYBAAANCgdzAAAAAAEAAABAAAAABApJbmtQb2ludFYxAgAAAAn3AQAACfgBAAAJ+QEAAAn6AQAACfsBAAAJ/AEAAAn9AQAACf4BAAAJ/wEAAAkAAgAACQECAAAJAgIAAAkDAgAACQQCAAAJBQIAAAkGAgAACQcCAAAJCAIAAAkJAgAACQoCAAAJCwIAAAkMAgAACQ0CAAAJDgIAAAkPAgAACRACAAAJEQIAAAkSAgAACRMCAAAJFAIAAAkVAgAACRYCAAAJFwIAAAkYAgAACRkCAAAJGgIAAAkbAgAADRsHdQAAAAABAAAAQAAAAAQKSW5rUG9pbnRWMQIAAAAJHAIAAAkdAgAACR4CAAAJHwIAAAkgAgAACSECAAAJIgIAAAkjAgAACSQCAAAJJQIAAAkmAgAACScCAAAJKAIAAAkpAgAACSoCAAAJKwIAAAksAgAACS0CAAAJLgIAAAkvAgAACTACAAAJMQIAAAkyAgAACTMCAAAJNAIAAAk1AgAACTYCAAAJNwIAAAk4AgAACTkCAAAJOgIAAAk7AgAACTwCAAAJPQIAAAk+AgAACT8CAAAJQAIAAAlBAgAACUICAAAJQwIAAA0YB3cAAAAAAQAAAEAAAAAECklua1BvaW50VjECAAAACUQCAAAJRQIAAAlGAgAACUcCAAAJSAIAAAlJAgAACUoCAAAJSwIAAAlMAgAACU0CAAAJTgIAAAlPAgAACVACAAAJUQIAAAlSAgAACVMCAAAJVAIAAAlVAgAACVYCAAAJVwIAAAlYAgAACVkCAAAJWgIAAAlbAgAACVwCAAAJXQIAAAleAgAACV8CAAAJYAIAAAlhAgAACWICAAAJYwIAAAlkAgAACWUCAAANHgd5AAAAAAEAAAAgAAAABApJbmtQb2ludFYxAgAAAAlmAgAACWcCAAAJaAIAAAlpAgAACWoCAAAJawIAAAlsAgAACW0CAAAJbgIAAAlvAgAACXACAAAJcQIAAAlyAgAACXMCAAAJdAIAAAl1AgAACXYCAAAJdwIAAAl4AgAACXkCAAAJegIAAAl7AgAACXwCAAAJfQIAAAl+AgAACX8CAAAJgAIAAAmBAgAACYICAAAJgwIAAAmEAgAACYUCAAAHewAAAAABAAAAQAAAAAQKSW5rUG9pbnRWMQIAAAAJhgIAAAmHAgAACYgCAAAJiQIAAAmKAgAACYsCAAAJjAIAAAmNAgAACY4CAAAJjwIAAAmQAgAACZECAAAJkgIAAAmTAgAACZQCAAAJlQIAAAmWAgAACZcCAAAJmAIAAAmZAgAACZoCAAAJmwIAAAmcAgAACZ0CAAAJngIAAAmfAgAACaACAAAJoQIAAAmiAgAACaMCAAAJpAIAAAmlAgAACaYCAAANHwd9AAAAAAEAAAAgAAAABApJbmtQb2ludFYxAgAAAAmnAgAACagCAAAJqQIAAAmqAgAACasCAAAJrAIAAAmtAgAACa4CAAAJrwIAAAmwAgAACbECAAAJsgIAAAmzAgAACbQCAAAJtQIAAAm2AgAACbcCAAAJuAIAAAm5AgAACboCAAAJuwIAAAm8AgAACb0CAAAJvgIAAAm/AgAACcACAAAJwQIAAAnCAgAACcMCAAANAwd/AAAAAAEAAABAAAAABApJbmtQb2ludFYxAgAAAAnEAgAACcUCAAAJxgIAAAnHAgAACcgCAAAJyQIAAAnKAgAACcsCAAAJzAIAAAnNAgAACc4CAAAJzwIAAAnQAgAACdECAAAJ0gIAAAnTAgAACdQCAAAJ1QIAAAnWAgAACdcCAAAJ2AIAAAnZAgAACdoCAAAJ2wIAAAncAgAACd0CAAAJ3gIAAAnfAgAACeACAAAJ4QIAAAniAgAACeMCAAAJ5AIAAAnlAgAADR4HgQAAAAABAAAAgAAAAAQKSW5rUG9pbnRWMQIAAAAJ5gIAAAnnAgAACegCAAAJ6QIAAAnqAgAACesCAAAJ7AIAAAntAgAACe4CAAAJ7wIAAAnwAgAACfECAAAJ8gIAAAnzAgAACfQCAAAJ9QIAAAn2AgAACfcCAAAJ+AIAAAn5AgAACfoCAAAJ+wIAAAn8AgAACf0CAAAJ/gIAAAn/AgAACQADAAAJAQMAAAkCAwAACQMDAAAJBAMAAAkFAwAACQYDAAAJBwMAAAkIAwAACQkDAAAJCgMAAAkLAwAACQwDAAAJDQMAAAkOAwAACQ8DAAAJEAMAAAkRAwAACRIDAAAJEwMAAAkUAwAACRUDAAAJFgMAAAkXAwAACRgDAAAJGQMAAAkaAwAACRsDAAAJHAMAAAkdAwAACR4DAAAJHwMAAAkgAwAACSEDAAAJIgMAAAkjAwAACSQDAAAJJQMAAAkmAwAACScDAAAJKAMAAAkpAwAACSoDAAAJKwMAAAksAwAACS0DAAANOAeDAAAAAAEAAABAAAAABApJbmtQb2ludFYxAgAAAAkuAwAACS8DAAAJMAMAAAkxAwAACTIDAAAJMwMAAAk0AwAACTUDAAAJNgMAAAk3AwAACTgDAAAJOQMAAAk6AwAACTsDAAAJPAMAAAk9AwAACT4DAAAJPwMAAAlAAwAACUEDAAAJQgMAAAlDAwAACUQDAAAJRQMAAAlGAwAACUcDAAAJSAMAAAlJAwAACUoDAAAJSwMAAAlMAwAACU0DAAAJTgMAAAlPAwAACVADAAAJUQMAAAlSAwAACVMDAAAJVAMAAAlVAwAACVYDAAAJVwMAAA0WB4UAAAAAAQAAACAAAAAECklua1BvaW50VjECAAAACVgDAAAJWQMAAAlaAwAACVsDAAAJXAMAAAldAwAACV4DAAAJXwMAAAlgAwAACWEDAAAJYgMAAAljAwAACWQDAAAJZQMAAAlmAwAACWcDAAAJaAMAAAlpAwAACWoDAAAJawMAAAlsAwAACW0DAAAJbgMAAAlvAwAACXADAAAJcQMAAAlyAwAACXMDAAAJdAMAAAl1AwAACXYDAAAJdwMAAAeHAAAAAAEAAAAAAQAABApJbmtQb2ludFYxAgAAAAl4AwAACXkDAAAJegMAAAl7AwAACXwDAAAJfQMAAAl+AwAACX8DAAAJgAMAAAmBAwAACYIDAAAJgwMAAAmEAwAACYUDAAAJhgMAAAmHAwAACYgDAAAJiQMAAAmKAwAACYsDAAAJjAMAAAmNAwAACY4DAAAJjwMAAAmQAwAACZEDAAAJkgMAAAmTAwAACZQDAAAJlQMAAAmWAwAACZcDAAAJmAMAAAmZAwAACZoDAAAJmwMAAAmcAwAACZ0DAAAJngMAAAmfAwAACaADAAAJoQMAAAmiAwAACaMDAAAJpAMAAAmlAwAACaYDAAAJpwMAAAmoAwAACakDAAAJqgMAAAmrAwAACawDAAAJrQMAAAmuAwAACa8DAAAJsAMAAAmxAwAACbIDAAAJswMAAAm0AwAACbUDAAAJtgMAAAm3AwAACbgDAAAJuQMAAAm6AwAACbsDAAAJvAMAAAm9AwAACb4DAAAJvwMAAAnAAwAACcEDAAAJwgMAAAnDAwAACcQDAAAJxQMAAAnGAwAACccDAAAJyAMAAAnJAwAACcoDAAAJywMAAAnMAwAACc0DAAAJzgMAAAnPAwAACdADAAAJ0QMAAAnSAwAACdMDAAAJ1AMAAAnVAwAACdYDAAAJ1wMAAAnYAwAACdkDAAAJ2gMAAAnbAwAACdwDAAAJ3QMAAAneAwAACd8DAAAJ4AMAAAnhAwAACeIDAAAJ4wMAAAnkAwAACeUDAAAJ5gMAAAnnAwAACegDAAAJ6QMAAAnqAwAACesDAAAJ7AMAAAntAwAACe4DAAAJ7wMAAAnwAwAACfEDAAAJ8gMAAAnzAwAACfQDAAAJ9QMAAAn2AwAACfcDAAAJ+AMAAAn5AwAACfoDAAAJ+wMAAA18B4kAAAAAAQAAAIAAAAAECklua1BvaW50VjECAAAACfwDAAAJ/QMAAAn+AwAACf8DAAAJAAQAAAkBBAAACQIEAAAJAwQAAAkEBAAACQUEAAAJBgQAAAkHBAAACQgEAAAJCQQAAAkKBAAACQsEAAAJDAQAAAkNBAAACQ4EAAAJDwQAAAkQBAAACREEAAAJEgQAAAkTBAAACRQEAAAJFQQAAAkWBAAACRcEAAAJGAQAAAkZBAAACRoEAAAJGwQAAAkcBAAACR0EAAAJHgQAAAkfBAAACSAEAAAJIQQAAAkiBAAACSMEAAAJJAQAAAklBAAACSYEAAAJJwQAAAkoBAAACSkEAAAJKgQAAAkrBAAACSwEAAAJLQQAAAkuBAAACS8EAAAJMAQAAAkxBAAACTIEAAAJMwQAAAk0BAAACTUEAAAJNgQAAAk3BAAACTgEAAAJOQQAAAk6BAAACTsEAAAJPAQAAAk9BAAACT4EAAAJPwQAAAlABAAACUEEAAAJQgQAAAlDBAAACUQEAAAJRQQAAAlGBAAACUcEAAAJSAQAAA0zB4sAAAAAAQAAACAAAAAECklua1BvaW50VjECAAAACUkEAAAJSgQAAAlLBAAACUwEAAAJTQQAAAlOBAAACU8EAAAJUAQAAAlRBAAACVIEAAAJUwQAAAlUBAAACVUEAAAJVgQAAAlXBAAACVgEAAAJWQQAAAlaBAAACVsEAAAJXAQAAAldBAAADQsHjQAAAAABAAAAgAAAAAQKSW5rUG9pbnRWMQIAAAAJXgQAAAlfBAAACWAEAAAJYQQAAAliBAAACWMEAAAJZAQAAAllBAAACWYEAAAJZwQAAAloBAAACWkEAAAJagQAAAlrBAAACWwEAAAJbQQAAAluBAAACW8EAAAJcAQAAAlxBAAACXIEAAAJcwQAAAl0BAAACXUEAAAJdgQAAAl3BAAACXgEAAAJeQQAAAl6BAAACXsEAAAJfAQAAAl9BAAACX4EAAAJfwQAAAmABAAACYEEAAAJggQAAAmDBAAACYQEAAAJhQQAAAmGBAAACYcEAAAJiAQAAAmJBAAACYoEAAAJiwQAAAmMBAAACY0EAAAJjgQAAAmPBAAACZAEAAAJkQQAAAmSBAAACZMEAAAJlAQAAAmVBAAACZYEAAAJlwQAAAmYBAAACZkEAAAJmgQAAAmbBAAACZwEAAAJnQQAAAmeBAAACZ8EAAAJoAQAAAmhBAAACaIEAAAJowQAAAmkBAAACaUEAAAJpgQAAAmnBAAACagEAAAJqQQAAAmqBAAACasEAAAJrAQAAAmtBAAACa4EAAAJrwQAAAmwBAAACbEEAAAJsgQAAAmzBAAACbQEAAAJtQQAAAm2BAAACbcEAAAJuAQAAAm5BAAACboEAAAJuwQAAAm8BAAACb0EAAAJvgQAAAm/BAAACcAEAAAJwQQAAAnCBAAACcMEAAAJxAQAAAnFBAAACcYEAAAJxwQAAAnIBAAACckEAAAJygQAAAnLBAAACcwEAAAJzQQAAAnOBAAACc8EAAANDgePAAAAAAEAAACAAAAABApJbmtQb2ludFYxAgAAAAnQBAAACdEEAAAJ0gQAAAnTBAAACdQEAAAJ1QQAAAnWBAAACdcEAAAJ2AQAAAnZBAAACdoEAAAJ2wQAAAncBAAACd0EAAAJ3gQAAAnfBAAACeAEAAAJ4QQAAAniBAAACeMEAAAJ5AQAAAnlBAAACeYEAAAJ5wQAAAnoBAAACekEAAAJ6gQAAAnrBAAACewEAAAJ7QQAAAnuBAAACe8EAAAJ8AQAAAnxBAAACfIEAAAJ8wQAAAn0BAAACfUEAAAJ9gQAAAn3BAAACfgEAAAJ+QQAAAn6BAAACfsEAAAJ/AQAAAn9BAAACf4EAAAJ/wQAAAkABQAACQEFAAAJAgUAAAkDBQAACQQFAAAJBQUAAAkGBQAACQcFAAAJCAUAAAkJBQAACQoFAAAJCwUAAAkMBQAACQ0FAAAJDgUAAAkPBQAACRAFAAAJEQUAAAkSBQAACRMFAAANPAeRAAAAAAEAAABAAAAABApJbmtQb2ludFYxAgAAAAkUBQAACRUFAAAJFgUAAAkXBQAACRgFAAAJGQUAAAkaBQAACRsFAAAJHAUAAAkdBQAACR4FAAAJHwUAAAkgBQAACSEFAAAJIgUAAAkjBQAACSQFAAAJJQUAAAkmBQAACScFAAAJKAUAAAkpBQAACSoFAAAJKwUAAAksBQAACS0FAAAJLgUAAAkvBQAACTAFAAAJMQUAAAkyBQAACTMFAAAJNAUAAAk1BQAACTYFAAAJNwUAAAk4BQAACTkFAAAJOgUAAAk7BQAACTwFAAAJPQUAAAk+BQAACT8FAAAJQAUAAAlBBQAADRIHkwAAAAABAAAAIAAAAAQKSW5rUG9pbnRWMQIAAAAJQgUAAAlDBQAACUQFAAAJRQUAAAlGBQAACUcFAAAJSAUAAAlJBQAACUoFAAAJSwUAAAlMBQAACU0FAAAJTgUAAAlPBQAACVAFAAAJUQUAAAlSBQAACVMFAAAJVAUAAAlVBQAADQwHlQAAAAABAAAAIAAAAAQKSW5rUG9pbnRWMQIAAAAJVgUAAAlXBQAACVgFAAAJWQUAAAlaBQAACVsFAAAJXAUAAAldBQAACV4FAAAJXwUAAAlgBQAACWEFAAAJYgUAAAljBQAACWQFAAAJZQUAAAlmBQAACWcFAAAJaAUAAAlpBQAADQwHlwAAAAABAAAAIAAAAAQKSW5rUG9pbnRWMQIAAAAJagUAAAlrBQAACWwFAAAJbQUAAAluBQAACW8FAAAJcAUAAAlxBQAACXIFAAAJcwUAAAl0BQAACXUFAAAJdgUAAAl3BQAACXgFAAAJeQUAAAl6BQAACXsFAAANDgeZAAAAAAEAAAAAAQAABApJbmtQb2ludFYxAgAAAAl8BQAACX0FAAAJfgUAAAl/BQAACYAFAAAJgQUAAAmCBQAACYMFAAAJhAUAAAmFBQAACYYFAAAJhwUAAAmIBQAACYkFAAAJigUAAAmLBQAACYwFAAAJjQUAAAmOBQAACY8FAAAJkAUAAAmRBQAACZIFAAAJkwUAAAmUBQAACZUFAAAJlgUAAAmXBQAACZgFAAAJmQUAAAmaBQAACZsFAAAJnAUAAAmdBQAACZ4FAAAJnwUAAAmgBQAACaEFAAAJogUAAAmjBQAACaQFAAAJpQUAAAmmBQAACacFAAAJqAUAAAmpBQAACaoFAAAJqwUAAAmsBQAACa0FAAAJrgUAAAmvBQAACbAFAAAJsQUAAAmyBQAACbMFAAAJtAUAAAm1BQAACbYFAAAJtwUAAAm4BQAACbkFAAAJugUAAAm7BQAACbwFAAAJvQUAAAm+BQAACb8FAAAJwAUAAAnBBQAACcIFAAAJwwUAAAnEBQAACcUFAAAJxgUAAAnHBQAACcgFAAAJyQUAAAnKBQAACcsFAAAJzAUAAAnNBQAACc4FAAAJzwUAAAnQBQAACdEFAAAJ0gUAAAnTBQAACdQFAAAJ1QUAAAnWBQAACdcFAAAJ2AUAAAnZBQAACdoFAAAJ2wUAAAncBQAACd0FAAAJ3gUAAAnfBQAACeAFAAAJ4QUAAAniBQAACeMFAAAJ5AUAAAnlBQAACeYFAAAJ5wUAAAnoBQAACekFAAAJ6gUAAAnrBQAACewFAAAJ7QUAAAnuBQAACe8FAAAJ8AUAAAnxBQAACfIFAAAJ8wUAAAn0BQAACfUFAAAJ9gUAAAn3BQAACfgFAAAJ+QUAAAn6BQAACfsFAAAJ/AUAAAn9BQAACf4FAAAJ/wUAAAkABgAACQEGAAAJAgYAAAkDBgAACQQGAAAJBQYAAAkGBgAACQcGAAAJCAYAAAkJBgAACQoGAAAJCwYAAAkMBgAACQ0GAAAJDgYAAAkPBgAACRAGAAAJEQYAAAkSBgAACRMGAAAJFAYAAAkVBgAACRYGAAAJFwYAAAkYBgAACRkGAAAJGgYAAAkbBgAACRwGAAAJHQYAAAkeBgAACR8GAAAJIAYAAAkhBgAACSIGAAAJIwYAAAkkBgAACSUGAAAJJgYAAAknBgAACSgGAAAJKQYAAAkqBgAACSsGAAAJLAYAAAktBgAACS4GAAAJLwYAAAkwBgAACTEGAAAJMgYAAAkzBgAACTQGAAAJNQYAAAk2BgAACTcGAAAJOAYAAAk5BgAACToGAAAJOwYAAAk8BgAACT0GAAAJPgYAAAk/BgAACUAGAAAJQQYAAAlCBgAACUMGAAAJRAYAAAlFBgAACUYGAAAJRwYAAAlIBgAACUkGAAAJSgYAAAlLBgAACUwGAAAJTQYAAAlOBgAACU8GAAAJUAYAAAlRBgAACVIGAAAJUwYAAAlUBgAACVUGAAAJVgYAAAlXBgAACVgGAAAJWQYAAAlaBgAACVsGAAAJXAYAAAldBgAACV4GAAAJXwYAAAlgBgAACWEGAAAJYgYAAAljBgAACWQGAAAJZQYAAAlmBgAADRUFmgAAAApJbmtQb2ludFYxBAAAAAFYAVkOUHJlc3N1cmVGYWN0b3IJVGltZVN0YW1wAAAAAAYGCxACAAAAaFeJttR2uz9yf4eXlTPSPwAA9D0AAAAAAAAAAAGbAAAAmgAAACDKEu/uRLs/HFjZgPsl0j8AACc+EAAAAAAAAAABnAAAAJoAAAAaWRrpAx27P8cwK2phGNI/AAAxPhAAAAAAAAAAAZ0AAACaAAAA0sujIR7ruj8MJa4SngLSPwAAOD4QAAAAAAAAAAGeAAAAmgAAAFCTp54o17o/pUDf0XT60T8AAE8+EAAAAAAAAAABnwAAAJoAAABMIq+YPa+6P1AZMbva7NE/AABYPiAAAAAAAAAAAaAAAACaAAAAAJU40Vd9uj+CUJM5iNzRPwAAaz4gAAAAAAAAAAGhAAAAmgAAAPojQMtsVbo/PuYFTX3J0T8AAHM+LwAAAAAAAAABogAAAJoAAAD0skfFgS26P/p7eGByttE/AACPPi8AAAAAAAAAAaMAAACaAAAA7kFPv5YFuj8+cPsIr6DRPwCAmD4/AAAAAAAAAAGkAAAAmgAAAKq02Pew07k/gmR+seuK0T8AAKo+PwAAAAAAAAABpQAAAJoAAABeJ2Iwy6G5Pz368MTgd9E/AICxPj8AAAAAAAAAAaYAAACaAAAAlGHv5e9buT/5j2PY1WTRPwCAvT5PAAAAAAAAAAGnAAAAmgAAAMibfJsUFrk/LMfFVoNU0T8AgMI+TwAAAAAAAAABqAAAAJoAAAB6nQ3OQ7y4P9efF0DpRtE/AADEPl4AAAAAAAAAAakAAACaAAAA6oIgP3hYuD/5GVmUBzzRPwAAxD5eAAAAAAAAAAGqAAAAmgAAABpMte6x6rc/Ctd5vpY20T8AAMQ+bgAAAAAAAAABqwAAAJoAAABIFUqe63y3PwrXeb6WNtE/AADEPm4AAAAAAAAAAawAAACaAAAAet7eTSUPtz/5GVmUBzzRPwAAxT5uAAAAAAAAAAGtAAAAmgAAAGSL9Ttkl7Y/X/4n1TBE0T8AgMU+jQAAAAAAAAABrgAAAJoAAAASHI5oqBW2P6RotcE7V9E/AADKPo0AAAAAAAAAAa8AAACaAAAAOHQqEvd/tT/XFSKEt2/RPwAAzD6NAAAAAAAAAAGwAAAAmgAAAFpbzrVawrQ/caddh1yQ0T8AgNA+jQAAAAAAAAABsQAAAJoAAAC47fcUzuazP4LaiPW5s9E/AIDSPp0AAAAAAAAAAbIAAACaAAAA0mOjskYBsz/78YKkQN/RPwAA2j6dAAAAAAAAAAGzAAAAmgAAAHISS9O0L7I/YUxcKTgQ0j8AgN0+rAAAAAAAAAABtAAAAJoAAACOiPZwLUqxPx3O48TJTtI/AIDiPqwAAAAAAAAAAbUAAACaAAAA6hog0KBusD8udxl39ZrSPwCA5D68AAAAAAAAAAG2AAAAmgAAAAwil9syEq8/uME+lNnp0j8AAOk+vAAAAAAAAAABtwAAAJoAAAA+nfUQOR+tP7itUxx2O9M/AIDqPswAAAAAAAAAAbgAAACaAAAAbhhURj8sqz/9A/aQHaDTPwCA6j7MAAAAAAAAAAG5AAAAmgAAAKCTsntFOak/DyM2hxcV1D8AAOo+2wAAAAAAAAABugAAAJoAAABeuAU6LIKnPyFCdn0RitQ/AADpPtsAAAAAAAAAAbsAAACaAAAAGt1Y+BLLpT+YRYW0NAfVPwAA6D76AAAAAAAAAAG8AAAAmgAAAFY6qDnvJ6Q/rGTFqi581T8AgOU++gAAAAAAAAABvQAAAJoAAAAY0PP9wJiiP6zG5HaZ9tU/AIDkPgoBAAAAAAAAAb4AAACaAAAASktSM8eloD9oNIGax4bWPwAA5D4KAQAAAAAAAAG/AAAAmgAAAABvUt1wtZ0/e8nL1I8k1z8AAOQ+CgEAAAAAAAABwAAAAJoAAACEmullFJeaPyZ6R84uutc/AADkPhoBAAAAAAAAAcEAAACaAAAACMaA7rd4lz/SKsPHzU/YPwAA5D4aAQAAAAAAAAHCAAAAmgAAAKS1+Y4H+pQ/W2H9bE7w2D8AAOY+KQEAAAAAAAABwwAAAJoAAABAFms1QqOSP3+zaNGliNk/AADnPikBAAAAAAAAAcQAAACaAAAA8FjN51KckD8H6qJ2JinaPwCA5z45AQAAAAAAAAHFAAAAmgAAAFj7QExzyo0/+ASsXNDR2j8AAOg+OQEAAAAAAAABxgAAAJoAAAC4Yva8agyKPwua9paYb9s/AADoPjkBAAAAAAAAAccAAACaAAAAOI6NRQ7uhj/IfZ3+lCjcPwAA6D5JAQAAAAAAAAHIAAAAmgAAAMibFdqHH4Q/LzqWT/fT3D8AgOQ+SQEAAAAAAAAByQAAAJoAAABYqZ1uAVGBP4U5bnbKhN0/AADjPlgBAAAAAAAAAcoAAACaAAAAAPYONk5Efj/LeyVzDjvePwAA4j5YAQAAAAAAAAHLAAAAmgAAAHCZ4o6Z5nk/IXv9meHr3j8AAOI+WAEAAAAAAAABzAAAAJoAAACwPLbn5Ih1P1d2nrBk0N8/AIDgPmgBAAAAAAAAAc0AAACaAAAAEKRrWNzKcT/mMuE3kk/gPwAA4D5oAQAAAAAAAAHOAAAAmgAAAAAXQpKnGWw/Gsxigqq54D8AAOA+hwEAAAAAAAABzwAAAJoAAABA9jPTRhxnPxvzfCyuH+E/AADgPocBAAAAAAAAAdAAAACaAAAAgF3pQz5eYz9gSR+hVYThPwAA4D6HAQAAAAAAAAHRAAAAmgAAACBNYuSN32A/2BEpthHt4T8AAOA+hwEAAAAAAAAB0gAAAJoAAADAebYJu8FcP3JUdB/sSuI/AIDdPpcBAAAAAAAAAdMAAACaAAAAAGkvqgpDWj8uTAb/S7LiPwCA3D6XAQAAAAAAAAHUAAAAmgAAAABpL6oKQ1o/Db7ZMsoO4z8AAN0+pgEAAAAAAAAB1QAAAJoAAAAAaS+qCkNaP5ZDBHIVcuM/AIDdPqYBAAAAAAAAAdYAAACaAAAAwHm2CbvBXD91tdelk87jPwCA3T62AQAAAAAAAAHXAAAAmgAAAEDVJRTmHmI/ZeTLA6El5D8AAN4+tgEAAAAAAAAB2AAAAJoAAABA9jPTRhxnP0NWnzcfguQ/AIDcPsYBAAAAAAAAAdkAAACaAAAAABdCkqcZbD+746MqdNbkPwAA3D7GAQAAAAAAAAHaAAAAmgAAAADgiUAwK3E/Af9AfbQm5T8AAN4+1QEAAAAAAAAB2wAAAJoAAABgtPK3jEl0PzNdvaVlfOU/AADfPtUBAAAAAAAAAdwAAACaAAAAIBEfX0GneD8B12qN7cnlPwAA4z7lAQAAAAAAAAHdAAAAmgAAAKDlh9adxXs/V68oCr0U5j8AgOQ+5QEAAAAAAAAB3gAAAJoAAAAoIdo+qRGAP1ibPZJZZuY/AIDmPvQBAAAAAAAAAd8AAACaAAAAcIuOeteggT+uc/sOKbHmPwCA5z70AQAAAAAAAAHgAAAAmgAAALD1QrYFMIM/nWfqSs/z5j8AAOk+9AEAAAAAAAAB4QAAAJoAAADwX/fxM7+EP3yeuFzmO+c/AIDpPgQCAAAAAAAAAeIAAACaAAAAOKycOTiehj9rkqeYjH7nPwAA6z4EAgAAAAAAAAHjAAAAmgAAAJDaMo0SzYg/JhQvNB695z8AgOs+FAIAAAAAAAAB5AAAAJoAAADQJtjUFqyKP68jTy+b9+c/AIDqPhQCAAAAAAAAAeUAAACaAAAAEJGMEEU7jD9rpdbKLDboPwAA6j4lAgAAAAAAAAHmAAAAmgAAAHChE3D1uY4/OeR+kE1v6D8AAOw+JQIAAAAAAAAB5wAAAJoAAAD4Or7zKOyQP9Kwv7VZpOg/AADtPjUCAAAAAAAAAegAAACaAAAAQBZrNUKjkj/CaanPmNLoPwAA8z41AgAAAAAAAAHpAAAAmgAAAJBiEH1GgpQ/5JT6iewE6T8AAPY+RQIAAAAAAAAB6gAAAJoAAADoAZ/WC9mWPzoys+RUO+k/AID3PkUCAAAAAAAAAesAAACaAAAATKEtMNEvmT/U/vMJYXDpPwAA+D5UAgAAAAAAAAHsAAAAmgAAAKRAvImWhps/w7fdI6Ce6T8AAPk+VAIAAAAAAAAB7QAAAJoAAAAAb1LdcLWdP7Jwxz3fzOk/AID5PmQCAAAAAAAAAe4AAACaAAAAXJ3oMEvknz+RbJAtjwDqPwCA+D5kAgAAAAAAAAHvAAAAmgAAAFC8SjmyzaA/KjnRUps16j8AAPg+cwIAAAAAAAAB8AAAAJoAAAB2Yh1dNL2hP9bCMqI2Zeo/AAD5PnMCAAAAAAAAAfEAAACaAAAAGNDz/cCYoj+SCbUbYY/qPwCA+T6DAgAAAAAAAAHyAAAAmgAAAMCuwqQ4nKM/G97P9Ha16j8AgPk+gwIAAAAAAAAB8wAAAJoAAADsxY3OpbOkP9ckUm6h3+o/AAD6PpMCAAAAAAAAAfQAAACaAAAAmhVVewjfpT8LDcRShAzrPwAA+z6TAgAAAAAAAAH1AAAAmgAAAFLWFC5WMqc/giS+AQs46z8AgPs+ogIAAAAAAAAB9gAAAJoAAAAEl9Tgo4WoP8XJUBB9X+s/AID6PqICAAAAAAAAAfcAAACaAAAAPJCQFufsqT+UzfOzNoTrPwAA+j6yAgAAAAAAAAH4AAAAmgAAAO7fV8NJGKs/YdGWV/Co6z8AAPo+sgIAAAAAAAAB+QAAAJoAAACeLx9wrEOsP6R2KWZi0Os/AAD6PsICAAAAAAAAAfoAAACaAAAAykbqmRlbrT9hvavfjPrrPwAA+j7CAgAAAAAAAAH7AAAAmgAAAPZdtcOGcq4/pWI+7v4h7D8AAPo+wgIAAAAAAAAB/AAAAJoAAAAo5njz3rGvP3Jm4ZG4Ruw/AAD6PtECAAAAAAAAAf0AAACaAAAAsG+aFJGMsD/ZhbX0SGPsPwAA+j7RAgAAAAAAAAH+AAAAmgAAAI6I9nAtSrE/+3UBjTWB7D8AAPo+4QIAAAAAAAAB/wAAAJoAAACuvdCOxBGyPy4jbk+xmew/AAD6PuECAAAAAAAAAQABAACaAAAAzvKqrFvZsj9i0NoRLbLsPwAA+z7wAgAAAAAAAAEBAQAAmgAAAKoLBwn4lrM/lX1H1KjK7D8AgPs+8AIAAAAAAAABAgEAAJoAAAAE7GbinkC0P5W4TPYP3+w/AAD+PgADAAAAAAAAAQMBAACaAAAA5ATDPjv+tD+V81EYd/PsPwAA/z4AAwAAAAAAAAEEAQAAmgAAAEhWGx7Nz7U/H41nzyUF7T8AgAE/EAMAAAAAAAABBQEAAJoAAABq/O1BT7+2P7jjnbBjEe0/AEACPxADAAAAAAAAAQYBAACaAAAAkKLAZdGutz9j9/S7MBjtPwBAAz8fAwAAAAAAAAEHAQAAmgAAALZIk4lTnrg/UjrUkaEd7T8AwAM/HwMAAAAAAAABCAEAAJoAAACa0ufr2oO5P1I61JGhHe0/AIAFPy8DAAAAAAAAAQkBAACaAAAAflw8TmJpuj9j9/S7MBjtPwBABj8vAwAAAAAAAAEKAQAAmgAAACY7C/XZbLs/uOOdsGMR7T8AwAc/PwMAAAAAAAABCwEAAJoAAACUblTgQY68P9pd3wSCBu0/AIAIPz8DAAAAAAAAAQwBAACaAAAAwIUfCq+lvT+ENjHu5/jsPwBACT9OAwAAAAAAAAENAQAAmgAAAKqAbHIhs74/cz4LovHp7D8AwAk/TgMAAAAAAAABDgEAAJoAAABWXzsZmba/P+uk9epC2Ow/AIAKP14DAAAAAAAAAQ8BAACaAAAAYUlCggBswD+mOmj+N8XsPwDACj9eAwAAAAAAAAEQAQAAmgAAAFr/ZDmvBsE/6y7rpnSv7D8AgAw/bQMAAAAAAAABEQEAAJoAAACU0QWyWKvBPz/gjnlAlOw/AEANP20DAAAAAAAAARIBAACaAAAASmuqpww8wj+lTlN2m3PsPwBADj99AwAAAAAAAAETAQAAmgAAAOH2jzzDx8I/HXo4nYVN7D8AwA4/fQMAAAAAAAABFAEAAJoAAAC3nvOSdF3DP5SlHcRvJ+w/AIAPP30DAAAAAAAAARUBAACaAAAAsVQWSiP4wz8L0QLrWQHsPwDADz+NAwAAAAAAAAEWAQAAmgAAAKgKOQHSksQ/DFv4povY6z8AQA8/jQMAAAAAAAABFwEAAJoAAABgpN32hSPFPy5fL7fbpOs/AAAPP5wDAAAAAAAAARgBAACaAAAAlAWGaUSgxT8MNN78h3LrPwCAED+cAwAAAAAAAAEZAQAAmgAAAKVYb3sFGMY/6QiNQjRA6z8AQBE/vAMAAAAAAAABGgEAAJoAAABWgRtrzoDGPwsNxFKEDOs/AAAUP7wDAAAAAAAAARsBAACaAAAAScZFHJLzxj+TusSBlszqPwAAFT+8AwAAAAAAAAEcAQAAmgAAADoLcM1VZsc/1jg95gSO6j8AABg/vAMAAAAAAAABHQEAAJoAAAAMQtsdHNTHP9aHLYDPUOo/AAAZP8sDAAAAAAAAAR4BAACaAAAAek4JTOoyyD88gOc4XAfqPwBAGj/LAwAAAAAAAAEfAQAAmgAAAKg+ubi9h8g/GRqRXKHA6T8AwBo/2wMAAAAAAAABIAEAAJoAAABS9myim8jIPzvjwkqKeOk/AIAbP9sDAAAAAAAAASEBAACaAAAA/q0gjHkJyT9+JjaNkSXpPwDAGz/qAwAAAAAAAAEiAQAAmgAAACQt2PJhNsk/9dsQcK3W6D8AwBs/6gMAAAAAAAABIwEAAJoAAAAKkBGYT1nJP7DAcx1thug/AAAcP/oDAAAAAAAAASQBAACaAAAArNbMe0JyyT84M28qGDLoPwBAGz/6AwAAAAAAAAElAQAAmgAAAFIdiF81i8k/fHbibB/f5z8AABs/GQQAAAAAAAABJgEAAJoAAAC0R8WBLZrJP45H7g4SiOc/AAAbPxkEAAAAAAAAAScBAACaAAAAFnICpCWpyT/iR4J7qC/nPwAAGz8ZBAAAAAAAAAEoAQAAmgAAABZyAqQlqck/N0gW6D7X5j8AABs/GQQAAAAAAAABKQEAAJoAAABYjoBlILPJP+E0U0kIeOY/AAAbPykEAAAAAAAAASoBAACaAAAANoDBBCOuyT81Nee1nh/mPwAAGz8pBAAAAAAAAAErAQAAmgAAADaAwQQjrsk/8N5EQfe65T8AABs/OQQAAAAAAAABLAEAAJoAAAAWcgKkJanJP1ac+dccXeU/AIAbPzkEAAAAAAAAAS0BAACaAAAA9GNDQyikyT+I50bOLfvkPwDAGz9IBAAAAAAAAAEuAQAAmgAAALRHxYEtmsk/7qT7ZFOd5D8AwBs/SAQAAAAAAAABLwEAAJoAAAByK0fAMpDJPw8zKDHVQOQ/AAAcP0gEAAAAAAAAATABAACaAAAAEAEKnjqByT9CfnUn5t7jPwCAHD9nBAAAAAAAAAExAQAAmgAAANDki9w/d8k/262RXiCF4z8AwBw/ZwQAAAAAAAABMgEAAJoAAABMrI9ZSmPJP/07viqiKOM/AIAdP2cEAAAAAAAAATMBAACaAAAA6IFSN1JUyT+Xa9ph3M7iPwDAHT93BAAAAAAAAAE0AQAAmgAAAEQ7l1NfO8k/L5v2mBZ14j8AgB8/dwQAAAAAAAABNQEAAJoAAACg9NtvbCLJPx63u8SDFOI/AEAgP3cEAAAAAAAAATYBAACaAAAA/q0gjHkJyT+25tf7vbrhPwBAIT+HBAAAAAAAAAE3AQAAmgAAADhZpkeJ68g/2HQEyD9e4T8AwCE/hwQAAAAAAAABOAEAAJoAAABS9myim8jIPyx1mDTWBeE/AAAjP5YEAAAAAAAAATkBAACaAAAAToV0nLCgyD8riYOsObTgPwCAIz+WBAAAAAAAAAE6AQAAmgAAAEYUfJbFeMg/xbif43Na4D8AQCQ/pgQAAAAAAAABOwEAAJoAAAAelcQv3UvIPwn8EiZ7B+A/AMAkP6YEAAAAAAAAATwBAACaAAAA+BUNyfQeyD8RIPw7vWvfPwBAJD+2BAAAAAAAAAE9AQAAmgAAALKIlgEP7cc/uyAkFeq63j8AACQ/tgQAAAAAAAABPgEAAJoAAACICd+aJsDHPx8tyUXaH94/AIAkP8UEAAAAAAAAAT8BAACaAAAAQHxo00COxz8PmH4LEoLdPwDAJD/FBAAAAAAAAAFAAQAAmgAAABv9sGxYYcc/hGFEZpHh3D8AQCQ/1QQAAAAAAAABQQEAAJoAAADyffkFcDTHP2EP2QE6Sdw/AAAkP9UEAAAAAAAAAUIBAACaAAAAzP5Bn4cHxz8+vW2d4rDbPwAAJD/kBAAAAAAAAAFDAQAAmgAAAMSNSZmc38Y/tIYz+GEQ2z8AACQ/5AQAAAAAAAABRAEAAJoAAAC+HFGTsbfGP/cYl9QzgNo/AAAkP+QEAAAAAAAAAUUBAACaAAAAdo/ay8uFxj+hj8nxLvjZPwAAJD/0BAAAAAAAAAFGAQAAmgAAADACZATmU8Y/XcMcOblq2T8AACU/9AQAAAAAAAABRwEAAJoAAACGSrAaCBPGP4+YX+v739g/AIAlPwQFAAAAAAAAAUgBAACaAAAAuoQ90CzNxT+ONkAfkWXYPwBAJj8EBQAAAAAAAAFJAQAAmgAAAK6iTMRWfcU/npFBfbXl1z8AwCY/EwUAAAAAAAABSgEAAJoAAACBspxXgyjFP7+pYwVpYNc/AMAmPxMFAAAAAAAAAUsBAACaAAAAUsLs6q/TxD+tiiMPb+vWPwAAJz8jBQAAAAAAAAFMAQAAmgAAAGjuuj/XiMQ/efGhxFaB1j8AgCc/IwUAAAAAAAABTQEAAJoAAABaDMozATnEP735D+X2GdY/AMAnPzMFAAAAAAAAAU4BAACaAAAAbjiYiCjuwz+JYI6a3q/VPwCAKD8zBQAAAAAAAAFPAQAAmgAAAGNWp3xSnsM/3SUd5Q1D1T8AwCg/QgUAAAAAAAABUAEAAJoAAAAVWDivgUTDP4gSWkbX49Q/AIApP0IFAAAAAAAAAVEBAACaAAAAZC+Mv7jbwj8QhVVTgo/UPwDAKT9SBQAAAAAAAAFSAQAAmgAAAJP4IG/ybcI/iDowNp5A1D8AgCo/UgUAAAAAAAABUwEAAJoAAADCwbUeLADCP4dOG64B79M/AMAqP2EFAAAAAAAAAVQBAACaAAAAMafIj2CcwT/9A/aQHaDTPwDAKj9hBQAAAAAAAAFVAQAAmgAAAKGM2wCVOME//RfhCIFO0z8AACs/cQUAAAAAAAABVgEAAJoAAABSjmwzxN7AP1FTepd+CtM/AAArP3EFAAAAAAAAAVcBAACaAAAAomXAQ/t1wD+W0fL77MvSPwAAKz+BBQAAAAAAAAFYAQAAmgAAALAglpI3A8A/LncZd/Wa0j8AACs/gQUAAAAAAAABWQEAAJoAAAD6fts/8gy/Pz++L122bNI/AAArP5AFAAAAAAAAAVoBAACaAAAAGPWG3Wonvj/HpjWuL0HSPwDAKT+QBQAAAAAAAAFbAQAAmgAAAHKHsDzeS70/xzAramEY0j8AQCk/oAUAAAAAAAABXAEAAJoAAABUUtYeR4S8Pz9cEJFL8tE/AAAkP6AFAAAAAAAAAV0BAACaAAAA8gB+P7Wyuz+1h/W3NczRPwDAIT+wBQAAAAAAAAFeAQAAmgAAAFCTp54o17o/LbPa3h+m0T8AwAg/sAUAAAAAAAABXwEAAJoAAABqCVM8ofG5P6TevwUKgNE/AAD7Ps8FAAAAAAAAAWABAACaAAAAjvD23wQ0uT+B7nNtHWLRPwAAXT7PBQAAAAAAAAFhAQAAmgAAAPDzGEVjgLg/158XQOlG0T8AAMA97gUAAAAAAAABYgEAAJoAAABq1AR9j/jGPyDgVrGmD9Q/AABIPgAAAAAAAAAAAWMBAACaAAAAScZFHJLzxj9CWpgFxQTUPwAAiT4QAAAAAAAAAAFkAQAAmgAAAGrUBH2P+MY/3HXJxJv80z8AAJE+EAAAAAAAAAABZQEAAJoAAACq8II+igLHP/7vChm68dM/AACXPhAAAAAAAAAAAWYBAACaAAAAzP5Bn4cHxz+HThuuAe/TPwCAoD4vAAAAAAAAAAFnAQAAmgAAAO0MAQCFDMc/D60rQ0ns0z8AgKM+LwAAAAAAAAABaAEAAJoAAAAMG8BgghHHPyBqTG3Y5tM/AIC0Pi8AAAAAAAAAAWkBAACaAAAATzc+In0bxz+6hX0sr97TPwAAvD4vAAAAAAAAAAFqAQAAmgAAAG9F/YJ6IMc/U6Gu64XW0z8AAMc+PwAAAAAAAAABawEAAJoAAACQU7zjdyXHP+y836pcztM/AIDLPj8AAAAAAAAAAWwBAACaAAAA0m86pXIvxz+G2BBqM8bTPwAA1D5OAAAAAAAAAAFtAQAAmgAAADWad8dqPsc/qFJSvlG70z8AgNc+TgAAAAAAAAABbgEAAJoAAACYxLTpYk3HP0Jug30os9M/AIDdPk4AAAAAAAAAAW8BAACaAAAA+O7xC1tcxz9k6MTRRqjTPwAA4D5OAAAAAAAAAAFwAQAAmgAAAH0n7o5QcMc/lx8nUPSX0z8AAOc+XgAAAAAAAAABcQEAAJoAAAAhbqlyQ4nHP8pWic6hh9M/AADqPl4AAAAAAAAAAXIBAACaAAAAw7RkVjaixz8OSwx33nHTPwCA7z5uAAAAAAAAAAFzAQAAmgAAAKoXnvsjxcc/Y/yvSapW0z8AAPI+fQAAAAAAAAABdAEAAJoAAACyiJYBD+3HP0EMZLG9ONM/AAD5Pn0AAAAAAAAAAXUBAACaAAAA+BUNyfQeyD8w2ThDYBXTPwAA/D6NAAAAAAAAAAF2AQAAmgAAAECjg5DaUMg/HqYN1QLy0j8AwAA/jQAAAAAAAAABdwEAAJoAAADqWjd6uJHIPw1z4malztI/AAACP50AAAAAAAAAAXgBAACaAAAAUvZsopvIyD/8P7f4R6vSPwDAAz+dAAAAAAAAAAF5AQAAmgAAANyfYSt8BMk/+8mstHmC0j8AgAQ/rAAAAAAAAAABegEAAJoAAABmSVa0XEDJP4SysgXzVtI/AMAEP6wAAAAAAAAAAXsBAACaAAAAUh2IXzWLyT8cWNmA+yXSPwAABT+sAAAAAAAAAAF8AQAAmgAAADzxuQoO1sk/x7ogJpPv0T8AAAU/ywAAAAAAAAABfQEAAJoAAABq4Wl34SrKP4LaiPW5s9E/AAAFP8sAAAAAAAAAAX4BAACaAAAAmtEZ5LR/yj+2m+AvmXrRPwAABT/LAAAAAAAAAAF/AQAAmgAAAMTByVCI1Mo/158XQOlG0T8AAAU/ywAAAAAAAAABgAEAAJoAAADSo7pcXiTLP+nmLSaqGNE/AEACP9sAAAAAAAAAAYEBAACaAAAAnmktpzlqyz/ncCPi2+/QPwAAAT/bAAAAAAAAAAGCAQAAmgAAAEYh4ZAXq8s/YJwICcbJ0D8AgOo+6wAAAAAAAAABgwEAAJoAAADSytUZ+ObLP8QKzQUhqdA/AADgPusAAAAAAAAAAYQBAACaAAAAOmYLQtsdzD+iGoFtNIvQPwAAgz4KAQAAAAAAAAGFAQAAmgAAAILzgQnBT8w/gSo11Udt0D8AADM+CgEAAAAAAAABhgEAAJoAAADIgPjQpoHMP1866TxbT9A/AAADPgoBAAAAAAAAAYcBAACaAAAACqEBQWq+1D/OWcmTDPbPPwCAoz4AAAAAAAAAAAGIAQAAmgAAANoL4y/uttQ/Zv/vDhXFzz8AAOA+DwAAAAAAAAABiQEAAJoAAADJhIN/b7TUP4h5MWMzus8/AIDtPg8AAAAAAAAAAYoBAACaAAAAyYSDf2+01D/cKtU1/57PPwCA9z4PAAAAAAAAAAGLAQAAmgAAANoL4y/uttQ//qQWih2Uzz8AgPg+DwAAAAAAAAABjAEAAJoAAADaC+Mv7rbUPzLceAjLg88/AAD3Ph8AAAAAAAAAAY0BAACaAAAA6pJC4Gy51D9mE9uGeHPPPwAA9z4fAAAAAAAAAAGOAQAAmgAAAPkZopDru9Q/qgdeL7Vdzz8AgPc+HwAAAAAAAAABjwEAAJoAAAAbKGHx6MDUP/64AQKBQs8/AID2Pi4AAAAAAAAAAZABAACaAAAATL1/AmXI1D9mJ8b+2yHPPwAA9j4uAAAAAAAAAAGRAQAAmgAAAI3Z/cNf0tQ//szseeTwzj8AAPY+PgAAAAAAAAABkgEAAJoAAADwAzvmV+HUP5ZyE/Xsv84/AAD2Pj4AAAAAAAAAAZMBAACaAAAAY7XXuM7y1D9C1VqahInOPwCA8T5OAAAAAAAAAAGUAQAAmgAAAAb8kpzBC9U//vTCaatNzj8AgO8+TgAAAAAAAAABlQEAAJoAAAC6ya0wMyfVP8jRS2NhDM4/AIDaPk4AAAAAAAAAAZYBAACaAAAAkKWHJaJH1T/I5TbbxLrNPwAA0T5dAAAAAAAAAAGXAQAAmgAAAJYWgCuNb9U/6nNjp0ZezT8AAK4+XQAAAAAAAAABmAEAAJoAAADuKlaj8aPVP2CzM0aU5sw/AICePm0AAAAAAAAAAZkBAACaAAAAeNRKLNLf1T8a54aNHlnMPwCAlT5tAAAAAAAAAAGaAQAAmgAAABIFn2UxHtY/tKCYgIrWyz8AAJI+jAAAAAAAAAABmwEAAJoAAADn7d1U8nDZP4Huc20dYtE/AABnPgAAAAAAAAAAAZwBAACaAAAA5+3dVPJw2T+1JdbrylHRPwAAnj4QAAAAAAAAAAGdAQAAmgAAAPl0PQVxc9k/TkEHq6FJ0T8AAKg+EAAAAAAAAAABngEAAJoAAAAK/Jy173XZP4F4aSlPOdE/AICuPhAAAAAAAAAAAZ8BAACaAAAAKQpcFu162T+TNYpT3jPRPwCAsD4QAAAAAAAAAAGgAQAAmgAAAEoYG3fqf9k/pPKqfW0u0T8AALA+IAAAAAAAAAABoQEAAJoAAABrJtrX54TZP7Wvy6f8KNE/AACyPiAAAAAAAAAAAaIBAACaAAAAjTSZOOWJ2T/GbOzRiyPRPwAAsz4gAAAAAAAAAAGjAQAAmgAAAKxCWJnijtk/Tsv8ZtMg0T8AALg+LwAAAAAAAAABpAEAAJoAAADNUBf635PZP9cpDfwaHtE/AAC6Pi8AAAAAAAAAAaUBAACaAAAA/+U1C1yb2T/XKQ38Gh7RPwCAvT4vAAAAAAAAAAGmAQAAmgAAAEECtMxWpdk/xmzs0Ysj0T8AAL8+PwAAAAAAAAABpwEAAJoAAACCHjKOUa/ZP6Tyqn1tLtE/AADCPj8AAAAAAAAAAagBAACaAAAA08EPAMu72T9wu0j/vz7RPwAAwz4/AAAAAAAAAAGpAQAAmgAAABXejcHFxdk/tSXW68pR0T8AgMM+TwAAAAAAAAABqgEAAJoAAAB5CMvjvdTZP3AxU0OOZ9E/AADEPl4AAAAAAAAAAasBAACaAAAAyquoVTfh2T8tPdCaUX3RPwAAxD5eAAAAAAAAAAGsAQAAmgAAAAzIJhcy69k/6UhN8hST0T8AAMQ+bgAAAAAAAAABrQEAAJoAAABeawSJq/fZPy2z2t4fptE/AADFPm4AAAAAAAAAAa4BAACaAAAArw7i+iQE2j/6e3hgcrbRPwCAxT59AAAAAAAAAAGvAQAAmgAAAAGyv2yeENo/1wE3DFTB0T8AgM0+fQAAAAAAAAABsAEAAJoAAABSVZ3eFx3aPz7mBU19ydE/AADRPo0AAAAAAAAAAbEBAACaAAAApvh6UJEp2j+1h/W3NczRPwAA3D6NAAAAAAAAAAGyAQAAmgAAAAcjuHKJONo/PuYFTX3J0T8AgOA+nQAAAAAAAAABswEAAJoAAAB61FRFAEraP2BgR6GbvtE/AADsPp0AAAAAAAAAAbQBAACaAAAA/gxRyPVd2j+kVMpJ2KjRPwCA8D6sAAAAAAAAAAG1AQAAmgAAALHaa1xnedo/HICvcMKC0T8AgPk+rAAAAAAAAAABtgEAAJoAAACGtkVR1pnaP7Ul1uvKUdE/AID9PrwAAAAAAAAAAbcBAACaAAAAfKDepkK/2j9giB2RYhvRPwDAAT+8AAAAAAAAAAG4AQAAmgAAAHOKd/yu5No/CetkNvrk0D8AAAM/zAAAAAAAAAABuQEAAJoAAABZ7bChnAfbPzysvHDZq9A/AAACP8wAAAAAAAAAAboBAACaAAAAPlDqRooq2z/4yyRAAHDQPwCAAT/bAAAAAAAAAAG7AQAAmgAAAAKlZIt6SNs/suuMDyc00D8AAPY+2wAAAAAAAAABvAEAAJoAAADH+d7PambbP85ZyZMM9s8/AADwPusAAAAAAAAAAb0BAACaAAAAe8f5Y9yB2z8QYje0rI7PPwCAuj7rAAAAAAAAAAG+AQAAmgAAAEEcdKjMn9s/MvBjgC4yzz8AAKI++gAAAAAAAAABvwEAAJoAAAD16Y48PrvbPzAET/iR4M4/AICVPvoAAAAAAAAAAcABAACaAAAAuD4JgS7Z2z8Onvgb15nOPwCAkT76AAAAAAAAAAHBAQAAmgAAALaRjpgiK8A/25sibk7ytj8AAIc+AAAAAAAAAAABwgEAAJoAAAAzWZIVLRfAP4X+aRPmu7Y/AAC5Pg8AAAAAAAAAAcMBAACaAAAAFEvTtC8SwD+F/mkT5ru2PwAAxD4PAAAAAAAAAAHEAQAAmgAAAFRnUXYqHMA/hf5pE+a7tj8AAMw+DwAAAAAAAAABxQEAAJoAAAB2dRDXJyHAP6d4q2cEsbY/AADJPh8AAAAAAAAAAcYBAACaAAAAtpGOmCIrwD/J8uy7Iqa2PwAAxj4fAAAAAAAAAAHHAQAAmgAAADnKihsYP8A/DedvZF+Qtj8AgMU+LgAAAAAAAAAByAEAAJoAAADfEEb/CljAPy9hsbh9hbY/AIDFPi4AAAAAAAAAAckBAACaAAAAgVcB4/1wwD9R2/IMnHq2PwAAxz4uAAAAAAAAAAHKAQAAmgAAAIfI+ejomMA/UdvyDJx6tj8AgMc+PgAAAAAAAAABywEAAJoAAADwYy8RzM/AP1Hb8gycerY/AADLPk4AAAAAAAAAAcwBAACaAAAA3jdhvKQawT8vYbG4fYW2PwCAzD5OAAAAAAAAAAHNAQAAmgAAACw20Il1dME/DedvZF+Qtj8AgM4+TgAAAAAAAAABzgEAAJoAAADcXnx5Pt3BP6d4q2cEsbY/AIDPPl0AAAAAAAAAAc8BAACaAAAAi4coaQdGwj9DCudqqdG2PwCAzz5dAAAAAAAAAAHQAQAAmgAAADyw1FjQrsI/uSHhGTD9tj8AANA+bQAAAAAAAAAB0QEAAJoAAAAN5z+plhzDPzE528i2KLc/AADQPm0AAAAAAAAAAdIBAACaAAAAY1anfFKewz9B4hB74nS3PwAA0D59AAAAAAAAAAHTAQAAmgAAABrwS3IGL8Q/MxEF2e/Ltz8AANA+fQAAAAAAAAAB1AEAAJoAAADPifBnur/EP5dX8+WDTrg/AADQPowAAAAAAAAAAdUBAACaAAAAZhXW/HBLxT+ZLx32vPG4PwAA0T6MAAAAAAAAAAHWAQAAmgAAAIDZtxQd68U/M5mCCZu1uT8AgNE+nAAAAAAAAAAB1wEAAJoAAAC4q1iNxo/GP62IpshahLo/AADUPpwAAAAAAAAAAdgBAACaAAAAFIy4Zm05xz8D/ogz/F27PwAA1T6rAAAAAAAAAAHZAQAAmgAAACxQmn4Z2cc/W3Nrnp03vD8AgNY+qwAAAAAAAAAB2gEAAJoAAAAE+P3Uym7IP49uDLUgHL0/AIDXPqsAAAAAAAAAAdsBAACaAAAAHrzf7HYOyT/5jCTS7UG+PwCA1z67AAAAAAAAAAHcAQAAmgAAAFiOgGUgs8k/+zx48l+Ivz8AANg+uwAAAAAAAAAB3QEAAJoAAABwUmJ9zFLKP245Rd/ZbMA/AADYPssAAAAAAAAAAd4BAACaAAAASPrF033oyj9uEW/vEhDBPwAA2D7LAAAAAAAAAAHfAQAAmgAAAL537Ac3b8s/PLI2gZ7DwT8AANo+2gAAAAAAAAAB4AEAAJoAAAB0EZH96v/LP5QnGew/ncI/AADbPtoAAAAAAAAAAeEBAACaAAAALKs1856QzD/qnPtW4XbDPwCA2z76AAAAAAAAAAHiAQAAmgAAAOJE2uhSIc0/Us/+6xFLxD8AANw++gAAAAAAAAAB4wEAAJoAAABYwgAdDKjNP2RQXq52OsU/AADePvoAAAAAAAAAAeQBAACaAAAASgcrzs8azj9CmlvyLTrGPwAA3z76AAAAAAAAAAHlAQAAmgAAABo+lh6WiM4/Vhu7tJIpxz8AAOI+CQEAAAAAAAAB5gEAAJoAAACqWIOtYezOP2qcGnf3GMg/AADjPgkBAAAAAAAAAecBAACaAAAAGGWx2y9Lzz84KfeQHx7JPwAA6T4ZAQAAAAAAAAHoAQAAmgAAAKh/nmr7rs8/JjAV/2UYyj8AAOw+GQEAAAAAAAAB6QEAAJoAAAAdzcV8YwnQP0puletZAss/AAD2PigBAAAAAAAAAeoBAACaAAAAZFo8REk70D/4gDCxYxLMPwCA+j4oAQAAAAAAAAHrAQAAmgAAAKznsgsvbdA/tlDsoPwczT8AAAM/SAEAAAAAAAAB7AEAAJoAAADUZmpyF5rQP6ZXCg9DF84/AEAFP0gBAAAAAAAAAe0BAACaAAAA2ddieALC0D/MlYr7NgHPPwAABz9IAQAAAAAAAAHuAQAAmgAAAL46nB3w5NA/zlnJkwz2zz8AwAc/VwEAAAAAAAAB7wEAAJoAAACVFnYSXwXRP/jLJEAAcNA/AEAHP1cBAAAAAAAAAfABAACaAAAAafJPB84l0T8rZaaKGNrQPwAABz9XAQAAAAAAAAHxAQAAmgAAAB7Aaps/QdE/kzWKU94z0T8AgAI/VwEAAAAAAAAB8gEAAJoAAADjFOXfL1/RP5Mhn9t6hdE/AIAAP2cBAAAAAAAAAfMBAACaAAAAp2lfJCB90T/pNGJ6seTRPwAAyz5nAQAAAAAAAAH0AQAAmgAAAGy+2WgQm9E/UAVGQ3c+0j8AgLI+dwEAAAAAAAAB9QEAAJoAAAAhjPT8gbbRP+oMjIrqh9I/AIClPncBAAAAAAAAAfYBAACaAAAAkz2Rz/jH0T9RZ2UP4rjSPwCAoT6lAQAAAAAAAAH3AQAAmgAAAMiNXcv4s88/EGI3tKyOzz8AgKs+AAAAAAAAAAAB+AEAAJoAAACof55q+67PPzLceAjLg88/AADrPg8AAAAAAAAAAfkBAACaAAAA6pscLPa4zz8y3HgIy4PPPwAA+T4PAAAAAAAAAAH6AQAAmgAAAK7wlnDm1s8/7uf1X46Zzz8AgAE/DwAAAAAAAAAB+wEAAJoAAACUU9AV1PnPP5g2Uo3CtM8/AMABPw8AAAAAAAAAAfwBAACaAAAAj35iT9oa0D8AkSsSuuXPPwDAAD8fAAAAAAAAAAH9AQAAmgAAAKV2ugVERdA/CZ0w4vIY0D8AwAI/HwAAAAAAAAAB/gEAAJoAAAD+ipB9qHnQP7Rhl1P1XNA/AAAEPy8AAAAAAAAAAf8BAACaAAAAZibGpYuw0D+T02qHc7nQPwAABD8vAAAAAAAAAAEAAgAAmgAAAABXGt/q7tA/xmzs0Ysj0T8AAAQ/PgAAAAAAAAABAQIAAJoAAADMHI0pxjTRPy2z2t4fptE/AEABPz4AAAAAAAAAAQICAACaAAAA2f59NZyE0T/pIHcCTjbSPwAAAD9OAAAAAAAAAAEDAgAAmgAAAMPSr+B0z9E/uEs0UAvB0j8AAPI+TgAAAAAAAAABBAIAAJoAAAB+EcN60RLSP+xawN7xU9M/AADsPk4AAAAAAAAAAQUCAACaAAAACLu3A7JO0j+6hX0sr97TPwCA4z5dAAAAAAAAAAEGAgAAmgAAAIHdTNwTiNI/zKS9IqlT1D8AAOA+XQAAAAAAAAABBwIAAJoAAADJasOj+bnSPyK4gMHfstQ/AADkPm0AAAAAAAAAAQgCAACaAAAAz9u7qeTh0j+6v8YIU/zUPwAA5j5tAAAAAAAAAAEJAgAAmgAAALU+9U7SBNM/El1/Y7sy1T8AgPQ+bQAAAAAAAAABCgIAAJoAAABoDBDjQyDTPxDTiaeJW9U/AAD7Pn0AAAAAAAAAAQsCAACaAAAA/ctrFrg20z80w9U/dnnVPwDACT99AAAAAAAAAAEMAgAAmgAAAG99COkuSNM/AIxzwciJ1T8AAA8/jAAAAAAAAAABDQIAAJoAAADRp0ULJ1fTP3gtYyyBjNU/AAAeP4wAAAAAAAAAAQ4CAACaAAAAJEsjfaBj0z8jBrUV537VPwCAJD+cAAAAAAAAAAEPAgAAmgAAAHbuAO8ZcNM/qu66ZmBT1T8AwCs/nAAAAAAAAAABEAIAAJoAAACngx8AlnfTP4mIZIqlDNU/AIAuP7sAAAAAAAAAARECAACaAAAAyJHeYJN80z+InE8CCbvUPwAALj+7AAAAAAAAAAESAgAAmgAAAAquXCKOhtM/EA9LD7Rm1D8AgC0/ywAAAAAAAAABEwIAAJoAAABr2JlEhpXTP4dOG64B79M/AEAqP8sAAAAAAAAAARQCAACaAAAAzgLXZn6k0z9kcrqNeH/TPwAAKT/LAAAAAAAAAAEVAgAAmgAAAFE70+lzuNM/lr0HhIkd0z8AwCM/2gAAAAAAAAABFgIAAJoAAADl+i4d6M7TPy/tI7vDw9I/AIAhP9oAAAAAAAAAARcCAACaAAAAmchJsVnq0z/IHEDy/WnSPwDACj/qAAAAAAAAAAEYAgAAmgAAAE6WZEXLBdQ/YUxcKTgQ0j8AwAA/6gAAAAAAAAABGQIAAJoAAAABZH/ZPCHUP+m+Vzbju9E/AABoPvoAAAAAAAAAARoCAACaAAAA58a4fipE1D/o0kKuRmrRPwAA1D36AAAAAAAAAAEbAgAAmgAAALyiknOZZNQ/+qNOUDkT0T8AAAw9GQEAAAAAAAABHAIAAJoAAABOo8k/HTjXP6Ig+335osE/AADjPgAAAAAAAAAAAR0CAACaAAAAVhTCRQhg1z+iDBAGlvTBPwDAGz8QAAAAAAAAAAEeAgAAmgAAAIep4FaEZ9c/kk/v2wb6wT8AACU/EAAAAAAAAAABHwIAAJoAAACNGtlcb4/XP6IMEAaW9ME/AMArPxAAAAAAAAAAASACAACaAAAAcn0SAl2y1z+iDBAGlvTBPwAAKj8QAAAAAAAAAAEhAgAAmgAAAMmR6HnB5tc/gJLOsXf/wT8AwCc/HwAAAAAAAAABIgIAAJoAAAAyLR6ipB3YPyrhKt+rGsI/AIAiPx8AAAAAAAAAASMCAACaAAAAy11y2wNc2D+0tUW4wUDCPwBAID8vAAAAAAAAAAEkAgAAmgAAAMi4Azdbqdg/ClP+Eip3wj8AwB4/LwAAAAAAAAABJQIAAJoAAAD3qLOjLv7YP8ZKkPKJ3sI/AAAePz8AAAAAAAAAASYCAACaAAAAExIEYINQ2T8MFz2r/2vDPwDAHD8/AAAAAAAAAAEnAgAAmgAAAGEQcy1Uqtk/LmmoD1cExD8AQBw/PwAAAAAAAAABKAIAAJoAAADgowAMoQvaP0L+8kkfosQ/AAAbPz8AAAAAAAAAASkCAACaAAAAT7AuOm9q2j/uJHmHjGDFPwBAGj9dAAAAAAAAAAEqAgAAmgAAAI4nPlfBwdo/Qppb8i06xj8AQBc/XQAAAAAAAAABKwIAAJoAAACaCS9jlxHbP3qV/AixHsc/AAAWP10AAAAAAAAAASwCAACaAAAAhN1gDnBc2z/ix/+d4fLHPwAAEz9dAAAAAAAAAAEtAgAAmgAAAHOxkrlIp9s/4os+NrfnyD8AwBE/bQAAAAAAAAABLgIAAJoAAAAs8KVTperbP+RPfc6M3Mk/AAAQP20AAAAAAAAAAS8CAACaAAAAtpma3IUm3D/20NyQ8cvKPwBADz98AAAAAAAAAAEwAgAAmgAAAP4mEaRrWNw/xF25qhnRyz8AwBA/fAAAAAAAAAABMQIAAJoAAAD0EKr5133cP1D2EhwF7Mw/AEARP4wAAAAAAAAAATICAACaAAAAuGUkPsib3D/qS423fwHOPwCAEz+MAAAAAAAAAAEzAgAAmgAAAEwlgHE8stw/IjNDVp83zz8AQBQ/mwAAAAAAAAABNAIAAJoAAACuT72TNMHcP6EubOWXOdA/AAAXP5sAAAAAAAAAATUCAACaAAAA7ms7VS/L3D/FgNdJ79HQPwAAGD+rAAAAAAAAAAE2AgAAmgAAACABWmar0tw/xlgBWih10T8AQBo/qwAAAAAAAAABNwIAAJoAAABCDxnHqNfcP9jtS5TwEtI/AEAbP7sAAAAAAAAAATgCAACaAAAAYh3YJ6bc3D8M/dci16XSPwDAGz+7AAAAAAAAAAE5AgAAmgAAAIIrl4ij4dw/uK1THHY70z8AABw/ygAAAAAAAAABOgIAAJoAAACCK5eIo+HcP4bYEGozxtM/AAAcP8oAAAAAAAAAATsCAACaAAAAlLL2OCLk3D93fQ8MD0bUPwAAHD/aAAAAAAAAAAE8AgAAmgAAAKI5Vumg5tw/IriAwd+y1D8AQBs/2gAAAAAAAAABPQIAAJoAAADGRxVKnuvcP96vEqE/GtU/AAAbP+oAAAAAAAAAAT4CAACaAAAA5FXUqpvw3D+sZMWqLnzVPwBAEz/qAAAAAAAAAAE/AgAAmgAAAAZkkwuZ9dw/EjWpc/TV1T8AwA8/+QAAAAAAAAABQAIAAJoAAAAoclJslvrcPyPe3iUgItY/AIDcPvkAAAAAAAAAAUECAACaAAAASIARzZP/3D/gX2bBsWDWPwCAvj75AAAAAAAAAAFCAgAAmgAAAHoVMN4PB90/Rro/RqmR1j8AgK0+KAEAAAAAAAABQwIAAJoAAACInI+OjgndP2mqi96Vr9Y/AACoPigBAAAAAAAAAUQCAACaAAAAnqFCJhz82z8xnXfbNQrUPwCA+j4AAAAAAAAAAAFFAgAAmgAAAH6Tg8Ue99s/3HXJxJv80z8AwCs/EAAAAAAAAAABRgIAAJoAAACOGuN1nfnbP2XU2Vnj+dM/AAA2PxAAAAAAAAAAAUcCAACaAAAA0DZhN5gD3D92kfqDcvTTPwCAPT8QAAAAAAAAAAFIAgAAmgAAACLaPqkRENw/7TLq7ir30z8AgDs/EAAAAAAAAAABSQIAAJoAAACmEjssByTcP9x1ycSb/NM/AAA5PxAAAAAAAAAAAUoCAACaAAAAWuBVwHg/3D8g4Faxpg/UPwBANT8fAAAAAAAAAAFLAgAAmgAAAE7K7hXlZNw/mPdQYC071D8AwDM/HwAAAAAAAAABTAIAAJoAAAA0LSi70ofcP2U2+SVOdNQ/AMAuPz8AAAAAAAAAAU0CAACaAAAAOp4gwb2v3D8R+1+XULjUPwCALD8/AAAAAAAAAAFOAgAAmgAAAFKWeHcn2tw/zfLxdrAf1T8AQB8/PwAAAAAAAAABTwIAAJoAAABWB3F9EgLdP1azIdhil9U/AEAZPz8AAAAAAAAAAVACAACaAAAAXnhpg/0p3T/wMHJjpAnWPwDADj9OAAAAAAAAAAFRAgAAmgAAAFRiAtlpT90/rCgEQwRx1j8AgAo/bQAAAAAAAAABUgIAAJoAAABKTJsu1nTdPwI8x+E60NY/AEAFP20AAAAAAAAAAVMCAACaAAAAQDY0hEKa3T9ZT4qAcS/XPwAAAz9tAAAAAAAAAAFUAgAAmgAAACSZbSkwvd0/0dyOc8aD1z8AgAU/bQAAAAAAAAABVQIAAJoAAAD6dEcen93dP2vk1Lo5zdc/AMAGP20AAAAAAAAAAVYCAACaAAAAsEJishD53T84I32AWgbYPwAADD9tAAAAAAAAAAFXAgAAmgAAAGQQfUaCFN4/rzp3L+Ex2D8AQA4/fQAAAAAAAAABWAIAAJoAAAAIVzgqdS3eP0rMsjKGUtg/AEASP30AAAAAAAAAAVkCAACaAAAAnBaUXelD3j+ONkAfkWXYPwAAFD+NAAAAAAAAAAFaAgAAmgAAAC7W75BdWt4/fXkf9QFr2D8AgBg/jQAAAAAAAAABWwIAAJoAAADSHKt0UHPeP7CwgXOvWtg/AIAaP5wAAAAAAAAAAVwCAACaAAAAeGNmWEOM3j+ffVYFUjfYPwDAHD+cAAAAAAAAAAFdAgAAmgAAACwxgey0p94/wIGNFaID2D8AgB0/rAAAAAAAAAABXgIAAJoAAAAQlLqRosrePxW9JqSfv9c/AEAcP6wAAAAAAAAAAV8CAACaAAAAJowSSAz13j9YxZTEP1jXPwCAGz/AAAAAAAAAAAFgAgAAmgAAAG4ZiQ/yJt8/E2/yT5jz1j8AABU/wAAAAAAAAAABYQIAAJoAAADILV+HVlvfP84YUNvwjtY/AAASP88AAAAAAAAAAWICAACaAAAADrvVTjyN3z+Jwq1mSSrWPwAA9D7PAAAAAAAAAAFjAgAAmgAAADY6jbUkut8/VSksHDHA1T8AAN4+3wAAAAAAAAABZAIAAJoAAABuQKTMi+nfPxDTiaeJW9U/AADSPt8AAAAAAAAAAWUCAACaAAAAYyo9IvgO4D/LfOcy4vbUPwAAzj7+AAAAAAAAAAFmAgAAmgAAAEBqtDsuj+E//glwoeK3xD8AgMk+AAAAAAAAAAABZwIAAJoAAAD5wgKl6ZfhPw7HkMtxssQ/AAAKPxAAAAAAAAAAAWgCAACaAAAAS2bgFmOk4T/sTE93U73EPwBAEj8QAAAAAAAAAAFpAgAAmgAAAA+7WltTwuE/dCFqUGnjxD8AQBg/EAAAAAAAAAABagIAAJoAAACS81beSNbhPxCzpVMOBMU/AIAXPxAAAAAAAAAAAWsCAACaAAAANzoSwjvv4T9Skz2E5z/FPwAAFj8QAAAAAAAAAAFsAgAAmgAAAGJE/f1tCeI/ZDxzNhOMxT8AABM/HwAAAAAAAAABbQIAAJoAAACf1UfqHibiP/65w8FU/sU/AMARPx8AAAAAAAAAAW4CAACaAAAAHYMQmMpM4j/u1Myn/qbGPwCADz8vAAAAAAAAAAFvAgAAmgAAACP0CJ61dOI/nPtS5Wtlxz8AgA4/PwAAAAAAAAABcAIAAJoAAAChodFLYZviP0gi2SLZI8g/AMAPPz8AAAAAAAAAAXECAACaAAAAl4tqoc3A4j98HXo5XAjJPwBAED8/AAAAAAAAAAFyAgAAmgAAAI51A/c55uI/fOG40TH9yT8AQBA/PwAAAAAAAAABcwIAAJoAAAALI8yk5QzjP36l92kH8so/AAAQP04AAAAAAAAAAXQCAACaAAAAeUk1ohIx4z8suJIvEQLMPwBAEz9OAAAAAAAAAAF1AgAAmgAAAF+sbkcAVOM/tlDsoPwczT8AwBQ/XgAAAAAAAAABdgIAAJoAAAATeonbcW/jP2Jjh2YGLc4/AEAYP14AAAAAAAAAAXcCAACaAAAAt8BEv2SI4z+IjRzblmjPPwAAGj9uAAAAAAAAAAF4AgAAmgAAALE1Eeoam+M/Tn3IEsxU0D8AwBw/bgAAAAAAAAABeQIAAJoAAAAVYE4ME6rjPzyY0fh1/dA/AAAeP30AAAAAAAAAAXoCAACaAAAA3z/8JU214z9xHWjLKrnRPwDAHz99AAAAAAAAAAF7AgAAmgAAAA/VGjfJvOM/pqL+nd900j8AgCA/jQAAAAAAAAABfAIAAJoAAACoH6o/h8DjP0EMZLG9ONM/AEAgP40AAAAAAAAAAX0CAACaAAAAQWo5SEXE4z/+7woZuvHTPwAAID+cAAAAAAAAAAF+AgAAmgAAAFDxmPjDxuM/vNOxgLaq1D8AwBw/nAAAAAAAAAABfwIAAJoAAADZtMhQA8jjP6ruumZgU9U/AAAbP5wAAAAAAAAAAYACAACaAAAA2bTIUAPI4z/OQCbLt+vVPwCAET+sAAAAAAAAAAGBAgAAmgAAAGF4+KhCyeM/NYcU2Etu1j8AAA0/rAAAAAAAAAABggIAAJoAAABx/1dZwcvjP62KIw9v69Y/AIC+PrwAAAAAAAAAAYMCAACaAAAA+sKHsQDN4z9HCHSasF3XPwCAlT68AAAAAAAAAAGEAgAAmgAAAIKGtwlAzuM/Fb0mpJ+/1z8AAHs+ywAAAAAAAAABhQIAAJoAAAAJSudhf8/jP6/EbOsSCdg/AABsPssAAAAAAAAAAYYCAACaAAAAZR1nTet74z9YY3X41N3WPwCA6T4AAAAAAAAAAAGHAgAAmgAAAA/vVQYoguM/nM0C5d/w1j8AACA/EAAAAAAAAAABiAIAAJoAAAAP71UGKILjP5zNAuXf8NY/AMApPxAAAAAAAAAAAYkCAACaAAAAlrKFXmeD4z8kLBN6J+7WPwDAMD8QAAAAAAAAAAGKAgAAmgAAAKc55Q7mheM/nM0C5d/w1j8AwDE/IAAAAAAAAAABiwIAAJoAAAA+hHQXpInjP4sQ4rpQ9tY/AMAwPyAAAAAAAAAAAYwCAACaAAAAYJIzeKGO4z9plqBmMgHXPwCALj8/AAAAAAAAAAGNAgAAmgAAAJInUokdluM/Nl8+6IQR1z8AgC0/PwAAAAAAAAABjgIAAJoAAABcBwCjV6HjP0eSaVbiNNc/AMAoPz8AAAAAAAAAAY8CAACaAAAANW4NbRCv4z+u7ELb2WXXPwCAJj9OAAAAAAAAAAGQAgAAmgAAAA/VGjfJvOM/WbGpTNyp1z8AABw/TgAAAAAAAAABkQIAAJoAAAD6woexAM3jP1qdvtR4+9c/AEAXP04AAAAAAAAAAZICAACaAAAA5LD0Kzjd4z/0pAQc7ETYPwCAET9eAAAAAAAAAAGTAgAAmgAAAFdikf6u7uM/Fgtb+KaL2D8AAA8/XgAAAAAAAAABlAIAAJoAAADJEy7RJQDkP0ou0v7wzNg/AEAKP14AAAAAAAAAAZUCAACaAAAAPMXKo5wR5D9/UUkFOw7ZPwBACD9uAAAAAAAAAAGWAgAAmgAAACizNx7UIeQ/wzHhNRRK2T8AgAo/bgAAAAAAAAABlwIAAJoAAAARoaSYCzLkP6EtqiXEfdk/AMALP30AAAAAAAAAAZgCAACaAAAAdcvhugNB5D8YRaTUSqnZPwAAED99AAAAAAAAAAGZAgAAmgAAAE4y74S8TuQ/ohm/rWDP2T8AwBE/jQAAAAAAAAABmgIAAJoAAAApmfxOdVzkP9XGK3Dc59k/AAAXP40AAAAAAAAAAZsCAACaAAAAejzawO5o5D8q7tmGdvXZPwBAGT+dAAAAAAAAAAGcAgAAmgAAAMzftzJodeQ/Ku7Zhnb12T8AwB0/nQAAAAAAAAABnQIAAJoAAACmRsX8IIPkP+aDTJpr4tk/AMAfP6wAAAAAAAAAAZ4CAACaAAAACXECHxmS5D9L8hCXxsHZPwCAID+sAAAAAAAAAAGfAgAAmgAAAATmzknPpOQ/XTknfYeT2T8AACE/vAAAAAAAAAABoAIAAJoAAACHHsvMxLjkP7J0wAuFT9k/AAAdP7wAAAAAAAAAAaECAACaAAAAkhr3p/nN5D9bYf1sTvDYPwBAGz/LAAAAAAAAAAGiAgAAmgAAAJ4WI4Mu4+Q/Fgtb+KaL2D8AQA4/ywAAAAAAAAABowIAAJoAAACqEk9eY/jkP/Qu+tcdHNg/AEAIP9sAAAAAAAAAAaQCAACaAAAALUtL4VgM5T8Eivs1QpzXPwCAjT7bAAAAAAAAAAGlAgAAmgAAADhHd7yNIeU/jIbs/h4f1z8AACY+6wAAAAAAAAABpgIAAJoAAABEQ6OXwjblPxSD3cf7odY/AADIPesAAAAAAAAAAacCAACaAAAAB7LdtyhP5z94gRGRTXDHPwAA0T4AAAAAAAAAAAGoAgAAmgAAADlH/MikVuc/aMTwZr51xz8AQA8/EAAAAAAAAAABqQIAAJoAAAB6Y3qKn2DnP84eyuu1psc/AMAXPxAAAAAAAAAAAaoCAACaAAAA3Y23rJdv5z+c03z1pAjIPwAAHj8QAAAAAAAAAAGrAgAAmgAAAB+qNW6Seec/4LMUJn5EyD8AgB0/IAAAAAAAAAABrAIAAJoAAAD5EEM4S4fnP9DiCISLm8g/AAAcPyAAAAAAAAAAAa0CAACaAAAAbMLfCsKY5z98HXo5XAjJPwBAFz8vAAAAAAAAAAGuAgAAmgAAAHa+C+b2rec/bDiDHwaxyT8AQBU/LwAAAAAAAAABrwIAAJoAAAAaBcfJ6cbnPwii6DLkdMo/AEAOPz8AAAAAAAAAAbACAACaAAAAvkuCrdzf5z9eF8udhU7LPwAACz8/AAAAAAAAAAGxAgAAmgAAAGKSPZHP+Oc/PmHI4TxOzD8AQAg/TwAAAAAAAAABsgIAAJoAAAAH2fh0whHoP+pzY6dGXs0/AEAHP08AAAAAAAAAAbMCAACaAAAAIlyEAHYp6D+Yhv5sUG7OPwCABz9PAAAAAAAAAAG0AgAAmgAAAE5mbzyoQ+g/iHkxYzO6zz8AwAc/XgAAAAAAAAABtQIAAJoAAAACNIrQGV/oP1+w84ApeNA/AEALP14AAAAAAAAAAbYCAACaAAAAtwGlZIt66D/XKQ38Gh7RPwDADD9uAAAAAAAAAAG3AgAAmgAAAFpIYEh+k+g/PuYFTX3J0T8AABE/bgAAAAAAAAABuAIAAJoAAADuB7x78qnoPy4BDzMnctI/AMASP30AAAAAAAAAAbkCAACaAAAA6HyIpqi86D/s5LWaIyvTPwAAFz99AAAAAAAAAAG6AgAAmgAAAMPjlXBhyug/uoV9LK/e0z8AwBg/jQAAAAAAAAABuwIAAJoAAACNw0OKm9XoP4cmRb46ktQ/AMAaP40AAAAAAAAAAbwCAACaAAAANpUyQ9jb6D9VxwxQxkXVPwCAGz+dAAAAAAAAAAG9AgAAmgAAAN5mIfwU4ug/Vp82YP/o1T8AgBc/nQAAAAAAAAABvgIAAJoAAAB4sbAE0+XoP71bL7FhlNY/AIAVP6wAAAAAAAAAAb8CAACaAAAAiTgQtVHo6D9ZT4qAcS/XPwBACT+sAAAAAAAAAAHAAgAAmgAAAIk4ELVR6Og/Fb0mpJ+/1z8AAAQ/rAAAAAAAAAABwQIAAJoAAAAAdeBcEufoP/SkBBzsRNg/AICDPswAAAAAAAAAAcICAACaAAAA7+2ArJPk6D/TjOKTOMrYPwAAED7MAAAAAAAAAAHDAgAAmgAAAM/fwUuW3+g/fsdTSQk32T8AAJY96wAAAAAAAAABxAIAAJoAAADZ9Sj2KbroP47ANdvCPNg/AADZPgAAAAAAAAAAAcUCAACaAAAAYblYTmm76D+OwDXbwjzYPwCAFD8QAAAAAAAAAAHGAgAAmgAAAILHF69mwOg/fQMVsTNC2D8AgB0/EAAAAAAAAAABxwIAAJoAAACj1dYPZMXoP8Ftop0+Vdg/AAAkPxAAAAAAAAAAAcgCAACaAAAAPCBmGCLJ6D8F2C+KSWjYPwBAJD8QAAAAAAAAAAHJAgAAmgAAAFsuJXkfzug/n2lrje6I2D8AACM/EAAAAAAAAAABygIAAJoAAAAFABQyXNToP48iVactt9g/AEAdPyAAAAAAAAAAAcsCAACaAAAArtEC65ja6D/CRcytd/jYPwDAGj8gAAAAAAAAAAHMAgAAmgAAAN5mIfwU4ug/KBawdj1S2T8AABA/LwAAAAAAAAABzQIAAJoAAACJOBC1UejoP/XKYoAstNk/AEALPy8AAAAAAAAAAc4CAACaAAAAMQr/bY7u6D9dm0ZJ8g3aPwCABj8/AAAAAAAAAAHPAgAAmgAAAGKfHX8K9ug/xGsqErhn2j8AwAQ/PwAAAAAAAAAB0AIAAJoAAACUNDyQhv3oP7SaHnDFvto/AMAEP08AAAAAAAAAAdECAACaAAAAxMlaoQIF6T+jyRLO0hXbPwDABD9PAAAAAAAAAAHSAgAAmgAAAPVeebJ+DOk/LRQ467Zk2z8AwAk/TwAAAAAAAAAB0wIAAJoAAACvt8cbOhXpP+iVv4ZIo9s/AAAMP14AAAAAAAAAAdQCAACaAAAAaBAWhfUd6T+21GdMadzbPwBAFT9eAAAAAAAAAAHVAgAAmgAAACJpZO6wJuk/tkpykDcF3D8AABk/bgAAAAAAAAAB1gIAAJoAAADbwbJXbC/pP9g6vigkI9w/AEAgP24AAAAAAAAAAdcCAACaAAAApaFgcaY66T8dpUsVLzbcPwAAIz99AAAAAAAAAAHYAgAAmgAAAPZEPuMfR+k/DOgq65873D8AACY/fQAAAAAAAAAB2QIAAJoAAABZb3sFGFbpPz8fjWlNK9w/AEAnP40AAAAAAAAAAdoCAACaAAAAzCAY2I5n6T9PZqNPDv3bPwCAKT+NAAAAAAAAAAHbAgAAmgAAALYOhVLGd+k/G0MsScS72z8AQCo/nQAAAAAAAAAB3AIAAJoAAAApwCElPYnpPy0UOOu2ZNs/AMApP50AAAAAAAAAAd0CAACaAAAAJTXuT/Ob6T8rshgfTOraPwBAKT+sAAAAAAAAAAHeAgAAmgAAAB+qunqpruk/TMo6p/9k2j8AACQ/rAAAAAAAAAAB3wIAAJoAAACzaRauHcXpP7PW39fvydk/AMAhP7wAAAAAAAAAAeACAACaAAAA33MB6k/f6T+PhHRzmDHZPwBAFT+8AAAAAAAAAAHhAgAAmgAAABwFTNYA/Ok/bTIJD0GZ2D8AABA/vAAAAAAAAAAB4gIAAJoAAABZlpbCsRjqP2ta3/4H9tc/AADGPswAAAAAAAAAAeMCAACaAAAADGSxViM06j/hI6VZh1XXPwAAnj7MAAAAAAAAAAHkAgAAmgAAAEn1+0LUUOo/WO1qtAa11j8AgIc+2wAAAAAAAAAB5QIAAJoAAAB1/+Z+BmvqPyPe3iUgItY/AACAPtsAAAAAAAAAAeYCAACaAAAATnNPKuNA6T8aakO2Pz/gPwAAsj4AAAAAAAAAAAHnAgAAmgAAAMs6U6ftLOk/b1bsqnI44D8AAPQ+EAAAAAAAAAAB6AIAAJoAAACpLJRG8CfpP4ATDdUBM+A/AEABPxAAAAAAAAAAAekCAACaAAAAmqU0lnEl6T/nvNbzwybgPwCABj8QAAAAAAAAAAHqAgAAmgAAABHiBD4yJOk/PKl/6PYf4D8AwAY/EAAAAAAAAAAB6wIAAJoAAACKHtXl8iLpP6JSSQe5E+A/AMAFPx8AAAAAAAAAAewCAACaAAAAih7V5fIi6T9FL4jKo/7fPwBABj8fAAAAAAAAAAHtAgAAmgAAABHiBD4yJOk/efDfBIPF3z8AgAY/LwAAAAAAAAAB7gIAAJoAAAAy8MOeLynpPzMQSNSpid8/AAAIPy8AAAAAAAAAAe8CAACaAAAAZIXir6sw6T+JS+Fip0XfPwCACD9NAAAAAAAAAAHwAgAAmgAAAD7s73lkPuk/Eb7cb1Lx3j8AwAg/TQAAAAAAAAAB8QIAAJoAAABK6BtVmVPpP3VAjOQQf94/AAAJP00AAAAAAAAAAfICAACaAAAA7C7XOIxs6T/bwjtZzwzePwAACT9cAAAAAAAAAAHzAgAAmgAAAKL88cz9h+k/7R09t/OM3T8AAAk/XAAAAAAAAAAB9AIAAJoAAACHXyty66rpP7gOsSgN+tw/AMAHP2wAAAAAAAAAAfUCAACaAAAANqISMRPZ6T+D/ySaJmfcPwBABz9sAAAAAAAAAAH2AgAAmgAAAG2oKUh6COo/CoYLHzXB2z8AwAg/fAAAAAAAAAAB9wIAAJoAAADXQ19wXT/qP6PJEs7SFds/AEAJP3wAAAAAAAAAAfgCAACaAAAA+DfjAfx+6j9Myjqn/2TaPwCACz+LAAAAAAAAAAH5AgAAmgAAACuzxkMZweo/GEWk1Eqp2T8AQAw/iwAAAAAAAAAB+gIAAJoAAAD2eDmO9AbrP7KIq4Po/dg/AIAOP6oAAAAAAAAAAfsCAACaAAAAwT6s2M9M6z/SKsPHzU/YPwBADz+qAAAAAAAAAAH8AgAAmgAAAANB78prkes/am7Kdmuk1z8AwBQ/qgAAAAAAAAAB/QIAAJoAAADvFCF2RNzrP9B6b6dbCdc/AAAXP6oAAAAAAAAAAf4CAACaAAAAMhdkaOAg7D+95SRtk2vWPwAAGj+qAAAAAAAAAAH/AgAAmgAAAA5kNmM6aew/q1DaMsvN1T8AQBs/ygAAAAAAAAABAAMAAJoAAABRZnlV1q3sP8xo/Lp+SNU/AAAaP8oAAAAAAAAAAQEDAACaAAAAYtOdNvbq7D9EqMxZzNDUPwCAGT/KAAAAAAAAAAECAwAAmgAAALvnc65aH+0/mW1bpPtj1D8AwBQ/ygAAAAAAAAABAwMAAJoAAAABdep1QFHtP9x1ycSb/NM/AIASP9kAAAAAAAAAAQQDAACaAAAAsbfRNGh/7T8PwRa7rJrTPwBADD/ZAAAAAAAAAAEFAwAAmgAAAC9lmuITpu0/hXbxnchL0z8AwAk/6QAAAAAAAAABBgMAAJoAAAB8fUR/Q8XtP1FTepd+CtM/AMACP+kAAAAAAAAAAQcDAACaAAAAqYcvu3Xf7T8Nc+Jmpc7SPwAAAD/5AAAAAAAAAAEIAwAAmgAAALODW5aq9O0/Hbr4TGag0j8AgPc++QAAAAAAAAABCQMAAJoAAAAVrpi4ogPuPx1E7giYd9I/AAD0PggBAAAAAAAAAQoDAACaAAAAzwbnIV4M7j/7U6Jwq1nSPwCA8z4IAQAAAAAAAAELAwAAmgAAAPEUpoJbEe4/UAVGQ3c+0j8AgPM+GAEAAAAAAAABDAMAAJoAAABnUXYqHBDuP5T5yOuzKNI/AIDyPhgBAAAAAAAAAQ0DAACaAAAAN7xXGaAI7j8/0hrVGRvSPwAA8j4nAQAAAAAAAAEOAwAAmgAAAOUYeqcm/O0/2O1LlPAS0j8AAPI+JwEAAAAAAAABDwMAAJoAAAD7Kg0t7+vtP2FMXCk4ENI/AADyPjcBAAAAAAAAARADAACaAAAAED2gsrfb7T9hTFwpOBDSPwAA9D43AQAAAAAAAAERAwAAmgAAAK4SY5C/zO0/2O1LlPAS0j8AAPU+RwEAAAAAAAABEgMAAJoAAADUq1XGBr/tP8cwK2phGNI/AID2PkcBAAAAAAAAARMDAACaAAAACsynrMyz7T+2cwpA0h3SPwCA9z5WAQAAAAAAAAEUAwAAmgAAAE9zWUMRq+0/HFjZgPsl0j8AAPk+VgEAAAAAAAABFQMAAJoAAACooWqK1KTtPwubuFZsK9I/AID5PmYBAAAAAAAAARYDAACaAAAAh5OrKdef7T+DPKjBJC7SPwCA+D5mAQAAAAAAAAEXAwAAmgAAAP7Pe9GXnu0/+t2XLN0w0j8AAPg+ZgEAAAAAAAABGAMAAJoAAACXGgvaVaLtPwubuFZsK9I/AID8PnYBAAAAAAAAARkDAACaAAAAcoEYpA6w7T+2cwpA0h3SPwAA/j6FAQAAAAAAAAEaAwAAmgAAABTI04cBye0/+meN6A4I0j8AgAI/hQEAAAAAAAABGwMAAJoAAADbHE7M8ebtP3KTcg/54dE/AAAEP5UBAAAAAAAAARwDAACaAAAAJzX4aCEG7j+C2oj1ubPRPwDABT+VAQAAAAAAAAEdAwAAmgAAAA2YMQ4PKe4/PfrwxOB30T8AgAY/pAEAAAAAAAABHgMAAJoAAAATCSoU+lDuP/kZWZQHPNE/AEAHP6QBAAAAAAAAAR8DAACaAAAAoT1SciR67j8aHpCkVwjRPwDABz+kAQAAAAAAAAEgAwAAmgAAAJcn68eQn+4/GqiFYInf0D8AQAs/tAEAAAAAAAABIQMAAJoAAADjP5VkwL7uP4IWSl3kvtA/AMAMP7QBAAAAAAAAASIDAACaAAAAEUqAoPLY7j/Vx+0vsKPQPwDADj/EAQAAAAAAAAEjAwAAmgAAAKMJ3NNm7+4/kV1gQ6WQ0D8AgA8/xAEAAAAAAAABJAMAAJoAAAAnQthWXAPvP7PXoZfDhdA/AMAPP9MBAAAAAAAAASUDAACaAAAAiWwVeVQS7z+z16GXw4XQPwAAED/TAQAAAAAAAAEmAwAAmgAAAFFMw5KOHe8/CP9Prl2T0D8AQA8/4wEAAAAAAAABJwMAAJoAAAANpRH8SSbvP5PTaodzudA/AAAPP+MBAAAAAAAAASgDAACaAAAALbPQXEcr7z9NVfIiBfjQPwCACj/zAQAAAAAAAAEpAwAAmgAAALV2ALWGLO8/cLtI/78+0T8AgAg/8wEAAAAAAAABKgMAAJoAAAAts9BcRyvvP4JkfrHritE/AADEPgICAAAAAAAAASsDAACaAAAAlWhBVIkn7z+TDbRjF9fRPwAAoT4CAgAAAAAAAAEsAwAAmgAAAHVagvOLIu8/HFjZgPsl0j8AgIw+EgIAAAAAAAABLQMAAJoAAABDxWPiDxvvP8gcQPL9adI/AACGPhICAAAAAAAAAS4DAACaAAAATeiqet7y7z+qGdOZl7WjPwCAsD4AAAAAAAAAAAEvAwAAmgAAADthS8pf8O8/0Lvq3XwHoz8AAPI+EAAAAAAAAAABMAMAAJoAAAA7YUvKX/DvPwDfYeTGSKM/AEAAPxAAAAAAAAAAATEDAACaAAAATeiqet7y7z+qGdOZl7WjPwCABT8QAAAAAAAAAAEyAwAAmgAAAE3oqnre8u8/0ms+/u5NpD8AwAA/EAAAAAAAAAABMwMAAJoAAAA7YUvKX/DvP9Abkh5hlKU/AAD7Ph8AAAAAAAAAATQDAACaAAAAG1OMaWLr7z98Blf0o0enPwAA9j4fAAAAAAAAAAE1AwAAmgAAAHOBnbAl5e8/YhST0DA8qT8AAPQ+LwAAAAAAAAABNgMAAJoAAABD7H6fqd3vP3RFRrMHcqs/AADzPi8AAAAAAAAAATcDAACaAAAAdwzRhW/S7z8k4F6pvGuuPwAA8j4/AAAAAAAAAAE4AwAAmgAAABXik2N3w+8/wFp0KiHpsD8AAPQ+PwAAAAAAAAABOQMAAJoAAACBIjgwA63vPyhRtlcnsrI/AAD1Pk4AAAAAAAAAAToDAACaAAAAv8296xKP7z9f/KqOHN20PwCA9j5OAAAAAAAAAAE7AwAAmgAAAF8utJ5kbe8/D7+ZdJgztz8AgPc+TgAAAAAAAAABPAMAAJoAAAB7y3r5dkrvPwF2CwNRdLk/AID3Pm0AAAAAAAAAAT0DAACaAAAAY9MiQw0g7z/B4S+b+Ba8PwAA+D5tAAAAAAAAAAE+AwAAmgAAAJOCfCPo7O4/g01UM6C5vj8AAPk+bQAAAAAAAAABPwMAAJoAAAA7bqarg7juPxh0tpSq2cA/AID5Pm0AAAAAAAAAAUADAACaAAAAOYjheuJ97j9wwcIPhVbCPwAA/T59AAAAAAAAAAFBAwAAmgAAAI/QLZEEPe4/QCbJOeb+wz8AgP4+fQAAAAAAAAABQgMAAJoAAAD1n9lXpf7tPzAFEbhlnMU/AID/Po0AAAAAAAAAAUMDAACaAAAAoxY3tYq37T+c+1Lla2XHPwAAAD+NAAAAAAAAAAFEAwAAmgAAAOfXIxsudO0/WqM45T0TyT8AAAE/nAAAAAAAAAABRQMAAJoAAAAtmRCB0TDtP7LcWei04co/AIABP5wAAAAAAAAAAUYDAACaAAAAYtOdNvbq7D9whD/oho/MPwDAAT+cAAAAAAAAAAFHAwAAmgAAAKeUipyZp+w/IG8EvslCzj8AAAI/rAAAAAAAAAABSAMAAJoAAAAOZDZjOmnsPwCRKxK65c8/AAACP6wAAAAAAAAAAUkDAACaAAAA2+hSIR0n7D8bMnscu7bQPwAAAj+8AAAAAAAAAAFKAwAAmgAAANoCjvB77Os/TrcR729y0T8AAAM/vAAAAAAAAAABSwMAAJoAAACC7rd4F7jrP8cwK2phGNI/AIADP8sAAAAAAAAAAUwDAACaAAAAWm8AEi+L6z8M/dci16XSPwBABD/LAAAAAAAAAAFNAwAAmgAAAMw62LMEYus/hQDnWfoi0z8AwAQ/2wAAAAAAAAABTgMAAJoAAADn154OFz/rPzE7WA/Lj9M/AMACP9sAAAAAAAAAAU8DAACaAAAAIoMkyiYh6z/+7woZuvHTPwDAAT/qAAAAAAAAAAFQAwAAmgAAAH48aeYzCOs/EJlAy+U91D8AgPk+6gAAAAAAAAABUQMAAJoAAAD6A21jPvTqP93X6JAGd9Q/AAD1PgoBAAAAAAAAAVIDAACaAAAAEBYA6Qbk6j/cTfPU1J/UPwCA5D4KAQAAAAAAAAFTAwAAmgAAAL5yIneN1+o/iJxPAgm71D8AAN0+CgEAAAAAAAABVAMAAJoAAAB9VqS1ks3qP2YiDq7qxdQ/AIDHPgoBAAAAAAAAAVUDAACaAAAA04S1/FXH6j8R+1+XULjUPwAAvj4ZAQAAAAAAAAFWAwAAmgAAAMP9VUzXxOo/dmkklKuX1D8AgLo+GQEAAAAAAAABVwMAAJoAAADThLX8VcfqPxAPSw+0ZtQ/AIC5Pj0BAAAAAAAAAVgDAACaAAAAbpvOZlZA6z+0w7YfYNfQPwAAsj4AAAAAAAAAAAFZAwAAmgAAABhtvR+TRus/b+Me74ab0D8AAPQ+EAAAAAAAAAABWgMAAJoAAAA4e3yAkEvrP6IagW00i9A/AEABPxAAAAAAAAAAAVsDAACaAAAA8tPK6UtU6z/4yyRAAHDQPwCABj8QAAAAAAAAAAFcAwAAmgAAAIseWvIJWOs/kudV/9Zn0D8AABA/EAAAAAAAAAABXQMAAJoAAAAiaen6x1vrP6OkdilmYtA/AEATPyAAAAAAAAAAAV4DAACaAAAAu7N4A4Zf6z8sA4e+rV/QPwDAFT8gAAAAAAAAAAFfAwAAmgAAANzBN2SDZOs/LAOHvq1f0D8AwBY/LwAAAAAAAAABYAMAAJoAAAB1DMdsQWjrP5LnVf/WZ9A/AEAWPy8AAAAAAAAAAWEDAACaAAAA/s/2xIBp6z/WUePr4XrQPwAAFj9PAAAAAAAAAAFiAwAAmgAAAHUMx2xBaOs/1cftL7Cj0D8AQBQ/TwAAAAAAAAABYwMAAJoAAABT/gcMRGPrP4GMVKGy59A/AIATP08AAAAAAAAAAWQDAACaAAAAImnp+sdb6z+BeGkpTznRPwCAEz9PAAAAAAAAAAFlAwAAmgAAANHFC4lOT+s/caddh1yQ0T8AwBM/TwAAAAAAAAABZgMAAJoAAADn154OFz/rPx3izjwt/dE/AIAUP14AAAAAAAAAAWcDAACaAAAAy1QTg2Mn6z8uAQ8zJ3LSPwDAFD9eAAAAAAAAAAFoAwAAmgAAAJ5KKEcxDes/yX5fvmjk0j8AABY/bgAAAAAAAAABaQMAAJoAAADqfA2zv/HqP7gjXmBEZNM/AIAWP24AAAAAAAAAAWoDAACaAAAAzvmBJwza6j8gakxt2ObTPwAAGT99AAAAAAAAAAFrAwAAmgAAAMP9VUzXxOo/Q0atjWFW1D8AABo/fQAAAAAAAAABbAMAAJoAAABQTLl5YLPqPyK4gMHfstQ/AEAbP40AAAAAAAAAAW0DAACaAAAA/6jbB+em6j8yYbZzC//UPwDAGz+NAAAAAAAAAAFuAwAAmgAAAM0TvfZqn+o/7uI9D5091T8AAB4/nQAAAAAAAAABbwMAAJoAAAC9jF1G7JzqP1c9F5SUbtU/AAAfP50AAAAAAAAAAXADAACaAAAA3pocp+mh6j9ncEIC8pHVPwAAIz+sAAAAAAAAAAFxAwAAmgAAAFBMuXlgs+o/Iny/WbWn1T8AwCQ/rAAAAAAAAAABcgMAAJoAAACeZGMWkNLqP4lgjprer9U/AIAkP7wAAAAAAAAAAXMDAACaAAAAGxIsxDv56j+8l/AYjJ/VPwBAJD+8AAAAAAAAAAF0AwAAmgAAAIStYeweMOs/vSHm1L121T8AgA4/zAAAAAAAAAABdQMAAJoAAACVGobNPm3rP6t4sCKSKtU/AMAEP8wAAAAAAAAAAXYDAACaAAAAcmdYyJi16z/ew/0Yo8jUPwCA/T7MAAAAAAAAAAF3AwAAmgAAAPaFGXwvBOw/d30PDA9G1D8AAPo++gAAAAAAAAABeAMAAJoAAABKTJsu1nTdP3NVNGG6b7Y/AICIPgAAAAAAAAAAAXkDAACaAAAAFEaEF29F3T8tiYeoROK1PwAAuz4QAAAAAAAAAAF6AwAAmgAAAMKipqX1ON0/+2UQovqgtT8AAMY+EAAAAAAAAAABewMAAJoAAAAcXOvBAiDdPw03HETtSbU/AADOPhAAAAAAAAAAAXwDAACaAAAA3D9tAAgW3T9PK5/sKTS1PwAA1T4QAAAAAAAAAAF9AwAAmgAAAHoVMN4PB90/kx8ilWYetT8AgNY+HwAAAAAAAAABfgMAAJoAAADkVdSqm/DcP7WZY+mEE7U/AIDWPh8AAAAAAAAAAX8DAACaAAAAIAFaZqvS3D9xpeBASCm1PwAA1j4fAAAAAAAAAAGAAwAAmgAAACoXwRA/rdw/67za785UtT8AgNI+PwAAAAAAAAABgQMAAJoAAAAipsgKVIXcPx3gUfYYlrU/AADRPj8AAAAAAAAAAYIDAACaAAAAHjXQBGld3D8tiYeoROK1PwAAzT4/AAAAAAAAAAGDAwAAmgAAACpLN6/8N9w//T06sjNEtj8AAMs+PwAAAAAAAAABhAMAAJoAAAAi2j6pERDcPw3nb2RfkLY/AADIPj8AAAAAAAAAAYUDAACaAAAADOLm8qfl2z//FWTCbOe2PwCAxj5OAAAAAAAAAAGGAwAAmgAAAPXpjjw+u9s/7URYIHo+tz8AAMc+TgAAAAAAAAABhwMAAJoAAAC843cl14vbP5l/ydVKq7c/AIDHPl4AAAAAAAAAAYgDAACaAAAAdlYBXvFZ2z//xbfi3i24PwAAzD5eAAAAAAAAAAGJAwAAmgAAAB1CK+aMJds/3SOgnvnbuD8AAM4+fQAAAAAAAAABigMAAJoAAADUtLQep/PaP3eNBbLXn7k/AIDSPn0AAAAAAAAAAYsDAACaAAAAna6dB0DE2j/PAugceXm6PwCA1D59AAAAAAAAAAGMAwAAmgAAAGaohvDYlNo/A/6IM/xduz8AgNU+fQAAAAAAAAABjQMAAJoAAAD+DFHI9V3aPzf5KUp/Qrw/AADWPo0AAAAAAAAAAY4DAACaAAAAY9z8jpYf2j+hF0JnTGi9PwCA1D6NAAAAAAAAAAGPAwAAmgAAAJgWikS72dk/P1nRimPPvj8AANQ+nAAAAAAAAAABkAMAAJoAAADNUBf635PZP0zT7gIfJsA/AADVPpwAAAAAAAAAAZEDAACaAAAAExIEYINQ2T/2+XRAjOTAPwCA1T6sAAAAAAAAAAGSAwAAmgAAACg+0rSqBdk/Tm9Xqy2+wT8AgNQ+rAAAAAAAAAABkwMAAJoAAAAL1YH4VbPYPz52dRl0uMI/AADUPrwAAAAAAAAAAZQDAACaAAAA7msxPAFh2D9AOrSxSa3DPwAA1D68AAAAAAAAAAGVAwAAmgAAAPIQoOCpE9g/2o8uTcTCxD8AANQ+ywAAAAAAAAABlgMAAJoAAAAWxM3lT8vXPzLxJUAC7sU/AADVPssAAAAAAAAAAZcDAACaAAAA+Fp9Kft41z96lfwIsR7HPwCA1T7bAAAAAAAAAAGYAwAAmgAAANzxLG2mJtc/SA7uqnV1yD8AgNQ+2wAAAAAAAAABmQMAAJoAAADAiNywUdTWPwbKviKr0ck/AADUPusAAAAAAAAAAZoDAACaAAAA07SqBXmJ1j9u1OvHFEnLPwAA0z7rAAAAAAAAAAGbAwAAmgAAAOfgeFqgPtY/pqe27tDQzD8AANI++gAAAAAAAAABnAMAAJoAAADKdyieS+zVP3QMvRgyec4/AADRPvoAAAAAAAAAAZ0DAACaAAAAjAAZgfmU1T+APiBNqxvQPwAA0D4KAQAAAAAAAAGeAwAAmgAAAF8QaRQmQNU/o3ygOZ8F0T8AANI+CgEAAAAAAAABnwMAAJoAAACDw5YZzPfUP2HWUeVp59E/AADTPhkBAAAAAAAAAaADAACaAAAA6pJC4Gy51D9zV7GnztbSPwAA1j4ZAQAAAAAAAAGhAwAAmgAAAFBi7qYNe9Q/l5UxlMLA0z8AANc+GQEAAAAAAAABogMAAJoAAADGuPkdLT/UP4icTwIJu9Q/AADcPikBAAAAAAAAAaMDAACaAAAAPQ8FlUwD1D94o21wT7XVPwAA3j4pAQAAAAAAAAGkAwAAmgAAANVzz2xpzNM/aaqL3pWv1j8AAOQ+OQEAAAAAAAABpQMAAJoAAACN5lilg5rTPzc3aPi9tNc/AADmPjkBAAAAAAAAAaYDAACaAAAAdu4A7xlw0z8XgWU8dbTYPwAA7T5IAQAAAAAAAAGnAwAAmgAAAG99COkuSNM/OjXwbDfH2T8AAPA+SAEAAAAAAAABqAMAAJoAAAC8r+1UvSzTP2+mm8eI1No/AIDxPlgBAAAAAAAAAakDAACaAAAAF2kyccoT0z9y4OSjLPLbPwAA8j5YAQAAAAAAAAGqAwAAmgAAAHQid43X+tI/QVnWRfFI3T8AAPM+aAEAAAAAAAABqwMAAJoAAAABcdq6YOnSPw9cvaPndt4/AIDzPmgBAAAAAAAAAawDAACaAAAAnUadmGja0j//2OVV/JnfPwCA8T53AQAAAAAAAAGtAwAAmgAAAFwqH9dt0NI/tPt+ueRf4D8AgPA+dwEAAAAAAAABrgMAAJoAAAArlQDG8cjSP4ImPAei6uA/AADvPocBAAAAAAAAAa8DAACaAAAAGg6hFXPG0j8+lNgq0HrhPwAA7j6HAQAAAAAAAAGwAwAAmgAAAPv/4bR1wdI/Ue4dQzEE4j8AAO8+lgEAAAAAAAABsQMAAJoAAAALh0Fl9MPSPwxcumZflOI/AIDvPpYBAAAAAAAAAbIDAACaAAAAGg6hFXPG0j/ahne0HB/jPwAA8z6mAQAAAAAAAAGzAwAAmgAAAFwqH9dt0NI/uW5VLGmk4z8AgPQ+pgEAAAAAAAABtAMAAJoAAACvzfxI59zSP/46AuXeMeQ/AAD7PrYBAAAAAAAAAbUDAACaAAAAEPg5a9/r0j9VxM/H47nkPwAA/j62AQAAAAAAAAG2AwAAmgAAAKS3lZ5TAtM/I++MFaFE5T8AwAA/tgEAAAAAAAABtwMAAJoAAABoDBDjQyDTP99cKTnP1OU/AIABP8UBAAAAAAAAAbgDAACaAAAAXvaoOLBF0z825vYb1FzmPwDAAT/FAQAAAAAAAAG5AwAAmgAAAIZ1YJ+YctM/N4MbCqbr5j8AAAI/1QEAAAAAAAABugMAAJoAAACcbbhVAp3TP2lXonYlauc/AMAAP9UBAAAAAAAAAbsDAACaAAAAs2UQDGzH0z+eKynjpOjnPwBAAD/lAQAAAAAAAAG8AwAAmgAAANvkx3JU9NM/n41Irw9j6D8AAAA/5QEAAAAAAAABvQMAAJoAAAABZH/ZPCHUP9NhzxuP4eg/AAAAP/QBAAAAAAAAAb4DAACaAAAASvH1oCJT1D9t3x+n0FPpPwCAAD/0AQAAAAAAAAG/AwAAmgAAAMITi3mEjNQ/wy3oZ27H6T8AwAA/BAIAAAAAAAABwAMAAJoAAABsyz5jYs3UP7OX4efiMuo/AMAEPwQCAAAAAAAAAcEDAACaAAAAGIPyTEAO1T9OFTJzJKXqPwCABj8TAgAAAAAAAAHCAwAAmgAAAJClhyWiR9U/TzxMHSgL6z8AwAg/EwIAAAAAAAABwwMAAJoAAAD5QL1NhX7VP8cEVjLkc+s/AIAJPyMCAAAAAAAAAcQDAACaAAAAguqx1mW61T9gR6GbvtHrPwBACT8jAgAAAAAAAAHFAwAAmgAAAC2iZcBD+9U/C0cNLygq7D8AAAk/MwIAAAAAAAABxgMAAJoAAAAH7ze7nUPWP6WJWJgCiOw/AEAGPzMCAAAAAAAAAccDAACaAAAAwy1LVfqG1j9zAwaAitXsPwAABT9CAgAAAAAAAAHIAwAAmgAAAFxen45ZxdY/Y/f0uzAY7T8AAAI/QgIAAAAAAAAByQMAAJoAAADlB5QXOgHXPy82nYFRUe0/AMAAP1ICAAAAAAAAAcoDAACaAAAAoUansZZE1z/KAt6mXYbtPwBAAT9SAgAAAAAAAAHLAwAAmgAAAHuTeazwjNc/ynjo6iuv7T8AgAE/YgIAAAAAAAABzAMAAJoAAABnZ6tXydfXP+xoNIMYze0/AMAFP2ICAAAAAAAAAc0DAACaAAAAMi0eoqQd2D/tozmlf+HtPwCABz9xAgAAAAAAAAHOAwAAmgAAAMtdctsDXNg/yyn4UGHs7T8AwAs/cQIAAAAAAAABzwMAAJoAAACInIV1YJ/YP5i3kLBM6O0/AMANP4ECAAAAAAAAAdADAACaAAAAgvcW0bfs2D9CkOKZstrtPwDAFD+BAgAAAAAAAAHRAwAAmgAAAJ9gZ40MP9k/yrPtDJPD7T8AwBc/gQIAAAAAAAAB0gMAAJoAAACNNJk45YnZP+zyKT9KpO0/AEAdP6ACAAAAAAAAAdMDAACaAAAAeQjL473U2T+GmFC6UnPtPwCAHz+gAgAAAAAAAAHUAwAAmgAAAITqu++TJNo/Qbi4iXk37T8AgCQ/oAIAAAAAAAAB1QMAAJoAAADS6Cq9ZH7aP9ki2uIa8uw/AIAmP6ACAAAAAAAAAdYDAACaAAAA/9jaKTjT2j+lxF26aZzsPwBAKT+/AgAAAAAAAAHXAwAAmgAAAPwzbIWPINs/QPR58aNC7D8AQCo/vwIAAAAAAAAB2AMAAJoAAAD5jv3g5m3bP5W5CDzT1es/AIAtP78CAAAAAAAAAdkDAACaAAAANgYN/jjF2z/FyVAQfV/rPwAALz+/AgAAAAAAAAHaAwAAmgAAAJSL23uIIdw/TsZB2Vni6j8AwDA/3wIAAAAAAAAB2wMAAJoAAADSAuuY2njcPxq3tUpzT+o/AIAxP98CAAAAAAAAAdwDAACaAAAAzl189DHG3D+QgHul8q7pPwDAMT/fAgAAAAAAAAHdAwAAmgAAAMy4DVCJE90/09fZX10K6T8AADI/3wIAAAAAAAAB3gMAAJoAAADoIV4M3mXdPxcvOBrIZeg/AEAxP+4CAAAAAAAAAd8DAACaAAAABIuuyDK43T/R7IAdhK/nPwAAMT/uAgAAAAAAAAHgAwAAmgAAAADmPySKBd4/WDhigCv15j8AgDE//gIAAAAAAAAB4QMAAJoAAAC6JFO+5kjeP8+LHZfcK+Y/AMAxP/4CAAAAAAAAAeIDAACaAAAAVlWn90WH3j+JDmF4MWHlPwAAMz8NAwAAAAAAAAHjAwAAmgAAAAANW+EjyN4/dgMM+pqa5D8AgDM/DQMAAAAAAAAB5AMAAJoAAACaPa8agwbfP1M7llF12eM/AEA0Px0DAAAAAAAAAeUDAACaAAAAEmBE8+Q/3z/8ALkIOxTjPwDAND8dAwAAAAAAAAHmAwAAmgAAAHz7eRvIdt8/HGjLKrlR4j8AgDY/LQMAAAAAAAAB5wMAAJoAAACiejGCsKPfP2BJH6FVhOE/AEA3Py0DAAAAAAAAAegDAACaAAAAiN1qJ57G3z+SbVLtYrzgPwDAOD8tAwAAAAAAAAHpAwAAmgAAADyrhbsP4t8/m+ArnW/j3z8AgDk/PAMAAAAAAAAB6gMAAJoAAACwXCKOhvPfP9uuUOFrXt4/AMA5PzwDAAAAAAAAAesDAACaAAAA8HigT4H93z/8AjTRSeTcPwAAOj9MAwAAAAAAAAHsAwAAmgAAABCHX7B+AuA/12KUGOt/2z8AADs/TAMAAAAAAAAB7QMAAJoAAACJwy9YPwHgP5BIswtuJto/AIA7P1wDAAAAAAAAAe4DAACaAAAA4PFAnwL73z9KLtL+8MzYPwAAPT9cAwAAAAAAAAHvAwAAmgAAAG5ApMyL6d8/v6ljBWlg1z8AgD0/awMAAAAAAAAB8AMAAJoAAADK+ejomNDfP3iPgvjrBtY/AAA/P2sDAAAAAAAAAfEDAACaAAAABKVupKiy3z8zdaHrbq3UPwCAPz97AwAAAAAAAAHyAwAAmgAAAA671U48jd8/hXbxnchL0z8AQEA/ewMAAAAAAAAB8wMAAJoAAADoOx7oU2DfP1AZMbva7NE/AMBAP4oDAAAAAAAAAfQDAACaAAAA0EPGMeo13z8t75tGSrHQPwBAPz+KAwAAAAAAAAH1AwAAmgAAAMrSzSv/Dd8/7A/MT1X2zj8AgD4/mgMAAAAAAAAB9gMAAJoAAAD29vM2kO3eP5TqlcRB1sw/AIA9P5oDAAAAAAAAAfcDAACaAAAAMqJ58p/P3j9MgoBjvbDKPwAAPT+qAwAAAAAAAAH4AwAAmgAAAHzUXl4utN4/WMsO1QRwyD8AQCk/qgMAAAAAAAAB+QMAAJoAAAAII8KLt6LeP9w/gm02CcY/AAAgP7kDAAAAAAAAAfoDAACaAAAAuH/kGT6W3j/qnPtW4XbDPwDAGj+5AwAAAAAAAAH7AwAAmgAAAIbqxQjCjt4/5DxUFv3pwD8AABk/0gMAAAAAAAAB/AMAAJoAAADVp08kVcHXPyTHtiXa5+U/AIC5PgAAAAAAAAAAAf0DAACaAAAAcn0SAl2y1z9o9j7wfeblPwCA/j4QAAAAAAAAAAH+AwAAmgAAAHJ9EgJdstc/aPY+8H3m5T8AwAY/EAAAAAAAAAAB/wMAAJoAAACBBHKy27TXPyTHtiXa5+U/AEAMPxAAAAAAAAAAAQAEAACaAAAApBIxE9m51z+caKaQkurlPwBADT8QAAAAAAAAAAEBBAAAmgAAANWnTyRVwdc/Rnz9m1/x5T8AgAw/HwAAAAAAAAABAgQAAJoAAAAnSy2Wzs3XP+DSM32d/eU/AEAPPx8AAAAAAAAAAQMEAACaAAAAmPzJaEXf1z9obEk0TA/mPwDAED8vAAAAAAAAAAEEBAAAmgAAACy8JZy59dc/4Eg+wWsm5j8AAAw/LwAAAAAAAAABBQQAAJoAAADQAuF/rA7YP8/GIrlDQOY/AAAKPz8AAAAAAAAAAQYEAACaAAAAdEmcY58n2D/h+U0noWPmPwAABT8/AAAAAAAAAAEHBAAAmgAAAAgJ+JYTPtg/z7I3QeCR5j8AAAM/PwAAAAAAAAABCAQAAJoAAACsT7N6BlfYPzcNEcbXwuY/AIAAP04AAAAAAAAAAQkEAACaAAAAQA8Prnpt2D+dZ+pKz/PmPwAA/z5OAAAAAAAAAAEKBAAAmgAAAMJHCzFwgdg/8wSjpTcq5z8AAP8+bgAAAAAAAAABCwQAAJoAAAA0+acD55LYP0eiWwCgYOc/AID/Pm4AAAAAAAAAAQwEAACaAAAAiJyFdWCf2D84W0Ua347nPwBAAz9uAAAAAAAAAAENBAAAmgAAAMi4Azdbqdg/ewDYKFG25z8AwAQ/bgAAAAAAAAABDgQAAJoAAAD6TSJI17DYP1nBm/aZ1ec/AAALP24AAAAAAAAAAQ8EAACaAAAAGVzhqNS12D+Nbgi5Fe7nPwAADj99AAAAAAAAAAEQBAAAmgAAACvjQFlTuNg/jakN23wC6D8AQBM/fQAAAAAAAAABEQQAAJoAAAA8aqAJ0rrYP56hMydzEeg/AIAVP40AAAAAAAAAARIEAACaAAAAPGqgCdK62D98J/LSVBzoPwBAGD+NAAAAAAAAAAETBAAAmgAAABlc4ajUtdg/JztJ3iEj6D8AQBk/qgAAAAAAAAABFAQAAJoAAAD6TSJI17DYPyc7Sd4hI+g/AEAZP6oAAAAAAAAAARUEAACaAAAAtzGkhtym2D84+GkIsR3oPwAAGT+qAAAAAAAAAAEWBAAAmgAAAHcVJsXhnNg/nqEzJ3MR6D8AABk/ugAAAAAAAAABFwQAAJoAAAAU6+ii6Y3YPyfFPppT+uc/AAAZP8oAAAAAAAAAARgEAACaAAAAozlM0HJ82D9IBHvMCtvnPwCAGT/KAAAAAAAAAAEZBAAAmgAAAB4BUE19aNg/86HHkwm55z8AwBk/2QAAAAAAAAABGgQAAJoAAACLQfQZCVLYP2rNrLrzkuc/AIAaP9kAAAAAAAAAARsEAACaAAAA5vo4NhY52D+/Q0trWGPnPwDAGj/pAAAAAAAAAAEcBAAAmgAAAFU73QKiItg/nhj6sAQx5z8AAB0/6QAAAAAAAAABHQQAAJoAAADQAuF/rA7YP2kwiMwhBOc/AAAeP/kAAAAAAAAAAR4EAACaAAAAb9ijXbT/1z9qun2IU9vmPwCAIj/5AAAAAAAAAAEfBAAAmgAAABs1xus689c/WYdSGva35j8AgCQ/CAEAAAAAAAABIAQAAJoAAADbGEgqQOnXP3rGjkytmOY/AIAqPwgBAAAAAAAAASEEAACaAAAAugqJyULk1z/PdzIfeX3mPwAALT8YAQAAAAAAAAEiBAAAmgAAAKmDKRnE4dc/nMrFXP1k5j8AAC8/GAEAAAAAAAABIwQAAJoAAAC6ConJQuTXP5yPwDqWUOY/AMAvPycBAAAAAAAAASQEAACaAAAA6p+n2r7r1z8T9qqD5z7mPwDALj8nAQAAAAAAAAElBAAAmgAAAE3K5Py2+tc/Av6EN/Ev5j8AQC4/NwEAAAAAAAABJgQAAJoAAADyEKDgqRPYPyR4xosPJeY/AEArPzcBAAAAAAAAAScEAACaAAAAtWUaJZox2D/xBV/r+iDmPwAAKj9HAQAAAAAAAAEoBAAAmgAAAKxPs3oGV9g/rdbWIFci5j8AgCc/RwEAAAAAAAABKQQAAJoAAACjOUzQcnzYPxO7pWGAKuY/AIAmP0cBAAAAAAAAASoEAACaAAAA2T9j59mr2D+tEdxCvjbmPwAAJT9WAQAAAAAAAAErBAAAmgAAAELbmA+94tg/edp5xBBH5j8AQCQ/VgEAAAAAAAABLAQAAJoAAADLhI2YnR7ZPwN0j3u/WOY/AAAkP2YBAAAAAAAAAS0EAACaAAAAVS6CIX5a2T8Dr5SdJm3mPwAAJD9mAQAAAAAAAAEuBAAAmgAAAL7Jt0lhkdk/eouJKkaE5j8AACQ/hQEAAAAAAAABLwQAAJoAAAAV3o3BxcXZP/Jnfrdlm+Y/AAAkP4UBAAAAAAAAATAEAACaAAAAXmsEiav32T9qRHNEhbLmPwAAJD+FAQAAAAAAAAExBAAAmgAAAITqu++TJNo/an94ZuzG5j8AACQ/hQEAAAAAAAABMgQAAJoAAACMW7T1fkzaP/IYjh2b2OY/AIAlP5UBAAAAAAAAATMEAACaAAAAcb7tmmxv2j9IQDw0NebmPwBAJj+VAQAAAAAAAAE0BAAAmgAAADQTaN9cjdo/avWCqrrv5j8AwCc/pAEAAAAAAAABNQQAAJoAAADJ0sMS0aPaPxMJ2rWH9uY/AIAoP6QBAAAAAAAAATYEAACaAAAATAvAlca32j8CTLmL+PvmPwDALT+0AQAAAAAAAAE3BAAAmgAAAJ2unQdAxNo/vhwxwVT95j8AADA/tAEAAAAAAAABOAQAAJoAAAC/vFxoPcnaPwJMuYv4++Y/AAA4P8QBAAAAAAAAATkEAACaAAAArjX9t77G2j/hlnIVc/LmPwCAOz/EAQAAAAAAAAE6BAAAmgAAAGsZf/bDvNo/nSzlKGjf5j8AgD4/0wEAAAAAAAABOwQAAJoAAAD5Z+IjTavaP2p/eGbsxuY/AIA/P9MBAAAAAAAAATwEAACaAAAAZqiG8NiU2j/P7TxjR6bmPwBAQD/jAQAAAAAAAAE9BAAAmgAAALHaa1xnedo/aZNj3k915j8AwEA/4wEAAAAAAAABPgQAAJoAAADd/pFn+FjaP1clM06LPeY/AEBAP/MBAAAAAAAAAT8EAACaAAAA142ZYQ0x2j+co6uy+f7lPwAAQD/zAQAAAAAAAAFABAAAmgAAAJ6HgkqmAdo/AZxla4a15T8AQD4/AgIAAAAAAAABQQQAAJoAAABmgWszP9LZP5oGh8QncOU/AIA9PwICAAAAAAAAAUIEAACaAAAAQQK0zFal2T+aVXde8jLlPwBAOT8CAgAAAAAAAAFDBAAAmgAAAEoYG3fqf9k/zBbPmNH55D8AQDc/EgIAAAAAAAABRAQAAJoAAACFw6Ay+mHZP+8aBqkhxuQ/AIAiPxICAAAAAAAAAUUEAACaAAAAAoukrwRO2T92Awz6mprkPwAAGT8xAgAAAAAAAAFGBAAAmgAAAJ9gZ40MP9k/7i7xIIV05D8AAJ0+MQIAAAAAAAABRwQAAJoAAABwy0h8kDfZP4gPHb70V+Q/AAA0PjECAAAAAAAAAUgEAACaAAAAXkTpyxE12T9CpY/R6UTkPwAA0j1QAgAAAAAAAAFJBAAAmgAAAIE48mnHqds/8ntpL8lJ5j8AgLk+AAAAAAAAAAABSgQAAJoAAABBHHSozJ/bP61M4WQlS+Y/AID+Pg8AAAAAAAAAAUsEAACaAAAAMJUU+E2d2z+tTOFkJUvmPwDABj8PAAAAAAAAAAFMBAAAmgAAADCVFPhNnds/rUzhZCVL5j8AQAw/DwAAAAAAAAABTQQAAJoAAAAwlRT4TZ3bP61M4WQlS+Y/AAAWPw8AAAAAAAAAAU4EAACaAAAAMJUU+E2d2z+tTOFkJUvmPwBAGT8fAAAAAAAAAAFPBAAAmgAAADCVFPhNnds/rUzhZCVL5j8AAB8/HwAAAAAAAAABUAQAAJoAAAAwlRT4TZ3bP61M4WQlS+Y/AIAhPx8AAAAAAAAAAVEEAACaAAAAHw61R8+a2z9pHVmagUzmPwAAIz8fAAAAAAAAAAFSBAAAmgAAAA+HVZdQmNs/4b5IBTpP5j8AwCM/LwAAAAAAAAABUwQAAJoAAAD+//Xm0ZXbPxQxsKVOU+Y/AMAjPy8AAAAAAAAAAVQEAACaAAAA/v/15tGV2z96FX/md1vmPwAAJD8+AAAAAAAAAAFVBAAAmgAAAP7/9ebRlds/nMrFXP1k5j8AACQ/PgAAAAAAAAABVgQAAJoAAAAPh1WXUJjbPzYh/D07ceY/AAAkP04AAAAAAAAAAVcEAACaAAAAHw61R8+a2z8D6pm/jYHmPwBAIz9OAAAAAAAAAAFYBAAAmgAAAEEcdKjMn9s/AyWf4fSV5j8AACM/XQAAAAAAAAABWQQAAJoAAABiKjMJyqTbP3kBlG4UreY/AEAcP10AAAAAAAAAAVoEAACaAAAAkr9RGkas2z83DRHG18LmPwBAGT9tAAAAAAAAAAFbBAAAmgAAANLbz9tAtts/8hiOHZvY5j8AAJ4+fQAAAAAAAAABXAQAAJoAAAAnf61NusLbPzeDGwqm6+Y/AAA1Pn0AAAAAAAAAAV0EAACaAAAAeCKLvzPP2z+LqskgQPnmPwAA0D2cAAAAAAAAAAFeBAAAmgAAALI1lvYx0OU/eF1WzYmdcz8AAMM+AAAAAAAAAAABXwQAAJoAAABxGRg1N8blP9CptHTHRGg/AIAFPxAAAAAAAAAAAWAEAACaAAAA2c6ILHnC5T9wMhOFXIxlPwCADT8QAAAAAAAAAAFhBAAAmgAAACB2OsO9ueU/gEPQpYYbYD8AQBM/EAAAAAAAAAABYgQAAJoAAAD/Z3tiwLTlP4BD0KWGG2A/AMAYPxAAAAAAAAAAAWMEAACaAAAAvUv9oMWq5T+wdkINJzBkPwAAGj8vAAAAAAAAAAFkBAAAmgAAAFohwH7Nm+U/8Jj3U521bT8AABk/LwAAAAAAAAABZQQAAJoAAABgrPNTF4nlP5BMmaxfDnk/AIAYPy8AAAAAAAAAAWYEAACaAAAAzOyXIKNy5T+Uahlhi16FPwCAFz8vAAAAAAAAAAFnBAAAmgAAAJBbTTTyVeU/urvJPqJLkD8AABc/PgAAAAAAAAABaAQAAJoAAAAzvEPnQzTlP/hO4+Ym7ZY/AAAXPz4AAAAAAAAAAWkEAACaAAAAPdKqkdcO5T/EKqogCfCfPwAAFz8+AAAAAAAAAAFqBAAAmgAAAEfoETxr6eQ/eqavs7+6pD8AQBY/XgAAAAAAAAABawQAAJoAAADIOkmOv8LkP5jnXffsw6o/AAAWP14AAAAAAAAAAWwEAACaAAAAskLx11WY5D9YFIYdjWawPwBAFD9eAAAAAAAAAAFtBAAAmgAAAAMAChkuauQ/xZJFez4ZtD8AgBM/XgAAAAAAAAABbgQAAJoAAADcgFKyRT3kP0O6OosbGLg/AIATP20AAAAAAAAAAW8EAACaAAAATUwqVBsU5D997azyuyy8PwDAEz9tAAAAAAAAAAFwBAAAmgAAAK6QokVy6OM/oHCnXYdcwD8AwBM/fQAAAAAAAAABcQQAAJoAAAD+TbuGSrrjP+jE0Uao08I/AAAUP30AAAAAAAAAAXIEAACaAAAA6VVj0OCP4z+Gyp8ClS/FPwAAFD+NAAAAAAAAAAFzBAAAmgAAAGqomiI1aeM/4NvqFUWhxz8AABQ/jQAAAAAAAAABdAQAAJoAAADs+tF0iULjP/T4soC4KMo/AEASP5wAAAAAAAAAAXUEAACaAAAA5onZbp4a4z/IIfhC78XMPwCAET+cAAAAAAAAAAF2BAAAmgAAAFdVsRB08eI/qgdeL7Vdzz8AgBE/rAAAAAAAAAABdwQAAJoAAADap+hiyMriP7Q5wWMuANE/AMARP6wAAAAAAAAAAXgEAACaAAAAfAjfFRqp4j9z9ZHbY1zSPwAAFD+7AAAAAAAAAAF5BAAAmgAAALezZNEpi+I/MbFiU5m40z8AABU/uwAAAAAAAAABegQAAJoAAAATbantNnLiP6kCpt7DAdU/AMAWP7sAAAAAAAAAAXsEAACaAAAAbibuCURZ4j+KOLiqF1PWPwCAFz/LAAAAAAAAAAF8BAAAmgAAAEMcA84RP+I/jF4WD1jC1z8AQBg/ywAAAAAAAAABfQQAAJoAAAAHi7jhYCLiP9TuAWCjRNk/AMAYP9sAAAAAAAAAAX4EAACaAAAA2oDNpS4I4j+j3f1FNsTaPwBAGD/bAAAAAAAAAAF/BAAAmgAAAL/9QRp78OE/HaVLFS823D8AABg/6gAAAAAAAAABgAQAAJoAAAC0ARY/RtvhP+0dPbfzjN0/AEAVP+oAAAAAAAAAAYEEAACaAAAAQVB5bM/J4T93oquwe/nePwAAFD//AAAAAAAAAAGCBAAAmgAAAEXbrEEZt+E/Kydk4M454D8AABE//wAAAAAAAAABgwQAAJoAAADSKRBvoqXhP5MeYlOY+eA/AMAPPx4BAAAAAAAAAYQEAACaAAAAcf/STKqW4T+UMZGFOLHhPwAADj8eAQAAAAAAAAGFBAAAmgAAAJWYxYLxiOE/dI95QVNf4j8AQA0/HgEAAAAAAAABhgQAAJoAAABE9ecQeHzhP2Kqgif9B+M/AAAOPx4BAAAAAAAAAYcEAACaAAAAehU69z1x4T/KZnt4X7PjPwCADj8uAQAAAAAAAAGIBAAAmgAAAEmAG+bBaeE/zD6liJhW5D8AwA4/LgEAAAAAAAABiQQAAJoAAACgriwthWPhP1V13y0Z9+Q/AAAPPz0BAAAAAAAAAYoEAACaAAAAGOv81EVi4T/O7vioCp3lPwDADT89AQAAAAAAAAGLBAAAmgAAAClyXIXEZOE/Navx+WxI5j8AQA0/XQEAAAAAAAABjAQAAJoAAADBvOuNgmjhPxXO1JMg4uY/AIAMP10BAAAAAAAAAY0EAACaAAAA81EKn/5v4T+wwS9jMH3nPwAADD9dAQAAAAAAAAGOBAAAmgAAADRuiGD5eeE/fCfy0lQc6D8AQAo/XQEAAAAAAAABjwQAAJoAAACGEWbScobhP9PrxNfAuOg/AIAJP2wBAAAAAAAAAZAEAACaAAAA6Tuj9GqV4T/U/vMJYXDpPwBAAT9sAQAAAAAAAAGRBAAAmgAAAFvtP8fhpuE/gOp0JWca6j8AgPs+fAEAAAAAAAABkgQAAJoAAABm6WuiFrzhPyyb8B4GsOo/AAD0PnwBAAAAAAAAAZMEAACaAAAACzAnhgnV4T9gqnyt7ELrPwAA8T6MAQAAAAAAAAGUBAAAmgAAADc6EsI77+E/G90Tr7O+6z8AAPA+jAEAAAAAAAABlQQAAJoAAADqBy1WrQriP0D0efGjQuw/AADwPowBAAAAAAAAAZYEAACaAAAAB4u44WAi4j8eoVJHibPsPwAA8j6bAQAAAAAAAAGXBAAAmgAAAJpKFBXVOOI/YzL63Zcs7T8AAPM+mwEAAAAAAAABmAQAAJoAAAA+kc/4x1HiP5fLeyiwlu0/AID7PqsBAAAAAAAAAZkEAACaAAAAapu6NPpr4j8PlIU9bP/tPwAA/z6rAQAAAAAAAAGaBAAAmgAAAKcsBSGriOI/IXjAEf9f7j8AQAg/ugEAAAAAAAABmwQAAJoAAABrgX9lm6biP6vC5S7jru4/AAAMP7oBAAAAAAAAAZwEAACaAAAAqBLKUUzD4j8RWMTVQfTuPwBADj/KAQAAAAAAAAGdBAAAmgAAANQctY1+3eI/iarDpi807z8AAA8/ygEAAAAAAAABngQAAJoAAACJ6s8h8PjiP1fpa2xQbe8/AIAPP9oBAAAAAAAAAZ8EAACaAAAA1QJ6vh8Y4z9FolWGj5vvPwDADz/aAQAAAAAAAAGgBAAAmgAAALpls2MNO+M/mwQJv5C97z8AgBE/+QEAAAAAAAABoQQAAJoAAAApjBxhOl/jPxPh/Uuw1O8/AEASP/kBAAAAAAAAAaIEAACaAAAAhSsmruiA4z/xZrz3kd/vPwCAFD/5AQAAAAAAAAGjBAAAmgAAAOPKL/uWouM/vfRUV33b7z8AQBU/+QEAAAAAAAABpAQAAJoAAABhePioQsnjP0UYYMpdxO8/AIAXPwkCAAAAAAAAAaUEAACaAAAAiPevDyv24z95FL0mpJ/vPwBAGD8JAgAAAAAAAAGmBAAAmgAAACizNx7UIeQ/iVvTDGVx7z8AQB4/GAIAAAAAAAABpwQAAJoAAADGbr8sfU3kP6skBftNKe8/AAAhPxgCAAAAAAAAAagEAACaAAAADvw19GJ/5D8h2t/dadruPwBAJj8oAgAAAAAAAAGpBAAAmgAAAHeXaxxGtuQ/IbPFM2Z07j8AgCg/KAIAAAAAAAABqgQAAJoAAABH6BE8a+nkP5fyldKz/O0/AEAsPygCAAAAAAAAAasEAACaAAAAFjm4W5Ac5T912y+Qw3jtPwAALj83AgAAAAAAAAGsBAAAmgAAAAiYHdyyVOU/DVo8Ycjh7D8AgDE/NwIAAAAAAAABrQQAAJoAAAD59oJc1YzlP6WdQxBmNuw/AAAzP0cCAAAAAAAAAa4EAACaAAAAQIT5I7u+5T/puZyoaX3rPwBAND9HAgAAAAAAAAGvBAAAmgAAAIkRcOug8OU/Xw1Yvxq06j8AwDQ/ZgIAAAAAAAABsAQAAJoAAABYYhYLxiPmPzwK3fSN3uk/AIA1P2YCAAAAAAAAAbEEAACaAAAAj2gtIi1T5j/1URu0e//oPwDANT9mAgAAAAAAAAGyBAAAmgAAAKZghdiWfeY/fCfy0lQc6D8AwDU/ZgIAAAAAAAABswQAAJoAAACMw759hKDmP54Y+rAEMec/AAA2P3YCAAAAAAAAAbQEAACaAAAAUhg5wnS+5j++CQKPtEXmPwBANT92AgAAAAAAAAG1BAAAmgAAAH0iJP6m2OY/vEXD9t5Q5T8AADU/hgIAAAAAAAABtgQAAJoAAAAQ4n8xG+/mPzIjdMnBXuQ/AMAzP4YCAAAAAAAAAbcEAACaAAAA+8/sq1L/5j+FS94lH2PjPwBAMz+VAgAAAAAAAAG4BAAAmgAAADzsam1NCec/Y9JYF8Rk4j8AADI/lQIAAAAAAAABuQQAAJoAAABd+inOSg7nPwvna2hUYuE/AEAxP6UCAAAAAAAAAboEAACaAAAAXfopzkoO5z89lZRwk3HgPwAAMD+lAgAAAAAAAAG7BAAAmgAAADzsam1NCec/q08Yc/cR3z8AQC8/tAIAAAAAAAABvAQAAJoAAACCkxwEkgDnP+2nMnMlZN0/AIAvP7QCAAAAAAAAAb0EAACaAAAAubNu6lf15j8bQyxJxLvbPwDALz/EAgAAAAAAAAG+BAAAmgAAAOBMYSCf5+Y/cM5xt08x2j8AgDE/xAIAAAAAAAABvwQAAJoAAAD0XvSlZ9fmPzn7ppCTqdg/AEAyP9QCAAAAAAAAAcAEAACaAAAA6WLIyjLC5j97ycvUjyTXPwAANj/UAgAAAAAAAAHBBAAAmgAAACQOToZCpOY/3oc8sXi91T8AwDc/4wIAAAAAAAABwgQAAJoAAAA+qxThVIHmP/9RKuUkbNQ/AEA5P+MCAAAAAAAAAcMEAACaAAAAWUjbO2de5j8fHBgZ0RrTPwDAOT/zAgAAAAAAAAHEBAAAmgAAAIVsAUf4PeY/P1wQkUvy0T8AQDk/8wIAAAAAAAABxQQAAJoAAAAXRphJyxnmP6MGlvXQ3NA/AAA5PwMDAAAAAAAAAcYEAACaAAAAiRFw66Dw5T9Eha669s/PPwCAOD8DAwAAAAAAAAHHBAAAmgAAANnOiCx5wuU/LkAQYLzrzT8AADg/AwMAAAAAAAAByAQAAJoAAADTXZAmjprlPz5hyOE8Tsw/AEA2PxIDAAAAAAAAAckEAACaAAAAq97Yv6Vt5T9cP6GNTKvKPwCANT8SAwAAAAAAAAHKBAAAmgAAANyNMqCAOuU/wP0RajVEyT8AgDM/IgMAAAAAAAABywQAAJoAAAAcxOsw2gnlP3pZO6GGE8g/AIAyPyIDAAAAAAAAAcwEAACaAAAAbYEEcrLb5D+8iX+x7QjHPwBAHT8xAwAAAAAAAAHNBAAAmgAAAK23vQIMq+Q/zIJhQ6cOxj8AgBM/MQMAAAAAAAABzgQAAJoAAABEHIjaKHTkPyBc2wU6UMU/AMANP0EDAAAAAAAAAc8EAACaAAAAQzbDqYc55D+oWMzOFtPEPwAADD9BAwAAAAAAAAHQBAAAmgAAAGF4+KhCyeM/Q+CU81BZ5D8AgLQ+AAAAAAAAAAAB0QQAAJoAAADILWmghMXjPzIjdMnBXuQ/AID3Pg8AAAAAAAAAAdIEAACaAAAAUPGY+MPG4z9lldtp1mLkPwAAAz8PAAAAAAAAAAHTBAAAmgAAAFDxmPjDxuM/zHmqqv9q5D8AgAg/DwAAAAAAAAAB1AQAAJoAAADZtMhQA8jjPzJeeesoc+Q/AAALPw8AAAAAAAAAAdUEAACaAAAAcf9XWcHL4z+HhScCw4DkPwAACz8fAAAAAAAAAAHWBAAAmgAAAIKGtwlAzuM/zO+07s2T5D8AwAk/HwAAAAAAAAAB1wQAAJoAAACTDRe6vtDjP6mweLwWs+Q/AEAJPy8AAAAAAAAAAdgEAACaAAAAK1imwnzU4z/vVQvLiNrkPwDAAD8vAAAAAAAAAAHZBAAAmgAAAEtmZSN62eM/Ij59r2sH5T8AAPo+PgAAAAAAAAAB2gQAAJoAAABd7cTT+NvjP83H3v4GN+U/AIDtPj4AAAAAAAAAAdsEAACaAAAAbXQkhHfe4z9nlB8kE2zlPwCA6D4+AAAAAAAAAAHcBAAAmgAAAHz7gzT24OM/ir9w3mae5T8AgOU+QQAAAAAAAAAB3QQAAJoAAAAFv7OMNeLjP3l4WvilzOU/AADkPkEAAAAAAAAAAd4EAACaAAAABb+zjDXi4z++He0GGPTlPwCA6T5QAAAAAAAAAAHfBAAAmgAAAAW/s4w14uM/V68oCr0U5j8AAOw+UAAAAAAAAAAB4AQAAJoAAAB8+4M09uDjPwL+hDfxL+Y/AAD1PlAAAAAAAAAAAeEEAACaAAAAbXQkhHfe4z8COYpZWETmPwAA+T5wAAAAAAAAAAHiBAAAmgAAAF3txNP42+M/FDGwpU5T5j8AgAI/cAAAAAAAAAAB4wQAAJoAAABLZmUjetnjP3oVf+Z3W+Y/AAAFP3AAAAAAAAAAAeQEAACaAAAAo5R2aj3T4z96FX/md1vmPwAABj9/AAAAAAAAAAHlBAAAmgAAAPrCh7EAzeM/nI/AOpZQ5j8AAAY/fwAAAAAAAAAB5gQAAJoAAADILWmghMXjP3mfdKKpMuY/AMAEP38AAAAAAAAAAecEAACaAAAAl5hKjwi+4z8CiHrzIgfmPwBABD+PAAAAAAAAAAHoBAAAmgAAAFZ8zM0NtOM/my2hbivW5T8AAAQ/jwAAAAAAAAAB6QQAAJoAAAAE2e5blKfjP/BoOv0okuU/AAAEP58AAAAAAAAAAeoEAACaAAAAsTUR6hqb4z+J01tWykzlPwCABD+fAAAAAAAAAAHrBAAAmgAAAGCSM3ihjuM/AIk2Oeb95D8AwAQ/rgAAAAAAAAAB7AQAAJoAAACnOeUO5oXjP6mweLwWs+Q/AEAIP64AAAAAAAAAAe0EAACaAAAA/Wf2Val/4z/uLvEghXTkPwDACT++AAAAAAAAAAHuBAAAmgAAAO3glqUqfeM/DzMoMdVA5D8AAA8/vgAAAAAAAAAB7wQAAJoAAADt4JalKn3jP1TspbeqFuQ/AEARP80AAAAAAAAAAfAEAACaAAAA/Wf2Val/4z9DuXpJTfPjPwBAFD/NAAAAAAAAAAHxBAAAmgAAAB92tbamhOM/l2oeHBnY4z8AQBU/3QAAAAAAAAAB8gQAAJoAAABQC9THIozjP5cvGfqxw+M/AMAUP90AAAAAAAAAAfMEAACaAAAACGQiMd6U4z9CCGvjF7bjPwBAFD/tAAAAAAAAAAH0BAAAmgAAANND0EoYoOM/l/QT2Eqv4z8AgBM/7QAAAAAAAAAB9QQAAJoAAACtqt0U0a3jP1PFiw2nsOM/AAATP/wAAAAAAAAAAfYEAACaAAAAl5hKjwi+4z91etKDLLrjPwDAET/8AAAAAAAAAAH3BAAAmgAAABvRRhL+0eM/ueRfcDfN4z8AQBE/DAEAAAAAAAAB+AQAAJoAAAC+FwL28OrjP1R2m3Pc7eM/AAARPwwBAAAAAAAAAfkEAACaAAAA+6hM4qEH5D/cSrZM8hPkPwAAET8cAQAAAAAAAAH6BAAAmgAAACizNx7UIeQ/qU5Z8Ks45D8AABE/HAEAAAAAAAAB+wQAAJoAAADK+fIBxzrkP7uBhF4JXOQ/AAARPysBAAAAAAAAAfwEAACaAAAA53x+jXpS5D+HhScCw4DkPwAAEj8rAQAAAAAAAAH9BAAAmgAAAHo82sDuaOQ/EFpC29im5D8AgBI/KwEAAAAAAAAB/gQAAJoAAAD9dNZD5HzkP95d5X6Sy+Q/AAAWP0oBAAAAAAAAAf8EAACaAAAA+emibpqP5D8ATjEXf+nkPwDAFz9KAQAAAAAAAAEABQAAmgAAAOPXD+nRn+Q/M/ud2foB5T8AgBw/SgEAAAAAAAABAQUAAJoAAAC9Ph2ziq3kP3dlK8YFFeU/AIAeP1oBAAAAAAAAAQIFAACaAAAAhx7LzMS45D+JXVES/CPlPwAAJD9aAQAAAAAAAAEDBQAAmgAAAEB3GTaAweQ/Z+MPvt0u5T8AQCY/agEAAAAAAAABBAUAAJoAAADqSAjvvMfkP1Ym75NONOU/AEArP2oBAAAAAAAAAQUFAACaAAAAClfHT7rM5D/ehP8oljHlPwCALT9qAQAAAAAAAAEGBQAAmgAAAApXx0+6zOQ/Erxhp0Mh5T8AgDI/eQEAAAAAAAABBwUAAJoAAADqSAjvvMfkP2ZtBXoPBuU/AIA0P3kBAAAAAAAAAQgFAACaAAAAMPC5hQG/5D/emOqg+d/kPwBAOD+JAQAAAAAAAAEJBQAAmgAAAGYQDGzHs+Q/zCq6EDWo5D8AADo/iQEAAAAAAAABCgUAAJoAAAAUbS76TafkP4hKIuBbbOQ/AAA6P6gBAAAAAAAAAQsFAACaAAAAOgYhMJWZ5D/LyJpEyi3kPwAAOj+oAQAAAAAAAAEMBQAAmgAAAOliQ74bjeQ/HwQ008fp4z8AQDg/qAEAAAAAAAABDQUAAJoAAAAO/DX0Yn/kPyBTJG2SrOM/AIA3P6gBAAAAAAAAAQ4FAACaAAAAvFhYguly5D9BV1t94njjPwBAJD+4AQAAAAAAAAEPBQAAmgAAAHo82sDuaOQ/hRDZA7hO4z8AwBs/uAEAAAAAAAABEAUAAJoAAABJp7uvcmHkP3TdrZVaK+M/AADdPscBAAAAAAAAAREFAACaAAAAKZn8TnVc5D+VHOrHEQzjPwAAtT7HAQAAAAAAAAESBQAAmgAAAH/HDZY4VuQ/p54F0Dny4j8AAJ4+9gEAAAAAAAABEwUAAJoAAABvQK7luVPkP2I0eOMu3+I/AACWPvYBAAAAAAAAARQFAACaAAAA8oWKVupk5T9VsORPgAvlPwAA1j4AAAAAAAAAAAEVBQAAmgAAADktPO0uXOU/AMQ7W00S5T8AwBI/DwAAAAAAAAABFgUAAJoAAACg4qzkcFjlP3dlK8YFFeU/AIAbPw8AAAAAAAAAARcFAACaAAAAkFtNNPJV5T93ZSvGBRXlPwAAIj8PAAAAAAAAAAEYBQAAmgAAAJBbTTTyVeU/d2UrxgUV5T8AgCU/HwAAAAAAAAABGQUAAJoAAACQW0008lXlP7uUs5CpE+U/AMAlPx8AAAAAAAAAARoFAACaAAAAGB99jDFX5T/MUdS6OA7lPwBAID8uAAAAAAAAAAEbBQAAmgAAALFpDJXvWuU/qpyNRLME5T8AAB4/LgAAAAAAAAABHAUAAJoAAABZO/tNLGHlP1V13y0Z9+Q/AAAYPy4AAAAAAAAAAR0FAACaAAAAq97Yv6Vt5T+IrEGsxubkPwCAFT8+AAAAAAAAAAEeBQAAmgAAAA0JFuKdfOU/ABMs9RfV5D8AQBM/PgAAAAAAAAABHwUAAJoAAAAJfuIMVI/lP7yonggNwuQ/AEASPz4AAAAAAAAAASAFAACaAAAAFHoO6Iik5T+7bZnmpa3kPwDAEz9dAAAAAAAAAAEhBQAAmgAAACB2OsO9ueU/uzKUxD6Z5D8AQBQ/XQAAAAAAAAABIgUAAJoAAAAa6wbuc8zlP3bIBtgzhuQ/AIAWP10AAAAAAAAAASMFAACaAAAAFmDTGCrf5T/uLvEghXTkPwBAFz9dAAAAAAAAAAEkBQAAmgAAAABOQJNh7+U/3TbL1I5l5D8AwBg/bQAAAAAAAAABJQUAAJoAAABS8R0F2/vlP/+wDCmtWuQ/AIAZP20AAAAAAAAAASYFAACaAAAAG9HLHhUH5j+ZzD3og1LkPwDAGT99AAAAAAAAAAEnBQAAmgAAANUpGojQD+Y/ZFrWR29O5D8AABo/jAAAAAAAAAABKAUAAJoAAAB++whBDRbmP2Ra1kdvTuQ/AAAaP4wAAAAAAAAAASkFAACaAAAAjoJo8YsY5j9UnbUd4FPkPwAAGj+MAAAAAAAAAAEqBQAAmgAAAAe/OJlMF+Y/MiN0ycFe5D8AQBg/nAAAAAAAAAABKwUAAJoAAABe7UngDxHmP7u8iYBwcOQ/AIAXP5wAAAAAAAAAASwFAACaAAAAG9HLHhUH5j92yAbYM4bkPwDAFD+rAAAAAAAAAAEtBQAAmgAAADHjXqTd9uU/VInKpXyl5D8AwBM/qwAAAAAAAAABLgUAAJoAAAAl5zLJqOHlP5kuXbTuzOQ/AIASP8sAAAAAAAAAAS8FAACaAAAACmSnPfXJ5T+ZpGf4vPXkPwAAEj/LAAAAAAAAAAEwBQAAmgAAAGYd7FkCseU/mhpyPIse5T8AgBI/ywAAAAAAAAABMQUAAJoAAADTXZAmjprlP96/BEv9ReU/AMASP8sAAAAAAAAAATIFAACaAAAAUCWUo5iG5T/eNQ+Py27lPwDAEj/LAAAAAAAAAAEzBQAAmgAAAGQ3JylhduU/I9uhnT2W5T8AABM/2gAAAAAAAAABNAUAAJoAAACL0BlfqGjlP3k9VdY+uOU/AIAUP9oAAAAAAAAAATUFAACaAAAA0nfL9exf5T8jjLEDc9PlPwBAFT/qAAAAAAAAAAE2BQAAmgAAADktPO0uXOU/nGimkJLq5T8AQBY/6gAAAAAAAAABNwUAAJoAAADB8GtFbl3lP2gxRBLl+uU/AMAWPwkBAAAAAAAAATgFAACaAAAA8oWKVupk5T9GtwK+xgXmPwCAGT8JAQAAAAAAAAE5BQAAmgAAAO36VoGgd+U/eSlqXtsJ5j8AABs/CQEAAAAAAAABOgUAAJoAAAAZBUK90pHlPxNFmx2yAeY/AEAcPwkBAAAAAAAAATsFAACaAAAA3lm8AcOv5T+Lq4VmA/DlPwDAHD8ZAQAAAAAAAAE8BQAAmgAAADz5xU5x0eU/Vv4YpIfX5T8AABo/GQEAAAAAAAABPQUAAJoAAABCar5UXPnlPzQOzQubueU/AAAZPygBAAAAAAAAAT4FAACaAAAAWGIWC8Yj5j+sObIyhZPlPwDAAj8oAQAAAAAAAAE/BQAAmgAAAF/TDhGxS+Y/ALBQ4+lj5T8AgPE+VwEAAAAAAAABQAUAAJoAAADM+XcO3m/mP5pVd17yMuU/AADnPlcBAAAAAAAAAUEFAACaAAAAKZmBW4yR5j9EuL4DivzkPwCA4z5XAQAAAAAAAAFCBQAAmgAAAEia0agJ+t4/vlc247sR5z8AAMM+AAAAAAAAAAABQwUAAJoAAABoqJAJB//eP4vlzkKnDec/AIAFPxAAAAAAAAAAAUQFAACaAAAAytLNK/8N3z+cou9sNgjnPwCADT8QAAAAAAAAAAFFBQAAmgAAAICg6L9wKd8/R3tBVpz65j8AQBM/EAAAAAAAAAABRgUAAJoAAAAC2eRCZj3fP+GWchVz8uY/AEAVPx8AAAAAAAAAAUcFAACaAAAA1rS+N9Vd3z/QnkzJfOPmPwAAFT8fAAAAAAAAAAFIBQAAmgAAAN4ltz3Ahd8/jDS/3HHQ5j8AgBU/LwAAAAAAAAABSQUAAJoAAAAEpW6kqLLfP4z5uboKvOY/AMAVPy8AAAAAAAAAAUoFAACaAAAATDLla47k3z9YTE34jqPmPwBAFD8/AAAAAAAAAAFLBQAAmgAAAIM4/IL1E+A/rf3wylqI5j8AgBM/PwAAAAAAAAABTAUAAJoAAAAB5sQwoTrgP1ibPZJZZuY/AIATPz8AAAAAAAAAAU0FAACaAAAAgJON3kxh4D/PxiK5Q0DmPwDAEz9OAAAAAAAAAAFOBQAAmgAAAGb2xoM6hOA/iiGQqtEY5j8AABE/TgAAAAAAAAABTwUAAJoAAABLWQApKKfgPzW/3HHQ9uU/AAAQP14AAAAAAAAAAVAFAACaAAAAMbw5zhXK4D9W/hikh9flPwAACD9eAAAAAAAAAAFRBQAAmgAAAI1bQxvE6+A/aIA0rK+95T8AgAQ/bgAAAAAAAAABUgUAAJoAAADK7I0HdQjhPzTTx+kzpeU/AIDFPm4AAAAAAAAAAVMFAACaAAAAbjNJ62ch4T80mMLHzJDlPwAApz59AAAAAAAAAAFUBQAAmgAAAOHk5b3eMuE/I6Cce9aB5T8AgJY+fQAAAAAAAAABVQUAAJoAAACaPTQnmjvhP7y7zTqteeU/AICRPpwAAAAAAAAAAVYFAACaAAAA/GfsPHsV3z/iC8ETfiToPwAA0T4AAAAAAAAAAAFXBQAAmgAAAGCSKV9zJN8/JztJ3iEj6D8AQA8/EAAAAAAAAAABWAUAAJoAAADiyiXiaDjfP6+ZWXNpIOg/AMAXPxAAAAAAAAAAAVkFAACaAAAAOt/7Wc1s3z8WQyOSKxToPwAAHj8QAAAAAAAAAAFaBQAAmgAAAA671U48jd8/9I3cG6YK6D8AACg/EAAAAAAAAAABWwUAAJoAAAAWLM5UJ7XfP/RS1/k+9uc/AEArPyAAAAAAAAAAAVwFAACaAAAAXrlEHA3n3z+MMwOXrtnnPwBALj8gAAAAAAAAAAFdBQAAmgAAAJS/WzN0FuA/N9FPXq235z8AgC8/IAAAAAAAAAABXgUAAJoAAACqt7Pp3UDgP2rNrLrzkuc/AEAvPy8AAAAAAAAAAV8FAACaAAAAOezbRwhq4D/ytbILbWfnPwAALz8vAAAAAAAAAAFgBQAAmgAAAE/kM/5xlOA/FbrpG70z5z8AgC4/PwAAAAAAAAABYQUAAJoAAAD/Jhu9mcLgP61fEJfFAuc/AAAuPz8AAAAAAAAAAWIFAACaAAAAnuKiy0Lu4D+/piZ9htTmPwCAKT8/AAAAAAAAAAFjBQAAmgAAALXa+oGsGOE/FB3FLeuk5j8AgCc/XgAAAAAAAAABZAUAAJoAAAAiAWR/2TzhP63C66jzc+Y/AAAdP14AAAAAAAAAAWUFAACaAAAAgKBtzIde4T9GaBIk/ELmPwBAGD9eAAAAAAAAAAFmBQAAmgAAAET15xB4fOE/V68oCr0U5j8AAO4+XgAAAAAAAAABZwUAAJoAAABx/9JMqpbhP5xoppCS6uU/AADQPm4AAAAAAAAAAWgFAACaAAAA9DfPz5+q4T9WwxOCIMPlPwCAwD5uAAAAAAAAAAFpBQAAmgAAAEXbrEEZt+E/zu74qAqd5T8AgLs+jQAAAAAAAAABagUAAJoAAABtJmn9LCTgP8/aDTGn7uU/AAD0PgAAAAAAAAAAAWsFAACaAAAAThiqnC8f4D9XdCPoVQDmPwBAJz8PAAAAAAAAAAFsBQAAmgAAAF6fCU2uIeA/vljyKH8I5j8AQDE/DwAAAAAAAAABbQUAAJoAAACPNCheKingPwLDfxWKG+Y/AIA4Pw8AAAAAAAAAAW4FAACaAAAAwMlGb6Yw4D/gSD7BaybmPwBAOz8PAAAAAAAAAAFvBQAAmgAAAKq3s+ndQOA/8UBkDWI15j8AADs/HwAAAAAAAAABcAUAAJoAAADGOj91kVjgP3naecQQR+Y/AMA5Px8AAAAAAAAAAXEFAACaAAAAAsyJYUJ14D825vYb1FzmPwBAOT8vAAAAAAAAAAFyBQAAmgAAAMcgBKYyk+A/JWTbE6x25j8AgDM/LwAAAAAAAAABcwUAAJoAAAC+Cp37nrjgPwMln+H0leY/AAAxPz4AAAAAAAAAAXQFAACaAAAAXcYkCkjk4D+dttrkmbbmPwDAJz8+AAAAAAAAAAF1BQAAmgAAAINF3HAwEeE/e3eesuLV5j8AwCM/TgAAAAAAAAABdgUAAJoAAACrxJPXGD7hP51n6krP8+Y/AEAZP04AAAAAAAAAAXcFAACaAAAAa47aRr9u4T9HtkZ4Aw/nPwAAFT9OAAAAAAAAAAF4BQAAmgAAALMbUQ6loOE/NzQrcNso5z8AAPU+XQAAAAAAAAABeQUAAJoAAABz5Zd9S9HhP68QIP36P+c/AIDdPl0AAAAAAAAAAXoFAACaAAAAqeuulLIA4j/hvYy/dljnPwAA0D5tAAAAAAAAAAF7BQAAmgAAAGm19QNZMeI/WJqBTJZv5z8AAMw+bQAAAAAAAAABfAUAAJoAAACSv1EaRqzbPw2BVgvMR+0/AAAJPgAAAAAAAAAAAX0FAACaAAAAkr9RGkas2z/JUc5AKEntPwAAPD4VAAAAAAAAAAF+BQAAmgAAAIE48mnHqds/hSJGdoRK7T8AAEg+FQAAAAAAAAABfwUAAJoAAACBOPJpx6nbP3RlJUz1T+0/AABQPhUAAAAAAAAAAYAFAACaAAAAgTjyacep2z90ZSVM9U/tPwAAVj4VAAAAAAAAAAGBBQAAmgAAAIE48mnHqds/LzadgVFR7T8AAFc+FQAAAAAAAAABggUAAJoAAACBOPJpx6nbP2OoBCJmVe0/AABPPiQAAAAAAAAAAYMFAACaAAAAgTjyacep2z9jqAQiZlXtPwAASz4kAAAAAAAAAAGEBQAAmgAAAIE48mnHqds/Y6gEImZV7T8AAEg+NAAAAAAAAAABhQUAAJoAAACBOPJpx6nbP2OoBCJmVe0/AABIPjQAAAAAAAAAAYYFAACaAAAAgTjyacep2z9jqAQiZlXtPwAAWT5EAAAAAAAAAAGHBQAAmgAAAHOxkrlIp9s/Hnl8V8JW7T8AAGE+RAAAAAAAAAABiAUAAJoAAABiKjMJyqTbP9pJ9IweWO0/AACKPkQAAAAAAAAAAYkFAACaAAAAUKPTWEui2z/aSfSMHljtPwCAlT5TAAAAAAAAAAGKBQAAmgAAAEEcdKjMn9s/Uuvj99Za7T8AAKE+UwAAAAAAAAABiwUAAJoAAAAwlRT4TZ3bPw28Wy0zXO0/AACmPlMAAAAAAAAAAYwFAACaAAAAD4dVl1CY2z/JjNNij13tPwCApz5TAAAAAAAAAAGNBQAAmgAAAO14ljZTk9s/hV1LmOte7T8AAKg+YwAAAAAAAAABjgUAAJoAAAC843cl14vbP4VdS5jrXu0/AACoPnIAAAAAAAAAAY8FAACaAAAAe8f5Y9yB2z/8/joDpGHtPwAAqD5yAAAAAAAAAAGQBQAAmgAAADmre6Lhd9s//P46A6Rh7T8AAKk+cgAAAAAAAAABkQUAAJoAAADZgD6A6WjbP7jPsjgAY+0/AICpPoIAAAAAAAAAAZIFAACaAAAAdlYBXvFZ2z+4z7I4AGPtPwCAsT6CAAAAAAAAAAGTBQAAmgAAAPMdBdv7Rds/uM+yOABj7T8AALU+kgAAAAAAAAABlAUAAJoAAABfXqmnhy/bP7jPsjgAY+0/AIC5PqEAAAAAAAAAAZUFAACaAAAAq5COExYU2z+4z7I4AGPtPwAAuz6hAAAAAAAAAAGWBQAAmgAAAPbCc3+k+No/uM+yOABj7T8AAL4+sQAAAAAAAAABlwUAAJoAAAAxbvk6tNraP7jPsjgAY+0/AAC/PrEAAAAAAAAAAZgFAACaAAAAfKDepkK/2j+4z7I4AGPtPwAAwj7BAAAAAAAAAAGZBQAAmgAAAMnSwxLRo9o//P46A6Rh7T8AAMM+wQAAAAAAAAABmgUAAJoAAAAEfknO4IXaP4VdS5jrXu0/AIDDPtAAAAAAAAAAAZsFAACaAAAAT7AuOm9q2j+FXUuY617tPwAAxD7QAAAAAAAAAAGcBQAAmgAAAKtpc1Z8Udo/hV1LmOte7T8AAMg+4AAAAAAAAAABnQUAAJoAAAD3m1jCCjbaP8mM02KPXe0/AADKPuAAAAAAAAAAAZ4FAACaAAAAMkfefRoY2j8NvFstM1ztPwCAzD7vAAAAAAAAAAGfBQAAmgAAAE3kpNgs9dk/2kn0jB5Y7T8AgM0+7wAAAAAAAAABoAUAAJoAAABHc6zSQc3ZPx55fFfCVu0/AADPPv8AAAAAAAAAAaEFAACaAAAAMHtUHNii2T8vNp2BUVHtPwCAzz7/AAAAAAAAAAGiBQAAmgAAABmD/GVueNk/hSJGdoRK7T8AANE+DwEAAAAAAAABowUAAJoAAAATEgRgg1DZP2Nt///+QO0/AIDRPg8BAAAAAAAAAaQFAACaAAAAHChrChcr2T/8iDC/1TjtPwAA0z4PAQAAAAAAAAGlBQAAmgAAADfFMWUpCNk/2tPpSFAv7T8AgNM+HgEAAAAAAAABpgUAAJoAAAB0cLcgOerYP7geo9LKJe0/AADYPh4BAAAAAAAAAacFAACaAAAAnZTdK8rJ2D+WaVxcRRztPwAA2j4+AQAAAAAAAAGoBQAAmgAAAMi4Azdbqdg/uOOdsGMR7T8AgNw+PgEAAAAAAAABqQUAAJoAAADjVcqRbYbYPw7QRqWWCu0/AIDdPj4BAAAAAAAAAaoFAACaAAAA7msxPAFh2D9jvO+ZyQPtPwCA3D4+AQAAAAAAAAGrBQAAmgAAAOb6ODYWOdg/t6iYjvz87D8AANw+TQEAAAAAAAABrAUAAJoAAADQAuF/rA7YP8hlubiL9+w/AIDZPk0BAAAAAAAAAa0FAACaAAAAyZHoecHm1z/ZItriGvLsPwCA2D5dAQAAAAAAAAGuBQAAmgAAAMMg8HPWvtc/6t/6DKrs7D8AANg+XQEAAAAAAAABrwUAAJoAAAC+r/dt65bXP0DMowHd5ew/AADYPmwBAAAAAAAAAbAFAACaAAAAyMVeGH9x1z8NWjxhyOHsPwAA3D5sAQAAAAAAAAGxBQAAmgAAANHbxcISTNc/Hhddi1fc7D8AAN4+fAEAAAAAAAABsgUAAJoAAADLas28JyTXP+uk9epC2Ow/AIDqPnwBAAAAAAAAAbMFAACaAAAAs3J1Br751j9zAwaAitXsPwAA8D6MAQAAAAAAAAG0BQAAmgAAAJ16HVBUz9Y/QJGe33XR7D8AgPk+jAEAAAAAAAABtQUAAJoAAACIgsWZ6qTWP8jvrnS9zuw/AID9PpsBAAAAAAAAAbYFAACaAAAAgRHNk/981j9RTr8JBczsPwDAAD+bAQAAAAAAAAG3BQAAmgAAAIsnND6TV9Y/lX1H1KjK7D8AgAE/qwEAAAAAAAABuAUAAJoAAAC2S1pJJDfWPx7cV2nwx+w/AMAAP6sBAAAAAAAAAbkFAACaAAAA8vbfBDQZ1j8e3Fdp8MfsPwBAAD+7AQAAAAAAAAG6BQAAmgAAAC2iZcBD+9U/HtxXafDH7D8AgPo+uwEAAAAAAAABuwUAAJoAAABoTet7U93VP2IL4DOUxuw/AAD4PsoBAAAAAAAAAbwFAACaAAAAcmNSJue31T+mOmj+N8XsPwAA8T7KAQAAAAAAAAG9BQAAmgAAAGzyWSD8j9U/c8gAXiPB7D8AAO4+2gEAAAAAAAABvgUAAJoAAAA07EIJlWDVP/wmEfNqvuw/AIDvPtoBAAAAAAAAAb8FAACaAAAADW2Loqwz1T/ItKlSVrrsPwCA8D7aAQAAAAAAAAHABQAAmgAAAObt0zvEBtU/yLSpUla67D8AAPc+6QEAAAAAAAABwQUAAJoAAADP9XuFWtzUP1ETuuedt+w/AAD6PukBAAAAAAAAAcIFAACaAAAAyYSDf2+01D+VQkKyQbbsPwAAAj8JAgAAAAAAAAHDBQAAmgAAAMITi3mEjNQ/HqFSR4mz7D8AQAQ/CQIAAAAAAAABxAUAAJoAAADNKfIjGGfUP2LQ2hEtsuw/AMAHPwkCAAAAAAAAAcUFAACaAAAAxrj5HS0/1D9zjfs7vKzsPwAACT8JAgAAAAAAAAHGBQAAmgAAAJ85QrdEEtQ/c437O7ys7D8AQAk/JgIAAAAAAAABxwUAAJoAAABYrMvvXuDTP0AblJunqOw/AAAJPyYCAAAAAAAAAcgFAACaAAAAAJj1d/qr0z/JeaQw76XsPwAACT82AgAAAAAAAAHJBQAAmgAAALcKf7AUetM/lQc9kNqh7D8AAAk/NgIAAAAAAAABygUAAJoAAACABGiZrUrTPx5mTSUin+w/AEAIP1UCAAAAAAAAAcsFAACaAAAASf5QgkYb0z+lxF26aZzsPwAACD9VAgAAAAAAAAHMBQAAmgAAABD4OWvf69I/LiNuT7GZ7D8AwAY/VQIAAAAAAAABzQUAAJoAAAC442PzerfSP/uwBq+clew/AEAGP1UCAAAAAAAAAc4FAACaAAAAT0guy5eA0j+DDxdE5JLsPwAABT9lAgAAAAAAAAHPBQAAmgAAAOes+KK0SdI/UJ2vo8+O7D8AQAQ/ZQIAAAAAAAAB0AUAAJoAAACOmCIrUBXSP1Cdr6PPjuw/AAAFP3QCAAAAAAAAAdEFAACaAAAANoRMs+vg0T/Z+784F4zsPwCABT90AgAAAAAAAAHSBQAAmgAAAP99NZyEsdE/2fu/OBeM7D8AAAc/hAIAAAAAAAAB0wUAAJoAAADIdx6FHYLRP9n7vzgXjOw/AIAHP4QCAAAAAAAAAdQFAACaAAAAf+qnvTdQ0T+UzDduc43sPwBACD+EAgAAAAAAAAHVBQAAmgAAAAjIEuXVFtE/UJ2vo8+O7D8AwAg/owIAAAAAAAAB1gUAAJoAAACfLN288t/QP4MPF0Tkkuw/AEAIP6MCAAAAAAAAAdcFAACaAAAAJQpI5JCm0D9yUvYZVZjsPwAACD+jAgAAAAAAAAHYBQAAmgAAAN580RyrdNA/HmZNJSKf7D8AQAY/owIAAAAAAAAB2QUAAJoAAACldroFREXQP8l5pDDvpew/AIAFP7MCAAAAAAAAAdoFAACaAAAAf/cCn1sY0D/rLuumdK/sPwCABD+zAgAAAAAAAAHbBQAAmgAAAK7wlnDm1s8/DeQxHfq47D8AAAQ/wwIAAAAAAAAB3AUAAJoAAACCAOcDE4LPP+tp8Mjbw+w/AAAEP8MCAAAAAAAAAd0FAACaAAAAMgJ4NkIozz/I7650vc7sPwAABD/SAgAAAAAAAAHeBQAAmgAAAOYDCWlxzs4/lbhM9g/f7D8AQAM/0gIAAAAAAAAB3wUAAJoAAACWBZqboHTOP5XzURh38+w/AAADP+ICAAAAAAAAAeAFAACaAAAAbBXqLs0fzj+WLlc63gftPwCAAz/iAgAAAAAAAAHhBQAAmgAAAH5BuIP01M0/DQtMx/0e7T8AwAM/8QIAAAAAAAAB4gUAAJoAAAD0l8P6E5nNPw1GUelkM+0/AIAEPwEDAAAAAAAAAeMFAACaAAAArgpNMy5nzT+FIkZ2hErtPwDABD8RAwAAAAAAAAHkBQAAmgAAAIaLlcxFOs0/hV1LmOte7T8AwAQ/EQMAAAAAAAAB5QUAAJoAAACgKFwnWBfNP8rH2IT2ce0/AAAFPxEDAAAAAAAAAeYFAACaAAAA3NPh4mf5zD+G01XcuYftPwAABT8RAwAAAAAAAAHnBQAAmgAAAFib5V9y5cw//a9Kadme7T8AAAU/IAMAAAAAAAAB6AUAAJoAAAD2cKg9etbMP7m7x8CctO0/AMADPyADAAAAAAAAAekFAACaAAAAtlQqfH/MzD90x0QYYMrtPwBAAz8wAwAAAAAAAAHqBQAAmgAAAJJGaxuCx8w/dQJKOsfe7T8AgAM/MAMAAAAAAAAB6wUAAJoAAAC2VCp8f8zMP+3ePsfm9e0/AMADP0ADAAAAAAAAAewFAACaAAAA1mLp3HzRzD/tGUTpTQruPwCABD9AAwAAAAAAAAHtBQAAmgAAADqNJv904Mw/MYTR1Vgd7j8AwAQ/TwMAAAAAAAAB7gUAAJoAAAC8xSKCavTMP7kd54wHL+4/AEAEP08DAAAAAAAAAe8FAACaAAAAoChcJ1gXzT+H5oQOWj/uPwAABD9fAwAAAAAAAAHwBQAAmgAAAOq10u49Sc0/VK8ikKxP7j8AgAQ/XwMAAAAAAAAB8QUAAJoAAABSUQgXIYDNP6nW0KZGXe4/AMAEP24DAAAAAAAAAfIFAACaAAAA+gi8AP/AzT///X694GruPwBABD9uAwAAAAAAAAHzBQAAmgAAAKTAb+rcAc4/VCUt1Hp47j8AAAQ/bgMAAAAAAAAB9AUAAJoAAABSeCPUukLOP+17Y7W4hO4/AAAEP34DAAAAAAAAAfUFAACaAAAAGj6WHpaIzj/LASJhmo/uPwAABD9+AwAAAAAAAAH2BQAAmgAAAKTniqd2xM4/ISnQdzSd7j8AgAQ/jgMAAAAAAAAB9wUAAJoAAAAMg8DPWfvOP/+ujiMWqO4/AMAEP44DAAAAAAAAAfgFAACaAAAAdh729zwyzz9V1jw6sLXuPwCABT+tAwAAAAAAAAH5BQAAmgAAAN65KyAgac8/7yxzG+7B7j8AwAU/rQMAAAAAAAAB+gUAAJoAAABoYyCpAKXPP0NUITKIz+4/AIAGP60DAAAAAAAAAfsFAACaAAAAMimT89vqzz+Ze89IIt3uPwDABj+tAwAAAAAAAAH8BQAAmgAAAKAFwv9YHdA/76J9X7zq7j8AAAg/vQMAAAAAAAAB/QUAAJoAAADHhHlmQUrQP0PKK3ZW+O4/AIAIP70DAAAAAAAAAf4FAACaAAAA7gMxzSl30D/fIGJXlATvPwBACT/MAwAAAAAAAAH/BQAAmgAAACUKSOSQptA/u6YgA3YP7z8AwAk/zAMAAAAAAAABAAYAAJoAAABMif9KedPQP99bZ3n7GO8/AAALP9wDAAAAAAAAAQEGAACaAAAAY4FXAeP90D+74SUl3SPvPwCACz/cAwAAAAAAAAECBgAAmgAAAGnyTwfOJdE/Z/V8MKoq7z8AQAw/6wMAAAAAAAABAwYAAJoAAACxf8bOs1fRP4mqw6YvNO8/AMAMP+sDAAAAAAAAAQQGAACaAAAA+Qw9lpmJ0T+rXwodtT3vPwCADT8LBAAAAAAAAAEFBgAAmgAAAFAhEw7+vdE/VXNhKIJE7z8AwA0/CwQAAAAAAAABBgYAAJoAAACpNemFYvLRPwGHuDNPS+8/AIAOPwsEAAAAAAAAAQcGAACaAAAA4jsAnckh0j+rmg8/HFLvPwDADj8LBAAAAAAAAAEIBgAAmgAAABhCF7QwUdI/Va5mSulY7z8AwA4/GgQAAAAAAAABCQYAAJoAAABAwc4aGX7SPwHCvVW2X+8/AAAPPxoEAAAAAAAAAQoGAACaAAAAd8flMYCt0j+r1RRhg2bvPwAAED8aBAAAAAAAAAELBgAAmgAAAM/bu6nk4dI/V+lrbFBt7z8AgBA/KgQAAAAAAAABDAYAAJoAAABZhbAyxR3TPwH9wncddO8/AIASPyoEAAAAAAAAAQ0GAACaAAAA0adFCydX0z8jsgnuon3vPwBAEz9JBAAAAAAAAAEOBgAAmgAAAFtROpQHk9M/zcVg+W+E7z8AABY/SQQAAAAAAAABDwYAAJoAAACzZRAMbMfTP+96p2/1je8/AAAXP0kEAAAAAAAAARAGAACaAAAA+/KG01H50z+bjv56wpTvPwBAGD9JBAAAAAAAAAERBgAAmgAAAESA/Zo3K9Q/zQBmG9eY7z8AwBg/WQQAAAAAAAABEgYAAJoAAACrGzPDGmLUPwFzzbvrnO8/AMAYP1kEAAAAAAAAARMGAACaAAAANcUnTPud1D/vtayRXKLvPwAAGT9oBAAAAAAAAAEUBgAAmgAAAN982zXZ3tQ/IygUMnGm7z8AgBk/aAQAAAAAAAABFQYAAJoAAABpJtC+uRrVP807az0+re8/AMAZP3gEAAAAAAAAARYGAACaAAAAwTqmNh5P1T95T8JIC7TvPwDAGT94BAAAAAAAAAEXBgAAmgAAABlPfK6Cg9U/I2MZVNi67z8AABo/iAQAAAAAAAABGAYAAJoAAACj+HA3Y7/VP0UYYMpdxO8/AEAZP4gEAAAAAAAAARkGAACaAAAATbAkIUEA1j/xK7fVKsvvPwAAGT+XBAAAAAAAAAEaBgAAmgAAAPhn2AofQdY/E+H9S7DU7z8AABo/lwQAAAAAAAABGwYAAJoAAABwim3jgHrWP0dTZezE2O8/AIAaP6cEAAAAAAAAARwGAACaAAAAyJ5DW+Wu1j/xZrz3kd/vPwBAGj+nBAAAAAAAAAEdBgAAmgAAACKzGdNJ49Y/I9kjmKbj7z8AABo/twQAAAAAAAABHgYAAJoAAABZuTDqsBLXP5t6EwNf5u8/AAAbP7cEAAAAAAAAAR8GAACaAAAAwlRmEpRJ1z8THANuF+nvPwCAGz/GBAAAAAAAAAEgBgAAmgAAAEv+Wpt0hdc/z+x6o3Pq7z8AAB0/xgQAAAAAAAABIQYAAJoAAADkLq/U08PXP0WOag4s7e8/AIAdP9YEAAAAAAAAASIGAACaAAAAXlFErTX91z9FjmoOLO3vPwDAHT/WBAAAAAAAAAEjBgAAmgAAALVlGiWaMdg/RY5qDizt7z8AAB4/5QQAAAAAAAABJAYAAJoAAADuazE8AWHYP0WOag4s7e8/AAAeP+UEAAAAAAAAASUGAACaAAAAJnJIU2iQ2D9FjmoOLO3vPwAAHj/lBAAAAAAAAAEmBgAAmgAAAGz/vhpOwtg/RY5qDizt7z8AAB4/BQUAAAAAAAABJwYAAJoAAADWmvRCMfnYP0WOag4s7e8/AAAePwUFAAAAAAAAASgGAACaAAAATb2JG5My2T+9L1p55O/vPwBAHT8FBQAAAAAAAAEpBgAAmgAAALZYv0N2adk/vS9aeeTv7z8AAB0/BQUAAAAAAAABKgYAAJoAAAD/5TULXJvZP70vWnnk7+8/AIAdPxQFAAAAAAAAASsGAACaAAAANuxMIsPK2T9FjmoOLO3vPwDAHT8UBQAAAAAAAAEsBgAAmgAAAGzyYzkq+tk/RY5qDizt7z8AwB0/JAUAAAAAAAABLQYAAJoAAAC0f9oAECzaP8/seqNz6u8/AAAePyQFAAAAAAAAAS4GAACaAAAAD5SweHRg2j8THANuF+nvPwAAHz80BQAAAAAAAAEvBgAAmgAAAJc9pQFVnNo/I9kjmKbj7z8AgB8/NAUAAAAAAAABMAYAAJoAAAARYDrattXaP3nFzIzZ3O8/AEAfP0MFAAAAAAAAATEGAACaAAAAaHQQUhsK2z8T4f1LsNTvPwAAHz9DBQAAAAAAAAEyBgAAmgAAAJ96J2mCOds/8Su31SrL7z8AgB4/UwUAAAAAAAABMwYAAJoAAADH+d7PambbPxGm+ClJwO8/AAAeP1MFAAAAAAAAATQGAACaAAAAzWrX1VWO2z95T8JIC7TvPwCAHT9iBQAAAAAAAAE1BgAAmgAAAORiL4y/uNs/m8kDnSmp7z8AAB0/YgUAAAAAAAABNgYAAJoAAAD8WodCKePbPwFzzbvrnO8/AAAdP3IFAAAAAAAAATcGAACaAAAAIto+qREQ3D8j7Q4QCpLvPwAAHT9yBQAAAAAAAAE4BgAAmgAAACpLN6/8N9w/ATjImYSI7z8AQBw/cgUAAAAAAAABOQYAAJoAAAAeNdAEaV3cP9+CgSP/fu8/AAAcP5EFAAAAAAAAAToGAACaAAAAFB9pWtWC3D8B/cJ3HXTvPwDAGj+RBQAAAAAAAAE7BgAAmgAAAMjsg+5Gntw/I3cEzDtp7z8AQBo/kQUAAAAAAAABPAYAAJoAAAB+up6CuLncP4kgzur9XO8/AIAZP5EFAAAAAAAAAT0GAACaAAAAEHr6tSzQ3D+7VzBpq0zvPwAAGT+hBQAAAAAAAAE+BgAAmgAAAJSy9jgi5Nw/ZzCCUhE/7z8AgBg/oQUAAAAAAAABPwYAAJoAAAD23DNbGvPcP9+WbJtiLe8/AAAYP8AFAAAAAAAAAUAGAACaAAAAVgdxfRIC3T/fW2d5+xjvPwAAGD/ABQAAAAAAAAFBBgAAmgAAAIicj46OCd0/Z39y7NsB7z8AABg/wAUAAAAAAAABQgYAAJoAAACqqk7viw7dPzPSBSpg6e4/AAAYP8AFAAAAAAAAAUMGAACaAAAAqqpO74sO3T+79RCdQNLuPwAAGD/QBQAAAAAAAAFEBgAAmgAAAKqqTu+LDt0/QxkcECG77j8AQBc/0AUAAAAAAAABRQYAAJoAAAB6FTDeDwfdP808J4MBpO4/AAAXP98FAAAAAAAAAUYGAACaAAAASIARzZP/3D9UYDL24YzuPwCAFj/fBQAAAAAAAAFHBgAAmgAAAORV1Kqb8Nw/3IM9acJ17j8AABY/7wUAAAAAAAABSAYAAJoAAAB0pDfYJN/cP6nW0KZGXe4/AAAWP+8FAAAAAAAAAUkGAACaAAAA4OTbpLDI3D8QRZWjoTzuPwAAFj//BQAAAAAAAAFKBgAAmgAAADqeIMG9r9w/MYTR1Vgd7j8AgBY//wUAAAAAAAABSwYAAJoAAACG0AUtTJTcPw+UhT1s/+0/AMAWPw4GAAAAAAAAAUwGAACaAAAA0gLrmNp43D9kRSkQOOTtPwDAFj8OBgAAAAAAAAFNBgAAmgAAAB410ARpXdw/7Gg0gxjN7T8AABc/HgYAAAAAAAABTgYAAJoAAAB67hQhdkTcP6j+ppYNuu0/AAAYPx4GAAAAAAAAAU8GAACaAAAA1KdZPYMr3D+ow6F0pqXtPwCAGD8uBgAAAAAAAAFQBgAAmgAAACLaPqkRENw/2/oD81OV7T8AQBg/LgYAAAAAAAABUQYAAJoAAACOGuN1nfnbP1Nh7julg+0/AAAYPz0GAAAAAAAAAVIGAACaAAAA2kzI4Sve2z+GmFC6UnPtPwAAGD89BgAAAAAAAAFTBgAAmgAAADYGDf44xds/L3Gio7hl7T8AABg/TQYAAAAAAAABVAYAAJoAAACSv1EaRqzbP9pJ9IweWO0/AAAYP00GAAAAAAAAAVUGAACaAAAAzWrX1VWO2z+FIkZ2hErtPwAAGD9cBgAAAAAAAAFWBgAAmgAAAPmO/eDmbds/Y23///5A7T8AQBc/XAYAAAAAAAABVwYAAJoAAAAULMQ7+UrbP0G4uIl5N+0/AAAXP1wGAAAAAAAAAVgGAACaAAAADbvLNQ4j2z9jMvrdlyztPwBAFT9sBgAAAAAAAAFZBgAAmgAAAPbCc3+k+No/uB6j0sol7T8AgBQ/bAYAAAAAAAABWgYAAJoAAADuUXt5udDaPw0LTMf9Hu0/AMARP3wGAAAAAAAAAVsGAACaAAAAC+9B1Mut2j9j9/S7MBjtPwDAED98BgAAAAAAAAFcBgAAmgAAACWMCC/eito/uOOdsGMR7T8AAA8/iwYAAAAAAAABXQYAAJoAAABPsC46b2raP4VxNhBPDe0/AEAOP4sGAAAAAAAAAV4GAACaAAAAetRURQBK2j+WLlc63gftPwCACT+bBgAAAAAAAAFfBgAAmgAAAKb4elCRKdo/H41nzyUF7T8AgAc/mwYAAAAAAAABYAYAAJoAAADPHKFbIgnaP+oaAC8RAe0/AMAAP6sGAAAAAAAAAWEGAACaAAAA6blntjTm2T/qGgAvEQHtPwAA/D6rBgAAAAAAAAFiBgAAmgAAAARXLhFHw9k/6hoALxEB7T8AAOY+ygYAAAAAAAABYwYAAJoAAAAwe1Qc2KLZP2O875nJA+0/AIDcPsoGAAAAAAAAAWQGAACaAAAAayba1+eE2T/aXd8EggbtPwCAjD7KBgAAAAAAAAFlBgAAmgAAALZYv0N2adk/li5XOt4H7T8AAFI+2QYAAAAAAAABZgYAAJoAAAAkmWMQAlPZPw7QRqWWCu0/AAApPtkGAAAAAAAACw=="/>
</p:tagLst>
</file>

<file path=ppt/tags/tag17.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18215|recordLength=118266|start=0|end=118215|audioFormat={00001610-0000-0010-8000-00AA00389B71}|audioRate=44100|muted=false|volume=0.8|fadeIn=0|fadeOut=0|videoFormat={34363248-0000-0010-8000-00AA00389B71}|videoRate=15|videoWidth=256|videoHeight=256"/>
</p:tagLst>
</file>

<file path=ppt/tags/tag18.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33891|recordLength=33902|start=0|end=33891|audioFormat={00001610-0000-0010-8000-00AA00389B71}|audioRate=44100|muted=false|volume=0.8|fadeIn=0|fadeOut=0|videoFormat={34363248-0000-0010-8000-00AA00389B71}|videoRate=15|videoWidth=256|videoHeight=256"/>
</p:tagLst>
</file>

<file path=ppt/tags/tag19.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2kLT8JAwAAAAQAAAAIAAAABwMAAAAAAQAAAAQAAAAECUlua0F0b21WMQIAAAAJBAAAAAkFAAAACQYAAAAJBwAAAAUEAAAAC1BlblN0cm9rZVYxBAAAAApBdHRyaWJ1dGVzBVRyYWNlCVN0YXJ0VGltZQRUeXBlBAQABA9QZW5BdHRyaWJ1dGVzVjECAAAACklua1RyYWNlVjECAAAAEAxBY3Rpb25UeXBlVjECAAAAAgAAAAkIAAAACQkAAAB/TQAAAAAAAAX2////DEFjdGlvblR5cGVWMQEAAAAHdmFsdWVfXwAIAgAAAAAAAAABBQAAAAQAAAAJCwAAAAkMAAAAMlEAAAAAAAAB8/////b///8AAAAAAQYAAAAEAAAACQ4AAAAJDwAAAFVZAAAAAAAAAfD////2////AAAAAAEHAAAABAAAAAkRAAAACRIAAABnbAAAAAAAAAHt////9v///wAAAAAFCAAAAA9QZW5BdHRyaWJ1dGVzVjEKAAAAB19jb2xvckEHX2NvbG9yUgdfY29sb3JHB19jb2xvckIKRml0VG9DdXJ2ZQZIZWlnaHQOSWdub3JlUHJlc3N1cmUNSXNIaWdobGlnaHRlcgVTaGFwZQVXaWR0aAAAAAAAAAAABAACAgICAQYBAQxCcnVzaFNoYXBlVjECAAAABgIAAAD/AAD/AAAAAAAAAAhAAAAF7P///wxCcnVzaFNoYXBlVjEBAAAAB3ZhbHVlX18ACAIAAAABAAAAAAAAAAAACEAFCQAAAApJbmtUcmFjZVYxAwAAAA1MaXN0YDErX2l0ZW1zDExpc3RgMStfc2l6ZQ9MaXN0YDErX3ZlcnNpb24EAAAYU2hhcmVkLklua2luZy5JbmtQb2ludFtdAgAAAAgIAgAAAAkVAAAASQAAAEkAAAABCwAAAAgAAAD/AAD/AAAAAAAAAAhAAAAB6v///+z///8BAAAAAAAAAAAACEABDAAAAAkAAAAJFwAAADoAAAA6AAAAAQ4AAAAIAAAA/wAA/wAAAAAAAAAIQAAAAej////s////AQAAAAAAAAAAAAhAAQ8AAAAJAAAACRkAAABqAAAAagAAAAERAAAACAAAAP8AAP8AAAAAAAAACEAAAAHm////7P///wEAAAAAAAAAAAAIQAESAAAACQAAAAkbAAAA8gAAAPIAAAAHFQAAAAABAAAAgAAAAAQKSW5rUG9pbnRWMQIAAAAJHAAAAAkdAAAACR4AAAAJHwAAAAkgAAAACSEAAAAJIgAAAAkjAAAACSQAAAAJJQAAAAkmAAAACScAAAAJKAAAAAkpAAAACSoAAAAJKwAAAAksAAAACS0AAAAJLgAAAAkvAAAACTAAAAAJMQAAAAkyAAAACTMAAAAJNAAAAAk1AAAACTYAAAAJNwAAAAk4AAAACTkAAAAJOgAAAAk7AAAACTwAAAAJPQAAAAk+AAAACT8AAAAJQAAAAAlBAAAACUIAAAAJQwAAAAlEAAAACUUAAAAJRgAAAAlHAAAACUgAAAAJSQAAAAlKAAAACUsAAAAJTAAAAAlNAAAACU4AAAAJTwAAAAlQAAAACVEAAAAJUgAAAAlTAAAACVQAAAAJVQAAAAlWAAAACVcAAAAJWAAAAAlZAAAACVoAAAAJWwAAAAlcAAAACV0AAAAJXgAAAAlfAAAACWAAAAAJYQAAAAliAAAACWMAAAAJZAAAAA03BxcAAAAAAQAAAEAAAAAECklua1BvaW50VjECAAAACWUAAAAJZgAAAAlnAAAACWgAAAAJaQAAAAlqAAAACWsAAAAJbAAAAAltAAAACW4AAAAJbwAAAAlwAAAACXEAAAAJcgAAAAlzAAAACXQAAAAJdQAAAAl2AAAACXcAAAAJeAAAAAl5AAAACXoAAAAJewAAAAl8AAAACX0AAAAJfgAAAAl/AAAACYAAAAAJgQAAAAmCAAAACYMAAAAJhAAAAAmFAAAACYYAAAAJhwAAAAmIAAAACYkAAAAJigAAAAmLAAAACYwAAAAJjQAAAAmOAAAACY8AAAAJkAAAAAmRAAAACZIAAAAJkwAAAAmUAAAACZUAAAAJlgAAAAmXAAAACZgAAAAJmQAAAAmaAAAACZsAAAAJnAAAAAmdAAAACZ4AAAANBgcZAAAAAAEAAACAAAAABApJbmtQb2ludFYxAgAAAAmfAAAACaAAAAAJoQAAAAmiAAAACaMAAAAJpAAAAAmlAAAACaYAAAAJpwAAAAmoAAAACakAAAAJqgAAAAmrAAAACawAAAAJrQAAAAmuAAAACa8AAAAJsAAAAAmxAAAACbIAAAAJswAAAAm0AAAACbUAAAAJtgAAAAm3AAAACbgAAAAJuQAAAAm6AAAACbsAAAAJvAAAAAm9AAAACb4AAAAJvwAAAAnAAAAACcEAAAAJwgAAAAnDAAAACcQAAAAJxQAAAAnGAAAACccAAAAJyAAAAAnJAAAACcoAAAAJywAAAAnMAAAACc0AAAAJzgAAAAnPAAAACdAAAAAJ0QAAAAnSAAAACdMAAAAJ1AAAAAnVAAAACdYAAAAJ1wAAAAnYAAAACdkAAAAJ2gAAAAnbAAAACdwAAAAJ3QAAAAneAAAACd8AAAAJ4AAAAAnhAAAACeIAAAAJ4wAAAAnkAAAACeUAAAAJ5gAAAAnnAAAACegAAAAJ6QAAAAnqAAAACesAAAAJ7AAAAAntAAAACe4AAAAJ7wAAAAnwAAAACfEAAAAJ8gAAAAnzAAAACfQAAAAJ9QAAAAn2AAAACfcAAAAJ+AAAAAn5AAAACfoAAAAJ+wAAAAn8AAAACf0AAAAJ/gAAAAn/AAAACQABAAAJAQEAAAkCAQAACQMBAAAJBAEAAAkFAQAACQYBAAAJBwEAAAkIAQAADRYHGwAAAAABAAAAAAEAAAQKSW5rUG9pbnRWMQIAAAAJCQEAAAkKAQAACQsBAAAJDAEAAAkNAQAACQ4BAAAJDwEAAAkQAQAACREBAAAJEgEAAAkTAQAACRQBAAAJFQEAAAkWAQAACRcBAAAJGAEAAAkZAQAACRoBAAAJGwEAAAkcAQAACR0BAAAJHgEAAAkfAQAACSABAAAJIQEAAAkiAQAACSMBAAAJJAEAAAklAQAACSYBAAAJJwEAAAkoAQAACSkBAAAJKgEAAAkrAQAACSwBAAAJLQEAAAkuAQAACS8BAAAJMAEAAAkxAQAACTIBAAAJMwEAAAk0AQAACTUBAAAJNgEAAAk3AQAACTgBAAAJOQEAAAk6AQAACTsBAAAJPAEAAAk9AQAACT4BAAAJPwEAAAlAAQAACUEBAAAJQgEAAAlDAQAACUQBAAAJRQEAAAlGAQAACUcBAAAJSAEAAAlJAQAACUoBAAAJSwEAAAlMAQAACU0BAAAJTgEAAAlPAQAACVABAAAJUQEAAAlSAQAACVMBAAAJVAEAAAlVAQAACVYBAAAJVwEAAAlYAQAACVkBAAAJWgEAAAlbAQAACVwBAAAJXQEAAAleAQAACV8BAAAJYAEAAAlhAQAACWIBAAAJYwEAAAlkAQAACWUBAAAJZgEAAAlnAQAACWgBAAAJaQEAAAlqAQAACWsBAAAJbAEAAAltAQAACW4BAAAJbwEAAAlwAQAACXEBAAAJcgEAAAlzAQAACXQBAAAJdQEAAAl2AQAACXcBAAAJeAEAAAl5AQAACXoBAAAJewEAAAl8AQAACX0BAAAJfgEAAAl/AQAACYABAAAJgQEAAAmCAQAACYMBAAAJhAEAAAmFAQAACYYBAAAJhwEAAAmIAQAACYkBAAAJigEAAAmLAQAACYwBAAAJjQEAAAmOAQAACY8BAAAJkAEAAAmRAQAACZIBAAAJkwEAAAmUAQAACZUBAAAJlgEAAAmXAQAACZgBAAAJmQEAAAmaAQAACZsBAAAJnAEAAAmdAQAACZ4BAAAJnwEAAAmgAQAACaEBAAAJogEAAAmjAQAACaQBAAAJpQEAAAmmAQAACacBAAAJqAEAAAmpAQAACaoBAAAJqwEAAAmsAQAACa0BAAAJrgEAAAmvAQAACbABAAAJsQEAAAmyAQAACbMBAAAJtAEAAAm1AQAACbYBAAAJtwEAAAm4AQAACbkBAAAJugEAAAm7AQAACbwBAAAJvQEAAAm+AQAACb8BAAAJwAEAAAnBAQAACcIBAAAJwwEAAAnEAQAACcUBAAAJxgEAAAnHAQAACcgBAAAJyQEAAAnKAQAACcsBAAAJzAEAAAnNAQAACc4BAAAJzwEAAAnQAQAACdEBAAAJ0gEAAAnTAQAACdQBAAAJ1QEAAAnWAQAACdcBAAAJ2AEAAAnZAQAACdoBAAAJ2wEAAAncAQAACd0BAAAJ3gEAAAnfAQAACeABAAAJ4QEAAAniAQAACeMBAAAJ5AEAAAnlAQAACeYBAAAJ5wEAAAnoAQAACekBAAAJ6gEAAAnrAQAACewBAAAJ7QEAAAnuAQAACe8BAAAJ8AEAAAnxAQAACfIBAAAJ8wEAAAn0AQAACfUBAAAJ9gEAAAn3AQAACfgBAAAJ+QEAAAn6AQAADQ4FHAAAAApJbmtQb2ludFYxBAAAAAFYAVkOUHJlc3N1cmVGYWN0b3IJVGltZVN0YW1wAAAAAAYGCxACAAAAZzPPwoHD0D/+IcWXx+7OPwAAAj4AAAAAAAAAAAEdAAAAHAAAAHU32IuQrtA//iHFl8fuzj8AADI+DwAAAAAAAAABHgAAABwAAAB/jzNnmqDQP1IXujUr6M4/AAA8Pg8AAAAAAAAAAR8AAAAcAAAAiOeOQqSS0D+mDK/TjuHOPwAARD4PAAAAAAAAAAEgAAAAHAAAAIq9Zbkmj9A/pgyv047hzj8AAFA+HwAAAAAAAAABIQAAABwAAACRaROnK4jQP1IXujUr6M4/AABUPh8AAAAAAAAAASIAAAAcAAAAluuXC7N90D9SF7o1K+jOPwAATj4fAAAAAAAAAAEjAAAAHAAAAKFD8+a8b9A/pgyv047hzj8AAEs+QgAAAAAAAAABJAAAABwAAACpm07CxmHQP6YMr9OO4c4/AAA5PkIAAAAAAAAAASUAAAAcAAAAsh3TJk5X0D+mDK/TjuHOPwAAMT5CAAAAAAAAAAEmAAAAHAAAALt1LgJYSdA/UPeYD1bUzj8AAA4+QgAAAAAAAAABJwAAABwAAADCzYndYTvQP6Tsja25zc4/AAD+PVIAAAAAAAAAASgAAAAcAAAAzSXluGst0D+k7I2tuc3OPwAAAT5SAAAAAAAAAAEpAAAAHAAAANSnaR3zItA/pOyNrbnNzj8AAAQ+cQAAAAAAAAABKgAAABwAAADlgUldhArQP/rhgksdx84/AAAsPnEAAAAAAAAAASsAAAAcAAAA7rdSOivkzz9O13fpgMDOPwAAXz5xAAAAAAAAAAEsAAAAHAAAAAjAZMxIus8/pMxsh+S5zj8AAHg+gQAAAAAAAAABLQAAABwAAAAodCRMa4nPP/jBYSVIs84/AICQPoEAAAAAAAAAAS4AAAAcAAAAUNSRuZJRzz+irEthD6bOPwCAmD6QAAAAAAAAAAEvAAAAHAAAAICMWgLEC88/Spc1ndaYzj8AgKU+kAAAAAAAAAABMAAAABwAAAC08NA4+r7OP/SBH9mdi84/AICqPqAAAAAAAAAAATEAAAAcAAAA8qyiSjpkzj+ebAkVZX7OPwCAsj6gAAAAAAAAAAEyAAAAHAAAADQVIkp/As4/SFfzUCxxzj8AALY+oAAAAAAAAAABMwAAABwAAAB8KU83yZnNP0hX81Ascc4/AIC3PrAAAAAAAAAAATQAAAAcAAAAyukpEhgqzT/yYf6yyHfOPwAAuD6wAAAAAAAAAAE1AAAAHAAAABpWstprs8w/SHcUdwGFzj8AgLY+vwAAAAAAAAABNgAAABwAAAB4xkNszifMP/ahQP9yn84/AAC2Pr8AAAAAAAAAATcAAAAcAAAA5jrexj+Hyz/64YJLHcfOPwCAsz7PAAAAAAAAAAE4AAAAHAAAAFhbJg+238o/qkzxHzkJzz8AgLI+zwAAAAAAAAABOQAAABwAAADKe25XLDjKP7bslt5ibM8/AIC1Pt8AAAAAAAAAAToAAAAcAAAANERbxJieyT/CzH7pNvfPPwCAtj7fAAAAAAAAAAE7AAAAHAAAAI4IP2j2Gck/auZDDfBK0D8AAL4+7gAAAAAAAAABPAAAABwAAADiIHUeT5zIP3P22DgvpNA/AIDBPu4AAAAAAAAAAT0AAAAcAAAAMOFP+Z0syD9+ln73WAfRPwCAxT7uAAAAAAAAAAE+AAAAHAAAAHJJz/jiysc/i+ZVb0KI0T8AAMc+/gAAAAAAAAABPwAAABwAAACsWfMcHnfHP5g2LecrCdI/AADKPv4AAAAAAAAAAUAAAAAcAAAA2GUOeEo4xz9QAf8tx4bSPwAAyz4NAQAAAAAAAAFBAAAAHAAAAPgZzvdsB8c/smbsaekU0z8AgMs+DQEAAAAAAAABQgAAABwAAAAIHtfAe/LGP8LW5AeoqdM/AADMPh0BAAAAAAAAAUMAAAAcAAAACB7XwHvyxj8krMGw3y3UPwCAyT4dAQAAAAAAAAFEAAAAHAAAAPRtIApoDsc/hPGNxiyo1D8AgMg+LQEAAAAAAAABRQAAABwAAADUuWCKRT/HPzwsT3rdG9U/AADKPi0BAAAAAAAAAUYAAAAcAAAAmqk8ZgqTxz+c4Qr9P4zVPwAAyz48AQAAAAAAAAFHAAAAHAAAADo5q9SnHsg//Aa27Lfy1T8AANA+PAEAAAAAAAABSAAAABwAAAC4FFrDItvIPwYXSxj3S9Y/AADSPlwBAAAAAAAAAUkAAAAcAAAALJit1pOlyT9ijMROr5TWPwCA1D5cAQAAAAAAAAFKAAAAHAAAAJJrSjPxi8o/aFwXLkTG1j8AgNU+XAEAAAAAAAABSwAAABwAAADc4oLrNZXLP8CRThhS59Y/AIDUPlwBAAAAAAAAAUwAAAAcAAAAKFq7o3qezD/AkU4YUufWPwAA1D5rAQAAAAAAAAFNAAAAHAAAAHwpTzfJmc0/vuEcX5LJ1j8AANM+awEAAAAAAAABTgAAABwAAADC9NkBCarOP2Ic1eGZntY/AADSPnsBAAAAAAAAAU8AAAAcAAAA/mcJ8T7Izz+yQXegaGbWPwAA0j57AQAAAAAAAAFQAAAAHAAAAKEZyl0/bNA/rFEDm/4g1j8AANI+igEAAAAAAAABUQAAABwAAABMAZSn5unQP0y8aD5xxNU/AADTPooBAAAAAAAAAVIAAAAcAAAA9RKHegtr0T+WgaeKwFDVPwCA0z6qAQAAAAAAAAFTAAAAHAAAAKHQJzs15dE/OMzrB17g1D8AANU+qgEAAAAAAAABVAAAABwAAABTOnbpY1jSPyp8FJB0X9Q/AIDVPrkBAAAAAAAAAVUAAAAcAAAAEajNYKG20j/EhhbBZ8fTPwAA2T65AQAAAAAAAAFWAAAAHAAAAN1DVyprA9M/thYeI6ky0z8AgNo+uQEAAAAAAAABVwAAABwAAAC7ucAzxjfTP/wrK7Y4odI/AADfPrkBAAAAAAAAAVgAAAAcAAAApwkKfbJT0z9CsSe23QXSPwCA4D7JAQAAAAAAAAFZAAAAHAAAAKcJCn2yU9M/3Lsp59Bt0T8AAOg+yQEAAAAAAAABWgAAABwAAAC/ZW4hyzDTP89rUm/n7NA/AIDrPskBAAAAAAAAAVsAAAAcAAAA6XGJfPfx0j9utpbshHzQPwAA7T74AQAAAAAAAAFcAAAAHAAAABsAKTyrqNI/u5v2Xqkc0D8AAO4++AEAAAAAAAABXQAAABwAAABnwAMX+jjSPxBC7+5Foc8/AADjPvgBAAAAAAAAAV4AAAAcAAAAxFq+Mdqw0T8IokkwHD7PPwAA3j4HAgAAAAAAAAFfAAAAHAAAADD5gRXJE9E/qkzxHzkJzz8AgLU+BwIAAAAAAAABYAAAABwAAACscSU5SV7QP1hX/IHVD88/AICjPgcCAAAAAAAAAWEAAAAcAAAAPiTbAn9tzz8IokkwHD7PPwAAfj4HAgAAAAAAAAFiAAAAHAAAAARdWQFOSM4/EELv7kWhzz8AAF8+BwIAAAAAAAABYwAAABwAAAC+kc42DjjNP7oL5su+EtA/AABQPhcCAAAAAAAAAWQAAAAcAAAAZBaNtbpDzD8WgV8Cd1vQPwAATD4XAgAAAAAAAAFlAAAAHAAAAKp4LtZCOeE/2qHsdDrf1z8AgJo+AAAAAAAAAAABZgAAABwAAAC8vXlRFR/hPyznr1neutc/AIDTPhAAAAAAAAAAAWcAAAAcAAAAxD/+tZwU4T/SsXhv0JnXPwCA4D4QAAAAAAAAAAFoAAAAHAAAANJDB3+r/+A/dswPzAJb1z8AgOk+EAAAAAAAAAABaQAAABwAAADcm2JatfHgP3KMzX9YM9c/AIDqPhAAAAAAAAAAAWoAAAAcAAAA5vO9Nb/j4D8aV5aVShLXPwAA6T4fAAAAAAAAAAFrAAAAHAAAAPY4CbGRyeA/FPcyI8vW1j8AAOU+HwAAAAAAAAABbAAAABwAAAAKflQsZK/gP7gRyn/9l9Y/AADjPh8AAAAAAAAAAW0AAAAcAAAAGsOfpzaV4D9cLGHcL1nWPwCA5T4vAAAAAAAAAAFuAAAAHAAAADBJLdXMdeA/rFEDm/4g1j8AgOY+LwAAAAAAAAABbwAAABwAAABKe2jwZ0/gP1D8qoob7NU/AADsPj4AAAAAAAAAAXAAAAAcAAAAasS8NEkg4D/2NmMNI8HVPwAA7j4+AAAAAAAAAAFxAAAAHAAAABfx+GjX3t8/SHwm8sac1T8AAPY+TgAAAAAAAAABcgAAABwAAABZWXhoHH3fP0ZcBczxiNU/AID5Pk4AAAAAAAAAAXMAAAAcAAAAo0N8zOgQ3z+cUfppVYLVPwAA+z5OAAAAAAAAAAF0AAAAHAAAAPlbsoJBk94/nOEK/T+M1T8AAPw+XgAAAAAAAAABdQAAABwAAABNnhHCFxneP54BLCMVoNU/AAD9Pl4AAAAAAAAAAXYAAAAcAAAAl4gVJuSs3T9MvGg+ccTVPwCA/T5tAAAAAAAAAAF3AAAAHAAAAN+cQhMuRN0/qBHBTlT51T8AQAI/bQAAAAAAAAABeAAAABwAAAAnh0Z3+tfcP1ycUElFT9Y/AMADP30AAAAAAAAAAXkAAAAcAAAAcZtzZERv3D9kPPYHb7LWPwBABz99AAAAAAAAAAF6AAAAHAAAALMD82OJDdw/xvGxitEi1z8AAAk/jQAAAAAAAAABewAAABwAAADvv8R1ybLbP9TRmZWlrdc/AEAKP40AAAAAAAAAAXwAAAAcAAAAIXiNvvps2z/kQZIzZELYPwDACj+pAAAAAAAAAAF9AAAAHAAAAEUCJLWfONs/8rGK0SLX2D8AwAo/qQAAAAAAAAABfgAAABwAAABdXohZuBXbPwKykwLMddk/AAALP7kAAAAAAAAAAX8AAAAcAAAAa2KRIscA2z+6LJcCJxHaPwAACz+5AAAAAAAAAAGAAAAAHAAAAGWMuqtEBNs/IpKEPkmf2j8AAAs/yAAAAAAAAAABgQAAABwAAABT3AP1MCDbP4LXUFSWGds/AMAOP8gAAAAAAAAAAYIAAAAcAAAAMVJt/otU2z86EhIIR43bPwCAED/YAAAAAAAAAAGDAAAAHAAAAAdGUqNfk9s/7EzTu/cA3D8AwA4/2AAAAAAAAAABhAAAABwAAADTt7Ljq9zbP05yfqtvZ9w/AAAOP+gAAAAAAAAAAYUAAAAcAAAAkSUKW+k63D+qdwh1ErrcPwDADT/oAAAAAAAAAAGGAAAAHAAAAEHjqhsTtdw/CF1xGOD43D8AwA0/9wAAAAAAAAABhwAAABwAAADtdiJTvyvdPwyds2SKIN0/AEANP/cAAAAAAAAAAYgAAAAcAAAAl17snGap3T+2p77GJifdPwAADT8HAQAAAAAAAAGJAAAAHAAAADVCrR3/O94/tIedoFET3T8AgAw/BwEAAAAAAAABigAAABwAAADV+0QVGsvePwbNYIX17tw/AAAMPwcBAAAAAAAAAYsAAAAcAAAAc4uzg7dW3z9U8gJExLbcPwBACj8XAQAAAAAAAAGMAAAAHAAAABNFS3vS5d8/+Ox4eiFk3D8AgAk/FwEAAAAAAAABjQAAABwAAABWqZpC9D3gP0Kyt8Zw8Ns/AIAJPzYBAAAAAAAAAY4AAAAcAAAAKPHR+cKD4D80YuBOh2/bPwDACT82AQAAAAAAAAGPAAAAHAAAAP66jRUZv+A/0vzyEmXh2j8AgAs/NgEAAAAAAAABkAAAABwAAADYWiCo8fbgPxRizuw0Mto/AEAMPzYBAAAAAAAAAZEAAAAcAAAAtqZgKM8n4T8CQqSVtn/ZPwAAED9VAQAAAAAAAAGSAAAAHAAAAJqeTpaxUeE/7nFIhXiv2D8AwBE/VQEAAAAAAAABkwAAABwAAACGGMFoG3HhPy4n8qWI4tc/AIAXP1UBAAAAAAAAAZQAAAAcAAAAeH8j202E4T8aV5aVShLXPwAAGj9VAQAAAAAAAAGVAAAAHAAAAHQ+4SiKieE/Avcp8iE41j8AAB0/ZQEAAAAAAAABlgAAABwAAAB46o4Wj4LhP0bM9DgHf9U/AEAeP2UBAAAAAAAAAZcAAAAcAAAAgq1VLdpy4T8yrMrhiMzUPwDAHj90AQAAAAAAAAGYAAAAHAAAAJ7fkEh1TOE/zpar7KYg1D8AAB8/dAEAAAAAAAABmQAAABwAAADEP/61nBThP2oxvrCEktM/AEAYP4QBAAAAAAAAAZoAAAAcAAAA9GIyOg/N4D9eAQhfcCXTPwBAFT+EAQAAAAAAAAGbAAAAHAAAADBJLdXMdeA/WBGUWQbg0j8AQAU/lAEAAAAAAAABnAAAABwAAABuBf/mDBvgP1bxcjMxzNI/AAD8PpQBAAAAAAAAAZ0AAAAcAAAAZ12BMSto3z+slpmKVOPSPwCA9T6jAQAAAAAAAAGeAAAAHAAAAPlbsoJBk94/tPb8/NMe0z8AgPM+owEAAAAAAAABnwAAABwAAAA5HZSFHdHZP/oMmqD2d9w/AICwPgAAAAAAAAAAAaAAAAAcAAAAZSmv4EmS2T/4fIkNDG7cPwAA8j4QAAAAAAAAAAGhAAAAHAAAAImJHE5xWtk/TnJ+q29n3D8AQAA/EAAAAAAAAAABogAAABwAAADDw2n7KQrZP/ZcaOc2Wtw/AIAFPxAAAAAAAAAAAaMAAAAcAAAA3fWkFsXj2D9MUl2FmlPcPwDAAT8QAAAAAAAAAAGkAAAAHAAAAPf9tqjiudg/SsJM8q9J3D8AAP4+EAAAAAAAAAABpQAAABwAAAAfXiQWCoLYP54nMf0oOdw/AID0Ph8AAAAAAAAAAaYAAAAcAAAAVZhxw8Ix2D+cBxDXUyXcPwAA8D4fAAAAAAAAAAGnAAAAHAAAAJcqGkyF09c/RmLpfzAO3D8AAOw+LwAAAAAAAAABqAAAABwAAADZkplLynHXP+68wigN99s/AIDqPi8AAAAAAAAAAakAAAAcAAAAHdHvwZEM1z9Akpagm9zbPwCA5j5OAAAAAAAAAAGqAAAAHAAAAGEPRjhZp9Y/6uxvSXjF2z8AAOU+TgAAAAAAAAABqwAAABwAAADBf9fJuxvWP+jMTiOjsds/AIDfPk4AAAAAAAAAAawAAAAcAAAAH/BoWx6Q1T+QtzhfaqTbPwCA3T5OAAAAAAAAAAGtAAAAHAAAAIFg+uyABNU/PDIzLhyh2z8AgNU+XgAAAAAAAAABrgAAABwAAADnKOdZ7WrUPzwyMy4cods/AADSPl4AAAAAAAAAAa8AAAAcAAAAUfHTxlnR0z/mPD6QuKfbPwAA1z5tAAAAAAAAAAGwAAAAHAAAALM3PM8+QtM/kkdJ8lSu2z8AgNk+bQAAAAAAAAABsQAAABwAAAAbACk8q6jSPzxSVFTxtNs/AADjPn0AAAAAAAAAAbIAAAAcAAAAh57sH5oL0j/oXF+2jbvbPwAA5z59AAAAAAAAAAGzAAAAHAAAAO6QAhaEddE/6uxvSXjF2z8AgO4+fQAAAAAAAAABtAAAABwAAABYL8b5ctjQP5aHiz7/1ds/AADyPn0AAAAAAAAAAbUAAAAcAAAAzSXluGst0D+WF5zR6d/bPwAA+j6NAAAAAAAAAAG2AAAAHAAAAIQ4CPDIBM8/7CyylSLt2z8AgP0+jQAAAAAAAAABtwAAABwAAAB8KU83yZnNP0RCyFlb+ts/AAD+PpwAAAAAAAAAAbgAAAAcAAAAhB6fR9gZzD/w3ONO4grcPwAA/j6cAAAAAAAAAAG5AAAAHAAAAIgT71fnmco/8vwEdbce3D8AgPo+sQAAAAAAAAABugAAABwAAAC2aKzVHeLIP54nMf0oOdw/AAD5PrEAAAAAAAAAAbsAAAAcAAAAzA2znEBGxz+i12K26FbcPwAA9T7BAAAAAAAAAAG8AAAAHAAAAPAKFT9tnMU/+gyaoPZ33D8AAPM+wQAAAAAAAAABvQAAABwAAAAMXMnzlPnDP1LS4R3votw/AIDtPtAAAAAAAAAAAb4AAAAcAAAAGv3G8ahywj8GrT9fINvcPwCA6z7QAAAAAAAAAAG/AAAAHAAAACz2H8vG3cA/DJ2zZIog3T8AAOY+4AAAAAAAAAABwAAAABwAAABk1t+2q7u+PxKNJ2r0Zd0/AIDjPuAAAAAAAAAAAcEAAAAcAAAAXBDJILbXuz9uAqGgrK7dPwAA3j7vAAAAAAAAAAHCAAAAHAAAAGCiDWbK5bg/dvIUphb03T8AgNs+7wAAAAAAAAABwwAAABwAAABMhJv0yg+2Pyjtkw0dQN4/AADZPv8AAAAAAAAAAcQAAAAcAAAAGAa8FaRxsz+Ggi5qqpzePwAA2D7/AAAAAAAAAAHFAAAAHAAAAOzfNxKHxbA/PC3finAG3z8AgNE+DwEAAAAAAAABxgAAABwAAACIc2cd1DKsP0ZdldyEc98/AADOPg8BAAAAAAAAAccAAAAcAAAAuAYXziOCpz9UjUsumeDfPwAAyj4PAQAAAAAAAAHIAAAAHAAAAIgpNe0QXaM/BayOOhov4D8AgMg+HgEAAAAAAAAByQAAABwAAABo2Ms9rd+eP2LZfyfdcuA/AADJPh4BAAAAAAAAAcoAAAAcAAAAYD3lWMKslz+7vujKqrHgPwCAyT4uAQAAAAAAAAHLAAAAHAAAAKghSb45WZE/bplGDNzp4D8AAMw+LgEAAAAAAAABzAAAABwAAABwShQB2DmIPx28LJcCJ+E/AADNPj4BAAAAAAAAAc0AAAAcAAAAgCChfmTffz966R2ExWrhPwCAyz4+AQAAAAAAAAHOAAAAHAAAAMAojm4EqHM/KlSMWOGs4T8AgMo+TQEAAAAAAAABzwAAABwAAACAW9+jH5tnPzG078pg6OE/AADIPk0BAAAAAAAAAdAAAAAcAAAAQF8g5tFeYj+MUdAkOSLiPwCAxj5sAQAAAAAAAAHRAAAAHAAAAEBadDjkWWk/PgTHQkpp4j8AAMY+bAEAAAAAAAAB0gAAABwAAABAJriXjSV3P5oxuC8NreI/AADGPmwBAAAAAAAAAdMAAAAcAAAA4E1VQ4r9gj/1zpiJ5ebiPwCAyz5sAQAAAAAAAAHUAAAAHAAAAABIPipht4s/T9xoUNMW4z8AAM4+fAEAAAAAAAAB1QAAABwAAACwP7svOS+UP1Qcq5x9PuM/AIDSPnwBAAAAAAAAAdYAAAAcAAAAEPp+8V55nD9XFGWfMmHjPwCA1D6MAQAAAAAAAAHXAAAAHAAAAAj6M+yamaI/rwEUQEt94z8AgNc+jAEAAAAAAAAB2AAAABwAAABw9vKp6NWnP1zkt37HkuM/AADZPpsBAAAAAAAAAdkAAAAcAAAAeNJpH8C5rT9eBNmknKbjPwAA3T6bAQAAAAAAAAHaAAAAHAAAABT3Al2kBrI/YNxxgXy14z8AgN4+uwEAAAAAAAAB2wAAABwAAAAcvRnzmeq0P7ap//u/veM/AADkPrsBAAAAAAAAAdwAAAAcAAAA/CLDG2gGuD+3ORCPqsfjPwAA5j7KAQAAAAAAAAHdAAAAHAAAACgApfx6K7w/YkQb8UbO4z8AgOc+ygEAAAAAAAAB3gAAABwAAAC0xh7KUBrAPw5PJlPj1OM/AADoPsoBAAAAAAAAAd8AAAAcAAAAPl00X9A6wj8Ol66c2NnjPwCA5j7aAQAAAAAAAAHgAAAAHAAAANj3Ur1eRsQ/D9825s3e4z8AAOY+2gEAAAAAAAAB4QAAABwAAABg4rpk2W3GPw8nvy/D4+M/AADoPukBAAAAAAAAAeIAAAAcAAAA+NAr1WKAyD8Qb0d5uOjjPwAA6T7pAQAAAAAAAAHjAAAAHAAAAHJjOKHTtco/ZfRMqgbs4z8AgOo++QEAAAAAAAAB5AAAABwAAAAMUqkRXcjMP2X0TKoG7OM/AIDrPvkBAAAAAAAAAeUAAAAcAAAAlui+ptzozj+6McqRX+rjPwCA8z75AQAAAAAAAAHmAAAAHAAAAJbrlwuzfdA/Dye/L8Pj4z8AAPc+CQIAAAAAAAAB5wAAABwAAADejPlMdYrRPw6XrpzY2eM/AID/PgkCAAAAAAAAAegAAAAcAAAAOQg7zsh+0j9iRBvxRs7jPwDAAT8JAgAAAAAAAAHpAAAAHAAAAIdVSv2PhNM/YWyCFGe/4z8AQAU/GAIAAAAAAAAB6gAAABwAAADnUhDjam7UPwoP5AY5reM/AAAHPxgCAAAAAAAAAesAAAAcAAAAR1DWyEVY1T8H78LgY5njPwAACz84AgAAAAAAAAHsAAAAHAAAAKdNnK4gQtY/BYcZcZmA4z8AwAw/OAIAAAAAAAAB7QAAABwAAAAfp8Y4FAnXPwLX57fZYuM/AEAUPzgCAAAAAAAAAe4AAAAcAAAAj6iV5/3d1z9U1CJTiDnjPwCAFz84AgAAAAAAAAHvAAAAHAAAAA2ERNZ4mtg/pNFd7jYQ4z8AgBs/RwIAAAAAAAAB8AAAABwAAACbY/yNAkLZP0sMFnE+5eI/AAAdP0cCAAAAAAAAAfEAAAAcAAAAMcU4qhPf2T9HhEvbnrjiPwBAHz9XAgAAAAAAAAHyAAAAHAAAAMn8Sz2neNo/6y7zyruD4j8AQCA/VwIAAAAAAAAB8wAAABwAAABrOGiZSf3aP+WGBw9HQ+I/AAAjP3YCAAAAAAAAAfQAAAAcAAAAHaK2R3hw2z8zHJk6KwHiPwAAJD92AgAAAAAAAAH1AAAAHAAAANsPDr+1zts/L3StfrbA4T8AgCc/dgIAAAAAAAAB9gAAABwAAAChKRMk+CXcP89uI7UTbuE/AAApP3YCAAAAAAAAAfcAAAAcAAAAdx34yMtk3D8cLBwEGB3hPwBAKz+GAgAAAAAAAAH4AAAAHAAAAFsV5jaujtw/aKGMCSfH4D8AQCw/hgIAAAAAAAAB+QAAABwAAABP57PkIaDcP2AB50r9Y+A/AMAtP6UCAAAAAAAAAfoAAAAcAAAAT72KW6Sc3D8BJMSkegLgPwCALj+lAgAAAAAAAAH7AAAAHAAAAGOXaps1hNw/Qv0xagU43z8AgDA/pQIAAAAAAAAB/AAAABwAAACLza5/30jcP9an0Ch5ZN4/AEAxP6kCAAAAAAAAAf0AAAAcAAAA0+HbbCng2z/CZ4WrJZ7dPwBAMT+pAgAAAAAAAAH+AAAAHAAAACumvxCHW9s/WBIkapnK3D8AADE/qQIAAAAAAAAB/wAAABwAAACjcrVGAq3aP0LS2OxFBNw/AIArP6kCAAAAAAAAAQABAAAcAAAAOR2UhR3R2T/cvLn3Y1jbPwAAKT+4AgAAAAAAAAEBAQAAHAAAAP2pZJbnstg/0NzR7I/N2j8AQBo/uAIAAAAAAAABAgEAABwAAADbPkc5z2rXP8bMPMFQdNo/AMATP9cCAAAAAAAAAQMBAAAcAAAAxSuFt8AU1j/CjPp0pkzaPwBABz/XAgAAAAAAAAEEAQAAHAAAAMd0J9rKm9Q/bJcF10JT2j8AAAI/1wIAAAAAAAABBQEAABwAAADHvcn81CLTP3JnWLbXhNo/AADuPtcCAAAAAAAAAQYBAAAcAAAAxFq+Mdqw0T9+lw4I7PHaPwAA5D7nAgAAAAAAAAEHAQAAHAAAAKxxJTlJXtA/iFfV7Opo2z8AgN8+5wIAAAAAAAABCAEAABwAAAAmERmBcBfOP0RCyFlb+ts/AADePgYDAAAAAAAAAQkBAAAcAAAAbKrccYTW6z9AD20nWJJjPwAALj4AAAAAAAAAAAEKAQAAHAAAAHBWil+Jz+s/QA9tJ1iSYz8AAG4+EAAAAAAAAAABCwEAABwAAABwwfWays3rPwC6L6pwOWU/AAB9PhAAAAAAAAAAAQwBAAAcAAAAdCxh1gvM6z8AZfIsieBmPwCAgz4QAAAAAAAAAAENAQAAHAAAAHQsYdYLzOs/AGXyLIngZj8AgI8+EAAAAAAAAAABDgEAABwAAAB0LGHWC8zrP8APta+hh2g/AACUPhAAAAAAAAAAAQ8BAAAcAAAAdJfMEU3K6z+Auncyui5qPwCAnT4fAAAAAAAAAAEQAQAAHAAAAHQCOE2OyOs/QBD9N+t8bT8AgKE+HwAAAAAAAAABEQEAABwAAAB2baOIz8brP+AywR6OZXA/AACjPh8AAAAAAAAAARIBAAAcAAAAeEN6/1HD6z9AM+XiMuByPwAApD4fAAAAAAAAAAETAQAAHAAAAHwZUXbUv+s/gDMJp9dadT8AAKY+LwAAAAAAAAABFAEAABwAAAB+7yftVrzrP2DeyynwAXc/AACnPi8AAAAAAAAAARUBAAAcAAAAgMX+Y9m46z+g3u/tlHx5PwCAsD4/AAAAAAAAAAEWAQAAHAAAAIKb1dpbtes/YImycK0jez8AgLQ+PwAAAAAAAAABFwEAABwAAACEcaxR3rHrP0A0dfPFynw/AADEPj8AAAAAAAAAARgBAAAcAAAAiEeDyGCu6z8A3zd23nF+PwAAyz5OAAAAAAAAAAEZAQAAHAAAAIqIxXokqes/sO8tnUF2gD8AgNc+TgAAAAAAAAABGgEAABwAAACOyQct6KPrP4Ca8B9aHYI/AIDcPl4AAAAAAAAAARsBAAAcAAAAknW1Gu2c6z9wRcUExQGFPwCA5T5tAAAAAAAAAAEcAQAAHAAAAJiMzkMzlOs/UJtcbEiNiT8AgOk+fQAAAAAAAAABHQEAABwAAACieb7j+4frP6j4C0y4SZA/AIDuPo0AAAAAAAAAAR4BAAAcAAAArDyF+kZ46z9oTpqCkjaUPwCA8D6NAAAAAAAAAAEfAQAAHAAAALb/SxGSaOs/gPmAyU9YmD8AgPI+jQAAAAAAAAABIAEAABwAAADCLX5jHlfrP5CkZxANepw/AIDzPpwAAAAAAAAAASEBAAAcAAAAzIXZPihJ6z/QJ6cr5U2gPwCA8j6cAAAAAAAAAAEiAQAAHAAAANbdNBoyO+s/ECjL74nIoj8AAPI+rAAAAAAAAAABIwEAABwAAADeyiS6+i7rP1ioc0yDkqU/AADyPqwAAAAAAAAAASQBAAAcAAAA5rcUWsMi6z8AfnS5X5GoPwAA8j68AAAAAAAAAAElAQAAHAAAAO45mb5KGOs/6KjEBXYmqz8AAPI+vAAAAAAAAAABJgEAABwAAAD0ux0j0g3rP9jTFFKMu60/AADyPssAAAAAAAAAAScBAAAcAAAA/D2ih1kD6z8MahyLGBuwPwAA8j7LAAAAAAAAAAEoAQAAHAAAAALAJuzg+Oo/2JRaddxysT8AAPI+ywAAAAAAAAABKQEAABwAAAAKQqtQaO7qP1TqxOcR5bI/AADzPtsAAAAAAAAAASoBAAAcAAAAEFnEea7l6j8oVUUegGS0PwCA8z7bAAAAAAAAAAErAQAAHAAAABZw3aL03Oo/TJWZzHzJtT8AAPU+6gAAAAAAAAABLAEAABwAAAAch/bLOtTqP8DqAz+yO7c/AID1PuoAAAAAAAAAAS0BAAAcAAAAIJ4P9YDL6j+QFUIpdpO4PwAA+j76AAAAAAAAAAEuAQAAHAAAACi1KB7Hwuo/uJXYIx0guj8AAPw++gAAAAAAAAABLwEAABwAAAAszEFHDbrqP5BAm6Y1x7s/AID+PgoBAAAAAAAAATABAAAcAAAANHjvNBKz6j8M1kdlFWG9PwCA/z4KAQAAAAAAAAExAQAAHAAAADgknSIXrOo/NFbeX7ztvj8AgAA/KQEAAAAAAAABMgEAABwAAAA80EoQHKXqP4RgL0uVNsA/AMAAPykBAAAAAAAAATMBAAAcAAAAQudjOWKc6j9Ci2QEsO/APwDAAD8pAQAAAAAAAAE0AQAAHAAAAEj+fGKok+o/rODFRTzDwT8AAAE/KQEAAAAAAAABNQEAABwAAABOFZaL7orqP8RAMulkncI/AAACPzkBAAAAAAAAATYBAAAcAAAAVCyvtDSC6j8qlpMq8XDDPwCAAj85AQAAAAAAAAE3AQAAHAAAAFquMxm8d+o/Ptbep0Q3xD8AgAU/SAEAAAAAAAABOAEAABwAAABiMLh9Q23qP6orQOnQCsU/AAAHP0gBAAAAAAAAATkBAAAcAAAAah2oHQxh6j/Cq82yzvjFPwCACj9YAQAAAAAAAAE6AQAAHAAAAHIKmL3UVOo/2itbfMzmxj8AAAw/WAEAAAAAAAABOwEAABwAAAB894ddnUjqP5yW0oGRx8c/AEANP2cBAAAAAAAAATwBAAAcAAAAguR3/WU86j8I7DPDHZvIPwDADT9nAQAAAAAAAAE9AQAAHAAAAIzRZ50uMOo/IGzBjBuJyT8AQBE/dwEAAAAAAAABPgEAABwAAACUvlc99yPqP+QWe96Kkco/AMASP3cBAAAAAAAAAT8BAAAcAAAAnKtH3b8X6j9UrB5swYzLPwBAFT+HAQAAAAAAAAFAAQAAHAAAAKQtzEFHDeo/GDe3l1uBzD8AQBY/hwEAAAAAAAABQQEAABwAAACqr1CmzgLqP9wBkg+gnc0/AAAaP4cBAAAAAAAAAUIBAAAcAAAAspxARpf26T8AQua9nALPPwDAGz+WAQAAAAAAAAFDAQAAHAAAALwexaoe7Ok/ZqYBwUUj0D8AwB0/lgEAAAAAAAABRAEAABwAAADANd7TZOPpPyGxFVSLyNA/AIAeP7YBAAAAAAAAAUUBAAAcAAAAxkz3/Kra6T/f20oNpoHRPwCAID+2AQAAAAAAAAFGAQAAHAAAAMqNOa9u1ek/RvFpAogt0j8AQCE/tgEAAAAAAAABRwEAABwAAADMznthMtDpPwD8fZXN0tI/AEAiP7YBAAAAAAAAAUgBAAAcAAAA0A++E/bK6T9qMb6whJLTPwDAIj/FAQAAAAAAAAFJAQAAHAAAANTllIp4x+k/elHoBwNF1D8AACQ/xQEAAAAAAAABSgEAABwAAADWJtc8PMLpP+T2F5DP+tQ/AIAkP9UBAAAAAAAAAUsBAAAcAAAA2Pyts76+6T9MvGg+ccTVPwCAJj/VAQAAAAAAAAFMAQAAHAAAANzShCpBu+k/DHeuinaH1j8AQCc/9AEAAAAAAAABTQEAABwAAADgE8fcBLbpPx4n6XTfQ9c/AAAqP/QBAAAAAAAAAU4BAAAcAAAA4OmdU4ey6T+IXCmQlgPYPwAAKz8EAgAAAAAAAAFPAQAAHAAAAOiVS0GMq+k/9EGbZA3h2D8AQC0/BAIAAAAAAAABUAEAABwAAADqQfkukaTpP7Y8I/28y9k/AEAuPwQCAAAAAAAAAVEBAAAcAAAA8O2mHJad6T/MDH8N+5vaPwAAMT8TAgAAAAAAAAFSAQAAHAAAAPSZVAqbluk/3tzaHTls2z8AADI/EwIAAAAAAAABUwEAABwAAAD6RQL4n4/pP0oyPF/FP9w/AEA0PyMCAAAAAAAAAVQBAAAcAAAA/oZEqmOK6T9e4nZJLvzcPwBANT8jAgAAAAAAAAFVAQAAHAAAAADIhlwnhek/Gg2sAkm13T8AgDg/MwIAAAAAAAABVgEAABwAAAAECckO63/pP9jH8U5OeN4/AAA6PzMCAAAAAAAAAVcBAAAcAAAACEoLwa566T/qVwsT4iDfPwBAPD8zAgAAAAAAAAFYAQAAHAAAAAyLTXNydek/UN0ZddnC3z8AQD0/QgIAAAAAAAABWQEAABwAAAAOzI8lNnDpP1vBpP5SPOA/AMA+P0ICAAAAAAAAAVoBAAAcAAAAEg3S1/lq6T+5xi7I9Y7gPwCAPz9SAgAAAAAAAAFbAQAAHAAAABTjqE58Z+k/wv4qF1XZ4D8AwD8/UgIAAAAAAAABXAEAABwAAAAYuX/F/mPpP3L5qX5bJeE/AABAP1ICAAAAAAAAAV0BAAAcAAAAGI9WPIFg6T96eS4XsHThPwBAPz9hAgAAAAAAAAFeAQAAHAAAABiPVjyBYOk/gWmiHBq64T8AAD8/YQIAAAAAAAABXwEAABwAAAAYj1Y8gWDpP4fJBY+Z9eE/AABAP3ECAAAAAAAAAWABAAAcAAAAGCTrAEBi6T+M4eC3IyziPwCAQD9xAgAAAAAAAAFhAQAAHAAAABTjqE58Z+k/Prw++VRk4j8AwEA/gQIAAAAAAAABYgEAABwAAAASomacuGzpP+7eJIR7oeI/AABBP4ECAAAAAAAAAWMBAAAcAAAADItNc3J16T+fuYLFrNniPwBAPz+QAgAAAAAAAAFkAQAAHAAAAAR0NEosfuk/pNFd7jYQ4z8AgD4/kAIAAAAAAAABZQEAABwAAAAAXRsh5obpP6qhsM3LQeM/AEA/P6ACAAAAAAAAAWYBAAAcAAAA+kUC+J+P6T8EP5EnpHvjPwCAPz+gAgAAAAAAAAFnAQAAHAAAAPLDfZMYmuk/YST6ynG64z8AwD8/sAIAAAAAAAABaAEAABwAAADsrGRq0qLpPxFH4FWY9+M/AABAP7ACAAAAAAAAAWkBAAAcAAAA5irgBUut6T/CIT6XyS/kPwCAQD+/AgAAAAAAAAFqAQAAHAAAAOATx9wEtuk/xzkZwFNm5D8AwEA/vwIAAAAAAAABawEAABwAAADY/K2zvr7pP3lc/0p6o+Q/AMBAP88CAAAAAAAAAWwBAAAcAAAA1HopTzfJ6T/UQWjuR+LkPwAAQT/PAgAAAAAAAAFtAQAAHAAAAMz4pOqv0+k/gxzGL3ka5T8AAEE/3gIAAAAAAAABbgEAABwAAADCC7VK59/pPzT3I3GqUuU/AABBP94CAAAAAAAAAW8BAAAcAAAAvB7Fqh7s6T86V4fjKY7lPwAAQT/uAgAAAAAAAAFwAQAAHAAAALIx1QpW+Ok/Qkf76JPT5T8AAEE/7gIAAAAAAAABcQEAABwAAACqROVqjQTqP0nv5qQIFOY/AEBAP+4CAAAAAAAAAXIBAAAcAAAAoOyJj4MS6j/5Ec0vL1HmPwAAQD/+AgAAAAAAAAFzAQAAHAAAAJj/me+6Huo/qjSzulWO5j8AgEA//gIAAAAAAAABdAEAABwAAACOpz4UsSzqP1rnqdhm1eY/AMBAPw0DAAAAAAAAAXUBAAAcAAAAhrpOdOg46j+4FJvFKRnnPwDAQD8NAwAAAAAAAAF2AQAAHAAAAIA4yg9hQ+o/ZzeBUFBW5z8AAEE/HQMAAAAAAAABdwEAABwAAAB6IbHmGkzqP26X5MLPkec/AIBBPx0DAAAAAAAAAXgBAAAcAAAAcgqYvdRU6j8fStvg4NjnPwDAQT8tAwAAAAAAAAF5AQAAHAAAAG5e6s/PW+o/J4LXL0Aj6D8AwEE/LQMAAAAAAAABegEAABwAAABqHagdDGHqP4OvyBwDZ+g/AABCPzwDAAAAAAAAAXsBAAAcAAAAZnH6Lwdo6j/gJEJTu6/oPwBAQT88AwAAAAAAAAF8AQAAHAAAAGSbI7mEa+o/PyrMHF4C6T8AAEE/TAMAAAAAAAABfQEAABwAAABgWuEGwXDqP0ViyGu9TOk/AIBBP0wDAAAAAAAAAX4BAAAcAAAAXu91y39y6j+hj7lYgJDpPwDAQT9bAwAAAAAAAAF/AQAAHAAAAFwZn1T9deo//byqRUPU6T8AgEI/WwMAAAAAAAABgAEAABwAAABarjMZvHfqP7G3Ka1JIOo/AMBCP2sDAAAAAAAAAYEBAAAcAAAAWNhcojl76j8L5RqaDGTqPwDAQj9rAwAAAAAAAAGCAQAAHAAAAFht8Wb4fOo/vQcBJTOh6j8AAEM/ewMAAAAAAAABgwEAABwAAABWlxrwdYDqP8NnZJey3Oo/AABDP3sDAAAAAAAAAYQBAAAcAAAAVCyvtDSC6j91Glu1wyPrPwAAQz+KAwAAAAAAAAGFAQAAHAAAAFLBQ3nzg+o/fQrPui1p6z8AAEM/igMAAAAAAAABhgEAABwAAABSwUN584PqPy11PY9Jq+s/AABDP5oDAAAAAAAAAYcBAAAcAAAAUutsAnGH6j+Loi58DO/rPwAAQz+aAwAAAAAAAAGIAQAAHAAAAFLrbAJxh+o/5ReossQ37D8AAEM/qgMAAAAAAAABiQEAABwAAABQgAHHL4nqP0NFmZ+He+w/AIBDP6oDAAAAAAAAAYoBAAAcAAAAThWWi+6K6j9HpfwRB7fsPwDAQz+5AwAAAAAAAAGLAQAAHAAAAErUU9kqkOo/+X9aUzjv7D8AwEM/uQMAAAAAAAABjAEAABwAAABI/nxiqJPqP1MdO60QKe0/AABEP8kDAAAAAAAAAY0BAAAcAAAARL06sOSY6j+vAqRQ3mftPwCARD/JAwAAAAAAAAGOAQAAHAAAAEB8+P0gnuo/XyWK2wSl7T8AwEQ/2AMAAAAAAAABjwEAABwAAAA8Zd/U2qbqP2U9ZQSP2+0/AMBEP9gDAAAAAAAAAZABAAAcAAAANrkx59Wt6j8VGMNFwBPuPwAART/oAwAAAAAAAAGRAQAAHAAAAC43rYJOuOo/cbWjn5hN7j8AAEU/6AMAAAAAAAABkgEAABwAAAAotSgex8LqPyHYiSq/iu4/AABFP/gDAAAAAAAAAZMBAAAcAAAAHl3NQr3Q6j99LeI6or/uPwAART/4AwAAAAAAAAGUAQAAHAAAABSaBixy4Oo/gf00Gjfx7j8AAEU/+AMAAAAAAAABlQEAABwAAAAGAWmepPPqP4U9d2bhGO8/AMBDPwcEAAAAAAAAAZYBAAAcAAAA+Pxf1ZUI6z/fujaa5D7vPwBAQz8HBAAAAAAAAAGXAQAAHAAAAOgigJUEIes/47LwnJlh7z8AAEM/FwQAAAAAAAABmAEAABwAAADW3TQaMjvrP+ViIlZZf+8/AABDPxcEAAAAAAAAAZkBAAAcAAAAwi1+Yx5X6z/pElQPGZ3vPwAAQz8nBAAAAAAAAAGaAQAAHAAAAK4SXHHJdOs/Qbh6Zjy07z8AAEM/JwQAAAAAAAABmwEAABwAAACcYqW6tZDrP+2aHqW4ye8/AMBBPzYEAAAAAAAAAZwBAAAcAAAAiLLuA6Ks6z9F+Lyy5tvvPwBAQT82BAAAAAAAAAGdAQAAHAAAAHSXzBFNyus/RYjNRdHl7z8AAEA/RgQAAAAAAAABngEAABwAAABa0Pwx8+7rP/GS2Kdt7O8/AEA/P0YEAAAAAAAAAZ8BAAAcAAAAQMjqn9UY7D+bDdN2H+nvPwAAPz9VBAAAAAAAAAGgAQAAHAAAACBVbdJ2ROw/77o/y43d7z8AAD8/VQQAAAAAAAABoQEAABwAAAAEuMZ7mmzsP0MgJNYGze8/AAA/P2UEAAAAAAAAAaIBAAAcAAAA7PD2m0CR7D9BAAOwMbnvPwAAPz9lBAAAAAAAAAGjAQAAHAAAANK+u4Clt+w/PZhZQGeg7z8AgD8/ZQQAAAAAAAABpAEAABwAAAC0Sz6zRuPsP5G1tQHriu8/AMA/P3UEAAAAAAAAAaUBAAAcAAAAlm1VqqYQ7T85yAZh0m7vPwDAPj91BAAAAAAAAAGmAQAAHAAAAHaPbKEGPu0/iw3KRXZK7z8AQD4/hAQAAAAAAAABpwEAABwAAABah1oP6WftPy+4cTWTFe8/AAA+P4QEAAAAAAAAAagBAAAcAAAAQFUf9E2O7T/VYhklsODuPwAAPj+UBAAAAAAAAAGpAQAAHAAAACj5uk81se0/ew3BFM2r7j8AAD4/lAQAAAAAAAABqgEAABwAAAAScy0in9DtPx9w4Lr0ce4/AAA+P6QEAAAAAAAAAasBAAAcAAAA+hbJfYbz7T/D+maEPCnuPwAAPj+kBAAAAAAAAAGsAQAAHAAAAOBP+Z0sGO4/EUhwZivi7T8AAD4/swQAAAAAAAABrQEAABwAAADGslJHUEDuPwlY/GDBnO0/AIA+P7MEAAAAAAAAAa4BAAAcAAAArIAXLLVm7j+rCupNKUXtPwDAPj/DBAAAAAAAAAGvAQAAHAAAAJQks4ecie4/+X9aUzjv7D8AwD4/wwQAAAAAAAABsAEAABwAAACCdPzQiKXuP+9vxSf5lew/AAA/P9IEAAAAAAAAAbEBAAAcAAAAbi+xVba/7j85xRQHMyzsPwCAPz/SBAAAAAAAAAGyAQAAHAAAAGArqIyn1O4/2Z9pF7vF6z8AwD8/4gQAAAAAAAABswEAABwAAABUkgr/2efuP3lanQFuS+s/AABBP+IEAAAAAAAAAbQBAAAcAAAASGTYrE357j8XXVk1FtbqPwCAQT/yBAAAAAAAAAG1AQAAHAAAADw2plrBCu8/XwJ3W5BO6j8AQEI/8gQAAAAAAAABtgEAABwAAAAwCHQINRzvP1P6Jy2c0uk/AMBCPwEFAAAAAAAAAbcBAAAcAAAAJNpBtqgt7z+ZV70JIUbpPwDAQj8BBQAAAAAAAAG4AQAAHAAAABisD2QcP+8/N4LgYOnB6D8AAEM/EQUAAAAAAAABuQEAABwAAAAM6UhN0U7vP36X7fN4MOg/AEBCPxEFAAAAAAAAAboBAAAcAAAAArsW+0Rg7z8beogBTKfnPwAAQj8hBQAAAAAAAAG7AQAAHAAAAPb3T+T5b+8/YkcNS+YQ5z8AAEM/IQUAAAAAAAABvAEAABwAAADsNInNrn/vP1EfnfYcgeY/AIBDPzAFAAAAAAAAAb0BAAAcAAAA3gZXeyKR7z9DZxwPaeflPwDAQz8wBQAAAAAAAAG+AQAAHAAAANZDkGTXoO8/iewYDw5M5T8AAEQ/QAUAAAAAAAABvwEAABwAAADKFV4SS7LvP3o0mCdasuQ/AEBDP0AFAAAAAAAAAcABAAAcAAAAvlKX+//B7z9o7Aatuw7kPwAAQz9PBQAAAAAAAAHBAQAAHAAAALT6OyD2z+8/BD+RJ6R74z8AgEM/TwUAAAAAAAABwgEAABwAAACuouBE7N3vP/U+iPb63OI/AMBDP08FAAAAAAAAAcMBAAAcAAAApovHG6bm7z/mFhiiMU3iPwDAQz9fBQAAAAAAAAHEAQAAHAAAAKJKhWni6+8/1l6Xun2z4T8AAEQ/XwUAAAAAAAABxQEAABwAAACg3xkuoe3vPxx0pE0NIuE/AABFP28FAAAAAAAAAcYBAAAcAAAAoN8ZLqHt7z9j+aBNsobgPwCART9vBQAAAAAAAAHHAQAAHAAAAKJKhWni6+8/qIJAzPzZ3z8AQEY/fgUAAAAAAAAByAEAABwAAACkIFzgZOjvP9yXRC7jqd4/AMBGP34FAAAAAAAAAckBAAAcAAAApCBc4GTo7z9qMk7BF33dPwBARj+OBQAAAAAAAAHKAQAAHAAAAKb2Mlfn5O8/+Ox4eiFk3D8AAEY/jgUAAAAAAAABywEAABwAAACqzAnOaeHvPzAingLdR9s/AABGP54FAAAAAAAAAcwBAAAcAAAArqLgROzd7z8UYs7sNDLaPwAARj+eBQAAAAAAAAHNAQAAHAAAAK6i4ETs3e8/+KH+1owc2T8AAEc/rQUAAAAAAAABzgEAABwAAACueLe7btrvPzJnNPIyCtg/AIBHP60FAAAAAAAAAc8BAAAcAAAAsOMi96/Y7z8YN3Vvdf7WPwBARz+9BQAAAAAAAAHQAQAAHAAAALC5+W0y1e8/UPyqihvs1T8AAEc/vQUAAAAAAAAB0QEAABwAAAC0+jsg9s/vPzZc/JpI6tQ/AABIP8wFAAAAAAAAAdIBAAAcAAAAttASl3jM7z8eLD0Yi97TPwCASD/MBQAAAAAAAAHTAQAAHAAAALqm6Q37yO8/sCaqHT/t0j8AQEk/3AUAAAAAAAAB1AEAABwAAAC6EVVJPMfvP5L26pqB4dE/AMBJP9wFAAAAAAAAAdUBAAAcAAAAvnzAhH3F7z965kw+menQPwDAST/sBQAAAAAAAAHWAQAAHAAAAL5Sl/v/we8/EmIQFRu1zz8AAEo/7AUAAAAAAAAB1wEAABwAAADCk9mtw7zvPzZX6h+D0s0/AIBKP/sFAAAAAAAAAdgBAAAcAAAAxj+Hm8i17z8EF41A3c7LPwDASj/7BQAAAAAAAAHZAQAAHAAAAMrrNInNru8/1BZyreHyyT8AQEk/+wUAAAAAAAAB2gEAABwAAADSbbntVKTvP/gLTLhJEMg/AIBIPwsGAAAAAAAAAdsBAAAcAAAA3MUUyV6W7z/ICzElTjTGPwAASD8LBgAAAAAAAAHcAQAAHAAAAOiI29+phu8/nmt5BNKTxD8AAEg/GwYAAAAAAAAB3QEAABwAAADytg0yNnXvP3SroL2A38I/AEBGPxsGAAAAAAAAAd4BAAAcAAAAAOU/hMJj7z+eAN46aDjBPwCART8qBgAAAAAAAAHfAQAAHAAAAAx+3RGQUO8/SFbnkGWMvz8AgEQ/KgYAAAAAAAAB4AEAABwAAAAagubanjvvP/RVupsXc7w/AABEPzoGAAAAAAAAAeEBAAAcAAAAKLAYLSsq7z8E6ycDV7a5PwAARD86BgAAAAAAAAHiAQAAHAAAADRJtrr4Fu8/cBUwxyNWtz8AAEQ/SQYAAAAAAAAB4wEAABwAAABC4lNIxgPvP4yqpl8MOLU/AABEP0kGAAAAAAAAAeQBAAAcAAAAUrwziFfr7j+sPx349BmzPwAARD9ZBgAAAAAAAAHlAQAAHAAAAGZCwbXty+4/zNSTkN37sD8AwEI/WQYAAAAAAAAB5gEAABwAAACACZGVR6fuPzip8frDP64/AEBCP2kGAAAAAAAAAecBAAAcAAAAmqY37CN/7j9A/hwWWVurPwCAQT9pBgAAAAAAAAHoAQAAHAAAALbYcge/WO4/CP74UbTgqD8AAEE/eAYAAAAAAAAB6QEAABwAAADQdRlemzDuP3ioha7Vz6Y/AMA/P3gGAAAAAAAAAeoBAAAcAAAA7uiWK/oE7j8A05ajSw6lPwBAPz+IBgAAAAAAAAHrAQAAHAAAABCdVqsc1O0/0NKEQfnQoz8AwDs/iAYAAAAAAAAB7AEAABwAAAA2/cMYRJztP2D9nmcYrqI/AAA6P5gGAAAAAAAAAe0BAAAcAAAAWBzv06dp7T9QfRGeGsChPwCANz+YBgAAAAAAAAHuAQAAHAAAAHrQrlPKOO0/MP2D1BzSoD8AgDY/pwYAAAAAAAAB7wEAABwAAACahG7T7AftPyj9eqNzM6A/AIA1P6cGAAAAAAAAAfABAAAcAAAAxLqyt5bM7D8w+uPklCmfPwAANT+3BgAAAAAAAAHxAQAAHAAAAOzw9ptAkew/wKSCowhWnj8AQDM/twYAAAAAAAAB8gEAABwAAAASUWQJaFnsP1BPIWJ8gp0/AIAyP8YGAAAAAAAAAfMBAAAcAAAANHCPxMsm7D+gpHBBthidPwAAMj/GBgAAAAAAAAH0AQAAHAAAAFj6Jbtw8us/oKRwQbYYnT8AADI/xgYAAAAAAAAB9QEAABwAAAB+7yftVrzrP1BPIWJ8gp0/AMArP+YGAAAAAAAAAfYBAAAcAAAAouQpHz2G6z/ApIKjCFaePwAAKT/mBgAAAAAAAAH3AQAAHAAAAMKY6Z5fVes/MPrj5JQpnz8AgP0+5gYAAAAAAAAB+AEAABwAAADeNZD1Oy3rP9AnpyvlTaA/AIDXPuYGAAAAAAAAAfkBAAAcAAAA/NI2TBgF6z+Q0mB9VFahPwCAwj71BgAAAAAAAAH6AQAAHAAAABZw3aL03Oo/CCjCvuApoj8AgLs+9QYAAAAAAAAL"/>
</p:tagLst>
</file>

<file path=ppt/tags/tag2.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37990|recordLength=38035|start=0|end=37990|audioFormat={00001610-0000-0010-8000-00AA00389B71}|audioRate=44100|muted=false|volume=0.8|fadeIn=0|fadeOut=0|videoFormat={34363248-0000-0010-8000-00AA00389B71}|videoRate=15|videoWidth=256|videoHeight=256"/>
</p:tagLst>
</file>

<file path=ppt/tags/tag20.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81440|recordLength=181469|start=0|end=181440|audioFormat={00001610-0000-0010-8000-00AA00389B71}|audioRate=44100|muted=false|volume=0.8|fadeIn=0|fadeOut=0|videoFormat={34363248-0000-0010-8000-00AA00389B71}|videoRate=15|videoWidth=256|videoHeight=256"/>
</p:tagLst>
</file>

<file path=ppt/tags/tag21.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AkAAAAPAAAABwMAAAAAAQAAABAAAAAECUlua0F0b21WMQIAAAAJBAAAAAkFAAAACQYAAAAJBwAAAAkIAAAACQkAAAAJCgAAAAkLAAAACQwAAAANBwUEAAAAC1BlblN0cm9rZVYxBAAAAApBdHRyaWJ1dGVzBVRyYWNlCVN0YXJ0VGltZQRUeXBlBAQABA9QZW5BdHRyaWJ1dGVzVjECAAAACklua1RyYWNlVjECAAAAEAxBY3Rpb25UeXBlVjECAAAAAgAAAAkNAAAACQ4AAAC8MQAAAAAAAAXx////DEFjdGlvblR5cGVWMQEAAAAHdmFsdWVfXwAIAgAAAAAAAAABBQAAAAQAAAAJEAAAAAkRAAAAfV8AAAAAAAAB7v////H///8AAAAAAQYAAAAEAAAACRMAAAAJFAAAAHKBAAAAAAAAAev////x////AAAAAAEHAAAABAAAAAkWAAAACRcAAAArjAAAAAAAAAHo////8f///wAAAAABCAAAAAQAAAAJGQAAAAkaAAAA3eoAAAAAAAAB5f////H///8AAAAAAQkAAAAEAAAACRwAAAAJHQAAACn1AAAAAAAAAeL////x////AAAAAAEKAAAABAAAAAkfAAAACSAAAACDGAEAAAAAAAHf////8f///wAAAAABCwAAAAQAAAAJIgAAAAkjAAAAZ+EBAAAAAAAB3P////H///8AAAAAAQwAAAAEAAAACSUAAAAJJgAAAAq8AgAAAAAAAdn////x////AAAAAAUNAAAAD1BlbkF0dHJpYnV0ZXNWMQoAAAAHX2NvbG9yQQdfY29sb3JSB19jb2xvckcHX2NvbG9yQgpGaXRUb0N1cnZlBkhlaWdodA5JZ25vcmVQcmVzc3VyZQ1Jc0hpZ2hsaWdodGVyBVNoYXBlBVdpZHRoAAAAAAAAAAAEAAICAgIBBgEBDEJydXNoU2hhcGVWMQIAAAAGAgAAAP8AAP8AAAAAAAAACEAAAAXY////DEJydXNoU2hhcGVWMQEAAAAHdmFsdWVfXwAIAgAAAAEAAAAAAAAAAAAIQAUOAAAACklua1RyYWNlVjEDAAAADUxpc3RgMStfaXRlbXMMTGlzdGAxK19zaXplD0xpc3RgMStfdmVyc2lvbgQAABhTaGFyZWQuSW5raW5nLklua1BvaW50W10CAAAACAgCAAAACSkAAABuAAAAbgAAAAEQAAAADQAAAP8AAP8AAAAAAAAACEAAAAHW////2P///wEAAAAAAAAAAAAIQAERAAAADgAAAAkrAAAA9AAAAPQAAAABEwAAAA0AAAD/AAD/AAAAAAAAAAhAAAAB1P///9j///8BAAAAAAAAAAAACEABFAAAAA4AAAAJLQAAAF4AAABeAAAAARYAAAANAAAA/wAA/wAAAAAAAAAIQAAAAdL////Y////AQAAAAAAAAAAAAhAARcAAAAOAAAACS8AAADiAAAA4gAAAAEZAAAADQAAAP8AAP8AAAAAAAAACEAAAAHQ////2P///wEAAAAAAAAAAAAIQAEaAAAADgAAAAkxAAAANgAAADYAAAABHAAAAA0AAAD/AAD/AAAAAAAAAAhAAAABzv///9j///8BAAAAAAAAAAAACEABHQAAAA4AAAAJMwAAACIAAAAiAAAAAR8AAAANAAAA/wAA/wAAAAAAAAAIQAAAAcz////Y////AQAAAAAAAAAAAAhAASAAAAAOAAAACTUAAADFAAAAxQAAAAEiAAAADQAAAP8AAP8AAAAAAAAACEAAAAHK////2P///wEAAAAAAAAAAAAIQAEjAAAADgAAAAk3AAAAcAEAAHABAAABJQAAAA0AAAD/AAD/AAAAAAAAAAhAAAAByP///9j///8BAAAAAAAAAAAACEABJgAAAA4AAAAJOQAAACkAAAApAAAABykAAAAAAQAAAIAAAAAECklua1BvaW50VjECAAAACToAAAAJOwAAAAk8AAAACT0AAAAJPgAAAAk/AAAACUAAAAAJQQAAAAlCAAAACUMAAAAJRAAAAAlFAAAACUYAAAAJRwAAAAlIAAAACUkAAAAJSgAAAAlLAAAACUwAAAAJTQAAAAlOAAAACU8AAAAJUAAAAAlRAAAACVIAAAAJUwAAAAlUAAAACVUAAAAJVgAAAAlXAAAACVgAAAAJWQAAAAlaAAAACVsAAAAJXAAAAAldAAAACV4AAAAJXwAAAAlgAAAACWEAAAAJYgAAAAljAAAACWQAAAAJZQAAAAlmAAAACWcAAAAJaAAAAAlpAAAACWoAAAAJawAAAAlsAAAACW0AAAAJbgAAAAlvAAAACXAAAAAJcQAAAAlyAAAACXMAAAAJdAAAAAl1AAAACXYAAAAJdwAAAAl4AAAACXkAAAAJegAAAAl7AAAACXwAAAAJfQAAAAl+AAAACX8AAAAJgAAAAAmBAAAACYIAAAAJgwAAAAmEAAAACYUAAAAJhgAAAAmHAAAACYgAAAAJiQAAAAmKAAAACYsAAAAJjAAAAAmNAAAACY4AAAAJjwAAAAmQAAAACZEAAAAJkgAAAAmTAAAACZQAAAAJlQAAAAmWAAAACZcAAAAJmAAAAAmZAAAACZoAAAAJmwAAAAmcAAAACZ0AAAAJngAAAAmfAAAACaAAAAAJoQAAAAmiAAAACaMAAAAJpAAAAAmlAAAACaYAAAAJpwAAAA0SBysAAAAAAQAAAAABAAAECklua1BvaW50VjECAAAACagAAAAJqQAAAAmqAAAACasAAAAJrAAAAAmtAAAACa4AAAAJrwAAAAmwAAAACbEAAAAJsgAAAAmzAAAACbQAAAAJtQAAAAm2AAAACbcAAAAJuAAAAAm5AAAACboAAAAJuwAAAAm8AAAACb0AAAAJvgAAAAm/AAAACcAAAAAJwQAAAAnCAAAACcMAAAAJxAAAAAnFAAAACcYAAAAJxwAAAAnIAAAACckAAAAJygAAAAnLAAAACcwAAAAJzQAAAAnOAAAACc8AAAAJ0AAAAAnRAAAACdIAAAAJ0wAAAAnUAAAACdUAAAAJ1gAAAAnXAAAACdgAAAAJ2QAAAAnaAAAACdsAAAAJ3AAAAAndAAAACd4AAAAJ3wAAAAngAAAACeEAAAAJ4gAAAAnjAAAACeQAAAAJ5QAAAAnmAAAACecAAAAJ6AAAAAnpAAAACeoAAAAJ6wAAAAnsAAAACe0AAAAJ7gAAAAnvAAAACfAAAAAJ8QAAAAnyAAAACfMAAAAJ9AAAAAn1AAAACfYAAAAJ9wAAAAn4AAAACfkAAAAJ+gAAAAn7AAAACfwAAAAJ/QAAAAn+AAAACf8AAAAJAAEAAAkBAQAACQIBAAAJAwEAAAkEAQAACQUBAAAJBgEAAAkHAQAACQgBAAAJCQEAAAkKAQAACQsBAAAJDAEAAAkNAQAACQ4BAAAJDwEAAAkQAQAACREBAAAJEgEAAAkTAQAACRQBAAAJFQEAAAkWAQAACRcBAAAJGAEAAAkZAQAACRoBAAAJGwEAAAkcAQAACR0BAAAJHgEAAAkfAQAACSABAAAJIQEAAAkiAQAACSMBAAAJJAEAAAklAQAACSYBAAAJJwEAAAkoAQAACSkBAAAJKgEAAAkrAQAACSwBAAAJLQEAAAkuAQAACS8BAAAJMAEAAAkxAQAACTIBAAAJMwEAAAk0AQAACTUBAAAJNgEAAAk3AQAACTgBAAAJOQEAAAk6AQAACTsBAAAJPAEAAAk9AQAACT4BAAAJPwEAAAlAAQAACUEBAAAJQgEAAAlDAQAACUQBAAAJRQEAAAlGAQAACUcBAAAJSAEAAAlJAQAACUoBAAAJSwEAAAlMAQAACU0BAAAJTgEAAAlPAQAACVABAAAJUQEAAAlSAQAACVMBAAAJVAEAAAlVAQAACVYBAAAJVwEAAAlYAQAACVkBAAAJWgEAAAlbAQAACVwBAAAJXQEAAAleAQAACV8BAAAJYAEAAAlhAQAACWIBAAAJYwEAAAlkAQAACWUBAAAJZgEAAAlnAQAACWgBAAAJaQEAAAlqAQAACWsBAAAJbAEAAAltAQAACW4BAAAJbwEAAAlwAQAACXEBAAAJcgEAAAlzAQAACXQBAAAJdQEAAAl2AQAACXcBAAAJeAEAAAl5AQAACXoBAAAJewEAAAl8AQAACX0BAAAJfgEAAAl/AQAACYABAAAJgQEAAAmCAQAACYMBAAAJhAEAAAmFAQAACYYBAAAJhwEAAAmIAQAACYkBAAAJigEAAAmLAQAACYwBAAAJjQEAAAmOAQAACY8BAAAJkAEAAAmRAQAACZIBAAAJkwEAAAmUAQAACZUBAAAJlgEAAAmXAQAACZgBAAAJmQEAAAmaAQAACZsBAAANDActAAAAAAEAAACAAAAABApJbmtQb2ludFYxAgAAAAmcAQAACZ0BAAAJngEAAAmfAQAACaABAAAJoQEAAAmiAQAACaMBAAAJpAEAAAmlAQAACaYBAAAJpwEAAAmoAQAACakBAAAJqgEAAAmrAQAACawBAAAJrQEAAAmuAQAACa8BAAAJsAEAAAmxAQAACbIBAAAJswEAAAm0AQAACbUBAAAJtgEAAAm3AQAACbgBAAAJuQEAAAm6AQAACbsBAAAJvAEAAAm9AQAACb4BAAAJvwEAAAnAAQAACcEBAAAJwgEAAAnDAQAACcQBAAAJxQEAAAnGAQAACccBAAAJyAEAAAnJAQAACcoBAAAJywEAAAnMAQAACc0BAAAJzgEAAAnPAQAACdABAAAJ0QEAAAnSAQAACdMBAAAJ1AEAAAnVAQAACdYBAAAJ1wEAAAnYAQAACdkBAAAJ2gEAAAnbAQAACdwBAAAJ3QEAAAneAQAACd8BAAAJ4AEAAAnhAQAACeIBAAAJ4wEAAAnkAQAACeUBAAAJ5gEAAAnnAQAACegBAAAJ6QEAAAnqAQAACesBAAAJ7AEAAAntAQAACe4BAAAJ7wEAAAnwAQAACfEBAAAJ8gEAAAnzAQAACfQBAAAJ9QEAAAn2AQAACfcBAAAJ+AEAAAn5AQAADSIHLwAAAAABAAAAAAEAAAQKSW5rUG9pbnRWMQIAAAAJ+gEAAAn7AQAACfwBAAAJ/QEAAAn+AQAACf8BAAAJAAIAAAkBAgAACQICAAAJAwIAAAkEAgAACQUCAAAJBgIAAAkHAgAACQgCAAAJCQIAAAkKAgAACQsCAAAJDAIAAAkNAgAACQ4CAAAJDwIAAAkQAgAACRECAAAJEgIAAAkTAgAACRQCAAAJFQIAAAkWAgAACRcCAAAJGAIAAAkZAgAACRoCAAAJGwIAAAkcAgAACR0CAAAJHgIAAAkfAgAACSACAAAJIQIAAAkiAgAACSMCAAAJJAIAAAklAgAACSYCAAAJJwIAAAkoAgAACSkCAAAJKgIAAAkrAgAACSwCAAAJLQIAAAkuAgAACS8CAAAJMAIAAAkxAgAACTICAAAJMwIAAAk0AgAACTUCAAAJNgIAAAk3AgAACTgCAAAJOQIAAAk6AgAACTsCAAAJPAIAAAk9AgAACT4CAAAJPwIAAAlAAgAACUECAAAJQgIAAAlDAgAACUQCAAAJRQIAAAlGAgAACUcCAAAJSAIAAAlJAgAACUoCAAAJSwIAAAlMAgAACU0CAAAJTgIAAAlPAgAACVACAAAJUQIAAAlSAgAACVMCAAAJVAIAAAlVAgAACVYCAAAJVwIAAAlYAgAACVkCAAAJWgIAAAlbAgAACVwCAAAJXQIAAAleAgAACV8CAAAJYAIAAAlhAgAACWICAAAJYwIAAAlkAgAACWUCAAAJZgIAAAlnAgAACWgCAAAJaQIAAAlqAgAACWsCAAAJbAIAAAltAgAACW4CAAAJbwIAAAlwAgAACXECAAAJcgIAAAlzAgAACXQCAAAJdQIAAAl2AgAACXcCAAAJeAIAAAl5AgAACXoCAAAJewIAAAl8AgAACX0CAAAJfgIAAAl/AgAACYACAAAJgQIAAAmCAgAACYMCAAAJhAIAAAmFAgAACYYCAAAJhwIAAAmIAgAACYkCAAAJigIAAAmLAgAACYwCAAAJjQIAAAmOAgAACY8CAAAJkAIAAAmRAgAACZICAAAJkwIAAAmUAgAACZUCAAAJlgIAAAmXAgAACZgCAAAJmQIAAAmaAgAACZsCAAAJnAIAAAmdAgAACZ4CAAAJnwIAAAmgAgAACaECAAAJogIAAAmjAgAACaQCAAAJpQIAAAmmAgAACacCAAAJqAIAAAmpAgAACaoCAAAJqwIAAAmsAgAACa0CAAAJrgIAAAmvAgAACbACAAAJsQIAAAmyAgAACbMCAAAJtAIAAAm1AgAACbYCAAAJtwIAAAm4AgAACbkCAAAJugIAAAm7AgAACbwCAAAJvQIAAAm+AgAACb8CAAAJwAIAAAnBAgAACcICAAAJwwIAAAnEAgAACcUCAAAJxgIAAAnHAgAACcgCAAAJyQIAAAnKAgAACcsCAAAJzAIAAAnNAgAACc4CAAAJzwIAAAnQAgAACdECAAAJ0gIAAAnTAgAACdQCAAAJ1QIAAAnWAgAACdcCAAAJ2AIAAAnZAgAACdoCAAAJ2wIAAA0eBzEAAAAAAQAAAEAAAAAECklua1BvaW50VjECAAAACdwCAAAJ3QIAAAneAgAACd8CAAAJ4AIAAAnhAgAACeICAAAJ4wIAAAnkAgAACeUCAAAJ5gIAAAnnAgAACegCAAAJ6QIAAAnqAgAACesCAAAJ7AIAAAntAgAACe4CAAAJ7wIAAAnwAgAACfECAAAJ8gIAAAnzAgAACfQCAAAJ9QIAAAn2AgAACfcCAAAJ+AIAAAn5AgAACfoCAAAJ+wIAAAn8AgAACf0CAAAJ/gIAAAn/AgAACQADAAAJAQMAAAkCAwAACQMDAAAJBAMAAAkFAwAACQYDAAAJBwMAAAkIAwAACQkDAAAJCgMAAAkLAwAACQwDAAAJDQMAAAkOAwAACQ8DAAAJEAMAAAkRAwAADQoHMwAAAAABAAAAQAAAAAQKSW5rUG9pbnRWMQIAAAAJEgMAAAkTAwAACRQDAAAJFQMAAAkWAwAACRcDAAAJGAMAAAkZAwAACRoDAAAJGwMAAAkcAwAACR0DAAAJHgMAAAkfAwAACSADAAAJIQMAAAkiAwAACSMDAAAJJAMAAAklAwAACSYDAAAJJwMAAAkoAwAACSkDAAAJKgMAAAkrAwAACSwDAAAJLQMAAAkuAwAACS8DAAAJMAMAAAkxAwAACTIDAAAJMwMAAA0eBzUAAAAAAQAAAAABAAAECklua1BvaW50VjECAAAACTQDAAAJNQMAAAk2AwAACTcDAAAJOAMAAAk5AwAACToDAAAJOwMAAAk8AwAACT0DAAAJPgMAAAk/AwAACUADAAAJQQMAAAlCAwAACUMDAAAJRAMAAAlFAwAACUYDAAAJRwMAAAlIAwAACUkDAAAJSgMAAAlLAwAACUwDAAAJTQMAAAlOAwAACU8DAAAJUAMAAAlRAwAACVIDAAAJUwMAAAlUAwAACVUDAAAJVgMAAAlXAwAACVgDAAAJWQMAAAlaAwAACVsDAAAJXAMAAAldAwAACV4DAAAJXwMAAAlgAwAACWEDAAAJYgMAAAljAwAACWQDAAAJZQMAAAlmAwAACWcDAAAJaAMAAAlpAwAACWoDAAAJawMAAAlsAwAACW0DAAAJbgMAAAlvAwAACXADAAAJcQMAAAlyAwAACXMDAAAJdAMAAAl1AwAACXYDAAAJdwMAAAl4AwAACXkDAAAJegMAAAl7AwAACXwDAAAJfQMAAAl+AwAACX8DAAAJgAMAAAmBAwAACYIDAAAJgwMAAAmEAwAACYUDAAAJhgMAAAmHAwAACYgDAAAJiQMAAAmKAwAACYsDAAAJjAMAAAmNAwAACY4DAAAJjwMAAAmQAwAACZEDAAAJkgMAAAmTAwAACZQDAAAJlQMAAAmWAwAACZcDAAAJmAMAAAmZAwAACZoDAAAJmwMAAAmcAwAACZ0DAAAJngMAAAmfAwAACaADAAAJoQMAAAmiAwAACaMDAAAJpAMAAAmlAwAACaYDAAAJpwMAAAmoAwAACakDAAAJqgMAAAmrAwAACawDAAAJrQMAAAmuAwAACa8DAAAJsAMAAAmxAwAACbIDAAAJswMAAAm0AwAACbUDAAAJtgMAAAm3AwAACbgDAAAJuQMAAAm6AwAACbsDAAAJvAMAAAm9AwAACb4DAAAJvwMAAAnAAwAACcEDAAAJwgMAAAnDAwAACcQDAAAJxQMAAAnGAwAACccDAAAJyAMAAAnJAwAACcoDAAAJywMAAAnMAwAACc0DAAAJzgMAAAnPAwAACdADAAAJ0QMAAAnSAwAACdMDAAAJ1AMAAAnVAwAACdYDAAAJ1wMAAAnYAwAACdkDAAAJ2gMAAAnbAwAACdwDAAAJ3QMAAAneAwAACd8DAAAJ4AMAAAnhAwAACeIDAAAJ4wMAAAnkAwAACeUDAAAJ5gMAAAnnAwAACegDAAAJ6QMAAAnqAwAACesDAAAJ7AMAAAntAwAACe4DAAAJ7wMAAAnwAwAACfEDAAAJ8gMAAAnzAwAACfQDAAAJ9QMAAAn2AwAACfcDAAAJ+AMAAA07BzcAAAAAAQAAAAACAAAECklua1BvaW50VjECAAAACfkDAAAJ+gMAAAn7AwAACfwDAAAJ/QMAAAn+AwAACf8DAAAJAAQAAAkBBAAACQIEAAAJAwQAAAkEBAAACQUEAAAJBgQAAAkHBAAACQgEAAAJCQQAAAkKBAAACQsEAAAJDAQAAAkNBAAACQ4EAAAJDwQAAAkQBAAACREEAAAJEgQAAAkTBAAACRQEAAAJFQQAAAkWBAAACRcEAAAJGAQAAAkZBAAACRoEAAAJGwQAAAkcBAAACR0EAAAJHgQAAAkfBAAACSAEAAAJIQQAAAkiBAAACSMEAAAJJAQAAAklBAAACSYEAAAJJwQAAAkoBAAACSkEAAAJKgQAAAkrBAAACSwEAAAJLQQAAAkuBAAACS8EAAAJMAQAAAkxBAAACTIEAAAJMwQAAAk0BAAACTUEAAAJNgQAAAk3BAAACTgEAAAJOQQAAAk6BAAACTsEAAAJPAQAAAk9BAAACT4EAAAJPwQAAAlABAAACUEEAAAJQgQAAAlDBAAACUQEAAAJRQQAAAlGBAAACUcEAAAJSAQAAAlJBAAACUoEAAAJSwQAAAlMBAAACU0EAAAJTgQAAAlPBAAACVAEAAAJUQQAAAlSBAAACVMEAAAJVAQAAAlVBAAACVYEAAAJVwQAAAlYBAAACVkEAAAJWgQAAAlbBAAACVwEAAAJXQQAAAleBAAACV8EAAAJYAQAAAlhBAAACWIEAAAJYwQAAAlkBAAACWUEAAAJZgQAAAlnBAAACWgEAAAJaQQAAAlqBAAACWsEAAAJbAQAAAltBAAACW4EAAAJbwQAAAlwBAAACXEEAAAJcgQAAAlzBAAACXQEAAAJdQQAAAl2BAAACXcEAAAJeAQAAAl5BAAACXoEAAAJewQAAAl8BAAACX0EAAAJfgQAAAl/BAAACYAEAAAJgQQAAAmCBAAACYMEAAAJhAQAAAmFBAAACYYEAAAJhwQAAAmIBAAACYkEAAAJigQAAAmLBAAACYwEAAAJjQQAAAmOBAAACY8EAAAJkAQAAAmRBAAACZIEAAAJkwQAAAmUBAAACZUEAAAJlgQAAAmXBAAACZgEAAAJmQQAAAmaBAAACZsEAAAJnAQAAAmdBAAACZ4EAAAJnwQAAAmgBAAACaEEAAAJogQAAAmjBAAACaQEAAAJpQQAAAmmBAAACacEAAAJqAQAAAmpBAAACaoEAAAJqwQAAAmsBAAACa0EAAAJrgQAAAmvBAAACbAEAAAJsQQAAAmyBAAACbMEAAAJtAQAAAm1BAAACbYEAAAJtwQAAAm4BAAACbkEAAAJugQAAAm7BAAACbwEAAAJvQQAAAm+BAAACb8EAAAJwAQAAAnBBAAACcIEAAAJwwQAAAnEBAAACcUEAAAJxgQAAAnHBAAACcgEAAAJyQQAAAnKBAAACcsEAAAJzAQAAAnNBAAACc4EAAAJzwQAAAnQBAAACdEEAAAJ0gQAAAnTBAAACdQEAAAJ1QQAAAnWBAAACdcEAAAJ2AQAAAnZBAAACdoEAAAJ2wQAAAncBAAACd0EAAAJ3gQAAAnfBAAACeAEAAAJ4QQAAAniBAAACeMEAAAJ5AQAAAnlBAAACeYEAAAJ5wQAAAnoBAAACekEAAAJ6gQAAAnrBAAACewEAAAJ7QQAAAnuBAAACe8EAAAJ8AQAAAnxBAAACfIEAAAJ8wQAAAn0BAAACfUEAAAJ9gQAAAn3BAAACfgEAAAJ+QQAAAn6BAAACfsEAAAJ/AQAAAn9BAAACf4EAAAJ/wQAAAkABQAACQEFAAAJAgUAAAkDBQAACQQFAAAJBQUAAAkGBQAACQcFAAAJCAUAAAkJBQAACQoFAAAJCwUAAAkMBQAACQ0FAAAJDgUAAAkPBQAACRAFAAAJEQUAAAkSBQAACRMFAAAJFAUAAAkVBQAACRYFAAAJFwUAAAkYBQAACRkFAAAJGgUAAAkbBQAACRwFAAAJHQUAAAkeBQAACR8FAAAJIAUAAAkhBQAACSIFAAAJIwUAAAkkBQAACSUFAAAJJgUAAAknBQAACSgFAAAJKQUAAAkqBQAACSsFAAAJLAUAAAktBQAACS4FAAAJLwUAAAkwBQAACTEFAAAJMgUAAAkzBQAACTQFAAAJNQUAAAk2BQAACTcFAAAJOAUAAAk5BQAACToFAAAJOwUAAAk8BQAACT0FAAAJPgUAAAk/BQAACUAFAAAJQQUAAAlCBQAACUMFAAAJRAUAAAlFBQAACUYFAAAJRwUAAAlIBQAACUkFAAAJSgUAAAlLBQAACUwFAAAJTQUAAAlOBQAACU8FAAAJUAUAAAlRBQAACVIFAAAJUwUAAAlUBQAACVUFAAAJVgUAAAlXBQAACVgFAAAJWQUAAAlaBQAACVsFAAAJXAUAAAldBQAACV4FAAAJXwUAAAlgBQAACWEFAAAJYgUAAAljBQAACWQFAAAJZQUAAAlmBQAACWcFAAAJaAUAAA2QBzkAAAAAAQAAAEAAAAAECklua1BvaW50VjECAAAACWkFAAAJagUAAAlrBQAACWwFAAAJbQUAAAluBQAACW8FAAAJcAUAAAlxBQAACXIFAAAJcwUAAAl0BQAACXUFAAAJdgUAAAl3BQAACXgFAAAJeQUAAAl6BQAACXsFAAAJfAUAAAl9BQAACX4FAAAJfwUAAAmABQAACYEFAAAJggUAAAmDBQAACYQFAAAJhQUAAAmGBQAACYcFAAAJiAUAAAmJBQAACYoFAAAJiwUAAAmMBQAACY0FAAAJjgUAAAmPBQAACZAFAAAJkQUAAA0XBToAAAAKSW5rUG9pbnRWMQQAAAABWAFZDlByZXNzdXJlRmFjdG9yCVRpbWVTdGFtcAAAAAAGBgsQAgAAAGRexvvf3e4/sNkAgD8roz8AAHE+AAAAAAAAAAABOwAAADoAAAC0IzqT7dLuP0jgoVWoiaI/AIClPhAAAAAAAAAAATwAAAA6AAAAzrpgcEfP7j9gsiKaYgiiPwCArz4QAAAAAAAAAAE9AAAAOgAAAOB0eq7YzO4/eO3jAHpGoT8AgLY+EAAAAAAAAAABPgAAADoAAADqUYdNocvuP4BWJCPXBaE/AIDAPhAAAAAAAAAAAT8AAAA6AAAA8i6U7GnK7j8Q9ITW4qSgPwCAwz4QAAAAAAAAAAFAAAAAOgAAAATprSr7x+4/IMYFG50joD8AgMk+IAAAAAAAAAABQQAAADoAAAAUo8dojMXuP3CZTeELBJ8/AADMPiAAAAAAAAAAAUIAAAA6AAAAMDruRebB7j+QD9CuOoCdPwCAzT4vAAAAAAAAAAFDAAAAOgAAAErRFCNAvu4/0O6Snsa7mz8AAM4+LwAAAAAAAAABRAAAADoAAABkaDsAmrruPxDOVY5S95k/AIDLPj8AAAAAAAAAAUUAAAA6AAAAgP9h3fO27j9QrRh+3jKYPwCAyj4/AAAAAAAAAAFGAAAAOgAAAJyWiLpNs+4/kIzbbWpulj8AgMQ+PwAAAAAAAAABRwAAADoAAAC2La+Xp6/uP8Brnl32qZQ/AADCPk4AAAAAAAAAAUgAAAA6AAAA2KHiE8qq7j8AS2FNguWSPwAAvj5OAAAAAAAAAAFJAAAAOgAAAPwVFpDspe4/QCokPQ4hkT8AgLw+XgAAAAAAAAABSgAAADoAAAAoZ1ar15/uPwATzlk0uY4/AIDAPl4AAAAAAAAAAUsAAAA6AAAAVriWxsKZ7j9g/9L0kbGLPwAAwj5uAAAAAAAAAAFMAAAAOgAAAJTD8B8/ke4/4OvXj++piD8AAMs+bgAAAAAAAAABTQAAADoAAADaq1cYhIfuPyDY3CpNooU/AADPPn0AAAAAAAAAAU4AAAA6AAAAKnHLr5F87j+A8mCB8BuDPwCA1D59AAAAAAAAAAFPAAAAOgAAAIQTTOZncO4/4N5lHE4UgD8AgNY+jQAAAAAAAAABUAAAADoAAADub+Zaz2HuP4BO0lxuHnw/AADcPo0AAAAAAAAAAVEAAAA6AAAAYqmNbv9R7j/AOtf3yxZ5PwAA3j6dAAAAAAAAAAFSAAAAOgAAANbiNIIvQu4/QCfckikPdj8AgN4+nQAAAAAAAAABUwAAADoAAABKHNyVXzLuP4Bv36QSCnQ/AADePqwAAAAAAAAAAVQAAAA6AAAAxDKQSFgh7j8AXOQ/cAJxPwAA3j6sAAAAAAAAAAFVAAAAOgAAAFzgatiqDO4/AEnPo7L6bT8AAN4+vAAAAAAAAAABVgAAADoAAAAWAnnkH/PtP4DZ1ceE8Gk/AIDbPrwAAAAAAAAAAVcAAAA6AAAA7Lqtze7V7T8AItnZbetnPwCA2j7LAAAAAAAAAAFYAAAAOgAAAMlQ71WGt+0/ACLZ2W3rZz8AANw+ywAAAAAAAAABWQAAADoAAACXLBegjJvtP4DZ1ceE8Gk/AADdPtsAAAAAAAAAAVoAAAA6AAAAZAg/6pJ/7T8AkdK1m/VrPwCA3j7bAAAAAAAAAAFbAAAAOgAAADjBc9NhYu0/gADMkcn/bz8AgN8+2wAAAAAAAAABXAAAADoAAAAXV7Vb+UPtP8C34rb7BHI/AADlPusAAAAAAAAAAV0AAAA6AAAA/8kDg1kk7T+Ay90bngx1PwAA6D7rAAAAAAAAAAFeAAAAOgAAANxfRQvxBe0/wJbVblcZej8AgOo++gAAAAAAAAABXwAAADoAAAC69YaTiOfsP+DeZRxOFIA/AIDrPvoAAAAAAAAAAWAAAAA6AAAAhdGu3Y7L7D9gTl/4ex6EPwCA6j4KAQAAAAAAAAFhAAAAOgAAAFyK48Zdruw/AL5Y1KkoiD8AAOo+CgEAAAAAAAABYgAAADoAAABL2j6Nho3sPyC3z+Koto0/AADqPhoBAAAAAAAAAWMAAAA6AAAARAen8ndr7D8ghiK0mSOSPwAA6j4aAQAAAAAAAAFkAAAAOgAAADNXArmgSuw/wJkdGTwrlT8AAOw+KQEAAAAAAAABZQAAADoAAAAKEDeiby3sP1BE2FuBc5g/AADtPikBAAAAAAAAAWYAAAA6AAAAxDFFruQT7D/gV9PAI3ubPwAA8D5IAQAAAAAAAAFnAAAAOgAAAHV2RhuR++s/gGvOJcaCnj8AAPE+SAEAAAAAAAABaAAAADoAAAAd3jrpdOTrPxD0hNbipKA/AIDyPkgBAAAAAAAAAWkAAAA6AAAAra4I2v7Q6z/g5kIrEeihPwCA8z5IAQAAAAAAAAFqAAAAOgAAADGiySvAvus/KKXg7pBLoz8AAPc+WAEAAAAAAAABawAAADoAAACvuH3euK3rPwAvXiFiz6Q/AID4PlgBAAAAAAAAAWwAAAA6AAAAGBUYUyCf6z9AG3ugJ7SmPwCA+z5oAQAAAAAAAAFtAAAAOgAAAHK3mIn2kus/+Gk3bOH5qD8AAP0+aAEAAAAAAAABbgAAADoAAAC5n/+BO4nrPxAbk4SPoKs/AID+PncBAAAAAAAAAW8AAAA6AAAA5fA/nSaD6z84zO6cPUeuPwCA/z53AQAAAAAAAAFwAAAAOgAAAPeqWdu3gOs/8Fg1I81msD8AgP8+hwEAAAAAAAABcQAAADoAAADl8D+dJoPrPwhmg8DSmbE/AAAAP4cBAAAAAAAAAXIAAAA6AAAAuZ//gTuJ6z8cc9Fd2MyyPwCA/j6HAQAAAAAAAAFzAAAAOgAAAGnai+otlOs/tEv/aS8gtD8AAP4+lwEAAAAAAAABdAAAADoAAAAQOAu0V6DrPwAKnS2vg7U/AAD+PpcBAAAAAAAAAXUAAAA6AAAApttwP/Cu6z8QrqqoV/e2PwAA/j6mAQAAAAAAAAF2AAAAOgAAACnFvIz3v+s/ZGxIbNdauD8AAAA/pgEAAAAAAAABdwAAADoAAACTF+L8pNTrPzRfBsEFnrk/AIAAP7YBAAAAAAAAAXgAAAA6AAAAzRjHUWfv6z8MUsQVNOG6PwAAAz+2AQAAAAAAAAF5AAAAOgAAAOileCoHD+w/ZHmi+xAEvD8AAAQ/xQEAAAAAAAABegAAADoAAAAKEDeiby3sP0TVoHKcBr0/AAAHP8UBAAAAAAAAAXsAAAA6AAAALHr1GdhL7D9kSy8y//i9PwAACD/VAQAAAAAAAAF8AAAAOgAAADoqmlOvbOw/APbdghDLvj8AQAk/1QEAAAAAAAABfQAAADoAAAAxQxiwLJHsP2yG/IpKrb8/AMAJP+UBAAAAAAAAAX4AAAA6AAAAFKJ8zhi47D9ii41JwkfAPwBACT/lAQAAAAAAAAF/AAAAOgAAAAq7+iqW3Ow/mNOcTd+4wD8AAAk/9AEAAAAAAAABgAAAADoAAAD+03iHEwHtP8QbrFH8KcE/AAAKP/QBAAAAAAAAAYEAAAA6AAAA5DLdpf8n7T8WcQP6BJPBPwCACj8EAgAAAAAAAAGCAAAAOgAAALPXJ4ZaUe0/jtOiRvnzwT8AwAo/BAIAAAAAAAABgwAAADoAAACGfHJmtXrtPz5Q0tvERMI/AAALPxQCAAAAAAAAAYQAAAA6AAAAc7jjI2qg7T8255G5Z4XCPwAADD8UAgAAAAAAAAGFAAAAOgAAAE46O6ONyO0/bpjh3+G1wj8AgAw/IwIAAAAAAAABhgAAADoAAAAWAnnkH/PtP8hWeapH3sI/AMAMPyMCAAAAAAAAAYcAAAA6AAAAzg+d5yAg7j9mL6G9hPbCPwAADT8zAgAAAAAAAAGIAAAAOgAAAKiR9GZESO4/JBURda0Gwz8AAA4/MwIAAAAAAAABiQAAADoAAACO8FiFMG/uPwIIydDBDsM/AIAOP0ICAAAAAAAAAYoAAAA6AAAAZnKwBFSX7j8kFRF1rQbDPwBADz9CAgAAAAAAAAGLAAAAOgAAAEL0B4R3v+4/hjzpYXDuwj8AwA8/UgIAAAAAAAABjAAAADoAAAAuMHlBLOXuP06LmTv2vcI/AIARP1ICAAAAAAAAAY0AAAA6AAAANgMR3DoH7z9W9NldU33CPwBAEj9SAgAAAAAAAAGOAAAAOgAAAFhtz1OjJe8/oneqyIcswj8AABY/cQIAAAAAAAABjwAAADoAAACcS8FHLj/vPy4VC3yTy8E/AMAXP3ECAAAAAAAAAZAAAAA6AAAA8uPMeUpW7z/cv7PTimLBPwDAGj9xAgAAAAAAAAGRAAAAOgAAAEp82Ktmbe8/jmpcK4L5wD8AABw/cQIAAAAAAAABkgAAADoAAACq8fB8S4PvP5o83W88eMA/AEAeP4ECAAAAAAAAAZMAAAA6AAAADGcJTjCZ7z8obGxCc72/PwBAHz+BAgAAAAAAAAGUAAAAOgAAAHyWO12mrO8/WOLuD6I5vj8AwCA/kQIAAAAAAAABlQAAADoAAAD4onoL5b7vP5TBsf8tdbw/AIAhP5ECAAAAAAAAAZYAAAA6AAAAhGnT97TO7z9QbFReC9G6PwBAIj+gAgAAAAAAAAGXAAAAOgAAACTqRSIW3O8/SDGHBcAcuT8AwCI/oAIAAAAAAAABmAAAADoAAADaAd8p0eXvP0D2uax0aLc/AAAkP7ACAAAAAAAAAZkAAAA6AAAAlBl4MYzv7z9EJC12hnO1PwCAJD+wAgAAAAAAAAGaAAAAOgAAAHqCUVQy8+8/0IbA0EZesz8AgCY/vwIAAAAAAAABmwAAADoAAACCX17z+vHvP9C0M5pYabE/AEAnP78CAAAAAAAAAZwAAAA6AAAAsLCeDubr7z8YKO0TyUmvPwAAKj/PAgAAAAAAAAGdAAAAOgAAAP51Eqbz4O8/CLJSYjLhqz8AACs/zwIAAAAAAAABngAAADoAAAB0r7m5I9HvP4gHmB/tmKg/AEArP98CAAAAAAAAAZ8AAAA6AAAACl2USXa87z8QmJ5Dv46kPwAAKz/fAgAAAAAAAAGgAAAAOgAAAKIKb9nIp+8/CItEtIXloD8AgCo/7gIAAAAAAAABoQAAADoAAAA2uElpG5PvP+DAE+OAOps/AAAqP+4CAAAAAAAAAaIAAAA6AAAA2EIxmDZ97z+wXlyyJO2VPwDAJj/+AgAAAAAAAAGjAAAAOgAAAIKqJWYaZu8/MFij+FOikT8AACU//gIAAAAAAAABpAAAADoAAAA8zDNyj0zvP2AtUrDXMow/AEATP/4CAAAAAAAAAaUAAAA6AAAAEIVoW14v7z8AvljUqSiIPwAACz88AwAAAAAAAAGmAAAAOgAAAADVwyGHDu8/IGJaXR4mhz8AAAY/PAMAAAAAAAABpwAAADoAAAAC3zgmQevuP6B1VcLALYo/AAAEPzwDAAAAAAAAAagAAAA6AAAAyh3FUt+I4T/45rWPA+jJPwAAKz4AAAAAAAAAAAGpAAAAOgAAANP60fGnh+E/HPT9M+/fyT8AAGo+EAAAAAAAAAABqgAAADoAAADT+tHxp4fhPxz0/TPv38k/AAB5PhAAAAAAAAAAAasAAAA6AAAAyh3FUt+I4T88AUbY2tfJPwCAgT4QAAAAAAAAAAGsAAAAOgAAAModxVLfiOE/PAFG2NrXyT8AAI8+EAAAAAAAAAABrQAAADoAAADKHcVS34jhPzwBRtja18k/AACUPi8AAAAAAAAAAa4AAAA6AAAAwUC4sxaK4T88AUbY2tfJPwCAnj4vAAAAAAAAAAGvAAAAOgAAAMFAuLMWiuE/PAFG2NrXyT8AAKM+LwAAAAAAAAABsAAAADoAAAC5Y6sUTovhPzwBRtja18k/AAClPi8AAAAAAAAAAbEAAAA6AAAApqmR1ryN4T88AUbY2tfJPwAApj4vAAAAAAAAAAGyAAAAOgAAAJXvd5grkOE/XA6OfMbPyT8AAKY+LwAAAAAAAAABswAAADoAAACDNV5ampLhP1wOjnzGz8k/AACmPj8AAAAAAAAAAbQAAAA6AAAAaZ43fUCW4T98G9YgssfJPwAAqT4/AAAAAAAAAAG1AAAAOgAAAEQqBAEem+E/oCgexZ2/yT8AALE+XgAAAAAAAAABtgAAADoAAAAittCE+5/hP+BCrg11r8k/AAC/Pl4AAAAAAAAAAbcAAAA6AAAABx+qp6Gj4T8EUPaxYKfJPwCAxT5tAAAAAAAAAAG4AAAAOgAAAOOqdit/qOE/JF0+VkyfyT8AgNA+bQAAAAAAAAABuQAAADoAAADIE1BOJazhP0Rqhvo3l8k/AADVPn0AAAAAAAAAAboAAAA6AAAApp8c0gKx4T9od86eI4/JPwCA3D59AAAAAAAAAAG7AAAAOgAAAIsI9vSotOE/aHfOniOPyT8AAOA+jQAAAAAAAAABvAAAADoAAABmlMJ4hrnhP2h3zp4jj8k/AIDlPo0AAAAAAAAAAb0AAAA6AAAAO0OCXZu/4T9od86eI4/JPwAA6D6gAAAAAAAAAAG+AAAAOgAAABfPTuF4xOE/aHfOniOPyT8AgOs+oAAAAAAAAAABvwAAADoAAADhoAEnxcvhP2h3zp4jj8k/AADtPrAAAAAAAAAAAcAAAAA6AAAArHK0bBHT4T9od86eI4/JPwCA7j7AAAAAAAAAAAHBAAAAOgAAAG5nWhOV2+E/aHfOniOPyT8AgO8+wAAAAAAAAAABwgAAADoAAAAmf/MaUOXhP2h3zp4jj8k/AADzPsAAAAAAAAAAAcMAAAA6AAAA17l/g0Lw4T9od86eI4/JPwCA9D7PAAAAAAAAAAHEAAAAOgAAAIf0C+w0++E/aHfOniOPyT8AAPk+zwAAAAAAAAABxQAAADoAAAAuUou1XgfiP2h3zp4jj8k/AID6Pt8AAAAAAAAAAcYAAAA6AAAA1q8Kf4gT4j+IhBZDD4fJPwCA+j7fAAAAAAAAAAHHAAAAOgAAAIbqlud6HuI/iIQWQw+HyT8AAPo+/gAAAAAAAAAByAAAADoAAAAsSBaxpCriP4iEFkMPh8k/AAD8Pv4AAAAAAAAAAckAAAA6AAAA06WVes424j9od86eI4/JPwAA/T7+AAAAAAAAAAHKAAAAOgAAAITgIePAQeI/aHfOniOPyT8AgP0+/gAAAAAAAAABywAAADoAAAArPqGs6k3iPyRdPlZMn8k/AAD+Pg4BAAAAAAAAAcwAAAA6AAAA2ngtFd1Y4j8EUPaxYKfJPwAA/j4OAQAAAAAAAAHNAAAAOgAAAIuzuX3PY+I/4EKuDXWvyT8AAP4+HQEAAAAAAAABzgAAADoAAAApNCyoMHHiP8A1ZmmJt8k/AAAAPx0BAAAAAAAAAc8AAAA6AAAAv9eRM8l/4j98G9YgssfJPwCAAD8tAQAAAAAAAAHQAAAAOgAAAFR7975hjuI/XA6OfMbPyT8AwAA/LQEAAAAAAAAB0QAAADoAAADOhzZtoKDiPxz0/TPv38k/AAABPz0BAAAAAAAAAdIAAAA6AAAAUnGCuqex4j8c9P0z79/JPwCAAT89AQAAAAAAAAHTAAAAOgAAAN4326Z3weI/+Oa1jwPoyT8AwAE/TAEAAAAAAAAB1AAAADoAAABs/jOTR9HiP9jZbesX8Mk/AAADP0wBAAAAAAAAAdUAAAA6AAAA98SMfxfh4j/Y2W3rF/DJPwCAAz9cAQAAAAAAAAHWAAAAOgAAAI5o8gqw7+I/uMwlRyz4yT8AgAU/XAEAAAAAAAAB1wAAADoAAAAZL0v3f//iP5S/3aJAAMo/AEAGP2sBAAAAAAAAAdgAAAA6AAAAuK+9IeEM4z+Uv92iQADKPwBABj9rAQAAAAAAAAHZAAAAOgAAAE1TI615G+M/dLKV/lQIyj8AAAY/ewEAAAAAAAAB2gAAADoAAADRPG/6gCzjP3Sylf5UCMo/AIAGP3sBAAAAAAAAAdsAAAA6AAAAVSa7R4g94z90spX+VAjKPwDABj+LAQAAAAAAAAHcAAAAOgAAAM8y+vXGT+M/lL/dokAAyj8AwAY/iwEAAAAAAAAB3QAAADoAAABBYiwFPWPjP5S/3aJAAMo/AAAHP5oBAAAAAAAAAd4AAAA6AAAAxEt4UkR04z+Uv92iQADKPwAABz+aAQAAAAAAAAHfAAAAOgAAAEc1xJ9LheM/dLKV/lQIyj8AAAc/mgEAAAAAAAAB4AAAADoAAADd2Ckr5JPjP3Sylf5UCMo/AAAHP6oBAAAAAAAAAeEAAAA6AAAAc3yPtnyi4z90spX+VAjKPwAABz+qAQAAAAAAAAHiAAAAOgAAAP9C6KJMsuM/dLKV/lQIyj8AAAc/ugEAAAAAAAAB4wAAADoAAACdw1rNrb/jP3Sylf5UCMo/AAAHP7oBAAAAAAAAAeQAAAA6AAAAPETN9w7N4z90spX+VAjKPwCABz/JAQAAAAAAAAHlAAAAOgAAANHnMoOn2+M/dLKV/lQIyj8AwAc/yQEAAAAAAAAB5gAAADoAAABdrotvd+vjP5S/3aJAAMo/AEAHP9kBAAAAAAAAAecAAAA6AAAA4ZfXvH784z+Uv92iQADKPwAABz/ZAQAAAAAAAAHoAAAAOgAAAGSBIwqGDeQ/uMwlRyz4yT8AgAY/6AEAAAAAAAAB6QAAADoAAADfjWK4xB/kP9jZbesX8Mk/AAAGP+gBAAAAAAAAAeoAAAA6AAAAY3euBcww5D/Y2W3rF/DJPwCABj8IAgAAAAAAAAHrAAAAOgAAAPA9B/KbQOQ/2Nlt6xfwyT8AwAY/CAIAAAAAAAAB7AAAADoAAACF4Wx9NE/kP/jmtY8D6Mk/AEAGPwgCAAAAAAAAAe0AAAA6AAAAGoXSCM1d5D/Y2W3rF/DJPwAABj8IAgAAAAAAAAHuAAAAOgAAALgFRTMua+Q/2Nlt6xfwyT8AAAY/FwIAAAAAAAAB7wAAADoAAABXhrddj3jkP9jZbesX8Mk/AAAGPxcCAAAAAAAAAfAAAAA6AAAA9QYqiPCF5D/Y2W3rF/DJPwAABj8nAgAAAAAAAAHxAAAAOgAAAJKHnLJRk+Q/uMwlRyz4yT8AAAY/JwIAAAAAAAAB8gAAADoAAAAxCA/dsqDkP5S/3aJAAMo/AAAGPzcCAAAAAAAAAfMAAAA6AAAAvs5nyYKw5D90spX+VAjKPwAABj83AgAAAAAAAAH0AAAAOgAAAEqVwLVSwOQ/dLKV/lQIyj8AQAU/RgIAAAAAAAAB9QAAADoAAADOfgwDWtHkP5S/3aJAAMo/AAAFP0YCAAAAAAAAAfYAAAA6AAAAUmhYUGHi5D+Uv92iQADKPwCABT9GAgAAAAAAAAH3AAAAOgAAAN0usTwx8uQ/dLKV/lQIyj8AwAU/VgIAAAAAAAAB+AAAADoAAABr9QkpAQLlP3Sylf5UCMo/AMAFP1YCAAAAAAAAAfkAAAA6AAAA/5hvtJkQ5T90spX+VAjKPwAABj9lAgAAAAAAAAH6AAAAOgAAAJU81T8yH+U/dLKV/lQIyj8AgAY/ZQIAAAAAAAAB+wAAADoAAAAzvUdqkyzlP3Sylf5UCMo/AMAGP3UCAAAAAAAAAfwAAAA6AAAA2xrHM7045T90spX+VAjKPwDABj91AgAAAAAAAAH9AAAAOgAAAItVU5yvQ+U/dLKV/lQIyj8AAAc/hQIAAAAAAAAB/gAAADoAAAAys9Jl2U/lP5S/3aJAAMo/AIAHP4UCAAAAAAAAAf8AAAA6AAAA0DNFkDpd5T+Uv92iQADKPwDABz+UAgAAAAAAAAEAAQAAOgAAAG+0t7qbauU/lL/dokAAyj8AwAc/lAIAAAAAAAABAQEAADoAAAANNSrl/HflP5S/3aJAAMo/AAAIP5kCAAAAAAAAAQIBAAA6AAAAmfuC0cyH5T+4zCVHLPjJPwCACD+ZAgAAAAAAAAEDAQAAOgAAAB3lzh7UmOU/uMwlRyz4yT8AwAg/qQIAAAAAAAABBAEAADoAAACpqycLpKjlP9jZbesX8Mk/AMAIP6kCAAAAAAAAAQUBAAA6AAAANnKA93O45T/Y2W3rF/DJPwAACT+4AgAAAAAAAAEGAQAAOgAAAMM42eNDyOU/+Oa1jwPoyT8AgAk/uAIAAAAAAAABBwEAADoAAABY3D5v3NblPxz0/TPv38k/AMAJP8gCAAAAAAAAAQgBAAA6AAAA7X+k+nTl5T88AUbY2tfJPwBACT/IAgAAAAAAAAEJAQAAOgAAAIsAFyXW8uU/PAFG2NrXyT8AAAk/1wIAAAAAAAABCgEAADoAAAAogYlPNwDmP3wb1iCyx8k/AAAJP9cCAAAAAAAAAQsBAAA6AAAAvyTv2s8O5j+gKB7Fnb/JPwAACT/nAgAAAAAAAAEMAQAAOgAAAFTIVGZoHeY/wDVmaYm3yT8AAAk/5wIAAAAAAAABDQEAADoAAADgjq1SOC3mP+BCrg11r8k/AAAJP/cCAAAAAAAAAQ4BAAA6AAAAbVUGPwg95j8EUPaxYKfJPwCACT/3AgAAAAAAAAEPAQAAOgAAAPA+UowPTuY/JF0+VkyfyT8AwAk/BgMAAAAAAAABEAEAADoAAAB9Bat4313mP0Rqhvo3l8k/AEAJPwYDAAAAAAAAAREBAAA6AAAA5lfQ6Ixy5j9od86eI4/JPwAACT8WAwAAAAAAAAESAQAAOgAAAGlBHDaUg+Y/iIQWQw+HyT8AgAk/FgMAAAAAAAABEwEAADoAAADtKmiDm5TmP6iRXuf6fsk/AMAJPyYDAAAAAAAAARQBAAA6AAAAefHAb2uk5j8MuTbUvWbJPwDACT8mAwAAAAAAAAEVAQAAOgAAAP3aDL1yteY/LMZ+eKleyT8AAAo/JgMAAAAAAAABFgEAADoAAAB350trscfmP1DTxhyVVsk/AAAKPzUDAAAAAAAAARcBAAA6AAAA8/OKGfDZ5j9w4A7BgE7JPwAACj81AwAAAAAAAAEYAQAAOgAAAGQjvShm7eY/kO1WZWxGyT8AQAk/RQMAAAAAAAABGQEAADoAAADWUu833ADnP7D6nglYPsk/AAAJP0UDAAAAAAAAARoBAAA6AAAAP6UUqIkV5z/UB+etQzbJPwAACT9UAwAAAAAAAAEbAQAAOgAAALDURrf/KOc/1AfnrUM2yT8AAAk/VAMAAAAAAAABHAEAADoAAAAr4YVlPjvnP/QUL1IvLsk/AIAJP2QDAAAAAAAAAR0BAAA6AAAAuKfeUQ5L5z8UInf2GibJPwDACT9kAwAAAAAAAAEeAQAAOgAAADyRKp8VXOc/OC+/mgYeyT8AwAk/dAMAAAAAAAABHwEAADoAAADIV4OL5WvnPzgvv5oGHsk/AAAKP3QDAAAAAAAAASABAAA6AAAAVR7cd7V75z84L7+aBh7JPwAACj+DAwAAAAAAAAEhAQAAOgAAANAqGyb0jec/OC+/mgYeyT8AAAo/gwMAAAAAAAABIgEAADoAAABCWk01aqHnPzgvv5oGHsk/AAAKP5MDAAAAAAAAASMBAAA6AAAAoc9lBk+35z8UInf2GibJPwAACj+TAwAAAAAAAAEkAQAAOgAAAPlncThrzuc/OC+/mgYeyT8AAAo/owMAAAAAAAABJQEAADoAAABZ3YkJUOTnPzgvv5oGHsk/AAAKP6MDAAAAAAAAASYBAAA6AAAAygy8GMb35z84L7+aBh7JPwBACT+yAwAAAAAAAAEnAQAAOgAAAE72B2bNCOg/OC+/mgYeyT8AAAk/sgMAAAAAAAABKAEAADoAAADR31Oz1BnoPzgvv5oGHsk/AAAJP7IDAAAAAAAAASkBAAA6AAAAX6asn6Qp6D84L7+aBh7JPwAACT/CAwAAAAAAAAEqAQAAOgAAAOGP+OyrOug/FCJ39homyT8AgAk/wgMAAAAAAAABKwEAADoAAABkeUQ6s0voPxQid/YaJsk/AMAJP9EDAAAAAAAAASwBAAA6AAAA16h2SSlf6D8UInf2GibJPwDACT/RAwAAAAAAAAEtAQAAOgAAAEnYqFifcug/9BQvUi8uyT8AAAo/4QMAAAAAAAABLgEAADoAAACyKs7ITIfoP/QUL1IvLsk/AEAJP+EDAAAAAAAAAS8BAAA6AAAAJFoA2MKa6D/0FC9SLy7JPwAACT/xAwAAAAAAAAEwAQAAOgAAAJWJMuc4rug/FCJ39homyT8AgAk/8QMAAAAAAAABMQEAADoAAAAHuWT2rsHoPxQid/YaJsk/AMAJPwAEAAAAAAAAATIBAAA6AAAAi6KwQ7bS6D84L7+aBh7JPwDACT8ABAAAAAAAAAEzAQAAOgAAAP3R4lIs5ug/WDwHP/IVyT8AAAo/IAQAAAAAAAABNAEAADoAAABvARViovnoP1g8Bz/yFck/AAAKPyAEAAAAAAAAATUBAAA6AAAA2FM60k8O6T9YPAc/8hXJPwAACj8gBAAAAAAAAAE2AQAAOgAAADfJUqM0JOk/WDwHP/IVyT8AAAo/IAQAAAAAAAABNwEAADoAAACXPmt0GTrpP1g8Bz/yFck/AAAKPy8EAAAAAAAAATgBAAA6AAAAAJGQ5MZO6T9YPAc/8hXJPwAACj8vBAAAAAAAAAE5AQAAOgAAAHLAwvM8Yuk/WDwHP/IVyT8AAAo/PwQAAAAAAAABOgEAADoAAAD2qQ5BRHPpPzgvv5oGHsk/AAAKPz8EAAAAAAAAATsBAAA6AAAAgnBnLRSD6T8UInf2GibJPwAACj9OBAAAAAAAAAE8AQAAOgAAABcUzbiskek/1AfnrUM2yT8AAAo/TgQAAAAAAAABPQEAADoAAACutzJERaDpP7D6nglYPsk/AAAKP14EAAAAAAAAAT4BAAA6AAAAQluYz92u6T+Q7VZlbEbJPwAACj9eBAAAAAAAAAE/AQAAOgAAAMZE5Bzlv+k/cOAOwYBOyT8AAAo/bgQAAAAAAAABQAEAADoAAABJLjBq7NDpP1DTxhyVVsk/AIAKP24EAAAAAAAAAUEBAAA6AAAAxTpvGCvj6T8sxn54qV7JPwDACj99BAAAAAAAAAFCAQAAOgAAAEkku2Uy9Ok/DLk21L1myT8AwAo/fQQAAAAAAAABQwEAADoAAADDMPoTcQbqP6iRXuf6fsk/AAALP40EAAAAAAAAAUQBAAA6AAAAT/dSAEEW6j+okV7n+n7JPwAACz+NBAAAAAAAAAFFAQAAOgAAANy9q+wQJuo/iIQWQw+HyT8AAAs/oQQAAAAAAAABRgEAADoAAAB6Ph4XcjPqP4iEFkMPh8k/AIALP6EEAAAAAAAAAUcBAAA6AAAAGL+QQdNA6j9Eaob6N5fJPwDACz+hBAAAAAAAAAFIAQAAOgAAAMn5HKrFS+o/RGqG+jeXyT8AgAw/sAQAAAAAAAABSQEAADoAAABvV5xz71fqPwRQ9rFgp8k/AMAMP7AEAAAAAAAAAUoBAAA6AAAAH5Io3OFi6j8EUPaxYKfJPwCADT/PBAAAAAAAAAFLAQAAOgAAAM/MtETUbeo/4EKuDXWvyT8AwA0/zwQAAAAAAAABTAEAADoAAAB3KjQO/nnqP+BCrg11r8k/AAAQP88EAAAAAAAAAU0BAAA6AAAAFaumOF+H6j/ANWZpibfJPwAAET/PBAAAAAAAAAFOAQAAOgAAALIrGWPAlOo/wDVmaYm3yT8AQBM/3wQAAAAAAAABTwEAADoAAABJz37uWKPqP8A1ZmmJt8k/AEAUP98EAAAAAAAAAVABAAA6AAAA1ZXX2iiz6j/ANWZpibfJPwDAEz/vBAAAAAAAAAFRAQAAOgAAAGJcMMf4wuo/wDVmaYm3yT8AQBM/7wQAAAAAAAABUgEAADoAAAD3/5VSkdHqP8A1ZmmJt8k/AIATP/4EAAAAAAAAAVMBAAA6AAAAjKP73Sng6j/ANWZpibfJPwDAEz/+BAAAAAAAAAFUAQAAOgAAACJHYWnC7uo/wDVmaYm3yT8AwBM/DgUAAAAAAAABVQEAADoAAADAx9OTI/zqP8A1ZmmJt8k/AAAUPw4FAAAAAAAAAVYBAAA6AAAAZiVTXU0I6z/ANWZpibfJPwBAEz8eBQAAAAAAAAFXAQAAOgAAABhg38U/E+s/wDVmaYm3yT8AABM/HgUAAAAAAAABWAEAADoAAAC+vV6PaR/rP6AoHsWdv8k/AIATPy0FAAAAAAAAAVkBAAA6AAAAZRveWJMr6z+gKB7Fnb/JPwDAEz8tBQAAAAAAAAFaAQAAOgAAAAOcUIP0OOs/oCgexZ2/yT8AQBM/LQUAAAAAAAABWwEAADoAAACYP7YOjUfrP3wb1iCyx8k/AAATPz0FAAAAAAAAAVwBAAA6AAAAJgYP+1xX6z9cDo58xs/JPwCAEz89BQAAAAAAAAFdAQAAOgAAAKnvWkhkaOs/XA6OfMbPyT8AwBM/TAUAAAAAAAABXgEAADoAAAAt2aaVa3nrPzwBRtja18k/AIAUP0wFAAAAAAAAAV8BAAA6AAAAuZ//gTuJ6z8c9P0z79/JPwDAFD9cBQAAAAAAAAFgAQAAOgAAAE5DZQ3Ul+s/+Oa1jwPoyT8AgBU/XAUAAAAAAAABYQEAADoAAADj5sqYbKbrP9jZbesX8Mk/AMAVP2wFAAAAAAAAAWIBAAA6AAAAgWc9w82z6z+4zCVHLPjJPwCAFj9sBQAAAAAAAAFjAQAAOgAAACDor+0uwes/uMwlRyz4yT8AwBY/ewUAAAAAAAABZAEAADoAAADIRS+3WM3rP5S/3aJAAMo/AAAYP3sFAAAAAAAAAWUBAAA6AAAAbqOugILZ6z+Uv92iQADKPwCAGD+LBQAAAAAAAAFmAQAAOgAAAA0kIavj5us/dLKV/lQIyj8AQBk/iwUAAAAAAAABZwEAADoAAACY6nmXs/brP1SlTVppEMo/AMAZP5sFAAAAAAAAAWgBAAA6AAAAJbHSg4MG7D9UpU1aaRDKPwCAGj+bBQAAAAAAAAFpAQAAOgAAAKqaHtGKF+w/NJgFtn0Yyj8AwBo/ugUAAAAAAAABagEAADoAAAAshGoekijsPzSYBbZ9GMo/AEAaP7oFAAAAAAAAAWsBAAA6AAAAsW22a5k57D80mAW2fRjKPwAAGj+6BQAAAAAAAAFsAQAAOgAAAD00D1hpSew/NJgFtn0Yyj8AgBo/ugUAAAAAAAABbQEAADoAAADatIGCylbsPxSLvRGSIMo/AMAaP8kFAAAAAAAAAW4BAAA6AAAAejX0rCtk7D8Ui70RkiDKPwDAGj/JBQAAAAAAAAFvAQAAOgAAABm2ZteMcew/FIu9EZIgyj8AABs/2QUAAAAAAAABcAEAADoAAAC/E+agtn3sPxSLvRGSIMo/AIAbP9kFAAAAAAAAAXEBAAA6AAAAXZRYyxeL7D8Ui70RkiDKPwDAGz/pBQAAAAAAAAFyAQAAOgAAAAPy15RBl+w/FIu9EZIgyj8AQBs/6QUAAAAAAAABcwEAADoAAACickq/oqTsPxSLvRGSIMo/AAAbP/gFAAAAAAAAAXQBAAA6AAAAOBawSjuz7D80mAW2fRjKPwCAGz/4BQAAAAAAAAF1AQAAOgAAAMTcCDcLw+w/NJgFtn0Yyj8AwBs/CAYAAAAAAAABdgEAADoAAABGxlSEEtTsP1SlTVppEMo/AMAbPwgGAAAAAAAAAXcBAAA6AAAAy6+g0Rnl7D9UpU1aaRDKPwAAHD8YBgAAAAAAAAF4AQAAOgAAAFh2+b3p9Ow/VKVNWmkQyj8AABw/GAYAAAAAAAABeQEAADoAAADjPFKquQTtP1SlTVppEMo/AAAcPxgGAAAAAAAAAXoBAAA6AAAAeuC3NVIT7T9UpU1aaRDKPwAAHD8nBgAAAAAAAAF7AQAAOgAAACA+N/97H+0/NJgFtn0Yyj8AABw/JwYAAAAAAAABfAEAADoAAADGm7bIpSvtPzSYBbZ9GMo/AAAcPzcGAAAAAAAAAX0BAAA6AAAAcPk1ks837T80mAW2fRjKPwAAHD83BgAAAAAAAAF+AQAAOgAAACA0wvrBQu0/NJgFtn0Yyj8AgBw/RgYAAAAAAAABfwEAADoAAADObk5jtE3tP1SlTVppEMo/AMAcP0YGAAAAAAAAAYABAAA6AAAAiIbnam9X7T9UpU1aaRDKPwCAHT9WBgAAAAAAAAGBAQAAOgAAADjBc9NhYu0/VKVNWmkQyj8AwB0/VgYAAAAAAAABggEAADoAAADfHvOci27tP1SlTVppEMo/AMAdP2YGAAAAAAAAAYMBAAA6AAAAdcJYKCR97T9UpU1aaRDKPwAAHj9mBgAAAAAAAAGEAQAAOgAAAACJsRT0jO0/dLKV/lQIyj8AAB4/dQYAAAAAAAABhQEAADoAAACFcv1h+53tP3Sylf5UCMo/AAAeP3UGAAAAAAAAAYYBAAA6AAAAEjlWTsut7T90spX+VAjKPwAAHj+FBgAAAAAAAAGHAQAAOgAAAJ7/rjqbve0/dLKV/lQIyj8AAB4/hQYAAAAAAAABiAEAADoAAAA0oxTGM8ztP3Sylf5UCMo/AAAeP5UGAAAAAAAAAYkBAAA6AAAA0COH8JTZ7T90spX+VAjKPwAAHj+VBgAAAAAAAAGKAQAAOgAAAHCk+Rr25u0/lL/dokAAyj8AAB8/pAYAAAAAAAABiwEAADoAAAAWAnnkH/PtP7jMJUcs+Mk/AIAfP6QGAAAAAAAAAYwBAAA6AAAAxjwFTRL+7T/Y2W3rF/DJPwBAID/DBgAAAAAAAAGNAQAAOgAAAGS9d3dzC+4/+Oa1jwPoyT8AwCA/wwYAAAAAAAABjgEAADoAAAAOG/dAnRfuP/jmtY8D6Mk/AAAiP8MGAAAAAAAAAY8BAAA6AAAAqptpa/4k7j/45rWPA+jJPwCAIj/iBgAAAAAAAAGQAQAAOgAAAEoc3JVfMu4/HPT9M+/fyT8AQCM/4gYAAAAAAAABkQEAADoAAADweVtfiT7uPxz0/TPv38k/AMAjP+IGAAAAAAAAAZIBAAA6AAAAltfaKLNK7j8c9P0z79/JPwBAIz/iBgAAAAAAAAGTAQAAOgAAAEYSZ5GlVe4/HPT9M+/fyT8AACM/8gYAAAAAAAABlAEAADoAAAD+KQCZYF/uPxz0/TPv38k/AEAhP/IGAAAAAAAAAZUBAAA6AAAAwh6mP+Rn7j8c9P0z79/JPwCAID8BBwAAAAAAAAGWAQAAOgAAAI7wWIUwb+4/HPT9M+/fyT8AgBk/AQcAAAAAAAABlwEAADoAAABgnxhqRXXuP/jmtY8D6Mk/AEAWPxEHAAAAAAAAAZgBAAA6AAAANE7YTlp77j/45rWPA+jJPwCA7D4RBwAAAAAAAAGZAQAAOgAAABDapNI3gO4/2Nlt6xfwyT8AANA+IQcAAAAAAAABmgEAADoAAAD0Qn713YPuP7jMJUcs+Mk/AIDAPiEHAAAAAAAAAZsBAAA6AAAA9EJ+9d2D7j+4zCVHLPjJPwCAuz5ABwAAAAAAAAGcAQAAOgAAAEPS12WOpsw/nt8JMhWK0j8AAHk+AAAAAAAAAAABnQEAADoAAAD3FtnSOo7MP1Dzdaj2fdI/AICqPg8AAAAAAAAAAZ4BAAA6AAAA9xbZ0jqOzD9Q83Wo9n3SPwAAtT4PAAAAAAAAAAGfAQAAOgAAAPcW2dI6jsw/vuxR1gCC0j8AgLw+DwAAAAAAAAABoAEAADoAAAD3FtnSOo7MP77sUdYAgtI/AIDJPg8AAAAAAAAAAaEBAAA6AAAA9xbZ0jqOzD++7FHWAILSPwAAzj4PAAAAAAAAAAGiAQAAOgAAAPcW2dI6jsw/vuxR1gCC0j8AANI+HwAAAAAAAAABowEAADoAAAAZiwxPXYnMP1Dzdaj2fdI/AIDTPh8AAAAAAAAAAaQBAAA6AAAAO/8/y3+EzD9Q83Wo9n3SPwCA0T4fAAAAAAAAAAGlAQAAOgAAAF9zc0eif8w/4PmZeux50j8AgNA+HwAAAAAAAAABpgEAADoAAACD56bDxHrMP3AAvkziddI/AADPPi4AAAAAAAAAAacBAAA6AAAAp1vaP+d1zD8CB+Ie2HHSPwAAzj4uAAAAAAAAAAGoAQAAOgAAAMnPDbwJccw/AgfiHthx0j8AAM0+LgAAAAAAAAABqQEAADoAAADvQ0E4LGzMPwIH4h7YcdI/AADMPi4AAAAAAAAAAaoBAAA6AAAA70NBOCxszD+SDQbxzW3SPwAAzj4+AAAAAAAAAAGrAQAAOgAAAO9DQTgsbMw/kg0G8c1t0j8AAM8+PgAAAAAAAAABrAEAADoAAADvQ0E4LGzMP5INBvHNbdI/AADTPj4AAAAAAAAAAa0BAAA6AAAA70NBOCxszD+SDQbxzW3SPwCA1D4+AAAAAAAAAAGuAQAAOgAAAO9DQTgsbMw/IhQqw8Np0j8AANs+PgAAAAAAAAABrwEAADoAAADvQ0E4LGzMPyIUKsPDadI/AADePj4AAAAAAAAAAbABAAA6AAAA70NBOCxszD8iFCrDw2nSPwAA5z5OAAAAAAAAAAGxAQAAOgAAAO9DQTgsbMw/IhQqw8Np0j8AAOs+TgAAAAAAAAABsgEAADoAAACnW9o/53XMPyIUKsPDadI/AIDxPk4AAAAAAAAAAbMBAAA6AAAAX3NzR6J/zD8iFCrDw2nSPwAA9D5OAAAAAAAAAAG0AQAAOgAAAPcW2dI6jsw/IhQqw8Np0j8AgPg+jAAAAAAAAAABtQEAADoAAABnRgvisKHMPyIUKsPDadI/AID6PpwAAAAAAAAAAbYBAAA6AAAAtQEKdQS6zD8iFCrDw2nSPwCA+z6cAAAAAAAAAAG3AQAAOgAAAL3UoQ8T3Mw/IhQqw8Np0j8AAPw+qwAAAAAAAAABuAEAADoAAADFpzmqIf7MPyIUKsPDadI/AAD/PrsAAAAAAAAAAbkBAAA6AAAApwaeyA0lzT8iFCrDw2nSPwBAAD/LAAAAAAAAAAG6AQAAOgAAAItlAuf5S80/IhQqw8Np0j8AQAA/ywAAAAAAAAABuwEAADoAAABLUDOJw3fNPyIUKsPDadI/AAAAP9oAAAAAAAAAAbwBAAA6AAAACztkK42jzT+SDQbxzW3SPwCAAT/aAAAAAAAAAAG9AQAAOgAAAMsllc1Wz80/cAC+TOJ10j8AQAI/2gAAAAAAAAABvgEAADoAAABnnJLz/f/NP1Dzdaj2fdI/AMADP/oAAAAAAAAAAb8BAAA6AAAAvSopIWA6zj8u5i0EC4bSPwCABD/6AAAAAAAAAAHAAQAAOgAAAMvQWFZ9fs4/DtnlXx+O0j8AAAc/+gAAAAAAAAABwQEAADoAAACVjiGTVczOP+zLnbszltI/AAAIP/oAAAAAAAAAAcIBAAA6AAAANdi2Uwsfzz9cxXnpPZrSPwBACj8JAQAAAAAAAAHDAQAAOgAAANkhTBTBcc8/yr5VF0ie0j8AQAs/CQEAAAAAAAABxAEAADoAAAB/a+HUdsTPP6qxDXNcptI/AMAMPxkBAAAAAAAAAcUBAAA6AAAAklq7SpYL0D8aq+mgZqrSPwCADT8ZAQAAAAAAAAHGAQAAOgAAAHS5H2mCMtA/GqvpoGaq0j8AAA8/KAEAAAAAAAABxwEAADoAAAA0pFALTF7QPxqr6aBmqtI/AIAPPygBAAAAAAAAAcgBAAA6AAAA0hpOMfOO0D8aq+mgZqrSPwBAED84AQAAAAAAAAHJAQAAOgAAAG6RS1eav9A/GqvpoGaq0j8AwBA/OAEAAAAAAAABygEAADoAAAAcwmK70u3QPxqr6aBmqtI/AIASPzgBAAAAAAAAAcsBAAA6AAAA3KyTXZwZ0T8aq+mgZqrSPwBAEz9IAQAAAAAAAAHMAQAAOgAAAJyXxP9lRdE/iKTFznCu0j8AgBU/SAEAAAAAAAABzQEAADoAAABuPA/gwG7RP/idofx6stI/AEAWP1YBAAAAAAAAAc4BAAA6AAAAZFWNPD6T0T/4naH8erLSPwDAFz9WAQAAAAAAAAHPAQAAOgAAAEi08VoqutE/+J2h/Hqy0j8AgBg/ZgEAAAAAAAAB0AEAADoAAAAGnyL98+XRP/idofx6stI/AEAYP2YBAAAAAAAAAdEBAAA6AAAApBUgI5sW0j/4naH8erLSPwAAGD92AQAAAAAAAAHSAQAAOgAAADDSAwuxSdI/+J2h/Hqy0j8AgBk/dgEAAAAAAAAB0wEAADoAAAC4jufyxnzSP/idofx6stI/AEAaP4UBAAAAAAAAAdQBAAA6AAAAREvL2tyv0j/4naH8erLSPwBAGj+FAQAAAAAAAAHVAQAAOgAAAAQ2/Hym29I/iKTFznCu0j8AABo/lQEAAAAAAAAB1gEAADoAAADW2kZdAQXTPxqr6aBmqtI/AAAaP5UBAAAAAAAAAdcBAAA6AAAAujmre+0r0z+qsQ1zXKbSPwAAGj+kAQAAAAAAAAHYAQAAOgAAAIze9VtIVdM/OrgxRVKi0j8AABs/pAEAAAAAAAAB2QEAADoAAABeg0A8o37TP8q+VRdIntI/AIAbP7QBAAAAAAAAAdoBAAA6AAAAMCiLHP6n0z/KvlUXSJ7SPwAAHT+0AQAAAAAAAAHbAQAAOgAAAADN1fxY0dM/yr5VF0ie0j8AgB0/xAEAAAAAAAAB3AEAADoAAADmKzobRfjTP8q+VRdIntI/AEAeP8QBAAAAAAAAAd0BAAA6AAAAyoqeOTEf1D/KvlUXSJ7SPwDAHj/TAQAAAAAAAAHeAQAAOgAAAOIXUBLRPtQ/yr5VF0ie0j8AgB8/0wEAAAAAAAAB3wEAADoAAADo6ues32DUPzq4MUVSotI/AMAfP+MBAAAAAAAAAeABAAA6AAAAFDKzwxB+1D+qsQ1zXKbSPwDAHz/jAQAAAAAAAAHhAQAAOgAAAFAzmBjTmNQ/GqvpoGaq0j8AACA/8wEAAAAAAAAB4gEAADoAAAB6emMvBLbUPxqr6aBmqtI/AAAhP/MBAAAAAAAAAeMBAAA6AAAApMEuRjXT1D8aq+mgZqrSPwCAIT8CAgAAAAAAAAHkAQAAOgAAANAI+lxm8NQ/GqvpoGaq0j8AQCI/AgIAAAAAAAAB5QEAADoAAAD6T8Vzlw3VPxqr6aBmqtI/AMAiPxICAAAAAAAAAeYBAAA6AAAAJJeQisgq1T8aq+mgZqrSPwCAJD8SAgAAAAAAAAHnAQAAOgAAAFDeW6H5R9U/GqvpoGaq0j8AQCU/IQIAAAAAAAAB6AEAADoAAACM30D2u2LVPxqr6aBmqtI/AIAnPyECAAAAAAAAAekBAAA6AAAAyuAlS3591T8aq+mgZqrSPwBAKD8hAgAAAAAAAAHqAQAAOgAAAChWPhxjk9U/iKTFznCu0j8AQCk/MQIAAAAAAAAB6wEAADoAAACahXAr2abVP/idofx6stI/AMApPzECAAAAAAAAAewBAAA6AAAAHm+8eOC31T9ol30qhbbSPwDAKT9BAgAAAAAAAAHtAQAAOgAAALYSIgR5xtU/1pBZWI+60j8AACo/QQIAAAAAAAAB7gEAADoAAABccKHNotLVP0aKNYaZvtI/AIAqP1ACAAAAAAAAAe8BAAA6AAAAFIg61V3c1T+2gxG0o8LSPwDAKj9QAgAAAAAAAAHwAQAAOgAAAM6f09wY5tU/JH3t4a3G0j8AwCo/YAIAAAAAAAAB8QEAADoAAACYcYYiZe3VPyR97eGtxtI/AAArP2ACAAAAAAAAAfIBAAA6AAAAdP1SpkLy1T8kfe3hrcbSPwBAKT9wAgAAAAAAAAHzAQAAOgAAAFCJHyog99U/JH3t4a3G0j8AgCg/cAIAAAAAAAAB9AEAADoAAAA+zwXsjvnVP5R2yQ+4ytI/AAAiP3ACAAAAAAAAAfUBAAA6AAAAGlvSb2z+1T+UdskPuMrSPwAAHz9wAgAAAAAAAAH2AQAAOgAAABpb0m9s/tU/lHbJD7jK0j8AgAE/fwIAAAAAAAAB9wEAADoAAAAaW9JvbP7VP5R2yQ+4ytI/AADoPn8CAAAAAAAAAfgBAAA6AAAACqG4MdsA1j/iYl2Z1tbSPwAA2T6PAgAAAAAAAAH5AQAAOgAAABpb0m9s/tU/wlUV9ere0j8AANQ+jwIAAAAAAAAB+gEAADoAAAABVocRTV7hPzBP8SL14tI/AAAcPgAAAAAAAAAAAfsBAAA6AAAAExChT95b4T8wT/Ei9eLSPwAAVT4PAAAAAAAAAAH8AQAAOgAAAAszlLAVXeE/ME/xIvXi0j8AAGI+DwAAAAAAAAAB/QEAADoAAAALM5SwFV3hPzBP8SL14tI/AABrPg8AAAAAAAAAAf4BAAA6AAAACzOUsBVd4T8wT/Ei9eLSPwCAiz4fAAAAAAAAAAH/AQAAOgAAAAszlLAVXeE/ME/xIvXi0j8AgJQ+HwAAAAAAAAABAAIAADoAAAABVocRTV7hPzBP8SL14tI/AACjPh8AAAAAAAAAAQECAAA6AAAA+Hh6coRf4T8wT/Ei9eLSPwCAqD4fAAAAAAAAAAECAgAAOgAAAOa+YDTzYeE/wlUV9ere0j8AAKw+LgAAAAAAAAABAwIAADoAAADMJzpXmWXhP1JcOcfg2tI/AICtPi4AAAAAAAAAAQQCAAA6AAAAu20gGQho4T/iYl2Z1tbSPwAAsT4+AAAAAAAAAAEFAgAAOgAAAKDW+Tuua+E/dGmBa8zS0j8AgLI+PgAAAAAAAAABBgIAADoAAACFP9NeVG/hPyR97eGtxtI/AAC5Pk4AAAAAAAAAAQcCAAA6AAAAaqisgfpy4T+2gxG0o8LSPwAAvD5OAAAAAAAAAAEIAgAAOgAAAE8RhqSgduE/Roo1hpm+0j8AAMQ+TgAAAAAAAAABCQIAADoAAAAsnVIofnvhP9aQWViPutI/AIDHPl0AAAAAAAAAAQoCAAA6AAAACCkfrFuA4T9ol30qhbbSPwAA0T5tAAAAAAAAAAELAgAAOgAAAOW06y85heE/aJd9KoW20j8AANU+bQAAAAAAAAABDAIAADoAAADBQLizForhP2iXfSqFttI/AADgPm0AAAAAAAAAAQ0CAAA6AAAAnsyEN/SO4T9ol30qhbbSPwCA5D59AAAAAAAAAAEOAgAAOgAAAGmeN31AluE/aJd9KoW20j8AgO0+fQAAAAAAAAABDwIAADoAAAA8TfdhVZzhP/idofx6stI/AIDxPowAAAAAAAAAARACAAA6AAAAD/y2Rmqi4T/4naH8erLSPwCA+D6MAAAAAAAAAAERAgAAOgAAAOOqdit/qOE/iKTFznCu0j8AAPw+nAAAAAAAAAABEgIAADoAAAC3WTYQlK7hP4ikxc5wrtI/AIABP5wAAAAAAAAAARMCAAA6AAAAiwj29Ki04T8aq+mgZqrSPwAAAz+rAAAAAAAAAAEUAgAAOgAAAEz9m5ssveE/qrENc1ym0j8AwAU/uwAAAAAAAAABFQIAADoAAAAFFTWj58bhP6qxDXNcptI/AAAHP7sAAAAAAAAAARYCAAA6AAAAtU/BC9rR4T+qsQ1zXKbSPwBACD/eAAAAAAAAAAEXAgAAOgAAAFytQNUD3uE/OrgxRVKi0j8AwAg/3gAAAAAAAAABGAIAADoAAAD7LbP/ZOvhPzq4MUVSotI/AIAKP94AAAAAAAAAARkCAAA6AAAAj9EYi/354T86uDFFUqLSPwBACz/eAAAAAAAAAAEaAgAAOgAAAB2YcXfNCeI/OrgxRVKi0j8AQAw/7gAAAAAAAAABGwIAADoAAACoXspjnRniP6qxDXNcptI/AMAMP+4AAAAAAAAAARwCAAA6AAAAPwIw7zUo4j+qsQ1zXKbSPwDADD/+AAAAAAAAAAEdAgAAOgAAANOllXrONuI/GqvpoGaq0j8AAA0//gAAAAAAAAABHgIAADoAAABpSfsFZ0XiP4ikxc5wrtI/AIANP/4AAAAAAAAAAR8CAAA6AAAA/uxgkf9T4j+IpMXOcK7SPwDADT8dAQAAAAAAAAEgAgAAOgAAAIuzuX3PY+I/iKTFznCu0j8AwA0/HQEAAAAAAAABIQIAADoAAAAPnQXL1nTiP/idofx6stI/AAAOPx0BAAAAAAAAASICAAA6AAAAkoZRGN6F4j/4naH8erLSPwCADz8dAQAAAAAAAAEjAgAAOgAAAA6TkMYcmOI/+J2h/Hqy0j8AQBA/PAEAAAAAAAABJAIAADoAAAB/wsLVkqviP2iXfSqFttI/AIATPzwBAAAAAAAAASUCAAA6AAAA+c4BhNG94j/WkFlYj7rSPwAAFT88AQAAAAAAAAEmAgAAOgAAAHy4TdHYzuI/Roo1hpm+0j8AABU/PAEAAAAAAAABJwIAADoAAAD3xIx/F+HiPyR97eGtxtI/AAAVP0wBAAAAAAAAASgCAAA6AAAAhIvla+fw4j+UdskPuMrSPwAAFT9MAQAAAAAAAAEpAgAAOgAAABBSPli3AOM/dGmBa8zS0j8AABU/WwEAAAAAAAABKgIAADoAAACdGJdEhxDjP3RpgWvM0tI/AAAWP1sBAAAAAAAAASsCAAA6AAAAGCXW8sUi4z90aYFrzNLSPwCAFj9rAQAAAAAAAAEsAgAAOgAAAIpUCAI8NuM/dGmBa8zS0j8AQBc/awEAAAAAAAABLQIAADoAAADzpi1y6UrjP3RpgWvM0tI/AMAXP3sBAAAAAAAAAS4CAAA6AAAAZNZfgV9e4z90aYFrzNLSPwBAFz97AQAAAAAAAAEvAgAAOgAAANYFkpDVceM/dGmBa8zS0j8AABc/igEAAAAAAAABMAIAADoAAABa793d3ILjP+JiXZnW1tI/AAAXP4oBAAAAAAAAATECAAA6AAAA5rU2yqyS4z/iYl2Z1tbSPwAAFz+aAQAAAAAAAAEyAgAAOgAAAHtZnFVFoeM/4mJdmdbW0j8AgBc/mgEAAAAAAAABMwIAADoAAAAIIPVBFbHjP1JcOcfg2tI/AMAXP6kBAAAAAAAAATQCAAA6AAAApqBnbHa+4z9SXDnH4NrSPwCAGD+pAQAAAAAAAAE1AgAAOgAAADxEzfcOzeM/Ulw5x+Da0j8AwBg/uQEAAAAAAAABNgIAADoAAADHCibk3tzjP1JcOcfg2tI/AIAZP7kBAAAAAAAAATcCAAA6AAAAQhdlkh3v4z/iYl2Z1tbSPwDAGT/JAQAAAAAAAAE4AgAAOgAAAL4jpEBcAeQ/4mJdmdbW0j8AQBk/yQEAAAAAAAABOQIAADoAAAAvU9ZP0hTkP3RpgWvM0tI/AAAZP9gBAAAAAAAAAToCAAA6AAAAoYIIX0go5D+UdskPuMrSPwCAGT/YAQAAAAAAAAE7AgAAOgAAAByPRw2HOuQ/lHbJD7jK0j8AwBk/6AEAAAAAAAABPAIAADoAAACgeJNajkvkPyR97eGtxtI/AEAZP+gBAAAAAAAAAT0CAAA6AAAAJGLfp5Vc5D+2gxG0o8LSPwAAGT/oAQAAAAAAAAE+AgAAOgAAAMLiUdL2aeQ/toMRtKPC0j8AgBk/+AEAAAAAAAABPwIAADoAAABfY8T8V3fkP0aKNYaZvtI/AMAZP/gBAAAAAAAAAUACAAA6AAAA/uM2J7mE5D/WkFlYj7rSPwBAGT8HAgAAAAAAAAFBAgAAOgAAAJxkqVEakuQ/aJd9KoW20j8AABk/BwIAAAAAAAABQgIAADoAAAA75Rt8e5/kP/idofx6stI/AIAZPxcCAAAAAAAAAUMCAAA6AAAA2WWOptys5D+IpMXOcK7SPwDAGT8XAgAAAAAAAAFEAgAAOgAAAGUs55KsvOQ/GqvpoGaq0j8AQBk/JgIAAAAAAAABRQIAADoAAAD6z0weRcvkPxqr6aBmqtI/AAAZPyYCAAAAAAAAAUYCAAA6AAAAh5alChXb5D8aq+mgZqrSPwCAGT82AgAAAAAAAAFHAgAAOgAAABw6C5at6eQ/GqvpoGaq0j8AwBk/NgIAAAAAAAABSAIAADoAAACy3XAhRvjkPxqr6aBmqtI/AIAaP0YCAAAAAAAAAUkCAAA6AAAAUF7jS6cF5T+IpMXOcK7SPwDAGj9GAgAAAAAAAAFKAgAAOgAAAO/eVXYIE+U/iKTFznCu0j8AwBo/VQIAAAAAAAABSwIAADoAAACNX8igaSDlP4ikxc5wrtI/AAAbP1UCAAAAAAAAAUwCAAA6AAAAM71HapMs5T+IpMXOcK7SPwAAGz9lAgAAAAAAAAFNAgAAOgAAAOzU4HFONuU/iKTFznCu0j8AABs/ZQIAAAAAAAABTgIAADoAAACcD23aQEHlP4ikxc5wrtI/AAAcP3UCAAAAAAAAAU8CAAA6AAAATUr5QjNM5T8aq+mgZqrSPwCAHD91AgAAAAAAAAFQAgAAOgAAAPyEhaslV+U/GqvpoGaq0j8AQB0/hAIAAAAAAAABUQIAADoAAACsvxEUGGLlP6qxDXNcptI/AMAdP4QCAAAAAAAAAVICAAA6AAAAVB2R3UFu5T/KvlUXSJ7SPwCAHz+UAgAAAAAAAAFTAgAAOgAAAPOdAwije+U/yr5VF0ie0j8AQCA/lAIAAAAAAAABVAIAADoAAACRHnYyBInlP1zFeek9mtI/AEAgP5QCAAAAAAAAAVUCAAA6AAAALp/oXGWW5T/sy527M5bSPwAAID+jAgAAAAAAAAFWAgAAOgAAAM0fW4fGo+U/fNLBjSmS0j8AgB8/owIAAAAAAAABVwIAADoAAABroM2xJ7HlP3zSwY0pktI/AAAfP7MCAAAAAAAAAVgCAAA6AAAAAEQzPcC/5T8O2eVfH47SPwCAHz+zAgAAAAAAAAFZAgAAOgAAAKihsgbqy+U/DtnlXx+O0j8AwB8/wwIAAAAAAAABWgIAADoAAABY3D5v3NblPw7Z5V8fjtI/AMAfP8MCAAAAAAAAAVsCAAA6AAAAEfTXdpfg5T8O2eVfH47SPwAAID/SAgAAAAAAAAFcAgAAOgAAAMAuZN+J6+U/DtnlXx+O0j8AACA/0gIAAAAAAAABXQIAADoAAAB5Rv3mRPXlPw7Z5V8fjtI/AAAgP9cCAAAAAAAAAV4CAAA6AAAAKIGJTzcA5j8O2eVfH47SPwCAID/XAgAAAAAAAAFfAgAAOgAAANm7FbgpC+Y/DtnlXx+O0j8AwCA/5wIAAAAAAAABYAIAADoAAACK9qEgHBbmPw7Z5V8fjtI/AEAgP+cCAAAAAAAAAWECAAA6AAAAKHcUS30j5j8O2eVfH47SPwAAID/2AgAAAAAAAAFiAgAAOgAAAKxgYJiENOY/DtnlXx+O0j8AACE/9gIAAAAAAAABYwIAADoAAAAvSqzli0XmP57fCTIVitI/AIAhPwYDAAAAAAAAAWQCAAA6AAAAsjP4MpNW5j+e3wkyFYrSPwBAIj8GAwAAAAAAAAFlAgAAOgAAADYdRICaZ+Y/nt8JMhWK0j8AwCI/FQMAAAAAAAABZgIAADoAAADLwKkLM3bmP57fCTIVitI/AIAjPxUDAAAAAAAAAWcCAAA6AAAAWIcC+AKG5j+e3wkyFYrSPwDAIz8lAwAAAAAAAAFoAgAAOgAAAP/kgcEskuY/DtnlXx+O0j8AQCM/JQMAAAAAAAABaQIAADoAAACdZfTrjZ/mPw7Z5V8fjtI/AAAjPzUDAAAAAAAAAWoCAAA6AAAARcNztber5j8O2eVfH47SPwAAIz81AwAAAAAAAAFrAgAAOgAAAOsg837ht+Y/DtnlXx+O0j8AACM/RAMAAAAAAAABbAIAADoAAACKoWWpQsXmPw7Z5V8fjtI/AAAjP0QDAAAAAAAAAW0CAAA6AAAAH0XLNNvT5j8O2eVfH47SPwAAIz9UAwAAAAAAAAFuAgAAOgAAALToMMBz4uY/DtnlXx+O0j8AgCM/VAMAAAAAAAABbwIAADoAAABCr4msQ/LmP57fCTIVitI/AMAjP2QDAAAAAAAAAXACAAA6AAAAxZjV+UoD5z+e3wkyFYrSPwAAJT9kAwAAAAAAAAFxAgAAOgAAAEiCIUdSFOc/nt8JMhWK0j8AgCU/ZAMAAAAAAAABcgIAADoAAADMa22UWSXnP57fCTIVitI/AEAmP3MDAAAAAAAAAXMCAAA6AAAAYA/TH/Iz5z8O2eVfH47SPwDAJj9zAwAAAAAAAAF0AgAAOgAAAPeyOKuKQuc/fNLBjSmS0j8AgCc/kgMAAAAAAAABdQIAADoAAACUM6vV60/nP3zSwY0pktI/AMAnP5IDAAAAAAAAAXYCAAA6AAAAK9cQYYRe5z/sy527M5bSPwDAJz+SAwAAAAAAAAF3AgAAOgAAANoRncl2aec/XMV56T2a0j8AACg/kgMAAAAAAAABeAIAADoAAACBbxyToHXnP1zFeek9mtI/AIAoP7IDAAAAAAAAAXkCAAA6AAAAKM2bXMqB5z9cxXnpPZrSPwDAKD+yAwAAAAAAAAF6AgAAOgAAAL5wAehikOc/XMV56T2a0j8AgCk/sgMAAAAAAAABewIAADoAAABTFGdz+57nP1zFeek9mtI/AMApP7IDAAAAAAAAAXwCAAA6AAAA39q/X8uu5z9cxXnpPZrSPwDAKT/BAwAAAAAAAAF9AgAAOgAAAGPEC63Sv+c/XMV56T2a0j8AACo/wQMAAAAAAAABfgIAADoAAADe0EpbEdLnP1zFeek9mtI/AEApP9EDAAAAAAAAAX8CAAA6AAAAapejR+Hh5z9cxXnpPZrSPwAAKT/RAwAAAAAAAAGAAgAAOgAAAO6A75To8uc/yr5VF0ie0j8AACk/4QMAAAAAAAABgQIAADoAAACDJFUggQHoPzq4MUVSotI/AAApP+EDAAAAAAAAAYICAAA6AAAAGMi6qxkQ6D+qsQ1zXKbSPwBAKD/wAwAAAAAAAAGDAgAAOgAAALdILdZ6Heg/GqvpoGaq0j8AACg/8AMAAAAAAAABhAIAADoAAABM7JJhEyzoPxqr6aBmqtI/AIAoP/ADAAAAAAAAAYUCAAA6AAAA4Y/47Ks66D8aq+mgZqrSPwDAKD8ABAAAAAAAAAGGAgAAOgAAAG5WUdl7Sug/qrENc1ym0j8AwCg/AAQAAAAAAAABhwIAADoAAADyP50mg1voPzq4MUVSotI/AAApPw8EAAAAAAAAAYgCAAA6AAAAdinpc4ps6D86uDFFUqLSPwAAKT8PBAAAAAAAAAGJAgAAOgAAAOdYG4MAgOg/yr5VF0ie0j8AACk/HwQAAAAAAAABigIAADoAAABjZVoxP5LoP8q+VRdIntI/AAApPx8EAAAAAAAAAYsCAAA6AAAA3XGZ332k6D/KvlUXSJ7SPwAAKT8vBAAAAAAAAAGMAgAAOgAAAF9b5SyFteg/OrgxRVKi0j8AQCg/LwQAAAAAAAABjQIAADoAAADjRDF6jMboP6qxDXNcptI/AAAoPz4EAAAAAAAAAY4CAAA6AAAAcAuKZlzW6D86uDFFUqLSPwCAKD8+BAAAAAAAAAGPAgAAOgAAAP3R4lIs5ug/OrgxRVKi0j8AwCg/TgQAAAAAAAABkAIAADoAAACJmDs//PXoP8q+VRdIntI/AMAoP04EAAAAAAAAAZECAAA6AAAABKV67ToI6T9cxXnpPZrSPwAAKT9eBAAAAAAAAAGSAgAAOgAAAHbUrPywG+k/7MuduzOW0j8AgCk/XgQAAAAAAAABkwIAADoAAADfJtJsXjDpP3zSwY0pktI/AMApP30EAAAAAAAAAZQCAAA6AAAAP5zqPUNG6T8O2eVfH47SPwBAKT99BAAAAAAAAAGVAgAAOgAAAKjuD67wWuk/nt8JMhWK0j8AACk/fQQAAAAAAAABlgIAADoAAAAj+05cL23pP57fCTIVitI/AAApP30EAAAAAAAAAZcCAAA6AAAApuSaqTZ+6T8u5i0EC4bSPwAAKT+MBAAAAAAAAAGYAgAAOgAAADKr85UGjuk/vuxR1gCC0j8AACk/jAQAAAAAAAABmQIAADoAAADJTlkhn5zpP77sUdYAgtI/AAApP5wEAAAAAAAAAZoCAAA6AAAAXfK+rDer6T++7FHWAILSPwCAKT+cBAAAAAAAAAGbAgAAOgAAAOq4F5kHu+k/UPN1qPZ90j8AwCk/rAQAAAAAAAABnAIAADoAAABtomPmDszpP+D5mXrsedI/AMApP6wEAAAAAAAAAZ0CAAA6AAAA8YuvMxbd6T9wAL5M4nXSPwAAKj+7BAAAAAAAAAGeAgAAOgAAAGK74UKM8Ok/cAC+TOJ10j8AQCk/uwQAAAAAAAABnwIAADoAAADU6hNSAgTqP3AAvkziddI/AAApP8sEAAAAAAAAAaACAAA6AAAAT/dSAEEW6j9wAL5M4nXSPwAAKT/LBAAAAAAAAAGhAgAAOgAAANPgnk1IJ+o/4PmZeux50j8AACk/2wQAAAAAAAABogIAADoAAABgp/c5GDfqP1Dzdaj2fdI/AAApP9sEAAAAAAAAAaMCAAA6AAAA9UpdxbBF6j++7FHWAILSPwAAKT/bBAAAAAAAAAGkAgAAOgAAAJTLz+8RU+o/LuYtBAuG0j8AQCg/+AQAAAAAAAABpQIAADoAAAAxTEIac2DqPy7mLQQLhtI/AAAoP/gEAAAAAAAAAaYCAAA6AAAAxe+npQtv6j8u5i0EC4bSPwAAKD8IBQAAAAAAAAGnAgAAOgAAAFO2AJLbfuo/LuYtBAuG0j8AACg/CAUAAAAAAAABqAIAADoAAADXn0zf4o/qPy7mLQQLhtI/AAApPycFAAAAAAAAAakCAAA6AAAAUayLjSGi6j8u5i0EC4bSPwCAKT8nBQAAAAAAAAGqAgAAOgAAAMy4yjtgtOo/nt8JMhWK0j8AwCk/JwUAAAAAAAABqwIAADoAAABHxQnqnsbqPw7Z5V8fjtI/AAAqPycFAAAAAAAAAawCAAA6AAAAya5VN6bX6j980sGNKZLSPwBAKT83BQAAAAAAAAGtAgAAOgAAAEW7lOXk6eo/7MuduzOW0j8AACk/NwUAAAAAAAABrgIAADoAAADRge3RtPnqP1zFeek9mtI/AAApP1YFAAAAAAAAAa8CAAA6AAAAZiVTXU0I6z/KvlUXSJ7SPwAAKT9WBQAAAAAAAAGwAgAAOgAAAPPrq0kdGOs/yr5VF0ie0j8AACk/VgUAAAAAAAABsQIAADoAAABu+Or3WyrrP8q+VRdIntI/AAApP1YFAAAAAAAAAbICAAA6AAAA10oQaAk/6z9cxXnpPZrSPwCAKT9mBQAAAAAAAAGzAgAAOgAAAC7jG5olVus/7MuduzOW0j8AwCk/ZgUAAAAAAAABtAIAADoAAACFeyfMQW3rP+zLnbszltI/AEApP3UFAAAAAAAAAbUCAAA6AAAA3BMz/l2E6z/sy527M5bSPwAAKT91BQAAAAAAAAG2AgAAOgAAAE5DZQ3Ul+s/7MuduzOW0j8AACk/hQUAAAAAAAABtwIAADoAAADAcpccSqvrP+zLnbszltI/AAApP4UFAAAAAAAAAbgCAAA6AAAAOn/Wyoi96z/sy527M5bSPwAAKT+UBQAAAAAAAAG5AgAAOgAAAKPR+zo20us/7MuduzOW0j8AACk/lAUAAAAAAAABugIAADoAAADyjPrNierrP3zSwY0pktI/AAApP6QFAAAAAAAAAbsCAAA6AAAAJbHSg4MG7D980sGNKZLSPwAAKT+kBQAAAAAAAAG8AgAAOgAAAFD4nZq0I+w/fNLBjSmS0j8AgCk/pAUAAAAAAAABvQIAADoAAAB8P2mx5UDsP3zSwY0pktI/AMApP8MFAAAAAAAAAb4CAAA6AAAAuEBOBqhb7D980sGNKZLSPwBAKT/DBQAAAAAAAAG/AgAAOgAAAOGHGR3ZeOw/DtnlXx+O0j8AACk/wwUAAAAAAAABwAIAADoAAADyN75WsJnsPw7Z5V8fjtI/AIAoP8MFAAAAAAAAAcECAAA6AAAA8C1JUva87D8O2eVfH47SPwAAKD/TBQAAAAAAAAHCAgAAOgAAAO8j1E084Ow/DtnlXx+O0j8AACg/0wUAAAAAAAABwwIAADoAAAD39mvoSgLtP3zSwY0pktI/AAAoP/IFAAAAAAAAAcQCAAA6AAAAGWEqYLMg7T980sGNKZLSPwAAKD/yBQAAAAAAAAHFAgAAOgAAADDu2zhTQO0/fNLBjSmS0j8AACg/8gUAAAAAAAABxgIAADoAAABCnoByKmHtPw7Z5V8fjtI/AMAmP/IFAAAAAAAAAccCAAA6AAAASXEYDTmD7T8O2eVfH47SPwBAJj8CBgAAAAAAAAHIAgAAOgAAAGL+yeXYou0/DtnlXx+O0j8AACY/AgYAAAAAAAAByQIAADoAAACVIqKb0r7tPw7Z5V8fjtI/AAAmPxEGAAAAAAAAAcoCAAA6AAAA2gCUj13Y7T980sGNKZLSPwDAJD8RBgAAAAAAAAHLAgAAOgAAABYCeeQf8+0/fNLBjSmS0j8AQCQ/IQYAAAAAAAABzAIAADoAAAA4bDdciBHuP3zSwY0pktI/AAAkPyEGAAAAAAAAAc0CAAA6AAAAZLMCc7ku7j980sGNKZLSPwAAJD8xBgAAAAAAAAHOAgAAOgAAAIz6zYnqS+4/7MuduzOW0j8AwCI/MQYAAAAAAAABzwIAADoAAADK+7LerGbuP8q+VRdIntI/AEAiP0AGAAAAAAAAAdACAAA6AAAAIpS+EMl97j/KvlUXSJ7SPwBAID9ABgAAAAAAAAHRAgAAOgAAAIzm44B2ku4/OrgxRVKi0j8AgB8/UAYAAAAAAAAB0gIAADoAAAD8FRaQ7KXuP6qxDXNcptI/AMAbP1AGAAAAAAAAAdMCAAA6AAAAgP9h3fO27j+qsQ1zXKbSPwAAGj9gBgAAAAAAAAHUAgAAOgAAAATprSr7x+4/qrENc1ym0j8AwBM/YAYAAAAAAAAB1QIAADoAAACG0vl3AtnuPxqr6aBmqtI/AAARP28GAAAAAAAAAdYCAAA6AAAADLxFxQnq7j+IpMXOcK7SPwDABz9vBgAAAAAAAAHXAgAAOgAAAJaCnrHZ+e4/aJd9KoW20j8AwAM/bwYAAAAAAAAB2AIAADoAAAAsJgQ9cgjvP0aKNYaZvtI/AADLPn8GAAAAAAAAAdkCAAA6AAAAuuxcKUIY7z+UdskPuMrSPwAAsD5/BgAAAAAAAAHaAgAAOgAAAGon6ZE0I+8/ME/xIvXi0j8AAKE+rgYAAAAAAAAB2wIAADoAAAAqHI84uCvvP/A0Ydod89I/AACcPq4GAAAAAAAAAdwCAAA6AAAA4HE/4VnAmz/UYuaOfa/UPwAAKT4AAAAAAAAAAAHdAgAAOgAAAFT2rWepJJs/ZGkKYXOr1D8AAGc+EAAAAAAAAAAB3gIAADoAAABU9q1nqSSbP4Z2UgVfo9Q/AAB1PhAAAAAAAAAAAd8CAAA6AAAAPFUShpVLmz8WfXbXVJ/UPwAAfz4QAAAAAAAAAAHgAgAAOgAAADxVEoaVS5s/Fn1211Sf1D8AAI4+HwAAAAAAAAAB4QIAADoAAAA8VRKGlUubP6aDmqlKm9Q/AICTPh8AAAAAAAAAAeICAAA6AAAAVPatZ6kkmz/IkOJNNpPUPwCAnT4fAAAAAAAAAAHjAgAAOgAAAIw45SrR1po/6J0q8iGL1D8AAKY+HwAAAAAAAAAB5AIAADoAAACw2YAM5a+aPwqrcpYNg9Q/AICpPj0AAAAAAAAAAeUCAAA6AAAA4Bu4zwximj+8vt4M73bUPwCAqj49AAAAAAAAAAHmAgAAOgAAAAC9U7EgO5o/3Msmsdpu1D8AAKo+PQAAAAAAAAAB5wIAADoAAAA8/4p0SO2ZP47fkie8YtQ/AACpPj0AAAAAAAAAAegCAAA6AAAAdEHCN3CfmT+w7NrLp1rUPwCAqj49AAAAAAAAAAHpAgAAOgAAAMgkldyrKpk/0PkicJNS1D8AAKs+XQAAAAAAAAAB6gIAADoAAAAYCGiB57WYP/IGaxR/StQ/AACuPl0AAAAAAAAAAesCAAA6AAAAdOs6JiNBmD+CDY/mdEbUPwAArz5dAAAAAAAAAAHsAgAAOgAAAMjODctezJc/FBSzuGpC1D8AgLs+bAAAAAAAAAAB7QIAADoAAAA4U3xRrjCXPxQUs7hqQtQ/AIDBPnwAAAAAAAAAAe4CAAA6AAAAoNfq1/2Ulj8UFLO4akLUPwAA0T58AAAAAAAAAAHvAgAAOgAAAPy6vXw5IJY/gg2P5nRG1D8AgNc+jAAAAAAAAAAB8AIAADoAAABwPywDiYSVP/IGaxR/StQ/AADqPowAAAAAAAAAAfECAAA6AAAAxCL/p8QPlT9A8/6dnVbUPwAA8j6bAAAAAAAAAAHyAgAAOgAAADinbS4UdJQ//thuVcZm1D8AAPs+mwAAAAAAAAAB8wIAADoAAACIikDTT/+TPwqrcpYNg9Q/AAD+PqsAAAAAAAAAAfQCAAA6AAAA3G0TeIuKkz8WfXbXVJ/UPwAAAj+rAAAAAAAAAAH1AgAAOgAAAPwOr1mfY5M/AkIydLDD1D8AAAM/ugAAAAAAAAAB9gIAADoAAABQ8oH+2u6SP+wG7hAM6NQ/AEADP8oAAAAAAAAAAfcCAAA6AAAAaJMd4O7Hkj/Yy6mtZwzVPwAAAz/KAAAAAAAAAAH4AgAAOgAAAGiTHeDux5I/wpBlSsMw1T8AAAM/ygAAAAAAAAAB+QIAADoAAABQ8oH+2u6SPx5P/RQpWdU/AAADP+kAAAAAAAAAAfoCAAA6AAAAOFHmHMcVkz94DZXfjoHVPwAAAz/pAAAAAAAAAAH7AgAAOgAAAPwOr1mfY5M/0sssqvSp1T8AAAM/6QAAAAAAAAAB/AIAADoAAADEzHeWd7GTP7yQ6EZQztU/AAADP+kAAAAAAAAAAf0CAAA6AAAAiIpA00//kz/MYuyHl+rVPwAAAz/5AAAAAAAAAAH+AgAAOgAAADinbS4UdJQ/aDsUm9QC1j8AgAM/+QAAAAAAAAAB/wIAADoAAAD8ZDZr7MGUP5QaYIAHF9Y/AMADPwkBAAAAAAAAAQADAAA6AAAAoIFjxrA2lT/iBvQJJiPWPwAABj8JAQAAAAAAAAEBAwAAOgAAAFCekCF1q5U/UADQNzAn1j8AAAc/CQEAAAAAAAABAgMAADoAAADEeIa5EW6WP+IG9AkmI9Y/AEAJPxgBAAAAAAAAAQMDAAA6AAAAOFN8Ua4wlz8mIYRS/RLWPwBACj8YAQAAAAAAAAEEAwAAOgAAAKgtculK85c/iEhcP8D61T8AwAs/KAEAAAAAAAABBQMAADoAAADgxTC+vwOZP3p2WP543tU/AIAMPzcBAAAAAAAAAQYDAAA6AAAAGF7vkjQUmj8guMAzE7bVPwCADj83AQAAAAAAAAEHAwAAOgAAAFT2rWepJJs/WABNO6OJ1T8AQA8/RwEAAAAAAAABCAMAADoAAAB07dBaClycP65VIeceVdU/AAASP0cBAAAAAAAAAQkDAAA6AAAAdENYbFe6nT8Eq/WSmiDVPwAAEz9XAQAAAAAAAAEKAwAAOgAAAHSZ332kGJ8/fg0S4wHk1D8AQBM/VwEAAAAAAAABCwMAADoAAAASBkr12nWgP4Z2UgVfo9Q/AAATP2YBAAAAAAAAAQwDAAA6AAAARp4Iyk+GoT8g5rb5sV7UPwBAED9mAQAAAAAAAAENAwAAOgAAANrEXcwm0aI/SFw/wPoV1D8AAA8/dgEAAAAAAAABDgMAADoAAADaGuXdcy+kP1LFf+JX1dM/AADuPnYBAAAAAAAAAQ8DAAA6AAAATKCe/jahpT/KJ5wyv5jTPwCA2D6GAQAAAAAAAAEQAwAAOgAAALwlWB/6Eqc/sIOUsDBg0z8AAMs+hgEAAAAAAAABEQMAADoAAACi2kNPM5ioP5jfjC6iJ9M/AADGPqUBAAAAAAAAARIDAAA6AAAAEA0p1AKThz8AIRk62GHaPwAAKT4AAAAAAAAAAAETAwAAOgAAACBYPaTJDYY/ZEjxJptJ2j8AAGc+DwAAAAAAAAABFAMAADoAAACY3KsqGXKFP/ROFfmQRdo/AAB1Pg8AAAAAAAAAARUDAAA6AAAAmNyrKhlyhT/Ib8kTXjHaPwAAfz4PAAAAAAAAAAEWAwAAOgAAAMge4+1AJIU/eoM1ij8l2j8AAJA+JQAAAAAAAAABFwMAADoAAADIHuPtQCSFPyqXoQAhGdo/AICWPiUAAAAAAAAAARgDAAA6AAAAyB7j7UAkhT9usTFJ+AjaPwCApD4lAAAAAAAAAAEZAwAAOgAAAMge4+1AJIU/rsvBkc/42T8AAKo+NAAAAAAAAAABGgMAADoAAADIHuPtQCSFP4Dsdayc5Nk/AAC4PjQAAAAAAAAAARsDAAA6AAAAOKNRdJCIhD9UDSrHadDZPwAAvj5EAAAAAAAAAAEcAwAAOgAAADijUXSQiIQ/Ji7e4Ta82T8AAMw+RAAAAAAAAAABHQMAADoAAAA4o1F0kIiEP/pOkvwDqNk/AADSPlQAAAAAAAAAAR4DAAA6AAAAgOWIN7g6hD+sYv5y5ZvZPwAA2T5UAAAAAAAAAAEfAwAAOgAAAIDliDe4OoQ/zG9GF9GT2T8AANw+VAAAAAAAAAABIAMAADoAAACA5Yg3uDqEP8xvRhfRk9k/AADbPlQAAAAAAAAAASEDAAA6AAAAOKNRdJCIhD/6TpL8A6jZPwCA2j5jAAAAAAAAAAEiAwAAOgAAAMge4+1AJIU/dBpya1XI2T8AANk+cwAAAAAAAAABIwMAADoAAACY3KsqGXKFPz7S5WPF9Nk/AADYPnMAAAAAAAAAASQDAAA6AAAA6BUG4aFbhj96gzWKPyXaPwAA2D6DAAAAAAAAAAElAwAAOgAAABANKdQCk4c/Ii5h3sNZ2j8AANg+kgAAAAAAAAABJgMAADoAAAC4f91AFGaJP8rYjDJIjto/AIDWPpIAAAAAAAAAAScDAAA6AAAAKLBa6v2Giz8EitxYwr7aPwAA1j6SAAAAAAAAAAEoAwAAOgAAAGCeoNC/9Y0/zkFQUTLr2j8AANc+ogAAAAAAAAABKQMAADoAAAA4pdf5LFmQP7oGDO6ND9s/AIDXPqIAAAAAAAAAASoDAAA6AAAAOPteC3q3kT9W3zMByyfbPwAA2j6xAAAAAAAAAAErAwAAOgAAAPwOr1mfY5M/NtLrXN8v2z8AANs+sQAAAAAAAAABLAMAADoAAACggWPGsDaVP1bfMwHLJ9s/AADiPsEAAAAAAAAAAS0DAAA6AAAAGLLgb5pXlz+6BgzujQ/bPwCA5T7BAAAAAAAAAAEuAwAAOgAAAFSgJlZcxpk/8E6Y9R3j2j8AgOs+0QAAAAAAAAABLwMAADoAAADIJisRk0WdP4q+/Olwnto/AADuPtEAAAAAAAAAATADAAA6AAAAKlKpXxX+oD/ofBG4SSnaPwAA7T7gAAAAAAAAAAExAwAAOgAAAEifU2TDk6M/rGL+cuWb2T8AgOw+4AAAAAAAAAABMgMAADoAAAAwqsalSXemP0Bpn0hO+tg/AADsPvAAAAAAAAAAATMDAAA6AAAA3HICJKioqT/qqoSBWzTYPwAA7D7wAAAAAAAAAAE0AwAAOgAAAOJrMprbBsI/CvbbL1234z8AANA9AAAAAAAAAAABNQMAADoAAAAoVJmSIP3BP3nvt11nu+M/AAAOPhAAAAAAAAAAATYDAAA6AAAAKFSZkiD9wT8x7KV0bL3jPwAAFz4QAAAAAAAAAAE3AwAAOgAAAChUmZIg/cE/6eiTi3G/4z8AAB0+EAAAAAAAAAABOAMAADoAAABMyMwOQ/jBP+nok4txv+M/AAAzPiAAAAAAAAAAATkDAAA6AAAAbjwAi2XzwT/p6JOLcb/jPwAALz4gAAAAAAAAAAE6AwAAOgAAAJOwMweI7sE/MeyldGy94z8AAC8+IAAAAAAAAAABOwMAADoAAAC2JGeDqunBP3nvt11nu+M/AAAQPiAAAAAAAAAAATwDAAA6AAAA25ia/8zkwT/C8slGYrnjPwAAAj4gAAAAAAAAAAE9AwAAOgAAAPwMznvv38E/CvbbL1234z8AAPQ9IAAAAAAAAAABPgMAADoAAAAhgQH4EdvBP1L57RhYteM/AADwPT8AAAAAAAAAAT8DAAA6AAAARfU0dDTWwT+a/P8BU7PjPwAAHT4/AAAAAAAAAAFAAwAAOgAAAGdpaPBW0cE/4/8R602x4z8AAC4+PwAAAAAAAAABQQMAADoAAABnaWjwVtHBP+P/EetNseM/AABePj8AAAAAAAAAAUIDAAA6AAAAZ2lo8FbRwT8rAyTUSK/jPwAAcj4/AAAAAAAAAAFDAwAAOgAAAIvdm2x5zME/KwMk1Eiv4z8AAIc+PwAAAAAAAAABRAMAADoAAACL3ZtseczBPysDJNRIr+M/AICMPj8AAAAAAAAAAUUDAAA6AAAAi92bbHnMwT8rAyTUSK/jPwCAlD4/AAAAAAAAAAFGAwAAOgAAAIvdm2x5zME/cwY2vUOt4z8AAJg+TwAAAAAAAAABRwMAADoAAACL3ZtseczBP3MGNr1DreM/AICcPk8AAAAAAAAAAUgDAAA6AAAAi92bbHnMwT+8CUimPqvjPwCAnj5PAAAAAAAAAAFJAwAAOgAAAIvdm2x5zME/vAlIpj6r4z8AAKU+TwAAAAAAAAABSgMAADoAAACL3ZtseczBP7wJSKY+q+M/AACoPl4AAAAAAAAAAUsDAAA6AAAAi92bbHnMwT+8CUimPqvjPwCArT5eAAAAAAAAAAFMAwAAOgAAAGdpaPBW0cE/cwY2vUOt4z8AALA+XgAAAAAAAAABTQMAADoAAAAhgQH4EdvBPysDJNRIr+M/AAC3Pl4AAAAAAAAAAU4DAAA6AAAA25ia/8zkwT8rAyTUSK/jPwAAuj5uAAAAAAAAAAFPAwAAOgAAAJOwMweI7sE/mvz/AVOz4z8AAMM+bgAAAAAAAAABUAMAADoAAAAoVJmSIP3BP1L57RhYteM/AADHPrwAAAAAAAAAAVEDAAA6AAAAvvf+HbkLwj8K9tsvXbfjPwCAzD68AAAAAAAAAAFSAwAAOgAAADAnMS0vH8I/ee+3XWe74z8AgM4+zAAAAAAAAAABUwMAADoAAAChVmM8pTLCPzHspXRsveM/AIDRPtsAAAAAAAAAAVQDAAA6AAAAE4aVSxtGwj/p6JOLcb/jPwAA0z7bAAAAAAAAAAFVAwAAOgAAAGJBlN5uXsI/WOJvuXvD4z8AANg+6wAAAAAAAAABVgMAADoAAACw/JJxwnbCP8jbS+eFx+M/AADaPusAAAAAAAAAAVcDAAA6AAAAts8qDNGYwj9/2Dn+isnjPwCA3j76AAAAAAAAAAFYAwAAOgAAAJkujyq9v8I/7dEVLJXN4z8AgOA++gAAAAAAAAABWQMAADoAAAB9jfNIqebCP6XOA0Oaz+M/AADmPhoBAAAAAAAAAVoDAAA6AAAAGgTxblAXwz9dy/FZn9HjPwAA6D4aAQAAAAAAAAFbAwAAOgAAALd67pT3R8M/FMjfcKTT4z8AgOo+GgEAAAAAAAABXAMAADoAAAAvfbg+fH3DP8zEzYep1eM/AIDrPhoBAAAAAAAAAV0DAAA6AAAAhAtPbN63wz87vqm1s9njPwAA7T4pAQAAAAAAAAFeAwAAOgAAALclsh0e98M/q7eF473d4z8AgO0+KQEAAAAAAAABXwMAADoAAAAMtEhLgDHEP2O0c/rC3+M/AADvPjkBAAAAAAAAAWADAAA6AAAAY0LfeOJrxD8asWERyOHjPwCA7z45AQAAAAAAAAFhAwAAOgAAALfQdaZEpsQ/0q1PKM3j4z8AAPE+SQEAAAAAAAABYgMAADoAAAAx0z9QydvEP4qqPT/S5eM/AIDxPkkBAAAAAAAAAWMDAAA6AAAAqdUJ+k0RxT9BpytW1+fjPwAA8z5YAQAAAAAAAAFkAwAAOgAAACLY06PSRsU/QacrVtfn4z8AgPM+WAEAAAAAAAABZQMAADoAAACa2p1NV3zFP0GnK1bX5+M/AAD2PmgBAAAAAAAAAWYDAAA6AAAAzfQA/5a7xT9BpytW1+fjPwAA9z5oAQAAAAAAAAFnAwAAOgAAAAEPZLDW+sU/QacrVtfn4z8AAPs+dwEAAAAAAAABaAMAADoAAAAPtZPl8z7GP/mjGW3c6eM/AID8PncBAAAAAAAAAWkDAAA6AAAAZEMqE1Z5xj+xoAeE4evjPwCAAD+HAQAAAAAAAAFqAwAAOgAAAJZdjcSVuMY/IJrjsevv4z8AQAE/hwEAAAAAAAABawMAADoAAADq6yPy9/LGP5CTv9/18+M/AMACP5cBAAAAAAAAAWwDAAA6AAAAY+7tm3woxz//jJsNAPjjPwCAAz+XAQAAAAAAAAFtAwAAOgAAAN3wt0UBXsc/boZ3Owr84z8AQAQ/pgEAAAAAAAABbgMAADoAAABV84HvhZPHP95/U2kUAOQ/AMAEP6YBAAAAAAAAAW8DAAA6AAAA82l/FS3Exz9NeS+XHgTkPwCABT+2AQAAAAAAAAFwAwAAOgAAAGtsSb+x+cc/BXYdriMG5D8AwAU/tgEAAAAAAAABcQMAADoAAAArV3pheyXIP71yC8UoCOQ/AIAGP8YBAAAAAAAAAXIDAAA6AAAApVlECwBbyD90b/nbLQrkPwDABj/GAQAAAAAAAAFzAwAAOgAAAB1cDrWEkMg/LGzn8jIM5D8AgAc/xgEAAAAAAAABdAMAADoAAAArAj7qodTIPyxs5/IyDOQ/AMAHP9UBAAAAAAAAAXUDAAA6AAAAXRyhm+ETyT/kaNUJOA7kPwDABz/VAQAAAAAAAAF2AwAAOgAAAJE2BE0hU8k/5GjVCTgO5D8AAAg/5QEAAAAAAAABdwMAADoAAADDUGf+YJLJP5xlwyA9EOQ/AAAJP+UBAAAAAAAAAXgDAAA6AAAAF9/9K8PMyT9TYrE3QhLkPwCACT/0AQAAAAAAAAF5AwAAOgAAAGttlFklB8o/C1+fTkcU5D8AQAo/9AEAAAAAAAABegMAADoAAADD+yqHh0HKP8NbjWVMFuQ/AMAKPwQCAAAAAAAAAXsDAAA6AAAAO/70MAx3yj96WHt8URjkPwDACj8EAgAAAAAAAAF8AwAAOgAAANl08lazp8o/MlVpk1Ya5D8AAAs/FAIAAAAAAAABfQMAADoAAABz6+98WtjKPzJVaZNWGuQ/AIALPxQCAAAAAAAAAX4DAAA6AAAA7e25Jt8Nyz8yVWmTVhrkPwDACz8jAgAAAAAAAAF/AwAAOgAAAEN8UFRBSMs/MlVpk1Ya5D8AgAw/IwIAAAAAAAABgAMAADoAAABzlrMFgYfLPzJVaZNWGuQ/AMAMPzMCAAAAAAAAAYEDAAA6AAAAgzzjOp7Lyz8yVWmTVhrkPwCADT8zAgAAAAAAAAGCAwAAOgAAAG9u3/OYFMw/MlVpk1Ya5D8AwA0/QwIAAAAAAAABgwMAADoAAAB7FA8ptljMP+pRV6pbHOQ/AIAOP0MCAAAAAAAAAYQDAAA6AAAAi7o+XtOczD+iTkXBYB7kPwDADj9SAgAAAAAAAAGFAwAAOgAAAJdgbpPw4Mw/EUgh72oi5D8AQA0/UgIAAAAAAAABhgMAADoAAADJetFEMCDNP8lEDwZwJOQ/AIAMP2ICAAAAAAAAAYcDAAA6AAAAQ32b7rRVzT84PuszeijkPwDADT9iAgAAAAAAAAGIAwAAOgAAAL1/ZZg5i80/8DrZSn8q5D8AQA4/cQIAAAAAAAABiQMAADoAAAA1gi9CvsDNP6g3x2GELOQ/AMAOP3ECAAAAAAAAAYoDAAA6AAAAr4T560L2zT+oN8dhhCzkPwAADz+BAgAAAAAAAAGLAwAAOgAAAAUTkBmlMM4/qDfHYYQs5D8AgA8/gQIAAAAAAAABjAMAADoAAAATub9OwnTOP6g3x2GELOQ/AMAPP5ECAAAAAAAAAY0DAAA6AAAAIV/vg9+4zj+oN8dhhCzkPwBADz+RAgAAAAAAAAGOAwAAOgAAAC0FH7n8/M4/XzS1eIku5D8AAA8/kQIAAAAAAAABjwMAADoAAAA9q07uGUHPPxcxo4+OMOQ/AIAPP7ACAAAAAAAAAZADAAA6AAAAS1F+IzeFzz/SLZGmkzLkPwDADz+wAgAAAAAAAAGRAwAAOgAAAKHfFFGZv88/QSdt1J025D8AgBE/sAIAAAAAAAABkgMAADoAAAD3bat++/nPP7EgSQKoOuQ/AEASP7ACAAAAAAAAAZMDAAA6AAAAOLg6FMAX0D/WFhNHt0DkPwCAFD/AAgAAAAAAAAGUAwAAOgAAAHS5H2mCMtA/RhDvdMFE5D8AQBU/wAIAAAAAAAABlQMAADoAAACyugS+RE3QP20GubnQSuQ/AMAVP88CAAAAAAAAAZYDAAA6AAAA3AHQ1HVq0D/c/5Tn2k7kPwAAFj/PAgAAAAAAAAGXAwAAOgAAAOLUZ2+EjNA/lPyC/t9Q5D8AABc/3wIAAAAAAAABmAMAADoAAADY7eXLAbHQP0z5cBXlUuQ/AIAXP98CAAAAAAAAAZkDAAA6AAAAvExK6u3X0D9M+XAV5VLkPwAAGT/uAgAAAAAAAAGaAwAAOgAAAHw3e4y3A9E/TPlwFeVS5D8AgBk/7gIAAAAAAAABmwMAADoAAABglt+qoyrRP0z5cBXlUuQ/AIAbP/4CAAAAAAAAAZwDAAA6AAAAMDsqi/5T0T/c/5Tn2k7kPwBAHD/+AgAAAAAAAAGdAwAAOgAAAChUqOd7eNE/bQa5udBK5D8AwB0/DgMAAAAAAAABngMAADoAAAAKswwGaJ/RP0YQ73TBROQ/AIAePw4DAAAAAAAAAZ8DAAA6AAAA3FdX5sLI0T8eGiUwsj7kPwAAID8dAwAAAAAAAAGgAwAAOgAAAFZaIZBH/tE/QSdt1J025D8AgCA/HQMAAAAAAAABoQMAADoAAADOXOs5zDPSPxcxo4+OMOQ/AEAgPx0DAAAAAAAAAaIDAAA6AAAASF+141Bp0j/wOtlKfyrkPwAAID8tAwAAAAAAAAGjAwAAOgAAAMBhf43VntI/OD7rM3oo5D8AACA/LQMAAAAAAAABpAMAADoAAACATLAvn8rSP4BB/Rx1JuQ/AAAgPz0DAAAAAAAAAaUDAAA6AAAAQDfh0Wj20j/JRA8GcCTkPwAAID89AwAAAAAAAAGmAwAAOgAAAEgKeWx3GNM/EUgh72oi5D8AACA/TAMAAAAAAAABpwMAADoAAABO3RAHhjrTPxFIIe9qIuQ/AIAhP0wDAAAAAAAAAagDAAA6AAAARvaOYwNf0z9ZSzPYZSDkPwBAIj9rAwAAAAAAAAGpAwAAOgAAAChV84HvhdM/ok5FwWAe5D8AgCQ/awMAAAAAAAABqgMAADoAAAD6+T1iSq/TPzJVaZNWGuQ/AEAlP2sDAAAAAAAAAasDAAA6AAAAuuRuBBTb0z96WHt8URjkPwDAJT9rAwAAAAAAAAGsAwAAOgAAAHrPn6bdBtQ/C1+fTkcU5D8AACY/ewMAAAAAAAABrQMAADoAAABeLgTFyS3UP1NisTdCEuQ/AIAmP3sDAAAAAAAAAa4DAAA6AAAAZgGcX9hP1D9TYrE3QhLkPwDAJj+LAwAAAAAAAAGvAwAAOgAAAH6OTTh4b9Q/U2KxN0IS5D8AACg/iwMAAAAAAAABsAMAADoAAACo1RhPqYzUP1NisTdCEuQ/AIAoP50DAAAAAAAAAbEDAAA6AAAA1BzkZdqp1D9TYrE3QhLkPwBAKT+dAwAAAAAAAAGyAwAAOgAAACLY4vgtwtQ/U2KxN0IS5D8AwCk/vQMAAAAAAAABswMAADoAAACCTfvJEtjUP1NisTdCEuQ/AIAqP70DAAAAAAAAAbQDAAA6AAAAvk7gHtXy1D9TYrE3QhLkPwDAKj/MAwAAAAAAAAG1AwAAOgAAAMYheLnjFNU/nGXDID0Q5D8AgCs/zAMAAAAAAAABtgMAADoAAADO9A9U8jbVP5xlwyA9EOQ/AMArP8wDAAAAAAAAAbcDAAA6AAAAwg2OsG9b1T+cZcMgPRDkPwAALT/cAwAAAAAAAAG4AwAAOgAAALYmDA3tf9U/5GjVCTgO5D8AgC0/3AMAAAAAAAABuQMAADoAAACuP4ppaqTVP+Ro1Qk4DuQ/AEAuP+sDAAAAAAAAAboDAAA6AAAAthIiBHnG1T8sbOfyMgzkPwDALj/rAwAAAAAAAAG7AwAAOgAAAN5Z7Rqq49U/LGzn8jIM5D8AwC4/+wMAAAAAAAABvAMAADoAAAAKobgx2wDWP3Rv+dstCuQ/AAAvP/sDAAAAAAAAAb0DAAA6AAAAVly3xC4Z1j90b/nbLQrkPwAALz/7AwAAAAAAAAG+AwAAOgAAAKYXtleCMdY/vXILxSgI5D8AAC8/CwQAAAAAAAABvwMAADoAAAD00rTq1UnWPwV2Ha4jBuQ/AAAvPwsEAAAAAAAAAcADAAA6AAAAHhqAAQdn1j8Fdh2uIwbkPwAALz8LBAAAAAAAAAHBAwAAOgAAACbtF5wVidY/BXYdriMG5D8AADA/GgQAAAAAAAABwgMAADoAAAD4kWJ8cLLWP015L5ceBOQ/AIAwPxoEAAAAAAAAAcMDAAA6AAAAuHyTHjre1j+WfEGAGQLkPwBAMD8qBAAAAAAAAAHEAwAAOgAAAIoh3v6UB9c/3n9TaRQA5D8AADA/KgQAAAAAAAABxQMAADoAAABcxijf7zDXP26GdzsK/OM/AAAxPzoEAAAAAAAAAcYDAAA6AAAAPiWN/dtX1z//jJsNAPjjPwCAMT86BAAAAAAAAAHHAwAAOgAAADY+C1pZfNc/2JbRyPDx4z8AwDE/SQQAAAAAAAAByAMAADoAAAAYnW94RaPXP7GgB4Th6+M/AAAyP0kEAAAAAAAAAckDAAA6AAAA7EG6WKDM1z9BpytW1+fjPwCAMj9ZBAAAAAAAAAHKAwAAOgAAAJhy0bzY+tc/GrFhEcjh4z8AwDI/WQQAAAAAAAABywMAADoAAAA26c7ifyvYP2O0c/rC3+M/AIAzP2gEAAAAAAAAAcwDAAA6AAAA0l/MCCdc2D/zupfMuNvjPwDAMz9oBAAAAAAAAAHNAwAAOgAAAICQ42xfitg/O76ptbPZ4z8AgDQ/eAQAAAAAAAABzgMAADoAAABUNS5NurPYPxTI33Ck0+M/AMA0P3gEAAAAAAAAAc8DAAA6AAAAJNp4LRXd2D9dy/FZn9HjPwDAND+IBAAAAAAAAAHQAwAAOgAAAAg53UsBBNk/NdUnFZDL4z8AADU/iAQAAAAAAAAB0QMAADoAAADGIw7uyi/ZPxDfXdCAxeM/AIA1P5cEAAAAAAAAAdIDAAA6AAAAVODx1eBi2T/p6JOLcb/jPwDANT+XBAAAAAAAAAHTAwAAOgAAANyc1b32ldk/MeyldGy94z8AQDU/lwQAAAAAAAAB1AMAADoAAABoWbmlDMnZP3nvt11nu+M/AAA1P7cEAAAAAAAAAdUDAAA6AAAAForQCUX32T/C8slGYrnjPwCANT+3BAAAAAAAAAHWAwAAOgAAANZ0AawOI9o/wvLJRmK54z8AwDU/twQAAAAAAAAB1wMAADoAAAC802XK+knaP8LyyUZiueM/AMA1P7cEAAAAAAAAAdgDAAA6AAAAwqb9ZAls2j/C8slGYrnjPwAANj/GBAAAAAAAAAHZAwAAOgAAAMp5lf8Xjto/ee+3XWe74z8AgDY/xgQAAAAAAAAB2gMAADoAAADQTC2aJrDaP3nvt11nu+M/AMA2P9YEAAAAAAAAAdsDAAA6AAAAtKuRuBLX2j8x7KV0bL3jPwCAOD/WBAAAAAAAAAHcAwAAOgAAAKjEDxWQ+9o/MeyldGy94z8AQDk/5QQAAAAAAAAB3QMAADoAAACMI3QzfCLbPzHspXRsveM/AMA5P+UEAAAAAAAAAd4DAAA6AAAAgjzyj/lG2z9577ddZ7vjPwAAOj/1BAAAAAAAAAHfAwAAOgAAAHhVcOx2a9s/ee+3XWe74z8AgDo/9QQAAAAAAAAB4AMAADoAAACQ4iHFFovbP3nvt11nu+M/AMA6PwUFAAAAAAAAAeEDAAA6AAAAvCnt20eo2z9577ddZ7vjPwDAOj8FBQAAAAAAAAHiAwAAOgAAAArl626bwNs/ee+3XWe74z8AADs/FAUAAAAAAAAB4wMAADoAAABYoOoB79jbPzHspXRsveM/AAA7PxQFAAAAAAAAAeQDAAA6AAAAys8cEWXs2z8x7KV0bL3jPwAAOz8kBQAAAAAAAAHlAwAAOgAAADz/TiDb/9s/6eiTi3G/4z8AADs/JAUAAAAAAAAB5gMAADoAAAC+6Jpt4hDcP+nok4txv+M/AAA7PzQFAAAAAAAAAecDAAA6AAAAVIwA+Xof3D+g5YGidsHjPwAAOz80BQAAAAAAAAHoAwAAOgAAAOovZoQTLtw/oOWBonbB4z8AADs/QwUAAAAAAAAB6QMAADoAAACA08sPrDzcP1jib7l7w+M/AAA7P0MFAAAAAAAAAeoDAAA6AAAAJjFL2dVI3D8Q313QgMXjPwAAOz9TBQAAAAAAAAHrAwAAOgAAAMyOyqL/VNw/yNtL54XH4z8AQDo/UwUAAAAAAAAB7AMAADoAAAB07ElsKWHcP3/YOf6KyeM/AAA6P2IFAAAAAAAAAe0DAAA6AAAALgTjc+Rq3D9/2Dn+isnjPwCAOT9iBQAAAAAAAAHuAwAAOgAAAOYbfHufdNw/NdUnFZDL4z8AADk/cgUAAAAAAAAB7wMAADoAAACw7S7B63vcPzXVJxWQy+M/AEA3P3IFAAAAAAAAAfADAAA6AAAAer/hBjiD3D/t0RUslc3jPwCANj9yBQAAAAAAAAHxAwAAOgAAAEaRlEyEitw/NdUnFZDL4z8AADE/ggUAAAAAAAAB8gMAADoAAAASY0eS0JHcP+3RFSyVzeM/AMAuP4IFAAAAAAAAAfMDAAA6AAAA3DT61xyZ3D/t0RUslc3jPwAAGD+CBQAAAAAAAAH0AwAAOgAAALjAxlv6ndw/7dEVLJXN4z8AwA0/kQUAAAAAAAAB9QMAADoAAACWTJPf16LcP13L8Vmf0eM/AIDLPpEFAAAAAAAAAfYDAAA6AAAAgpJ5oUal3D+EwbuertfjPwCAqD6XBQAAAAAAAAH3AwAAOgAAAIKSeaFGpdw/QacrVtfn4z8AAJU+pwUAAAAAAAAB+AMAADoAAACWTJPf16LcP26GdzsK/OM/AACOPqcFAAAAAAAAAfkDAAA6AAAAcT1LJdkAxD+BfE1yTXjmPwAA9D0AAAAAAAAAAAH6AwAAOgAAAEb2fw6o48M/gXxNck145j8AACc+EAAAAAAAAAAB+wMAADoAAACM3uYG7dnDP8l/X1tIduY/AAAxPhAAAAAAAAAAAfwDAAA6AAAA1MZN/zHQwz+jiZUWOXDmPwAAOD4QAAAAAAAAAAH9AwAAOgAAAPg6gXtUy8M/o4mVFjlw5j8AAFY+EAAAAAAAAAAB/gMAADoAAAAar7T3dsbDP6OJlRY5cOY/AABiPhAAAAAAAAAAAf8DAAA6AAAAY5cb8Lu8wz/rjKf/M27mPwAAgz4vAAAAAAAAAAEABAAAOgAAAMzztWQjrsM/M5C56C5s5j8AgIo+LwAAAAAAAAABAQQAADoAAABbxINVrZrDP3uTy9EpauY/AICaPi8AAAAAAAAAAQIEAAA6AAAADAmFwlmCwz97k8vRKWrmPwCAoT4vAAAAAAAAAAEDBAAAOgAAAL5Nhi8GasM/e5PL0Slq5j8AAKk+PgAAAAAAAAABBAQAADoAAABxkoecslHDPzOQuegubOY/AACsPj4AAAAAAAAAAQUEAAA6AAAAIdeICV85wz/rjKf/M27mPwAAtD4+AAAAAAAAAAEGBAAAOgAAAK+nVvroJcM/64yn/zNu5j8AgLc+TgAAAAAAAAABBwQAADoAAAAaBPFuUBfDP+uMp/8zbuY/AIC+Pk4AAAAAAAAAAQgEAAA6AAAAY+xXZ5UNwz+jiZUWOXDmPwAAwj5OAAAAAAAAAAEJBAAAOgAAAKnUvl/aA8M/o4mVFjlw5j8AAMk+XgAAAAAAAAABCgQAADoAAADxvCVYH/rCP1uGgy0+cuY/AADMPl4AAAAAAAAAAQsEAAA6AAAAEzFZ1EH1wj9bhoMtPnLmPwCA0D5eAAAAAAAAAAEMBAAAOgAAADeljFBk8MI/W4aDLT5y5j8AgNI+bQAAAAAAAAABDQQAADoAAABbGcDMhuvCPxODcURDdOY/AADXPm0AAAAAAAAAAQ4EAAA6AAAAWxnAzIbrwj8Tg3FEQ3TmPwCA2D5tAAAAAAAAAAEPBAAAOgAAAFsZwMyG68I/E4NxREN05j8AAOA+bQAAAAAAAAABEAQAADoAAAATMVnUQfXCP8l/X1tIduY/AIDjPn0AAAAAAAAAAREEAAA6AAAAzEjy2/z+wj/Jf19bSHbmPwCA6T59AAAAAAAAAAESBAAAOgAAAD54JOtyEsM/OXk7iVJ65j8AAOw+fQAAAAAAAAABEwQAADoAAACMMyN+xirDP/F1KaBXfOY/AIDvPqwAAAAAAAAAARQEAAA6AAAAt3rulPdHwz9hbwXOYYDmPwAA8T67AAAAAAAAAAEVBAAAOgAAAL5Nhi8GasM/z2jh+2uE5j8AgPE+ywAAAAAAAAABFgQAADoAAAB9OLfRz5XDP/leq0B7iuY/AADyPssAAAAAAAAAARcEAAA6AAAAGq+093bGwz9nWIduhY7mPwAA8j7bAAAAAAAAAAEYBAAAOgAAAJOxfqH7+8M/j05Rs5SU5j8AAPI+2wAAAAAAAAABGQQAADoAAAAMtEhLgDHEP/9HLeGemOY/AIDwPtsAAAAAAAAAARoEAAA6AAAAhrYS9QRnxD8lPvclrp7mPwAA8D7qAAAAAAAAAAEbBAAAOgAAAAC53J6JnMQ/TTTBar2k5j8AAPM+6gAAAAAAAAABHAQAADoAAACaL9rEMM3EP3Mqi6/MquY/AID0PvoAAAAAAAAAAR0EAAA6AAAAXBoLZ/r4xD+bIFX027DmPwCA9z76AAAAAAAAAAEeBAAAOgAAABoFPAnEJMU/wxYfOeu25j8AAPk++gAAAAAAAAABHwQAADoAAAC3ezkva1XFPzEQ+2b1uuY/AAD8PggBAAAAAAAAASAEAAA6AAAAMH4D2e+KxT+hCdeU/77mPwAA/T4IAQAAAAAAAAEhBAAAOgAAAIcMmgZSxcU/EQOzwgnD5j8AgP4+FwEAAAAAAAABIgQAADoAAAC4Jv23kQTGP3/8jvATx+Y/AID/PhcBAAAAAAAAASMEAAA6AAAAx8ws7a5Ixj+n8lg1I83mPwCAAD8nAQAAAAAAAAEkBAAAOgAAANVyXCLMjMY/z+giejLT5j8AwAA/JwEAAAAAAAABJQQAADoAAAAHjb/TC8zGP63b2tVG2+Y/AAACPzYBAAAAAAAAASYEAAA6AAAAXBtWAW4Gxz+LzpIxW+PmPwCAAj82AQAAAAAAAAEnBAAAOgAAANUdIKvyO8c/a8FKjW/r5j8AQAM/RgEAAAAAAAABKAQAADoAAAArrLbYVHbHP0m0AumD8+Y/AMADP0YBAAAAAAAAASkEAAA6AAAAxyK0/vumxz8pp7pEmPvmPwDAAz9WAQAAAAAAAAEqBAAAOgAAAD8lfqiA3Mc/B5pyoKwD5z8AAAQ/VgEAAAAAAAABKwQAADoAAAC7J0hSBRLIP+WMKvzAC+c/AIAEP2UBAAAAAAAAASwEAAA6AAAAx813hyJWyD8Ng/RA0BHnPwDABD9lAQAAAAAAAAEtBAAAOgAAAI+LQMT6o8g/fXzQbtoV5z8AQAQ/dQEAAAAAAAABLgQAADoAAAARYaIIjvvIPzV5voXfF+c/AAAEP3UBAAAAAAAAAS8EAAA6AAAAkTYETSFTyT81eb6F3xfnPwAABD+FAQAAAAAAAAEwBAAAOgAAABEMZpG0qsk/NXm+hd8X5z8AAAQ/hQEAAAAAAAABMQQAADoAAACzVftRav3JP3180G7aFec/AMACP5QBAAAAAAAAATIEAAA6AAAAeRPEjkJLyj/Ff+JX1RPnPwBAAj+UAQAAAAAAAAEzBAAAOgAAAGVFwEc9lMo/VYYGKssP5z8AgAE/pAEAAAAAAAABNAQAADoAAAAJj1UI8+bKP52JGBPGDec/AAABP6QBAAAAAAAAATUEAAA6AAAArdjqyKg5yz/ljCr8wAvnPwAAAT+kAQAAAAAAAAE2BAAAOgAAAC2uTA08kcs/5Ywq/MAL5z8AAAE/swEAAAAAAAABNwQAADoAAADR9+HN8ePLP+WMKvzAC+c/AEAAP7MBAAAAAAAAATgEAAA6AAAAdUF3jqc2zD+diRgTxg3nPwAAAD/DAQAAAAAAAAE5BAAAOgAAADv/P8t/hMw/VYYGKssP5z8AAAA/wwEAAAAAAAABOgQAADoAAAABvQgIWNLMPw2D9EDQEec/AAAAP9MBAAAAAAAAATsEAAA6AAAAEWM4PXUWzT99fNBu2hXnPwAAAD/TAQAAAAAAAAE8BAAAOgAAACEJaHKSWs0/NXm+hd8X5z8AAAA/4gEAAAAAAAABPQQAADoAAAAtr5enr57NPzV5voXfF+c/AAAAP+IBAAAAAAAAAT4EAAA6AAAAGeGTYKrnzT81eb6F3xfnPwAAAD/yAQAAAAAAAAE/BAAAOgAAAOGeXJ2CNc4/fXzQbtoV5z8AAAA/8gEAAAAAAAABQAQAADoAAABfdL7hFY3OP8V/4lfVE+c/AAAAPwICAAAAAAAAAUEEAAA6AAAA4UkgJqnkzj8Ng/RA0BHnPwCA/j4CAgAAAAAAAAFCBAAAOgAAAGMfgmo8PM8/VYYGKssP5z8AAP4+EQIAAAAAAAABQwQAADoAAABLUX4jN4XPP1WGBirLD+c/AAAAPxECAAAAAAAAAUQEAAA6AAAAW/etWFTJzz9VhgYqyw/nPwCAAD8hAgAAAAAAAAFFBAAAOgAAANhCIkPbAdA/DYP0QNAR5z8AwAA/IQIAAAAAAAABRgQAADoAAAACiu1ZDB/QP3180G7aFec/AAABPzACAAAAAAAAAUcEAAA6AAAAUEXs7F830D/rdayc5BnnPwBAAD8wAgAAAAAAAAFIBAAAOgAAAJ4A63+zT9A/W2+Iyu4d5z8AAAA/QAIAAAAAAAABSQQAADoAAADuu+kSB2jQP81oZPj4Iec/AAABP0ACAAAAAAAAAUoEAAA6AAAAGgO1KTiF0D87YkAmAybnPwCAAT9QAgAAAAAAAAFLBAAAOgAAAERKgEBpotA/q1scVA0q5z8AwAE/UAIAAAAAAAABTAQAADoAAABc1zEZCcLQP2NYCmsSLOc/AAACP18CAAAAAAAAAU0EAAA6AAAAYqrJsxfk0D9jWAprEiznPwAAAj9fAgAAAAAAAAFOBAAAOgAAAGp9YU4mBtE/q1scVA0q5z8AAAI/bwIAAAAAAAABTwQAADoAAACCChMnxiXRP/NeLj0IKOc/AIACP28CAAAAAAAAAVAEAAA6AAAAnJfE/2VF0T87YkAmAybnPwDAAj9/AgAAAAAAAAFRBAAAOgAAAMjejxaXYtE/g2VSD/4j5z8AgAM/fwIAAAAAAAABUgQAADoAAAAC4HRrWX3RP81oZPj4Iec/AMADP38CAAAAAAAAAVMEAAA6AAAAQOFZwBuY0T8TbHbh8x/nPwDAAz+OAgAAAAAAAAFUBAAAOgAAAI6cWFNvsNE/W2+Iyu4d5z8AAAQ/jgIAAAAAAAABVQQAADoAAADcV1fmwsjRP6NymrPpG+c/AAAEP54CAAAAAAAAAVYEAAA6AAAALBNWeRbh0T+jcpqz6RvnPwAABD+eAgAAAAAAAAFXBAAAOgAAAGgUO87Y+9E/63WsnOQZ5z8AAAQ/rQIAAAAAAAABWAQAADoAAACkFSAjmxbSP+t1rJzkGec/AAAEP60CAAAAAAAAAVkEAAA6AAAAzlzrOcwz0j81eb6F3xfnPwAABT+9AgAAAAAAAAFaBAAAOgAAANYvg9TaVdI/fXzQbtoV5z8AgAU/vQIAAAAAAAABWwQAADoAAADcAhtv6XfSP8V/4lfVE+c/AEAGP80CAAAAAAAAAVwEAAA6AAAA5NWyCfiZ0j8Ng/RA0BHnPwDABj/NAgAAAAAAAAFdBAAAOgAAAPxiZOKXudI/nYkYE8YN5z8AgAc/3AIAAAAAAAABXgQAADoAAAAW8BW7N9nSPy+QPOW7Cec/AMAHP9wCAAAAAAAAAV8EAAA6AAAAQDfh0Wj20j93k07OtgfnPwCACT/sAgAAAAAAAAFgBAAAOgAAAGx+rOiZE9M/v5Zgt7EF5z8AQAo/7AIAAAAAAAABYQQAADoAAACof5E9XC7TP0+dhImnAec/AEALP/wCAAAAAAAAAWIEAAA6AAAA9jqQ0K9G0z+XoJZyov/mPwDACz/8AgAAAAAAAAFjBAAAOgAAAFawqKGUXNM/36OoW5395j8AgAw/CwMAAAAAAAABZAQAADoAAAC2JcFyeXLTPymnukSY++Y/AMAMPwsDAAAAAAAAAWUEAAA6AAAABOG/Bc2K0z9xqswtk/nmPwCADT8gAwAAAAAAAAFmBAAAOgAAAFKcvpggo9M/ua3eFo735j8AwA0/IAMAAAAAAAABZwQAADoAAACgV70rdLvTP7mt3haO9+Y/AIAOPyADAAAAAAAAAWgEAAA6AAAA8BK8vsfT0z+5rd4WjvfmPwDADj8vAwAAAAAAAAFpBAAAOgAAAD7OulEb7NM/AbHw/4j15j8AwA4/LwMAAAAAAAABagQAADoAAACMibnkbgTUPwGx8P+I9eY/AAAPPz8DAAAAAAAAAWsEAAA6AAAA2kS4d8Ic1D8BsfD/iPXmPwCADz8/AwAAAAAAAAFsBAAAOgAAACgAtwoWNdQ/AbHw/4j15j8AwA8/TwMAAAAAAAABbQQAADoAAACIdc/b+krUPwGx8P+I9eY/AIAQP08DAAAAAAAAAW4EAAA6AAAA+qQB63Be1D+5rd4WjvfmPwDAED9eAwAAAAAAAAFvBAAAOgAAAGzUM/rmcdQ/carMLZP55j8AgBE/XgMAAAAAAAABcAQAADoAAADMSUzLy4fUPymnukSY++Y/AMARP34DAAAAAAAAAXEEAAA6AAAALL9knLCd1D8pp7pEmPvmPwDAET9+AwAAAAAAAAFyBAAAOgAAALCosOm3rtQ/Kae6RJj75j8AABI/fgMAAAAAAAABcwQAADoAAAA0kvw2v7/UPymnukSY++Y/AAASP34DAAAAAAAAAXQEAAA6AAAApMEuRjXT1D8pp7pEmPvmPwAAEj+NAwAAAAAAAAF1BAAAOgAAABjxYFWr5tQ/Kae6RJj75j8AABI/jQMAAAAAAAABdgQAADoAAAB4ZnkmkPzUP3GqzC2T+eY/AAASP50DAAAAAAAAAXcEAAA6AAAAtGdee1IX1T+5rd4WjvfmPwCAEj+dAwAAAAAAAAF4BAAAOgAAAN6uKZKDNNU/AbHw/4j15j8AwBI/rAMAAAAAAAABeQQAADoAAAD4O9tqI1TVP0m0AumD8+Y/AEASP6wDAAAAAAAAAXoEAAA6AAAA/g5zBTJ21T+RtxTSfvHmPwAAEj+8AwAAAAAAAAF7BAAAOgAAAAbiCqBAmNU/I744pHTt5j8AABI/vAMAAAAAAAABfAQAADoAAAAeb7x44LfVP7PEXHZq6eY/AAASP8wDAAAAAAAAAX0EAAA6AAAANvxtUYDX1T+LzpIxW+PmPwAAEj/MAwAAAAAAAAF+BAAAOgAAAFCJHyog99U/HdW2A1Hf5j8AABI/2wMAAAAAAAABfwQAADoAAABqFtECwBbWPz3i/qc81+Y/AMAQP9sDAAAAAAAAAYAEAAA6AAAAcOlonc441j8X7DRjLdHmPwBAED/rAwAAAAAAAAGBBAAAOgAAAGYC5/lLXdY/N/l8BxnJ5j8AABA/6wMAAAAAAAABggQAADoAAABKYUsYOITWPxEDs8IJw+Y/AAAQP/sDAAAAAAAAAYMEAAA6AAAA+JFifHCy1j/pDOl9+rzmPwAAED/7AwAAAAAAAAGEBAAAOgAAAKbCeeCo4NY/eRMNUPC45j8AABA/CgQAAAAAAAABhQQAADoAAABmraqCcgzXPwsaMSLmtOY/AAAQPwoEAAAAAAAAAYYEAAA6AAAATAwPoV4z1z9THUML4bLmPwAAED8KBAAAAAAAAAGHBAAAOgAAAC5rc79KWtc/4yNn3dau5j8AABE/GgQAAAAAAAABiAQAADoAAAAihPEbyH7XPysnecbRrOY/AIARPxoEAAAAAAAAAYkEAAA6AAAAGJ1veEWj1z+9LZ2Yx6jmPwBAET8pBAAAAAAAAAGKBAAAOgAAAOxBuligzNc/BTGvgcKm5j8AABE/KQQAAAAAAAABiwQAADoAAACYctG82PrXP5U301O4ouY/AMAOPzkEAAAAAAAAAYwEAAA6AAAANunO4n8r2D8lPvclrp7mPwDADT85BAAAAAAAAAGNBAAAOgAAANJfzAgnXNg/t0Qb+KOa5j8AQA8/SQQAAAAAAAABjgQAADoAAACAkONsX4rYP0dLP8qZluY/AAAQP0kEAAAAAAAAAY8EAAA6AAAAVDUuTbqz2D/XUWOcj5LmPwBAED9YBAAAAAAAAAGQBAAAOgAAACTaeC0V3dg/H1V1hYqQ5j8AABA/WAQAAAAAAAABkQQAADoAAAAsrRDII//YP7FbmVeAjOY/AAARP2gEAAAAAAAAAZIEAAA6AAAAIMaOJKEj2T/5XqtAe4rmPwCAET9oBAAAAAAAAAGTBAAAOgAAAAIl80KNStk/h2XPEnGG5j8AQBE/eAQAAAAAAAABlAQAADoAAADog1dheXHZP89o4ftrhOY/AAARP3gEAAAAAAAAAZUEAAA6AAAAzOK7f2WY2T8ZbPPkZoLmPwCAET+HBAAAAAAAAAGWBAAAOgAAAJ6HBmDAwdk/YW8FzmGA5j8AwBE/hwQAAAAAAAABlwQAADoAAACSoIS8PebZP6lyF7dcfuY/AAATP5cEAAAAAAAAAZgEAAA6AAAAiLkCGbsK2j+pche3XH7mPwCAEz+XBAAAAAAAAAGZBAAAOgAAALQAzi/sJ9o/qXIXt1x+5j8AABU/lwQAAAAAAAABmgQAADoAAADcR5lGHUXaP2FvBc5hgOY/AIAVP7YEAAAAAAAAAZsEAAA6AAAAGkl+m99f2j9hbwXOYYDmPwBAFj+2BAAAAAAAAAGcBAAAOgAAAGoEfS4zeNo/YW8FzmGA5j8AwBY/tgQAAAAAAAABnQQAADoAAAC2v3vBhpDaPxls8+RmguY/AAAYP7YEAAAAAAAAAZ4EAAA6AAAA8sBgFkmr2j8ZbPPkZoLmPwCAGD/VBAAAAAAAAAGfBAAAOgAAAEJ8X6mcw9o/GWzz5GaC5j8AQBk/1QQAAAAAAAABoAQAADoAAABaCRGCPOPaPxls8+RmguY/AMAZP9UEAAAAAAAAAaEEAAA6AAAAhlDcmG0A2z8ZbPPkZoLmPwBAGT/VBAAAAAAAAAGiBAAAOgAAALCXp6+eHds/YW8FzmGA5j8AABk/5QQAAAAAAAABowQAADoAAADKJFmIPj3bP6lyF7dcfuY/AIAYP+UEAAAAAAAAAaQEAAA6AAAA8mskn29a2z/xdSmgV3zmPwAAGD/1BAAAAAAAAAGlBAAAOgAAAB6z77Wgd9s/8XUpoFd85j8AABk/9QQAAAAAAAABpgQAADoAAABctNQKY5LbP/F1KaBXfOY/AIAZPwQFAAAAAAAAAacEAAA6AAAAqm/Tnbaq2z85eTuJUnrmPwBAGj8EBQAAAAAAAAGoBAAAOgAAAByfBa0svts/OXk7iVJ65j8AwBo/FAUAAAAAAAABqQQAADoAAABqWgRAgNbbPzl5O4lSeuY/AMAaPxQFAAAAAAAAAaoEAAA6AAAAys8cEWXs2z+BfE1yTXjmPwAAGz8jBQAAAAAAAAGrBAAAOgAAADz/TiDb/9s/gXxNck145j8AABs/IwUAAAAAAAABrAQAADoAAACuLoEvURPcPzl5O4lSeuY/AAAbPzMFAAAAAAAAAa0EAAA6AAAAHl6zPscm3D85eTuJUnrmPwCAGz8zBQAAAAAAAAGuBAAAOgAAAJCN5U09Otw/8XUpoFd85j8AwBs/QwUAAAAAAAABrwQAADoAAADyAv4eIlDcP/F1KaBXfOY/AEAbP0MFAAAAAAAAAbAEAAA6AAAAPr78sXVo3D/xdSmgV3zmPwAAGz9SBQAAAAAAAAGxBAAAOgAAAI55+0TJgNw/8XUpoFd85j8AgBo/UgUAAAAAAAABsgQAADoAAADMeuCZi5vcP6lyF7dcfuY/AAAaP2IFAAAAAAAAAbMEAAA6AAAABnzF7k223D+pche3XH7mPwCAGj9iBQAAAAAAAAG0BAAAOgAAAFQ3xIGhztw/GWzz5GaC5j8AwBo/cgUAAAAAAAABtQQAADoAAACk8sIU9ebcPxls8+RmguY/AMAaP3IFAAAAAAAAAbYEAAA6AAAAAmjb5dn83D/PaOH7a4TmPwAAGz+BBQAAAAAAAAG3BAAAOgAAAHSXDfVPEN0/P2K9KXaI5j8AgBs/gQUAAAAAAAABuAQAADoAAADoxj8ExiPdP/leq0B7iuY/AMAbP4EFAAAAAAAAAbkEAAA6AAAAarCLUc003T+xW5lXgIzmPwAAHT+RBQAAAAAAAAG6BAAAOgAAAO6Z157URd0/H1V1hYqQ5j8AgB0/kQUAAAAAAAABuwQAADoAAABygyPs21bdP9dRY5yPkuY/AMAdP7AFAAAAAAAAAbwEAAA6AAAAGOGitQVj3T+PTlGzlJTmPwAAHj+wBQAAAAAAAAG9BAAAOgAAAK6ECEGecd0/R0s/ypmW5j8AQB0/sAUAAAAAAAABvgQAADoAAABEKG7MNoDdP/9HLeGemOY/AAAdP7AFAAAAAAAAAb8EAAA6AAAA2svTV8+O3T+3RBv4o5rmPwAAHT/PBQAAAAAAAAHABAAAOgAAAG5vOeNnnd0/bUEJD6mc5j8AAB0/zwUAAAAAAAABwQQAADoAAAACE59uAKzdPyU+9yWunuY/AAAdP88FAAAAAAAAAcIEAAA6AAAAiPzquwe93T/dOuU8s6DmPwAAHT/PBQAAAAAAAAHDBAAAOgAAAPorHct90N0/3TrlPLOg5j8AAB0/3wUAAAAAAAABxAQAADoAAABqW0/a8+PdP5U301O4ouY/AAAdP98FAAAAAAAAAcUEAAA6AAAA3IqB6Wn33T+VN9NTuKLmPwCAHT/vBQAAAAAAAAHGBAAAOgAAADwAmrpODd4/TTTBar2k5j8AwB0/7wUAAAAAAAABxwQAADoAAACcdbKLMyPePwUxr4HCpuY/AMAdP/4FAAAAAAAAAcgEAAA6AAAA/urKXBg53j+9LZ2Yx6jmPwAAHj/+BQAAAAAAAAHJBAAAOgAAAFxg4y39Tt4/cyqLr8yq5j8AQB0/DgYAAAAAAAABygQAADoAAAC81fv+4WTePysnecbRrOY/AAAdPw4GAAAAAAAAAcsEAAA6AAAAHEsU0MZ63j/jI2fd1q7mPwCAHT8dBgAAAAAAAAHMBAAAOgAAAGoGE2Mak94/myBV9Nuw5j8AwB0/HQYAAAAAAAABzQQAADoAAADw716wIaTeP1MdQwvhsuY/AEAdPx0GAAAAAAAAAc4EAAA6AAAAYh+Rv5e33j8LGjEi5rTmPwAAHT8tBgAAAAAAAAHPBAAAOgAAANJOw84Ny94/CxoxIua05j8AgB0/LQYAAAAAAAAB0AQAADoAAABEfvXdg97eP8MWHznrtuY/AMAdPz0GAAAAAAAAAdEEAAA6AAAAtK0n7fnx3j/DFh8567bmPwBAHT89BgAAAAAAAAHSBAAAOgAAAAZpJoBNCt8/CxoxIua05j8AAB0/TAYAAAAAAAAB0wQAADoAAABk3j5RMiDfP1MdQwvhsuY/AIAdP0wGAAAAAAAAAdQEAAA6AAAAoN8jpvQ63z+bIFX027DmPwDAHT9cBgAAAAAAAAHVBAAAOgAAAN7gCPu2Vd8/myBV9Nuw5j8AQB0/XAYAAAAAAAAB1gQAADoAAAAIKNQR6HLfP5sgVfTbsOY/AAAdP2wGAAAAAAAAAdcEAAA6AAAAILWF6oeS3z/jI2fd1q7mPwCAHT9sBgAAAAAAAAHYBAAAOgAAADpCN8Mnst8/4yNn3dau5j8AwB0/ewYAAAAAAAAB2QQAADoAAABSz+ibx9HfP+MjZ93WruY/AEAdP3sGAAAAAAAAAdoEAAA6AAAAgBa0svju3z+bIFX027DmPwAAHT+LBgAAAAAAAAHbBAAAOgAAAN2LzIPdBOA/myBV9Nuw5j8AgB0/iwYAAAAAAAAB3AQAADoAAACE6UtNBxHgP1MdQwvhsuY/AMAdP5oGAAAAAAAAAd0EAAA6AAAALEfLFjEd4D9THUML4bLmPwBAHT+aBgAAAAAAAAHeBAAAOgAAANOkSuBaKeA/Ux1DC+Gy5j8AAB0/qgYAAAAAAAAB3wQAADoAAABxJb0KvDbgP1MdQwvhsuY/AAAdP6oGAAAAAAAAAeAEAAA6AAAAB8killRF4D+bIFX027DmPwAAHT+6BgAAAAAAAAHhBAAAOgAAAJKPe4IkVeA/4yNn3dau5j8AgB0/ugYAAAAAAAAB4gQAADoAAAAWecfPK2bgPysnecbRrOY/AMAdP8kGAAAAAAAAAeMEAAA6AAAAmmITHTN34D8rJ3nG0azmPwDAHT/JBgAAAAAAAAHkBAAAOgAAABRvUstxieA/Kyd5xtGs5j8AAB4/2QYAAAAAAAAB5QQAADoAAACYWJ4YeZrgPysnecbRrOY/AEAdP9kGAAAAAAAAAeYEAAA6AAAAJR/3BEmq4D8rJ3nG0azmPwAAHT/ZBgAAAAAAAAHnBAAAOgAAALrCXJDhuOA/Kyd5xtGs5j8AgB0/+AYAAAAAAAAB6AQAADoAAABhINxZC8XgPysnecbRrOY/AMAdP/gGAAAAAAAAAekEAAA6AAAACH5bIzXR4D/jI2fd1q7mPwBAHT/4BgAAAAAAAAHqBAAAOgAAALDb2uxe3eA/myBV9Nuw5j8AAB0/+AYAAAAAAAAB6wQAADoAAABfFmdVUejgP5sgVfTbsOY/AAAdPwgHAAAAAAAAAewEAAA6AAAAD1HzvUPz4D+bIFX027DmPwAAHT8IBwAAAAAAAAHtBAAAOgAAALeucodt/+A/myBV9Nuw5j8AAB0/FwcAAAAAAAAB7gQAADoAAABVL+WxzgzhP5sgVfTbsOY/AAAdPxcHAAAAAAAAAe8EAAA6AAAA9K9X3C8a4T+bIFX027DmPwCAHT8nBwAAAAAAAAHwBAAAOgAAAIhTvWfIKOE/myBV9Nuw5j8AwB0/JwcAAAAAAAAB8QQAADoAAAAMPQm1zznhP5sgVfTbsOY/AMAdPzoHAAAAAAAAAfIEAAA6AAAAjyZVAtdK4T9THUML4bLmPwAAHj86BwAAAAAAAAHzBAAAOgAAAB3tre6mWuE/Ux1DC+Gy5j8AQB0/SQcAAAAAAAAB9AQAADoAAACoswbbdmrhP1MdQwvhsuY/AAAdP0kHAAAAAAAAAfUEAAA6AAAANXpfx0Z64T9THUML4bLmPwCAHT9ZBwAAAAAAAAH2BAAAOgAAAModxVLfiOE/myBV9Nuw5j8AwB0/WQcAAAAAAAAB9wQAADoAAABX5B0/r5jhP+MjZ93WruY/AMAdP2kHAAAAAAAAAfgEAAA6AAAA7YeDyken4T8rJ3nG0azmPwAAHj9pBwAAAAAAAAH5BAAAOgAAAIIr6VXgteE/vS2dmMeo5j8AQB0/eAcAAAAAAAAB+gQAADoAAAAFFTWj58bhP000wWq9pOY/AAAdP3gHAAAAAAAAAfsEAAA6AAAAgCF0USbZ4T+VN9NTuKLmPwAAHT+IBwAAAAAAAAH8BAAAOgAAAPJQpmCc7OE/JT73Ja6e5j8AAB0/iAcAAAAAAAAB/QQAADoAAABkgNhvEgDiP21BCQ+pnOY/AIAdP4gHAAAAAAAAAf4EAAA6AAAA1q8Kf4gT4j9tQQkPqZzmPwDAHT+nBwAAAAAAAAH/BAAAOgAAAGF2Y2tYI+I/JT73Ja6e5j8AgB4/pwcAAAAAAAABAAUAADoAAADlX6+4XzTiPyU+9yWunuY/AMAeP6cHAAAAAAAAAQEFAAA6AAAAewMVRPhC4j8lPvclrp7mPwDAHj+nBwAAAAAAAAECBQAAOgAAAP7sYJH/U+I/bUEJD6mc5j8AAB8/twcAAAAAAAABAwUAADoAAACC1qzeBmXiP7dEG/ijmuY/AAAfP7cHAAAAAAAAAQQFAAA6AAAA6yjSTrR54j//Ry3hnpjmPwAAHz/GBwAAAAAAAAEFBQAAOgAAAEue6h+Zj+I//0ct4Z6Y5j8AAB8/xgcAAAAAAAABBgUAADoAAACZWemy7KfiP0dLP8qZluY/AAAfP9YHAAAAAAAAAQcFAAA6AAAA+c4BhNG94j9HSz/KmZbmPwAAHz/WBwAAAAAAAAEIBQAAOgAAAHPbQDIQ0OI/j05Rs5SU5j8AAB8/5gcAAAAAAAABCQUAADoAAADv53/gTuLiP49OUbOUlOY/AIAfP+YHAAAAAAAAAQoFAAA6AAAAe67YzB7y4j+PTlGzlJTmPwDAHz/1BwAAAAAAAAELBQAAOgAAABBSPli3AOM/R0s/ypmW5j8AwB8/9QcAAAAAAAABDAUAADoAAACm9aPjTw/jP/9HLeGemOY/AAAgPwUIAAAAAAAAAQ0FAAA6AAAAPJkJb+gd4z+3RBv4o5rmPwCAID8FCAAAAAAAAAEOBQAAOgAAAMdfYlu4LeM/t0Qb+KOa5j8AwCA/FAgAAAAAAAABDwUAADoAAABLSa6ovz7jP7dEG/ijmuY/AIAhPxQIAAAAAAAAARAFAAA6AAAAxlXtVv5Q4z+3RBv4o5rmPwDAIT8kCAAAAAAAAAERBQAAOgAAADiFH2Z0ZOM/bUEJD6mc5j8AwCE/JAgAAAAAAAABEgUAADoAAACzkV4Us3bjP21BCQ+pnOY/AAAiPzQIAAAAAAAAARMFAAA6AAAAN3uqYbqH4z8lPvclrp7mPwBAIT80CAAAAAAAAAEUBQAAOgAAAMseEO1SluM/3TrlPLOg5j8AACE/QwgAAAAAAAABFQUAADoAAABpn4IXtKPjP5U301O4ouY/AAAhP0MIAAAAAAAAARYFAAA6AAAACCD1QRWx4z+VN9NTuKLmPwAAIT9TCAAAAAAAAAEXBQAAOgAAAK99dAs/veM/lTfTU7ii5j8AACI/UwgAAAAAAAABGAUAADoAAABolQ0T+sbjP5U301O4ouY/AIAiP2MIAAAAAAAAARkFAAA6AAAAIa2mGrXQ4z+VN9NTuKLmPwDAIj9jCAAAAAAAAAEaBQAAOgAAAOKhTME42eM/lTfTU7ii5j8AACM/cggAAAAAAAABGwUAADoAAACcueXI8+LjP5U301O4ouY/AEAiP3IIAAAAAAAAARwFAAA6AAAAXa6Lb3fr4z+VN9NTuKLmPwAAIj9yCAAAAAAAAAEdBQAAOgAAABbGJHcy9eM/3TrlPLOg5j8AgCI/kQgAAAAAAAABHgUAADoAAADP3b1+7f7jP9065TyzoOY/AMAiP5EIAAAAAAAAAR8FAAA6AAAAiPVWhqgI5D/dOuU8s6DmPwBAIj+RCAAAAAAAAAEgBQAAOgAAAEIN8I1jEuQ/3TrlPLOg5j8AACI/kQgAAAAAAAABIQUAADoAAAADApY05xrkP9065TyzoOY/AIAjP7EIAAAAAAAAASIFAAA6AAAAxvY722oj5D/dOuU8s6DmPwBAJD+xCAAAAAAAAAEjBQAAOgAAAJDI7iC3KuQ/3TrlPLOg5j8AQCQ/sQgAAAAAAAABJAUAADoAAABamqFmAzLkP9065TyzoOY/AAAkP7EIAAAAAAAAASUFAAA6AAAALUlhSxg45D+VN9NTuKLmPwAAJD/ACAAAAAAAAAEmBQAAOgAAAAL4IDAtPuQ/lTfTU7ii5j8AACQ/wAgAAAAAAAABJwUAADoAAADdg+2zCkPkP5U301O4ouY/AAAkP9AIAAAAAAAAASgFAAA6AAAAuw+6N+hH5D+VN9NTuKLmPwAAJD/QCAAAAAAAAAEpBQAAOgAAAJabhrvFTOQ/lTfTU7ii5j8AgCQ/4AgAAAAAAAABKgUAADoAAAB7BGDea1DkP5U301O4ouY/AMAkP+AIAAAAAAAAASsFAAA6AAAAWZAsYklV5D+VN9NTuKLmPwBAJD/vCAAAAAAAAAEsBQAAOgAAAD75BYXvWOQ/lTfTU7ii5j8AACQ/7wgAAAAAAAABLQUAADoAAAAkYt+nlVzkP5U301O4ouY/AAAkP+8IAAAAAAAAAS4FAAA6AAAAEajFaQRf5D+VN9NTuKLmPwAAJD//CAAAAAAAAAEvBQAAOgAAAPYQn4yqYuQ/TTTBar2k5j8AgCQ//wgAAAAAAAABMAUAADoAAADlVoVOGWXkP000wWq9pOY/AMAkPw4JAAAAAAAAATEFAAA6AAAAyr9ecb9o5D8FMa+BwqbmPwBAJD8OCQAAAAAAAAEyBQAAOgAAAK8oOJRlbOQ/BTGvgcKm5j8AACQ/HgkAAAAAAAABMwUAADoAAACVkRG3C3DkP70tnZjHqOY/AAAkPx4JAAAAAAAAATQFAAA6AAAAevrq2bFz5D+9LZ2Yx6jmPwAAJD8eCQAAAAAAAAE1BQAAOgAAAFeGt12PeOQ/Kyd5xtGs5j8AgCQ/LgkAAAAAAAABNgUAADoAAAAzEoThbH3kPysnecbRrOY/AMAkPy4JAAAAAAAAATcFAAA6AAAAEJ5QZUqC5D/jI2fd1q7mPwBAJD8yCQAAAAAAAAE4BQAAOgAAAONMEEpfiOQ/4yNn3dau5j8AACQ/MgkAAAAAAAABOQUAADoAAAC3+88udI7kP+MjZ93WruY/AIAkP0IJAAAAAAAAAToFAAA6AAAAgs2CdMCV5D/jI2fd1q7mPwDAJD9CCQAAAAAAAAE7BQAAOgAAAETCKBtEnuQ/myBV9Nuw5j8AgCU/UgkAAAAAAAABPAUAADoAAAD82cEi/6fkP5sgVfTbsOY/AMAlP3EJAAAAAAAAAT0FAAA6AAAArBROi/Gy5D+bIFX027DmPwDAJD9xCQAAAAAAAAE+BQAAOgAAAFNyzVQbv+Q/myBV9Nuw5j8AQCQ/cQkAAAAAAAABPwUAADoAAAD6z0weRcvkP5sgVfTbsOY/AIAkP3EJAAAAAAAAAUAFAAA6AAAAmVC/SKbY5D+bIFX027DmPwDAJD+ACQAAAAAAAAFBBQAAOgAAAECuPhLQ5OQ/Ux1DC+Gy5j8AACY/gAkAAAAAAAABQgUAADoAAADVUaSdaPPkP1MdQwvhsuY/AIAmP5AJAAAAAAAAAUMFAAA6AAAAdNIWyMkA5T9THUML4bLmPwBAJz+QCQAAAAAAAAFEBQAAOgAAABFTifIqDuU/Ux1DC+Gy5j8AwCc/oAkAAAAAAAABRQUAADoAAADCjRVbHRnlP1MdQwvhsuY/AMAnP6AJAAAAAAAAAUYFAAA6AAAAcsihww8k5T9THUML4bLmPwAAKD+vCQAAAAAAAAFHBQAAOgAAACrgOsvKLeU/Ux1DC+Gy5j8AACg/rwkAAAAAAAABSAUAADoAAADj99PShTflP1MdQwvhsuY/AAAoP78JAAAAAAAAAUkFAAA6AAAAnA9t2kBB5T+bIFX027DmPwAAKD+/CQAAAAAAAAFKBQAAOgAAAFUnBuL7SuU/4yNn3dau5j8AACg/zwkAAAAAAAABSwUAADoAAAAWHKyIf1PlPysnecbRrOY/AAAoP88JAAAAAAAAAUwFAAA6AAAA2RBSLwNc5T9zKouvzKrmPwAAKD/eCQAAAAAAAAFNBQAAOgAAAKTiBHVPY+U/vS2dmMeo5j8AACg/3gkAAAAAAAABTgUAADoAAABvtLe6m2rlPwUxr4HCpuY/AAAoP+4JAAAAAAAAAU8FAAA6AAAAQmN3n7Bw5T8FMa+BwqbmPwAAKD/uCQAAAAAAAAFQBQAAOgAAABUSN4TFduU/TTTBar2k5j8AACg//QkAAAAAAAABUQUAADoAAADznQMIo3vlP5U301O4ouY/AMAmP/0JAAAAAAAAAVIFAAA6AAAAzinQi4CA5T/dOuU8s6DmPwBAJj/9CQAAAAAAAAFTBQAAOgAAALOSqa4mhOU/3TrlPLOg5j8AgCU/HQoAAAAAAAABVAUAADoAAACZ+4LRzIflPyU+9yWunuY/AAAlPx0KAAAAAAAAAVUFAAA6AAAAfmRc9HKL5T8lPvclrp7mPwCAJD8dCgAAAAAAAAFWBQAAOgAAAGyqQrbhjeU/bUEJD6mc5j8AACQ/HQoAAAAAAAABVwUAADoAAABb8Ch4UJDlP21BCQ+pnOY/AAAlPywKAAAAAAAAAVgFAAA6AAAASTYPOr+S5T+3RBv4o5rmPwCAJT8sCgAAAAAAAAFZBQAAOgAAAEk2Dzq/kuU/t0Qb+KOa5j8AQCU/TAoAAAAAAAABWgUAADoAAABAWQKb9pPlP/9HLeGemOY/AAAlP0wKAAAAAAAAAVsFAAA6AAAAQFkCm/aT5T//Ry3hnpjmPwDAIz9MCgAAAAAAAAFcBQAAOgAAAEBZApv2k+U//0ct4Z6Y5j8AQCM/TAoAAAAAAAABXQUAADoAAABAWQKb9pPlP/9HLeGemOY/AEAgP0wKAAAAAAAAAV4FAAA6AAAAN3z1+y2V5T//Ry3hnpjmPwAAHz9MCgAAAAAAAAFfBQAAOgAAADd89fstleU//0ct4Z6Y5j8AgBw/TAoAAAAAAAABYAUAADoAAAAun+hcZZblP0dLP8qZluY/AIAbP0wKAAAAAAAAAWEFAAA6AAAALp/oXGWW5T9HSz/KmZbmPwBAGD9bCgAAAAAAAAFiBQAAOgAAAC6f6FxlluU/R0s/ypmW5j8AABc/WwoAAAAAAAABYwUAADoAAAAun+hcZZblP0dLP8qZluY/AEARP2sKAAAAAAAAAWQFAAA6AAAALp/oXGWW5T9HSz/KmZbmPwDADj9rCgAAAAAAAAFlBQAAOgAAAC6f6FxlluU/R0s/ypmW5j8AQAI/awoAAAAAAAABZgUAADoAAAAun+hcZZblP0dLP8qZluY/AAD6PmsKAAAAAAAAAWcFAAA6AAAALp/oXGWW5T9HSz/KmZbmPwAAYD56CgAAAAAAAAFoBQAAOgAAAC6f6FxlluU/t0Qb+KOa5j8AAMg9egoAAAAAAAABaQUAADoAAAAQYr9JAMhzP/1hZPyeiO4/AAC/PgAAAAAAAAAAAWoFAAA6AAAAQPjn6Y29cD9ncr6JhX7uPwDAAj8PAAAAAAAAAAFrBQAAOgAAAGACiu1ZDG8/r3XQcoB87j8AwAo/DwAAAAAAAAABbAUAADoAAAAAHSEUN2ZrP/d44lt7eu4/AEAQPw8AAAAAAAAAAW0FAAA6AAAAwCX+INYuaj9BfPREdnjuPwBAFz8PAAAAAAAAAAFuBQAAOgAAAMAu2y1192g/iX8GLnF27j8AQBk/HwAAAAAAAAABbwUAADoAAACAN7g6FMBnP9GCGBdsdO4/AEAdPx8AAAAAAAAAAXAFAAA6AAAAgECVR7OIZj8ZhioAZ3LuPwAAHz8fAAAAAAAAAAFxBQAAOgAAAGBST2HxGWQ/YYk86WFw7j8AQCE/HwAAAAAAAAABcgUAADoAAAAgWyxukOJiP6mMTtJcbu4/AEAiPy8AAAAAAAAAAXMFAAA6AAAA4GMJey+rYT/xj2C7V2zuPwDAIj8vAAAAAAAAAAF0BQAAOgAAAOBjCXsvq2E/8Y9gu1ds7j8AACM/LwAAAAAAAAABdQUAADoAAAAAbeaHznNgP/GPYLtXbO4/AIAjPy8AAAAAAAAAAXYFAAA6AAAAgOuGKdt4Xj+pjE7SXG7uPwDAIz8+AAAAAAAAAAF3BQAAOgAAAID9QEMZClw/GYYqAGdy7j8AQCM/PgAAAAAAAAABeAUAADoAAAAAD/tcV5tZP6910HKAfO4/AAAjPz4AAAAAAAAAAXkFAAA6AAAAAA/7XFebWT8lWC5Bro7uPwAAIz9dAAAAAAAAAAF6BQAAOgAAAAAP+1xXm1k/VyD8xgSx7j8AACM/bQAAAAAAAAABewUAADoAAAAAD/tcV5tZPyPYb7903e4/AEAiP30AAAAAAAAAAXwFAAA6AAAAAA/7XFebWT81k/Wg3wfvPwAAIj99AAAAAAAAAAF9BQAAOgAAAID9QEMZClw/R057gkoy7z8AgCI/fQAAAAAAAAABfgUAADoAAACA64Yp23heP+kPJTarWO8/AMAiP4wAAAAAAAAAAX8FAAA6AAAAAG3mh85zYD9n2wSl/HjvPwAAJD+MAAAAAAAAAAGABQAAOgAAAOBjCXsvq2E/u7Aazz6T7z8AgCQ/nAAAAAAAAAABgQUAADoAAABgUk9h8RlkPw+GMPmAre8/AAAmP5wAAAAAAAAAAYIFAAA6AAAAgECVR7OIZj+FaI7Hrr/vPwCAJj+sAAAAAAAAAAGDBQAAOgAAAIA3uDoUwGc/QU7+ftfP7z8AQCs/rAAAAAAAAAABhAUAADoAAADAJf4g1i5qP5E6kgj22+8/AAAwP8sAAAAAAAAAAYUFAAA6AAAAIBREB5idbD8nKjh7D+bvPwCAMj/LAAAAAAAAAAGGBQAAOgAAAED45+mNvXA/3yYmkhTo7z8AwDQ/ywAAAAAAAAABhwUAADoAAAAQYr9JAMhzP28tSmQK5O8/AIA1P+oAAAAAAAAAAYgFAAA6AAAA4MK5nNMJeD+xR9qs4dPvPwDANT/qAAAAAAAAAAGJBQAAOgAAAHCWaFy4Hn4/pXXWa5q37z8AADY/6gAAAAAAAAABigUAADoAAACA5Yg3uDqEP9XU4NIGfe8/AAA2P/oAAAAAAAAAAYsFAAA6AAAAoDTJcE3rij9vREXHWTjvPwAAMT/6AAAAAAAAAAGMBQAAOgAAAKB/zZHJG5E/AcsnG4nl7j8AwC4/CQEAAAAAAAABjQUAADoAAADEIv+nxA+VPx9vrKCKgO4/AIAUPwkBAAAAAAAAAY4FAAA6AAAAVKAmVlzGmT87EzEmjBvuPwAACT8ZAQAAAAAAAAGPBQAAOgAAADxXqLp8Zp8/o7rHlIi07T8AAKA+GQEAAAAAAAABkAUAADoAAABmlSu9sL2iP+FrlL51R+0/AABcPjsBAAAAAAAAAZEFAAA6AAAATKCe/jahpT9tCfVxgebsPwAAJj47AQAAAAAAAAs="/>
</p:tagLst>
</file>

<file path=ppt/tags/tag22.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41891|recordLength=41936|start=0|end=41891|audioFormat={00001610-0000-0010-8000-00AA00389B71}|audioRate=44100|muted=false|volume=0.8|fadeIn=0|fadeOut=0|videoFormat={34363248-0000-0010-8000-00AA00389B71}|videoRate=15|videoWidth=256|videoHeight=256"/>
</p:tagLst>
</file>

<file path=ppt/tags/tag23.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O6VNz8JAwAAABAAAAAVAAAABwMAAAAAAQAAABAAAAAECUlua0F0b21WMQIAAAAJBAAAAAkFAAAACQYAAAAJBwAAAAkIAAAACQkAAAAJCgAAAAkLAAAACQwAAAAJDQAAAAkOAAAACQ8AAAAJEAAAAAkRAAAACRIAAAAJEwAAAAUEAAAAC1BlblN0cm9rZVYxBAAAAApBdHRyaWJ1dGVzBVRyYWNlCVN0YXJ0VGltZQRUeXBlBAQABA9QZW5BdHRyaWJ1dGVzVjECAAAACklua1RyYWNlVjECAAAAEAxBY3Rpb25UeXBlVjECAAAAAgAAAAkUAAAACRUAAACjKAAAAAAAAAXq////DEFjdGlvblR5cGVWMQEAAAAHdmFsdWVfXwAIAgAAAAAAAAABBQAAAAQAAAAJFwAAAAkYAAAAM3UAAAAAAAAB5////+r///8AAAAAAQYAAAAEAAAACRoAAAAJGwAAANN3AAAAAAAAAeT////q////AAAAAAEHAAAABAAAAAkdAAAACR4AAAB1fQAAAAAAAAHh////6v///wAAAAABCAAAAAQAAAAJIAAAAAkhAAAAkIEAAAAAAAAB3v///+r///8AAAAAAQkAAAAEAAAACSMAAAAJJAAAADyFAAAAAAAAAdv////q////AAAAAAEKAAAABAAAAAkmAAAACScAAABlhgAAAAAAAAHY////6v///wAAAAABCwAAAAQAAAAJKQAAAAkqAAAAbogAAAAAAAAB1f///+r///8AAAAAAQwAAAAEAAAACSwAAAAJLQAAAHWKAAAAAAAAAdL////q////AAAAAAENAAAABAAAAAkvAAAACTAAAABviwAAAAAAAAHP////6v///wAAAAABDgAAAAQAAAAJMgAAAAkzAAAAK4wAAAAAAAABzP///+r///8AAAAAAQ8AAAAEAAAACTUAAAAJNgAAABmPAAAAAAAAAcn////q////AAAAAAEQAAAABAAAAAk4AAAACTkAAACQkQAAAAAAAAHG////6v///wAAAAABEQAAAAQAAAAJOwAAAAk8AAAAzJQAAAAAAAABw////+r///8AAAAAARIAAAAEAAAACT4AAAAJPwAAAEOWAAAAAAAAAcD////q////AAAAAAETAAAABAAAAAlBAAAACUIAAADvlgAAAAAAAAG9////6v///wAAAAAFFAAAAA9QZW5BdHRyaWJ1dGVzVjEKAAAAB19jb2xvckEHX2NvbG9yUgdfY29sb3JHB19jb2xvckIKRml0VG9DdXJ2ZQZIZWlnaHQOSWdub3JlUHJlc3N1cmUNSXNIaWdobGlnaHRlcgVTaGFwZQVXaWR0aAAAAAAAAAAABAACAgICAQYBAQxCcnVzaFNoYXBlVjECAAAABgIAAAD/AAAAAAAAAAAAAAhAAAAFvP///wxCcnVzaFNoYXBlVjEBAAAAB3ZhbHVlX18ACAIAAAABAAAAAAAAAAAACEAFFQAAAApJbmtUcmFjZVYxAwAAAA1MaXN0YDErX2l0ZW1zDExpc3RgMStfc2l6ZQ9MaXN0YDErX3ZlcnNpb24EAAAYU2hhcmVkLklua2luZy5JbmtQb2ludFtdAgAAAAgIAgAAAAlFAAAA8AAAAPAAAAABFwAAABQAAAD/AAD/AAAAAAAAAAhAAAABuv///7z///8BAAAAAAAAAAAACEABGAAAABUAAAAJRwAAAC0AAAAtAAAAARoAAAAUAAAA/wAA/wAAAAAAAAAIQAAAAbj///+8////AQAAAAAAAAAAAAhAARsAAAAVAAAACUkAAAAaAAAAGgAAAAEdAAAAFAAAAP8AAP8AAAAAAAAACEAAAAG2////vP///wEAAAAAAAAAAAAIQAEeAAAAFQAAAAlLAAAAfAAAAHwAAAABIAAAABQAAAD/AAD/AAAAAAAAAAhAAAABtP///7z///8BAAAAAAAAAAAACEABIQAAABUAAAAJTQAAAEwAAABMAAAAASMAAAAUAAAA/wAA/wAAAAAAAAAIQAAAAbL///+8////AQAAAAAAAAAAAAhAASQAAAAVAAAACU8AAAAWAAAAFgAAAAEmAAAAFAAAAP8AAP8AAAAAAAAACEAAAAGw////vP///wEAAAAAAAAAAAAIQAEnAAAAFQAAAAlRAAAAMgAAADIAAAABKQAAABQAAAD/AAD/AAAAAAAAAAhAAAABrv///7z///8BAAAAAAAAAAAACEABKgAAABUAAAAJUwAAADQAAAA0AAAAASwAAAAUAAAA/wAA/wAAAAAAAAAIQAAAAaz///+8////AQAAAAAAAAAAAAhAAS0AAAAVAAAACVUAAAALAAAACwAAAAEvAAAAFAAAAP8AAP8AAAAAAAAACEAAAAGq////vP///wEAAAAAAAAAAAAIQAEwAAAAFQAAAAlXAAAACAAAAAgAAAABMgAAABQAAAD/AAD/AAAAAAAAAAhAAAABqP///7z///8BAAAAAAAAAAAACEABMwAAABUAAAAJWQAAADIAAAAyAAAAATUAAAAUAAAA/wAA/wAAAAAAAAAIQAAAAab///+8////AQAAAAAAAAAAAAhAATYAAAAVAAAACVsAAABBAAAAQQAAAAE4AAAAFAAAAP8AAP8AAAAAAAAACEAAAAGk////vP///wEAAAAAAAAAAAAIQAE5AAAAFQAAAAldAAAAZAAAAGQAAAABOwAAABQAAAD/AAD/AAAAAAAAAAhAAAABov///7z///8BAAAAAAAAAAAACEABPAAAABUAAAAJXwAAACQAAAAkAAAAAT4AAAAUAAAA/wAA/wAAAAAAAAAIQAAAAaD///+8////AQAAAAAAAAAAAAhAAT8AAAAVAAAACWEAAAAJAAAACQAAAAFBAAAAFAAAAP8AAP8AAAAAAAAACEAAAAGe////vP///wEAAAAAAAAAAAAIQAFCAAAAFQAAAAljAAAAKAAAACgAAAAHRQAAAAABAAAAAAEAAAQKSW5rUG9pbnRWMQIAAAAJZAAAAAllAAAACWYAAAAJZwAAAAloAAAACWkAAAAJagAAAAlrAAAACWwAAAAJbQAAAAluAAAACW8AAAAJcAAAAAlxAAAACXIAAAAJcwAAAAl0AAAACXUAAAAJdgAAAAl3AAAACXgAAAAJeQAAAAl6AAAACXsAAAAJfAAAAAl9AAAACX4AAAAJfwAAAAmAAAAACYEAAAAJggAAAAmDAAAACYQAAAAJhQAAAAmGAAAACYcAAAAJiAAAAAmJAAAACYoAAAAJiwAAAAmMAAAACY0AAAAJjgAAAAmPAAAACZAAAAAJkQAAAAmSAAAACZMAAAAJlAAAAAmVAAAACZYAAAAJlwAAAAmYAAAACZkAAAAJmgAAAAmbAAAACZwAAAAJnQAAAAmeAAAACZ8AAAAJoAAAAAmhAAAACaIAAAAJowAAAAmkAAAACaUAAAAJpgAAAAmnAAAACagAAAAJqQAAAAmqAAAACasAAAAJrAAAAAmtAAAACa4AAAAJrwAAAAmwAAAACbEAAAAJsgAAAAmzAAAACbQAAAAJtQAAAAm2AAAACbcAAAAJuAAAAAm5AAAACboAAAAJuwAAAAm8AAAACb0AAAAJvgAAAAm/AAAACcAAAAAJwQAAAAnCAAAACcMAAAAJxAAAAAnFAAAACcYAAAAJxwAAAAnIAAAACckAAAAJygAAAAnLAAAACcwAAAAJzQAAAAnOAAAACc8AAAAJ0AAAAAnRAAAACdIAAAAJ0wAAAAnUAAAACdUAAAAJ1gAAAAnXAAAACdgAAAAJ2QAAAAnaAAAACdsAAAAJ3AAAAAndAAAACd4AAAAJ3wAAAAngAAAACeEAAAAJ4gAAAAnjAAAACeQAAAAJ5QAAAAnmAAAACecAAAAJ6AAAAAnpAAAACeoAAAAJ6wAAAAnsAAAACe0AAAAJ7gAAAAnvAAAACfAAAAAJ8QAAAAnyAAAACfMAAAAJ9AAAAAn1AAAACfYAAAAJ9wAAAAn4AAAACfkAAAAJ+gAAAAn7AAAACfwAAAAJ/QAAAAn+AAAACf8AAAAJAAEAAAkBAQAACQIBAAAJAwEAAAkEAQAACQUBAAAJBgEAAAkHAQAACQgBAAAJCQEAAAkKAQAACQsBAAAJDAEAAAkNAQAACQ4BAAAJDwEAAAkQAQAACREBAAAJEgEAAAkTAQAACRQBAAAJFQEAAAkWAQAACRcBAAAJGAEAAAkZAQAACRoBAAAJGwEAAAkcAQAACR0BAAAJHgEAAAkfAQAACSABAAAJIQEAAAkiAQAACSMBAAAJJAEAAAklAQAACSYBAAAJJwEAAAkoAQAACSkBAAAJKgEAAAkrAQAACSwBAAAJLQEAAAkuAQAACS8BAAAJMAEAAAkxAQAACTIBAAAJMwEAAAk0AQAACTUBAAAJNgEAAAk3AQAACTgBAAAJOQEAAAk6AQAACTsBAAAJPAEAAAk9AQAACT4BAAAJPwEAAAlAAQAACUEBAAAJQgEAAAlDAQAACUQBAAAJRQEAAAlGAQAACUcBAAAJSAEAAAlJAQAACUoBAAAJSwEAAAlMAQAACU0BAAAJTgEAAAlPAQAACVABAAAJUQEAAAlSAQAACVMBAAANEAdHAAAAAAEAAABAAAAABApJbmtQb2ludFYxAgAAAAlUAQAACVUBAAAJVgEAAAlXAQAACVgBAAAJWQEAAAlaAQAACVsBAAAJXAEAAAldAQAACV4BAAAJXwEAAAlgAQAACWEBAAAJYgEAAAljAQAACWQBAAAJZQEAAAlmAQAACWcBAAAJaAEAAAlpAQAACWoBAAAJawEAAAlsAQAACW0BAAAJbgEAAAlvAQAACXABAAAJcQEAAAlyAQAACXMBAAAJdAEAAAl1AQAACXYBAAAJdwEAAAl4AQAACXkBAAAJegEAAAl7AQAACXwBAAAJfQEAAAl+AQAACX8BAAAJgAEAAA0TB0kAAAAAAQAAACAAAAAECklua1BvaW50VjECAAAACYEBAAAJggEAAAmDAQAACYQBAAAJhQEAAAmGAQAACYcBAAAJiAEAAAmJAQAACYoBAAAJiwEAAAmMAQAACY0BAAAJjgEAAAmPAQAACZABAAAJkQEAAAmSAQAACZMBAAAJlAEAAAmVAQAACZYBAAAJlwEAAAmYAQAACZkBAAAJmgEAAA0GB0sAAAAAAQAAAIAAAAAECklua1BvaW50VjECAAAACZsBAAAJnAEAAAmdAQAACZ4BAAAJnwEAAAmgAQAACaEBAAAJogEAAAmjAQAACaQBAAAJpQEAAAmmAQAACacBAAAJqAEAAAmpAQAACaoBAAAJqwEAAAmsAQAACa0BAAAJrgEAAAmvAQAACbABAAAJsQEAAAmyAQAACbMBAAAJtAEAAAm1AQAACbYBAAAJtwEAAAm4AQAACbkBAAAJugEAAAm7AQAACbwBAAAJvQEAAAm+AQAACb8BAAAJwAEAAAnBAQAACcIBAAAJwwEAAAnEAQAACcUBAAAJxgEAAAnHAQAACcgBAAAJyQEAAAnKAQAACcsBAAAJzAEAAAnNAQAACc4BAAAJzwEAAAnQAQAACdEBAAAJ0gEAAAnTAQAACdQBAAAJ1QEAAAnWAQAACdcBAAAJ2AEAAAnZAQAACdoBAAAJ2wEAAAncAQAACd0BAAAJ3gEAAAnfAQAACeABAAAJ4QEAAAniAQAACeMBAAAJ5AEAAAnlAQAACeYBAAAJ5wEAAAnoAQAACekBAAAJ6gEAAAnrAQAACewBAAAJ7QEAAAnuAQAACe8BAAAJ8AEAAAnxAQAACfIBAAAJ8wEAAAn0AQAACfUBAAAJ9gEAAAn3AQAACfgBAAAJ+QEAAAn6AQAACfsBAAAJ/AEAAAn9AQAACf4BAAAJ/wEAAAkAAgAACQECAAAJAgIAAAkDAgAACQQCAAAJBQIAAAkGAgAACQcCAAAJCAIAAAkJAgAACQoCAAAJCwIAAAkMAgAACQ0CAAAJDgIAAAkPAgAACRACAAAJEQIAAAkSAgAACRMCAAAJFAIAAAkVAgAACRYCAAANBAdNAAAAAAEAAACAAAAABApJbmtQb2ludFYxAgAAAAkXAgAACRgCAAAJGQIAAAkaAgAACRsCAAAJHAIAAAkdAgAACR4CAAAJHwIAAAkgAgAACSECAAAJIgIAAAkjAgAACSQCAAAJJQIAAAkmAgAACScCAAAJKAIAAAkpAgAACSoCAAAJKwIAAAksAgAACS0CAAAJLgIAAAkvAgAACTACAAAJMQIAAAkyAgAACTMCAAAJNAIAAAk1AgAACTYCAAAJNwIAAAk4AgAACTkCAAAJOgIAAAk7AgAACTwCAAAJPQIAAAk+AgAACT8CAAAJQAIAAAlBAgAACUICAAAJQwIAAAlEAgAACUUCAAAJRgIAAAlHAgAACUgCAAAJSQIAAAlKAgAACUsCAAAJTAIAAAlNAgAACU4CAAAJTwIAAAlQAgAACVECAAAJUgIAAAlTAgAACVQCAAAJVQIAAAlWAgAACVcCAAAJWAIAAAlZAgAACVoCAAAJWwIAAAlcAgAACV0CAAAJXgIAAAlfAgAACWACAAAJYQIAAAliAgAADTQHTwAAAAABAAAAIAAAAAQKSW5rUG9pbnRWMQIAAAAJYwIAAAlkAgAACWUCAAAJZgIAAAlnAgAACWgCAAAJaQIAAAlqAgAACWsCAAAJbAIAAAltAgAACW4CAAAJbwIAAAlwAgAACXECAAAJcgIAAAlzAgAACXQCAAAJdQIAAAl2AgAACXcCAAAJeAIAAA0KB1EAAAAAAQAAAEAAAAAECklua1BvaW50VjECAAAACXkCAAAJegIAAAl7AgAACXwCAAAJfQIAAAl+AgAACX8CAAAJgAIAAAmBAgAACYICAAAJgwIAAAmEAgAACYUCAAAJhgIAAAmHAgAACYgCAAAJiQIAAAmKAgAACYsCAAAJjAIAAAmNAgAACY4CAAAJjwIAAAmQAgAACZECAAAJkgIAAAmTAgAACZQCAAAJlQIAAAmWAgAACZcCAAAJmAIAAAmZAgAACZoCAAAJmwIAAAmcAgAACZ0CAAAJngIAAAmfAgAACaACAAAJoQIAAAmiAgAACaMCAAAJpAIAAAmlAgAACaYCAAAJpwIAAAmoAgAACakCAAAJqgIAAA0OB1MAAAAAAQAAAEAAAAAECklua1BvaW50VjECAAAACasCAAAJrAIAAAmtAgAACa4CAAAJrwIAAAmwAgAACbECAAAJsgIAAAmzAgAACbQCAAAJtQIAAAm2AgAACbcCAAAJuAIAAAm5AgAACboCAAAJuwIAAAm8AgAACb0CAAAJvgIAAAm/AgAACcACAAAJwQIAAAnCAgAACcMCAAAJxAIAAAnFAgAACcYCAAAJxwIAAAnIAgAACckCAAAJygIAAAnLAgAACcwCAAAJzQIAAAnOAgAACc8CAAAJ0AIAAAnRAgAACdICAAAJ0wIAAAnUAgAACdUCAAAJ1gIAAAnXAgAACdgCAAAJ2QIAAAnaAgAACdsCAAAJ3AIAAAndAgAACd4CAAANDAdVAAAAAAEAAAAQAAAABApJbmtQb2ludFYxAgAAAAnfAgAACeACAAAJ4QIAAAniAgAACeMCAAAJ5AIAAAnlAgAACeYCAAAJ5wIAAAnoAgAACekCAAANBQdXAAAAAAEAAAAIAAAABApJbmtQb2ludFYxAgAAAAnqAgAACesCAAAJ7AIAAAntAgAACe4CAAAJ7wIAAAnwAgAACfECAAAHWQAAAAABAAAAQAAAAAQKSW5rUG9pbnRWMQIAAAAJ8gIAAAnzAgAACfQCAAAJ9QIAAAn2AgAACfcCAAAJ+AIAAAn5AgAACfoCAAAJ+wIAAAn8AgAACf0CAAAJ/gIAAAn/AgAACQADAAAJAQMAAAkCAwAACQMDAAAJBAMAAAkFAwAACQYDAAAJBwMAAAkIAwAACQkDAAAJCgMAAAkLAwAACQwDAAAJDQMAAAkOAwAACQ8DAAAJEAMAAAkRAwAACRIDAAAJEwMAAAkUAwAACRUDAAAJFgMAAAkXAwAACRgDAAAJGQMAAAkaAwAACRsDAAAJHAMAAAkdAwAACR4DAAAJHwMAAAkgAwAACSEDAAAJIgMAAAkjAwAADQ4HWwAAAAABAAAAgAAAAAQKSW5rUG9pbnRWMQIAAAAJJAMAAAklAwAACSYDAAAJJwMAAAkoAwAACSkDAAAJKgMAAAkrAwAACSwDAAAJLQMAAAkuAwAACS8DAAAJMAMAAAkxAwAACTIDAAAJMwMAAAk0AwAACTUDAAAJNgMAAAk3AwAACTgDAAAJOQMAAAk6AwAACTsDAAAJPAMAAAk9AwAACT4DAAAJPwMAAAlAAwAACUEDAAAJQgMAAAlDAwAACUQDAAAJRQMAAAlGAwAACUcDAAAJSAMAAAlJAwAACUoDAAAJSwMAAAlMAwAACU0DAAAJTgMAAAlPAwAACVADAAAJUQMAAAlSAwAACVMDAAAJVAMAAAlVAwAACVYDAAAJVwMAAAlYAwAACVkDAAAJWgMAAAlbAwAACVwDAAAJXQMAAAleAwAACV8DAAAJYAMAAAlhAwAACWIDAAAJYwMAAAlkAwAADT8HXQAAAAABAAAAgAAAAAQKSW5rUG9pbnRWMQIAAAAJZQMAAAlmAwAACWcDAAAJaAMAAAlpAwAACWoDAAAJawMAAAlsAwAACW0DAAAJbgMAAAlvAwAACXADAAAJcQMAAAlyAwAACXMDAAAJdAMAAAl1AwAACXYDAAAJdwMAAAl4AwAACXkDAAAJegMAAAl7AwAACXwDAAAJfQMAAAl+AwAACX8DAAAJgAMAAAmBAwAACYIDAAAJgwMAAAmEAwAACYUDAAAJhgMAAAmHAwAACYgDAAAJiQMAAAmKAwAACYsDAAAJjAMAAAmNAwAACY4DAAAJjwMAAAmQAwAACZEDAAAJkgMAAAmTAwAACZQDAAAJlQMAAAmWAwAACZcDAAAJmAMAAAmZAwAACZoDAAAJmwMAAAmcAwAACZ0DAAAJngMAAAmfAwAACaADAAAJoQMAAAmiAwAACaMDAAAJpAMAAAmlAwAACaYDAAAJpwMAAAmoAwAACakDAAAJqgMAAAmrAwAACawDAAAJrQMAAAmuAwAACa8DAAAJsAMAAAmxAwAACbIDAAAJswMAAAm0AwAACbUDAAAJtgMAAAm3AwAACbgDAAAJuQMAAAm6AwAACbsDAAAJvAMAAAm9AwAACb4DAAAJvwMAAAnAAwAACcEDAAAJwgMAAAnDAwAACcQDAAAJxQMAAAnGAwAACccDAAAJyAMAAA0cB18AAAAAAQAAAEAAAAAECklua1BvaW50VjECAAAACckDAAAJygMAAAnLAwAACcwDAAAJzQMAAAnOAwAACc8DAAAJ0AMAAAnRAwAACdIDAAAJ0wMAAAnUAwAACdUDAAAJ1gMAAAnXAwAACdgDAAAJ2QMAAAnaAwAACdsDAAAJ3AMAAAndAwAACd4DAAAJ3wMAAAngAwAACeEDAAAJ4gMAAAnjAwAACeQDAAAJ5QMAAAnmAwAACecDAAAJ6AMAAAnpAwAACeoDAAAJ6wMAAAnsAwAADRwHYQAAAAABAAAAEAAAAAQKSW5rUG9pbnRWMQIAAAAJ7QMAAAnuAwAACe8DAAAJ8AMAAAnxAwAACfIDAAAJ8wMAAAn0AwAACfUDAAANBwdjAAAAAAEAAABAAAAABApJbmtQb2ludFYxAgAAAAn2AwAACfcDAAAJ+AMAAAn5AwAACfoDAAAJ+wMAAAn8AwAACf0DAAAJ/gMAAAn/AwAACQAEAAAJAQQAAAkCBAAACQMEAAAJBAQAAAkFBAAACQYEAAAJBwQAAAkIBAAACQkEAAAJCgQAAAkLBAAACQwEAAAJDQQAAAkOBAAACQ8EAAAJEAQAAAkRBAAACRIEAAAJEwQAAAkUBAAACRUEAAAJFgQAAAkXBAAACRgEAAAJGQQAAAkaBAAACRsEAAAJHAQAAAkdBAAADRgFZAAAAApJbmtQb2ludFYxBAAAAAFYAVkOUHJlc3N1cmVGYWN0b3IJVGltZVN0YW1wAAAAAAYGCxACAAAAgEmglugFpD8IcdL8eUfrPwAAOD0AAAAAAAAAAAFlAAAAZAAAANjp5NI+xKM/CHHS/HlH6z8AAHw9EAAAAAAAAAABZgAAAGQAAAAEOgfxaaOjP9hbjXvSUus/AACGPRAAAAAAAAAAAWcAAABkAAAAw3qQaRYgoz+oRkj6Kl7rPwAAjD0QAAAAAAAAAAFoAAAAZAAAAMN6kGkWIKM/qEZI+ipe6z8AALI9HwAAAAAAAAABaQAAAGQAAADDepBpFiCjP6hGSPoqXus/AADCPR8AAAAAAAAAAWoAAABkAAAAR2v3w5e9oj+oRkj6Kl7rPwAA+D0fAAAAAAAAAAFrAAAAZAAAAKYLPADue6I/qEZI+ipe6z8AAAg+HwAAAAAAAAABbAAAAGQAAAD/q4A8RDqiP6hGSPoqXus/AAAxPi8AAAAAAAAAAW0AAABkAAAAXkzFeJr4oT+oRkj6Kl7rPwAAQz4vAAAAAAAAAAFuAAAAZAAAAOM8LNMblqE/qEZI+ipe6z8AAGs+PgAAAAAAAAABbwAAAGQAAABC3XAPclShP6hGSPoqXus/AAB8Pj4AAAAAAAAAAXAAAABkAAAAxs3XafPxoD+oRkj6Kl7rPwCAkD4+AAAAAAAAAAFxAAAAZAAAAFm+PsR0j6A/qEZI+ipe6z8AgJg+UwAAAAAAAAABcgAAAGQAAACxXoMAy02gP6hGSPoqXus/AICpPlMAAAAAAAAAAXMAAABkAAAAEf/HPCEMoD+oRkj6Kl7rPwAAsT5jAAAAAAAAAAF0AAAAZAAAAMI+GfLulJ8/qEZI+ipe6z8AgL8+YwAAAAAAAAABdQAAAGQAAACAf6JqmxGfP6hGSPoqXus/AADGPmMAAAAAAAAAAXYAAABkAAAAQMAr40eOnj+oRkj6Kl7rPwCA0T5yAAAAAAAAAAF3AAAAZAAAAJpgcB+eTJ4/qEZI+ipe6z8AgNY+cgAAAAAAAAABeAAAAGQAAACaYHAfnkyeP6hGSPoqXus/AADjPnIAAAAAAAAAAXkAAABkAAAAWKH5l0rJnT94MQN5g2nrPwAA6D5yAAAAAAAAAAF6AAAAZAAAAFih+ZdKyZ0/eDEDeYNp6z8AgPE+ggAAAAAAAAABewAAAGQAAABYofmXSsmdP3gxA3mDaes/AID1PoIAAAAAAAAAAXwAAABkAAAAWKH5l0rJnT94MQN5g2nrPwCA+z6SAAAAAAAAAAF9AAAAZAAAAFih+ZdKyZ0/eDEDeYNp6z8AAP4+kgAAAAAAAAABfgAAAGQAAABYofmXSsmdP3gxA3mDaes/AIACP5IAAAAAAAAAAX8AAABkAAAAmmBwH55Mnj9IHL7323TrPwAABD+SAAAAAAAAAAGAAAAAZAAAAEDAK+NHjp4/GAd5djSA6z8AQAY/oQAAAAAAAAABgQAAAGQAAACAf6JqmxGfP8Dc7nPllus/AEAHP6EAAAAAAAAAAYIAAABkAAAAwj4Z8u6Unz+Qx6nyPaLrPwDACD+hAAAAAAAAAAGDAAAAZAAAAN2upR72LKA/YLJkcZat6z8AgAk/0AAAAAAAAAABhAAAAGQAAAB9DmHin26gPzCdH/DuuOs/AIALP9AAAAAAAAAAAYUAAABkAAAAxs3XafPxoD8AiNpuR8TrPwBADD/gAAAAAAAAAAGGAAAAZAAAAELdcA9yVKE/0HKV7Z/P6z8AQA0/4AAAAAAAAAABhwAAAGQAAADjPCzTG5ahP6hdUGz42us/AMANP+8AAAAAAAAAAYgAAABkAAAA/6uAPEQ6oj94SAvrUObrPwCADz/vAAAAAAAAAAGJAAAAZAAAAHu7GeLCnKI/GB6B6AH96z8AQBA//wAAAAAAAAABigAAAGQAAACXKm5L60CjP+gIPGdaCOw/AIATPw8BAAAAAAAAAYsAAABkAAAAgEmglugFpD/oCDxnWgjsPwAAFT8PAQAAAAAAAAGMAAAAZAAAAMgIFx48iaQ/6Ag8Z1oI7D8AQBc/HgEAAAAAAAABjQAAAGQAAAC4J0lpOU6lP+gIPGdaCOw/AEAYPy4BAAAAAAAAAY4AAABkAAAAzZad0mHypT/oCDxnWgjsPwDAGT8uAQAAAAAAAAGPAAAAZAAAAIplrf8z2KY/6Ag8Z1oI7D8AgBo/LgEAAAAAAAABkAAAAGQAAADvk3jwr/+nP+gIPGdaCOw/AEAbPz0BAAAAAAAAAZEAAABkAAAAU8JD4SsnqT/oCDxnWgjsPwDAGz9NAQAAAAAAAAGSAAAAZAAAAFhQypVRkKo/GB6B6AH96z8AgBw/TQEAAAAAAAABkwAAAGQAAACSLnNootirPxgegegB/es/AMAcP2wBAAAAAAAAAZQAAABkAAAAmLz5HMhBrT8YHoHoAf3rPwCAHT9sAQAAAAAAAAGVAAAAZAAAAJpKgNHtqq4/GB6B6AH96z8AwB0/bAEAAAAAAAABlgAAAGQAAAA+RPIzdBqwPxgegegB/es/AIAeP2wBAAAAAAAAAZcAAABkAAAAWrNGnZy+sD/oCDxnWgjsPwDAHj98AQAAAAAAAAGYAAAAZAAAAI1KrJVaUrE/uPP25bIT7D8AACA/fAEAAAAAAAABmQAAAGQAAACluQD/gvaxP7jz9uWyE+w/AIAgP4wBAAAAAAAAAZoAAABkAAAA1FBm90CKsj+48/blshPsPwBAIT+MAQAAAAAAAAGbAAAAZAAAAPC/umBpLrM/uPP25bIT7D8AwCE/mwEAAAAAAAABnAAAAGQAAAD2Bv46/OKzP7jz9uWyE+w/AIAiP5sBAAAAAAAAAZ0AAABkAAAA+U1BFY+XtD+48/blshPsPwDAIj+rAQAAAAAAAAGeAAAAZAAAAOZsc2CMXLU/uPP25bIT7D8AwCI/qwEAAAAAAAABnwAAAGQAAACnO4ONXkK2P7jz9uWyE+w/AAAjP6sBAAAAAAAAAaAAAABkAAAAZwqTujAotz+48/blshPsPwAAIz/KAQAAAAAAAAGhAAAAZAAAACDZoucCDrg/uPP25bIT7D8AACM/ygEAAAAAAAABogAAAGQAAADgp7IU1fO4P7jz9uWyE+w/AAAjP8oBAAAAAAAAAaMAAABkAAAAi06xshHquT+48/blshPsPwAAIz/KAQAAAAAAAAGkAAAAZAAAAGJF0m55v7o/iN6xZAsf7D8AACM/2gEAAAAAAAABpQAAAGQAAAA0PPMq4ZS7P4jesWQLH+w/AAAjP9oBAAAAAAAAAaYAAABkAAAAJFsldt5ZvD+I3rFkCx/sPwCAIz/pAQAAAAAAAAGnAAAAZAAAAPdRRjJGL70/iN6xZAsf7D8AwCM/6QEAAAAAAAABqAAAAGQAAADpcHh9Q/S9P4jesWQLH+w/AMAjP/kBAAAAAAAAAakAAABkAAAApT+IqhXavj+I3rFkCx/sPwAAJD/5AQAAAAAAAAGqAAAAZAAAAEvmhkhS0L8/iN6xZAsf7D8AgCQ/CQIAAAAAAAABqwAAAGQAAACHWss6ElvAP4jesWQLH+w/AMAkPwkCAAAAAAAAAawAAABkAAAA2q3KiTDWwD+I3rFkCx/sPwDAJD8YAgAAAAAAAAGtAAAAZAAAAC8BythOUcE/WMls42Mq7D8AACU/GAIAAAAAAAABrgAAAGQAAACbfNq2ArzBPwCf4uAUQew/AAAlPzcCAAAAAAAAAa8AAABkAAAA+2Nizesuwj/QiZ1fbUzsPwAAJT83AgAAAAAAAAGwAAAAZAAAAFlL6uPUocI/oHRY3sVX7D8AACU/NwIAAAAAAAABsQAAAGQAAADc7gtRHvzCP3BfE10eY+w/AAAlPzcCAAAAAAAAAbIAAABkAAAARmocL9Jmwz9ASs7bdm7sPwAAJT9HAgAAAAAAAAGzAAAAZAAAAKVRpEW72cM/EDWJWs957D8AACU/RwIAAAAAAAABtAAAAGQAAAD6pKOU2VTEP+gfRNknhew/AAAlP1sCAAAAAAAAAbUAAABkAAAAT/ii4/fPxD+I9bnW2JvsPwAAJT9bAgAAAAAAAAG2AAAAZAAAAIojkaOAW8U/KMsv1Imy7D8AgCU/agIAAAAAAAABtwAAAGQAAADKTn9jCefFP8igpdE6yew/AMAlP2oCAAAAAAAAAbgAAABkAAAAKDYHevJZxj9wdhvP69/sPwDAJT9qAgAAAAAAAAG5AAAAZAAAAIYdj5DbzMY/4DZMS/UB7T8AACY/egIAAAAAAAABugAAAGQAAADnBBenxD/HP1j3fMf+I+0/AAAmP3oCAAAAAAAAAbsAAABkAAAARuyeva2yxz/It61DCEbtPwAAJj+KAgAAAAAAAAG8AAAAZAAAALBnr5thHcg/OHjevxFo7T8AQCU/igIAAAAAAAABvQAAAGQAAAAQTzeySpDIP+BNVL3Cfu0/AAAlP5kCAAAAAAAAAb4AAABkAAAAZaI2AWkLyT+AI8q6c5XtPwCAJT+ZAgAAAAAAAAG/AAAAZAAAAKPNJMHxlsk/IPk/uCSs7T8AwCU/qQIAAAAAAAABwAAAAGQAAADTZIq5ryrKP8jOtbXVwu0/AMAlP6kCAAAAAAAAAcEAAABkAAAAEZB4eTi2yj9opCuzhtntPwAAJj+4AgAAAAAAAAHCAAAAZAAAAEMn3nH2Scs/CHqhsDfw7T8AACY/uAIAAAAAAAABwwAAAGQAAACM5lT5Sc3LP9hkXC+Q++0/AAAmP8gCAAAAAAAAAcQAAABkAAAA3zlUSGhIzD+oTxeu6AbuPwBAJT/IAgAAAAAAAAHFAAAAZAAAAEAh3F5Ru8w/gDrSLEES7j8AACU/2AIAAAAAAAABxgAAAGQAAACWdNutbzbNP4A60ixBEu4/AAAmP9gCAAAAAAAAAccAAABkAAAA2jNSNcO5zT+oTxeu6AbuPwCAJj/nAgAAAAAAAAHIAAAAZAAAACfzyLwWPc4/CHqhsDfw7T8AQCY/5wIAAAAAAAAByQAAAGQAAABgHrd8n8jOP2ikK7OG2e0/AAAmP/cCAAAAAAAAAcoAAABkAAAAnkmlPChUzz/w4/o2fbftPwAAJz/3AgAAAAAAAAHLAAAAZAAAANp0k/yw388/UA6FOcyg7T8AgCc/BwMAAAAAAAABzAAAAGQAAAAXZMmlZy3QP+BNVL3Cfu0/AMAmPwcDAAAAAAAAAc0AAABkAAAAyFcNMdxm0D9ojSNBuVztPwBAJj8WAwAAAAAAAAHOAAAAZAAAAH2VFSA2nNA/KOI3Rlcv7T8AACY/FgMAAAAAAAABzwAAAGQAAAAnP5VHxdnQPxBMkcyc9uw/AAAmPyYDAAAAAAAAAdAAAABkAAAA1zLZ0jkT0T/4tepS4r3sPwCAJj8mAwAAAAAAAAHRAAAAZAAAAJG6pSV5RNE/6B9E2SeF7D8AwCY/JgMAAAAAAAAB0gAAAGQAAABMQnJ4uHXRP9CJnV9tTOw/AEAmPzUDAAAAAAAAAdMAAABkAAAACMo+y/em0T+48/blshPsPwAAJj81AwAAAAAAAAHUAAAAZAAAAMRRCx432NE/0HKV7Z/P6z8AgCc/RQMAAAAAAAAB1QAAAGQAAACEI5zUWwXSP/DxM/WMi+s/AEAoP0UDAAAAAAAAAdYAAABkAAAASz/x7mUu0j/YW4170lLrPwBAKD9kAwAAAAAAAAHXAAAAZAAAABJbRglwV9I/uMXmARga6z8AACg/ZAMAAAAAAAAB2AAAAGQAAADewF+HX3zSP9BEhQkF1uo/AAApP2QDAAAAAAAAAdkAAABkAAAAsXA9aTSd0j/owyMR8pHqPwCAKT9kAwAAAAAAAAHaAAAAZAAAAIpq367uudI/CEPCGN9N6j8AQCo/dAMAAAAAAAAB2wAAAGQAAABlrkVYjtLSP1DXpaFz/uk/AMAqP3QDAAAAAAAAAdwAAABkAAAASjxwZRPn0j+Ya4kqCK/pPwCAKz+EAwAAAAAAAAHdAAAAZAAAADQUX9Z999I/CBWyNERU6T8AwCs/hAMAAAAAAAAB3gAAAGQAAAAc7E1H6AfTP+DoZEHP4ug/AAAtP6MDAAAAAAAAAd8AAABkAAAAFqKJ4wIM0z8Q56FQqVroPwCALT+jAwAAAAAAAAHgAAAAZAAAAAsOARw4FNM/mA9pYtK75z8AwC0/owMAAAAAAAAB4QAAAGQAAAALDgEcOBTTP1hNdfWiEec/AAAuP6MDAAAAAAAAAeIAAABkAAAAD1jFfx0Q0z/odTwHzHLmPwDALD/CAwAAAAAAAAHjAAAAZAAAABaiieMCDNM/IHR5Fqbq5T8AQCw/wgMAAAAAAAAB5AAAAGQAAAAngNYOs//SP7CcQCjPS+U/AIAsP8IDAAAAAAAAAeUAAABkAAAAOl4jOmPz0j9AxQc6+KzkPwDALD/hAwAAAAAAAAHmAAAAZAAAAE+GNMn44tI/mNiJynkZ5D8AwCs/4QMAAAAAAAAB5wAAAGQAAABs+Am8c87SP/jrC1v7heM/AEArP+EDAAAAAAAAAegAAABkAAAAjrSjEtS10j+IFNNsJOfiPwAAKz/hAwAAAAAAAAHpAAAAZAAAALa6Ac0ZmdI/GD2afk1I4j8AACs/8QMAAAAAAAAB6gAAAGQAAADewF+HX3zSP9h6phEenuE/AMApP/EDAAAAAAAAAesAAABkAAAADBGCpYpb0j8g+IEo5dHgPwBAKT/xAwAAAAAAAAHsAAAAZAAAAECraCebNtI/QGAYvgQR4D8AgCg/AQQAAAAAAAAB7QAAAGQAAAB0RU+pqxHSP1Bm06T5tt4/AAAoPwEEAAAAAAAAAe4AAABkAAAAoZVxx9bw0T/Q4evKmmLdPwDAJj8QBAAAAAAAAAHvAAAAZAAAANQvWEnny9E/kAjw65073D8AQCY/EAQAAAAAAAAB8AAAAGQAAAACgHpnEqvRP5Da3wcDQts/AIAmPxAEAAAAAAAAAfEAAABkAAAAOBph6SKG0T/g1lkmtzHaPwDAJj8gBAAAAAAAAAHyAAAAZAAAAGRqgwdOZdE/kH6/P81O2T8AQCY/IAQAAAAAAAAB8wAAAGQAAACXBGqJXkDRP5BQr1syVdg/AAAmPy8EAAAAAAAAAfQAAABkAAAA0OgUb1QX0T9A+BR1SHLXPwAAJj8vBAAAAAAAAAH1AAAAZAAAABVhSBwV5tA/8J96jl6P1j8AACY/PwQAAAAAAAAB9gAAAGQAAABgI0Atu7DQP5BH4Kd0rNU/AAAmPz8EAAAAAAAAAfcAAABkAAAAsC/8oUZ30D9A70XBisnUPwAAJj9PBAAAAAAAAAH4AAAAZAAAAAzQQN6cNdA/UME13e/P0z8AACY/TwQAAAAAAAAB+QAAAGQAAADQ4Ao15ufPPwDoOf7yqNI/AAAmP14EAAAAAAAAAfoAAABkAAAAfI0L5sdszz9g5LMcp5jRPwAAJj9eBAAAAAAAAAH7AAAAZAAAAB6mg8/e+c4/0OAtO1uI0D8AACY/bgQAAAAAAAAB/AAAAGQAAACwKnPxKo/OP0C6T7Me8M4/AIAmP24EAAAAAAAAAf0AAABkAAAAUkPr2kEczj9gXi/r6PzMPwDAJj9+BAAAAAAAAAH+AAAAZAAAAPNbY8RYqc0/YAIPI7MJyz8AgCc/fgQAAAAAAAAB/wAAAGQAAACdCGR1Oi7NP6BR2lXfQ8k/AMAnP50EAAAAAAAAAQABAABkAAAAV0nt7eaqzD/A9bmNqVDHPwBAJz+dBAAAAAAAAAEBAQAAZAAAACWyh/UoF8w/QPBwuze4xT8AACc/nQQAAAAAAAABAgEAAGQAAADyGiL9aoPLP+DqJ+nFH8Q/AAAnP50EAAAAAAAAAQMBAABkAAAAzRdFzHfnyj+gkMoRtrTCPwAAJz+sBAAAAAAAAAEEAQAAZAAAAINYzkQkZMo/gDZtOqZJwT8AACc/rAQAAAAAAAABBQEAAGQAAAA7mVe90ODJP8C4H8Ysvb8/AAAnP7wEAAAAAAAAAQYBAABkAAAA5kVYbrJlyT8AWzwN0UG9PwCAJz+8BAAAAAAAAAEHAQAAZAAAAJHyWB+U6sg/gP1YVHXGuj8AwCc/zAQAAAAAAAABCAEAAGQAAABJM+KXQGfIP4CfdZsZS7g/AIAoP8wEAAAAAAAAAQkBAABkAAAADQj017fbxz/AQZLivc+1PwDAKD/MBAAAAAAAAAEKAQAAZAAAANxwjt/5R8c/AOSuKWJUsz8AQCg/2wQAAAAAAAABCwEAAGQAAACr2SjnO7TGP8DcombKM7E/AAAoP9sEAAAAAAAAAQwBAABkAAAAeELD7n0gxj8A/n5b3XCtPwAAKD/rBAAAAAAAAAENAQAAZAAAADsX1S71lMU/gO9m1a0vqT8AACg/6wQAAAAAAAABDgEAAGQAAADyV16noRHFPwCO/ToGpKU/AAAoPwoFAAAAAAAAAQ8BAABkAAAAqJjnH06OxD+ALJSgXhiiPwAAKD8KBQAAAAAAAAEQAQAAZAAAAEqxXwllG8Q/APGy432Enj8AACg/CgUAAAAAAAABEQEAAGQAAAAC8uiBEZjDPwDjml1OQ5o/AAAoPwoFAAAAAAAAARIBAABkAAAAuTJy+r0Uwz8A1ILXHgKWPwBAJz8aBQAAAAAAAAETAQAAZAAAAIebDAIAgcI/ACDIKP8rkz8AACc/GgUAAAAAAAABFAEAAGQAAABVBKcJQu3BPwDFalHvwJE/AAAnPykFAAAAAAAAARUBAABkAAAAIm1BEYRZwT8AxWpR78CRPwAAJz8pBQAAAAAAAAEWAQAAZAAAAOdBU1H7zcA/ACDIKP8rkz8AACc/OQUAAAAAAAABFwEAAGQAAACegtzJp0rAPwB6JQAPl5Q/AAAnPzkFAAAAAAAAARgBAABkAAAAkV669RKfvz8ALuCuLm2XPwAAJz9JBQAAAAAAAAEZAQAAZAAAANOPqshAub4/AD34NF6umz8AACc/SQUAAAAAAAABGgEAAGQAAAAp6asqBMO9PwBLELuN758/AAAnP1gFAAAAAAAAARsBAABkAAAAg0KtjMfMvD+A2UKM5s2iPwAAJz9YBQAAAAAAAAEcAQAAZAAAAPPDv30gxrs/AI79OgakpT8AgCc/aAUAAAAAAAABHQEAAGQAAABiRdJueb+6PwCVCf6dxKc/AMAnP2gFAAAAAAAAAR4BAABkAAAA/RYHfv2XuT+AScSsvZqqPwBAJz94BQAAAAAAAAEfAQAAZAAAAILAKv7rgLg/AFHQb1W7rD8AACc/eAUAAAAAAAABIAEAAGQAAADbGSxgr4q3P4BY3DLt264/AAAnP4cFAAAAAAAAASEBAABkAAAAGkscM92ktj9AhstwBtmwPwAAJz+HBQAAAAAAAAEiAQAAZAAAAC4s6uff37U/wIlRUlLpsT8AACc/hwUAAAAAAAABIwEAAGQAAABBDbic4hq1P4CN1zOe+bI/AAAnP5cFAAAAAAAAASQBAABkAAAAJZ5jM7p2tD8AkV0V6gm0PwAAKD+XBQAAAAAAAAElAQAAZAAAADh/Mei8sbM/wJTj9jUatT8AgCg/pgUAAAAAAAABJgEAAGQAAABQYP+cv+yyP8DuQM5FhbY/AEApP6YFAAAAAAAAAScBAABkAAAAdmne4FcXsj8ASZ6lVfC3PwDAKT+2BQAAAAAAAAEoAQAAZAAAALmazrOFMbE/wPnScim2uT8AQCk/tgUAAAAAAAABKQEAAGQAAAD4y76Gs0uwP4CqB0D9e7s/AAApP8YFAAAAAAAAASoBAABkAAAARKo7lZfsrj8AWzwN0UG9PwAAKT/GBQAAAAAAAAErAQAAZAAAAMoMHDvzIK0/gGJI0Ghivz8AACk/1QUAAAAAAAABLAEAAGQAAABIb/zgTlWrPwDglUTi7sA/AAApP9UFAAAAAAAAAS0BAABkAAAAcDGYSlTLqT+A4xsmLv/BPwAAKT/lBQAAAAAAAAEuAQAAZAAAAGujEZYuYqg/gJKNAtw8wz8AACk/5QUAAAAAAAABLwEAAGQAAACKZa3/M9imP4BB/96JesQ/AAApP/UFAAAAAAAAATABAABkAAAAhNcmSw5vpT/gRkix+xLGPwAAKT/1BQAAAAAAAAExAQAAZAAAAIBJoJboBaQ/gPd8fs/Yxz8AACk/BAYAAAAAAAABMgEAAGQAAAB7uxniwpyiP6D+iEFn+ck/AAApPwQGAAAAAAAAATMBAABkAAAAmn21S8gSoT9AsYD/YEfMPwAAKT8jBgAAAAAAAAE0AQAAZAAAAIB/omqbEZ8/AA9kuLzCzj8AACo/IwYAAAAAAAABNQEAAGQAAADeA9o9pv2bP3C2ozgMn9A/AIAqPyMGAAAAAAAAATYBAABkAAAAtOfM1FormT9QZRUVutzRPwAALD8jBgAAAAAAAAE3AQAAZAAAABJsBKhlF5Y/gD4R9LYD0z8AgCw/MwYAAAAAAAABOAEAAGQAAAAIUPc+GkWTP2DtgtBkQdQ/AMAsPzMGAAAAAAAAATkBAABkAAAAmJOlmXi0kD9QnPSsEn/VPwAALT9DBgAAAAAAAAE6AQAAZAAAAOsslfdUTo0/kHXwiw+m1j8AQCw/QwYAAAAAAAABOwEAAGQAAABJc2g0ZbCIP3AkYmi949c/AAAsP1IGAAAAAAAAATwBAABkAAAAFXmy+MiVhD+Qfr8/zU7ZPwDAKj9SBgAAAAAAAAE9AQAAZAAAABM+c0SA/oA/EIQIEj/n2j8AQCo/UgYAAAAAAAABPgEAAGQAAABGA0M+vdt8PxBfx+Fhltw/AIApP2IGAAAAAAAAAT8BAABkAAAA/giNAiHBeD/AD/yuNVzePwAAKT9iBgAAAAAAAAFAAQAAZAAAAN4O18aEpnQ/aHVdP6wF4D8AgCg/dQYAAAAAAAABQQEAAGQAAACWFCGL6ItwP5i4sqTu8+A/AAAoP3UGAAAAAAAAAUIBAABkAAAArDGxvObvaj/wEE2L2NbhPwAAKD+UBgAAAAAAAAFDAQAAZAAAAKwxsbzm72o/cH4s82mu4j8AACg/lAYAAAAAAAABRAEAAGQAAABsN/uAStVmP8jWxtlTkeM/AIAoP5QGAAAAAAAAAUUBAABkAAAAbDf7gErVZj+Y75E8R5bkPwDAKD+UBgAAAAAAAAFGAQAAZAAAAKwxsbzm72o/CN7SnOux5T8AwCg/owYAAAAAAAABRwEAAGQAAAAakw6aj5JxP6DhWH43wuY/AAApP6MGAAAAAAAAAUgBAABkAAAAYoqf83m6dz+YD2li0rvnPwAAKT/DBgAAAAAAAAFJAQAAZAAAAAZ/C2uy738/mD15Rm216D8AACk/wwYAAAAAAAABSgEAAGQAAAD3thaPwx+GPyCrWK7+jOk/AMAnP8MGAAAAAAAAAUsBAABkAAAA6yyV91ROjT94A/OU6G/qPwBAJz/DBgAAAAAAAAFMAQAAZAAAAGDwO3twA5M/2FuNe9JS6z8AQCU/0gYAAAAAAAABTQEAAGQAAABMSq16tl+XPwCf4uAUQew/AIAkP9IGAAAAAAAAAU4BAABkAAAAeGOVAVA/nD9Y93zH/iPtPwAAHj/iBgAAAAAAAAFPAQAAZAAAAMbN12nz8aA/CHqhsDfw7T8AABs/4gYAAAAAAAABUAEAAGQAAABM+X14vSakPyAnUJy/pe4/AEABP+IGAAAAAAAAAVEBAABkAAAAa6MRli5iqD/oKBON5S3vPwCA6z4RBwAAAAAAAAFSAQAAZAAAAMoMHDvzIK0/2Kl0hfhx7z8AgN8+EQcAAAAAAAABUwEAAGQAAAArYyR/cd+wP9ipdIX4ce8/AIDbPhEHAAAAAAAAAVQBAABkAAAA3OTI1sjT5T/gjpq2IhjePwAAKT4AAAAAAAAAAAFVAQAAZAAAAOydM1CGyeU/ALvnqZeJ3j8AAGc+DwAAAAAAAAABVgEAAGQAAAD0DNplXsPlP8CQXadIoN4/AAB1Pg8AAAAAAAAAAVcBAABkAAAA+laeyUO/5T9QZtOk+bbePwAAfz4PAAAAAAAAAAFYAQAAZAAAAPpWnslDv+U/UGbTpPm23j8AgIo+HwAAAAAAAAABWQEAAGQAAAD6Vp7JQ7/lP1Bm06T5tt4/AICOPh8AAAAAAAAAAVoBAABkAAAA/HuAeza95T/wO0miqs3ePwAAkT4fAAAAAAAAAAFbAQAAZAAAAAChYi0pu+U/8DtJoqrN3j8AAJI+HwAAAAAAAAABXAEAAGQAAAACxkTfG7nlP/A7SaKqzd4/AICQPh8AAAAAAAAAAV0BAABkAAAAAsZE3xu55T/wO0miqs3ePwAAkD4fAAAAAAAAAAFeAQAAZAAAAATrJpEOt+U/UGbTpPm23j8AAJM+LwAAAAAAAAABXwEAAGQAAAAJEAlDAbXlP8CQXadIoN4/AICUPi8AAAAAAAAAAWABAABkAAAACjXr9POy5T8Au+epl4nePwCAoT4vAAAAAAAAAAFhAQAAZAAAAAxazabmsOU/ALvnqZeJ3j8AgKc+LwAAAAAAAAABYgEAAGQAAAARf69Y2a7lP2Dlcazmct4/AAC7Pj4AAAAAAAAAAWMBAABkAAAAEqSRCsys5T9g5XGs5nLePwAAxD4+AAAAAAAAAAFkAQAAZAAAABfJc7y+quU/YOVxrOZy3j8AANE+PgAAAAAAAAABZQEAAGQAAAAZ7lVusajlP2Dlcazmct4/AIDWPj4AAAAAAAAAAWYBAABkAAAAGe5VbrGo5T9g5XGs5nLePwCA3D5OAAAAAAAAAAFnAQAAZAAAABsTOCCkpuU/YOVxrOZy3j8AgN4+TgAAAAAAAAABaAEAAGQAAAAbEzggpKblP2Dlcazmct4/AADkPk4AAAAAAAAAAWkBAABkAAAAGxM4IKSm5T9g5XGs5nLePwAA5j5OAAAAAAAAAAFqAQAAZAAAABsTOCCkpuU/YOVxrOZy3j8AgOg+XQAAAAAAAAABawEAAGQAAAAbEzggpKblP2Dlcazmct4/AIDpPl0AAAAAAAAAAWwBAABkAAAAGe5VbrGo5T/AkF2nSKDePwAA7D5dAAAAAAAAAAFtAQAAZAAAABfJc7y+quU/8DtJoqrN3j8AAO0+XQAAAAAAAAABbgEAAGQAAAASpJEKzKzlPzDnNJ0M+94/AIDsPm0AAAAAAAAAAW8BAABkAAAACRAJQwG15T9wkiCYbijfPwCA7j5tAAAAAAAAAAFwAQAAZAAAAPx7gHs2veU/wD0Mk9BV3z8AAO8+uwAAAAAAAAABcQEAAGQAAADx5/eza8XlPwDp940yg98/AIDwPssAAAAAAAAAAXIBAABkAAAA5VNv7KDN5T9AlOOIlLDfPwCA8T7LAAAAAAAAAAFzAQAAZAAAANiaBHPj1+U/gD/Pg/bd3z8AgPA+2gAAAAAAAAABdAEAAGQAAADFvLdHM+TlPzAVRYGn9N8/AADwPtoAAAAAAAAAAXUBAABkAAAAuANNznXu5T9odV0/rAXgPwAA8T7qAAAAAAAAAAF2AQAAZAAAAKYlAKPF+uU/QGAYvgQR4D8AgPE+6gAAAAAAAAABdwEAAGQAAACYbJUpCAXmP0BgGL4EEeA/AIDwPvoAAAAAAAAAAXgBAABkAAAAirMqsEoP5j9AYBi+BBHgPwAA8D76AAAAAAAAAAF5AQAAZAAAAH0fouh/F+Y/QGAYvgQR4D8AAOU+CQEAAAAAAAABegEAAGQAAABzixkhtR/mP0BgGL4EEeA/AADgPgkBAAAAAAAAAXsBAABkAAAAaPeQWeon5j9AYBi+BBHgPwCAzD4pAQAAAAAAAAF8AQAAZAAAAFxjCJIfMOY/aHVdP6wF4D8AAMQ+KQEAAAAAAAABfQEAAGQAAABT9GF8RzbmPzAVRYGn9N8/AACmPjgBAAAAAAAAAX4BAABkAAAAS4W7Zm885j+AP8+D9t3fPwAAmT44AQAAAAAAAAF/AQAAZAAAAEQ79wKKQOY/4GlZhkXH3z8AAJI+OAEAAAAAAAABgAEAAGQAAABA8TKfpETmP0CU44iUsN8/AACQPjgBAAAAAAAAAYEBAABkAAAA9AzaZV7D5T+4KRjuy9viPwAAZz4AAAAAAAAAAAGCAQAAZAAAAPQM2mVew+U/uCkY7svb4j8AAJ4+DwAAAAAAAAABgwEAAGQAAADsnTNQhsnlP4gU02wk5+I/AACoPg8AAAAAAAAAAYQBAABkAAAA4QmriLvR5T+IFNNsJOfiPwCArj4PAAAAAAAAAAGFAQAAZAAAANm/5iTW1eU/iBTTbCTn4j8AAL0+HwAAAAAAAAABhgEAAGQAAADRUEAP/tvlP4gU02wk5+I/AADCPh8AAAAAAAAAAYcBAABkAAAAxby3RzPk5T+4KRjuy9viPwAAxT4fAAAAAAAAAAGIAQAAZAAAAL1NETJb6uU/GFSi8BrF4j8AAMY+LgAAAAAAAAABiQEAAGQAAAC03mocg/DlP3B+LPNpruI/AIDDPi4AAAAAAAAAAYoBAABkAAAAqkriVLj45T+gk3F0EaPiPwCAwj4+AAAAAAAAAAGLAQAAZAAAAKHbOz/g/uU/2Ki29biX4j8AgL4+PgAAAAAAAAABjAEAAGQAAACVR7N3FQfmP9iotvW4l+I/AAC9Pk4AAAAAAAAAAY0BAABkAAAAjNgMYj0N5j/YqLb1uJfiPwAAuz5OAAAAAAAAAAGOAQAAZAAAAIJEhJpyFeY/oJNxdBGj4j8AALo+TgAAAAAAAAABjwEAAGQAAAB61d2EmhvmP0Bp53HCueI/AAC5Pl0AAAAAAAAAAZABAABkAAAAcWY3b8Ih5j/oPl1vc9DiPwAAuD5dAAAAAAAAAAGRAQAAZAAAAGj3kFnqJ+Y/iBTTbCTn4j8AALg+bQAAAAAAAAABkgEAAGQAAABeiOpDEi7mP/jUA+ktCeM/AAC4Pm0AAAAAAAAAAZMBAABkAAAAVRlELjo05j+gqnnm3h/jPwCAtj5tAAAAAAAAAAGUAQAAZAAAAE2qnRhiOuY/QIDv44824z8AALY+jAAAAAAAAAABlQEAAGQAAABEO/cCikDmPxBrqmLoQeM/AICwPowAAAAAAAAAAZYBAABkAAAAOqduO79I5j/gVWXhQE3jPwAArj6MAAAAAAAAAAGXAQAAZAAAADI4yCXnTuY/sEAgYJlY4z8AgJk+jAAAAAAAAAABmAEAAGQAAAApySEQD1XmP7BAIGCZWOM/AICQPpwAAAAAAAAAAZkBAABkAAAAHDWZSERd5j/gVWXhQE3jPwCAiz6cAAAAAAAAAAGaAQAAZAAAAA58Ls+GZ+Y/QIDv44824z8AAIo+qwAAAAAAAAABmwEAAGQAAADuA1fJZu3nP/AMey7Q+dA/AAAzPgAAAAAAAAAAAZwBAABkAAAA8Cg5e1nr5z9wY1IklFTRPwAAdT4QAAAAAAAAAAGdAQAAZAAAAPAoOXtZ6+c/IDnIIUVr0T8AAII+EAAAAAAAAAABngEAAGQAAADwKDl7WevnP8AOPh/2gdE/AICHPhAAAAAAAAAAAZ8BAABkAAAA8Cg5e1nr5z/ADj4f9oHRPwAAmT4QAAAAAAAAAAGgAQAAZAAAAPAoOXtZ6+c/wA4+H/aB0T8AAKA+EAAAAAAAAAABoQEAAGQAAADwKDl7WevnP8AOPh/2gdE/AACsPh8AAAAAAAAAAaIBAABkAAAA7gNXyWbt5z8gOcghRWvRPwAAsT4fAAAAAAAAAAGjAQAAZAAAAOzedBd07+c/cGNSJJRU0T8AALw+HwAAAAAAAAABpAEAAGQAAADs3nQXdO/nP5Di8CuBENE/AIDAPh8AAAAAAAAAAaUBAABkAAAA7N50F3Tv5z8QjBk2vbXQPwCAyT4vAAAAAAAAAAGmAQAAZAAAAO4DV8lm7ec/0F/MQkhE0D8AgM0+PwAAAAAAAAABpwEAAGQAAADwKDl7WevnP2Bn/p6mpc8/AIDUPj8AAAAAAAAAAagBAABkAAAA9E0bLUzp5z/AY3i9WpXOPwAA2D4/AAAAAAAAAAGpAQAAZAAAAPqX35Ax5ec/QGDy2w6FzT8AAOM+TgAAAAAAAAABqgEAAGQAAAD/4aP0FuHnP0CxgP9gR8w/AADoPk4AAAAAAAAAAasBAABkAAAACFFKCu/a5z9gAg8jswnLPwCA8T5eAAAAAAAAAAGsAQAAZAAAABDA8B/H1Oc/gFOdRgXMyT8AgPU+XgAAAAAAAAABrQEAAGQAAAAcVHnnkcznP+BPF2W5u8g/AAD+Pm0AAAAAAAAAAa4BAABkAAAAKw3kYE/C5z8AoaWIC37HPwDAAD9tAAAAAAAAAAGvAQAAZAAAADehbCgauuc/YJ0fp79txj8AQAM/fQAAAAAAAAABsAEAAGQAAABFWteh16/nPyBFhcDVisU/AEAEP30AAAAAAAAAAbEBAABkAAAAVBNCG5Wl5z8AmNbUTdXEPwAABz+NAAAAAAAAAAGyAQAAZAAAAGDMrJRSm+c/4Oon6cUfxD8AAAg/jQAAAAAAAAABswEAAGQAAABtYDVcHZPnP+A9ef09asM/AAALP5wAAAAAAAAAAbQBAABkAAAAd/S9I+iK5z8APLYMGOLCPwAADD+cAAAAAAAAAAG1AQAAZAAAAISIRuuyguc/YOXeFlSHwj8AwAw/rAAAAAAAAAABtgEAAGQAAACSQbFkcHjnP+COByGQLMI/AAANP6wAAAAAAAAAAbcBAABkAAAAndU5LDtw5z+A4xsmLv/BPwAADj+8AAAAAAAAAAG4AQAAZAAAAKhpwvMFaOc/gOMbJi7/wT8AgA4/vAAAAAAAAAABuQEAAGQAAAC3Ii1tw13nP+COByGQLMI/AMANP8sAAAAAAAAAAboBAABkAAAAxwB6mHNR5z9g5d4WVIfCPwBADT/LAAAAAAAAAAG7AQAAZAAAANa55BExR+c/gJKNAtw8wz8AAA0/ywAAAAAAAAABvAEAAGQAAADkck+L7jznPyCWE+QnTcQ/AAANP9sAAAAAAAAAAb0BAABkAAAA9Cu6BKwy5z8gRYXA1YrFPwAADT/bAAAAAAAAAAG+AQAAZAAAAALlJH5pKOc/wPW5jalQxz8AAA0/6gAAAAAAAAABvwEAAGQAAAANea1FNCDnP0CosUujnsk/AEAMP/oAAAAAAAAAAcABAABkAAAAFehTWwwa5z9AsYD/YEfMPwAADD/6AAAAAAAAAAHBAQAAZAAAAB1X+nDkE+c/gGU7roAdzz8AwAo/CgEAAAAAAAABwgEAAGQAAAAkob7UyQ/nP1A3BTEf49A/AEAKPwoBAAAAAAAAAcMBAABkAAAAJcaghrwN5z9wkWIIL07SPwAACj8ZAQAAAAAAAAHEAQAAZAAAACShvtTJD+c/oOu/3z650z8AAAo/GQEAAAAAAAABxQEAAGQAAAAdV/pw5BPnP8BFHbdOJNU/AEAJPykBAAAAAAAAAcYBAABkAAAAFw02Df8X5z+QdfCLD6bWPwAACT8pAQAAAAAAAAHHAQAAZAAAAA+ej/cmHuc/YKXDYNAn2D8AgAk/OQEAAAAAAAAByAEAAGQAAAAECgcwXCbnP8CqDDNCwNk/AMAJPzkBAAAAAAAAAckBAABkAAAA9Cu6BKwy5z+Q2t8HA0LbPwDACT9IAQAAAAAAAAHKAQAAZAAAAORyT4vuPOc/EF/H4WGW3D8AAAo/SAEAAAAAAAABywEAAGQAAADUlAJgPknnP/ANOb4P1N0/AEAJP1gBAAAAAAAAAcwBAABkAAAAxLa1NI5V5z+QEb+fW+TePwAACT9YAQAAAAAAAAHNAQAAZAAAAK/YaAneYec/4GlZhkXH3z8AgAg/ZwEAAAAAAAABzgEAAGQAAACf+hveLW7nP6ggSToOM+A/AAAIP2cBAAAAAAAAAc8BAABkAAAAjffsAIt85z+YoaoyIXfgPwCABz93AQAAAAAAAAHQAQAAZAAAAHXP23H1jOc/4EyWLYOk4D8AAAc/dwEAAAAAAAAB0QEAAGQAAABep8riX53nP1ANx6mMxuA/AAAHP4cBAAAAAAAAAdIBAABkAAAARVrXodev5z9QDcepjMbgPwAABz+HAQAAAAAAAAHTAQAAZAAAAC0yxhJCwOc/sDdRrNuv4D8AQAU/hwEAAAAAAAAB1AEAAGQAAAAT5dLRudLnP2iMZbF5guA/AIAEP6YBAAAAAAAAAdUBAABkAAAA/rzBQiTj5z94CwS5Zj7gPwCABD+mAQAAAAAAAAHWAQAAZAAAAOWUsLOO8+c/4GlZhkXH3z8AwAQ/pgEAAAAAAAAB1wEAAGQAAADRkYHW6wHoPzDnNJ0M+94/AMAEP6YBAAAAAAAAAdgBAABkAAAAwbM0qzsO6D/gjpq2IhjePwAABT/FAQAAAAAAAAHZAQAAZAAAALL6yTF+GOg/EAx2zelL3T8AwAM/xQEAAAAAAAAB2gEAAGQAAACnZkFqsyDoP9Cz2+b/aNw/AEADP8UBAAAAAAAAAdsBAABkAAAAnveaVNsm6D8gMbf9xpzbPwAAAj/FAQAAAAAAAAHcAQAAZAAAAJit1vD1Kug/EIQIEj/n2j8AQAE/1QEAAAAAAAAB3QEAAGQAAACXiPQ+Ay3oP+DWWSa3Mdo/AID+PtUBAAAAAAAAAd4BAABkAAAAkWMSjRAv6D8g1ZY1kanZPwAA/T7kAQAAAAAAAAHfAQAAZAAAAJFjEo0QL+g/UNPTRGsh2T8AAP0+5AEAAAAAAAAB4AEAAGQAAACRYxKNEC/oPyCnhlH2r9g/AID9PvQBAAAAAAAAAeEBAABkAAAAkWMSjRAv6D+QUK9bMlXYPwCA/T70AQAAAAAAAAHiAQAAZAAAAJeI9D4DLeg/EPrXZW761z8AAP4+BAIAAAAAAAAB4wEAAGQAAACYrdbw9SroP+BO7GoMzdc/AID7PgQCAAAAAAAAAeQBAABkAAAAmK3W8PUq6D9AeXZtW7bXPwCA+j4EAgAAAAAAAAHlAQAAZAAAAJit1vD1Kug/gKMAcKqf1z8AAPo+BAIAAAAAAAAB5gEAAGQAAACYrdbw9SroP+BO7GoMzdc/AID4PhMCAAAAAAAAAecBAABkAAAAl4j0PgMt6D8Q+tdlbvrXPwAA+D4TAgAAAAAAAAHoAQAAZAAAAI8+MNsdMeg/kFCvWzJV2D8AAPc+MwIAAAAAAAAB6QEAAGQAAACK9Gt3ODXoP8B8/E6nxtg/AAD2PjMCAAAAAAAAAeoBAABkAAAAhKqnE1M56D+Qfr8/zU7ZPwAA9T5CAgAAAAAAAAHrAQAAZAAAAHkWH0yIQeg/AFb4LaTt2T8AAPQ+QgIAAAAAAAAB7AEAAGQAAABwp3g2sEfoPyADpxkso9o/AAD1PlICAAAAAAAAAe0BAABkAAAAZRPwbuVP6D8wsFUFtFjbPwCA9T5SAgAAAAAAAAHuAQAAZAAAAFh/Z6caWOg/QF0E8TsO3D8AgPQ+YQIAAAAAAAAB7wEAAGQAAABP697fT2DoP7A0Pd8Srdw/AAD0PmECAAAAAAAAAfABAABkAAAAQldWGIVo6D8QDHbN6UvdPwAA9D5xAgAAAAAAAAHxAQAAZAAAADfDzVC6cOg/8A05vg/U3T8AAPQ+cQIAAAAAAAAB8gEAAGQAAAAoCmPX/HroP4BkELTTLt4/AIDxPnECAAAAAAAAAfMBAABkAAAAHXbaDzKD6D9g5XGs5nLePwCA8D6BAgAAAAAAAAH0AQAAZAAAABHiUUhni+g/wJBdp0ig3j8AAO8+gQIAAAAAAAAB9QEAAGQAAAAITsmAnJPoP8CQXadIoN4/AADuPpACAAAAAAAAAfYBAABkAAAA+rlAudGb6D9g5XGs5nLePwAA7T6QAgAAAAAAAAH3AQAAZAAAAPFKmqP5oeg/4I6atiIY3j8AAOw+oAIAAAAAAAAB+AEAAGQAAADq2/ONIajoP1A4w8Bevd0/AADrPqACAAAAAAAAAfkBAABkAAAA4WxNeEmu6D+ANgDQODXdPwAA6j6wAgAAAAAAAAH6AQAAZAAAANj9pmJxtOg/sDQ93xKt3D8AAOo+sAIAAAAAAAAB+wEAAGQAAADSs+L+i7joP0BdBPE7Dtw/AADqPr8CAAAAAAAAAfwBAABkAAAAz2kem6a86D8wsFUFtFjbPwCA5z6/AgAAAAAAAAH9AQAAZAAAAMcfWjfBwOg/wNgcF9252j8AgOY+zwIAAAAAAAAB/gEAAGQAAADG+neFzsLoP0AB5CgGG9o/AADkPs8CAAAAAAAAAf8BAABkAAAAxvp3hc7C6D/QKas6L3zZPwCA4j7eAgAAAAAAAAEAAgAAZAAAAMLVldPbxOg/cFJyTFjd2D8AAOI+3gIAAAAAAAABAQIAAGQAAADC1ZXT28ToP5BQr1syVdg/AADiPu4CAAAAAAAAAQICAABkAAAAwtWV09vE6D/gTuxqDM3XPwCA4D7uAgAAAAAAAAEDAgAAZAAAAMLVldPbxOg/QPgUdUhy1z8AAOA+/gIAAAAAAAABBAIAAGQAAADC1ZXT28ToP7ChPX+EF9c/AIDdPv4CAAAAAAAAAQUCAABkAAAAv7CzIenG6D/QINyGcdPWPwCA3D4NAwAAAAAAAAEGAgAAZAAAAL+wsyHpxug/kHXwiw+m1j8AgNg+DQMAAAAAAAABBwIAAGQAAAC6i9Fv9sjoP/Cfeo5ej9Y/AADXPg0DAAAAAAAAAQgCAABkAAAAuovRb/bI6D8gS2aJwLzWPwAA1j4dAwAAAAAAAAEJAgAAZAAAALhm770Dy+g/IMzHgdMA1z8AANY+HQMAAAAAAAABCgIAAGQAAACyHCtaHs/oP0D4FHVIctc/AADWPi0DAAAAAAAAAQsCAABkAAAArdJm9jjT6D8Q+tdlbvrXPwAA1j4tAwAAAAAAAAEMAgAAZAAAAKZjwOBg2eg/8PuaVpSC2D8AgNQ+PAMAAAAAAAABDQIAAGQAAACb9BnLiN/oP1DT00RrIdk/AADUPjwDAAAAAAAAAQ4CAABkAAAAlIVztbDl6D/AqgwzQsDZPwAA0z5MAwAAAAAAAAEPAgAAZAAAAInx6u3l7eg/QIJFIRlf2j8AANI+TAMAAAAAAAABEAIAAGQAAAB9XWImG/boP7BZfg/w/do/AIDLPlsDAAAAAAAAARECAABkAAAAcMnZXlD+6D8gMbf9xpzbPwAAyD5bAwAAAAAAAAESAgAAZAAAAGY1UZeFBuk/QF0E8TsO3D8AALg+XwMAAAAAAAABEwIAAGQAAABbocjPug7pP9Cz2+b/aNw/AACxPl8DAAAAAAAAARQCAABkAAAAUA1ACPAW6T+wND3fEq3cPwAARz5vAwAAAAAAAAEVAgAAZAAAAEJ5t0AlH+k/YAqz3MPD3D8AAAE+bwMAAAAAAAABFgIAAGQAAAA35S55WifpP7A0Pd8Srdw/AACuPZ4DAAAAAAAAARcCAABkAAAAG3NZht876T+g9I6T/GHWPwCAmj4AAAAAAAAAAAEYAgAAZAAAACK9HerEN+k/IMzHgdMA1z8AgNM+DwAAAAAAAAABGQIAAGQAAAAemDs40jnpPwBNKXrmRNc/AIDgPg8AAAAAAAAAARoCAABkAAAAGU531Ow96T9AeXZtW7bXPwCA6T4PAAAAAAAAAAEbAgAAZAAAABcplSL6P+k/cCRiaL3j1z8AAPE+DwAAAAAAAAABHAIAAGQAAAAQ39C+FETpP2Clw2DQJ9g/AIDyPh8AAAAAAAAAAR0CAABkAAAACpUMWy9I6T/w+5pWlILYPwCA8T4fAAAAAAAAAAEeAgAAZAAAAARLSPdJTOk/wHz8TqfG2D8AgPA+LgAAAAAAAAABHwIAAGQAAAAAJmZFV07pPwCpSUIcONk/AADmPi4AAAAAAAAAASACAABkAAAA+9uh4XFS6T+A/yA44JLZPwCA4T4+AAAAAAAAAAEhAgAAZAAAAPm2vy9/VOk/oCtuK1UE2j8AgNw+PgAAAAAAAAABIgIAAGQAAAD3kd19jFbpP+BXux7Kddo/AIDaPj4AAAAAAAAAASMCAABkAAAA8mz7y5lY6T8QhAgSP+faPwAA2j5OAAAAAAAAAAEkAgAAZAAAAPBHGRqnWuk/kNrfBwNC2z8AANo+TgAAAAAAAAABJQIAAGQAAADuIjdotFzpP4BbQQAWhts/AADdPk4AAAAAAAAAASYCAABkAAAA7iI3aLRc6T/ABi37d7PbPwCA3j5OAAAAAAAAAAEnAgAAZAAAAOv9VLbBXuk/ALIY9tng2z8AAOQ+XQAAAAAAAAABKAIAAGQAAADr/VS2wV7pPwCyGPbZ4Ns/AADmPl0AAAAAAAAAASkCAABkAAAA6dhyBM9g6T9Q3KL4KMrbPwCA6D5dAAAAAAAAAAEqAgAAZAAAAOOzkFLcYuk/IDG3/cac2z8AgOk+XQAAAAAAAAABKwIAAGQAAADijq6g6WTpP5Da3wcDQts/AIDpPm0AAAAAAAAAASwCAABkAAAA3ETqPARp6T8QhAgSP+faPwAA6j59AAAAAAAAAAEtAgAAZAAAANofCIsRa+k/QIJFIRlf2j8AAOo+jAAAAAAAAAABLgIAAGQAAADT1UMnLG/pP2CAgjDz1tk/AADqPowAAAAAAAAAAS8CAABkAAAAz4t/w0Zz6T+Qfr8/zU7ZPwAA7T6cAAAAAAAAAAEwAgAAZAAAAMdBu19hd+k/gNEQVEWZ2D8AgO4+nAAAAAAAAAABMQIAAGQAAADC9/b7e3vpPxD612Vu+tc/AIDwPqsAAAAAAAAAATICAABkAAAAvK0ymJZ/6T9A+BR1SHLXPwCA8T67AAAAAAAAAAEzAgAAZAAAALM+jIK+hek/cPZRhCLq1j8AAPQ+uwAAAAAAAAABNAIAAGQAAACqz+Vs5ovpP6D0jpP8YdY/AAD1PrsAAAAAAAAAATUCAABkAAAAo2A/Vw6S6T/g8sui1tnVPwCA9T7LAAAAAAAAAAE2AgAAZAAAAJjMto9Dmuk/sMZ+r2Fo1T8AAPY+ywAAAAAAAAABNwIAAGQAAACTgvIrXp7pPyBwp7mdDdU/AID0PtoAAAAAAAAAATgCAABkAAAAizguyHii6T9A70XBisnUPwAA9D7aAAAAAAAAAAE5AgAAZAAAAIfuaWSTpuk/oBnQw9my1D8AAPQ+2gAAAAAAAAABOgIAAGQAAACApKUArqrpP+DEu7474NQ/AAD0PuoAAAAAAAAAATsCAABkAAAAelrhnMiu6T/ARR23TiTVPwAA9j7qAAAAAAAAAAE8AgAAZAAAAHUQHTnjsuk/kEfgp3Ss1T8AAPc++gAAAAAAAAABPQIAAGQAAABwxljV/bbpPwAfGZZLS9Y/AID3PgkBAAAAAAAAAT4CAABkAAAAanyUcRi76T+woT1/hBfXPwAA+D4ZAQAAAAAAAAE/AgAAZAAAAGhXsr8lvek/cCRiaL3j1z8AgPY+GQEAAAAAAAABQAIAAGQAAABjMtANM7/pP8B8/E6nxtg/AAD2PigBAAAAAAAAAUECAABkAAAAYQ3uW0DB6T+A/yA44JLZPwAA9T4oAQAAAAAAAAFCAgAAZAAAAF/oC6pNw+k/QIJFIRlf2j8AAPQ+KAEAAAAAAAABQwIAAGQAAABcwyn4WsXpP1Av9AyhFNs/AAD1PkgBAAAAAAAAAUQCAABkAAAAXMMp+FrF6T/ABi37d7PbPwCA9T5IAQAAAAAAAAFFAgAAZAAAAFqeR0Zox+k/8DJ67uwk3D8AAPk+SAEAAAAAAAABRgIAAGQAAABankdGaMfpPxBfx+Fhltw/AID6PkgBAAAAAAAAAUcCAABkAAAAWp5HRmjH6T8A4CjadNrcPwAAAT9bAQAAAAAAAAFIAgAAZAAAAFqeR0Zox+k/QIsU1dYH3T8AwAI/WwEAAAAAAAABSQIAAGQAAABankdGaMfpP0CLFNXWB90/AMAFP1sBAAAAAAAAAUoCAABkAAAAWp5HRmjH6T+gtZ7XJfHcPwAABz9bAQAAAAAAAAFLAgAAZAAAAFqeR0Zox+k/sDQ93xKt3D8AQAc/awEAAAAAAAABTAIAAGQAAABUeWWUdcnpPzDeZelOUtw/AAAHP2sBAAAAAAAAAU0CAABkAAAAVHlllHXJ6T8Ashj22eDbPwCABz97AQAAAAAAAAFOAgAAZAAAAFEvoTCQzek/MLBVBbRY2z8AwAc/igEAAAAAAAABTwIAAGQAAABMCr9+nc/pP2CukhSO0No/AMAHP4oBAAAAAAAAAVACAABkAAAAR8D6GrjT6T/g1lkmtzHaPwAACD+aAQAAAAAAAAFRAgAAZAAAAEF2NrfS1+k/0CmrOi982T8AQAc/mgEAAAAAAAABUgIAAGQAAAA4B5Ch+t3pP8B8/E6nxtg/AAAHP6kBAAAAAAAAAVMCAABkAAAAMZjpiyLk6T/Az01jHxHYPwCABz+pAQAAAAAAAAFUAgAAZAAAACQEYcRX7Ok/oCKfd5db1z8AwAc/uQEAAAAAAAABVQIAAGQAAAAacNj8jPTpP5B18IsPptY/AEAHP7kBAAAAAAAAAVYCAABkAAAACJKL0dwA6j8QnredOAfWPwAABz/JAQAAAAAAAAFXAgAAZAAAAPrYIFgfC+o/8HFqqsOV1T8AAAc/yQEAAAAAAAABWAIAAGQAAADtRJiQVBPqPwDxCLKwUdU/AAAHP8kBAAAAAAAAAVkCAABkAAAA4YstF5cd6j8A8QiysFHVPwAABz/YAQAAAAAAAAFaAgAAZAAAANLSwp3ZJ+o/UJz0rBJ/1T8AAAc/2AEAAAAAAAABWwIAAGQAAADDGVgkHDLqP4DIQaCH8NU/AEAGP+gBAAAAAAAAAVwCAABkAAAAsjsL+Ws+6j/wn3qOXo/WPwAABj/oAQAAAAAAAAFdAgAAZAAAAKJdvs27Suo/oCKfd5db1z8AAAI/+AEAAAAAAAABXgIAAGQAAACPf3GiC1fqP5BQr1syVdg/AEAAPwcCAAAAAAAAAV8CAABkAAAAfaEkd1tj6j8wVDU9fmXZPwAA5D4HAgAAAAAAAAFgAgAAZAAAAG3D10urb+o/gC0xHHuM2j8AgNc+FwIAAAAAAAABYQIAAGQAAABd5Yog+3vqPyAxt/3GnNs/AADQPhcCAAAAAAAAAWICAABkAAAATSwgpz2G6j+wND3fEq3cPwAAzj5GAgAAAAAAAAFjAgAAZAAAADPcq9xiUes/IDrzG/JZwj8AgJ4+AAAAAAAAAAABZAIAAGQAAABAlRZWIEfrPwA8tgwY4sI/AADZPhAAAAAAAAAAAWUCAABkAAAAQJUWViBH6z9A56EHeg/DPwAA5j4QAAAAAAAAAAFmAgAAZAAAAECVFlYgR+s/QOehB3oPwz8AgO8+EAAAAAAAAAABZwIAAGQAAABAlRZWIEfrP0DnoQd6D8M/AID9Ph8AAAAAAAAAAWgCAABkAAAAPEtS8jpL6z/gPXn9PWrDPwAAAT8fAAAAAAAAAAFpAgAAZAAAADPcq9xiUes/wD887mPywz8AgAM/LwAAAAAAAAABagIAAGQAAAAqbQXHilfrPwCY1tRN1cQ/AIAEPy8AAAAAAAAAAWsCAABkAAAAIf5esbJd6z8g8jOsXUDGPwBABD8/AAAAAAAAAAFsAgAAZAAAABVq1unnZes/gKQraleOyD8AAAQ/PwAAAAAAAAABbQIAAGQAAAAHsWtwKnDrP+BY5hh3ZMs/AAAEP04AAAAAAAAAAW4CAABkAAAA+PcA92x66z/AY3i9WpXOPwAABD9OAAAAAAAAAAFvAgAAZAAAAOs+ln2vhOs/kOLwK4EQ0T8AgAQ/TgAAAAAAAAABcAIAAGQAAADchSsE8o7rP6C9r/ujv9I/AMAEP14AAAAAAAAAAXECAABkAAAAz/GiPCeX6z+wmG7Lxm7UPwDAAj9eAAAAAAAAAAFyAgAAZAAAAMRdGnVcn+s/YEmjmJo01j8AwAE/bQAAAAAAAAABcwIAAGQAAAC8yZGtkafrPxD612Vu+tc/AID5Pm0AAAAAAAAAAXQCAABkAAAArzUJ5sav6z/AqgwzQsDZPwAA9T59AAAAAAAAAAF1AgAAZAAAAKOhgB78t+s/wIXLAmVv2z8AgNs+fQAAAAAAAAABdgIAAGQAAACaMtoIJL7rP6C1ntcl8dw/AADQPn0AAAAAAAAAAXcCAABkAAAAkcMz80vE6z/gjpq2IhjePwAAOj68AAAAAAAAAAF4AgAAZAAAAIx5b49myOs/cJIgmG4o3z8AAKY9vAAAAAAAAAABeQIAAGQAAABPcOL3ffPrP3C/cuzJR9M/AIDFPgAAAAAAAAAAAXoCAABkAAAAVrqmW2Pv6z8wQpfVAhTUPwBABz8QAAAAAAAAAAF7AgAAZAAAAE9w4vd98+s/sJhuy8Zu1D8AgA8/EAAAAAAAAAABfAIAAGQAAABJJh6UmPfrP3Abk7T/OtU/AEAVPxAAAAAAAAAAAX0CAABkAAAARNxZMLP76z+QR+CndKzVPwCAGT8QAAAAAAAAAAF+AgAAZAAAAD1tsxrbAew/AB8ZlktL1j8AQBo/EAAAAAAAAAABfwIAAGQAAAA0/gwFAwjsPyDMx4HTANc/AEAWPx8AAAAAAAAAAYACAABkAAAALY9m7yoO7D/gTuxqDM3XPwCAFD8fAAAAAAAAAAGBAgAAZAAAACEgwNlSFOw/gNEQVEWZ2D8AwAw/LwAAAAAAAAABggIAAGQAAAAYsRnEehrsP9ApqzovfNk/AEAJPy8AAAAAAAAAAYMCAABkAAAAEEJzrqIg7D9AgkUhGV/aPwDABD8+AAAAAAAAAAGEAgAAZAAAAAv4rkq9JOw/MLBVBbRY2z8AAAM/PgAAAAAAAAABhQIAAGQAAAAGrurm1yjsP5AI8OudO9w/AEACPz4AAAAAAAAAAYYCAABkAAAAAGQmg/Is7D/gYIrShx7dPwAAAj9OAAAAAAAAAAGHAgAAZAAAAPkZYh8NMew/oOOuu8Dq3T8AgAM/TgAAAAAAAAABiAIAAGQAAAD1z527JzXsPwC756mXid4/AEAEP14AAAAAAAAAAYkCAABkAAAA7oXZV0I57D/QvKqavRHfPwDABD9eAAAAAAAAAAGKAgAAZAAAAOxg96VPO+w/AOn3jTKD3z8AAAU/bQAAAAAAAAABiwIAAGQAAADoOxX0XD3sP+BpWYZFx98/AMADP20AAAAAAAAAAYwCAABkAAAA5hYzQmo/7D+AP8+D9t3fPwBAAz9tAAAAAAAAAAGNAgAAZAAAAN/Mbt6EQ+w/4GlZhkXH3z8AAAM/fQAAAAAAAAABjgIAAGQAAADZgqp6n0fsP2ATgpCBbN8/AAADP30AAAAAAAAAAY8CAABkAAAA0BMEZcdN7D/wO0miqs3ePwCAAz+NAAAAAAAAAAGQAgAAZAAAAM3JPwHiUew/oOOuu8Dq3T8AwAM/oQAAAAAAAAABkQIAAGQAAADHf3ud/FXsP6C1ntcl8dw/AMACP6EAAAAAAAAAAZICAABkAAAAwDW3ORda7D8Ashj22eDbPwBAAj+xAAAAAAAAAAGTAgAAZAAAALnGECQ/YOw/IAOnGSyj2j8AAAI/wAAAAAAAAAABlAIAAGQAAACwV2oOZ2bsP9ApqzovfNk/AAACP8AAAAAAAAAAAZUCAABkAAAApujD+I5s7D9AJiVZ42vYPwAAAz/AAAAAAAAAAAGWAgAAZAAAAJ95HeO2cuw/QPgUdUhy1z8AgAM/0AAAAAAAAAABlwIAAGQAAACVCnfN3njsP/Cfeo5ej9Y/AIAGP9AAAAAAAAAAAZgCAABkAAAAjpvQtwZ/7D/g8sui1tnVPwAACD/gAAAAAAAAAAGZAgAAZAAAAIIHSPA7h+w/cBuTtP861T8AAA0/4AAAAAAAAAABmgIAAGQAAAB3c78ocY/sP0DvRcGKydQ/AEAPP+8AAAAAAAAAAZsCAABkAAAAad82YaaX7D+wmG7Lxm7UPwAAED/vAAAAAAAAAAGcAgAAZAAAAFwmzOfooew/YO2C0GRB1D8AABA/7wAAAAAAAAABnQIAAGQAAABObWFuK6zsP2DtgtBkQdQ/AEAOP/8AAAAAAAAAAZ4CAABkAAAAPo8UQ3u47D+wmG7Lxm7UPwCADT//AAAAAAAAAAGfAgAAZAAAACmM5WXYxuw/oBnQw9my1D8AQA4/DwEAAAAAAAABoAIAAGQAAAAVibaINdXsP8BFHbdOJNU/AIAOPw8BAAAAAAAAAaECAABkAAAAAYaHq5Lj7D8wHValJcPVPwDADT8eAQAAAAAAAAGiAgAAZAAAAPCnOoDi7+w/oPSOk/xh1j8AQA0/HgEAAAAAAAABowIAAGQAAADeye1UMvzsP7ChPX+EF9c/AMAKPy4BAAAAAAAAAaQCAABkAAAAzuugKYII7T/gTuxqDM3XPwDACT8uAQAAAAAAAAGlAgAAZAAAALsNVP7RFO0/8PuaVpSC2D8AwAA/TQEAAAAAAAABpgIAAGQAAACuVOmEFB/tPwCpSUIcONk/AAD6Pk0BAAAAAAAAAacCAABkAAAAn5t+C1cp7T8AVvgtpO3ZPwCA1T5NAQAAAAAAAAGoAgAAZAAAAJMH9kOMMe0/gC0xHHuM2j8AgMU+TQEAAAAAAAABqQIAAGQAAACLmE8utDftP7BZfg/w/do/AIC8Pl0BAAAAAAAAAaoCAABkAAAAgimpGNw97T/AhcsCZW/bPwAAuj5dAQAAAAAAAAGrAgAAZAAAADU/TszwLe4/UEDU5NyL0z8AgLA+AAAAAAAAAAABrAIAAGQAAAA2ZDB+4yvuP5BsIdhR/dM/AADyPg8AAAAAAAAAAa0CAABkAAAANmQwfuMr7j8wQpfVAhTUPwBAAD8PAAAAAAAAAAGuAgAAZAAAADZkMH7jK+4/0BcN07Mq1D8AgAU/DwAAAAAAAAABrwIAAGQAAAA2ZDB+4yvuP9AXDdOzKtQ/AMALPx8AAAAAAAAAAbACAABkAAAANmQwfuMr7j/QFw3TsyrUPwCADT8fAAAAAAAAAAGxAgAAZAAAADZkMH7jK+4/0BcN07Mq1D8AQBA/HwAAAAAAAAABsgIAAGQAAAA2ZDB+4yvuPzBCl9UCFNQ/AEARPx8AAAAAAAAAAbMCAABkAAAAOokSMNYp7j+QbCHYUf3TPwCACD8uAAAAAAAAAAG0AgAAZAAAADyu9OHIJ+4/UME13e/P0z8AQAQ/LgAAAAAAAAABtQIAAGQAAABD+LhFriPuP/AVSuKNotM/AMABPy4AAAAAAAAAAbYCAABkAAAASmdfW4Yd7j+wal7nK3XTPwAAAT8uAAAAAAAAAAG3AgAAZAAAAFPWBXFeF+4/cL9y7MlH0z8AwAM/TgAAAAAAAAABuAIAAGQAAABgao44KQ/uPzAUh/FnGtM/AAAFP04AAAAAAAAAAbkCAABkAAAAaf4WAPQG7j/gaJv2Be3SPwCACT9dAAAAAAAAAAG6AgAAZAAAAHSSn8e+/u0/oL2v+6O/0j8AgAs/XQAAAAAAAAABuwIAAGQAAACBJiiPifbtP7A8TgORe9I/AAANP10AAAAAAAAAAbwCAABkAAAAipXOpGHw7T/Qu+wKfjfSPwDADT9tAAAAAAAAAAG9AgAAZAAAAJMpV2ws6O0/gBABEBwK0j8AgA8/bQAAAAAAAAABvgIAAGQAAACcmP2BBOLtP1BlFRW63NE/AEAQP30AAAAAAAAAAb8CAABkAAAAqAekl9zb7T8AuikaWK/RPwDADz99AAAAAAAAAAHAAgAAZAAAAKxRaPvB1+0/wA4+H/aB0T8AQA8/jAAAAAAAAAABwQIAAGQAAAC1wA4RmtHtP3BjUiSUVNE/AAAOP4wAAAAAAAAAAcICAABkAAAAuwrTdH/N7T/gjdwm4z3RPwBADT+MAAAAAAAAAAHDAgAAZAAAAMR5eYpXx+0/cGNSJJRU0T8AgA0/kAAAAAAAAAABxAIAAGQAAADJwz3uPMPtP8AOPh/2gdE/AMANP5AAAAAAAAAAAcUCAABkAAAA0jLkAxW97T9QZRUVutzRPwDADD+fAAAAAAAAAAHGAgAAZAAAANd8qGf6uO0/EGfYBeBk0j8AQAw/rwAAAAAAAAABxwIAAGQAAADh60590rLtP4A+EfS2A9M/AAAMP68AAAAAAAAAAcgCAABkAAAA5DUT4beu7T9QwTXd78/TPwAADD/OAAAAAAAAAAHJAgAAZAAAAOp/10Sdqu0/oBnQw9my1D8AAA0/zgAAAAAAAAABygIAAGQAAADqf9dEnartP5BH4Kd0rNU/AIANP84AAAAAAAAAAcsCAABkAAAA6n/XRJ2q7T+QdfCLD6bWPwDADT/eAAAAAAAAAAHMAgAAZAAAAOp/10Sdqu0/gKMAcKqf1z8AAA4/3gAAAAAAAAABzQIAAGQAAADoWvWSqqztPyCnhlH2r9g/AIAOP+4AAAAAAAAAAc4CAABkAAAA4hAxL8Ww7T/AqgwzQsDZPwDADj/uAAAAAAAAAAHPAgAAZAAAANmhihnttu0/wNgcF9252j8AwA4/7gAAAAAAAAAB0AIAAGQAAADODQJSIr/tP8AGLft3s9s/AAAPP/0AAAAAAAAAAdECAABkAAAAwFSX2GTJ7T8QX8fhYZbcPwAADz/9AAAAAAAAAAHSAgAAZAAAALB2Sq201e0/EAx2zelL3T8AAA8/DQEAAAAAAAAB0wIAAGQAAACacxvQEeTtP6DjrrvA6t0/AAAPPw0BAAAAAAAAAdQCAABkAAAAgksKQXz07T9g5XGs5nLePwAADz8sAQAAAAAAAAHVAgAAZAAAAG0j+bHmBO4/UGbTpPm23j8AQA0/LAEAAAAAAAAB1gIAAGQAAABT1gVxXhfuP5ARv59b5N4/AIAMPywBAAAAAAAAAdcCAABkAAAAPK704cgn7j+QEb+fW+TePwAACz8sAQAAAAAAAAHYAgAAZAAAACaG41IzOO4/UGbTpPm23j8AQAo/PAEAAAAAAAAB2QIAAGQAAAAQg7R1kEbuP8AP/K41XN4/AMAAPzwBAAAAAAAAAdoCAABkAAAA/X+FmO1U7j/wDTm+D9TdPwCA+D5LAQAAAAAAAAHbAgAAZAAAAO7GGh8wX+4/gDYA0Dg13T8AgK8+SwEAAAAAAAAB3AIAAGQAAADjMpJXZWfuPxBfx+Fhltw/AICOPlsBAAAAAAAAAd0CAABkAAAA3ujN839r7j9AXQTxOw7cPwAAdj5bAQAAAAAAAAHeAgAAZAAAAN7ozfN/a+4/gFtBABaG2z8AAGg+egEAAAAAAAAB3wIAAGQAAACDbWtpHKvuPxDD+M0VWNQ/AIDbPgAAAAAAAAAAAeACAABkAAAAh5JNGw+p7j8gcKe5nQ3VPwBAFj8PAAAAAAAAAAHhAgAAZAAAAINta2kcq+4/sMZ+r2Fo1T8AgB8/DwAAAAAAAAAB4gIAAGQAAAB62eKhUbPuP5BH4Kd0rNU/AAAmPw8AAAAAAAAAAeMCAABkAAAAdbQA8F617j+AyEGgh/DVPwBAJj8PAAAAAAAAAAHkAgAAZAAAAG5FWtqGu+4/AB8ZlktL1j8AACU/HwAAAAAAAAAB5QIAAGQAAABo+5V2ob/uP5B18IsPptY/AIAMPx8AAAAAAAAAAeYCAABkAAAAX4zvYMnF7j+woT1/hBfXPwCAAT8vAAAAAAAAAAHnAgAAZAAAAFYdSUvxy+4/QPgUdUhy1z8AgJk+LwAAAAAAAAAB6AIAAGQAAABPrqI1GdLuP+BO7GoMzdc/AABXPi8AAAAAAAAAAekCAABkAAAARj/8H0HY7j+QUK9bMlXYPwAAJD4+AAAAAAAAAAHqAgAAZAAAALssNJ0fhO4/gIm+Th6UwD8AAOI+AAAAAAAAAAAB6wIAAGQAAADK5Z4W3XnuPyCNRDBqpME/AMAaPxAAAAAAAAAAAewCAABkAAAAvVEWTxKC7j+A4xsmLv/BPwBAJD8QAAAAAAAAAAHtAgAAZAAAALssNJ0fhO4/YDgwK8zRwT8AwCo/EAAAAAAAAAAB7gIAAGQAAAC7LDSdH4TuP2A4MCvM0cE/AAAaPx8AAAAAAAAAAe8CAABkAAAAsZir1VSM7j9gODArzNHBPwAAET8fAAAAAAAAAAHwAgAAZAAAAKQEIw6KlO4/QIuBP0QcwT8AgIA+TgAAAAAAAAAB8QIAAGQAAACZcJpGv5zuP4CJvk4elMA/AADiPU4AAAAAAAAAAfICAABkAAAAbULZUDR07z/AL/R6Qn6wPwAA5j4AAAAAAAAAAAHzAgAAZAAAAHv7Q8rxae8/AD4MAXK/tD8AgB0/DwAAAAAAAAAB9AIAAGQAAAB0sX9mDG7vP0CYadiBKrY/AAAnPw8AAAAAAAAAAfUCAABkAAAAbme7Aidy7z+An3WbGUu4PwDALT8PAAAAAAAAAAH2AgAAZAAAAGkd955Bdu8/AKP7fGVbuT8AADE/DwAAAAAAAAAB9wIAAGQAAABgrlCJaXzvPwBUMEo5Ibs/AAAxPx8AAAAAAAAAAfgCAABkAAAAVz+qc5GC7z+AsRMDlZy9PwCAJj8fAAAAAAAAAAH5AgAAZAAAAE6rIazGiu8/ADPnWFo5wD8AwCE/LwAAAAAAAAAB+gIAAGQAAABFPHuW7pDvP4DjGyYu/8E/AMASPy8AAAAAAAAAAfsCAABkAAAANoMQHTGb7z/g6ifpxR/EPwBADD8+AAAAAAAAAAH8AgAAZAAAACbKpaNzpe8/oEgLoiGbxj8AQAA/PgAAAAAAAAAB/QIAAGQAAAAcNh3cqK3vP+D8xVBBcck/AAD2Pj4AAAAAAAAAAf4CAABkAAAAEsd2xtCz7z8ABpUE/xnMPwCA8D4+AAAAAAAAAAH/AgAAZAAAAAgz7v4FvO8/AA9kuLzCzj8AAO4+TgAAAAAAAAABAAMAAGQAAAD+w0fpLcLvP3C2ozgMn9A/AADwPk4AAAAAAAAAAQEDAABkAAAA9C+/IWPK7z8AuikaWK/RPwAA8T5tAAAAAAAAAAECAwAAZAAAAOibNlqY0u8/AOg5/vKo0j8AgPI+bQAAAAAAAAABAwMAAGQAAADgLJBEwNjvP7BqXucrddM/AIDzPm0AAAAAAAAAAQQDAABkAAAA1r3pLuje7z/QFw3TsyrUPwAA7j5tAAAAAAAAAAEFAwAAZAAAANBOQxkQ5e8/QO9FwYrJ1D8AAOw+fQAAAAAAAAABBgMAAGQAAADMKWFnHefvP3Abk7T/OtU/AIDgPn0AAAAAAAAAAQcDAABkAAAAyAR/tSrp7z9QnPSsEn/VPwCA2z6MAAAAAAAAAAEIAwAAZAAAAMgEf7Uq6e8/kEfgp3Ss1T8AgNU+jAAAAAAAAAABCQMAAGQAAADIBH+1KunvP5BH4Kd0rNU/AADTPowAAAAAAAAAAQoDAABkAAAAzClhZx3n7z+QR+CndKzVPwCA1j6cAAAAAAAAAAELAwAAZAAAANBOQxkQ5e8/8HFqqsOV1T8AANg+nAAAAAAAAAABDAMAAGQAAADUmAd99eDvP7DGfq9haNU/AIDkPqwAAAAAAAAAAQ0DAABkAAAA3geuks3a7z8A8QiysFHVPwAA6j6sAAAAAAAAAAEOAwAAZAAAAOibNlqY0u8/wEUdt04k1T8AAPk+uwAAAAAAAAABDwMAAGQAAAD4VKHTVcjvP4CaMbzs9tQ/AID/PrsAAAAAAAAAARADAABkAAAABg4MTRO+7z9A70XBisnUPwDABj/LAAAAAAAAAAERAwAAZAAAABbsWHjDse8/oBnQw9my1D8AAAo/ywAAAAAAAAABEgMAAGQAAAAq74dVZqPvP6AZ0MPZstQ/AMAOP9oAAAAAAAAAARMDAABkAAAAPM3UgBaX7z+gGdDD2bLUPwDAED/aAAAAAAAAAAEUAwAAZAAAAE6rIazGiu8/4MS7vjvg1D8AwBM/6gAAAAAAAAABFQMAAGQAAABcZIwlhIDvP8BFHbdOJNU/AAAVP+oAAAAAAAAAARYDAABkAAAAaR33nkF27z9QnPSsEn/VPwDAFT/6AAAAAAAAAAEXAwAAZAAAAHjWYRj/a+8/4PLLotbZ1T8AABY/+gAAAAAAAAABGAMAAGQAAACCaurfyWPvPwAfGZZLS9Y/AAAWPwkBAAAAAAAAARkDAABkAAAAi9mQ9aFd7z8gS2aJwLzWPwAAFj8JAQAAAAAAAAEaAwAAZAAAAI3+cqeUW+8/AE0peuZE1z8AgBY/GQEAAAAAAAABGwMAAGQAAACN/nKnlFvvP0B5dm1bttc/AMAWPxkBAAAAAAAAARwDAABkAAAAiLSuQ69f7z/wejlegT7YPwBAFT8ZAQAAAAAAAAEdAwAAZAAAAHv7Q8rxae8/wHz8TqfG2D8AgBQ/KQEAAAAAAAABHgMAAGQAAABl+BTtTnjvPwCpSUIcONk/AAAOPykBAAAAAAAAAR8DAABkAAAAUNADXrmI7z+A/yA44JLZPwAACz84AQAAAAAAAAEgAwAAZAAAADaDEB0xm+8/INWWNZGp2T8AgPY+VwEAAAAAAAABIQMAAGQAAAAYETsqtq/vP9ApqzovfNk/AADoPlcBAAAAAAAAASIDAABkAAAA/sNH6S3C7z9Q09NEayHZPwAATz5XAQAAAAAAAAEjAwAAZAAAAOR2VKil1O8/wHz8TqfG2D8AALg9hgEAAAAAAAABJAMAAGQAAAB6OIB0KPjoP4h5wugXg+c/AADNPgAAAAAAAAAAASUDAABkAAAAgacmigDy6D8wZkBYlhboPwCADD8PAAAAAAAAAAEmAwAAZAAAAIfMCDzz7+g/cBEsU/hD6D8AABU/DwAAAAAAAAABJwMAAGQAAACBpyaKAPLoP1iSjUsLiOg/AAAbPw8AAAAAAAAAASgDAABkAAAAfV1iJhv26D+YPXlGbbXoPwDAID8PAAAAAAAAAAEpAwAAZAAAAHDJ2V5Q/ug/4OhkQc/i6D8AACI/IgAAAAAAAAABKgMAAGQAAABg64wzoArpP8hpxjniJuk/AIAhPyIAAAAAAAAAASsDAABkAAAAR56Z8hcd6T+w6icy9WrpPwBAIT8yAAAAAAAAAAEsAwAAZAAAACksxP+cMek/aFZEqWC66T8AQBk/MgAAAAAAAAABLQMAAGQAAAAKlQxbL0jpP/CsG58kFeo/AMAVP0EAAAAAAAAAAS4DAABkAAAA6/1UtsFe6T94A/OU6G/qPwCAAj9BAAAAAAAAAAEvAwAAZAAAAM+Lf8NGc+k/0ESFCQXW6j8AAPQ+QQAAAAAAAAABMAMAAGQAAACzPoyCvoXpP2CbXP/IMOs/AIDOPlEAAAAAAAAAATEDAABkAAAAnBZ78yiW6T/w8TP1jIvrPwAAvj5RAAAAAAAAAAEyAwAAZAAAAIs4Lsh4ouk/eEgL61Dm6z8AgLk+YAAAAAAAAAABMwMAAGQAAAB8f8NOu6zpPzC0J2K8New/AIC4PmAAAAAAAAAAATQDAABkAAAAdRAdOeOy6T8QNYlaz3nsPwAAzD5gAAAAAAAAAAE1AwAAZAAAAHUQHTnjsuk/KMsv1Imy7D8AANU+gAAAAAAAAAABNgMAAGQAAAB5Nf/q1bDpP6CLYFCT1Ow/AIDnPoAAAAAAAAAAATcDAABkAAAAfH/DTrus6T+gi2BQk9TsPwAA7z6AAAAAAAAAAAE4AwAAZAAAAIkTTBaGpOk/KMsv1Imy7D8AAPY+gAAAAAAAAAABOQMAAGQAAACa8ZhBNpjpP0BKztt2buw/AID4Po8AAAAAAAAAAToDAABkAAAAsz6Mgr6F6T+48/blshPsPwCA+T6PAAAAAAAAAAE7AwAAZAAAANGwYXU5cek/kMep8j2i6z8AAPo+nwAAAAAAAAABPAMAAGQAAADybPvLmVjpP4iwoYBwJes/AAD9Pq8AAAAAAAAAAT0DAABkAAAAEwSzcAdC6T/owyMR8pHqPwCA/j6vAAAAAAAAAAE+AwAAZAAAADKbahV1K+k/2BZ1JWrc6T8AQAA/rwAAAAAAAAABPwMAAGQAAABM6F1W/RjpPyiUUDwxEOk/AMAAP74AAAAAAAAAAUADAABkAAAAYOuMM6AK6T9A/ObRUE/oPwAAAj++AAAAAAAAAAFBAwAAZAAAAGt/FftqAuk/KE845siZ5z8AgAI/zgAAAAAAAAABQgMAAGQAAABwydleUP7oP7h3//fx+uY/AMACP84AAAAAAAAAAUMDAABkAAAAcMnZXlD+6D8Yi4GIc2fmPwAAAz/dAAAAAAAAAAFEAwAAZAAAAGlaM0l4BOk/IHR5Fqbq5T8AAAQ/3QAAAAAAAAABRQMAAGQAAABexqqBrQzpP8Ay56GJhOU/AIAEP+0AAAAAAAAAAUYDAABkAAAATOhdVv0Y6T8Ix8oqHjXlPwBABT/tAAAAAAAAAAFHAwAAZAAAADbATMdnKek/+DAksWP85D8AwAU//QAAAAAAAAABSAMAAGQAAAAemDs40jnpP7CFOLYBz+Q/AMAFP/0AAAAAAAAAAUkDAABkAAAABEtI90lM6T9AxQc6+KzkPwAABj8MAQAAAAAAAAFKAwAAZAAAAPBHGRqnWuk/aNpMu5+h5D8AQAU/DAEAAAAAAAABSwMAAGQAAADaHwiLEWvpP2jaTLufoeQ/AAAFPxwBAAAAAAAAAUwDAABkAAAAx0G7X2F36T8QsMK4ULjkPwDAAz8cAQAAAAAAAAFNAwAAZAAAALmIUOajgek/UFuus7Ll5D8AQAM/LAEAAAAAAAABTgMAAGQAAACyGarQy4fpPwjHyioeNeU/AIADPywBAAAAAAAAAU8DAABkAAAAqaoDu/ON6T9oCF2fOpvlPwDAAz87AQAAAAAAAAFQAwAAZAAAAKmqA7vzjek/YB9lEQgY5j8AwAM/OwEAAAAAAAABUQMAAGQAAACpqgO7843pPzAhKAIuoOY/AAAEP0sBAAAAAAAAAVIDAABkAAAAqs/lbOaL6T/4IuvyUyjnPwCABD9LAQAAAAAAAAFTAwAAZAAAALD0xx7Ziek/KE845siZ5z8AwAQ/SwEAAAAAAAABVAMAAGQAAACyGarQy4fpP7ilD9yM9Oc/AEAEP1oBAAAAAAAAAVUDAABkAAAAshmq0MuH6T9wESxT+EPoPwAABD9aAQAAAAAAAAFWAwAAZAAAALIZqtDLh+k/iKfSzLJ86D8AAAQ/agEAAAAAAAABVwMAAGQAAACqz+Vs5ovpP8hSvscUqug/AAAEP2oBAAAAAAAAAVgDAABkAAAAp4UhCQGQ6T9AE+9DHszoPwBAAz96AQAAAAAAAAFZAwAAZAAAAJjMto9Dmuk/4OhkQc/i6D8AQAQ/egEAAAAAAAABWgMAAGQAAACDyYeyoKjpP+DoZEHP4ug/AIAEP5kBAAAAAAAAAVsDAABkAAAAcMZY1f226T/g6GRBz+LoPwDABD+ZAQAAAAAAAAFcAwAAZAAAAFqeR0Zox+k/4OhkQc/i6D8AAAU/mQEAAAAAAAABXQMAAGQAAAA8LHJT7dvpP+DoZEHP4ug/AEAEP6kBAAAAAAAAAV4DAABkAAAAGEv2Spr26T/g6GRBz+LoPwAABD+pAQAAAAAAAAFfAwAAZAAAAOr60yxvF+o/4OhkQc/i6D8AgAQ/uAEAAAAAAAABYAMAAGQAAAC8qrEORDjqP+DoZEHP4ug/AMAEP7gBAAAAAAAAAWEDAABkAAAAjFqP8BhZ6j/g6GRBz+LoPwCA8j7IAQAAAAAAAAFiAwAAZAAAAF3liiD7e+o/EP6pwnbX6D8AAOg+yAEAAAAAAAABYwMAAGQAAAAyukq0wprqPxD+qcJ21+g/AADhPtcBAAAAAAAAAWQDAABkAAAABo8KSIq56j9wKDTFxcDoPwAA3j7XAQAAAAAAAAFlAwAAZAAAAG8Hmpzr3Os/iHnC6BeD5z8AALY+AAAAAAAAAAABZgMAAGQAAABfTi8jLufrPzBmQFiWFug/AAD5PhAAAAAAAAAAAWcDAABkAAAAXSlNcTvp6z8AUfvW7iHoPwAABD8QAAAAAAAAAAFoAwAAZAAAAFwEa79I6+s/0Du2VUct6D8AgAk/EAAAAAAAAAABaQMAAGQAAABcBGu/SOvrP9A7tlVHLeg/AMAPPyAAAAAAAAAAAWoDAABkAAAAXARrv0jr6z/QO7ZVRy3oPwCAET8gAAAAAAAAAAFrAwAAZAAAAFa6pltj7+s/AFH71u4h6D8AwA4/IAAAAAAAAAABbAMAAGQAAABTlcSpcPHrP4iQylrl/+c/AEANPyAAAAAAAAAAAW0DAABkAAAAT3Di933z6z9A5d5fg9LnPwCABD8gAAAAAAAAAAFuAwAAZAAAAFOVxKlw8es/WGR9Z3CO5z8AwAA/PwAAAAAAAAABbwMAAGQAAABY34gNVu3rP3DjG29dSuc/AID2Pj8AAAAAAAAAAXADAABkAAAAX04vIy7n6z+4d//38frmPwAA8j5OAAAAAAAAAAFxAwAAZAAAAG3it+r43us/AAzjgIar5j8AgPM+TgAAAAAAAAABcgMAAGQAAAB7myJkttTrPxiLgYhzZ+Y/AID0Pk4AAAAAAAAAAXMDAABkAAAAiFSN3XPK6z8wCiCQYCPmPwAA/T5OAAAAAAAAAAF0AwAAZAAAAJ5XvLoWvOs/IHR5Fqbq5T8AgAA/XgAAAAAAAAABdQMAAGQAAACvNQnmxq/rP6izSJqcyOU/AMAEP14AAAAAAAAAAXYDAABkAAAAvxNWEXej6z8I3tKc67HlPwDABj9uAAAAAAAAAAF3AwAAZAAAAM/xojwnl+s/CN7SnOux5T8AgAU/bgAAAAAAAAABeAMAAGQAAADhz+9n14rrP6izSJqcyOU/AMAEP30AAAAAAAAAAXkDAABkAAAA74ha4ZSA6z/ASe8TVwHmPwAAAz99AAAAAAAAAAF6AwAAZAAAAP1BxVpSdus/GIuBiHNn5j8AQAI/jQAAAAAAAAABewMAAGQAAAAHsWtwKnDrP+iMRHmZ7+Y/AIABP50AAAAAAAAAAXwDAABkAAAADPsv1A9s6z+IecLoF4PnPwAAAT+dAAAAAAAAAAF9AwAAZAAAABAgEoYCaus/0Du2VUct6D8AgAA/rAAAAAAAAAABfgMAAGQAAAAQIBKGAmrrPxD+qcJ21+g/AAAAP6wAAAAAAAAAAX8DAABkAAAACtZNIh1u6z9QwJ0vpoHpPwAAAD+8AAAAAAAAAAGAAwAAZAAAAANnpwxFdOs/8KwbnyQV6j8AAAA/vAAAAAAAAAABgQMAAGQAAAD1rTyTh37rP7iu3o9Kneo/AIAAP8sAAAAAAAAAAYIDAABkAAAA4c/vZ9eK6z+4xeYBGBrrPwDAAD/LAAAAAAAAAAGDAwAAZAAAAM7MwIo0mes/SBy+99t06z8AwAA/2wAAAAAAAAABhAMAAGQAAAC2pK/7nqnrP2CyZHGWres/AAABP9sAAAAAAAAAAYUDAABkAAAAn3yebAm66z/QcpXtn8/rPwAAAj/bAAAAAAAAAAGGAwAAZAAAAIYvqyuBzOs/0HKV7Z/P6z8AgAI/6wAAAAAAAAABhwMAAGQAAABvB5qc69zrP2CyZHGWres/AMACP+sAAAAAAAAAAYgDAABkAAAAXARrv0jr6z9IHL7323TrPwAAAz/6AAAAAAAAAAGJAwAAZAAAAEkmHpSY9+s/uMXmARga6z8AAAQ/+gAAAAAAAAABigMAAGQAAAA5SNFo6APsPzBvDwxUv+o/AIAEPwoBAAAAAAAAAYsDAABkAAAALY9m7yoO7D+oGDgWkGTqPwCABj8KAQAAAAAAAAGMAwAAZAAAACEgwNlSFOw/UNeloXP+6T8AQAc/GgEAAAAAAAABjQMAAGQAAAAd1vt1bRjsP/CVEy1XmOk/AIAKPxoBAAAAAAAAAY4DAABkAAAAFow3Eogc7D9oPzw3kz3pPwAADD8pAQAAAAAAAAGPAwAAZAAAABaMNxKIHOw/sNMfwCfu6D8AwA0/KQEAAAAAAAABkAMAAGQAAAAYsRnEehrsP/hnA0m8nug/AIAOPzkBAAAAAAAAAZEDAABkAAAAHdb7dW0Y7D/g0VzPAWboPwDAEz85AQAAAAAAAAGSAwAAZAAAAB/73SdgFuw/cBEsU/hD6D8AABY/OQEAAAAAAAABkwMAAGQAAAAhIMDZUhTsP6AmcdSfOOg/AMAaP0gBAAAAAAAAAZQDAABkAAAAJmqEPTgQ7D9wESxT+EPoPwDAHD9IAQAAAAAAAAGVAwAAZAAAAC2PZu8qDuw/EOehUKla6D8AwB4/SAEAAAAAAAABlgMAAGQAAAAtj2bvKg7sPyh9SMpjk+g/AIAfP0gBAAAAAAAAAZcDAABkAAAAJmqEPTgQ7D9AE+9DHszoPwBAHj9oAQAAAAAAAAGYAwAAZAAAACRFootFEuw/+H4Lu4kb6T8AgB0/aAEAAAAAAAABmQMAAGQAAAAd1vt1bRjsP7DqJzL1auk/AIAcP3cBAAAAAAAAAZoDAABkAAAADx2R/K8i7D84Qf8nucXpPwAAHD93AQAAAAAAAAGbAwAAZAAAAABkJoPyLOw/IMJgIMwJ6j8AgBc/hwEAAAAAAAABnAMAAGQAAADuhdlXQjnsP9gtfZc3Weo/AIAVP4cBAAAAAAAAAZ0DAABkAAAA2YKqep9H7D/owyMR8pHqPwDADj+XAQAAAAAAAAGeAwAAZAAAAMA1tzkXWuw/MG8PDFS/6j8AAAw/pgEAAAAAAAABnwMAAGQAAACkw+FGnG7sP6AvQIhd4eo/AMACP6YBAAAAAAAAAaADAABkAAAAhSwqoi6F7D+gL0CIXeHqPwCA/T6mAQAAAAAAAAGhAwAAZAAAAGJwkEvOnew/AFrKiqzK6j8AgOY+xQEAAAAAAAABogMAAGQAAABAtPb0bbbsP5CZmQ6jqOo/AIDcPsUBAAAAAAAAAaMDAABkAAAAIB0/UADN7D94A/OU6G/qPwCAvz7kAQAAAAAAAAGkAwAAZAAAAAOraV2F4ew/kIKRnNUr6j8AgLI+5AEAAAAAAAABpQMAAGQAAADsgljO7/HsP9gWdSVq3Ok/AICOPuQBAAAAAAAAAaYDAABkAAAA11pHP1oC7T+w6icy9WrpPwAAfT7kAQAAAAAAAAGnAwAAZAAAAMZ8+hOqDu0/sNMfwCfu6D8AAE4+9AEAAAAAAAABqAMAAGQAAAC4w4+a7BjtPxDnoVCpWug/AAA7PvQBAAAAAAAAAakDAABkAAAAqi8H0yEh7T+YD2li0rvnPwAARj4DAgAAAAAAAAGqAwAAZAAAAKHAYL1JJ+0/KDgwdPsc5z8AAEw+AwIAAAAAAAABqwMAAGQAAAChwGC9SSftP7hg94UkfuY/AICHPhMCAAAAAAAAAawDAABkAAAApeVCbzwl7T8gdHkWpurlPwCAlj4TAgAAAAAAAAGtAwAAZAAAAKovB9MhIe0/UHK2JYBi5T8AAME+IwIAAAAAAAABrgMAAGQAAAC4w4+a7BjtP1BbrrOy5eQ/AIDTPiMCAAAAAAAAAa8DAABkAAAAwVcYYrcQ7T8gL2HAPXTkPwAA9T4yAgAAAAAAAAGwAwAAZAAAAM8Qg9t0Bu0/8AIUzcgC5D8AgAE/MgIAAAAAAAABsQMAAGQAAADeye1UMvzsP2isPNcEqOM/AMAJP0ICAAAAAAAAAbIDAABkAAAA6V12HP3z7D+AK9ve8WPjPwAADT9CAgAAAAAAAAGzAwAAZAAAAPbx/uPH6+w/QIDv44824z8AwBI/UQIAAAAAAAABtAMAAGQAAAD/YKX5n+XsP3CVNGU3K+M/AEAVP1ECAAAAAAAAAbUDAABkAAAAA6tpXYXh7D9AgO/jjzbjPwBAGD9RAgAAAAAAAAG2AwAAZAAAAAOraV2F4ew/gCvb3vFj4z8AQBk/YQIAAAAAAAABtwMAAGQAAAADq2ldheHsP2isPNcEqOM/AMAaP2ECAAAAAAAAAbgDAABkAAAA/2Cl+Z/l7D+Y2InKeRnkPwCAGz9xAgAAAAAAAAG5AwAAZAAAAPLMHDLV7ew/ELDCuFC45D8AwBs/cQIAAAAAAAABugMAAGQAAADh7s8GJfrsP8Ay56GJhOU/AAAcP4ACAAAAAAAAAbsDAABkAAAAzuugKYII7T9IoMYJG1zmPwAAHD+AAgAAAAAAAAG8AwAAZAAAALjDj5rsGO0/+CLr8lMo5z8AABw/kAIAAAAAAAABvQMAAGQAAACfm34LVyntP0Dl3l+D0uc/AEAbP5ACAAAAAAAAAb4DAABkAAAAiHNtfME57T9Yko1LC4joPwAAGz+gAgAAAAAAAAG/AwAAZAAAAHNwPp8eSO0/+H4Lu4kb6T8AABc/oAIAAAAAAAABwAMAAGQAAABdSC0QiVjtP8CAzquvo+k/AEAVP68CAAAAAAAAAcEDAABkAAAASCAcgfNo7T/wrBufJBXqPwDADj+vAgAAAAAAAAHCAwAAZAAAADId7aNQd+0/eAPzlOhv6j8AAAw/vwIAAAAAAAABwwMAAGQAAAAgGr7GrYXtPzBvDwxUv+o/AID8Pr8CAAAAAAAAAcQDAABkAAAAEGFTTfCP7T9IBbaFDvjqPwCA8D7OAgAAAAAAAAHFAwAAZAAAAAbyrDcYlu0/uMXmARga6z8AAMs+zgIAAAAAAAABxgMAAGQAAAD/ggYiQJztP4iwoYBwJes/AAC7Ps4CAAAAAAAAAccDAABkAAAA/F0kcE2e7T+4xeYBGBrrPwCAsj7eAgAAAAAAAAHIAwAAZAAAAP+CBiJAnO0/SAW2hQ746j8AALA+3gIAAAAAAAAByQMAAGQAAAB3c78ocY/sP+i6VF006ec/AICiPgAAAAAAAAAAAcoDAABkAAAAlQp3zd547D9A5d5fg9LnPwCA3j4PAAAAAAAAAAHLAwAAZAAAAJ95HeO2cuw/QOXeX4PS5z8AAOw+DwAAAAAAAAABzAMAAGQAAACm6MP4jmzsP2j6I+Eqx+c/AID1Pg8AAAAAAAAAAc0DAABkAAAAqQ2mqoFq7D+YD2li0rvnPwDABT8PAAAAAAAAAAHOAwAAZAAAAK4yiFx0aOw/yCSu43mw5z8AwAk/HwAAAAAAAAABzwMAAGQAAACuMohcdGjsPyhPOObImec/AAAMPx8AAAAAAAAAAdADAABkAAAArjKIXHRo7D+wjgdqv3fnPwAADT8fAAAAAAAAAAHRAwAAZAAAAKkNpqqBauw/QM7W7bVV5z8AAA0/HwAAAAAAAAAB0gMAAGQAAACgnv+UqXDsP/gi6/JTKOc/AAANPy8AAAAAAAAAAdMDAABkAAAAkuWUG+x67D/ojER5me/mPwDACz8+AAAAAAAAAAHUAwAAZAAAAHy9g4xWi+w/AAzjgIar5j8AQAs/PgAAAAAAAAAB1QMAAGQAAABeS66Z25/sPxiLgYhzZ+Y/AIALP04AAAAAAAAAAdYDAABkAAAAPo8UQ3u47D9gH2URCBjmPwDACz9OAAAAAAAAAAHXAwAAZAAAABeumDoo0+w/eJ4DGfXT5T8AwAs/XgAAAAAAAAAB2AMAAGQAAADyzBwy1e3sP2gIXZ86m+U/AAAMP14AAAAAAAAAAdkDAABkAAAAzuugKYII7T8gXXGk2G3lPwCADD9tAAAAAAAAAAHaAwAAZAAAAKgKJSEvI+0/sJxAKM9L5T8AwAw/bQAAAAAAAAAB2wMAAGQAAACIc218wTntP9ixhal2QOU/AIANP30AAAAAAAAAAdwDAABkAAAAaNy111NQ7T/YsYWpdkDlPwDADT99AAAAAAAAAAHdAwAAZAAAAEtq4OTYZO0/2LGFqXZA5T8AgA4/jAAAAAAAAAAB3gMAAGQAAAAw+AryXXntP1BytiWAYuU/AMAOP4wAAAAAAAAAAd8DAABkAAAAEYY1/+KN7T+QHaIg4o/lPwDADT+cAAAAAAAAAAHgAwAAZAAAAPg4Qr5aoO0/SIm+l03f5T8AQA0/nAAAAAAAAAAB4QMAAGQAAADiEDEvxbDtP3i1C4vCUOY/AMAQP5wAAAAAAAAAAeIDAABkAAAAy+gfoC/B7T9At8576NjmPwCAEj+7AAAAAAAAAAHjAwAAZAAAALXADhGa0e0/ELmRbA5h5z8AABM/uwAAAAAAAAAB5AMAAGQAAAChvd8z99/tP7ilD9yM9Oc/AAATP7sAAAAAAAAAAeUDAABkAAAAj9+SCEfs7T+Ip9LMsnzoPwAADz+7AAAAAAAAAAHmAwAAZAAAAH0BRt2W+O0/UKmVvdgE6T8AQA0/ywAAAAAAAAAB5wMAAGQAAABwSNtj2QLuP4DV4rBNduk/AEACP8sAAAAAAAAAAegDAABkAAAAZ9k0TgEJ7j8ILLqmEdHpPwAA+z7bAAAAAAAAAAHpAwAAZAAAAGBqjjgpD+4/wJfWHX0g6j8AgKU+2wAAAAAAAAAB6gMAAGQAAABbRayGNhHuP9gtfZc3Weo/AAB+PuoAAAAAAAAAAesDAABkAAAAW0WshjYR7j9I7q0TQXvqPwAAUj7qAAAAAAAAAAHsAwAAZAAAAGBqjjgpD+4/GNlokpmG6j8AAEQ+6gAAAAAAAAAB7QMAAGQAAAD2E2AMaKLtP/jrC1v7heM/AIDTPgAAAAAAAAAAAe4DAABkAAAA+DhCvlqg7T+4VyjSZtXjPwAAET8PAAAAAAAAAAHvAwAAZAAAAPxdJHBNnu0/gELjUL/g4z8AwBk/DwAAAAAAAAAB8AMAAGQAAAD2E2AMaKLtP4BC41C/4OM/AAAgPw8AAAAAAAAAAfEDAABkAAAA8cmbqIKm7T9QLZ7PF+zjPwDAFj8fAAAAAAAAAAHyAwAAZAAAAOha9ZKqrO0/UC2ezxfs4z8AQBE/HwAAAAAAAAAB8wMAAGQAAADZoYoZ7bbtP4BC41C/4OM/AICmPh8AAAAAAAAAAfQDAABkAAAAxZ5bPErF7T9QLZ7PF+zjPwAAXT5OAAAAAAAAAAH1AwAAZAAAALGbLF+n0+0/IBhZTnD34z8AAB8+TgAAAAAAAAAB9gMAAGQAAABo+5V2ob/uPwje0pzrseU/AADIPgAAAAAAAAAAAfcDAABkAAAAc48ePmy37j9Iib6XTd/lPwAACT8PAAAAAAAAAAH4AwAAZAAAAHOPHj5st+4/IHR5Fqbq5T8AQBE/DwAAAAAAAAAB+QMAAGQAAAB1tADwXrXuP/BeNJX+9eU/AEAXPw8AAAAAAAAAAfoDAABkAAAAdbQA8F617j/wXjSV/vXlPwAAIT8PAAAAAAAAAAH7AwAAZAAAAHW0APBete4/8F40lf715T8AQCQ/DwAAAAAAAAAB/AMAAGQAAAB1tADwXrXuP/BeNJX+9eU/AIAiPx8AAAAAAAAAAf0DAABkAAAAdbQA8F617j/wXjSV/vXlPwBAIT8fAAAAAAAAAAH+AwAAZAAAAHrZ4qFRs+4/kDSqkq8M5j8AgBw/HwAAAAAAAAAB/wMAAGQAAAB+I6cFN6/uP9jflY0ROuY/AEAaPx8AAAAAAAAAAQAEAABkAAAAh5JNGw+p7j+4YPeFJH7mPwBAGT8+AAAAAAAAAAEBBAAAZAAAAJAB9DDnou4/QLfOe+jY5j8AQBw/PgAAAAAAAAABAgQAAGQAAACVS7iUzJ7uP6D4YPAEP+c/AMAdP04AAAAAAAAAAQMEAABkAAAAmXCaRr+c7j/4OfNkIaXnPwAAIj9OAAAAAAAAAAEEBAAAZAAAAJlwmka/nO4/MGZAWJYW6D8AwCM/XQAAAAAAAAABBQQAAGQAAACZcJpGv5zuP+DRXM8BZug/AAAjP10AAAAAAAAAAQYEAABkAAAAkibW4tmg7j+YPXlGbbXoPwDAID9mAAAAAAAAAAEHBAAAZAAAAIu3L80Bp+4/gL7aPoD56D8AwB8/ZgAAAAAAAAABCAQAAGQAAAB+I6cFN6/uP5hUgbg6Muk/AEAcP2YAAAAAAAAAAQkEAABkAAAAcWo8jHm57j8IFbI0RFTpPwAAGz91AAAAAAAAAAEKBAAAZAAAAGOx0RK8w+4/4P9ss5xf6T8AgBk/dQAAAAAAAAABCwQAAGQAAABPrqI1GdLuP+D/bLOcX+k/AAAZP4UAAAAAAAAAAQwEAABkAAAAO6tzWHbg7j9oPzw3kz3pPwCAGD+FAAAAAAAAAAENBAAAZAAAACODYsng8O4/gL7aPoD56D8AABg/lQAAAAAAAAABDgQAAGQAAAAKNm+IWAPvPyh9SMpjk+g/AAAYP5UAAAAAAAAAAQ8EAABkAAAA8w1e+cIT7z9Ye4XZPQvoPwAAGD+kAAAAAAAAAAEQBAAAZAAAAN8KLxwgIu8/sI4Har935z8AwBY/pAAAAAAAAAABEQQAAGQAAADOLOLwby7vPxiiifpA5OY/AEAWP7QAAAAAAAAAARIEAABkAAAAxb0725c07z9IoMYJG1zmPwAAFj+0AAAAAAAAAAETBAAAZAAAAMSYWSmlNu8/IHR5Fqbq5T8AABY/wwAAAAAAAAABFAQAAGQAAADH4h2NijLvP5AdoiDij+U/AIAXP8MAAAAAAAAAARUEAABkAAAA0FHEomIs7z+wnEAoz0vlPwBAGD/DAAAAAAAAAAEWBAAAZAAAAOIvEc4SIO8/mAaarhQT5T8AwBk/0wAAAAAAAAABFwQAAGQAAAD0MkCrtRHvPzBGaTIL8eQ/AIAaP9MAAAAAAAAAARgEAABkAAAACjZviFgD7z9QW66zsuXkPwAAFz/jAAAAAAAAAAEZBAAAZAAAACBegBfu8u4/UFuus7Ll5D8AQBU/4wAAAAAAAAABGgQAAGQAAAA2Ya/0kOTuP/gwJLFj/OQ/AID6PvIAAAAAAAAAARsEAABkAAAAS4nAgybU7j9w8VQtbR7lPwCA5D7yAAAAAAAAAAEcBAAAZAAAAGXWs8Suwe4/sJxAKM9L5T8AANc+AgEAAAAAAAABHQQAAGQAAAB+I6cFN6/uP/BHLCMxeeU/AADSPgIBAAAAAAAACw=="/>
</p:tagLst>
</file>

<file path=ppt/tags/tag24.xml><?xml version="1.0" encoding="utf-8"?>
<p:tagLst xmlns:a="http://schemas.openxmlformats.org/drawingml/2006/main" xmlns:r="http://schemas.openxmlformats.org/officeDocument/2006/relationships" xmlns:p="http://schemas.openxmlformats.org/presentationml/2006/main">
  <p:tag name="ATHENA.MIXSHAPE" val="|streamable=true|audioOnly=true|recordStart=42219|recordEnd=71286|recordLength=248399|start=42219|end=71286|audioFormat={00001610-0000-0010-8000-00AA00389B71}|audioRate=44100|muted=false|volume=0.8|fadeIn=0|fadeOut=0|videoFormat={34363248-0000-0010-8000-00AA00389B71}|videoRate=15|videoWidth=256|videoHeight=256"/>
</p:tagLst>
</file>

<file path=ppt/tags/tag25.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AUAAAAGAAAABwMAAAAAAQAAAAgAAAAECUlua0F0b21WMQIAAAAJBAAAAAkFAAAACQYAAAAJBwAAAAkIAAAADQMFBAAAAAtQZW5TdHJva2VWMQQAAAAKQXR0cmlidXRlcwVUcmFjZQlTdGFydFRpbWUEVHlwZQQEAAQPUGVuQXR0cmlidXRlc1YxAgAAAApJbmtUcmFjZVYxAgAAABAMQWN0aW9uVHlwZVYxAgAAAAIAAAAJCQAAAAkKAAAAGjYAAAAAAAAF9f///wxBY3Rpb25UeXBlVjEBAAAAB3ZhbHVlX18ACAIAAAAAAAAAAQUAAAAEAAAACQwAAAAJDQAAANo/AAAAAAAAAfL////1////AAAAAAEGAAAABAAAAAkPAAAACRAAAABiWAAAAAAAAAHv////9f///wAAAAABBwAAAAQAAAAJEgAAAAkTAAAAil0AAAAAAAAB7P////X///8AAAAAAQgAAAAEAAAACRUAAAAJFgAAAN9gAAAAAAAAAen////1////AAAAAAUJAAAAD1BlbkF0dHJpYnV0ZXNWMQoAAAAHX2NvbG9yQQdfY29sb3JSB19jb2xvckcHX2NvbG9yQgpGaXRUb0N1cnZlBkhlaWdodA5JZ25vcmVQcmVzc3VyZQ1Jc0hpZ2hsaWdodGVyBVNoYXBlBVdpZHRoAAAAAAAAAAAEAAICAgIBBgEBDEJydXNoU2hhcGVWMQIAAAAGAgAAAP8AAP8AAAAAAAAACEAAAAXo////DEJydXNoU2hhcGVWMQEAAAAHdmFsdWVfXwAIAgAAAAEAAAAAAAAAAAAIQAUKAAAACklua1RyYWNlVjEDAAAADUxpc3RgMStfaXRlbXMMTGlzdGAxK19zaXplD0xpc3RgMStfdmVyc2lvbgQAABhTaGFyZWQuSW5raW5nLklua1BvaW50W10CAAAACAgCAAAACRkAAACmAAAApgAAAAEMAAAACQAAAP8AAP8AAAAAAAAACEAAAAHm////6P///wEAAAAAAAAAAAAIQAENAAAACgAAAAkbAAAAogAAAKIAAAABDwAAAAkAAAD/AAD/AAAAAAAAAAhAAAAB5P///+j///8BAAAAAAAAAAAACEABEAAAAAoAAAAJHQAAACIAAAAiAAAAARIAAAAJAAAA/wAA/wAAAAAAAAAIQAAAAeL////o////AQAAAAAAAAAAAAhAARMAAAAKAAAACR8AAAADAAAAAwAAAAEVAAAACQAAAP8AAP8AAAAAAAAACEAAAAHg////6P///wEAAAAAAAAAAAAIQAEWAAAACgAAAAkhAAAALAAAACwAAAAHGQAAAAABAAAAAAEAAAQKSW5rUG9pbnRWMQIAAAAJIgAAAAkjAAAACSQAAAAJJQAAAAkmAAAACScAAAAJKAAAAAkpAAAACSoAAAAJKwAAAAksAAAACS0AAAAJLgAAAAkvAAAACTAAAAAJMQAAAAkyAAAACTMAAAAJNAAAAAk1AAAACTYAAAAJNwAAAAk4AAAACTkAAAAJOgAAAAk7AAAACTwAAAAJPQAAAAk+AAAACT8AAAAJQAAAAAlBAAAACUIAAAAJQwAAAAlEAAAACUUAAAAJRgAAAAlHAAAACUgAAAAJSQAAAAlKAAAACUsAAAAJTAAAAAlNAAAACU4AAAAJTwAAAAlQAAAACVEAAAAJUgAAAAlTAAAACVQAAAAJVQAAAAlWAAAACVcAAAAJWAAAAAlZAAAACVoAAAAJWwAAAAlcAAAACV0AAAAJXgAAAAlfAAAACWAAAAAJYQAAAAliAAAACWMAAAAJZAAAAAllAAAACWYAAAAJZwAAAAloAAAACWkAAAAJagAAAAlrAAAACWwAAAAJbQAAAAluAAAACW8AAAAJcAAAAAlxAAAACXIAAAAJcwAAAAl0AAAACXUAAAAJdgAAAAl3AAAACXgAAAAJeQAAAAl6AAAACXsAAAAJfAAAAAl9AAAACX4AAAAJfwAAAAmAAAAACYEAAAAJggAAAAmDAAAACYQAAAAJhQAAAAmGAAAACYcAAAAJiAAAAAmJAAAACYoAAAAJiwAAAAmMAAAACY0AAAAJjgAAAAmPAAAACZAAAAAJkQAAAAmSAAAACZMAAAAJlAAAAAmVAAAACZYAAAAJlwAAAAmYAAAACZkAAAAJmgAAAAmbAAAACZwAAAAJnQAAAAmeAAAACZ8AAAAJoAAAAAmhAAAACaIAAAAJowAAAAmkAAAACaUAAAAJpgAAAAmnAAAACagAAAAJqQAAAAmqAAAACasAAAAJrAAAAAmtAAAACa4AAAAJrwAAAAmwAAAACbEAAAAJsgAAAAmzAAAACbQAAAAJtQAAAAm2AAAACbcAAAAJuAAAAAm5AAAACboAAAAJuwAAAAm8AAAACb0AAAAJvgAAAAm/AAAACcAAAAAJwQAAAAnCAAAACcMAAAAJxAAAAAnFAAAACcYAAAAJxwAAAA1aBxsAAAAAAQAAAAABAAAECklua1BvaW50VjECAAAACcgAAAAJyQAAAAnKAAAACcsAAAAJzAAAAAnNAAAACc4AAAAJzwAAAAnQAAAACdEAAAAJ0gAAAAnTAAAACdQAAAAJ1QAAAAnWAAAACdcAAAAJ2AAAAAnZAAAACdoAAAAJ2wAAAAncAAAACd0AAAAJ3gAAAAnfAAAACeAAAAAJ4QAAAAniAAAACeMAAAAJ5AAAAAnlAAAACeYAAAAJ5wAAAAnoAAAACekAAAAJ6gAAAAnrAAAACewAAAAJ7QAAAAnuAAAACe8AAAAJ8AAAAAnxAAAACfIAAAAJ8wAAAAn0AAAACfUAAAAJ9gAAAAn3AAAACfgAAAAJ+QAAAAn6AAAACfsAAAAJ/AAAAAn9AAAACf4AAAAJ/wAAAAkAAQAACQEBAAAJAgEAAAkDAQAACQQBAAAJBQEAAAkGAQAACQcBAAAJCAEAAAkJAQAACQoBAAAJCwEAAAkMAQAACQ0BAAAJDgEAAAkPAQAACRABAAAJEQEAAAkSAQAACRMBAAAJFAEAAAkVAQAACRYBAAAJFwEAAAkYAQAACRkBAAAJGgEAAAkbAQAACRwBAAAJHQEAAAkeAQAACR8BAAAJIAEAAAkhAQAACSIBAAAJIwEAAAkkAQAACSUBAAAJJgEAAAknAQAACSgBAAAJKQEAAAkqAQAACSsBAAAJLAEAAAktAQAACS4BAAAJLwEAAAkwAQAACTEBAAAJMgEAAAkzAQAACTQBAAAJNQEAAAk2AQAACTcBAAAJOAEAAAk5AQAACToBAAAJOwEAAAk8AQAACT0BAAAJPgEAAAk/AQAACUABAAAJQQEAAAlCAQAACUMBAAAJRAEAAAlFAQAACUYBAAAJRwEAAAlIAQAACUkBAAAJSgEAAAlLAQAACUwBAAAJTQEAAAlOAQAACU8BAAAJUAEAAAlRAQAACVIBAAAJUwEAAAlUAQAACVUBAAAJVgEAAAlXAQAACVgBAAAJWQEAAAlaAQAACVsBAAAJXAEAAAldAQAACV4BAAAJXwEAAAlgAQAACWEBAAAJYgEAAAljAQAACWQBAAAJZQEAAAlmAQAACWcBAAAJaAEAAAlpAQAADV4HHQAAAAABAAAAQAAAAAQKSW5rUG9pbnRWMQIAAAAJagEAAAlrAQAACWwBAAAJbQEAAAluAQAACW8BAAAJcAEAAAlxAQAACXIBAAAJcwEAAAl0AQAACXUBAAAJdgEAAAl3AQAACXgBAAAJeQEAAAl6AQAACXsBAAAJfAEAAAl9AQAACX4BAAAJfwEAAAmAAQAACYEBAAAJggEAAAmDAQAACYQBAAAJhQEAAAmGAQAACYcBAAAJiAEAAAmJAQAACYoBAAAJiwEAAA0eBx8AAAAAAQAAAAQAAAAECklua1BvaW50VjECAAAACYwBAAAJjQEAAAmOAQAACgchAAAAAAEAAABAAAAABApJbmtQb2ludFYxAgAAAAmPAQAACZABAAAJkQEAAAmSAQAACZMBAAAJlAEAAAmVAQAACZYBAAAJlwEAAAmYAQAACZkBAAAJmgEAAAmbAQAACZwBAAAJnQEAAAmeAQAACZ8BAAAJoAEAAAmhAQAACaIBAAAJowEAAAmkAQAACaUBAAAJpgEAAAmnAQAACagBAAAJqQEAAAmqAQAACasBAAAJrAEAAAmtAQAACa4BAAAJrwEAAAmwAQAACbEBAAAJsgEAAAmzAQAACbQBAAAJtQEAAAm2AQAACbcBAAAJuAEAAAm5AQAACboBAAANFAUiAAAACklua1BvaW50VjEEAAAAAVgBWQ5QcmVzc3VyZUZhY3RvcglUaW1lU3RhbXAAAAAABgYLEAIAAACOtSTqXGeiP7LyveORqMc/AAA9PgAAAAAAAAAAASMAAAAiAAAA4uLOcysUoj8iqd9/KULHPwCAgT4QAAAAAAAAAAEkAAAAIgAAAOLiznMrFKI/5rn96qYixz8AgIk+EAAAAAAAAAABJQAAACIAAACO+aO4kuqhP5JfARzB28Y/AACPPhAAAAAAAAAAASYAAAAiAAAA3oQOW8bVoT8m7FcsH8TGPwAAoD4QAAAAAAAAAAEnAAAAIgAAADYQef35wKE/5vx1l5ykxj8AgKY+HwAAAAAAAAABKAAAACIAAACKm+OfLayhP6YNlAIahcY/AACwPh8AAAAAAAAAASkAAAAiAAAANrK45JSCoT9mHrJtl2XGPwAAtD4vAAAAAAAAAAEqAAAAIgAAAN7IjSn8WKE/Ki/Q2BRGxj8AgLc+LwAAAAAAAAABKwAAACIAAACK32JuYy+hP+o/7kOSJsY/AAC5Pj8AAAAAAAAAASwAAAAiAAAAMvY3s8oFoT+qUAyvDwfGPwAAvj4/AAAAAAAAAAEtAAAAIgAAADKYd5plx6A/Ot1iv23vxT8AAMA+PwAAAAAAAAABLgAAACIAAAAyOreBAImgP8ppuc/L18U/AADHPj8AAAAAAAAAAS8AAAAiAAAA2lCMxmdfoD+Ketc6SbjFPwAAyj5OAAAAAAAAAAEwAAAAIgAAANryy60CIaA/Sov1pcaYxT8AANQ+TgAAAAAAAAABMQAAACIAAAC8KRcqO8WfPwqcExFEecU/AIDYPl4AAAAAAAAAATIAAAAiAAAAXIRrPdgenz/OrDF8wVnFPwAA5z5eAAAAAAAAAAEzAAAAIgAAAATfv1B1eJ4/jr1P5z46xT8AgO0+bgAAAAAAAAABNAAAACIAAAC0ORRkEtKdP07ObVK8GsU/AAD+Pm4AAAAAAAAAATUAAAAiAAAAtMESAX7YnD8O34u9OfvEPwCAAj99AAAAAAAAAAE2AAAAIgAAAAQzPFmCCJw/omvizZfjxD8AAAc/fQAAAAAAAAABNwAAACIAAACs0Q87VeWaPzL4ON71y8Q/AAAJP40AAAAAAAAAATgAAAAiAAAA9Ia4YY+YmT+SAMiTNLzEPwDACT+cAAAAAAAAAAE5AAAAIgAAAKBpCxKY+Jc/woSP7lO0xD8AAAo/nAAAAAAAAAABOgAAACIAAADwYjMHCC+WP8KEj+5TtMQ/AIAKP5wAAAAAAAAAATsAAAAiAAAA6HIwQd87lD+SAMiTNLzEPwDACj+8AAAAAAAAAAE8AAAAIgAAAOCCLXu2SJI/Mvg43vXLxD8AQAk/vAAAAAAAAAABPQAAACIAAAA0fFVwJn+QP6Jr4s2X48Q/AIAIP7wAAAAAAAAAAT4AAAAiAAAACOv6yixrjT8O34u9OfvEPwBACT+8AAAAAAAAAAE/AAAAIgAAAACD9qFvfoo/Hkqm95wixT8AgAk/ywAAAAAAAAABQAAAACIAAACg7Ufv4+SHP/4w+dbgUcU/AEAIP8sAAAAAAAAAAUEAAAAiAAAAQFiZPFhLhT96D70A5pDFPwCABz/bAAAAAAAAAAFCAAAAIgAAAJCVQAD+BIM/amEqGo3nxT8AAAY/2wAAAAAAAAABQwAAACIAAACQpT061RGBP5aieci2XcY/AEAFP+sAAAAAAAAAAUQAAAAiAAAAAGt16Fg9fj+SXwEcwdvGPwCABD/rAAAAAAAAAAFFAAAAIgAAAACLb1wHV3o/ApAyX21xxz8AAAQ/+gAAAAAAAAABRgAAACIAAAAAq2nQtXB2P55EK/04/8c/AAAEP/oAAAAAAAAAAUcAAAAiAAAAQHAPMccwcz8KdVxA5ZTIPwAABD8KAQAAAAAAAAFIAAAAIgAAADCADGuePXE/Gp3+zVI6yT8AgAQ/CgEAAAAAAAABSQAAACIAAADA1btwJUhtPzIwu5UjB8o/AMAEPxkBAAAAAAAAAUoAAAAiAAAAoPW15NNhaT/uuuintePKPwDAAz8ZAQAAAAAAAAFLAAAAIgAAAGBgBzJIyGY/esFOXyjIyz8AQAM/KQEAAAAAAAABTAAAACIAAAAggAGm9uFiP2bQQ8zZnMw/AAADPykBAAAAAAAAAU0AAAAiAAAA4OpS82pIYD/y1qmDTIHNPwAAAz85AQAAAAAAAAFOAAAAIgAAAODqUvNqSGA/6lC5KmF9zj8AAAM/OQEAAAAAAAABTwAAACIAAAAAq0iBvl1bP7ZGAXdWgc8/AAADP0gBAAAAAAAAAVAAAAAiAAAAAKtIgb5dWz8/nqThpULQPwAAAz9IAQAAAAAAAAFRAAAAIgAAAACrSIG+XVs/VR2Q4r+80D8AAAM/WAEAAAAAAAABUgAAACIAAAAAq0iBvl1bP5sgQz75LtE/AAADP1gBAAAAAAAAAVMAAAAiAAAAAKtIgb5dWz9/G2fk87DRPwAAAz9oAQAAAAAAAAFUAAAAIgAAAACrSIG+XVs/M5LDL8860j8AAAM/aAEAAAAAAAABVQAAACIAAADg6lLzakhgPwHLgyi6wNI/AAADP3cBAAAAAAAAAVYAAAAiAAAAoDWqzDCVYT//hwt8xD7TPwCAAz93AQAAAAAAAAFXAAAAIgAAAADLWH+8LmQ//USTz8680z8AwAM/dwEAAAAAAAABWAAAACIAAABgYAcySMhmP7G77xqqRtQ/AMADP4cBAAAAAAAAAVkAAAAiAAAAoPW15NNhaT9PcOi4ddTUPwAABD+HAQAAAAAAAAFaAAAAIgAAAACLZJdf+2s/6yThVkFi1T8AAAQ/lgEAAAAAAAABWwAAACIAAABAIBNK65RuP9EfBf075NU/AAAEP5YBAAAAAAAAAVwAAAAiAAAA8NpgfjuXcD/P3IxQRmLWPwCABD+mAQAAAAAAAAFdAAAAIgAAAKAluFcB5HE/a5GF7hHw1j8AwAQ/pgEAAAAAAAABXgAAACIAAABAcA8xxzBzPwlGfozdfdc/AMAEP7YBAAAAAAAAAV8AAAAiAAAA8LpmCo19dD+9vNrXuAfYPwAABT+2AQAAAAAAAAFgAAAAIgAAAKAFvuNSynU/0TvG2NKB2D8AQAQ/uQEAAAAAAAABYQAAACIAAABAUBW9GBd3P8/4TSzd/9g/AAAEP7kBAAAAAAAAAWIAAAAiAAAAUEAYg0EKeT+z83HS14HZPwCABD/JAQAAAAAAAAFjAAAAIgAAAACLb1wHV3o/a2rOHbML2j8AwAQ/yQEAAAAAAAABZAAAACIAAACw1cY1zaN7P09l8sOtjdo/AMAEP9kBAAAAAAAAAWUAAAAiAAAAUCAeD5PwfD9j5N3ExwfbPwAABT/ZAQAAAAAAAAFmAAAAIgAAAABrdehYPX4/kSUtc/F92z8AgAU/+AEAAAAAAAABZwAAACIAAABgECHVu+N+P3UgURns/9s/AMAFP/gBAAAAAAAAAWgAAAAiAAAAiC0810AYgD9FWRES14XcPwDABT/4AQAAAAAAAAFpAAAAIgAAANjS58OjvoA/QRaZZeED3T8AAAY/+AEAAAAAAAABagAAACIAAADoSukmOLiBP21X6BMLet0/AAAGPwcCAAAAAAAAAWsAAAAiAAAA2MLqicyxgj/NHP8cVOjdPwAABj8HAgAAAAAAAAFsAAAAIgAAAJgNQmOS/oM/ESCyeI1a3j8AAAc/BwIAAAAAAAABbQAAACIAAABAWJk8WEuFP99YcnF44N4/AIAHPxcCAAAAAAAAAW4AAAAiAAAA8KLwFR6Yhj/DU5YXc2LfPwBABz8XAgAAAAAAAAFvAAAAIgAAAKDtR+/j5Ic/29KBGI3c3z8AAAc/JwIAAAAAAAABcAAAACIAAABYOJ/IqTGJPxBrGjpjJ+A/AAAHPycCAAAAAAAAAXEAAAAiAAAAAIP2oW9+ij+w7PPnf2DgPwAABz82AgAAAAAAAAFyAAAAIgAAAAj79wQEeIs/Msu3EYWf4D8AQAY/NgIAAAAAAAABcwAAACIAAAAAc/lnmHGMP5bnF4564uA/AAAGP0YCAAAAAAAAAXQAAAAiAAAACOv6yixrjT8K5SnhdyPhPwCABj9GAgAAAAAAAAF1AAAAIgAAABBj/C3BZI4/lKSf4YRg4T8AwAY/VgIAAAAAAAABdgAAACIAAAC4rVMHh7GPPypFx7iZm+E/AEAGP1YCAAAAAAAAAXcAAAAiAAAAiKn/+fQrkD+EgHVeh+DhPwAABj9lAgAAAAAAAAF4AAAAIgAAAIxlgCu/qJA/xvm/VmUp4j8AAAY/ZQIAAAAAAAABeQAAACIAAAA4ONah8PuQPwpzCk9DcuI/AAAGP3UCAAAAAAAAAXoAAAAiAAAA4AosGCJPkT98cByiQLPiPwAABj91AgAAAAAAAAF7AAAAIgAAAIzdgY5TopE/ysoYcSb64j8AAAY/hAIAAAAAAAABfAAAACIAAAA4sNcEhfWRP/SB/7v0RuM/AAAGP4QCAAAAAAAAAX0AAAAiAAAA4IIte7ZIkj8sGpjdypHjPwAABj+UAgAAAAAAAAF+AAAAIgAAAIxVg/Hnm5I/kjb4WcDU4z8AgAY/lAIAAAAAAAABfwAAACIAAAA0KNlnGe+SP+5xpv+tGeQ/AMAGP6QCAAAAAAAAAYAAAAAiAAAAOORZmeNrkz8iCj8hhGTkPwDABj+kAgAAAAAAAAGBAAAAIgAAADyg2sqt6JM/TsElbFKx5D8AAAc/swIAAAAAAAABggAAACIAAAA4XFv8d2WUP5wbIjs4+OQ/AAAHP7MCAAAAAAAAAYMAAAAiAAAAPBjcLULilD8EOIK3LTvlPwAABz/DAgAAAAAAAAGEAAAAIgAAAEDUXF8MX5U/XnMwXRuA5T8AAAg/wwIAAAAAAAABhQAAACIAAABEkN2Q1tuVP4gqF6jpzOU/AIAIP9MCAAAAAAAAAYYAAAAiAAAAnDWJfTmClj/Ko2GgxxXmPwBACD/TAgAAAAAAAAGHAAAAIgAAAPDaNGqcKJc/0LcyZ35o5j8AAAg/4gIAAAAAAAABiAAAACIAAABIgOBW/86XPwRQy4hUs+Y/AIAIP+ICAAAAAAAAAYkAAAAiAAAAnCWMQ2J1mD8OZJxPCwbnPwDACD/yAgAAAAAAAAGKAAAAIgAAAKThDHUs8pg/CJe7P7pa5z8AQAg/8gIAAAAAAAABiwAAACIAAABMtGLrXUWZPyRt8LOAqec/AAAIPwEDAAAAAAAAAYwAAAAiAAAAVHDjHCjCmT90x+yCZvDnPwCABz8BAwAAAAAAAAGNAAAAIgAAAFQsZE7yPpo/wiHpUUw36D8AAAc/AQMAAAAAAAABjgAAACIAAACkFY8Ji2iaP9QWbO8KiOg/AIAGPxEDAAAAAAAAAY8AAAAiAAAA/P65xCOSmj8KrwQR4dLoPwAABj8RAwAAAAAAAAGQAAAAIgAAAKzRDztV5Zo/TihPCb8b6T8AAAY/IQMAAAAAAAABkQAAACIAAAD8ujr27Q6bP8AlYVy8XOk/AAAGPyEDAAAAAAAAAZIAAAAiAAAAVKRlsYY4mz8aYQ8CqqHpPwAABj8wAwAAAAAAAAGTAAAAIgAAAFSkZbGGOJs/UPmnI4Ds6T8AAAY/MAMAAAAAAAABlAAAACIAAACsjZBsH2KbP6BTpPJlM+o/AAAGP0ADAAAAAAAAAZUAAAAiAAAA/Ha7J7iLmz8GcARvW3bqPwAABj9AAwAAAAAAAAGWAAAAIgAAAPx2uye4i5s/kC96b2iz6j8AAAY/UAMAAAAAAAABlwAAACIAAABcYObiULWbPwItjMJl9Oo/AAAGP1ADAAAAAAAAAZgAAAAiAAAArEkRnunemz9Qh4iRSzvrPwDABD9fAwAAAAAAAAGZAAAAIgAAAAQzPFmCCJw/xISa5Eh86z8AQAQ/XwMAAAAAAAABmgAAACIAAABUHGcUGzKcP1olwrtdt+s/AMABP28DAAAAAAAAAZsAAAAiAAAA/O68ikyFnD8gSrHtkerrPwDAAD9vAwAAAAAAAAGcAAAAIgAAAFTY50Xlrpw/DBK2o90X7D8AAPw+fgMAAAAAAAABnQAAACIAAABU2OdF5a6cP+AXV6wZSew/AID5Pn4DAAAAAAAAAZ4AAAAiAAAAtMESAX7YnD+yHfi0VXrsPwAA+D6OAwAAAAAAAAGfAAAAIgAAAFyUaHevK50/ekLn5omt7D8AAPg+jgMAAAAAAAABoAAAACIAAACsfZMySFWdP0xIiO/F3uw/AAD5Po4DAAAAAAAAAaEAAAAiAAAArH2TMkhVnT82EI2lEQztPwCA+T6eAwAAAAAAAAGiAAAAIgAAAFRQ6ah5qJ0/UlxZtnwx7T8AgPk+ngMAAAAAAAABowAAACIAAAAEIz8fq/udP26oJcfnVu0/AAD6Pq0DAAAAAAAAAaQAAAAiAAAABN+/UHV4nj+4eLkycnTtPwAA+j6tAwAAAAAAAAGlAAAAIgAAAKyxFcemy54/GguxSwyO7T8AAPo+vQMAAAAAAAABpgAAACIAAAC0bZb4cEifP4CdqGSmp+0/AAD7Pr0DAAAAAAAAAacAAAAiAAAADBNC5dPunz/wEFJUSL/tPwCA+z7RAwAAAAAAAAGoAAAAIgAAAIZnYQvPNaA/YIT7Q+rW7T8AAP4+0QMAAAAAAAABqQAAACIAAACKxSEkNHSgP8AW81yE8O0/AAD/PuADAAAAAAAAAaoAAAAiAAAAMph3mmXHoD8YyDifFgzuPwCA/j7gAwAAAAAAAAGrAAAAIgAAAN5qzRCXGqE/cHl+4agn7j8AAP4+8AMAAAAAAAABrAAAACIAAADeyI0p/FihP7JoYHYrR+4/AAD/PvADAAAAAAAAAa0AAAAiAAAAipvjny2soT8GGqa4vWLuPwCA/z7/AwAAAAAAAAGuAAAAIgAAADZuORZf/6E/aqyd0Vd87j8AgAA//wMAAAAAAAABrwAAACIAAADiQI+MkFKiP8Jd4xPql+4/AMAAPw8EAAAAAAAAAbAAAAAiAAAAkhPlAsKloj9Ik/Cwm6vuPwCAAT8PBAAAAAAAAAGxAAAAIgAAAOJa0Na/DaM/6Iph+1y77j8AwAE/HwQAAAAAAAABsgAAACIAAADmFlEIioqjP3yhIG8Wze4/AAADPx8EAAAAAAAAAbMAAAAiAAAAkummfrvdoz8oekOQ39ruPwCAAz8uBAAAAAAAAAG0AAAAIgAAAJKlJ7CFWqQ/4DMYiLDm7j8AgAU/LgQAAAAAAAABtQAAACIAAADqStOc6AClP6TOnlaJ8O4/AEAGPz4EAAAAAAAAAbYAAAAiAAAAlnvpK3+SpT9oaSUlYvruPwCACT8+BAAAAAAAAAG3AAAAIgAAAJqVKnauTaY/FEJIRisI7z8AAAs/TgQAAAAAAAABuAAAACIAAABGxkAFRd+mP74aa2f0Fe8/AEANP04EAAAAAAAAAbkAAAAiAAAARuCBT3Sapz921D9fxSHvPwBADj9dBAAAAAAAAAG6AAAAIgAAAEr6wpmjVag/Cuv+0n4z7z8AwA4/XQQAAAAAAAABuwAAACIAAABKFATk0hCpP6ribx1AQ+8/AAAPP20EAAAAAAAAAbwAAAAiAAAAphdw6Zr1qT88+S6R+VTvPwBADj9tBAAAAAAAAAG9AAAAIgAAAKKPcUwv76o/3vCf27pk7z8AAA4/bQQAAAAAAAABvgAAACIAAACqZTPIKCesP4rJwvyDcu8/AEAMP3wEAAAAAAAAAb8AAAAiAAAAqvd1dezbrT9MZEnLXHzvPwCACz98BAAAAAAAAAHAAAAAIgAAALLneDsVz68/KMEzR0WC7z8AgAk/jAQAAAAAAAABwQAAACIAAAAzpogvheuwPwQeHsMtiO8/AIAIP4wEAAAAAAAAAcIAAAAiAAAA35If8OX5sT/4PGzsJYrvPwDABT+cBAAAAAAAAAHDAAAAIgAAAOVo4WvfMbM/7Fu6FR6M7z8AwAQ/nAQAAAAAAAABxAAAACIAAADrnGMAPqi0P9SZVmgOkO8/AADQPqsEAAAAAAAAAcUAAAAiAAAAm0V78mgztj+w9kDk9pXvPwAAtj6rBAAAAAAAAAHGAAAAIgAAAEfukuSTvrc/gHJ5ided7z8AAKc+uwQAAAAAAAABxwAAACIAAACl3N+nWD+5P3SRx7LPn+8/AACiPrsEAAAAAAAAAcgAAAAiAAAAVyrG0MrD4j/KabnPy9fFPwAAbD4AAAAAAAAAAAHJAAAAIgAAAC3NYLmXvuI/eg+9AOaQxT8AAKI+EAAAAAAAAAABygAAACIAAAB4JDp/5L/iPwqcExFEecU/AICrPhAAAAAAAAAAAcsAAAAiAAAA4nWH80q94j/+MPnW4FHFPwCAsj4QAAAAAAAAAAHMAAAAIgAAAJceri3+u+I/XjmIjB9CxT8AALo+HwAAAAAAAAABzQAAACIAAAACcPuhZLniP+7F3px9KsU/AAC8Ph8AAAAAAAAAAc4AAAAiAAAAImpvUH614j+u1vwH+wrFPwCAwD4fAAAAAAAAAAHPAAAAIgAAAEJk4/6XseI/cucac3jrxD8AgMI+JAAAAAAAAAAB0AAAACIAAAAYB37nZKziPzL4ON71y8Q/AIDFPiQAAAAAAAAAAdEAAAAiAAAAWPtlRJik4j/yCFdJc6zEPwAAxz40AAAAAAAAAAHSAAAAIgAAAJfvTaHLnOI/shl1tPCMxD8AgMY+NAAAAAAAAAAB0wAAACIAAACNjFw4spPiP3Iqkx9ubcQ/AADGPkMAAAAAAAAAAdQAAAAiAAAANtKRCUyJ4j8yO7GK603EPwAAxj5DAAAAAAAAAAHVAAAAIgAAAJfA7RSZfeI/8kvP9WguxD8AAMY+UwAAAAAAAAAB1gAAACIAAAD3rkkg5nHiP4LYJQbHFsQ/AADGPlMAAAAAAAAAAdcAAAAiAAAADUbMZeZk4j8WZXwWJf/DPwAAxj5jAAAAAAAAAAHYAAAAIgAAACLdTqvmV+I/dm0LzGPvwz8AgMM+YwAAAAAAAAAB2QAAACIAAACgxR5lTUjiP6bx0iaD58M/AIDCPnIAAAAAAAAAAdoAAAAiAAAAawXI5AA64j+m8dImg+fDPwCAvT5yAAAAAAAAAAHbAAAAIgAAAOvtl55nKuI/dm0LzGPvwz8AgLs+ggAAAAAAAAAB3AAAACIAAAAff46SgRniPxZlfBYl/8M/AAC2PoIAAAAAAAAAAd0AAAAiAAAAdQr5NLUE4j+C2CUGxxbEPwCAsz6RAAAAAAAAAAHeAAAAIgAAADXnsEtP7eE/8kvP9WguxD8AALA+kQAAAAAAAAAB3wAAACIAAACrbI+cnNThPwK36S/MVcQ/AICuPqEAAAAAAAAAAeAAAAAiAAAAikO7YVC54T/inTwPEIXEPwAArz6hAAAAAAAAAAHhAAAAIgAAAADJmbKdoOE/Mvg43vXLxD8AgK8+oQAAAAAAAAAB4gAAACIAAAB0TngD64fhPx5KpvecIsU/AICuPrEAAAAAAAAAAeMAAAAiAAAAfoIJ4NFx4T+qk4RbBYnFPwAArj6xAAAAAAAAAAHkAAAAIgAAANQNdIIFXeE/qlAMrw8Hxj8AAK4+wAAAAAAAAAAB5QAAACIAAAAomd4kOUjhP0YFBU3blMY/AACuPsAAAAAAAAAAAeYAAAAiAAAAfiRJx2wz4T/muf3qpiLHPwAAsT7QAAAAAAAAAAHnAAAAIgAAAB4HjS/tH+E/TuouLlO4xz8AgLI+0AAAAAAAAAAB6AAAACIAAAAIQapdug3hP+6eJ8weRsg/AIC1PuAAAAAAAAAAAekAAAAiAAAAPdKgUdT84D/6xslZjOvIPwAAtz7gAAAAAAAAAAHqAAAAIgAAAL26cAs77eA/FlqGIV24yT8AgLg+/wAAAAAAAAAB6wAAACIAAACI+hmL7t7gPxLUlchxtMo/AIC5Pv8AAAAAAAAAAewAAAAiAAAA6Oh1ljvT4D9uVjQlxaDLPwAAvz7/AAAAAAAAAAHtAAAAIgAAAJMuq2fVyOA/llQLJ/mUzD8AAMI+/wAAAAAAAAAB7gAAACIAAACHy7n+u7/gP/5BxL2vqM0/AADJPg4BAAAAAAAAAe8AAAAiAAAAERd7ITy54D9KFtAzquvOPwAAzD4OAQAAAAAAAAHwAAAAIgAAAOe5FQoJtOA/e3m1r3EP0D8AgM8+HgEAAAAAAAAB8QAAACIAAABRC2N+b7HgP8/ngkUOqdA/AADRPh4BAAAAAAAAAfIAAAAiAAAAvFyw8tWu4D+pi114XFbRPwCA0j4uAQAAAAAAAAHzAAAAIgAAAHEF1yyJreA/PekMo3sP0j8AgNM+LgEAAAAAAAAB9AAAACIAAABxBdcsia3gPwHLgyi6wNI/AADVPj0BAAAAAAAAAfUAAAAiAAAAB7SJuCKw4D81IKSdmonTPwCA1T49AQAAAAAAAAH2AAAAIgAAAOe5FQoJtOA/OfH8t1ta1D8AANc+PQEAAAAAAAAB9wAAACIAAAARF3shPLngP4UIgdpLH9U/AIDXPl0BAAAAAAAAAfgAAAAiAAAAPXTgOG++4D9xF3ZH/fPVPwCA1z5dAQAAAAAAAAH5AAAAIgAAALIoHxbvxOA/+R3c/m/Y1j8AANg+XQEAAAAAAAAB+gAAACIAAAAn3V3zbsvgP+cs0Wshrdc/AADZPl0BAAAAAAAAAfsAAAAiAAAAMkBPXIjU4D8r7QsbZZ3YPwCA2T5sAQAAAAAAAAH8AAAAIgAAAKf0jTkI2+A/a61GyqiN2T8AAN4+bAEAAAAAAAAB/QAAACIAAABoAKbc1OLgP8cv5Sb8edo/AADgPnwBAAAAAAAAAf4AAAAiAAAAJwy+f6Hq4D+p55AgAXrbPwAA5z58AQAAAAAAAAH/AAAAIgAAAOgX1iJu8uA/41CCXJiV3D8AAOo+iwEAAAAAAAABAAEAACIAAAASdTs6offgPzV810U/rd0/AIDsPosBAAAAAAAAAQEBAAAiAAAA83rHi4f74D+Jpywv5sTePwCA7T6bAQAAAAAAAAECAQAAIgAAAB3YLKO6AOE/raUDMRq53z8AgO0+mwEAAAAAAAABAwEAACIAAAD83bj0oAThP7zNpb6HXuA/AADuPqsBAAAAAAAAAQQBAAAiAAAASTWSuu0F4T/STJG/odjgPwAA7z6rAQAAAAAAAAEFAQAAIgAAAJKMa4A6B+E/MBKoyOpG4T8AgO8+ugEAAAAAAAABBgEAACIAAADd40RGhwjhP15T93YUveE/AADyProBAAAAAAAAAQcBAAAiAAAAcpL30SAL4T+uN1ypVS3iPwAA8z7KAQAAAAAAAAEIAQAAIgAAAL3p0JdtDOE/MKCINraV4j8AgPM+ygEAAAAAAAABCQEAACIAAAC96dCXbQzhP3ajO5LvB+M/AAD0PtoBAAAAAAAAAQoBAAAiAAAAvenQl20M4T/gSQRyQHTjPwAA9z7aAQAAAAAAAAELAQAAIgAAAL3p0JdtDOE/hlVGg7jW4z8AgPg+6QEAAAAAAAABDAEAACIAAAC96dCXbQzhPxSfJOcgPeQ/AID6PukBAAAAAAAAAQ0BAAAiAAAAcpL30SAL4T9+Re3GcankPwCA+z75AQAAAAAAAAEOAQAAIgAAACg7HgzUCeE/PBOThfkH5T8AAP4++QEAAAAAAAABDwEAACIAAADd40RGhwjhPwbC6hqJZOU/AAD/PggCAAAAAAAAARABAAAiAAAAkoxrgDoH4T+szSwsAcflPwCA/z4IAgAAAAAAAAERAQAAIgAAAJKMa4A6B+E/XLogFIEn5j8AAAA/GAIAAAAAAAABEgEAACIAAABJNZK67QXhP1jtPwQwfOY/AAABPxgCAAAAAAAAARMBAAAiAAAA/N249KAE4T9GP60d19LmPwCAAT8oAgAAAAAAAAEUAQAAIgAAALOG3y5UA+E/Du4Es2Yv5z8AwAE/KAIAAAAAAAABFQEAACIAAACzht8uVAPhP/4/cswNhuc/AAACPzsCAAAAAAAAARYBAAAiAAAAaC8GaQcC4T8y2Aru49DnPwAAAz87AgAAAAAAAAEXAQAAIgAAAB3YLKO6AOE/gjIHvckX6D8AgAM/OwIAAAAAAAABGAEAACIAAAAd2CyjugDhP6zp7QeYZOg/AMADP0sCAAAAAAAAARkBAAAiAAAAHdgso7oA4T/kgYYpbq/oPwAABD9LAgAAAAAAAAEaAQAAIgAAAB3YLKO6AOE/SJ7mpWPy6D8AAAQ/WwIAAAAAAAABGwEAACIAAAAd2CyjugDhP9RdXKZwL+k/AAAEP1sCAAAAAAAAARwBAAAiAAAAaC8GaQcC4T923zVUjWjpPwAABD9qAgAAAAAAAAEdAQAAIgAAALOG3y5UA+E/DoBdK6Kj6T8AAAQ/agIAAAAAAAABHgEAACIAAAD83bj0oAThP4xeIVWn4uk/AIAEP3oCAAAAAAAAAR8BAAAiAAAASTWSuu0F4T8KPeV+rCHqPwDABD96AgAAAAAAAAEgAQAAIgAAAJKMa4A6B+E/rr6+LMla6j8AgAU/iQIAAAAAAAABIQEAACIAAAAoOx4M1AnhP2gC/If1j+o/AMAFP4kCAAAAAAAAASIBAAAiAAAAvenQl20M4T86CJ2QMcHqPwCABj+ZAgAAAAAAAAEjAQAAIgAAAFKYgyMHD+E/Ai2MwmX06j8AwAY/mQIAAAAAAAABJAEAACIAAAAzng917RLhP75wyR2SKes/AMAFP6kCAAAAAAAAASUBAAAiAAAAx0zCAIcV4T9s01SitmDrPwBABT+pAgAAAAAAAAEmAQAAIgAAAF37dIwgGOE/TLqngfqP6z8AAAU/uAIAAAAAAAABJwEAACIAAADzqScYuhrhPyqh+mA+v+s/AAAFP7gCAAAAAAAAASgBAAAiAAAA06+zaaAe4T84DBWboebrPwAABT/IAgAAAAAAAAEpAQAAIgAAAGheZvU5IeE/YjmTghQK7D8AAAU/yAIAAAAAAAABKgEAACIAAACztT+7hiLhP6wJJ+6eJ+w/AAAGP9gCAAAAAAAAASsBAAAiAAAASWTyRiAl4T8Eu2wwMUPsPwCABj/YAgAAAAAAAAEsAQAAIgAAAElk8kYgJeE/TosAnLtg7D8AQAc/5wIAAAAAAAABLQEAACIAAACTu8sMbSbhP4KZMFo2guw/AMAHP+cCAAAAAAAAAS4BAAAiAAAAk7vLDG0m4T+e5fxqoafsPwCACT/nAgAAAAAAAAEvAQAAIgAAAJO7ywxtJuE/rFAXpQTP7D8AQAo/BgMAAAAAAAABMAEAACIAAACTu8sMbSbhP7y7Md9n9uw/AEALPwYDAAAAAAAAATEBAAAiAAAAk7vLDG0m4T/MJkwZyx3tPwDACz8GAwAAAAAAAAEyAQAAIgAAAJO7ywxtJuE/8lPKAD5B7T8AwAs/BgMAAAAAAAABMwEAACIAAACTu8sMbSbhPyZi+r64Yu0/AAAMPyYDAAAAAAAAATQBAAAiAAAAk7vLDG0m4T9iUdxTO4LtPwBACz8mAwAAAAAAAAE1AQAAIgAAAChqfpgGKeE/okC+6L2h7T8AAAs/JgMAAAAAAAABNgEAACIAAAAoan6YBinhP/AQUlRIv+0/AAALPyYDAAAAAAAAATcBAAAiAAAAKGp+mAYp4T864eW/0tztPwAACz81AwAAAAAAAAE4AQAAIgAAAChqfpgGKeE/hLF5K1367T8AgAs/NQMAAAAAAAABOQEAACIAAABzwVdeUyrhP9xiv23vFe4/AMALP0UDAAAAAAAAAToBAAAiAAAAc8FXXlMq4T9K1mhdkS3uPwCADD9FAwAAAAAAAAE7AQAAIgAAAL0YMSSgK+E/yirEIztD7j8AwAw/VQMAAAAAAAABPAEAACIAAAC9GDEkoCvhP1xBg5f0VO4/AIAOP1UDAAAAAAAAAT0BAAAiAAAAVMfjrzku4T/uV0ILrmbuPwBADz9kAwAAAAAAAAE+AQAAIgAAAFTH4685LuE/jk+zVW927j8AgBI/ZAMAAAAAAAABPwEAACIAAADpdZY70zDhP0YJiE1Agu4/AAAUP3QDAAAAAAAAAUABAAAiAAAANM1vASAy4T/+wlxFEY7uPwBAFT90AwAAAAAAAAFBAQAAIgAAAH4kScdsM+E/wl3jE+qX7j8AwBU/gwMAAAAAAAABQgEAACIAAADIeyKNuTThP4T4aeLCoe4/AMAVP4MDAAAAAAAAAUMBAAAiAAAAEtP7UgY24T9Ik/Cwm6vuPwAAFj+TAwAAAAAAAAFEAQAAIgAAAF0q1RhTN+E/DC53f3S17j8AwBQ/kwMAAAAAAAABRQEAACIAAADz2Iek7DnhP+iKYftcu+4/AEAUP6MDAAAAAAAAAUYBAAAiAAAAiYc6MIY84T+4BpqgPcPuPwCAFD+jAwAAAAAAAAFHAQAAIgAAAB427bsfP+E/lmOEHCbJ7j8AwBQ/sgMAAAAAAAABSAEAACIAAABpjcaBbEDhP3DAbpgOz+4/AIAWP7IDAAAAAAAAAUkBAAAiAAAA/zt5DQZD4T9APKc979buPwBAFz+yAwAAAAAAAAFKAQAAIgAAAEqTUtNSROE/HJmRudfc7j8AwBg/wgMAAAAAAAABSwEAACIAAADeQQVf7EbhP+wUyl645O4/AIAZP8IDAAAAAAAAAUwBAAAiAAAAKJneJDlI4T+8kAIEmezuPwCAGz/SAwAAAAAAAAFNAQAAIgAAAL5HkbDSSuE/jAw7qXn07j8AQBw/0gMAAAAAAAABTgEAACIAAABU9kM8bE3hP2hpJSVi+u4/AEAdP9IDAAAAAAAAAU8BAAAiAAAAn00dArlO4T9Exg+hSgDvPwDAHT/hAwAAAAAAAAFQAQAAIgAAADT8z41SUeE/FEJIRisI7z8AgB4/4QMAAAAAAAABUQEAACIAAADIqoIZ7FPhP+6eMsITDu8/AMAeP/EDAAAAAAAAAVIBAAAiAAAAXVk1pYVW4T+yObmQ7BfvPwDAHj/xAwAAAAAAAAFTAQAAIgAAAIm2mry4W+E/dtQ/X8Uh7z8AAB8/AAQAAAAAAAABVAEAACIAAAC0EwDU62DhPyKtYoCOL+8/AAAgPwAEAAAAAAAAAVUBAAAiAAAAcx8Yd7ho4T/mR+lOZznvPwCAID8QBAAAAAAAAAFWAQAAIgAAAH6CCeDRceE/kiAMcDBH7z8AACI/IAQAAAAAAAABVwEAACIAAACJ5fpI63rhPzz5LpH5VO8/AIAiPyAEAAAAAAAAAVgBAAAiAAAAKfeePZ6G4T/2sgOJymDvPwBAIj8vBAAAAAAAAAFZAQAAIgAAABRgHPidk+E/oosmqpNu7z8AACI/LwQAAAAAAAABWgEAACIAAACUd0w+N6PhPzSi5R1NgO8/AAAiPz4EAAAAAAAAAVsBAAAiAAAAYOZVSh204T/UmVZoDpDvPwAAIj8+BAAAAAAAAAFcAQAAIgAAACpVX1YDxeE/dJHHss+f7z8AQCE/TgQAAAAAAAABXQEAACIAAACKchvugtjhPyBq6tOYre8/AAAhP04EAAAAAAAAAV4BAAAiAAAAoDj+v7Xq4T/MQg31YbvvPwDAHz9OBAAAAAAAAAFfAQAAIgAAACuzH29oA+I/gvzh7DLH7z8AQB8/XQQAAAAAAAABYAEAACIAAACWM81vASDiP0aXaLsL0e8/AMAcP10EAAAAAAAAAWEBAAAiAAAAKxHgh81B4j8WE6Fg7NjvPwDAGz9tBAAAAAAAAAFiAQAAIgAAAA1GzGXmZOI/8m+L3NTe7z8AwBc/bQQAAAAAAAABYwEAACIAAAA20pEJTIniP9qtJy/F4u8/AAAWP3wEAAAAAAAAAWQBAAAiAAAAjbu8xOSy4j/C68OBtebvPwDAED98BAAAAAAAAAFlAQAAIgAAAKKw/yJK5OI/tgoSq63o7z8AgA4/jAQAAAAAAAABZgEAACIAAAAD/RtH/BbjP7YKEqut6O8/AAD8PowEAAAAAAAAAWcBAAAiAAAA+Pfq9kdM4z+2ChKrrejvPwAA7T6cBAAAAAAAAAFoAQAAIgAAAPlVqw+tiuM/wuvDgbXm7z8AgOM+nAQAAAAAAAABaQEAACIAAAD6s2soEsnjP9qtJy/F4u8/AADgPssEAAAAAAAAAWoBAAAiAAAAaXZ4OMnh2z8snWxq5Am9PwAAmD4AAAAAAAAAAAFrAQAAIgAAACmCkNuV6ds/bIxO/2YpvT8AANA+EAAAAAAAAAABbAEAACIAAACV091P/ObbP4yl+x8j+rw/AIDcPhAAAAAAAAAAAW0BAAAiAAAA08fFrC/f2z9MthmLoNq8PwCA5T4QAAAAAAAAAAFuAQAAIgAAANPHxawv39s/TLYZi6DavD8AAPk+IAAAAAAAAAABbwEAACIAAAA/GRMhltzbP0y2GYug2rw/AAAAPyAAAAAAAAAAAXABAAAiAAAAPxkTIZbc2z+svqhA38q8PwBAAz8gAAAAAAAAAAFxAQAAIgAAAD8ZEyGW3Ns/DMc39h27vD8AgAQ/IAAAAAAAAAABcgEAACIAAAA/GRMhltzbP2zPxqtcq7w/AMAEPyAAAAAAAAAAAXMBAAAiAAAAPxkTIZbc2z9sz8arXKu8PwAABT8gAAAAAAAAAAF0AQAAIgAAAGl2eDjJ4ds/DMc39h27vD8AQAQ/MwAAAAAAAAABdQEAACIAAAD/JCvEYuTbPyydbGrkCb0/AAAEPzMAAAAAAAAAAXYBAAAiAAAAKYKQ25Xp2z8kWvS97oe9PwAABD9TAAAAAAAAAAF3AQAAIgAAAL8wQ2cv7Ns/RO2whb9Uvj8AAAQ/UwAAAAAAAAABeAEAACIAAADpjah+YvHbPxxOEwwYgL8/AAAEP2IAAAAAAAAAAXkBAAAiAAAAqZnAIS/52z+6xhzeOnXAPwAABD9iAAAAAAAAAAF6AQAAIgAAAGml2MT7ANw/kmr3EIkiwT8AQAM/cgAAAAAAAAABewEAACIAAADBX6PzYQvcPzYf8K5UsME/AAADP4EAAAAAAAAAAXwBAAAiAAAAq8ggrmEY3D+O5Aa4nR7CPwBAAT+BAAAAAAAAAAF9AQAAIgAAAJUxnmhhJdw/gjZ00UR1wj8AgAA/gQAAAAAAAAABfgEAACIAAACr94A6lDfcP46hjguonMI/AIAAP5EAAAAAAAAAAX8BAAAiAAAAVWwWmGBM3D/yqR3B5ozCPwDAAD+RAAAAAAAAAAGAAQAAIgAAAMHsw5j5aNw/Ltx3Al8uwj8AgAM/oQAAAAAAAAABgQEAACIAAADreIk8X43cP8arRr+ymME/AAAFP6EAAAAAAAAAAYIBAAAiAAAAQWK09/e23D+2g6QxRfPAPwBADD+wAAAAAAAAAAGDAQAAIgAAAJdL37KQ4Nw/nvDnaXQmwD8AgA8/sAAAAAAAAAABhAEAACIAAACD47z5wgzdP2QGXqZ7Jb4/AAAPP8AAAAAAAAAAAYUBAAAiAAAAASpNzI473T8UTShPCb+7PwDADj/AAAAAAAAAAAGGAQAAIgAAAO3BKhPBZ90/IJyBrdVIuT8AgAw/wAAAAAAAAAABhwEAACIAAABvCLvljJbdP2wdNU0adLY/AIALP98AAAAAAAAAAYgBAAAiAAAAG6ywz4vK3T+8nujsXp+zPwAA5z7fAAAAAAAAAAGJAQAAIgAAAPGsC9G9A94/aOWylew4sT8AANE+3wAAAAAAAAABigEAACIAAAAv/7NGVjrePyjSCSQJoa4/AADEPt8AAAAAAAAAAYsBAAAiAAAARfT2pLtr3j9IZNsuy6yrPwAAwD7+AAAAAAAAAAGMAQAAIgAAANNaZB8fue8/wIpZ6mX8iz8AAHw+AAAAAAAAAAABjQEAACIAAADTWmQfH7nvP8CKWepl/Is/AAB8Pi8AAAAAAAAAAY4BAAAiAAAAqVu/IFHy7z+ASfXtVFJnPwAAez4vAAAAAAAAAAGPAQAAIgAAADkvjijFZe0/6krkOFptwD8AAMQ+AAAAAAAAAAABkAEAACIAAADL3UC0XmjtP+pK5DhabcA/AEAGPxAAAAAAAAAAAZEBAAAiAAAAy91AtF5o7T8az6uTeWXAPwCADj8QAAAAAAAAAAGSAQAAIgAAAK3jzAVFbO0/etc6SbhVwD8AQBQ/EAAAAAAAAAABkwEAACIAAABDkn+R3m7tP3rXOkm4VcA/AIAXPx8AAAAAAAAAAZQBAAAiAAAAjelYVytw7T+uWwKk103APwDAFz8fAAAAAAAAAAGVAQAAIgAAACOYC+PEcu0/3t/J/vZFwD8AgBg/HwAAAAAAAAABlgEAACIAAAC3Rr5uXnXtPz7oWLQ1NsA/AMAYPx8AAAAAAAAAAZcBAAAiAAAAA56XNKt27T/OdK/Ekx7APwCAGT8vAAAAAAAAAAGYAQAAIgAAAE31cPr3d+0/XgEG1fEGwD8AwBk/LwAAAAAAAAABmQEAACIAAABN9XD693ftP9wbucqf3r8/AMAZPz4AAAAAAAAAAZoBAAAiAAAATfVw+vd37T+cLNc1Hb+/PwAAGj8+AAAAAAAAAAGbAQAAIgAAAE31cPr3d+0/XD31oJqfvz8AABw/TgAAAAAAAAABnAEAACIAAABN9XD693ftP7xFhFbZj78/AAAdP04AAAAAAAAAAZ0BAAAiAAAATfVw+vd37T+8RYRW2Y+/PwDAHj9OAAAAAAAAAAGeAQAAIgAAAOOjI4aReu0//DRm61uvvz8AgB8/XgAAAAAAAAABnwEAACIAAAB3UtYRK33tP3QTKhVh7r8/AEAgP14AAAAAAAAAAaABAAAiAAAAV1hiYxGB7T+e8OdpdCbAPwDAID9tAAAAAAAAAAGhAQAAIgAAAIO1x3pEhu0/Gs+rk3llwD8AgCE/fQAAAAAAAAABogEAACIAAACtEi2Sd4vtPzql4AdAtMA/AMAhP40AAAAAAAAAAaMBAAAiAAAAbR5FNUST7T9WexV8BgPBPwAAIz+cAAAAAAAAAAGkAQAAIgAAAC0qXdgQm+0/Rs2Cla1ZwT8AgCM/nAAAAAAAAAABpQEAACIAAADvNXV73aLtP2ajtwl0qME/AMAjP5wAAAAAAAAAAaYBAAAiAAAAr0GNHqqq7T/igXszeefBPwAAJD+cAAAAAAAAAAGnAQAAIgAAACP2y/spse0/juQGuJ0ewj8AgCU/rAAAAAAAAAABqAEAACIAAACZqgrZqbftP55PIfIARsI/AEAmP6wAAAAAAAAAAakBAAAiAAAADV9Jtim+7T+yujssZG3CPwDAKz+7AAAAAAAAAAGqAQAAIgAAAIMTiJOpxO0/Ii7lGwaFwj8AAC4/uwAAAAAAAAABqwEAACIAAAD5x8ZwKcvtPyIu5RsGhcI/AIA0P8sAAAAAAAAAAawBAAAiAAAAudPeE/bS7T+yujssZG3CPwAANz/LAAAAAAAAAAGtAQAAIgAAAMU20HwP3O0//lewpz82wj8AgD0/2wAAAAAAAAABrgEAACIAAABlSHRxwuftP6KSmZ72x8E/AABAP9sAAAAAAAAAAa8BAAAiAAAAL7d9faj47T/WWdmlC0LBPwAAQj/qAAAAAAAAAAGwAQAAIgAAAI/UORUoDO4/yjE3GJ6cwD8AwEI/6gAAAAAAAAABsQEAACIAAAAbT1vE2iTuP7xFhFbZj78/AMBCP/oAAAAAAAAAAbIBAAAiAAAApcl8c4097j8EhL9JKDm9PwAAQz/6AAAAAAAAAAGzAQAAIgAAAMXyUK7ZWO4/tMqJ8rXSuj8AwEE/CgEAAAAAAAABtAEAACIAAABb0GPGpXruP8QZ41CCXLg/AEBBPwoBAAAAAAAAAbUBAAAiAAAAGwvc9aSh7j+0kgc7iJe1PwBAPT8ZAQAAAAAAAAG2AQAAIgAAAEWXoZkKxu4/4PoNuhDysj8AQDs/GQEAAAAAAAABtwEAACIAAACRHdvriebuP2woK0LiurA/AMAePykBAAAAAAAAAbgBAAAiAAAA3aMUPgkH7z9wR9wRd8StPwAAEj8pAQAAAAAAAAG5AQAAIgAAAL3YABwiKu8/gBwmyS5Sqj8AwAk/KQEAAAAAAAABugEAACIAAABRthM07kvvP2gCjutjwKY/AAAHP1gBAAAAAAAACw=="/>
</p:tagLst>
</file>

<file path=ppt/tags/tag26.xml><?xml version="1.0" encoding="utf-8"?>
<p:tagLst xmlns:a="http://schemas.openxmlformats.org/drawingml/2006/main" xmlns:r="http://schemas.openxmlformats.org/officeDocument/2006/relationships" xmlns:p="http://schemas.openxmlformats.org/presentationml/2006/main">
  <p:tag name="ATHENA.MIXSHAPE" val="|streamable=true|audioOnly=true|recordStart=71286|recordEnd=211802|recordLength=248399|start=71286|end=211802|audioFormat={00001610-0000-0010-8000-00AA00389B71}|audioRate=44100|muted=false|volume=0.8|fadeIn=0|fadeOut=0|videoFormat={34363248-0000-0010-8000-00AA00389B71}|videoRate=15|videoWidth=256|videoHeight=256"/>
</p:tagLst>
</file>

<file path=ppt/tags/tag27.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AgAAAAJAAAABwMAAAAAAQAAAAgAAAAECUlua0F0b21WMQIAAAAJBAAAAAkFAAAACQYAAAAJBwAAAAkIAAAACQkAAAAJCgAAAAkLAAAABQQAAAALUGVuU3Ryb2tlVjEEAAAACkF0dHJpYnV0ZXMFVHJhY2UJU3RhcnRUaW1lBFR5cGUEBAAED1BlbkF0dHJpYnV0ZXNWMQIAAAAKSW5rVHJhY2VWMQIAAAAQDEFjdGlvblR5cGVWMQIAAAACAAAACQwAAAAJDQAAAJQiAQAAAAAABfL///8MQWN0aW9uVHlwZVYxAQAAAAd2YWx1ZV9fAAgCAAAAAAAAAAEFAAAABAAAAAkPAAAACRAAAADjNgEAAAAAAAHv////8v///wAAAAABBgAAAAQAAAAJEgAAAAkTAAAABz8BAAAAAAAB7P////L///8AAAAAAQcAAAAEAAAACRUAAAAJFgAAALDFAQAAAAAAAen////y////AAAAAAEIAAAABAAAAAkYAAAACRkAAAAJ+wEAAAAAAAHm////8v///wAAAAABCQAAAAQAAAAJGwAAAAkcAAAAwP4BAAAAAAAB4/////L///8AAAAAAQoAAAAEAAAACR4AAAAJHwAAAKQFAgAAAAAAAeD////y////AAAAAAELAAAABAAAAAkhAAAACSIAAAAEDAIAAAAAAAHd////8v///wAAAAAFDAAAAA9QZW5BdHRyaWJ1dGVzVjEKAAAAB19jb2xvckEHX2NvbG9yUgdfY29sb3JHB19jb2xvckIKRml0VG9DdXJ2ZQZIZWlnaHQOSWdub3JlUHJlc3N1cmUNSXNIaWdobGlnaHRlcgVTaGFwZQVXaWR0aAAAAAAAAAAABAACAgICAQYBAQxCcnVzaFNoYXBlVjECAAAABgIAAAD/AAD/AAAAAAAAAAhAAAAF3P///wxCcnVzaFNoYXBlVjEBAAAAB3ZhbHVlX18ACAIAAAABAAAAAAAAAAAACEAFDQAAAApJbmtUcmFjZVYxAwAAAA1MaXN0YDErX2l0ZW1zDExpc3RgMStfc2l6ZQ9MaXN0YDErX3ZlcnNpb24EAAAYU2hhcmVkLklua2luZy5JbmtQb2ludFtdAgAAAAgIAgAAAAklAAAANAAAADQAAAABDwAAAAwAAAD/AAD/AAAAAAAAAAhAAAAB2v///9z///8BAAAAAAAAAAAACEABEAAAAA0AAAAJJwAAADcAAAA3AAAAARIAAAAMAAAA/wAA/wAAAAAAAAAIQAAAAdj////c////AQAAAAAAAAAAAAhAARMAAAANAAAACSkAAAAoAAAAKAAAAAEVAAAADAAAAP8AAP8AAAAAAAAACEAAAAHW////3P///wEAAAAAAAAAAAAIQAEWAAAADQAAAAkrAAAAIQAAACEAAAABGAAAAAwAAAD/AAD/AAAAAAAAAAhAAAAB1P///9z///8BAAAAAAAAAAAACEABGQAAAA0AAAAJLQAAACoAAAAqAAAAARsAAAAMAAAA/wAA/wAAAAAAAAAIQAAAAdL////c////AQAAAAAAAAAAAAhAARwAAAANAAAACS8AAAAoAAAAKAAAAAEeAAAADAAAAP8AAP8AAAAAAAAACEAAAAHQ////3P///wEAAAAAAAAAAAAIQAEfAAAADQAAAAkxAAAAVAAAAFQAAAABIQAAAAwAAAD/AAD/AAAAAAAAAAhAAAABzv///9z///8BAAAAAAAAAAAACEABIgAAAA0AAAAJMwAAAEsAAABLAAAAByUAAAAAAQAAAEAAAAAECklua1BvaW50VjECAAAACTQAAAAJNQAAAAk2AAAACTcAAAAJOAAAAAk5AAAACToAAAAJOwAAAAk8AAAACT0AAAAJPgAAAAk/AAAACUAAAAAJQQAAAAlCAAAACUMAAAAJRAAAAAlFAAAACUYAAAAJRwAAAAlIAAAACUkAAAAJSgAAAAlLAAAACUwAAAAJTQAAAAlOAAAACU8AAAAJUAAAAAlRAAAACVIAAAAJUwAAAAlUAAAACVUAAAAJVgAAAAlXAAAACVgAAAAJWQAAAAlaAAAACVsAAAAJXAAAAAldAAAACV4AAAAJXwAAAAlgAAAACWEAAAAJYgAAAAljAAAACWQAAAAJZQAAAAlmAAAACWcAAAANDAcnAAAAAAEAAABAAAAABApJbmtQb2ludFYxAgAAAAloAAAACWkAAAAJagAAAAlrAAAACWwAAAAJbQAAAAluAAAACW8AAAAJcAAAAAlxAAAACXIAAAAJcwAAAAl0AAAACXUAAAAJdgAAAAl3AAAACXgAAAAJeQAAAAl6AAAACXsAAAAJfAAAAAl9AAAACX4AAAAJfwAAAAmAAAAACYEAAAAJggAAAAmDAAAACYQAAAAJhQAAAAmGAAAACYcAAAAJiAAAAAmJAAAACYoAAAAJiwAAAAmMAAAACY0AAAAJjgAAAAmPAAAACZAAAAAJkQAAAAmSAAAACZMAAAAJlAAAAAmVAAAACZYAAAAJlwAAAAmYAAAACZkAAAAJmgAAAAmbAAAACZwAAAAJnQAAAAmeAAAADQkHKQAAAAABAAAAQAAAAAQKSW5rUG9pbnRWMQIAAAAJnwAAAAmgAAAACaEAAAAJogAAAAmjAAAACaQAAAAJpQAAAAmmAAAACacAAAAJqAAAAAmpAAAACaoAAAAJqwAAAAmsAAAACa0AAAAJrgAAAAmvAAAACbAAAAAJsQAAAAmyAAAACbMAAAAJtAAAAAm1AAAACbYAAAAJtwAAAAm4AAAACbkAAAAJugAAAAm7AAAACbwAAAAJvQAAAAm+AAAACb8AAAAJwAAAAAnBAAAACcIAAAAJwwAAAAnEAAAACcUAAAAJxgAAAA0YBysAAAAAAQAAAEAAAAAECklua1BvaW50VjECAAAACccAAAAJyAAAAAnJAAAACcoAAAAJywAAAAnMAAAACc0AAAAJzgAAAAnPAAAACdAAAAAJ0QAAAAnSAAAACdMAAAAJ1AAAAAnVAAAACdYAAAAJ1wAAAAnYAAAACdkAAAAJ2gAAAAnbAAAACdwAAAAJ3QAAAAneAAAACd8AAAAJ4AAAAAnhAAAACeIAAAAJ4wAAAAnkAAAACeUAAAAJ5gAAAAnnAAAADR8HLQAAAAABAAAAQAAAAAQKSW5rUG9pbnRWMQIAAAAJ6AAAAAnpAAAACeoAAAAJ6wAAAAnsAAAACe0AAAAJ7gAAAAnvAAAACfAAAAAJ8QAAAAnyAAAACfMAAAAJ9AAAAAn1AAAACfYAAAAJ9wAAAAn4AAAACfkAAAAJ+gAAAAn7AAAACfwAAAAJ/QAAAAn+AAAACf8AAAAJAAEAAAkBAQAACQIBAAAJAwEAAAkEAQAACQUBAAAJBgEAAAkHAQAACQgBAAAJCQEAAAkKAQAACQsBAAAJDAEAAAkNAQAACQ4BAAAJDwEAAAkQAQAACREBAAANFgcvAAAAAAEAAABAAAAABApJbmtQb2ludFYxAgAAAAkSAQAACRMBAAAJFAEAAAkVAQAACRYBAAAJFwEAAAkYAQAACRkBAAAJGgEAAAkbAQAACRwBAAAJHQEAAAkeAQAACR8BAAAJIAEAAAkhAQAACSIBAAAJIwEAAAkkAQAACSUBAAAJJgEAAAknAQAACSgBAAAJKQEAAAkqAQAACSsBAAAJLAEAAAktAQAACS4BAAAJLwEAAAkwAQAACTEBAAAJMgEAAAkzAQAACTQBAAAJNQEAAAk2AQAACTcBAAAJOAEAAAk5AQAADRgHMQAAAAABAAAAgAAAAAQKSW5rUG9pbnRWMQIAAAAJOgEAAAk7AQAACTwBAAAJPQEAAAk+AQAACT8BAAAJQAEAAAlBAQAACUIBAAAJQwEAAAlEAQAACUUBAAAJRgEAAAlHAQAACUgBAAAJSQEAAAlKAQAACUsBAAAJTAEAAAlNAQAACU4BAAAJTwEAAAlQAQAACVEBAAAJUgEAAAlTAQAACVQBAAAJVQEAAAlWAQAACVcBAAAJWAEAAAlZAQAACVoBAAAJWwEAAAlcAQAACV0BAAAJXgEAAAlfAQAACWABAAAJYQEAAAliAQAACWMBAAAJZAEAAAllAQAACWYBAAAJZwEAAAloAQAACWkBAAAJagEAAAlrAQAACWwBAAAJbQEAAAluAQAACW8BAAAJcAEAAAlxAQAACXIBAAAJcwEAAAl0AQAACXUBAAAJdgEAAAl3AQAACXgBAAAJeQEAAAl6AQAACXsBAAAJfAEAAAl9AQAACX4BAAAJfwEAAAmAAQAACYEBAAAJggEAAAmDAQAACYQBAAAJhQEAAAmGAQAACYcBAAAJiAEAAAmJAQAACYoBAAAJiwEAAAmMAQAACY0BAAANLAczAAAAAAEAAACAAAAABApJbmtQb2ludFYxAgAAAAmOAQAACY8BAAAJkAEAAAmRAQAACZIBAAAJkwEAAAmUAQAACZUBAAAJlgEAAAmXAQAACZgBAAAJmQEAAAmaAQAACZsBAAAJnAEAAAmdAQAACZ4BAAAJnwEAAAmgAQAACaEBAAAJogEAAAmjAQAACaQBAAAJpQEAAAmmAQAACacBAAAJqAEAAAmpAQAACaoBAAAJqwEAAAmsAQAACa0BAAAJrgEAAAmvAQAACbABAAAJsQEAAAmyAQAACbMBAAAJtAEAAAm1AQAACbYBAAAJtwEAAAm4AQAACbkBAAAJugEAAAm7AQAACbwBAAAJvQEAAAm+AQAACb8BAAAJwAEAAAnBAQAACcIBAAAJwwEAAAnEAQAACcUBAAAJxgEAAAnHAQAACcgBAAAJyQEAAAnKAQAACcsBAAAJzAEAAAnNAQAACc4BAAAJzwEAAAnQAQAACdEBAAAJ0gEAAAnTAQAACdQBAAAJ1QEAAAnWAQAACdcBAAAJ2AEAAA01BTQAAAAKSW5rUG9pbnRWMQQAAAABWAFZDlByZXNzdXJlRmFjdG9yCVRpbWVTdGFtcAAAAAAGBgsQAgAAAF7HODEtrts/UCDFVTod6D8AgIQ+AAAAAAAAAAABNQAAADQAAACP0y1+HJ7bP1AgxVU6Heg/AIC1Pg8AAAAAAAAAATYAAAA0AAAAj9Mtfhye2z989R4ccBvoPwCAwD4PAAAAAAAAAAE3AAAANAAAAJlVAQtvm9s/fPUeHHAb6D8AAMg+DwAAAAAAAAABOAAAADQAAACZVQELb5vbP3z1HhxwG+g/AADQPg8AAAAAAAAAATkAAAA0AAAAodfUl8GY2z+qynjipRnoPwAA0j4PAAAAAAAAAAE6AAAANAAAAKdZqCQUlts/BHUsbxEW6D8AgNM+HwAAAAAAAAABOwAAADQAAAC5XU8+uZDbP470OcKyEOg/AADUPh8AAAAAAAAAATwAAAA0AAAAw98iywuO2z9DSaHbiQnoPwAA1T4fAAAAAAAAAAE9AAAANAAAANHjyeSwiNs/+J0I9WAC6D8AgNU+LgAAAAAAAAABPgAAADQAAADcZZ1xA4bbP63ybw44++c/AADXPi4AAAAAAAAAAT8AAAA0AAAA4+dw/lWD2z9iR9cnD/TnPwCA1z4+AAAAAAAAAAFAAAAANAAAAOppRIuogNs/GJw+Qebs5z8AAOQ+PgAAAAAAAAABQQAAADQAAADqaUSLqIDbP83wpVq95ec/AIDpPj4AAAAAAAAAAUIAAAA0AAAA6mlEi6iA2z9UcLOtXuDnPwAA+j5OAAAAAAAAAAFDAAAANAAAAOPncP5Vg9s/3O/AAADb5z8AgAA/TgAAAAAAAAABRAAAADQAAADcZZ1xA4bbP2RvzlOh1ec/AEAHP10AAAAAAAAAAUUAAAA0AAAA0ePJ5LCI2z+/GYLgDNLnPwAACj9dAAAAAAAAAAFGAAAANAAAAMPfIssLjts/GcQ1bXjO5z8AgAs/bQAAAAAAAAABRwAAADQAAACx23uxZpPbP3Ru6fnjyuc/AAAMP20AAAAAAAAAAUgAAAA0AAAAodfUl8GY2z+hQ0PAGcnnPwAADT9tAAAAAAAAAAFJAAAANAAAAIdRWvHJoNs/dG7p+ePK5z8AgA0/fQAAAAAAAAABSgAAADQAAABnSQy+f6vbP5FEKBrX0+c/AAAPP4wAAAAAAAAAAUsAAAA0AAAAPr/q/eK42z/6xf8g8+PnPwCADz+cAAAAAAAAAAFMAAAANAAAABQ1yT1Gxts/rfJvDjj75z8AABI/nAAAAAAAAAABTQAAADQAAADiKNTwVtbbP9if0qjbF+g/AAATP6sAAAAAAAAAAU4AAAA0AAAAsRzfo2fm2z8wIo8JtTLoPwBAEz+7AAAAAAAAAAFPAAAANAAAAIAQ6lZ49ts/unmlMMRL6D8AABM/uwAAAAAAAAABUAAAADQAAABEgiF9NgncP5p7b+Q+Yeg/AMARP7sAAAAAAAAAAVEAAAA0AAAAE3YsMEcZ3D+oUpNe73ToPwBAET/LAAAAAAAAAAFSAAAANAAAANnnY1YFLNw/4v4Qn9WG6D8AABE/ywAAAAAAAAABUwAAADQAAACn224JFjzcP3hVQmwnleg/AAARP8sAAAAAAAAAAVQAAAA0AAAAds95vCZM3D86gc3/rqHoPwCAEj/aAAAAAAAAAAFVAAAANAAAAExFWPyJWdw/WFcMIKKq6D8AQBM/2gAAAAAAAAABVgAAADQAAAAaOWOvmmncP9DX/swAsOg/AAAXP+oAAAAAAAAAAVcAAAA0AAAA6SxuYqt53D+iAqUGy7HoPwDAGD/qAAAAAAAAAAFYAAAANAAAAL+iTKIOh9w/ogKlBsux6D8AQCA/+gAAAAAAAAABWQAAADQAAACGFITIzJncP1hXDCCiqug/AIAjP/oAAAAAAAAAAVoAAAA0AAAAQwToYTiv3D/CANtSUJzoPwAAKD8ZAQAAAAAAAAFbAAAANAAAAN7r/cdZz9w/an4e8naB6D8AACo/GQEAAAAAAAABXAAAADQAAABrz2wU1vTcP3ylMMRLWOg/AEAsPxkBAAAAAAAAAV0AAAA0AAAA6K40R60f3T/mdvYijCvoPwBALT8oAQAAAAAAAAFeAAAANAAAADkE27nnV90/+sX/IPPj5z8AACw/KAEAAAAAAAABXwAAADQAAACD162fz5LdP3a+11EIjuc/AIArPzgBAAAAAAAAAWAAAAA0AAAAxCit+GTQ3T+ZDPz1sTvnPwDAJz84AQAAAAAAAAFhAAAANAAAAPZ1BThVE94/jYXG0yXr5j8AACY/SAEAAAAAAAABYgAAADQAAAAcQYrq8ljeP5/Uz9GMo+Y/AIAdP0gBAAAAAAAAAWMAAAA0AAAARgwPnZCe3j8qpMt8UmHmPwDAGT9XAQAAAAAAAAFkAAAANAAAAH7bOmnT3t4//x5gDkEm5j8AAPQ+VwEAAAAAAAABZQAAADQAAADALDrCaBzfP/NvM8Ai9OU/AIDXPlcBAAAAAAAAAWYAAAA0AAAA8HmSAVlf3z8ybJ9YLcnlPwCAyD5XAQAAAAAAAAFnAAAANAAAABpFF7T2pN8/uxOk12Cl5T8AgMM+igEAAAAAAAABaAAAADQAAADPuMsEJW7PP7YsAVXOYu4/AAAjPgAAAAAAAAAAAWkAAAA0AAAABcXAURRezz+2LAFVzmLuPwAAYD4PAAAAAAAAAAFqAAAANAAAAAXFwFEUXs8/tiwBVc5i7j8AAG0+DwAAAAAAAAABawAAADQAAAA10bWeA07PP1yCTchiZu4/AAB3Pg8AAAAAAAAAAWwAAAA0AAAARdVcuKhIzz9cgk3IYmbuPwCAkj4PAAAAAAAAAAFtAAAANAAAAFXZA9JNQ88/Lq3zAS1o7j8AAJw+HwAAAAAAAAABbgAAADQAAABn3arr8j3PPy6t8wEtaO4/AACuPh8AAAAAAAAAAW8AAAA0AAAAd+FRBZg4zz8urfMBLWjuPwCAtT4vAAAAAAAAAAFwAAAANAAAAJfpnzjiLc8/Lq3zAS1o7j8AgMA+LwAAAAAAAAABcQAAADQAAACp7UZShyjPPy6t8wEtaO4/AADFPj4AAAAAAAAAAXIAAAA0AAAAyfWUhdEdzz9cgk3IYmbuPwAAyD4+AAAAAAAAAAFzAAAANAAAANv5O592GM8/tiwBVc5i7j8AgMk+PgAAAAAAAAABdAAAADQAAAD7AYrSwA3PP7YsAVXOYu4/AADNPk4AAAAAAAAAAXUAAAA0AAAADQYx7GUIzz+2LAFVzmLuPwCAzj5OAAAAAAAAAAF2AAAANAAAAC8Ofx+w/c4/tiwBVc5i7j8AgNg+TgAAAAAAAAABdwAAADQAAAA9EiY5VfjOP7YsAVXOYu4/AIDcPk4AAAAAAAAAAXgAAAA0AAAATxbNUvryzj+2LAFVzmLuPwAA6j5dAAAAAAAAAAF5AAAANAAAAF8adGyf7c4/XIJNyGJm7j8AAPA+XQAAAAAAAAABegAAADQAAABvHhuGROjOP1yCTchiZu4/AAD3Pl0AAAAAAAAAAXsAAAA0AAAAbx4bhkTozj8urfMBLWjuPwAA+j5dAAAAAAAAAAF8AAAANAAAAF8adGyf7c4/1AJAdcFr7j8AgP4+bQAAAAAAAAABfQAAADQAAAA9EiY5VfjOP3pYjOhVb+4/AEAAP20AAAAAAAAAAX4AAAA0AAAALw5/H7D9zj/y2H6VtHTuPwDAAT99AAAAAAAAAAF/AAAANAAAAPsBitLADc8/Dq+9tad97j8AgAI/jAAAAAAAAAABgAAAADQAAAC38e1rLCPPP6gF74L5i+4/AEACP5wAAAAAAAAAAYEAAAA0AAAAZ92q6/I9zz8Qh8aJFZzuPwAAAj+sAAAAAAAAAAGCAAAANAAAABPJZ2u5WM8/TDNEyvut7j8AAAI/uwAAAAAAAAABgwAAADQAAACfrNa3NX7PP9CKWvEKx+4/AAACP7sAAAAAAAAAAYQAAAA0AAAAK5BFBLKjzz8oDRdS5OHuPwAAAj+7AAAAAAAAAAGFAAAANAAAAJdrZh3k088/go/Tsr387j8AAAI/ywAAAAAAAAABhgAAADQAAAB/o0MbCwLQP9wRkBOXF+8/AAACP8sAAAAAAAAAAYcAAAA0AAAAJA0tDn8f0D80lEx0cDLvPwAAAj/aAAAAAAAAAAGIAAAANAAAANL46Y1FOtA/FpYWKOtH7z8AAAI/2gAAAAAAAAABiQAAADQAAACIZnqaXlLQP/aX4NtlXe8/AAACP+oAAAAAAAAAAYoAAAA0AAAAPNQKp3dq0D8wRF4cTG/vPwBAAT/qAAAAAAAAAAGLAAAANAAAAPrDbkDjf9A/xpqP6Z197z8AAAE/+gAAAAAAAAABjAAAADQAAADANaZmoZLQP+RwzgmRhu8/AAABP/oAAAAAAAAAAY0AAAA0AAAAjymxGbKi0D8ERw0qhI/vPwAAAT8JAQAAAAAAAAGOAAAANAAAAF0dvMzCstA/TvKlEK2W7z8AAAI/CQEAAAAAAAABjwAAADQAAAAzk5oMJsDQP/RH8oNBmu8/AIACPxkBAAAAAAAAAZAAAAA0AAAACwl5TInN0D/0R/KDQZrvPwAABT8ZAQAAAAAAAAGRAAAANAAAAOB+V4zs2tA/qJxZnRiT7z8AAAY/KQEAAAAAAAABkgAAADQAAAC39DXMT+jQP17xwLbvi+8/AAAKPykBAAAAAAAAAZMAAAA0AAAAhehAf2D40D8iRUN2CXrvPwDACz84AQAAAAAAAAGUAAAANAAAAFxeH7/DBdE/UEKUaNFZ7z8AgAw/OAEAAAAAAAABlQAAADQAAAAqUipy1BXRP44+AAHcLu8/AAANP0gBAAAAAAAAAZYAAAA0AAAA50GOC0Ar0T8m5R8mUgDvPwAADT9IAQAAAAAAAAGXAAAANAAAAKYx8qSrQNE/wIs/S8jR7j8AAA0/VwEAAAAAAAABmAAAADQAAABSHa8kclvRP7bcEv2pn+4/AEAMP1cBAAAAAAAAAZkAAAA0AAAA54Lx/UB+0T+2LAFVzmLuPwAADD9nAQAAAAAAAAGaAAAANAAAAGJiuTAYqdE/jqeV5rwn7j8AAAI/ZwEAAAAAAAABmwAAADQAAAC8OTMwpd7RPwZ4dus/8O0/AAD7PncBAAAAAAAAAZwAAAA0AAAABg0GFo0Z0j8qnqNjV7ztPwAAjT53AQAAAAAAAAGdAAAANAAAAEDcMeLPWdI/Hu92FTmK7T8AADg+hgEAAAAAAAABngAAADQAAACRMdhUCpLSP+Jq8ADlWe0/AAD+PYYBAAAAAAAAAZ8AAAA0AAAASlEMAeaU3z/y2H6VtHTuPwAAVz4AAAAAAAAAAAGgAAAANAAAAITf1Nongt8/PIQXfN177j8AgJM+DwAAAAAAAAABoQAAADQAAACE39TaJ4LfPw6vvbWnfe4/AICcPg8AAAAAAAAAAaIAAAA0AAAAjmGoZ3p/3z+KL7BiBoPuPwAAoz4PAAAAAAAAAAGjAAAANAAAAI5hqGd6f98/XFpWnNCE7j8AgK8+HwAAAAAAAAABpAAAADQAAACOYahnen/fPzCF/NWahu4/AAC0Ph8AAAAAAAAAAaUAAAA0AAAAluN79Mx83z8CsKIPZYjuPwAAuT4vAAAAAAAAAAGmAAAANAAAAJbje/TMfN8/1NpISS+K7j8AALs+LwAAAAAAAAABpwAAADQAAACW43v0zHzfP6gF74L5i+4/AAC+Pi8AAAAAAAAAAagAAAA0AAAAluN79Mx83z9MWzv2jY/uPwAAvz4vAAAAAAAAAAGpAAAANAAAAJbje/TMfN8/8rCHaSKT7j8AgL8+PgAAAAAAAAABqgAAADQAAACW43v0zHzfPz5cIFBLmu4/AADAPj4AAAAAAAAAAasAAAA0AAAAjmGoZ3p/3z8uXQWqCKXuPwAAwT5OAAAAAAAAAAGsAAAANAAAAITf1Nongt8/lN7csCS17j8AgME+XgAAAAAAAAABrQAAADQAAABsWVo0MIrfP0gLTZ5pzO4/AIDAPl4AAAAAAAAAAa4AAAA0AAAAUtPfjTiS3z+gjQn/QufuPwAAwD5tAAAAAAAAAAGvAAAANAAAADpNZedAmt8/JuUfJlIA7z8AAMA+bQAAAAAAAAABsAAAADQAAAAQw0MnpKffP4Jn3IYrG+8/AADAPn0AAAAAAAAAAbEAAAA0AAAA+DzJgKyv3z9iaaY6pjDvPwAAwT6MAAAAAAAAAAGyAAAANAAAANg0e01iut8/nBUke4xC7z8AgME+jAAAAAAAAAABswAAADQAAAC+rgCnasLfPzJsVUjeUO8/AADHPowAAAAAAAAAAbQAAAA0AAAApiiGAHPK3z9QQpRo0VnvPwAAyj6cAAAAAAAAAAG1AAAANAAAAI6iC1p70t8/bhjTiMRi7z8AANI+nAAAAAAAAAABtgAAADQAAABqmr0mMd3fP7jDa2/tae8/AIDVPqwAAAAAAAAAAbcAAAA0AAAAQBCcZpTq3z+M7hGpt2vvPwAA4T6sAAAAAAAAAAG4AAAANAAAABiGeqb3998/MEReHExv7z8AAOY+uwAAAAAAAAABuQAAADQAAADzvMIsBATgPzBEXhxMb+8/AID6PrsAAAAAAAAAAboAAAA0AAAAzvMKsxAQ4D+M7hGpt2vvPwDAAT/LAAAAAAAAAAG7AAAANAAAAKVp6fJzHeA/bhjTiMRi7z8AwAs/ywAAAAAAAAABvAAAADQAAABvnIpf2y7gP6rsR/U8Vu8/AAAQP8sAAAAAAAAAAb0AAAA0AAAALIzu+EZE4D/4v9cH+D7vPwCAFj/bAAAAAAAAAAG+AAAANAAAAOa66EsJW+A/VJKCwPUc7z8AQBk/2wAAAAAAAAABvwAAADQAAACXZw8SeXTgPzbkOsyU9e4/AEAcP/oAAAAAAAAAAcAAAAA0AAAAOBCPvkOT4D+itQAr1cjuPwBAHT/6AAAAAAAAAAHBAAAANAAAAK8u7apxv+A/8rCHaSKT7j8AABo/+gAAAAAAAAABwgAAADQAAAAWSaR9+vDgP9YqN6FTTe4/AEAYP/oAAAAAAAAAAcMAAAA0AAAAYBx3Y+Ir4T8YT5pl8APuPwCA1j4JAQAAAAAAAAHEAAAANAAAAIyoZVwpcOE/sh2xtvi27T8AAK4+CQEAAAAAAAABxQAAADQAAACt8RaCdLjhPx4XbkHLa+0/AICUPhkBAAAAAAAAAcYAAAA0AAAA2X0Fe7v84T8iZ1yZ7y7tPwAAjD4ZAQAAAAAAAAHHAAAANAAAAKsdWsvgWe0/cTB2psWbwD8AAGQ+AAAAAAAAAAAByAAAADQAAADFo9Rx2FHtP2mQmfZ8FcE/AICcPg8AAAAAAAAAAckAAAA0AAAAxaPUcdhR7T9ZQZD4FV3BPwAApj4PAAAAAAAAAAHKAAAANAAAAL0hAeWFVO0/J/RQrim6wT8AgKw+DwAAAAAAAAABywAAADQAAAC4YJee3FXtPzOjffxH7ME/AACxPg8AAAAAAAAAAcwAAAA0AAAAsN7DEYpY7T+H/UIxjyXCPwCAsT4fAAAAAAAAAAHNAAAANAAAAKhc8IQ3W+0/41cIZtZewj8AALM+HwAAAAAAAAABzgAAADQAAACcGbOxO1/tP+8GNbT0kMI/AICzPi4AAAAAAAAAAc8AAAA0AAAAk5ffJOlh7T+xCskb6rvCPwAAtT4uAAAAAAAAAAHQAAAANAAAAIZUolHtZe0/3bcrto3Ywj8AgLU+LgAAAAAAAAAB0QAAADQAAAB+0s7EmmjtP7259WkI7sI/AAC7Pj4AAAAAAAAAAdIAAAA0AAAAdlD7N0hr7T9PECc3WvzCPwAAvj4+AAAAAAAAAAHTAAAANAAAAG7OJ6v1be0/m7u/HYMDwz8AANA+PgAAAAAAAAAB1AAAADQAAABlTFQeo3DtP5u7vx2DA8M/AADYPj4AAAAAAAAAAdUAAAA0AAAAXcqAkVBz7T9PECc3WvzCPwAA7z4+AAAAAAAAAAHWAAAANAAAAFkJF0undO0/vbn1aQjuwj8AAPk+TgAAAAAAAAAB1wAAADQAAABNxtl3q3jtP0dh+ug7ysI/AMAGP04AAAAAAAAAAdgAAAA0AAAAPMIyXgZ+7T87ss2aHZjCPwBAET9dAAAAAAAAAAHZAAAANAAAACf9If63hO0/RwHXmIRQwj8AABY/fQAAAAAAAAAB2gAAADQAAAAKtj0RF47tP51MTC/23cE/AIAeP30AAAAAAAAAAdsAAAA0AAAA2alIxCee7T9JkmOq9yrBPwDAIT+cAAAAAAAAAAHcAAAANAAAAJeZrF2Ts+0/ryziPtBwwD8AQCg/nAAAAAAAAAAB3QAAADQAAABDhWndWc7tP/bgXgyuUL8/AAArP6sAAAAAAAAAAd4AAAA0AAAA0GjYKdbz7T8KUoEt+728PwAALT+rAAAAAAAAAAHfAAAANAAAAEPGzM9aIe4/krt7f13VuT8AwC0/qwAAAAAAAAAB4AAAADQAAACTG3NClVnuP+IZuprfa7Y/AIAqP7sAAAAAAAAAAeEAAAA0AAAA4q+vbiaT7j9mdGRObNeyPwAAKT+7AAAAAAAAAAHiAAAANAAAACBARYES0u4/rPC6aU5prj8AQBk/ywAAAAAAAAAB4wAAADQAAABQjZ3AAhXvP1xLSpwgB6c/AEASP8sAAAAAAAAAAeQAAAA0AAAAmmBwpupP7z/UabTWVsOgPwAA1j7aAAAAAAAAAAHlAAAANAAAAPB2gF/Ohu8/iC7dXsVWlj8AgLM+2gAAAAAAAAAB5gAAADQAAABCzCbSCL/vP5DlzcbzF4g/AACgPtoAAAAAAAAAAecAAAA0AAAApCV0Xujx7z/AAjHYWTJlPwAAmj76AAAAAAAAAAHoAAAANAAAAIvD3wdsv9c/2MR/WD8f4j8AAI8+AAAAAAAAAAAB6QAAADQAAACsyy07trTXP34azMvTIuI/AIDDPhAAAAAAAAAAAeoAAAA0AAAAtE0ByAiy1z9+GszL0yLiPwCAzz4QAAAAAAAAAAHrAAAANAAAAL3P1FRbr9c/fhrMy9Mi4j8AANg+EAAAAAAAAAAB7AAAADQAAAC9z9RUW6/XP6vvJZIJIeI/AADpPhAAAAAAAAAAAe0AAAA0AAAAxVGo4a2s1z8GmtkedR3iPwAA7z4gAAAAAAAAAAHuAAAANAAAAMVRqOGtrNc/jhnncRYY4j8AgPI+IAAAAAAAAAAB7wAAADQAAADFUajhrazXP0NuTovtEOI/AAD0PiAAAAAAAAAAAfAAAAA0AAAAvc/UVFuv1z9SbWkxMAbiPwAA9D4vAAAAAAAAAAHxAAAANAAAAMVRqOGtrNc/jUHenaj54T8AAPQ+LwAAAAAAAAAB8gAAADQAAADFUajhrazXP5xA+UPr7uE/AAD2Pk8AAAAAAAAAAfMAAAA0AAAAxVGo4a2s1z9/aroj+OXhPwAA9z5PAAAAAAAAAAH0AAAANAAAAMVRqOGtrNc/Nb8hPc/e4T8AQAA/TwAAAAAAAAAB9QAAADQAAADM03tuAKrXP70+L5Bw2eE/AEACP08AAAAAAAAAAfYAAAA0AAAAzNN7bgCq1z8Y6eIc3NXhPwAACD9PAAAAAAAAAAH3AAAANAAAAMzTe24Aqtc/cpOWqUfS4T8AQAo/TwAAAAAAAAAB+AAAADQAAADM03tuAKrXP59o8G990OE/AMANP14AAAAAAAAAAfkAAAA0AAAAxVGo4a2s1z9yk5apR9LhPwAADz9eAAAAAAAAAAH6AAAANAAAAL3P1FRbr9c/6hOJVqbX4T8AQBE/XgAAAAAAAAAB+wAAADQAAAC0TQHICLLXP39quiP45eE/AEASP30AAAAAAAAAAfwAAAA0AAAAnMeGIRG61z9fbITXcvvhPwBAEj+NAAAAAAAAAAH9AAAANAAAAINBDHsZwtc/u+5AOEwW4j8AABI/jQAAAAAAAAAB/gAAADQAAABqu5HUIcrXP+abo9LvMuI/AAATP50AAAAAAAAAAf8AAAA0AAAAUDUXLirS1z8RSQZtk0/iPwCAEz+dAAAAAAAAAAEAAQAANAAAAC8tyfrf3Nc/PPZoBzds4j8AwBI/rAAAAAAAAAABAQEAADQAAAANJXvHlefXP5h4JWgQh+I/AEASP6wAAAAAAAAAAQIBAAA0AAAA3RiGeqb31z8e0DuPH6DiPwAAEz+8AAAAAAAAAAEDAQAANAAAAKsMkS23B9g/KqdfCdCz4j8AgBM/vAAAAAAAAAABBAEAADQAAABo/PTGIh3YP5MoNxDsw+I/AEAYP8wAAAAAAAAAAQUBAAA0AAAAFuixRuk32D+DKRxqqc7iPwBAGj/MAAAAAAAAAAEGAQAANAAAAKHLIJNlXdg/KH9o3T3S4j8AACI/zAAAAAAAAAABBwEAADQAAAANp0Gsl43YP7D+dTDfzOI/AIAlP9sAAAAAAAAAAQgBAAA0AAAAZn67qyTD2D9IfZ4pw7ziPwAALz/bAAAAAAAAAAEJAQAANAAAALjTYR5f+9g/pk9J4sCa4j8AADM/6wAAAAAAAAABCgEAADQAAADAlpidskvZP0z1g615YeI/AIA3P+sAAAAAAAAAAQsBAAA0AAAAns+tXGmp2T/YxH9YPx/iPwAAOT/6AAAAAAAAAAEMAQAANAAAAHwIwxsgB9o/+hKk/OjM4T8AwDk/+gAAAAAAAAABDQEAADQAAAA5OYqnjG/aP/6KiYCfceE/AAA6PwoBAAAAAAAAAQ4BAAA0AAAA1WEDAK/i2j9Orgfrfh3hPwBAHD8KAQAAAAAAAAEPAQAANAAAAHcMUOUjU9s/YP0Q6eXV4D8AwA4/GgEAAAAAAAABEAEAADQAAAAsu0PkPb7bP773ss11leA/AEAHPxoBAAAAAAAAAREBAAA0AAAA8W3e/Pwj3D8L8zkMw1/gPwDABD85AQAAAAAAAAESAQAANAAAAGm4fzKX8ec/OQ8QlfOh4T8AALY+AAAAAAAAAAABEwEAADQAAACDPvrYjunnPws6ts69o+E/AAD5PhAAAAAAAAAAARQBAAA0AAAAhv9jHzjo5z8LOrbOvaPhPwAABD8QAAAAAAAAAAEVAQAANAAAAIM++tiO6ec/Czq2zr2j4T8AgAk/EAAAAAAAAAABFgEAADQAAACDPvrYjunnPws6ts69o+E/AIARPxAAAAAAAAAAARcBAAA0AAAAgz762I7p5z8LOrbOvaPhPwAAFD8fAAAAAAAAAAEYAQAANAAAAIM++tiO6ec/Czq2zr2j4T8AwBg/HwAAAAAAAAABGQEAADQAAACG/2MfOOjnP95kXAiIpeE/AMAaPx8AAAAAAAAAARoBAAA0AAAAhv9jHzjo5z+Euqh7HKnhPwCAGz8fAAAAAAAAAAEbAQAANAAAAIM++tiO6ec//DqbKHuu4T8AABw/HwAAAAAAAAABHAEAADQAAACDPvrYjunnPxkR2khut+E/AAAcPyUAAAAAAAAAAR0BAAA0AAAAgz762I7p5z+CkrFPisfhPwAAHD80AAAAAAAAAAEeAQAANAAAAIM++tiO6ec/COrHdpng4T8AABw/NAAAAAAAAAABHwEAADQAAAB9fZCS5ernPwXC0EoH/+E/AAAcP0QAAAAAAAAAASABAAA0AAAAfX2QkuXq5z/YxH9YPx/iPwBAGz9EAAAAAAAAAAEhAQAANAAAAHq8Jkw87Oc/qccuZnc/4j8AABs/VAAAAAAAAAABIgEAADQAAAB2+7wFk+3nP6afNzrlXeI/AIAbP1QAAAAAAAAAASMBAAA0AAAAbXnpeEDw5z//IfSavnjiPwDAGz9jAAAAAAAAAAEkAQAANAAAAGX3Fezt8uc/iHkKws2R4j8AgB0/cwAAAAAAAAABJQEAADQAAABYtNgY8vbnPzumeq8SqeI/AEAeP3MAAAAAAAAAASYBAAA0AAAATzIFjJ/55z9IfZ4pw7ziPwBAJD9zAAAAAAAAAAEnAQAANAAAAETvx7ij/ec/sP51MN/M4j8AACc/gwAAAAAAAAABKAEAADQAAAAz6yCf/gLoP0ZVp/0w2+I/AEAsP4MAAAAAAAAAASkBAAA0AAAAIud5hVkI6D82VoxX7uXiPwCALj+SAAAAAAAAAAEqAQAANAAAAA4iaSULD+g/VCzLd+Hu4j8AQDI/kgAAAAAAAAABKwEAADQAAAD0m+5+ExfoP8ysvSRA9OI/AAA0P6IAAAAAAAAAASwBAAA0AAAA2FQKknIg6D/MrL0kQPTiPwDANj+iAAAAAAAAAAEtAQAANAAAAK7K6NHVLeg/J1dxsavw4j8AADg/sQAAAAAAAAABLgEAADQAAAB0PCD4k0DoPwmBMpG45+I/AAA7P7EAAAAAAAAAAS8BAAA0AAAAMyyEkf9V6D/O1LRQ0tXiPwAAPD/BAAAAAAAAAAEwAQAANAAAAOeZFJ4Ybug/dVL47/i64j8AgD8/wQAAAAAAAAABMQEAADQAAACMA/6QjIvoP5h4JWgQh+I/AABBP9EAAAAAAAAAATIBAAA0AAAAFSYDl1+y6D/0csdMoEbiPwBAQj/RAAAAAAAAAAEzAQAANAAAAIPCjfY64eg/jUHenaj54T8AwEI/4AAAAAAAAAABNAEAADQAAAD64OviaA3pP95kXAiIpeE/AEA7P+AAAAAAAAAAATUBAAA0AAAAan12QkQ86T8As4CsMVPhPwDANz/wAAAAAAAAAAE2AQAANAAAANRYl1t2bOk/QNfjcM4J4T8AAAg/8AAAAAAAAAABNwEAADQAAABANLh0qJzpP3/7RjVrwOA/AADlPvAAAAAAAAAAATgBAAA0AAAAuhOAp3/H6T84oJymZnzgPwAAzD4AAQAAAAAAAAE5AQAANAAAAEI2ha1S7uk/4EXXcR9D4D8AAMQ+AAEAAAAAAAABOgEAADQAAABAigRD+mxyP/gMfOPtJ+k/AABSPgAAAAAAAAAAATsBAAA0AAAAMCUNLQ5/bz/KNyIduCnpPwAAkD4PAAAAAAAAAAE8AQAANAAAAIAtjwCb0Ww/yjciHbgp6T8AgJg+DwAAAAAAAAABPQEAADQAAADQMVBq4XprP8o3Ih24Kek/AACfPg8AAAAAAAAAAT4BAAA0AAAA0DFQauF6az/KNyIduCnpPwAAuj4fAAAAAAAAAAE/AQAANAAAANAxUGrhems/yjciHbgp6T8AAMU+HwAAAAAAAAABQAEAADQAAADgOdI9bs1oP8o3Ih24Kek/AIDePh8AAAAAAAAAAUEBAAA0AAAAMD6Tp7R2Zz/4DHzj7SfpPwAA6T4uAAAAAAAAAAFCAQAANAAAADBCVBH7H2Y/JOLVqSMm6T8AAPg+LgAAAAAAAAABQwEAADQAAABwRhV7QclkP4CMiTaPIuk/AAD+Pi4AAAAAAAAAAUQBAAA0AAAAwE6XTs4bYj/aNj3D+h7pPwDAAz8uAAAAAAAAAAFFAQAANAAAAMBOl07OG2I/NOHwT2Yb6T8AwAU/PgAAAAAAAAABRgEAADQAAACArTJEttxeP2K2ShacGek/AAAKPz4AAAAAAAAAAUcBAAA0AAAAILa0F0MvXD+Qi6Tc0RfpPwDACz8+AAAAAAAAAAFIAQAANAAAACC2tBdDL1w/vGD+ogcW6T8AgAs/PgAAAAAAAAABSQEAADQAAAAgtrQXQy9cP+o1WGk9FOk/AEALPz4AAAAAAAAAAUoBAAA0AAAAgK0yRLbcXj8WC7IvcxLpPwCACz9OAAAAAAAAAAFLAQAANAAAAHBGFXtByWQ/FguyL3MS6T8AwAs/TgAAAAAAAAABTAEAADQAAAAwJQ0tDn9vP0TgC/aoEOk/AAAOP30AAAAAAAAAAU0BAAA0AAAAwHkAnODHdz+eir+CFA3pPwAADz99AAAAAAAAAAFOAQAANAAAADjriwyFlIE/JgrN1bUH6T8AgA4/jAAAAAAAAAABTwEAADQAAACU1sb7JEaIP9xeNO+MAOk/AEAOP4wAAAAAAAAAAVABAAA0AAAAxICRUHNNjz+Qs5sIZPnoPwBAED+cAAAAAAAAAAFRAQAANAAAAGRSXQNsK5Q/dN1c6HDw6D8AABE/nAAAAAAAAAABUgEAADQAAABcYpEpe1uZP1YHHsh95+g/AEASP6sAAAAAAAAAAVMBAAA0AAAAvhAd6A8Mnz9mBjluwNzoPwDAEj+rAAAAAAAAAAFUAQAANAAAANFv8LnmSKI/dgVUFAPS6D8AgBM/qwAAAAAAAAABVQEAADQAAAB35Y2xtqGlP7TZyIB7xeg/AMATP7sAAAAAAAAAAVYBAAA0AAAA2UqPQvIPqT/A2OMmvrroPwDAEz+7AAAAAAAAAAFXAQAANAAAAEHxAG5/KKw/KoKyWWys6D8AABQ/ywAAAAAAAAABWAEAADQAAAAxuKpmNRavP5QrgYwanug/AEATP8sAAAAAAAAAAVkBAAA0AAAAkj+qr/UBsT/+1E+/yI/oPwAAEz/aAAAAAAAAAAFaAQAANAAAAEozmxJlY7I/an4e8naB6D8AwBA/2gAAAAAAAAABWwEAADQAAABoP3YPs6SzP9Qn7SQlc+g/AMAPP+oAAAAAAAAAAVwBAAA0AAAAboRzcwibtD8S/GGRnWboPwDADz/qAAAAAAAAAAFdAQAANAAAANbhWnE8cbU/Ivt8N+Bb6D8AwA8/+gAAAAAAAAABXgEAADQAAADEX3o8mRy2P9ZP5FC3VOg/AIAQP/oAAAAAAAAAAV8BAAA0AAAAOP7R1B6dtj9ez/GjWE/oPwDAED8JAQAAAAAAAAFgAQAANAAAAAy1EweD/bY/unmlMMRL6D8AgBM/CQEAAAAAAAABYQEAADQAAABGhD/TxT23PxQkWb0vSOg/AAAVPxkBAAAAAAAAAWIBAAA0AAAAwGMHBp1otz9uzgxKm0ToPwCAGT8ZAQAAAAAAAAFjAQAANAAAAORrVTnnXbc/nKNmENFC6D8AABs/GQEAAAAAAAABZAEAADQAAAConCltpB23P5yjZhDRQug/AMAbPzgBAAAAAAAAAWUBAAA0AAAA9O01boqytj+co2YQ0ULoPwAAHD84AQAAAAAAAAFmAQAANAAAAMRfejyZHLY/nKNmENFC6D8AABw/SAEAAAAAAAABZwEAADQAAAC02Qw+8nu1P27ODEqbROg/AEAbP0gBAAAAAAAAAWgBAAA0AAAAxlvtcpXQtD9uzgxKm0ToPwAAGz9XAQAAAAAAAAFpAQAANAAAANrdzac4JbQ/nKNmENFC6D8AgBo/VwEAAAAAAAABagEAADQAAADuX67c23mzP5yjZhDRQug/AAAaP3cBAAAAAAAAAWsBAAA0AAAA3tlA3jTZsj+co2YQ0ULoPwDAGD93AQAAAAAAAAFsAQAANAAAANBT09+NOLI/yHjA1gZB6D8AQBg/dwEAAAAAAAABbQEAADQAAADAzWXh5pexP/ZNGp08P+g/AMAVP3cBAAAAAAAAAW4BAAA0AAAAcDdcfKsMsT8gI3Rjcj3oPwDAFD+GAQAAAAAAAAFvAQAANAAAANyQtrDblrA/ICN0Y3I96D8AABM/hgEAAAAAAAABcAEAADQAAADk0SZLLUGwPyAjdGNyPeg/AEASP5YBAAAAAAAAAXEBAAA0AAAArAL7fuoAsD9O+M0pqDvoPwBADz+WAQAAAAAAAAFyAQAANAAAAKwC+37qALA/qKKBthM46D8AwAw/lgEAAAAAAAABcwEAADQAAAAG2nR+dzawPzAijwm1Mug/AIALP7UBAAAAAAAAAXQBAAA0AAAA/JgE5CWMsD/mdvYijCvoPwCACj+1AQAAAAAAAAF1AQAANAAAAJI/qq/1AbE/yKC3Apki6D8AAAo/tQEAAAAAAAABdgEAADQAAACgxReunKKxP9if0qjbF+g/AIALP9QBAAAAAAAAAXcBAAA0AAAAggLH3qejsj9wHvuhvwfoPwBADD/UAQAAAAAAAAF4AQAANAAAAOQePkKKz7M/NXJ9Ydn15z8AwAw/1AEAAAAAAAABeQEAADQAAAACKxk/2BC1P/rF/yDz4+c/AAANP+QBAAAAAAAAAXoBAAA0AAAAPj9Cb3BHtj/s7tumQtDnPwAADT/kAQAAAAAAAAF7AQAANAAAABw7gQUqnrc/3he4LJK85z8AAA0/5AEAAAAAAAABfAEAADQAAAD2NsCb4/S4P6JrOuyrquc/AAANP/QBAAAAAAAAAX0BAAA0AAAAFEObmDE2uj8MFQkfWpznPwAADT/0AQAAAAAAAAF+AQAANAAAANh3/JXyQbs/dr7XUQiO5z8AgA0/EwIAAAAAAAABfwEAADQAAAAezZVg3CK8P4a98vdKg+c/AMANPxMCAAAAAAAAAYABAAA0AAAACku1KznOvD8OPQBL7H3nPwCADj8iAgAAAAAAAAGBAQAANAAAAH7pDMS+Tr0/aOez11d65z8AwA4/IgIAAAAAAAABggEAADQAAABUoE72Iq+9P2jns9dXeuc/AMASPyICAAAAAAAAAYMBAAA0AAAArnfI9a/kvT/gZ6aEtn/nPwCAFD8iAgAAAAAAAAGEAQAANAAAAIxvesJl770/GxQkxZyR5z8AwBc/MgIAAAAAAAABhQEAADQAAABUoE72Iq+9P2OXxX8zt+c/AAAZPzICAAAAAAAAAYYBAAA0AAAA4AH3XZ0uvT/N8KVaveXnPwBAGT9CAgAAAAAAAAGHAQAANAAAABaMJcaKeLw/2J/SqNsX6D8AABk/QgIAAAAAAAABiAEAADQAAABIFlQueMK7PzL6l90iUeg/AMAVP0ICAAAAAAAAAYkBAAA0AAAAAsG6Y47huj+kKpwyXZPoPwAAFD9RAgAAAAAAAAGKAQAANAAAAFZTN//FILo/7oVGwWHX6D8AgOU+UQIAAAAAAAABiwEAADQAAACq5bOa/V+5PzTh8E9mG+k/AIDHPmECAAAAAAAAAYwBAAA0AAAAZJAa0BN/uD+aEtr+XWjpPwCAtT5hAgAAAAAAAAGNAQAANAAAABw7gQUqnrc/0m5p5x+36T8AALA+kAIAAAAAAAABjgEAADQAAACTOvPbXSWpP5hWwjTbWe4/AACdPgAAAAAAAAAAAY8BAAA0AAAAUypXdck6qT8Q17ThOV/uPwAA1z4QAAAAAAAAAAGQAQAANAAAAM0JH6igZak/tiwBVc5i7j8AAOQ+EAAAAAAAAAABkQEAADQAAAC5hz5z/RCqP7YsAVXOYu4/AIDtPhAAAAAAAAAAAZIBAAA0AAAAMSaWC4ORqj+2LAFVzmLuPwAA9j4QAAAAAAAAAAGTAQAANAAAAJeDfQm3Z6s/5AFbGwRh7j8AAPg+HwAAAAAAAAABlAEAADQAAAA7sJDTLX6sP+QBWxsEYe4/AEACPx8AAAAAAAAAAZUBAAA0AAAA0ZszA1PqrT+YVsI021nuPwAABT8vAAAAAAAAAAGWAQAANAAAACd3Oszja68/9AB2wUZW7j8AQAk/LwAAAAAAAAABlwEAADQAAABAqaBKunawP6hV3dodT+4/AAALPz8AAAAAAAAAAZgBAAA0AAAAyg7WezhCsT9eqkT09EfuPwCAED8/AAAAAAAAAAGZAQAANAAAANBT09+NOLI/QtQF1AE/7j8AABM/PwAAAAAAAAABmgEAADQAAABQeJh2ulmzPyT+xrMONu4/AAAaPz8AAAAAAAAAAZsBAAA0AAAAspQP2pyFtD9g0jsghynuPwAAHT9OAAAAAAAAAAGcAQAANAAAAA6xhj1/sbU/Qvz8/5Mg7j8AQCE/TgAAAAAAAAABnQEAADQAAADqrMXTOAi3P4DQcWwMFO4/AAAjP14AAAAAAAAAAZ4BAAA0AAAAZJAa0BN/uD/qeUCfugXuPwBAJD9eAAAAAAAAAAGfAQAANAAAANpzb8zu9bk/rM3CXtTz7T8AwCQ/bgAAAAAAAAABoAEAADQAAACWZ2AvXle7P8zL+KpZ3u0/AMAkP24AAAAAAAAAAaEBAAA0AAAAkGvt+GGjvD+SH3tqc8ztPwAAJT99AAAAAAAAAAGiAQAANAAAAK53yPWv5L0/sh2xtvi27T8AACU/fQAAAAAAAAABowEAADQAAADsi/ElSBu/P3ZxM3YSpe0/AAAlP40AAAAAAAAAAaQBAAA0AAAARlwCeN8YwD/gGgKpwJbtPwAAJT+NAAAAAAAAAAGlAQAANAAAANkCqEOvjsA/SsTQ226I7T8AACU/nAAAAAAAAAABpgEAADQAAACxuel1E+/AP1rD64Gxfe0/AAAlP5wAAAAAAAAAAacBAAA0AAAAuHwg9WY/wT887axhvnTtPwAAJT+sAAAAAAAAAAGoAQAANAAAAAJQ89pOesE/HhduQctr7T8AACc/rAAAAAAAAAABqQEAADQAAAB9L7sNJqXBP3jBIc42aO0/AAAoP7wAAAAAAAAAAaoBAAA0AAAACBMqWqLKwT8AQS8h2GLtPwAALT+8AAAAAAAAAAGrAQAANAAAAOgK3CZY1cE/WuvirUNf7T8AADE/2wAAAAAAAAABrAEAADQAAAAaF9FzR8XBPxBASscaWO0/AAAzP9sAAAAAAAAAAa0BAAA0AAAAjjNiJ8ufwT/ElLHg8VDtPwDAMj/bAAAAAAAAAAGuAQAANAAAAGRo3XQtWsE/TBS/M5NL7T8AQDI/6wAAAAAAAAABrwEAADQAAABuqU0PfwTBP9STzIY0Ru0/AEAuP+sAAAAAAAAAAbABAAA0AAAAduq9qdCuwD8uPoAToELtPwBALD/6AAAAAAAAAAGxAQAANAAAAJAv1V3HU8A/XBPa2dVA7T8AQCo/+gAAAAAAAAABsgEAADQAAAB28SZXxua/Py4+gBOgQu0/AEApPwoBAAAAAAAAAbMBAAA0AAAA7IvxJUgbvz8CaSZNakTtPwCAKT8KAQAAAAAAAAG0AQAANAAAAEIebsF/Wr4/qL5ywP5H7T8AwCk/GQEAAAAAAAABtQEAADQAAABUoE72Iq+9P0wUvzOTS+0/AMApPxkBAAAAAAAAAbYBAAA0AAAAIhKTxDEZvT/ElLHg8VDtPwAAKj8pAQAAAAAAAAG3AQAANAAAAJBr7fhho7w/PBWkjVBW7T8AQCk/KQEAAAAAAAABuAEAADQAAACarF2Ts028P+Jq8ADlWe0/AAApPykBAAAAAAAAAbkBAAA0AAAAQNXjkyYYvD9a6+KtQ1/tPwDAJz89AQAAAAAAAAG6AQAANAAAAGDdMcdwDbw/AEEvIdhi7T8AQCc/PQEAAAAAAAABuwEAADQAAADavPn5Rzi8P3jBIc42aO0/AAAmP0wBAAAAAAAAAbwBAAA0AAAA0nuJX/aNvD8eF25By2vtPwBAJT9MAQAAAAAAAAG9AQAANAAAAGYiLyvGA70/aMIGKPRy7T8AACY/bAEAAAAAAAABvgEAADQAAACWsOpct5m9PxAYU5uIdu0/AIAmP2wBAAAAAAAAAb8BAAA0AAAAYia89MlPvj8QGFObiHbtPwAAKT9sAQAAAAAAAAHAAQAANAAAAIhzB4xpO78/PO2sYb507T8AACo/bAEAAAAAAAABwQEAADQAAAAETGYRSy7AP5aXYO4pce0/AMArP3sBAAAAAAAAAcIBAAA0AAAARt7IXOG+wD9K7McHAWrtPwCALD97AQAAAAAAAAHDAQAANAAAAJZ00sEcSsE/LhaJ5w1h7T8AQC0/iwEAAAAAAAABxAEAADQAAAD4DoNA/c/BPxBASscaWO0/AMAtP4sBAAAAAAAAAcUBAAA0AAAAWakzv91Vwj/yaQunJ0/tPwDALT+aAQAAAAAAAAHGAQAANAAAAMtHi1dj1sI/qL5ywP5H7T8AAC4/mgEAAAAAAAABxwEAADQAAACC9n5WfUHDP1wT2tnVQO0/AEAtP6oBAAAAAAAAAcgBAAA0AAAAd7UOvCuXwz/kkucsdzvtPwAALT+qAQAAAAAAAAHJAQAANAAAAK+EOohu18M/Pj2bueI37T8AwC8/ugEAAAAAAAABygEAADQAAAAbYFuhoAfEP2wS9X8YNu0/AAAxP7oBAAAAAAAAAcsBAAA0AAAAuEdxB8InxD9sEvV/GDbtPwCANT+6AQAAAAAAAAHMAQAANAAAAKdDyu0cLcQ/5JLnLHc77T8AgDc/yQEAAAAAAAABzQEAADQAAADqU2ZUsRfEP6i+csD+R+0/AIA4P8kBAAAAAAAAAc4BAAA0AAAAj3zsVCTiwz94wSHONmjtPwAAOT/ZAQAAAAAAAAHPAQAANAAAAFetwIjhocM/4BoCqcCW7T8AQDY/2QEAAAAAAAAB0AEAADQAAABw8tc82EbDPwqgbRfS0e0/AAA1P+kBAAAAAAAAAdEBAAA0AAAAu0PkPb7bwj+A0HFsDBTuPwDAND/pAQAAAAAAAAHSAQAANAAAAEqljKU4W8I/5AFbGwRh7j8AwDQ/+AEAAAAAAAAB0wEAADQAAADGAo7zDeDBP9KyUR2dqO4/AEAvP/gBAAAAAAAAAdQBAAA0AAAAIlhBDplvwT9G41Vy1+ruPwAALT8IAgAAAAAAAAHVAQAANAAAADudWMKPFME/vBNaxxEt7z8AAAw/CAIAAAAAAAAB1gEAADQAAAAm1nopl8nAPwRvBFYWce8/AID6PhcCAAAAAAAAAdcBAAA0AAAAufpZEGWZwD+mdGJxhrHvPwCA6D4XAgAAAAAAAAHYAQAANAAAABwTRKpDecA//s4nps3q7z8AAOI+NwIAAAAAAAAL"/>
</p:tagLst>
</file>

<file path=ppt/tags/tag28.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38783|recordLength=38801|start=0|end=38783|audioFormat={00001610-0000-0010-8000-00AA00389B71}|audioRate=44100|muted=false|volume=0.8|fadeIn=0|fadeOut=0|videoFormat={34363248-0000-0010-8000-00AA00389B71}|videoRate=15|videoWidth=256|videoHeight=256"/>
</p:tagLst>
</file>

<file path=ppt/tags/tag29.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DEhNz8JAwAAAAMAAAAHAAAABwMAAAAAAQAAAAQAAAAECUlua0F0b21WMQIAAAAJBAAAAAkFAAAACQYAAAAKBQQAAAALUGVuU3Ryb2tlVjEEAAAACkF0dHJpYnV0ZXMFVHJhY2UJU3RhcnRUaW1lBFR5cGUEBAAED1BlbkF0dHJpYnV0ZXNWMQIAAAAKSW5rVHJhY2VWMQIAAAAQDEFjdGlvblR5cGVWMQIAAAACAAAACQcAAAAJCAAAAA4vAAAAAAAABff///8MQWN0aW9uVHlwZVYxAQAAAAd2YWx1ZV9fAAgCAAAAAAAAAAEFAAAABAAAAAkKAAAACQsAAABeQgAAAAAAAAH0////9////wAAAAABBgAAAAQAAAAJDQAAAAkOAAAAq08AAAAAAAAB8f////f///8AAAAABQcAAAAPUGVuQXR0cmlidXRlc1YxCgAAAAdfY29sb3JBB19jb2xvclIHX2NvbG9yRwdfY29sb3JCCkZpdFRvQ3VydmUGSGVpZ2h0Dklnbm9yZVByZXNzdXJlDUlzSGlnaGxpZ2h0ZXIFU2hhcGUFV2lkdGgAAAAAAAAAAAQAAgICAgEGAQEMQnJ1c2hTaGFwZVYxAgAAAAYCAAAA/wAA/wAAAAAAAAAIQAAABfD///8MQnJ1c2hTaGFwZVYxAQAAAAd2YWx1ZV9fAAgCAAAAAQAAAAAAAAAAAAhABQgAAAAKSW5rVHJhY2VWMQMAAAANTGlzdGAxK19pdGVtcwxMaXN0YDErX3NpemUPTGlzdGAxK192ZXJzaW9uBAAAGFNoYXJlZC5JbmtpbmcuSW5rUG9pbnRbXQIAAAAICAIAAAAJEQAAAGgAAABoAAAAAQoAAAAHAAAA/wAA/wAAAAAAAAAIQAAAAe7////w////AQAAAAAAAAAAAAhAAQsAAAAIAAAACRMAAABMAAAATAAAAAENAAAABwAAAP8AAP8AAAAAAAAACEAAAAHs////8P///wEAAAAAAAAAAAAIQAEOAAAACAAAAAkVAAAAVQAAAFUAAAAHEQAAAAABAAAAgAAAAAQKSW5rUG9pbnRWMQIAAAAJFgAAAAkXAAAACRgAAAAJGQAAAAkaAAAACRsAAAAJHAAAAAkdAAAACR4AAAAJHwAAAAkgAAAACSEAAAAJIgAAAAkjAAAACSQAAAAJJQAAAAkmAAAACScAAAAJKAAAAAkpAAAACSoAAAAJKwAAAAksAAAACS0AAAAJLgAAAAkvAAAACTAAAAAJMQAAAAkyAAAACTMAAAAJNAAAAAk1AAAACTYAAAAJNwAAAAk4AAAACTkAAAAJOgAAAAk7AAAACTwAAAAJPQAAAAk+AAAACT8AAAAJQAAAAAlBAAAACUIAAAAJQwAAAAlEAAAACUUAAAAJRgAAAAlHAAAACUgAAAAJSQAAAAlKAAAACUsAAAAJTAAAAAlNAAAACU4AAAAJTwAAAAlQAAAACVEAAAAJUgAAAAlTAAAACVQAAAAJVQAAAAlWAAAACVcAAAAJWAAAAAlZAAAACVoAAAAJWwAAAAlcAAAACV0AAAAJXgAAAAlfAAAACWAAAAAJYQAAAAliAAAACWMAAAAJZAAAAAllAAAACWYAAAAJZwAAAAloAAAACWkAAAAJagAAAAlrAAAACWwAAAAJbQAAAAluAAAACW8AAAAJcAAAAAlxAAAACXIAAAAJcwAAAAl0AAAACXUAAAAJdgAAAAl3AAAACXgAAAAJeQAAAAl6AAAACXsAAAAJfAAAAAl9AAAADRgHEwAAAAABAAAAgAAAAAQKSW5rUG9pbnRWMQIAAAAJfgAAAAl/AAAACYAAAAAJgQAAAAmCAAAACYMAAAAJhAAAAAmFAAAACYYAAAAJhwAAAAmIAAAACYkAAAAJigAAAAmLAAAACYwAAAAJjQAAAAmOAAAACY8AAAAJkAAAAAmRAAAACZIAAAAJkwAAAAmUAAAACZUAAAAJlgAAAAmXAAAACZgAAAAJmQAAAAmaAAAACZsAAAAJnAAAAAmdAAAACZ4AAAAJnwAAAAmgAAAACaEAAAAJogAAAAmjAAAACaQAAAAJpQAAAAmmAAAACacAAAAJqAAAAAmpAAAACaoAAAAJqwAAAAmsAAAACa0AAAAJrgAAAAmvAAAACbAAAAAJsQAAAAmyAAAACbMAAAAJtAAAAAm1AAAACbYAAAAJtwAAAAm4AAAACbkAAAAJugAAAAm7AAAACbwAAAAJvQAAAAm+AAAACb8AAAAJwAAAAAnBAAAACcIAAAAJwwAAAAnEAAAACcUAAAAJxgAAAAnHAAAACcgAAAAJyQAAAA00BxUAAAAAAQAAAIAAAAAECklua1BvaW50VjECAAAACcoAAAAJywAAAAnMAAAACc0AAAAJzgAAAAnPAAAACdAAAAAJ0QAAAAnSAAAACdMAAAAJ1AAAAAnVAAAACdYAAAAJ1wAAAAnYAAAACdkAAAAJ2gAAAAnbAAAACdwAAAAJ3QAAAAneAAAACd8AAAAJ4AAAAAnhAAAACeIAAAAJ4wAAAAnkAAAACeUAAAAJ5gAAAAnnAAAACegAAAAJ6QAAAAnqAAAACesAAAAJ7AAAAAntAAAACe4AAAAJ7wAAAAnwAAAACfEAAAAJ8gAAAAnzAAAACfQAAAAJ9QAAAAn2AAAACfcAAAAJ+AAAAAn5AAAACfoAAAAJ+wAAAAn8AAAACf0AAAAJ/gAAAAn/AAAACQABAAAJAQEAAAkCAQAACQMBAAAJBAEAAAkFAQAACQYBAAAJBwEAAAkIAQAACQkBAAAJCgEAAAkLAQAACQwBAAAJDQEAAAkOAQAACQ8BAAAJEAEAAAkRAQAACRIBAAAJEwEAAAkUAQAACRUBAAAJFgEAAAkXAQAACRgBAAAJGQEAAAkaAQAACRsBAAAJHAEAAAkdAQAACR4BAAANKwUWAAAACklua1BvaW50VjEEAAAAAVgBWQ5QcmVzc3VyZUZhY3RvcglUaW1lU3RhbXAAAAAABgYLEAIAAACAIhwZDeJ2P8QiA15zCe0/AICJPgAAAAAAAAAAARcAAAAWAAAAAJwWpRnecj/0EWDOLhztPwCAvD4QAAAAAAAAAAEYAAAAFgAAAADEFClzh3E/FFzzw6so7T8AAMg+EAAAAAAAAAABGQAAABYAAAAAKSJiTLRtPygBvT7qLu0/AADQPhAAAAAAAAAAARoAAAAWAAAAACkiYky0bT8oAb0+6i7tPwAA2D4QAAAAAAAAAAEbAAAAFgAAAAApImJMtG0/KAG9Puou7T8AANo+HwAAAAAAAAABHAAAABYAAAAAKSJiTLRtPygBvT7qLu0/AIDcPh8AAAAAAAAAAR0AAAAWAAAAACkiYky0bT8oAb0+6i7tPwCA3T4fAAAAAAAAAAEeAAAAFgAAAAApImJMtG0/KAG9Puou7T8AAN8+HwAAAAAAAAABHwAAABYAAAAAKSJiTLRtPxRc88OrKO0/AIDfPi8AAAAAAAAAASAAAAAWAAAAACkiYky0bT8UXPPDqyjtPwCA3j4vAAAAAAAAAAEhAAAAFgAAAAApImJMtG0/FFzzw6so7T8AAN4+LwAAAAAAAAABIgAAABYAAAAAKSJiTLRtPwC3KUltIu0/AADfPi8AAAAAAAAAASMAAAAWAAAAACkiYky0bT8AtylJbSLtPwCA3z4/AAAAAAAAAAEkAAAAFgAAAAApImJMtG0/ALcpSW0i7T8AAOI+PwAAAAAAAAABJQAAABYAAACA7BKtzDBwPxRc88OrKO0/AADjPj8AAAAAAAAAASYAAAAWAAAAAJwWpRnecj8oAb0+6i7tPwCA6z4/AAAAAAAAAAEnAAAAFgAAAID6HZWzOHg/KAG9Puou7T8AAO8+PwAAAAAAAAABKAAAABYAAACAMScB9Ol+PygBvT7qLu0/AID1Pm0AAAAAAAAAASkAAAAWAAAAQPea8JPPhD8oAb0+6i7tPwAA+D59AAAAAAAAAAEqAAAAFgAAAIAZpZonLIw/KAG9Puou7T8AgPo+jQAAAAAAAAABKwAAABYAAADgiVjgsG+SPygBvT7qLu0/AID7PpwAAAAAAAAAASwAAAAWAAAAoF5gb/QfmD8oAb0+6i7tPwCA+z6cAAAAAAAAAAEtAAAAFgAAAGAzaP430J0/MKaGuSg17T8AAPw+nAAAAAAAAAABLgAAABYAAAAQBLjGPcChPzCmhrkoNe0/AAD8PpwAAAAAAAAAAS8AAAAWAAAAcJ+8/N0YpT9ES1A0ZzvtPwAA/D6sAAAAAAAAAAEwAAAAFgAAAIDrQaH88ag/REtQNGc77T8AAP0+rAAAAAAAAAABMQAAABYAAACQ6Ee0mUutP0RLUDRnO+0/AID9PrwAAAAAAAAAATIAAAAWAAAAUBBnywXosD9U8BmvpUHtPwCA/D68AAAAAAAAAAEzAAAAFgAAAEAsqrw+KrM/YJXjKeRH7T8AAPw+ywAAAAAAAAABNAAAABYAAADAZa0V4oG1P2CV4ynkR+0/AAD9PssAAAAAAAAAATUAAAAWAAAAqDJxdZlEuD90Oq2kIk7tPwCA/T7bAAAAAAAAAAE2AAAAFgAAABAd9Ty7HLs/lIRAmp9a7T8AgP0+2wAAAAAAAAABNwAAABYAAACAzPg0CMq9P9QYZ4WZc+0/AAD+PuoAAAAAAAAAATgAAAAWAAAAOC+eYvUwwD8ICMT1VIbtPwAA/j7qAAAAAAAAAAE5AAAAFgAAAGgkYEYGncE/SJzq4E6f7T8AAP4++gAAAAAAAAABOgAAABYAAABUKAJezBPDP4gwEcxIuO0/AAAAP/oAAAAAAAAAATsAAAAWAAAAiB3EQd1/xD/YaQEygdftPwCAAD8KAQAAAAAAAAE8AAAAFgAAADj1xb2D1sU/MKPxl7n27T8AwAA/CgEAAAAAAAABPQAAABYAAABwrwfSvxfHP3zc4f3xFe4/AAABPxkBAAAAAAAAAT4AAAAWAAAALIcJTmZuyD/MFdJjKjXuPwBAAD8ZAQAAAAAAAAE/AAAAFgAAAJxt6/3Bz8k/QJlVv99g7j8AAAA/KQEAAAAAAAABQAAAABYAAACYNg1GsxvLP7Qc2RqVjO4/AAAAPykBAAAAAAAAAUEAAAAWAAAAUNOO8oRHzD88RSbxiL7uPwAAAD85AQAAAAAAAAFCAAAAFgAAABBwEJ9Wc80/sMipTD7q7j8AgAE/OQEAAAAAAAABQwAAABYAAAAAOTLnR7/OPxxMLajzFe8/AEACPzkBAAAAAAAAAUQAAAAWAAAAXAiaMfcK0D+EKueIajvvPwCABj9IAQAAAAAAAAFFAAAAFgAAAHjlujuVq9A/1GPX7qJa7z8AgAg/SAEAAAAAAAABRgAAABYAAAA8u+ur2EbRPxT4/dmcc+8/AMAMP1gBAAAAAAAAAUcAAAAWAAAAmIksgsHc0T9UjCTFlozvPwDADj9YAQAAAAAAAAFIAAAAFgAAALhmTYxffdI/iHuBNVKf7z8AwBE/dwEAAAAAAAABSQAAABYAAACQUk7KsijTP6jFFCvPq+8/AAATP3cBAAAAAAAAAUoAAAAWAAAAbD5PCAbU0z+4at6lDbLvPwDAFD93AQAAAAAAAAFLAAAAFgAAAIgbcBKkdNQ/uGrepQ2y7z8AgBU/dwEAAAAAAAABTAAAABYAAADo6bDojArVP6jFFCvPq+8/AEAWP4cBAAAAAAAAAU0AAAAWAAAAZM7BjIWw1T+Ie4E1Up/vPwDAFj+HAQAAAAAAAAFOAAAAFgAAADi6wsrYW9Y/VIwkxZaM7z8AgBc/lgEAAAAAAAABTwAAABYAAAAYpsMILAfXPxT4/dmcc+8/AMAXP5YBAAAAAAAAAVAAAAAWAAAA0Hv0eG+i1z/UY9fuolrvPwCAGj+mAQAAAAAAAAFRAAAAFgAAACiFtR4tY9g/ZOBTk+0u7z8AABw/pgEAAAAAAAABUgAAABYAAAAkh4YqkB7ZPxxMLajzFe8/AMAeP7YBAAAAAAAAAVMAAAAWAAAAeJBH0E3f2T/QEj1Cu/buPwAAID+2AQAAAAAAAAFUAAAAFgAAALCDOKj7j9o/jH4WV8Hd7j8AQCI/xQEAAAAAAAABVQAAABYAAAAsaElM9DXbP1Dq72vHxO4/AEAjP8UBAAAAAAAAAVYAAAAWAAAAkDaKIt3L2z8g+5L7C7LuPwBAJD/VAQAAAAAAAAFXAAAAFgAAAAgbm8bVcdw/+LD/BY+l7j8AwCQ/1QEAAAAAAAABWAAAABYAAADkBpwEKR3dP9hmbBASme4/AAAmP9UBAAAAAAAAAVkAAAAWAAAA/OO8Dse93T/YZmwQEpnuPwCAJj/kAQAAAAAAAAFaAAAAFgAAAFiy/eSvU94/2GZsEBKZ7j8AACg/5AEAAAAAAAABWwAAABYAAACcam7tiNneP9hmbBASme4/AIAoPwICAAAAAAAAAVwAAAAWAAAA3CLf9WFf3z/sCzaLUJ/uPwBAKT8CAgAAAAAAAAFdAAAAFgAAAEDxH8xK9d8/+LD/BY+l7j8AwCk/AgIAAAAAAAABXgAAABYAAAB+YygeR0jgPyD7kvsLsu4/AAArPwICAAAAAAAAAV8AAAAWAAAAAMdQPI6Q4D88RSbxiL7uPwCAKz8RAgAAAAAAAAFgAAAAFgAAACIjicB60+A/WI+55gXL7j8AAC0/EQIAAAAAAAABYQAAABYAAACWe8n3uRPhP2w0g2FE0e4/AIAtPyECAAAAAAAAAWIAAAAWAAAAVtAR4ktR4T9sNINhRNHuPwAALz8hAgAAAAAAAAFjAAAAFgAAANgzOgCTmeE/bDSDYUTR7j8AgC8/MQIAAAAAAAABZAAAABYAAAAIm1prh+ThP2w0g2FE0e4/AAAyPzECAAAAAAAAAWUAAAAWAAAAhP6Cic4s4j9sNINhRNHuPwAAMz9AAgAAAAAAAAFmAAAAFgAAAFpes1pocuI/bDSDYUTR7j8AADc/QAIAAAAAAAABZwAAABYAAAB2uuveVLXiP2w0g2FE0e4/AMA4P1ACAAAAAAAAAWgAAAAWAAAApiEMSkkA4z9sNINhRNHuPwAAPT9QAgAAAAAAAAFpAAAAFgAAAOSTFJxFU+M/bDSDYUTR7j8AwD4/XwIAAAAAAAABagAAABYAAADSCRU776jjP2w0g2FE0e4/AEBBP18CAAAAAAAAAWsAAAAWAAAAtHQt85D24z9Yj7nmBcvuPwBAQj9vAgAAAAAAAAFsAAAAFgAAAJLfRasyROQ/PEUm8Yi+7j8AwEM/bwIAAAAAAAABbQAAABYAAAAsWT6XiZzkP/iw/wWPpe4/AIBEP38CAAAAAAAAAW4AAAAWAAAAetYu0I335D+kdw+gVobuPwDARD9/AgAAAAAAAAFvAAAAFgAAAMZTHwmSUuU/VD4fOh5n7j8AAEU/jgIAAAAAAAABcAAAABYAAABWwi8O4aLlPxCq+E4kTu4/AABFP44CAAAAAAAAAXEAAAAWAAAAQjgwrYr45T/MFdJjKjXuPwAART+eAgAAAAAAAAFyAAAAFgAAAJC1IOaOU+Y/kIGreDAc7j8AAEU/ngIAAAAAAAABcwAAABYAAADYMhEfk67mP2w3GIOzD+4/AABFP64CAAAAAAAAAXQAAAAWAAAAaKEhJOL+5j9ckk4IdQnuPwAART+uAgAAAAAAAAF1AAAAFgAAAOoESkIpR+c/TO2EjTYD7j8AAEU/vQIAAAAAAAABdgAAABYAAABYXYp5aIfnP0zthI02A+4/AMBCP70CAAAAAAAAAXcAAAAWAAAAbK7aFk3C5z9M7YSNNgPuPwDAQT+9AgAAAAAAAAF4AAAAFgAAANL7MmeE+uc/XJJOCHUJ7j8AgDk/3AIAAAAAAAABeQAAABYAAADWQZsdYS3oP3zc4f3xFe4/AMA1P9wCAAAAAAAAAXoAAAAWAAAAzHwb7TVY6D+Qgat4MBzuPwAADD/cAgAAAAAAAAF7AAAAFgAAAAapu4hVeOg/nCZ1824i7j8AgPI+3AIAAAAAAAABfAAAABYAAADSwoOjEovoP7DLPm6tKO4/AADePuwCAAAAAAAAAX0AAAAWAAAAhMZ78L+N6D+cJnXzbiLuPwCA1z7sAgAAAAAAAAF+AAAAFgAAAEBjflMu1N4/hMml2NFH4j8AAGk+AAAAAAAAAAABfwAAABYAAAAkTa6FHsTeP9AClj4KZ+I/AACgPhAAAAAAAAAAAYAAAAAWAAAABDfetw603j/wTCk0h3PiPwCAqT4QAAAAAAAAAAGBAAAAFgAAAJAZHlCknt4/BPLyrsV54j8AgLA+EAAAAAAAAAABggAAABYAAACQGR5QpJ7ePwTy8q7FeeI/AIC7PhAAAAAAAAAAAYMAAAAWAAAALBIutkmZ3j8E8vKuxXniPwAAvz4fAAAAAAAAAAGEAAAAFgAAAMwKPhzvk94/BPLyrsV54j8AAMs+HwAAAAAAAAABhQAAABYAAABwA06ClI7ePwTy8q7FeeI/AADQPh8AAAAAAAAAAYYAAAAWAAAADPxd6DmJ3j/wTCk0h3PiPwAA1T4fAAAAAAAAAAGHAAAAFgAAAFTtfbSEft4/5KdfuUht4j8AANc+LwAAAAAAAAABiAAAABYAAACU3p2Az3PeP9AClj4KZ+I/AADcPi8AAAAAAAAAAYkAAAAWAAAA2M+9TBpp3j/AXczDy2DiPwAA3j4/AAAAAAAAAAGKAAAAFgAAABjB3RhlXt4/sLgCSY1a4j8AgOs+PwAAAAAAAAABiwAAABYAAADAue1+ClneP6QTOc5OVOI/AIDxPj8AAAAAAAAAAYwAAAAWAAAAWLL95K9T3j+kEznOTlTiPwAA+j4/AAAAAAAAAAGNAAAAFgAAAACrDUtVTt4/pBM5zk5U4j8AAP4+TgAAAAAAAAABjgAAABYAAACkox2x+kjeP6QTOc5OVOI/AIACP04AAAAAAAAAAY8AAAAWAAAApKMdsfpI3j+wuAJJjVriPwAABD9eAAAAAAAAAAGQAAAAFgAAAKSjHbH6SN4/0AKWPgpn4j8AQAY/XgAAAAAAAAABkQAAABYAAAAAqw1LVU7eP/BMKTSHc+I/AEAHP14AAAAAAAAAAZIAAAAWAAAAwLntfgpZ3j8Ul7wpBIDiPwCACT9eAAAAAAAAAAGTAAAAFgAAANjPvUwaad4/SIYZmr+S4j8AQAo/fQAAAAAAAAABlAAAABYAAABU7X20hH7eP3R1dgp7peI/AMALP30AAAAAAAAAAZUAAAAWAAAAkBkeUKSe3j+0CZ31dL7iPwCADD+NAAAAAAAAAAGWAAAAFgAAACRNroUexN4/6Pj5ZTDR4j8AQA0/nAAAAAAAAAABlwAAABYAAAAgiC5V8+7ePxToVtbr4+I/AMANP6wAAAAAAAAAAZgAAAAWAAAAEMOuJMgZ3z9I17NGp/biPwAAED+8AAAAAAAAAAGZAAAAFgAAAGgFH473Sd8/eMYQt2IJ4z8AABE/vAAAAAAAAAABmgAAABYAAAC8R4/3JnrfP6i1bSceHOM/AEASP7wAAAAAAAAAAZsAAAAWAAAAyJjflAu13z/sSZQSGDXjPwDAEj/LAAAAAAAAAAGcAAAAFgAAAKT4D2al+t8/MN66/RFO4z8AABQ/ywAAAAAAAAABnQAAABYAAABIN4iCJyjgP2xy4egLZ+M/AIAUP9sAAAAAAAAAAZ4AAAAWAAAAnHn461ZY4D+wBgjUBYDjPwAAFj/bAAAAAAAAAAGfAAAAFgAAAFLDWO/gjeA/9Jouv/+Y4z8AgBY/6wAAAAAAAAABoAAAABYAAAAGDbnyasPgPySKiy+7q+M/AAAZP+sAAAAAAAAAAaEAAAAWAAAAvFYZ9vT44D9I1B4lOLjjPwAAGj/6AAAAAAAAAAGiAAAAFgAAAMCcgazRK+E/aB6yGrXE4z8AwBs/+gAAAAAAAAABowAAABYAAADU7dFJtmbhP3zDe5XzyuM/AIAcPwoBAAAAAAAAAaQAAAAWAAAA9kkKzqKp4T+IaEUQMtHjPwBAHT8KAQAAAAAAAAGlAAAAFgAAAMSpOp887+E/iGhFEDLR4z8AwB0/JwEAAAAAAAABpgAAABYAAAA4AnvWey/iP4hoRRAy0eM/AIAePycBAAAAAAAAAacAAAAWAAAA+FbDwA1t4j+IaEUQMtHjPwDAHj83AQAAAAAAAAGoAAAAFgAAAF6kGxFFpeI/fMN7lfPK4z8AgB8/NwEAAAAAAAABqQAAABYAAABs9WuuKeDiP2geshq1xOM/AMAfP0cBAAAAAAAAAaoAAAAWAAAA4E2s5Wgg4z9Ueeifdr7jPwAAIT9HAQAAAAAAAAGrAAAAFgAAAKKi9M/6XeM/SNQeJTi44z8AgCE/VgEAAAAAAAABrAAAABYAAABo9zy6jJvjPzQvVar5seM/AMAhP1YBAAAAAAAAAa0AAAAWAAAAyESVCsTT4z8kiosvu6vjPwAAIj9mAQAAAAAAAAGuAAAAFgAAANCK/cCgBuQ/EOXBtHyl4z8AACI/ZgEAAAAAAAABrwAAABYAAADGxX2QdTHkPxDlwbR8peM/AAAiP3YBAAAAAAAAAbAAAAAWAAAACv0FE51Z5D8Q5cG0fKXjPwCAIj92AQAAAAAAAAGxAAAAFgAAAKYwlkgXf+Q/EOXBtHyl4z8AwCI/dgEAAAAAAAABsgAAABYAAAA8ZCZ+kaTkPySKiy+7q+M/AAAkP4UBAAAAAAAAAbMAAAAWAAAA1pe2swvK5D80L1Wq+bHjPwCAJD+FAQAAAAAAAAG0AAAAFgAAAGrLRumF7+Q/SNQeJTi44z8AgCY/lQEAAAAAAAABtQAAABYAAAAE/9YeABXlP1R56J92vuM/AEAnP5UBAAAAAAAAAbYAAAAWAAAATDZfoSc95T9oHrIatcTjPwBAKD+0AQAAAAAAAAG3AAAAFgAAAOJp79ahYuU/fMN7lfPK4z8AwCg/tAEAAAAAAAABuAAAABYAAAAclo9ywYLlP4hoRRAy0eM/AAAqP7QBAAAAAAAAAbkAAAAWAAAApL43wTOg5T+IaEUQMtHjPwCAKj+0AQAAAAAAAAG6AAAAFgAAAILj58L4uuU/iGhFEDLR4z8AQCs/xAEAAAAAAAABuwAAABYAAABM/a/dtc3lP4hoRRAy0eM/AMArP8QBAAAAAAAAAbwAAAAWAAAAGBd4+HLg5T+IaEUQMtHjPwCALT/TAQAAAAAAAAG9AAAAFgAAADQtSMaC8OU/iGhFEDLR4z8AQC4/0wEAAAAAAAABvgAAABYAAADwOyj6N/vlP4hoRRAy0eM/AMAvP+MBAAAAAAAAAb8AAAAWAAAAskoILu0F5j+IaEUQMtHjPwCAMD/jAQAAAAAAAAHAAAAAFgAAAA5S+MdHC+Y/iGhFEDLR4z8AQDE/8wEAAAAAAAABwQAAABYAAABuWehhohDmP4hoRRAy0eM/AMAxP/MBAAAAAAAAAcIAAAAWAAAA0GDY+/wV5j+IaEUQMtHjPwDAMD/zAQAAAAAAAAHDAAAAFgAAAH5k0EiqGOY/fMN7lfPK4z8AQDA/8wEAAAAAAAABxAAAABYAAAAqaMiVVxvmP3zDe5XzyuM/AAArPwICAAAAAAAAAcUAAAAWAAAAim+4L7Ig5j9oHrIatcTjPwDAKD8CAgAAAAAAAAHGAAAAFgAAAIpvuC+yIOY/aB6yGrXE4z8AgBI/AgIAAAAAAAABxwAAABYAAACKb7gvsiDmP1R56J92vuM/AIAIPwICAAAAAAAAAcgAAAAWAAAA3mvA4gQe5j80L1Wq+bHjPwAAcj4SAgAAAAAAAAHJAAAAFgAAACpoyJVXG+Y/EOXBtHyl4z8AANQ9EgIAAAAAAAABygAAABYAAAB21q0Z8dzvP4BBqnIDHJM/AABNPgAAAAAAAAAAAcsAAAAWAAAA2N2ds0vi7z8A/kDAZIyRPwCAjD4fAAAAAAAAAAHMAAAAFgAAACzapWae3+8/AP5AwGSMkT8AAJU+HwAAAAAAAAABzQAAABYAAAB21q0Z8dzvPwD+QMBkjJE/AACbPh8AAAAAAAAAAc4AAAAWAAAAdtatGfHc7z8A/kDAZIyRPwCAoz4fAAAAAAAAAAHPAAAAFgAAAHbWrRnx3O8/AP5AwGSMkT8AAKY+LwAAAAAAAAAB0AAAABYAAAB21q0Z8dzvPwD+QMBkjJE/AICoPi8AAAAAAAAAAdEAAAAWAAAAdtatGfHc7z8A/kDAZIyRPwCAqT4+AAAAAAAAAAHSAAAAFgAAAHbWrRnx3O8/AFsMZ5XEkD8AgKk+PgAAAAAAAAAB0wAAABYAAAB21q0Z8dzvPwAvRmntaY4/AACqPj4AAAAAAAAAAdQAAAAWAAAAdtatGfHc7z8A69y2TtqMPwAAqj4+AAAAAAAAAAHVAAAAFgAAAMjStcxD2u8/AKZzBLBKiz8AAKo+TgAAAAAAAAAB1gAAABYAAADI0rXMQ9rvPwBjClIRu4k/AACrPk4AAAAAAAAAAdcAAAAWAAAAyNK1zEPa7z8AHqGfciuIPwCAqz5OAAAAAAAAAAHYAAAAFgAAABzPvX+W1+8/ANk37dObhj8AAK8+TgAAAAAAAAAB2QAAABYAAABoy8Uy6dTvPwDZN+3Tm4Y/AICwPk4AAAAAAAAAAdoAAAAWAAAAvMfN5TvS7z8Als46NQyFPwCAsT5OAAAAAAAAAAHbAAAAFgAAALzHzeU70u8/AFJliJZ8gz8AALI+XgAAAAAAAAAB3AAAABYAAAAOxNWYjs/vPwBSZYiWfIM/AAC0Pl4AAAAAAAAAAd0AAAAWAAAAXMDdS+HM7z8Als46NQyFPwAAtT5tAAAAAAAAAAHeAAAAFgAAAK685f4zyu8/AJbOOjUMhT8AALk+bQAAAAAAAAAB3wAAABYAAAD+uO2xhsfvPwCWzjo1DIU/AIC6Pm0AAAAAAAAAAeAAAAAWAAAATLX1ZNnE7z8Als46NQyFPwCAuz5tAAAAAAAAAAHhAAAAFgAAAJ6x/Rcswu8/AB6hn3IriD8AALw+fQAAAAAAAAAB4gAAABYAAAA+qg1+0bzvPwBjClIRu4k/AAC8PowAAAAAAAAAAeMAAAAWAAAAMJ8ll8m07z8ApnMEsEqLPwAAvD6cAAAAAAAAAAHkAAAAFgAAANKXNf1ur+8/AOvctk7ajD8AAL0+rAAAAAAAAAAB5QAAABYAAADGjE0WZ6fvPwBxrxuM+Y8/AIC9PrsAAAAAAAAAAeYAAAAWAAAACH5t4rGc7z8A/kDAZIyRPwCAvT67AAAAAAAAAAHnAAAAFgAAAJprlWFPj+8/gEGqcgMckz8AAL4+ywAAAAAAAAAB6AAAABYAAAAqWb3g7IHvP4AnSH5xc5U/AAC+PtsAAAAAAAAAAekAAAAWAAAADEPtEt1x7z8ADuaJ38qXPwAAvj7bAAAAAAAAAAHqAAAAFgAAAEIpJfgfX+8/AJa47hzqmj8AAL4+6gAAAAAAAAAB6wAAABYAAAB2D13dYkzvPwDAv6wp0Z4/AAC+PuoAAAAAAAAAAewAAAAWAAAA+vGcdfg27z9AF5iO6iOiPwAAvj76AAAAAAAAAAHtAAAAFgAAAM7Q5MDgHu8/QJ9q8ydDpT8AAL4+CQEAAAAAAAAB7gAAABYAAACorywMyQbvP0DKcbE0Kqk/AAC+PgkBAAAAAAAAAe8AAAAWAAAAyop8CgTs7j+Alq3IENmtPwAAvj4ZAQAAAAAAAAHwAAAAFgAAAKRpxFXs0+4/YLH0b/ZDsT8AgLs+GQEAAAAAAAAB8QAAABYAAAAoTATugb7uP8BuRaVwabM/AIC6PikBAAAAAAAAAfIAAAAWAAAAqi5Ehhep7j9gLJba6o61PwAAuj4pAQAAAAAAAAHzAAAAFgAAAN4UfGtalu4/gMGZOXGCtz8AALo+OAEAAAAAAAAB9AAAABYAAADC/qudSobuP6AFA+wPErk/AIC1PjgBAAAAAAAAAfUAAAAWAAAABPDLaZV77j9AIR/Ium+6PwCAsz5IAQAAAAAAAAH2AAAAFgAAAEjh6zXgcO4/wDw7pGXNuz8AAK4+SAEAAAAAAAAB9wAAABYAAAA41gNP2GjuP+AvCqoc+bw/AICrPlgBAAAAAAAAAfgAAAAWAAAA2M4TtX1j7j+A+ovZ3/K9PwAAqD5YAQAAAAAAAAH5AAAAFgAAACzLG2jQYO4/IHRzXLuIvj8AgKY+WAEAAAAAAAAB+gAAABYAAAB4xyMbI17uP6DtWt+WHr8/AACkPmcBAAAAAAAAAfsAAAAWAAAAzMMrznVb7j+gPvWLfoK/PwCAoj5nAQAAAAAAAAH8AAAAFgAAAHC8OzQbVu4/QGdCYnK0vz8AAKM+dwEAAAAAAAAB/QAAABYAAAC8uEPnbVPuP0BnQmJytL8/AICjPncBAAAAAAAAAf4AAAAWAAAAvLhD521T7j9AZ0JicrS/PwCAoz53AQAAAAAAAAH/AAAAFgAAALy4Q+dtU+4/oD71i36Cvz8AAKQ+dwEAAAAAAAABAAEAABYAAAC8uEPnbVPuP6DtWt+WHr8/AACkPoYBAAAAAAAAAQEBAAAWAAAAcLw7NBtW7j8gdHNcu4i+PwAApD6GAQAAAAAAAAECAQAAFgAAAMzDK851W+4/INI+A+zAvT8AAKc+lgEAAAAAAAABAwEAABYAAAAsyxto0GDuP+AvCqoc+bw/AICoPqYBAAAAAAAAAQQBAAAWAAAAhtILAitm7j9gZYh6Wf+7PwAArT6mAQAAAAAAAAEFAQAAFgAAADjWA0/YaO4/AJsGS5YFuz8AgK4+xQEAAAAAAAABBgEAABYAAADo2fubhWvuPwDQhBvTC7o/AIC4PsUBAAAAAAAAAQcBAAAWAAAASOHrNeBw7j/g3LUVHOC4PwCAvD7FAQAAAAAAAAEIAQAAFgAAAPbk44KNc+4/gBI05ljmtz8AgMU+xQEAAAAAAAABCQEAABYAAACk6NvPOnbuPwBIsraV7LY/AIDJPuQBAAAAAAAAAQoBAAAWAAAAVuzTHOh47j/gpX1dxiS2PwCA0D7kAQAAAAAAAAELAQAAFgAAAATwy2mVe+4/IARJBPdctT8AANQ+5AEAAAAAAAABDAEAABYAAAC088O2Qn7uP8CyrlcP+bQ/AIDYPuQBAAAAAAAAAQ0BAAAWAAAAtPPDtkJ+7j+AimGBG8e0PwCA2j70AQAAAAAAAAEOAQAAFgAAAATwy2mVe+4/4FTjsN7AtT8AgNs+9AEAAAAAAAABDwEAABYAAACk6NvPOnbuP+CYTGN9ULc/AADcPhMCAAAAAAAAARABAAAWAAAAlt3z6DJu7j9ALlDCA0S5PwAA3D4TAgAAAAAAAAERAQAAFgAAAIbSCwIrZu4/gBTuzXGbuz8AgNo+KAIAAAAAAAABEgEAABYAAAB4xyMbI17uP4D6i9nf8r0/AADaPigCAAAAAAAAARMBAAAWAAAAvLhD521T7j/QGOLIGlfAPwAA2z43AgAAAAAAAAEUAQAAFgAAAK6tWwBmS+4/MKDXucubwT8AgNs+NwIAAAAAAAABFQEAABYAAACgonMZXkPuP8C785V2+cI/AADfPkcCAAAAAAAAARYBAAAWAAAA8p57zLBA7j+QazZdG3DEPwCA4D5HAgAAAAAAAAEXAQAAFgAAAPKee8ywQO4/MIdSOcbNxT8AAOY+RwIAAAAAAAABGAEAABYAAACgonMZXkPuP5AOSCp3Esc/AADoPlcCAAAAAAAAARkBAAAWAAAAAKpjs7hI7j9QbfBENCXIPwCA6j5XAgAAAAAAAAEaAQAAFgAAAMzDK851W+4/0ObXxw+7yD8AgOs+ZgIAAAAAAAABGwEAABYAAABm97sD8IDuP1C+ivEbicg/AADlPmYCAAAAAAAAARwBAAAWAAAAiFP0h9zD7j9Ay7vrZF3HPwAA4j6FAgAAAAAAAAEdAQAAFgAAAM7Q5MDgHu8/EJSDMw+ixD8AAE0+hQIAAAAAAAABHgEAABYAAAAqWb3g7IHvPwBdS3u55sE/AAC4PaUCAAAAAAAACw=="/>
</p:tagLst>
</file>

<file path=ppt/tags/tag3.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5994|recordLength=175431|start=0|end=5994|audioFormat={00001610-0000-0010-8000-00AA00389B71}|audioRate=44100|muted=false|volume=0.8|fadeIn=0|fadeOut=0|videoFormat={34363248-0000-0010-8000-00AA00389B71}|videoRate=15|videoWidth=256|videoHeight=256"/>
</p:tagLst>
</file>

<file path=ppt/tags/tag30.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52570|recordLength=52599|start=0|end=52570|audioFormat={00001610-0000-0010-8000-00AA00389B71}|audioRate=44100|muted=false|volume=0.8|fadeIn=0|fadeOut=0|videoFormat={34363248-0000-0010-8000-00AA00389B71}|videoRate=15|videoWidth=256|videoHeight=256"/>
</p:tagLst>
</file>

<file path=ppt/tags/tag31.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8615|recordLength=8638|start=0|end=8615|audioFormat={00001610-0000-0010-8000-00AA00389B71}|audioRate=44100|muted=false|volume=0.8|fadeIn=0|fadeOut=0|videoFormat={34363248-0000-0010-8000-00AA00389B71}|videoRate=15|videoWidth=256|videoHeight=256"/>
</p:tagLst>
</file>

<file path=ppt/tags/tag32.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9462|recordLength=18622|start=0|end=9462|audioFormat={00001610-0000-0010-8000-00AA00389B71}|audioRate=44100|muted=false|volume=0.8|fadeIn=0|fadeOut=0|videoFormat={34363248-0000-0010-8000-00AA00389B71}|videoRate=15|videoWidth=256|videoHeight=256"/>
</p:tagLst>
</file>

<file path=ppt/tags/tag33.xml><?xml version="1.0" encoding="utf-8"?>
<p:tagLst xmlns:a="http://schemas.openxmlformats.org/drawingml/2006/main" xmlns:r="http://schemas.openxmlformats.org/officeDocument/2006/relationships" xmlns:p="http://schemas.openxmlformats.org/presentationml/2006/main">
  <p:tag name="ATHENA.MIXSHAPE" val="|streamable=true|audioOnly=true|recordStart=9462|recordEnd=12992|recordLength=18622|start=9462|end=12992|audioFormat={00001610-0000-0010-8000-00AA00389B71}|audioRate=44100|muted=false|volume=0.8|fadeIn=0|fadeOut=0|videoFormat={34363248-0000-0010-8000-00AA00389B71}|videoRate=15|videoWidth=256|videoHeight=256"/>
</p:tagLst>
</file>

<file path=ppt/tags/tag34.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41527|recordLength=41541|start=0|end=41527|audioFormat={00001610-0000-0010-8000-00AA00389B71}|audioRate=44100|muted=false|volume=0.8|fadeIn=0|fadeOut=0|videoFormat={34363248-0000-0010-8000-00AA00389B71}|videoRate=15|videoWidth=256|videoHeight=256"/>
</p:tagLst>
</file>

<file path=ppt/tags/tag35.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2kLT8JAwAAAAMAAAAGAAAABwMAAAAAAQAAAAQAAAAECUlua0F0b21WMQIAAAAJBAAAAAkFAAAACQYAAAAKBQQAAAALUGVuU3Ryb2tlVjEEAAAACkF0dHJpYnV0ZXMFVHJhY2UJU3RhcnRUaW1lBFR5cGUEBAAED1BlbkF0dHJpYnV0ZXNWMQIAAAAKSW5rVHJhY2VWMQIAAAAQDEFjdGlvblR5cGVWMQIAAAACAAAACQcAAAAJCAAAAOIeAAAAAAAABff///8MQWN0aW9uVHlwZVYxAQAAAAd2YWx1ZV9fAAgCAAAAAAAAAAEFAAAABAAAAAkKAAAACQsAAABtLQAAAAAAAAH0////9////wAAAAABBgAAAAQAAAAJDQAAAAkOAAAApEwAAAAAAAAB8f////f///8AAAAABQcAAAAPUGVuQXR0cmlidXRlc1YxCgAAAAdfY29sb3JBB19jb2xvclIHX2NvbG9yRwdfY29sb3JCCkZpdFRvQ3VydmUGSGVpZ2h0Dklnbm9yZVByZXNzdXJlDUlzSGlnaGxpZ2h0ZXIFU2hhcGUFV2lkdGgAAAAAAAAAAAQAAgICAgEGAQEMQnJ1c2hTaGFwZVYxAgAAAAYCAAAA/3AwoAAAAAAAAAAIQAAABfD///8MQnJ1c2hTaGFwZVYxAQAAAAd2YWx1ZV9fAAgCAAAAAQAAAAAAAAAAAAhABQgAAAAKSW5rVHJhY2VWMQMAAAANTGlzdGAxK19pdGVtcwxMaXN0YDErX3NpemUPTGlzdGAxK192ZXJzaW9uBAAAGFNoYXJlZC5JbmtpbmcuSW5rUG9pbnRbXQIAAAAICAIAAAAJEQAAACoAAAAqAAAAAQoAAAAHAAAA/3AwoAAAAAAAAAAIQAAAAe7////w////AQAAAAAAAAAAAAhAAQsAAAAIAAAACRMAAAA0AAAANAAAAAENAAAABwAAAP9wMKAAAAAAAAAACEAAAAHs////8P///wEAAAAAAAAAAAAIQAEOAAAACAAAAAkVAAAAHwAAAB8AAAAHEQAAAAABAAAAQAAAAAQKSW5rUG9pbnRWMQIAAAAJFgAAAAkXAAAACRgAAAAJGQAAAAkaAAAACRsAAAAJHAAAAAkdAAAACR4AAAAJHwAAAAkgAAAACSEAAAAJIgAAAAkjAAAACSQAAAAJJQAAAAkmAAAACScAAAAJKAAAAAkpAAAACSoAAAAJKwAAAAksAAAACS0AAAAJLgAAAAkvAAAACTAAAAAJMQAAAAkyAAAACTMAAAAJNAAAAAk1AAAACTYAAAAJNwAAAAk4AAAACTkAAAAJOgAAAAk7AAAACTwAAAAJPQAAAAk+AAAACT8AAAANFgcTAAAAAAEAAABAAAAABApJbmtQb2ludFYxAgAAAAlAAAAACUEAAAAJQgAAAAlDAAAACUQAAAAJRQAAAAlGAAAACUcAAAAJSAAAAAlJAAAACUoAAAAJSwAAAAlMAAAACU0AAAAJTgAAAAlPAAAACVAAAAAJUQAAAAlSAAAACVMAAAAJVAAAAAlVAAAACVYAAAAJVwAAAAlYAAAACVkAAAAJWgAAAAlbAAAACVwAAAAJXQAAAAleAAAACV8AAAAJYAAAAAlhAAAACWIAAAAJYwAAAAlkAAAACWUAAAAJZgAAAAlnAAAACWgAAAAJaQAAAAlqAAAACWsAAAAJbAAAAAltAAAACW4AAAAJbwAAAAlwAAAACXEAAAAJcgAAAAlzAAAADQwHFQAAAAABAAAAIAAAAAQKSW5rUG9pbnRWMQIAAAAJdAAAAAl1AAAACXYAAAAJdwAAAAl4AAAACXkAAAAJegAAAAl7AAAACXwAAAAJfQAAAAl+AAAACX8AAAAJgAAAAAmBAAAACYIAAAAJgwAAAAmEAAAACYUAAAAJhgAAAAmHAAAACYgAAAAJiQAAAAmKAAAACYsAAAAJjAAAAAmNAAAACY4AAAAJjwAAAAmQAAAACZEAAAAJkgAAAAoFFgAAAApJbmtQb2ludFYxBAAAAAFYAVkOUHJlc3N1cmVGYWN0b3IJVGltZVN0YW1wAAAAAAYGCxACAAAAAN751Altmz+YVTbWaJi5PwAAVz4AAAAAAAAAAAEXAAAAFgAAAADe+dQJbZs/mFU21miYuT8AgJM+EAAAAAAAAAABGAAAABYAAAAAqDlseAWaPwg9etUra7k/AICcPhAAAAAAAAAAARkAAAAWAAAAAKg5bHgFmj9oJL7U7j25PwAAoz4QAAAAAAAAAAEaAAAAFgAAAACoOWx4BZo/2AsC1LEQuT8AgK8+HwAAAAAAAAABGwAAABYAAAAAqDlseAWaPzjzRdN047g/AAC0Ph8AAAAAAAAAARwAAAAWAAAAAKg5bHgFmj+o2onSN7a4PwCAvj4fAAAAAAAAAAEdAAAAFgAAAACoOWx4BZo/GMLN0fqIuD8AAMM+HwAAAAAAAAABHgAAABYAAAAAqDlseAWaP+iQVdCALrg/AIDKPi8AAAAAAAAAAR8AAAAWAAAAAKg5bHgFmj+4X93OBtS3PwAAzj4vAAAAAAAAAAEgAAAAFgAAAACoOWx4BZo/iC5lzYx5tz8AgNI+LwAAAAAAAAABIQAAABYAAAAAqDlseAWaP1j97MsSH7c/AIDUPj8AAAAAAAAAASIAAAAWAAAAAKg5bHgFmj84zHTKmMS2PwAA2T4/AAAAAAAAAAEjAAAAFgAAAACoOWx4BZo/mLO4yVuXtj8AgNo+TgAAAAAAAAABJAAAABYAAAAAdHkD552YP5izuMlbl7Y/AIDkPk4AAAAAAAAAASUAAAAWAAAAAEK5mlU2lz/I5DDL1fG2PwCA6D5OAAAAAAAAAAEmAAAAFgAAAAAM+THEzpU/uF/dzgbUtz8AgO4+TgAAAAAAAAABJwAAABYAAAAA2DjJMmeUP2gkvtTuPbk/AIDwPm0AAAAAAAAAASgAAAAWAAAAAKZ4YKH/kj9YGhfcUAK7PwAA9j59AAAAAAAAAAEpAAAAFgAAAABwuPcPmJE/2Cgs5O/zvD8AAPg+fQAAAAAAAAABKgAAABYAAAAAPPiOfjCQP1g3QeyO5b4/AAD+PpwAAAAAAAAAASsAAAAWAAAAABRwTNqRjT+cFs15+FTAPwAAAD+cAAAAAAAAAAEsAAAAFgAAAAAUcEzakY0/lJF5fSk3wT8AQAA/nAAAAAAAAAABLQAAABYAAAAAFHBM2pGNP0QAyAC8AsI/AAAAP5wAAAAAAAAAAS4AAAAWAAAAABRwTNqRjT9UVlqDEaHCPwCAAT+sAAAAAAAAAAEvAAAAFgAAAAA8+I5+MJA/zJMwBSoSwz8AQAI/rAAAAAAAAAABMAAAABYAAAAAcLj3D5iRP/TEqAakbMM/AAAFP7wAAAAAAAAAATEAAAAWAAAAANg4yTJnlD+M3WQH4ZnDPwAABj+8AAAAAAAAAAEyAAAAFgAAAAB0eQPnnZg/jN1kB+GZwz8AwAs/ywAAAAAAAAABMwAAABYAAAAAeDoPvqOfP/TEqAakbMM/AAAOP8sAAAAAAAAAATQAAAAWAAAAANjdQZMIpD/MkzAFKhLDPwBAEj/bAAAAAAAAAAE1AAAAFgAAAACPfjAQ86g/JCXigZdGwj8AABQ/2wAAAAAAAAABNgAAABYAAAAAX3/TVZGuP0SFG/2KIME/AMAWP+oAAAAAAAAAATcAAAAWAAAAgCRwFbJxsj/4T/3syxK/PwAAGD/qAAAAAAAAAAE4AAAAFgAAAICZIEG5mrU/GGRL3geKuz8AQBg/6gAAAAAAAAABOQAAABYAAACADtFswMO4P0h4mc9DAbg/AAAYPwoBAAAAAAAAAToAAAAWAAAAAJGx8qtGvD/YcyvAQku0PwDAFD8KAQAAAAAAAAE7AAAAFgAAAAATkniXyb8/iG+9sEGVsD8AABM/CgEAAAAAAAABPAAAABYAAAAAUVGsM9PBPxDWnkKBvqk/AEAIPwoBAAAAAAAAAT0AAAAWAAAAgKWJ9n8bxD9wzcIjf1KiPwCAAz8ZAQAAAAAAAAE+AAAAFgAAAMDzqRPaNsY/IInNCfrMlT8AwAA/GQEAAAAAAAABPwAAABYAAADAQcowNFLIPwB47KO7vYA/AAAAPzkBAAAAAAAAAUAAAAAWAAAAoOgazNFG5j+K0oSL+xLbPwAAhz4AAAAAAAAAAAFBAAAAFgAAADDqYFcOUuY/PsYmC1382j8AALk+DwAAAAAAAAABQgAAABYAAACg6BrM0UbmPxrA98oN8do/AADEPg8AAAAAAAAAAUMAAAAWAAAAMOpgVw5S5j/Os5lKb9raPwAAzD4PAAAAAAAAAAFEAAAAFgAAAODrpuJKXeY/oq1qCiDP2j8AgNg+HwAAAAAAAAABRQAAABYAAACA7exth2jmP36nO8rQw9o/AIDcPh8AAAAAAAAAAUYAAAAWAAAAgO3sbYdo5j9WoQyKgbjaPwAA4T4fAAAAAAAAAAFHAAAAFgAAAIDt7G2HaOY/DpWuCeOh2j8AAOM+HwAAAAAAAAABSAAAABYAAACA7exth2jmP8KIUIlEi9o/AADoPi8AAAAAAAAAAUkAAAAWAAAAgO3sbYdo5j92fPIIpnTaPwAA6j4vAAAAAAAAAAFKAAAAFgAAAIDt7G2HaOY/TnbDyFZp2j8AgO4+LwAAAAAAAAABSwAAABYAAACA7exth2jmPypwlIgHXto/AIDwPj4AAAAAAAAAAUwAAAAWAAAAgO3sbYdo5j8GamVIuFLaPwAA9z4+AAAAAAAAAAFNAAAAFgAAAIDt7G2HaOY/BmplSLhS2j8AAPo+PgAAAAAAAAABTgAAABYAAADg66biSl3mPypwlIgHXto/AID7Pj4AAAAAAAAAAU8AAAAWAAAAMOpgVw5S5j/CiFCJRIvaPwAA/D5OAAAAAAAAAAFQAAAAFgAAAKDoGszRRuY/zrOZSm/a2j8AAPw+bQAAAAAAAAABUQAAABYAAAAA59RAlTvmP2r3ngzXVts/AAD8Pn0AAAAAAAAAAVIAAAAWAAAAUOWOtVgw5j+iU2DPewDcPwAA/z59AAAAAAAAAAFTAAAAFgAAACDiAp/fGeY/ArZQ0m+13D8AQAA/jAAAAAAAAAABVAAAABYAAADg3naIZgPmPzYSEpUUX90/AEAAP4wAAAAAAAAAAVUAAAAWAAAAkNvqce3s5T9ubtNXuQjePwAAAD+cAAAAAAAAAAFWAAAAFgAAAPDZpOaw4eU/psqUGl6y3j8AgAA/nAAAAAAAAAABVwAAABYAAACw1hjQN8vlP9omVt0CXN8/AMAAP6wAAAAAAAAAAVgAAAAWAAAAENXSRPu/5T/KdrkfCe/fPwDAAD+sAAAAAAAAAAFZAAAAFgAAAIDTjLm+tOU/R+D2EGA74D8AAAE/uwAAAAAAAAABWgAAABYAAADQ0UYugqnlPxeC+fGTeeA/AIABP7sAAAAAAAAAAVsAAAAWAAAAMNAAo0We5T/ToOQyILLgPwDAAT/LAAAAAAAAAAFcAAAAFgAAAJDOuhcJk+U/bbmgM13f4D8AgAM/ywAAAAAAAAABXQAAABYAAACQzroXCZPlP/FORZTyBuE/AEAEP8sAAAAAAAAAAV4AAAAWAAAAkM66FwmT5T9hYdJU4CjhPwCABz/bAAAAAAAAAAFfAAAAFgAAAJDOuhcJk+U/v/BHdSZF4T8AAAk/2wAAAAAAAAABYAAAABYAAAAw0ACjRZ7lP/l5jlUdVuE/AMALP+oAAAAAAAAAAWEAAAAWAAAAgNOMub605T8L/aX1xFvhPwAADT/qAAAAAAAAAAFiAAAAFgAAALDWGNA3y+U/+XmOVR1W4T8AwA4/6gAAAAAAAAABYwAAABYAAACQ2+px7ezlP9NzXxXOSuE/AIAPP/oAAAAAAAAAAWQAAAAWAAAAIOICn98Z5j915On0hy7hPwAAEj/6AAAAAAAAAAFlAAAAFgAAADDqYFcOUuY/8U5FlPIG4T8AABM/CQEAAAAAAAABZgAAABYAAAAA9ASbeZXmP0ezcfMN1OA/AAAWPxkBAAAAAAAAAWcAAAAWAAAAUP/uaSHk5j9PC0DSiorgPwAAFz8ZAQAAAAAAAAFoAAAAFgAAAGAMH8QFPuc/NV3fcLg14D8AwBg/OAEAAAAAAAABaQAAABYAAAAAG5WpJqPnP+JRn54tq98/AIAZPzgBAAAAAAAAAWoAAAAWAAAAIDAjvDk16D9avjaav5vePwBAGT84AQAAAAAAAAFrAAAAFgAAAJBIPeXF3eg/gh5wFbN13T8AABk/OAEAAAAAAAABbAAAABYAAADQZSmwB6jpP86E2ND1Wtw/AMAVP0gBAAAAAAAAAW0AAAAWAAAAwIRbBoZ96j8i60CMOEDbPwAAFD9IAQAAAAAAAAFuAAAAFgAAAKCjjVwEU+s/klfYh8ow2j8AQA0/WAEAAAAAAAABbwAAABYAAADgwHknRh3sP969QEMNFtk/AAAKP1gBAAAAAAAAAXAAAAAWAAAA0N+rfcTy7D8yJKn+T/vXPwCA3z5nAQAAAAAAAAFxAAAAFgAAABD9l0gGve0/WoTieUPV1j8AAMg+ZwEAAAAAAAABcgAAABYAAABAH1a1/ajuP8rweXXVxdU/AAC4PpYBAAAAAAAAAXMAAAAWAAAAsD/OlriJ7z+yb54xVdjUPwCAsj6WAQAAAAAAAAF0AAAAFgAAAIB3B00iUNw/l0GXZZHj7D8AAIM+AAAAAAAAAAABdQAAABYAAADgfR96FH3cP71HxqXg7uw/AICzPhAAAAAAAAAAAXYAAAAWAAAA4H0fehR93D/Pyt1FiPTsPwCAvj4QAAAAAAAAAAF3AAAAFgAAAOB9H3oUfdw/z8rdRYj07D8AAMY+EAAAAAAAAAABeAAAABYAAADgfR96FH3cP8/K3UWI9Ow/AIDRPhAAAAAAAAAAAXkAAAAWAAAA4H0fehR93D/Pyt1FiPTsPwAA1T4fAAAAAAAAAAF6AAAAFgAAAOB9H3oUfdw/z8rdRYj07D8AgNo+HwAAAAAAAAABewAAABYAAADgfR96FH3cP8/K3UWI9Ow/AIDcPh8AAAAAAAAAAXwAAAAWAAAAgIQ3pwaq3D8HVCQmfwXtPwCA3z4fAAAAAAAAAAF9AAAAFgAAAKCHw71/wNw/a+OZRsUh7T8AAOE+LwAAAAAAAAABfgAAABYAAABAjtvqce3cPxF/beepVO0/AIDgPj8AAAAAAAAAAX8AAAAWAAAAYJFnAesD3T/hIHDI3ZLtPwAA4D4/AAAAAAAAAAGAAAAAFgAAAMCU8xdkGt0/18ih6WDc7T8AgN0+PwAAAAAAAAABgQAAABYAAAAgmwtFVkfdP/N2AkszMe4/AIDcPk4AAAAAAAAAAYIAAAAWAAAAwKEjckh03T8hqHpMrYvuPwAA2j5OAAAAAAAAAAGDAAAAFgAAAICrx7Wzt90/PVbbrX/g7j8AgNg+XgAAAAAAAAABhAAAABYAAABAtWv5HvvdP0WBJG+qL+8/AIDRPl4AAAAAAAAAAYUAAAAWAAAAQMKbUwNV3j8VIydQ3m3vPwAAzj5uAAAAAAAAAAGGAAAAFgAAACDPy63nrt4/rTvjUBub7z8AgMw+bgAAAAAAAAABhwAAABYAAACA34ceRR/fPw3LWHFht+8/AADMPn0AAAAAAAAAAYgAAAAWAAAAAPPPpRum3z8fTnARCb3vPwCA1D59AAAAAAAAAAGJAAAAFgAAAHAGGC3yLOA/wb768MKg7z8AgNg+jQAAAAAAAAABigAAABYAAABgGBopjKjgPwOgD7A2aO8/AIDePo0AAAAAAAAAAYsAAAAWAAAAIC/uxttF4T+vaGhubQLvPwCA4D6cAAAAAAAAAAGMAAAAFgAAACBOIB1aG+I/nRLW6xdk7j8AANw+nAAAAAAAAAABjQAAABYAAADgcSQVjhLjPxmqtqjUo+0/AADaPqwAAAAAAAAAAY4AAAAWAAAAsJUoDcIJ5D9xO2glQtjsPwAAyj6sAAAAAAAAAAGPAAAAFgAAANC35nm59eQ/j0PTwbj76z8AAMM+vAAAAAAAAAABkAAAABYAAACQ2+px7ezlP2U/4N2QCOs/AABvPrwAAAAAAAAAAZEAAAAWAAAAAAE19V3v5j83O+35aBXqPwAALD7rAAAAAAAAAAGSAAAAFgAAAEArURqEE+g/97PidZkc6T8AAAU+6wAAAAAAAAAL"/>
</p:tagLst>
</file>

<file path=ppt/tags/tag36.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9545|recordLength=9599|start=0|end=9545|audioFormat={00001610-0000-0010-8000-00AA00389B71}|audioRate=44100|muted=false|volume=0.8|fadeIn=0|fadeOut=0|videoFormat={34363248-0000-0010-8000-00AA00389B71}|videoRate=15|videoWidth=256|videoHeight=256"/>
</p:tagLst>
</file>

<file path=ppt/tags/tag37.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2kLT8JAwAAAAEAAAAEAAAABwMAAAAAAQAAAAQAAAAECUlua0F0b21WMQIAAAAJBAAAAA0DBQQAAAALUGVuU3Ryb2tlVjEEAAAACkF0dHJpYnV0ZXMFVHJhY2UJU3RhcnRUaW1lBFR5cGUEBAAED1BlbkF0dHJpYnV0ZXNWMQIAAAAKSW5rVHJhY2VWMQIAAAAQDEFjdGlvblR5cGVWMQIAAAACAAAACQUAAAAJBgAAAOAMAAAAAAAABfn///8MQWN0aW9uVHlwZVYxAQAAAAd2YWx1ZV9fAAgCAAAAAAAAAAUFAAAAD1BlbkF0dHJpYnV0ZXNWMQoAAAAHX2NvbG9yQQdfY29sb3JSB19jb2xvckcHX2NvbG9yQgpGaXRUb0N1cnZlBkhlaWdodA5JZ25vcmVQcmVzc3VyZQ1Jc0hpZ2hsaWdodGVyBVNoYXBlBVdpZHRoAAAAAAAAAAAEAAICAgIBBgEBDEJydXNoU2hhcGVWMQIAAAAGAgAAAP9wMKAAAAAAAAAACEAAAAX4////DEJydXNoU2hhcGVWMQEAAAAHdmFsdWVfXwAIAgAAAAEAAAAAAAAAAAAIQAUGAAAACklua1RyYWNlVjEDAAAADUxpc3RgMStfaXRlbXMMTGlzdGAxK19zaXplD0xpc3RgMStfdmVyc2lvbgQAABhTaGFyZWQuSW5raW5nLklua1BvaW50W10CAAAACAgCAAAACQkAAABXAAAAVwAAAAcJAAAAAAEAAACAAAAABApJbmtQb2ludFYxAgAAAAkKAAAACQsAAAAJDAAAAAkNAAAACQ4AAAAJDwAAAAkQAAAACREAAAAJEgAAAAkTAAAACRQAAAAJFQAAAAkWAAAACRcAAAAJGAAAAAkZAAAACRoAAAAJGwAAAAkcAAAACR0AAAAJHgAAAAkfAAAACSAAAAAJIQAAAAkiAAAACSMAAAAJJAAAAAklAAAACSYAAAAJJwAAAAkoAAAACSkAAAAJKgAAAAkrAAAACSwAAAAJLQAAAAkuAAAACS8AAAAJMAAAAAkxAAAACTIAAAAJMwAAAAk0AAAACTUAAAAJNgAAAAk3AAAACTgAAAAJOQAAAAk6AAAACTsAAAAJPAAAAAk9AAAACT4AAAAJPwAAAAlAAAAACUEAAAAJQgAAAAlDAAAACUQAAAAJRQAAAAlGAAAACUcAAAAJSAAAAAlJAAAACUoAAAAJSwAAAAlMAAAACU0AAAAJTgAAAAlPAAAACVAAAAAJUQAAAAlSAAAACVMAAAAJVAAAAAlVAAAACVYAAAAJVwAAAAlYAAAACVkAAAAJWgAAAAlbAAAACVwAAAAJXQAAAAleAAAACV8AAAAJYAAAAA0pBQoAAAAKSW5rUG9pbnRWMQQAAAABWAFZDlByZXNzdXJlRmFjdG9yCVRpbWVTdGFtcAAAAAAGBgsQAgAAAABe8RVf8YU/QFjuaYTlnj8AAAA/AAAAAAAAAAABCwAAAAoAAABAB3VQB3WwP0C5pxGWe4o/AAAAPwAAAAAAAAAAAQwAAAAKAAAAQDMzMzMzsz9AuacRlnuKPwAAAD8QAAAAAAAAAAENAAAACgAAAEB8xVd8xbc/QLmnEZZ7ij8AAAA/EAAAAAAAAAABDgAAAAoAAACAxVd8xVe8P4AaYbmnEYY/AAAAPyAAAAAAAAAAAQ8AAAAKAAAAoA7qoA7qwD+AGmG5pxGGPwAAAD8gAAAAAAAAAAEQAAAACgAAACAzMzMzM8M/gHsaYbmngT8AAAA/LwAAAAAAAAABEQAAAAoAAABgZmZmZmbGP4B7GmG5p4E/AAAAPy8AAAAAAAAAARIAAAAKAAAAYJIkSZIkyT+AuacRlnt6PwAAAD8/AAAAAAAAAAETAAAACgAAAODMzMzMzMw/gLmnEZZ7ej8AAAA/PwAAAAAAAAABFAAAAAoAAADg///////PP4C5pxGWe3o/AAAAPz8AAAAAAAAAARUAAAAKAAAAkJmZmZmZ0T+AuacRlnt6PwAAAD9OAAAAAAAAAAEWAAAACgAAABDUQR3UQdU/gLmnEZZ7ej8AAAA/XgAAAAAAAAABFwAAAAoAAAAAdVAHdVDXP4C5pxGWe3o/AAAAP14AAAAAAAAAARgAAAAKAAAA8BVf8RVf2T+AuacRlnt6PwAAAD9uAAAAAAAAAAEZAAAACgAAANC2bdu2bds/gLmnEZZ7ej8AAAA/bgAAAAAAAAABGgAAAAoAAAAQ1EEd1EHdP4C5pxGWe3o/AAAAP30AAAAAAAAAARsAAAAKAAAAAHVQB3VQ3z+AuacRlnt6PwAAAD99AAAAAAAAAAEcAAAACgAAACBJkiRJkuA/gLmnEZZ7ej8AAAA/jQAAAAAAAAABHQAAAAoAAACYmZmZmZnhP4B7GmG5p4E/AAAAP40AAAAAAAAAAR4AAAAKAAAAYGZmZmZm4j+AexphuaeBPwAAAD+dAAAAAAAAAAEfAAAACgAAADAzMzMzM+M/gHsaYbmngT8AAAA/nQAAAAAAAAABIAAAAAoAAACYmZmZmZnlP6B7GmG5p5E/AAAAP7wAAAAAAAAAASEAAAAKAAAAuOIrvuIr5j8Ayz2NsNyTPwAAAD/LAAAAAAAAAAEiAAAACgAAADiogzqog+Y/gBphuacRlj8AAAA/ywAAAAAAAAABIwAAAAoAAACwbdu2bdvmP+BphOWeRpg/AAAAP9sAAAAAAAAAASQAAAAKAAAAMDMzMzMz5z/gCMs9jbCcPwAAAD/bAAAAAAAAAAElAAAACgAAANi2bdu2bec/4NMIyz2NoD8AAAA/6wAAAAAAAAABJgAAAAoAAACAOqiDOqjnP1AjLPc0wqI/AAAAP+sAAAAAAAAAAScAAAAKAAAAUHzFV3zF5z+AGmG5pxGmPwAAAD/6AAAAAAAAAAEoAAAACgAAAPj//////+c/mHsaYbmnsT8AAAA/CgEAAAAAAAABKQAAAAoAAAD4///////nP+ieRljuabQ/AAAAPxoBAAAAAAAAASoAAAAKAAAA+P//////5z8QlnsaYbm3PwAAAD8aAQAAAAAAAAErAAAACgAAAPj//////+c/YLmnEZZ7uj8AAAA/GgEAAAAAAAABLAAAAAoAAAD4///////nP4iw3NMIy70/AAAAPykBAAAAAAAAAS0AAAAKAAAA+P//////5z/MPY2w3NPAPwAAAD8pAQAAAAAAAAEuAAAACgAAAPj//////+c/KPc0wnJPwz8AAAA/OQEAAAAAAAABLwAAAAoAAAD4///////nP4yw3NMIy8U/AAAAPzkBAAAAAAAAATAAAAAKAAAA+P//////5z/saYTlnkbIPwAAAD9YAQAAAAAAAAExAAAACgAAAFAHdVAHdeg/UCMs9zTC0j8AAAA/aAEAAAAAAAABMgAAAAoAAADwiq/4iq/oP9zTCMs9jdQ/AAAAP2gBAAAAAAAAATMAAAAKAAAAyMzMzMzM6D9ohOWeRljWPwAAAD93AQAAAAAAAAE0AAAACgAAAHBQB3VQB+k/8GmE5Z5G2D8AAAA/dwEAAAAAAAABNQAAAAoAAAAY1EEd1EHpP3RPIyz3NNo/AAAAP4cBAAAAAAAAATYAAAAKAAAAwFd8xVd86T8AAAAAAADcPwAAAD+HAQAAAAAAAAE3AAAACgAAAGjbtm3btuk/hOWeRlju3T8AAAA/lwEAAAAAAAABOAAAAAoAAABAHdRBHdTpPwjLPY2w3N8/AAAAP5cBAAAAAAAAATkAAAAKAAAA6KAO6qAO6j/KPY2w3NPgPwAAAD+2AQAAAAAAAAE6AAAACgAAALBt27Zt2+o/GmG5pxGW4z8AAAA/tgEAAAAAAAABOwAAAAoAAABY8RVf8RXrP+SeRljuaeQ/AAAAP8UBAAAAAAAAATwAAAAKAAAAqPiKr/iK6z8s9zTCck/lPwAAAD/FAQAAAAAAAAE9AAAACgAAACi+4iu+4us/9jTCck8j5j8AAAA/1QEAAAAAAAABPgAAAAoAAAB4xVd8xVfsP0ZY7mmE5eY/AAAAP9UBAAAAAAAAAT8AAAAKAAAA8Iqv+Iqv7D8aYbmnEZbnPwAAAD/lAQAAAAAAAAFAAAAACgAAAECSJEmSJO0/ck8jLPc06D8AAAA/5QEAAAAAAAABQQAAAAoAAADAV3zFV3ztP0ZY7mmE5eg/AAAAP/QBAAAAAAAAAUIAAAAKAAAAgK/4iq/47j+mEZZ7GmHrPwAAAD8UAgAAAAAAAAFDAAAACgAAADAzMzMzM+8/lHsaYbmn6z8AAAA/FAIAAAAAAAABRAAAAAoAAADQtm3btm3vPwjLPY2w3Os/AAAAPyMCAAAAAAAAAUUAAAAKAAAA0LZt27Zt7z96GmG5pxHsPwAAAD8jAgAAAAAAAAFGAAAACgAAALD4iq/4iu8/ck8jLPc07D8AAAA/MwIAAAAAAAABRwAAAAoAAACAOqiDOqjvP+5phOWeRuw/AAAAPzMCAAAAAAAAAUgAAAAKAAAAgDqogzqo7z9ohOWeRljsPwAAAD9CAgAAAAAAAAFJAAAACgAAAIA6qIM6qO8/5J5GWO5p7D8AAAA/YgIAAAAAAAABSgAAAAoAAADQtm3btm3vP2iE5Z5GWOw/AAAAP2ICAAAAAAAAAUsAAAAKAAAAAHVQB3VQ7z9ohOWeRljsPwAAAD9iAgAAAAAAAAFMAAAACgAAAICv+Iqv+O4/7mmE5Z5G7D8AAAA/cQIAAAAAAAABTQAAAAoAAAAI6qAO6qDuP3JPIyz3NOw/AAAAP3ECAAAAAAAAAU4AAAAKAAAAuOIrvuIr7j/2NMJyTyPsPwAAAD9xAgAAAAAAAAFPAAAACgAAAMBXfMVXfO0/ehphuacR7D8AAAA/gQIAAAAAAAABUAAAAAoAAADIzMzMzMzsP3oaYbmnEew/AAAAP5ECAAAAAAAAAVEAAAAKAAAAAHVQB3VQ6z96GmG5pxHsPwAAAD+gAgAAAAAAAAFSAAAACgAAAGBmZmZmZuo/ehphuacR7D8AAAA/oAIAAAAAAAABUwAAAAoAAADwFV/xFV/pP/Y0wnJPI+w/AAAAP6ACAAAAAAAAAVQAAAAKAAAAeMVXfMVX6D9yTyMs9zTsPwAAAD+wAgAAAAAAAAFVAAAACgAAAAB1UAd1UOc/7mmE5Z5G7D8AAAA/sAIAAAAAAAABVgAAAAoAAAC44iu+4ivmP+SeRljuaew/AAAAP78CAAAAAAAAAVcAAAAKAAAAoA7qoA7q5D/SCMs9jbDsPwAAAD+/AgAAAAAAAAFYAAAACgAAAFB8xVd8xd8/hOWeRlju7T8AAAA/3wIAAAAAAAABWQAAAAoAAADAV3zFV3zdP3JPIyz3NO4/AAAAP+4CAAAAAAAAAVoAAAAKAAAA0LZt27Zt2z/knkZY7mnuPwAAAD/uAgAAAAAAAAFbAAAACgAAAJCZmZmZmdk/0gjLPY2w7j8AAAA//gIAAAAAAAABXAAAAAoAAACwgzqogzrYP0RY7mmE5e4/AAAAP/4CAAAAAAAAAV0AAAAKAAAAsG3btm3b1j+6pxGWexrvPwAAAD8dAwAAAAAAAAFeAAAACgAAANBBHdRBHdQ/lHsaYbmn7z8AAAA/HQMAAAAAAAABXwAAAAoAAADQtm3btm3TP46w3NMIy+8/AAAAPy0DAAAAAAAAAWAAAAAKAAAAkK/4iq/40j+OsNzTCMvvPwAAAD8tAwAAAAAAAAs="/>
</p:tagLst>
</file>

<file path=ppt/tags/tag38.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85420|recordLength=85428|start=0|end=85420|audioFormat={00001610-0000-0010-8000-00AA00389B71}|audioRate=44100|muted=false|volume=0.8|fadeIn=0|fadeOut=0|videoFormat={34363248-0000-0010-8000-00AA00389B71}|videoRate=15|videoWidth=256|videoHeight=256"/>
</p:tagLst>
</file>

<file path=ppt/tags/tag39.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BMAAAAXAAAABwMAAAAAAQAAACAAAAAECUlua0F0b21WMQIAAAAJBAAAAAkFAAAACQYAAAAJBwAAAAkIAAAACQkAAAAJCgAAAAkLAAAACQwAAAAJDQAAAAkOAAAACQ8AAAAJEAAAAAkRAAAACRIAAAAJEwAAAAkUAAAACRUAAAAJFgAAAA0NBQQAAAALUGVuU3Ryb2tlVjEEAAAACkF0dHJpYnV0ZXMFVHJhY2UJU3RhcnRUaW1lBFR5cGUEBAAED1BlbkF0dHJpYnV0ZXNWMQIAAAAKSW5rVHJhY2VWMQIAAAAQDEFjdGlvblR5cGVWMQIAAAACAAAACRcAAAAJGAAAAEpNAAAAAAAABef///8MQWN0aW9uVHlwZVYxAQAAAAd2YWx1ZV9fAAgCAAAAAAAAAAEFAAAABAAAAAkaAAAACRsAAAAUTgAAAAAAAAHk////5////wAAAAABBgAAAAQAAAAJHQAAAAkeAAAAKmoAAAAAAAAB4f///+f///8AAAAAAQcAAAAEAAAACSAAAAAJIQAAAPx9AAAAAAAAAd7////n////AAAAAAEIAAAABAAAAAkjAAAACSQAAABJxQAAAAAAAAHb////5////wAAAAABCQAAAAQAAAAJJgAAAAknAAAAPMgAAAAAAAAB2P///+f///8AAAAAAQoAAAAEAAAACSkAAAAJKgAAAG3KAAAAAAAAAdX////n////AAAAAAELAAAABAAAAAksAAAACS0AAAAizAAAAAAAAAHS////5////wAAAAABDAAAAAQAAAAJLwAAAAkwAAAA1NIAAAAAAAABz////+f///8AAAAAAQ0AAAAEAAAACTIAAAAJMwAAAHjeAAAAAAAAAcz////n////AAAAAAEOAAAABAAAAAk1AAAACTYAAAD15QAAAAAAAAHJ////5////wAAAAABDwAAAAQAAAAJOAAAAAk5AAAA2ecAAAAAAAABxv///+f///8AAAAAARAAAAAEAAAACTsAAAAJPAAAAOzpAAAAAAAAAcP////n////AAAAAAERAAAABAAAAAk+AAAACT8AAAAV8wAAAAAAAAHA////5////wAAAAABEgAAAAQAAAAJQQAAAAlCAAAAwfsAAAAAAAABvf///+f///8AAAAAARMAAAAEAAAACUQAAAAJRQAAAK3+AAAAAAAAAbr////n////AAAAAAEUAAAABAAAAAlHAAAACUgAAADTAAEAAAAAAAG3////5////wAAAAABFQAAAAQAAAAJSgAAAAlLAAAANQMBAAAAAAABtP///+f///8AAAAAARYAAAAEAAAACU0AAAAJTgAAAAkmAQAAAAAAAbH////n////AAAAAAUXAAAAD1BlbkF0dHJpYnV0ZXNWMQoAAAAHX2NvbG9yQQdfY29sb3JSB19jb2xvckcHX2NvbG9yQgpGaXRUb0N1cnZlBkhlaWdodA5JZ25vcmVQcmVzc3VyZQ1Jc0hpZ2hsaWdodGVyBVNoYXBlBVdpZHRoAAAAAAAAAAAEAAICAgIBBgEBDEJydXNoU2hhcGVWMQIAAAAGAgAAAP9wMKAAAAAAAAAACEAAAAWw////DEJydXNoU2hhcGVWMQEAAAAHdmFsdWVfXwAIAgAAAAEAAAAAAAAAAAAIQAUYAAAACklua1RyYWNlVjEDAAAADUxpc3RgMStfaXRlbXMMTGlzdGAxK19zaXplD0xpc3RgMStfdmVyc2lvbgQAABhTaGFyZWQuSW5raW5nLklua1BvaW50W10CAAAACAgCAAAACVEAAAABAAAAAQAAAAEaAAAAFwAAAP9wMKAAAAAAAAAACEAAAAGu////sP///wEAAAAAAAAAAAAIQAEbAAAAGAAAAAlTAAAAigAAAIoAAAABHQAAABcAAAD/cDCgAAAAAAAAAAhAAAABrP///7D///8BAAAAAAAAAAAACEABHgAAABgAAAAJVQAAAIYAAACGAAAAASAAAAAXAAAA/3AwoAAAAAAAAAAIQAAAAar///+w////AQAAAAAAAAAAAAhAASEAAAAYAAAACVcAAAByAAAAcgAAAAEjAAAAFwAAAP9wMKAAAAAAAAAACEAAAAGo////sP///wEAAAAAAAAAAAAIQAEkAAAAGAAAAAlZAAAAEAAAABAAAAABJgAAABcAAAD/cDCgAAAAAAAAAAhAAAABpv///7D///8BAAAAAAAAAAAACEABJwAAABgAAAAJWwAAABkAAAAZAAAAASkAAAAXAAAA/3AwoAAAAAAAAAAIQAAAAaT///+w////AQAAAAAAAAAAAAhAASoAAAAYAAAACV0AAAAYAAAAGAAAAAEsAAAAFwAAAP9wMKAAAAAAAAAACEAAAAGi////sP///wEAAAAAAAAAAAAIQAEtAAAAGAAAAAlfAAAAPwAAAD8AAAABLwAAABcAAAD/cDCgAAAAAAAAAAhAAAABoP///7D///8BAAAAAAAAAAAACEABMAAAABgAAAAJYQAAAEUAAABFAAAAATIAAAAXAAAA/3AwoAAAAAAAAAAIQAAAAZ7///+w////AQAAAAAAAAAAAAhAATMAAAAYAAAACWMAAABPAAAATwAAAAE1AAAAFwAAAP9wMKAAAAAAAAAACEAAAAGc////sP///wEAAAAAAAAAAAAIQAE2AAAAGAAAAAllAAAAJQAAACUAAAABOAAAABcAAAD/cDCgAAAAAAAAAAhAAAABmv///7D///8BAAAAAAAAAAAACEABOQAAABgAAAAJZwAAACoAAAAqAAAAATsAAAAXAAAA/3AwoAAAAAAAAAAIQAAAAZj///+w////AQAAAAAAAAAAAAhAATwAAAAYAAAACWkAAAB1AAAAdQAAAAE+AAAAFwAAAP9wMKAAAAAAAAAACEAAAAGW////sP///wEAAAAAAAAAAAAIQAE/AAAAGAAAAAlrAAAASQAAAEkAAAABQQAAABcAAAD/cDCgAAAAAAAAAAhAAAABlP///7D///8BAAAAAAAAAAAACEABQgAAABgAAAAJbQAAAD4AAAA+AAAAAUQAAAAXAAAA/3AwoAAAAAAAAAAIQAAAAZL///+w////AQAAAAAAAAAAAAhAAUUAAAAYAAAACW8AAAAlAAAAJQAAAAFHAAAAFwAAAP9wMKAAAAAAAAAACEAAAAGQ////sP///wEAAAAAAAAAAAAIQAFIAAAAGAAAAAlxAAAAIgAAACIAAAABSgAAABcAAAD/cDCgAAAAAAAAAAhAAAABjv///7D///8BAAAAAAAAAAAACEABSwAAABgAAAAJcwAAADQAAAA0AAAAAU0AAAAXAAAA/3AwoAAAAAAAAAAIQAAAAYz///+w////AQAAAAAAAAAAAAhAAU4AAAAYAAAACXUAAABNAAAATQAAAAdRAAAAAAEAAAAEAAAABApJbmtQb2ludFYxAgAAAAl2AAAADQMHUwAAAAABAAAAAAEAAAQKSW5rUG9pbnRWMQIAAAAJdwAAAAl4AAAACXkAAAAJegAAAAl7AAAACXwAAAAJfQAAAAl+AAAACX8AAAAJgAAAAAmBAAAACYIAAAAJgwAAAAmEAAAACYUAAAAJhgAAAAmHAAAACYgAAAAJiQAAAAmKAAAACYsAAAAJjAAAAAmNAAAACY4AAAAJjwAAAAmQAAAACZEAAAAJkgAAAAmTAAAACZQAAAAJlQAAAAmWAAAACZcAAAAJmAAAAAmZAAAACZoAAAAJmwAAAAmcAAAACZ0AAAAJngAAAAmfAAAACaAAAAAJoQAAAAmiAAAACaMAAAAJpAAAAAmlAAAACaYAAAAJpwAAAAmoAAAACakAAAAJqgAAAAmrAAAACawAAAAJrQAAAAmuAAAACa8AAAAJsAAAAAmxAAAACbIAAAAJswAAAAm0AAAACbUAAAAJtgAAAAm3AAAACbgAAAAJuQAAAAm6AAAACbsAAAAJvAAAAAm9AAAACb4AAAAJvwAAAAnAAAAACcEAAAAJwgAAAAnDAAAACcQAAAAJxQAAAAnGAAAACccAAAAJyAAAAAnJAAAACcoAAAAJywAAAAnMAAAACc0AAAAJzgAAAAnPAAAACdAAAAAJ0QAAAAnSAAAACdMAAAAJ1AAAAAnVAAAACdYAAAAJ1wAAAAnYAAAACdkAAAAJ2gAAAAnbAAAACdwAAAAJ3QAAAAneAAAACd8AAAAJ4AAAAAnhAAAACeIAAAAJ4wAAAAnkAAAACeUAAAAJ5gAAAAnnAAAACegAAAAJ6QAAAAnqAAAACesAAAAJ7AAAAAntAAAACe4AAAAJ7wAAAAnwAAAACfEAAAAJ8gAAAAnzAAAACfQAAAAJ9QAAAAn2AAAACfcAAAAJ+AAAAAn5AAAACfoAAAAJ+wAAAAn8AAAACf0AAAAJ/gAAAAn/AAAACQABAAANdgdVAAAAAAEAAAAAAQAABApJbmtQb2ludFYxAgAAAAkBAQAACQIBAAAJAwEAAAkEAQAACQUBAAAJBgEAAAkHAQAACQgBAAAJCQEAAAkKAQAACQsBAAAJDAEAAAkNAQAACQ4BAAAJDwEAAAkQAQAACREBAAAJEgEAAAkTAQAACRQBAAAJFQEAAAkWAQAACRcBAAAJGAEAAAkZAQAACRoBAAAJGwEAAAkcAQAACR0BAAAJHgEAAAkfAQAACSABAAAJIQEAAAkiAQAACSMBAAAJJAEAAAklAQAACSYBAAAJJwEAAAkoAQAACSkBAAAJKgEAAAkrAQAACSwBAAAJLQEAAAkuAQAACS8BAAAJMAEAAAkxAQAACTIBAAAJMwEAAAk0AQAACTUBAAAJNgEAAAk3AQAACTgBAAAJOQEAAAk6AQAACTsBAAAJPAEAAAk9AQAACT4BAAAJPwEAAAlAAQAACUEBAAAJQgEAAAlDAQAACUQBAAAJRQEAAAlGAQAACUcBAAAJSAEAAAlJAQAACUoBAAAJSwEAAAlMAQAACU0BAAAJTgEAAAlPAQAACVABAAAJUQEAAAlSAQAACVMBAAAJVAEAAAlVAQAACVYBAAAJVwEAAAlYAQAACVkBAAAJWgEAAAlbAQAACVwBAAAJXQEAAAleAQAACV8BAAAJYAEAAAlhAQAACWIBAAAJYwEAAAlkAQAACWUBAAAJZgEAAAlnAQAACWgBAAAJaQEAAAlqAQAACWsBAAAJbAEAAAltAQAACW4BAAAJbwEAAAlwAQAACXEBAAAJcgEAAAlzAQAACXQBAAAJdQEAAAl2AQAACXcBAAAJeAEAAAl5AQAACXoBAAAJewEAAAl8AQAACX0BAAAJfgEAAAl/AQAACYABAAAJgQEAAAmCAQAACYMBAAAJhAEAAAmFAQAACYYBAAANegdXAAAAAAEAAACAAAAABApJbmtQb2ludFYxAgAAAAmHAQAACYgBAAAJiQEAAAmKAQAACYsBAAAJjAEAAAmNAQAACY4BAAAJjwEAAAmQAQAACZEBAAAJkgEAAAmTAQAACZQBAAAJlQEAAAmWAQAACZcBAAAJmAEAAAmZAQAACZoBAAAJmwEAAAmcAQAACZ0BAAAJngEAAAmfAQAACaABAAAJoQEAAAmiAQAACaMBAAAJpAEAAAmlAQAACaYBAAAJpwEAAAmoAQAACakBAAAJqgEAAAmrAQAACawBAAAJrQEAAAmuAQAACa8BAAAJsAEAAAmxAQAACbIBAAAJswEAAAm0AQAACbUBAAAJtgEAAAm3AQAACbgBAAAJuQEAAAm6AQAACbsBAAAJvAEAAAm9AQAACb4BAAAJvwEAAAnAAQAACcEBAAAJwgEAAAnDAQAACcQBAAAJxQEAAAnGAQAACccBAAAJyAEAAAnJAQAACcoBAAAJywEAAAnMAQAACc0BAAAJzgEAAAnPAQAACdABAAAJ0QEAAAnSAQAACdMBAAAJ1AEAAAnVAQAACdYBAAAJ1wEAAAnYAQAACdkBAAAJ2gEAAAnbAQAACdwBAAAJ3QEAAAneAQAACd8BAAAJ4AEAAAnhAQAACeIBAAAJ4wEAAAnkAQAACeUBAAAJ5gEAAAnnAQAACegBAAAJ6QEAAAnqAQAACesBAAAJ7AEAAAntAQAACe4BAAAJ7wEAAAnwAQAACfEBAAAJ8gEAAAnzAQAACfQBAAAJ9QEAAAn2AQAACfcBAAAJ+AEAAA0OB1kAAAAAAQAAABAAAAAECklua1BvaW50VjECAAAACfkBAAAJ+gEAAAn7AQAACfwBAAAJ/QEAAAn+AQAACf8BAAAJAAIAAAkBAgAACQICAAAJAwIAAAkEAgAACQUCAAAJBgIAAAkHAgAACQgCAAAHWwAAAAABAAAAIAAAAAQKSW5rUG9pbnRWMQIAAAAJCQIAAAkKAgAACQsCAAAJDAIAAAkNAgAACQ4CAAAJDwIAAAkQAgAACRECAAAJEgIAAAkTAgAACRQCAAAJFQIAAAkWAgAACRcCAAAJGAIAAAkZAgAACRoCAAAJGwIAAAkcAgAACR0CAAAJHgIAAAkfAgAACSACAAAJIQIAAA0HB10AAAAAAQAAACAAAAAECklua1BvaW50VjECAAAACSICAAAJIwIAAAkkAgAACSUCAAAJJgIAAAknAgAACSgCAAAJKQIAAAkqAgAACSsCAAAJLAIAAAktAgAACS4CAAAJLwIAAAkwAgAACTECAAAJMgIAAAkzAgAACTQCAAAJNQIAAAk2AgAACTcCAAAJOAIAAAk5AgAADQgHXwAAAAABAAAAQAAAAAQKSW5rUG9pbnRWMQIAAAAJOgIAAAk7AgAACTwCAAAJPQIAAAk+AgAACT8CAAAJQAIAAAlBAgAACUICAAAJQwIAAAlEAgAACUUCAAAJRgIAAAlHAgAACUgCAAAJSQIAAAlKAgAACUsCAAAJTAIAAAlNAgAACU4CAAAJTwIAAAlQAgAACVECAAAJUgIAAAlTAgAACVQCAAAJVQIAAAlWAgAACVcCAAAJWAIAAAlZAgAACVoCAAAJWwIAAAlcAgAACV0CAAAJXgIAAAlfAgAACWACAAAJYQIAAAliAgAACWMCAAAJZAIAAAllAgAACWYCAAAJZwIAAAloAgAACWkCAAAJagIAAAlrAgAACWwCAAAJbQIAAAluAgAACW8CAAAJcAIAAAlxAgAACXICAAAJcwIAAAl0AgAACXUCAAAJdgIAAAl3AgAACXgCAAAKB2EAAAAAAQAAAIAAAAAECklua1BvaW50VjECAAAACXkCAAAJegIAAAl7AgAACXwCAAAJfQIAAAl+AgAACX8CAAAJgAIAAAmBAgAACYICAAAJgwIAAAmEAgAACYUCAAAJhgIAAAmHAgAACYgCAAAJiQIAAAmKAgAACYsCAAAJjAIAAAmNAgAACY4CAAAJjwIAAAmQAgAACZECAAAJkgIAAAmTAgAACZQCAAAJlQIAAAmWAgAACZcCAAAJmAIAAAmZAgAACZoCAAAJmwIAAAmcAgAACZ0CAAAJngIAAAmfAgAACaACAAAJoQIAAAmiAgAACaMCAAAJpAIAAAmlAgAACaYCAAAJpwIAAAmoAgAACakCAAAJqgIAAAmrAgAACawCAAAJrQIAAAmuAgAACa8CAAAJsAIAAAmxAgAACbICAAAJswIAAAm0AgAACbUCAAAJtgIAAAm3AgAACbgCAAAJuQIAAAm6AgAACbsCAAAJvAIAAAm9AgAADTsHYwAAAAABAAAAgAAAAAQKSW5rUG9pbnRWMQIAAAAJvgIAAAm/AgAACcACAAAJwQIAAAnCAgAACcMCAAAJxAIAAAnFAgAACcYCAAAJxwIAAAnIAgAACckCAAAJygIAAAnLAgAACcwCAAAJzQIAAAnOAgAACc8CAAAJ0AIAAAnRAgAACdICAAAJ0wIAAAnUAgAACdUCAAAJ1gIAAAnXAgAACdgCAAAJ2QIAAAnaAgAACdsCAAAJ3AIAAAndAgAACd4CAAAJ3wIAAAngAgAACeECAAAJ4gIAAAnjAgAACeQCAAAJ5QIAAAnmAgAACecCAAAJ6AIAAAnpAgAACeoCAAAJ6wIAAAnsAgAACe0CAAAJ7gIAAAnvAgAACfACAAAJ8QIAAAnyAgAACfMCAAAJ9AIAAAn1AgAACfYCAAAJ9wIAAAn4AgAACfkCAAAJ+gIAAAn7AgAACfwCAAAJ/QIAAAn+AgAACf8CAAAJAAMAAAkBAwAACQIDAAAJAwMAAAkEAwAACQUDAAAJBgMAAAkHAwAACQgDAAAJCQMAAAkKAwAACQsDAAAJDAMAAA0xB2UAAAAAAQAAAEAAAAAECklua1BvaW50VjECAAAACQ0DAAAJDgMAAAkPAwAACRADAAAJEQMAAAkSAwAACRMDAAAJFAMAAAkVAwAACRYDAAAJFwMAAAkYAwAACRkDAAAJGgMAAAkbAwAACRwDAAAJHQMAAAkeAwAACR8DAAAJIAMAAAkhAwAACSIDAAAJIwMAAAkkAwAACSUDAAAJJgMAAAknAwAACSgDAAAJKQMAAAkqAwAACSsDAAAJLAMAAAktAwAACS4DAAAJLwMAAAkwAwAACTEDAAANGwdnAAAAAAEAAABAAAAABApJbmtQb2ludFYxAgAAAAkyAwAACTMDAAAJNAMAAAk1AwAACTYDAAAJNwMAAAk4AwAACTkDAAAJOgMAAAk7AwAACTwDAAAJPQMAAAk+AwAACT8DAAAJQAMAAAlBAwAACUIDAAAJQwMAAAlEAwAACUUDAAAJRgMAAAlHAwAACUgDAAAJSQMAAAlKAwAACUsDAAAJTAMAAAlNAwAACU4DAAAJTwMAAAlQAwAACVEDAAAJUgMAAAlTAwAACVQDAAAJVQMAAAlWAwAACVcDAAAJWAMAAAlZAwAACVoDAAAJWwMAAA0WB2kAAAAAAQAAAIAAAAAECklua1BvaW50VjECAAAACVwDAAAJXQMAAAleAwAACV8DAAAJYAMAAAlhAwAACWIDAAAJYwMAAAlkAwAACWUDAAAJZgMAAAlnAwAACWgDAAAJaQMAAAlqAwAACWsDAAAJbAMAAAltAwAACW4DAAAJbwMAAAlwAwAACXEDAAAJcgMAAAlzAwAACXQDAAAJdQMAAAl2AwAACXcDAAAJeAMAAAl5AwAACXoDAAAJewMAAAl8AwAACX0DAAAJfgMAAAl/AwAACYADAAAJgQMAAAmCAwAACYMDAAAJhAMAAAmFAwAACYYDAAAJhwMAAAmIAwAACYkDAAAJigMAAAmLAwAACYwDAAAJjQMAAAmOAwAACY8DAAAJkAMAAAmRAwAACZIDAAAJkwMAAAmUAwAACZUDAAAJlgMAAAmXAwAACZgDAAAJmQMAAAmaAwAACZsDAAAJnAMAAAmdAwAACZ4DAAAJnwMAAAmgAwAACaEDAAAJogMAAAmjAwAACaQDAAAJpQMAAAmmAwAACacDAAAJqAMAAAmpAwAACaoDAAAJqwMAAAmsAwAACa0DAAAJrgMAAAmvAwAACbADAAAJsQMAAAmyAwAACbMDAAAJtAMAAAm1AwAACbYDAAAJtwMAAAm4AwAACbkDAAAJugMAAAm7AwAACbwDAAAJvQMAAAm+AwAACb8DAAAJwAMAAAnBAwAACcIDAAAJwwMAAAnEAwAACcUDAAAJxgMAAAnHAwAACcgDAAAJyQMAAAnKAwAACcsDAAAJzAMAAAnNAwAACc4DAAAJzwMAAAnQAwAADQsHawAAAAABAAAAgAAAAAQKSW5rUG9pbnRWMQIAAAAJ0QMAAAnSAwAACdMDAAAJ1AMAAAnVAwAACdYDAAAJ1wMAAAnYAwAACdkDAAAJ2gMAAAnbAwAACdwDAAAJ3QMAAAneAwAACd8DAAAJ4AMAAAnhAwAACeIDAAAJ4wMAAAnkAwAACeUDAAAJ5gMAAAnnAwAACegDAAAJ6QMAAAnqAwAACesDAAAJ7AMAAAntAwAACe4DAAAJ7wMAAAnwAwAACfEDAAAJ8gMAAAnzAwAACfQDAAAJ9QMAAAn2AwAACfcDAAAJ+AMAAAn5AwAACfoDAAAJ+wMAAAn8AwAACf0DAAAJ/gMAAAn/AwAACQAEAAAJAQQAAAkCBAAACQMEAAAJBAQAAAkFBAAACQYEAAAJBwQAAAkIBAAACQkEAAAJCgQAAAkLBAAACQwEAAAJDQQAAAkOBAAACQ8EAAAJEAQAAAkRBAAACRIEAAAJEwQAAAkUBAAACRUEAAAJFgQAAAkXBAAACRgEAAAJGQQAAA03B20AAAAAAQAAAEAAAAAECklua1BvaW50VjECAAAACRoEAAAJGwQAAAkcBAAACR0EAAAJHgQAAAkfBAAACSAEAAAJIQQAAAkiBAAACSMEAAAJJAQAAAklBAAACSYEAAAJJwQAAAkoBAAACSkEAAAJKgQAAAkrBAAACSwEAAAJLQQAAAkuBAAACS8EAAAJMAQAAAkxBAAACTIEAAAJMwQAAAk0BAAACTUEAAAJNgQAAAk3BAAACTgEAAAJOQQAAAk6BAAACTsEAAAJPAQAAAk9BAAACT4EAAAJPwQAAAlABAAACUEEAAAJQgQAAAlDBAAACUQEAAAJRQQAAAlGBAAACUcEAAAJSAQAAAlJBAAACUoEAAAJSwQAAAlMBAAACU0EAAAJTgQAAAlPBAAACVAEAAAJUQQAAAlSBAAACVMEAAAJVAQAAAlVBAAACVYEAAAJVwQAAA0CB28AAAAAAQAAAEAAAAAECklua1BvaW50VjECAAAACVgEAAAJWQQAAAlaBAAACVsEAAAJXAQAAAldBAAACV4EAAAJXwQAAAlgBAAACWEEAAAJYgQAAAljBAAACWQEAAAJZQQAAAlmBAAACWcEAAAJaAQAAAlpBAAACWoEAAAJawQAAAlsBAAACW0EAAAJbgQAAAlvBAAACXAEAAAJcQQAAAlyBAAACXMEAAAJdAQAAAl1BAAACXYEAAAJdwQAAAl4BAAACXkEAAAJegQAAAl7BAAACXwEAAANGwdxAAAAAAEAAABAAAAABApJbmtQb2ludFYxAgAAAAl9BAAACX4EAAAJfwQAAAmABAAACYEEAAAJggQAAAmDBAAACYQEAAAJhQQAAAmGBAAACYcEAAAJiAQAAAmJBAAACYoEAAAJiwQAAAmMBAAACY0EAAAJjgQAAAmPBAAACZAEAAAJkQQAAAmSBAAACZMEAAAJlAQAAAmVBAAACZYEAAAJlwQAAAmYBAAACZkEAAAJmgQAAAmbBAAACZwEAAAJnQQAAAmeBAAADR4HcwAAAAABAAAAQAAAAAQKSW5rUG9pbnRWMQIAAAAJnwQAAAmgBAAACaEEAAAJogQAAAmjBAAACaQEAAAJpQQAAAmmBAAACacEAAAJqAQAAAmpBAAACaoEAAAJqwQAAAmsBAAACa0EAAAJrgQAAAmvBAAACbAEAAAJsQQAAAmyBAAACbMEAAAJtAQAAAm1BAAACbYEAAAJtwQAAAm4BAAACbkEAAAJugQAAAm7BAAACbwEAAAJvQQAAAm+BAAACb8EAAAJwAQAAAnBBAAACcIEAAAJwwQAAAnEBAAACcUEAAAJxgQAAAnHBAAACcgEAAAJyQQAAAnKBAAACcsEAAAJzAQAAAnNBAAACc4EAAAJzwQAAAnQBAAACdEEAAAJ0gQAAA0MB3UAAAAAAQAAAIAAAAAECklua1BvaW50VjECAAAACdMEAAAJ1AQAAAnVBAAACdYEAAAJ1wQAAAnYBAAACdkEAAAJ2gQAAAnbBAAACdwEAAAJ3QQAAAneBAAACd8EAAAJ4AQAAAnhBAAACeIEAAAJ4wQAAAnkBAAACeUEAAAJ5gQAAAnnBAAACegEAAAJ6QQAAAnqBAAACesEAAAJ7AQAAAntBAAACe4EAAAJ7wQAAAnwBAAACfEEAAAJ8gQAAAnzBAAACfQEAAAJ9QQAAAn2BAAACfcEAAAJ+AQAAAn5BAAACfoEAAAJ+wQAAAn8BAAACf0EAAAJ/gQAAAn/BAAACQAFAAAJAQUAAAkCBQAACQMFAAAJBAUAAAkFBQAACQYFAAAJBwUAAAkIBQAACQkFAAAJCgUAAAkLBQAACQwFAAAJDQUAAAkOBQAACQ8FAAAJEAUAAAkRBQAACRIFAAAJEwUAAAkUBQAACRUFAAAJFgUAAAkXBQAACRgFAAAJGQUAAAkaBQAACRsFAAAJHAUAAAkdBQAACR4FAAAJHwUAAA0zBXYAAAAKSW5rUG9pbnRWMQQAAAABWAFZDlByZXNzdXJlRmFjdG9yCVRpbWVTdGFtcAAAAAAGBgsQAgAAAMEjRLVJM+Y/AGNHx0y0ZD8AAAA/AAAAAAAAAAABdwAAAHYAAADBI0S1STPmPwBjR8dMtGQ/AAAAPwAAAAAAAAAAAXgAAAB2AAAAjMDqigT75T9AzE8awlSNPwAAAD8PAAAAAAAAAAF5AAAAdgAAACbeHPm0/+U/4IO0CRGbiz8AAAA/DwAAAAAAAAABegAAAHYAAADA+05nZQTmP+CDtAkRm4s/AAAAPy8AAAAAAAAAAXsAAAB2AAAAwPtOZ2UE5j+AFOsqcw6PPwAAAD8+AAAAAAAAAAF8AAAAdgAAAMD7TmdlBOY/YC7DHRJkkD8AAAA/TgAAAAAAAAABfQAAAHYAAABZGYHVFQnmP2Auwx0SZJA/AAAAP04AAAAAAAAAAX4AAAB2AAAAWRmB1RUJ5j+A0hCm6kCRPwAAAD9eAAAAAAAAAAF/AAAAdgAAAPI2s0PGDeY/gNIQpupAkT8AAAA/XgAAAAAAAAABgAAAAHYAAADyNrNDxg3mP5B2Xi7DHZI/AAAAP20AAAAAAAAAAYEAAAB2AAAAjVTlsXYS5j+Qdl4uwx2SPwAAAD9tAAAAAAAAAAGCAAAAdgAAACZyFyAnF+Y/wBqstpv6kj8AAAA/fQAAAAAAAAABgwAAAHYAAABarXv8hyDmP+C++T5015M/AAAAP4wAAAAAAAAAAYQAAAB2AAAA88qtajgl5j/gvvk+dNeTPwAAAD+MAAAAAAAAAAGFAAAAdgAAAI3o39joKeY/4L75PnTXkz8AAAA/nAAAAAAAAAABhgAAAHYAAADBI0S1STPmPwBjR8dMtJQ/AAAAP5wAAAAAAAAAAYcAAAB2AAAAWkF2I/o35j8AY0fHTLSUPwAAAD+cAAAAAAAAAAGIAAAAdgAAAI582v9aQeY/AGNHx0y0lD8AAAA/rAAAAAAAAAABiQAAAHYAAABb1XBKbE/mPwBjR8dMtJQ/AAAAP6wAAAAAAAAAAYoAAAB2AAAAjxDVJs1Y5j8AY0fHTLSUPwAAAD+7AAAAAAAAAAGLAAAAdgAAAFxpa3HeZuY/AGNHx0y0lD8AAAA/uwAAAAAAAAABjAAAAHYAAADD3zMqoHnmPwBjR8dMtJQ/AAAAP8sAAAAAAAAAAY0AAAB2AAAAkDjKdLGH5j8AY0fHTLSUPwAAAD/LAAAAAAAAAAGOAAAAdgAAAPauki1zmuY/IAeVTyWRlT8AAAA/2wAAAAAAAAABjwAAAHYAAABdJVvmNK3mPyAHlU8lkZU/AAAAP9sAAAAAAAAAAZAAAAB2AAAAxZsjn/a/5j8gB5VPJZGVPwAAAD/qAAAAAAAAAAGRAAAAdgAAACsS7Fe40uY/IAeVTyWRlT8AAAA/6gAAAAAAAAABkgAAAHYAAAD4aoKiyeDmPyAHlU8lkZU/AAAAP/oAAAAAAAAAAZMAAAB2AAAAX+FKW4vz5j8gB5VPJZGVPwAAAD/6AAAAAAAAAAGUAAAAdgAAAMdXExRNBuc/IAeVTyWRlT8AAAA/CQEAAAAAAAABlQAAAHYAAADG6w07vx3nPwBjR8dMtJQ/AAAAPwkBAAAAAAAAAZYAAAB2AAAAyH8IYjE15z8AY0fHTLSUPwAAAD8ZAQAAAAAAAAGXAAAAdgAAAMcTA4mjTOc/AGNHx0y0lD8AAAA/GQEAAAAAAAABmAAAAHYAAADIp/2vFWTnPyAHlU8lkZU/AAAAPykBAAAAAAAAAZkAAAB2AAAAyTv41od75z8gB5VPJZGVPwAAAD8pAQAAAAAAAAGaAAAAdgAAADCywI9Jjuc/IAeVTyWRlT8AAAA/KQEAAAAAAAABmwAAAHYAAACXKIlIC6HnPyAHlU8lkZU/AAAAPzgBAAAAAAAAAZwAAAB2AAAAmLyDb3245z8wq+LX/W2WPwAAAD9IAQAAAAAAAAGdAAAAdgAAAP4yTCg/y+c/YE8wYNZKlz8AAAA/SAEAAAAAAAABngAAAHYAAAD/xkZPseLnP2BPMGDWSpc/AAAAP1gBAAAAAAAAAZ8AAAB2AAAAZj0PCHP15z9w833orieYPwAAAD9YAQAAAAAAAAGgAAAAdgAAAGfRCS/lDOg/oJfLcIcEmT8AAAA/WAEAAAAAAAABoQAAAHYAAABnZQRWVyToP8A7Gflf4Zk/AAAAP2cBAAAAAAAAAaIAAAB2AAAAaPn+fMk76D/Q32aBOL6aPwAAAD9nAQAAAAAAAAGjAAAAdgAAAGiN+aM7U+g/ECgCkul3nD8AAAA/dwEAAAAAAAABpAAAAHYAAADPA8Jc/WXoP0DMTxrCVJ0/AAAAP3cBAAAAAAAAAaUAAAB2AAAAz5e8g2996D9gcJ2imjGePwAAAD+GAQAAAAAAAAGmAAAAdgAAADcOhTwxkOg/oLg4s0vrnz8AAAA/hgEAAAAAAAABpwAAAHYAAADQv7HRU6zoP3AA6mF+0qA/AAAAP5YBAAAAAAAAAagAAAB2AAAA0VOs+MXD6D940hCm6kChPwAAAD+WAQAAAAAAAAGpAAAAdgAAAGsF2Y3o3+g/oHZeLsMdoj8AAAA/pgEAAAAAAAABqgAAAHYAAAAGtwUjC/zoP8AarLab+qI/AAAAP6YBAAAAAAAAAasAAAB2AAAAB0sASn0T6T/Yvvk+dNejPwAAAD+1AQAAAAAAAAGsAAAAdgAAAKD8LN+fL+k/+GJHx0y0pD8AAAA/tQEAAAAAAAABrQAAAHYAAAChkCcGEkfpPxgHlU8lkaU/AAAAP7oBAAAAAAAAAa4AAAB2AAAA1V+GCeVn6T9Aq+LX/W2mPwAAAD+6AQAAAAAAAAGvAAAAdgAAAAov5Qy4iOk/YE8wYNZKpz8AAAA/ygEAAAAAAAABsAAAAHYAAAA+/kMQi6npP2ghV6RCuac/AAAAP8oBAAAAAAAAAbEAAAB2AAAAcc2iE17K6T94833orieoPwAAAD/ZAQAAAAAAAAGyAAAAdgAAAAx/z6iA5uk/iMWkLBuWqD8AAAA/2QEAAAAAAAABswAAAHYAAAA/Ti6sUwfqP5iXy3CHBKk/AAAAP+kBAAAAAAAAAbQAAAB2AAAA2v9aQXYj6j+Yl8twhwSpPwAAAD/pAQAAAAAAAAG1AAAAdgAAAA3PuURJROo/sGnytPNyqT8AAAA/+AEAAAAAAAABtgAAAHYAAABCnhhIHGXqP7Bp8rTzcqk/AAAAP/gBAAAAAAAAAbcAAAB2AAAA3U9F3T6B6j+wafK083KpPwAAAD8IAgAAAAAAAAG4AAAAdgAAABEfpOARouo/sGnytPNyqT8AAAA/CAIAAAAAAAABuQAAAHYAAABE7gLk5MLqP5iXy3CHBKk/AAAAPwgCAAAAAAAAAboAAAB2AAAARYL9Clfa6j+Yl8twhwSpPwAAAD8YAgAAAAAAAAG7AAAAdgAAAOAzKqB59uo/iMWkLBuWqD8AAAA/GAIAAAAAAAABvAAAAHYAAAB65VY1nBLrP4jFpCwblqg/AAAAPycCAAAAAAAAAb0AAAB2AAAArrS1OG8z6z94833orieoPwAAAD8nAgAAAAAAAAG+AAAAdgAAAEhm4s2RT+s/aCFXpEK5pz8AAAA/NwIAAAAAAAABvwAAAHYAAABI+tz0A2frP2BPMGDWSqc/AAAAPzcCAAAAAAAAAcAAAAB2AAAA4qsJiiaD6z9Aq+LX/W2mPwAAAD9HAgAAAAAAAAHBAAAAdgAAAEoi0kLoles/KNm7k5H/pT8AAAA/RwIAAAAAAAABwgAAAHYAAABKtsxpWq3rPxA1bgu5IqU/AAAAP1YCAAAAAAAAAcMAAAB2AAAAS0rHkMzE6z/wkCCD4EWkPwAAAD9WAgAAAAAAAAHEAAAAdgAAAEvewbc+3Os/yOzS+gdpoz8AAAA/ZgIAAAAAAAABxQAAAHYAAABMcrzesPPrP6hIhXIvjKI/AAAAP2YCAAAAAAAAAcYAAAB2AAAAs+iEl3IG7D+gdl4uwx2iPwAAAD91AgAAAAAAAAHHAAAAdgAAALR8f77kHew/iKQ36lavoT8AAAA/dQIAAAAAAAAByAAAAHYAAACzEHrlVjXsP3jSEKbqQKE/AAAAP4UCAAAAAAAAAckAAAB2AAAAG4dCnhhI7D9wAOphftKgPwAAAD+FAgAAAAAAAAHKAAAAdgAAAOjf2OgpVuw/WC7DHRJkoD8AAAA/lQIAAAAAAAABywAAAHYAAABPVqGh62jsP1guwx0SZKA/AAAAP5UCAAAAAAAAAcwAAAB2AAAAHK837Px27D+guDizS+ufPwAAAD+kAgAAAAAAAAHNAAAAdgAAAOkHzjYOhew/oLg4s0vrnz8AAAA/pAIAAAAAAAABzgAAAHYAAABQfpbvz5fsP3AU6ypzDp8/AAAAP7QCAAAAAAAAAc8AAAB2AAAAhLn6yzCh7D9wFOsqcw6fPwAAAD+0AgAAAAAAAAHQAAAAdgAAAOovw4Tys+w/YHCdopoxnj8AAAA/tAIAAAAAAAAB0QAAAHYAAAC3iFnPA8LsP2BwnaKaMZ4/AAAAP8QCAAAAAAAAAdIAAAB2AAAAheHvGRXQ7D9gcJ2imjGePwAAAD/EAgAAAAAAAAHTAAAAdgAAAFI6hmQm3uw/YHCdopoxnj8AAAA/0wIAAAAAAAAB1AAAAHYAAAAfkxyvN+zsP2BwnaKaMZ4/AAAAP9MCAAAAAAAAAdUAAAB2AAAAhQnlZ/n+7D9AzE8awlSdPwAAAD/jAgAAAAAAAAHWAAAAdgAAALlESURaCO0/QMxPGsJUnT8AAAA/4wIAAAAAAAAB1wAAAHYAAAAguxH9GxvtP0DMTxrCVJ0/AAAAP/ICAAAAAAAAAdgAAAB2AAAA7ROoRy0p7T9AzE8awlSdPwAAAD/yAgAAAAAAAAHZAAAAdgAAALpsPpI+N+0/QMxPGsJUnT8AAAA/AgMAAAAAAAAB2gAAAHYAAACHxdTcT0XtP2BwnaKaMZ4/AAAAPwIDAAAAAAAAAdsAAAB2AAAAuwA5ubBO7T9gcJ2imjGePwAAAD8SAwAAAAAAAAHcAAAAdgAAAIlZzwPCXO0/YHCdopoxnj8AAAA/EgMAAAAAAAAB3QAAAHYAAABWsmVO02rtP0DMTxrCVJ0/AAAAPyEDAAAAAAAAAd4AAAB2AAAAIwv8mOR47T9AzE8awlSdPwAAAD8hAwAAAAAAAAHfAAAAdgAAAImBxFGmi+0/QMxPGsJUnT8AAAA/MQMAAAAAAAAB4AAAAHYAAADw94wKaJ7tP0DMTxrCVJ0/AAAAPzEDAAAAAAAAAeEAAAB2AAAAVm5Vwymx7T8QKAKS6XecPwAAAD9BAwAAAAAAAAHiAAAAdgAAAFgCUOqbyO0/ECgCkul3nD8AAAA/QQMAAAAAAAAB4wAAAHYAAAC+eBijXdvtPxAoApLpd5w/AAAAP1ADAAAAAAAAAeQAAAB2AAAAvwwTys/y7T8QKAKS6XecPwAAAD9QAwAAAAAAAAHlAAAAdgAAACWD24KRBe4/ECgCkul3nD8AAAA/YAMAAAAAAAAB5gAAAHYAAAAnF9apAx3uPwCEtAkRm5s/AAAAP2ADAAAAAAAAAecAAAB2AAAAjY2eYsUv7j/Q32aBOL6aPwAAAD9vAwAAAAAAAAHoAAAAdgAAACc/y/fnS+4/0N9mgTi+mj8AAAA/bwMAAAAAAAAB6QAAAHYAAAAp08UeWmPuP8A7Gflf4Zk/AAAAP38DAAAAAAAAAeoAAAB2AAAAXcoZcBGz7j9w833orieYPwAAAD+PAwAAAAAAAAHrAAAAdgAAAF9eFJeDyu4/cPN96K4nmD8AAAA/ngMAAAAAAAAB7AAAAHYAAABf8g6+9eHuP2BPMGDWSpc/AAAAP54DAAAAAAAAAe0AAAB2AAAAX4YJ5Wf57j8wq+LX/W2WPwAAAD+uAwAAAAAAAAHuAAAAdgAAAGEaBAzaEO8/IAeVTyWRlT8AAAA/rgMAAAAAAAAB7wAAAHYAAAD5yzCh/CzvPyAHlU8lkZU/AAAAP64DAAAAAAAAAfAAAAB2AAAA+18ryG5E7z8AY0fHTLSUPwAAAD++AwAAAAAAAAHxAAAAdgAAAPvzJe/gW+8/4L75PnTXkz8AAAA/wgMAAAAAAAAB8gAAAHYAAAD7hyAWU3PvP+C++T5015M/AAAAP9EDAAAAAAAAAfMAAAB2AAAAY/7ozhSG7z/AGqy2m/qSPwAAAD/RAwAAAAAAAAH0AAAAdgAAAMl0sYfWmO8/kHZeLsMdkj8AAAA/4QMAAAAAAAAB9QAAAHYAAACXYUL5Wb7vP5B2Xi7DHZI/AAAAPwAEAAAAAAAAAfYAAAB2AAAAZbrYQ2vM7z+A0hCm6kCRPwAAAD8ABAAAAAAAAAH3AAAAdgAAAJf1PCDM1e8/gNIQpupAkT8AAAA/AAQAAAAAAAAB+AAAAHYAAAAxE2+OfNrvP4DSEKbqQJE/AAAAPxAEAAAAAAAAAfkAAAB2AAAAZU7Tat3j7z+A0hCm6kCRPwAAAD8QBAAAAAAAAAH6AAAAdgAAAP9rBdmN6O8/gNIQpupAkT8AAAA/HwQAAAAAAAAB+wAAAHYAAACZiTdHPu3vP4DSEKbqQJE/AAAAPy8EAAAAAAAAAfwAAAB2AAAAM6dpte7x7z+A0hCm6kCRPwAAAD8vBAAAAAAAAAH9AAAAdgAAADOnabXu8e8/YC7DHRJkkD8AAAA/TgQAAAAAAAAB/gAAAHYAAACZiTdHPu3vP2Auwx0SZJA/AAAAP20EAAAAAAAAAf8AAAB2AAAA/2sF2Y3o7z+AFOsqcw6PPwAAAD9tBAAAAAAAAAEAAQAAdgAAAGVO02rd4+8/4IO0CRGbiz8AAAA/bQQAAAAAAAABAQEAAHYAAAC/01kZgdXlPzb1JXCoces/AAAAPwAAAAAAAAAAAQIBAAB2AAAA88qtajgl5j+YPO28XIbrPwAAAD8QAAAAAAAAAAEDAQAAdgAAAMEjRLVJM+Y/uqkvgUON6z8AAAA/EAAAAAAAAAABBAEAAHYAAAAnmgxuC0bmP/yDtAkRm+s/AAAAPy8AAAAAAAAAAQUBAAB2AAAAW9VwSmxP5j/8g7QJEZvrPwAAAD8vAAAAAAAAAAEGAQAAdgAAAI8Q1SbNWOY/HvH2zfeh6z8AAAA/LwAAAAAAAAABBwEAAHYAAABcaWtx3mbmPx7x9s33oes/AAAAPz8AAAAAAAAAAQgBAAB2AAAAKcIBvO905j8+XjmS3qjrPwAAAD8/AAAAAAAAAAEJAQAAdgAAAPcamAYBg+Y/YMt7VsWv6z8AAAA/PwAAAAAAAAABCgEAAHYAAADCcy5REpHmP2DLe1bFr+s/AAAAP04AAAAAAAAAAQsBAAB2AAAAKur2CdSj5j+AOL4arLbrPwAAAD9OAAAAAAAAAAEMAQAAdgAAAPdCjVTlseY/gDi+Gqy26z8AAAA/XgAAAAAAAAABDQEAAHYAAABeuVUNp8TmP6KlAN+Sves/AAAAP24AAAAAAAAAAQ4BAAB2AAAA+GqCosng5j+ipQDfkr3rPwAAAD99AAAAAAAAAAEPAQAAdgAAAMbDGO3a7uY/whJDo3nE6z8AAAA/fQAAAAAAAAABEAEAAHYAAACTHK837PzmP8ISQ6N5xOs/AAAAP30AAAAAAAAAAREBAAB2AAAAYHVFgv0K5z/CEkOjecTrPwAAAD+NAAAAAAAAAAESAQAAdgAAAMbrDTu/Hec/whJDo3nE6z8AAAA/jQAAAAAAAAABEwEAAHYAAACURKSF0CvnP8ISQ6N5xOs/AAAAP50AAAAAAAAAARQBAAB2AAAA+rpsPpI+5z/CEkOjecTrPwAAAD+dAAAAAAAAAAEVAQAAdgAAAGIxNfdTUec/whJDo3nE6z8AAAA/rAAAAAAAAAABFgEAAHYAAADIp/2vFWTnP8ISQ6N5xOs/AAAAP6wAAAAAAAAAARcBAAB2AAAALx7GaNd25z/CEkOjecTrPwAAAD/LAAAAAAAAAAEYAQAAdgAAAGPtJGyql+c/whJDo3nE6z8AAAA/ywAAAAAAAAABGQEAAHYAAAAwRru2u6XnP8ISQ6N5xOs/AAAAP8sAAAAAAAAAARoBAAB2AAAA/Z5RAc2z5z/CEkOjecTrPwAAAD/bAAAAAAAAAAEbAQAAdgAAAMr350vewec/whJDo3nE6z8AAAA/6wAAAAAAAAABHAEAAHYAAACXUH6W78/nP8ISQ6N5xOs/AAAAP+sAAAAAAAAAAR0BAAB2AAAAZakU4QDe5z/CEkOjecTrPwAAAD/rAAAAAAAAAAEeAQAAdgAAADICqysS7Oc/whJDo3nE6z8AAAA/+gAAAAAAAAABHwEAAHYAAACaeHPk0/7nP8ISQ6N5xOs/AAAAPwoBAAAAAAAAASABAAB2AAAAMyqgefYa6D/CEkOjecTrPwAAAD8KAQAAAAAAAAEhAQAAdgAAAACDNsQHKeg/whJDo3nE6z8AAAA/CgEAAAAAAAABIgEAAHYAAADN28wOGTfoP8ISQ6N5xOs/AAAAPxoBAAAAAAAAASMBAAB2AAAAmjRjWSpF6D/CEkOjecTrPwAAAD8aAQAAAAAAAAEkAQAAdgAAAGiN+aM7U+g/whJDo3nE6z8AAAA/KQEAAAAAAAABJQEAAHYAAAA15o/uTGHoP8ISQ6N5xOs/AAAAPykBAAAAAAAAASYBAAB2AAAAaSH0yq1q6D/CEkOjecTrPwAAAD85AQAAAAAAAAEnAQAAdgAAADZ6ihW/eOg/whJDo3nE6z8AAAA/OQEAAAAAAAABKAEAAHYAAABqte7xH4LoP8ISQ6N5xOs/AAAAP1gBAAAAAAAAASkBAAB2AAAAaknpGJKZ6D/CEkOjecTrPwAAAD9YAQAAAAAAAAEqAQAAdgAAAJ2ETfXyoug/whJDo3nE6z8AAAA/WAEAAAAAAAABKwEAAHYAAADQv7HRU6zoP8ISQ6N5xOs/AAAAP2gBAAAAAAAAASwBAAB2AAAAnRhIHGW66D/CEkOjecTrPwAAAD9oAQAAAAAAAAEtAQAAdgAAAGpx3mZ2yOg/whJDo3nE6z8AAAA/dwEAAAAAAAABLgEAAHYAAAA4ynSxh9boP8ISQ6N5xOs/AAAAP3cBAAAAAAAAAS8BAAB2AAAABSML/Jjk6D+ipQDfkr3rPwAAAD+HAQAAAAAAAAEwAQAAdgAAANJ7oUaq8ug/oqUA35K96z8AAAA/hwEAAAAAAAABMQEAAHYAAACf1DeRuwDpP6KlAN+Sves/AAAAP5cBAAAAAAAAATIBAAB2AAAAB0sASn0T6T+ipQDfkr3rPwAAAD+mAQAAAAAAAAEzAQAAdgAAAKD8LN+fL+k/gDi+Gqy26z8AAAA/pgEAAAAAAAABNAEAAHYAAABtVcMpsT3pP2DLe1bFr+s/AAAAP7YBAAAAAAAAATUBAAB2AAAAO65ZdMJL6T9gy3tWxa/rPwAAAD+2AQAAAAAAAAE2AQAAdgAAAAgH8L7TWek/YMt7VsWv6z8AAAA/xQEAAAAAAAABNwEAAHYAAAA8QlSbNGPpPz5eOZLeqOs/AAAAP8UBAAAAAAAAATgBAAB2AAAAorgcVPZ16T8+XjmS3qjrPwAAAD/FAQAAAAAAAAE5AQAAdgAAAG8Rs54HhOk/Pl45kt6o6z8AAAA/1QEAAAAAAAABOgEAAHYAAAA8aknpGJLpPx7x9s33oes/AAAAP9UBAAAAAAAAATsBAAB2AAAAo+ARotqk6T8e8fbN96HrPwAAAD/lAQAAAAAAAAE8AQAAdgAAAD4mOV5v2Ok//IO0CRGb6z8AAAA/9AEAAAAAAAABPQEAAHYAAAAMf8+ogObpP/yDtAkRm+s/AAAAPwQCAAAAAAAAAT4BAAB2AAAAcvWXYUL56T/8g7QJEZvrPwAAAD8EAgAAAAAAAAE/AQAAdgAAAD9OLqxTB+o//IO0CRGb6z8AAAA/FAIAAAAAAAABQAEAAHYAAAANp8T2ZBXqP9oWckUqlOs/AAAAPxQCAAAAAAAAAUEBAAB2AAAAQOIo08Ue6j/aFnJFKpTrPwAAAD8jAgAAAAAAAAFCAQAAdgAAAHMdja8mKOo/2hZyRSqU6z8AAAA/IwIAAAAAAAABQwEAAHYAAABAdiP6NzbqP9oWckUqlOs/AAAAPzMCAAAAAAAAAUQBAAB2AAAAdLGH1pg/6j/aFnJFKpTrPwAAAD9CAgAAAAAAAAFFAQAAdgAAAKiA5tlrYOo/uqkvgUON6z8AAAA/QgIAAAAAAAABRgEAAHYAAAB12XwkfW7qP7qpL4FDjes/AAAAP0YCAAAAAAAAAUcBAAB2AAAAQjITb4586j+6qS+BQ43rPwAAAD9GAgAAAAAAAAFIAQAAdgAAAA+Lqbmfiuo/uqkvgUON6z8AAAA/VgIAAAAAAAABSQEAAHYAAADd4z8EsZjqP9oWckUqlOs/AAAAP1YCAAAAAAAAAUoBAAB2AAAAqjzWTsKm6j/aFnJFKpTrPwAAAD9lAgAAAAAAAAFLAQAAdgAAAHeVbJnTtOo/2hZyRSqU6z8AAAA/ZQIAAAAAAAABTAEAAHYAAABE7gLk5MLqP/yDtAkRm+s/AAAAP3UCAAAAAAAAAU0BAAB2AAAARYL9Clfa6j/8g7QJEZvrPwAAAD+FAgAAAAAAAAFOAQAAdgAAAHi9Yee34+o/HvH2zfeh6z8AAAA/hQIAAAAAAAABTwEAAHYAAACs+MXDGO3qPx7x9s33oes/AAAAP4UCAAAAAAAAAVABAAB2AAAA4DMqoHn26j8+XjmS3qjrPwAAAD+UAgAAAAAAAAFRAQAAdgAAABJvjnza/+o/Pl45kt6o6z8AAAA/lAIAAAAAAAABUgEAAHYAAABGqvJYOwnrPz5eOZLeqOs/AAAAP6QCAAAAAAAAAVMBAAB2AAAAeuVWNZwS6z9gy3tWxa/rPwAAAD+kAgAAAAAAAAFUAQAAdgAAABMDiaNMF+s/YMt7VsWv6z8AAAA/swIAAAAAAAABVQEAAHYAAABGPu1/rSDrP2DLe1bFr+s/AAAAP7MCAAAAAAAAAVYBAAB2AAAAew1Mg4BB6z+AOL4arLbrPwAAAD/TAgAAAAAAAAFXAQAAdgAAAK5IsF/hSus/gDi+Gqy26z8AAAA/0wIAAAAAAAABWAEAAHYAAADigxQ8QlTrP6KlAN+Sves/AAAAP+ICAAAAAAAAAVkBAAB2AAAAr9yqhlNi6z+ipQDfkr3rPwAAAD/iAgAAAAAAAAFaAQAAdgAAAOMXD2O0a+s/oqUA35K96z8AAAA/8gIAAAAAAAABWwEAAHYAAACwcKWtxXnrP6KlAN+Sves/AAAAP/ICAAAAAAAAAVwBAAB2AAAA4qsJiiaD6z+ipQDfkr3rPwAAAD8CAwAAAAAAAAFdAQAAdgAAAOM/BLGYmus/oqUA35K96z8AAAA/EQMAAAAAAAABXgEAAHYAAACxmJr7qajrP6KlAN+Sves/AAAAPxEDAAAAAAAAAV8BAAB2AAAA49P+1wqy6z+ipQDfkr3rPwAAAD8hAwAAAAAAAAFgAQAAdgAAABcPY7Rru+s/gDi+Gqy26z8AAAA/IQMAAAAAAAABYQEAAHYAAADkZ/n+fMnrP4A4vhqstus/AAAAPyEDAAAAAAAAAWIBAAB2AAAAGKNd293S6z+AOL4arLbrPwAAAD8wAwAAAAAAAAFjAQAAdgAAAEvewbc+3Os/gDi+Gqy26z8AAAA/QAMAAAAAAAABZAEAAHYAAAB/GSaUn+XrP2DLe1bFr+s/AAAAP0ADAAAAAAAAAWUBAAB2AAAATHK83rDz6z9gy3tWxa/rPwAAAD9QAwAAAAAAAAFmAQAAdgAAAOYj6XPTD+w/Pl45kt6o6z8AAAA/UAMAAAAAAAABZwEAAHYAAAC0fH++5B3sPz5eOZLeqOs/AAAAP18DAAAAAAAAAWgBAAB2AAAAGvNHd6Yw7D8+XjmS3qjrPwAAAD9fAwAAAAAAAAFpAQAAdgAAAOdL3sG3Puw/HvH2zfeh6z8AAAA/bwMAAAAAAAABagEAAHYAAAC0pHQMyUzsPx7x9s33oes/AAAAP28DAAAAAAAAAWsBAAB2AAAAgv0KV9pa7D8e8fbN96HrPwAAAD+OAwAAAAAAAAFsAQAAdgAAALXMaVqte+w/HvH2zfeh6z8AAAA/jgMAAAAAAAABbQEAAHYAAADpB842DoXsPx7x9s33oes/AAAAP44DAAAAAAAAAW4BAAB2AAAAtmBkgR+T7D8e8fbN96HrPwAAAD+eAwAAAAAAAAFvAQAAdgAAAOqbyF2AnOw/HvH2zfeh6z8AAAA/ngMAAAAAAAABcAEAAHYAAAC29F6okarsPx7x9s33oes/AAAAP60DAAAAAAAAAXEBAAB2AAAA6i/DhPKz7D8e8fbN96HrPwAAAD+tAwAAAAAAAAFyAQAAdgAAALeIWc8Dwuw/HvH2zfeh6z8AAAA/vQMAAAAAAAABcwEAAHYAAACF4e8ZFdDsPx7x9s33oes/AAAAP70DAAAAAAAAAXQBAAB2AAAA61e40tbi7D8e8fbN96HrPwAAAD/NAwAAAAAAAAF1AQAAdgAAALiwTh3o8Ow/HvH2zfeh6z8AAAA/zQMAAAAAAAABdgEAAHYAAACFCeVn+f7sPx7x9s33oes/AAAAP9wDAAAAAAAAAXcBAAB2AAAAILsR/Rsb7T8e8fbN96HrPwAAAD/sAwAAAAAAAAF4AQAAdgAAAFT2ddl8JO0/HvH2zfeh6z8AAAA/7AMAAAAAAAABeQEAAHYAAAAhTwwkjjLtPx7x9s33oes/AAAAP/wDAAAAAAAAAXoBAAB2AAAAVIpwAO877T8e8fbN96HrPwAAAD/8AwAAAAAAAAF7AQAAdgAAAIfF1NxPRe0/HvH2zfeh6z8AAAA//AMAAAAAAAABfAEAAHYAAAC7ADm5sE7tPx7x9s33oes/AAAAPwsEAAAAAAAAAX0BAAB2AAAA7judlRFY7T8e8fbN96HrPwAAAD8LBAAAAAAAAAF+AQAAdgAAAIlZzwPCXO0/Pl45kt6o6z8AAAA/GwQAAAAAAAABfwEAAHYAAAC7lDPgImbtPz5eOZLeqOs/AAAAPxsEAAAAAAAAAYABAAB2AAAAVrJlTtNq7T8+XjmS3qjrPwAAAD8qBAAAAAAAAAGBAQAAdgAAAIjtySo0dO0/Pl45kt6o6z8AAAA/OgQAAAAAAAABggEAAHYAAAAjC/yY5HjtPz5eOZLeqOs/AAAAPzoEAAAAAAAAAYMBAAB2AAAAvCguB5V97T8+XjmS3qjrPwAAAD9KBAAAAAAAAAGEAQAAdgAAAFZGYHVFgu0/Pl45kt6o6z8AAAA/XgQAAAAAAAABhQEAAHYAAADwY5Lj9YbtPz5eOZLeqOs/AAAAP24EAAAAAAAAAYYBAAB2AAAA8GOS4/WG7T8e8fbN96HrPwAAAD+NBAAAAAAAAAGHAQAAdgAAAK4guxH9G8s/uE5RzRgP7j8AAAA/AAAAAAAAAAABiAEAAHYAAADk0/7XCrLLP1xwnaKaMe4/AAAAPwAAAAAAAAAAAYkBAAB2AAAAgK0guxH9yz9ccJ2imjHuPwAAAD8fAAAAAAAAAAGKAQAAdgAAAB7XLDrhpcw/vrdk705G7j8AAAA/HwAAAAAAAAABiwEAAHYAAABSOoZkJt7MP763ZO9ORu4/AAAAPy8AAAAAAAAAAYwBAAB2AAAA7hOoRy0pzT/gJKezNU3uPwAAAD8vAAAAAAAAAAGNAQAAdgAAACJ3AXJyYc0/4CSnszVN7j8AAAA/PwAAAAAAAAABjgEAAHYAAAC+UCNVeazNP+Akp7M1Te4/AAAAPz8AAAAAAAAAAY8BAAB2AAAAWipFOID3zT/gJKezNU3uPwAAAD9OAAAAAAAAAAGQAQAAdgAAAPQDZxuHQs4/4CSnszVN7j8AAAA/TgAAAAAAAAABkQEAAHYAAACS3Yj+jY3OP+Akp7M1Te4/AAAAP14AAAAAAAAAAZIBAAB2AAAAxEDiKNPFzj/gJKezNU3uPwAAAD9eAAAAAAAAAAGTAQAAdgAAADBXfxkmlM8/4CSnszVN7j8AAAA/fQAAAAAAAAABlAEAAHYAAADMMKH8LN/PP763ZO9ORu4/AAAAP30AAAAAAAAAAZUBAAB2AAAAM4Xh7xkV0D++t2TvTkbuPwAAAD+NAAAAAAAAAAGWAQAAdgAAAAJycmGdOtA/nkoiK2g/7j8AAAA/jQAAAAAAAAABlwEAAHYAAADQXgPTIGDQP55KIitoP+4/AAAAP5wAAAAAAAAAAZgBAAB2AAAA0Yb4IAWP0D983d9mgTjuPwAAAD+cAAAAAAAAAAGZAQAAdgAAAJ5ziZKItNA/XHCdopox7j8AAAA/rAAAAAAAAAABmgEAAHYAAABsYBoEDNrQP1xwnaKaMe4/AAAAP6wAAAAAAAAAAZsBAAB2AAAABhJHmS720D86A1vesyruPwAAAD+8AAAAAAAAAAGcAQAAdgAAANP+1wqyG9E/OgNb3rMq7j8AAAA/vAAAAAAAAAABnQEAAHYAAAA7daDDcy7RPxqWGBrNI+4/AAAAP7wAAAAAAAAAAZ4BAAB2AAAAoutofDVB0T8alhgazSPuPwAAAD/rAAAAAAAAAAGfAQAAdgAAAKMTXsoZcNE/+ijWVeYc7j8AAAA/6wAAAAAAAAABoAEAAHYAAADXTsKmennRP9i7k5H/Fe4/AAAAP+sAAAAAAAAAAaEBAAB2AAAAPcWKXzyM0T/Yu5OR/xXuPwAAAD/6AAAAAAAAAAGiAQAAdgAAAHEA7zudldE/2LuTkf8V7j8AAAA/+gAAAAAAAAABowEAAHYAAACkO1MY/p7RP7hOUc0YD+4/AAAAPwoBAAAAAAAAAaQBAAB2AAAA13a39F6o0T+4TlHNGA/uPwAAAD8aAQAAAAAAAAGlAQAAdgAAAKQ7Uxj+ntE/uE5RzRgP7j8AAAA/OQEAAAAAAAABpgEAAHYAAAA9xYpfPIzRP7hOUc0YD+4/AAAAP0kBAAAAAAAAAacBAAB2AAAA107Cpnp50T+4TlHNGA/uPwAAAD9JAQAAAAAAAAGoAQAAdgAAAKMTXsoZcNE/uE5RzRgP7j8AAAA/WAEAAAAAAAABqQEAAHYAAAA8nZURWF3RP7hOUc0YD+4/AAAAP1gBAAAAAAAAAaoBAAB2AAAA1ibNWJZK0T+4TlHNGA/uPwAAAD9oAQAAAAAAAAGrAQAAdgAAADt1oMNzLtE/2LuTkf8V7j8AAAA/aAEAAAAAAAABrAEAAHYAAAChw3MuURLRP9i7k5H/Fe4/AAAAP3cBAAAAAAAAAa0BAAB2AAAA09bivM3s0D/Yu5OR/xXuPwAAAD93AQAAAAAAAAGuAQAAdgAAAAbqUUtKx9A/+ijWVeYc7j8AAAA/dwEAAAAAAAABrwEAAHYAAAADwlz9ZZjQP/oo1lXmHO4/AAAAP4cBAAAAAAAAAbABAAB2AAAANtXLi+Jy0D/6KNZV5hzuPwAAAD+XAQAAAAAAAAGxAQAAdgAAAM0OGTdYAtA/+ijWVeYc7j8AAAA/pgEAAAAAAAABsgEAAHYAAAAARBCLqbnPP/oo1lXmHO4/AAAAP6YBAAAAAAAAAbMBAAB2AAAAYmrup6Juzz8alhgazSPuPwAAAD+2AQAAAAAAAAG0AQAAdgAAAMaQzMSbI88/GpYYGs0j7j8AAAA/tgEAAAAAAAABtQEAAHYAAAAst6rhlNjOPxqWGBrNI+4/AAAAP8YBAAAAAAAAAbYBAAB2AAAAkt2I/o2Nzj8alhgazSPuPwAAAD/GAQAAAAAAAAG3AQAAdgAAAI6NnmLFL84/GpYYGs0j7j8AAAA/1QEAAAAAAAABuAEAAHYAAADys3x/vuTNPxqWGBrNI+4/AAAAP9UBAAAAAAAAAbkBAAB2AAAAvlAjVXmszT8alhgazSPuPwAAAD/lAQAAAAAAAAG6AQAAdgAAAIrtySo0dM0/GpYYGs0j7j8AAAA/5QEAAAAAAAABuwEAAHYAAADsw72rZMvMP9i7k5H/Fe4/AAAAPwQCAAAAAAAAAbwBAAB2AAAAHtcsOuGlzD+4TlHNGA/uPwAAAD8EAgAAAAAAAAG9AQAAdgAAAFDqm8hdgMw/uE5RzRgP7j8AAAA/FAIAAAAAAAABvgEAAHYAAAAch0KeGEjMP5bhDgkyCO4/AAAAPxQCAAAAAAAAAb8BAAB2AAAAtBB65VY1zD+W4Q4JMgjuPwAAAD8jAgAAAAAAAAHAAQAAdgAAAE6asSyVIsw/dHTMREsB7j8AAAA/IwIAAAAAAAABwQEAAHYAAACArSC7Ef3LP3R0zERLAe4/AAAAPzMCAAAAAAAAAcIBAAB2AAAAGDdYAlDqyz90dMxESwHuPwAAAD9DAgAAAAAAAAHDAQAAdgAAALLAj0mO18s/dHTMREsB7j8AAAA/QwIAAAAAAAABxAEAAHYAAACArSC7Ef3LP3R0zERLAe4/AAAAP3ECAAAAAAAAAcUBAAB2AAAATpqxLJUizD90dMxESwHuPwAAAD9xAgAAAAAAAAHGAQAAdgAAALQQeuVWNcw/luEOCTII7j8AAAA/cQIAAAAAAAABxwEAAHYAAADqc9MPnG3MP5bhDgkyCO4/AAAAP4ECAAAAAAAAAcgBAAB2AAAAHtcsOuGlzD+4TlHNGA/uPwAAAD+BAgAAAAAAAAHJAQAAdgAAAFI6hmQm3sw/2LuTkf8V7j8AAAA/kQIAAAAAAAABygEAAHYAAADuE6hHLSnNP/oo1lXmHO4/AAAAP5ECAAAAAAAAAcsBAAB2AAAA8GOS4/WGzT/6KNZV5hzuPwAAAD+gAgAAAAAAAAHMAQAAdgAAAIw9tMb80c0/GpYYGs0j7j8AAAA/oAIAAAAAAAABzQEAAHYAAACOjZ5ixS/OPzoDW96zKu4/AAAAP7ACAAAAAAAAAc4BAAB2AAAAKmfARcx6zj9ccJ2imjHuPwAAAD/PAgAAAAAAAAHPAQAAdgAAAGJq7qeibs8/nkoiK2g/7j8AAAA/zwIAAAAAAAAB0AEAAHYAAAAARBCLqbnPP55KIitoP+4/AAAAP88CAAAAAAAAAdEBAAB2AAAAAUp9E7kL0D++t2TvTkbuPwAAAD/PAgAAAAAAAAHSAQAAdgAAAAJycmGdOtA/4CSnszVN7j8AAAA/3wIAAAAAAAAB0wEAAHYAAADQXgPTIGDQP+Akp7M1Te4/AAAAP98CAAAAAAAAAdQBAAB2AAAA0Yb4IAWP0D/gJKezNU3uPwAAAD/iAgAAAAAAAAHVAQAAdgAAANKu7W7pvdA/ApLpdxxU7j8AAAA/8gIAAAAAAAAB1gEAAHYAAACgm37gbOPQPwKS6XccVO4/AAAAP/ICAAAAAAAAAdcBAAB2AAAAbYgPUvAI0T8i/ys8A1vuPwAAAD/yAgAAAAAAAAHYAQAAdgAAAAc6POcSJdE/Iv8rPANb7j8AAAA/AgMAAAAAAAAB2QEAAHYAAABw2PntuGbRP0JsbgDqYe4/AAAAPyEDAAAAAAAAAdoBAAB2AAAA107Cpnp50T9CbG4A6mHuPwAAAD8hAwAAAAAAAAHbAQAAdgAAAAmKJoPbgtE/ZNmwxNBo7j8AAAA/IQMAAAAAAAAB3AEAAHYAAAA9xYpfPIzRP2TZsMTQaO4/AAAAPzEDAAAAAAAAAd0BAAB2AAAAcQDvO52V0T9k2bDE0GjuPwAAAD8xAwAAAAAAAAHeAQAAdgAAAKQ7Uxj+ntE/ZNmwxNBo7j8AAAA/QAMAAAAAAAAB3wEAAHYAAABxAO87nZXRP2TZsMTQaO4/AAAAP1ADAAAAAAAAAeABAAB2AAAAPcWKXzyM0T9k2bDE0GjuPwAAAD9fAwAAAAAAAAHhAQAAdgAAAAmKJoPbgtE/ZNmwxNBo7j8AAAA/bwMAAAAAAAAB4gEAAHYAAAAIYjE191PRP4RG84i3b+4/AAAAP38DAAAAAAAAAeMBAAB2AAAAbrAEoNQ30T+mszVNnnbuPwAAAD9/AwAAAAAAAAHkAQAAdgAAANP+1wqyG9E/prM1TZ527j8AAAA/jgMAAAAAAAAB5QEAAHYAAAAGEkeZLvbQP6azNU2edu4/AAAAP44DAAAAAAAAAeYBAAB2AAAAOCW2J6vQ0D+mszVNnnbuPwAAAD+eAwAAAAAAAAHnAQAAdgAAADf9wNnGodA/xiB4EYV97j8AAAA/ngMAAAAAAAAB6AEAAHYAAABpEDBoQ3zQP8YgeBGFfe4/AAAAP64DAAAAAAAAAekBAAB2AAAAnCOf9r9W0D/GIHgRhX3uPwAAAD+uAwAAAAAAAAHqAQAAdgAAAM42DoU8MdA/xiB4EYV97j8AAAA/rgMAAAAAAAAB6wEAAHYAAAD88yXv4FvPP8YgeBGFfe4/AAAAP80DAAAAAAAAAewBAAB2AAAA+qM7Uxj+zj/GIHgRhX3uPwAAAD/NAwAAAAAAAAHtAQAAdgAAAPhTUbdPoM4/xiB4EYV97j8AAAA/3AMAAAAAAAAB7gEAAHYAAACOjZ5ixS/OP8YgeBGFfe4/AAAAP9wDAAAAAAAAAe8BAAB2AAAAjD20xvzRzT/GIHgRhX3uPwAAAD/sAwAAAAAAAAHwAQAAdgAAAPBjkuP1hs0/xiB4EYV97j8AAAA/7AMAAAAAAAAB8QEAAHYAAABUinAA7zvNP6azNU2edu4/AAAAP/wDAAAAAAAAAfIBAAB2AAAAurBOHejwzD+mszVNnnbuPwAAAD/8AwAAAAAAAAHzAQAAdgAAAB7XLDrhpcw/prM1TZ527j8AAAA/GwQAAAAAAAAB9AEAAHYAAAC0EHrlVjXMP6azNU2edu4/AAAAPxsEAAAAAAAAAfUBAAB2AAAAgK0guxH9yz+ERvOIt2/uPwAAAD8bBAAAAAAAAAH2AQAAdgAAAExKx5DMxMs/hEbziLdv7j8AAAA/KwQAAAAAAAAB9wEAAHYAAAB+XTYfSZ/LP4RG84i3b+4/AAAAPysEAAAAAAAAAfgBAAB2AAAAsHClrcV5yz+mszVNnnbuPwAAAD86BAAAAAAAAAH5AQAAdgAAALkLkJML69Q/NELPtcc2tj8AAAA/AAAAAAAAAAAB+gEAAHYAAAC8W3ov1EjVPzyr4tf9bbY/AAAAPwAAAAAAAAAAAfsBAAB2AAAAItJC6JVb1T9EFPb5M6W2PwAAAD8AAAAAAAAAAAH8AQAAdgAAAL6rZMucptU/XE8wYNZKtz8AAAA/IAAAAAAAAAAB/QEAAHYAAAAkIi2EXrnVP2S4Q4IMgrc/AAAAPyAAAAAAAAAAAf4BAAB2AAAAjJj1PCDM1T9kuEOCDIK3PwAAAD8gAAAAAAAAAAH/AQAAdgAAAPMOvvXh3tU/bCFXpEK5tz8AAAA/LwAAAAAAAAABAAIAAHYAAABZhYauo/HVP3SKasZ48Lc/AAAAPy8AAAAAAAAAAQECAAB2AAAAjcDqigT71T90imrGePC3PwAAAD8/AAAAAAAAAAECAgAAdgAAAPM2s0PGDdY/ePN96K4nuD8AAAA/PwAAAAAAAAABAwIAAHYAAAAnchcgJxfWP3jzfeiuJ7g/AAAAP08AAAAAAAAAAQQCAAB2AAAAWq17/Icg1j94833orie4PwAAAD9PAAAAAAAAAAEFAgAAdgAAAMIjRLVJM9Y/hFyRCuVeuD8AAAA/bgAAAAAAAAABBgIAAHYAAAD0XqiRqjzWP4RckQrlXrg/AAAAP30AAAAAAAAAAQcCAAB2AAAAKJoMbgtG1j94833orie4PwAAAD+NAAAAAAAAAAEIAgAAdgAAACiaDG4LRtY/dIpqxnjwtz8AAAA/rAAAAAAAAAABCQIAAHYAAADEmyOf9r/WP3Rp/YO0CbE/AAAAPwAAAAAAAAAAAQoCAAB2AAAA9oad345r1j/cvvk+dNezPwAAAD8AAAAAAAAAAAELAgAAdgAAAPaGnd+Oa9Y/9PkzpRZ9tD8AAAA/AAAAAAAAAAABDAIAAHYAAADDSzkDLmLWPwDMWumC67Q/AAAAPwAAAAAAAAAAAQ0CAAB2AAAAw0s5Ay5i1j8cB5VPJZG1PwAAAD8QAAAAAAAAAAEOAgAAdgAAAMNLOQMuYtY/NELPtcc2tj8AAAA/EAAAAAAAAAABDwIAAHYAAADDSzkDLmLWP0x9CRxq3LY/AAAAPx8AAAAAAAAAARACAAB2AAAAw0s5Ay5i1j9sIVekQrm3PwAAAD8fAAAAAAAAAAERAgAAdgAAAMNLOQMuYtY/hFyRCuVeuD8AAAA/LwAAAAAAAAABEgIAAHYAAADDSzkDLmLWP6AA35K9O7k/AAAAPy8AAAAAAAAAARMCAAB2AAAAw0s5Ay5i1j/EpCwblhi6PwAAAD9NAAAAAAAAAAEUAgAAdgAAAMNLOQMuYtY/5Eh6o271uj8AAAA/TQAAAAAAAAABFQIAAHYAAADDSzkDLmLWPwTtxytH0rs/AAAAP1wAAAAAAAAAARYCAAB2AAAA9oad345r1j8kkRW0H6+8PwAAAD9cAAAAAAAAAAEXAgAAdgAAAPaGnd+Oa9Y/RDVjPPiLvT8AAAA/bAAAAAAAAAABGAIAAHYAAAD2hp3fjmvWP2DZsMTQaL4/AAAAP2wAAAAAAAAAARkCAAB2AAAAKcIBvO901j98FOsqcw6/PwAAAD9sAAAAAAAAAAEaAgAAdgAAACnCAbzvdNY/lE8lkRW0vz8AAAA/ewAAAAAAAAABGwIAAHYAAABd/WWYUH7WP9IQpupAEcA/AAAAP3sAAAAAAAAAARwCAAB2AAAAXf1lmFB+1j9eLsMdEmTAPwAAAD+LAAAAAAAAAAEdAgAAdgAAAF39ZZhQftY/ZpfWP0ibwD8AAAA/iwAAAAAAAAABHgIAAHYAAACROMp0sYfWP+hL4FDjtsA/AAAAP5sAAAAAAAAAAR8CAAB2AAAAkTjKdLGH1j/ytPNyGe7APwAAAD+qAAAAAAAAAAEgAgAAdgAAAJE4ynSxh9Y/dmn9g7QJwT8AAAA/qgAAAAAAAAABIQIAAHYAAADEcy5REpHWP/odB5VPJcE/AAAAP6oAAAAAAAAAASICAAB2AAAA/p5RAc2z1z8o2buTkf+lPwAAAD8AAAAAAAAAAAEjAgAAdgAAAMk7+NaHe9c/6LGNxaQsqz8AAAA/AAAAAAAAAAABJAIAAHYAAACXAJT6JnLXPyj6KNZV5qw/AAAAPwAAAAAAAAAAASUCAAB2AAAAlwCU+iZy1z94FOsqcw6vPwAAAD8QAAAAAAAAAAEmAgAAdgAAAJcAlPomctc/bADqYX7SsD8AAAA/EAAAAAAAAAABJwIAAHYAAADJO/jWh3vXP5x2Xi7DHbI/AAAAPx8AAAAAAAAAASgCAAB2AAAAyTv41od71z/UVeYcPqCzPwAAAD8fAAAAAAAAAAEpAgAAdgAAAMk7+NaHe9c/AMxa6YLrtD8AAAA/LwAAAAAAAAABKgIAAHYAAAD9dlyz6ITXPzRCz7XHNrY/AAAAPy8AAAAAAAAAASsCAAB2AAAA/XZcs+iE1z9sIVekQrm3PwAAAD8+AAAAAAAAAAEsAgAAdgAAAP12XLPohNc/oADfkr07uT8AAAA/PgAAAAAAAAABLQIAAHYAAAD9dlyz6ITXP9R2U18Ch7o/AAAAP04AAAAAAAAAAS4CAAB2AAAAMbLAj0mO1z8E7ccrR9K7PwAAAD9OAAAAAAAAAAEvAgAAdgAAADGywI9Jjtc/NGM8+IsdvT8AAAA/XgAAAAAAAAABMAIAAHYAAAAxssCPSY7XP1xwnaKaMb4/AAAAP14AAAAAAAAAATECAAB2AAAAMbLAj0mO1z98FOsqcw6/PwAAAD9tAAAAAAAAAAEyAgAAdgAAAGTtJGyql9c/nLg4s0vrvz8AAAA/bQAAAAAAAAABMwIAAHYAAABk7SRsqpfXP9h5uQx3SMA/AAAAP30AAAAAAAAAATQCAAB2AAAAZO0kbKqX1z/i4swurX/APwAAAD99AAAAAAAAAAE1AgAAdgAAAGTtJGyql9c/bADqYX7SwD8AAAA/jQAAAAAAAAABNgIAAHYAAABk7SRsqpfXP3Zp/YO0CcE/AAAAP40AAAAAAAAAATcCAAB2AAAAmCiJSAuh1z/6HQeVTyXBPwAAAD+cAAAAAAAAAAE4AgAAdgAAAGTtJGyql9c/AIcat4VcwT8AAAA/nAAAAAAAAAABOQIAAHYAAACYKIlIC6HXP4Y7JMggeME/AAAAP6wAAAAAAAAAAToCAAB2AAAABGcbh0Ke2D8cB5VPJZG1PwAAAD8AAAAAAAAAAAE7AgAAdgAAAARnG4dCntg/xKQsG5YYuj8AAAA/AAAAAAAAAAABPAIAAHYAAAAEZxuHQp7YP+RIeqNu9bo/AAAAPxAAAAAAAAAAAT0CAAB2AAAABGcbh0Ke2D8E7ccrR9K7PwAAAD8QAAAAAAAAAAE+AgAAdgAAAARnG4dCntg/HCgCkul3vD8AAAA/IAAAAAAAAAABPwIAAHYAAAA4on9jo6fYPzjMTxrCVL0/AAAAPyAAAAAAAAAAAUACAAB2AAAAOKJ/Y6On2D9MnnZeLsO9PwAAAD8vAAAAAAAAAAFBAgAAdgAAADiif2Ojp9g/XHCdopoxvj8AAAA/LwAAAAAAAAABQgIAAHYAAAA4on9jo6fYP2DZsMTQaL4/AAAAPz8AAAAAAAAAAUMCAAB2AAAAat3jPwSx2D9sQsTmBqC+PwAAAD8/AAAAAAAAAAFEAgAAdgAAAJ4YSBxlutg/dKvXCD3Xvj8AAAA/TwAAAAAAAAABRQIAAHYAAADSU6z4xcPYP3Sr1wg9174/AAAAP14AAAAAAAAAAUYCAAB2AAAABY8Q1SbN2D9g2bDE0Gi+PwAAAD9uAAAAAAAAAAFHAgAAdgAAAAWPENUmzdg/XHCdopoxvj8AAAA/bgAAAAAAAAABSAIAAHYAAAAFjxDVJs3YP0Q1Yzz4i70/AAAAP24AAAAAAAAAAUkCAAB2AAAAOcp0sYfW2D80Yzz4ix29PwAAAD9xAAAAAAAAAAFKAgAAdgAAADnKdLGH1tg/EL/ub7NAvD8AAAA/cQAAAAAAAAABSwIAAHYAAAA5ynSxh9bYP/yDtAkRm7s/AAAAP4EAAAAAAAAAAUwCAAB2AAAABY8Q1SbN2D/kSHqjbvW6PwAAAD+BAAAAAAAAAAFNAgAAdgAAAAWPENUmzdg/yA1APcxPuj8AAAA/kQAAAAAAAAABTgIAAHYAAAAFjxDVJs3YP7TSBdcpqrk/AAAAP5EAAAAAAAAAAU8CAAB2AAAABY8Q1SbN2D+cl8twhwS5PwAAAD+gAAAAAAAAAAFQAgAAdgAAAAWPENUmzdg/jMWkLBuWuD8AAAA/oAAAAAAAAAABUQIAAHYAAAAFjxDVJs3YP3SKasZ48Lc/AAAAP7AAAAAAAAAAAVICAAB2AAAABY8Q1SbN2D9kuEOCDIK3PwAAAD+wAAAAAAAAAAFTAgAAdgAAADnKdLGH1tg/UOYcPqATtz8AAAA/wAAAAAAAAAABVAIAAHYAAAA5ynSxh9bYP0QU9vkzpbY/AAAAP88AAAAAAAAAAVUCAAB2AAAAbAXZjejf2D88q+LX/W22PwAAAD/PAAAAAAAAAAFWAgAAdgAAANN7oUaq8tg/PKvi1/1ttj8AAAA/3wAAAAAAAAABVwIAAHYAAAA68mn/awXZPzyr4tf9bbY/AAAAP+4AAAAAAAAAAVgCAAB2AAAAoGgyuC0Y2T88q+LX/W22PwAAAD/uAAAAAAAAAAFZAgAAdgAAAAjf+nDvKtk/TH0JHGrctj8AAAA//gAAAAAAAAABWgIAAHYAAACikCcGEkfZP1DmHD6gE7c/AAAAP/4AAAAAAAAAAVsCAAB2AAAAPUJUmzRj2T9kuEOCDIK3PwAAAD8OAQAAAAAAAAFcAgAAdgAAAAov5Qy4iNk/bCFXpEK5tz8AAAA/DgEAAAAAAAABXQIAAHYAAADYG3Z+O67ZP3jzfeiuJ7g/AAAAPx0BAAAAAAAAAV4CAAB2AAAApQgH8L7T2T+MxaQsG5a4PwAAAD8dAQAAAAAAAAFfAgAAdgAAAKcw/D2jAto/nJfLcIcEuT8AAAA/HQEAAAAAAAABYAIAAHYAAAB0HY2vJijaP6AA35K9O7k/AAAAPy0BAAAAAAAAAWECAAB2AAAAQgoeIapN2j+00gXXKaq5PwAAAD8tAQAAAAAAAAFiAgAAdgAAAA/3rpItc9o/xKQsG5YYuj8AAAA/PQEAAAAAAAABYwIAAHYAAACqqNsnUI/aP8gNQD3MT7o/AAAAPz0BAAAAAAAAAWQCAAB2AAAARFoIvXKr2j/UdlNfAoe6PwAAAD9MAQAAAAAAAAFlAgAAdgAAAKvQ0HU0vto/3N9mgTi+uj8AAAA/TAEAAAAAAAABZgIAAHYAAADfCzVSlcfaP+RIeqNu9bo/AAAAP1wBAAAAAAAAAWcCAAB2AAAAEkeZLvbQ2j/kSHqjbvW6PwAAAD9rAQAAAAAAAAFoAgAAdgAAAEWC/QpX2to/5Eh6o271uj8AAAA/awEAAAAAAAABaQIAAHYAAAB5vWHnt+PaP+RIeqNu9bo/AAAAP3sBAAAAAAAAAWoCAAB2AAAARYL9Clfa2j/c32aBOL66PwAAAD97AQAAAAAAAAFrAgAAdgAAAEWC/QpX2to/yA1APcxPuj8AAAA/iwEAAAAAAAABbAIAAHYAAAASR5ku9tDaP7w7Gflf4bk/AAAAP4sBAAAAAAAAAW0CAAB2AAAA3ws1UpXH2j+safK083K5PwAAAD+aAQAAAAAAAAFuAgAAdgAAAHiVbJnTtNo/lC64TlHNuD8AAAA/mgEAAAAAAAABbwIAAHYAAAAQH6TgEaLaP3jzfeiuJ7g/AAAAP6oBAAAAAAAAAXACAAB2AAAAd213S++F2j9cTzBg1kq3PwAAAD+qAQAAAAAAAAFxAgAAdgAAAA/3rpItc9o/PKvi1/1ttj8AAAA/ugEAAAAAAAABcgIAAHYAAAB1RYL9ClfaPxSegS3vWbU/AAAAP7oBAAAAAAAAAXMCAAB2AAAA25NVaOg62j/0+TOlFn20PwAAAD/JAQAAAAAAAAF0AgAAdgAAAHQdja8mKNo/1FXmHD6gsz8AAAA/yQEAAAAAAAABdQIAAHYAAAAOp8T2ZBXaP7SxmJRlw7I/AAAAP9kBAAAAAAAAAXYCAAB2AAAA2mtgGgQM2j+cdl4uwx2yPwAAAD/ZAQAAAAAAAAF3AgAAdgAAAHP1l2FC+dk/jKQ36lavsT8AAAA/6AEAAAAAAAABeAIAAHYAAABz9ZdhQvnZP3Rp/YO0CbE/AAAAP+gBAAAAAAAAAXkCAAB2AAAAew1Mg4BBuz90q9cIPde+PwAAAD8AAAAAAAAAAAF6AgAAdgAAABXnbWaHjLs/hH3+TKlFvz8AAAA/AAAAAAAAAAABewIAAHYAAAAV521mh4y7P3Sr1wg9174/AAAAPwAAAAAAAAAAAXwCAAB2AAAASfrc9ANnuz9g2bDE0Gi+PwAAAD8QAAAAAAAAAAF9AgAAdgAAAHsNTIOAQbs/VAeKgGT6vT8AAAA/EAAAAAAAAAABfgIAAHYAAAB7DUyDgEG7P0Q1Yzz4i70/AAAAPx8AAAAAAAAAAX8CAAB2AAAA3zMqoHn2uj80Yzz4ix29PwAAAD8fAAAAAAAAAAGAAgAAdgAAABNHmS720Lo/LPoo1lXmvD8AAAA/HwAAAAAAAAABgQIAAHYAAABFWgi9cqu6PySRFbQfr7w/AAAAPy8AAAAAAAAAAYICAAB2AAAA25NVaOg6uj8kkRW0H6+8PwAAAD8/AAAAAAAAAAGDAgAAdgAAAAunxPZkFbo/LPoo1lXmvD8AAAA/PwAAAAAAAAABhAIAAHYAAAA/ujOF4e+5PzjMTxrCVL0/AAAAP04AAAAAAAAAAYUCAAB2AAAAcc2iE17KuT9ENWM8+Iu9PwAAAD9OAAAAAAAAAAGGAgAAdgAAAKXgEaLapLk/TJ52Xi7DvT8AAAA/XgAAAAAAAAABhwIAAHYAAACl4BGi2qS5P1xwnaKaMb4/AAAAP14AAAAAAAAAAYgCAAB2AAAA1fOAMFd/uT9g2bDE0Gi+PwAAAD9eAAAAAAAAAAGJAgAAdgAAANXzgDBXf7k/bELE5gagvj8AAAA/bgAAAAAAAAABigIAAHYAAADV84AwV3+5P3wU6ypzDr8/AAAAP24AAAAAAAAAAYsCAAB2AAAA1fOAMFd/uT+Eff5MqUW/PwAAAD99AAAAAAAAAAGMAgAAdgAAANXzgDBXf7k/iOYRb998vz8AAAA/fQAAAAAAAAABjQIAAHYAAADV84AwV3+5P5y4OLNL678/AAAAP40AAAAAAAAAAY4CAAB2AAAApeARotqkuT9Wxa/72yzAPwAAAD+cAAAAAAAAAAGPAgAAdgAAAHHNohNeyrk/VsWv+9sswD8AAAA/rAAAAAAAAAABkAIAAHYAAAA/ujOF4e+5P1bFr/vbLMA/AAAAP7wAAAAAAAAAAZECAAB2AAAAC6fE9mQVuj/SEKbqQBHAPwAAAD+8AAAAAAAAAAGSAgAAdgAAANuTVWjoOro/nLg4s0vrvz8AAAA/ywAAAAAAAAABkwIAAHYAAADbk1Vo6Dq6P5RPJZEVtL8/AAAAP8sAAAAAAAAAAZQCAAB2AAAAqYDm2Wtguj+I5hFv33y/PwAAAD/bAAAAAAAAAAGVAgAAdgAAAHVtd0vvhbo/fBTrKnMOvz8AAAA/2wAAAAAAAAABlgIAAHYAAAB1bXdL74W6P3Sr1wg9174/AAAAP+sAAAAAAAAAAZcCAAB2AAAAdW13S++Fuj9g2bDE0Gi+PwAAAD/rAAAAAAAAAAGYAgAAdgAAAEVaCL1yq7o/XHCdopoxvj8AAAA/+gAAAAAAAAABmQIAAHYAAABFWgi9cqu6P1QHioBk+r0/AAAAP/oAAAAAAAAAAZoCAAB2AAAARVoIvXKruj9MnnZeLsO9PwAAAD8KAQAAAAAAAAGbAgAAdgAAAHVtd0vvhbo/TJ52Xi7DvT8AAAA/GQEAAAAAAAABnAIAAHYAAAB1bXdL74W6P1QHioBk+r0/AAAAPykBAAAAAAAAAZ0CAAB2AAAAdW13S++Fuj9g2bDE0Gi+PwAAAD8pAQAAAAAAAAGeAgAAdgAAAHVtd0vvhbo/dKvXCD3Xvj8AAAA/KQEAAAAAAAABnwIAAHYAAABFWgi9cqu6P4R9/kypRb8/AAAAPzkBAAAAAAAAAaACAAB2AAAARVoIvXKruj+UTyWRFbS/PwAAAD85AQAAAAAAAAGhAgAAdgAAAEVaCL1yq7o/0hCm6kARwD8AAAA/SAEAAAAAAAABogIAAHYAAAATR5ku9tC6P1bFr/vbLMA/AAAAP1gBAAAAAAAAAaMCAAB2AAAAE0eZLvbQuj9eLsMdEmTAPwAAAD9YAQAAAAAAAAGkAgAAdgAAAN8zKqB59ro/4uLMLq1/wD8AAAA/WAEAAAAAAAABpQIAAHYAAACtILsR/Ru7P2aX1j9Im8A/AAAAP2gBAAAAAAAAAaYCAAB2AAAAew1Mg4BBuz/oS+BQ47bAPwAAAD93AQAAAAAAAAGnAgAAdgAAAEn63PQDZ7s/6EvgUOO2wD8AAAA/dwEAAAAAAAABqAIAAHYAAAAV521mh4y7P2aX1j9Im8A/AAAAP4cBAAAAAAAAAakCAAB2AAAAFedtZoeMuz9eLsMdEmTAPwAAAD+WAQAAAAAAAAGqAgAAdgAAABXnbWaHjLs/2Hm5DHdIwD8AAAA/lgEAAAAAAAABqwIAAHYAAAAV521mh4y7P9IQpupAEcA/AAAAP6YBAAAAAAAAAawCAAB2AAAAFedtZoeMuz+UTyWRFbS/PwAAAD+mAQAAAAAAAAGtAgAAdgAAAEn63PQDZ7s/hH3+TKlFvz8AAAA/tgEAAAAAAAABrgIAAHYAAAB7DUyDgEG7P3Sr1wg9174/AAAAP7YBAAAAAAAAAa8CAAB2AAAArSC7Ef0buz9g2bDE0Gi+PwAAAD/FAQAAAAAAAAGwAgAAdgAAAN8zKqB59ro/XHCdopoxvj8AAAA/xQEAAAAAAAABsQIAAHYAAABFWgi9cqu6P1QHioBk+r0/AAAAP9UBAAAAAAAAAbICAAB2AAAAdW13S++Fuj9MnnZeLsO9PwAAAD/VAQAAAAAAAAGzAgAAdgAAAKmA5tlrYLo/TJ52Xi7DvT8AAAA/1QEAAAAAAAABtAIAAHYAAADbk1Vo6Dq6P0yedl4uw70/AAAAP+UBAAAAAAAAAbUCAAB2AAAAC6fE9mQVuj9MnnZeLsO9PwAAAD/lAQAAAAAAAAG2AgAAdgAAAD+6M4Xh77k/TJ52Xi7DvT8AAAA/6QEAAAAAAAABtwIAAHYAAAA/ujOF4e+5P1QHioBk+r0/AAAAP/kBAAAAAAAAAbgCAAB2AAAAcc2iE17KuT9ccJ2imjG+PwAAAD/5AQAAAAAAAAG5AgAAdgAAAHHNohNeyrk/YNmwxNBovj8AAAA/+QEAAAAAAAABugIAAHYAAABxzaITXsq5P2xCxOYGoL4/AAAAPwgCAAAAAAAAAbsCAAB2AAAAP7ozheHvuT90q9cIPde+PwAAAD8IAgAAAAAAAAG8AgAAdgAAAAunxPZkFbo/fBTrKnMOvz8AAAA/GAIAAAAAAAABvQIAAHYAAADbk1Vo6Dq6P3wU6ypzDr8/AAAAPxgCAAAAAAAAAb4CAAB2AAAArfjFwxjt2j9aCvAt2bvDPwAAAD8AAAAAAAAAAAG/AgAAdgAAAEeq8lg7Cds//mJHx0y0xD8AAAA/DwAAAAAAAAABwAIAAHYAAAB65VY1nBLbP4IXUdjnz8Q/AAAAPw8AAAAAAAAAAcECAAB2AAAAriC7Ef0b2z+CF1HY58/EPwAAAD8fAAAAAAAAAAHCAgAAdgAAAOBbH+5dJds//mJHx0y0xD8AAAA/HwAAAAAAAAABwwIAAHYAAAAUl4PKvi7bP3iuPbaxmMQ/AAAAPx8AAAAAAAAAAcQCAAB2AAAASNLnph842z/0+TOlFn3EPwAAAD8uAAAAAAAAAAHFAgAAdgAAAHsNTIOAQds/cEUqlHthxD8AAAA/LgAAAAAAAAABxgIAAHYAAAB7DUyDgEHbP+6QIIPgRcQ/AAAAPz4AAAAAAAAAAccCAAB2AAAAr0iwX+FK2z/kJw1hqg7EPwAAAD8+AAAAAAAAAAHIAgAAdgAAAOODFDxCVNs/3L75PnTXwz8AAAA/TgAAAAAAAAAByQIAAHYAAADjgxQ8QlTbP9ZV5hw+oMM/AAAAP04AAAAAAAAAAcoCAAB2AAAA44MUPEJU2z9QodwLo4TDPwAAAD9dAAAAAAAAAAHLAgAAdgAAAOODFDxCVNs/zOzS+gdpwz8AAAA/XQAAAAAAAAABzAIAAHYAAADjgxQ8QlTbP0o4yelsTcM/AAAAP20AAAAAAAAAAc0CAAB2AAAAr0iwX+FK2z/Gg7/Y0THDPwAAAD9tAAAAAAAAAAHOAgAAdgAAAHsNTIOAQds/Qs+1xzYWwz8AAAA/fQAAAAAAAAABzwIAAHYAAABI0uemHzjbP0LPtcc2FsM/AAAAP5EAAAAAAAAAAdACAAB2AAAAFJeDyr4u2z/Gg7/Y0THDPwAAAD+hAAAAAAAAAAHRAgAAdgAAAOBbH+5dJds/SjjJ6WxNwz8AAAA/oQAAAAAAAAAB0gIAAHYAAACuILsR/RvbP8zs0voHacM/AAAAP7AAAAAAAAAAAdMCAAB2AAAAriC7Ef0b2z9QodwLo4TDPwAAAD+wAAAAAAAAAAHUAgAAdgAAAK4guxH9G9s/1lXmHD6gwz8AAAA/wAAAAAAAAAAB1QIAAHYAAACuILsR/RvbP1oK8C3Zu8M/AAAAP8AAAAAAAAAAAdYCAAB2AAAAriC7Ef0b2z/cvvk+dNfDPwAAAD/AAAAAAAAAAAHXAgAAdgAAAK4guxH9G9s/YHMDUA/zwz8AAAA/0AAAAAAAAAAB2AIAAHYAAACuILsR/RvbP+QnDWGqDsQ/AAAAP9AAAAAAAAAAAdkCAAB2AAAA4Fsf7l0l2z9q3BZyRSrEPwAAAD/fAAAAAAAAAAHaAgAAdgAAABSXg8q+Lts/7pAgg+BFxD8AAAA/3wAAAAAAAAAB2wIAAHYAAABI0uemHzjbP+6QIIPgRcQ/AAAAP+8AAAAAAAAAAdwCAAB2AAAAew1Mg4BB2z/ukCCD4EXEPwAAAD/vAAAAAAAAAAHdAgAAdgAAAK9IsF/hSts/7pAgg+BFxD8AAAA//wAAAAAAAAAB3gIAAHYAAADjgxQ8QlTbP+6QIIPgRcQ/AAAAP/8AAAAAAAAAAd8CAAB2AAAAFb94GKNd2z9q3BZyRSrEPwAAAD8OAQAAAAAAAAHgAgAAdgAAAEn63PQDZ9s/5CcNYaoOxD8AAAA/DgEAAAAAAAAB4QIAAHYAAAB9NUHRZHDbP2BzA1AP88M/AAAAPx4BAAAAAAAAAeICAAB2AAAAfTVB0WRw2z9aCvAt2bvDPwAAAD8tAQAAAAAAAAHjAgAAdgAAAH01QdFkcNs/UKHcC6OEwz8AAAA/LQEAAAAAAAAB5AIAAHYAAABJ+tz0A2fbP8zs0voHacM/AAAAPy0BAAAAAAAAAeUCAAB2AAAASfrc9ANn2z/Gg7/Y0THDPwAAAD89AQAAAAAAAAHmAgAAdgAAABW/eBijXds/vBqstpv6wj8AAAA/PQEAAAAAAAAB5wIAAHYAAADjgxQ8QlTbPzhmoqUA38I/AAAAP00BAAAAAAAAAegCAAB2AAAAew1Mg4BB2z+2sZiUZcPCPwAAAD9NAQAAAAAAAAHpAgAAdgAAABSXg8q+Lts/trGYlGXDwj8AAAA/XAEAAAAAAAAB6gIAAHYAAACuILsR/RvbP7axmJRlw8I/AAAAP1wBAAAAAAAAAesCAAB2AAAAR6ryWDsJ2z84ZqKlAN/CPwAAAD9sAQAAAAAAAAHsAgAAdgAAAN8zKqB59to/vBqstpv6wj8AAAA/bAEAAAAAAAAB7QIAAHYAAAB5vWHnt+PaP8aDv9jRMcM/AAAAP3wBAAAAAAAAAe4CAAB2AAAAEkeZLvbQ2j/M7NL6B2nDPwAAAD98AQAAAAAAAAHvAgAAdgAAAKvQ0HU0vto/1lXmHD6gwz8AAAA/iwEAAAAAAAAB8AIAAHYAAABEWgi9cqvaP9y++T5018M/AAAAP4sBAAAAAAAAAfECAAB2AAAAEB+k4BGi2j/kJw1hqg7EPwAAAD+bAQAAAAAAAAHyAgAAdgAAAN7jPwSxmNo/7pAgg+BFxD8AAAA/mwEAAAAAAAAB8wIAAHYAAACqqNsnUI/aP/T5M6UWfcQ/AAAAP6oBAAAAAAAAAfQCAAB2AAAAd213S++F2j94rj22sZjEPwAAAD+qAQAAAAAAAAH1AgAAdgAAAHdtd0vvhdo//mJHx0y0xD8AAAA/ugEAAAAAAAAB9gIAAHYAAACqqNsnUI/aP4IXUdjnz8Q/AAAAP7oBAAAAAAAAAfcCAAB2AAAA3uM/BLGY2j+CF1HY58/EPwAAAD/KAQAAAAAAAAH4AgAAdgAAABAfpOARoto/ghdR2OfPxD8AAAA/2QEAAAAAAAAB+QIAAHYAAABEWgi9cqvaP4IXUdjnz8Q/AAAAP9kBAAAAAAAAAfoCAAB2AAAAeJVsmdO02j/+YkfHTLTEPwAAAD/pAQAAAAAAAAH7AgAAdgAAAKvQ0HU0vto/eK49trGYxD8AAAA/6QEAAAAAAAAB/AIAAHYAAADfCzVSlcfaP3BFKpR7YcQ/AAAAP/kBAAAAAAAAAf0CAAB2AAAAEkeZLvbQ2j/ukCCD4EXEPwAAAD/5AQAAAAAAAAH+AgAAdgAAABJHmS720No/5CcNYaoOxD8AAAA/CAIAAAAAAAAB/wIAAHYAAAASR5ku9tDaP9y++T5018M/AAAAPwgCAAAAAAAAAQADAAB2AAAAEkeZLvbQ2j9aCvAt2bvDPwAAAD8YAgAAAAAAAAEBAwAAdgAAAN8LNVKVx9o/UKHcC6OEwz8AAAA/GAIAAAAAAAABAgMAAHYAAACr0NB1NL7aP0o4yelsTcM/AAAAPycCAAAAAAAAAQMDAAB2AAAAeJVsmdO02j9Cz7XHNhbDPwAAAD8nAgAAAAAAAAEEAwAAdgAAAERaCL1yq9o/vBqstpv6wj8AAAA/NwIAAAAAAAABBQMAAHYAAAAQH6TgEaLaPzhmoqUA38I/AAAAPzcCAAAAAAAAAQYDAAB2AAAAqqjbJ1CP2j+2sZiUZcPCPwAAAD83AgAAAAAAAAEHAwAAdgAAAEMyE2+OfNo/Mv2Og8qnwj8AAAA/RwIAAAAAAAABCAMAAHYAAAAP966SLXPaPzL9joPKp8I/AAAAP0cCAAAAAAAAAQkDAAB2AAAAqYDm2Wtg2j8y/Y6DyqfCPwAAAD9WAgAAAAAAAAEKAwAAdgAAAHVFgv0KV9o/trGYlGXDwj8AAAA/ZgIAAAAAAAABCwMAAHYAAABCCh4hqk3aPzhmoqUA38I/AAAAP2YCAAAAAAAAAQwDAAB2AAAADs+5RElE2j+8Gqy2m/rCPwAAAD9mAgAAAAAAAAENAwAAdgAAAM5vxzWLTug/nLg4s0vrvz8AAAA/AAAAAAAAAAABDgMAAHYAAAABFzHreUDoPxwoApLpd7w/AAAAPwAAAAAAAAAAAQ8DAAB2AAAAaPn+fMk76D8Qv+5vs0C8PwAAAD8AAAAAAAAAAAEQAwAAdgAAAM3bzA4ZN+g/BO3HK0fSuz8AAAA/EAAAAAAAAAABEQMAAHYAAAA0vpqgaDLoP/gaoefaY7s/AAAAPxAAAAAAAAAAARIDAAB2AAAAmqBoMrgt6D/kSHqjbvW6PwAAAD8QAAAAAAAAAAETAwAAdgAAAGdlBFZXJOg/3N9mgTi+uj8AAAA/IAAAAAAAAAABFAMAAHYAAADNR9Lnph/oP9R2U18Ch7o/AAAAPyAAAAAAAAAAARUDAAB2AAAAMyqgefYa6D/EpCwblhi6PwAAAD8vAAAAAAAAAAEWAwAAdgAAAADvO52VEeg/vDsZ+V/huT8AAAA/PwAAAAAAAAABFwMAAHYAAABn0Qkv5QzoP7w7Gflf4bk/AAAAPz8AAAAAAAAAARgDAAB2AAAAzLPXwDQI6D+00gXXKaq5PwAAAD8/AAAAAAAAAAEZAwAAdgAAADOWpVKEA+g/tNIF1ymquT8AAAA/TwAAAAAAAAABGgMAAHYAAACaeHPk0/7nP7w7Gflf4bk/AAAAP14AAAAAAAAAARsDAAB2AAAA/1pBdiP65z+8Oxn5X+G5PwAAAD9eAAAAAAAAAAEcAwAAdgAAAGY9Dwhz9ec/yA1APcxPuj8AAAA/bgAAAAAAAAABHQMAAHYAAADMH92ZwvDnP9zfZoE4vro/AAAAP24AAAAAAAAAAR4DAAB2AAAAzB/dmcLw5z/4GqHn2mO7PwAAAD99AAAAAAAAAAEfAwAAdgAAADICqysS7Oc/EL/ub7NAvD8AAAA/fQAAAAAAAAABIAMAAHYAAAAyAqsrEuznPzRjPPiLHb0/AAAAP40AAAAAAAAAASEDAAB2AAAAMgKrKxLs5z9ccJ2imjG+PwAAAD+NAAAAAAAAAAEiAwAAdgAAAMwf3ZnC8Oc/fBTrKnMOvz8AAAA/nQAAAAAAAAABIwMAAHYAAADMH92ZwvDnP5y4OLNL678/AAAAP50AAAAAAAAAASQDAAB2AAAAZj0PCHP15z9eLsMdEmTAPwAAAD+sAAAAAAAAAAElAwAAdgAAAP9aQXYj+uc/8rTzchnuwD8AAAA/rAAAAAAAAAABJgMAAHYAAACaeHPk0/7nPwCHGreFXME/AAAAP6wAAAAAAAAAAScDAAB2AAAAM5alUoQD6D+UDUsMjebBPwAAAD+8AAAAAAAAAAEoAwAAdgAAAMyz18A0COg/pN9xUPlUwj8AAAA/vAAAAAAAAAABKQMAAHYAAABn0Qkv5QzoP7axmJRlw8I/AAAAP8wAAAAAAAAAASoDAAB2AAAAAO87nZUR6D9Cz7XHNhbDPwAAAD/bAAAAAAAAAAErAwAAdgAAAJkMbgtGFug/SjjJ6WxNwz8AAAA/2wAAAAAAAAABLAMAAHYAAAAzKqB59hroP1Ch3AujhMM/AAAAP9sAAAAAAAAAAS0DAAB2AAAAzUfS56Yf6D9aCvAt2bvDPwAAAD/rAAAAAAAAAAEuAwAAdgAAAGdlBFZXJOg/YHMDUA/zwz8AAAA/6wAAAAAAAAABLwMAAHYAAABnZQRWVyToP+QnDWGqDsQ/AAAAP/oAAAAAAAAAATADAAB2AAAAZ2UEVlck6D9q3BZyRSrEPwAAAD8KAQAAAAAAAAExAwAAdgAAAM1H0uemH+g/atwWckUqxD8AAAA/CgEAAAAAAAABMgMAAHYAAAAwRru2u6XnP9ZV5hw+oMM/AAAAPwAAAAAAAAAAATMDAAB2AAAAmnhz5NP+5z+2sZiUZcPCPwAAAD8AAAAAAAAAAAE0AwAAdgAAAMyz18A0COg/Mv2Og8qnwj8AAAA/AAAAAAAAAAABNQMAAHYAAACZDG4LRhboPzL9joPKp8I/AAAAPxAAAAAAAAAAATYDAAB2AAAAZ2UEVlck6D8y/Y6DyqfCPwAAAD8QAAAAAAAAAAE3AwAAdgAAADS+mqBoMug/Mv2Og8qnwj8AAAA/HwAAAAAAAAABOAMAAHYAAAABFzHreUDoP7axmJRlw8I/AAAAPx8AAAAAAAAAATkDAAB2AAAAzm/HNYtO6D84ZqKlAN/CPwAAAD8vAAAAAAAAAAE6AwAAdgAAAAKrKxLsV+g/vBqstpv6wj8AAAA/LwAAAAAAAAABOwMAAHYAAAA15o/uTGHoP0LPtcc2FsM/AAAAPz8AAAAAAAAAATwDAAB2AAAAaSH0yq1q6D/Gg7/Y0THDPwAAAD8/AAAAAAAAAAE9AwAAdgAAAAI/Jjleb+g/SjjJ6WxNwz8AAAA/TgAAAAAAAAABPgMAAHYAAACcXFinDnToP8zs0voHacM/AAAAP04AAAAAAAAAAT8DAAB2AAAANnqKFb946D9QodwLo4TDPwAAAD9OAAAAAAAAAAFAAwAAdgAAAM+XvINvfeg/UKHcC6OEwz8AAAA/XgAAAAAAAAABQQMAAHYAAADPl7yDb33oP9ZV5hw+oMM/AAAAP24AAAAAAAAAAUIDAAB2AAAAz5e8g2996D9QodwLo4TDPwAAAD+NAAAAAAAAAAFDAwAAdgAAADZ6ihW/eOg/zOzS+gdpwz8AAAA/jQAAAAAAAAABRAMAAHYAAACcXFinDnToP0o4yelsTcM/AAAAP5wAAAAAAAAAAUUDAAB2AAAAnFxYpw506D/Gg7/Y0THDPwAAAD+cAAAAAAAAAAFGAwAAdgAAAJxcWKcOdOg/vBqstpv6wj8AAAA/rAAAAAAAAAABRwMAAHYAAACcXFinDnToP7axmJRlw8I/AAAAP6wAAAAAAAAAAUgDAAB2AAAAnFxYpw506D8olHthlHDCPwAAAD+8AAAAAAAAAAFJAwAAdgAAAJxcWKcOdOg/IitoP145wj8AAAA/ywAAAAAAAAABSgMAAHYAAACcXFinDnToP552Xi7DHcI/AAAAP8sAAAAAAAAAAUsDAAB2AAAANnqKFb946D+UDUsMjebBPwAAAD/LAAAAAAAAAAFMAwAAdgAAAM+XvINvfeg/EFlB+/HKwT8AAAA/2wAAAAAAAAABTQMAAHYAAABqte7xH4LoP46kN+pWr8E/AAAAP9sAAAAAAAAAAU4DAAB2AAAAA9MgYNCG6D8K8C3Zu5PBPwAAAD/rAAAAAAAAAAFPAwAAdgAAADcOhTwxkOg/hjskyCB4wT8AAAA/6wAAAAAAAAABUAMAAHYAAADQK7eq4ZToP4Y7JMggeME/AAAAPwoBAAAAAAAAAVEDAAB2AAAAA2cbh0Ke6D8Ahxq3hVzBPwAAAD8KAQAAAAAAAAFSAwAAdgAAANC/sdFTrOg/AIcat4VcwT8AAAA/CgEAAAAAAAABUwMAAHYAAAAE+xWutLXoPwCHGreFXME/AAAAPxkBAAAAAAAAAVQDAAB2AAAAanHeZnbI6D980hCm6kDBPwAAAD8ZAQAAAAAAAAFVAwAAdgAAADjKdLGH1ug/fNIQpupAwT8AAAA/KQEAAAAAAAABVgMAAHYAAACfQD1qSenoP/odB5VPJcE/AAAAPykBAAAAAAAAAVcDAAB2AAAAbZnTtFr36D/6HQeVTyXBPwAAAD8pAQAAAAAAAAFYAwAAdgAAANMPnG0cCuk/dmn9g7QJwT8AAAA/OQEAAAAAAAABWQMAAHYAAACgaDK4LRjpP3Zp/YO0CcE/AAAAPzkBAAAAAAAAAVoDAAB2AAAAbcHIAj8m6T/ytPNyGe7APwAAAD9IAQAAAAAAAAFbAwAAdgAAADsaX01QNOk/bADqYX7SwD8AAAA/SAEAAAAAAAABXAMAAHYAAAAIB/C+01npP+hL4FDjtsA/AAAAPwAAAAAAAAAAAV0DAAB2AAAACsPfMyqg6T9ml9Y/SJvAPwAAAD8AAAAAAAAAAAFeAwAAdgAAAD7+QxCLqek/4uLMLq1/wD8AAAA/AAAAAAAAAAABXwMAAHYAAABwOajs67LpP14uwx0SZMA/AAAAPwAAAAAAAAAAAWADAAB2AAAApHQMyUy86T/YebkMd0jAPwAAAD8QAAAAAAAAAAFhAwAAdgAAAD2SPjf9wOk/VsWv+9sswD8AAAA/EAAAAAAAAAABYgMAAHYAAADYr3ClrcXpP5y4OLNL678/AAAAPyAAAAAAAAAAAWMDAAB2AAAAcc2iE17K6T+cuDizS+u/PwAAAD8gAAAAAAAAAAFkAwAAdgAAAAvr1IEOz+k/iOYRb998vz8AAAA/LwAAAAAAAAABZQMAAHYAAABxzaITXsrpP4R9/kypRb8/AAAAPz8AAAAAAAAAAWYDAAB2AAAA2K9wpa3F6T98FOsqcw6/PwAAAD8/AAAAAAAAAAFnAwAAdgAAAD2SPjf9wOk/fBTrKnMOvz8AAAA/TwAAAAAAAAABaAMAAHYAAAALV9panLfpP3wU6ypzDr8/AAAAP08AAAAAAAAAAWkDAAB2AAAA1xt2fjuu6T98FOsqcw6/PwAAAD9eAAAAAAAAAAFqAwAAdgAAAKPgEaLapOk/hH3+TKlFvz8AAAA/XgAAAAAAAAABawMAAHYAAABwpa3FeZvpP4jmEW/ffL8/AAAAP24AAAAAAAAAAWwDAAB2AAAAPGpJ6RiS6T+cuDizS+u/PwAAAD9uAAAAAAAAAAFtAwAAdgAAAAov5Qy4iOk/2Hm5DHdIwD8AAAA/fQAAAAAAAAABbgMAAHYAAABvEbOeB4TpP+LizC6tf8A/AAAAP30AAAAAAAAAAW8DAAB2AAAAPdZOwqZ66T/oS+BQ47bAPwAAAD+NAAAAAAAAAAFwAwAAdgAAAKK4HFT2dek/dmn9g7QJwT8AAAA/jQAAAAAAAAABcQMAAHYAAAAJm+rlRXHpPwCHGreFXME/AAAAP50AAAAAAAAAAXIDAAB2AAAAb324d5Vs6T8K8C3Zu5PBPwAAAD+dAAAAAAAAAAFzAwAAdgAAAG99uHeVbOk/lA1LDI3mwT8AAAA/rAAAAAAAAAABdAMAAHYAAAAJm+rlRXHpP552Xi7DHcI/AAAAP6wAAAAAAAAAAXUDAAB2AAAAorgcVPZ16T8olHthlHDCPwAAAD+sAAAAAAAAAAF2AwAAdgAAAD3WTsKmeuk/Mv2Og8qnwj8AAAA/vAAAAAAAAAABdwMAAHYAAABvEbOeB4TpP7axmJRlw8I/AAAAP7wAAAAAAAAAAXgDAAB2AAAAPGpJ6RiS6T84ZqKlAN/CPwAAAD/MAAAAAAAAAAF5AwAAdgAAAKPgEaLapOk/OGaipQDfwj8AAAA/zAAAAAAAAAABegMAAHYAAAALV9panLfpP7axmJRlw8I/AAAAP9sAAAAAAAAAAXsDAAB2AAAAC+vUgQ7P6T+uSIVyL4zCPwAAAD/bAAAAAAAAAAF8AwAAdgAAAHJhnTrQ4ek/pN9xUPlUwj8AAAA/6wAAAAAAAAABfQMAAHYAAABy9ZdhQvnpP552Xi7DHcI/AAAAP/oAAAAAAAAAAX4DAAB2AAAA2mtgGgQM6j8QWUH78crBPwAAAD/6AAAAAAAAAAF/AwAAdgAAAEDiKNPFHuo/hjskyCB4wT8AAAA/+gAAAAAAAAABgAMAAHYAAACnWPGLhzHqP3zSEKbqQME/AAAAPwoBAAAAAAAAAYEDAAB2AAAADc+5RElE6j/ytPNyGe7APwAAAD8KAQAAAAAAAAGCAwAAdgAAAHVFgv0KV+o/ZpfWP0ibwD8AAAA/GgEAAAAAAAABgwMAAHYAAABCnhhIHGXqP9h5uQx3SMA/AAAAPxoBAAAAAAAAAYQDAAB2AAAAEPeuki1z6j+cuDizS+u/PwAAAD8pAQAAAAAAAAGFAwAAdgAAAN1PRd0+geo/hH3+TKlFvz8AAAA/KQEAAAAAAAABhgMAAHYAAAAPi6m5n4rqP2xCxOYGoL4/AAAAPzkBAAAAAAAAAYcDAAB2AAAAQ8YNlgCU6j9UB4qAZPq9PwAAAD85AQAAAAAAAAGIAwAAdgAAAHYBcnJhneo/OMxPGsJUvT8AAAA/OQEAAAAAAAABiQMAAHYAAAARH6TgEaLqPySRFbQfr7w/AAAAP0kBAAAAAAAAAYoDAAB2AAAAER+k4BGi6j8Qv+5vs0C8PwAAAD9JAQAAAAAAAAGLAwAAdgAAAKo81k7Cpuo/DFbbTX0JvD8AAAA/WAEAAAAAAAABjAMAAHYAAAARH6TgEaLqP/yDtAkRm7s/AAAAP1gBAAAAAAAAAY0DAAB2AAAAdgFycmGd6j/4GqHn2mO7PwAAAD9oAQAAAAAAAAGOAwAAdgAAAN3jPwSxmOo/+Bqh59pjuz8AAAA/dwEAAAAAAAABjwMAAHYAAABDxg2WAJTqP/yDtAkRm7s/AAAAP3cBAAAAAAAAAZADAAB2AAAAqqjbJ1CP6j8E7ccrR9K7PwAAAD+HAQAAAAAAAAGRAwAAdgAAAHZtd0vvheo/EL/ub7NAvD8AAAA/hwEAAAAAAAABkgMAAHYAAADdT0XdPoHqPySRFbQfr7w/AAAAP5cBAAAAAAAAAZMDAAB2AAAAQjITb4586j84zE8awlS9PwAAAD+XAQAAAAAAAAGUAwAAdgAAAKkU4QDed+o/TJ52Xi7DvT8AAAA/pgEAAAAAAAABlQMAAHYAAAB12XwkfW7qP2DZsMTQaL4/AAAAP6YBAAAAAAAAAZYDAAB2AAAAddl8JH1u6j90q9cIPde+PwAAAD+2AQAAAAAAAAGXAwAAdgAAANy7SrbMaeo/iOYRb998vz8AAAA/tgEAAAAAAAABmAMAAHYAAADcu0q2zGnqP5y4OLNL678/AAAAP8YBAAAAAAAAAZkDAAB2AAAA3LtKtsxp6j9Wxa/72yzAPwAAAD/GAQAAAAAAAAGaAwAAdgAAAHXZfCR9buo/2Hm5DHdIwD8AAAA/1QEAAAAAAAABmwMAAHYAAAB12XwkfW7qP+LizC6tf8A/AAAAP9UBAAAAAAAAAZwDAAB2AAAAEPeuki1z6j/i4swurX/APwAAAD/lAQAAAAAAAAGdAwAAdgAAAKkU4QDed+o/4uLMLq1/wD8AAAA/9AEAAAAAAAABngMAAHYAAADdT0XdPoHqP+LizC6tf8A/AAAAP/QBAAAAAAAAAZ8DAAB2AAAAD4upuZ+K6j9eLsMdEmTAPwAAAD8EAgAAAAAAAAGgAwAAdgAAAEPGDZYAlOo/VsWv+9sswD8AAAA/BAIAAAAAAAABoQMAAHYAAAB2AXJyYZ3qP5y4OLNL678/AAAAPxQCAAAAAAAAAaIDAAB2AAAAER+k4BGi6j+I5hFv33y/PwAAAD8UAgAAAAAAAAGjAwAAdgAAAENaCL1yq+o/fBTrKnMOvz8AAAA/FAIAAAAAAAABpAMAAHYAAADedzorI7DqP2DZsMTQaL4/AAAAPyMCAAAAAAAAAaUDAAB2AAAAELOeB4S56j9MnnZeLsO9PwAAAD8zAgAAAAAAAAGmAwAAdgAAAKvQ0HU0vuo/OMxPGsJUvT8AAAA/MwIAAAAAAAABpwMAAHYAAABE7gLk5MLqPySRFbQfr7w/AAAAP0MCAAAAAAAAAagDAAB2AAAA3gs1UpXH6j8cKAKS6Xe8PwAAAD9DAgAAAAAAAAGpAwAAdgAAAHgpZ8BFzOo/EL/ub7NAvD8AAAA/QwIAAAAAAAABqgMAAHYAAAB4KWfARczqPwxW2019Cbw/AAAAP1ICAAAAAAAAAasDAAB2AAAAEUeZLvbQ6j8MVttNfQm8PwAAAD9SAgAAAAAAAAGsAwAAdgAAABFHmS720Oo/EL/ub7NAvD8AAAA/YgIAAAAAAAABrQMAAHYAAACrZMucptXqPxwoApLpd7w/AAAAP2ICAAAAAAAAAa4DAAB2AAAAq2TLnKbV6j80Yzz4ix29PwAAAD9xAgAAAAAAAAGvAwAAdgAAAEWC/QpX2uo/TJ52Xi7DvT8AAAA/cQIAAAAAAAABsAMAAHYAAABFgv0KV9rqP2DZsMTQaL4/AAAAP4ECAAAAAAAAAbEDAAB2AAAA358veQff6j98FOsqcw6/PwAAAD+BAgAAAAAAAAGyAwAAdgAAABLbk1Vo6Oo/nLg4s0vrvz8AAAA/kQIAAAAAAAABswMAAHYAAACs+MXDGO3qP14uwx0SZMA/AAAAP5ECAAAAAAAAAbQDAAB2AAAARRb4Mcnx6j/ytPNyGe7APwAAAD+gAgAAAAAAAAG1AwAAdgAAAHlRXA4q++o/hjskyCB4wT8AAAA/oAIAAAAAAAABtgMAAHYAAACtjMDqigTrPxrCVB0oAsI/AAAAP7ACAAAAAAAAAbcDAAB2AAAAeuVWNZwS6z8olHthlHDCPwAAAD+wAgAAAAAAAAG4AwAAdgAAAK0guxH9G+s/OGaipQDfwj8AAAA/wAIAAAAAAAABuQMAAHYAAAATl4PKvi7rP0o4yelsTcM/AAAAP8ACAAAAAAAAAboDAAB2AAAA4O8ZFdA86z9QodwLo4TDPwAAAD/AAgAAAAAAAAG7AwAAdgAAAEhm4s2RT+s/WgrwLdm7wz8AAAA/zwIAAAAAAAABvAMAAHYAAACv3KqGU2LrP9y++T5018M/AAAAP88CAAAAAAAAAb0DAAB2AAAAFVNzPxV16z9gcwNQD/PDPwAAAD/fAgAAAAAAAAG+AwAAdgAAAH3JO/jWh+s/YHMDUA/zwz8AAAA/3wIAAAAAAAABvwMAAHYAAABKItJC6JXrP1oK8C3Zu8M/AAAAP+4CAAAAAAAAAcADAAB2AAAAFntojfmj6z9QodwLo4TDPwAAAD/uAgAAAAAAAAHBAwAAdgAAAOPT/tcKsus/xoO/2NExwz8AAAA//gIAAAAAAAABwgMAAHYAAAAXD2O0a7vrP7axmJRlw8I/AAAAP/4CAAAAAAAAAcMDAAB2AAAAS0rHkMzE6z8olHthlHDCPwAAAD8OAwAAAAAAAAHEAwAAdgAAAORn+f58yes/GsJUHSgCwj8AAAA/DgMAAAAAAAABxQMAAHYAAAB+hSttLc7rP46kN+pWr8E/AAAAPx0DAAAAAAAAAcYDAAB2AAAAfoUrbS3O6z8Ahxq3hVzBPwAAAD8dAwAAAAAAAAHHAwAAdgAAAH6FK20tzus/+h0HlU8lwT8AAAA/LQMAAAAAAAAByAMAAHYAAADkZ/n+fMnrP/K083IZ7sA/AAAAPy0DAAAAAAAAAckDAAB2AAAAsSyVIhzA6z9sAOphftLAPwAAAD89AwAAAAAAAAHKAwAAdgAAAH7xMEa7tus/6EvgUOO2wD8AAAA/PQMAAAAAAAABywMAAHYAAACxmJr7qajrP2wA6mF+0sA/AAAAP0wDAAAAAAAAAcwDAAB2AAAASiLSQuiV6z92af2DtAnBPwAAAD9MAwAAAAAAAAHNAwAAdgAAAOKrCYomg+s/AIcat4VcwT8AAAA/XAMAAAAAAAABzgMAAHYAAADjFw9jtGvrP5QNSwyN5sE/AAAAP1wDAAAAAAAAAc8DAAB2AAAAe6FGqvJY6z+k33FQ+VTCPwAAAD9jAwAAAAAAAAHQAwAAdgAAABQrfvEwRus/Mv2Og8qnwj8AAAA/YwMAAAAAAAAB0QMAAHYAAACH+CAFjxDVP+IDOnFxZsc/AAAAPwAAAAAAAAAAAdIDAAB2AAAAI/o3NnqK1T+MxaQsG5bIPwAAAD8AAAAAAAAAAAHTAwAAdgAAAFc1nBLbk9U/jMWkLBuWyD8AAAA/AAAAAAAAAAAB1AMAAHYAAACKcADvO53VP4zFpCwblsg/AAAAPw8AAAAAAAAAAdUDAAB2AAAA8ubIp/2v1T+EXJEK5V7IPwAAAD8PAAAAAAAAAAHWAwAAdgAAAPLmyKf9r9U/fPN96K4nyD8AAAA/HwAAAAAAAAAB1wMAAHYAAAAkIi2EXrnVP/g+dNcTDMg/AAAAPx8AAAAAAAAAAdgDAAB2AAAAJCIthF651T/w1WC13dTHPwAAAD8vAAAAAAAAAAHZAwAAdgAAACQiLYReudU/bCFXpEK5xz8AAAA/LwAAAAAAAAAB2gMAAHYAAADy5sin/a/VP9iaJk87L8c/AAAAP04AAAAAAAAAAdsDAAB2AAAAvqtky5ym1T/QMRMtBfjGPwAAAD9OAAAAAAAAAAHcAwAAdgAAAIpwAO87ndU/Tn0JHGrcxj8AAAA/YgAAAAAAAAAB3QMAAHYAAABXNZwS25PVP8jI/wrPwMY/AAAAP2IAAAAAAAAAAd4DAAB2AAAAI/o3NnqK1T9EFPb5M6XGPwAAAD9xAAAAAAAAAAHfAwAAdgAAAPG+01kZgdU/RBT2+TOlxj8AAAA/cQAAAAAAAAAB4AMAAHYAAAC9g299uHfVP0QU9vkzpcY/AAAAP4EAAAAAAAAAAeEDAAB2AAAAiUgLoVdu1T9EFPb5M6XGPwAAAD+BAAAAAAAAAAHiAwAAdgAAAFYNp8T2ZNU/RBT2+TOlxj8AAAA/gQAAAAAAAAAB4wMAAHYAAADvlt4LNVLVP8jI/wrPwMY/AAAAP6AAAAAAAAAAAeQDAAB2AAAA75beCzVS1T9OfQkcatzGPwAAAD+gAAAAAAAAAAHlAwAAdgAAAO+W3gs1UtU/VOYcPqATxz8AAAA/oAAAAAAAAAAB5gMAAHYAAADvlt4LNVLVP9iaJk87L8c/AAAAP7AAAAAAAAAAAecDAAB2AAAAItJC6JVb1T9cTzBg1krHPwAAAD+wAAAAAAAAAAHoAwAAdgAAAFYNp8T2ZNU/4gM6cXFmxz8AAAA/vwAAAAAAAAAB6QMAAHYAAACJSAuhV27VP+hsTZOnncc/AAAAP78AAAAAAAAAAeoDAAB2AAAA8b7TWRmB1T9sIVekQrnHPwAAAD/PAAAAAAAAAAHrAwAAdgAAAFc1nBLbk9U/8NVgtd3Uxz8AAAA/zwAAAAAAAAAB7AMAAHYAAACKcADvO53VP/DVYLXd1Mc/AAAAP98AAAAAAAAAAe0DAAB2AAAAWF2RYL/C1T92imrGePDHPwAAAD/uAAAAAAAAAAHuAwAAdgAAAL/TWRmB1dU/8NVgtd3Uxz8AAAA/7gAAAAAAAAAB7wMAAHYAAAAmSiLSQujVP/DVYLXd1Mc/AAAAP/4AAAAAAAAAAfADAAB2AAAAWYWGrqPx1T9sIVekQrnHPwAAAD/+AAAAAAAAAAHxAwAAdgAAAMH7TmdlBNY/6GxNk6edxz8AAAA/DQEAAAAAAAAB8gMAAHYAAADzNrNDxg3WP+IDOnFxZsc/AAAAPw0BAAAAAAAAAfMDAAB2AAAAJ3IXICcX1j9cTzBg1krHPwAAAD8dAQAAAAAAAAH0AwAAdgAAAFqte/yHINY/VOYcPqATxz8AAAA/HQEAAAAAAAAB9QMAAHYAAABarXv8hyDWP9AxEy0F+MY/AAAAPy0BAAAAAAAAAfYDAAB2AAAAJ3IXICcX1j9EFPb5M6XGPwAAAD88AQAAAAAAAAH3AwAAdgAAACdyFyAnF9Y/Pqvi1/1txj8AAAA/PAEAAAAAAAAB+AMAAHYAAADzNrNDxg3WPz6r4tf9bcY/AAAAPzwBAAAAAAAAAfkDAAB2AAAAwftOZ2UE1j+69tjGYlLGPwAAAD9MAQAAAAAAAAH6AwAAdgAAAI3A6ooE+9U/NELPtcc2xj8AAAA/TAEAAAAAAAAB+wMAAHYAAABZhYauo/HVPzRCz7XHNsY/AAAAP1wBAAAAAAAAAfwDAAB2AAAAJkoi0kLo1T80Qs+1xzbGPwAAAD9rAQAAAAAAAAH9AwAAdgAAAL/TWRmB1dU/uvbYxmJSxj8AAAA/awEAAAAAAAAB/gMAAHYAAABYXZFgv8LVPz6r4tf9bcY/AAAAP2sBAAAAAAAAAf8DAAB2AAAA8ubIp/2v1T9OfQkcatzGPwAAAD97AQAAAAAAAAEABAAAdgAAAL6rZMucptU/0DETLQX4xj8AAAA/igEAAAAAAAABAQQAAHYAAACKcADvO53VP9iaJk87L8c/AAAAP4oBAAAAAAAAAQIEAAB2AAAAinAA7zud1T/iAzpxcWbHPwAAAD+aAQAAAAAAAAEDBAAAdgAAAFc1nBLbk9U/ZLhDggyCxz8AAAA/mgEAAAAAAAABBAQAAHYAAABXNZwS25PVP+hsTZOnncc/AAAAP6oBAAAAAAAAAQUEAAB2AAAAVzWcEtuT1T9sIVekQrnHPwAAAD+qAQAAAAAAAAEGBAAAdgAAAIpwAO87ndU/8NVgtd3Uxz8AAAA/uQEAAAAAAAABBwQAAHYAAAC+q2TLnKbVP/DVYLXd1Mc/AAAAP8kBAAAAAAAAAQgEAAB2AAAA8ubIp/2v1T/w1WC13dTHPwAAAD/ZAQAAAAAAAAEJBAAAdgAAACQiLYReudU/8NVgtd3Uxz8AAAA/2QEAAAAAAAABCgQAAHYAAABYXZFgv8LVP2whV6RCucc/AAAAP+gBAAAAAAAAAQsEAAB2AAAAWF2RYL/C1T/obE2Tp53HPwAAAD/oAQAAAAAAAAEMBAAAdgAAAFhdkWC/wtU/4gM6cXFmxz8AAAA/+AEAAAAAAAABDQQAAHYAAABYXZFgv8LVP1xPMGDWSsc/AAAAP/gBAAAAAAAAAQ4EAAB2AAAAWF2RYL/C1T/YmiZPOy/HPwAAAD/4AQAAAAAAAAEPBAAAdgAAAFhdkWC/wtU/0DETLQX4xj8AAAA/BwIAAAAAAAABEAQAAHYAAADy5sin/a/VP8jI/wrPwMY/AAAAPxcCAAAAAAAAAREEAAB2AAAAvqtky5ym1T9EFPb5M6XGPwAAAD8XAgAAAAAAAAESBAAAdgAAAIpwAO87ndU/wF/s6JiJxj8AAAA/JwIAAAAAAAABEwQAAHYAAABXNZwS25PVPz6r4tf9bcY/AAAAPycCAAAAAAAAARQEAAB2AAAAI/o3NnqK1T8+q+LX/W3GPwAAAD82AgAAAAAAAAEVBAAAdgAAAPG+01kZgdU/Pqvi1/1txj8AAAA/NgIAAAAAAAABFgQAAHYAAAC9g299uHfVPz6r4tf9bcY/AAAAP0YCAAAAAAAAARcEAAB2AAAAiUgLoVdu1T/AX+zomInGPwAAAD9GAgAAAAAAAAEYBAAAdgAAAIlIC6FXbtU/RBT2+TOlxj8AAAA/VgIAAAAAAAABGQQAAHYAAAC9g299uHfVP9AxEy0F+MY/AAAAP2UCAAAAAAAAARoEAAB2AAAA06OWlI4h6T/+YkfHTLTEPwAAAD8AAAAAAAAAAAEbBAAAdgAAAJ/UN5G7AOk/HAeVTyWRxT8AAAA/AAAAAAAAAAABHAQAAHYAAAA68mn/awXpPyzZu5OR/8U/AAAAPwAAAAAAAAAAAR0EAAB2AAAA0w+cbRwK6T8+q+LX/W3GPwAAAD8AAAAAAAAAAAEeBAAAdgAAAAdLAEp9E+k/Tn0JHGrcxj8AAAA/DwAAAAAAAAABHwQAAHYAAACgaDK4LRjpP+IDOnFxZsc/AAAAPw8AAAAAAAAAASAEAAB2AAAAOoZkJt4c6T/w1WC13dTHPwAAAD8fAAAAAAAAAAEhBAAAdgAAAG3ByAI/Juk/fPN96K4nyD8AAAA/HwAAAAAAAAABIgQAAHYAAAAH3/pw7yrpP4zFpCwblsg/AAAAPy4AAAAAAAAAASMEAAB2AAAAOxpfTVA06T8Y48Ff7OjIPwAAAD8uAAAAAAAAAAEkBAAAdgAAANQ3kbsAOek/IEzVgSIgyT8AAAA/PgAAAAAAAAABJQQAAHYAAABtVcMpsT3pPyi16KNYV8k/AAAAPz4AAAAAAAAAASYEAAB2AAAACHP1l2FC6T8yHvzFjo7JPwAAAD9OAAAAAAAAAAEnBAAAdgAAAKGQJwYSR+k/OIcP6MTFyT8AAAA/TgAAAAAAAAABKAQAAHYAAAChkCcGEkfpP7w7Gflf4ck/AAAAP10AAAAAAAAAASkEAAB2AAAAO65ZdMJL6T8+8CIK+/zJPwAAAD9dAAAAAAAAAAEqBAAAdgAAADuuWXTCS+k/xKQsG5YYyj8AAAA/bQAAAAAAAAABKwQAAHYAAADVy4viclDpP8SkLBuWGMo/AAAAP20AAAAAAAAAASwEAAB2AAAA1cuL4nJQ6T9IWTYsMTTKPwAAAD99AAAAAAAAAAEtBAAAdgAAADuuWXTCS+k/xKQsG5YYyj8AAAA/nAAAAAAAAAABLgQAAHYAAAChkCcGEkfpPz7wIgr7/Mk/AAAAP6sAAAAAAAAAAS8EAAB2AAAACHP1l2FC6T+8Oxn5X+HJPwAAAD+rAAAAAAAAAAEwBAAAdgAAAG1VwymxPek/OIcP6MTFyT8AAAA/uwAAAAAAAAABMQQAAHYAAADUN5G7ADnpPziHD+jExck/AAAAP7sAAAAAAAAAATIEAAB2AAAAoPws358v6T+00gXXKarJPwAAAD+7AAAAAAAAAAEzBAAAdgAAAAff+nDvKuk/Mh78xY6OyT8AAAA/ywAAAAAAAAABNAQAAHYAAADTo5aUjiHpP6pp8rTzcsk/AAAAP8sAAAAAAAAAATUEAAB2AAAAoGgyuC0Y6T8oteijWFfJPwAAAD/aAAAAAAAAAAE2BAAAdgAAAGwtztvMDuk/pADfkr07yT8AAAA/2gAAAAAAAAABNwQAAHYAAAA68mn/awXpP6QA35K9O8k/AAAAP+oAAAAAAAAAATgEAAB2AAAAbZnTtFr36D8gTNWBIiDJPwAAAD/qAAAAAAAAAAE5BAAAdgAAADleb9j57eg/IEzVgSIgyT8AAAA/+gAAAAAAAAABOgQAAHYAAAAFIwv8mOToPyBM1YEiIMk/AAAAP/oAAAAAAAAAATsEAAB2AAAAawXZjejf6D+kAN+SvTvJPwAAAD8JAQAAAAAAAAE8BAAAdgAAADjKdLGH1ug/pADfkr07yT8AAAA/CQEAAAAAAAABPQQAAHYAAACerEJD19HoPyi16KNYV8k/AAAAPxkBAAAAAAAAAT4EAAB2AAAABY8Q1SbN6D+qafK083LJPwAAAD8ZAQAAAAAAAAE/BAAAdgAAAGpx3mZ2yOg/Mh78xY6OyT8AAAA/KAEAAAAAAAABQAQAAHYAAADRU6z4xcPoP7TSBdcpqsk/AAAAPygBAAAAAAAAAUEEAAB2AAAA0VOs+MXD6D84hw/oxMXJPwAAAD84AQAAAAAAAAFCBAAAdgAAADg2eooVv+g/vDsZ+V/hyT8AAAA/OAEAAAAAAAABQwQAAHYAAAA4NnqKFb/oP8SkLBuWGMo/AAAAP0gBAAAAAAAAAUQEAAB2AAAAODZ6ihW/6D9IWTYsMTTKPwAAAD9IAQAAAAAAAAFFBAAAdgAAADg2eooVv+g/zA1APcxPyj8AAAA/VwEAAAAAAAABRgQAAHYAAAA4NnqKFb/oP9J2U18Ch8o/AAAAP1cBAAAAAAAAAUcEAAB2AAAA0VOs+MXD6D9YK11wnaLKPwAAAD9nAQAAAAAAAAFIBAAAdgAAAGpx3mZ2yOg/3N9mgTi+yj8AAAA/ZwEAAAAAAAABSQQAAHYAAAAFjxDVJs3oP2CUcJLT2co/AAAAP2cBAAAAAAAAAUoEAAB2AAAAnqxCQ9fR6D/kSHqjbvXKPwAAAD93AQAAAAAAAAFLBAAAdgAAANLnph842+g/Zv2DtAkRyz8AAAA/dwEAAAAAAAABTAQAAHYAAACfQD1qSenoP2b9g7QJEcs/AAAAP4YBAAAAAAAAAU0EAAB2AAAAbZnTtFr36D9m/YO0CRHLPwAAAD+GAQAAAAAAAAFOBAAAdgAAADryaf9rBek/Zv2DtAkRyz8AAAA/lgEAAAAAAAABTwQAAHYAAAAHSwBKfRPpP+RIeqNu9co/AAAAP5YBAAAAAAAAAVAEAAB2AAAA06OWlI4h6T/kSHqjbvXKPwAAAD+lAQAAAAAAAAFRBAAAdgAAAKD8LN+fL+k/YJRwktPZyj8AAAA/pQEAAAAAAAABUgQAAHYAAADUN5G7ADnpP9zfZoE4vso/AAAAP7UBAAAAAAAAAVMEAAB2AAAAoZAnBhJH6T9YK11wnaLKPwAAAD+1AQAAAAAAAAFUBAAAdgAAANXLi+JyUOk/0nZTXwKHyj8AAAA/xQEAAAAAAAABVQQAAHYAAACiJCIthF7pP9J2U18Ch8o/AAAAP8UBAAAAAAAAAVYEAAB2AAAA1V+GCeVn6T9QwklOZ2vKPwAAAD/UAQAAAAAAAAFXBAAAdgAAAAmb6uVFcek/zA1APcxPyj8AAAA/1AEAAAAAAAABWAQAAHYAAAANp8T2ZBXqP4zFpCwblsg/AAAAPwAAAAAAAAAAAVkEAAB2AAAApQgH8L7T6T/SdlNfAofKPwAAAD8AAAAAAAAAAAFaBAAAdgAAAAvr1IEOz+k/YJRwktPZyj8AAAA/AAAAAAAAAAABWwQAAHYAAAAL69SBDs/pP+yxjcWkLMs/AAAAPwAAAAAAAAAAAVwEAAB2AAAApQgH8L7T6T/0GqHn2mPLPwAAAD8PAAAAAAAAAAFdBAAAdgAAAD4mOV5v2Ok/+oO0CRGbyz8AAAA/DwAAAAAAAAABXgQAAHYAAAByYZ060OHpPwTtxytH0ss/AAAAPx8AAAAAAAAAAV8EAAB2AAAApZwBFzHr6T+IodE84u3LPwAAAD8fAAAAAAAAAAFgBAAAdgAAANnXZfOR9Ok/DFbbTX0JzD8AAAA/LgAAAAAAAAABYQQAAHYAAACmMPw9owLqP4ih0Tzi7cs/AAAAPy4AAAAAAAAAAWIEAAB2AAAA2mtgGgQM6j8E7ccrR9LLPwAAAD8+AAAAAAAAAAFjBAAAdgAAAKfE9mQVGuo/gDi+Gqy2yz8AAAA/PgAAAAAAAAABZAQAAHYAAABzHY2vJijqP3jPqvh1f8s/AAAAP04AAAAAAAAAAWUEAAB2AAAAp1jxi4cx6j/ssY3FpCzLPwAAAD9OAAAAAAAAAAFmBAAAdgAAANuTVWjoOuo/5Eh6o271yj8AAAA/XQAAAAAAAAABZwQAAHYAAAANz7lESUTqP1grXXCdoso/AAAAP10AAAAAAAAAAWgEAAB2AAAAQQoeIapN6j9QwklOZ2vKPwAAAD9tAAAAAAAAAAFpBAAAdgAAANsnUI9aUuo/SFk2LDE0yj8AAAA/bQAAAAAAAAABagQAAHYAAAB1RYL9ClfqPz7wIgr7/Mk/AAAAP30AAAAAAAAAAWsEAAB2AAAAdUWC/QpX6j84hw/oxMXJPwAAAD99AAAAAAAAAAFsBAAAdgAAAHVFgv0KV+o/Mh78xY6OyT8AAAA/jAAAAAAAAAABbQQAAHYAAAB1RYL9ClfqPyi16KNYV8k/AAAAP4wAAAAAAAAAAW4EAAB2AAAA2ydQj1pS6j+kAN+SvTvJPwAAAD+cAAAAAAAAAAFvBAAAdgAAAEEKHiGqTeo/IEzVgSIgyT8AAAA/nAAAAAAAAAABcAQAAHYAAACo7Ouy+UjqP56Xy3CHBMk/AAAAP6sAAAAAAAAAAXEEAAB2AAAAdLGH1pg/6j+el8twhwTJPwAAAD+rAAAAAAAAAAFyBAAAdgAAAEB2I/o3Nuo/npfLcIcEyT8AAAA/uwAAAAAAAAABcwQAAHYAAACnWPGLhzHqP56Xy3CHBMk/AAAAP7sAAAAAAAAAAXQEAAB2AAAAcx2NryYo6j+el8twhwTJPwAAAD+7AAAAAAAAAAF1BAAAdgAAAEDiKNPFHuo/npfLcIcEyT8AAAA/ywAAAAAAAAABdgQAAHYAAAANp8T2ZBXqPyBM1YEiIMk/AAAAP8sAAAAAAAAAAXcEAAB2AAAA2mtgGgQM6j8gTNWBIiDJPwAAAD/aAAAAAAAAAAF4BAAAdgAAAKYw/D2jAuo/IEzVgSIgyT8AAAA/2gAAAAAAAAABeQQAAHYAAAANE8rP8v3pP6QA35K9O8k/AAAAP+oAAAAAAAAAAXoEAAB2AAAAcvWXYUL56T+kAN+SvTvJPwAAAD/qAAAAAAAAAAF7BAAAdgAAANnXZfOR9Ok/pADfkr07yT8AAAA/+gAAAAAAAAABfAQAAHYAAADZ12XzkfTpPyi16KNYV8k/AAAAP/4AAAAAAAAAAX0EAAB2AAAAew1Mg4BB6z8+q+LX/W3GPwAAAD8AAAAAAAAAAAF+BAAAdgAAAEUW+DHJ8eo/+D501xMMyD8AAAA/AAAAAAAAAAABfwQAAHYAAAAS25NVaOjqP3zzfeiuJ8g/AAAAPwAAAAAAAAAAAYAEAAB2AAAAeL1h57fj6j98833orifIPwAAAD8QAAAAAAAAAAGBBAAAdgAAAN+fL3kH3+o/AKiH+UlDyD8AAAA/EAAAAAAAAAABggQAAHYAAADfny95B9/qP4RckQrlXsg/AAAAPyAAAAAAAAAAAYMEAAB2AAAAeL1h57fj6j8KEZsbgHrIPwAAAD8/AAAAAAAAAAGEBAAAdgAAAKz4xcMY7eo/ChGbG4B6yD8AAAA/PwAAAAAAAAABhQQAAHYAAABFFvgxyfHqPwoRmxuAesg/AAAAP08AAAAAAAAAAYYEAAB2AAAAeVFcDir76j8KEZsbgHrIPwAAAD9PAAAAAAAAAAGHBAAAdgAAAK2MwOqKBOs/ChGbG4B6yD8AAAA/XgAAAAAAAAABiAQAAHYAAADgxyTH6w3rPwoRmxuAesg/AAAAP14AAAAAAAAAAYkEAAB2AAAAEwOJo0wX6z8KEZsbgHrIPwAAAD9uAAAAAAAAAAGKBAAAdgAAAOFbH+5dJes/ChGbG4B6yD8AAAA/bgAAAAAAAAABiwQAAHYAAAATl4PKvi7rPwoRmxuAesg/AAAAP30AAAAAAAAAAYwEAAB2AAAAR9Lnph846z+MxaQsG5bIPwAAAD99AAAAAAAAAAGNBAAAdgAAABQrfvEwRus/jMWkLBuWyD8AAAA/jQAAAAAAAAABjgQAAHYAAACuSLBf4UrrPxB6rj22scg/AAAAP40AAAAAAAAAAY8EAAB2AAAA4oMUPEJU6z8Qeq49trHIPwAAAD+dAAAAAAAAAAGQBAAAdgAAAHuhRqryWOs/EHquPbaxyD8AAAA/nQAAAAAAAAABkQQAAHYAAAAVv3gYo13rP5QuuE5Rzcg/AAAAP6wAAAAAAAAAAZIEAAB2AAAAFb94GKNd6z8Y48Ff7OjIPwAAAD+8AAAAAAAAAAGTBAAAdgAAAHuhRqryWOs/npfLcIcEyT8AAAA/vAAAAAAAAAABlAQAAHYAAADigxQ8QlTrP56Xy3CHBMk/AAAAP8wAAAAAAAAAAZUEAAB2AAAArkiwX+FK6z8gTNWBIiDJPwAAAD/MAAAAAAAAAAGWBAAAdgAAABQrfvEwRus/pADfkr07yT8AAAA/2wAAAAAAAAABlwQAAHYAAADg7xkV0DzrP6QA35K9O8k/AAAAP9sAAAAAAAAAAZgEAAB2AAAAR9Lnph846z+kAN+SvTvJPwAAAD/rAAAAAAAAAAGZBAAAdgAAABOXg8q+Lus/pADfkr07yT8AAAA/6wAAAAAAAAABmgQAAHYAAAB6eVFcDirrP6QA35K9O8k/AAAAP/oAAAAAAAAAAZsEAAB2AAAA4Vsf7l0l6z+kAN+SvTvJPwAAAD8KAQAAAAAAAAGcBAAAdgAAABMDiaNMF+s/npfLcIcEyT8AAAA/GgEAAAAAAAABnQQAAHYAAAATA4mjTBfrPxjjwV/s6Mg/AAAAPxoBAAAAAAAAAZ4EAAB2AAAArSC7Ef0b6z+ULrhOUc3IPwAAAD8pAQAAAAAAAAGfBAAAdgAAAE2asSyVIuw/Fp6BLe9ZxT8AAAA/AAAAAAAAAAABoAQAAHYAAAC2OG8zO2TsPxwHlU8lkcU/AAAAPw8AAAAAAAAAAaEEAAB2AAAA6HPTD5xt7D8cB5VPJZHFPwAAAD8PAAAAAAAAAAGiBAAAdgAAAByvN+z8duw/mFKLPop1xT8AAAA/DwAAAAAAAAABowQAAHYAAABQ6pvIXYDsP5LpdxxUPsU/AAAAPw8AAAAAAAAAAaQEAAB2AAAA6QfONg6F7D8MNW4LuSLFPwAAAD8fAAAAAAAAAAGlBAAAdgAAAB1DMhNvjuw/iIBk+h0HxT8AAAA/HwAAAAAAAAABpgQAAHYAAABQfpbvz5fsP4IXUdjnz8Q/AAAAPy8AAAAAAAAAAacEAAB2AAAA6pvIXYCc7D/+YkfHTLTEPwAAAD8vAAAAAAAAAAGoBAAAdgAAAIS5+sswoew/9PkzpRZ9xD8AAAA/PgAAAAAAAAABqQQAAHYAAAAd1yw64aXsP+6QIIPgRcQ/AAAAPz4AAAAAAAAAAaoEAAB2AAAAtvReqJGq7D/ukCCD4EXEPwAAAD9OAAAAAAAAAAGrBAAAdgAAALb0XqiRquw/5CcNYaoOxD8AAAA/XgAAAAAAAAABrAQAAHYAAAAd1yw64aXsP2BzA1AP88M/AAAAP14AAAAAAAAAAa0EAAB2AAAAhLn6yzCh7D9gcwNQD/PDPwAAAD9tAAAAAAAAAAGuBAAAdgAAAOqbyF2AnOw/YHMDUA/zwz8AAAA/bQAAAAAAAAABrwQAAHYAAAC2YGSBH5PsP2BzA1AP88M/AAAAP30AAAAAAAAAAbAEAAB2AAAA6QfONg6F7D/kJw1hqg7EPwAAAD99AAAAAAAAAAGxBAAAdgAAAIORBX5Mcuw/7pAgg+BFxD8AAAA/jAAAAAAAAAABsgQAAHYAAAAbGz3Fil/sP3BFKpR7YcQ/AAAAP4wAAAAAAAAAAbMEAAB2AAAAtKR0DMlM7D94rj22sZjEPwAAAD+gAAAAAAAAAAG0BAAAdgAAALMQeuVWNew/ghdR2OfPxD8AAAA/oAAAAAAAAAABtQQAAHYAAABNmrEslSLsPww1bgu5IsU/AAAAP7AAAAAAAAAAAbYEAAB2AAAA5iPpc9MP7D+YUos+inXFPwAAAD+wAAAAAAAAAAG3BAAAdgAAAICtILsR/es/JnCocVvIxT8AAAA/vwAAAAAAAAABuAQAAHYAAACzVIpwAO/rPzRCz7XHNsY/AAAAP78AAAAAAAAAAbkEAAB2AAAA5fvzJe/g6z9EFPb5M6XGPwAAAD/PAAAAAAAAAAG6BAAAdgAAABijXdvd0us/VOYcPqATxz8AAAA/zwAAAAAAAAABuwQAAHYAAABLSseQzMTrP+IDOnFxZsc/AAAAP98AAAAAAAAAAbwEAAB2AAAAFw9jtGu76z9sIVekQrnHPwAAAD/fAAAAAAAAAAG9BAAAdgAAAH7xMEa7tus/+D501xMMyD8AAAA/3wAAAAAAAAABvgQAAHYAAADj0/7XCrLrP4RckQrlXsg/AAAAP+4AAAAAAAAAAb8EAAB2AAAASrbMaVqt6z+MxaQsG5bIPwAAAD/uAAAAAAAAAAHABAAAdgAAAEq2zGlares/lC64TlHNyD8AAAA//gAAAAAAAAABwQQAAHYAAADj0/7XCrLrP56Xy3CHBMk/AAAAP/4AAAAAAAAAAcIEAAB2AAAAFw9jtGu76z8gTNWBIiDJPwAAAD8NAQAAAAAAAAHDBAAAdgAAAEtKx5DMxOs/KLXoo1hXyT8AAAA/DQEAAAAAAAABxAQAAHYAAAB+hSttLc7rPyi16KNYV8k/AAAAPx0BAAAAAAAAAcUEAAB2AAAAssCPSY7X6z+qafK083LJPwAAAD8dAQAAAAAAAAHGBAAAdgAAABg3WAJQ6us/qmnytPNyyT8AAAA/LQEAAAAAAAABxwQAAHYAAAAZy1IpwgHsPyi16KNYV8k/AAAAPy0BAAAAAAAAAcgEAAB2AAAAGl9NUDQZ7D8oteijWFfJPwAAAD88AQAAAAAAAAHJBAAAdgAAABrzR3emMOw/pADfkr07yT8AAAA/TAEAAAAAAAABygQAAHYAAAC0pHQMyUzsP56Xy3CHBMk/AAAAP0wBAAAAAAAAAcsEAAB2AAAAtjhvMztk7D+ULrhOUc3IPwAAAD9MAQAAAAAAAAHMBAAAdgAAALXMaVqte+w/jMWkLBuWyD8AAAA/XAEAAAAAAAABzQQAAHYAAAC2YGSBH5PsPwCoh/lJQ8g/AAAAP1wBAAAAAAAAAc4EAAB2AAAAtvReqJGq7D92imrGePDHPwAAAD9rAQAAAAAAAAHPBAAAdgAAALeIWc8Dwuw/6GxNk6edxz8AAAA/awEAAAAAAAAB0AQAAHYAAAC4HFT2ddnsP1xPMGDWSsc/AAAAP2sBAAAAAAAAAdEEAAB2AAAAH5Mcrzfs7D/QMRMtBfjGPwAAAD97AQAAAAAAAAHSBAAAdgAAAOzrsvlI+uw/yMj/Cs/Axj8AAAA/ewEAAAAAAAAB0wQAAHYAAABAmrEslSJcP3Ti4swure8/AAAAPwAAAAAAAAAAAdQEAAB2AAAAQJqxLJUifD/2luzdycjvPwAAAD8AAAAAAAAAAAHVBAAAdgAAAEjN/VTU7YM/1imqGePB7z8AAAA/AAAAAAAAAAAB1gQAAHYAAABwzaITXsqJP7S8Z1X8uu8/AAAAPxAAAAAAAAAAAdcEAAB2AAAAKGfARcx6jj904uLMLq3vPwAAAD8QAAAAAAAAAAHYBAAAdgAAAKizMgKrK5I/UnWgCEim7z8AAAA/HwAAAAAAAAAB2QQAAHYAAAC8M4Xh7xmVPxCbG4B6mO8/AAAAPx8AAAAAAAAAAdoEAAB2AAAAAGcbh0KemD/OwJb3rIrvPwAAAD8vAAAAAAAAAAHbBAAAdgAAAFCasSyVIpw/jOYRb9987z8AAAA/LwAAAAAAAAAB3AQAAHYAAACUzUfS56afP0oMjeYRb+8/AAAAPz8AAAAAAAAAAd0EAAB2AAAAcgDvO52VoT8IMgheRGHvPwAAAD8/AAAAAAAAAAHeBAAAdgAAABYauo7GV6M/pOpAEZBM7z8AAAA/TgAAAAAAAAAB3wQAAHYAAAAeWmP+6M6kP2IQvIjCPu8/AAAAP04AAAAAAAAAAeAEAAB2AAAAKJoMbgtGpj8AyfQ7DirvPwAAAD9eAAAAAAAAAAHhBAAAdgAAAMyz18A0CKg/nIEt71kV7z8AAAA/XgAAAAAAAAAB4gQAAHYAAADW84AwV3+pPzo6ZqKlAO8/AAAAP20AAAAAAAAAAeMEAAB2AAAAeg1Mg4BBqz/4X+EZ2PLuPwAAAD9tAAAAAAAAAAHkBAAAdgAAAIRN9fKiuKw/lhgazSPe7j8AAAA/fQAAAAAAAAAB5QQAAHYAAACOjZ5ixS+uP1I+lURW0O4/AAAAP30AAAAAAAAAAeYEAAB2AAAA+vMl7+Bbrz8QZBC8iMLuPwAAAD99AAAAAAAAAAHnBAAAdgAAAGfARcx6HrA/zomLM7u07j8AAAA/gQAAAAAAAAAB6AQAAHYAAADRhvggBY+wP64cSW/Ure4/AAAAP4EAAAAAAAAAAekEAAB2AAAAOU2rdY//sD+Mrwar7abuPwAAAD+QAAAAAAAAAAHqBAAAdgAAAAc6POcSJbE/bELE5gag7j8AAAA/kAAAAAAAAAAB6wQAAHYAAACjE17KGXCxP0zVgSIgme4/AAAAP6AAAAAAAAAAAewEAAB2AAAAoxNeyhlwsT8qaD9eOZLuPwAAAD+wAAAAAAAAAAHtBAAAdgAAAKMTXsoZcLE/CPv8mVKL7j8AAAA/sAAAAAAAAAAB7gQAAHYAAADVJs1YlkqxP+iNutVrhO4/AAAAP78AAAAAAAAAAe8EAAB2AAAABzo85xIlsT/ojbrVa4TuPwAAAD/PAAAAAAAAAAHwBAAAdgAAAGtgGgQM2rA/xiB4EYV97j8AAAA/zwAAAAAAAAAB8QQAAHYAAAADmmevgWmwP8YgeBGFfe4/AAAAP94AAAAAAAAAAfIEAAB2AAAAMqdpte7xrz/GIHgRhX3uPwAAAD/eAAAAAAAAAAHzBAAAdgAAAGAaBAzaEK8/xiB4EYV97j8AAAA/7gAAAAAAAAAB9AQAAHYAAACOjZ5ixS+uP8YgeBGFfe4/AAAAP+4AAAAAAAAAAfUEAAB2AAAAugA5ubBOrT/GIHgRhX3uPwAAAD/uAAAAAAAAAAH2BAAAdgAAAIRN9fKiuKw/xiB4EYV97j8AAAA//gAAAAAAAAAB9wQAAHYAAACwwI9JjterP8YgeBGFfe4/AAAAPw0BAAAAAAAAAfgEAAB2AAAA4DMqoHn2qj/ojbrVa4TuPwAAAD8NAQAAAAAAAAH5BAAAdgAAAKqA5tlrYKo/6I261WuE7j8AAAA/HQEAAAAAAAAB+gQAAHYAAAAMp8T2ZBWqP+iNutVrhO4/AAAAPx0BAAAAAAAAAfsEAAB2AAAA1vOAMFd/qT/ojbrVa4TuPwAAAD8dAQAAAAAAAAH8BAAAdgAAADoaX01QNKk/6I261WuE7j8AAAA/LQEAAAAAAAAB/QQAAHYAAACgQD1qSemoP+iNutVrhO4/AAAAPy0BAAAAAAAAAf4EAAB2AAAAOhpfTVA0qT/ojbrVa4TuPwAAAD9MAQAAAAAAAAH/BAAAdgAAANbzgDBXf6k/6I261WuE7j8AAAA/TAEAAAAAAAABAAUAAHYAAAAMp8T2ZBWqP+iNutVrhO4/AAAAP1sBAAAAAAAAAQEFAAB2AAAA4DMqoHn2qj/GIHgRhX3uPwAAAD9rAQAAAAAAAAECBQAAdgAAALDAj0mO16s/prM1TZ527j8AAAA/awEAAAAAAAABAwUAAHYAAAC6ADm5sE6tP4RG84i3b+4/AAAAP2sBAAAAAAAAAQQFAAB2AAAAKmfARcx6rj9k2bDE0GjuPwAAAD97AQAAAAAAAAEFBQAAdgAAADKnabXu8a8/Iv8rPANb7j8AAAA/ewEAAAAAAAABBgUAAHYAAACdc4mSiLSwPwKS6XccVO4/AAAAP4oBAAAAAAAAAQcFAAB2AAAAoxNeyhlwsT++t2TvTkbuPwAAAD+aAQAAAAAAAAEIBQAAdgAAAKezMgKrK7I/nkoiK2g/7j8AAAA/mgEAAAAAAAABCQUAAHYAAACtUwc6POeyP1xwnaKaMe4/AAAAP5oBAAAAAAAAAQoFAAB2AAAAsfPbcc2isz86A1vesyruPwAAAD+qAQAAAAAAAAELBQAAdgAAALWTsKleXrQ/+ijWVeYc7j8AAAA/qgEAAAAAAAABDAUAAHYAAAC5M4Xh7xm1P9i7k5H/Fe4/AAAAP7kBAAAAAAAAAQ0FAAB2AAAA8ebIp/2vtT+4TlHNGA/uPwAAAD+5AQAAAAAAAAEOBQAAdgAAAFmte/yHILY/luEOCTII7j8AAAA/yQEAAAAAAAABDwUAAHYAAAD3hp3fjmu2P5bhDgkyCO4/AAAAP8kBAAAAAAAAARAFAAB2AAAAkWC/wpW2tj+W4Q4JMgjuPwAAAD/YAQAAAAAAAAERBQAAdgAAAF9NUDQZ3LY/luEOCTII7j8AAAA/2AEAAAAAAAABEgUAAHYAAAArOuGlnAG3P7hOUc0YD+4/AAAAP+gBAAAAAAAAARMFAAB2AAAAX01QNBnctj/Yu5OR/xXuPwAAAD/oAQAAAAAAAAEUBQAAdgAAAJFgv8KVtrY/GpYYGs0j7j8AAAA/6AEAAAAAAAABFQUAAHYAAAD3hp3fjmu2P3zd32aBOO4/AAAAP/gBAAAAAAAAARYFAAB2AAAAjcDqigT7tT/gJKezNU3uPwAAAD/4AQAAAAAAAAEXBQAAdgAAACP6NzZ6irU/ZNmwxNBo7j8AAAA/BwIAAAAAAAABGAUAAHYAAADtRvRvbPS0PypoP145ku4/AAAAPwcCAAAAAAAAARkFAAB2AAAAtZOwqV5etD/w9s33obvuPwAAAD8XAgAAAAAAAAEaBQAAdgAAAH3gbONQyLM/+F/hGdjy7j8AAAA/FwIAAAAAAAABGwUAAHYAAABHLSkdQzKzP+BbsncnI+8/AAAAPycCAAAAAAAAARwFAAB2AAAAEXrlVjWcsj/GV4PVdlPvPwAAAD8nAgAAAAAAAAEdBQAAdgAAAKezMgKrK7I/zsCW96yK7z8AAAA/NgIAAAAAAAABHgUAAHYAAAA97X+tILuxP9Ypqhnjwe8/AAAAPzYCAAAAAAAAAR8FAAB2AAAA1SbNWJZKsT+cuDizS+vvPwAAAD9GAgAAAAAAAAs="/>
</p:tagLst>
</file>

<file path=ppt/tags/tag4.xml><?xml version="1.0" encoding="utf-8"?>
<p:tagLst xmlns:a="http://schemas.openxmlformats.org/drawingml/2006/main" xmlns:r="http://schemas.openxmlformats.org/officeDocument/2006/relationships" xmlns:p="http://schemas.openxmlformats.org/presentationml/2006/main">
  <p:tag name="ATHENA.MIXSHAPE" val="|streamable=true|audioOnly=true|recordStart=5994|recordEnd=58481|recordLength=175431|start=5994|end=58481|audioFormat={00001610-0000-0010-8000-00AA00389B71}|audioRate=44100|muted=false|volume=0.8|fadeIn=0|fadeOut=0|videoFormat={34363248-0000-0010-8000-00AA00389B71}|videoRate=15|videoWidth=256|videoHeight=256"/>
</p:tagLst>
</file>

<file path=ppt/tags/tag40.xml><?xml version="1.0" encoding="utf-8"?>
<p:tagLst xmlns:a="http://schemas.openxmlformats.org/drawingml/2006/main" xmlns:r="http://schemas.openxmlformats.org/officeDocument/2006/relationships" xmlns:p="http://schemas.openxmlformats.org/presentationml/2006/main">
  <p:tag name="TIMING" val="|38.657|25.867|1.459|6.375|18.409|1.504005"/>
</p:tagLst>
</file>

<file path=ppt/tags/tag41.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60184|recordLength=160222|start=0|end=160184|audioFormat={00001610-0000-0010-8000-00AA00389B71}|audioRate=44100|muted=false|volume=0.8|fadeIn=0|fadeOut=0|videoFormat={34363248-0000-0010-8000-00AA00389B71}|videoRate=15|videoWidth=256|videoHeight=256"/>
</p:tagLst>
</file>

<file path=ppt/tags/tag42.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CgAAAAwAAAABwMAAAAAAQAAAEAAAAAECUlua0F0b21WMQIAAAAJBAAAAAkFAAAACQYAAAAJBwAAAAkIAAAACQkAAAAJCgAAAAkLAAAACQwAAAAJDQAAAAkOAAAACQ8AAAAJEAAAAAkRAAAACRIAAAAJEwAAAAkUAAAACRUAAAAJFgAAAAkXAAAACRgAAAAJGQAAAAkaAAAACRsAAAAJHAAAAAkdAAAACR4AAAAJHwAAAAkgAAAACSEAAAAJIgAAAAkjAAAACSQAAAAJJQAAAAkmAAAACScAAAAJKAAAAAkpAAAACSoAAAAJKwAAAA0YBQQAAAALUGVuU3Ryb2tlVjEEAAAACkF0dHJpYnV0ZXMFVHJhY2UJU3RhcnRUaW1lBFR5cGUEBAAED1BlbkF0dHJpYnV0ZXNWMQIAAAAKSW5rVHJhY2VWMQIAAAAQDEFjdGlvblR5cGVWMQIAAAACAAAACSwAAAAJLQAAAAcbAAAAAAAABdL///8MQWN0aW9uVHlwZVYxAQAAAAd2YWx1ZV9fAAgCAAAAAAAAAAEFAAAABAAAAAkvAAAACTAAAACKgQAAAAAAAAHP////0v///wAAAAABBgAAAAQAAAAJMgAAAAkzAAAAtoQAAAAAAAABzP///9L///8AAAAAAQcAAAAEAAAACTUAAAAJNgAAABSMAAAAAAAAAcn////S////AAAAAAEIAAAABAAAAAk4AAAACTkAAAAcjgAAAAAAAAHG////0v///wAAAAABCQAAAAQAAAAJOwAAAAk8AAAABZAAAAAAAAABw////9L///8AAAAAAQoAAAAEAAAACT4AAAAJPwAAAJCuAAAAAAAAAcD////S////AAAAAAELAAAABAAAAAlBAAAACUIAAACovAAAAAAAAAG9////0v///wAAAAABDAAAAAQAAAAJRAAAAAlFAAAAYFwBAAAAAAABuv///9L///8AAAAAAQ0AAAAEAAAACUcAAAAJSAAAADleAQAAAAAAAbf////S////AAAAAAEOAAAABAAAAAlKAAAACUsAAAB8vgEAAAAAAAG0////0v///wAAAAABDwAAAAQAAAAJTQAAAAlOAAAA8cABAAAAAAABsf///9L///8AAAAAARAAAAAEAAAACVAAAAAJUQAAAH7EAQAAAAAAAa7////S////AAAAAAERAAAABAAAAAlTAAAACVQAAACIxQEAAAAAAAGr////0v///wAAAAABEgAAAAQAAAAJVgAAAAlXAAAAlcYBAAAAAAABqP///9L///8AAAAAARMAAAAEAAAACVkAAAAJWgAAAHnIAQAAAAAAAaX////S////AAAAAAEUAAAABAAAAAlcAAAACV0AAACG2gEAAAAAAAGi////0v///wAAAAABFQAAAAQAAAAJXwAAAAlgAAAAJd0BAAAAAAABn////9L///8AAAAAARYAAAAEAAAACWIAAAAJYwAAAI3eAQAAAAAAAZz////S////AAAAAAEXAAAABAAAAAllAAAACWYAAAC63wEAAAAAAAGZ////0v///wAAAAABGAAAAAQAAAAJaAAAAAlpAAAAAeEBAAAAAAABlv///9L///8AAAAAARkAAAAEAAAACWsAAAAJbAAAABriAQAAAAAAAZP////S////AAAAAAEaAAAABAAAAAluAAAACW8AAADD5AEAAAAAAAGQ////0v///wAAAAABGwAAAAQAAAAJcQAAAAlyAAAAxeYBAAAAAAABjf///9L///8AAAAAARwAAAAEAAAACXQAAAAJdQAAAIroAQAAAAAAAYr////S////AAAAAAEdAAAABAAAAAl3AAAACXgAAABECgIAAAAAAAGH////0v///wAAAAABHgAAAAQAAAAJegAAAAl7AAAAHgwCAAAAAAABhP///9L///8AAAAAAR8AAAAEAAAACX0AAAAJfgAAAKIOAgAAAAAAAYH////S////AAAAAAEgAAAABAAAAAmAAAAACYEAAADKDwIAAAAAAAF+////0v///wAAAAABIQAAAAQAAAAJgwAAAAmEAAAAMhECAAAAAAABe////9L///8AAAAAASIAAAAEAAAACYYAAAAJhwAAAPsSAgAAAAAAAXj////S////AAAAAAEjAAAABAAAAAmJAAAACYoAAADRGwIAAAAAAAF1////0v///wAAAAABJAAAAAQAAAAJjAAAAAmNAAAAQB8CAAAAAAABcv///9L///8AAAAAASUAAAAEAAAACY8AAAAJkAAAAKYkAgAAAAAAAW/////S////AAAAAAEmAAAABAAAAAmSAAAACZMAAABpJgIAAAAAAAFs////0v///wAAAAABJwAAAAQAAAAJlQAAAAmWAAAAUigCAAAAAAABaf///9L///8AAAAAASgAAAAEAAAACZgAAAAJmQAAAE4sAgAAAAAAAWb////S////AAAAAAEpAAAABAAAAAmbAAAACZwAAAAyLgIAAAAAAAFj////0v///wAAAAABKgAAAAQAAAAJngAAAAmfAAAAIC8CAAAAAAABYP///9L///8AAAAAASsAAAAEAAAACaEAAAAJogAAAAMxAgAAAAAAAV3////S////AAAAAAUsAAAAD1BlbkF0dHJpYnV0ZXNWMQoAAAAHX2NvbG9yQQdfY29sb3JSB19jb2xvckcHX2NvbG9yQgpGaXRUb0N1cnZlBkhlaWdodA5JZ25vcmVQcmVzc3VyZQ1Jc0hpZ2hsaWdodGVyBVNoYXBlBVdpZHRoAAAAAAAAAAAEAAICAgIBBgEBDEJydXNoU2hhcGVWMQIAAAAGAgAAAP9wMKAAAAAAAAAACEAAAAVc////DEJydXNoU2hhcGVWMQEAAAAHdmFsdWVfXwAIAgAAAAEAAAAAAAAAAAAIQAUtAAAACklua1RyYWNlVjEDAAAADUxpc3RgMStfaXRlbXMMTGlzdGAxK19zaXplD0xpc3RgMStfdmVyc2lvbgQAABhTaGFyZWQuSW5raW5nLklua1BvaW50W10CAAAACAgCAAAACaUAAABuAAAAbgAAAAEvAAAALAAAAP9wMKAAAAAAAAAACEAAAAFa////XP///wEAAAAAAAAAAAAIQAEwAAAALQAAAAmnAAAAJAAAACQAAAABMgAAACwAAAD/cDCgAAAAAAAAAAhAAAABWP///1z///8BAAAAAAAAAAAACEABMwAAAC0AAAAJqQAAADQAAAA0AAAAATUAAAAsAAAA/3AwoAAAAAAAAAAIQAAAAVb///9c////AQAAAAAAAAAAAAhAATYAAAAtAAAACasAAAAFAAAABQAAAAE4AAAALAAAAP9wMKAAAAAAAAAACEAAAAFU////XP///wEAAAAAAAAAAAAIQAE5AAAALQAAAAmtAAAABAAAAAQAAAABOwAAACwAAAD/cDCgAAAAAAAAAAhAAAABUv///1z///8BAAAAAAAAAAAACEABPAAAAC0AAAAJrwAAAAUAAAAFAAAAAT4AAAAsAAAA/3AwoAAAAAAAAAAIQAAAAVD///9c////AQAAAAAAAAAAAAhAAT8AAAAtAAAACbEAAABRAAAAUQAAAAFBAAAALAAAAP9wMKAAAAAAAAAACEAAAAFO////XP///wEAAAAAAAAAAAAIQAFCAAAALQAAAAmzAAAAAQAAAAEAAAABRAAAACwAAAD/cDCgAAAAAAAAAAhAAAABTP///1z///8BAAAAAAAAAAAACEABRQAAAC0AAAAJtQAAACYAAAAmAAAAAUcAAAAsAAAA/3AwoAAAAAAAAAAIQAAAAUr///9c////AQAAAAAAAAAAAAhAAUgAAAAtAAAACbcAAAABAAAAAQAAAAFKAAAALAAAAP9wMKAAAAAAAAAACEAAAAFI////XP///wEAAAAAAAAAAAAIQAFLAAAALQAAAAm5AAAALwAAAC8AAAABTQAAACwAAAD/cDCgAAAAAAAAAAhAAAABRv///1z///8BAAAAAAAAAAAACEABTgAAAC0AAAAJuwAAAD0AAAA9AAAAAVAAAAAsAAAA/3AwoAAAAAAAAAAIQAAAAUT///9c////AQAAAAAAAAAAAAhAAVEAAAAtAAAACb0AAAAKAAAACgAAAAFTAAAALAAAAP9wMKAAAAAAAAAACEAAAAFC////XP///wEAAAAAAAAAAAAIQAFUAAAALQAAAAm/AAAAEAAAABAAAAABVgAAACwAAAD/cDCgAAAAAAAAAAhAAAABQP///1z///8BAAAAAAAAAAAACEABVwAAAC0AAAAJwQAAAB8AAAAfAAAAAVkAAAAsAAAA/3AwoAAAAAAAAAAIQAAAAT7///9c////AQAAAAAAAAAAAAhAAVoAAAAtAAAACcMAAAAeAAAAHgAAAAFcAAAALAAAAP9wMKAAAAAAAAAACEAAAAE8////XP///wEAAAAAAAAAAAAIQAFdAAAALQAAAAnFAAAAJQAAACUAAAABXwAAACwAAAD/cDCgAAAAAAAAAAhAAAABOv///1z///8BAAAAAAAAAAAACEABYAAAAC0AAAAJxwAAAA8AAAAPAAAAAWIAAAAsAAAA/3AwoAAAAAAAAAAIQAAAATj///9c////AQAAAAAAAAAAAAhAAWMAAAAtAAAACckAAAAOAAAADgAAAAFlAAAALAAAAP9wMKAAAAAAAAAACEAAAAE2////XP///wEAAAAAAAAAAAAIQAFmAAAALQAAAAnLAAAADQAAAA0AAAABaAAAACwAAAD/cDCgAAAAAAAAAAhAAAABNP///1z///8BAAAAAAAAAAAACEABaQAAAC0AAAAJzQAAAA4AAAAOAAAAAWsAAAAsAAAA/3AwoAAAAAAAAAAIQAAAATL///9c////AQAAAAAAAAAAAAhAAWwAAAAtAAAACc8AAAA6AAAAOgAAAAFuAAAALAAAAP9wMKAAAAAAAAAACEAAAAEw////XP///wEAAAAAAAAAAAAIQAFvAAAALQAAAAnRAAAAJAAAACQAAAABcQAAACwAAAD/cDCgAAAAAAAAAAhAAAABLv///1z///8BAAAAAAAAAAAACEABcgAAAC0AAAAJ0wAAABsAAAAbAAAAAXQAAAAsAAAA/3AwoAAAAAAAAAAIQAAAASz///9c////AQAAAAAAAAAAAAhAAXUAAAAtAAAACdUAAABeAAAAXgAAAAF3AAAALAAAAP//AAAAAAAAAAAACEAAAAEq////XP///wEAAAAAAAAAAAAIQAF4AAAALQAAAAnXAAAAFwAAABcAAAABegAAACwAAAD//wAAAAAAAAAAAAhAAAABKP///1z///8BAAAAAAAAAAAACEABewAAAC0AAAAJ2QAAACkAAAApAAAAAX0AAAAsAAAA//8AAAAAAAAAAAAIQAAAASb///9c////AQAAAAAAAAAAAAhAAX4AAAAtAAAACdsAAAAMAAAADAAAAAGAAAAALAAAAP//AAAAAAAAAAAACEAAAAEk////XP///wEAAAAAAAAAAAAIQAGBAAAALQAAAAndAAAAEQAAABEAAAABgwAAACwAAAD//wAAAAAAAAAAAAhAAAABIv///1z///8BAAAAAAAAAAAACEABhAAAAC0AAAAJ3wAAAB8AAAAfAAAAAYYAAAAsAAAA//8AAAAAAAAAAAAIQAAAASD///9c////AQAAAAAAAAAAAAhAAYcAAAAtAAAACeEAAAAmAAAAJgAAAAGJAAAALAAAAP//AAAAAAAAAAAACEAAAAEe////XP///wEAAAAAAAAAAAAIQAGKAAAALQAAAAnjAAAAUQAAAFEAAAABjAAAACwAAAD//wAAAAAAAAAAAAhAAAABHP///1z///8BAAAAAAAAAAAACEABjQAAAC0AAAAJ5QAAAFcAAABXAAAAAY8AAAAsAAAA//8AAAAAAAAAAAAIQAAAARr///9c////AQAAAAAAAAAAAAhAAZAAAAAtAAAACecAAAAdAAAAHQAAAAGSAAAALAAAAP//AAAAAAAAAAAACEAAAAEY////XP///wEAAAAAAAAAAAAIQAGTAAAALQAAAAnpAAAAJwAAACcAAAABlQAAACwAAAD//wAAAAAAAAAAAAhAAAABFv///1z///8BAAAAAAAAAAAACEABlgAAAC0AAAAJ6wAAAEIAAABCAAAAAZgAAAAsAAAA//8AAAAAAAAAAAAIQAAAART///9c////AQAAAAAAAAAAAAhAAZkAAAAtAAAACe0AAAAhAAAAIQAAAAGbAAAALAAAAP//AAAAAAAAAAAACEAAAAES////XP///wEAAAAAAAAAAAAIQAGcAAAALQAAAAnvAAAACgAAAAoAAAABngAAACwAAAD//wAAAAAAAAAAAAhAAAABEP///1z///8BAAAAAAAAAAAACEABnwAAAC0AAAAJ8QAAAA8AAAAPAAAAAaEAAAAsAAAA//8AAAAAAAAAAAAIQAAAAQ7///9c////AQAAAAAAAAAAAAhAAaIAAAAtAAAACfMAAABBAAAAQQAAAAelAAAAAAEAAACAAAAABApJbmtQb2ludFYxAgAAAAn0AAAACfUAAAAJ9gAAAAn3AAAACfgAAAAJ+QAAAAn6AAAACfsAAAAJ/AAAAAn9AAAACf4AAAAJ/wAAAAkAAQAACQEBAAAJAgEAAAkDAQAACQQBAAAJBQEAAAkGAQAACQcBAAAJCAEAAAkJAQAACQoBAAAJCwEAAAkMAQAACQ0BAAAJDgEAAAkPAQAACRABAAAJEQEAAAkSAQAACRMBAAAJFAEAAAkVAQAACRYBAAAJFwEAAAkYAQAACRkBAAAJGgEAAAkbAQAACRwBAAAJHQEAAAkeAQAACR8BAAAJIAEAAAkhAQAACSIBAAAJIwEAAAkkAQAACSUBAAAJJgEAAAknAQAACSgBAAAJKQEAAAkqAQAACSsBAAAJLAEAAAktAQAACS4BAAAJLwEAAAkwAQAACTEBAAAJMgEAAAkzAQAACTQBAAAJNQEAAAk2AQAACTcBAAAJOAEAAAk5AQAACToBAAAJOwEAAAk8AQAACT0BAAAJPgEAAAk/AQAACUABAAAJQQEAAAlCAQAACUMBAAAJRAEAAAlFAQAACUYBAAAJRwEAAAlIAQAACUkBAAAJSgEAAAlLAQAACUwBAAAJTQEAAAlOAQAACU8BAAAJUAEAAAlRAQAACVIBAAAJUwEAAAlUAQAACVUBAAAJVgEAAAlXAQAACVgBAAAJWQEAAAlaAQAACVsBAAAJXAEAAAldAQAACV4BAAAJXwEAAAlgAQAACWEBAAANEgenAAAAAAEAAABAAAAABApJbmtQb2ludFYxAgAAAAliAQAACWMBAAAJZAEAAAllAQAACWYBAAAJZwEAAAloAQAACWkBAAAJagEAAAlrAQAACWwBAAAJbQEAAAluAQAACW8BAAAJcAEAAAlxAQAACXIBAAAJcwEAAAl0AQAACXUBAAAJdgEAAAl3AQAACXgBAAAJeQEAAAl6AQAACXsBAAAJfAEAAAl9AQAACX4BAAAJfwEAAAmAAQAACYEBAAAJggEAAAmDAQAACYQBAAAJhQEAAA0cB6kAAAAAAQAAAEAAAAAECklua1BvaW50VjECAAAACYYBAAAJhwEAAAmIAQAACYkBAAAJigEAAAmLAQAACYwBAAAJjQEAAAmOAQAACY8BAAAJkAEAAAmRAQAACZIBAAAJkwEAAAmUAQAACZUBAAAJlgEAAAmXAQAACZgBAAAJmQEAAAmaAQAACZsBAAAJnAEAAAmdAQAACZ4BAAAJnwEAAAmgAQAACaEBAAAJogEAAAmjAQAACaQBAAAJpQEAAAmmAQAACacBAAAJqAEAAAmpAQAACaoBAAAJqwEAAAmsAQAACa0BAAAJrgEAAAmvAQAACbABAAAJsQEAAAmyAQAACbMBAAAJtAEAAAm1AQAACbYBAAAJtwEAAAm4AQAACbkBAAANDAerAAAAAAEAAAAIAAAABApJbmtQb2ludFYxAgAAAAm6AQAACbsBAAAJvAEAAAm9AQAACb4BAAANAwetAAAAAAEAAAAEAAAABApJbmtQb2ludFYxAgAAAAm/AQAACcABAAAJwQEAAAnCAQAAB68AAAAAAQAAAAgAAAAECklua1BvaW50VjECAAAACcMBAAAJxAEAAAnFAQAACcYBAAAJxwEAAA0DB7EAAAAAAQAAAIAAAAAECklua1BvaW50VjECAAAACcgBAAAJyQEAAAnKAQAACcsBAAAJzAEAAAnNAQAACc4BAAAJzwEAAAnQAQAACdEBAAAJ0gEAAAnTAQAACdQBAAAJ1QEAAAnWAQAACdcBAAAJ2AEAAAnZAQAACdoBAAAJ2wEAAAncAQAACd0BAAAJ3gEAAAnfAQAACeABAAAJ4QEAAAniAQAACeMBAAAJ5AEAAAnlAQAACeYBAAAJ5wEAAAnoAQAACekBAAAJ6gEAAAnrAQAACewBAAAJ7QEAAAnuAQAACe8BAAAJ8AEAAAnxAQAACfIBAAAJ8wEAAAn0AQAACfUBAAAJ9gEAAAn3AQAACfgBAAAJ+QEAAAn6AQAACfsBAAAJ/AEAAAn9AQAACf4BAAAJ/wEAAAkAAgAACQECAAAJAgIAAAkDAgAACQQCAAAJBQIAAAkGAgAACQcCAAAJCAIAAAkJAgAACQoCAAAJCwIAAAkMAgAACQ0CAAAJDgIAAAkPAgAACRACAAAJEQIAAAkSAgAACRMCAAAJFAIAAAkVAgAACRYCAAAJFwIAAAkYAgAADS8HswAAAAABAAAABAAAAAQKSW5rUG9pbnRWMQIAAAAJGQIAAA0DB7UAAAAAAQAAAEAAAAAECklua1BvaW50VjECAAAACRoCAAAJGwIAAAkcAgAACR0CAAAJHgIAAAkfAgAACSACAAAJIQIAAAkiAgAACSMCAAAJJAIAAAklAgAACSYCAAAJJwIAAAkoAgAACSkCAAAJKgIAAAkrAgAACSwCAAAJLQIAAAkuAgAACS8CAAAJMAIAAAkxAgAACTICAAAJMwIAAAk0AgAACTUCAAAJNgIAAAk3AgAACTgCAAAJOQIAAAk6AgAACTsCAAAJPAIAAAk9AgAACT4CAAAJPwIAAA0aB7cAAAAAAQAAAAQAAAAECklua1BvaW50VjECAAAACUACAAANAwe5AAAAAAEAAABAAAAABApJbmtQb2ludFYxAgAAAAlBAgAACUICAAAJQwIAAAlEAgAACUUCAAAJRgIAAAlHAgAACUgCAAAJSQIAAAlKAgAACUsCAAAJTAIAAAlNAgAACU4CAAAJTwIAAAlQAgAACVECAAAJUgIAAAlTAgAACVQCAAAJVQIAAAlWAgAACVcCAAAJWAIAAAlZAgAACVoCAAAJWwIAAAlcAgAACV0CAAAJXgIAAAlfAgAACWACAAAJYQIAAAliAgAACWMCAAAJZAIAAAllAgAACWYCAAAJZwIAAAloAgAACWkCAAAJagIAAAlrAgAACWwCAAAJbQIAAAluAgAACW8CAAANEQe7AAAAAAEAAABAAAAABApJbmtQb2ludFYxAgAAAAlwAgAACXECAAAJcgIAAAlzAgAACXQCAAAJdQIAAAl2AgAACXcCAAAJeAIAAAl5AgAACXoCAAAJewIAAAl8AgAACX0CAAAJfgIAAAl/AgAACYACAAAJgQIAAAmCAgAACYMCAAAJhAIAAAmFAgAACYYCAAAJhwIAAAmIAgAACYkCAAAJigIAAAmLAgAACYwCAAAJjQIAAAmOAgAACY8CAAAJkAIAAAmRAgAACZICAAAJkwIAAAmUAgAACZUCAAAJlgIAAAmXAgAACZgCAAAJmQIAAAmaAgAACZsCAAAJnAIAAAmdAgAACZ4CAAAJnwIAAAmgAgAACaECAAAJogIAAAmjAgAACaQCAAAJpQIAAAmmAgAACacCAAAJqAIAAAmpAgAACaoCAAAJqwIAAAmsAgAADQMHvQAAAAABAAAAEAAAAAQKSW5rUG9pbnRWMQIAAAAJrQIAAAmuAgAACa8CAAAJsAIAAAmxAgAACbICAAAJswIAAAm0AgAACbUCAAAJtgIAAA0GB78AAAAAAQAAABAAAAAECklua1BvaW50VjECAAAACbcCAAAJuAIAAAm5AgAACboCAAAJuwIAAAm8AgAACb0CAAAJvgIAAAm/AgAACcACAAAJwQIAAAnCAgAACcMCAAAJxAIAAAnFAgAACcYCAAAHwQAAAAABAAAAIAAAAAQKSW5rUG9pbnRWMQIAAAAJxwIAAAnIAgAACckCAAAJygIAAAnLAgAACcwCAAAJzQIAAAnOAgAACc8CAAAJ0AIAAAnRAgAACdICAAAJ0wIAAAnUAgAACdUCAAAJ1gIAAAnXAgAACdgCAAAJ2QIAAAnaAgAACdsCAAAJ3AIAAAndAgAACd4CAAAJ3wIAAAngAgAACeECAAAJ4gIAAAnjAgAACeQCAAAJ5QIAAAoHwwAAAAABAAAAIAAAAAQKSW5rUG9pbnRWMQIAAAAJ5gIAAAnnAgAACegCAAAJ6QIAAAnqAgAACesCAAAJ7AIAAAntAgAACe4CAAAJ7wIAAAnwAgAACfECAAAJ8gIAAAnzAgAACfQCAAAJ9QIAAAn2AgAACfcCAAAJ+AIAAAn5AgAACfoCAAAJ+wIAAAn8AgAACf0CAAAJ/gIAAAn/AgAACQADAAAJAQMAAAkCAwAACQMDAAANAgfFAAAAAAEAAABAAAAABApJbmtQb2ludFYxAgAAAAkEAwAACQUDAAAJBgMAAAkHAwAACQgDAAAJCQMAAAkKAwAACQsDAAAJDAMAAAkNAwAACQ4DAAAJDwMAAAkQAwAACREDAAAJEgMAAAkTAwAACRQDAAAJFQMAAAkWAwAACRcDAAAJGAMAAAkZAwAACRoDAAAJGwMAAAkcAwAACR0DAAAJHgMAAAkfAwAACSADAAAJIQMAAAkiAwAACSMDAAAJJAMAAAklAwAACSYDAAAJJwMAAAkoAwAADRsHxwAAAAABAAAAEAAAAAQKSW5rUG9pbnRWMQIAAAAJKQMAAAkqAwAACSsDAAAJLAMAAAktAwAACS4DAAAJLwMAAAkwAwAACTEDAAAJMgMAAAkzAwAACTQDAAAJNQMAAAk2AwAACTcDAAAKB8kAAAAAAQAAABAAAAAECklua1BvaW50VjECAAAACTgDAAAJOQMAAAk6AwAACTsDAAAJPAMAAAk9AwAACT4DAAAJPwMAAAlAAwAACUEDAAAJQgMAAAlDAwAACUQDAAAJRQMAAA0CB8sAAAAAAQAAABAAAAAECklua1BvaW50VjECAAAACUYDAAAJRwMAAAlIAwAACUkDAAAJSgMAAAlLAwAACUwDAAAJTQMAAAlOAwAACU8DAAAJUAMAAAlRAwAACVIDAAANAwfNAAAAAAEAAAAQAAAABApJbmtQb2ludFYxAgAAAAlTAwAACVQDAAAJVQMAAAlWAwAACVcDAAAJWAMAAAlZAwAACVoDAAAJWwMAAAlcAwAACV0DAAAJXgMAAAlfAwAACWADAAANAgfPAAAAAAEAAABAAAAABApJbmtQb2ludFYxAgAAAAlhAwAACWIDAAAJYwMAAAlkAwAACWUDAAAJZgMAAAlnAwAACWgDAAAJaQMAAAlqAwAACWsDAAAJbAMAAAltAwAACW4DAAAJbwMAAAlwAwAACXEDAAAJcgMAAAlzAwAACXQDAAAJdQMAAAl2AwAACXcDAAAJeAMAAAl5AwAACXoDAAAJewMAAAl8AwAACX0DAAAJfgMAAAl/AwAACYADAAAJgQMAAAmCAwAACYMDAAAJhAMAAAmFAwAACYYDAAAJhwMAAAmIAwAACYkDAAAJigMAAAmLAwAACYwDAAAJjQMAAAmOAwAACY8DAAAJkAMAAAmRAwAACZIDAAAJkwMAAAmUAwAACZUDAAAJlgMAAAmXAwAACZgDAAAJmQMAAAmaAwAADQYH0QAAAAABAAAAQAAAAAQKSW5rUG9pbnRWMQIAAAAJmwMAAAmcAwAACZ0DAAAJngMAAAmfAwAACaADAAAJoQMAAAmiAwAACaMDAAAJpAMAAAmlAwAACaYDAAAJpwMAAAmoAwAACakDAAAJqgMAAAmrAwAACawDAAAJrQMAAAmuAwAACa8DAAAJsAMAAAmxAwAACbIDAAAJswMAAAm0AwAACbUDAAAJtgMAAAm3AwAACbgDAAAJuQMAAAm6AwAACbsDAAAJvAMAAAm9AwAACb4DAAANHAfTAAAAAAEAAAAgAAAABApJbmtQb2ludFYxAgAAAAm/AwAACcADAAAJwQMAAAnCAwAACcMDAAAJxAMAAAnFAwAACcYDAAAJxwMAAAnIAwAACckDAAAJygMAAAnLAwAACcwDAAAJzQMAAAnOAwAACc8DAAAJ0AMAAAnRAwAACdIDAAAJ0wMAAAnUAwAACdUDAAAJ1gMAAAnXAwAACdgDAAAJ2QMAAA0FB9UAAAAAAQAAAIAAAAAECklua1BvaW50VjECAAAACdoDAAAJ2wMAAAncAwAACd0DAAAJ3gMAAAnfAwAACeADAAAJ4QMAAAniAwAACeMDAAAJ5AMAAAnlAwAACeYDAAAJ5wMAAAnoAwAACekDAAAJ6gMAAAnrAwAACewDAAAJ7QMAAAnuAwAACe8DAAAJ8AMAAAnxAwAACfIDAAAJ8wMAAAn0AwAACfUDAAAJ9gMAAAn3AwAACfgDAAAJ+QMAAAn6AwAACfsDAAAJ/AMAAAn9AwAACf4DAAAJ/wMAAAkABAAACQEEAAAJAgQAAAkDBAAACQQEAAAJBQQAAAkGBAAACQcEAAAJCAQAAAkJBAAACQoEAAAJCwQAAAkMBAAACQ0EAAAJDgQAAAkPBAAACRAEAAAJEQQAAAkSBAAACRMEAAAJFAQAAAkVBAAACRYEAAAJFwQAAAkYBAAACRkEAAAJGgQAAAkbBAAACRwEAAAJHQQAAAkeBAAACR8EAAAJIAQAAAkhBAAACSIEAAAJIwQAAAkkBAAACSUEAAAJJgQAAAknBAAACSgEAAAJKQQAAAkqBAAACSsEAAAJLAQAAAktBAAACS4EAAAJLwQAAAkwBAAACTEEAAAJMgQAAAkzBAAACTQEAAAJNQQAAAk2BAAACTcEAAANIgfXAAAAAAEAAAAgAAAABApJbmtQb2ludFYxAgAAAAk4BAAACTkEAAAJOgQAAAk7BAAACTwEAAAJPQQAAAk+BAAACT8EAAAJQAQAAAlBBAAACUIEAAAJQwQAAAlEBAAACUUEAAAJRgQAAAlHBAAACUgEAAAJSQQAAAlKBAAACUsEAAAJTAQAAAlNBAAACU4EAAANCQfZAAAAAAEAAABAAAAABApJbmtQb2ludFYxAgAAAAlPBAAACVAEAAAJUQQAAAlSBAAACVMEAAAJVAQAAAlVBAAACVYEAAAJVwQAAAlYBAAACVkEAAAJWgQAAAlbBAAACVwEAAAJXQQAAAleBAAACV8EAAAJYAQAAAlhBAAACWIEAAAJYwQAAAlkBAAACWUEAAAJZgQAAAlnBAAACWgEAAAJaQQAAAlqBAAACWsEAAAJbAQAAAltBAAACW4EAAAJbwQAAAlwBAAACXEEAAAJcgQAAAlzBAAACXQEAAAJdQQAAAl2BAAACXcEAAANFwfbAAAAAAEAAAAQAAAABApJbmtQb2ludFYxAgAAAAl4BAAACXkEAAAJegQAAAl7BAAACXwEAAAJfQQAAAl+BAAACX8EAAAJgAQAAAmBBAAACYIEAAAJgwQAAA0EB90AAAAAAQAAACAAAAAECklua1BvaW50VjECAAAACYQEAAAJhQQAAAmGBAAACYcEAAAJiAQAAAmJBAAACYoEAAAJiwQAAAmMBAAACY0EAAAJjgQAAAmPBAAACZAEAAAJkQQAAAmSBAAACZMEAAAJlAQAAA0PB98AAAAAAQAAACAAAAAECklua1BvaW50VjECAAAACZUEAAAJlgQAAAmXBAAACZgEAAAJmQQAAAmaBAAACZsEAAAJnAQAAAmdBAAACZ4EAAAJnwQAAAmgBAAACaEEAAAJogQAAAmjBAAACaQEAAAJpQQAAAmmBAAACacEAAAJqAQAAAmpBAAACaoEAAAJqwQAAAmsBAAACa0EAAAJrgQAAAmvBAAACbAEAAAJsQQAAAmyBAAACbMEAAAKB+EAAAAAAQAAAEAAAAAECklua1BvaW50VjECAAAACbQEAAAJtQQAAAm2BAAACbcEAAAJuAQAAAm5BAAACboEAAAJuwQAAAm8BAAACb0EAAAJvgQAAAm/BAAACcAEAAAJwQQAAAnCBAAACcMEAAAJxAQAAAnFBAAACcYEAAAJxwQAAAnIBAAACckEAAAJygQAAAnLBAAACcwEAAAJzQQAAAnOBAAACc8EAAAJ0AQAAAnRBAAACdIEAAAJ0wQAAAnUBAAACdUEAAAJ1gQAAAnXBAAACdgEAAAJ2QQAAA0aB+MAAAAAAQAAAIAAAAAECklua1BvaW50VjECAAAACdoEAAAJ2wQAAAncBAAACd0EAAAJ3gQAAAnfBAAACeAEAAAJ4QQAAAniBAAACeMEAAAJ5AQAAAnlBAAACeYEAAAJ5wQAAAnoBAAACekEAAAJ6gQAAAnrBAAACewEAAAJ7QQAAAnuBAAACe8EAAAJ8AQAAAnxBAAACfIEAAAJ8wQAAAn0BAAACfUEAAAJ9gQAAAn3BAAACfgEAAAJ+QQAAAn6BAAACfsEAAAJ/AQAAAn9BAAACf4EAAAJ/wQAAAkABQAACQEFAAAJAgUAAAkDBQAACQQFAAAJBQUAAAkGBQAACQcFAAAJCAUAAAkJBQAACQoFAAAJCwUAAAkMBQAACQ0FAAAJDgUAAAkPBQAACRAFAAAJEQUAAAkSBQAACRMFAAAJFAUAAAkVBQAACRYFAAAJFwUAAAkYBQAACRkFAAAJGgUAAAkbBQAACRwFAAAJHQUAAAkeBQAACR8FAAAJIAUAAAkhBQAACSIFAAAJIwUAAAkkBQAACSUFAAAJJgUAAAknBQAACSgFAAAJKQUAAAkqBQAADS8H5QAAAAABAAAAgAAAAAQKSW5rUG9pbnRWMQIAAAAJKwUAAAksBQAACS0FAAAJLgUAAAkvBQAACTAFAAAJMQUAAAkyBQAACTMFAAAJNAUAAAk1BQAACTYFAAAJNwUAAAk4BQAACTkFAAAJOgUAAAk7BQAACTwFAAAJPQUAAAk+BQAACT8FAAAJQAUAAAlBBQAACUIFAAAJQwUAAAlEBQAACUUFAAAJRgUAAAlHBQAACUgFAAAJSQUAAAlKBQAACUsFAAAJTAUAAAlNBQAACU4FAAAJTwUAAAlQBQAACVEFAAAJUgUAAAlTBQAACVQFAAAJVQUAAAlWBQAACVcFAAAJWAUAAAlZBQAACVoFAAAJWwUAAAlcBQAACV0FAAAJXgUAAAlfBQAACWAFAAAJYQUAAAliBQAACWMFAAAJZAUAAAllBQAACWYFAAAJZwUAAAloBQAACWkFAAAJagUAAAlrBQAACWwFAAAJbQUAAAluBQAACW8FAAAJcAUAAAlxBQAACXIFAAAJcwUAAAl0BQAACXUFAAAJdgUAAAl3BQAACXgFAAAJeQUAAAl6BQAACXsFAAAJfAUAAAl9BQAACX4FAAAJfwUAAAmABQAACYEFAAANKQfnAAAAAAEAAAAgAAAABApJbmtQb2ludFYxAgAAAAmCBQAACYMFAAAJhAUAAAmFBQAACYYFAAAJhwUAAAmIBQAACYkFAAAJigUAAAmLBQAACYwFAAAJjQUAAAmOBQAACY8FAAAJkAUAAAmRBQAACZIFAAAJkwUAAAmUBQAACZUFAAAJlgUAAAmXBQAACZgFAAAJmQUAAAmaBQAACZsFAAAJnAUAAAmdBQAACZ4FAAANAwfpAAAAAAEAAABAAAAABApJbmtQb2ludFYxAgAAAAmfBQAACaAFAAAJoQUAAAmiBQAACaMFAAAJpAUAAAmlBQAACaYFAAAJpwUAAAmoBQAACakFAAAJqgUAAAmrBQAACawFAAAJrQUAAAmuBQAACa8FAAAJsAUAAAmxBQAACbIFAAAJswUAAAm0BQAACbUFAAAJtgUAAAm3BQAACbgFAAAJuQUAAAm6BQAACbsFAAAJvAUAAAm9BQAACb4FAAAJvwUAAAnABQAACcEFAAAJwgUAAAnDBQAACcQFAAAJxQUAAA0ZB+sAAAAAAQAAAIAAAAAECklua1BvaW50VjECAAAACcYFAAAJxwUAAAnIBQAACckFAAAJygUAAAnLBQAACcwFAAAJzQUAAAnOBQAACc8FAAAJ0AUAAAnRBQAACdIFAAAJ0wUAAAnUBQAACdUFAAAJ1gUAAAnXBQAACdgFAAAJ2QUAAAnaBQAACdsFAAAJ3AUAAAndBQAACd4FAAAJ3wUAAAngBQAACeEFAAAJ4gUAAAnjBQAACeQFAAAJ5QUAAAnmBQAACecFAAAJ6AUAAAnpBQAACeoFAAAJ6wUAAAnsBQAACe0FAAAJ7gUAAAnvBQAACfAFAAAJ8QUAAAnyBQAACfMFAAAJ9AUAAAn1BQAACfYFAAAJ9wUAAAn4BQAACfkFAAAJ+gUAAAn7BQAACfwFAAAJ/QUAAAn+BQAACf8FAAAJAAYAAAkBBgAACQIGAAAJAwYAAAkEBgAACQUGAAAJBgYAAAkHBgAADT4H7QAAAAABAAAAQAAAAAQKSW5rUG9pbnRWMQIAAAAJCAYAAAkJBgAACQoGAAAJCwYAAAkMBgAACQ0GAAAJDgYAAAkPBgAACRAGAAAJEQYAAAkSBgAACRMGAAAJFAYAAAkVBgAACRYGAAAJFwYAAAkYBgAACRkGAAAJGgYAAAkbBgAACRwGAAAJHQYAAAkeBgAACR8GAAAJIAYAAAkhBgAACSIGAAAJIwYAAAkkBgAACSUGAAAJJgYAAAknBgAACSgGAAANHwfvAAAAAAEAAAAQAAAABApJbmtQb2ludFYxAgAAAAkpBgAACSoGAAAJKwYAAAksBgAACS0GAAAJLgYAAAkvBgAACTAGAAAJMQYAAAkyBgAADQYH8QAAAAABAAAAEAAAAAQKSW5rUG9pbnRWMQIAAAAJMwYAAAk0BgAACTUGAAAJNgYAAAk3BgAACTgGAAAJOQYAAAk6BgAACTsGAAAJPAYAAAk9BgAACT4GAAAJPwYAAAlABgAACUEGAAAKB/MAAAAAAQAAAIAAAAAECklua1BvaW50VjECAAAACUIGAAAJQwYAAAlEBgAACUUGAAAJRgYAAAlHBgAACUgGAAAJSQYAAAlKBgAACUsGAAAJTAYAAAlNBgAACU4GAAAJTwYAAAlQBgAACVEGAAAJUgYAAAlTBgAACVQGAAAJVQYAAAlWBgAACVcGAAAJWAYAAAlZBgAACVoGAAAJWwYAAAlcBgAACV0GAAAJXgYAAAlfBgAACWAGAAAJYQYAAAliBgAACWMGAAAJZAYAAAllBgAACWYGAAAJZwYAAAloBgAACWkGAAAJagYAAAlrBgAACWwGAAAJbQYAAAluBgAACW8GAAAJcAYAAAlxBgAACXIGAAAJcwYAAAl0BgAACXUGAAAJdgYAAAl3BgAACXgGAAAJeQYAAAl6BgAACXsGAAAJfAYAAAl9BgAACX4GAAAJfwYAAAmABgAACYEGAAAJggYAAA0/BfQAAAAKSW5rUG9pbnRWMQQAAAABWAFZDlByZXNzdXJlRmFjdG9yCVRpbWVTdGFtcAAAAAAGBgsQAgAAAACn0T7Eg1g/cAQhOh52lD8AAAA/AAAAAAAAAAAB9QAAAPQAAADoptE+xIN4P3BAFwz81Jw/AAAAPwAAAAAAAAAAAfYAAAD0AAAAYO1JSbqZfD+QY6SxFMOdPwAAAD8AAAAAAAAAAAH3AAAA9AAAAJgQhk61pH4/oIYxVy2xnj8AAAA/AAAAAAAAAAAB+AAAAPQAAADwGeEp2FeAP8CpvvxFn58/AAAAPw8AAAAAAAAAAfkAAAD0AAAAjCt/rFVdgT/Aqb78RZ+fPwAAAD8PAAAAAAAAAAH6AAAA9AAAAMxOu7FQaIM/cOYlUa9GoD8AAAA/HwAAAAAAAAAB+wAAAPQAAABoYFk0zm2EP3DmJVGvRqA/AAAAPx8AAAAAAAAAAfwAAAD0AAAApIOVOcl4hj/4d+yju72gPwAAAD8vAAAAAAAAAAH9AAAA9AAAAEiVM7xGfoc/+Hfso7u9oD8AAAA/LwAAAAAAAAAB/gAAAPQAAADoptE+xIOIP5AJs/bHNKE/AAAAPz4AAAAAAAAAAf8AAAD0AAAAIMoNRL+Oij+QCbP2xzShPwAAAD9OAAAAAAAAAAEAAQAA9AAAAGDtSUm6mYw/kAmz9sc0oT8AAAA/TgAAAAAAAAABAQEAAPQAAAD4/ufLN5+NP5AJs/bHNKE/AAAAP04AAAAAAAAAAQIBAAD0AAAAOCIk0TKqjz8Ym3lJ1KuhPwAAAD9dAAAAAAAAAAEDAQAA9AAAAOwZ4SnYV5A/GJt5SdSroT8AAAA/XQAAAAAAAAABBAEAAPQAAACMK3+sVV2RPxibeUnUq6E/AAAAP20AAAAAAAAAAQUBAAD0AAAAXDTObRTgkT8Ym3lJ1KuhPwAAAD9tAAAAAAAAAAEGAQAA9AAAAPhFbPCR5ZI/GJt5SdSroT8AAAA/fQAAAAAAAAABBwEAAPQAAADITruxUGiTPxibeUnUq6E/AAAAP30AAAAAAAAAAQgBAAD0AAAAmFcKcw/rkz8Ym3lJ1KuhPwAAAD+MAAAAAAAAAAEJAQAA9AAAADhpqPWM8JQ/GJt5SdSroT8AAAA/jAAAAAAAAAABCgEAAPQAAAAEcve2S3OVPxibeUnUq6E/AAAAP5wAAAAAAAAAAQsBAAD0AAAApIOVOcl4lj8Ym3lJ1KuhPwAAAD+sAAAAAAAAAAEMAQAA9AAAAHSM5PqH+5Y/GJt5SdSroT8AAAA/rAAAAAAAAAABDQEAAPQAAABAlTO8Rn6XPxibeUnUq6E/AAAAP7sAAAAAAAAAAQ4BAAD0AAAAFJ6CfQUBmD8Ym3lJ1KuhPwAAAD+7AAAAAAAAAAEPAQAA9AAAAOSm0T7Eg5g/GJt5SdSroT8AAAA/ywAAAAAAAAABEAEAAPQAAACEuG/BQYmZPxibeUnUq6E/AAAAP8sAAAAAAAAAAREBAAD0AAAAUMG+ggAMmj8Ym3lJ1KuhPwAAAD/aAAAAAAAAAAESAQAA9AAAACDKDUS/jpo/GJt5SdSroT8AAAA/2gAAAAAAAAABEwEAAPQAAADs0lwFfhGbPxibeUnUq6E/AAAAP+oAAAAAAAAAARQBAAD0AAAAwNurxjyUmz8Ym3lJ1KuhPwAAAD/qAAAAAAAAAAEVAQAA9AAAAJDk+of7Fpw/GJt5SdSroT8AAAA/+gAAAAAAAAABFgEAAPQAAABc7UlJupmcP6AsQJzgIqI/AAAAPwkBAAAAAAAAARcBAAD0AAAALPaYCnkcnT+gLECc4CKiPwAAAD8JAQAAAAAAAAEYAQAA9AAAAPz+58s3n50/oCxAnOAioj8AAAA/GQEAAAAAAAABGQEAAPQAAADMBzeN9iGeP6AsQJzgIqI/AAAAPxkBAAAAAAAAARoBAAD0AAAAmBCGTrWknj+gLECc4CKiPwAAAD8pAQAAAAAAAAEbAQAA9AAAADwiJNEyqp8/ML4G7+yZoj8AAAA/KQEAAAAAAAABHAEAAPQAAACElTnJeBagPzC+Bu/smaI/AAAAPzgBAAAAAAAAAR0BAAD0AAAA7BnhKdhXoD8wvgbv7JmiPwAAAD9IAQAAAAAAAAEeAQAA9AAAAFSeiIo3maA/ML4G7+yZoj8AAAA/SAEAAAAAAAABHwEAAPQAAAC8IjDrltqgPzC+Bu/smaI/AAAAP1cBAAAAAAAAASABAAD0AAAAIqfXS/YboT8wvgbv7JmiPwAAAD9nAQAAAAAAAAEhAQAA9AAAAIorf6xVXaE/ML4G7+yZoj8AAAA/ZwEAAAAAAAABIgEAAPQAAAD0ryYNtZ6hPzC+Bu/smaI/AAAAP3cBAAAAAAAAASMBAAD0AAAAWjTObRTgoT8wvgbv7JmiPwAAAD93AQAAAAAAAAEkAQAA9AAAAMK4dc5zIaI/ML4G7+yZoj8AAAA/hgEAAAAAAAABJQEAAPQAAAAoPR0v02KiPzC+Bu/smaI/AAAAP5sBAAAAAAAAASYBAAD0AAAAksHEjzKkoj8wvgbv7JmiPwAAAD+rAQAAAAAAAAEnAQAA9AAAAJLBxI8ypKI/oCxAnOAioj8AAAA/ygEAAAAAAAABKAEAAPQAAAAoPR0v02KiP6AsQJzgIqI/AAAAP9kBAAAAAAAAASkBAAD0AAAAwrh1znMhoj+gLECc4CKiPwAAAD/pAQAAAAAAAAEqAQAA9AAAAMK4dc5zIaI/GJt5SdSroT8AAAA/6QEAAAAAAAABKwEAAPQAAAD0ryYNtZ6hPxibeUnUq6E/AAAAP/kBAAAAAAAAASwBAAD0AAAAIqfXS/YboT8Ym3lJ1KuhPwAAAD8IAgAAAAAAAAEtAQAA9AAAAFSeiIo3maA/kAmz9sc0oT8AAAA/CAIAAAAAAAABLgEAAPQAAACElTnJeBagP5AJs/bHNKE/AAAAPxgCAAAAAAAAAS8BAAD0AAAAPCIk0TKqnz+QCbP2xzShPwAAAD8YAgAAAAAAAAEwAQAA9AAAAJgQhk61pJ4/kAmz9sc0oT8AAAA/GAIAAAAAAAABMQEAAPQAAAD8/ufLN5+dP5AJs/bHNKE/AAAAPygCAAAAAAAAATIBAAD0AAAAXO1JSbqZnD/4d+yju72gPwAAAD8oAgAAAAAAAAEzAQAA9AAAAJDk+of7Fpw/+Hfso7u9oD8AAAA/NwIAAAAAAAABNAEAAPQAAAAgyg1Ev46aP/h37KO7vaA/AAAAP0cCAAAAAAAAATUBAAD0AAAAhLhvwUGJmT/4d+yju72gPwAAAD9HAgAAAAAAAAE2AQAA9AAAAOSm0T7Eg5g/cOYlUa9GoD8AAAA/VgIAAAAAAAABNwEAAPQAAABAlTO8Rn6XP3DmJVGvRqA/AAAAP1YCAAAAAAAAATgBAAD0AAAAdIzk+of7lj9w5iVRr0agPwAAAD9mAgAAAAAAAAE5AQAA9AAAANh6RngK9pU/cOYlUa9GoD8AAAA/ZgIAAAAAAAABOgEAAPQAAAA4aaj1jPCUP3DmJVGvRqA/AAAAP3YCAAAAAAAAATsBAAD0AAAAmFcKcw/rkz9w5iVRr0agPwAAAD+FAgAAAAAAAAE8AQAA9AAAAPhFbPCR5ZI/cOYlUa9GoD8AAAA/hQIAAAAAAAABPQEAAPQAAABcNM5tFOCRP8CpvvxFn58/AAAAP4UCAAAAAAAAAT4BAAD0AAAAvCIw65bakD/Aqb78RZ+fPwAAAD+VAgAAAAAAAAE/AQAA9AAAADgiJNEyqo8/wKm+/EWfnz8AAAA/lQIAAAAAAAABQAEAAPQAAAD4/ufLN5+NP8CpvvxFn58/AAAAP6UCAAAAAAAAAUEBAAD0AAAAwNurxjyUiz/Aqb78RZ+fPwAAAD+lAgAAAAAAAAFCAQAA9AAAAOim0T7Eg4g/wKm+/EWfnz8AAAA/tAIAAAAAAAABQwEAAPQAAACkg5U5yXiGP8CpvvxFn58/AAAAP8QCAAAAAAAAAUQBAAD0AAAACHL3tktzhT/Aqb78RZ+fPwAAAD/EAgAAAAAAAAFFAQAA9AAAAGhgWTTObYQ/wKm+/EWfnz8AAAA/0wIAAAAAAAABRgEAAPQAAADMTruxUGiDP8CpvvxFn58/AAAAP9MCAAAAAAAAAUcBAAD0AAAALD0dL9Nigj/Aqb78RZ+fPwAAAD/jAgAAAAAAAAFIAQAA9AAAAIwrf6xVXYE/wKm+/EWfnz8AAAA/4wIAAAAAAAABSQEAAPQAAACMK3+sVV2BP3DmJVGvRqA/AAAAP/MCAAAAAAAAAUoBAAD0AAAA8BnhKdhXgD9w5iVRr0agPwAAAD/zAgAAAAAAAAFLAQAA9AAAAIwrf6xVXYE/+Hfso7u9oD8AAAA/AgMAAAAAAAABTAEAAPQAAAAsPR0v02KCP/h37KO7vaA/AAAAPxIDAAAAAAAAAU0BAAD0AAAACHL3tktzhT/4d+yju72gPwAAAD8iAwAAAAAAAAFOAQAA9AAAAEiVM7xGfoc/+Hfso7u9oD8AAAA/MQMAAAAAAAABTwEAAPQAAAAgyg1Ev46KP/h37KO7vaA/AAAAPzEDAAAAAAAAAVABAAD0AAAAYO1JSbqZjD/4d+yju72gPwAAAD9BAwAAAAAAAAFRAQAA9AAAADgiJNEyqo8/+Hfso7u9oD8AAAA/QQMAAAAAAAABUgEAAPQAAACMK3+sVV2RP3DmJVGvRqA/AAAAP1ADAAAAAAAAAVMBAAD0AAAA+EVs8JHlkj/Aqb78RZ+fPwAAAD9gAwAAAAAAAAFUAQAA9AAAAJhXCnMP65M/wKm+/EWfnz8AAAA/YAMAAAAAAAABVQEAAPQAAAAEcve2S3OVP6CGMVctsZ4/AAAAP2ADAAAAAAAAAVYBAAD0AAAAdIzk+of7lj+QY6SxFMOdPwAAAD9wAwAAAAAAAAFXAQAA9AAAAOSm0T7Eg5g/kGOksRTDnT8AAAA/cAMAAAAAAAABWAEAAPQAAACEuG/BQYmZP3BAFwz81Jw/AAAAP38DAAAAAAAAAVkBAAD0AAAAwNurxjyUmz9QHYpm4+abPwAAAD9/AwAAAAAAAAFaAQAA9AAAAFztSUm6mZw/QPr8wMr4mj8AAAA/jwMAAAAAAAABWwEAAPQAAAA8IiTRMqqfPxDXbxuyCpo/AAAAP48DAAAAAAAAAVwBAAD0AAAAVJ6IijeZoD8Q128bsgqaPwAAAD+fAwAAAAAAAAFdAQAA9AAAACKn10v2G6E/ENdvG7IKmj8AAAA/nwMAAAAAAAABXgEAAPQAAAD0ryYNtZ6hPxDXbxuyCpo/AAAAP60DAAAAAAAAAV8BAAD0AAAAwrh1znMhoj8Q128bsgqaPwAAAD+tAwAAAAAAAAFgAQAA9AAAACg9HS/TYqI/QPr8wMr4mj8AAAA/vQMAAAAAAAABYQEAAPQAAACSwcSPMqSiP0D6/MDK+Jo/AAAAP70DAAAAAAAAAWIBAAD0AAAA5KbRPsSDmD8EK+Nr8M7ePwAAAD8AAAAAAAAAAAFjAQAA9AAAAARy97ZLc5U/rlC5710c3j8AAAA/AAAAAAAAAAABZAEAAPQAAAAEcve2S3OVPxjarlC5790/AAAAPwAAAAAAAAAAAWUBAAD0AAAABHL3tktzlT+EY6SxFMPdPwAAAD8QAAAAAAAAAAFmAQAA9AAAAARy97ZLc5U/Ir/ynFGl3T8AAAA/EAAAAAAAAAABZwEAAPQAAADYekZ4CvaVP1h2j3PLad0/AAAAPx8AAAAAAAAAAWgBAAD0AAAA2HpGeAr2lT/20d1eCEzdPwAAAD8fAAAAAAAAAAFpAQAA9AAAANh6RngK9pU/ki0sSkUu3T8AAAA/LwAAAAAAAAABagEAAPQAAACkg5U5yXiWP2Jb079jH90/AAAAPy8AAAAAAAAAAWsBAAD0AAAApIOVOcl4lj/E/4TUJj3dPwAAAD9eAAAAAAAAAAFsAQAA9AAAAHSM5PqH+5Y/KKQ26ela3T8AAAA/XgAAAAAAAAABbQEAAPQAAAB0jOT6h/uWP4pI6P2seN0/AAAAP20AAAAAAAAAAW4BAAD0AAAAdIzk+of7lj/u7JkScJbdPwAAAD9tAAAAAAAAAAFvAQAA9AAAAHSM5PqH+5Y/hGOksRTD3T8AAAA/fQAAAAAAAAABcAEAAPQAAAB0jOT6h/uWP0qsB9ua/t0/AAAAP30AAAAAAAAAAXEBAAD0AAAAdIzk+of7lj/eIhJ6PyvePwAAAD+NAAAAAAAAAAFyAQAA9AAAAKSDlTnJeJY/qGt1o8Vm3j8AAAA/jQAAAAAAAAABcwEAAPQAAACkg5U5yXiWP56GMVctsd4/AAAAP5wAAAAAAAAAAXQBAAD0AAAA2HpGeAr2lT/Kc0aVdgrfPwAAAD+cAAAAAAAAAAF1AQAA9AAAAARy97ZLc5U/wo4CSd5U3z8AAAA/rAAAAAAAAAABdgEAAPQAAAAEcve2S3OVP7ypvvxFn98/AAAAP6wAAAAAAAAAAXcBAAD0AAAAOGmo9YzwlD+0xHqwrenfPwAAAD+8AAAAAAAAAAF4AQAA9AAAAGhgWTTObZQ/128bsgoa4D8AAAA/vAAAAAAAAAABeQEAAPQAAACYVwpzD+uTPzoUzcbNN+A/AAAAP8sAAAAAAAAAAXoBAAD0AAAAyE67sVBokz+FT1IWIE7gPwAAAD/LAAAAAAAAAAF7AQAA9AAAAMhOu7FQaJM/6PMDK+Nr4D8AAAA/ywAAAAAAAAABfAEAAPQAAAD4RWzwkeWSPzMviXo1guA/AAAAP9sAAAAAAAAAAX0BAAD0AAAALD0dL9Nikj9+ag7Kh5jgPwAAAD/bAAAAAAAAAAF+AQAA9AAAACw9HS/TYpI/sDxnVGmn4D8AAAA/6gAAAAAAAAABfwEAAPQAAABcNM5tFOCRP+EOwN5KtuA/AAAAP+oAAAAAAAAAAYABAAD0AAAAXDTObRTgkT8T4RhpLMXgPwAAAD/6AAAAAAAAAAGBAQAA9AAAAIwrf6xVXZE/RLNx8w3U4D8AAAA/+gAAAAAAAAABggEAAPQAAACMK3+sVV2RP14cnrh+2+A/AAAAPwoBAAAAAAAAAYMBAAD0AAAAjCt/rFVdkT93hcp97+LgPwAAAD8KAQAAAAAAAAGEAQAA9AAAALwiMOuW2pA/d4XKfe/i4D8AAAA/GQEAAAAAAAABhQEAAPQAAADsGeEp2FeQP14cnrh+2+A/AAAAPzkBAAAAAAAAAYYBAAD0AAAAaGBZNM5tlD+2Nf079tHdPwAAAD8AAAAAAAAAAAGHAQAA9AAAAIC4b8FBiYk/2j3OLad13j8AAAA/DwAAAAAAAAABiAEAAPQAAACAuG/BQYmJPzzif0Jqk94/AAAAPw8AAAAAAAAAAYkBAAD0AAAA6KbRPsSDiD+ehjFXLbHePwAAAD8PAAAAAAAAAAGKAQAA9AAAAOim0T7Eg4g/Nv079tHd3j8AAAA/DwAAAAAAAAABiwEAAPQAAADoptE+xIOIP8pzRpV2Ct8/AAAAPx8AAAAAAAAAAYwBAAD0AAAA6KbRPsSDiD8uGPipOSjfPwAAAD8uAAAAAAAAAAGNAQAA9AAAAOim0T7Eg4g/XupQNBs33z8AAAA/LgAAAAAAAAABjgEAAPQAAADoptE+xIOIP8KOAkneVN8/AAAAPy4AAAAAAAAAAY8BAAD0AAAAgLhvwUGJiT/2YFvTv2PfPwAAAD8+AAAAAAAAAAGQAQAA9AAAAIC4b8FBiYk/KDO0XaFy3z8AAAA/PgAAAAAAAAABkQEAAPQAAAAgyg1Ev46KPygztF2hct8/AAAAP1IAAAAAAAAAAZIBAAD0AAAAwNurxjyUiz8oM7RdoXLfPwAAAD9SAAAAAAAAAAGTAQAA9AAAAGDtSUm6mYw/9mBb079j3z8AAAA/YQAAAAAAAAABlAEAAPQAAACgEIZOtaSOP8KOAkneVN8/AAAAP2EAAAAAAAAAAZUBAAD0AAAAOCIk0TKqjz9e6lA0GzffPwAAAD9xAAAAAAAAAAGWAQAA9AAAALwiMOuW2pA//EWfH1gZ3z8AAAA/cQAAAAAAAAABlwEAAPQAAACMK3+sVV2RP5qh7QqV+94/AAAAP4EAAAAAAAAAAZgBAAD0AAAALD0dL9Nikj82/Tv20d3ePwAAAD+BAAAAAAAAAAGZAQAA9AAAAMhOu7FQaJM/0FiK4Q7A3j8AAAA/kAAAAAAAAAABmgEAAPQAAACYVwpzD+uTPzzif0Jqk94/AAAAP5AAAAAAAAAAAZsBAAD0AAAAOGmo9YzwlD/aPc4tp3XePwAAAD+gAAAAAAAAAAGcAQAA9AAAANh6RngK9pU/dpkcGeRX3j8AAAA/oAAAAAAAAAABnQEAAPQAAACkg5U5yXiWPxT1agQhOt4/AAAAP6AAAAAAAAAAAZ4BAAD0AAAAQJUzvEZ+lz+uULnvXRzePwAAAD+vAAAAAAAAAAGfAQAA9AAAABSegn0FAZg/SqwH25r+3T8AAAA/rwAAAAAAAAABoAEAAPQAAADkptE+xIOYP+gHVsbX4N0/AAAAP78AAAAAAAAAAaEBAAD0AAAAsK8gAIMGmT+2Nf079tHdPwAAAD+/AAAAAAAAAAGiAQAA9AAAAIS4b8FBiZk/hGOksRTD3T8AAAA/zwAAAAAAAAABowEAAPQAAACEuG/BQYmZP1SRSycztN0/AAAAP88AAAAAAAAAAaQBAAD0AAAAUMG+ggAMmj9UkUsnM7TdPwAAAD/eAAAAAAAAAAGlAQAA9AAAACDKDUS/jpo/VJFLJzO03T8AAAA/3gAAAAAAAAABpgEAAPQAAAAgyg1Ev46aP4RjpLEUw90/AAAAP+4AAAAAAAAAAacBAAD0AAAA7NJcBX4Rmz+EY6SxFMPdPwAAAD/+AAAAAAAAAAGoAQAA9AAAAMDbq8Y8lJs/6AdWxtfg3T8AAAA//gAAAAAAAAABqQEAAPQAAACQ5PqH+xacP0qsB9ua/t0/AAAAP/4AAAAAAAAAAaoBAAD0AAAAXO1JSbqZnD+uULnvXRzePwAAAD8NAQAAAAAAAAGrAQAA9AAAACz2mAp5HJ0/FPVqBCE63j8AAAA/DQEAAAAAAAABrAEAAPQAAAD8/ufLN5+dP3aZHBnkV94/AAAAPx0BAAAAAAAAAa0BAAD0AAAA/P7nyzefnT8KECe4iITePwAAAD8dAQAAAAAAAAGuAQAA9AAAAMwHN432IZ4/noYxVy2x3j8AAAA/LAEAAAAAAAABrwEAAPQAAACYEIZOtaSePzb9O/bR3d4/AAAAPywBAAAAAAAAAbABAAD0AAAAaBnVD3Qnnz/Kc0aVdgrfPwAAAD8sAQAAAAAAAAGxAQAA9AAAAGgZ1Q90J58/XupQNBs33z8AAAA/PAEAAAAAAAABsgEAAPQAAAA8IiTRMqqfP/ZgW9O/Y98/AAAAP0wBAAAAAAAAAbMBAAD0AAAAPCIk0TKqnz+K12VyZJDfPwAAAD9MAQAAAAAAAAG0AQAA9AAAAISVOcl4FqA/7nsXhyeu3z8AAAA/TAEAAAAAAAABtQEAAPQAAACElTnJeBagP1AgyZvqy98/AAAAP1sBAAAAAAAAAbYBAAD0AAAA7BnhKdhXoD+C8iEmzNrfPwAAAD9bAQAAAAAAAAG3AQAA9AAAAOwZ4SnYV6A/6JbTOo/43z8AAAA/awEAAAAAAAABuAEAAPQAAADsGeEp2FegP400lmK4A+A/AAAAP3sBAAAAAAAAAbkBAAD0AAAAVJ6IijeZoD+NNJZiuAPgPwAAAD97AQAAAAAAAAG6AQAA9AAAABVpJe9zpLg/Ir/ynFGl3T8AAAA/AAAAAAAAAAABuwEAAPQAAACv5H2OFGO4P2jPlICz7N4/AAAAPwAAAAAAAAAAAbwBAAD0AAAAeSIq3mRCuD/8RZ8fWBnfPwAAAD8AAAAAAAAAAAG9AQAA9AAAAHkiKt5kQrg/wo4CSd5U3z8AAAA/EAAAAAAAAAABvgEAAPQAAACv5H2OFGO4PygztF2hct8/AAAAPxAAAAAAAAAAAb8BAAD0AAAAyE67sVBowz9UkUsnM7TdPwAAAD8AAAAAAAAAAAHAAQAA9AAAAOIv5YmoeMM//EWfH1gZ3z8AAAA/AAAAAAAAAAABwQEAAPQAAADiL+WJqHjDP/ZgW9O/Y98/AAAAPw8AAAAAAAAAAcIBAAD0AAAA+hAPYgCJwz8gTnARCb3fPwAAAD8PAAAAAAAAAAHDAQAA9AAAAK4mDbWeEc4/SqwH25r+3T8AAAA/AAAAAAAAAAABxAEAAPQAAADKBzeN9iHOPygztF2hct8/AAAAPwAAAAAAAAAAAcUBAAD0AAAAygc3jfYhzj9QIMmb6svfPwAAAD8AAAAAAAAAAAHGAQAA9AAAAMoHN432Ic4/vgbv7JkS4D8AAAA/AAAAAAAAAAABxwEAAPQAAACuJg21nhHOP23mJVGvRuA/AAAAPw8AAAAAAAAAAcgBAAD0AAAAJ6jvf7584z8g128bsgqKPwAAAD8AAAAAAAAAAAHJAQAA9AAAAOhaWByapeM/QL4G7+yZgj8AAAA/AAAAAAAAAAABygEAAPQAAAC8w3f+27HjP0C+Bu/smYI/AAAAPwAAAAAAAAAAAcsBAAD0AAAAjyyX4B2+4z9Avgbv7JmCPwAAAD8AAAAAAAAAAAHMAQAA9AAAAHx24Jq32uM/QL4G7+yZgj8AAAA/EAAAAAAAAAABzQEAAPQAAABQ3/98+ebjP0C+Bu/smYI/AAAAPyAAAAAAAAAAAc4BAAD0AAAAasApVVH34z9Avgbv7JmCPwAAAD8gAAAAAAAAAAHPAQAA9AAAAD4pSTeTA+Q/AHjso7u9gD8AAAA/LwAAAAAAAAAB0AEAAPQAAABXCnMP6xPkPwB47KO7vYA/AAAAPy8AAAAAAAAAAdEBAAD0AAAAK3OS8Swg5D+AY6SxFMN9PwAAAD8/AAAAAAAAAAHSAQAA9AAAAERUvMmEMOQ/gGOksRTDfT8AAAA/PwAAAAAAAAAB0wEAAPQAAAAYvdurxjzkP0DXbxuyCno/AAAAP04AAAAAAAAAAdQBAAD0AAAATH8vXHZd5D/ASjuFT1J2PwAAAD9eAAAAAAAAAAHVAQAA9AAAACDoTj64aeQ/QL4G7+yZcj8AAAA/XgAAAAAAAAAB1gEAAPQAAADzUG4g+nXkP0C+Bu/smXI/AAAAP24AAAAAAAAAAdcBAAD0AAAAf0GDDCZ+5D+AY6SxFMNtPwAAAD9uAAAAAAAAAAHYAQAA9AAAAFOqou5niuQ/gGOksRTDbT8AAAA/fQAAAAAAAAAB2QEAAPQAAACaIq3kfY7kPwBLO4VPUmY/AAAAP30AAAAAAAAAAdoBAAD0AAAAJhPC0KmW5D8ASzuFT1JmPwAAAD+NAAAAAAAAAAHbAQAA9AAAAG6LzMa/muQ/AEs7hU9SZj8AAAA/nQAAAAAAAAAB3AEAAPQAAAC0A9e81Z7kPwBLO4VPUmY/AAAAP50AAAAAAAAAAd0BAAD0AAAAbovMxr+a5D8ASzuFT1JmPwAAAD+8AAAAAAAAAAHeAQAA9AAAACYTwtCpluQ/AEs7hU9SZj8AAAA/ywAAAAAAAAAB3wEAAPQAAADgmrfak5LkPwBLO4VPUmY/AAAAP8sAAAAAAAAAAeABAAD0AAAAU6qi7meK5D+AY6SxFMNtPwAAAD/bAAAAAAAAAAHhAQAA9AAAAMe5jQI8guQ/gGOksRTDbT8AAAA/2wAAAAAAAAAB4gEAAPQAAAA5yXgWEHrkP0C+Bu/smXI/AAAAP+sAAAAAAAAAAeMBAAD0AAAArNhjKuRx5D9Avgbv7JlyPwAAAD/rAAAAAAAAAAHkAQAA9AAAACDoTj64aeQ/wEo7hU9Sdj8AAAA/6wAAAAAAAAAB5QEAAPQAAABMfy9cdl3kP8BKO4VPUnY/AAAAP/oAAAAAAAAAAeYBAAD0AAAAv44acEpV5D9A128bsgp6PwAAAD/6AAAAAAAAAAHnAQAA9AAAAOsl+40ISeQ/gGOksRTDfT8AAAA/CgEAAAAAAAAB6AEAAPQAAABeNeah3EDkP4BjpLEUw30/AAAAPwoBAAAAAAAAAekBAAD0AAAA0kTRtbA45D8AeOyju72APwAAAD8aAQAAAAAAAAHqAQAA9AAAAP7bsdNuLOQ/QL4G7+yZgj8AAAA/GgEAAAAAAAAB6wEAAPQAAAArc5LxLCDkP0C+Bu/smYI/AAAAPykBAAAAAAAAAewBAAD0AAAAhKFTLakH5D/ASjuFT1KGPwAAAD85AQAAAAAAAAHtAQAA9AAAALA4NEtn++M/wEo7hU9Shj8AAAA/OQEAAAAAAAAB7gEAAPQAAACXVwpzD+vjP+CQVdCALog/AAAAP0gBAAAAAAAAAe8BAAD0AAAAw+7qkM3e4z8g128bsgqKPwAAAD9IAQAAAAAAAAHwAQAA9AAAAPCFy66L0uM/INdvG7IKij8AAAA/WAEAAAAAAAAB8QEAAPQAAAAcHazMScbjPyDXbxuyCoo/AAAAP1gBAAAAAAAAAfIBAAD0AAAASbSM6ge64z9gHYpm4+aLPwAAAD9oAQAAAAAAAAHzAQAA9AAAAHVLbQjGreM/YB2KZuPmiz8AAAA/aAEAAAAAAAAB9AEAAPQAAADoWlgcmqXjP2Adimbj5os/AAAAP2gBAAAAAAAAAfUBAAD0AAAAiAEkTiyR4z+AY6SxFMONPwAAAD+HAQAAAAAAAAH2AQAA9AAAALWYBGzqhOM/gGOksRTDjT8AAAA/hwEAAAAAAAAB9wEAAPQAAAAnqO9/vnzjP4BjpLEUw40/AAAAP4cBAAAAAAAAAfgBAAD0AAAAmrfak5J04z+AY6SxFMONPwAAAD+XAQAAAAAAAAH5AQAA9AAAAA7HxadmbOM/gGOksRTDjT8AAAA/lwEAAAAAAAAB+gEAAPQAAACB1rC7OmTjP4BjpLEUw40/AAAAP6YBAAAAAAAAAfsBAAD0AAAAOl6mxSRg4z+AY6SxFMONPwAAAD+2AQAAAAAAAAH8AQAA9AAAAK1tkdn4V+M/gGOksRTDjT8AAAA/tgEAAAAAAAAB/QEAAPQAAABn9Ybj4lPjP4BjpLEUw40/AAAAP8UBAAAAAAAAAf4BAAD0AAAAIX187cxP4z+AY6SxFMONPwAAAD/FAQAAAAAAAAH/AQAA9AAAACF9fO3MT+M/YB2KZuPmiz8AAAA/1QEAAAAAAAABAAIAAPQAAACtbZHZ+FfjPyDXbxuyCoo/AAAAP/QBAAAAAAAAAQECAAD0AAAAOl6mxSRg4z8g128bsgqKPwAAAD/0AQAAAAAAAAECAgAA9AAAAIHWsLs6ZOM/INdvG7IKij8AAAA/BAIAAAAAAAABAwIAAPQAAAAOx8WnZmzjPyDXbxuyCoo/AAAAPwQCAAAAAAAAAQQCAAD0AAAAtZgEbOqE4z8g128bsgqKPwAAAD8UAgAAAAAAAAEFAgAA9AAAAIgBJE4skeM/INdvG7IKij8AAAA/IwIAAAAAAAABBgIAAPQAAACi4k0mhKHjPyDXbxuyCoo/AAAAPyMCAAAAAAAAAQcCAAD0AAAAvMN3/tux4z8g128bsgqKPwAAAD8zAgAAAAAAAAEIAgAA9AAAANakodYzwuM/INdvG7IKij8AAAA/MwIAAAAAAAABCQIAAPQAAAA2/tWkodbjP2Adimbj5os/AAAAP0ICAAAAAAAAAQoCAAD0AAAAl1cKcw/r4z9gHYpm4+aLPwAAAD9CAgAAAAAAAAELAgAA9AAAAMoZXiO/C+Q/gGOksRTDjT8AAAA/UgIAAAAAAAABDAIAAPQAAADl+of7FhzkP4BjpLEUw40/AAAAP2ICAAAAAAAAAQ0CAAD0AAAA/tux024s5D+AY6SxFMONPwAAAD9iAgAAAAAAAAEOAgAA9AAAABi926vGPOQ/gGOksRTDjT8AAAA/YgIAAAAAAAABDwIAAPQAAADrJfuNCEnkP4BjpLEUw40/AAAAP3ECAAAAAAAAARACAAD0AAAABQclZmBZ5D9gHYpm4+aLPwAAAD9xAgAAAAAAAAERAgAA9AAAANhvREiiZeQ/YB2KZuPmiz8AAAA/gQIAAAAAAAABEgIAAPQAAACs2GMq5HHkP2Adimbj5os/AAAAP5ECAAAAAAAAARMCAAD0AAAAf0GDDCZ+5D8g128bsgqKPwAAAD+RAgAAAAAAAAEUAgAA9AAAAA0ymPhRhuQ/INdvG7IKij8AAAA/kQIAAAAAAAABFQIAAPQAAACaIq3kfY7kPyDXbxuyCoo/AAAAP6ACAAAAAAAAARYCAAD0AAAA4Jq32pOS5D8g128bsgqKPwAAAD+gAgAAAAAAAAEXAgAA9AAAAG6LzMa/muQ/INdvG7IKij8AAAA/sAIAAAAAAAABGAIAAPQAAAC0A9e81Z7kP+CQVdCALog/AAAAP7ACAAAAAAAAARkCAAD0AAAA/tux024spD9Avgbv7JmSPwAAAD8AAAAAAAAAAAEaAgAA9AAAAK6FxaFZOts/2bj5BmoY4z8AAAA/AAAAAAAAAAABGwIAAPQAAACuhcWhWTrbP335iz4/sOI/AAAAPwAAAAAAAAAAARwCAAD0AAAAyGbvebFK2z9MJzO0XaHiPwAAAD8AAAAAAAAAAAEdAgAA9AAAAOJHGVIJW9s/AOytZAuL4j8AAAA/AAAAAAAAAAABHgIAAPQAAAD8KEMqYWvbP84ZVdopfOI/AAAAPw8AAAAAAAAAAR8CAAD0AAAAFgptArl72z+2sCgVuXTiPwAAAD8PAAAAAAAAAAEgAgAA9AAAAL3bq8Y8lNs/hN7Pitdl4j8AAAA/HwAAAAAAAAABIQIAAPQAAADXvNWelKTbP1MMdwD2VuI/AAAAPx8AAAAAAAAAASICAAD0AAAAfY4UYxi92z86o0o7hU/iPwAAAD8vAAAAAAAAAAEjAgAA9AAAAJdvPjtwzds/IDoedhRI4j8AAAA/LwAAAAAAAAABJAIAAPQAAACyUGgTyN3bPwfR8bCjQOI/AAAAPz4AAAAAAAAAASUCAAD0AAAAyzGS6x/u2z/uZ8XrMjniPwAAAD8+AAAAAAAAAAEmAgAA9AAAAFgip9dL9ts/7mfF6zI54j8AAAA/TgAAAAAAAAABJwIAAPQAAAByA9GvowbcP9b+mCbCMeI/AAAAP04AAAAAAAAAASgCAAD0AAAA//Plm88O3D/W/pgmwjHiPwAAAD9dAAAAAAAAAAEpAgAA9AAAABnVD3QnH9w/1v6YJsIx4j8AAAA/XQAAAAAAAAABKgIAAPQAAACmxSRgUyfcP9b+mCbCMeI/AAAAP20AAAAAAAAAASsCAAD0AAAApsUkYFMn3D/uZ8XrMjniPwAAAD99AAAAAAAAAAEsAgAA9AAAAKbFJGBTJ9w/IDoedhRI4j8AAAA/fQAAAAAAAAABLQIAAPQAAACmxSRgUyfcP1MMdwD2VuI/AAAAP4wAAAAAAAAAAS4CAAD0AAAAGdUPdCcf3D+dR/xPSG3iPwAAAD+MAAAAAAAAAAEvAgAA9AAAAP/z5ZvPDtw/54KBn5qD4j8AAAA/nAAAAAAAAAABMAIAAPQAAAByA9GvowbcP0wnM7RdoeI/AAAAP5wAAAAAAAAAATECAAD0AAAAWCKn10v22z+WYrgDsLfiPwAAAD+sAAAAAAAAAAEyAgAA9AAAAMsxkusf7ts/4J09UwLO4j8AAAA/rAAAAAAAAAABMwIAAPQAAACyUGgTyN3bPyzZwqJU5OI/AAAAP7sAAAAAAAAAATQCAAD0AAAAJGBTJ5zV2z92FEjypvriPwAAAD+7AAAAAAAAAAE1AgAA9AAAAJdvPjtwzds/wE/NQfkQ4z8AAAA/uwAAAAAAAAABNgIAAPQAAACXbz47cM3bPwqLUpFLJ+M/AAAAP8sAAAAAAAAAATcCAAD0AAAAl28+O3DN2z89XasbLTbjPwAAAD/aAAAAAAAAAAE4AgAA9AAAAJdvPjtwzds/h5gwa39M4z8AAAA/2gAAAAAAAAABOQIAAPQAAAAkYFMnnNXbP7lqifVgW+M/AAAAP+oAAAAAAAAAAToCAAD0AAAAslBoE8jd2z/qPOJ/QmrjPwAAAD/qAAAAAAAAAAE7AgAA9AAAAD5Bff/z5ds/HQ87CiR54z8AAAA/6gAAAAAAAAABPAIAAPQAAADLMZLrH+7bPzZ4Z8+UgOM/AAAAP/oAAAAAAAAAAT0CAAD0AAAA5RK8w3f+2z9nSsBZdo/jPwAAAD8JAQAAAAAAAAE+AgAA9AAAAIzk+of7Ftw/gLPsHueW4z8AAAA/CQEAAAAAAAABPwIAAPQAAACmxSRgUyfcP5kcGeRXnuM/AAAAPxkBAAAAAAAAAUACAAD0AAAA9jNFWsn73D/oEf8TUpvkPwAAAD8AAAAAAAAAAAFBAgAA9AAAAJbC3MP6BOU/lICz7B7nxj8AAAA/AAAAAAAAAAABQgIAAPQAAAAxCdjUCWflP146maHtCsU/AAAAPwAAAAAAAAAAAUMCAAD0AAAABXL3tktz5T8yTYRjpLHEPwAAAD8AAAAAAAAAAAFEAgAA9AAAAB9TIY+jg+U/bAQhOh52xD8AAAA/DwAAAAAAAAABRQIAAPQAAADyu0Bx5Y/lP0AXDPzUHMQ/AAAAPw8AAAAAAAAAAUYCAAD0AAAAxiRgUyec5T96zqjSTuHDPwAAAD8fAAAAAAAAAAFHAgAA9AAAAFIVdT9TpOU/GCr3vYvDwz8AAAA/HwAAAAAAAAABSAIAAPQAAAAlfpQhlbDlP7KFRanIpcM/AAAAPy8AAAAAAAAAAUkCAAD0AAAAs26pDcG45T+yhUWpyKXDPwAAAD8vAAAAAAAAAAFKAgAA9AAAAEBfvvnswOU/soVFqcilwz8AAAA/PgAAAAAAAAABSwIAAPQAAADMT9PlGMnlP7KFRanIpcM/AAAAPz4AAAAAAAAAAUwCAAD0AAAAE8jd2y7N5T96zqjSTuHDPwAAAD8+AAAAAAAAAAFNAgAA9AAAABPI3dsuzeU/QBcM/NQcxD8AAAA/TgAAAAAAAAABTgIAAPQAAADMT9PlGMnlP2wEIToedsQ/AAAAP04AAAAAAAAAAU8CAAD0AAAAhtfI7wLF5T+U8TV4Z8/EPwAAAD9dAAAAAAAAAAFQAgAA9AAAAPnmswPXvOU/wN5KtrAoxT8AAAA/XQAAAAAAAAABUQIAAPQAAABt9p4Xq7TlP7IUwx2AvcU/AAAAP20AAAAAAAAAAVICAAD0AAAA3wWKK3+s5T+kSjuFT1LGPwAAAD9tAAAAAAAAAAFTAgAA9AAAAFIVdT9TpOU/+CRlAeIExz8AAAA/fQAAAAAAAAABVAIAAPQAAADGJGBTJ5zlP+ha3Wixmcc/AAAAP4wAAAAAAAAAAVUCAAD0AAAA8rtAceWP5T/ckFXQgC7IPwAAAD+MAAAAAAAAAAFWAgAA9AAAAGXLK4W5h+U/aCIcI42lyD8AAAA/jAAAAAAAAAABVwIAAPQAAADY2haZjX/lP/iz4nWZHMk/AAAAP5wAAAAAAAAAAVgCAAD0AAAAS+oBrWF35T8gofez4nXJPwAAAD+cAAAAAAAAAAFZAgAA9AAAAAVy97ZLc+U/TI4M8ivPyT8AAAA/rAAAAAAAAAABWgIAAPQAAAC++ezANW/lPxTXbxuyCso/AAAAP6wAAAAAAAAAAVsCAAD0AAAAvvnswDVv5T/cH9NEOEbKPwAAAD+7AAAAAAAAAAFcAgAA9AAAAL757MA1b+U/oGg2br6Byj8AAAA/uwAAAAAAAAABXQIAAPQAAAAFcve2S3PlPwQN6IKBn8o/AAAAP8sAAAAAAAAAAV4CAAD0AAAAS+oBrWF35T9osZmXRL3KPwAAAD/LAAAAAAAAAAFfAgAA9AAAANjaFpmNf+U/zFVLrAfbyj8AAAA/ywAAAAAAAAABYAIAAPQAAABlyyuFuYflP8xVS6wH28o/AAAAP9oAAAAAAAAAAWECAAD0AAAAODRLZ/uT5T/MVUusB9vKPwAAAD/aAAAAAAAAAAFiAgAA9AAAAMYkYFMnnOU/zFVLrAfbyj8AAAA/6gAAAAAAAAABYwIAAPQAAADfBYorf6zlP2ixmZdEvco/AAAAP+oAAAAAAAAAAWQCAAD0AAAA+eazA9e85T8EDeiCgZ/KPwAAAD/6AAAAAAAAAAFlAgAA9AAAABPI3dsuzeU/oGg2br6Byj8AAAA/+gAAAAAAAAABZgIAAPQAAAAtqQe0ht3lP9wf00Q4Rso/AAAAPwkBAAAAAAAAAWcCAAD0AAAAR4oxjN7t5T94eyEwdSjKPwAAAD8JAQAAAAAAAAFoAgAA9AAAAGFrW2Q2/uU/FNdvG7IKyj8AAAA/GQEAAAAAAAABaQIAAPQAAAA01HpGeArmP7Ayvgbv7Mk/AAAAPxkBAAAAAAAAAWoCAAD0AAAAwcSPMqQS5j9MjgzyK8/JPwAAAD8pAQAAAAAAAAFrAgAA9AAAAJUtrxTmHuY/iEWpyKWTyT8AAAA/KQEAAAAAAAABbAIAAPQAAADbpbkK/CLmPyCh97Pidck/AAAAPzgBAAAAAAAAAW0CAAD0AAAAaJbO9icr5j+8/EWfH1jJPwAAAD84AQAAAAAAAAFuAgAA9AAAAGiWzvYnK+Y/XFiUilw6yT8AAAA/SAEAAAAAAAABbwIAAPQAAABols72JyvmP/iz4nWZHMk/AAAAP0gBAAAAAAAAAXACAAD0AAAAXQuLQ7N05j9AFwz81BzEPwAAAD8AAAAAAAAAAAFxAgAA9AAAADz/7dhpN+Y/+pXnjCrtxD8AAAA/AAAAAAAAAAABcgIAAPQAAACuDtnsPS/mP146maHtCsU/AAAAPwAAAAAAAAAAAXMCAAD0AAAAIh7EABIn5j/A3kq2sCjFPwAAAD8AAAAAAAAAAAF0AgAA9AAAANuluQr8IuY/IoP8ynNGxT8AAAA/DwAAAAAAAAABdQIAAPQAAACVLa8U5h7mP4Ynrt82ZMU/AAAAPw8AAAAAAAAAAXYCAAD0AAAATrWkHtAa5j/sy1/0+YHFPwAAAD8fAAAAAAAAAAF3AgAA9AAAAE61pB7QGuY/TnARCb2fxT8AAAA/HwAAAAAAAAABeAIAAPQAAABOtaQe0BrmP7IUwx2AvcU/AAAAPy8AAAAAAAAAAXkCAAD0AAAAlS2vFOYe5j8UuXQyQ9vFPwAAAD8vAAAAAAAAAAF6AgAA9AAAANuluQr8IuY/eF0mRwb5xT8AAAA/PgAAAAAAAAABewIAAPQAAACuDtnsPS/mP3hdJkcG+cU/AAAAPz4AAAAAAAAAAXwCAAD0AAAAPP/t2Gk35j/eAdhbyRbGPwAAAD9OAAAAAAAAAAF9AgAA9AAAAA9oDburQ+Y/3gHYW8kWxj8AAAA/TgAAAAAAAAABfgIAAPQAAADj0Cyd7U/mP0CmiXCMNMY/AAAAP10AAAAAAAAAAX8CAAD0AAAA/LFWdUVg5j+kSjuFT1LGPwAAAD9dAAAAAAAAAAGAAgAA9AAAAF0Li0OzdOY/pEo7hU9Sxj8AAAA/bQAAAAAAAAABgQIAAPQAAAB37LQbC4XmP2iTnq7VjcY/AAAAP20AAAAAAAAAAYICAAD0AAAA10Xp6XiZ5j/QN1DDmKvGPwAAAD99AAAAAAAAAAGDAgAA9AAAAPEmE8LQqeY/lICz7B7nxj8AAAA/fQAAAAAAAAABhAIAAPQAAADEjzKkErbmP8BtyCpoQMc/AAAAP4wAAAAAAAAAAYUCAAD0AAAAmPhRhlTC5j+ItitU7nvHPwAAAD+MAAAAAAAAAAGGAgAA9AAAACXpZnKAyuY/TP+OfXS3xz8AAAA/nAAAAAAAAAABhwIAAPQAAABrYXFols7mPxRI8qb68sc/AAAAP5wAAAAAAAAAAYgCAAD0AAAAa2FxaJbO5j88NQflQ0zIPwAAAD+sAAAAAAAAAAGJAgAA9AAAAGthcWiWzuY/pNm4+QZqyD8AAAA/rAAAAAAAAAABigIAAPQAAAAl6WZygMrmP2giHCONpcg/AAAAP6wAAAAAAAAAAYsCAAD0AAAAmPhRhlTC5j/Mxs03UMPIPwAAAD+7AAAAAAAAAAGMAgAA9AAAAMSPMqQStuY/MGt/TBPhyD8AAAA/uwAAAAAAAAABjQIAAPQAAADxJhPC0KnmP5QPMWHW/sg/AAAAP8sAAAAAAAAAAY4CAAD0AAAAHr7z346d5j+UDzFh1v7IPwAAAD/LAAAAAAAAAAGPAgAA9AAAAJDN3vNileY/lA8xYdb+yD8AAAA/2gAAAAAAAAABkAIAAPQAAAC9ZL8RIYnmPzBrf0wT4cg/AAAAP+oAAAAAAAAAAZECAAD0AAAA6fufL9985j/Mxs03UMPIPwAAAD/qAAAAAAAAAAGSAgAA9AAAAF0Li0OzdOY/CH5qDsqHyD8AAAA/6gAAAAAAAAABkwIAAPQAAADQGnZXh2zmPzw1B+VDTMg/AAAAP/oAAAAAAAAAAZQCAAD0AAAAiaJrYXFo5j8USPKm+vLHPwAAAD/6AAAAAAAAAAGVAgAA9AAAAEMqYWtbZOY/iLYrVO57xz8AAAA//QAAAAAAAAABlgIAAPQAAABDKmFrW2TmP1zJFhalIsc/AAAAP/0AAAAAAAAAAZcCAAD0AAAAQypha1tk5j8w3AHYW8nGPwAAAD8NAQAAAAAAAAGYAgAA9AAAAImia2FxaOY/BO/smRJwxj8AAAA/DQEAAAAAAAABmQIAAPQAAADQGnZXh2zmP0CmiXCMNMY/AAAAPx0BAAAAAAAAAZoCAAD0AAAAF5OATZ1w5j8UuXQyQ9vFPwAAAD8dAQAAAAAAAAGbAgAA9AAAAKODlTnJeOY/7Mtf9PmBxT8AAAA/LAEAAAAAAAABnAIAAPQAAAAwdKol9YDmPyKD/MpzRsU/AAAAPywBAAAAAAAAAZ0CAAD0AAAAd+y0GwuF5j9eOpmh7QrFPwAAAD88AQAAAAAAAAGeAgAA9AAAAATdyQc3jeY/lPE1eGfPxD8AAAA/PAEAAAAAAAABnwIAAPQAAABKVdT9TJHmPzJNhGOkscQ/AAAAP0sBAAAAAAAAAaACAAD0AAAAkM3e82KV5j9sBCE6HnbEPwAAAD9LAQAAAAAAAAGhAgAA9AAAANdF6el4meY/CGBvJVtYxD8AAAA/SwEAAAAAAAABogIAAPQAAACQzd7zYpXmP6K7vRCYOsQ/AAAAP1sBAAAAAAAAAaMCAAD0AAAAkM3e82KV5j9AFwz81BzEPwAAAD9rAQAAAAAAAAGkAgAA9AAAAATdyQc3jeY/QBcM/NQcxD8AAAA/awEAAAAAAAABpQIAAPQAAAB37LQbC4XmP6K7vRCYOsQ/AAAAP3oBAAAAAAAAAaYCAAD0AAAA6fufL9985j+iu70QmDrEPwAAAD96AQAAAAAAAAGnAgAA9AAAAF0Li0OzdOY/CGBvJVtYxD8AAAA/igEAAAAAAAABqAIAAPQAAADQGnZXh2zmP2wEIToedsQ/AAAAP4oBAAAAAAAAAakCAAD0AAAAQypha1tk5j9sBCE6HnbEPwAAAD+aAQAAAAAAAAGqAgAA9AAAALY5TH8vXOY/zqjSTuGTxD8AAAA/mgEAAAAAAAABqwIAAPQAAAApSTeTA1TmPzJNhGOkscQ/AAAAP6kBAAAAAAAAAawCAAD0AAAA49Asne1P5j+U8TV4Z8/EPwAAAD+pAQAAAAAAAAGtAgAA9AAAAIgNPrJcguc/XjqZoe0KxT8AAAA/AAAAAAAAAAABrgIAAPQAAACXYyTXP9znP3hdJkcG+cU/AAAAPwAAAAAAAAAAAa8CAAD0AAAAJFQ5w2vk5z94XSZHBvnFPwAAAD8QAAAAAAAAAAGwAgAA9AAAAD41Y5vD9Oc/QKaJcIw0xj8AAAA/EAAAAAAAAAABsQIAAPQAAADLJXiH7/znP0CmiXCMNMY/AAAAPx8AAAAAAAAAAbICAAD0AAAAn46XaTEJ6D+kSjuFT1LGPwAAAD8fAAAAAAAAAAGzAgAA9AAAAHL3tktzFeg/pEo7hU9Sxj8AAAA/HwAAAAAAAAABtAIAAPQAAAD+58s3nx3oP0CmiXCMNMY/AAAAPy8AAAAAAAAAAbUCAAD0AAAARmDWLbUh6D9ApolwjDTGPwAAAD8vAAAAAAAAAAG2AgAA9AAAAIzY4CPLJeg/eF0mRwb5xT8AAAA/PgAAAAAAAAABtwIAAPQAAACfjpdpMQnoP/oGahhz1cI/AAAAPwAAAAAAAAAAAbgCAAD0AAAAGcn1D/ct6D8w3AHYW8nGPwAAAD8AAAAAAAAAAAG5AgAA9AAAAKW5CvwiNug/wG3IKmhAxz8AAAA/AAAAAAAAAAABugIAAPQAAADrMRXyODroP7CjQJI31cc/AAAAPwAAAAAAAAAAAbsCAAD0AAAAM6of6E4+6D88NQflQ0zIPwAAAD8PAAAAAAAAAAG8AgAA9AAAAL+aNNR6Rug/aCIcI42lyD8AAAA/DwAAAAAAAAABvQIAAPQAAAAGEz/KkEroP5QPMWHW/sg/AAAAPx8AAAAAAAAAAb4CAAD0AAAATItJwKZO6D+8/EWfH1jJPwAAAD8fAAAAAAAAAAG/AgAA9AAAAJIDVLa8Uug/iEWpyKWTyT8AAAA/LgAAAAAAAAABwAIAAPQAAADae16s0lboP0yODPIrz8k/AAAAPz4AAAAAAAAAAcECAAD0AAAAIPRoouha6D+wMr4G7+zJPwAAAD8+AAAAAAAAAAHCAgAA9AAAAGZsc5j+Xug/FNdvG7IKyj8AAAA/PgAAAAAAAAABwwIAAPQAAABmbHOY/l7oP3h7ITB1KMo/AAAAP04AAAAAAAAAAcQCAAD0AAAAreR9jhRj6D94eyEwdSjKPwAAAD9OAAAAAAAAAAHFAgAA9AAAAPNciIQqZ+g/FNdvG7IKyj8AAAA/XQAAAAAAAAABxgIAAPQAAADzXIiEKmfoP0yODPIrz8k/AAAAP10AAAAAAAAAAccCAAD0AAAAKB/cNNqH6D9sBCE6HnbEPwAAAD8AAAAAAAAAAAHIAgAA9AAAABVpJe9zpOg/3gHYW8kWxj8AAAA/AAAAAAAAAAAByQIAAPQAAABb4S/liajoP6RKO4VPUsY/AAAAPw8AAAAAAAAAAcoCAAD0AAAAoVk625+s6D9ok56u1Y3GPwAAAD8PAAAAAAAAAAHLAgAA9AAAAKFZOtufrOg/MNwB2FvJxj8AAAA/DwAAAAAAAAABzAIAAPQAAADo0UTRtbDoP5SAs+we58Y/AAAAPx8AAAAAAAAAAc0CAAD0AAAALkpPx8u06D/4JGUB4gTHPwAAAD8fAAAAAAAAAAHOAgAA9AAAAHTCWb3huOg/XMkWFqUixz8AAAA/HwAAAAAAAAABzwIAAPQAAAB0wlm94bjoP/gkZQHiBMc/AAAAPz4AAAAAAAAAAdACAAD0AAAALkpPx8u06D8w3AHYW8nGPwAAAD9OAAAAAAAAAAHRAgAA9AAAAC5KT8fLtOg/aJOertWNxj8AAAA/TgAAAAAAAAAB0gIAAPQAAADo0UTRtbDoPwTv7JkScMY/AAAAP14AAAAAAAAAAdMCAAD0AAAAoVk625+s6D9ApolwjDTGPwAAAD9eAAAAAAAAAAHUAgAA9AAAAFvhL+WJqOg/eF0mRwb5xT8AAAA/bQAAAAAAAAAB1QIAAPQAAAAVaSXvc6ToP05wEQm9n8U/AAAAP20AAAAAAAAAAdYCAAD0AAAAzvAa+V2g6D+GJ67fNmTFPwAAAD99AAAAAAAAAAHXAgAA9AAAAId4EANInOg/wN5KtrAoxT8AAAA/fQAAAAAAAAAB2AIAAPQAAACHeBADSJzoP/qV54wq7cQ/AAAAP4wAAAAAAAAAAdkCAAD0AAAAh3gQA0ic6D+U8TV4Z8/EPwAAAD+MAAAAAAAAAAHaAgAA9AAAAId4EANInOg/zqjSTuGTxD8AAAA/nAAAAAAAAAAB2wIAAPQAAACHeBADSJzoPwhgbyVbWMQ/AAAAP5wAAAAAAAAAAdwCAAD0AAAAzvAa+V2g6D9AFwz81BzEPwAAAD+sAAAAAAAAAAHdAgAA9AAAABVpJe9zpOg/3HJa5xH/wz8AAAA/rAAAAAAAAAAB3gIAAPQAAAChWTrbn6zoPxgq972Lw8M/AAAAP7sAAAAAAAAAAd8CAAD0AAAALkpPx8u06D9O4ZOUBYjDPwAAAD+7AAAAAAAAAAHgAgAA9AAAALw6ZLP3vOg/iJgwa39Mwz8AAAA/ywAAAAAAAAAB4QIAAPQAAACPo4OVOcnoPyb0fla8LsM/AAAAP8sAAAAAAAAAAeICAAD0AAAAG5SYgWXR6D9cqxstNvPCPwAAAD/bAAAAAAAAAAHjAgAA9AAAAO/8t2On3eg/+gZqGHPVwj8AAAA/2wAAAAAAAAAB5AIAAPQAAAB87cxP0+XoPzS+Bu/smcI/AAAAP+oAAAAAAAAAAeUCAAD0AAAACd7hO//t6D/OGVXaKXzCPwAAAD/qAAAAAAAAAAHmAgAA9AAAAF6s0lb4S+k/JmUB4gQXwT8AAAA/AAAAAAAAAAAB5wIAAPQAAAA9oDXsrg7pPyb0fla8LsM/AAAAPwAAAAAAAAAAAegCAAD0AAAAPaA17K4O6T+ImDBrf0zDPwAAAD8AAAAAAAAAAAHpAgAA9AAAAD2gNeyuDuk/7Dzif0Jqwz8AAAA/AAAAAAAAAAAB6gIAAPQAAACEGEDixBLpP07hk5QFiMM/AAAAPw8AAAAAAAAAAesCAAD0AAAAypBK2NoW6T9O4ZOUBYjDPwAAAD8PAAAAAAAAAAHsAgAA9AAAABAJVc7wGuk/soVFqcilwz8AAAA/HwAAAAAAAAAB7QIAAPQAAACe+Wm6HCPpP7KFRanIpcM/AAAAPx8AAAAAAAAAAe4CAAD0AAAAcWKJnF4v6T+yhUWpyKXDPwAAAD8uAAAAAAAAAAHvAgAA9AAAAETLqH6gO+k/soVFqcilwz8AAAA/LgAAAAAAAAAB8AIAAPQAAABerNJW+EvpP7KFRanIpcM/AAAAPz4AAAAAAAAAAfECAAD0AAAAeI38LlBc6T+yhUWpyKXDPwAAAD8+AAAAAAAAAAHyAgAA9AAAAJJuJgeobOk/soVFqcilwz8AAAA/TgAAAAAAAAAB8wIAAPQAAABm10Xp6XjpPxgq972Lw8M/AAAAP04AAAAAAAAAAfQCAAD0AAAAf7hvwUGJ6T96zqjSTuHDPwAAAD9dAAAAAAAAAAH1AgAA9AAAAAyphK1tkek/es6o0k7hwz8AAAA/XQAAAAAAAAAB9gIAAPQAAADfEaSPr53pP9xyWucR/8M/AAAAP20AAAAAAAAAAfcCAAD0AAAAJoquhcWh6T9AFwz81BzEPwAAAD9tAAAAAAAAAAH4AgAA9AAAAG0CuXvbpek/oru9EJg6xD8AAAA/fQAAAAAAAAAB+QIAAPQAAACzesNx8anpP2wEIToedsQ/AAAAP30AAAAAAAAAAfoCAAD0AAAAbQK5e9ul6T/OqNJO4ZPEPwAAAD+MAAAAAAAAAAH7AgAA9AAAACaKroXFoek/lPE1eGfPxD8AAAA/jAAAAAAAAAAB/AIAAPQAAACZmZmZmZnpP146maHtCsU/AAAAP5wAAAAAAAAAAf0CAAD0AAAAf7hvwUGJ6T8ig/zKc0bFPwAAAD+cAAAAAAAAAAH+AgAA9AAAAGbXRenpeOk/7Mtf9PmBxT8AAAA/qwAAAAAAAAAB/wIAAPQAAABL9hsRkmjpPxS5dDJD28U/AAAAP6sAAAAAAAAAAQADAAD0AAAAMhXyODpY6T/eAdhbyRbGPwAAAD+rAAAAAAAAAAEBAwAA9AAAANG7vWrMQ+k/BO/smRJwxj8AAAA/uwAAAAAAAAABAgMAAPQAAAAq6n6mSCvpP9A3UMOYq8Y/AAAAP7sAAAAAAAAAAQMDAAD0AAAAypBK2NoW6T8w3AHYW8nGPwAAAD/LAAAAAAAAAAEEAwAA9AAAAB7KDUS/juo/UB2KZuPmuz8AAAA/AAAAAAAAAAABBQMAAPQAAACruiIw65bqPxT1agQhOr4/AAAAPwAAAAAAAAAAAQYDAAD0AAAA8TItJgGb6j8sGPipOSi/PwAAAD8QAAAAAAAAAAEHAwAA9AAAAPEyLSYBm+o/pJ3CJykLwD8AAAA/EAAAAAAAAAABCAMAAPQAAAA4qzccF5/qPzQviXo1gsA/AAAAPx8AAAAAAAAAAQkDAAD0AAAAOKs3HBef6j8mZQHiBBfBPwAAAD8fAAAAAAAAAAEKAwAA9AAAAH4jQhIto+o/Fpt5SdSrwT8AAAA/LwAAAAAAAAABCwMAAPQAAADFm0wIQ6fqPwjR8bCjQMI/AAAAPy8AAAAAAAAAAQwDAAD0AAAAxZtMCEOn6j+WYrgDsLfCPwAAAD8/AAAAAAAAAAENAwAA9AAAAAwUV/5Yq+o/wE/NQfkQwz8AAAA/PwAAAAAAAAABDgMAAPQAAABSjGH0bq/qP+w84n9CasM/AAAAP04AAAAAAAAAAQ8DAAD0AAAAmARs6oSz6j8YKve9i8PDPwAAAD9OAAAAAAAAAAEQAwAA9AAAAN98duCat+o/3HJa5xH/wz8AAAA/XgAAAAAAAAABEQMAAPQAAABsbYvMxr/qP6K7vRCYOsQ/AAAAP14AAAAAAAAAARIDAAD0AAAAs+WVwtzD6j8IYG8lW1jEPwAAAD9uAAAAAAAAAAETAwAA9AAAAD/Wqq4IzOo/zqjSTuGTxD8AAAA/bgAAAAAAAAABFAMAAPQAAAASP8qQStjqP86o0k7hk8Q/AAAAP30AAAAAAAAAARUDAAD0AAAAoC/ffHbg6j8yTYRjpLHEPwAAAD99AAAAAAAAAAEWAwAA9AAAAHOY/l647Oo/zqjSTuGTxD8AAAA/jQAAAAAAAAABFwMAAPQAAAAAiRNL5PTqP86o0k7hk8Q/AAAAP40AAAAAAAAAARgDAAD0AAAA0/EyLSYB6z9sBCE6HnbEPwAAAD+NAAAAAAAAAAEZAwAA9AAAAKdaUg9oDes/CGBvJVtYxD8AAAA/nAAAAAAAAAABGgMAAPQAAAB6w3HxqRnrP0AXDPzUHMQ/AAAAP6wAAAAAAAAAARsDAAD0AAAAB7SG3dUh6z96zqjSTuHDPwAAAD+8AAAAAAAAAAEcAwAA9AAAANscpr8XLus/soVFqcilwz8AAAA/vAAAAAAAAAABHQMAAPQAAACuhcWhWTrrP4iYMGt/TMM/AAAAP7wAAAAAAAAAAR4DAAD0AAAAgu7kg5tG6z/AT81B+RDDPwAAAD/LAAAAAAAAAAEfAwAA9AAAAFVXBGbdUus/lmK4A7C3wj8AAAA/ywAAAAAAAAABIAMAAPQAAADiRxlSCVvrP84ZVdopfMI/AAAAP9sAAAAAAAAAASEDAAD0AAAAQqFNIHdv6z/c49xyWufBPwAAAD/bAAAAAAAAAAEiAwAA9AAAANCRYgyjd+s/ej8rXpfJwT8AAAA/6wAAAAAAAAABIwMAAPQAAABcgnf4zn/rP7T2xzQRjsE/AAAAP+sAAAAAAAAAASQDAAD0AAAA6XKM5PqH6z/qrWQLi1LBPwAAAD/6AAAAAAAAAAElAwAA9AAAAHdjodAmkOs/JmUB4gQXwT8AAAA/+gAAAAAAAAABJgMAAPQAAAC926vGPJTrP8LAT81B+cA/AAAAPwoBAAAAAAAAAScDAAD0AAAASszAsmic6z/6d+yju73APwAAAD8KAQAAAAAAAAEoAwAA9AAAAJBEy6h+oOs/NC+JejWCwD8AAAA/GQEAAAAAAAABKQMAAPQAAAAl9YDWsLvqPxT1agQhOr4/AAAAPwAAAAAAAAAAASoDAAD0AAAAhk61pB7Q6j8UZu2PaSK8PwAAAD8AAAAAAAAAAAErAwAA9AAAAFq31IZg3Oo/hNQmPV2ruz8AAAA/EAAAAAAAAAABLAMAAPQAAAAsIPRooujqPzD6/MDK+Lo/AAAAPxAAAAAAAAAAAS0DAAD0AAAAAIkTS+T06j/cH9NEOEa6PwAAAD8gAAAAAAAAAAEuAwAA9AAAANPxMi0mAes/iEWpyKWTuT8AAAA/IAAAAAAAAAABLwMAAPQAAABg4kcZUgnrP/iz4nWZHLk/AAAAPy8AAAAAAAAAATADAAD0AAAANEtn+5MV6z9sIhwjjaW4PwAAAD8vAAAAAAAAAAExAwAA9AAAAME7fOe/Hes/3JBV0IAuuD8AAAA/PwAAAAAAAAABMgMAAPQAAABNLJHT6yXrP1D/jn10t7c/AAAAPz8AAAAAAAAAATMDAAD0AAAAlaSbyQEq6z+ItitU7nu3PwAAAD8/AAAAAAAAAAE0AwAA9AAAACGVsLUtMus/+CRlAeIEtz8AAAA/TwAAAAAAAAABNQMAAPQAAABoDburQzbrPzDcAdhbybY/AAAAP08AAAAAAAAAATYDAAD0AAAAroXFoVk66z9sk56u1Y22PwAAAD9eAAAAAAAAAAE3AwAA9AAAAPT9z5dvPus/bJOertWNtj8AAAA/XgAAAAAAAAABOAMAAPQAAAAl9YDWsLvqP8LAT81B+cA/AAAAPwAAAAAAAAAAATkDAAD0AAAANEtn+5MV6z9gHJ64ftvAPwAAAD8AAAAAAAAAAAE6AwAA9AAAAME7fOe/Hes/+nfso7u9wD8AAAA/AAAAAAAAAAABOwMAAPQAAACVpJvJASrrP/p37KO7vcA/AAAAPwQAAAAAAAAAATwDAAD0AAAAIZWwtS0y6z+W0zqP+J/APwAAAD8EAAAAAAAAAAE9AwAA9AAAAPT9z5dvPus/NC+JejWCwD8AAAA/FAAAAAAAAAABPgMAAPQAAAAO3/lvx07rP9CK12VyZMA/AAAAPxQAAAAAAAAAAT8DAAD0AAAAKcAjSB9f6z9u5iVRr0bAPwAAAD8UAAAAAAAAAAFAAwAA9AAAAPwoQypha+s/CEJ0POwowD8AAAA/JAAAAAAAAAABQQMAAPQAAAAWCm0CuXvrP6SdwicpC8A/AAAAPzMAAAAAAAAAAUIDAAD0AAAA6XKM5PqH6z+kncInKQvAPwAAAD8zAAAAAAAAAAFDAwAA9AAAAANUtrxSmOs/hPIhJszavz8AAAA/MwAAAAAAAAABRAMAAPQAAADWvNWelKTrP8CpvvxFn78/AAAAP0MAAAAAAAAAAUUDAAD0AAAAZK3qisCs6z/Aqb78RZ+/PwAAAD9DAAAAAAAAAAFGAwAA9AAAAFkip9dL9us/3B/TRDhGuj8AAAA/AAAAAAAAAAABRwMAAPQAAADzaKLoWljsP7waQYiOh70/AAAAPwAAAAAAAAAAAUgDAAD0AAAAx9HBypxk7D+EY6SxFMO9PwAAAD8AAAAAAAAAAAFJAwAA9AAAAOGy66L0dOw/FPVqBCE6vj8AAAA/AAAAAAAAAAABSgMAAPQAAAC1GwuFNoHsP9w9zi2ndb4/AAAAPxAAAAAAAAAAAUsDAAD0AAAAiIQqZ3iN7D+ghjFXLbG+PwAAAD8QAAAAAAAAAAFMAwAA9AAAAKJlVD/Qnew/aM+UgLPsvj8AAAA/IAAAAAAAAAABTQMAAPQAAAB2znMhEqrsPywY+Kk5KL8/AAAAPyAAAAAAAAAAAU4DAAD0AAAAj6+d+Wm67D8sGPipOSi/PwAAAD8vAAAAAAAAAAFPAwAA9AAAAGMYvdurxuw/+GBb079jvz8AAAA/LwAAAAAAAAABUAMAAPQAAADwCNLH187sP8CpvvxFn78/AAAAPz8AAAAAAAAAAVEDAAD0AAAAw3HxqRnb7D/Aqb78RZ+/PwAAAD8/AAAAAAAAAAFSAwAA9AAAAArq+58v3+w/hPIhJszavz8AAAA/TgAAAAAAAAABUwMAAPQAAABUwta2yGzsP+w84n9CasM/AAAAPwAAAAAAAAAAAVQDAAD0AAAAFXU/U6SV7D/CwE/NQfnAPwAAAD8AAAAAAAAAAAFVAwAA9AAAAKJlVD/Qnew/0IrXZXJkwD8AAAA/DwAAAAAAAAABVgMAAPQAAAB2znMhEqrsP/hgW9O/Y78/AAAAPw8AAAAAAAAAAVcDAAD0AAAAAr+IDT6y7D9IrAfbmv69PwAAAD8fAAAAAAAAAAFYAwAA9AAAANUnqO9/vuw/aEAXDPzUvD8AAAA/HwAAAAAAAAABWQMAAPQAAABjGL3bq8bsP4TUJj1dq7s/AAAAPx8AAAAAAAAAAVoDAAD0AAAANoHcve3S7D+gaDZuvoG6PwAAAD8vAAAAAAAAAAFbAwAA9AAAAMNx8akZ2+w/UI4M8ivPuT8AAAA/PgAAAAAAAAABXAMAAPQAAABQYgaWRePsPzBrf0wT4bg/AAAAPz4AAAAAAAAAAV0DAAD0AAAA3VIbgnHr7D+k2bj5Bmq4PwAAAD8+AAAAAAAAAAFeAwAA9AAAAGpDMG6d8+w/FEjypvrytz8AAAA/TgAAAAAAAAABXwMAAPQAAAD3M0VayfvsP4i2K1Tue7c/AAAAP04AAAAAAAAAAWADAAD0AAAAhCRaRvUD7T/EbcgqaEC3PwAAAD9eAAAAAAAAAAFhAwAA9AAAAF647LooPe0/iEWpyKWTuT8AAAA/AAAAAAAAAAABYgMAAPQAAACSekBr2F3tP4TyISbM2r8/AAAAPwAAAAAAAAAAAWMDAAD0AAAAIGtVVwRm7T9u5iVRr0bAPwAAAD8AAAAAAAAAAAFkAwAA9AAAAGbjX00aau0/ltM6j/ifwD8AAAA/EAAAAAAAAAABZQMAAPQAAADz03Q5RnLtP8LAT81B+cA/AAAAPxAAAAAAAAAAAWYDAAD0AAAAgMSJJXJ67T/qrWQLi1LBPwAAAD8fAAAAAAAAAAFnAwAA9AAAAA21nhGegu0/Fpt5SdSrwT8AAAA/HwAAAAAAAAABaAMAAPQAAABTLakHtIbtP9zj3HJa58E/AAAAPy8AAAAAAAAAAWkDAAD0AAAAmaWz/cmK7T+mLECc4CLCPwAAAD8vAAAAAAAAAAFqAwAA9AAAAOAdvvPfju0/bHWjxWZewj8AAAA/PwAAAAAAAAABawMAAPQAAAAnlsjp9ZLtP84ZVdopfMI/AAAAPz8AAAAAAAAAAWwDAAD0AAAAJ5bI6fWS7T80vgbv7JnCPwAAAD9OAAAAAAAAAAFtAwAA9AAAAG0O098Ll+0/lmK4A7C3wj8AAAA/TgAAAAAAAAABbgMAAPQAAAAnlsjp9ZLtP5ZiuAOwt8I/AAAAP14AAAAAAAAAAW8DAAD0AAAAJ5bI6fWS7T80vgbv7JnCPwAAAD9tAAAAAAAAAAFwAwAA9AAAAOAdvvPfju0/bHWjxWZewj8AAAA/bQAAAAAAAAABcQMAAPQAAACZpbP9yYrtP6YsQJzgIsI/AAAAP20AAAAAAAAAAXIDAAD0AAAADbWeEZ6C7T/c49xyWufBPwAAAD99AAAAAAAAAAFzAwAA9AAAAMc8lBuIfu0/tPbHNBGOwT8AAAA/jQAAAAAAAAABdAMAAPQAAACAxIklcnrtPyZlAeIEF8E/AAAAP40AAAAAAAAAAXUDAAD0AAAA89N0OUZy7T+W0zqP+J/APwAAAD+NAAAAAAAAAAF2AwAA9AAAAKxbakMwbu0/buYlUa9GwD8AAAA/kQAAAAAAAAABdwMAAPQAAABm419NGmrtP/hgW9O/Y78/AAAAP6EAAAAAAAAAAXgDAAD0AAAAIGtVVwRm7T/cPc4tp3W+PwAAAD+hAAAAAAAAAAF5AwAA9AAAACBrVVcEZu0/NIl6NYIQvT8AAAA/oQAAAAAAAAABegMAAPQAAADZ8kph7mHtP1Adimbj5rs/AAAAP7EAAAAAAAAAAXsDAAD0AAAA2fJKYe5h7T9ssZmXRL26PwAAAD+xAAAAAAAAAAF8AwAA9AAAANnySmHuYe0/UI4M8ivPuT8AAAA/wAAAAAAAAAABfQMAAPQAAADZ8kph7mHtPzBrf0wT4bg/AAAAP8AAAAAAAAAAAX4DAAD0AAAA2fJKYe5h7T8USPKm+vK3PwAAAD/QAAAAAAAAAAF/AwAA9AAAACBrVVcEZu0/xG3IKmhAtz8AAAA/0AAAAAAAAAABgAMAAPQAAABm419NGmrtPzDcAdhbybY/AAAAP98AAAAAAAAAAYEDAAD0AAAArFtqQzBu7T+kSjuFT1K2PwAAAD/fAAAAAAAAAAGCAwAA9AAAAPPTdDlGcu0/FLl0MkPbtT8AAAA/7wAAAAAAAAABgwMAAPQAAADz03Q5RnLtP1BwEQm9n7U/AAAAP+8AAAAAAAAAAYQDAAD0AAAAgMSJJXJ67T9QcBEJvZ+1PwAAAD//AAAAAAAAAAGFAwAA9AAAAMc8lBuIfu0/UHARCb2ftT8AAAA//wAAAAAAAAABhgMAAPQAAAANtZ4RnoLtPxS5dDJD27U/AAAAPw4BAAAAAAAAAYcDAAD0AAAAmaWz/cmK7T/gAdhbyRa2PwAAAD8OAQAAAAAAAAGIAwAA9AAAAOAdvvPfju0/pEo7hU9Stj8AAAA/HgEAAAAAAAABiQMAAPQAAAAnlsjp9ZLtP2yTnq7VjbY/AAAAPx4BAAAAAAAAAYoDAAD0AAAAbQ7T3wuX7T/4JGUB4gS3PwAAAD8eAQAAAAAAAAGLAwAA9AAAALSG3dUhm+0/UP+OfXS3tz8AAAA/LgEAAAAAAAABjAMAAPQAAAD6/ufLN5/tP6TZuPkGarg/AAAAPy4BAAAAAAAAAY0DAAD0AAAA+v7nyzef7T/4s+J1mRy5PwAAAD89AQAAAAAAAAGOAwAA9AAAALSG3dUhm+0/FNdvG7IKuj8AAAA/PQEAAAAAAAABjwMAAPQAAAC0ht3VIZvtP2yxmZdEvbo/AAAAP00BAAAAAAAAAZADAAD0AAAAJ5bI6fWS7T+E1CY9Xau7PwAAAD9NAQAAAAAAAAGRAwAA9AAAAJmls/3Jiu0/3K5Que9dvD8AAAA/XAEAAAAAAAABkgMAAPQAAAANtZ4RnoLtP2hAFwz81Lw/AAAAP1wBAAAAAAAAAZMDAAD0AAAAgMSJJXJ67T/40d1eCEy9PwAAAD9sAQAAAAAAAAGUAwAA9AAAAPPTdDlGcu0/hGOksRTDvT8AAAA/bAEAAAAAAAABlQMAAPQAAABm419NGmrtPxT1agQhOr4/AAAAP3wBAAAAAAAAAZYDAAD0AAAA2fJKYe5h7T/cPc4tp3W+PwAAAD98AQAAAAAAAAGXAwAA9AAAAEwCNnXCWe0/3D3OLad1vj8AAAA/iwEAAAAAAAABmAMAAPQAAAC/ESGJllHtP9w9zi2ndb4/AAAAP4sBAAAAAAAAAZkDAAD0AAAAMiEMnWpJ7T/cPc4tp3W+PwAAAD+bAQAAAAAAAAGaAwAA9AAAAKUw97A+Qe0/3D3OLad1vj8AAAA/mwEAAAAAAAABmwMAAPQAAADcve3SXAXuP1D/jn10t7c/AAAAPwAAAAAAAAAAAZwDAAD0AAAAT83Y5jD97T8w+vzAyvi6PwAAAD8AAAAAAAAAAAGdAwAA9AAAAE/N2OYw/e0/hNQmPV2ruz8AAAA/AAAAAAAAAAABngMAAPQAAAAIVc7wGvntPxRm7Y9pIrw/AAAAPwAAAAAAAAAAAZ8DAAD0AAAACFXO8Br57T+g97PidZm8PwAAAD8PAAAAAAAAAAGgAwAA9AAAAAhVzvAa+e0/NIl6NYIQvT8AAAA/HwAAAAAAAAABoQMAAPQAAAAIVc7wGvntP7waQYiOh70/AAAAPx8AAAAAAAAAAaIDAAD0AAAACFXO8Br57T+EY6SxFMO9PwAAAD8fAAAAAAAAAAGjAwAA9AAAAE/N2OYw/e0/SKwH25r+vT8AAAA/LgAAAAAAAAABpAMAAPQAAACWRePcRgHuP0isB9ua/r0/AAAAPy4AAAAAAAAAAaUDAAD0AAAA3L3t0lwF7j9IrAfbmv69PwAAAD8+AAAAAAAAAAGmAwAA9AAAAGmuAr+IDe4/SKwH25r+vT8AAAA/TgAAAAAAAAABpwMAAPQAAAD2nhertBXuP4RjpLEUw70/AAAAP04AAAAAAAAAAagDAAD0AAAAg48sl+Ad7j/40d1eCEy9PwAAAD9OAAAAAAAAAAGpAwAA9AAAABCAQYMMJu4/oPez4nWZvD8AAAA/XQAAAAAAAAABqgMAAPQAAACdcFZvOC7uP1Adimbj5rs/AAAAP20AAAAAAAAAAasDAAD0AAAAcNl1UXo67j8w+vzAyvi6PwAAAD9tAAAAAAAAAAGsAwAA9AAAAP3Jij2mQu4/3B/TRDhGuj8AAAA/bQAAAAAAAAABrQMAAPQAAACLup8p0kruP7z8RZ8fWLk/AAAAP30AAAAAAAAAAa4DAAD0AAAA0TKqH+hO7j8wa39ME+G4PwAAAD99AAAAAAAAAAGvAwAA9AAAANEyqh/oTu4/3JBV0IAuuD8AAAA/jAAAAAAAAAABsAMAAPQAAADRMqof6E7uP1D/jn10t7c/AAAAP4wAAAAAAAAAAbEDAAD0AAAA0TKqH+hO7j/EbcgqaEC3PwAAAD+cAAAAAAAAAAGyAwAA9AAAAIu6nynSSu4/MNwB2FvJtj8AAAA/nAAAAAAAAAABswMAAPQAAABDQpUzvEbuP2yTnq7VjbY/AAAAP6sAAAAAAAAAAbQDAAD0AAAA/cmKPaZC7j9sk56u1Y22PwAAAD+rAAAAAAAAAAG1AwAA9AAAAHDZdVF6Ou4/bJOertWNtj8AAAA/uwAAAAAAAAABtgMAAPQAAADk6GBlTjLuP2yTnq7VjbY/AAAAP7sAAAAAAAAAAbcDAAD0AAAAVvhLeSIq7j9sk56u1Y22PwAAAD/LAAAAAAAAAAG4AwAA9AAAAMkHN432Ie4/MNwB2FvJtj8AAAA/ywAAAAAAAAABuQMAAPQAAACDjyyX4B3uP/gkZQHiBLc/AAAAP8sAAAAAAAAAAboDAAD0AAAA9p4Xq7QV7j/EbcgqaEC3PwAAAD/aAAAAAAAAAAG7AwAA9AAAAK8mDbWeEe4/iLYrVO57tz8AAAA/6gAAAAAAAAABvAMAAPQAAABprgK/iA3uP4i2K1Tue7c/AAAAP+oAAAAAAAAAAb0DAAD0AAAAaa4Cv4gN7j9Q/459dLe3PwAAAD/qAAAAAAAAAAG+AwAA9AAAAGmuAr+IDe4/FEjypvrytz8AAAA/CQEAAAAAAAABvwMAAPQAAAATS+T0esnuPzAY+Kk5KK8/AAAAPwAAAAAAAAAAAcADAAD0AAAA34iQRMuo7j+ku70QmDq0PwAAAD8AAAAAAAAAAAHBAwAA9AAAAN+IkETLqO4/bAQhOh52tD8AAAA/AAAAAAAAAAABwgMAAPQAAACZEIZOtaTuPzBNhGOksbQ/AAAAPxAAAAAAAAAAAcMDAAD0AAAA34iQRMuo7j/8leeMKu20PwAAAD8fAAAAAAAAAAHEAwAA9AAAAN+IkETLqO4/xN5KtrAotT8AAAA/LwAAAAAAAAABxQMAAPQAAAAlAZs64azuP8TeSrawKLU/AAAAPy8AAAAAAAAAAcYDAAD0AAAAbXmlMPew7j/E3kq2sCi1PwAAAD8/AAAAAAAAAAHHAwAA9AAAAPlpuhwjue4/xN5KtrAotT8AAAA/PwAAAAAAAAAByAMAAPQAAABB4sQSOb3uP8TeSrawKLU/AAAAP04AAAAAAAAAAckDAAD0AAAAzdLZ/mTF7j/E3kq2sCi1PwAAAD9OAAAAAAAAAAHKAwAA9AAAABNL5PR6ye4/xN5KtrAotT8AAAA/TgAAAAAAAAABywMAAPQAAACfO/ngptHuP8TeSrawKLU/AAAAP14AAAAAAAAAAcwDAAD0AAAA57MD17zV7j/E3kq2sCi1PwAAAD9eAAAAAAAAAAHNAwAA9AAAAC0sDs3S2e4/iCeu3zZktT8AAAA/bgAAAAAAAAABzgMAAPQAAABzpBjD6N3uP1BwEQm9n7U/AAAAP24AAAAAAAAAAc8DAAD0AAAAuRwjuf7h7j8UuXQyQ9u1PwAAAD99AAAAAAAAAAHQAwAA9AAAAHOkGMPo3e4/4AHYW8kWtj8AAAA/fQAAAAAAAAAB0QMAAPQAAABzpBjD6N3uP6RKO4VPUrY/AAAAP40AAAAAAAAAAdIDAAD0AAAALSwOzdLZ7j9sk56u1Y22PwAAAD+NAAAAAAAAAAHTAwAA9AAAAOezA9e81e4/+CRlAeIEtz8AAAA/nAAAAAAAAAAB1AMAAPQAAACfO/ngptHuP8RtyCpoQLc/AAAAP5wAAAAAAAAAAdUDAAD0AAAAE0vk9HrJ7j9Q/459dLe3PwAAAD+sAAAAAAAAAAHWAwAA9AAAAM3S2f5kxe4/FEjypvrytz8AAAA/rAAAAAAAAAAB1wMAAPQAAABB4sQSOb3uPxRI8qb68rc/AAAAP7wAAAAAAAAAAdgDAAD0AAAA+Wm6HCO57j/ckFXQgC64PwAAAD/LAAAAAAAAAAHZAwAA9AAAALPxryYNte4/3JBV0IAuuD8AAAA/ywAAAAAAAAAB2gMAAPQAAABPOKs3HBfvPxibeUnUq7E/AAAAPwAAAAAAAAAAAdsDAAD0AAAAD+sT1Pc/7z/Aqb78RZ+vPwAAAD8AAAAAAAAAAAHcAwAA9AAAAIH6/ufLN+8/MBj4qTkorz8AAAA/AAAAAAAAAAAB3QMAAPQAAAA7gvTxtTPvP6iGMVctsa4/AAAAPwAAAAAAAAAAAd4DAAD0AAAAr5HfBYor7z8Q9WoEITquPwAAAD8QAAAAAAAAAAHfAwAA9AAAACOhyhleI+8/qIYxVy2xrj8AAAA/IAAAAAAAAAAB4AMAAPQAAACVsLUtMhvvPzAY+Kk5KK8/AAAAPyAAAAAAAAAAAeEDAAD0AAAAB8CgQQYT7z+kncInKQuwPwAAAD8gAAAAAAAAAAHiAwAA9AAAADNXgV/EBu8//Hfso7u9sD8AAAA/LwAAAAAAAAAB4wMAAPQAAACnZmxzmP7uP1RSFiBOcLE/AAAAPy8AAAAAAAAAAeQDAAD0AAAAG3ZXh2z27j9sdaPFZl6yPwAAAD8/AAAAAAAAAAHlAwAA9AAAANX9TJFW8u4/xE/NQfkQsz8AAAA/UgAAAAAAAAAB5gMAAPQAAABHDTilKuruP+ByWucR/7M/AAAAP1IAAAAAAAAAAecDAAD0AAAARw04pSrq7j8wTYRjpLG0PwAAAD9SAAAAAAAAAAHoAwAA9AAAAEcNOKUq6u4/xN5KtrAotT8AAAA/YgAAAAAAAAAB6QMAAPQAAABHDTilKuruPxS5dDJD27U/AAAAP2IAAAAAAAAAAeoDAAD0AAAAjYVCm0Du7j+kSjuFT1K2PwAAAD9yAAAAAAAAAAHrAwAA9AAAANX9TJFW8u4/MNwB2FvJtj8AAAA/cgAAAAAAAAAB7AMAAPQAAABh7mF9gvruP/gkZQHiBLc/AAAAP4EAAAAAAAAAAe0DAAD0AAAAM1eBX8QG7z/EbcgqaEC3PwAAAD+BAAAAAAAAAAHuAwAA9AAAAAfAoEEGE+8/iLYrVO57tz8AAAA/kQAAAAAAAAAB7wMAAPQAAACVsLUtMhvvP4i2K1Tue7c/AAAAP5EAAAAAAAAAAfADAAD0AAAAaRnVD3Qn7z/EbcgqaEC3PwAAAD+hAAAAAAAAAAHxAwAA9AAAADuC9PG1M+8/xG3IKmhAtz8AAAA/oQAAAAAAAAAB8gMAAPQAAAAP6xPU9z/vP/gkZQHiBLc/AAAAP6EAAAAAAAAAAfMDAAD0AAAAm9sowCNI7z8w3AHYW8m2PwAAAD+wAAAAAAAAAAH0AwAA9AAAAG9ESKJlVO8/pEo7hU9Stj8AAAA/wAAAAAAAAAAB9QMAAPQAAAD9NF2OkVzvPxS5dDJD27U/AAAAP8AAAAAAAAAAAfYDAAD0AAAAQ61nhKdg7z+IJ67fNmS1PwAAAD/AAAAAAAAAAAH3AwAA9AAAAM+dfHDTaO8/ME2EY6SxtD8AAAA/zwAAAAAAAAAB+AMAAPQAAAAVFodm6WzvP+ByWucR/7M/AAAAP88AAAAAAAAAAfkDAAD0AAAAowacUhV17z+ImDBrf0yzPwAAAD/fAAAAAAAAAAH6AwAA9AAAAOl+pkgree8/OL4G7+yZsj8AAAA/7wAAAAAAAAAB+wMAAPQAAAAx97A+QX3vPxibeUnUq7E/AAAAP+8AAAAAAAAAAfwDAAD0AAAAd2+7NFeB7z/8d+yju72wPwAAAD/vAAAAAAAAAAH9AwAA9AAAAL3nxSpthe8/pJ3CJykLsD8AAAA//gAAAAAAAAAB/gMAAPQAAAC958UqbYXvP6iGMVctsa4/AAAAP/4AAAAAAAAAAf8DAAD0AAAABWDQIIOJ7z+AY6SxFMOtPwAAAD8OAQAAAAAAAAEABAAA9AAAAAVg0CCDie8/aEAXDPzUrD8AAAA/DgEAAAAAAAABAQQAAPQAAAAFYNAgg4nvP+CuULnvXaw/AAAAPx4BAAAAAAAAAQIEAAD0AAAABWDQIIOJ7z/Ai8MT12+rPwAAAD8eAQAAAAAAAAEDBAAA9AAAAAVg0CCDie8/MPr8wMr4qj8AAAA/LQEAAAAAAAABBAQAAPQAAAAFYNAgg4nvP6hoNm6+gao/AAAAPz0BAAAAAAAAAQUEAAD0AAAAvefFKm2F7z+oaDZuvoGqPwAAAD89AQAAAAAAAAEGBAAA9AAAAL3nxSpthe8/MPr8wMr4qj8AAAA/TAEAAAAAAAABBwQAAPQAAAB3b7s0V4HvPzD6/MDK+Ko/AAAAP0wBAAAAAAAAAQgEAAD0AAAAMfewPkF97z/Ai8MT12+rPwAAAD9cAQAAAAAAAAEJBAAA9AAAAOl+pkgree8/4K5Que9drD8AAAA/XAEAAAAAAAABCgQAAPQAAACjBpxSFXXvP/jR3V4ITK0/AAAAP2wBAAAAAAAAAQsEAAD0AAAAXY6RXP9w7z+ohjFXLbGuPwAAAD9sAQAAAAAAAAEMBAAA9AAAABUWh2bpbO8/wKm+/EWfrz8AAAA/ewEAAAAAAAABDQQAAPQAAAAVFodm6WzvPzQviXo1grA/AAAAP3sBAAAAAAAAAQ4EAAD0AAAAz518cNNo7z/AwE/NQfmwPwAAAD+LAQAAAAAAAAEPBAAA9AAAAM+dfHDTaO8/VFIWIE5wsT8AAAA/iwEAAAAAAAABEAQAAPQAAADPnXxw02jvP+Dj3HJa57E/AAAAP4sBAAAAAAAAAREEAAD0AAAAiSVyer1k7z+kLECc4CKyPwAAAD+bAQAAAAAAAAESBAAA9AAAAIklcnq9ZO8/bHWjxWZesj8AAAA/mwEAAAAAAAABEwQAAPQAAACJJXJ6vWTvPzi+Bu/smbI/AAAAP6oBAAAAAAAAARQEAAD0AAAAz518cNNo7z9sdaPFZl6yPwAAAD+6AQAAAAAAAAEVBAAA9AAAABUWh2bpbO8/4OPcclrnsT8AAAA/yQEAAAAAAAABFgQAAPQAAAAVFodm6WzvP4gJs/bHNLE/AAAAP8kBAAAAAAAAARcEAAD0AAAAXY6RXP9w7z80L4l6NYKwPwAAAD/ZAQAAAAAAAAEYBAAA9AAAAKMGnFIVde8/wKm+/EWfrz8AAAA/2QEAAAAAAAABGQQAAPQAAADpfqZIK3nvPxD1agQhOq4/AAAAP+kBAAAAAAAAARoEAAD0AAAAMfewPkF97z/grlC5712sPwAAAD/pAQAAAAAAAAEbBAAA9AAAAHdvuzRXge8/qGg2br6Bqj8AAAA/+AEAAAAAAAABHAQAAPQAAAC958UqbYXvP+CQVdCALqg/AAAAP/gBAAAAAAAAAR0EAAD0AAAABWDQIIOJ7z8YuXQyQ9ulPwAAAD8IAgAAAAAAAAEeBAAA9AAAAEvY2haZje8/yE/NQfkQoz8AAAA/CAIAAAAAAAABHwQAAPQAAABL2NoWmY3vP3DmJVGvRqA/AAAAPxgCAAAAAAAAASAEAAD0AAAAkVDlDK+R7z9QHYpm4+abPwAAAD8YAgAAAAAAAAEhBAAA9AAAAJFQ5Qyvke8/wG3IKmhAlz8AAAA/JwIAAAAAAAABIgQAAPQAAACRUOUMr5HvP0C+Bu/smZI/AAAAPycCAAAAAAAAASMEAAD0AAAAkVDlDK+R7z/Aqb78RZ+PPwAAAD8nAgAAAAAAAAEkBAAA9AAAAEvY2haZje8/INdvG7IKij8AAAA/NwIAAAAAAAABJQQAAPQAAABL2NoWmY3vP2AEIToedoQ/AAAAPzcCAAAAAAAAASYEAAD0AAAAS9jaFpmN7z9Avgbv7JmCPwAAAD9GAgAAAAAAAAEnBAAA9AAAAAVg0CCDie8/QL4G7+yZgj8AAAA/RgIAAAAAAAABKAQAAPQAAAAFYNAgg4nvP2AEIToedoQ/AAAAP0sCAAAAAAAAASkEAAD0AAAAvefFKm2F7z/ASjuFT1KGPwAAAD9LAgAAAAAAAAEqBAAA9AAAAHdvuzRXge8/YB2KZuPmiz8AAAA/WwIAAAAAAAABKwQAAPQAAAAx97A+QX3vP0C+Bu/smZI/AAAAP1sCAAAAAAAAASwEAAD0AAAAMfewPkF97z/gkFXQgC6YPwAAAD9qAgAAAAAAAAEtBAAA9AAAADH3sD5Bfe8/kGOksRTDnT8AAAA/agIAAAAAAAABLgQAAPQAAAAx97A+QX3vP6AsQJzgIqI/AAAAP3oCAAAAAAAAAS8EAAD0AAAAMfewPkF97z/4leeMKu2kPwAAAD96AgAAAAAAAAEwBAAA9AAAAHdvuzRXge8/UP+OfXS3pz8AAAA/igIAAAAAAAABMQQAAPQAAAC958UqbYXvP6hoNm6+gao/AAAAP4oCAAAAAAAAATIEAAD0AAAAkVDlDK+R7z9oQBcM/NSsPwAAAD+ZAgAAAAAAAAEzBAAA9AAAAGO5BO/wne8/qIYxVy2xrj8AAAA/mQIAAAAAAAABNAQAAPQAAADFEjm9XrLvP6SdwicpC7A/AAAAP6kCAAAAAAAAATUEAAD0AAAA3/NilbbC7z9w5iVRr0awPwAAAD+pAgAAAAAAAAE2BAAA9AAAAIXFoVk62+8/cOYlUa9GsD8AAAA/uAIAAAAAAAABNwQAAPQAAAAtl+AdvvPvP8CpvvxFn68/AAAAP7gCAAAAAAAAATgEAAD0AAAATsG+ggAMqj+KcIw0lmLoPwAAAD8AAAAAAAAAAAE5BAAA9AAAAOKm0T7Eg6g/xuGJ67cN6T8AAAA/AAAAAAAAAAABOgQAAPQAAABIK3mfI8WoP4wq7RQ+Sek/AAAAPwAAAAAAAAAAATsEAAD0AAAAsK8gAIMGqT8IOMvucW7pPwAAAD8QAAAAAAAAAAE8BAAA9AAAABo0yGDiR6k/hkWpyKWT6T8AAAA/EAAAAAAAAAABPQQAAPQAAACAuG/BQYmpPwJTh6LZuOk/AAAAPyAAAAAAAAAAAT4EAAD0AAAA6DwXIqHKqT9m9zi3nNbpPwAAAD8gAAAAAAAAAAE/BAAA9AAAALhFZuNfTao/4gQXkdD76T8AAAA/LwAAAAAAAAABQAQAAPQAAAC4RWbjX02qP0apyKWTGeo/AAAAPy8AAAAAAAAAAUEEAAD0AAAAHsoNRL+Oqj+oTXq6VjfqPwAAAD8/AAAAAAAAAAFCBAAA9AAAAIZOtaQe0Ko/JFtYlIpc6j8AAAA/PwAAAAAAAAABQwQAAPQAAADu0lwFfhGrP4j/CalNeuo/AAAAP04AAAAAAAAAAUQEAAD0AAAAVlcEZt1Sqz/so7u9EJjqPwAAAD9OAAAAAAAAAAFFBAAA9AAAAL7bq8Y8lKs/ON9ADWOu6j8AAAA/XgAAAAAAAAABRgQAAPQAAAAkYFMnnNWrP4Iaxly1xOo/AAAAP14AAAAAAAAAAUcEAAD0AAAAJGBTJ5zVqz/MVUusB9vqPwAAAD9uAAAAAAAAAAFIBAAA9AAAAI7k+of7Fqw//CekNunp6j8AAAA/bgAAAAAAAAABSQQAAPQAAAD0aKLoWlisPxaR0PtZ8eo/AAAAP30AAAAAAAAAAUoEAAD0AAAAXO1JSbqZrD8w+vzAyvjqPwAAAD99AAAAAAAAAAFLBAAA9AAAAMRx8akZ26w/SGMphjsA6z8AAAA/jQAAAAAAAAABTAQAAPQAAACUekBr2F2tPzD6/MDK+Oo/AAAAP40AAAAAAAAAAU0EAAD0AAAA+v7nyzefrT8WkdD7WfHqPwAAAD+dAAAAAAAAAAFOBAAA9AAAAGKDjyyX4K0//CekNunp6j8AAAA/nQAAAAAAAAABTwQAAPQAAAA5NEtn+5O1P2oiHCONpeg/AAAAPwAAAAAAAAAAAVAEAAD0AAAAL9NiErCpsz98pgScZffoPwAAAD8AAAAAAAAAAAFRBAAA9AAAAGOVtsJfyrM/xuGJ67cN6T8AAAA/AAAAAAAAAAABUgQAAPQAAACXVwpzD+uzPyiGOwB7K+k/AAAAPw8AAAAAAAAAAVMEAAD0AAAA/9ux024stD+MKu0UPknpPwAAAD8PAAAAAAAAAAFUBAAA9AAAAJsireR9jrQ/8M6eKQFn6T8AAAA/HwAAAAAAAAABVQQAAPQAAAABp1RF3c+0P1RzUD7EhOk/AAAAPx8AAAAAAAAAAVYEAAD0AAAAaSv8pTwRtT+ertWNFpvpPwAAAD8vAAAAAAAAAAFXBAAA9AAAAAVy97ZLc7U/AlOHotm46T8AAAA/LwAAAAAAAAABWAQAAPQAAAChuPLHWtW1P0yODPIrz+k/AAAAPz4AAAAAAAAAAVkEAAD0AAAAPf/t2Gk3tj9+YGV8Dd7pPwAAAD8+AAAAAAAAAAFaBAAA9AAAANlF6el4mbY/sDK+Bu/s6T8AAAA/TgAAAAAAAAABWwQAAPQAAABzjOT6h/u2P8ib6stf9Ok/AAAAP04AAAAAAAAAAVwEAAD0AAAADdPfC5ddtz/iBBeR0PvpPwAAAD9dAAAAAAAAAAFdBAAA9AAAAN3bLs1V4Lc/4gQXkdD76T8AAAA/XQAAAAAAAAABXgQAAPQAAAB5IireZEK4P+IEF5HQ++k/AAAAP20AAAAAAAAAAV8EAAD0AAAAFWkl73OkuD+wMr4G7+zpPwAAAD9tAAAAAAAAAAFgBAAA9AAAAONxdLAyJ7k/fmBlfA3e6T8AAAA/bQAAAAAAAAABYQQAAPQAAABN9hsRkmi5Pxq8s2dKwOk/AAAAP30AAAAAAAAAAWIEAAD0AAAA6TwXIqHKuT+2FwJTh6LpPwAAAD+MAAAAAAAAAAFjBAAA9AAAAE/BvoIADLo/VHNQPsSE6T8AAAA/jAAAAAAAAAABZAQAAPQAAACDgxIzsCy6P9ZlcmSQX+k/AAAAP4wAAAAAAAAAAWUEAAD0AAAAt0Vm419Nuj9cWJSKXDrpPwAAAD+cAAAAAAAAAAFmBAAA9AAAAOsHupMPbro/9rPidZkc6T8AAAA/nAAAAAAAAAABZwQAAPQAAAC3RWbjX026P2I92Nb07+g/AAAAP6wAAAAAAAAAAWgEAAD0AAAAg4MSM7Asuj/mL/r8wMroPwAAAD+sAAAAAAAAAAFpBAAA9AAAABv/atJQ67k/aiIcI42l6D8AAAA/uwAAAAAAAAABagQAAPQAAAB/uG/BQYm5PwZ+ag7Kh+g/AAAAP7sAAAAAAAAAAWsEAAD0AAAA43F0sDInuT+8QuW+d3HoPwAAAD/LAAAAAAAAAAFsBAAA9AAAAEcreZ8jxbg/inCMNJZi6D8AAAA/ywAAAAAAAAABbQQAAPQAAACv5H2OFGO4P3AHYG8lW+g/AAAAP9oAAAAAAAAAAW4EAAD0AAAAE56CfQUBuD9wB2BvJVvoPwAAAD/aAAAAAAAAAAFvBAAA9AAAAKkZ2xymv7c/inCMNJZi6D8AAAA/6gAAAAAAAAABcAQAAPQAAAAN098Ll123P7xC5b53ceg/AAAAP+oAAAAAAAAAAXEEAAD0AAAAc4zk+of7tj/sFD5JWYDoPwAAAD/6AAAAAAAAAAFyBAAA9AAAAAsIPZoourY/HueW0zqP6D8AAAA/+gAAAAAAAAABcwQAAPQAAACjg5U5yXi2P1C5710cnug/AAAAPwkBAAAAAAAAAXQEAAD0AAAAPf/t2Gk3tj+c9HStbrToPwAAAD8JAQAAAAAAAAF1BAAA9AAAANV6RngK9rU/zMbNN1DD6D8AAAA/CQEAAAAAAAABdgQAAPQAAADVekZ4Cva1P/6YJsIx0ug/AAAAPxkBAAAAAAAAAXcEAAD0AAAAobjyx1rVtT8wa39ME+HoPwAAAD8ZAQAAAAAAAAF4BAAA9AAAACDcNNqHeMA/aiIcI42l6D8AAAA/AAAAAAAAAAABeQQAAPQAAADyryYNtZ7BP/6YJsIx0ug/AAAAPwAAAAAAAAAAAXoEAAD0AAAAWjTObRTgwT8WAlOHotnoPwAAAD8QAAAAAAAAAAF7BAAA9AAAAKjXS/YbEcI/MGt/TBPh6D8AAAA/EAAAAAAAAAABfAQAAPQAAAAOXPNWe1LCP0jUqxGE6Og/AAAAPxAAAAAAAAAAAX0EAAD0AAAAXP9w34KDwj9I1KsRhOjoPwAAAD8QAAAAAAAAAAF+BAAA9AAAAJDBxI8ypMI/SNSrEYTo6D8AAAA/IAAAAAAAAAABfwQAAPQAAADeZEIYOtXCP0jUqxGE6Og/AAAAPy8AAAAAAAAAAYAEAAD0AAAAEieWyOn1wj9I1KsRhOjoPwAAAD8vAAAAAAAAAAGBBAAA9AAAAEbp6XiZFsM/SNSrEYTo6D8AAAA/LwAAAAAAAAABggQAAPQAAABgyhNR8SbDP0jUqxGE6Og/AAAAPz8AAAAAAAAAAYMEAAD0AAAAeqs9KUk3wz8wa39ME+HoPwAAAD8/AAAAAAAAAAGEBAAA9AAAAMhOu7FQaMM/TP+OfXS35z8AAAA/AAAAAAAAAAABhQQAAPQAAADiL+WJqHjDP1C5710cnug/AAAAPwAAAAAAAAAAAYYEAAD0AAAA+hAPYgCJwz8WAlOHotnoPwAAAD8QAAAAAAAAAAGHBAAA9AAAABbyODpYmcM/fKYEnGX36D8AAAA/EAAAAAAAAAABiAQAAPQAAAAW8jg6WJnDP95KtrAoFek/AAAAPx8AAAAAAAAAAYkEAAD0AAAAMNNiErCpwz9C72fF6zLpPwAAAD8fAAAAAAAAAAGKBAAA9AAAAEi0jOoHusM/vvxFnx9Y6T8AAAA/LwAAAAAAAAABiwQAAPQAAABilbbCX8rDPyKh97Pidek/AAAAPz8AAAAAAAAAAYwEAAD0AAAAfnbgmrfawz+GRanIpZPpPwAAAD8/AAAAAAAAAAGNBAAA9AAAALA4NEtn+8M/6Ola3Wix6T8AAAA/PwAAAAAAAAABjgQAAPQAAADKGV4jvwvEP0yODPIrz+k/AAAAP04AAAAAAAAAAY8EAAD0AAAA/tux024sxD+WyZFBfuXpPwAAAD9OAAAAAAAAAAGQBAAA9AAAADKeBYQeTcQ/4gQXkdD76T8AAAA/XgAAAAAAAAABkQQAAPQAAABMfy9cdl3EPxLXbxuyCuo/AAAAP14AAAAAAAAAAZIEAAD0AAAAgEGDDCZ+xD9GqcilkxnqPwAAAD9uAAAAAAAAAAGTBAAA9AAAAJoireR9jsQ/RqnIpZMZ6j8AAAA/fQAAAAAAAAABlAQAAPQAAADO5ACVLa/EP14S9WoEIeo/AAAAP30AAAAAAAAAAZUEAAD0AAAA7JDN3vNixT/63sXhievnPwAAAD8AAAAAAAAAAAGWBAAA9AAAAO5bcFBiBsY/HueW0zqP6D8AAAA/AAAAAAAAAAABlwQAAPQAAADuW3BQYgbGPzZQw5irlug/AAAAPwAAAAAAAAAAAZgEAAD0AAAACD2aKLoWxj9qIhwjjaXoPwAAAD8AAAAAAAAAAAGZBAAA9AAAACIexAASJ8Y/gotI6P2s6D8AAAA/DwAAAAAAAAABmgQAAPQAAAAiHsQAEifGP5z0dK1utOg/AAAAPw8AAAAAAAAAAZsEAAD0AAAAIh7EABInxj+0XaFy37voPwAAAD8fAAAAAAAAAAGcBAAA9AAAADz/7dhpN8Y/zMbNN1DD6D8AAAA/HwAAAAAAAAABnQQAAPQAAAAiHsQAEifGP8zGzTdQw+g/AAAAPz4AAAAAAAAAAZ4EAAD0AAAACD2aKLoWxj+0XaFy37voPwAAAD9OAAAAAAAAAAGfBAAA9AAAAO5bcFBiBsY/nPR0rW606D8AAAA/XQAAAAAAAAABoAQAAPQAAADUekZ4CvbFP2oiHCONpeg/AAAAP10AAAAAAAAAAaEEAAD0AAAAupkcoLLlxT82UMOYq5boPwAAAD9tAAAAAAAAAAGiBAAA9AAAAKC48sda1cU/7BQ+SVmA6D8AAAA/bQAAAAAAAAABowQAAPQAAACG18jvAsXFP4pwjDSWYug/AAAAP20AAAAAAAAAAaQEAAD0AAAAbPaeF6u0xT8+NQflQ0zoPwAAAD99AAAAAAAAAAGlBAAA9AAAAGz2nhertMU/9PmBlfE16D8AAAA/gQAAAAAAAAABpgQAAPQAAABs9p4Xq7TFP8InKQsQJ+g/AAAAP5AAAAAAAAAAAacEAAD0AAAAbPaeF6u0xT927KO7vRDoPwAAAD+QAAAAAAAAAAGoBAAA9AAAAIbXyO8CxcU/LLEebGv65z8AAAA/kAAAAAAAAAABqQQAAPQAAACguPLHWtXFP/rexeGJ6+c/AAAAP6AAAAAAAAAAAaoEAAD0AAAAupkcoLLlxT/KDG1XqNznPwAAAD+gAAAAAAAAAAGrBAAA9AAAAO5bcFBiBsY/mDoUzcbN5z8AAAA/rwAAAAAAAAABrAQAAPQAAAAiHsQAEifGP2Zou0Llvuc/AAAAP68AAAAAAAAAAa0EAAD0AAAAPP/t2Gk3xj80lmK4A7DnPwAAAD+/AAAAAAAAAAGuBAAA9AAAAHDBQYkZWMY/AsQJLiKh5z8AAAA/vwAAAAAAAAABrwQAAPQAAACkg5U5yXjGP+pa3Wixmec/AAAAP88AAAAAAAAAAbAEAAD0AAAA2EXp6XiZxj/Q8bCjQJLnPwAAAD/PAAAAAAAAAAGxBAAA9AAAAAwIPZoousY/uIiE3s+K5z8AAAA/3gAAAAAAAAABsgQAAPQAAAA+ypBK2NrGP6AfWBlfg+c/AAAAP+4AAAAAAAAAAbMEAAD0AAAAdIzk+of7xj+gH1gZX4PnPwAAAD/uAAAAAAAAAAG0BAAA9AAAAP5SnoiKN8k/CqlNerpW5z8AAAA/AAAAAAAAAAABtQQAAPQAAADGxadmbHPIP1Tk0skMbec/AAAAPwAAAAAAAAAAAbYEAAD0AAAAlANUtrxSyD+gH1gZX4PnPwAAAD8PAAAAAAAAAAG3BAAA9AAAAHgiKt5kQsg/0PGwo0CS5z8AAAA/DwAAAAAAAAABuAQAAPQAAABgQQAGDTLIPxotNvOSqOc/AAAAPx8AAAAAAAAAAbkEAAD0AAAARmDWLbUhyD9M/459dLfnPwAAAD8fAAAAAAAAAAG6BAAA9AAAAEZg1i21Icg/ftHnB1bG5z8AAAA/LwAAAAAAAAABuwQAAPQAAABGYNYttSHIP8oMbVeo3Oc/AAAAPy8AAAAAAAAAAbwEAAD0AAAARmDWLbUhyD/idZkcGeTnPwAAAD8+AAAAAAAAAAG9BAAA9AAAAGBBAAYNMsg/FEjypvry5z8AAAA/PgAAAAAAAAABvgQAAPQAAACUA1S2vFLIPyyxHmxr+uc/AAAAPz4AAAAAAAAAAb8EAAD0AAAAruR9jhRjyD9GGksx3AHoPwAAAD9OAAAAAAAAAAHABAAA9AAAAOKm0T7Eg8g/XoN39kwJ6D8AAAA/TgAAAAAAAAABwQQAAPQAAAAuSk/Hy7TIP16Dd/ZMCeg/AAAAP10AAAAAAAAAAcIEAAD0AAAAYgyjd3vVyD9GGksx3AHoPwAAAD9dAAAAAAAAAAHDBAAA9AAAALCvIACDBsk/RhpLMdwB6D8AAAA/bQAAAAAAAAABxAQAAPQAAAD+Up6IijfJPyyxHmxr+uc/AAAAP20AAAAAAAAAAcUEAAD0AAAAZtdF6el4yT8USPKm+vLnPwAAAD99AAAAAAAAAAHGBAAA9AAAAMxb7UlJusk/+t7F4Ynr5z8AAAA/fQAAAAAAAAABxwQAAPQAAAA04JSqqPvJP+J1mRwZ5Oc/AAAAP4wAAAAAAAAAAcgEAAD0AAAAgoMSM7Asyj/KDG1XqNznPwAAAD+MAAAAAAAAAAHJBAAA9AAAAOoHupMPbso/ygxtV6jc5z8AAAA/nAAAAAAAAAABygQAAPQAAAA4qzccF5/KP8oMbVeo3Oc/AAAAP5wAAAAAAAAAAcsEAAD0AAAAbG2LzMa/yj/KDG1XqNznPwAAAD+sAAAAAAAAAAHMBAAA9AAAAKAv33x24Mo/ygxtV6jc5z8AAAA/rAAAAAAAAAABzQQAAPQAAADU8TItJgHLP+J1mRwZ5Oc/AAAAP7sAAAAAAAAAAc4EAAD0AAAA7tJcBX4Ryz/63sXhievnPwAAAD+7AAAAAAAAAAHPBAAA9AAAAO7SXAV+Ecs/LLEebGv65z8AAAA/ywAAAAAAAAAB0AQAAPQAAADU8TItJgHLP3bso7u9EOg/AAAAP8sAAAAAAAAAAdEEAAD0AAAAoC/ffHbgyj/CJykLECfoPwAAAD/aAAAAAAAAAAHSBAAA9AAAAFKMYfRur8o/PjUH5UNM6D8AAAA/2gAAAAAAAAAB0wQAAPQAAAAE6eNrZ37KP6LZuPkGaug/AAAAP+oAAAAAAAAAAdQEAAD0AAAAtkVm419Nyj8GfmoOyofoPwAAAD/qAAAAAAAAAAHVBAAA9AAAAGii6FpYHMo/aiIcI42l6D8AAAA/+gAAAAAAAAAB1gQAAPQAAAAa/2rSUOvJP8zGzTdQw+g/AAAAP/oAAAAAAAAAAdcEAAD0AAAAtHrDcfGpyT8wa39ME+HoPwAAAD8JAQAAAAAAAAHYBAAA9AAAAEz2GxGSaMk/lA8xYdb+6D8AAAA/GQEAAAAAAAAB2QQAAPQAAADKkErY2hbJP/az4nWZHOk/AAAAPxkBAAAAAAAAAdoEAAD0AAAAmFcKcw/roz/gIhJ6PyvuPwAAAD8AAAAAAAAAAAHbBAAA9AAAAJ7tT1bsMaU/VEusB9ua7j8AAAA/AAAAAAAAAAAB3AQAAPQAAABu9p4Xq7SlP7rvXRyeuO4/AAAAPwAAAAAAAAAAAd0EAAD0AAAA1HpGeAr2pT8clA8xYdbuPwAAAD8AAAAAAAAAAAHeBAAA9AAAAKSDlTnJeKY/gDjBRST07j8AAAA/EAAAAAAAAAAB3wQAAPQAAAAMCD2aKLqmP+TcclrnEe8/AAAAPxAAAAAAAAAAAeAEAAD0AAAA2hCMW+c8pz9GgSRvqi/vPwAAAD8gAAAAAAAAAAHhBAAA9AAAAESVM7xGfqc/qiXWg21N7z8AAAA/IAAAAAAAAAAB4gQAAPQAAACqGdscpr+nPw7Kh5gwa+8/AAAAPy8AAAAAAAAAAeMEAAD0AAAAEp6CfQUBqD9YBQ3ogoHvPwAAAD8vAAAAAAAAAAHkBAAA9AAAAHoiKt5kQqg/vKm+/EWf7z8AAAA/PwAAAAAAAAAB5QQAAPQAAADiptE+xIOoPwblQ0yYte8/AAAAPz8AAAAAAAAAAeYEAAD0AAAA4qbRPsSDqD84t5zWecTvPwAAAD9OAAAAAAAAAAHnBAAA9AAAAEgreZ8jxag/aon1YFvT7z8AAAA/TgAAAAAAAAAB6AQAAPQAAABIK3mfI8WoP4LyISbM2u8/AAAAP14AAAAAAAAAAekEAAD0AAAASCt5nyPFqD+cW07rPOLvPwAAAD9eAAAAAAAAAAHqBAAA9AAAAEgreZ8jxag/tsR6sK3p7z8AAAA/XgAAAAAAAAAB6wQAAPQAAABIK3mfI8WoP5xbTus84u8/AAAAP24AAAAAAAAAAewEAAD0AAAA4qbRPsSDqD+C8iEmzNrvPwAAAD9uAAAAAAAAAAHtBAAA9AAAAOKm0T7Eg6g/aon1YFvT7z8AAAA/fQAAAAAAAAAB7gQAAPQAAAB6IireZEKoPyBOcBEJve8/AAAAP30AAAAAAAAAAe8EAAD0AAAAEp6CfQUBqD/UEuvBtqbvPwAAAD+NAAAAAAAAAAHwBAAA9AAAAKoZ2xymv6c/cG45rfOI7z8AAAA/jQAAAAAAAAAB8QQAAPQAAABElTO8Rn6nPyYztF2hcu8/AAAAP50AAAAAAAAAAfIEAAD0AAAA2hCMW+c8pz/EjgJJ3lTvPwAAAD+dAAAAAAAAAAHzBAAA9AAAAAwIPZoouqY/RoEkb6ov7z8AAAA/rAAAAAAAAAAB9AQAAPQAAACkg5U5yXimP8pzRpV2Cu8/AAAAP6wAAAAAAAAAAfUEAAD0AAAAPP/t2Gk3pj80/Tv20d3uPwAAAD+8AAAAAAAAAAH2BAAA9AAAAG72nhertKU/noYxVy2x7j8AAAA/vAAAAAAAAAAB9wQAAPQAAABu9p4Xq7SlPyR5U335i+4/AAAAP8sAAAAAAAAAAfgEAAD0AAAABnL3tktzpT+ma3WjxWbuPwAAAD/LAAAAAAAAAAH5BAAA9AAAAAZy97ZLc6U/Kl6XyZFB7j8AAAA/2wAAAAAAAAAB+gQAAPQAAACe7U9W7DGlP8i55bTOI+4/AAAAP9sAAAAAAAAAAfsEAAD0AAAAnu1PVuwxpT98fmBlfA3uPwAAAD/rAAAAAAAAAAH8BAAA9AAAAAZy97ZLc6U/MkPbFSr37T8AAAA/6wAAAAAAAAAB/QQAAPQAAAAGcve2S3OlPwBxgotI6O0/AAAAP/oAAAAAAAAAAf4EAAD0AAAAbvaeF6u0pT/OnikBZ9ntPwAAAD/6AAAAAAAAAAH/BAAA9AAAANR6RngK9qU/tDX9O/bR7T8AAAA/CgEAAAAAAAABAAUAAPQAAAA8/+3YaTemP5zM0HaFyu0/AAAAPwoBAAAAAAAAAQEFAAD0AAAADAg9mii6pj+czNB2hcrtPwAAAD8aAQAAAAAAAAECBQAA9AAAANoQjFvnPKc/tDX9O/bR7T8AAAA/GgEAAAAAAAABAwUAAPQAAAASnoJ9BQGoP86eKQFn2e0/AAAAPykBAAAAAAAAAQQFAAD0AAAAsK8gAIMGqT/oB1bG1+DtPwAAAD8pAQAAAAAAAAEFBQAA9AAAALhFZuNfTao/MkPbFSr37T8AAAA/OQEAAAAAAAABBgUAAPQAAAC+26vGPJSrP2QVNKALBu4/AAAAPzkBAAAAAAAAAQcFAAD0AAAAxHHxqRnbrD+uULnvXRzuPwAAAD85AQAAAAAAAAEIBQAA9AAAADKM3u1VY64/EvVqBCE67j8AAAA/SAEAAAAAAAABCQUAAPQAAADQnXxw02ivP1ww8FNzUO4/AAAAP0gBAAAAAAAAAQoFAAD0AAAA6xnhKdhXsD+ma3WjxWbuPwAAAD9YAQAAAAAAAAELBQAA9AAAACOn10v2G7E/ChAnuIiE7j8AAAA/WAEAAAAAAAABDAUAAPQAAAAlcnq9ZL+xPzzif0Jqk+4/AAAAP2gBAAAAAAAAAQ0FAAD0AAAAKT0dL9Nisj+GHQWSvKnuPwAAAD93AQAAAAAAAAEOBQAA9AAAAPlFbPCR5bI/uu9dHJ647j8AAAA/dwEAAAAAAAABDwUAAPQAAAD7EA9iAImzP+rBtqZ/x+4/AAAAP3cBAAAAAAAAARAFAAD0AAAAyxleI78LtD8EK+Nr8M7uPwAAAD+HAQAAAAAAAAERBQAA9AAAAGVgWTTObbQ/HJQPMWHW7j8AAAA/hwEAAAAAAAABEgUAAPQAAADP5ACVLa+0PxyUDzFh1u4/AAAAP5cBAAAAAAAAARMFAAD0AAAAaSv8pTwRtT80/Tv20d3uPwAAAD+XAQAAAAAAAAEUBQAA9AAAAJ3tT1bsMbU/NP079tHd7j8AAAA/pgEAAAAAAAABFQUAAPQAAADRr6MGnFK1PzT9O/bR3e4/AAAAP6YBAAAAAAAAARYFAAD0AAAABXL3tktztT8clA8xYdbuPwAAAD+2AQAAAAAAAAEXBQAA9AAAADk0S2f7k7U/HJQPMWHW7j8AAAA/tgEAAAAAAAABGAUAAPQAAAA5NEtn+5O1P+rBtqZ/x+4/AAAAP8UBAAAAAAAAARkFAAD0AAAABXL3tktztT+6710cnrjuPwAAAD/FAQAAAAAAAAEaBQAA9AAAANGvowacUrU/VEusB9ua7j8AAAA/1QEAAAAAAAABGwUAAPQAAAA1aaj1jPC0P/Km+vIXfe4/AAAAP9UBAAAAAAAAARwFAAD0AAAAmyKt5H2OtD+ma3WjxWbuPwAAAD/lAQAAAAAAAAEdBQAA9AAAAMsZXiO/C7Q/Kl6XyZFB7j8AAAA/5QEAAAAAAAABHgUAAPQAAAD7EA9iAImzP8i55bTOI+4/AAAAP+UBAAAAAAAAAR8FAAD0AAAAKwjAoEEGsz9kFTSgCwbuPwAAAD/0AQAAAAAAAAEgBQAA9AAAAF3/cN+Cg7I/zp4pAWfZ7T8AAAA/9AEAAAAAAAABIQUAAPQAAADBuHXOcyGyP1KRSycztO0/AAAAPwQCAAAAAAAAASIFAAD0AAAAJXJ6vWS/sT/Wg21N/47tPwAAAD8UAgAAAAAAAAEjBQAA9AAAAIorf6xVXbE/ct+7ODxx7T8AAAA/FAIAAAAAAAABJAUAAPQAAAAjp9dL9huxP/bR3V4ITO0/AAAAPxQCAAAAAAAAASUFAAD0AAAAuiIw65basD+qllgPtjXtPwAAAD8jAgAAAAAAAAEmBQAA9AAAAFOeiIo3mbA/SPKm+vIX7T8AAAA/JwIAAAAAAAABJwUAAPQAAABTnoiKN5mwPxYgTnARCe0/AAAAPzcCAAAAAAAAASgFAAD0AAAAINw02od4sD/K5Mggv/LsPwAAAD83AgAAAAAAAAEpBQAA9AAAACDcNNqHeLA/snucW07r7D8AAAA/RgIAAAAAAAABKgUAAPQAAABTnoiKN5mwP5gScJbd4+w/AAAAP0YCAAAAAAAAASsFAAD0AAAATfYbEZJouT+EY6SxFMPtPwAAAD8AAAAAAAAAAAEsBQAA9AAAABOegn0FAbg/4CISej8r7j8AAAA/AAAAAAAAAAABLQUAAPQAAABFYNYttSG4P0THw44CSe4/AAAAPwAAAAAAAAAAAS4FAAD0AAAAeSIq3mRCuD+OAkneVF/uPwAAAD8QAAAAAAAAAAEvBQAA9AAAAOGm0T7Eg7g/2j3OLad17j8AAAA/IAAAAAAAAAABMAUAAPQAAABHK3mfI8W4PwoQJ7iIhO4/AAAAPyAAAAAAAAAAATEFAAD0AAAAsa8gAIMGuT884n9CapPuPwAAAD8gAAAAAAAAAAEyBQAA9AAAAE32GxGSaLk/brTYzEui7j8AAAA/LwAAAAAAAAABMwUAAPQAAACzesNx8am5P4YdBZK8qe4/AAAAPy8AAAAAAAAAATQFAAD0AAAAT8G+ggAMuj+GHQWSvKnuPwAAAD8/AAAAAAAAAAE1BQAA9AAAALdFZuNfTbo/brTYzEui7j8AAAA/TgAAAAAAAAABNgUAAPQAAAAdyg1Ev466Pzzif0Jqk+4/AAAAP04AAAAAAAAAATcFAAD0AAAAh061pB7Quj8KECe4iITuPwAAAD9OAAAAAAAAAAE4BQAA9AAAAO/SXAV+Ebs/wNShaDZu7j8AAAA/XgAAAAAAAAABOQUAAPQAAAAjlbC1LTK7P3SZHBnkV+4/AAAAP14AAAAAAAAAAToFAAD0AAAAVVcEZt1Suz8qXpfJkUHuPwAAAD9uAAAAAAAAAAE7BQAA9AAAAIkZWBaNc7s/yLnltM4j7j8AAAA/bgAAAAAAAAABPAUAAPQAAACJGVgWjXO7P2QVNKALBu4/AAAAP30AAAAAAAAAAT0FAAD0AAAAVVcEZt1Suz8AcYKLSOjtPwAAAD99AAAAAAAAAAE+BQAA9AAAAFVXBGbdUrs/nMzQdoXK7T8AAAA/jQAAAAAAAAABPwUAAPQAAAAjlbC1LTK7P1KRSycztO0/AAAAP40AAAAAAAAAAUAFAAD0AAAAuRAJVc7wuj/u7JkScJbtPwAAAD+dAAAAAAAAAAFBBQAA9AAAAIdOtaQe0Lo/vBpBiI6H7T8AAAA/nQAAAAAAAAABQgUAAPQAAAAdyg1Ev466P4pI6P2seO0/AAAAP6wAAAAAAAAAAUMFAAD0AAAAt0Vm419Nuj9y37s4PHHtPwAAAD+sAAAAAAAAAAFEBQAA9AAAAE/BvoIADLo/WHaPc8tp7T8AAAA/vAAAAAAAAAABRQUAAPQAAADpPBciocq5P0ANY65aYu0/AAAAP7wAAAAAAAAAAUYFAAD0AAAAs3rDcfGpuT9ADWOuWmLtPwAAAD/LAAAAAAAAAAFHBQAA9AAAAE32GxGSaLk/QA1jrlpi7T8AAAA/ywAAAAAAAAABSAUAAPQAAABN9hsRkmi5PyikNunpWu0/AAAAP9sAAAAAAAAAAUkFAAD0AAAAGTTIYOJHuT8OOwokeVPtPwAAAD/bAAAAAAAAAAFKBQAA9AAAABk0yGDiR7k/9tHdXghM7T8AAAA/2wAAAAAAAAABSwUAAPQAAAAZNMhg4ke5P95osZmXRO0/AAAAP+sAAAAAAAAAAUwFAAD0AAAAGTTIYOJHuT/E/4TUJj3tPwAAAD/rAAAAAAAAAAFNBQAA9AAAAE32GxGSaLk/qpZYD7Y17T8AAAA/+gAAAAAAAAABTgUAAPQAAAB/uG/BQYm5P5ItLEpFLu0/AAAAP/oAAAAAAAAAAU8FAAD0AAAAs3rDcfGpuT94xP+E1CbtPwAAAD8KAQAAAAAAAAFQBQAA9AAAAOk8FyKhyrk/YFvTv2Mf7T8AAAA/CgEAAAAAAAABUQUAAPQAAABPwb6CAAy6P0jypvryF+0/AAAAPxoBAAAAAAAAAVIFAAD0AAAAt0Vm419Nuj8uiXo1ghDtPwAAAD8aAQAAAAAAAAFTBQAA9AAAAB3KDUS/jro/Lol6NYIQ7T8AAAA/KQEAAAAAAAABVAUAAPQAAACHTrWkHtC6Py6JejWCEO0/AAAAPykBAAAAAAAAAVUFAAD0AAAA79JcBX4Ruz9I8qb68hftPwAAAD85AQAAAAAAAAFWBQAA9AAAAIkZWBaNc7s/YFvTv2Mf7T8AAAA/OQEAAAAAAAABVwUAAPQAAADxnf927LS7P3jE/4TUJu0/AAAAP0gBAAAAAAAAAVgFAAD0AAAAjeT6h/sWvD+qllgPtjXtPwAAAD9IAQAAAAAAAAFZBQAA9AAAAPNoouhaWLw/9tHdXghM7T8AAAA/WAEAAAAAAAABWgUAAPQAAABb7UlJupm8PyikNunpWu0/AAAAP1gBAAAAAAAAAVsFAAD0AAAA9zNFWsn7vD9y37s4PHHtPwAAAD9oAQAAAAAAAAFcBQAA9AAAAF+47LooPb0/pLEUwx2A7T8AAAA/aAEAAAAAAAABXQUAAPQAAADHPJQbiH69P9aDbU3/ju0/AAAAP2gBAAAAAAAAAV4FAAD0AAAA+/7nyzefvT8IVsbX4J3tPwAAAD93AQAAAAAAAAFfBQAA9AAAAGODjyyX4L0/IL/ynFGl7T8AAAA/hwEAAAAAAAABYAUAAPQAAACVRePcRgG+P1KRSycztO0/AAAAP4cBAAAAAAAAAWEFAAD0AAAAyQc3jfYhvj9q+nfso7vtPwAAAD+HAQAAAAAAAAFiBQAA9AAAAMkHN432Ib4/hGOksRTD7T8AAAA/lwEAAAAAAAABYwUAAPQAAADJBzeN9iG+P5zM0HaFyu0/AAAAP6YBAAAAAAAAAWQFAAD0AAAAlUXj3EYBvj+EY6SxFMPtPwAAAD/FAQAAAAAAAAFlBQAA9AAAAGODjyyX4L0/avp37KO77T8AAAA/xQEAAAAAAAABZgUAAPQAAAAvwTt857+9PzooH2LCrO0/AAAAP9UBAAAAAAAAAWcFAAD0AAAA+/7nyzefvT/u7JkScJbtPwAAAD/VAQAAAAAAAAFoBQAA9AAAAPv+58s3n70/pLEUwx2A7T8AAAA/5QEAAAAAAAABaQUAAPQAAADHPJQbiH69P0ANY65aYu0/AAAAP+UBAAAAAAAAAWoFAAD0AAAAxzyUG4h+vT/20d1eCEztPwAAAD/0AQAAAAAAAAFrBQAA9AAAAMc8lBuIfr0/ki0sSkUu7T8AAAA/9AEAAAAAAAABbAUAAPQAAADHPJQbiH69P0jypvryF+0/AAAAPwQCAAAAAAAAAW0FAAD0AAAA+/7nyzefvT/+tiGroAHtPwAAAD8EAgAAAAAAAAFuBQAA9AAAAC/BO3znv70/yuTIIL/y7D8AAAA/FAIAAAAAAAABbwUAAPQAAABjg48sl+C9P4CpQ9Fs3Ow/AAAAPxQCAAAAAAAAAXAFAAD0AAAAlUXj3EYBvj9O1+pGi83sPwAAAD8jAgAAAAAAAAFxBQAA9AAAAMkHN432Ib4/Nm6+gRrG7D8AAAA/IwIAAAAAAAABcgUAAPQAAAAxjN7tVWO+Px4Fkrypvuw/AAAAPzMCAAAAAAAAAXMFAAD0AAAAmxCGTrWkvj8EnGX3OLfsPwAAAD8zAgAAAAAAAAF0BQAA9AAAAAGVLa8U5r4/BJxl9zi37D8AAAA/QgIAAAAAAAABdQUAAPQAAACd2yjAI0i/Px4Fkrypvuw/AAAAP0ICAAAAAAAAAXYFAAD0AAAAOSIk0TKqvz82br6BGsbsPwAAAD9SAgAAAAAAAAF3BQAA9AAAAGq0D/EgBsA/aEAXDPzU7D8AAAA/UgIAAAAAAAABeAUAAPQAAAC4V415KDfAP5gScJbd4+w/AAAAP1ICAAAAAAAAAXkFAAD0AAAA7BnhKdhXwD/kTfXlL/rsPwAAAD9iAgAAAAAAAAF6BQAA9AAAACDcNNqHeMA/Lol6NYIQ7T8AAAA/YgIAAAAAAAABewUAAPQAAABSnoiKN5nAP2Bb079jH+0/AAAAP3ECAAAAAAAAAXwFAAD0AAAAiGDcOue5wD+SLSxKRS7tPwAAAD+BAgAAAAAAAAF9BQAA9AAAALoiMOuW2sA/xP+E1CY97T8AAAA/gQIAAAAAAAABfgUAAPQAAADu5IObRvvAP/bR3V4ITO0/AAAAP4ECAAAAAAAAAX8FAAD0AAAAIqfXS/YbwT8OOwokeVPtPwAAAD+RAgAAAAAAAAGABQAA9AAAADyIASROLME/DjsKJHlT7T8AAAA/kQIAAAAAAAABgQUAAPQAAABwSlXU/UzBPw47CiR5U+0/AAAAP6ACAAAAAAAAAYIFAAD0AAAA5PqH+xYcxD8A4gQXkdDrPwAAAD8AAAAAAAAAAAGDBQAA9AAAAH524Jq32sM/2K5Que9d7D8AAAA/AAAAAAAAAAABhAUAAPQAAADKGV4jvwvEP1a8LpMjg+w/AAAAPxAAAAAAAAAAAYUFAAD0AAAAGL3bq8Y8xD/SyQxtV6jsPwAAAD8QAAAAAAAAAAGGBQAA9AAAAJoireR9jsQ/TtfqRovN7D8AAAA/EAAAAAAAAAABhwUAAPQAAAAciH4dNeDEP+RN9eUv+uw/AAAAPx8AAAAAAAAAAYgFAAD0AAAAggwmfpQhxT9gW9O/Yx/tPwAAAD8fAAAAAAAAAAGJBQAA9AAAAOyQzd7zYsU/xP+E1CY97T8AAAA/LwAAAAAAAAABigUAAPQAAABs9p4Xq7TFPw47CiR5U+0/AAAAPz4AAAAAAAAAAYsFAAD0AAAAupkcoLLlxT9ADWOuWmLtPwAAAD8+AAAAAAAAAAGMBQAA9AAAACIexAASJ8Y/ct+7ODxx7T8AAAA/PgAAAAAAAAABjQUAAPQAAABW4BexwUfGP3Lfuzg8ce0/AAAAP04AAAAAAAAAAY4FAAD0AAAApIOVOcl4xj9y37s4PHHtPwAAAD9OAAAAAAAAAAGPBQAA9AAAANhF6el4mcY/QA1jrlpi7T8AAAA/XgAAAAAAAAABkAUAAPQAAAAMCD2aKLrGP95osZmXRO0/AAAAP14AAAAAAAAAAZEFAAD0AAAAJulmcoDKxj94xP+E1CbtPwAAAD9tAAAAAAAAAAGSBQAA9AAAAD7KkErY2sY/FiBOcBEJ7T8AAAA/bQAAAAAAAAABkwUAAPQAAAA+ypBK2NrGP5gScJbd4+w/AAAAP30AAAAAAAAAAZQFAAD0AAAAPsqQStjaxj8EnGX3OLfsPwAAAD99AAAAAAAAAAGVBQAA9AAAAD7KkErY2sY/biVbWJSK7D8AAAA/fQAAAAAAAAABlgUAAPQAAAAm6WZygMrGP8BFJPR+Vuw/AAAAP40AAAAAAAAAAZcFAAD0AAAA8CYTwtCpxj8szxlV2insPwAAAD+cAAAAAAAAAAGYBQAA9AAAANhF6el4mcY/llgPtjX96z8AAAA/nAAAAAAAAAABmQUAAPQAAACkg5U5yXjGPxpLMdwB2Os/AAAAP5wAAAAAAAAAAZoFAAD0AAAAiqJrYXFoxj+ePVMCzrLrPwAAAD+sAAAAAAAAAAGbBQAA9AAAAHDBQYkZWMY/UgLOsnuc6z8AAAA/rAAAAAAAAAABnAUAAPQAAABW4BexwUfGPwjHSGMphus/AAAAP7sAAAAAAAAAAZ0FAAD0AAAAPP/t2Gk3xj/W9O/YR3frPwAAAD+7AAAAAAAAAAGeBQAA9AAAADz/7dhpN8Y/pCKXTmZo6z8AAAA/ywAAAAAAAAABnwUAAPQAAAA04JSqqPvJP3Z7ITB1KOo/AAAAPwAAAAAAAAAAAaAFAAD0AAAA/lKeiIo3yT9QSG3S07XqPwAAAD8AAAAAAAAAAAGhBQAA9AAAAORxdLAyJ8k/suwe55bT6j8AAAA/AAAAAAAAAAABogUAAPQAAACwryAAgwbJPxaR0PtZ8eo/AAAAPwAAAAAAAAAAAaMFAAD0AAAAls72Jyv2yD96NYIQHQ/rPwAAAD8QAAAAAAAAAAGkBQAA9AAAAHztzE/T5cg/xHAHYG8l6z8AAAA/EAAAAAAAAAABpQUAAPQAAABiDKN3e9XIP/ZCYOpQNOs/AAAAPyAAAAAAAAAAAaYFAAD0AAAAYgyjd3vVyD9CfuU5o0rrPwAAAD8gAAAAAAAAAAGnBQAA9AAAAGIMo3d71cg/clA+xIRZ6z8AAAA/LwAAAAAAAAABqAUAAPQAAACWzvYnK/bIP4y5aon1YOs/AAAAPy8AAAAAAAAAAakFAAD0AAAAsK8gAIMGyT+kIpdOZmjrPwAAAD8/AAAAAAAAAAGqBQAA9AAAAMqQStjaFsk/pCKXTmZo6z8AAAA/PwAAAAAAAAABqwUAAPQAAAD+Up6IijfJP4y5aon1YOs/AAAAP08AAAAAAAAAAawFAAD0AAAAMhXyODpYyT+MuWqJ9WDrPwAAAD9PAAAAAAAAAAGtBQAA9AAAAH64b8FBick/clA+xIRZ6z8AAAA/TwAAAAAAAAABrgUAAPQAAADmPBciocrJP1rnEf8TUus/AAAAP14AAAAAAAAAAa8FAAD0AAAANOCUqqj7yT9CfuU5o0rrPwAAAD9uAAAAAAAAAAGwBQAA9AAAAJxkPAsIPco/KBW5dDJD6z8AAAA/bgAAAAAAAAABsQUAAPQAAAAE6eNrZ37KP/ZCYOpQNOs/AAAAP30AAAAAAAAAAbIFAAD0AAAAUoxh9G6vyj/c2TMl4CzrPwAAAD99AAAAAAAAAAGzBQAA9AAAALgQCVXO8Mo/xHAHYG8l6z8AAAA/fQAAAAAAAAABtAUAAPQAAAAGtIbd1SHLP6wH25r+Hes/AAAAP40AAAAAAAAAAbUFAAD0AAAAPHbajYVCyz+sB9ua/h3rPwAAAD+NAAAAAAAAAAG2BQAA9AAAAG44Lj41Y8s/rAfbmv4d6z8AAAA/nQAAAAAAAAABtwUAAPQAAACi+oHu5IPLP8RwB2BvJes/AAAAP50AAAAAAAAAAbgFAAD0AAAAvNurxjyUyz/EcAdgbyXrPwAAAD+sAAAAAAAAAAG5BQAA9AAAANa81Z6UpMs/9kJg6lA06z8AAAA/rAAAAAAAAAABugUAAPQAAADWvNWelKTLPw6sjK/BO+s/AAAAP7wAAAAAAAAAAbsFAAD0AAAAvNurxjyUyz9a5xH/E1LrPwAAAD+8AAAAAAAAAAG8BQAA9AAAAKL6ge7kg8s/jLlqifVg6z8AAAA/zAAAAAAAAAABvQUAAPQAAACIGVgWjXPLP76LwxPXb+s/AAAAP8wAAAAAAAAAAb4FAAD0AAAAVFcEZt1Syz8Ix0hjKYbrPwAAAD/bAAAAAAAAAAG/BQAA9AAAAAa0ht3VIcs/Opmh7QqV6z8AAAA/2wAAAAAAAAABwAUAAPQAAADU8TItJgHLP2xr+nfso+s/AAAAP+sAAAAAAAAAAcEFAAD0AAAAhk61pB7Qyj+E1CY9XavrPwAAAD/rAAAAAAAAAAHCBQAA9AAAADirNxwXn8o/nj1TAs6y6z8AAAA/+gAAAAAAAAABwwUAAPQAAADqB7qTD27KP7amf8c+uus/AAAAP/oAAAAAAAAAAcQFAAD0AAAAtkVm419Nyj+2pn/HPrrrPwAAAD8KAQAAAAAAAAHFBQAA9AAAAIKDEjOwLMo/tqZ/xz666z8AAAA/CgEAAAAAAAABxgUAAPQAAACmxSRgUyfMP4j/CalNeuo/AAAAPwAAAAAAAAAAAccFAAD0AAAAwnHxqRnbzD8S128bsgrqPwAAAD8QAAAAAAAAAAHIBQAA9AAAAKiQx9HBysw/+m1DVkED6j8AAAA/EAAAAAAAAAAByQUAAPQAAACQr535abrMP+IEF5HQ++k/AAAAPxAAAAAAAAAAAcoFAAD0AAAAWu1JSbqZzD/iBBeR0PvpPwAAAD8QAAAAAAAAAAHLBQAA9AAAACgr9pgKecw/4gQXkdD76T8AAAA/IAAAAAAAAAABzAUAAPQAAAAMSszAsmjMP+IEF5HQ++k/AAAAPyAAAAAAAAAAAc0FAAD0AAAA2od4EANIzD/6bUNWQQPqPwAAAD8vAAAAAAAAAAHOBQAA9AAAAKbFJGBTJ8w/LECc4CIS6j8AAAA/PwAAAAAAAAABzwUAAPQAAAByA9GvowbMP14S9WoEIeo/AAAAPz8AAAAAAAAAAdAFAAD0AAAAWCKn10v2yz+oTXq6VjfqPwAAAD8/AAAAAAAAAAHRBQAA9AAAAD5Bff/z5cs/8oj/CalN6j8AAAA/TwAAAAAAAAAB0gUAAPQAAAAkYFMnnNXLP1gtsR5sa+o/AAAAP08AAAAAAAAAAdMFAAD0AAAACn8pT0TFyz/SOo/4n5DqPwAAAD9eAAAAAAAAAAHUBQAA9AAAAAp/KU9Excs/ON9ADWOu6j8AAAA/XgAAAAAAAAAB1QUAAPQAAAAkYFMnnNXLP5qD8iEmzOo/AAAAP24AAAAAAAAAAdYFAAD0AAAAPkF9//Plyz/8J6Q26enqPwAAAD9uAAAAAAAAAAHXBQAA9AAAAHID0a+jBsw/SGMphjsA6z8AAAA/fQAAAAAAAAAB2AUAAPQAAACmxSRgUyfMP3o1ghAdD+s/AAAAP30AAAAAAAAAAdkFAAD0AAAA2od4EANIzD+Snq7VjRbrPwAAAD+NAAAAAAAAAAHaBQAA9AAAACgr9pgKecw/rAfbmv4d6z8AAAA/jQAAAAAAAAAB2wUAAPQAAAB0znMhEqrMP5KertWNFus/AAAAP50AAAAAAAAAAdwFAAD0AAAAwnHxqRnbzD96NYIQHQ/rPwAAAD+dAAAAAAAAAAHdBQAA9AAAABAVbzIhDM0/MPr8wMr46j8AAAA/rAAAAAAAAAAB3gUAAPQAAABeuOy6KD3NP8xVS6wH2+o/AAAAP6wAAAAAAAAAAd8FAAD0AAAArFtqQzBuzT9osZmXRL3qPwAAAD+8AAAAAAAAAAHgBQAA9AAAAOAdvvPfjs0/BA3ogoGf6j8AAAA/vAAAAAAAAAAB4QUAAPQAAAAU4BGkj6/NP6JoNm6+geo/AAAAP8wAAAAAAAAAAeIFAAD0AAAASKJlVD/QzT8+xIRZ+2PqPwAAAD/MAAAAAAAAAAHjBQAA9AAAAGCDjyyX4M0/8oj/CalN6j8AAAA/zAAAAAAAAAAB5AUAAPQAAAB8ZLkE7/DNP6hNerpWN+o/AAAAP9sAAAAAAAAAAeUFAAD0AAAAlkXj3EYBzj9eEvVqBCHqPwAAAD/bAAAAAAAAAAHmBQAA9AAAAK4mDbWeEc4/EtdvG7IK6j8AAAA/6wAAAAAAAAAB5wUAAPQAAACuJg21nhHOP/ptQ1ZBA+o/AAAAP+sAAAAAAAAAAegFAAD0AAAAygc3jfYhzj/iBBeR0PvpPwAAAD/6AAAAAAAAAAHpBQAA9AAAAOLoYGVOMs4/yJvqy1/06T8AAAA/+gAAAAAAAAAB6gUAAPQAAAD8yYo9pkLOP+IEF5HQ++k/AAAAPwoBAAAAAAAAAesFAAD0AAAAGKu0Ff5Szj/6bUNWQQPqPwAAAD8KAQAAAAAAAAHsBQAA9AAAAEptCMatc84/LECc4CIS6j8AAAA/GgEAAAAAAAAB7QUAAPQAAAB+L1x2XZTOP3Z7ITB1KOo/AAAAPxoBAAAAAAAAAe4FAAD0AAAAtPGvJg21zj/CtqZ/xz7qPwAAAD8pAQAAAAAAAAHvBQAA9AAAAOazA9e81c4/8oj/CalN6j8AAAA/KQEAAAAAAAAB8AUAAPQAAAA0V4FfxAbPPz7EhFn7Y+o/AAAAPzkBAAAAAAAAAfEFAAD0AAAAaBnVD3Qnzz9wlt3j3HLqPwAAAD85AQAAAAAAAAHyBQAA9AAAAJrbKMAjSM8/omg2br6B6j8AAAA/SQEAAAAAAAAB8wUAAPQAAADQnXxw02jPP9I6j/ifkOo/AAAAP0kBAAAAAAAAAfQFAAD0AAAA6H6mSCt5zz8EDeiCgZ/qPwAAAD9YAQAAAAAAAAH1BQAA9AAAAARg0CCDic8/HHYUSPKm6j8AAAA/WAEAAAAAAAAB9gUAAPQAAAAeQfr42pnPPzjfQA1jruo/AAAAP2gBAAAAAAAAAfcFAAD0AAAABGDQIIOJzz8cdhRI8qbqPwAAAD93AQAAAAAAAAH4BQAA9AAAAOh+pkgrec8/BA3ogoGf6j8AAAA/hwEAAAAAAAAB+QUAAPQAAAC2vFKYe1jPP9I6j/ifkOo/AAAAP4cBAAAAAAAAAfoFAAD0AAAAmtsowCNIzz+iaDZuvoHqPwAAAD+XAQAAAAAAAAH7BQAA9AAAAGgZ1Q90J88/WC2xHmxr6j8AAAA/lwEAAAAAAAAB/AUAAPQAAABMOKs3HBfPPwzyK88ZVeo/AAAAP6YBAAAAAAAAAf0FAAD0AAAANFeBX8QGzz/CtqZ/xz7qPwAAAD+mAQAAAAAAAAH+BQAA9AAAABp2V4ds9s4/dnshMHUo6j8AAAA/tgEAAAAAAAAB/wUAAPQAAAAadleHbPbOPxLXbxuyCuo/AAAAP7YBAAAAAAAAAQAGAAD0AAAAGnZXh2z2zj+wMr4G7+zpPwAAAD/GAQAAAAAAAAEBBgAA9AAAADRXgV/EBs8/TI4M8ivP6T8AAAA/xgEAAAAAAAABAgYAAPQAAABMOKs3HBfPP+jpWt1osek/AAAAP9UBAAAAAAAAAQMGAAD0AAAAgvr+58s3zz9s3HwDNYzpPwAAAD/VAQAAAAAAAAEEBgAA9AAAANCdfHDTaM8/8M6eKQFn6T8AAAA/5QEAAAAAAAABBQYAAPQAAAA2IiTRMqrPP4wq7RQ+Sek/AAAAP+UBAAAAAAAAAQYGAAD0AAAAoKbLMZLrzz8QHQ87CiTpPwAAAD/4AQAAAAAAAAEHBgAA9AAAAIOVOcl4FtA/fKYEnGX36D8AAAA/+AEAAAAAAAABCAYAAPQAAAA7XqbFJGDTPzSWYrgDsOc/AAAAPwAAAAAAAAAAAQkGAAD0AAAA4S/liah40z927KO7vRDoPwAAAD8AAAAAAAAAAAEKBgAA9AAAAG4g+nXUgNM/9PmBlfE16D8AAAA/AAAAAAAAAAABCwYAAPQAAABuIPp11IDTP3AHYG8lW+g/AAAAPwAAAAAAAAAAAQwGAAD0AAAA+xAPYgCJ0z8GfmoOyofoPwAAAD8QAAAAAAAAAAENBgAA9AAAAIcBJE4skdM/gotI6P2s6D8AAAA/HwAAAAAAAAABDgYAAPQAAACHASROLJHTP/6YJsIx0ug/AAAAPx8AAAAAAAAAAQ8GAAD0AAAAFfI4OliZ0z98pgScZffoPwAAAD8fAAAAAAAAAAEQBgAA9AAAAKLiTSaEodM/3kq2sCgV6T8AAAA/LwAAAAAAAAABEQYAAPQAAACi4k0mhKHTPyiGOwB7K+k/AAAAPy8AAAAAAAAAARIGAAD0AAAALtNiErCp0z90wcBPzUHpPwAAAD8/AAAAAAAAAAETBgAA9AAAALzDd/7bsdM/ppMZ2q5Q6T8AAAA/TgAAAAAAAAABFAYAAPQAAADVpKHWM8LTP9ZlcmSQX+k/AAAAP04AAAAAAAAAARUGAAD0AAAAY5W2wl/K0z/wzp4pAWfpPwAAAD9eAAAAAAAAAAEWBgAA9AAAAApn9Ybj4tM/CDjL7nFu6T8AAAA/XgAAAAAAAAABFwYAAPQAAACxODRLZ/vTP/DOnikBZ+k/AAAAP20AAAAAAAAAARgGAAD0AAAAWApzD+sT1D/WZXJkkF/pPwAAAD9tAAAAAAAAAAEZBgAA9AAAAP7bsdNuLNQ/vvxFnx9Y6T8AAAA/bQAAAAAAAAABGgYAAPQAAAClrfCX8kTUP4wq7RQ+Sek/AAAAP30AAAAAAAAAARsGAAD0AAAA2W9ESKJl1D9cWJSKXDrpPwAAAD99AAAAAAAAAAEcBgAA9AAAAA0ymPhRhtQ/EB0POwok6T8AAAA/fQAAAAAAAAABHQYAAPQAAAC0A9e81Z7UP95KtrAoFek/AAAAP40AAAAAAAAAAR4GAAD0AAAAW9UVgVm31D98pgScZffoPwAAAD+NAAAAAAAAAAEfBgAA9AAAAAKnVEXdz9Q/MGt/TBPh6D8AAAA/nAAAAAAAAAABIAYAAPQAAAAbiH4dNeDUP8zGzTdQw+g/AAAAP5wAAAAAAAAAASEGAAD0AAAAwlm94bj41D9qIhwjjaXoPwAAAD+sAAAAAAAAAAEiBgAA9AAAANw657kQCdU/Bn5qDsqH6D8AAAA/rAAAAAAAAAABIwYAAPQAAABpK/ylPBHVP4pwjDSWYug/AAAAP7wAAAAAAAAAASQGAAD0AAAA9hsRkmgZ1T8mzNof00ToPwAAAD+8AAAAAAAAAAElBgAA9AAAAIMMJn6UIdU/wicpCxAn6D8AAAA/ywAAAAAAAAABJgYAAPQAAAAQ/TpqwCnVP3bso7u9EOg/AAAAP8sAAAAAAAAAAScGAAD0AAAAne1PVuwx1T8ssR5sa/rnPwAAAD/bAAAAAAAAAAEoBgAA9AAAABD9OmrAKdU/4nWZHBnk5z8AAAA/2wAAAAAAAAABKQYAAPQAAAC8w3f+27HTP37R5wdWxuc/AAAAPwAAAAAAAAAAASoGAAD0AAAAMp4FhB5N1D/Y1vTv2EfnPwAAAD8AAAAAAAAAAAErBgAA9AAAAPJQbiD6ddQ/Kve9i8MT5z8AAAA/AAAAAAAAAAABLAYAAPQAAAANMpj4UYbUP+C7ODxx/eY/AAAAPxAAAAAAAAAAAS0GAAD0AAAAtAPXvNWe1D+u6d+xj+7mPwAAAD8gAAAAAAAAAAEuBgAA9AAAAM7kAJUtr9Q/Yq5aYj3Y5j8AAAA/IAAAAAAAAAABLwYAAPQAAABb1RWBWbfUP0pFLp3M0OY/AAAAPyAAAAAAAAAAATAGAAD0AAAAdLY/WbHH1D8Yc9US68HmPwAAAD8jAAAAAAAAAAExBgAA9AAAAAKnVEXdz9Q/GHPVEuvB5j8AAAA/IwAAAAAAAAABMgYAAPQAAAACp1RF3c/UPzDcAdhbyeY/AAAAPzMAAAAAAAAAATMGAAD0AAAA1aSh1jPC0z9qIhwjjaXoPwAAAD8AAAAAAAAAAAE0BgAA9AAAAHHrnOdCJNQ/Vp4zqrRT6D8AAAA/AAAAAAAAAAABNQYAAPQAAAClrfCX8kTUP/T5gZXxNeg/AAAAPwAAAAAAAAAAATYGAAD0AAAATH8vXHZd1D+qvvxFnx/oPwAAAD8AAAAAAAAAAAE3BgAA9AAAAIBBgwwmftQ/RhpLMdwB6D8AAAA/EAAAAAAAAAABOAYAAPQAAAAnE8LQqZbUP/rexeGJ6+c/AAAAPyAAAAAAAAAAATkGAAD0AAAAW9UVgVm31D+YOhTNxs3nPwAAAD8gAAAAAAAAAAE6BgAA9AAAAAKnVEXdz9Q/TP+OfXS35z8AAAA/IAAAAAAAAAABOwYAAPQAAACoeJMJYejUPwLECS4ioec/AAAAPy8AAAAAAAAAATwGAAD0AAAAT0rSzeQA1T+gH1gZX4PnPwAAAD8vAAAAAAAAAAE9BgAA9AAAAPYbEZJoGdU/VOTSyQxt5z8AAAA/PwAAAAAAAAABPgYAAPQAAAAQ/TpqwCnVP/A/IbVJT+c/AAAAPz8AAAAAAAAAAT8GAAD0AAAAt855LkRC1T+mBJxl9zjnPwAAAD9PAAAAAAAAAAFABgAA9AAAANGvowacUtU/QmDqUDQb5z8AAAA/TwAAAAAAAAABQQYAAPQAAADqkM3e82LVPxCOkcZSDOc/AAAAP14AAAAAAAAAAUIGAAD0AAAAnxertBX+0j8iEno/K17nPwAAAD8AAAAAAAAAAAFDBgAA9AAAAPsQD2IAidM/GHPVEuvB5j8AAAA/AAAAAAAAAAABRAYAAPQAAAAV8jg6WJnTP+agfIgJs+Y/AAAAPwAAAAAAAAAAAUUGAAD0AAAAvMN3/tux0z+aZfc4t5zmPwAAAD8QAAAAAAAAAAFGBgAA9AAAAGOVtsJfytM/apOertWN5j8AAAA/HwAAAAAAAAABRwYAAPQAAAAKZ/WG4+LTPzjBRST0fuY/AAAAPx8AAAAAAAAAAUgGAAD0AAAAPSlJN5MD1D8G7+yZEnDmPwAAAD8vAAAAAAAAAAFJBgAA9AAAAHHrnOdCJNQ/1ByUDzFh5j8AAAA/LwAAAAAAAAABSgYAAPQAAAAYvdurxjzUP6JKO4VPUuY/AAAAPz8AAAAAAAAAAUsGAAD0AAAAv44acEpV1D9weOL6bUPmPwAAAD8/AAAAAAAAAAFMBgAA9AAAANlvREiiZdQ/WA+2Nf075j8AAAA/PwAAAAAAAAABTQYAAPQAAADyUG4g+nXUPyY9XasbLeY/AAAAP04AAAAAAAAAAU4GAAD0AAAADTKY+FGG1D8O1DDmqiXmPwAAAD9OAAAAAAAAAAFPBgAA9AAAAJkireR9jtQ/9GoEIToe5j8AAAA/TgAAAAAAAAABUAYAAPQAAAAnE8LQqZbUP9wB2FvJFuY/AAAAP14AAAAAAAAAAVEGAAD0AAAAJxPC0KmW1D/EmKuWWA/mPwAAAD9uAAAAAAAAAAFSBgAA9AAAAJkireR9jtQ/xJirllgP5j8AAAA/bgAAAAAAAAABUwYAAPQAAAANMpj4UYbUP8SYq5ZYD+Y/AAAAP30AAAAAAAAAAVQGAAD0AAAA8lBuIPp11D/cAdhbyRbmPwAAAD99AAAAAAAAAAFVBgAA9AAAANlvREiiZdQ/9GoEIToe5j8AAAA/jQAAAAAAAAABVgYAAPQAAAAyngWEHk3UPyY9XasbLeY/AAAAP40AAAAAAAAAAVcGAAD0AAAAi8zGv5o01D9ApolwjDTmPwAAAD+cAAAAAAAAAAFYBgAA9AAAAFgKcw/rE9Q/cHji+m1D5j8AAAA/nAAAAAAAAAABWQYAAPQAAACxODRLZ/vTP6JKO4VPUuY/AAAAP6wAAAAAAAAAAVoGAAD0AAAACmf1huPi0z/uhcDUoWjmPwAAAD+sAAAAAAAAAAFbBgAA9AAAAGOVtsJfytM/IFgZX4N35j8AAAA/vAAAAAAAAAABXAYAAPQAAAAu02ISsKnTP2qTnq7VjeY/AAAAP7wAAAAAAAAAAV0GAAD0AAAA+xAPYgCJ0z+0ziP+J6TmPwAAAD/LAAAAAAAAAAFeBgAA9AAAAMdOu7FQaNM/GHPVEuvB5j8AAAA/ywAAAAAAAAABXwYAAPQAAACUjGcBoUfTP3oXhyeu3+Y/AAAAP9sAAAAAAAAAAWAGAAD0AAAA0tn+ZMUe0z/guzg8cf3mPwAAAD/bAAAAAAAAAAFhBgAA9AAAACwIwKBBBtM/Kve9i8MT5z8AAAA/6wAAAAAAAAABYgYAAPQAAAD4RWzwkeXSP4ybb6CGMec/AAAAP+sAAAAAAAAAAWMGAAD0AAAAw4MYQOLE0j/Y1vTv2EfnPwAAAD/6AAAAAAAAAAFkBgAA9AAAAB2y2XterNI/IhJ6Pyte5z8AAAA/+gAAAAAAAAABZQYAAPQAAAB34Jq32pPSP1Tk0skMbec/AAAAP/oAAAAAAAAAAWYGAAD0AAAAXP9w34KD0j9sTf+OfXTnPwAAAD8KAQAAAAAAAAFnBgAA9AAAANAOXPNWe9I/oB9YGV+D5z8AAAA/GQEAAAAAAAABaAYAAPQAAABCHkcHK3PSP7iIhN7Piuc/AAAAPxkBAAAAAAAAAWkGAAD0AAAAtS0yG/9q0j/Q8bCjQJLnPwAAAD8ZAQAAAAAAAAFqBgAA9AAAACk9HS/TYtI/0PGwo0CS5z8AAAA/KQEAAAAAAAABawYAAPQAAAC1LTIb/2rSP9DxsKNAkuc/AAAAPykBAAAAAAAAAWwGAAD0AAAAQh5HBytz0j+4iITez4rnPwAAAD85AQAAAAAAAAFtBgAA9AAAANAOXPNWe9I/oB9YGV+D5z8AAAA/OQEAAAAAAAABbgYAAPQAAAB34Jq32pPSP4a2K1Tue+c/AAAAP0gBAAAAAAAAAW8GAAD0AAAAHbLZe16s0j9U5NLJDG3nPwAAAD9IAQAAAAAAAAFwBgAA9AAAAFF0LSwOzdI/CqlNerpW5z8AAAA/WAEAAAAAAAABcQYAAPQAAACFNoHcve3SP6YEnGX3OOc/AAAAP1gBAAAAAAAAAXIGAAD0AAAAuPjUjG0O0z9CYOpQNBvnPwAAAD9oAQAAAAAAAAFzBgAA9AAAAO26KD0dL9M/4Ls4PHH95j8AAAA/aAEAAAAAAAABdAYAAPQAAAAgfXztzE/TP3oXhyeu3+Y/AAAAP2wBAAAAAAAAAXUGAAD0AAAAVD/QnXxw0z8w3AHYW8nmPwAAAD9sAQAAAAAAAAF2BgAA9AAAABXyODpYmdM/zjdQw5ir5j8AAAA/fAEAAAAAAAABdwYAAPQAAADVpKHWM8LTP2qTnq7VjeY/AAAAP3wBAAAAAAAAAXgGAAD0AAAAl1cKcw/r0z8G7+yZEnDmPwAAAD+LAQAAAAAAAAF5BgAA9AAAAFgKcw/rE9Q/oko7hU9S5j8AAAA/iwEAAAAAAAABegYAAPQAAACLzMa/mjTUP0CmiXCMNOY/AAAAP4sBAAAAAAAAAXsGAAD0AAAAv44acEpV1D/0agQhOh7mPwAAAD+bAQAAAAAAAAF8BgAA9AAAANlvREiiZdQ/kMZSDHcA5j8AAAA/mwEAAAAAAAABfQYAAPQAAACAQYMMJn7UP2D0+YGV8eU/AAAAP6sBAAAAAAAAAX4GAAD0AAAAJxPC0KmW1D8UuXQyQ9vlPwAAAD+rAQAAAAAAAAF/BgAA9AAAAED066gBp9Q/5OYbqGHM5T8AAAA/ugEAAAAAAAABgAYAAPQAAADO5ACVLa/UP8p97+LwxOU/AAAAP7oBAAAAAAAAAYEGAAD0AAAAzuQAlS2v1D+wFMMdgL3lPwAAAD/KAQAAAAAAAAGCBgAA9AAAAED066gBp9Q/sBTDHYC95T8AAAA/ygEAAAAAAAAL"/>
</p:tagLst>
</file>

<file path=ppt/tags/tag43.xml><?xml version="1.0" encoding="utf-8"?>
<p:tagLst xmlns:a="http://schemas.openxmlformats.org/drawingml/2006/main" xmlns:r="http://schemas.openxmlformats.org/officeDocument/2006/relationships" xmlns:p="http://schemas.openxmlformats.org/presentationml/2006/main">
  <p:tag name="TIMING" val="|16.37|0.4860001|0.434|0.2709999|9.25|46.487|12.26"/>
</p:tagLst>
</file>

<file path=ppt/tags/tag44.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30346|recordLength=130346|start=0|end=130346|audioFormat={00001610-0000-0010-8000-00AA00389B71}|audioRate=44100|muted=false|volume=0.8|fadeIn=0|fadeOut=0|videoFormat={34363248-0000-0010-8000-00AA00389B71}|videoRate=15|videoWidth=256|videoHeight=256"/>
</p:tagLst>
</file>

<file path=ppt/tags/tag45.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C4AAAAuAAAABwMAAAAAAQAAAEAAAAAECUlua0F0b21WMQIAAAAJBAAAAAkFAAAACQYAAAAJBwAAAAkIAAAACQkAAAAJCgAAAAkLAAAACQwAAAAJDQAAAAkOAAAACQ8AAAAJEAAAAAkRAAAACRIAAAAJEwAAAAkUAAAACRUAAAAJFgAAAAkXAAAACRgAAAAJGQAAAAkaAAAACRsAAAAJHAAAAAkdAAAACR4AAAAJHwAAAAkgAAAACSEAAAAJIgAAAAkjAAAACSQAAAAJJQAAAAkmAAAACScAAAAJKAAAAAkpAAAACSoAAAAJKwAAAAksAAAACS0AAAAJLgAAAAkvAAAACTAAAAAJMQAAAA0SBQQAAAALUGVuU3Ryb2tlVjEEAAAACkF0dHJpYnV0ZXMFVHJhY2UJU3RhcnRUaW1lBFR5cGUEBAAED1BlbkF0dHJpYnV0ZXNWMQIAAAAKSW5rVHJhY2VWMQIAAAAQDEFjdGlvblR5cGVWMQIAAAACAAAACTIAAAAJMwAAAAQiAAAAAAAABcz///8MQWN0aW9uVHlwZVYxAQAAAAd2YWx1ZV9fAAgCAAAAAAAAAAEFAAAABAAAAAk1AAAACTYAAAA3gQAAAAAAAAHJ////zP///wAAAAABBgAAAAQAAAAJOAAAAAk5AAAAAYsAAAAAAAABxv///8z///8AAAAAAQcAAAAEAAAACTsAAAAJPAAAAHuNAAAAAAAAAcP////M////AAAAAAEIAAAABAAAAAk+AAAACT8AAACejwAAAAAAAAHA////zP///wAAAAABCQAAAAQAAAAJQQAAAAlCAAAA/J8AAAAAAAABvf///8z///8AAAAAAQoAAAAEAAAACUQAAAAJRQAAADa4AAAAAAAAAbr////M////AAAAAAELAAAABAAAAAlHAAAACUgAAAAzuwAAAAAAAAG3////zP///wAAAAABDAAAAAQAAAAJSgAAAAlLAAAAtr4AAAAAAAABtP///8z///8AAAAAAQ0AAAAEAAAACU0AAAAJTgAAAIG/AAAAAAAAAbH////M////AAAAAAEOAAAABAAAAAlQAAAACVEAAAAMwQAAAAAAAAGu////zP///wAAAAABDwAAAAQAAAAJUwAAAAlUAAAALcMAAAAAAAABq////8z///8AAAAAARAAAAAEAAAACVYAAAAJVwAAAKjlAAAAAAAAAaj////M////AAAAAAERAAAABAAAAAlZAAAACVoAAACm7AAAAAAAAAGl////zP///wAAAAABEgAAAAQAAAAJXAAAAAldAAAAuf0AAAAAAAABov///8z///8AAAAAARMAAAAEAAAACV8AAAAJYAAAAFD/AAAAAAAAAZ/////M////AAAAAAEUAAAABAAAAAliAAAACWMAAAAKAQEAAAAAAAGc////zP///wAAAAABFQAAAAQAAAAJZQAAAAlmAAAASgcBAAAAAAABmf///8z///8AAAAAARYAAAAEAAAACWgAAAAJaQAAAA8JAQAAAAAAAZb////M////AAAAAAEXAAAABAAAAAlrAAAACWwAAAC1CgEAAAAAAAGT////zP///wAAAAABGAAAAAQAAAAJbgAAAAlvAAAAURIBAAAAAAABkP///8z///8AAAAAARkAAAAEAAAACXEAAAAJcgAAALgTAQAAAAAAAY3////M////AAAAAAEaAAAABAAAAAl0AAAACXUAAAANFwEAAAAAAAGK////zP///wAAAAABGwAAAAQAAAAJdwAAAAl4AAAARRgBAAAAAAABh////8z///8AAAAAARwAAAAEAAAACXoAAAAJewAAADg/AQAAAAAAAYT////M////AAAAAAEdAAAABAAAAAl9AAAACX4AAAAlQgEAAAAAAAGB////zP///wAAAAABHgAAAAQAAAAJgAAAAAmBAAAAZlgBAAAAAAABfv///8z///8AAAAAAR8AAAAEAAAACYMAAAAJhAAAAJNZAQAAAAAAAXv////M////AAAAAAEgAAAABAAAAAmGAAAACYcAAAAKWwEAAAAAAAF4////zP///wAAAAABIQAAAAQAAAAJiQAAAAmKAAAAzF0BAAAAAAABdf///8z///8AAAAAASIAAAAEAAAACYwAAAAJjQAAAPlgAQAAAAAAAXL////M////AAAAAAEjAAAABAAAAAmPAAAACZAAAABkYgEAAAAAAAFv////zP///wAAAAABJAAAAAQAAAAJkgAAAAmTAAAAbJIBAAAAAAABbP///8z///8AAAAAASUAAAAEAAAACZUAAAAJlgAAAHmbAQAAAAAAAWn////M////AAAAAAEmAAAABAAAAAmYAAAACZkAAACLngEAAAAAAAFm////zP///wAAAAABJwAAAAQAAAAJmwAAAAmcAAAAVqIBAAAAAAABY////8z///8AAAAAASgAAAAEAAAACZ4AAAAJnwAAALOjAQAAAAAAAWD////M////AAAAAAEpAAAABAAAAAmhAAAACaIAAAAiqgEAAAAAAAFd////zP///wAAAAABKgAAAAQAAAAJpAAAAAmlAAAAMrcBAAAAAAABWv///8z///8AAAAAASsAAAAEAAAACacAAAAJqAAAAMW5AQAAAAAAAVf////M////AAAAAAEsAAAABAAAAAmqAAAACasAAABruwEAAAAAAAFU////zP///wAAAAABLQAAAAQAAAAJrQAAAAmuAAAA+sEBAAAAAAABUf///8z///8AAAAAAS4AAAAEAAAACbAAAAAJsQAAAP/KAQAAAAAAAU7////M////AAAAAAEvAAAABAAAAAmzAAAACbQAAACdzQEAAAAAAAFL////zP///wAAAAABMAAAAAQAAAAJtgAAAAm3AAAAUNABAAAAAAABSP///8z///8AAAAAATEAAAAEAAAACbkAAAAJugAAAIfSAQAAAAAAAUX////M////AAAAAAUyAAAAD1BlbkF0dHJpYnV0ZXNWMQoAAAAHX2NvbG9yQQdfY29sb3JSB19jb2xvckcHX2NvbG9yQgpGaXRUb0N1cnZlBkhlaWdodA5JZ25vcmVQcmVzc3VyZQ1Jc0hpZ2hsaWdodGVyBVNoYXBlBVdpZHRoAAAAAAAAAAAEAAICAgIBBgEBDEJydXNoU2hhcGVWMQIAAAAGAgAAAP//AAAAAAAAAAAACEAAAAVE////DEJydXNoU2hhcGVWMQEAAAAHdmFsdWVfXwAIAgAAAAEAAAAAAAAAAAAIQAUzAAAACklua1RyYWNlVjEDAAAADUxpc3RgMStfaXRlbXMMTGlzdGAxK19zaXplD0xpc3RgMStfdmVyc2lvbgQAABhTaGFyZWQuSW5raW5nLklua1BvaW50W10CAAAACAgCAAAACb0AAACjAAAAowAAAAE1AAAAMgAAAP8AAP8AAAAAAAAACEAAAAFC////RP///wEAAAAAAAAAAAAIQAE2AAAAMwAAAAm/AAAA3AAAANwAAAABOAAAADIAAAD/AAD/AAAAAAAAAAhAAAABQP///0T///8BAAAAAAAAAAAACEABOQAAADMAAAAJwQAAACsAAAArAAAAATsAAAAyAAAA/wAA/wAAAAAAAAAIQAAAAT7///9E////AQAAAAAAAAAAAAhAATwAAAAzAAAACcMAAAAnAAAAJwAAAAE+AAAAMgAAAP8AAP8AAAAAAAAACEAAAAE8////RP///wEAAAAAAAAAAAAIQAE/AAAAMwAAAAnFAAAAUAAAAFAAAAABQQAAADIAAAD/AAD/AAAAAAAAAAhAAAABOv///0T///8BAAAAAAAAAAAACEABQgAAADMAAAAJxwAAAM8AAADPAAAAAUQAAAAyAAAA/wAA/wAAAAAAAAAIQAAAATj///9E////AQAAAAAAAAAAAAhAAUUAAAAzAAAACckAAAA7AAAAOwAAAAFHAAAAMgAAAP8AAP8AAAAAAAAACEAAAAE2////RP///wEAAAAAAAAAAAAIQAFIAAAAMwAAAAnLAAAASwAAAEsAAAABSgAAADIAAAD/AAD/AAAAAAAAAAhAAAABNP///0T///8BAAAAAAAAAAAACEABSwAAADMAAAAJzQAAAAEAAAABAAAAAU0AAAAyAAAA/wAA/wAAAAAAAAAIQAAAATL///9E////AQAAAAAAAAAAAAhAAU4AAAAzAAAACc8AAAAYAAAAGAAAAAFQAAAAMgAAAP8AAP8AAAAAAAAACEAAAAEw////RP///wEAAAAAAAAAAAAIQAFRAAAAMwAAAAnRAAAAIgAAACIAAAABUwAAADIAAAD/AAD/AAAAAAAAAAhAAAABLv///0T///8BAAAAAAAAAAAACEABVAAAADMAAAAJ0wAAAEwAAABMAAAAAVYAAAAyAAAA/wAA/wAAAAAAAAAIQAAAASz///9E////AQAAAAAAAAAAAAhAAVcAAAAzAAAACdUAAAB3AAAAdwAAAAFZAAAAMgAAAP8AAP8AAAAAAAAACEAAAAEq////RP///wEAAAAAAAAAAAAIQAFaAAAAMwAAAAnXAAAAMQAAADEAAAABXAAAADIAAAD/AAD/AAAAAAAAAAhAAAABKP///0T///8BAAAAAAAAAAAACEABXQAAADMAAAAJ2QAAABUAAAAVAAAAAV8AAAAyAAAA/wAA/wAAAAAAAAAIQAAAASb///9E////AQAAAAAAAAAAAAhAAWAAAAAzAAAACdsAAAAeAAAAHgAAAAFiAAAAMgAAAP8AAP8AAAAAAAAACEAAAAEk////RP///wEAAAAAAAAAAAAIQAFjAAAAMwAAAAndAAAADgAAAA4AAAABZQAAADIAAAD/AAD/AAAAAAAAAAhAAAABIv///0T///8BAAAAAAAAAAAACEABZgAAADMAAAAJ3wAAABcAAAAXAAAAAWgAAAAyAAAA/wAA/wAAAAAAAAAIQAAAASD///9E////AQAAAAAAAAAAAAhAAWkAAAAzAAAACeEAAAAbAAAAGwAAAAFrAAAAMgAAAP8AAP8AAAAAAAAACEAAAAEe////RP///wEAAAAAAAAAAAAIQAFsAAAAMwAAAAnjAAAACwAAAAsAAAABbgAAADIAAAD/AAD/AAAAAAAAAAhAAAABHP///0T///8BAAAAAAAAAAAACEABbwAAADMAAAAJ5QAAAA4AAAAOAAAAAXEAAAAyAAAA/wAA/wAAAAAAAAAIQAAAARr///9E////AQAAAAAAAAAAAAhAAXIAAAAzAAAACecAAAALAAAACwAAAAF0AAAAMgAAAP8AAP8AAAAAAAAACEAAAAEY////RP///wEAAAAAAAAAAAAIQAF1AAAAMwAAAAnpAAAADQAAAA0AAAABdwAAADIAAAD/AAD/AAAAAAAAAAhAAAABFv///0T///8BAAAAAAAAAAAACEABeAAAADMAAAAJ6wAAAAwAAAAMAAAAAXoAAAAyAAAA/wAA/wAAAAAAAAAIQAAAART///9E////AQAAAAAAAAAAAAhAAXsAAAAzAAAACe0AAAAcAAAAHAAAAAF9AAAAMgAAAP8AAP8AAAAAAAAACEAAAAES////RP///wEAAAAAAAAAAAAIQAF+AAAAMwAAAAnvAAAAOgAAADoAAAABgAAAADIAAAD/AAD/AAAAAAAAAAhAAAABEP///0T///8BAAAAAAAAAAAACEABgQAAADMAAAAJ8QAAABAAAAAQAAAAAYMAAAAyAAAA/wAA/wAAAAAAAAAIQAAAAQ7///9E////AQAAAAAAAAAAAAhAAYQAAAAzAAAACfMAAAAPAAAADwAAAAGGAAAAMgAAAP8AAP8AAAAAAAAACEAAAAEM////RP///wEAAAAAAAAAAAAIQAGHAAAAMwAAAAn1AAAANgAAADYAAAABiQAAADIAAAD/AAD/AAAAAAAAAAhAAAABCv///0T///8BAAAAAAAAAAAACEABigAAADMAAAAJ9wAAAFAAAABQAAAAAYwAAAAyAAAA/wAA/wAAAAAAAAAIQAAAAQj///9E////AQAAAAAAAAAAAAhAAY0AAAAzAAAACfkAAAAaAAAAGgAAAAGPAAAAMgAAAP8AAP8AAAAAAAAACEAAAAEG////RP///wEAAAAAAAAAAAAIQAGQAAAAMwAAAAn7AAAAdQAAAHUAAAABkgAAADIAAAD/AAD/AAAAAAAAAAhAAAABBP///0T///8BAAAAAAAAAAAACEABkwAAADMAAAAJ/QAAAKwAAACsAAAAAZUAAAAyAAAA/wAA/wAAAAAAAAAIQAAAAQL///9E////AQAAAAAAAAAAAAhAAZYAAAAzAAAACf8AAABEAAAARAAAAAGYAAAAMgAAAP8AAP8AAAAAAAAACEAAAAEA////RP///wEAAAAAAAAAAAAIQAGZAAAAMwAAAAkBAQAAZwAAAGcAAAABmwAAADIAAAD/AAD/AAAAAAAAAAhAAAAB/v7//0T///8BAAAAAAAAAAAACEABnAAAADMAAAAJAwEAABkAAAAZAAAAAZ4AAAAyAAAA/wAA/wAAAAAAAAAIQAAAAfz+//9E////AQAAAAAAAAAAAAhAAZ8AAAAzAAAACQUBAAB4AAAAeAAAAAGhAAAAMgAAAP8AAP8AAAAAAAAACEAAAAH6/v//RP///wEAAAAAAAAAAAAIQAGiAAAAMwAAAAkHAQAA4gAAAOIAAAABpAAAADIAAAD/AAD/AAAAAAAAAAhAAAAB+P7//0T///8BAAAAAAAAAAAACEABpQAAADMAAAAJCQEAACoAAAAqAAAAAacAAAAyAAAA/wAA/wAAAAAAAAAIQAAAAfb+//9E////AQAAAAAAAAAAAAhAAagAAAAzAAAACQsBAAAOAAAADgAAAAGqAAAAMgAAAP8AAP8AAAAAAAAACEAAAAH0/v//RP///wEAAAAAAAAAAAAIQAGrAAAAMwAAAAkNAQAADwAAAA8AAAABrQAAADIAAAD/AAD/AAAAAAAAAAhAAAAB8v7//0T///8BAAAAAAAAAAAACEABrgAAADMAAAAJDwEAAMwAAADMAAAAAbAAAAAyAAAA/wAA/wAAAAAAAAAIQAAAAfD+//9E////AQAAAAAAAAAAAAhAAbEAAAAzAAAACREBAAAmAAAAJgAAAAGzAAAAMgAAAP8AAP8AAAAAAAAACEAAAAHu/v//RP///wEAAAAAAAAAAAAIQAG0AAAAMwAAAAkTAQAAEQAAABEAAAABtgAAADIAAAD/AAD/AAAAAAAAAAhAAAAB7P7//0T///8BAAAAAAAAAAAACEABtwAAADMAAAAJFQEAAA0AAAANAAAAAbkAAAAyAAAA/wAA/wAAAAAAAAAIQAAAAer+//9E////AQAAAAAAAAAAAAhAAboAAAAzAAAACRcBAAA8AAAAPAAAAAe9AAAAAAEAAAAAAQAABApJbmtQb2ludFYxAgAAAAkYAQAACRkBAAAJGgEAAAkbAQAACRwBAAAJHQEAAAkeAQAACR8BAAAJIAEAAAkhAQAACSIBAAAJIwEAAAkkAQAACSUBAAAJJgEAAAknAQAACSgBAAAJKQEAAAkqAQAACSsBAAAJLAEAAAktAQAACS4BAAAJLwEAAAkwAQAACTEBAAAJMgEAAAkzAQAACTQBAAAJNQEAAAk2AQAACTcBAAAJOAEAAAk5AQAACToBAAAJOwEAAAk8AQAACT0BAAAJPgEAAAk/AQAACUABAAAJQQEAAAlCAQAACUMBAAAJRAEAAAlFAQAACUYBAAAJRwEAAAlIAQAACUkBAAAJSgEAAAlLAQAACUwBAAAJTQEAAAlOAQAACU8BAAAJUAEAAAlRAQAACVIBAAAJUwEAAAlUAQAACVUBAAAJVgEAAAlXAQAACVgBAAAJWQEAAAlaAQAACVsBAAAJXAEAAAldAQAACV4BAAAJXwEAAAlgAQAACWEBAAAJYgEAAAljAQAACWQBAAAJZQEAAAlmAQAACWcBAAAJaAEAAAlpAQAACWoBAAAJawEAAAlsAQAACW0BAAAJbgEAAAlvAQAACXABAAAJcQEAAAlyAQAACXMBAAAJdAEAAAl1AQAACXYBAAAJdwEAAAl4AQAACXkBAAAJegEAAAl7AQAACXwBAAAJfQEAAAl+AQAACX8BAAAJgAEAAAmBAQAACYIBAAAJgwEAAAmEAQAACYUBAAAJhgEAAAmHAQAACYgBAAAJiQEAAAmKAQAACYsBAAAJjAEAAAmNAQAACY4BAAAJjwEAAAmQAQAACZEBAAAJkgEAAAmTAQAACZQBAAAJlQEAAAmWAQAACZcBAAAJmAEAAAmZAQAACZoBAAAJmwEAAAmcAQAACZ0BAAAJngEAAAmfAQAACaABAAAJoQEAAAmiAQAACaMBAAAJpAEAAAmlAQAACaYBAAAJpwEAAAmoAQAACakBAAAJqgEAAAmrAQAACawBAAAJrQEAAAmuAQAACa8BAAAJsAEAAAmxAQAACbIBAAAJswEAAAm0AQAACbUBAAAJtgEAAAm3AQAACbgBAAAJuQEAAAm6AQAADV0HvwAAAAABAAAAAAEAAAQKSW5rUG9pbnRWMQIAAAAJuwEAAAm8AQAACb0BAAAJvgEAAAm/AQAACcABAAAJwQEAAAnCAQAACcMBAAAJxAEAAAnFAQAACcYBAAAJxwEAAAnIAQAACckBAAAJygEAAAnLAQAACcwBAAAJzQEAAAnOAQAACc8BAAAJ0AEAAAnRAQAACdIBAAAJ0wEAAAnUAQAACdUBAAAJ1gEAAAnXAQAACdgBAAAJ2QEAAAnaAQAACdsBAAAJ3AEAAAndAQAACd4BAAAJ3wEAAAngAQAACeEBAAAJ4gEAAAnjAQAACeQBAAAJ5QEAAAnmAQAACecBAAAJ6AEAAAnpAQAACeoBAAAJ6wEAAAnsAQAACe0BAAAJ7gEAAAnvAQAACfABAAAJ8QEAAAnyAQAACfMBAAAJ9AEAAAn1AQAACfYBAAAJ9wEAAAn4AQAACfkBAAAJ+gEAAAn7AQAACfwBAAAJ/QEAAAn+AQAACf8BAAAJAAIAAAkBAgAACQICAAAJAwIAAAkEAgAACQUCAAAJBgIAAAkHAgAACQgCAAAJCQIAAAkKAgAACQsCAAAJDAIAAAkNAgAACQ4CAAAJDwIAAAkQAgAACRECAAAJEgIAAAkTAgAACRQCAAAJFQIAAAkWAgAACRcCAAAJGAIAAAkZAgAACRoCAAAJGwIAAAkcAgAACR0CAAAJHgIAAAkfAgAACSACAAAJIQIAAAkiAgAACSMCAAAJJAIAAAklAgAACSYCAAAJJwIAAAkoAgAACSkCAAAJKgIAAAkrAgAACSwCAAAJLQIAAAkuAgAACS8CAAAJMAIAAAkxAgAACTICAAAJMwIAAAk0AgAACTUCAAAJNgIAAAk3AgAACTgCAAAJOQIAAAk6AgAACTsCAAAJPAIAAAk9AgAACT4CAAAJPwIAAAlAAgAACUECAAAJQgIAAAlDAgAACUQCAAAJRQIAAAlGAgAACUcCAAAJSAIAAAlJAgAACUoCAAAJSwIAAAlMAgAACU0CAAAJTgIAAAlPAgAACVACAAAJUQIAAAlSAgAACVMCAAAJVAIAAAlVAgAACVYCAAAJVwIAAAlYAgAACVkCAAAJWgIAAAlbAgAACVwCAAAJXQIAAAleAgAACV8CAAAJYAIAAAlhAgAACWICAAAJYwIAAAlkAgAACWUCAAAJZgIAAAlnAgAACWgCAAAJaQIAAAlqAgAACWsCAAAJbAIAAAltAgAACW4CAAAJbwIAAAlwAgAACXECAAAJcgIAAAlzAgAACXQCAAAJdQIAAAl2AgAACXcCAAAJeAIAAAl5AgAACXoCAAAJewIAAAl8AgAACX0CAAAJfgIAAAl/AgAACYACAAAJgQIAAAmCAgAACYMCAAAJhAIAAAmFAgAACYYCAAAJhwIAAAmIAgAACYkCAAAJigIAAAmLAgAACYwCAAAJjQIAAAmOAgAACY8CAAAJkAIAAAmRAgAACZICAAAJkwIAAAmUAgAACZUCAAAJlgIAAA0kB8EAAAAAAQAAAEAAAAAECklua1BvaW50VjECAAAACZcCAAAJmAIAAAmZAgAACZoCAAAJmwIAAAmcAgAACZ0CAAAJngIAAAmfAgAACaACAAAJoQIAAAmiAgAACaMCAAAJpAIAAAmlAgAACaYCAAAJpwIAAAmoAgAACakCAAAJqgIAAAmrAgAACawCAAAJrQIAAAmuAgAACa8CAAAJsAIAAAmxAgAACbICAAAJswIAAAm0AgAACbUCAAAJtgIAAAm3AgAACbgCAAAJuQIAAAm6AgAACbsCAAAJvAIAAAm9AgAACb4CAAAJvwIAAAnAAgAACcECAAANFQfDAAAAAAEAAABAAAAABApJbmtQb2ludFYxAgAAAAnCAgAACcMCAAAJxAIAAAnFAgAACcYCAAAJxwIAAAnIAgAACckCAAAJygIAAAnLAgAACcwCAAAJzQIAAAnOAgAACc8CAAAJ0AIAAAnRAgAACdICAAAJ0wIAAAnUAgAACdUCAAAJ1gIAAAnXAgAACdgCAAAJ2QIAAAnaAgAACdsCAAAJ3AIAAAndAgAACd4CAAAJ3wIAAAngAgAACeECAAAJ4gIAAAnjAgAACeQCAAAJ5QIAAAnmAgAACecCAAAJ6AIAAA0ZB8UAAAAAAQAAAIAAAAAECklua1BvaW50VjECAAAACekCAAAJ6gIAAAnrAgAACewCAAAJ7QIAAAnuAgAACe8CAAAJ8AIAAAnxAgAACfICAAAJ8wIAAAn0AgAACfUCAAAJ9gIAAAn3AgAACfgCAAAJ+QIAAAn6AgAACfsCAAAJ/AIAAAn9AgAACf4CAAAJ/wIAAAkAAwAACQEDAAAJAgMAAAkDAwAACQQDAAAJBQMAAAkGAwAACQcDAAAJCAMAAAkJAwAACQoDAAAJCwMAAAkMAwAACQ0DAAAJDgMAAAkPAwAACRADAAAJEQMAAAkSAwAACRMDAAAJFAMAAAkVAwAACRYDAAAJFwMAAAkYAwAACRkDAAAJGgMAAAkbAwAACRwDAAAJHQMAAAkeAwAACR8DAAAJIAMAAAkhAwAACSIDAAAJIwMAAAkkAwAACSUDAAAJJgMAAAknAwAACSgDAAAJKQMAAAkqAwAACSsDAAAJLAMAAAktAwAACS4DAAAJLwMAAAkwAwAACTEDAAAJMgMAAAkzAwAACTQDAAAJNQMAAAk2AwAACTcDAAAJOAMAAA0wB8cAAAAAAQAAAAABAAAECklua1BvaW50VjECAAAACTkDAAAJOgMAAAk7AwAACTwDAAAJPQMAAAk+AwAACT8DAAAJQAMAAAlBAwAACUIDAAAJQwMAAAlEAwAACUUDAAAJRgMAAAlHAwAACUgDAAAJSQMAAAlKAwAACUsDAAAJTAMAAAlNAwAACU4DAAAJTwMAAAlQAwAACVEDAAAJUgMAAAlTAwAACVQDAAAJVQMAAAlWAwAACVcDAAAJWAMAAAlZAwAACVoDAAAJWwMAAAlcAwAACV0DAAAJXgMAAAlfAwAACWADAAAJYQMAAAliAwAACWMDAAAJZAMAAAllAwAACWYDAAAJZwMAAAloAwAACWkDAAAJagMAAAlrAwAACWwDAAAJbQMAAAluAwAACW8DAAAJcAMAAAlxAwAACXIDAAAJcwMAAAl0AwAACXUDAAAJdgMAAAl3AwAACXgDAAAJeQMAAAl6AwAACXsDAAAJfAMAAAl9AwAACX4DAAAJfwMAAAmAAwAACYEDAAAJggMAAAmDAwAACYQDAAAJhQMAAAmGAwAACYcDAAAJiAMAAAmJAwAACYoDAAAJiwMAAAmMAwAACY0DAAAJjgMAAAmPAwAACZADAAAJkQMAAAmSAwAACZMDAAAJlAMAAAmVAwAACZYDAAAJlwMAAAmYAwAACZkDAAAJmgMAAAmbAwAACZwDAAAJnQMAAAmeAwAACZ8DAAAJoAMAAAmhAwAACaIDAAAJowMAAAmkAwAACaUDAAAJpgMAAAmnAwAACagDAAAJqQMAAAmqAwAACasDAAAJrAMAAAmtAwAACa4DAAAJrwMAAAmwAwAACbEDAAAJsgMAAAmzAwAACbQDAAAJtQMAAAm2AwAACbcDAAAJuAMAAAm5AwAACboDAAAJuwMAAAm8AwAACb0DAAAJvgMAAAm/AwAACcADAAAJwQMAAAnCAwAACcMDAAAJxAMAAAnFAwAACcYDAAAJxwMAAAnIAwAACckDAAAJygMAAAnLAwAACcwDAAAJzQMAAAnOAwAACc8DAAAJ0AMAAAnRAwAACdIDAAAJ0wMAAAnUAwAACdUDAAAJ1gMAAAnXAwAACdgDAAAJ2QMAAAnaAwAACdsDAAAJ3AMAAAndAwAACd4DAAAJ3wMAAAngAwAACeEDAAAJ4gMAAAnjAwAACeQDAAAJ5QMAAAnmAwAACecDAAAJ6AMAAAnpAwAACeoDAAAJ6wMAAAnsAwAACe0DAAAJ7gMAAAnvAwAACfADAAAJ8QMAAAnyAwAACfMDAAAJ9AMAAAn1AwAACfYDAAAJ9wMAAAn4AwAACfkDAAAJ+gMAAAn7AwAACfwDAAAJ/QMAAAn+AwAACf8DAAAJAAQAAAkBBAAACQIEAAAJAwQAAAkEBAAACQUEAAAJBgQAAAkHBAAADTEHyQAAAAABAAAAQAAAAAQKSW5rUG9pbnRWMQIAAAAJCAQAAAkJBAAACQoEAAAJCwQAAAkMBAAACQ0EAAAJDgQAAAkPBAAACRAEAAAJEQQAAAkSBAAACRMEAAAJFAQAAAkVBAAACRYEAAAJFwQAAAkYBAAACRkEAAAJGgQAAAkbBAAACRwEAAAJHQQAAAkeBAAACR8EAAAJIAQAAAkhBAAACSIEAAAJIwQAAAkkBAAACSUEAAAJJgQAAAknBAAACSgEAAAJKQQAAAkqBAAACSsEAAAJLAQAAAktBAAACS4EAAAJLwQAAAkwBAAACTEEAAAJMgQAAAkzBAAACTQEAAAJNQQAAAk2BAAACTcEAAAJOAQAAAk5BAAACToEAAAJOwQAAAk8BAAACT0EAAAJPgQAAAk/BAAACUAEAAAJQQQAAAlCBAAADQUHywAAAAABAAAAgAAAAAQKSW5rUG9pbnRWMQIAAAAJQwQAAAlEBAAACUUEAAAJRgQAAAlHBAAACUgEAAAJSQQAAAlKBAAACUsEAAAJTAQAAAlNBAAACU4EAAAJTwQAAAlQBAAACVEEAAAJUgQAAAlTBAAACVQEAAAJVQQAAAlWBAAACVcEAAAJWAQAAAlZBAAACVoEAAAJWwQAAAlcBAAACV0EAAAJXgQAAAlfBAAACWAEAAAJYQQAAAliBAAACWMEAAAJZAQAAAllBAAACWYEAAAJZwQAAAloBAAACWkEAAAJagQAAAlrBAAACWwEAAAJbQQAAAluBAAACW8EAAAJcAQAAAlxBAAACXIEAAAJcwQAAAl0BAAACXUEAAAJdgQAAAl3BAAACXgEAAAJeQQAAAl6BAAACXsEAAAJfAQAAAl9BAAACX4EAAAJfwQAAAmABAAACYEEAAAJggQAAAmDBAAACYQEAAAJhQQAAAmGBAAACYcEAAAJiAQAAAmJBAAACYoEAAAJiwQAAAmMBAAACY0EAAANNQfNAAAAAAEAAAAEAAAABApJbmtQb2ludFYxAgAAAAmOBAAADQMHzwAAAAABAAAAIAAAAAQKSW5rUG9pbnRWMQIAAAAJjwQAAAmQBAAACZEEAAAJkgQAAAmTBAAACZQEAAAJlQQAAAmWBAAACZcEAAAJmAQAAAmZBAAACZoEAAAJmwQAAAmcBAAACZ0EAAAJngQAAAmfBAAACaAEAAAJoQQAAAmiBAAACaMEAAAJpAQAAAmlBAAACaYEAAANCAfRAAAAAAEAAABAAAAABApJbmtQb2ludFYxAgAAAAmnBAAACagEAAAJqQQAAAmqBAAACasEAAAJrAQAAAmtBAAACa4EAAAJrwQAAAmwBAAACbEEAAAJsgQAAAmzBAAACbQEAAAJtQQAAAm2BAAACbcEAAAJuAQAAAm5BAAACboEAAAJuwQAAAm8BAAACb0EAAAJvgQAAAm/BAAACcAEAAAJwQQAAAnCBAAACcMEAAAJxAQAAAnFBAAACcYEAAAJxwQAAAnIBAAADR4H0wAAAAABAAAAgAAAAAQKSW5rUG9pbnRWMQIAAAAJyQQAAAnKBAAACcsEAAAJzAQAAAnNBAAACc4EAAAJzwQAAAnQBAAACdEEAAAJ0gQAAAnTBAAACdQEAAAJ1QQAAAnWBAAACdcEAAAJ2AQAAAnZBAAACdoEAAAJ2wQAAAncBAAACd0EAAAJ3gQAAAnfBAAACeAEAAAJ4QQAAAniBAAACeMEAAAJ5AQAAAnlBAAACeYEAAAJ5wQAAAnoBAAACekEAAAJ6gQAAAnrBAAACewEAAAJ7QQAAAnuBAAACe8EAAAJ8AQAAAnxBAAACfIEAAAJ8wQAAAn0BAAACfUEAAAJ9gQAAAn3BAAACfgEAAAJ+QQAAAn6BAAACfsEAAAJ/AQAAAn9BAAACf4EAAAJ/wQAAAkABQAACQEFAAAJAgUAAAkDBQAACQQFAAAJBQUAAAkGBQAACQcFAAAJCAUAAAkJBQAACQoFAAAJCwUAAAkMBQAACQ0FAAAJDgUAAAkPBQAACRAFAAAJEQUAAAkSBQAACRMFAAAJFAUAAA00B9UAAAAAAQAAAIAAAAAECklua1BvaW50VjECAAAACRUFAAAJFgUAAAkXBQAACRgFAAAJGQUAAAkaBQAACRsFAAAJHAUAAAkdBQAACR4FAAAJHwUAAAkgBQAACSEFAAAJIgUAAAkjBQAACSQFAAAJJQUAAAkmBQAACScFAAAJKAUAAAkpBQAACSoFAAAJKwUAAAksBQAACS0FAAAJLgUAAAkvBQAACTAFAAAJMQUAAAkyBQAACTMFAAAJNAUAAAk1BQAACTYFAAAJNwUAAAk4BQAACTkFAAAJOgUAAAk7BQAACTwFAAAJPQUAAAk+BQAACT8FAAAJQAUAAAlBBQAACUIFAAAJQwUAAAlEBQAACUUFAAAJRgUAAAlHBQAACUgFAAAJSQUAAAlKBQAACUsFAAAJTAUAAAlNBQAACU4FAAAJTwUAAAlQBQAACVEFAAAJUgUAAAlTBQAACVQFAAAJVQUAAAlWBQAACVcFAAAJWAUAAAlZBQAACVoFAAAJWwUAAAlcBQAACV0FAAAJXgUAAAlfBQAACWAFAAAJYQUAAAliBQAACWMFAAAJZAUAAAllBQAACWYFAAAJZwUAAAloBQAACWkFAAAJagUAAAlrBQAACWwFAAAJbQUAAAluBQAACW8FAAAJcAUAAAlxBQAACXIFAAAJcwUAAAl0BQAACXUFAAAJdgUAAAl3BQAACXgFAAAJeQUAAAl6BQAACXsFAAAJfAUAAAl9BQAACX4FAAAJfwUAAAmABQAACYEFAAAJggUAAAmDBQAACYQFAAAJhQUAAAmGBQAACYcFAAAJiAUAAAmJBQAACYoFAAAJiwUAAA0JB9cAAAAAAQAAAEAAAAAECklua1BvaW50VjECAAAACYwFAAAJjQUAAAmOBQAACY8FAAAJkAUAAAmRBQAACZIFAAAJkwUAAAmUBQAACZUFAAAJlgUAAAmXBQAACZgFAAAJmQUAAAmaBQAACZsFAAAJnAUAAAmdBQAACZ4FAAAJnwUAAAmgBQAACaEFAAAJogUAAAmjBQAACaQFAAAJpQUAAAmmBQAACacFAAAJqAUAAAmpBQAACaoFAAAJqwUAAAmsBQAACa0FAAAJrgUAAAmvBQAACbAFAAAJsQUAAAmyBQAACbMFAAAJtAUAAAm1BQAACbYFAAAJtwUAAAm4BQAACbkFAAAJugUAAAm7BQAACbwFAAANDwfZAAAAAAEAAAAgAAAABApJbmtQb2ludFYxAgAAAAm9BQAACb4FAAAJvwUAAAnABQAACcEFAAAJwgUAAAnDBQAACcQFAAAJxQUAAAnGBQAACccFAAAJyAUAAAnJBQAACcoFAAAJywUAAAnMBQAACc0FAAAJzgUAAAnPBQAACdAFAAAJ0QUAAA0LB9sAAAAAAQAAACAAAAAECklua1BvaW50VjECAAAACdIFAAAJ0wUAAAnUBQAACdUFAAAJ1gUAAAnXBQAACdgFAAAJ2QUAAAnaBQAACdsFAAAJ3AUAAAndBQAACd4FAAAJ3wUAAAngBQAACeEFAAAJ4gUAAAnjBQAACeQFAAAJ5QUAAAnmBQAACecFAAAJ6AUAAAnpBQAACeoFAAAJ6wUAAAnsBQAACe0FAAAJ7gUAAAnvBQAADQIH3QAAAAABAAAAEAAAAAQKSW5rUG9pbnRWMQIAAAAJ8AUAAAnxBQAACfIFAAAJ8wUAAAn0BQAACfUFAAAJ9gUAAAn3BQAACfgFAAAJ+QUAAAn6BQAACfsFAAAJ/AUAAAn9BQAADQIH3wAAAAABAAAAIAAAAAQKSW5rUG9pbnRWMQIAAAAJ/gUAAAn/BQAACQAGAAAJAQYAAAkCBgAACQMGAAAJBAYAAAkFBgAACQYGAAAJBwYAAAkIBgAACQkGAAAJCgYAAAkLBgAACQwGAAAJDQYAAAkOBgAACQ8GAAAJEAYAAAkRBgAACRIGAAAJEwYAAAkUBgAADQkH4QAAAAABAAAAIAAAAAQKSW5rUG9pbnRWMQIAAAAJFQYAAAkWBgAACRcGAAAJGAYAAAkZBgAACRoGAAAJGwYAAAkcBgAACR0GAAAJHgYAAAkfBgAACSAGAAAJIQYAAAkiBgAACSMGAAAJJAYAAAklBgAACSYGAAAJJwYAAAkoBgAACSkGAAAJKgYAAAkrBgAACSwGAAAJLQYAAAkuBgAACS8GAAANBQfjAAAAAAEAAAAQAAAABApJbmtQb2ludFYxAgAAAAkwBgAACTEGAAAJMgYAAAkzBgAACTQGAAAJNQYAAAk2BgAACTcGAAAJOAYAAAk5BgAACToGAAANBQflAAAAAAEAAAAQAAAABApJbmtQb2ludFYxAgAAAAk7BgAACTwGAAAJPQYAAAk+BgAACT8GAAAJQAYAAAlBBgAACUIGAAAJQwYAAAlEBgAACUUGAAAJRgYAAAlHBgAACUgGAAANAgfnAAAAAAEAAAAQAAAABApJbmtQb2ludFYxAgAAAAlJBgAACUoGAAAJSwYAAAlMBgAACU0GAAAJTgYAAAlPBgAACVAGAAAJUQYAAAlSBgAACVMGAAANBQfpAAAAAAEAAAAQAAAABApJbmtQb2ludFYxAgAAAAlUBgAACVUGAAAJVgYAAAlXBgAACVgGAAAJWQYAAAlaBgAACVsGAAAJXAYAAAldBgAACV4GAAAJXwYAAAlgBgAADQMH6wAAAAABAAAAEAAAAAQKSW5rUG9pbnRWMQIAAAAJYQYAAAliBgAACWMGAAAJZAYAAAllBgAACWYGAAAJZwYAAAloBgAACWkGAAAJagYAAAlrBgAACWwGAAANBAftAAAAAAEAAAAgAAAABApJbmtQb2ludFYxAgAAAAltBgAACW4GAAAJbwYAAAlwBgAACXEGAAAJcgYAAAlzBgAACXQGAAAJdQYAAAl2BgAACXcGAAAJeAYAAAl5BgAACXoGAAAJewYAAAl8BgAACX0GAAAJfgYAAAl/BgAACYAGAAAJgQYAAAmCBgAACYMGAAAJhAYAAAmFBgAACYYGAAAJhwYAAAmIBgAADQQH7wAAAAABAAAAQAAAAAQKSW5rUG9pbnRWMQIAAAAJiQYAAAmKBgAACYsGAAAJjAYAAAmNBgAACY4GAAAJjwYAAAmQBgAACZEGAAAJkgYAAAmTBgAACZQGAAAJlQYAAAmWBgAACZcGAAAJmAYAAAmZBgAACZoGAAAJmwYAAAmcBgAACZ0GAAAJngYAAAmfBgAACaAGAAAJoQYAAAmiBgAACaMGAAAJpAYAAAmlBgAACaYGAAAJpwYAAAmoBgAACakGAAAJqgYAAAmrBgAACawGAAAJrQYAAAmuBgAACa8GAAAJsAYAAAmxBgAACbIGAAAJswYAAAm0BgAACbUGAAAJtgYAAAm3BgAACbgGAAAJuQYAAAm6BgAACbsGAAAJvAYAAAm9BgAACb4GAAAJvwYAAAnABgAACcEGAAAJwgYAAA0GB/EAAAAAAQAAABAAAAAECklua1BvaW50VjECAAAACcMGAAAJxAYAAAnFBgAACcYGAAAJxwYAAAnIBgAACckGAAAJygYAAAnLBgAACcwGAAAJzQYAAAnOBgAACc8GAAAJ0AYAAAnRBgAACdIGAAAH8wAAAAABAAAAEAAAAAQKSW5rUG9pbnRWMQIAAAAJ0wYAAAnUBgAACdUGAAAJ1gYAAAnXBgAACdgGAAAJ2QYAAAnaBgAACdsGAAAJ3AYAAAndBgAACd4GAAAJ3wYAAAngBgAACeEGAAAKB/UAAAAAAQAAAEAAAAAECklua1BvaW50VjECAAAACeIGAAAJ4wYAAAnkBgAACeUGAAAJ5gYAAAnnBgAACegGAAAJ6QYAAAnqBgAACesGAAAJ7AYAAAntBgAACe4GAAAJ7wYAAAnwBgAACfEGAAAJ8gYAAAnzBgAACfQGAAAJ9QYAAAn2BgAACfcGAAAJ+AYAAAn5BgAACfoGAAAJ+wYAAAn8BgAACf0GAAAJ/gYAAAn/BgAACQAHAAAJAQcAAAkCBwAACQMHAAAJBAcAAAkFBwAACQYHAAAJBwcAAAkIBwAACQkHAAAJCgcAAAkLBwAACQwHAAAJDQcAAAkOBwAACQ8HAAAJEAcAAAkRBwAACRIHAAAJEwcAAAkUBwAACRUHAAAJFgcAAAkXBwAADQoH9wAAAAABAAAAgAAAAAQKSW5rUG9pbnRWMQIAAAAJGAcAAAkZBwAACRoHAAAJGwcAAAkcBwAACR0HAAAJHgcAAAkfBwAACSAHAAAJIQcAAAkiBwAACSMHAAAJJAcAAAklBwAACSYHAAAJJwcAAAkoBwAACSkHAAAJKgcAAAkrBwAACSwHAAAJLQcAAAkuBwAACS8HAAAJMAcAAAkxBwAACTIHAAAJMwcAAAk0BwAACTUHAAAJNgcAAAk3BwAACTgHAAAJOQcAAAk6BwAACTsHAAAJPAcAAAk9BwAACT4HAAAJPwcAAAlABwAACUEHAAAJQgcAAAlDBwAACUQHAAAJRQcAAAlGBwAACUcHAAAJSAcAAAlJBwAACUoHAAAJSwcAAAlMBwAACU0HAAAJTgcAAAlPBwAACVAHAAAJUQcAAAlSBwAACVMHAAAJVAcAAAlVBwAACVYHAAAJVwcAAAlYBwAACVkHAAAJWgcAAAlbBwAACVwHAAAJXQcAAAleBwAACV8HAAAJYAcAAAlhBwAACWIHAAAJYwcAAAlkBwAACWUHAAAJZgcAAAlnBwAADTAH+QAAAAABAAAAIAAAAAQKSW5rUG9pbnRWMQIAAAAJaAcAAAlpBwAACWoHAAAJawcAAAlsBwAACW0HAAAJbgcAAAlvBwAACXAHAAAJcQcAAAlyBwAACXMHAAAJdAcAAAl1BwAACXYHAAAJdwcAAAl4BwAACXkHAAAJegcAAAl7BwAACXwHAAAJfQcAAAl+BwAACX8HAAAJgAcAAAmBBwAADQYH+wAAAAABAAAAgAAAAAQKSW5rUG9pbnRWMQIAAAAJggcAAAmDBwAACYQHAAAJhQcAAAmGBwAACYcHAAAJiAcAAAmJBwAACYoHAAAJiwcAAAmMBwAACY0HAAAJjgcAAAmPBwAACZAHAAAJkQcAAAmSBwAACZMHAAAJlAcAAAmVBwAACZYHAAAJlwcAAAmYBwAACZkHAAAJmgcAAAmbBwAACZwHAAAJnQcAAAmeBwAACZ8HAAAJoAcAAAmhBwAACaIHAAAJowcAAAmkBwAACaUHAAAJpgcAAAmnBwAACagHAAAJqQcAAAmqBwAACasHAAAJrAcAAAmtBwAACa4HAAAJrwcAAAmwBwAACbEHAAAJsgcAAAmzBwAACbQHAAAJtQcAAAm2BwAACbcHAAAJuAcAAAm5BwAACboHAAAJuwcAAAm8BwAACb0HAAAJvgcAAAm/BwAACcAHAAAJwQcAAAnCBwAACcMHAAAJxAcAAAnFBwAACcYHAAAJxwcAAAnIBwAACckHAAAJygcAAAnLBwAACcwHAAAJzQcAAAnOBwAACc8HAAAJ0AcAAAnRBwAACdIHAAAJ0wcAAAnUBwAACdUHAAAJ1gcAAAnXBwAACdgHAAAJ2QcAAAnaBwAACdsHAAAJ3AcAAAndBwAACd4HAAAJ3wcAAAngBwAACeEHAAAJ4gcAAAnjBwAACeQHAAAJ5QcAAAnmBwAACecHAAAJ6AcAAAnpBwAACeoHAAAJ6wcAAAnsBwAACe0HAAAJ7gcAAAnvBwAACfAHAAAJ8QcAAAnyBwAACfMHAAAJ9AcAAAn1BwAACfYHAAANCwf9AAAAAAEAAAAAAQAABApJbmtQb2ludFYxAgAAAAn3BwAACfgHAAAJ+QcAAAn6BwAACfsHAAAJ/AcAAAn9BwAACf4HAAAJ/wcAAAkACAAACQEIAAAJAggAAAkDCAAACQQIAAAJBQgAAAkGCAAACQcIAAAJCAgAAAkJCAAACQoIAAAJCwgAAAkMCAAACQ0IAAAJDggAAAkPCAAACRAIAAAJEQgAAAkSCAAACRMIAAAJFAgAAAkVCAAACRYIAAAJFwgAAAkYCAAACRkIAAAJGggAAAkbCAAACRwIAAAJHQgAAAkeCAAACR8IAAAJIAgAAAkhCAAACSIIAAAJIwgAAAkkCAAACSUIAAAJJggAAAknCAAACSgIAAAJKQgAAAkqCAAACSsIAAAJLAgAAAktCAAACS4IAAAJLwgAAAkwCAAACTEIAAAJMggAAAkzCAAACTQIAAAJNQgAAAk2CAAACTcIAAAJOAgAAAk5CAAACToIAAAJOwgAAAk8CAAACT0IAAAJPggAAAk/CAAACUAIAAAJQQgAAAlCCAAACUMIAAAJRAgAAAlFCAAACUYIAAAJRwgAAAlICAAACUkIAAAJSggAAAlLCAAACUwIAAAJTQgAAAlOCAAACU8IAAAJUAgAAAlRCAAACVIIAAAJUwgAAAlUCAAACVUIAAAJVggAAAlXCAAACVgIAAAJWQgAAAlaCAAACVsIAAAJXAgAAAldCAAACV4IAAAJXwgAAAlgCAAACWEIAAAJYggAAAljCAAACWQIAAAJZQgAAAlmCAAACWcIAAAJaAgAAAlpCAAACWoIAAAJawgAAAlsCAAACW0IAAAJbggAAAlvCAAACXAIAAAJcQgAAAlyCAAACXMIAAAJdAgAAAl1CAAACXYIAAAJdwgAAAl4CAAACXkIAAAJeggAAAl7CAAACXwIAAAJfQgAAAl+CAAACX8IAAAJgAgAAAmBCAAACYIIAAAJgwgAAAmECAAACYUIAAAJhggAAAmHCAAACYgIAAAJiQgAAAmKCAAACYsIAAAJjAgAAAmNCAAACY4IAAAJjwgAAAmQCAAACZEIAAAJkggAAAmTCAAACZQIAAAJlQgAAAmWCAAACZcIAAAJmAgAAAmZCAAACZoIAAAJmwgAAAmcCAAACZ0IAAAJnggAAAmfCAAACaAIAAAJoQgAAAmiCAAADVQH/wAAAAABAAAAgAAAAAQKSW5rUG9pbnRWMQIAAAAJowgAAAmkCAAACaUIAAAJpggAAAmnCAAACagIAAAJqQgAAAmqCAAACasIAAAJrAgAAAmtCAAACa4IAAAJrwgAAAmwCAAACbEIAAAJsggAAAmzCAAACbQIAAAJtQgAAAm2CAAACbcIAAAJuAgAAAm5CAAACboIAAAJuwgAAAm8CAAACb0IAAAJvggAAAm/CAAACcAIAAAJwQgAAAnCCAAACcMIAAAJxAgAAAnFCAAACcYIAAAJxwgAAAnICAAACckIAAAJyggAAAnLCAAACcwIAAAJzQgAAAnOCAAACc8IAAAJ0AgAAAnRCAAACdIIAAAJ0wgAAAnUCAAACdUIAAAJ1ggAAAnXCAAACdgIAAAJ2QgAAAnaCAAACdsIAAAJ3AgAAAndCAAACd4IAAAJ3wgAAAngCAAACeEIAAAJ4ggAAAnjCAAACeQIAAAJ5QgAAAnmCAAADTwHAQEAAAABAAAAgAAAAAQKSW5rUG9pbnRWMQIAAAAJ5wgAAAnoCAAACekIAAAJ6ggAAAnrCAAACewIAAAJ7QgAAAnuCAAACe8IAAAJ8AgAAAnxCAAACfIIAAAJ8wgAAAn0CAAACfUIAAAJ9ggAAAn3CAAACfgIAAAJ+QgAAAn6CAAACfsIAAAJ/AgAAAn9CAAACf4IAAAJ/wgAAAkACQAACQEJAAAJAgkAAAkDCQAACQQJAAAJBQkAAAkGCQAACQcJAAAJCAkAAAkJCQAACQoJAAAJCwkAAAkMCQAACQ0JAAAJDgkAAAkPCQAACRAJAAAJEQkAAAkSCQAACRMJAAAJFAkAAAkVCQAACRYJAAAJFwkAAAkYCQAACRkJAAAJGgkAAAkbCQAACRwJAAAJHQkAAAkeCQAACR8JAAAJIAkAAAkhCQAACSIJAAAJIwkAAAkkCQAACSUJAAAJJgkAAAknCQAACSgJAAAJKQkAAAkqCQAACSsJAAAJLAkAAAktCQAACS4JAAAJLwkAAAkwCQAACTEJAAAJMgkAAAkzCQAACTQJAAAJNQkAAAk2CQAACTcJAAAJOAkAAAk5CQAACToJAAAJOwkAAAk8CQAACT0JAAAJPgkAAAk/CQAACUAJAAAJQQkAAAlCCQAACUMJAAAJRAkAAAlFCQAACUYJAAAJRwkAAAlICQAACUkJAAAJSgkAAAlLCQAACUwJAAAJTQkAAA0ZBwMBAAAAAQAAACAAAAAECklua1BvaW50VjECAAAACU4JAAAJTwkAAAlQCQAACVEJAAAJUgkAAAlTCQAACVQJAAAJVQkAAAlWCQAACVcJAAAJWAkAAAlZCQAACVoJAAAJWwkAAAlcCQAACV0JAAAJXgkAAAlfCQAACWAJAAAJYQkAAAliCQAACWMJAAAJZAkAAAllCQAACWYJAAANBwcFAQAAAAEAAACAAAAABApJbmtQb2ludFYxAgAAAAlnCQAACWgJAAAJaQkAAAlqCQAACWsJAAAJbAkAAAltCQAACW4JAAAJbwkAAAlwCQAACXEJAAAJcgkAAAlzCQAACXQJAAAJdQkAAAl2CQAACXcJAAAJeAkAAAl5CQAACXoJAAAJewkAAAl8CQAACX0JAAAJfgkAAAl/CQAACYAJAAAJgQkAAAmCCQAACYMJAAAJhAkAAAmFCQAACYYJAAAJhwkAAAmICQAACYkJAAAJigkAAAmLCQAACYwJAAAJjQkAAAmOCQAACY8JAAAJkAkAAAmRCQAACZIJAAAJkwkAAAmUCQAACZUJAAAJlgkAAAmXCQAACZgJAAAJmQkAAAmaCQAACZsJAAAJnAkAAAmdCQAACZ4JAAAJnwkAAAmgCQAACaEJAAAJogkAAAmjCQAACaQJAAAJpQkAAAmmCQAACacJAAAJqAkAAAmpCQAACaoJAAAJqwkAAAmsCQAACa0JAAAJrgkAAAmvCQAACbAJAAAJsQkAAAmyCQAACbMJAAAJtAkAAAm1CQAACbYJAAAJtwkAAAm4CQAACbkJAAAJugkAAAm7CQAACbwJAAAJvQkAAAm+CQAACb8JAAAJwAkAAAnBCQAACcIJAAAJwwkAAAnECQAACcUJAAAJxgkAAAnHCQAACcgJAAAJyQkAAAnKCQAACcsJAAAJzAkAAAnNCQAACc4JAAAJzwkAAAnQCQAACdEJAAAJ0gkAAAnTCQAACdQJAAAJ1QkAAAnWCQAACdcJAAAJ2AkAAAnZCQAACdoJAAAJ2wkAAAncCQAACd0JAAAJ3gkAAA0IBwcBAAAAAQAAAAABAAAECklua1BvaW50VjECAAAACd8JAAAJ4AkAAAnhCQAACeIJAAAJ4wkAAAnkCQAACeUJAAAJ5gkAAAnnCQAACegJAAAJ6QkAAAnqCQAACesJAAAJ7AkAAAntCQAACe4JAAAJ7wkAAAnwCQAACfEJAAAJ8gkAAAnzCQAACfQJAAAJ9QkAAAn2CQAACfcJAAAJ+AkAAAn5CQAACfoJAAAJ+wkAAAn8CQAACf0JAAAJ/gkAAAn/CQAACQAKAAAJAQoAAAkCCgAACQMKAAAJBAoAAAkFCgAACQYKAAAJBwoAAAkICgAACQkKAAAJCgoAAAkLCgAACQwKAAAJDQoAAAkOCgAACQ8KAAAJEAoAAAkRCgAACRIKAAAJEwoAAAkUCgAACRUKAAAJFgoAAAkXCgAACRgKAAAJGQoAAAkaCgAACRsKAAAJHAoAAAkdCgAACR4KAAAJHwoAAAkgCgAACSEKAAAJIgoAAAkjCgAACSQKAAAJJQoAAAkmCgAACScKAAAJKAoAAAkpCgAACSoKAAAJKwoAAAksCgAACS0KAAAJLgoAAAkvCgAACTAKAAAJMQoAAAkyCgAACTMKAAAJNAoAAAk1CgAACTYKAAAJNwoAAAk4CgAACTkKAAAJOgoAAAk7CgAACTwKAAAJPQoAAAk+CgAACT8KAAAJQAoAAAlBCgAACUIKAAAJQwoAAAlECgAACUUKAAAJRgoAAAlHCgAACUgKAAAJSQoAAAlKCgAACUsKAAAJTAoAAAlNCgAACU4KAAAJTwoAAAlQCgAACVEKAAAJUgoAAAlTCgAACVQKAAAJVQoAAAlWCgAACVcKAAAJWAoAAAlZCgAACVoKAAAJWwoAAAlcCgAACV0KAAAJXgoAAAlfCgAACWAKAAAJYQoAAAliCgAACWMKAAAJZAoAAAllCgAACWYKAAAJZwoAAAloCgAACWkKAAAJagoAAAlrCgAACWwKAAAJbQoAAAluCgAACW8KAAAJcAoAAAlxCgAACXIKAAAJcwoAAAl0CgAACXUKAAAJdgoAAAl3CgAACXgKAAAJeQoAAAl6CgAACXsKAAAJfAoAAAl9CgAACX4KAAAJfwoAAAmACgAACYEKAAAJggoAAAmDCgAACYQKAAAJhQoAAAmGCgAACYcKAAAJiAoAAAmJCgAACYoKAAAJiwoAAAmMCgAACY0KAAAJjgoAAAmPCgAACZAKAAAJkQoAAAmSCgAACZMKAAAJlAoAAAmVCgAACZYKAAAJlwoAAAmYCgAACZkKAAAJmgoAAAmbCgAACZwKAAAJnQoAAAmeCgAACZ8KAAAJoAoAAAmhCgAACaIKAAAJowoAAAmkCgAACaUKAAAJpgoAAAmnCgAACagKAAAJqQoAAAmqCgAACasKAAAJrAoAAAmtCgAACa4KAAAJrwoAAAmwCgAACbEKAAAJsgoAAAmzCgAACbQKAAAJtQoAAAm2CgAACbcKAAAJuAoAAAm5CgAACboKAAAJuwoAAAm8CgAACb0KAAAJvgoAAAm/CgAACcAKAAANHgcJAQAAAAEAAABAAAAABApJbmtQb2ludFYxAgAAAAnBCgAACcIKAAAJwwoAAAnECgAACcUKAAAJxgoAAAnHCgAACcgKAAAJyQoAAAnKCgAACcsKAAAJzAoAAAnNCgAACc4KAAAJzwoAAAnQCgAACdEKAAAJ0goAAAnTCgAACdQKAAAJ1QoAAAnWCgAACdcKAAAJ2AoAAAnZCgAACdoKAAAJ2woAAAncCgAACd0KAAAJ3goAAAnfCgAACeAKAAAJ4QoAAAniCgAACeMKAAAJ5AoAAAnlCgAACeYKAAAJ5woAAAnoCgAACekKAAAJ6goAAA0WBwsBAAAAAQAAABAAAAAECklua1BvaW50VjECAAAACesKAAAJ7AoAAAntCgAACe4KAAAJ7woAAAnwCgAACfEKAAAJ8goAAAnzCgAACfQKAAAJ9QoAAAn2CgAACfcKAAAJ+AoAAA0CBw0BAAAAAQAAABAAAAAECklua1BvaW50VjECAAAACfkKAAAJ+goAAAn7CgAACfwKAAAJ/QoAAAn+CgAACf8KAAAJAAsAAAkBCwAACQILAAAJAwsAAAkECwAACQULAAAJBgsAAAkHCwAACgcPAQAAAAEAAAAAAQAABApJbmtQb2ludFYxAgAAAAkICwAACQkLAAAJCgsAAAkLCwAACQwLAAAJDQsAAAkOCwAACQ8LAAAJEAsAAAkRCwAACRILAAAJEwsAAAkUCwAACRULAAAJFgsAAAkXCwAACRgLAAAJGQsAAAkaCwAACRsLAAAJHAsAAAkdCwAACR4LAAAJHwsAAAkgCwAACSELAAAJIgsAAAkjCwAACSQLAAAJJQsAAAkmCwAACScLAAAJKAsAAAkpCwAACSoLAAAJKwsAAAksCwAACS0LAAAJLgsAAAkvCwAACTALAAAJMQsAAAkyCwAACTMLAAAJNAsAAAk1CwAACTYLAAAJNwsAAAk4CwAACTkLAAAJOgsAAAk7CwAACTwLAAAJPQsAAAk+CwAACT8LAAAJQAsAAAlBCwAACUILAAAJQwsAAAlECwAACUULAAAJRgsAAAlHCwAACUgLAAAJSQsAAAlKCwAACUsLAAAJTAsAAAlNCwAACU4LAAAJTwsAAAlQCwAACVELAAAJUgsAAAlTCwAACVQLAAAJVQsAAAlWCwAACVcLAAAJWAsAAAlZCwAACVoLAAAJWwsAAAlcCwAACV0LAAAJXgsAAAlfCwAACWALAAAJYQsAAAliCwAACWMLAAAJZAsAAAllCwAACWYLAAAJZwsAAAloCwAACWkLAAAJagsAAAlrCwAACWwLAAAJbQsAAAluCwAACW8LAAAJcAsAAAlxCwAACXILAAAJcwsAAAl0CwAACXULAAAJdgsAAAl3CwAACXgLAAAJeQsAAAl6CwAACXsLAAAJfAsAAAl9CwAACX4LAAAJfwsAAAmACwAACYELAAAJggsAAAmDCwAACYQLAAAJhQsAAAmGCwAACYcLAAAJiAsAAAmJCwAACYoLAAAJiwsAAAmMCwAACY0LAAAJjgsAAAmPCwAACZALAAAJkQsAAAmSCwAACZMLAAAJlAsAAAmVCwAACZYLAAAJlwsAAAmYCwAACZkLAAAJmgsAAAmbCwAACZwLAAAJnQsAAAmeCwAACZ8LAAAJoAsAAAmhCwAACaILAAAJowsAAAmkCwAACaULAAAJpgsAAAmnCwAACagLAAAJqQsAAAmqCwAACasLAAAJrAsAAAmtCwAACa4LAAAJrwsAAAmwCwAACbELAAAJsgsAAAmzCwAACbQLAAAJtQsAAAm2CwAACbcLAAAJuAsAAAm5CwAACboLAAAJuwsAAAm8CwAACb0LAAAJvgsAAAm/CwAACcALAAAJwQsAAAnCCwAACcMLAAAJxAsAAAnFCwAACcYLAAAJxwsAAAnICwAACckLAAAJygsAAAnLCwAACcwLAAAJzQsAAAnOCwAACc8LAAAJ0AsAAAnRCwAACdILAAAJ0wsAAA00BxEBAAAAAQAAAEAAAAAECklua1BvaW50VjECAAAACdQLAAAJ1QsAAAnWCwAACdcLAAAJ2AsAAAnZCwAACdoLAAAJ2wsAAAncCwAACd0LAAAJ3gsAAAnfCwAACeALAAAJ4QsAAAniCwAACeMLAAAJ5AsAAAnlCwAACeYLAAAJ5wsAAAnoCwAACekLAAAJ6gsAAAnrCwAACewLAAAJ7QsAAAnuCwAACe8LAAAJ8AsAAAnxCwAACfILAAAJ8wsAAAn0CwAACfULAAAJ9gsAAAn3CwAACfgLAAAJ+QsAAA0aBxMBAAAAAQAAACAAAAAECklua1BvaW50VjECAAAACfoLAAAJ+wsAAAn8CwAACf0LAAAJ/gsAAAn/CwAACQAMAAAJAQwAAAkCDAAACQMMAAAJBAwAAAkFDAAACQYMAAAJBwwAAAkIDAAACQkMAAAJCgwAAA0PBxUBAAAAAQAAABAAAAAECklua1BvaW50VjECAAAACQsMAAAJDAwAAAkNDAAACQ4MAAAJDwwAAAkQDAAACREMAAAJEgwAAAkTDAAACRQMAAAJFQwAAAkWDAAACRcMAAANAwcXAQAAAAEAAABAAAAABApJbmtQb2ludFYxAgAAAAkYDAAACRkMAAAJGgwAAAkbDAAACRwMAAAJHQwAAAkeDAAACR8MAAAJIAwAAAkhDAAACSIMAAAJIwwAAAkkDAAACSUMAAAJJgwAAAknDAAACSgMAAAJKQwAAAkqDAAACSsMAAAJLAwAAAktDAAACS4MAAAJLwwAAAkwDAAACTEMAAAJMgwAAAkzDAAACTQMAAAJNQwAAAk2DAAACTcMAAAJOAwAAAk5DAAACToMAAAJOwwAAAk8DAAACT0MAAAJPgwAAAk/DAAACUAMAAAJQQwAAAlCDAAACUMMAAAJRAwAAAlFDAAACUYMAAAJRwwAAAlIDAAACUkMAAAJSgwAAAlLDAAACUwMAAAJTQwAAAlODAAACU8MAAAJUAwAAAlRDAAACVIMAAAJUwwAAA0EBRgBAAAKSW5rUG9pbnRWMQQAAAABWAFZDlByZXNzdXJlRmFjdG9yCVRpbWVTdGFtcAAAAAAGBgsQAgAAAH8iy4/A3+M/IDL8UI1kYT8AAAA/AAAAAAAAAAABGQEAABgBAABo8BW6gBLkP7CPe96kSnQ/AAAAPxAAAAAAAAAAARoBAAAYAQAA5dZGaLsW5D+wj3vepEp0PwAAAD8QAAAAAAAAAAEbAQAAGAEAAOKjqMQwH+Q/sI973qRKdD8AAAA/EAAAAAAAAAABHAEAABgBAABgitlyayPkP2Dt+mu8MHc/AAAAPyAAAAAAAAAAAR0BAAAYAQAAXFc7z+Ar5D9g7fprvDB3PwAAAD8gAAAAAAAAAAEeAQAAGAEAANcKztmQOOQ/YO36a7wwdz8AAAA/LwAAAAAAAAABHwEAABgBAABRvmDkQEXkP2Dt+mu8MHc/AAAAPy8AAAAAAAAAASABAAAYAQAAy3Hz7vBR5D9g7fprvDB3PwAAAD8/AAAAAAAAAAEhAQAAGAEAAEUlhvmgXuQ/YO36a7wwdz8AAAA/PwAAAAAAAAABIgEAABgBAACwDKB1Jo3kPwBLevnTFno/AAAAP14AAAAAAAAAASMBAAAYAQAAKsAygNaZ5D8AS3r50xZ6PwAAAD9eAAAAAAAAAAEkAQAAGAEAACNa9jjBquQ/AEt6+dMWej8AAAA/bgAAAAAAAAABJQEAABgBAACeDYlDcbfkP7Co+Ybr/Hw/AAAAP24AAAAAAAAAASYBAAAYAQAAGMEbTiHE5D+wqPmG6/x8PwAAAD99AAAAAAAAAAEnAQAAGAEAABBb3wYM1eQ/sKj5huv8fD8AAAA/fQAAAAAAAAABKAEAABgBAAAI9aK/9uXkP7Co+Ybr/Hw/AAAAP30AAAAAAAAAASkBAAAYAQAAAI9meOH25D+wqPmG6/x8PwAAAD+NAAAAAAAAAAEqAQAAGAEAAG+pHpjxHOU/YAZ5FAPjfz8AAAA/nQAAAAAAAAABKwEAABgBAADmKRP/FjLlP2AGeRQD438/AAAAP50AAAAAAAAAASwBAAAYAQAA3sPWtwFD5T9gBnkUA+N/PwAAAD+sAAAAAAAAAAEtAQAAGAEAANZdmnDsU+U/YAZ5FAPjfz8AAAA/rAAAAAAAAAABLgEAABgBAADP910p12TlPwgy/FCNZIE/AAAAP7wAAAAAAAAAAS8BAAAYAQAAx5Eh4sF15T8IMvxQjWSBPwAAAD+8AAAAAAAAAAEwAQAAGAEAAEFFtOxxguU/CDL8UI1kgT8AAAA/ygAAAAAAAAABMQEAABgBAAA533elXJPlPwgy/FCNZIE/AAAAP8oAAAAAAAAAATIBAAAYAQAAsF9sDIKo5T8IMvxQjWSBPwAAAD/qAAAAAAAAAAEzAQAAGAEAAKCT831XyuU/CDL8UI1kgT8AAAA/6gAAAAAAAAABNAEAABgBAAAXFOjkfN/lPwgy/FCNZIE/AAAAP+oAAAAAAAAAATUBAAAYAQAAD66rnWfw5T8IMvxQjWSBPwAAAD/5AAAAAAAAAAE2AQAAGAEAAIYuoASNBeY/4OC7F5nXgj8AAAA/+QAAAAAAAAABNwEAABgBAAB+yGO9dxbmP+DguxeZ14I/AAAAPwkBAAAAAAAAATgBAAAYAQAAd2IndmIn5j/g4LsXmdeCPwAAAD8JAQAAAAAAAAE5AQAAGAEAAG/86i5NOOY/4OC7F5nXgj8AAAA/GQEAAAAAAAABOgEAABgBAABnlq7nN0nmP+DguxeZ14I/AAAAPygBAAAAAAAAATsBAAAYAQAA1rBmB0hv5j/g4LsXmdeCPwAAAD8oAQAAAAAAAAE8AQAAGAEAAE0xW25thOY/4OC7F5nXgj8AAAA/OAEAAAAAAAABPQEAABgBAADCsU/VkpnmP+DguxeZ14I/AAAAPzgBAAAAAAAAAT4BAAAYAQAAvEsTjn2q5j/g4LsXmdeCPwAAAD84AQAAAAAAAAE/AQAAGAEAALTl1kZou+Y/4OC7F5nXgj8AAAA/RwEAAAAAAAABQAEAABgBAACsf5r/UszmP+DguxeZ14I/AAAAP0cBAAAAAAAAAUEBAAAYAQAApBleuD3d5j/g4LsXmdeCPwAAAD9XAQAAAAAAAAFCAQAAGAEAAJ2zIXEo7uY/4OC7F5nXgj8AAAA/VwEAAAAAAAABQwEAABgBAAAEaJ1JIyXnPwgy/FCNZIE/AAAAP3YBAAAAAAAAAUQBAAAYAQAA/AFhAg425z8IMvxQjWSBPwAAAD92AQAAAAAAAAFFAQAAGAEAAHKCVWkzS+c/CDL8UI1kgT8AAAA/hgEAAAAAAAABRgEAABgBAABqHBkiHlznPwgy/FCNZIE/AAAAP4YBAAAAAAAAAUcBAAAYAQAA4ZwNiUNx5z8IMvxQjWSBPwAAAD+WAQAAAAAAAAFIAQAAGAEAAFxQoJPzfec/CDL8UI1kgT8AAAA/pQEAAAAAAAABSQEAABgBAADOnfZWjpvnPwgy/FCNZIE/AAAAP6UBAAAAAAAAAUoBAAAYAQAAxje6D3ms5z8IMvxQjWSBPwAAAD+1AQAAAAAAAAFLAQAAGAEAAL7Rfchjvec/CDL8UI1kgT8AAAA/tQEAAAAAAAABTAEAABgBAAC3a0GBTs7nPwgy/FCNZIE/AAAAP8QBAAAAAAAAAU0BAAAYAQAALew16HPj5z8IMvxQjWSBPwAAAD/EAQAAAAAAAAFOAQAAGAEAACaG+aBe9Oc/YAZ5FAPjfz8AAAA/1AEAAAAAAAABTwEAABgBAACcBu4HhAnoP2AGeRQD438/AAAAP9QBAAAAAAAAAVABAAAYAQAAlKCxwG4a6D+wqPmG6/x8PwAAAD/kAQAAAAAAAAFRAQAAGAEAAI06dXlZK+g/sKj5huv8fD8AAAA/5AEAAAAAAAABUgEAABgBAAB2CMCjGV7oPwBLevnTFno/AAAAP/MBAAAAAAAAAVMBAAAYAQAAbqKDXARv6D8AS3r50xZ6PwAAAD8DAgAAAAAAAAFUAQAAGAEAAOQieMMphOg/YO36a7wwdz8AAAA/AwIAAAAAAAABVQEAABgBAADdvDt8FJXoP2Dt+mu8MHc/AAAAPxMCAAAAAAAAAVYBAAAYAQAAUz0w4zmq6D9g7fprvDB3PwAAAD8TAgAAAAAAAAFXAQAAGAEAAMq9JEpfv+g/YO36a7wwdz8AAAA/IgIAAAAAAAABWAEAABgBAADCV+gCStDoP7CPe96kSnQ/AAAAPyICAAAAAAAAAVkBAAAYAQAAONjcaW/l6D+wj3vepEp0PwAAAD8yAgAAAAAAAAFaAQAAGAEAADByoCJa9ug/sI973qRKdD8AAAA/QQIAAAAAAAABWwEAABgBAAAipieULxjpPxAy/FCNZHE/AAAAP1ECAAAAAAAAAVwBAAAYAQAAGkDrTBop6T8QMvxQjWRxPwAAAD9RAgAAAAAAAAFdAQAAGAEAABLargUFOuk/wKj5huv8bD8AAAA/UQIAAAAAAAABXgEAABgBAACIWqNsKk/pP8Co+Ybr/Gw/AAAAP2ECAAAAAAAAAV8BAAAYAQAAgPRmJRVg6T/AqPmG6/xsPwAAAD9hAgAAAAAAAAFgAQAAGAEAAHmOKt7/cOk/YO36a7wwZz8AAAA/cAIAAAAAAAABYQEAABgBAADvDh9FJYbpP2Dt+mu8MGc/AAAAP3ACAAAAAAAAAWIBAAAYAQAA56ji/Q+X6T9g7fprvDBnPwAAAD+AAgAAAAAAAAFjAQAAGAEAAF4p12Q1rOk/YO36a7wwZz8AAAA/kAIAAAAAAAABZAEAABgBAADRdi0o0MnpP2Dt+mu8MGc/AAAAP5ACAAAAAAAAAWUBAAAYAQAASyrAMoDW6T9g7fprvDBnPwAAAD+fAgAAAAAAAAFmAQAAGAEAAEPEg+tq5+k/YO36a7wwZz8AAAA/nwIAAAAAAAABZwEAABgBAAC9dxb2GvTpP2Dt+mu8MGc/AAAAP68CAAAAAAAAAWgBAAAYAQAAthHargUF6j9g7fprvDBnPwAAAD+vAgAAAAAAAAFpAQAAGAEAADHFbLm1Eeo/YO36a7wwZz8AAAA/rwIAAAAAAAABagEAABgBAAApXzByoCLqP8Co+Ybr/Gw/AAAAP74CAAAAAAAAAWsBAAAYAQAAIfnzKosz6j/AqPmG6/xsPwAAAD++AgAAAAAAAAFsAQAAGAEAABVgGUDrTOo/wKj5huv8bD8AAAA/4gIAAAAAAAABbQEAABgBAAAN+tz41V3qPxAy/FCNZHE/AAAAP+ICAAAAAAAAAW4BAAAYAQAAiK1vA4Zq6j8QMvxQjWRxPwAAAD/iAgAAAAAAAAFvAQAAGAEAAIR60V/7cuo/EDL8UI1kcT8AAAA/8QIAAAAAAAABcAEAABgBAAD+LWRqq3/qPxAy/FCNZHE/AAAAP/ECAAAAAAAAAXEBAAAYAQAAeeH2dFuM6j8QMvxQjWRxPwAAAD8BAwAAAAAAAAFyAQAAGAEAAHWuWNHQlOo/EDL8UI1kcT8AAAA/AQMAAAAAAAABcwEAABgBAADvYevbgKHqP7CPe96kSnQ/AAAAPxEDAAAAAAAAAXQBAAAYAQAAahV+5jCu6j+wj3vepEp0PwAAAD8RAwAAAAAAAAF1AQAAGAEAAFYWZ7R72Oo/EDL8UI1kcT8AAAA/MAMAAAAAAAABdgEAABgBAADRyfm+K+XqPxAy/FCNZHE/AAAAPzADAAAAAAAAAXcBAAAYAQAAS32Mydvx6j8QMvxQjWRxPwAAAD8/AwAAAAAAAAF4AQAAGAEAAEMXUILGAus/EDL8UI1kcT8AAAA/PwMAAAAAAAABeQEAABgBAAC9yuKMdg/rPxAy/FCNZHE/AAAAP08DAAAAAAAAAXoBAAAYAQAAtWSmRWEg6z8QMvxQjWRxPwAAAD9PAwAAAAAAAAF7AQAAGAEAALIxCKLWKOs/EDL8UI1kcT8AAAA/XwMAAAAAAAABfAEAABgBAAAs5ZqshjXrPxAy/FCNZHE/AAAAP18DAAAAAAAAAX0BAAAYAQAAppgttzZC6z8QMvxQjWRxPwAAAD9uAwAAAAAAAAF+AQAAGAEAAJv/UsyWW+s/EDL8UI1kcT8AAAA/fgMAAAAAAAABfwEAABgBAAAVs+XWRmjrPxAy/FCNZHE/AAAAP34DAAAAAAAAAYABAAAYAQAADU2pjzF56z8QMvxQjWRxPwAAAD9+AwAAAAAAAAGBAQAAGAEAAIgAPJrhhes/EDL8UI1kcT8AAAA/jgMAAAAAAAABggEAABgBAACAmv9SzJbrPxAy/FCNZHE/AAAAP44DAAAAAAAAAYMBAAAYAQAAeTTDC7en6z8QMvxQjWRxPwAAAD+dAwAAAAAAAAGEAQAAGAEAAHHOhsShuOs/EDL8UI1kcT8AAAA/nQMAAAAAAAABhQEAABgBAADrgRnPUcXrPxAy/FCNZHE/AAAAP60DAAAAAAAAAYYBAAAYAQAAZTWs2QHS6z+wj3vepEp0PwAAAD+tAwAAAAAAAAGHAQAAGAEAAFI2ladM/Os/sI973qRKdD8AAAA/zAMAAAAAAAABiAEAABgBAADM6Sey/AjsP7CPe96kSnQ/AAAAP8wDAAAAAAAAAYkBAAAYAQAAxIPraucZ7D+wj3vepEp0PwAAAD/cAwAAAAAAAAGKAQAAGAEAALwdryPSKuw/sI973qRKdD8AAAA/3AMAAAAAAAABiwEAABgBAAC1t3LcvDvsP7CPe96kSnQ/AAAAP+sDAAAAAAAAAYwBAAAYAQAArVE2ladM7D+wj3vepEp0PwAAAD/rAwAAAAAAAAGNAQAAGAEAACTSKvzMYew/sI973qRKdD8AAAA/+wMAAAAAAAABjgEAABgBAAAcbO60t3LsP7CPe96kSnQ/AAAAPwsEAAAAAAAAAY8BAAAYAQAAj7lEeFKQ7D9g7fprvDB3PwAAAD8LBAAAAAAAAAGQAQAAGAEAAIdTCDE9oew/YO36a7wwdz8AAAA/GgQAAAAAAAABkQEAABgBAAABB5s77a3sP2Dt+mu8MHc/AAAAPxoEAAAAAAAAAZIBAAAYAQAAe7otRp267D9g7fprvDB3PwAAAD8qBAAAAAAAAAGTAQAAGAEAAHRU8f6Hy+w/YO36a7wwdz8AAAA/KgQAAAAAAAABlAEAABgBAADvB4QJONjsP2Dt+mu8MHc/AAAAPyoEAAAAAAAAAZUBAAAYAQAA56FHwiLp7D+wj3vepEp0PwAAAD85BAAAAAAAAAGWAQAAGAEAAN87C3sN+uw/sI973qRKdD8AAAA/OQQAAAAAAAABlwEAABgBAADY1c4z+ArtP7CPe96kSnQ/AAAAP1kEAAAAAAAAAZgBAAAYAQAAyAlWpc0s7T+wj3vepEp0PwAAAD9ZBAAAAAAAAAGZAQAAGAEAAEK96K99Oe0/sI973qRKdD8AAAA/WQQAAAAAAAABmgEAABgBAAA6V6xoaErtP2Dt+mu8MHc/AAAAP2gEAAAAAAAAAZsBAAAYAQAAtAo/cxhX7T9g7fprvDB3PwAAAD9oBAAAAAAAAAGcAQAAGAEAAC++0X3IY+0/YO36a7wwdz8AAAA/eAQAAAAAAAABnQEAABgBAACpcWSIeHDtP2Dt+mu8MHc/AAAAP3gEAAAAAAAAAZ4BAAAYAQAAIyX3kih97T9g7fprvDB3PwAAAD+IBAAAAAAAAAGfAQAAGAEAAJ7YiZ3Yie0/YO36a7wwdz8AAAA/iAQAAAAAAAABoAEAABgBAACWck1Ww5rtP2Dt+mu8MHc/AAAAP5cEAAAAAAAAAaEBAAAYAQAACcCjGV647T9g7fprvDB3PwAAAD+nBAAAAAAAAAGiAQAAGAEAAAFaZ9JIye0/YO36a7wwdz8AAAA/pwQAAAAAAAABowEAABgBAAD58yqLM9rtP2Dt+mu8MHc/AAAAP7YEAAAAAAAAAaQBAAAYAQAAc6e9lePm7T9g7fprvDB3PwAAAD+2BAAAAAAAAAGlAQAAGAEAAO5aUKCT8+0/AEt6+dMWej8AAAA/xgQAAAAAAAABpgEAABgBAABoDuOqQwDuPwBLevnTFno/AAAAP8YEAAAAAAAAAacBAAAYAQAAYKimYy4R7j8AS3r50xZ6PwAAAD/WBAAAAAAAAAGoAQAAGAEAAF11CMCjGe4/AEt6+dMWej8AAAA/1gQAAAAAAAABqQEAABgBAADXKJvKUybuPwBLevnTFno/AAAAP9oEAAAAAAAAAaoBAAAYAQAAUdwt1QMz7j8AS3r50xZ6PwAAAD/qBAAAAAAAAAGrAQAAGAEAAMMphJieUO4/sKj5huv8fD8AAAA/6gQAAAAAAAABrAEAABgBAAA93RajTl3uP7Co+Ybr/Hw/AAAAP+oEAAAAAAAAAa0BAAAYAQAAuZCprf5p7j+wqPmG6/x8PwAAAD/6BAAAAAAAAAGuAQAAGAEAALEqbWbpeu4/YAZ5FAPjfz8AAAA/CQUAAAAAAAABrwEAABgBAACpxDAf1IvuP2AGeRQD438/AAAAPwkFAAAAAAAAAbABAAAYAQAAI3jDKYSY7j8IMvxQjWSBPwAAAD8JBQAAAAAAAAGxAQAAGAEAAJ0rVjQ0pe4/CDL8UI1kgT8AAAA/GQUAAAAAAAABsgEAABgBAAAZ3+g+5LHuP+DguxeZ14I/AAAAPxkFAAAAAAAAAbMBAAAYAQAAE6xKm1m67j+oj3vepEqEPwAAAD8oBQAAAAAAAAG0AQAAGAEAAI1f3aUJx+4/qI973qRKhD8AAAA/OAUAAAAAAAABtQEAABgBAAAJE3CwudPuP4A+O6WwvYU/AAAAPzgFAAAAAAAAAbYBAAAYAQAABeDRDC/c7j+APjulsL2FPwAAAD84BQAAAAAAAAG3AQAAGAEAAAGtM2mk5O4/WO36a7wwhz8AAAA/SAUAAAAAAAABuAEAABgBAAD9eZXFGe3uPzCcujLIo4g/AAAAP1cFAAAAAAAAAbkBAAAYAQAA+Ub3IY/17j8IS3r50xaKPwAAAD9nBQAAAAAAAAG6AQAAGAEAAPUTWX4E/u4/2Pk5wN+Jiz8AAAA/ZwUAAAAAAAABuwEAABgBAAC6JEpfv9iYP4gd+W1tVNY/AAAAPwAAAAAAAAAAAbwBAAAYAQAABpSgscBumj+BPjulsL3VPwAAAD8AAAAAAAAAAAG9AQAAGAEAAE4D9wPCBJw/HEaZiuea1T8AAAA/AAAAAAAAAAABvgEAABgBAABWQmocGSKeP7lN928eeNU/AAAAPwAAAAAAAAAAAb8BAAAYAQAAorHAbhq4nz/LUouz7WDVPwAAAD8QAAAAAAAAAAHAAQAAGAEAAFX4mcO46qA/aFrpmCQ+1T8AAAA/IAAAAAAAAAABwQEAABgBAAD5L8VsubWhP3pffdzzJtU/AAAAPyAAAAAAAAAAAcIBAAAYAQAAf8/++GTEoj8WZ9vBKgTVPwAAAD8vAAAAAAAAAAHDAQAAGAEAACMHKqJlj6M/sm45p2Hh1D8AAAA/LwAAAAAAAAABxAEAABgBAACppmMuEZ6kP8VzzeowytQ/AAAAPz8AAAAAAAAAAcUBAAAYAQAATd6O1xFppT9geyvQZ6fUPwAAAD8/AAAAAAAAAAHGAQAAGAEAANF9yGO9d6Y/dIC/EzeQ1D8AAAA/PwAAAAAAAAABxwEAABgBAABXHQLwaIanP4aFU1cGedQ/AAAAP04AAAAAAAAAAcgBAAAYAQAA3bw7fBSVqD8PiB35bW3UPwAAAD9OAAAAAAAAAAHJAQAAGAEAAGFcdQjAo6k/mYrnmtVh1D8AAAA/XgAAAAAAAAABygEAABgBAADn+66Ua7KqPyKNsTw9VtQ/AAAAP14AAAAAAAAAAcsBAAAYAQAAa5voIBfBqz8ijbE8PVbUPwAAAD9eAAAAAAAAAAHMAQAAGAEAABHTE8oXjKw/Io2xPD1W1D8AAAA/bgAAAAAAAAABzQEAABgBAACVck1Ww5qtPyKNsTw9VtQ/AAAAP24AAAAAAAAAAc4BAAAYAQAAOap4/8Nlrj8ijbE8PVbUPwAAAD+NAAAAAAAAAAHPAQAAGAEAAKGxwG4auK8/D4gd+W1t1D8AAAA/jQAAAAAAAAAB0AEAABgBAACi9PWLjUGwP4aFU1cGedQ/AAAAP50AAAAAAAAAAdEBAAAYAQAAhFwEbziFsD/9gom1noTUPwAAAD+dAAAAAAAAAAHSAQAAGAEAAFb4mcO46rA/dIC/EzeQ1D8AAAA/rAAAAAAAAAAB0wEAABgBAAAolC8YOVCxP2B7K9Bnp9Q/AAAAP6wAAAAAAAAAAdQBAAAYAQAA+i/FbLm1sT/XeGEuALPUPwAAAD+8AAAAAAAAAAHVAQAAGAEAANyX009k+bE/TnaXjJi+1D8AAAA/vAAAAAAAAAAB1gEAABgBAACuM2mk5F6yPztxA0nJ1dQ/AAAAP7wAAAAAAAAAAdcBAAAYAQAAgM/++GTEsj+ybjmnYeHUPwAAAD/LAAAAAAAAAAHYAQAAGAEAAFJrlE3lKbM/KGxvBfrs1D8AAAA/ywAAAAAAAAAB2QEAABgBAAAkByqiZY+zPxZn28EqBNU/AAAAP9sAAAAAAAAAAdoBAAAYAQAA9qK/9uX0sz+NZBEgww/VPwAAAD/bAAAAAAAAAAHbAQAAGAEAAMg+VUtmWrQ/el993PMm1T8AAAA/6wAAAAAAAAAB3AEAABgBAACa2uqf5r+0P2ha6ZgkPtU/AAAAP+sAAAAAAAAAAd0BAAAYAQAAanaA9GYltT9UVVVVVVXVPwAAAD/6AAAAAAAAAAHeAQAAGAEAADwSFknnirU/QlDBEYZs1T8AAAA/+gAAAAAAAAAB3wEAABgBAAAQrqudZ/C1Py9LLc62g9U/AAAAPwoBAAAAAAAAAeABAAAYAQAA8hW6gBI0tj8cRpmK55rVPwAAAD8KAQAAAAAAAAHhAQAAGAEAAMSxT9WSmbY/CkEFRxiy1T8AAAA/GgEAAAAAAAAB4gEAABgBAACUTeUpE/+2P/c7cQNJydU/AAAAPxoBAAAAAAAAAeMBAAAYAQAAWB0C8GiGtz/lNt2/eeDVPwAAAD8pAQAAAAAAAAHkAQAAGAEAABztHra+Dbg/XDQTHhLs1T8AAAA/KQEAAAAAAAAB5QEAABgBAADevDt8FJW4P0gvf9pCA9Y/AAAAPzkBAAAAAAAAAeYBAAAYAQAAoIxYQmocuT82KuuWcxrWPwAAAD85AQAAAAAAAAHnAQAAGAEAAFKQ/HmVxbk/IyVXU6Qx1j8AAAA/OQEAAAAAAAAB6AEAABgBAAAWYBlA60y6PxEgww/VSNY/AAAAP0gBAAAAAAAAAekBAAAYAQAA2i82BkHUuj+IHfltbVTWPwAAAD9IAQAAAAAAAAHqAQAAGAEAAJz/UsyWW7s//hovzAVg1j8AAAA/WAEAAAAAAAAB6wEAABgBAABOA/cDwgS8P3UYZSqea9Y/AAAAP1gBAAAAAAAAAewBAAAYAQAAAgebO+2tvD/rFZuINnfWPwAAAD9oAQAAAAAAAAHtAQAAGAEAAKQ+xuTteL0/YxPR5s6C1j8AAAA/aAEAAAAAAAAB7gEAABgBAABaQmocGSK+P2MT0ebOgtY/AAAAP3cBAAAAAAAAAe8BAAAYAQAA/nmVxRntvj/ZEAdFZ47WPwAAAD+HAQAAAAAAAAHwAQAAGAEAAKCxwG4auL8/2RAHRWeO1j8AAAA/hwEAAAAAAAAB8QEAABgBAACrWjLTojDAP9kQB0VnjtY/AAAAP4cBAAAAAAAAAfIBAAAYAQAAhFwEbziFwD/ZEAdFZ47WPwAAAD+XAQAAAAAAAAHzAQAAGAEAAFb4mcO46sA/2RAHRWeO1j8AAAA/lwEAAAAAAAAB9AEAABgBAAAhLvPQI2HBP9kQB0VnjtY/AAAAP7QBAAAAAAAAAfUBAAAYAQAA62NM3o7XwT/ZEAdFZ47WPwAAAD+0AQAAAAAAAAH2AQAAGAEAALWZpev5TcI/2RAHRWeO1j8AAAA/xAEAAAAAAAAB9wEAABgBAACGNTtAerPCP9kQB0VnjtY/AAAAP8QBAAAAAAAAAfgBAAAYAQAAUWuUTeUpwz/ZEAdFZ47WPwAAAD/TAQAAAAAAAAH5AQAAGAEAABuh7VpQoMM/YxPR5s6C1j8AAAA/0wEAAAAAAAAB+gEAABgBAADm1kZouxbEP2MT0ebOgtY/AAAAP9MBAAAAAAAAAfsBAAAYAQAAsAygdSaNxD/rFZuINnfWPwAAAD/jAQAAAAAAAAH8AQAAGAEAAHPcvDt8FMU/6xWbiDZ31j8AAAA/4wEAAAAAAAAB/QEAABgBAAA+EhZJ54rFP/4aL8wFYNY/AAAAP/MBAAAAAAAAAf4BAAAYAQAACEhvVlIBxj+IHfltbVTWPwAAAD/zAQAAAAAAAAH/AQAAGAEAANJ9yGO9d8Y/ESDDD9VI1j8AAAA/AgIAAAAAAAABAAIAABgBAACVTeUpE//GPyMlV1OkMdY/AAAAPwICAAAAAAAAAQECAAAYAQAAX4M+N351xz82KuuWcxrWPwAAAD8SAgAAAAAAAAECAgAAGAEAACFTW/3T/Mc/0jFJfKr31T8AAAA/EgIAAAAAAAABAwIAABgBAADsiLQKP3PIP+U23b954NU/AAAAPyICAAAAAAAAAQQCAAAYAQAAtr4NGKrpyD/3O3EDScnVPwAAAD8xAgAAAAAAAAEFAgAAGAEAAHqOKt7/cMk/lEPP6H+m1T8AAAA/MQIAAAAAAAABBgIAABgBAABExIPraufJP7lN928eeNU/AAAAPzECAAAAAAAAAQcCAAAYAQAABpSgscBuyj9UVVVVVVXVPwAAAD9BAgAAAAAAAAEIAgAAGAEAAMhjvXcW9so/A2JHflsb1T8AAAA/QQIAAAAAAAABCQIAABgBAACUmRaFgWzLP7JuOadh4dQ/AAAAP1ACAAAAAAAAAQoCAAAYAQAAZjWs2QHSyz/qffVxz5vUPwAAAD9QAgAAAAAAAAELAgAAGAEAACgFyZ9XWcw/rI973qRK1D8AAAA/YAIAAAAAAAABDAIAABgBAAD0OiKtws/MP+OeN6kSBdQ/AAAAP2ACAAAAAAAAAQ0CAAAYAQAAtgo/cxhXzT+SqynSGMvTPwAAAD9wAgAAAAAAAAEOAgAAGAEAAIim1MeYvM0/yrrlnIaF0z8AAAA/cAIAAAAAAAABDwIAABgBAABYQmocGSLOP3jH18WMS9M/AAAAP38CAAAAAAAAARACAAAYAQAANEQ8uK52zj8n1MnukhHTPwAAAD9/AgAAAAAAAAERAgAAGAEAABSsSptZus4/1uC7F5nX0j8AAAA/jwIAAAAAAAABEgIAABgBAAD2E1l+BP7OP4TtrUCfndI/AAAAP48CAAAAAAAAARMCAAAYAQAA4OGjqMQwzz8h9Qsm1nrSPwAAAD+fAgAAAAAAAAEUAgAAGAEAANAVKxqaUs8/vfxpCw1Y0j8AAAA/nwIAAAAAAAABFQIAABgBAADASbKLb3TPP9AB/k7cQNI/AAAAP64CAAAAAAAAARYCAAAYAQAAuON1RFqFzz9YBMjwQzXSPwAAAD+uAgAAAAAAAAEXAgAAGAEAALJ9Of1Els8/4gaSkqsp0j8AAAA/rgIAAAAAAAABGAIAABgBAACoF/21L6fPP2sJXDQTHtI/AAAAP74CAAAAAAAAARkCAAAYAQAAorHAbhq4zz9rCVw0Ex7SPwAAAD++AgAAAAAAAAEaAgAAGAEAAKKxwG4auM8/4gaSkqsp0j8AAAA/zQIAAAAAAAABGwIAABgBAACiscBuGrjPP1gEyPBDNdI/AAAAP80CAAAAAAAAARwCAAAYAQAAorHAbhq4zz9G/zOtdEzSPwAAAD/dAgAAAAAAAAEdAgAAGAEAAKKxwG4auM8/qvfVxz1v0j8AAAA/3QIAAAAAAAABHgIAABgBAACiscBuGrjPPw7wd+IGktI/AAAAP+0CAAAAAAAAAR8CAAAYAQAAqBf9tS+nzz9y6Bn9z7TSPwAAAD/tAgAAAAAAAAEgAgAAGAEAAKgX/bUvp88/TN7xdTHj0j8AAAA//AIAAAAAAAABIQIAABgBAACyfTn9RJbPP7HWk5D6BdM/AAAAP/wCAAAAAAAAASICAAAYAQAAsn05/USWzz+MzGsJXDTTPwAAAD8MAwAAAAAAAAEjAgAAGAEAALJ9Of1Els8/78QNJCVX0z8AAAA/DAMAAAAAAAABJAIAABgBAACyfTn9RJbPP1O9rz7uedM/AAAAPxwDAAAAAAAAASUCAAAYAQAAsn05/USWzz+4tVFZt5zTPwAAAD8rAwAAAAAAAAEmAgAAGAEAAKgX/bUvp88/kqsp0hjL0z8AAAA/KwMAAAAAAAABJwIAABgBAACiscBuGrjPP2yhAUt6+dM/AAAAPysDAAAAAAAAASgCAAAYAQAAorHAbhq4zz/RmaNlQxzUPwAAAD87AwAAAAAAAAEpAgAAGAEAAJLlR+Dv2c8/rI973qRK1D8AAAA/OwMAAAAAAAABKgIAABgBAACKfwuZ2urPP4aFU1cGedQ/AAAAP0oDAAAAAAAAASsCAAAYAQAAvVlJBVgG0D/qffVxz5vUPwAAAD9KAwAAAAAAAAEsAgAAGAEAALLAbhq4H9A/TnaXjJi+1D8AAAA/WgMAAAAAAAABLQIAABgBAACmJ5QvGDnQPztxA0nJ1dQ/AAAAP1oDAAAAAAAAAS4CAAAYAQAAm465RHhS0D8obG8F+uzUPwAAAD9aAwAAAAAAAAEvAgAAGAEAAJD13lnYa9A/FmfbwSoE1T8AAAA/agMAAAAAAAABMAIAABgBAACAKWbLrY3QP3pffdzzJtU/AAAAP3kDAAAAAAAAATECAAAYAQAAcV3tPIOv0D/xXLM6jDLVPwAAAD95AwAAAAAAAAEyAgAAGAEAAGXEElLjyNA/3lcf97xJ1T8AAAA/eQMAAAAAAAABMwIAABgBAABV+JnDuOrQP1RVVVVVVdU/AAAAP4kDAAAAAAAAATQCAAAYAQAARywhNY4M0T/LUouz7WDVPwAAAD+JAwAAAAAAAAE1AgAAGAEAADuTRkruJdE/QlDBEYZs1T8AAAA/mQMAAAAAAAABNgIAABgBAAAolC8YOVDRP0JQwRGGbNU/AAAAP6gDAAAAAAAAATcCAAAYAQAAFJUY5oN60T+5TfdvHnjVPwAAAD+oAwAAAAAAAAE4AgAAGAEAAAKWAbTOpNE/uU33bx541T8AAAA/qAMAAAAAAAABOQIAABgBAADvluqBGc/RP7lN928eeNU/AAAAP7gDAAAAAAAAAToCAAAYAQAA25fTT2T50T+5TfdvHnjVPwAAAD+4AwAAAAAAAAE7AgAAGAEAAMiYvB2vI9I/uU33bx541T8AAAA/xwMAAAAAAAABPAIAABgBAAC5zEOPhEXSP7lN928eeNU/AAAAP8cDAAAAAAAAAT0CAAAYAQAAps0sXc9v0j+5TfdvHnjVPwAAAD/XAwAAAAAAAAE+AgAAGAEAAJLOFSsamtI/uU33bx541T8AAAA/1wMAAAAAAAABPwIAABgBAAB/z/74ZMTSP0JQwRGGbNU/AAAAP+cDAAAAAAAAAUACAAAYAQAAaJ1JIyX30j/LUouz7WDVPwAAAD/nAwAAAAAAAAFBAgAAGAEAAFFrlE3lKdM/VFVVVVVV1T8AAAA/9gMAAAAAAAABQgIAABgBAAA6Od93pVzTP95XH/e8SdU/AAAAP/YDAAAAAAAAAUMCAAAYAQAAIwcqomWP0z9oWumYJD7VPwAAAD8GBAAAAAAAAAFEAgAAGAEAABAIE3CwudM/8VyzOowy1T8AAAA/BgQAAAAAAAABRQIAABgBAAD9CPw9++PTP3pffdzzJtU/AAAAPxYEAAAAAAAAAUYCAAAYAQAA6QnlC0YO1D8DYkd+WxvVPwAAAD8WBAAAAAAAAAFHAgAAGAEAANcKztmQONQ/jWQRIMMP1T8AAAA/JQQAAAAAAAABSAIAABgBAADA2BgEUWvUPxZn28EqBNU/AAAAPyUEAAAAAAAAAUkCAAAYAQAAqKZjLhGe1D+gaaVjkvjUPwAAAD81BAAAAAAAAAFKAgAAGAEAAJF0rljR0NQ/KGxvBfrs1D8AAAA/NQQAAAAAAAABSwIAABgBAAB+dZcmHPvUP7JuOadh4dQ/AAAAP0QEAAAAAAAAAUwCAAAYAQAAbHaA9GYl1T87cQNJydXUPwAAAD9EBAAAAAAAAAFNAgAAGAEAAFh3acKxT9U/O3EDScnV1D8AAAA/RAQAAAAAAAABTgIAABgBAABFeFKQ/HnVP8VzzeowytQ/AAAAP1QEAAAAAAAAAU8CAAAYAQAAMnk7Xkek1T/Fc83qMMrUPwAAAD9UBAAAAAAAAAFQAgAAGAEAABtHhogH19U/TnaXjJi+1D8AAAA/ZAQAAAAAAAABUQIAABgBAAAHSG9WUgHWP052l4yYvtQ/AAAAP2QEAAAAAAAAAVICAAAYAQAA8BW6gBI01j9OdpeMmL7UPwAAAD9zBAAAAAAAAAFTAgAAGAEAAN0Wo05dXtY/13hhLgCz1D8AAAA/cwQAAAAAAAABVAIAABgBAADLF4wcqIjWP9d4YS4As9Q/AAAAP4MEAAAAAAAAAVUCAAAYAQAAtxh16vKy1j/XeGEuALPUPwAAAD+DBAAAAAAAAAFWAgAAGAEAAKQZXrg93dY/13hhLgCz1D8AAAA/kwQAAAAAAAABVwIAABgBAACRGkeGiAfXP9d4YS4As9Q/AAAAP5MEAAAAAAAAAVgCAAAYAQAAeuiRsEg61z/XeGEuALPUPwAAAD+iBAAAAAAAAAFZAgAAGAEAAF+DPjd+ddc/13hhLgCz1D8AAAA/ogQAAAAAAAABWgIAABgBAABMhCcFyZ/XP9d4YS4As9Q/AAAAP7IEAAAAAAAAAVsCAAAYAQAANVJyL4nS1z/XeGEuALPUPwAAAD+yBAAAAAAAAAFcAgAAGAEAACJTW/3T/Nc/TnaXjJi+1D8AAAA/wQQAAAAAAAABXQIAABgBAAAOVETLHifYP052l4yYvtQ/AAAAP8EEAAAAAAAAAV4CAAAYAQAAAIjLPPRI2D9OdpeMmL7UPwAAAD/RBAAAAAAAAAFfAgAAGAEAAOlVFme0e9g/xXPN6jDK1D8AAAA/0QQAAAAAAAABYAIAABgBAADVVv80/6XYP8VzzeowytQ/AAAAP9EEAAAAAAAAAWECAAAYAQAAwlfoAkrQ2D87cQNJydXUPwAAAD/hBAAAAAAAAAFiAgAAGAEAAKslMy0KA9k/O3EDScnV1D8AAAA/4QQAAAAAAAABYwIAABgBAACYJhz7VC3ZPztxA0nJ1dQ/AAAAP/AEAAAAAAAAAWQCAAAYAQAAhCcFyZ9X2T+ybjmnYeHUPwAAAD8ABQAAAAAAAAFlAgAAGAEAAHEo7pbqgdk/sm45p2Hh1D8AAAA/AAUAAAAAAAABZgIAABgBAABiXHUIwKPZPyhsbwX67NQ/AAAAPwAFAAAAAAAAAWcCAAAYAQAAT11e1grO2T8obG8F+uzUPwAAAD8QBQAAAAAAAAFoAgAAGAEAAECR5Ufg79k/oGmlY5L41D8AAAA/EAUAAAAAAAABaQIAABgBAAAsks4VKxraPxZn28EqBNU/AAAAPx8FAAAAAAAAAWoCAAAYAQAAHsZVhwA82j+NZBEgww/VPwAAAD8fBQAAAAAAAAFrAgAAGAEAAArHPlVLZto/jWQRIMMP1T8AAAA/LwUAAAAAAAABbAIAABgBAAD3xycjlpDaPwNiR35bG9U/AAAAPy8FAAAAAAAAAW0CAAAYAQAA6PuulGuy2j8DYkd+WxvVPwAAAD8+BQAAAAAAAAFuAgAAGAEAANX8l2K23No/el993PMm1T8AAAA/PgUAAAAAAAABbwIAABgBAADFMB/Ui/7aP/FcszqMMtU/AAAAP04FAAAAAAAAAXACAAAYAQAAuZdE6esX2z9oWumYJD7VPwAAAD9OBQAAAAAAAAFxAgAAGAEAAKrLy1rBOds/3lcf97xJ1T8AAAA/XgUAAAAAAAABcgIAABgBAACfMvFvIVPbP1RVVVVVVdU/AAAAP14FAAAAAAAAAXMCAAAYAQAAj2Z44fZ02z/LUouz7WDVPwAAAD9tBQAAAAAAAAF0AgAAGAEAAICa/1LMlts/QlDBEYZs1T8AAAA/bQUAAAAAAAABdQIAABgBAAB1ASVoLLDbP7lN928eeNU/AAAAP30FAAAAAAAAAXYCAAAYAQAAaWhKfYzJ2z8vSy3OtoPVPwAAAD99BQAAAAAAAAF3AgAAGAEAAFmc0e5h69s/pkhjLE+P1T8AAAA/jQUAAAAAAAABeAIAABgBAABOA/cDwgTcP5RDz+h/ptU/AAAAP40FAAAAAAAAAXkCAAAYAQAAQmocGSIe3D8KQQVHGLLVPwAAAD+cBQAAAAAAAAF6AgAAGAEAADfRQS6CN9w/9ztxA0nJ1T8AAAA/nAUAAAAAAAABewIAABgBAAAvawXnbEjcP+U23b954NU/AAAAP6wFAAAAAAAAAXwCAAAYAQAAKAXJn1dZ3D9IL3/aQgPWPwAAAD+sBQAAAAAAAAF9AgAAGAEAACCfjFhCatw/rSch9Qsm1j8AAAA/uwUAAAAAAAABfgIAABgBAAAYOVARLXvcPxEgww/VSNY/AAAAP7sFAAAAAAAAAX8CAAAYAQAAEtMTyheM3D91GGUqnmvWPwAAAD+7BQAAAAAAAAGAAgAAGAEAAAygdSaNlNw/2RAHRWeO1j8AAAA/zwUAAAAAAAABgQIAABgBAAAGOjnfd6XcPzwJqV8wsdY/AAAAP88FAAAAAAAAAYICAAAYAQAAAgebO+2t3D+hAUt6+dPWPwAAAD/fBQAAAAAAAAGDAgAAGAEAAP7T/Jdittw/BfrslML21j8AAAA/7gUAAAAAAAABhAIAABgBAAD2bcBQTcfcP2nyjq+LGdc/AAAAP+4FAAAAAAAAAYUCAAAYAQAA9m3AUE3H3D/N6jDKVDzXPwAAAD/uBQAAAAAAAAGGAgAAGAEAAPI6Iq3Cz9w/uuWchoVT1z8AAAA//gUAAAAAAAABhwIAABgBAADuB4QJONjcPx7ePqFOdtc/AAAAP/4FAAAAAAAAAYgCAAAYAQAA7geECTjY3D+C1uC7F5nXPwAAAD8OBgAAAAAAAAGJAgAAGAEAAOrU5WWt4Nw/5s6C1uC71z8AAAA/DgYAAAAAAAABigIAABgBAADooUfCIuncP0vHJPGp3tc/AAAAPx0GAAAAAAAAAYsCAAAYAQAA4m6pHpjx3D84wpCt2vXXPwAAAD8dBgAAAAAAAAGMAgAAGAEAAOJuqR6Y8dw/nLoyyKMY2D8AAAA/LQYAAAAAAAABjQIAABgBAADgOwt7DfrcP/+y1OJsO9g/AAAAPy0GAAAAAAAAAY4CAAAYAQAA4DsLew363D9kq3b9NV7YPwAAAD88BgAAAAAAAAGPAgAAGAEAANwIbdeCAt0/UabiuWZ12D8AAAA/PAYAAAAAAAABkAIAABgBAADcCG3XggLdPz+hTnaXjNg/AAAAP0wGAAAAAAAAAZECAAAYAQAA3Aht14IC3T+1noTUL5jYPwAAAD9MBgAAAAAAAAGSAgAAGAEAANjVzjP4Ct0/opnwkGCv2D8AAAA/TAYAAAAAAAABkwIAABgBAADY1c4z+ArdPxiXJu/4utg/AAAAP1wGAAAAAAAAAZQCAAAYAQAA2NXOM/gK3T+QlFxNkcbYPwAAAD9cBgAAAAAAAAGVAgAAGAEAANjVzjP4Ct0/GJcm7/i62D8AAAA/awYAAAAAAAABlgIAABgBAADcCG3XggLdP6KZ8JBgr9g/AAAAP3sGAAAAAAAAAZcCAAAYAQAAJGGRdK5Y0T+DVQgqOMLQPwAAAD8AAAAAAAAAAAGYAgAAGAEAABz7VC2ZadE/ijTG8vRY0T8AAAA/AAAAAAAAAAABmQIAABgBAAAZyLaJDnLRP3cvMq8lcNE/AAAAPwAAAAAAAAAAAZoCAAAYAQAAFJUY5oN60T/cJ9TJ7pLRPwAAAD8VAAAAAAAAAAGbAgAAGAEAAA0v3J5ui9E/PyB25Le10T8AAAA/FQAAAAAAAAABnAIAABgBAAAGyZ9XWZzRPxoWTl0Z5NE/AAAAPyUAAAAAAAAAAZ0CAAAYAQAA/mJjEESt0T/1CybWehLSPwAAAD8lAAAAAAAAAAGeAgAAGAEAAPb8JskuvtE/0AH+TtxA0j8AAAA/NAAAAAAAAAABnwIAABgBAADvluqBGc/RPyH1CybWetI/AAAAPzQAAAAAAAAAAaACAAAYAQAA5zCuOgTg0T+E7a1An53SPwAAAD9EAAAAAAAAAAGhAgAAGAEAAN/KcfPu8NE/X+OFuQDM0j8AAAA/RAAAAAAAAAABogIAABgBAADYZDWs2QHSP8TbJ9TJ7tI/AAAAP1MAAAAAAAAAAaMCAAAYAQAA0P74ZMQS0j8n1MnukhHTPwAAAD9TAAAAAAAAAAGkAgAAGAEAAMiYvB2vI9I/jMxrCVw00z8AAAA/YwAAAAAAAAABpQIAABgBAADAMoDWmTTSP3jH18WMS9M/AAAAP2MAAAAAAAAAAaYCAAAYAQAAvP/hMg890j/vxA0kJVfTPwAAAD9jAAAAAAAAAAGnAgAAGAEAALSZpev5TdI/ZsJDgr1i0z8AAAA/cwAAAAAAAAABqAIAABgBAACxZgdIb1bSP92/eeBVbtM/AAAAP4IAAAAAAAAAAakCAAAYAQAAqQDLAFpn0j/dv3ngVW7TPwAAAD+CAAAAAAAAAAGqAgAAGAEAAKbNLF3Pb9I/ZsJDgr1i0z8AAAA/ggAAAAAAAAABqwIAABgBAACeZ/AVuoDSP+/EDSQlV9M/AAAAP5IAAAAAAAAAAawCAAAYAQAAmjRSci+J0j94x9fFjEvTPwAAAD+SAAAAAAAAAAGtAgAAGAEAAJLOFSsamtI/jMxrCVw00z8AAAA/ogAAAAAAAAABrgIAABgBAACPm3eHj6LSPyfUye6SEdM/AAAAP6IAAAAAAAAAAa8CAAAYAQAAhzU7QHqz0j9M3vF1MePSPwAAAD+xAAAAAAAAAAGwAgAAGAEAAIMCnZzvu9I/++rjnjep0j8AAAA/sQAAAAAAAAABsQIAABgBAAB/z/74ZMTSP6r31cc9b9I/AAAAP8EAAAAAAAAAAbICAAAYAQAAe5xgVdrM0j9YBMjwQzXSPwAAAD/BAAAAAAAAAAGzAgAAGAEAAHhpwrFP1dI/kBOEu7Hv0T8AAAA/0AAAAAAAAAABtAIAABgBAAB4acKxT9XSPz8gduS3tdE/AAAAP9AAAAAAAAAAAbUCAAAYAQAAeGnCsU/V0j93LzKvJXDRPwAAAD/gAAAAAAAAAAG2AgAAGAEAAHhpwrFP1dI/sD7ueZMq0T8AAAA/4AAAAAAAAAABtwIAABgBAAB4acKxT9XSP+hNqkQB5dA/AAAAP/AAAAAAAAAAAbgCAAAYAQAAeGnCsU/V0j8NWNLLn7bQPwAAAD/wAAAAAAAAAAG5AgAAGAEAAHucYFXazNI/qF8wsdaT0D8AAAA//wAAAAAAAAABugIAABgBAAB7nGBV2szSP0VnjpYNcdA/AAAAP/8AAAAAAAAAAbsCAAAYAQAAe5xgVdrM0j9XbCLa3FnQPwAAAD8PAQAAAAAAAAG8AgAAGAEAAH/P/vhkxNI/anG2HaxC0D8AAAA/DwEAAAAAAAABvQIAABgBAAB/z/74ZMTSP3x2SmF7K9A/AAAAPw8BAAAAAAAAAb4CAAAYAQAAf8/++GTE0j8GeRQD4x/QPwAAAD8fAQAAAAAAAAG/AgAAGAEAAIMCnZzvu9I/j3vepEoU0D8AAAA/LgEAAAAAAAABwAIAABgBAACDAp2c77vSPwZ5FAPjH9A/AAAAPz4BAAAAAAAAAcECAAAYAQAAf8/++GTE0j98dkpheyvQPwAAAD9NAQAAAAAAAAHCAgAAGAEAAIbb020x6tQ/1UgWATL80D8AAAA/AAAAAAAAAAABwwIAABgBAADuPIOv0AXUPwEy/FCNZNE/AAAAPwAAAAAAAAAAAcQCAAAYAQAA8W8hU1v90z/uLGgNvnvRPwAAAD8QAAAAAAAAAAHFAgAAGAEAAPnVXZpw7NM/ZCqea1aH0T8AAAA/EAAAAAAAAAABxgIAABgBAAD9CPw9++PTP9wn1MnuktE/AAAAPxAAAAAAAAAAAccCAAAYAQAAATya4YXb0z9SJQooh57RPwAAAD8fAAAAAAAAAAHIAgAAGAEAAAE8muGF29M/ySJAhh+q0T8AAAA/HwAAAAAAAAAByQIAABgBAAD9CPw9++PTP8kiQIYfqtE/AAAAPy8AAAAAAAAAAcoCAAAYAQAA+dVdmnDs0z/JIkCGH6rRPwAAAD8vAAAAAAAAAAHLAgAAGAEAAPFvIVNb/dM/ySJAhh+q0T8AAAA/PgAAAAAAAAABzAIAABgBAADpCeULRg7UP8kiQIYfqtE/AAAAPz4AAAAAAAAAAc0CAAAYAQAA4qOoxDAf1D/JIkCGH6rRPwAAAD9OAAAAAAAAAAHOAgAAGAEAANcKztmQONQ/UiUKKIee0T8AAAA/TgAAAAAAAAABzwIAABgBAADHPlVLZlrUP1IlCiiHntE/AAAAP14AAAAAAAAAAdACAAAYAQAAuHLcvDt81D9SJQooh57RPwAAAD9eAAAAAAAAAAHRAgAAGAEAAKVzxYqGptQ/UiUKKIee0T8AAAA/bQAAAAAAAAAB0gIAABgBAACWp0z8W8jUP1IlCiiHntE/AAAAP20AAAAAAAAAAdMCAAAYAQAAiw5yEbzh1D9SJQooh57RPwAAAD99AAAAAAAAAAHUAgAAGAEAAH51lyYc+9Q/UiUKKIee0T8AAAA/fQAAAAAAAAAB1QIAABgBAABvqR6Y8RzVP1IlCiiHntE/AAAAP40AAAAAAAAAAdYCAAAYAQAAZ0PiUNwt1T/JIkCGH6rRPwAAAD+NAAAAAAAAAAHXAgAAGAEAAGQQRK1RNtU/PyB25Le10T8AAAA/nAAAAAAAAAAB2AIAABgBAABg3aUJxz7VPz8gduS3tdE/AAAAP5wAAAAAAAAAAdkCAAAYAQAAXKoHZjxH1T8tG+Kg6MzRPwAAAD+sAAAAAAAAAAHaAgAAGAEAAFyqB2Y8R9U/pBgY/4DY0T8AAAA/rAAAAAAAAAAB2wIAABgBAABg3aUJxz7VPwcRuhlK+9E/AAAAP7sAAAAAAAAAAdwCAAAYAQAAZ0PiUNwt1T9rCVw0Ex7SPwAAAD+7AAAAAAAAAAHdAgAAGAEAAG+pHpjxHNU/0AH+TtxA0j8AAAA/ywAAAAAAAAAB3gIAABgBAAB+dZcmHPvUP6r31cc9b9I/AAAAP8sAAAAAAAAAAd8CAAAYAQAAiw5yEbzh1D8O8HfiBpLSPwAAAD/LAAAAAAAAAAHgAgAAGAEAAJna6p/mv9Q/cugZ/c+00j8AAAA/2wAAAAAAAAAB4QIAABgBAACopmMuEZ7UP9bguxeZ19I/AAAAP+oAAAAAAAAAAeICAAAYAQAAtD8+GbGE1D862V0yYvrSPwAAAD/qAAAAAAAAAAHjAgAAGAEAAMQLt6fbYtQ/J9TJ7pIR0z8AAAA/6gAAAAAAAAAB5AIAABgBAADPpJGSe0nUPxXPNavDKNM/AAAAP/oAAAAAAAAAAeUCAAAYAQAA2j1sfRsw1D8CyqFn9D/TPwAAAD/6AAAAAAAAAAHmAgAAGAEAAOKjqMQwH9Q/eMfXxYxL0z8AAAA/CgEAAAAAAAAB5wIAABgBAADpCeULRg7UP3jH18WMS9M/AAAAPxkBAAAAAAAAAegCAAAYAQAA7jyDr9AF1D94x9fFjEvTPwAAAD8ZAQAAAAAAAAHpAgAAGAEAAD0SFknnitU/3CfUye6S0T8AAAA/AAAAAAAAAAAB6gIAABgBAADwFbqAEjTWPwEy/FCNZNE/AAAAPwAAAAAAAAAAAesCAAAYAQAA8BW6gBI01j8TN5CUXE3RPwAAAD8AAAAAAAAAAAHsAgAAGAEAAPAVuoASNNY/nDlaNsRB0T8AAAA/EAAAAAAAAAAB7QIAABgBAAD1SFgknSvWP7A+7nmTKtE/AAAAPxAAAAAAAAAAAe4CAAAYAQAA+Hv2xycj1j85Qbgb+x7RPwAAAD8fAAAAAAAAAAHvAgAAGAEAAPyulGuyGtY/wUOCvWIT0T8AAAA/HwAAAAAAAAAB8AIAABgBAAAEFdGyxwnWP9VIFgEy/NA/AAAAPy8AAAAAAAAAAfECAAAYAQAADHsN+tz41T9eS+CimfDQPwAAAD8vAAAAAAAAAAHyAgAAGAEAABPhSUHy59U/Xkvgopnw0D8AAAA/PwAAAAAAAAAB8wIAABgBAAAbR4aIB9fVP15L4KKZ8NA/AAAAPz8AAAAAAAAAAfQCAAAYAQAAH3okLJLO1T9eS+CimfDQPwAAAD9OAAAAAAAAAAH1AgAAGAEAACsT/xYytdU/1UgWATL80D8AAAA/TgAAAAAAAAAB9gIAABgBAAAuRp26vKzVP0tGTF/KB9E/AAAAP04AAAAAAAAAAfcCAAAYAQAANqzZAdKb1T85Qbgb+x7RPwAAAD9eAAAAAAAAAAH4AgAAGAEAAD0SFknnitU/nDlaNsRB0T8AAAA/XgAAAAAAAAAB+QIAABgBAABFeFKQ/HnVP4o0xvL0WNE/AAAAP24AAAAAAAAAAfoCAAAYAQAASKvwM4dx1T/uLGgNvnvRPwAAAD9uAAAAAAAAAAH7AgAAGAEAAFARLXucYNU/ySJAhh+q0T8AAAA/fQAAAAAAAAAB/AIAABgBAABQES17nGDVP6QYGP+A2NE/AAAAP30AAAAAAAAAAf0CAAAYAQAAUBEte5xg1T/1CybWehLSPwAAAD+NAAAAAAAAAAH+AgAAGAEAAFARLXucYNU/0AH+TtxA0j8AAAA/jQAAAAAAAAAB/wIAABgBAABQES17nGDVPyH1CybWetI/AAAAP5wAAAAAAAAAAQADAAAYAQAASKvwM4dx1T+E7a1An53SPwAAAD+cAAAAAAAAAAEBAwAAGAEAAEV4UpD8edU/X+OFuQDM0j8AAAA/rAAAAAAAAAABAgMAABgBAAA9EhZJ54rVP0ze8XUx49I/AAAAP6wAAAAAAAAAAQMDAAAYAQAAMnk7Xkek1T+x1pOQ+gXTPwAAAD+8AAAAAAAAAAEEAwAAGAEAACbgYHOnvdU/ntH/TCsd0z8AAAA/vAAAAAAAAAABBQMAABgBAAAXFOjkfN/VPxXPNavDKNM/AAAAP8sAAAAAAAAAAQYDAAAYAQAAB0hvVlIB1j8VzzWrwyjTPwAAAD/LAAAAAAAAAAEHAwAAGAEAAPh79scnI9Y/Fc81q8Mo0z8AAAA/2wAAAAAAAAABCAMAABgBAADor305/UTWP57R/0wrHdM/AAAAP9sAAAAAAAAAAQkDAAAYAQAA2uMEq9Jm1j8n1MnukhHTPwAAAD/rAAAAAAAAAAEKAwAAGAEAAMsXjByoiNY/OtldMmL60j8AAAA/6wAAAAAAAAABCwMAABgBAAC/frExCKLWP9bguxeZ19I/AAAAP+sAAAAAAAAAAQwDAAAYAQAAs+XWRmi71j9y6Bn9z7TSPwAAAD/6AAAAAAAAAAENAwAAGAEAAKx/mv9SzNY/DvB34gaS0j8AAAA/CgEAAAAAAAABDgMAABgBAACkGV64Pd3WP6r31cc9b9I/AAAAPwoBAAAAAAAAAQ8DAAAYAQAAnLMhcSju1j+9/GkLDVjSPwAAAD8KAQAAAAAAAAEQAwAAGAEAAJmAg82d9tY/WATI8EM10j8AAAA/GQEAAAAAAAABEQMAABgBAACVTeUpE//WP2sJXDQTHtI/AAAAPxkBAAAAAAAAARIDAAAYAQAAkRpHhogH1z9+DvB34gbSPwAAAD8pAQAAAAAAAAETAwAAGAEAAI3nqOL9D9c/kBOEu7Hv0T8AAAA/KQEAAAAAAAABFAMAABgBAACN56ji/Q/XPxoWTl0Z5NE/AAAAPzkBAAAAAAAAARUDAAAYAQAAirQKP3MY1z+kGBj/gNjRPwAAAD85AQAAAAAAAAEWAwAAGAEAAIq0Cj9zGNc/LRvioOjM0T8AAAA/SAEAAAAAAAABFwMAABgBAACFgWyb6CDXPy0b4qDozNE/AAAAP1gBAAAAAAAAARgDAAAYAQAAgk7O910p1z+kGBj/gNjRPwAAAD9oAQAAAAAAAAEZAwAAGAEAAH0bMFTTMdc/GhZOXRnk0T8AAAA/dwEAAAAAAAABGgMAABgBAAB9GzBU0zHXP5AThLux79E/AAAAP3cBAAAAAAAAARsDAAAYAQAAeuiRsEg61z8HEboZSvvRPwAAAD+HAQAAAAAAAAEcAwAAGAEAAHa18wy+Qtc/9Qsm1noS0j8AAAA/hwEAAAAAAAABHQMAABgBAABuT7fFqFPXP2sJXDQTHtI/AAAAP5YBAAAAAAAAAR4DAAAYAQAAaxwZIh5c1z9YBMjwQzXSPwAAAD+WAQAAAAAAAAEfAwAAGAEAAGbpen6TZNc/0AH+TtxA0j8AAAA/pgEAAAAAAAABIAMAABgBAABm6Xp+k2TXP0b/M610TNI/AAAAP6YBAAAAAAAAASEDAAAYAQAAY7bc2ght1z+9/GkLDVjSPwAAAD+2AQAAAAAAAAEiAwAAGAEAAGO23NoIbdc/M/qfaaVj0j8AAAA/tgEAAAAAAAABIwMAABgBAABjttzaCG3XP6r31cc9b9I/AAAAP8UBAAAAAAAAASQDAAAYAQAAZul6fpNk1z+q99XHPW/SPwAAAD/FAQAAAAAAAAElAwAAGAEAAGscGSIeXNc/qvfVxz1v0j8AAAA/5QEAAAAAAAABJgMAABgBAABuT7fFqFPXPzP6n2mlY9I/AAAAP+UBAAAAAAAAAScDAAAYAQAAcoJVaTNL1z+9/GkLDVjSPwAAAD/lAQAAAAAAAAEoAwAAGAEAAHa18wy+Qtc/Rv8zrXRM0j8AAAA/9AEAAAAAAAABKQMAABgBAAB2tfMMvkLXP1gEyPBDNdI/AAAAP/QBAAAAAAAAASoDAAAYAQAAeuiRsEg61z9rCVw0Ex7SPwAAAD8EAgAAAAAAAAErAwAAGAEAAHrokbBIOtc/fg7wd+IG0j8AAAA/BAIAAAAAAAABLAMAABgBAAB2tfMMvkLXP5AThLux79E/AAAAPxMCAAAAAAAAAS0DAAAYAQAAdrXzDL5C1z8tG+Kg6MzRPwAAAD8TAgAAAAAAAAEuAwAAGAEAAG5Pt8WoU9c/PyB25Le10T8AAAA/IwIAAAAAAAABLwMAABgBAABm6Xp+k2TXP9wn1MnuktE/AAAAPyMCAAAAAAAAATADAAAYAQAAW1Cgk/N91z93LzKvJXDRPwAAAD8zAgAAAAAAAAExAwAAGAEAAE+3xahTl9c/ijTG8vRY0T8AAAA/MwIAAAAAAAABMgMAABgBAABB60waKbnXP7A+7nmTKtE/AAAAP0ICAAAAAAAAATMDAAAYAQAANVJyL4nS1z9LRkxfygfRPwAAAD9CAgAAAAAAAAE0AwAAGAEAACWG+aBe9Nc/6E2qRAHl0D8AAAA/UgIAAAAAAAABNQMAABgBAAAWuoASNBbYP4NVCCo4wtA/AAAAP1ICAAAAAAAAATYDAAAYAQAABu4HhAk42D+WWpxtB6vQPwAAAD9iAgAAAAAAAAE3AwAAGAEAAPghj/XeWdg/MmL6Uj6I0D8AAAA/YgIAAAAAAAABOAMAABgBAADpVRZntHvYP0VnjpYNcdA/AAAAP3ECAAAAAAAAATkDAAAYAQAAmkuEJwXJ3z+7fUKd7C7ZPwAAAD8AAAAAAAAAAAE6AwAAGAEAAJDlR+Dv2d8/opnwkGCv2D8AAAA/EAAAAAAAAAABOwMAABgBAACCGc9RxfvfP+2tQJ+dUtg/AAAAPxAAAAAAAAAAATwDAAAYAQAAPEB6s5IK4D+cujLIoxjYPwAAAD8QAAAAAAAAAAE9AwAAGAEAALbzDL5CF+A/wcRaT0Lq1z8AAAA/IAAAAAAAAAABPgMAABgBAAAwp5/I8iPgP+bOgtbgu9c/AAAAPyAAAAAAAAAAAT8DAAAYAQAAq1oy06Iw4D+C1uC7F5nXPwAAAD8vAAAAAAAAAAFAAwAAGAEAACUOxd1SPeA/qOAIQ7Zq1z8AAAA/LwAAAAAAAAABQQMAABgBAACewVfoAkrgP0ToZijtR9c/AAAAPz8AAAAAAAAAAUIDAAAYAQAAj/XeWdhr4D+O/LY2KuvWPwAAAD9OAAAAAAAAAAFDAwAAGAEAAIzCQLZNdOA/F/+A2JHf1j8AAAA/XgAAAAAAAAABRAMAABgBAAAGdtPA/YDgPyoEFRxhyNY/AAAAP14AAAAAAAAAAUUDAAAYAQAAAkM1HXOJ4D+0Bt+9yLzWPwAAAD9uAAAAAAAAAAFGAwAAGAEAAP4Pl3nokeA/tAbfvci81j8AAAA/bgAAAAAAAAABRwMAABgBAAB4wymEmJ7gPzwJqV8wsdY/AAAAP30AAAAAAAAAAUgDAAAYAQAA83a8jkir4D88CalfMLHWPwAAAD99AAAAAAAAAAFJAwAAGAEAAG0qT5n4t+A/xgtzAZil1j8AAAA/fQAAAAAAAAABSgMAABgBAABlxBJS48jgP8YLcwGYpdY/AAAAP40AAAAAAAAAAUsDAAAYAQAAXV7WCs7Z4D/GC3MBmKXWPwAAAD+dAAAAAAAAAAFMAwAAGAEAANcRaRV+5uA/xgtzAZil1j8AAAA/nQAAAAAAAAABTQMAABgBAAC9rBWcsyHhP8YLcwGYpdY/AAAAP7wAAAAAAAAAAU4DAAAYAQAAN2CopmMu4T/GC3MBmKXWPwAAAD+8AAAAAAAAAAFPAwAAGAEAALITO7ETO+E/xgtzAZil1j8AAAA/ywAAAAAAAAABUAMAABgBAAAsx827w0fhPzwJqV8wsdY/AAAAP8sAAAAAAAAAAVEDAAAYAQAAJGGRdK5Y4T88CalfMLHWPwAAAD/bAAAAAAAAAAFSAwAAGAEAABz7VC2ZaeE/tAbfvci81j8AAAA/2wAAAAAAAAABUwMAABgBAAAVlRjmg3rhP7QG373IvNY/AAAAP+sAAAAAAAAAAVQDAAAYAQAADS/cnm6L4T8qBBUcYcjWPwAAAD/rAAAAAAAAAAFVAwAAGAEAAISv0AWUoOE/KgQVHGHI1j8AAAA/+gAAAAAAAAABVgMAABgBAAB8SZS+frHhP6EBS3r509Y/AAAAP/oAAAAAAAAAAVcDAAAYAQAAdONXd2nC4T+hAUt6+dPWPwAAAD8aAQAAAAAAAAFYAwAAGAEAAN/KcfPu8OE/F/+A2JHf1j8AAAA/GgEAAAAAAAABWQMAABgBAADXZDWs2QHiPxf/gNiR39Y/AAAAPykBAAAAAAAAAVoDAAAYAQAAz/74ZMQS4j8X/4DYkd/WPwAAAD8pAQAAAAAAAAFbAwAAGAEAAEZ/7cvpJ+I/jvy2Nirr1j8AAAA/KQEAAAAAAAABXAMAABgBAAA+GbGE1DjiP478tjYq69Y/AAAAPzkBAAAAAAAAAV0DAAAYAQAAtZml6/lN4j+O/LY2KuvWPwAAAD85AQAAAAAAAAFeAwAAGAEAAK0zaaTkXuI/jvy2Nirr1j8AAAA/SAEAAAAAAAABXwMAABgBAAAktF0LCnTiP478tjYq69Y/AAAAP0gBAAAAAAAAAWADAAAYAQAAHE4hxPSE4j+O/LY2KuvWPwAAAD9YAQAAAAAAAAFhAwAAGAEAAJLOFSsamuI/jvy2Nirr1j8AAAA/WAEAAAAAAAABYgMAABgBAACLaNnjBKviP478tjYq69Y/AAAAP2gBAAAAAAAAAWMDAAAYAQAA6rYYdery4j+O/LY2KuvWPwAAAD93AQAAAAAAAAFkAwAAGAEAAGE3DdwPCOM/jvy2Nirr1j8AAAA/hwEAAAAAAAABZQMAABgBAADWtwFDNR3jP478tjYq69Y/AAAAP4sBAAAAAAAAAWYDAAAYAQAATTj2qVoy4z+O/LY2KuvWPwAAAD+bAQAAAAAAAAFnAwAAGAEAAMS46hCAR+M/F/+A2JHf1j8AAAA/mwEAAAAAAAABaAMAABgBAAC5HxAm4GDjPxf/gNiR39Y/AAAAP6oBAAAAAAAAAWkDAAAYAQAArIY1O0B64z8X/4DYkd/WPwAAAD+6AQAAAAAAAAFqAwAAGAEAAJVUgGUAreM/F/+A2JHf1j8AAAA/yQEAAAAAAAABawMAABgBAACKu6V6YMbjP6EBS3r509Y/AAAAP8kBAAAAAAAAAWwDAAAYAQAAfyLLj8Df4z+hAUt6+dPWPwAAAD/JAQAAAAAAAAFtAwAAGAEAAHOJ8KQg+eM/KgQVHGHI1j8AAAA/2QEAAAAAAAABbgMAABgBAABo8BW6gBLkP7QG373IvNY/AAAAP9kBAAAAAAAAAW8DAAAYAQAAXFc7z+Ar5D+0Bt+9yLzWPwAAAD/pAQAAAAAAAAFwAwAAGAEAAFG+YORAReQ/PAmpXzCx1j8AAAA/6QEAAAAAAAABcQMAABgBAADDC7en22LkP1AOPaP/mdY/AAAAP/gBAAAAAAAAAXIDAAAYAQAAuHLcvDt85D/ZEAdFZ47WPwAAAD/4AQAAAAAAAAFzAwAAGAEAAB8nWJU2s+Q//hovzAVg1j8AAAA/CAIAAAAAAAABdAMAABgBAACSdK5Y0dDkPxEgww/VSNY/AAAAPwgCAAAAAAAAAXUDAAAYAQAABMIEHGzu5D8jJVdTpDHWPwAAAD8YAgAAAAAAAAF2AwAAGAEAAHcPW98GDOU/NirrlnMa1j8AAAA/GAIAAAAAAAABdwMAABgBAADpXLGioSnlP0gvf9pCA9Y/AAAAPycCAAAAAAAAAXgDAAAYAQAAXKoHZjxH5T/SMUl8qvfVPwAAAD8nAgAAAAAAAAF5AwAAGAEAAFARLXucYOU/5Tbdv3ng1T8AAAA/NwIAAAAAAAABegMAABgBAADDXoM+N37lP/c7cQNJydU/AAAAPzcCAAAAAAAAAXsDAAAYAQAAs5IKsAyg5T+UQ8/of6bVPwAAAD9GAgAAAAAAAAF8AwAAGAEAACfgYHOnveU/pkhjLE+P1T8AAAA/RgIAAAAAAAABfQMAABgBAACZLbc2QtvlP7lN928eeNU/AAAAP1YCAAAAAAAAAX4DAAAYAQAAC3sN+tz45T9UVVVVVVXVPwAAAD9WAgAAAAAAAAF/AwAAGAEAAADiMg89EuY/aFrpmCQ+1T8AAAA/ZgIAAAAAAAABgAMAABgBAAByL4nS1y/mPwNiR35bG9U/AAAAP2YCAAAAAAAAAYEDAAAYAQAA5XzflXJN5j+gaaVjkvjUPwAAAD91AgAAAAAAAAGCAwAAGAEAANawZgdIb+Y/TnaXjJi+1D8AAAA/dQIAAAAAAAABgwMAABgBAADH5O14HZHmP3SAvxM3kNQ/AAAAP4UCAAAAAAAAAYQDAAAYAQAAtxh16vKy5j8ijbE8PVbUPwAAAD+FAgAAAAAAAAGFAwAAGAEAAKx/mv9SzOY/R5fZw9sn1D8AAAA/lQIAAAAAAAABhgMAABgBAACg5r8Us+XmP/ajy+zh7dM/AAAAP5UCAAAAAAAAAYcDAAAYAQAAEjQW2E0D5z8brvNzgL/TPwAAAD+kAgAAAAAAAAGIAwAAGAEAAAebO+2tHOc/QLgb+x6R0z8AAAA/pAIAAAAAAAABiQMAABgBAAB56JGwSDrnP2bCQ4K9YtM/AAAAP6QCAAAAAAAAAYoDAAAYAQAAbk+3xahT5z+MzGsJXDTTPwAAAD+0AgAAAAAAAAGLAwAAGAEAAOXPqyzOaOc/sdaTkPoF0z8AAAA/tAIAAAAAAAABjAMAABgBAADZNtFBLoLnP1/jhbkAzNI/AAAAP8MCAAAAAAAAAY0DAAAYAQAA0dCU+hiT5z+E7a1An53SPwAAAD/DAgAAAAAAAAGOAwAAGAEAAEQe672zsOc/Rv8zrXRM0j8AAAA/0wIAAAAAAAABjwMAABgBAAC+0X3IY73nP+IGkpKrKdI/AAAAP+MCAAAAAAAAAZADAAAYAQAAOIUQ0xPK5z/1CybWehLSPwAAAD/jAgAAAAAAAAGRAwAAGAEAALM4o93D1uc/BxG6GUr70T8AAAA/8gIAAAAAAAABkgMAABgBAACvBQU6Od/nPxoWTl0Z5NE/AAAAP/ICAAAAAAAAAZMDAAAYAQAArNJmlq7n5z+kGBj/gNjRPwAAAD8CAwAAAAAAAAGUAwAAGAEAAKefyPIj8Oc/LRvioOjM0T8AAAA/EgMAAAAAAAABlQMAABgBAAAmhvmgXvTnPy0b4qDozNE/AAAAPxIDAAAAAAAAAZYDAAAYAQAAIVNb/dP85z+kGBj/gNjRPwAAAD8SAwAAAAAAAAGXAwAAGAEAAB4gvVlJBeg/pBgY/4DY0T8AAAA/IQMAAAAAAAABmAMAABgBAAAeIL1ZSQXoP5AThLux79E/AAAAPyEDAAAAAAAAAZkDAAAYAQAAGe0etr4N6D9+DvB34gbSPwAAAD8xAwAAAAAAAAGaAwAAGAEAAJjTT2T5Eeg/4gaSkqsp0j8AAAA/MQMAAAAAAAABmwMAABgBAACUoLHAbhroP6r31cc9b9I/AAAAP0ADAAAAAAAAAZwDAAAYAQAAE4fibqke6D+E7a1An53SPwAAAD9QAwAAAAAAAAGdAwAAGAEAAJBtEx3kIug/6eVPW2jA0j8AAAA/UAMAAAAAAAABngMAABgBAACNOnV5WSvoP0ze8XUx49I/AAAAP2ADAAAAAAAAAZ8DAAAYAQAAiAfX1c4z6D8n1MnukhHTPwAAAD9gAwAAAAAAAAGgAwAAGAEAAIXUODJEPOg/AsqhZ/Q/0z8AAAA/bwMAAAAAAAABoQMAABgBAAADu2ngfkDoP2bCQ4K9YtM/AAAAP28DAAAAAAAAAaIDAAAYAQAA/4fLPPRI6D9AuBv7HpHTPwAAAD9vAwAAAAAAAAGjAwAAGAEAAPxULZlpUeg/pbC9Feiz0z8AAAA/fwMAAAAAAAABpAMAABgBAAB2CMCjGV7oP4CmlY5J4tM/AAAAP48DAAAAAAAAAaUDAAAYAQAActUhAI9m6D9anG0HqxDUPwAAAD+PAwAAAAAAAAGmAwAAGAEAAOyItAo/c+g/NJJFgAw/1D8AAAA/ngMAAAAAAAABpwMAABgBAADkInjDKYToP5mK55rVYdQ/AAAAP54DAAAAAAAAAagDAAAYAQAA1Vb/NP+l6D9geyvQZ6fUPwAAAD+uAwAAAAAAAAGpAwAAGAEAAEzX85sku+g/TnaXjJi+1D8AAAA/rgMAAAAAAAABqgMAABgBAABAPhmxhNToPztxA0nJ1dQ/AAAAP70DAAAAAAAAAasDAAAYAQAANaU+xuTt6D8obG8F+uzUPwAAAD+9AwAAAAAAAAGsAwAAGAEAAKslMy0KA+k/oGmlY5L41D8AAAA/zQMAAAAAAAABrQMAABgBAAAipieULxjpP6BppWOS+NQ/AAAAP80DAAAAAAAAAa4DAAAYAQAAlPN9V8o16T8WZ9vBKgTVPwAAAD/dAwAAAAAAAAGvAwAAGAEAAAZB1BplU+k/FmfbwSoE1T8AAAA/3QMAAAAAAAABsAMAABgBAAB5jire/3DpP6BppWOS+NQ/AAAAP+wDAAAAAAAAAbEDAAAYAQAA7NuAoZqO6T+gaaVjkvjUPwAAAD/sAwAAAAAAAAGyAwAAGAEAAF4p12Q1rOk/KGxvBfrs1D8AAAA//AMAAAAAAAABswMAABgBAADRdi0o0MnpPztxA0nJ1dQ/AAAAP/wDAAAAAAAAAbQDAAAYAQAAQ8SD62rn6T/Fc83qMMrUPwAAAD8MBAAAAAAAAAG1AwAAGAEAADT4Cl1ACeo/13hhLgCz1D8AAAA/DAQAAAAAAAABtgMAABgBAACjEsN8UC/qP3SAvxM3kNQ/AAAAPxsEAAAAAAAAAbcDAAAYAQAAFWAZQOtM6j+GhVNXBnnUPwAAAD8bBAAAAAAAAAG4AwAAGAEAAIitbwOGauo/Io2xPD1W1D8AAAA/GwQAAAAAAAABuQMAABgBAAD7+sXGIIjqPzSSRYAMP9Q/AAAAPysEAAAAAAAAAboDAAAYAQAAbUgcirul6j9Hl9nD2yfUPwAAAD8rBAAAAAAAAAG7AwAAGAEAAF58o/uQx+o/WpxtB6sQ1D8AAAA/OgQAAAAAAAABvAMAABgBAABOsCptZunqP2yhAUt6+dM/AAAAP0oEAAAAAAAAAb0DAAAYAQAAwf2AMAEH6z+AppWOSeLTPwAAAD9KBAAAAAAAAAG+AwAAGAEAADRL1/ObJOs/CalfMLHW0z8AAAA/SgQAAAAAAAABvwMAABgBAAApsvwI/D3rPxuu83OAv9M/AAAAP1oEAAAAAAAAAcADAAAYAQAAm/9SzJZb6z+lsL0V6LPTPwAAAD9aBAAAAAAAAAHBAwAAGAEAAA1NqY8xees/uLVRWbec0z8AAAA/aQQAAAAAAAABwgMAABgBAACAmv9SzJbrP0C4G/sekdM/AAAAP2kEAAAAAAAAAcMDAAAYAQAA8+dVFme06z/KuuWchoXTPwAAAD95BAAAAAAAAAHEAwAAGAEAAOdOeyvHzes/U72vPu550z8AAAA/eQQAAAAAAAABxQMAABgBAADbtaBAJ+frP92/eeBVbtM/AAAAP4kEAAAAAAAAAcYDAAAYAQAA0BzGVYcA7D/dv3ngVW7TPwAAAD+JBAAAAAAAAAHHAwAAGAEAAMSD62rnGew/ZsJDgr1i0z8AAAA/mAQAAAAAAAAByAMAABgBAAC56hCARzPsP2bCQ4K9YtM/AAAAP5gEAAAAAAAAAckDAAAYAQAAorhbqgdm7D9mwkOCvWLTPwAAAD+oBAAAAAAAAAHKAwAAGAEAAJcfgb9nf+w/ZsJDgr1i0z8AAAA/twQAAAAAAAABywMAABgBAACLhqbUx5jsP2bCQ4K9YtM/AAAAP7cEAAAAAAAAAcwDAAAYAQAAgyBqjbKp7D9mwkOCvWLTPwAAAD/HBAAAAAAAAAHNAwAAGAEAAHiHj6ISw+w/ZsJDgr1i0z8AAAA/xwQAAAAAAAABzgMAABgBAABs7rS3ctzsP2bCQ4K9YtM/AAAAP9cEAAAAAAAAAc8DAAAYAQAA2NXOM/gK7T9mwkOCvWLTPwAAAD/mBAAAAAAAAAHQAwAAGAEAAEojJfeSKO0/3b954FVu0z8AAAA/5gQAAAAAAAAB0QMAABgBAADAoxleuD3tP92/eeBVbtM/AAAAP/YEAAAAAAAAAdIDAAAYAQAANyQOxd1S7T/dv3ngVW7TPwAAAD/2BAAAAAAAAAHTAwAAGAEAAKY+xuTteO0/U72vPu550z8AAAA/BgUAAAAAAAAB1AMAABgBAACapev5TZLtP1O9rz7uedM/AAAAPxUFAAAAAAAAAdUDAAAYAQAAECbgYHOn7T/KuuWchoXTPwAAAD8VBQAAAAAAAAHWAwAAGAEAAIem1MeYvO0/yrrlnIaF0z8AAAA/FQUAAAAAAAAB1wMAABgBAAD+JskuvtHtP0C4G/sekdM/AAAAPyUFAAAAAAAAAdgDAAAYAQAAc6e9lePm7T+4tVFZt5zTPwAAAD8lBQAAAAAAAAHZAwAAGAEAAG1BgU7O9+0/LrOHt0+o0z8AAAA/NAUAAAAAAAAB2gMAABgBAABl20QHuQjuP6WwvRXos9M/AAAAP0QFAAAAAAAAAdsDAAAYAQAAXXUIwKMZ7j8brvNzgL/TPwAAAD9EBQAAAAAAAAHcAwAAGAEAAFUPzHiOKu4/kqsp0hjL0z8AAAA/RAUAAAAAAAAB3QMAABgBAADLj8Dfsz/uPwmpXzCx1tM/AAAAP1QFAAAAAAAAAd4DAAAYAQAAwymEmJ5Q7j+AppWOSeLTPwAAAD9UBQAAAAAAAAHfAwAAGAEAADuqeP/DZe4/9qPL7OHt0z8AAAA/YwUAAAAAAAAB4AMAABgBAACxKm1m6XruP2yhAUt6+dM/AAAAP2MFAAAAAAAAAeEDAAAYAQAAqcQwH9SL7j/jnjepEgXUPwAAAD9zBQAAAAAAAAHiAwAAGAEAAB9FJYb5oO4/0ZmjZUMc1D8AAAA/cwUAAAAAAAAB4wMAABgBAAAZ3+g+5LHuP0eX2cPbJ9Q/AAAAP4MFAAAAAAAAAeQDAAAYAQAAEXms987C7j80kkWADD/UPwAAAD+DBQAAAAAAAAHlAwAAGAEAAAkTcLC50+4/Io2xPD1W1D8AAAA/kgUAAAAAAAAB5gMAABgBAACDxgK7aeDuP4aFU1cGedQ/AAAAP5IFAAAAAAAAAecDAAAYAQAAe2DGc1Tx7j90gL8TN5DUPwAAAD+SBQAAAAAAAAHoAwAAGAEAAHP6iSw/Au8/YHsr0Gen1D8AAAA/ogUAAAAAAAAB6QMAABgBAABrlE3lKRPvP052l4yYvtQ/AAAAP6UFAAAAAAAAAeoDAAAYAQAA264FBTo57z8obG8F+uzUPwAAAD/EBQAAAAAAAAHrAwAAGAEAANNIyb0kSu8/FmfbwSoE1T8AAAA/xAUAAAAAAAAB7AMAABgBAABN/FvI1FbvPwNiR35bG9U/AAAAP8QFAAAAAAAAAe0DAAAYAQAARZYfgb9n7z9oWumYJD7VPwAAAD/UBQAAAAAAAAHuAwAAGAEAAL9JsotvdO8/3lcf97xJ1T8AAAA/1AUAAAAAAAAB7wMAABgBAAA5/USWH4HvP0JQwRGGbNU/AAAAP+MFAAAAAAAAAfADAAAYAQAAs7DXoM+N7z8vSy3OtoPVPwAAAD/zBQAAAAAAAAHxAwAAGAEAALF9Of1Elu8/lEPP6H+m1T8AAAA/8wUAAAAAAAAB8gMAABgBAACtSptZup7vP4E+O6WwvdU/AAAAP/MFAAAAAAAAAfMDAAAYAQAAqRf9tS+n7z9cNBMeEuzVPwAAAD8DBgAAAAAAAAH0AwAAGAEAAKXkXhKlr+8/wCy1ONsO1j8AAAA/AwYAAAAAAAAB9QMAABgBAAChscBuGrjvPxEgww/VSNY/AAAAPxIGAAAAAAAAAfYDAAAYAQAAH5jxHFW87z91GGUqnmvWPwAAAD8SBgAAAAAAAAH3AwAAGAEAABtlU3nKxO8/UA49o/+Z1j8AAAA/IgYAAAAAAAAB+AMAABgBAACZS4QnBcnvPyoEFRxhyNY/AAAAPyIGAAAAAAAAAfkDAAAYAQAAFzK11T/N7z+O/LY2KuvWPwAAAD8xBgAAAAAAAAH6AwAAGAEAABcytdU/ze8/afKOr4sZ1z8AAAA/MQYAAAAAAAAB+wMAABgBAAAT/xYytdXvP6jgCEO2atc/AAAAP0EGAAAAAAAAAfwDAAAYAQAAE/8WMrXV7z+C1uC7F5nXPwAAAD9RBgAAAAAAAAH9AwAAGAEAABP/FjK11e8/08nukhHT1z8AAAA/UQYAAAAAAAAB/gMAABgBAACR5Ufg79nvPzjCkK3a9dc/AAAAP2AGAAAAAAAAAf8DAAAYAQAAkeVH4O/Z7z+JtZ6E1C/YPwAAAD9gBgAAAAAAAAEABAAAGAEAAA/MeI4q3u8/7a1An51S2D8AAAA/YAYAAAAAAAABAQQAABgBAAAPzHiOKt7vP1Gm4rlmddg/AAAAP4AGAAAAAAAAAQIEAAAYAQAAjbKpPGXi7z+1noTUL5jYPwAAAD+ABgAAAAAAAAEDBAAAGAEAAAuZ2uqf5u8/opnwkGCv2D8AAAA/gAYAAAAAAAABBAQAABgBAAALmdrqn+bvP5CUXE2Rxtg/AAAAP4AGAAAAAAAAAQUEAAAYAQAAiX8Lmdrq7z8GkpKrKdLYPwAAAD+PBgAAAAAAAAEGBAAAGAEAAAlmPEcV7+8/84z+Z1rp2D8AAAA/jwYAAAAAAAABBwQAABgBAACFTG31T/PvP/OM/mda6dg/AAAAP58GAAAAAAAAAQgEAAAYAQAACyhBY4Hd5D9qcbYdrELQPwAAAD8AAAAAAAAAAAEJBAAAGAEAAAj1or/25eQ/nDlaNsRB0T8AAAA/AAAAAAAAAAABCgQAABgBAACG29NtMerkP3cvMq8lcNE/AAAAPw8AAAAAAAAAAQsEAAAYAQAAgqg1yqby5D9SJQooh57RPwAAAD8PAAAAAAAAAAEMBAAAGAEAAACPZnjh9uQ/pBgY/4DY0T8AAAA/HwAAAAAAAAABDQQAABgBAAB/dZcmHPvkP/ULJtZ6EtI/AAAAPx8AAAAAAAAAAQ4EAAAYAQAAekL5gpED5T/QAf5O3EDSPwAAAD8vAAAAAAAAAAEPBAAAGAEAAPkoKjHMB+U/qvfVxz1v0j8AAAA/LwAAAAAAAAABEAQAABgBAAD09YuNQRDlPw7wd+IGktI/AAAAPy8AAAAAAAAAAREEAAAYAQAAc9y8O3wU5T9y6Bn9z7TSPwAAAD8+AAAAAAAAAAESBAAAGAEAAPHC7em2GOU/6eVPW2jA0j8AAAA/TgAAAAAAAAABEwQAABgBAABvqR6Y8RzlP9bguxeZ19I/AAAAP04AAAAAAAAAARQEAAAYAQAA7o9PRiwh5T9M3vF1MePSPwAAAD9OAAAAAAAAAAEVBAAAGAEAAO6PT0YsIeU/xNsn1Mnu0j8AAAA/XgAAAAAAAAABFgQAABgBAADuj09GLCHlP0ze8XUx49I/AAAAP20AAAAAAAAAARcEAAAYAQAA7o9PRiwh5T/p5U9baMDSPwAAAD99AAAAAAAAAAEYBAAAGAEAAO6PT0YsIeU/hO2tQJ+d0j8AAAA/fQAAAAAAAAABGQQAABgBAABvqR6Y8RzlPyH1CybWetI/AAAAP4wAAAAAAAAAARoEAAAYAQAA8cLt6bYY5T9G/zOtdEzSPwAAAD+MAAAAAAAAAAEbBAAAGAEAAPHC7em2GOU/awlcNBMe0j8AAAA/nAAAAAAAAAABHAQAABgBAABz3Lw7fBTlP5AThLux79E/AAAAP5wAAAAAAAAAAR0EAAAYAQAA9PWLjUEQ5T8/IHbkt7XRPwAAAD+sAAAAAAAAAAEeBAAAGAEAAHcPW98GDOU/ZCqea1aH0T8AAAA/rAAAAAAAAAABHwQAABgBAAD5KCoxzAflP4o0xvL0WNE/AAAAP7sAAAAAAAAAASAEAAAYAQAA+SgqMcwH5T85Qbgb+x7RPwAAAD+7AAAAAAAAAAEhBAAAGAEAAHpC+YKRA+U/Xkvgopnw0D8AAAA/ywAAAAAAAAABIgQAABgBAAB6QvmCkQPlP/pSPojQzdA/AAAAP8sAAAAAAAAAASMEAAAYAQAAekL5gpED5T+WWpxtB6vQPwAAAD/LAAAAAAAAAAEkBAAAGAEAAPxbyNRW/+Q/qF8wsdaT0D8AAAA/2wAAAAAAAAABJQQAABgBAAD8W8jUVv/kP7tkxPSlfNA/AAAAP9sAAAAAAAAAASYEAAAYAQAA/FvI1Fb/5D9FZ46WDXHQPwAAAD/qAAAAAAAAAAEnBAAAGAEAAHpC+YKRA+U/RWeOlg1x0D8AAAA/+gAAAAAAAAABKAQAABgBAAD5KCoxzAflP7tkxPSlfNA/AAAAP/oAAAAAAAAAASkEAAAYAQAA9PWLjUEQ5T+oXzCx1pPQPwAAAD8JAQAAAAAAAAEqBAAAGAEAAPHC7em2GOU/DVjSy5+20D8AAAA/CQEAAAAAAAABKwQAABgBAABrdoD0ZiXlP3BQdOZo2dA/AAAAPxkBAAAAAAAAASwEAAAYAQAA5ikT/xYy5T/VSBYBMvzQPwAAAD8ZAQAAAAAAAAEtBAAAGAEAAGDdpQnHPuU/sD7ueZMq0T8AAAA/KQEAAAAAAAABLgQAABgBAADakDgUd0vlP5w5WjbEQdE/AAAAPykBAAAAAAAAAS8EAAAYAQAA0ir8zGFc5T8BMvxQjWTRPwAAAD84AQAAAAAAAAEwBAAAGAEAAE3ejtcRaeU/7ixoDb570T8AAAA/OAEAAAAAAAABMQQAABgBAADHkSHiwXXlP9wn1MnuktE/AAAAP0gBAAAAAAAAATIEAAAYAQAAQUW07HGC5T/JIkCGH6rRPwAAAD9IAQAAAAAAAAEzBAAAGAEAALv4Rvchj+U/PyB25Le10T8AAAA/WAEAAAAAAAABNAQAABgBAAC4xahTl5flP7UdrEJQwdE/AAAAP1gBAAAAAAAAATUEAAAYAQAAs5IKsAyg5T+1HaxCUMHRPwAAAD9nAQAAAAAAAAE2BAAAGAEAALBfbAyCqOU/LRvioOjM0T8AAAA/ZwEAAAAAAAABNwQAABgBAACtLM5o97DlPy0b4qDozNE/AAAAP3cBAAAAAAAAATgEAAAYAQAAqPkvxWy55T+1HaxCUMHRPwAAAD93AQAAAAAAAAE5BAAAGAEAACfgYHOnveU/PyB25Le10T8AAAA/hgEAAAAAAAABOgQAABgBAAAn4GBzp73lP8kiQIYfqtE/AAAAP5YBAAAAAAAAATsEAAAYAQAAJ+Bgc6e95T/cJ9TJ7pLRPwAAAD+WAQAAAAAAAAE8BAAAGAEAAKj5L8VsueU/7ixoDb570T8AAAA/pgEAAAAAAAABPQQAABgBAAAqE/8WMrXlP4o0xvL0WNE/AAAAP6YBAAAAAAAAAT4EAAAYAQAArSzOaPew5T+wPu55kyrRPwAAAD+1AQAAAAAAAAE/BAAAGAEAALBfbAyCqOU/1UgWATL80D8AAAA/tQEAAAAAAAABQAQAABgBAAA+EhZJ54rlP1dsItrcWdA/AAAAP9UBAAAAAAAAAUEEAAAYAQAAvyvlmqyG5T9qcbYdrELQPwAAAD/kAQAAAAAAAAFCBAAAGAEAAEFFtOxxguU/fHZKYXsr0D8AAAA/5AEAAAAAAAABQwQAABgBAAD4e/bHJyPmP3BQdOZo2dA/AAAAPwAAAAAAAAAAAUQEAAAYAQAAfshjvXcW5j93LzKvJXDRPwAAAD8AAAAAAAAAAAFFBAAAGAEAAP2ulGuyGuY/ZCqea1aH0T8AAAA/EAAAAAAAAAABRgQAABgBAAB6lcUZ7R7mP9wn1MnuktE/AAAAPxAAAAAAAAAAAUcEAAAYAQAA+Hv2xycj5j9SJQooh57RPwAAAD8gAAAAAAAAAAFIBAAAGAEAAPEVuoASNOY/ySJAhh+q0T8AAAA/LwAAAAAAAAABSQQAABgBAADt4hvdhzzmP8kiQIYfqtE/AAAAPy8AAAAAAAAAAUoEAAAYAQAA6a99Of1E5j/JIkCGH6rRPwAAAD8/AAAAAAAAAAFLBAAAGAEAAOV835VyTeY/UiUKKIee0T8AAAA/PwAAAAAAAAABTAQAABgBAADhSUHy51XmP1IlCiiHntE/AAAAPz8AAAAAAAAAAU0EAAAYAQAA3hajTl1e5j9kKp5rVofRPwAAAD9PAAAAAAAAAAFOBAAAGAEAAFz90/yXYuY/7ixoDb570T8AAAA/TwAAAAAAAAABTwQAABgBAADZ4wSr0mbmPwEy/FCNZNE/AAAAP14AAAAAAAAAAVAEAAAYAQAAWMo1WQ1r5j+KNMby9FjRPwAAAD9eAAAAAAAAAAFRBAAAGAEAANawZgdIb+Y/sD7ueZMq0T8AAAA/bgAAAAAAAAABUgQAABgBAADWsGYHSG/mPzlBuBv7HtE/AAAAP30AAAAAAAAAAVMEAAAYAQAAWMo1WQ1r5j/BQ4K9YhPRPwAAAD99AAAAAAAAAAFUBAAAGAEAANnjBKvSZuY/1UgWATL80D8AAAA/jQAAAAAAAAABVQQAABgBAABc/dP8l2LmP+hNqkQB5dA/AAAAP40AAAAAAAAAAVYEAAAYAQAA3hajTl1e5j9wUHTmaNnQPwAAAD+dAAAAAAAAAAFXBAAAGAEAAF8wcqAiWuY/+lI+iNDN0D8AAAA/nQAAAAAAAAABWAQAABgBAADhSUHy51XmP4NVCCo4wtA/AAAAP6wAAAAAAAAAAVkEAAAYAQAA5XzflXJN5j+WWpxtB6vQPwAAAD+8AAAAAAAAAAFaBAAAGAEAAGeWruc3SeY/H11mD2+f0D8AAAA/vAAAAAAAAAABWwQAABgBAADpr305/UTmP6hfMLHWk9A/AAAAP8wAAAAAAAAAAVwEAAAYAQAA6a99Of1E5j8yYvpSPojQPwAAAD/MAAAAAAAAAAFdBAAAGAEAAOmvfTn9ROY/u2TE9KV80D8AAAA/2wAAAAAAAAABXgQAABgBAADpr305/UTmP0VnjpYNcdA/AAAAP9sAAAAAAAAAAV8EAAAYAQAAZ5au5zdJ5j9XbCLa3FnQPwAAAD/rAAAAAAAAAAFgBAAAGAEAAGNjEEStUeY/anG2HaxC0D8AAAA//QAAAAAAAAABYQQAABgBAADhSUHy51XmP3x2SmF7K9A/AAAAP/0AAAAAAAAAAWIEAAAYAQAAXzByoCJa5j98dkpheyvQPwAAAD/9AAAAAAAAAAFjBAAAGAEAAFz90/yXYuY/j3vepEoU0D8AAAA/DQEAAAAAAAABZAQAABgBAADZ4wSr0mbmP4973qRKFNA/AAAAPw0BAAAAAAAAAWUEAAAYAQAA1rBmB0hv5j8ZfqhGsgjQPwAAAD8dAQAAAAAAAAFmBAAAGAEAAFSXl7WCc+Y/GX6oRrII0D8AAAA/HQEAAAAAAAABZwQAABgBAABQZPkR+HvmPxl+qEayCNA/AAAAPywBAAAAAAAAAWgEAAAYAQAAyheMHKiI5j98dkpheyvQPwAAAD88AQAAAAAAAAFpBAAAGAEAAEj+vMrijOY/4W7se0RO0D8AAAA/PAEAAAAAAAABagQAABgBAADH5O14HZHmP0VnjpYNcdA/AAAAP0wBAAAAAAAAAWsEAAAYAQAARcseJ1iV5j+oXzCx1pPQPwAAAD9MAQAAAAAAAAFsBAAAGAEAAMKxT9WSmeY/DVjSy5+20D8AAAA/awEAAAAAAAABbQQAABgBAADCsU/VkpnmP9VIFgEy/NA/AAAAP2sBAAAAAAAAAW4EAAAYAQAAwrFP1ZKZ5j/BQ4K9YhPRPwAAAD9rAQAAAAAAAAFvBAAAGAEAAMKxT9WSmeY/sD7ueZMq0T8AAAA/egEAAAAAAAABcAQAABgBAADCsU/VkpnmP5w5WjbEQdE/AAAAP3oBAAAAAAAAAXEEAAAYAQAAwrFP1ZKZ5j+KNMby9FjRPwAAAD+KAQAAAAAAAAFyBAAAGAEAAMKxT9WSmeY/ATL8UI1k0T8AAAA/igEAAAAAAAABcwQAABgBAADCsU/VkpnmP3cvMq8lcNE/AAAAP5oBAAAAAAAAAXQEAAAYAQAAwrFP1ZKZ5j/uLGgNvnvRPwAAAD+pAQAAAAAAAAF1BAAAGAEAAMKxT9WSmeY/dy8yryVw0T8AAAA/uQEAAAAAAAABdgQAABgBAABBmICDzZ3mPwEy/FCNZNE/AAAAP7kBAAAAAAAAAXcEAAAYAQAAQZiAg82d5j+KNMby9FjRPwAAAD+5AQAAAAAAAAF4BAAAGAEAAL9+sTEIouY/nDlaNsRB0T8AAAA/yQEAAAAAAAABeQQAABgBAAA9ZeLfQqbmP7A+7nmTKtE/AAAAP9gBAAAAAAAAAXoEAAAYAQAAvEsTjn2q5j9LRkxfygfRPwAAAD/YAQAAAAAAAAF7BAAAGAEAADX/pZgtt+Y/g1UIKjjC0D8AAAA/6AEAAAAAAAABfAQAABgBAAC05dZGaLvmP5ZanG0Hq9A/AAAAP+gBAAAAAAAAAX0EAAAYAQAAr7I4o93D5j+oXzCx1pPQPwAAAD/3AQAAAAAAAAF+BAAAGAEAAC6ZaVEYyOY/MmL6Uj6I0D8AAAA/9wEAAAAAAAABfwQAABgBAACsf5r/UszmP0VnjpYNcdA/AAAAPwcCAAAAAAAAAYAEAAAYAQAAKWbLrY3Q5j/NaVg4dWXQPwAAAD8XAgAAAAAAAAGBBAAAGAEAACYzLQoD2eY/RWeOlg1x0D8AAAA/JgIAAAAAAAABggQAABgBAACkGV64Pd3mP7tkxPSlfNA/AAAAPyYCAAAAAAAAAYMEAAAYAQAAIgCPZnjh5j8yYvpSPojQPwAAAD82AgAAAAAAAAGEBAAAGAEAAKDmvxSz5eY/H11mD2+f0D8AAAA/NgIAAAAAAAABhQQAABgBAAAezfDC7enmPw1Y0sufttA/AAAAP0YCAAAAAAAAAYYEAAAYAQAAnbMhcSju5j9wUHTmaNnQPwAAAD9GAgAAAAAAAAGHBAAAGAEAABqaUh9j8uY/Xkvgopnw0D8AAAA/VQIAAAAAAAABiAQAABgBAACYgIPNnfbmP0tGTF/KB9E/AAAAP1UCAAAAAAAAAYkEAAAYAQAAF2e0e9j65j/BQ4K9YhPRPwAAAD9lAgAAAAAAAAGKBAAAGAEAAJVN5SkT/+Y/sD7ueZMq0T8AAAA/ZQIAAAAAAAABiwQAABgBAAASNBbYTQPnPyY8JNgrNtE/AAAAP3QCAAAAAAAAAYwEAAAYAQAADwF4NMML5z+cOVo2xEHRPwAAAD90AgAAAAAAAAGNBAAAGAEAAI3nqOL9D+c/nDlaNsRB0T8AAAA/dAIAAAAAAAABjgQAABgBAADJalizA6TnP1YGeRQD488/AAAAPwAAAAAAAAAAAY8EAAAYAQAAbqKDXARv6D+6ZnUYZSrOPwAAAD8AAAAAAAAAAAGQBAAAGAEAAOhVFme0e+g/9HOAvxM30D8AAAA/AAAAAAAAAAABkQQAABgBAABmPEcV73/oP+Fu7HtETtA/AAAAPwAAAAAAAAAAAZIEAAAYAQAA5CJ4wymE6D/NaVg4dWXQPwAAAD8PAAAAAAAAAAGTBAAAGAEAAGMJqXFkiOg/u2TE9KV80D8AAAA/DwAAAAAAAAABlAQAABgBAABe1grO2ZDoPzJi+lI+iNA/AAAAPx8AAAAAAAAAAZUEAAAYAQAAW6NsKk+Z6D8yYvpSPojQPwAAAD8fAAAAAAAAAAGWBAAAGAEAAFdwzobEoeg/MmL6Uj6I0D8AAAA/LwAAAAAAAAABlwQAABgBAABTPTDjOaroP7tkxPSlfNA/AAAAPy8AAAAAAAAAAZgEAAAYAQAAzfDC7em26D9FZ46WDXHQPwAAAD8+AAAAAAAAAAGZBAAAGAEAAMq9JEpfv+g/V2wi2txZ0D8AAAA/PgAAAAAAAAABmgQAABgBAADGioam1MfoP2pxth2sQtA/AAAAP04AAAAAAAAAAZsEAAAYAQAAwlfoAkrQ6D8GeRQD4x/QPwAAAD9OAAAAAAAAAAGcBAAAGAEAAEA+GbGE1Og/GX6oRrII0D8AAAA/XgAAAAAAAAABnQQAABgBAAC+JEpfv9joP2gLDVjSy88/AAAAP14AAAAAAAAAAZ4EAAAYAQAAPAt7Dfrc6D+OFTXfcJ3PPwAAAD9eAAAAAAAAAAGfBAAAGAEAALvxq7s04eg/xiTxqd5Xzz8AAAA/bQAAAAAAAAABoAQAABgBAAC78au7NOHoP+wuGTF9Kc8/AAAAP20AAAAAAAAAAaEEAAAYAQAAu/GruzTh6D8QOUG4G/vOPwAAAD99AAAAAAAAAAGiBAAAGAEAALvxq7s04eg/NkNpP7rMzj8AAAA/fQAAAAAAAAABowQAABgBAAA8C3sN+tzoP0pI/YKJtc4/AAAAP4wAAAAAAAAAAaQEAAAYAQAAPAt7Dfrc6D9uUiUKKIfOPwAAAD+MAAAAAAAAAAGlBAAAGAEAADwLew363Og/gFe5Tfdvzj8AAAA/nAAAAAAAAAABpgQAABgBAAA8C3sN+tzoP5RcTZHGWM4/AAAAP5wAAAAAAAAAAacEAAAYAQAAPF5HpFX46T/o/s0Dr3LLPwAAAD8AAAAAAAAAAAGoBAAAGAEAAFbDmh0gvek/vq2NyrrlzD8AAAA/AAAAAAAAAAABqQQAABgBAABb9jjBqrTpP5ijZUMcFM0/AAAAPxAAAAAAAAAAAaoEAAAYAQAAXinXZDWs6T90mT28fULNPwAAAD8QAAAAAAAAAAGrBAAAGAEAAOFCprb6p+k/PIqB8Q+IzT8AAAA/HwAAAAAAAAABrAQAABgBAABiXHUIwKPpPyiF7a1An80/AAAAPx8AAAAAAAAAAa0EAAAYAQAA5HVEWoWf6T8YgFlqcbbNPwAAAD8vAAAAAAAAAAGuBAAAGAEAAGaPE6xKm+k/8nUx49LkzT8AAAA/LwAAAAAAAAABrwQAABgBAADkdURahZ/pP/J1MePS5M0/AAAAPz8AAAAAAAAAAbAEAAAYAQAAYlx1CMCj6T/ecJ2fA/zNPwAAAD8/AAAAAAAAAAGxBAAAGAEAAOFCprb6p+k/ymsJXDQTzj8AAAA/TgAAAAAAAAABsgQAABgBAABeKddkNazpP8prCVw0E84/AAAAP04AAAAAAAAAAbMEAAAYAQAAW/Y4waq06T/KawlcNBPOPwAAAD9eAAAAAAAAAAG0BAAAGAEAAFbDmh0gvek/ymsJXDQTzj8AAAA/XgAAAAAAAAABtQQAABgBAABTkPx5lcXpP8prCVw0E84/AAAAP14AAAAAAAAAAbYEAAAYAQAA0XYtKNDJ6T/KawlcNBPOPwAAAD9tAAAAAAAAAAG3BAAAGAEAAM1Dj4RF0uk/ymsJXDQTzj8AAAA/bQAAAAAAAAABuAQAABgBAADKEPHgutrpP7pmdRhlKs4/AAAAP30AAAAAAAAAAbkEAAAYAQAAR/chj/Xe6T+6ZnUYZSrOPwAAAD99AAAAAAAAAAG6BAAAGAEAAMXdUj0w4+k/pmHh1JVBzj8AAAA/jQAAAAAAAAABuwQAABgBAABDxIPraufpP5RcTZHGWM4/AAAAP40AAAAAAAAAAbwEAAAYAQAAQ8SD62rn6T+AV7lN92/OPwAAAD+cAAAAAAAAAAG9BAAAGAEAAEPEg+tq5+k/blIlCiiHzj8AAAA/nAAAAAAAAAABvgQAABgBAABDxIPraufpP0pI/YKJtc4/AAAAP6wAAAAAAAAAAb8EAAAYAQAAxd1SPTDj6T8kPtX76uPOPwAAAD+sAAAAAAAAAAHABAAAGAEAAMoQ8eC62uk/ADStdEwSzz8AAAA/vAAAAAAAAAABwQQAABgBAADNQ4+ERdLpP+wuGTF9Kc8/AAAAP7wAAAAAAAAAAcIEAAAYAQAA0XYtKNDJ6T/GJPGp3lfPPwAAAD/LAAAAAAAAAAHDBAAAGAEAAFbDmh0gvek/ohrJIkCGzz8AAAA/ywAAAAAAAAABxAQAABgBAADcDwgTcLDpP44VNd9wnc8/AAAAP9sAAAAAAAAAAcUEAAAYAQAAYlx1CMCj6T98EKGbobTPPwAAAD/bAAAAAAAAAAHGBAAAGAEAAGaPE6xKm+k/aAsNWNLLzz8AAAA/6gAAAAAAAAABxwQAABgBAADs24Chmo7pP2gLDVjSy88/AAAAP+oAAAAAAAAAAcgEAAAYAQAA7w4fRSWG6T9oCw1Y0svPPwAAAD/6AAAAAAAAAAHJBAAAGAEAAIFHM7xwe+o/9rxJlSigzD8AAAA/AAAAAAAAAAABygQAABgBAABir0GfG7/qP57qffVxz8s/AAAAPwAAAAAAAAAAAcsEAAAYAQAAYq9Bnxu/6j+w7xE5QbjLPwAAAD8AAAAAAAAAAAHMBAAAGAEAAOTIEPHguuo/xPSlfBChyz8AAAA/EAAAAAAAAAABzQQAABgBAABl4t9CprbqP9b5OcDfics/AAAAPxAAAAAAAAAAAc4EAAAYAQAA6PuulGuy6j/W+TnA34nLPwAAAD8gAAAAAAAAAAHPBAAAGAEAAGoVfuYwruo/xPSlfBChyz8AAAA/IAAAAAAAAAAB0AQAABgBAABtSByKu6XqP8T0pXwQocs/AAAAPy8AAAAAAAAAAdEEAAAYAQAA72Hr24Ch6j+w7xE5QbjLPwAAAD8vAAAAAAAAAAHSBAAAGAEAAPOUiX8Lmeo/iuXpsaLmyz8AAAA/PwAAAAAAAAAB0wQAABgBAAB54fZ0W4zqP2bbwSoEFcw/AAAAPz8AAAAAAAAAAdQEAAAYAQAAfBSVGOaD6j8uzAVgllrMPwAAAD9OAAAAAAAAAAHVBAAAGAEAAAJhAg42d+o/9rxJlSigzD8AAAA/TgAAAAAAAAAB1gQAABgBAACIrW8DhmrqP6yo+Ybr/Mw/AAAAP04AAAAAAAAAAdcEAAAYAQAADfrc+NVd6j9ilKl4rlnNPwAAAD9eAAAAAAAAAAHYBAAAGAEAAJRGSu4lUeo/GIBZanG2zT8AAAA/bgAAAAAAAAAB2QQAABgBAACXeeiRsEjqP95wnZ8D/M0/AAAAP24AAAAAAAAAAdoEAAAYAQAAGpO343VE6j+mYeHUlUHOPwAAAD9uAAAAAAAAAAHbBAAAGAEAAJushjU7QOo/blIlCiiHzj8AAAA/fQAAAAAAAAAB3AQAABgBAACbrIY1O0DqP0pI/YKJtc4/AAAAP40AAAAAAAAAAd0EAAAYAQAAm6yGNTtA6j8kPtX76uPOPwAAAD+NAAAAAAAAAAHeBAAAGAEAABqTt+N1ROo/ADStdEwSzz8AAAA/jQAAAAAAAAAB3wQAABgBAAAVYBlA60zqP+wuGTF9Kc8/AAAAP50AAAAAAAAAAeAEAAAYAQAAEi17nGBV6j/aKYXtrUDPPwAAAD+dAAAAAAAAAAHhBAAAGAEAAIzgDacQYuo/2imF7a1Azz8AAAA/rAAAAAAAAAAB4gQAABgBAAAGlKCxwG7qP9ophe2tQM8/AAAAP6wAAAAAAAAAAeMEAAAYAQAAgUczvHB76j/sLhkxfSnPPwAAAD+8AAAAAAAAAAHkBAAAGAEAAPv6xcYgiOo/ADStdEwSzz8AAAA/vAAAAAAAAAAB5QQAABgBAADzlIl/C5nqPyQ+1fvq484/AAAAP8sAAAAAAAAAAeYEAAAYAQAAbUgcirul6j9KSP2CibXOPwAAAD/LAAAAAAAAAAHnBAAAGAEAAGXi30Kmtuo/blIlCiiHzj8AAAA/2wAAAAAAAAAB6AQAABgBAADU/JdittzqPxiAWWpxts0/AAAAP+sAAAAAAAAAAekEAAAYAQAA0cn5vivl6j88ioHxD4jNPwAAAD/6AAAAAAAAAAHqBAAAGAEAAMyWWxuh7eo/dJk9vH1CzT8AAAA/+gAAAAAAAAAB6wQAABgBAADJY713FvbqP6yo+Ybr/Mw/AAAAPwoBAAAAAAAAAewEAAAYAQAAxTAf1Iv+6j++rY3KuuXMPwAAAD8KAQAAAAAAAAHtBAAAGAEAAEMXUILGAus/4re1UVm3zD8AAAA/GgEAAAAAAAAB7gQAABgBAADB/YAwAQfrP/a8SZUooMw/AAAAPxoBAAAAAAAAAe8EAAAYAQAAQOSx3jsL6z8Kwt3Y94jMPwAAAD8eAQAAAAAAAAHwBAAAGAEAAL3K4ox2D+s/CsLd2PeIzD8AAAA/HgEAAAAAAAAB8QQAABgBAAA7sRM7sRPrPwrC3dj3iMw/AAAAPy4BAAAAAAAAAfIEAAAYAQAAupdE6esX6z/2vEmVKKDMPwAAAD8uAQAAAAAAAAHzBAAAGAEAALVkpkVhIOs/9rxJlSigzD8AAAA/PQEAAAAAAAAB9AQAABgBAACyMQii1ijrP76tjcq65cw/AAAAP00BAAAAAAAAAfUEAAAYAQAArv5p/ksx6z+sqPmG6/zMPwAAAD9NAQAAAAAAAAH2BAAAGAEAACzlmqyGNes/hp7R/0wrzT8AAAA/XQEAAAAAAAAB9wQAABgBAAApsvwI/D3rP2KUqXiuWc0/AAAAP10BAAAAAAAAAfgEAAAYAQAAJH9eZXFG6z88ioHxD4jNPwAAAD9dAQAAAAAAAAH5BAAAGAEAACFMwMHmTus/KIXtrUCfzT8AAAA/bAEAAAAAAAAB+gQAABgBAACeMvFvIVPrPxiAWWpxts0/AAAAP2wBAAAAAAAAAfsEAAAYAQAAm/9SzJZb6z8Ee8Umos3NPwAAAD98AQAAAAAAAAH8BAAAGAEAABnmg3rRX+s/8nUx49LkzT8AAAA/fAEAAAAAAAAB/QQAABgBAACWzLQoDGTrP95wnZ8D/M0/AAAAP4wBAAAAAAAAAf4EAAAYAQAAFbPl1kZo6z/KawlcNBPOPwAAAD+bAQAAAAAAAAH/BAAAGAEAAJbMtCgMZOs/ymsJXDQTzj8AAAA/qwEAAAAAAAABAAUAABgBAAAZ5oN60V/rP8prCVw0E84/AAAAP7oBAAAAAAAAAQEFAAAYAQAAm/9SzJZb6z/KawlcNBPOPwAAAD/KAQAAAAAAAAECBQAAGAEAABwZIh5cV+s/3nCdnwP8zT8AAAA/ygEAAAAAAAABAwUAABgBAAAcGSIeXFfrP/J1MePS5M0/AAAAP9oBAAAAAAAAAQQFAAAYAQAAnjLxbyFT6z8Ee8Umos3NPwAAAD/aAQAAAAAAAAEFBQAAGAEAACFMwMHmTus/GIBZanG2zT8AAAA/6QEAAAAAAAABBgUAABgBAAAhTMDB5k7rPyiF7a1An80/AAAAP+kBAAAAAAAAAQcFAAAYAQAAIUzAweZO6z9OjxU133DNPwAAAD/5AQAAAAAAAAEIBQAAGAEAACFMwMHmTus/dJk9vH1CzT8AAAA/+QEAAAAAAAABCQUAABgBAACeMvFvIVPrP5ijZUMcFM0/AAAAPxgCAAAAAAAAAQoFAAAYAQAAm/9SzJZb6z/it7VRWbfMPwAAAD8YAgAAAAAAAAELBQAAGAEAAJbMtCgMZOs/CsLd2PeIzD8AAAA/GAIAAAAAAAABDAUAABgBAACTmRaFgWzrPy7MBWCWWsw/AAAAPxgCAAAAAAAAAQ0FAAAYAQAADU2pjzF56z9U1i3nNCzMPwAAAD8oAgAAAAAAAAEOBQAAGAEAAAXnbEgcius/euBVbtP9yz8AAAA/KAIAAAAAAAABDwUAABgBAAD+gDABB5vrP57qffVxz8s/AAAAPzcCAAAAAAAAARAFAAAYAQAAdAElaCyw6z/E9KV8EKHLPwAAAD83AgAAAAAAAAERBQAAGAEAAOuBGc9Rxes/+gNiR35byz8AAAA/RwIAAAAAAAABEgUAABgBAADg6D7ksd7rPyIOis4cLcs/AAAAP0cCAAAAAAAAARMFAAAYAQAAVWkzS9fz6z9sItrcWdDKPwAAAD9XAgAAAAAAAAEUBQAAGAEAAMzpJ7L8COw/ojGWp8eKyj8AAAA/VwIAAAAAAAABFQUAABgBAADooUfCIuncPzny29qorNs/AAAAPwAAAAAAAAAAARYFAAAYAQAAvHB7ui1G3T/p/s0Dr3LbPwAAAD8AAAAAAAAAAAEXBQAAGAEAALg93RajTt0/6f7NA69y2z8AAAA/AAAAAAAAAAABGAUAABgBAAC0Cj9zGFfdP+n+zQOvcts/AAAAPwAAAAAAAAAAARkFAAAYAQAArKQCLANo3T/p/s0Dr3LbPwAAAD8QAAAAAAAAAAEaBQAAGAEAAKpxZIh4cN0/6f7NA69y2z8AAAA/EAAAAAAAAAABGwUAABgBAACmPsbk7XjdP+n+zQOvcts/AAAAPyAAAAAAAAAAARwFAAAYAQAAntiJndiJ3T/p/s0Dr3LbPwAAAD8gAAAAAAAAAAEdBQAAGAEAAJql6/lNkt0/6f7NA69y2z8AAAA/LwAAAAAAAAABHgUAABgBAACWck1Ww5rdP+n+zQOvcts/AAAAPy8AAAAAAAAAAR8FAAAYAQAAkj+vsjij3T/p/s0Dr3LbPwAAAD8/AAAAAAAAAAEgBQAAGAEAAIim1MeYvN0/6f7NA69y2z8AAAA/TwAAAAAAAAABIQUAABgBAACCczYkDsXdP+n+zQOvcts/AAAAP08AAAAAAAAAASIFAAAYAQAAgECYgIPN3T/p/s0Dr3LbPwAAAD9eAAAAAAAAAAEjBQAAGAEAAHwN+tz41d0/6f7NA69y2z8AAAA/XgAAAAAAAAABJAUAABgBAAB42ls5bt7dP2H8A2JHfts/AAAAP24AAAAAAAAAASUFAAAYAQAAdKe9lePm3T9h/ANiR37bPwAAAD9uAAAAAAAAAAEmBQAAGAEAAHB0H/JY790/YfwDYkd+2z8AAAA/bgAAAAAAAAABJwUAABgBAABsQYFOzvfdP2H8A2JHfts/AAAAP30AAAAAAAAAASgFAAAYAQAAaA7jqkMA3j9h/ANiR37bPwAAAD+NAAAAAAAAAAEpBQAAGAEAAGTbRAe5CN4/YfwDYkd+2z8AAAA/jQAAAAAAAAABKgUAABgBAABgqKZjLhHeP2H8A2JHfts/AAAAP40AAAAAAAAAASsFAAAYAQAAXHUIwKMZ3j9h/ANiR37bPwAAAD+dAAAAAAAAAAEsBQAAGAEAAFhCahwZIt4/YfwDYkd+2z8AAAA/nQAAAAAAAAABLQUAABgBAABUD8x4jireP2H8A2JHfts/AAAAP6wAAAAAAAAAAS4FAAAYAQAAUtwt1QMz3j9h/ANiR37bPwAAAD+sAAAAAAAAAAEvBQAAGAEAAEypjzF5O94/YfwDYkd+2z8AAAA/vAAAAAAAAAABMAUAABgBAABCELVG2VTeP2H8A2JHfts/AAAAP8wAAAAAAAAAATEFAAAYAQAAPt0Wo05d3j9h/ANiR37bPwAAAD/MAAAAAAAAAAEyBQAAGAEAADqqeP/DZd4/YfwDYkd+2z8AAAA/2wAAAAAAAAABMwUAABgBAAAyRDy4rnbeP2H8A2JHfts/AAAAP9sAAAAAAAAAATQFAAAYAQAALhGeFCR/3j/p/s0Dr3LbPwAAAD/rAAAAAAAAAAE1BQAAGAEAACirYc0OkN4/6f7NA69y2z8AAAA/6wAAAAAAAAABNgUAABgBAAAieMMphJjeP+n+zQOvcts/AAAAP/oAAAAAAAAAATcFAAAYAQAAHBKH4m6p3j/p/s0Dr3LbPwAAAD8KAQAAAAAAAAE4BQAAGAEAABjf6D7ksd4/6f7NA69y2z8AAAA/CgEAAAAAAAABOQUAABgBAAAUrEqbWbreP+n+zQOvcts/AAAAPwoBAAAAAAAAAToFAAAYAQAADEYOVETL3j/p/s0Dr3LbPwAAAD8aAQAAAAAAAAE7BQAAGAEAAAgTcLC5094/6f7NA69y2z8AAAA/GgEAAAAAAAABPAUAABgBAAAG4NEML9zeP3MBmKUWZ9s/AAAAPykBAAAAAAAAAT0FAAAYAQAA/nmVxRnt3j9zAZilFmfbPwAAAD8pAQAAAAAAAAE+BQAAGAEAAPhG9yGP9d4/cwGYpRZn2z8AAAA/OQEAAAAAAAABPwUAABgBAAD2E1l+BP7eP3MBmKUWZ9s/AAAAPzkBAAAAAAAAAUAFAAAYAQAA6np+k2QX3z9zAZilFmfbPwAAAD9JAQAAAAAAAAFBBQAAGAEAAOIUQkxPKN8/cwGYpRZn2z8AAAA/WAEAAAAAAAABQgUAABgBAADe4aOoxDDfP3MBmKUWZ9s/AAAAP10BAAAAAAAAAUMFAAAYAQAA2q4FBTo53z/7A2JHflvbPwAAAD9sAQAAAAAAAAFEBQAAGAEAANZ7Z2GvQd8/+wNiR35b2z8AAAA/fAEAAAAAAAABRQUAABgBAADSSMm9JErfP/sDYkd+W9s/AAAAP4wBAAAAAAAAAUYFAAAYAQAA1ntnYa9B3z+FBizp5U/bPwAAAD+7AQAAAAAAAAFHBQAAGAEAANquBQU6Od8/hQYs6eVP2z8AAAA/2gEAAAAAAAABSAUAABgBAADe4aOoxDDfP4UGLOnlT9s/AAAAP+kBAAAAAAAAAUkFAAAYAQAA4hRCTE8o3z+FBizp5U/bPwAAAD/pAQAAAAAAAAFKBQAAGAEAAOp6fpNkF98/hQYs6eVP2z8AAAA/+QEAAAAAAAABSwUAABgBAADurRw37w7fPw8J9opNRNs/AAAAP/kBAAAAAAAAAUwFAAAYAQAA8uC62nkG3z8PCfaKTUTbPwAAAD/5AQAAAAAAAAFNBQAAGAEAAPYTWX4E/t4/Dwn2ik1E2z8AAAA/CQIAAAAAAAABTgUAABgBAAD+eZXFGe3ePw8J9opNRNs/AAAAPwkCAAAAAAAAAU8FAAAYAQAABuDRDC/c3j8PCfaKTUTbPwAAAD8YAgAAAAAAAAFQBQAAGAEAAAgTcLC5094/Dwn2ik1E2z8AAAA/GAIAAAAAAAABUQUAABgBAAAQeaz3zsLePw8J9opNRNs/AAAAPygCAAAAAAAAAVIFAAAYAQAAGN/oPuSx3j8PCfaKTUTbPwAAAD8oAgAAAAAAAAFTBQAAGAEAABwSh+Juqd4/lwvALLU42z8AAAA/OAIAAAAAAAABVAUAABgBAAAieMMphJjeP5cLwCy1ONs/AAAAPzgCAAAAAAAAAVUFAAAYAQAAPt0Wo05d3j8PCfaKTUTbPwAAAD9XAgAAAAAAAAFWBQAAGAEAAEIQtUbZVN4/Dwn2ik1E2z8AAAA/ZgIAAAAAAAABVwUAABgBAABKdvGN7kPePw8J9opNRNs/AAAAP2YCAAAAAAAAAVgFAAAYAQAAUtwt1QMz3j+FBizp5U/bPwAAAD92AgAAAAAAAAFZBQAAGAEAAFhCahwZIt4/hQYs6eVP2z8AAAA/dgIAAAAAAAABWgUAABgBAABgqKZjLhHeP4UGLOnlT9s/AAAAP4YCAAAAAAAAAVsFAAAYAQAAZNtEB7kI3j/7A2JHflvbPwAAAD+GAgAAAAAAAAFcBQAAGAEAAGxBgU7O990/+wNiR35b2z8AAAA/lQIAAAAAAAABXQUAABgBAAB0p72V4+bdP3MBmKUWZ9s/AAAAP5UCAAAAAAAAAV4FAAAYAQAAfA363PjV3T9zAZilFmfbPwAAAD+lAgAAAAAAAAFfBQAAGAEAAIim1MeYvN0/cwGYpRZn2z8AAAA/pQIAAAAAAAABYAUAABgBAACe2Imd2IndP+n+zQOvcts/AAAAP8QCAAAAAAAAAWEFAAAYAQAAqnFkiHhw3T/p/s0Dr3LbPwAAAD/EAgAAAAAAAAFiBQAAGAEAALLXoM+NX90/6f7NA69y2z8AAAA/xAIAAAAAAAABYwUAABgBAAC8cHu6LUbdP2H8A2JHfts/AAAAP9QCAAAAAAAAAWQFAAAYAQAAxNa3AUM13T9h/ANiR37bPwAAAD/UAgAAAAAAAAFlBQAAGAEAAMw89EhYJN0/YfwDYkd+2z8AAAA/4wIAAAAAAAABZgUAABgBAADQb5Ls4hvdP2H8A2JHfts/AAAAP+MCAAAAAAAAAWcFAAAYAQAA2NXOM/gK3T9h/ANiR37bPwAAAD/zAgAAAAAAAAFoBQAAGAEAANwIbdeCAt0/YfwDYkd+2z8AAAA/8wIAAAAAAAABaQUAABgBAADibqkemPHcP2H8A2JHfts/AAAAPwMDAAAAAAAAAWoFAAAYAQAA6KFHwiLp3D9h/ANiR37bPwAAAD8DAwAAAAAAAAFrBQAAGAEAAO4HhAk42Nw/YfwDYkd+2z8AAAA/EgMAAAAAAAABbAUAABgBAADyOiKtws/cP2H8A2JHfts/AAAAPyIDAAAAAAAAAW0FAAAYAQAA/tP8l2K23D/X+TnA34nbPwAAAD8yAwAAAAAAAAFuBQAAGAEAAAIHmzvtrdw/1/k5wN+J2z8AAAA/QQMAAAAAAAABbwUAABgBAAAGOjnfd6XcP9f5OcDfids/AAAAP0EDAAAAAAAAAXAFAAAYAQAAAgebO+2t3D/X+TnA34nbPwAAAD9lAwAAAAAAAAFxBQAAGAEAAP7T/Jdittw/1/k5wN+J2z8AAAA/hQMAAAAAAAABcgUAABgBAAD2bcBQTcfcP9f5OcDfids/AAAAP5QDAAAAAAAAAXMFAAAYAQAA4m6pHpjx3D/X+TnA34nbPwAAAD+kAwAAAAAAAAF0BQAAGAEAANjVzjP4Ct0/1/k5wN+J2z8AAAA/pAMAAAAAAAABdQUAABgBAADMPPRIWCTdP9f5OcDfids/AAAAP6QDAAAAAAAAAXYFAAAYAQAAwKMZXrg93T/X+TnA34nbPwAAAD+0AwAAAAAAAAF3BQAAGAEAALQKP3MYV90/1/k5wN+J2z8AAAA/tAMAAAAAAAABeAUAABgBAACmPsbk7XjdP033bx54lds/AAAAP8MDAAAAAAAAAXkFAAAYAQAAmqXr+U2S3T9N928eeJXbPwAAAD/DAwAAAAAAAAF6BQAAGAEAAI4MEQ+uq90/TfdvHniV2z8AAAA/0wMAAAAAAAABewUAABgBAACIptTHmLzdP033bx54lds/AAAAP9MDAAAAAAAAAXwFAAAYAQAAfA363PjV3T9N928eeJXbPwAAAD/iAwAAAAAAAAF9BQAAGAEAAHSnvZXj5t0/TfdvHniV2z8AAAA/4gMAAAAAAAABfgUAABgBAABoDuOqQwDeP033bx54lds/AAAAP/IDAAAAAAAAAX8FAAAYAQAAYKimYy4R3j9N928eeJXbPwAAAD/yAwAAAAAAAAGABQAAGAEAAFx1CMCjGd4/TfdvHniV2z8AAAA/AgQAAAAAAAABgQUAABgBAABUD8x4jireP033bx54lds/AAAAPwIEAAAAAAAAAYIFAAAYAQAAUtwt1QMz3j9N928eeJXbPwAAAD8RBAAAAAAAAAGDBQAAGAEAAEp28Y3uQ94/TfdvHniV2z8AAAA/EQQAAAAAAAABhAUAABgBAABGQ1PqY0zeP033bx54lds/AAAAPyEEAAAAAAAAAYUFAAAYAQAAQhC1RtlU3j9N928eeJXbPwAAAD8hBAAAAAAAAAGGBQAAGAEAADqqeP/DZd4/TfdvHniV2z8AAAA/MQQAAAAAAAABhwUAABgBAAA2d9pbOW7eP033bx54lds/AAAAPzEEAAAAAAAAAYgFAAAYAQAAMkQ8uK523j9N928eeJXbPwAAAD9ABAAAAAAAAAGJBQAAGAEAAC4RnhQkf94/TfdvHniV2z8AAAA/UAQAAAAAAAABigUAABgBAAAq3v9wmYfeP033bx54lds/AAAAP18EAAAAAAAAAYsFAAAYAQAAKKthzQ6Q3j9N928eeJXbPwAAAD+eBAAAAAAAAAGMBQAAGAEAAPYTWX4E/t4/kSwCZPih2j8AAAA/AAAAAAAAAAABjQUAABgBAAAq3v9wmYfeP+MfEDvy29o/AAAAPwAAAAAAAAAAAY4FAAAYAQAAKt7/cJmH3j9ZHUaZiufaPwAAAD8AAAAAAAAAAAGPBQAAGAEAAC4RnhQkf94/WR1GmYrn2j8AAAA/DwAAAAAAAAABkAUAABgBAAAuEZ4UJH/eP88afPci89o/AAAAPw8AAAAAAAAAAZEFAAAYAQAALhGeFCR/3j9FGLJVu/7aPwAAAD8fAAAAAAAAAAGSBQAAGAEAAC4RnhQkf94/vRXos1MK2z8AAAA/PgAAAAAAAAABkwUAABgBAAAq3v9wmYfeP70V6LNTCts/AAAAPz4AAAAAAAAAAZQFAAAYAQAAInjDKYSY3j+9FeizUwrbPwAAAD9OAAAAAAAAAAGVBQAAGAEAACBFJYb5oN4/vRXos1MK2z8AAAA/TgAAAAAAAAABlgUAABgBAAAY3+g+5LHeP70V6LNTCts/AAAAP10AAAAAAAAAAZcFAAAYAQAAFKxKm1m63j+9FeizUwrbPwAAAD9dAAAAAAAAAAGYBQAAGAEAAAxGDlREy94/vRXos1MK2z8AAAA/bQAAAAAAAAABmQUAABgBAAAG4NEML9zeP70V6LNTCts/AAAAP20AAAAAAAAAAZoFAAAYAQAA/nmVxRnt3j+9FeizUwrbPwAAAD99AAAAAAAAAAGbBQAAGAEAAPYTWX4E/t4/vRXos1MK2z8AAAA/fQAAAAAAAAABnAUAABgBAADurRw37w7fPzMTHhLsFds/AAAAP4wAAAAAAAAAAZ0FAAAYAQAA5kfg79kf3z8zEx4S7BXbPwAAAD+MAAAAAAAAAAGeBQAAGAEAAN7ho6jEMN8/MxMeEuwV2z8AAAA/nAAAAAAAAAABnwUAABgBAADWe2dhr0HfPzMTHhLsFds/AAAAP5wAAAAAAAAAAaAFAAAYAQAA0kjJvSRK3z+rEFRwhCHbPwAAAD+sAAAAAAAAAAGhBQAAGAEAAMrijHYPW98/qxBUcIQh2z8AAAA/uwAAAAAAAAABogUAABgBAADCfFAv+mvfPyEOis4cLds/AAAAP7sAAAAAAAAAAaMFAAAYAQAAwEmyi2903z+XC8AstTjbPwAAAD/LAAAAAAAAAAGkBQAAGAEAALwWFOjkfN8/lwvALLU42z8AAAA/2gAAAAAAAAABpQUAABgBAAC443VEWoXfPw8J9opNRNs/AAAAP9oAAAAAAAAAAaYFAAAYAQAAuON1RFqF3z+FBizp5U/bPwAAAD/qAAAAAAAAAAGnBQAAGAEAALjjdURahd8/+wNiR35b2z8AAAA/+gAAAAAAAAABqAUAABgBAAC8FhTo5HzfP3MBmKUWZ9s/AAAAPwkBAAAAAAAAAakFAAAYAQAAvBYU6OR83z/p/s0Dr3LbPwAAAD8JAQAAAAAAAAGqBQAAGAEAAMBJsotvdN8/YfwDYkd+2z8AAAA/CQEAAAAAAAABqwUAABgBAADCfFAv+mvfP9f5OcDfids/AAAAPxkBAAAAAAAAAawFAAAYAQAAwnxQL/pr3z9N928eeJXbPwAAAD8ZAQAAAAAAAAGtBQAAGAEAAMrijHYPW98/OfLb2qis2z8AAAA/KQEAAAAAAAABrgUAABgBAADQFSsamlLfPyftR5fZw9s/AAAAPykBAAAAAAAAAa8FAAAYAQAA0kjJvSRK3z+f6n31cc/bPwAAAD84AQAAAAAAAAGwBQAAGAEAANquBQU6Od8/i+XpsaLm2z8AAAA/OAEAAAAAAAABsQUAABgBAADiFEJMTyjfP+/di8xrCdw/AAAAP0gBAAAAAAAAAbIFAAAYAQAA5kfg79kf3z/d2PeInCDcPwAAAD9IAQAAAAAAAAGzBQAAGAEAAO6tHDfvDt8/y9NjRc033D8AAAA/ZwEAAAAAAAABtAUAABgBAAD2E1l+BP7ePy3MBWCWWtw/AAAAP2cBAAAAAAAAAbUFAAAYAQAA/nmVxRnt3j+lyTu+LmbcPwAAAD9nAQAAAAAAAAG2BQAAGAEAAACtM2mk5N4/k8Snel993D8AAAA/dwEAAAAAAAABtwUAABgBAAAG4NEML9zePwnC3dj3iNw/AAAAP3cBAAAAAAAAAbgFAAAYAQAACBNwsLnT3j9/vxM3kJTcPwAAAD+GAQAAAAAAAAG5BQAAGAEAAAgTcLC5094/97xJlSig3D8AAAA/hgEAAAAAAAABugUAABgBAAAMRg5URMveP/e8SZUooNw/AAAAP5YBAAAAAAAAAbsFAAAYAQAADEYOVETL3j9tun/zwKvcPwAAAD+WAQAAAAAAAAG8BQAAGAEAAAxGDlREy94/97xJlSig3D8AAAA/xQEAAAAAAAABvQUAABgBAACqy8tawTnbP0VnjpYNcdA/AAAAPwAAAAAAAAAAAb4FAAAYAQAAqsvLWsE52z/BQ4K9YhPRPwAAAD8AAAAAAAAAAAG/BQAAGAEAAKrLy1rBOds/EzeQlFxN0T8AAAA/EAAAAAAAAAABwAUAABgBAACnmC23NkLbP9wn1MnuktE/AAAAPxAAAAAAAAAAAcEFAAAYAQAAp5gttzZC2z+kGBj/gNjRPwAAAD8gAAAAAAAAAAHCBQAAGAEAAKJljxOsSts/awlcNBMe0j8AAAA/IAAAAAAAAAABwwUAABgBAACfMvFvIVPbPzP6n2mlY9I/AAAAPy8AAAAAAAAAAcQFAAAYAQAAmv9SzJZb2z+E7a1An53SPwAAAD8vAAAAAAAAAAHFBQAAGAEAAJr/UsyWW9s/TN7xdTHj0j8AAAA/LwAAAAAAAAABxgUAABgBAACXzLQoDGTbPyfUye6SEdM/AAAAPz8AAAAAAAAAAccFAAAYAQAAl8y0KAxk2z8CyqFn9D/TPwAAAD9OAAAAAAAAAAHIBQAAGAEAAJOZFoWBbNs/3b954FVu0z8AAAA/TgAAAAAAAAAByQUAABgBAACTmRaFgWzbP0C4G/sekdM/AAAAP04AAAAAAAAAAcoFAAAYAQAAj2Z44fZ02z+lsL0V6LPTPwAAAD9eAAAAAAAAAAHLBQAAGAEAAI9meOH2dNs/kqsp0hjL0z8AAAA/XgAAAAAAAAABzAUAABgBAACLM9o9bH3bP4CmlY5J4tM/AAAAP24AAAAAAAAAAc0FAAAYAQAAizPaPWx92z/2o8vs4e3TPwAAAD9uAAAAAAAAAAHOBQAAGAEAAIgAPJrhhds/bKEBS3r50z8AAAA/fQAAAAAAAAABzwUAABgBAACDzZ32Vo7bP/ajy+zh7dM/AAAAP40AAAAAAAAAAdAFAAAYAQAAgJr/UsyW2z+AppWOSeLTPwAAAD+dAAAAAAAAAAHRBQAAGAEAAICa/1LMlts/kqsp0hjL0z8AAAA/nQAAAAAAAAAB0gUAABgBAAAKbdeCAp3cP6hfMLHWk9A/AAAAPwAAAAAAAAAAAdMFAAAYAQAAEtMTyheM3D93LzKvJXDRPwAAAD8AAAAAAAAAAAHUBQAAGAEAABQGsm2ig9w/3CfUye6S0T8AAAA/AAAAAAAAAAAB1QUAABgBAAAYOVARLXvcP8kiQIYfqtE/AAAAPw8AAAAAAAAAAdYFAAAYAQAAGDlQES173D8tG+Kg6MzRPwAAAD8PAAAAAAAAAAHXBQAAGAEAABxs7rS3ctw/GhZOXRnk0T8AAAA/HwAAAAAAAAAB2AUAABgBAAAcbO60t3LcPwcRuhlK+9E/AAAAPx8AAAAAAAAAAdkFAAAYAQAAIJ+MWEJq3D9+DvB34gbSPwAAAD8fAAAAAAAAAAHaBQAAGAEAACCfjFhCatw/9Qsm1noS0j8AAAA/LgAAAAAAAAAB2wUAABgBAAAgn4xYQmrcP+IGkpKrKdI/AAAAPzMAAAAAAAAAAdwFAAAYAQAAHGzutLdy3D9YBMjwQzXSPwAAAD9DAAAAAAAAAAHdBQAAGAEAABxs7rS3ctw/0AH+TtxA0j8AAAA/UwAAAAAAAAAB3gUAABgBAAAUBrJtooPcP9AB/k7cQNI/AAAAP1MAAAAAAAAAAd8FAAAYAQAAEtMTyheM3D/QAf5O3EDSPwAAAD9TAAAAAAAAAAHgBQAAGAEAAAygdSaNlNw/0AH+TtxA0j8AAAA/YgAAAAAAAAAB4QUAABgBAAAGOjnfd6XcP1gEyPBDNdI/AAAAP2IAAAAAAAAAAeIFAAAYAQAA/tP8l2K23D9YBMjwQzXSPwAAAD9yAAAAAAAAAAHjBQAAGAEAAPZtwFBNx9w/4gaSkqsp0j8AAAA/cgAAAAAAAAAB5AUAABgBAADq1OVlreDcP2sJXDQTHtI/AAAAP4IAAAAAAAAAAeUFAAAYAQAA4DsLew363D/1CybWehLSPwAAAD+CAAAAAAAAAAHmBQAAGAEAANSiMJBtE90/BxG6GUr70T8AAAA/kQAAAAAAAAAB5wUAABgBAADE1rcBQzXdPwcRuhlK+9E/AAAAP5EAAAAAAAAAAegFAAAYAQAAtAo/cxhX3T+QE4S7se/RPwAAAD+hAAAAAAAAAAHpBQAAGAEAAKpxZIh4cN0/GhZOXRnk0T8AAAA/oQAAAAAAAAAB6gUAABgBAACapev5TZLdP6QYGP+A2NE/AAAAP7AAAAAAAAAAAesFAAAYAQAAjgwRD66r3T+kGBj/gNjRPwAAAD+wAAAAAAAAAAHsBQAAGAEAAIim1MeYvN0/LRvioOjM0T8AAAA/wAAAAAAAAAAB7QUAABgBAAB8Dfrc+NXdP7UdrEJQwdE/AAAAP8AAAAAAAAAAAe4FAAAYAQAAdKe9lePm3T+1HaxCUMHRPwAAAD/QAAAAAAAAAAHvBQAAGAEAAGxBgU7O990/PyB25Le10T8AAAA/0AAAAAAAAAAB8AUAABgBAACiCyhBY4HdP2pxth2sQtA/AAAAPwAAAAAAAAAAAfEFAAAYAQAAlnJNVsOa3T8TN5CUXE3RPwAAAD8AAAAAAAAAAAHyBQAAGAEAAI4MEQ+uq90/ZCqea1aH0T8AAAA/AAAAAAAAAAAB8wUAABgBAACK2XJrI7TdPy0b4qDozNE/AAAAPxAAAAAAAAAAAfQFAAAYAQAAgnM2JA7F3T/1CybWehLSPwAAAD8QAAAAAAAAAAH1BQAAGAEAAIBAmICDzd0/Rv8zrXRM0j8AAAA/EAAAAAAAAAAB9gUAABgBAAB42ls5bt7dP5jyQYRuhtI/AAAAPx8AAAAAAAAAAfcFAAAYAQAAdKe9lePm3T9y6Bn9z7TSPwAAAD8fAAAAAAAAAAH4BQAAGAEAAHB0H/JY790/TN7xdTHj0j8AAAA/LwAAAAAAAAAB+QUAABgBAABoDuOqQwDePyfUye6SEdM/AAAAPy8AAAAAAAAAAfoFAAAYAQAAZNtEB7kI3j8CyqFn9D/TPwAAAD8/AAAAAAAAAAH7BQAAGAEAAGCopmMuEd4/78QNJCVX0z8AAAA/PwAAAAAAAAAB/AUAABgBAABgqKZjLhHeP1O9rz7uedM/AAAAP04AAAAAAAAAAf0FAAAYAQAAXHUIwKMZ3j9AuBv7HpHTPwAAAD9OAAAAAAAAAAH+BQAAGAEAALHXoM+NX+0/sO8ROUG4yz8AAAA/AAAAAAAAAAAB/wUAABgBAAArizPaPWztPy7MBWCWWsw/AAAAPwAAAAAAAAAAAQAGAAAYAQAAK4sz2j1s7T/SsiEOis7MPwAAAD8AAAAAAAAAAAEBBgAAGAEAAKlxZIh4cO0/hp7R/0wrzT8AAAA/AAAAAAAAAAABAgYAABgBAACpcWSIeHDtPxiAWWpxts0/AAAAPxAAAAAAAAAAAQMGAAAYAQAAKFiVNrN07T/KawlcNBPOPwAAAD8QAAAAAAAAAAEEBgAAGAEAAChYlTazdO0/gFe5Tfdvzj8AAAA/IAAAAAAAAAABBQYAABgBAAAoWJU2s3TtPzZDaT+6zM4/AAAAPyAAAAAAAAAAAQYGAAAYAQAApj7G5O147T/sLhkxfSnPPwAAAD8vAAAAAAAAAAEHBgAAGAEAAKY+xuTteO0/sh9dZg9vzz8AAAA/LwAAAAAAAAABCAYAABgBAAAjJfeSKH3tP3wQoZuhtM8/AAAAPz8AAAAAAAAAAQkGAAAYAQAAIyX3kih97T9EAeXQM/rPPwAAAD8/AAAAAAAAAAEKBgAAGAEAACMl95Iofe0/fHZKYXsr0D8AAAA/TwAAAAAAAAABCwYAABgBAACiCyhBY4HtP2pxth2sQtA/AAAAP08AAAAAAAAAAQwGAAAYAQAAogsoQWOB7T9XbCLa3FnQPwAAAD9eAAAAAAAAAAENBgAAGAEAAKILKEFjge0/RWeOlg1x0D8AAAA/XgAAAAAAAAABDgYAABgBAACiCyhBY4HtPzJi+lI+iNA/AAAAP30AAAAAAAAAAQ8GAAAYAQAAogsoQWOB7T+oXzCx1pPQPwAAAD99AAAAAAAAAAEQBgAAGAEAAKILKEFjge0/H11mD2+f0D8AAAA/jAAAAAAAAAABEQYAABgBAACiCyhBY4HtP5ZanG0Hq9A/AAAAP4wAAAAAAAAAARIGAAAYAQAAogsoQWOB7T8NWNLLn7bQPwAAAD+cAAAAAAAAAAETBgAAGAEAACDyWO+dhe0/DVjSy5+20D8AAAA/nAAAAAAAAAABFAYAABgBAAAg8ljvnYXtP5ZanG0Hq9A/AAAAP7sAAAAAAAAAARUGAAAYAQAA/ibJLr7R7T/it7VRWbfMPwAAAD8AAAAAAAAAAAEWBgAAGAEAAP4myS6+0e0/blIlCiiHzj8AAAA/AAAAAAAAAAABFwYAABgBAAB/QJiAg83tP0pI/YKJtc4/AAAAPwAAAAAAAAAAARgGAAAYAQAAf0CYgIPN7T8kPtX76uPOPwAAAD8QAAAAAAAAAAEZBgAAGAEAAAFaZ9JIye0/ADStdEwSzz8AAAA/EAAAAAAAAAABGgYAABgBAAABWmfSSMntP9ophe2tQM8/AAAAPx8AAAAAAAAAARsGAAAYAQAAAVpn0kjJ7T/GJPGp3lfPPwAAAD8fAAAAAAAAAAEcBgAAGAEAAH9AmICDze0/ohrJIkCGzz8AAAA/LwAAAAAAAAABHQYAABgBAAB/QJiAg83tP44VNd9wnc8/AAAAPy8AAAAAAAAAAR4GAAAYAQAA/ibJLr7R7T98EKGbobTPPwAAAD8+AAAAAAAAAAEfBgAAGAEAAHsN+tz41e0/aAsNWNLLzz8AAAA/PgAAAAAAAAABIAYAABgBAAB42ls5bt7tP2gLDVjSy88/AAAAPz4AAAAAAAAAASEGAAAYAQAAc6e9lePm7T9WBnkUA+PPPwAAAD9OAAAAAAAAAAEiBgAAGAEAAHB0H/JY7+0/VgZ5FAPjzz8AAAA/TgAAAAAAAAABIwYAABgBAABtQYFOzvftP1YGeRQD488/AAAAP14AAAAAAAAAASQGAAAYAQAA5vQTWX4E7j9WBnkUA+PPPwAAAD9eAAAAAAAAAAElBgAAGAEAAGCopmMuEe4/aAsNWNLLzz8AAAA/bQAAAAAAAAABJgYAABgBAABddQjAoxnuP2gLDVjSy88/AAAAP20AAAAAAAAAAScGAAAYAQAA1yibylMm7j98EKGbobTPPwAAAD99AAAAAAAAAAEoBgAAGAEAAFHcLdUDM+4/jhU133Cdzz8AAAA/fQAAAAAAAAABKQYAABgBAADLj8Dfsz/uP6IaySJAhs8/AAAAP40AAAAAAAAAASoGAAAYAQAAwymEmJ5Q7j/GJPGp3lfPPwAAAD+NAAAAAAAAAAErBgAAGAEAAD3dFqNOXe4/2imF7a1Azz8AAAA/nAAAAAAAAAABLAYAABgBAAC5kKmt/mnuP+wuGTF9Kc8/AAAAP5wAAAAAAAAAAS0GAAAYAQAAM0Q8uK527j8QOUG4G/vOPwAAAD+sAAAAAAAAAAEuBgAAGAEAAK33zsJeg+4/NkNpP7rMzj8AAAA/rAAAAAAAAAABLwYAABgBAACpxDAf1IvuP1xNkcZYns4/AAAAP7sAAAAAAAAAATAGAAAYAQAAM0Q8uK527j/6A2JHflvLPwAAAD8AAAAAAAAAAAExBgAAGAEAAKFe9Ne+nO4/lFxNkcZYzj8AAAA/AAAAAAAAAAABMgYAABgBAAAfRSWG+aDuPxA5Qbgb+84/AAAAPwAAAAAAAAAAATMGAAAYAQAAGxKH4m6p7j+OFTXfcJ3PPwAAAD8PAAAAAAAAAAE0BgAAGAEAAJn4t5Cpre4/fHZKYXsr0D8AAAA/DwAAAAAAAAABNQYAABgBAAAZ3+g+5LHuP0VnjpYNcdA/AAAAPx8AAAAAAAAAATYGAAAYAQAAE6xKm1m67j8NWNLLn7bQPwAAAD8fAAAAAAAAAAE3BgAAGAEAABF5rPfOwu4/Xkvgopnw0D8AAAA/LwAAAAAAAAABOAYAABgBAAANRg5URMvuP7A+7nmTKtE/AAAAPy8AAAAAAAAAATkGAAAYAQAACRNwsLnT7j8BMvxQjWTRPwAAAD8vAAAAAAAAAAE6BgAAGAEAAAXg0Qwv3O4/ZCqea1aH0T8AAAA/PgAAAAAAAAABOwYAABgBAAAcEofibqneP0ze8XUx49I/AAAAPwAAAAAAAAAAATwGAAAYAQAA+Eb3IY/13j8CyqFn9D/TPwAAAD8AAAAAAAAAAAE9BgAAGAEAAO6tHDfvDt8/78QNJCVX0z8AAAA/EAAAAAAAAAABPgYAABgBAADiFEJMTyjfP92/eeBVbtM/AAAAPxAAAAAAAAAAAT8GAAAYAQAA1ntnYa9B3z/KuuWchoXTPwAAAD8QAAAAAAAAAAFABgAAGAEAAMrijHYPW98/uLVRWbec0z8AAAA/HwAAAAAAAAABQQYAABgBAADCfFAv+mvfP6WwvRXos9M/AAAAPx8AAAAAAAAAAUIGAAAYAQAAuON1RFqF3z+SqynSGMvTPwAAAD8vAAAAAAAAAAFDBgAAGAEAAKxKm1m6nt8/gKaVjkni0z8AAAA/LwAAAAAAAAABRAYAABgBAACm5F4Spa/fP2yhAUt6+dM/AAAAPz4AAAAAAAAAAUUGAAAYAQAAmkuEJwXJ3z/jnjepEgXUPwAAAD8+AAAAAAAAAAFGBgAAGAEAAJDlR+Dv2d8/WpxtB6sQ1D8AAAA/TgAAAAAAAAABRwYAABgBAACKfwuZ2urfP9GZo2VDHNQ/AAAAP04AAAAAAAAAAUgGAAAYAQAAhkxt9U/z3z/RmaNlQxzUPwAAAD9eAAAAAAAAAAFJBgAAGAEAAJpLhCcFyd8/vfxpCw1Y0j8AAAA/AAAAAAAAAAABSgYAABgBAACOsqk8ZeLfP+/EDSQlV9M/AAAAPwAAAAAAAAAAAUsGAAAYAQAAjrKpPGXi3z+4tVFZt5zTPwAAAD8AAAAAAAAAAAFMBgAAGAEAAI6yqTxl4t8/gKaVjkni0z8AAAA/EAAAAAAAAAABTQYAABgBAACOsqk8ZeLfP0eX2cPbJ9Q/AAAAPxAAAAAAAAAAAU4GAAAYAQAAjrKpPGXi3z8PiB35bW3UPwAAAD8QAAAAAAAAAAFPBgAAGAEAAI6yqTxl4t8/13hhLgCz1D8AAAA/IAAAAAAAAAABUAYAABgBAACOsqk8ZeLfPyhsbwX67NQ/AAAAPyAAAAAAAAAAAVEGAAAYAQAAjrKpPGXi3z/xXLM6jDLVPwAAAD8vAAAAAAAAAAFSBgAAGAEAAI6yqTxl4t8/uU33bx541T8AAAA/PwAAAAAAAAABUwYAABgBAACKfwuZ2urfPwpBBUcYstU/AAAAPz8AAAAAAAAAAVQGAAAYAQAAa5RN5SkT7z+Pe96kShTQPwAAAD8AAAAAAAAAAAFVBgAAGAEAAFmVNrN0Pe8/MmL6Uj6I0D8AAAA/AAAAAAAAAAABVgYAABgBAABVYpgP6kXvPx9dZg9vn9A/AAAAPwAAAAAAAAAAAVcGAAAYAQAAzxUrGppS7z+DVQgqOMLQPwAAAD8PAAAAAAAAAAFYBgAAGAEAAMvijHYPW+8/cFB05mjZ0D8AAAA/DwAAAAAAAAABWQYAABgBAADHr+7ShGPvP15L4KKZ8NA/AAAAPx8AAAAAAAAAAVoGAAAYAQAAw3xQL/pr7z9LRkxfygfRPwAAAD8fAAAAAAAAAAFbBgAAGAEAAD0w4zmqeO8/wUOCvWIT0T8AAAA/LwAAAAAAAAABXAYAABgBAAA5/USWH4HvP7A+7nmTKtE/AAAAPy8AAAAAAAAAAV0GAAAYAQAANcqm8pSJ7z+wPu55kyrRPwAAAD8+AAAAAAAAAAFeBgAAGAEAADOXCE8Kku8/Jjwk2Cs20T8AAAA/TgAAAAAAAAABXwYAABgBAAAtZGqrf5rvPyY8JNgrNtE/AAAAP04AAAAAAAAAAWAGAAAYAQAAKzHMB/Wi7z+wPu55kyrRPwAAAD9dAAAAAAAAAAFhBgAAGAEAABtlU3nKxO8/RAHl0DP6zz8AAAA/AAAAAAAAAAABYgYAABgBAACpF/21L6fvP5w5WjbEQdE/AAAAPwAAAAAAAAAAAWMGAAAYAQAAKzHMB/Wi7z9kKp5rVofRPwAAAD8PAAAAAAAAAAFkBgAAGAEAAK1Km1m6nu8/pBgY/4DY0T8AAAA/DwAAAAAAAAABZQYAABgBAAAtZGqrf5rvP+IGkpKrKdI/AAAAPw8AAAAAAAAAAWYGAAAYAQAAsX05/USW7z8h9Qsm1nrSPwAAAD8fAAAAAAAAAAFnBgAAGAEAADOXCE8Kku8/X+OFuQDM0j8AAAA/HwAAAAAAAAABaAYAABgBAACzsNegz43vP57R/0wrHdM/AAAAPy4AAAAAAAAAAWkGAAAYAQAANcqm8pSJ7z/dv3ngVW7TPwAAAD8uAAAAAAAAAAFqBgAAGAEAADXKpvKUie8/kqsp0hjL0z8AAAA/PgAAAAAAAAABawYAABgBAAA1yqbylInvP9GZo2VDHNQ/AAAAPz4AAAAAAAAAAWwGAAAYAQAAueN1RFqF7z+Ziuea1WHUPwAAAD9OAAAAAAAAAAFtBgAAGAEAALrxq7s04dg/Jzwk2Cs24T8AAAA/AAAAAAAAAAABbgYAABgBAADKvSRKX7/YP3gvMq8lcOE/AAAAPwAAAAAAAAAAAW8GAAAYAQAAyr0kSl+/2D/vLGgNvnvhPwAAAD8AAAAAAAAAAAFwBgAAGAEAAMWKhqbUx9g/ZSqea1aH4T8AAAA/EAAAAAAAAAABcQYAABgBAADFioam1MfYP5cm7/i6mOE/AAAAPxAAAAAAAAAAAXIGAAAYAQAAwlfoAkrQ2D/JIkCGH6rhPwAAAD8QAAAAAAAAAAFzBgAAGAEAAMJX6AJK0Ng/+x6RE4S74T8AAAA/LwAAAAAAAAABdAYAABgBAADCV+gCStDYPy0b4qDozOE/AAAAPy8AAAAAAAAAAXUGAAAYAQAAviRKX7/Y2D9gFzMuTd7hPwAAAD8vAAAAAAAAAAF2BgAAGAEAAL4kSl+/2Ng/1hRpjOXp4T8AAAA/LwAAAAAAAAABdwYAABgBAAC68au7NOHYPwgRuhlK++E/AAAAPz4AAAAAAAAAAXgGAAAYAQAAuvGruzTh2D9+DvB34gbiPwAAAD8+AAAAAAAAAAF5BgAAGAEAALrxq7s04dg/9gsm1noS4j8AAAA/TgAAAAAAAAABegYAABgBAAC68au7NOHYP7EKQQVHGOI/AAAAP04AAAAAAAAAAXsGAAAYAQAAt74NGKrp2D8nCHdj3yPiPwAAAD9eAAAAAAAAAAF8BgAAGAEAALe+DRiq6dg/ngWtwXcv4j8AAAA/bQAAAAAAAAABfQYAABgBAAC3vg0YqunYP1kEyPBDNeI/AAAAP20AAAAAAAAAAX4GAAAYAQAAt74NGKrp2D8UA+MfEDviPwAAAD9tAAAAAAAAAAF/BgAAGAEAALe+DRiq6dg/zwH+TtxA4j8AAAA/fQAAAAAAAAABgAYAABgBAAC3vg0YqunYP4sAGX6oRuI/AAAAP30AAAAAAAAAAYEGAAAYAQAAs4tvdB/y2D+LABl+qEbiPwAAAD+NAAAAAAAAAAGCBgAAGAEAALOLb3Qf8tg/R/8zrXRM4j8AAAA/jQAAAAAAAAABgwYAABgBAACzi290H/LYPwL+TtxAUuI/AAAAP6wAAAAAAAAAAYQGAAAYAQAAqyUzLQoD2T8C/k7cQFLiPwAAAD+7AAAAAAAAAAGFBgAAGAEAAKfylIl/C9k/R/8zrXRM4j8AAAA/uwAAAAAAAAABhgYAABgBAACjv/bl9BPZP4sAGX6oRuI/AAAAP8sAAAAAAAAAAYcGAAAYAQAAoIxYQmoc2T/PAf5O3EDiPwAAAD/LAAAAAAAAAAGIBgAAGAEAAJgmHPtULdk/FAPjHxA74j8AAAA/ywAAAAAAAAABiQYAABgBAAAKxz5VS2baP+I6Pwf4O+E/AAAAPwAAAAAAAAAAAYoGAAAYAQAAMMVsubUR2j+KNMby9FjhPwAAAD8AAAAAAAAAAAGLBgAAGAEAADT4Cl1ACdo/AjL8UI1k4T8AAAA/EAAAAAAAAAABjAYAABgBAAA4K6kAywDaP3gvMq8lcOE/AAAAPxAAAAAAAAAAAY0GAAAYAQAAO15HpFX42T8zLk3e8XXhPwAAAD8gAAAAAAAAAAGOBgAAGAEAAECR5Ufg79k/qiuDPIqB4T8AAAA/IAAAAAAAAAABjwYAABgBAABAkeVH4O/ZP9sn1MnukuE/AAAAPy8AAAAAAAAAAZAGAAAYAQAAQ8SD62rn2T9TJQooh57hPwAAAD8vAAAAAAAAAAGRBgAAGAEAAEPEg+tq59k/ySJAhh+q4T8AAAA/PwAAAAAAAAABkgYAABgBAABDxIPraufZP/sekROEu+E/AAAAPz8AAAAAAAAAAZMGAAAYAQAAQ8SD62rn2T8tG+Kg6MzhPwAAAD9OAAAAAAAAAAGUBgAAGAEAAEPEg+tq59k/pBgY/4DY4T8AAAA/TgAAAAAAAAABlQYAABgBAABAkeVH4O/ZP9YUaYzl6eE/AAAAP04AAAAAAAAAAZYGAAAYAQAAO15HpFX42T9MEp/qffXhPwAAAD9eAAAAAAAAAAGXBgAAGAEAADgrqQDLANo/fg7wd+IG4j8AAAA/XgAAAAAAAAABmAYAABgBAAA0+ApdQAnaP/YLJtZ6EuI/AAAAP24AAAAAAAAAAZkGAAAYAQAAJCySzhUr2j8nCHdj3yPiPwAAAD99AAAAAAAAAAGaBgAAGAEAAB7GVYcAPNo/4waSkqsp4j8AAAA/fQAAAAAAAAABmwYAABgBAAASLXucYFXaP54FrcF3L+I/AAAAP40AAAAAAAAAAZwGAAAYAQAABpSgscBu2j+eBa3Bdy/iPwAAAD+NAAAAAAAAAAGdBgAAGAEAAP8tZGqrf9o/ngWtwXcv4j8AAAA/nQAAAAAAAAABngYAABgBAAD3xycjlpDaP54FrcF3L+I/AAAAP50AAAAAAAAAAZ8GAAAYAQAA6y5NOPap2j+eBa3Bdy/iPwAAAD+sAAAAAAAAAAGgBgAAGAEAAOPIEPHguto/4waSkqsp4j8AAAA/rAAAAAAAAAABoQYAABgBAADcYtSpy8vaPycId2PfI+I/AAAAP7wAAAAAAAAAAaIGAAAYAQAA1fyXYrbc2j+xCkEFRxjiPwAAAD+8AAAAAAAAAAGjBgAAGAEAANDJ+b4r5do/OQ0Lp64M4j8AAAA/ywAAAAAAAAABpAYAABgBAADJY713FvbaPwgRuhlK++E/AAAAP8sAAAAAAAAAAaUGAAAYAQAAxTAf1Iv+2j+RE4S7se/hPwAAAD/bAAAAAAAAAAGmBgAAGAEAAMH9gDABB9s/YBczLk3e4T8AAAA/2wAAAAAAAAABpwYAABgBAAC+yuKMdg/bPy0b4qDozOE/AAAAP9sAAAAAAAAAAagGAAAYAQAAvsrijHYP2z+2HaxCUMHhPwAAAD/fAAAAAAAAAAGpBgAAGAEAAL7K4ox2D9s/hSFbteuv4T8AAAA/3wAAAAAAAAABqgYAABgBAAC+yuKMdg/bPw4kJVdTpOE/AAAAP+4AAAAAAAAAAasGAAAYAQAAvsrijHYP2z+XJu/4upjhPwAAAD/uAAAAAAAAAAGsBgAAGAEAAMH9gDABB9s/ZSqea1aH4T8AAAA//gAAAAAAAAABrQYAABgBAADFMB/Ui/7aP6orgzyKgeE/AAAAP/4AAAAAAAAAAa4GAAAYAQAAyWO9dxb22j8zLk3e8XXhPwAAAD8OAQAAAAAAAAGvBgAAGAEAAM2WWxuh7do/vTAXgFlq4T8AAAA/DgEAAAAAAAABsAYAABgBAADV/JdittzaP0Uz4SHBXuE/AAAAPx0BAAAAAAAAAbEGAAAYAQAA2C82BkHU2j+KNMby9FjhPwAAAD8dAQAAAAAAAAGyBgAAGAEAAOCVck1Ww9o/FDeQlFxN4T8AAAA/LQEAAAAAAAABswYAABgBAADrLk049qnaPxQ3kJRcTeE/AAAAPzwBAAAAAAAAAbQGAAAYAQAA85SJfwuZ2j+dOVo2xEHhPwAAAD88AQAAAAAAAAG1BgAAGAEAAPr6xcYgiNo/nTlaNsRB4T8AAAA/PAEAAAAAAAABtgYAABgBAAAGlKCxwG7aP+I6Pwf4O+E/AAAAP0wBAAAAAAAAAbcGAAAYAQAADvrc+NVd2j/iOj8H+DvhPwAAAD9MAQAAAAAAAAG4BgAAGAEAABZgGUDrTNo/Jzwk2Cs24T8AAAA/XAEAAAAAAAABuQYAABgBAAAexlWHADzaP+I6Pwf4O+E/AAAAP1wBAAAAAAAAAboGAAAYAQAAJCySzhUr2j/iOj8H+DvhPwAAAD9rAQAAAAAAAAG7BgAAGAEAACySzhUrGto/nTlaNsRB4T8AAAA/awEAAAAAAAABvAYAABgBAAA0+ApdQAnaPxQ3kJRcTeE/AAAAP3sBAAAAAAAAAb0GAAAYAQAAOCupAMsA2j/PNavDKFPhPwAAAD97AQAAAAAAAAG+BgAAGAEAADteR6RV+Nk/RTPhIcFe4T8AAAA/iwEAAAAAAAABvwYAABgBAAA7XkekVfjZP70wF4BZauE/AAAAP4sBAAAAAAAAAcAGAAAYAQAAO15HpFX42T8zLk3e8XXhPwAAAD+aAQAAAAAAAAHBBgAAGAEAADteR6RV+Nk/qiuDPIqB4T8AAAA/qgEAAAAAAAABwgYAABgBAAA7XkekVfjZPyApuZoijeE/AAAAP6oBAAAAAAAAAcMGAAAYAQAAWZzR7mHr2z9TJQooh57hPwAAAD8AAAAAAAAAAAHEBgAAGAEAAE4D9wPCBNw/CBG6GUr74T8AAAA/AAAAAAAAAAABxQYAABgBAABHnbq8rBXcP34O8HfiBuI/AAAAPxAAAAAAAAAAAcYGAAAYAQAAPzd+dZcm3D/2CybWehLiPwAAAD8QAAAAAAAAAAHHBgAAGAEAADfRQS6CN9w/bAlcNBMe4j8AAAA/EAAAAAAAAAAByAYAABgBAAAsOGdD4lDcP+MGkpKrKeI/AAAAPyAAAAAAAAAAAckGAAAYAQAAKAXJn1dZ3D9ZBMjwQzXiPwAAAD8gAAAAAAAAAAHKBgAAGAEAACCfjFhCatw/zwH+TtxA4j8AAAA/LwAAAAAAAAABywYAABgBAAAYOVARLXvcP4sAGX6oRuI/AAAAPz8AAAAAAAAAAcwGAAAYAQAAEtMTyheM3D9H/zOtdEziPwAAAD8/AAAAAAAAAAHNBgAAGAEAAAygdSaNlNw/R/8zrXRM4j8AAAA/TwAAAAAAAAABzgYAABgBAAAGOjnfd6XcP0f/M610TOI/AAAAP08AAAAAAAAAAc8GAAAYAQAAAgebO+2t3D9H/zOtdEziPwAAAD9PAAAAAAAAAAHQBgAAGAEAAP7T/Jdittw/iwAZfqhG4j8AAAA/XgAAAAAAAAAB0QYAABgBAAD+0/yXYrbcP88B/k7cQOI/AAAAP24AAAAAAAAAAdIGAAAYAQAA+qBe9Ne+3D9ZBMjwQzXiPwAAAD9uAAAAAAAAAAHTBgAAGAEAAMTWtwFDNd0/AjL8UI1k4T8AAAA/AAAAAAAAAAAB1AYAABgBAADUojCQbRPdP4UhW7Xrr+E/AAAAPwAAAAAAAAAAAdUGAAAYAQAA1KIwkG0T3T9yHMdxHMfhPwAAAD8AAAAAAAAAAAHWBgAAGAEAANjVzjP4Ct0/GxZOXRnk4T8AAAA/AAAAAAAAAAAB1wYAABgBAADY1c4z+ArdPwgRuhlK++E/AAAAPxAAAAAAAAAAAdgGAAAYAQAA2NXOM/gK3T+xCkEFRxjiPwAAAD8QAAAAAAAAAAHZBgAAGAEAANjVzjP4Ct0/ngWtwXcv4j8AAAA/IAAAAAAAAAAB2gYAABgBAADY1c4z+ArdP0f/M610TOI/AAAAPyAAAAAAAAAAAdsGAAAYAQAA2NXOM/gK3T80+p9ppWPiPwAAAD8vAAAAAAAAAAHcBgAAGAEAANjVzjP4Ct0/3PMmVaKA4j8AAAA/LwAAAAAAAAAB3QYAABgBAADcCG3XggLdP4XtrUCfneI/AAAAPz8AAAAAAAAAAd4GAAAYAQAA3Aht14IC3T9y6Bn9z7TiPwAAAD8/AAAAAAAAAAHfBgAAGAEAANjVzjP4Ct0/G+Kg6MzR4j8AAAA/TgAAAAAAAAAB4AYAABgBAADY1c4z+ArdPwjdDKX96OI/AAAAP14AAAAAAAAAAeEGAAAYAQAA1KIwkG0T3T/213hhLgDjPwAAAD9eAAAAAAAAAAHiBgAAGAEAANquBQU6Od8/vTAXgFlq4T8AAAA/AAAAAAAAAAAB4wYAABgBAADK4ox2D1vfPycId2PfI+I/AAAAPwAAAAAAAAAAAeQGAAAYAQAAyK/u0oRj3z9ZBMjwQzXiPwAAAD8AAAAAAAAAAAHlBgAAGAEAAMiv7tKEY98/R/8zrXRM4j8AAAA/EAAAAAAAAAAB5gYAABgBAADIr+7ShGPfP738aQsNWOI/AAAAPxAAAAAAAAAAAecGAAAYAQAAyK/u0oRj3z/v+LqYcWniPwAAAD8gAAAAAAAAAAHoBgAAGAEAAMiv7tKEY98/Zvbw9gl14j8AAAA/IAAAAAAAAAAB6QYAABgBAADIr+7ShGPfPyH1CybWeuI/AAAAPy8AAAAAAAAAAeoGAAAYAQAAyK/u0oRj3z/c8yZVooDiPwAAAD8vAAAAAAAAAAHrBgAAGAEAAMrijHYPW98/IfULJtZ64j8AAAA/TgAAAAAAAAAB7AYAABgBAADK4ox2D1vfP6r31cc9b+I/AAAAP04AAAAAAAAAAe0GAAAYAQAA0BUrGppS3z80+p9ppWPiPwAAAD9eAAAAAAAAAAHuBgAAGAEAANJIyb0kSt8/Av5O3EBS4j8AAAA/XgAAAAAAAAAB7wYAABgBAADSSMm9JErfP88B/k7cQOI/AAAAP24AAAAAAAAAAfAGAAAYAQAA1ntnYa9B3z8nCHdj3yPiPwAAAD9uAAAAAAAAAAHxBgAAGAEAANquBQU6Od8/fg7wd+IG4j8AAAA/fQAAAAAAAAAB8gYAABgBAADe4aOoxDDfP9YUaYzl6eE/AAAAP30AAAAAAAAAAfMGAAAYAQAA4hRCTE8o3z8tG+Kg6MzhPwAAAD+NAAAAAAAAAAH0BgAAGAEAAOIUQkxPKN8/QCB25Le14T8AAAA/jQAAAAAAAAAB9QYAABgBAADiFEJMTyjfPw4kJVdTpOE/AAAAP50AAAAAAAAAAfYGAAAYAQAA4hRCTE8o3z/bJ9TJ7pLhPwAAAD+dAAAAAAAAAAH3BgAAGAEAAN7ho6jEMN8/ZSqea1aH4T8AAAA/rAAAAAAAAAAB+AYAABgBAADargUFOjnfP6orgzyKgeE/AAAAP7wAAAAAAAAAAfkGAAAYAQAA0kjJvSRK3z+qK4M8ioHhPwAAAD+8AAAAAAAAAAH6BgAAGAEAAMrijHYPW98/qiuDPIqB4T8AAAA/ywAAAAAAAAAB+wYAABgBAADCfFAv+mvfP2UqnmtWh+E/AAAAP8sAAAAAAAAAAfwGAAAYAQAAuON1RFqF3z+XJu/4upjhPwAAAD/LAAAAAAAAAAH9BgAAGAEAAKgX/bUvp98/ySJAhh+q4T8AAAA/2wAAAAAAAAAB/gYAABgBAACaS4QnBcnfP7YdrEJQweE/AAAAP9sAAAAAAAAAAf8GAAAYAQAAhkxt9U/z3z+kGBj/gNjhPwAAAD/rAAAAAAAAAAEABwAAGAEAALkmq2HNDuA/1hRpjOXp4T8AAAA/6wAAAAAAAAABAQcAABgBAAAwp5/I8iPgP8MP1UgWAeI/AAAAP/oAAAAAAAAAAQIHAAAYAQAAKEFjgd004D85DQunrgziPwAAAD/6AAAAAAAAAAEDBwAAGAEAACDbJjrIReA/sQpBBUcY4j8AAAA/CgEAAAAAAAABBAcAABgBAAAYderyslbgPycId2PfI+I/AAAAPwoBAAAAAAAAAQUHAAAYAQAAkyh9/WJj4D+eBa3Bdy/iPwAAAD8aAQAAAAAAAAEGBwAAGAEAAI/13lnYa+A/ngWtwXcv4j8AAAA/GgEAAAAAAAABBwcAABgBAAAKqXFkiHjgP1kEyPBDNeI/AAAAPykBAAAAAAAAAQgHAAAYAQAAh4+iEsN84D+eBa3Bdy/iPwAAAD8pAQAAAAAAAAEJBwAAGAEAAIRcBG84heA/4waSkqsp4j8AAAA/OQEAAAAAAAABCgcAABgBAACEXARvOIXgP2wJXDQTHuI/AAAAPzkBAAAAAAAAAQsHAAAYAQAAAkM1HXOJ4D85DQunrgziPwAAAD9IAQAAAAAAAAEMBwAAGAEAAAJDNR1zieA/TBKf6n314T8AAAA/SAEAAAAAAAABDQcAABgBAACEXARvOIXgP6QYGP+A2OE/AAAAP1gBAAAAAAAAAQ4HAAAYAQAABnbTwP2A4D/7HpEThLvhPwAAAD9YAQAAAAAAAAEPBwAAGAEAAIePohLDfOA/UyUKKIee4T8AAAA/aAEAAAAAAAABEAcAABgBAACMwkC2TXTgP+8saA2+e+E/AAAAP2gBAAAAAAAAAREHAAAYAQAAj/XeWdhr4D+KNMby9FjhPwAAAD9oAQAAAAAAAAESBwAAGAEAAJMoff1iY+A/Jzwk2Cs24T8AAAA/dwEAAAAAAAABEwcAABgBAACXWxuh7VrgP35CnewuGeE/AAAAP4cBAAAAAAAAARQHAAAYAQAAm465RHhS4D/VSBYBMvzgPwAAAD+HAQAAAAAAAAEVBwAAGAEAAJ7BV+gCSuA/o0zFc83q4D8AAAA/hwEAAAAAAAABFgcAABgBAAAg2yY6yEXgP3FQdOZo2eA/AAAAP5cBAAAAAAAAARcHAAAYAQAAo/T1i41B4D+2UVm3nNPgPwAAAD+XAQAAAAAAAAEYBwAAGAEAACEu89AjYeE/lybv+LqY4T8AAAA/AAAAAAAAAAABGQcAABgBAAC6eXf4KCrhP+gZ/c+00uE/AAAAPwAAAAAAAAAAARoHAAAYAQAAO5NGSu4l4T8bFk5dGeThPwAAAD8QAAAAAAAAAAEbBwAAGAEAAL2sFZyzIeE/TBKf6n314T8AAAA/EAAAAAAAAAABHAcAABgBAADA37M/PhnhP34O8HfiBuI/AAAAPyAAAAAAAAAAAR0HAAAYAQAAwN+zPz4Z4T+xCkEFRxjiPwAAAD8gAAAAAAAAAAEeBwAAGAEAAEP5gpEDFeE/Jwh3Y98j4j8AAAA/LwAAAAAAAAABHwcAABgBAABD+YKRAxXhP54FrcF3L+I/AAAAPy8AAAAAAAAAASAHAAAYAQAAwN+zPz4Z4T8UA+MfEDviPwAAAD8vAAAAAAAAAAEhBwAAGAEAAMDfsz8+GeE/zwH+TtxA4j8AAAA/PwAAAAAAAAABIgcAABgBAAA/xuTteB3hP88B/k7cQOI/AAAAP08AAAAAAAAAASMHAAAYAQAAO5NGSu4l4T/PAf5O3EDiPwAAAD9PAAAAAAAAAAEkBwAAGAEAADdgqKZjLuE/FAPjHxA74j8AAAA/XgAAAAAAAAABJQcAABgBAAAzLQoD2TbhP1kEyPBDNeI/AAAAP14AAAAAAAAAASYHAAAYAQAAshM7sRM74T/jBpKSqyniPwAAAD9uAAAAAAAAAAEnBwAAGAEAAK3gnA2JQ+E/sQpBBUcY4j8AAAA/bgAAAAAAAAABKAcAABgBAACqrf5p/kvhP34O8HfiBuI/AAAAP30AAAAAAAAAASkHAAAYAQAAJ5QvGDlQ4T9MEp/qffXhPwAAAD99AAAAAAAAAAEqBwAAGAEAAKZ6YMZzVOE/GxZOXRnk4T8AAAA/jQAAAAAAAAABKwcAABgBAACiR8Ii6VzhP+gZ/c+00uE/AAAAP40AAAAAAAAAASwHAAAYAQAAokfCIulc4T+2HaxCUMHhPwAAAD+dAAAAAAAAAAEtBwAAGAEAACEu89AjYeE/QCB25Le14T8AAAA/nQAAAAAAAAABLgcAABgBAAAhLvPQI2HhPw4kJVdTpOE/AAAAP6wAAAAAAAAAAS8HAAAYAQAAIS7z0CNh4T+XJu/4upjhPwAAAD+sAAAAAAAAAAEwBwAAGAEAACEu89AjYeE/2yfUye6S4T8AAAA/vAAAAAAAAAABMQcAABgBAAAhLvPQI2HhP2UqnmtWh+E/AAAAP7wAAAAAAAAAATIHAAAYAQAAIS7z0CNh4T/vLGgNvnvhPwAAAD/MAAAAAAAAAAEzBwAAGAEAACEu89AjYeE/My5N3vF14T8AAAA/zAAAAAAAAAABNAcAABgBAAAhLvPQI2HhP70wF4BZauE/AAAAP9sAAAAAAAAAATUHAAAYAQAAnhQkf15l4T8CMvxQjWThPwAAAD/bAAAAAAAAAAE2BwAAGAEAAJ4UJH9eZeE/RTPhIcFe4T8AAAA/6wAAAAAAAAABNwcAABgBAACeFCR/XmXhP4o0xvL0WOE/AAAAP+sAAAAAAAAAATgHAAAYAQAAHPtULZlp4T/PNavDKFPhPwAAAD/rAAAAAAAAAAE5BwAAGAEAAJvhhdvTbeE/zzWrwyhT4T8AAAA/+gAAAAAAAAABOgcAABgBAAAZyLaJDnLhP4o0xvL0WOE/AAAAPwoBAAAAAAAAATsHAAAYAQAAlq7nN0l24T+KNMby9FjhPwAAAD8KAQAAAAAAAAE8BwAAGAEAABWVGOaDeuE/RTPhIcFe4T8AAAA/GgEAAAAAAAABPQcAABgBAACTe0mUvn7hPwIy/FCNZOE/AAAAPxoBAAAAAAAAAT4HAAAYAQAAj0ir8DOH4T94LzKvJXDhPwAAAD8pAQAAAAAAAAE/BwAAGAEAAA0v3J5ui+E/7yxoDb574T8AAAA/KQEAAAAAAAABQAcAABgBAACLFQ1NqY/hP2UqnmtWh+E/AAAAPzkBAAAAAAAAAUEHAAAYAQAACvw9++OT4T/bJ9TJ7pLhPwAAAD85AQAAAAAAAAFCBwAAGAEAAIfibqkemOE/DiQlV1Ok4T8AAAA/SQEAAAAAAAABQwcAABgBAAAFyZ9XWZzhP0AgduS3teE/AAAAP0kBAAAAAAAAAUQHAAAYAQAAhK/QBZSg4T+2HaxCUMHhPwAAAD9YAQAAAAAAAAFFBwAAGAEAAISv0AWUoOE/6Bn9z7TS4T8AAAA/WAEAAAAAAAABRgcAABgBAAAClgG0zqThP2AXMy5N3uE/AAAAP2gBAAAAAAAAAUcHAAAYAQAAf3wyYgmp4T8bFk5dGeThPwAAAD9oAQAAAAAAAAFIBwAAGAEAAH98MmIJqeE/kROEu7Hv4T8AAAA/dwEAAAAAAAABSQcAABgBAAB/fDJiCanhP0wSn+p99eE/AAAAP4cBAAAAAAAAAUoHAAAYAQAA/WJjEESt4T9MEp/qffXhPwAAAD+HAQAAAAAAAAFLBwAAGAEAAP1iYxBEreE/kROEu7Hv4T8AAAA/lwEAAAAAAAABTAcAABgBAAB8SZS+frHhP9YUaYzl6eE/AAAAP5cBAAAAAAAAAU0HAAAYAQAAfEmUvn6x4T8bFk5dGeThPwAAAD+mAQAAAAAAAAFOBwAAGAEAAPovxWy5teE/6Bn9z7TS4T8AAAA/pgEAAAAAAAABTwcAABgBAAB3FvYa9LnhP3Icx3Ecx+E/AAAAP6YBAAAAAAAAAVAHAAAYAQAAdxb2GvS54T9AIHbkt7XhPwAAAD+2AQAAAAAAAAFRBwAAGAEAAHTjV3dpwuE/ySJAhh+q4T8AAAA/tgEAAAAAAAABUgcAABgBAADyyYglpMbhP1MlCiiHnuE/AAAAP8YBAAAAAAAAAVMHAAAYAQAAcbC5097K4T/bJ9TJ7pLhPwAAAD/GAQAAAAAAAAFUBwAAGAEAAO6W6oEZz+E/ZSqea1aH4T8AAAA/1QEAAAAAAAABVQcAABgBAADrY0zejtfhP+8saA2+e+E/AAAAP9UBAAAAAAAAAVYHAAAYAQAAaUp9jMnb4T8zLk3e8XXhPwAAAD/lAQAAAAAAAAFXBwAAGAEAAGUX3+g+5OE/eC8yryVw4T8AAAA/5QEAAAAAAAABWAcAABgBAABh5EBFtOzhP70wF4BZauE/AAAAP/QBAAAAAAAAAVkHAAAYAQAAXbGioSn14T94LzKvJXDhPwAAAD/0AQAAAAAAAAFaBwAAGAEAAFp+BP6e/eE/eC8yryVw4T8AAAA/BAIAAAAAAAABWwcAABgBAADXZDWs2QHiPzMuTd7xdeE/AAAAPwQCAAAAAAAAAVwHAAAYAQAA1DGXCE8K4j/vLGgNvnvhPwAAAD8UAgAAAAAAAAFdBwAAGAEAAM/++GTEEuI/ZSqea1aH4T8AAAA/FAIAAAAAAAABXgcAABgBAADMy1rBORviP5cm7/i6mOE/AAAAPyMCAAAAAAAAAV8HAAAYAQAAyJi8Ha8j4j/JIkCGH6rhPwAAAD8jAgAAAAAAAAFgBwAAGAEAAMRlHnokLOI/th2sQlDB4T8AAAA/MwIAAAAAAAABYQcAABgBAADBMoDWmTTiP6QYGP+A2OE/AAAAPzMCAAAAAAAAAWIHAAAYAQAAvP/hMg894j/WFGmM5enhPwAAAD9DAgAAAAAAAAFjBwAAGAEAALnMQ4+EReI/TBKf6n314T8AAAA/QwIAAAAAAAABZAcAABgBAAC1maXr+U3iP8MP1UgWAeI/AAAAP1ICAAAAAAAAAWUHAAAYAQAAsWYHSG9W4j85DQunrgziPwAAAD9SAgAAAAAAAAFmBwAAGAEAAK0zaaTkXuI/9gsm1noS4j8AAAA/YgIAAAAAAAABZwcAABgBAAArGppSH2PiP/YLJtZ6EuI/AAAAP2ICAAAAAAAAAWgHAAAYAQAAgwKdnO+74j9FM+EhwV7hPwAAAD8AAAAAAAAAAAFpBwAAGAEAAHhpwrFP1eI/1hRpjOXp4T8AAAA/AAAAAAAAAAABagcAABgBAAB0NiQOxd3iP0wSn+p99eE/AAAAPwAAAAAAAAAAAWsHAAAYAQAAcAOGajrm4j9+DvB34gbiPwAAAD8QAAAAAAAAAAFsBwAAGAEAAGzQ58av7uI/9gsm1noS4j8AAAA/EAAAAAAAAAABbQcAABgBAADmg3rRX/viP7EKQQVHGOI/AAAAPxAAAAAAAAAAAW4HAAAYAQAAYTcN3A8I4z9sCVw0Ex7iPwAAAD8fAAAAAAAAAAFvBwAAGAEAAFwEbziFEOM/bAlcNBMe4j8AAAA/HwAAAAAAAAABcAcAABgBAADWtwFDNR3jP7EKQQVHGOI/AAAAPy8AAAAAAAAAAXEHAAAYAQAAUWuUTeUp4z85DQunrgziPwAAAD8vAAAAAAAAAAFyBwAAGAEAAE049qlaMuM/ww/VSBYB4j8AAAA/PgAAAAAAAAABcwcAABgBAABKBVgG0DrjP5EThLux7+E/AAAAPz4AAAAAAAAAAXQHAAAYAQAARdK5YkVD4z+kGBj/gNjhPwAAAD9OAAAAAAAAAAF1BwAAGAEAAEKfG7+6S+M/th2sQlDB4T8AAAA/TgAAAAAAAAABdgcAABgBAADAhUxt9U/jP8kiQIYfquE/AAAAP14AAAAAAAAAAXcHAAAYAQAAPmx9GzBU4z/bJ9TJ7pLhPwAAAD9eAAAAAAAAAAF4BwAAGAEAALxSrslqWOM/7yxoDb574T8AAAA/bQAAAAAAAAABeQcAABgBAAC8Uq7JaljjPwIy/FCNZOE/AAAAP20AAAAAAAAAAXoHAAAYAQAAOjnfd6Vc4z8UN5CUXE3hPwAAAD99AAAAAAAAAAF7BwAAGAEAADo533elXOM/nTlaNsRB4T8AAAA/fQAAAAAAAAABfAcAABgBAAA6Od93pVzjP2w9CalfMOE/AAAAP40AAAAAAAAAAX0HAAAYAQAAuR8QJuBg4z/0P9NKxyThPwAAAD+NAAAAAAAAAAF+BwAAGAEAALkfECbgYOM/fkKd7C4Z4T8AAAA/nAAAAAAAAAABfwcAABgBAAC5HxAm4GDjP8JDgr1iE+E/AAAAP5wAAAAAAAAAAYAHAAAYAQAANwZB1Bpl4z/CQ4K9YhPhPwAAAD+sAAAAAAAAAAGBBwAAGAEAALTscYJVaeM/B0VnjpYN4T8AAAA/rAAAAAAAAAABggcAABgBAAB77yzsNejjP6NMxXPN6uA/AAAAPwAAAAAAAAAAAYMHAAAYAQAAh4gH19XO4z85Qbgb+x7hPwAAAD8AAAAAAAAAAAGEBwAAGAEAAIq7pXpgxuM/sD7ueZMq4T8AAAA/AAAAAAAAAAABhQcAABgBAAAM1XTMJcLjPyc8JNgrNuE/AAAAPwAAAAAAAAAAAYYHAAAYAQAAj+5DHuu94z/iOj8H+DvhPwAAAD8QAAAAAAAAAAGHBwAAGAEAABAIE3CwueM/nTlaNsRB4T8AAAA/IAAAAAAAAAABiAcAABgBAAAQCBNwsLnjPxQ3kJRcTeE/AAAAPyAAAAAAAAAAAYkHAAAYAQAAEAgTcLC54z/PNavDKFPhPwAAAD8vAAAAAAAAAAGKBwAAGAEAAI/uQx7rveM/ijTG8vRY4T8AAAA/LwAAAAAAAAABiwcAABgBAAAM1XTMJcLjP0Uz4SHBXuE/AAAAPz8AAAAAAAAAAYwHAAAYAQAACaLWKJvK4z8CMvxQjWThPwAAAD8/AAAAAAAAAAGNBwAAGAEAAINVaTNL1+M/AjL8UI1k4T8AAAA/TgAAAAAAAAABjgcAABgBAAB/IsuPwN/jPwIy/FCNZOE/AAAAP04AAAAAAAAAAY8HAAAYAQAAe+8s7DXo4z8CMvxQjWThPwAAAD9eAAAAAAAAAAGQBwAAGAEAAPWiv/bl9OM/AjL8UI1k4T8AAAA/XgAAAAAAAAABkQcAABgBAABwVlIBlgHkP0Uz4SHBXuE/AAAAP24AAAAAAAAAAZIHAAAYAQAAayO0XQsK5D9FM+EhwV7hPwAAAD9uAAAAAAAAAAGTBwAAGAEAAOXWRmi7FuQ/RTPhIcFe4T8AAAA/fQAAAAAAAAABlAcAABgBAADio6jEMB/kP0Uz4SHBXuE/AAAAP30AAAAAAAAAAZUHAAAYAQAAYIrZcmsj5D8CMvxQjWThPwAAAD+NAAAAAAAAAAGWBwAAGAEAAFxXO8/gK+Q/AjL8UI1k4T8AAAA/jQAAAAAAAAABlwcAABgBAADaPWx9GzDkP70wF4BZauE/AAAAP50AAAAAAAAAAZgHAAAYAQAAWSSdK1Y05D94LzKvJXDhPwAAAD+dAAAAAAAAAAGZBwAAGAEAAFkknStWNOQ/7yxoDb574T8AAAA/rAAAAAAAAAABmgcAABgBAADaPWx9GzDkP2UqnmtWh+E/AAAAP6wAAAAAAAAAAZsHAAAYAQAAXFc7z+Ar5D/bJ9TJ7pLhPwAAAD+8AAAAAAAAAAGcBwAAGAEAAN9wCiGmJ+Q/DiQlV1Ok4T8AAAA/vAAAAAAAAAABnQcAABgBAADio6jEMB/kP0AgduS3teE/AAAAP8sAAAAAAAAAAZ4HAAAYAQAAZL13FvYa5D+2HaxCUMHhPwAAAD/LAAAAAAAAAAGfBwAAGAEAAGjwFbqAEuQ/LRvioOjM4T8AAAA/2wAAAAAAAAABoAcAABgBAABrI7RdCwrkP6QYGP+A2OE/AAAAP9sAAAAAAAAAAaEHAAAYAQAAcFZSAZYB5D8bFk5dGeThPwAAAD/rAAAAAAAAAAGiBwAAGAEAAPFvIVNb/eM/1hRpjOXp4T8AAAA/6wAAAAAAAAABowcAABgBAAD1or/25fTjP5EThLux7+E/AAAAP+sAAAAAAAAAAaQHAAAYAQAA+dVdmnDs4z+RE4S7se/hPwAAAD/6AAAAAAAAAAGlBwAAGAEAAHvvLOw16OM/kROEu7Hv4T8AAAA/+gAAAAAAAAABpgcAABgBAAD9CPw9++PjP9YUaYzl6eE/AAAAPwoBAAAAAAAAAacHAAAYAQAA/Qj8Pfvj4z8bFk5dGeThPwAAAD8aAQAAAAAAAAGoBwAAGAEAAHvvLOw16OM/YBczLk3e4T8AAAA/GgEAAAAAAAABqQcAABgBAAB3vI5Iq/DjP6QYGP+A2OE/AAAAPykBAAAAAAAAAaoHAAAYAQAA9aK/9uX04z/oGf3PtNLhPwAAAD8pAQAAAAAAAAGrBwAAGAEAAPFvIVNb/eM/LRvioOjM4T8AAAA/OQEAAAAAAAABrAcAABgBAADtPIOv0AXkP7YdrEJQweE/AAAAPzkBAAAAAAAAAa0HAAAYAQAAaPAVuoAS5D/7HpEThLvhPwAAAD9IAQAAAAAAAAGuBwAAGAEAAOKjqMQwH+Q/hSFbteuv4T8AAAA/SAEAAAAAAAABrwcAABgBAABcVzvP4CvkP8kiQIYfquE/AAAAP1gBAAAAAAAAAbAHAAAYAQAAVPH+h8s85D9TJQooh57hPwAAAD9YAQAAAAAAAAGxBwAAGAEAAM+kkZJ7SeQ/2yfUye6S4T8AAAA/aAEAAAAAAAABsgcAABgBAADIPlVLZlrkPyApuZoijeE/AAAAP2gBAAAAAAAAAbMHAAAYAQAAwNgYBFFr5D+qK4M8ioHhPwAAAD93AQAAAAAAAAG0BwAAGAEAADqMqw4BeOQ/My5N3vF14T8AAAA/dwEAAAAAAAABtQcAABgBAAC0Pz4ZsYTkP3gvMq8lcOE/AAAAP4cBAAAAAAAAAbYHAAAYAQAAsAygdSaN5D8CMvxQjWThPwAAAD+HAQAAAAAAAAG3BwAAGAEAACrAMoDWmeQ/ijTG8vRY4T8AAAA/hwEAAAAAAAABuAcAABgBAACppmMuEZ7kPxQ3kJRcTeE/AAAAP5cBAAAAAAAAAbkHAAAYAQAApHPFioam5D9YOHVlkEfhPwAAAD+mAQAAAAAAAAG6BwAAGAEAAKRzxYqGpuQ/4jo/B/g74T8AAAA/pgEAAAAAAAABuwcAABgBAAAjWvY4warkPyc8JNgrNuE/AAAAP6YBAAAAAAAAAbwHAAAYAQAAI1r2OMGq5D+wPu55kyrhPwAAAD+2AQAAAAAAAAG9BwAAGAEAACNa9jjBquQ/9D/TSsck4T8AAAA/tgEAAAAAAAABvgcAABgBAACkc8WKhqbkPzlBuBv7HuE/AAAAP8UBAAAAAAAAAb8HAAAYAQAAJ42U3Eui5D9+Qp3sLhnhPwAAAD/VAQAAAAAAAAHABwAAGAEAAKmmYy4RnuQ/wkOCvWIT4T8AAAA/1QEAAAAAAAABwQcAABgBAACs2QHSm5XkPwdFZ46WDeE/AAAAP9UBAAAAAAAAAcIHAAAYAQAAL/PQI2GR5D8HRWeOlg3hPwAAAD/lAQAAAAAAAAHDBwAAGAEAADImb8friOQ/B0VnjpYN4T8AAAA/9AEAAAAAAAABxAcAABgBAAC0Pz4ZsYTkP8JDgr1iE+E/AAAAP/QBAAAAAAAAAcUHAAAYAQAANlkNa3aA5D9+Qp3sLhnhPwAAAD/0AQAAAAAAAAHGBwAAGAEAALhy3Lw7fOQ/OUG4G/se4T8AAAA/BAIAAAAAAAABxwcAABgBAAC4cty8O3zkP7A+7nmTKuE/AAAAPwQCAAAAAAAAAcgHAAAYAQAAuHLcvDt85D8nPCTYKzbhPwAAAD8UAgAAAAAAAAHJBwAAGAEAALhy3Lw7fOQ/nTlaNsRB4T8AAAA/FAIAAAAAAAABygcAABgBAAA2WQ1rdoDkPxQ3kJRcTeE/AAAAPyMCAAAAAAAAAcsHAAAYAQAAMiZvx+uI5D+KNMby9FjhPwAAAD8jAgAAAAAAAAHMBwAAGAEAALAMoHUmjeQ/RTPhIcFe4T8AAAA/MwIAAAAAAAABzQcAABgBAACs2QHSm5XkPwIy/FCNZOE/AAAAPzMCAAAAAAAAAc4HAAAYAQAAqaZjLhGe5D+9MBeAWWrhPwAAAD9CAgAAAAAAAAHPBwAAGAEAACNa9jjBquQ/vTAXgFlq4T8AAAA/QgIAAAAAAAAB0AcAABgBAAAfJ1iVNrPkPwIy/FCNZOE/AAAAP1ICAAAAAAAAAdEHAAAYAQAAG/S58au75D9FM+EhwV7hPwAAAD9SAgAAAAAAAAHSBwAAGAEAABjBG04hxOQ/ijTG8vRY4T8AAAA/YgIAAAAAAAAB0wcAABgBAAATjn2qlszkP881q8MoU+E/AAAAP2ICAAAAAAAAAdQHAAAYAQAAEFvfBgzV5D9YOHVlkEfhPwAAAD9xAgAAAAAAAAHVBwAAGAEAAIoOchG84eQ/Jzwk2Cs24T8AAAA/gQIAAAAAAAAB1gcAABgBAAAI9aK/9uXkP7A+7nmTKuE/AAAAP4ECAAAAAAAAAdcHAAAYAQAAhtvTbTHq5D85Qbgb+x7hPwAAAD+BAgAAAAAAAAHYBwAAGAEAAATCBBxs7uQ/fkKd7C4Z4T8AAAA/kQIAAAAAAAAB2QcAABgBAACCqDXKpvLkPwdFZ46WDeE/AAAAP7ACAAAAAAAAAdoHAAAYAQAAAI9meOH25D9MRkxfygfhPwAAAD+wAgAAAAAAAAHbBwAAGAEAAH91lyYc++Q/B0VnjpYN4T8AAAA/vwIAAAAAAAAB3AcAABgBAAD8W8jUVv/kP8JDgr1iE+E/AAAAP78CAAAAAAAAAd0HAAAYAQAAekL5gpED5T85Qbgb+x7hPwAAAD/PAgAAAAAAAAHeBwAAGAEAAPHC7em2GOU/WDh1ZZBH4T8AAAA/3wIAAAAAAAAB3wcAABgBAABvqR6Y8RzlP881q8MoU+E/AAAAP98CAAAAAAAAAeAHAAAYAQAAa3aA9GYl5T9FM+EhwV7hPwAAAD/uAgAAAAAAAAHhBwAAGAEAAOlcsaKhKeU/vTAXgFlq4T8AAAA/7gIAAAAAAAAB4gcAABgBAADmKRP/FjLlP3gvMq8lcOE/AAAAP/4CAAAAAAAAAeMHAAAYAQAAYxBErVE25T8zLk3e8XXhPwAAAD/+AgAAAAAAAAHkBwAAGAEAAOL2dFuMOuU/7yxoDb574T8AAAA/DgMAAAAAAAAB5QcAABgBAABg3aUJxz7lP6orgzyKgeE/AAAAPw4DAAAAAAAAAeYHAAAYAQAAYN2lCcc+5T/vLGgNvnvhPwAAAD88AwAAAAAAAAHnBwAAGAEAAGDdpQnHPuU/My5N3vF14T8AAAA/PAMAAAAAAAAB6AcAABgBAABg3aUJxz7lP3gvMq8lcOE/AAAAP0wDAAAAAAAAAekHAAAYAQAAYN2lCcc+5T8CMvxQjWThPwAAAD9MAwAAAAAAAAHqBwAAGAEAAGDdpQnHPuU/RTPhIcFe4T8AAAA/TAMAAAAAAAAB6wcAABgBAABg3aUJxz7lP4o0xvL0WOE/AAAAP1wDAAAAAAAAAewHAAAYAQAA3sPWtwFD5T8UN5CUXE3hPwAAAD9cAwAAAAAAAAHtBwAAGAEAAFyqB2Y8R+U/nTlaNsRB4T8AAAA/awMAAAAAAAAB7gcAABgBAABYd2nCsU/lPyc8JNgrNuE/AAAAP2sDAAAAAAAAAe8HAAAYAQAAVETLHidY5T+wPu55kyrhPwAAAD9rAwAAAAAAAAHwBwAAGAEAAM/3XSnXZOU/fkKd7C4Z4T8AAAA/awMAAAAAAAAB8QcAABgBAADKxL+FTG3lPwdFZ46WDeE/AAAAP4oDAAAAAAAAAfIHAAAYAQAAu/hG9yGP5T+jTMVzzergPwAAAD+KAwAAAAAAAAHzBwAAGAEAADJ5O15HpOU/cVB05mjZ4D8AAAA/igMAAAAAAAAB9AcAABgBAAClxpEh4sHlP4RVCCo4wuA/AAAAP5oDAAAAAAAAAfUHAAAYAQAAmS23NkLb5T9RWbec07DgPwAAAD+pAwAAAAAAAAH2BwAAGAEAAAt7Dfrc+OU/ZF5L4KKZ4D8AAAA/qQMAAAAAAAAB9wcAABgBAACIM9o9bH17P2enFLa3Au0/AAAAPwAAAAAAAAAAAfgHAAAYAQAAgPRmJRVgWT90mT28fULtPwAAAD8AAAAAAAAAAAH5BwAAGAEAAID0ZiUVYFk/p5WOSeJT7T8AAAA/AAAAAAAAAAAB+gcAABgBAACA9GYlFWBZP9mR39ZGZe0/AAAAPw8AAAAAAAAAAfsHAAAYAQAAUPiZw7jqYD8KjjBkq3btPwAAAD8PAAAAAAAAAAH8BwAAGAEAAFD4mcO46mA/O4qB8Q+I7T8AAAA/HwAAAAAAAAAB/QcAABgBAABQ+JnDuOpgP7OHt0+ok+0/AAAAPx8AAAAAAAAAAf4HAAAYAQAAcHaA9GYlZT/lgwjdDKXtPwAAAD8vAAAAAAAAAAH/BwAAGAEAAHB2gPRmJWU/W4E+O6Ww7T8AAAA/PgAAAAAAAAABAAgAABgBAACA9GYlFWBpP9F+dJk9vO0/AAAAPz4AAAAAAAAAAQEIAAAYAQAAgPRmJRVgaT8Fe8Umos3tPwAAAD8+AAAAAAAAAAECCAAAGAEAAJByTVbDmm0/e3j7hDrZ7T8AAAA/TgAAAAAAAAABAwgAABgBAABQ+JnDuOpwP/F1MePS5O0/AAAAP04AAAAAAAAAAQQIAAAYAQAAWDcN3A8Icz+tdEwSn+rtPwAAAD9sAAAAAAAAAAEFCAAAGAEAAHB2gPRmJXU/I3KCcDf27T8AAAA/bAAAAAAAAAABBggAABgBAABwdoD0ZiV1P99wnZ8D/O0/AAAAP3sAAAAAAAAAAQcIAAAYAQAAgPRmJRVgeT/fcJ2fA/ztPwAAAD97AAAAAAAAAAEICAAAGAEAAIgz2j1sfXs/m2+4zs8B7j8AAAA/iwAAAAAAAAABCQgAABgBAACYck1Ww5p9P1du0/2bB+4/AAAAP4sAAAAAAAAAAQoIAAAYAQAAVPiZw7jqgD9XbtP9mwfuPwAAAD+aAAAAAAAAAAELCAAAGAEAANyX009k+YE/EW3uLGgN7j8AAAA/mgAAAAAAAAABDAgAABgBAADk1kZouxaEP81rCVw0E+4/AAAAP6oAAAAAAAAAAQ0IAAAYAQAAdLXzDL5Chz/NawlcNBPuPwAAAD+qAAAAAAAAAAEOCAAAGAEAAIT0ZiUVYIk/h2okiwAZ7j8AAAA/ugAAAAAAAAABDwgAABgBAACEM9o9bH2LP4dqJIsAGe4/AAAAP7oAAAAAAAAAARAIAAAYAQAAnHJNVsOajT9DaT+6zB7uPwAAAD/JAAAAAAAAAAERCAAAGAEAAKSxwG4auI8/Q2k/uswe7j8AAAA/yQAAAAAAAAABEggAABgBAAAWyLaJDnKRP0NpP7rMHu4/AAAAP8kAAAAAAAAAARMIAAAYAQAAnmfwFbqAkj//Z1rpmCTuPwAAAD/ZAAAAAAAAAAEUCAAAGAEAACYHKqJlj5M//2da6Zgk7j8AAAA/2QAAAAAAAAABFQgAABgBAABqdoD0ZiWVP/9nWumYJO4/AAAAP+kAAAAAAAAAARYIAAAYAQAA8hW6gBI0lj+5ZnUYZSruPwAAAD/pAAAAAAAAAAEXCAAAGAEAAHa18wy+Qpc/uWZ1GGUq7j8AAAA/+AAAAAAAAAABGAgAABgBAAC6JEpfv9iYP7lmdRhlKu4/AAAAP/gAAAAAAAAAARkIAAAYAQAABpSgscBumj91ZZBHMTDuPwAAAD8IAQAAAAAAAAEaCAAAGAEAAE4D9wPCBJw/dWWQRzEw7j8AAAA/CAEAAAAAAAABGwgAABgBAACWck1Ww5qdPy9kq3b9Ne4/AAAAPxcBAAAAAAAAARwIAAAYAQAA3uGjqMQwnz8vZKt2/TXuPwAAAD8XAQAAAAAAAAEdCAAAGAEAAJMoff1iY6A/7WLGpck77j8AAAA/JwEAAAAAAAABHggAABgBAAA3YKimYy6hP+1ixqXJO+4/AAAAPycBAAAAAAAAAR8IAAAYAQAAvf/hMg89oj+nYeHUlUHuPwAAAD83AQAAAAAAAAEgCAAAGAEAAH/P/vhkxKI/Y2D8A2JH7j8AAAA/NwEAAAAAAAABIQgAABgBAAADbziFENOjPx1fFzMuTe4/AAAAP0YBAAAAAAAAASIIAAAYAQAAyT5VS2ZapD/ZXTJi+lLuPwAAAD9GAQAAAAAAAAEjCAAAGAEAAGt2gPRmJaU/2V0yYvpS7j8AAAA/VgEAAAAAAAABJAgAABgBAAAPrqudZ/ClP5VcTZHGWO4/AAAAP1YBAAAAAAAAASUIAAAYAQAAs+XWRmi7pj+VXE2RxljuPwAAAD9mAQAAAAAAAAEmCAAAGAEAAFcdAvBohqc/T1towJJe7j8AAAA/ZgEAAAAAAAABJwgAABgBAADdvDt8FJWoP09baMCSXu4/AAAAP3UBAAAAAAAAASgIAAAYAQAAf/RmJRVgqT8LWoPvXmTuPwAAAD91AQAAAAAAAAEpCAAAGAEAAAeUoLHAbqo/C1qD715k7j8AAAA/dQEAAAAAAAABKggAABgBAACLM9o9bH2rP8VYnh4rau4/AAAAP4UBAAAAAAAAASsIAAAYAQAAEdMTyheMrD/FWJ4eK2ruPwAAAD+FAQAAAAAAAAEsCAAAGAEAAJVyTVbDmq0/gVe5Tfdv7j8AAAA/lAEAAAAAAAABLQgAABgBAAA5qnj/w2WuP4FXuU33b+4/AAAAP5QBAAAAAAAAAS4IAAAYAQAAv0myi290rz89VtR8w3XuPwAAAD+kAQAAAAAAAAEvCAAAGAEAALLAbhq4H7A/+VTvq4977j8AAAA/pAEAAAAAAAABMAgAABgBAAB0kIvgDaewP/lU76uPe+4/AAAAP7QBAAAAAAAAATEIAAAYAQAAOGCopmMusT+zUwrbW4HuPwAAAD+0AQAAAAAAAAEyCAAAGAEAAPovxWy5tbE/s1MK21uB7j8AAAA/wwEAAAAAAAABMwgAABgBAAC8/+EyDz2yP29SJQooh+4/AAAAP8MBAAAAAAAAATQIAAAYAQAAcAOGajrmsj9vUiUKKIfuPwAAAD/TAQAAAAAAAAE1CAAAGAEAACQHKqJlj7M/K1FAOfSM7j8AAAA/0wEAAAAAAAABNggAABgBAADm1kZouxa0PytRQDn0jO4/AAAAP+MBAAAAAAAAATcIAAAYAQAAmtrqn+a/tD/lT1towJLuPwAAAD/jAQAAAAAAAAE4CAAAGAEAAFyqB2Y8R7U/5U9baMCS7j8AAAA/8gEAAAAAAAABOQgAABgBAAAQrqudZ/C1P6FOdpeMmO4/AAAAP/IBAAAAAAAAAToIAAAYAQAA0n3IY713tj+hTnaXjJjuPwAAAD8CAgAAAAAAAAE7CAAAGAEAAIaBbJvoILc/XU2Rxlie7j8AAAA/AgIAAAAAAAABPAgAABgBAAAouZdE6eu3P11NkcZYnu4/AAAAPxECAAAAAAAAAT0IAAAYAQAA3rw7fBSVuD8XTKz1JKTuPwAAAD8RAgAAAAAAAAE+CAAAGAEAAIL0ZiUVYLk/F0ys9SSk7j8AAAA/IQIAAAAAAAABPwgAABgBAAA0+ApdQAm6PxdMrPUkpO4/AAAAPyECAAAAAAAAAUAIAAAYAQAA5vuulGuyuj8XTKz1JKTuPwAAAD8xAgAAAAAAAAFBCAAAGAEAAJz/UsyWW7s/F0ys9SSk7j8AAAA/MQIAAAAAAAABQggAABgBAABOA/cDwgS8PxdMrPUkpO4/AAAAP0ACAAAAAAAAAUMIAAAYAQAAAgebO+2tvD8XTKz1JKTuPwAAAD9AAgAAAAAAAAFECAAAGAEAALQKP3MYV70/XU2Rxlie7j8AAAA/QAIAAAAAAAABRQgAABgBAABKdvGN7kO+P11NkcZYnu4/AAAAP1ACAAAAAAAAAUYIAAAYAQAA7q0cN+8Ovz+hTnaXjJjuPwAAAD9QAgAAAAAAAAFHCAAAGAEAAKCxwG4auL8/oU52l4yY7j8AAAA/YAIAAAAAAAABSAgAABgBAACEXARvOIXAPytRQDn0jO4/AAAAP28CAAAAAAAAAUkIAAAYAQAAZcQSUuPIwD8rUUA59IzuPwAAAD9/AgAAAAAAAAFKCAAAGAEAAEYsITWODME/b1IlCiiH7j8AAAA/fwIAAAAAAAABSwgAABgBAAAplC8YOVDBP7NTCttbge4/AAAAP38CAAAAAAAAAUwIAAAYAQAACvw9++OTwT89VtR8w3XuPwAAAD+OAgAAAAAAAAFNCAAAGAEAAOP9D5d56ME/gVe5Tfdv7j8AAAA/jgIAAAAAAAABTggAABgBAADEZR56JCzCP8VYnh4rau4/AAAAP54CAAAAAAAAAU8IAAAYAQAApc0sXc9vwj8LWoPvXmTuPwAAAD+eAgAAAAAAAAFQCAAAGAEAAIDP/vhkxMI/lVxNkcZY7j8AAAA/rgIAAAAAAAABUQgAABgBAABhNw3cDwjDP9ldMmL6Uu4/AAAAP64CAAAAAAAAAVIIAAAYAQAASgVYBtA6wz8dXxczLk3uPwAAAD+9AgAAAAAAAAFTCAAAGAEAACttZul6fsM/Y2D8A2JH7j8AAAA/vQIAAAAAAAABVAgAABgBAAAUO7ETO7HDP6dh4dSVQe4/AAAAP80CAAAAAAAAAVUIAAAYAQAA/Qj8Pfvjwz/tYsalyTvuPwAAAD/NAgAAAAAAAAFWCAAAGAEAAO08g6/QBcQ/L2Srdv017j8AAAA/3QIAAAAAAAABVwgAABgBAADXCs7ZkDjEP3VlkEcxMO4/AAAAP90CAAAAAAAAAVgIAAAYAQAAwNgYBFFrxD+5ZnUYZSruPwAAAD/sAgAAAAAAAAFZCAAAGAEAAKmmYy4RnsQ//2da6Zgk7j8AAAA/7AIAAAAAAAABWggAABgBAACSdK5Y0dDEP/9nWumYJO4/AAAAP/wCAAAAAAAAAVsIAAAYAQAAekL5gpEDxT9DaT+6zB7uPwAAAD/8AgAAAAAAAAFcCAAAGAEAAGMQRK1RNsU/Q2k/uswe7j8AAAA//AIAAAAAAAABXQgAABgBAABN3o7XEWnFP4dqJIsAGe4/AAAAPwsDAAAAAAAAAV4IAAAYAQAANqzZAdKbxT+HaiSLABnuPwAAAD8LAwAAAAAAAAFfCAAAGAEAACfgYHOnvcU/h2okiwAZ7j8AAAA/GwMAAAAAAAABYAgAABgBAAAPrqudZ/DFP4dqJIsAGe4/AAAAPysDAAAAAAAAAWEIAAAYAQAAAOIyDz0Sxj+HaiSLABnuPwAAAD8rAwAAAAAAAAFiCAAAGAEAAPEVuoASNMY/h2okiwAZ7j8AAAA/KwMAAAAAAAABYwgAABgBAADhSUHy51XGP4dqJIsAGe4/AAAAPzoDAAAAAAAAAWQIAAAYAQAA0n3IY713xj+HaiSLABnuPwAAAD86AwAAAAAAAAFlCAAAGAEAAMKxT9WSmcY/Q2k/uswe7j8AAAA/SgMAAAAAAAABZggAABgBAAC05dZGaLvGP0NpP7rMHu4/AAAAP0oDAAAAAAAAAWcIAAAYAQAArH+a/1LMxj//Z1rpmCTuPwAAAD9aAwAAAAAAAAFoCAAAGAEAAJ2zIXEo7sY//2da6Zgk7j8AAAA/WgMAAAAAAAABaQgAABgBAACN56ji/Q/HP7lmdRhlKu4/AAAAP2kDAAAAAAAAAWoIAAAYAQAAfhswVNMxxz+5ZnUYZSruPwAAAD9pAwAAAAAAAAFrCAAAGAEAAGfpen6TZMc/dWWQRzEw7j8AAAA/eQMAAAAAAAABbAgAABgBAABXHQLwaIbHPy9kq3b9Ne4/AAAAP4gDAAAAAAAAAW0IAAAYAQAASFGJYT6oxz8vZKt2/TXuPwAAAD+IAwAAAAAAAAFuCAAAGAEAADiFENMTysc/7WLGpck77j8AAAA/mAMAAAAAAAABbwgAABgBAAAhU1v90/zHP+1ixqXJO+4/AAAAP5gDAAAAAAAAAXAIAAAYAQAAE4fibqkeyD+nYeHUlUHuPwAAAD+oAwAAAAAAAAFxCAAAGAEAAPxULZlpUcg/Y2D8A2JH7j8AAAA/qAMAAAAAAAABcggAABgBAADsiLQKP3PIPx1fFzMuTe4/AAAAP7cDAAAAAAAAAXMIAAAYAQAA1Vb/NP+lyD8dXxczLk3uPwAAAD+3AwAAAAAAAAF0CAAAGAEAAMaKhqbUx8g/2V0yYvpS7j8AAAA/xwMAAAAAAAABdQgAABgBAAC2vg0YqunIP9ldMmL6Uu4/AAAAP8cDAAAAAAAAAXYIAAAYAQAAqPKUiX8LyT/ZXTJi+lLuPwAAAD/XAwAAAAAAAAF3CAAAGAEAAKCMWEJqHMk/HV8XMy5N7j8AAAA/1wMAAAAAAAABeAgAABgBAACQwN+zPz7JPx1fFzMuTe4/AAAAP+YDAAAAAAAAAXkIAAAYAQAAgPRmJRVgyT9jYPwDYkfuPwAAAD/mAwAAAAAAAAF6CAAAGAEAAHqOKt7/cMk/Y2D8A2JH7j8AAAA/5gMAAAAAAAABewgAABgBAABqwrFP1ZLJP6dh4dSVQe4/AAAAP/YDAAAAAAAAAXwIAAAYAQAAYlx1CMCjyT+nYeHUlUHuPwAAAD8FBAAAAAAAAAF9CAAAGAEAAFr2OMGqtMk/7WLGpck77j8AAAA/BQQAAAAAAAABfggAABgBAABKKsAygNbJPy9kq3b9Ne4/AAAAPwUEAAAAAAAAAX8IAAAYAQAARMSD62rnyT91ZZBHMTDuPwAAAD8VBAAAAAAAAAGACAAAGAEAADT4Cl1ACco/uWZ1GGUq7j8AAAA/FQQAAAAAAAABgQgAABgBAAAsks4VKxrKP/9nWumYJO4/AAAAPyUEAAAAAAAAAYIIAAAYAQAAHsZVhwA8yj9DaT+6zB7uPwAAAD8lBAAAAAAAAAGDCAAAGAEAAA763PjVXco/zWsJXDQT7j8AAAA/NAQAAAAAAAABhAgAABgBAAAGlKCxwG7KPxFt7ixoDe4/AAAAPzQEAAAAAAAAAYUIAAAYAQAA9scnI5aQyj9XbtP9mwfuPwAAAD9EBAAAAAAAAAGGCAAAGAEAAPBh69uAoco/m2+4zs8B7j8AAAA/RAQAAAAAAAABhwgAABgBAADo+66Ua7LKPyNygnA39u0/AAAAP1QEAAAAAAAAAYgIAAAYAQAA2C82BkHUyj9pc2dBa/DtPwAAAD9UBAAAAAAAAAGJCAAAGAEAANDJ+b4r5co/rXRMEp/q7T8AAAA/YwQAAAAAAAABiggAABgBAADA/YAwAQfLPzd3FrQG3+0/AAAAP2MEAAAAAAAAAYsIAAAYAQAAsjEIotYoyz+/eeBVbtPtPwAAAD9zBAAAAAAAAAGMCAAAGAEAAKrLy1rBOcs/SXyq99XH7T8AAAA/cwQAAAAAAAABjQgAABgBAACkZY8TrErLP9F+dJk9vO0/AAAAP3MEAAAAAAAAAY4IAAAYAQAAlJkWhYFsyz+hgiMM2artPwAAAD92BAAAAAAAAAGPCAAAGAEAAIwz2j1sfcs/s4e3T6iT7T8AAAA/dgQAAAAAAAABkAgAABgBAACEzZ32Vo7LPwqOMGSrdu0/AAAAP4YEAAAAAAAAAZEIAAAYAQAAhM2d9laOyz9ilKl4rlntPwAAAD+GBAAAAAAAAAGSCAAAGAEAAHxnYa9Bn8s/dJk9vH1C7T8AAAA/lgQAAAAAAAABkwgAABgBAAB0ASVoLLDLP4ee0f9MK+0/AAAAP5YEAAAAAAAAAZQIAAAYAQAAdAElaCywyz/epEoUUA7tPwAAAD+lBAAAAAAAAAGVCAAAGAEAAHQBJWgssMs/8aneVx/37D8AAAA/pQQAAAAAAAABlggAABgBAAB0ASVoLLDLP0iwV2wi2uw/AAAAP7UEAAAAAAAAAZcIAAAYAQAAdAElaCywyz+gttCAJb3sPwAAAD+1BAAAAAAAAAGYCAAAGAEAAHQBJWgssMs/9rxJlSig7D8AAAA/xQQAAAAAAAABmQgAABgBAAB0ASVoLLDLP07Dwqkrg+w/AAAAP8UEAAAAAAAAAZoIAAAYAQAAdAElaCywyz9iyFbt+mvsPwAAAD/UBAAAAAAAAAGbCAAAGAEAAHQBJWgssMs/c83qMMpU7D8AAAA/1AQAAAAAAAABnAgAABgBAAB0ASVoLLDLP0LRmaNlQ+w/AAAAP+QEAAAAAAAAAZ0IAAAYAQAAdAElaCywyz8P1UgWATLsPwAAAD/kBAAAAAAAAAGeCAAAGAEAAHQBJWgssMs/mdcSuGgm7D8AAAA/8wQAAAAAAAABnwgAABgBAAB0ASVoLLDLP2fbwSoEFew/AAAAP/MEAAAAAAAAAaAIAAAYAQAAdAElaCywyz/w3YvMawnsPwAAAD8DBQAAAAAAAAGhCAAAGAEAAHQBJWgssMs/euBVbtP96z8AAAA/EwUAAAAAAAABoggAABgBAAB8Z2GvQZ/LPwLjHxA78us/AAAAPxMFAAAAAAAAAaMIAAAYAQAAOjnfd6Vcwz97RE4Q7sbuPwAAAD8AAAAAAAAAAAGkCAAAGAEAACttZul6fsM//zOtdEwS7z8AAAA/AAAAAAAAAAABpQgAABgBAAAjByqiZY/DP+0uGTF9Ke8/AAAAPwAAAAAAAAAAAaYIAAAYAQAAG6HtWlCgwz+VKKAcekbvPwAAAD8AAAAAAAAAAAGnCAAAGAEAABQ7sRM7scM/gyMM2apd7z8AAAA/EAAAAAAAAAABqAgAABgBAAAM1XTMJcLDP28eeJXbdO8/AAAAPxAAAAAAAAAAAakIAAAYAQAADNV0zCXCwz+hGskiQIbvPwAAAD8gAAAAAAAAAAGqCAAAGAEAAARvOIUQ08M/1RYasKSX7z8AAAA/IAAAAAAAAAABqwgAABgBAAD9CPw9++PDP0sUUA49o+8/AAAAPy8AAAAAAAAAAawIAAAYAQAA/Qj8Pfvjwz/BEYZs1a7vPwAAAD8/AAAAAAAAAAGtCAAAGAEAAPWiv/bl9MM/Nw+8ym267z8AAAA/PwAAAAAAAAABrggAABgBAAD1or/25fTDP60M8igGxu8/AAAAPz8AAAAAAAAAAa8IAAAYAQAA9aK/9uX0wz9pCw1Y0svvPwAAAD9OAAAAAAAAAAGwCAAAGAEAAPWiv/bl9MM/JQooh57R7z8AAAA/XgAAAAAAAAABsQgAABgBAAD1or/25fTDP2kLDVjSy+8/AAAAP24AAAAAAAAAAbIIAAAYAQAA/Qj8Pfvjwz+tDPIoBsbvPwAAAD9uAAAAAAAAAAGzCAAAGAEAAP0I/D3748M/8w3X+TnA7z8AAAA/fQAAAAAAAAABtAgAABgBAAAEbziFENPDP30QoZuhtO8/AAAAP30AAAAAAAAAAbUIAAAYAQAABG84hRDTwz8FE2s9CanvPwAAAD+NAAAAAAAAAAG2CAAAGAEAAAzVdMwlwsM/1RYasKSX7z8AAAA/jQAAAAAAAAABtwgAABgBAAAUO7ETO7HDP+cbrvNzgO8/AAAAP50AAAAAAAAAAbgIAAAYAQAAFDuxEzuxwz+1H11mD2/vPwAAAD+dAAAAAAAAAAG5CAAAGAEAABuh7VpQoMM/gyMM2apd7z8AAAA/rAAAAAAAAAABuggAABgBAAAboe1aUKDDP1Enu0tGTO8/AAAAP6wAAAAAAAAAAbsIAAAYAQAAG6HtWlCgwz8fK2q+4TrvPwAAAD+8AAAAAAAAAAG8CAAAGAEAABQ7sRM7scM/py00YEkv7z8AAAA/vAAAAAAAAAABvQgAABgBAAAUO7ETO7HDPzEw/gGxI+8/AAAAP7wAAAAAAAAAAb4IAAAYAQAADNV0zCXCwz91MePS5B3vPwAAAD/LAAAAAAAAAAG/CAAAGAEAAAzVdMwlwsM//zOtdEwS7z8AAAA/ywAAAAAAAAABwAgAABgBAAAEbziFENPDP0M1kkWADO8/AAAAP9sAAAAAAAAAAcEIAAAYAQAA/Qj8Pfvjwz9DNZJFgAzvPwAAAD/bAAAAAAAAAAHCCAAAGAEAAPWiv/bl9MM/QzWSRYAM7z8AAAA/6wAAAAAAAAABwwgAABgBAADm1kZouxbEP/8zrXRMEu8/AAAAP+sAAAAAAAAAAcQIAAAYAQAAz6SRkntJxD91MePS5B3vPwAAAD/6AAAAAAAAAAHFCAAAGAEAALhy3Lw7fMQ/7S4ZMX0p7z8AAAA/+gAAAAAAAAABxggAABgBAACSdK5Y0dDEPx8rar7hOu8/AAAAPwoBAAAAAAAAAccIAAAYAQAAc9y8O3wUxT9RJ7tLRkzvPwAAAD8KAQAAAAAAAAHICAAAGAEAAFVEyx4nWMU/gyMM2apd7z8AAAA/GgEAAAAAAAAByQgAABgBAAAuRp26vKzFP7UfXWYPb+8/AAAAPxoBAAAAAAAAAcoIAAAYAQAAFxTo5HzfxT/nG67zc4DvPwAAAD8pAQAAAAAAAAHLCAAAGAEAAPh79scnI8Y/XRnkUQyM7z8AAAA/KQEAAAAAAAABzAgAABgBAADZ4wSr0mbGPxcY/4DYke8/AAAAPzkBAAAAAAAAAc0IAAAYAQAAyheMHKiIxj+PFTXfcJ3vPwAAAD85AQAAAAAAAAHOCAAAGAEAALxLE459qsY/SxRQDj2j7z8AAAA/SAEAAAAAAAABzwgAABgBAACsf5r/UszGPwUTaz0Jqe8/AAAAP0gBAAAAAAAAAdAIAAAYAQAAnbMhcSjuxj/BEYZs1a7vPwAAAD9YAQAAAAAAAAHRCAAAGAEAAJVN5SkT/8Y/wRGGbNWu7z8AAAA/WAEAAAAAAAAB0ggAABgBAACN56ji/Q/HP8ERhmzVru8/AAAAP2gBAAAAAAAAAdMIAAAYAQAAhoFsm+ggxz/BEYZs1a7vPwAAAD9oAQAAAAAAAAHUCAAAGAEAAIaBbJvoIMc/BRNrPQmp7z8AAAA/dwEAAAAAAAAB1QgAABgBAACN56ji/Q/HP0sUUA49o+8/AAAAP3cBAAAAAAAAAdYIAAAYAQAAlU3lKRP/xj8XGP+A2JHvPwAAAD93AQAAAAAAAAHXCAAAGAEAAJ2zIXEo7sY/5xuu83OA7z8AAAA/hwEAAAAAAAAB2AgAABgBAACsf5r/UszGP7UfXWYPb+8/AAAAP4sBAAAAAAAAAdkIAAAYAQAAvEsTjn2qxj/HJPGp3lfvPwAAAD+bAQAAAAAAAAHaCAAAGAEAAMoXjByoiMY/2SmF7a1A7z8AAAA/qgEAAAAAAAAB2wgAABgBAADhSUHy51XGP6ctNGBJL+8/AAAAP6oBAAAAAAAAAdwIAAAYAQAA8RW6gBI0xj91MePS5B3vPwAAAD+qAQAAAAAAAAHdCAAAGAEAAADiMg89EsY/QzWSRYAM7z8AAAA/ugEAAAAAAAAB3ggAABgBAAAXFOjkfN/FPxE5Qbgb++4/AAAAP7oBAAAAAAAAAd8IAAAYAQAAH3okLJLOxT+bOwtag+/uPwAAAD/JAQAAAAAAAAHgCAAAGAEAAC5Gnbq8rMU/Iz7V++rj7j8AAAA/yQEAAAAAAAAB4QgAABgBAAA2rNkB0pvFP61An51S2O4/AAAAP9kBAAAAAAAAAeIIAAAYAQAANqzZAdKbxT83Q2k/uszuPwAAAD/ZAQAAAAAAAAHjCAAAGAEAAD4SFknnisU/wUUz4SHB7j8AAAA/6QEAAAAAAAAB5AgAABgBAAA2rNkB0pvFP0tI/YKJte4/AAAAP+kBAAAAAAAAAeUIAAAYAQAANqzZAdKbxT/TSsck8anuPwAAAD/4AQAAAAAAAAHmCAAAGAEAAC5Gnbq8rMU/F0ys9SSk7j8AAAA/+AEAAAAAAAAB5wgAABgBAADGioam1MfIP/8zrXRMEu8/AAAAPwAAAAAAAAAAAegIAAAYAQAA/FQtmWlRyD8/IicId2PvPwAAAD8AAAAAAAAAAAHpCAAAGAEAAPxULZlpUcg/tR9dZg9v7z8AAAA/AAAAAAAAAAAB6ggAABgBAAD07vBRVGLIPysdk8Sneu8/AAAAPwAAAAAAAAAAAesIAAAYAQAA7Ii0Cj9zyD+hGskiQIbvPwAAAD8PAAAAAAAAAAHsCAAAGAEAAOUieMMphMg/Fxj/gNiR7z8AAAA/DwAAAAAAAAAB7QgAABgBAADVVv80/6XIP9UWGrCkl+8/AAAAPx8AAAAAAAAAAe4IAAAYAQAAxoqGptTHyD+PFTXfcJ3vPwAAAD8fAAAAAAAAAAHvCAAAGAEAAL4kSl+/2Mg/jxU133Cd7z8AAAA/LgAAAAAAAAAB8AgAABgBAACwWNHQlPrIP48VNd9wne8/AAAAPy4AAAAAAAAAAfEIAAAYAQAAoIxYQmocyT+PFTXfcJ3vPwAAAD8+AAAAAAAAAAHyCAAAGAEAAJDA37M/Psk/jxU133Cd7z8AAAA/TgAAAAAAAAAB8wgAABgBAACIWqNsKk/JPxcY/4DYke8/AAAAP04AAAAAAAAAAfQIAAAYAQAAeo4q3v9wyT+hGskiQIbvPwAAAD9OAAAAAAAAAAH1CAAAGAEAAHIo7pbqgck/bx54ldt07z8AAAA/XQAAAAAAAAAB9ggAABgBAABqwrFP1ZLJPz8iJwh3Y+8/AAAAP10AAAAAAAAAAfcIAAAYAQAAYlx1CMCjyT8LJtZ6ElLvPwAAAD9tAAAAAAAAAAH4CAAAGAEAAFr2OMGqtMk/HytqvuE67z8AAAA/bQAAAAAAAAAB+QgAABgBAABa9jjBqrTJP+0uGTF9Ke8/AAAAP30AAAAAAAAAAfoIAAAYAQAAWvY4waq0yT+5MsijGBjvPwAAAD99AAAAAAAAAAH7CAAAGAEAAFr2OMGqtMk/iTZ3FrQG7z8AAAA/jAAAAAAAAAAB/AgAABgBAABa9jjBqrTJP1c6JolP9e4/AAAAP4wAAAAAAAAAAf0IAAAYAQAAWvY4waq0yT/hPPAqt+nuPwAAAD+cAAAAAAAAAAH+CAAAGAEAAGJcdQjAo8k/rUCfnVLY7j8AAAA/nAAAAAAAAAAB/wgAABgBAABqwrFP1ZLJP/NBhG6G0u4/AAAAP6sAAAAAAAAAAQAJAAAYAQAAeo4q3v9wyT97RE4Q7sbuPwAAAD+rAAAAAAAAAAEBCQAAGAEAAID0ZiUVYMk/wUUz4SHB7j8AAAA/qwAAAAAAAAABAgkAABgBAACIWqNsKk/JP8FFM+Ehwe4/AAAAP7sAAAAAAAAAAQMJAAAYAQAAkMDfsz8+yT/BRTPhIcHuPwAAAD/LAAAAAAAAAAEECQAAGAEAAJgmHPtULck/e0ROEO7G7j8AAAA/ywAAAAAAAAABBQkAABgBAACo8pSJfwvJP/NBhG6G0u4/AAAAP8sAAAAAAAAAAQYJAAAYAQAAsFjR0JT6yD+tQJ+dUtjuPwAAAD/aAAAAAAAAAAEHCQAAGAEAALa+DRiq6cg/Iz7V++rj7j8AAAA/2gAAAAAAAAABCAkAABgBAAC+JEpfv9jIP+E88Cq36e4/AAAAP+oAAAAAAAAAAQkJAAAYAQAAviRKX7/YyD9XOiaJT/XuPwAAAD/qAAAAAAAAAAEKCQAAGAEAAL4kSl+/2Mg/zTdc5+cA7z8AAAA/+gAAAAAAAAABCwkAABgBAAC+JEpfv9jIP0M1kkWADO8/AAAAP/oAAAAAAAAAAQwJAAAYAQAAviRKX7/YyD+5MsijGBjvPwAAAD8JAQAAAAAAAAENCQAAGAEAALa+DRiq6cg/dTHj0uQd7z8AAAA/CQEAAAAAAAABDgkAABgBAACwWNHQlPrIPzEw/gGxI+8/AAAAPxkBAAAAAAAAAQ8JAAAYAQAAqPKUiX8LyT/tLhkxfSnvPwAAAD8ZAQAAAAAAAAEQCQAAGAEAAKCMWEJqHMk/7S4ZMX0p7z8AAAA/KAEAAAAAAAABEQkAABgBAACYJhz7VC3JPzEw/gGxI+8/AAAAPygBAAAAAAAAARIJAAAYAQAAkMDfsz8+yT91MePS5B3vPwAAAD84AQAAAAAAAAETCQAAGAEAAIhao2wqT8k/dTHj0uQd7z8AAAA/OAEAAAAAAAABFAkAABgBAAB6jire/3DJP/8zrXRMEu8/AAAAP0gBAAAAAAAAARUJAAAYAQAAasKxT9WSyT9DNZJFgAzvPwAAAD9IAQAAAAAAAAEWCQAAGAEAAGJcdQjAo8k/iTZ3FrQG7z8AAAA/VwEAAAAAAAABFwkAABgBAABa9jjBqrTJP1c6JolP9e4/AAAAP1cBAAAAAAAAARgJAAAYAQAASirAMoDWyT/hPPAqt+nuPwAAAD9XAQAAAAAAAAEZCQAAGAEAAETEg+tq58k/rUCfnVLY7j8AAAA/ZwEAAAAAAAABGgkAABgBAAA0+ApdQAnKP3tEThDuxu4/AAAAP2cBAAAAAAAAARsJAAAYAQAALJLOFSsayj9LSP2CibXuPwAAAD93AQAAAAAAAAEcCQAAGAEAAB7GVYcAPMo/XU2Rxlie7j8AAAA/dwEAAAAAAAABHQkAABgBAAAWYBlA60zKP+VPW2jAku4/AAAAP4YBAAAAAAAAAR4JAAAYAQAADvrc+NVdyj+zUwrbW4HuPwAAAD+GAQAAAAAAAAEfCQAAGAEAAAaUoLHAbso/+VTvq4977j8AAAA/lgEAAAAAAAABIAkAABgBAAD+LWRqq3/KP4FXuU33b+4/AAAAP5YBAAAAAAAAASEJAAAYAQAA9scnI5aQyj+BV7lN92/uPwAAAD+lAQAAAAAAAAEiCQAAGAEAAPBh69uAoco/PVbUfMN17j8AAAA/tQEAAAAAAAABIwkAABgBAADo+66Ua7LKP/lU76uPe+4/AAAAP7UBAAAAAAAAASQJAAAYAQAA6PuulGuyyj8rUUA59IzuPwAAAD/FAQAAAAAAAAElCQAAGAEAAOCVck1Ww8o/XU2Rxlie7j8AAAA/xQEAAAAAAAABJgkAABgBAADYLzYGQdTKP49J4lO9r+4/AAAAP9QBAAAAAAAAAScJAAAYAQAA0Mn5vivlyj/BRTPhIcHuPwAAAD/UAQAAAAAAAAEoCQAAGAEAANDJ+b4r5co/80GEbobS7j8AAAA/5AEAAAAAAAABKQkAABgBAADIY713FvbKPyM+1fvq4+4/AAAAP+QBAAAAAAAAASoJAAAYAQAAyGO9dxb2yj+bOwtag+/uPwAAAD/0AQAAAAAAAAErCQAAGAEAAMhjvXcW9so/zTdc5+cA7z8AAAA/9AEAAAAAAAABLAkAABgBAADA/YAwAQfLP0M1kkWADO8/AAAAPwMCAAAAAAAAAS0JAAAYAQAAwP2AMAEHyz+5MsijGBjvPwAAAD8DAgAAAAAAAAEuCQAAGAEAAMD9gDABB8s/dTHj0uQd7z8AAAA/EwIAAAAAAAABLwkAABgBAADA/YAwAQfLPzEw/gGxI+8/AAAAPxMCAAAAAAAAATAJAAAYAQAAwP2AMAEHyz/tLhkxfSnvPwAAAD8iAgAAAAAAAAExCQAAGAEAALqXROnrF8s/7S4ZMX0p7z8AAAA/IgIAAAAAAAABMgkAABgBAAC6l0Tp6xfLPzEw/gGxI+8/AAAAPyICAAAAAAAAATMJAAAYAQAAsjEIotYoyz+5MsijGBjvPwAAAD8yAgAAAAAAAAE0CQAAGAEAALIxCKLWKMs/QzWSRYAM7z8AAAA/QgIAAAAAAAABNQkAABgBAACqy8tawTnLP803XOfnAO8/AAAAP0ICAAAAAAAAATYJAAAYAQAApGWPE6xKyz+bOwtag+/uPwAAAD9CAgAAAAAAAAE3CQAAGAEAAKRljxOsSss/aT+6zB7e7j8AAAA/UQIAAAAAAAABOAkAABgBAACc/1LMllvLP3tEThDuxu4/AAAAP1ECAAAAAAAAATkJAAAYAQAAlJkWhYFsyz9LSP2CibXuPwAAAD9hAgAAAAAAAAE6CQAAGAEAAJSZFoWBbMs/F0ys9SSk7j8AAAA/YQIAAAAAAAABOwkAABgBAACMM9o9bH3LP6FOdpeMmO4/AAAAP3ECAAAAAAAAATwJAAAYAQAAhM2d9laOyz8rUUA59IzuPwAAAD9xAgAAAAAAAAE9CQAAGAEAAHxnYa9Bn8s/s1MK21uB7j8AAAA/gAIAAAAAAAABPgkAABgBAAB0ASVoLLDLP7NTCttbge4/AAAAP4ACAAAAAAAAAT8JAAAYAQAAbpvoIBfByz/5VO+rj3vuPwAAAD+QAgAAAAAAAAFACQAAGAEAAGY1rNkB0ss/s1MK21uB7j8AAAA/kAIAAAAAAAABQQkAABgBAABez2+S7OLLP29SJQooh+4/AAAAP6ICAAAAAAAAAUIJAAAYAQAAVmkzS9fzyz8rUUA59IzuPwAAAD+iAgAAAAAAAAFDCQAAGAEAAE4D9wPCBMw/oU52l4yY7j8AAAA/sgIAAAAAAAABRAkAABgBAABGnbq8rBXMPxdMrPUkpO4/AAAAP7ICAAAAAAAAAUUJAAAYAQAAONFBLoI3zD+PSeJTva/uPwAAAD/CAgAAAAAAAAFGCQAAGAEAACgFyZ9XWcw/S0j9gom17j8AAAA/wgIAAAAAAAABRwkAABgBAAAgn4xYQmrMPwVHGLJVu+4/AAAAP9ECAAAAAAAAAUgJAAAYAQAAGDlQES17zD/BRTPhIcHuPwAAAD/RAgAAAAAAAAFJCQAAGAEAAApt14ICncw/e0ROEO7G7j8AAAA/4QIAAAAAAAABSgkAABgBAAD6oF70177MP8FFM+Ehwe4/AAAAP+ECAAAAAAAAAUsJAAAYAQAA9DoircLPzD/BRTPhIcHuPwAAAD/hAgAAAAAAAAFMCQAAGAEAAOrU5WWt4Mw/S0j9gom17j8AAAA/8QIAAAAAAAABTQkAABgBAADkbqkemPHMP9NKxyTxqe4/AAAAP/ECAAAAAAAAAU4JAAAYAQAAfkCYgIPNzT/NawlcNBPuPwAAAD8AAAAAAAAAAAFPCQAAGAEAAFLcLdUDM84/F0ys9SSk7j8AAAA/AAAAAAAAAAABUAkAABgBAABCELVG2VTOP49J4lO9r+4/AAAAPwAAAAAAAAAAAVEJAAAYAQAANEQ8uK52zj8FRxiyVbvuPwAAAD8AAAAAAAAAAAFSCQAAGAEAACR4wymEmM4/N0NpP7rM7j8AAAA/EAAAAAAAAAABUwkAABgBAAAUrEqbWbrOP/NBhG6G0u4/AAAAPxAAAAAAAAAAAVQJAAAYAQAADEYOVETLzj+tQJ+dUtjuPwAAAD8gAAAAAAAAAAFVCQAAGAEAAPx5lcUZ7c4/aT+6zB7e7j8AAAA/IAAAAAAAAAABVgkAABgBAADsrRw37w7PP2k/uswe3u4/AAAAPy8AAAAAAAAAAVcJAAAYAQAA5kfg79kfzz+tQJ+dUtjuPwAAAD8/AAAAAAAAAAFYCQAAGAEAAODho6jEMM8/80GEbobS7j8AAAA/PwAAAAAAAAABWQkAABgBAADQFSsamlLPP8FFM+Ehwe4/AAAAPz8AAAAAAAAAAVoJAAAYAQAA0BUrGppSzz+PSeJTva/uPwAAAD9OAAAAAAAAAAFbCQAAGAEAAMiv7tKEY88/5U9baMCS7j8AAAA/TgAAAAAAAAABXAkAABgBAADIr+7ShGPPP/lU76uPe+4/AAAAP14AAAAAAAAAAV0JAAAYAQAAwEmyi290zz8LWoPvXmTuPwAAAD9eAAAAAAAAAAFeCQAAGAEAAMiv7tKEY88/Y2D8A2JH7j8AAAA/bgAAAAAAAAABXwkAABgBAADIr+7ShGPPP3VlkEcxMO4/AAAAP24AAAAAAAAAAWAJAAAYAQAAyK/u0oRjzz9DaT+6zB7uPwAAAD99AAAAAAAAAAFhCQAAGAEAAMiv7tKEY88/EW3uLGgN7j8AAAA/fQAAAAAAAAABYgkAABgBAADQFSsamlLPP99wnZ8D/O0/AAAAP40AAAAAAAAAAWMJAAAYAQAA0BUrGppSzz9pc2dBa/DtPwAAAD+NAAAAAAAAAAFkCQAAGAEAANAVKxqaUs8/8XUx49Lk7T8AAAA/jQAAAAAAAAABZQkAABgBAADQFSsamlLPPzd3FrQG3+0/AAAAP50AAAAAAAAAAWYJAAAYAQAA0BUrGppSzz+/eeBVbtPtPwAAAD+dAAAAAAAAAAFnCQAAGAEAAJMoff1iY9A/xYxLk3d87T8AAAA/AAAAAAAAAAABaAkAABgBAAC18wy+QhfQP99wnZ8D/O0/AAAAPwAAAAAAAAAAAWkJAAAYAQAAuiarYc0O0D9XbtP9mwfuPwAAAD8AAAAAAAAAAAFqCQAAGAEAAL1ZSQVYBtA/h2okiwAZ7j8AAAA/DwAAAAAAAAABawkAABgBAAC9WUkFWAbQP/9nWumYJO4/AAAAPx8AAAAAAAAAAWwJAAAYAQAAvVlJBVgG0D91ZZBHMTDuPwAAAD8fAAAAAAAAAAFtCQAAGAEAAL1ZSQVYBtA/7WLGpck77j8AAAA/HwAAAAAAAAABbgkAABgBAAC6JqthzQ7QP2Ng/ANiR+4/AAAAPy8AAAAAAAAAAW8JAAAYAQAAtfMMvkIX0D8dXxczLk3uPwAAAD8vAAAAAAAAAAFwCQAAGAEAALLAbhq4H9A/2V0yYvpS7j8AAAA/PgAAAAAAAAABcQkAABgBAACqWjLTojDQP9ldMmL6Uu4/AAAAP04AAAAAAAAAAXIJAAAYAQAAnsFX6AJK0D/ZXTJi+lLuPwAAAD9OAAAAAAAAAAFzCQAAGAEAAJMoff1iY9A/2V0yYvpS7j8AAAA/TgAAAAAAAAABdAkAABgBAACLwkC2TXTQP9ldMmL6Uu4/AAAAP10AAAAAAAAAAXUJAAAYAQAAgClmy62N0D8dXxczLk3uPwAAAD9dAAAAAAAAAAF2CQAAGAEAAHnDKYSYntA/HV8XMy5N7j8AAAA/bQAAAAAAAAABdwkAABgBAABxXe08g6/QP2Ng/ANiR+4/AAAAP20AAAAAAAAAAXgJAAAYAQAAbSpPmfi30D9jYPwDYkfuPwAAAD99AAAAAAAAAAF5CQAAGAEAAGXEElLjyNA/HV8XMy5N7j8AAAA/fQAAAAAAAAABegkAABgBAABhkXSuWNHQP9ldMmL6Uu4/AAAAP4wAAAAAAAAAAXsJAAAYAQAAYZF0rljR0D+VXE2RxljuPwAAAD+MAAAAAAAAAAF8CQAAGAEAAGGRdK5Y0dA/C1qD715k7j8AAAA/nAAAAAAAAAABfQkAABgBAABhkXSuWNHQP4FXuU33b+4/AAAAP5wAAAAAAAAAAX4JAAAYAQAAYZF0rljR0D+zUwrbW4HuPwAAAD+sAAAAAAAAAAF/CQAAGAEAAGGRdK5Y0dA/5U9baMCS7j8AAAA/rAAAAAAAAAABgAkAABgBAABp97D1bcDQPxdMrPUkpO4/AAAAP6wAAAAAAAAAAYEJAAAYAQAAbSpPmfi30D9LSP2CibXuPwAAAD+7AAAAAAAAAAGCCQAAGAEAAHFd7TyDr9A/e0ROEO7G7j8AAAA/uwAAAAAAAAABgwkAABgBAAB5wymEmJ7QP/NBhG6G0u4/AAAAP8sAAAAAAAAAAYQJAAAYAQAAfPbHJyOW0D+tQJ+dUtjuPwAAAD/LAAAAAAAAAAGFCQAAGAEAAIRcBG84hdA/Iz7V++rj7j8AAAA/2gAAAAAAAAABhgkAABgBAACIj6ISw3zQPyM+1fvq4+4/AAAAP9oAAAAAAAAAAYcJAAAYAQAAi8JAtk100D/hPPAqt+nuPwAAAD/qAAAAAAAAAAGICQAAGAEAAIvCQLZNdNA/Iz7V++rj7j8AAAA/6gAAAAAAAAABiQkAABgBAACQ9d5Z2GvQPyM+1fvq4+4/AAAAP/oAAAAAAAAAAYoJAAAYAQAAkPXeWdhr0D9pP7rMHt7uPwAAAD/6AAAAAAAAAAGLCQAAGAEAAIvCQLZNdNA/rUCfnVLY7j8AAAA/CQEAAAAAAAABjAkAABgBAACIj6ISw3zQP/NBhG6G0u4/AAAAPwkBAAAAAAAAAY0JAAAYAQAAhFwEbziF0D97RE4Q7sbuPwAAAD8ZAQAAAAAAAAGOCQAAGAEAAHz2xycjltA/BUcYslW77j8AAAA/GQEAAAAAAAABjwkAABgBAAB0kIvgDafQP0tI/YKJte4/AAAAPykBAAAAAAAAAZAJAAAYAQAAafew9W3A0D/TSsck8anuPwAAAD8pAQAAAAAAAAGRCQAAGAEAAGGRdK5Y0dA/oU52l4yY7j8AAAA/OAEAAAAAAAABkgkAABgBAABaKzhnQ+LQPytRQDn0jO4/AAAAPzgBAAAAAAAAAZMJAAAYAQAAUsX7Hy7z0D/5VO+rj3vuPwAAAD9IAQAAAAAAAAGUCQAAGAEAAEpfv9gYBNE/xVieHitq7j8AAAA/SAEAAAAAAAABlQkAABgBAAA/xuTteB3RP09baMCSXu4/AAAAP1cBAAAAAAAAAZYJAAAYAQAAOGCopmMu0T8dXxczLk3uPwAAAD9XAQAAAAAAAAGXCQAAGAEAADD6a19OP9E/7WLGpck77j8AAAA/ZwEAAAAAAAABmAkAABgBAAAolC8YOVDRP3VlkEcxMO4/AAAAP2cBAAAAAAAAAZkJAAAYAQAAIC7z0CNh0T9DaT+6zB7uPwAAAD9nAQAAAAAAAAGaCQAAGAEAABnItokOctE/zWsJXDQT7j8AAAA/dwEAAAAAAAABmwkAABgBAAAUlRjmg3rRP1du0/2bB+4/AAAAP4UBAAAAAAAAAZwJAAAYAQAAEWJ6QvmC0T/fcJ2fA/ztPwAAAD+UAQAAAAAAAAGdCQAAGAEAAA0v3J5ui9E/rXRMEp/q7T8AAAA/lAEAAAAAAAABngkAABgBAAAJ/D3745PRPzd3FrQG3+0/AAAAP6QBAAAAAAAAAZ8JAAAYAQAACfw9++OT0T+/eeBVbtPtPwAAAD+kAQAAAAAAAAGgCQAAGAEAAAn8Pfvjk9E/SXyq99XH7T8AAAA/tAEAAAAAAAABoQkAABgBAAAJ/D3745PRP9F+dJk9vO0/AAAAP7QBAAAAAAAAAaIJAAAYAQAADS/cnm6L0T8XgFlqcbbtPwAAAD/DAQAAAAAAAAGjCQAAGAEAABFiekL5gtE/oYIjDNmq7T8AAAA/wwEAAAAAAAABpAkAABgBAAAUlRjmg3rRP6GCIwzZqu0/AAAAP9MBAAAAAAAAAaUJAAAYAQAAGci2iQ5y0T/lgwjdDKXtPwAAAD/TAQAAAAAAAAGmCQAAGAEAABz7VC2ZadE/5YMI3Qyl7T8AAAA/4gEAAAAAAAABpwkAABgBAAAgLvPQI2HRP6GCIwzZqu0/AAAAP+IBAAAAAAAAAagJAAAYAQAAJGGRdK5Y0T+hgiMM2artPwAAAD/yAQAAAAAAAAGpCQAAGAEAACiULxg5UNE/F4BZanG27T8AAAA/8gEAAAAAAAABqgkAABgBAAArx827w0fRP419j8gJwu0/AAAAPwICAAAAAAAAAasJAAAYAQAAK8fNu8NH0T8Fe8Umos3tPwAAAD8CAgAAAAAAAAGsCQAAGAEAACvHzbvDR9E/e3j7hDrZ7T8AAAA/EQIAAAAAAAABrQkAABgBAAArx827w0fRP/F1MePS5O0/AAAAPxECAAAAAAAAAa4JAAAYAQAAK8fNu8NH0T8jcoJwN/btPwAAAD8hAgAAAAAAAAGvCQAAGAEAACvHzbvDR9E/m2+4zs8B7j8AAAA/IQIAAAAAAAABsAkAABgBAAAolC8YOVDRP1du0/2bB+4/AAAAPzECAAAAAAAAAbEJAAAYAQAAJGGRdK5Y0T/NawlcNBPuPwAAAD8xAgAAAAAAAAGyCQAAGAEAACAu89AjYdE/h2okiwAZ7j8AAAA/MQIAAAAAAAABswkAABgBAAAZyLaJDnLRP4dqJIsAGe4/AAAAP0ACAAAAAAAAAbQJAAAYAQAAFJUY5oN60T+HaiSLABnuPwAAAD9AAgAAAAAAAAG1CQAAGAEAAA0v3J5ui9E/zWsJXDQT7j8AAAA/UAIAAAAAAAABtgkAABgBAAAGyZ9XWZzRPxFt7ixoDe4/AAAAP1ACAAAAAAAAAbcJAAAYAQAA/mJjEESt0T9XbtP9mwfuPwAAAD9fAgAAAAAAAAG4CQAAGAEAAPb8JskuvtE/m2+4zs8B7j8AAAA/XwIAAAAAAAABuQkAABgBAADyyYglpMbRPyNygnA39u0/AAAAP28CAAAAAAAAAboJAAAYAQAA75bqgRnP0T+tdEwSn+rtPwAAAD9vAgAAAAAAAAG7CQAAGAEAAOcwrjoE4NE/N3cWtAbf7T8AAAA/fwIAAAAAAAABvAkAABgBAADj/Q+XeejRPwV7xSaize0/AAAAP38CAAAAAAAAAb0JAAAYAQAA38px8+7w0T9JfKr31cftPwAAAD+OAgAAAAAAAAG+CQAAGAEAANuX009k+dE/0X50mT287T8AAAA/jgIAAAAAAAABvwkAABgBAADYZDWs2QHSPxeAWWpxtu0/AAAAP54CAAAAAAAAAcAJAAAYAQAA0zGXCE8K0j9bgT47pbDtPwAAAD+eAgAAAAAAAAHBCQAAGAEAAND++GTEEtI/oYIjDNmq7T8AAAA/rgIAAAAAAAABwgkAABgBAADImLwdryPSP6GCIwzZqu0/AAAAP64CAAAAAAAAAcMJAAAYAQAAxGUeeiQs0j9bgT47pbDtPwAAAD+9AgAAAAAAAAHECQAAGAEAALz/4TIPPdI/F4BZanG27T8AAAA/vQIAAAAAAAABxQkAABgBAAC0maXr+U3SP9F+dJk9vO0/AAAAP80CAAAAAAAAAcYJAAAYAQAArjNppORe0j9JfKr31cftPwAAAD/NAgAAAAAAAAHHCQAAGAEAAKkAywBaZ9I/e3j7hDrZ7T8AAAA/3AIAAAAAAAAByAkAABgBAACimo65RHjSP/F1MePS5O0/AAAAP9wCAAAAAAAAAckJAAAYAQAAmjRSci+J0j8jcoJwN/btPwAAAD/sAgAAAAAAAAHKCQAAGAEAAJcBtM6kkdI/V27T/ZsH7j8AAAA/7AIAAAAAAAABywkAABgBAACSzhUrGprSP81rCVw0E+4/AAAAP/wCAAAAAAAAAcwJAAAYAQAAks4VKxqa0j//Z1rpmCTuPwAAAD/8AgAAAAAAAAHNCQAAGAEAAI+bd4ePotI/dWWQRzEw7j8AAAA/CwMAAAAAAAABzgkAABgBAACPm3eHj6LSP+1ixqXJO+4/AAAAPwsDAAAAAAAAAc8JAAAYAQAAj5t3h4+i0j9jYPwDYkfuPwAAAD8LAwAAAAAAAAHQCQAAGAEAAI+bd4ePotI/HV8XMy5N7j8AAAA/GwMAAAAAAAAB0QkAABgBAACPm3eHj6LSP9ldMmL6Uu4/AAAAPxsDAAAAAAAAAdIJAAAYAQAAks4VKxqa0j/ZXTJi+lLuPwAAAD8rAwAAAAAAAAHTCQAAGAEAAJLOFSsamtI/HV8XMy5N7j8AAAA/KwMAAAAAAAAB1AkAABgBAACXAbTOpJHSP6dh4dSVQe4/AAAAPzoDAAAAAAAAAdUJAAAYAQAAlwG0zqSR0j91ZZBHMTDuPwAAAD86AwAAAAAAAAHWCQAAGAEAAJo0UnIvidI/Q2k/uswe7j8AAAA/SgMAAAAAAAAB1wkAABgBAACaNFJyL4nSP1du0/2bB+4/AAAAP1kDAAAAAAAAAdgJAAAYAQAAmjRSci+J0j8jcoJwN/btPwAAAD9ZAwAAAAAAAAHZCQAAGAEAAJcBtM6kkdI/N3cWtAbf7T8AAAA/WQMAAAAAAAAB2gkAABgBAACSzhUrGprSP419j8gJwu0/AAAAP2kDAAAAAAAAAdsJAAAYAQAAimjZ4wSr0j8phe2tQJ/tPwAAAD9pAwAAAAAAAAHcCQAAGAEAAIMCnZzvu9I/xYxLk3d87T8AAAA/eQMAAAAAAAAB3QkAABgBAAB4acKxT9XSP6eVjkniU+0/AAAAP3kDAAAAAAAAAd4JAAAYAQAAcAOGajrm0j+HntH/TCvtPwAAAD+IAwAAAAAAAAHfCQAAGAEAAIp/C5na6s8/7a1An51S6D8AAAA/AAAAAAAAAAAB4AkAABgBAACqWjLTojDQPxnL02NFzec/AAAAPwAAAAAAAAAAAeEJAAAYAQAApieULxg50D+izZ0FrcHnPwAAAD8AAAAAAAAAAAHiCQAAGAEAAKP09YuNQdA/cNFMeEiw5z8AAAA/EAAAAAAAAAAB4wkAABgBAACbjrlEeFLQPz7V++rjnuc/AAAAPxAAAAAAAAAAAeQJAAAYAQAAkyh9/WJj0D/H18WMS5PnPwAAAD8gAAAAAAAAAAHlCQAAGAEAAJD13lnYa9A/ltt0/+aB5z8AAAA/IAAAAAAAAAAB5gkAABgBAACIj6ISw3zQPx7ePqFOduc/AAAAPy8AAAAAAAAAAecJAAAYAQAAgClmy62N0D+o4AhDtmrnPwAAAD8vAAAAAAAAAAHoCQAAGAEAAHnDKYSYntA/7eHtE+pk5z8AAAA/PwAAAAAAAAAB6QkAABgBAABxXe08g6/QP3bkt7VRWec/AAAAPz8AAAAAAAAAAeoJAAAYAQAAafew9W3A0D+75ZyGhVPnPwAAAD8/AAAAAAAAAAHrCQAAGAEAAGGRdK5Y0dA/AOeBV7lN5z8AAAA/TgAAAAAAAAAB7AkAABgBAABV+JnDuOrQP0ToZijtR+c/AAAAP14AAAAAAAAAAe0JAAAYAQAAUsX7Hy7z0D+J6Uv5IELnPwAAAD9eAAAAAAAAAAHuCQAAGAEAAEcsITWODNE/zeowylQ85z8AAAA/XgAAAAAAAAAB7wkAABgBAABD+YKRAxXRPxLsFZuINuc/AAAAP24AAAAAAAAAAfAJAAAYAQAAO5NGSu4l0T9W7fprvDDnPwAAAD9uAAAAAAAAAAHxCQAAGAEAADD6a19OP9E/Vu36a7ww5z8AAAA/fQAAAAAAAAAB8gkAABgBAAAolC8YOVDRP5vu3zzwKuc/AAAAP30AAAAAAAAAAfMJAAAYAQAAIC7z0CNh0T+b7t888CrnPwAAAD+NAAAAAAAAAAH0CQAAGAEAABnItokOctE/m+7fPPAq5z8AAAA/jQAAAAAAAAAB9QkAABgBAAARYnpC+YLRP5vu3zzwKuc/AAAAP50AAAAAAAAAAfYJAAAYAQAACfw9++OT0T+b7t888CrnPwAAAD+dAAAAAAAAAAH3CQAAGAEAAAKWAbTOpNE/m+7fPPAq5z8AAAA/rAAAAAAAAAAB+AkAABgBAAD6L8VsubXRP1bt+mu8MOc/AAAAP6wAAAAAAAAAAfkJAAAYAQAA8smIJaTG0T9W7fprvDDnPwAAAD+8AAAAAAAAAAH6CQAAGAEAAOpjTN6O19E/Vu36a7ww5z8AAAA/vAAAAAAAAAAB+wkAABgBAADj/Q+XeejRPxLsFZuINuc/AAAAP8sAAAAAAAAAAfwJAAAYAQAA25fTT2T50T/N6jDKVDznPwAAAD/LAAAAAAAAAAH9CQAAGAEAANMxlwhPCtI/zeowylQ85z8AAAA/2wAAAAAAAAAB/gkAABgBAADMy1rBORvSP4npS/kgQuc/AAAAP9sAAAAAAAAAAf8JAAAYAQAAxGUeeiQs0j9E6GYo7UfnPwAAAD/rAAAAAAAAAAEACgAAGAEAAMAygNaZNNI/AOeBV7lN5z8AAAA/6wAAAAAAAAABAQoAABgBAAC5zEOPhEXSPwDngVe5Tec/AAAAP/oAAAAAAAAAAQIKAAAYAQAAtJml6/lN0j+75ZyGhVPnPwAAAD/6AAAAAAAAAAEDCgAAGAEAALFmB0hvVtI/duS3tVFZ5z8AAAA/CgEAAAAAAAABBAoAABgBAACpAMsAWmfSPzHj0uQdX+c/AAAAPwoBAAAAAAAAAQUKAAAYAQAAps0sXc9v0j8x49LkHV/nPwAAAD8KAQAAAAAAAAEGCgAAGAEAAKKajrlEeNI/7eHtE+pk5z8AAAA/GgEAAAAAAAABBwoAABgBAACaNFJyL4nSP6jgCEO2auc/AAAAPxoBAAAAAAAAAQgKAAAYAQAAlwG0zqSR0j9j3yNygnDnPwAAAD8pAQAAAAAAAAEJCgAAGAEAAJLOFSsamtI/Y98jcoJw5z8AAAA/OQEAAAAAAAABCgoAABgBAACPm3eHj6LSPx7ePqFOduc/AAAAPzkBAAAAAAAAAQsKAAAYAQAAhzU7QHqz0j/b3FnQGnznPwAAAD85AQAAAAAAAAEMCgAAGAEAAH/P/vhkxNI/ltt0/+aB5z8AAAA/SAEAAAAAAAABDQoAABgBAAB4acKxT9XSP1Hajy6zh+c/AAAAP0gBAAAAAAAAAQ4KAAAYAQAAcAOGajrm0j/H18WMS5PnPwAAAD9YAQAAAAAAAAEPCgAAGAEAAGidSSMl99I/g9bguxeZ5z8AAAA/WAEAAAAAAAABEAoAABgBAABdBG84hRDTP/nTFhqwpOc/AAAAP2gBAAAAAAAAAREKAAAYAQAATjj2qVoy0z+00jFJfKrnPwAAAD9oAQAAAAAAAAESCgAAGAEAAEKfG7+6S9M/LNBnpxS25z8AAAA/dwEAAAAAAAABEwoAABgBAAAy06IwkG3TP+fOgtbgu+c/AAAAP3cBAAAAAAAAARQKAAAYAQAAIwcqomWP0z9ezLg0ecfnPwAAAD+HAQAAAAAAAAEVCgAAGAEAABhuT7fFqNM/GcvTY0XN5z8AAAA/hwEAAAAAAAABFgoAABgBAAAIotYom8rTP4/ICcLd2Oc/AAAAP5cBAAAAAAAAARcKAAAYAQAA+dVdmnDs0z9KxyTxqd7nPwAAAD+XAQAAAAAAAAEYCgAAGAEAAO48g6/QBdQ/BsY/IHbk5z8AAAA/pgEAAAAAAAABGQoAABgBAADio6jEMB/UP8HEWk9C6uc/AAAAP6YBAAAAAAAAARoKAAAYAQAA0tcvNgZB1D99w3V+DvDnPwAAAD+2AQAAAAAAAAEbCgAAGAEAAMQLt6fbYtQ/OMKQrdr15z8AAAA/tgEAAAAAAAABHAoAABgBAACwDKB1Jo3UP/TAq9ym++c/AAAAP7YBAAAAAAAAAR0KAAAYAQAAoUAn5/uu1D+vv8YLcwHoPwAAAD/FAQAAAAAAAAEeCgAAGAEAAI5BELVG2dQ/r7/GC3MB6D8AAAA/xQEAAAAAAAABHwoAABgBAAB+dZcmHPvUP2q+4To/B+g/AAAAP9UBAAAAAAAAASAKAAAYAQAAb6kemPEc1T9qvuE6PwfoPwAAAD/VAQAAAAAAAAEhCgAAGAEAAGDdpQnHPtU/Jb38aQsN6D8AAAA/5QEAAAAAAAABIgoAABgBAABQES17nGDVPyW9/GkLDeg/AAAAP+UBAAAAAAAAASMKAAAYAQAARXhSkPx51T/huxeZ1xLoPwAAAD/0AQAAAAAAAAEkCgAAGAEAADas2QHSm9U/4bsXmdcS6D8AAAA/9AEAAAAAAAABJQoAABgBAAAm4GBzp73VP5y6MsijGOg/AAAAPwQCAAAAAAAAASYKAAAYAQAAFxTo5Hzf1T+cujLIoxjoPwAAAD8EAgAAAAAAAAEnCgAAGAEAAAQV0bLHCdY/nLoyyKMY6D8AAAA/FAIAAAAAAAABKAoAABgBAAD1SFgknSvWP5y6MsijGOg/AAAAPxQCAAAAAAAAASkKAAAYAQAA4klB8udV1j+cujLIoxjoPwAAAD8jAgAAAAAAAAEqCgAAGAEAANJ9yGO9d9Y/nLoyyKMY6D8AAAA/MwIAAAAAAAABKwoAABgBAADDsU/VkpnWP+G7F5nXEug/AAAAPzMCAAAAAAAAASwKAAAYAQAAs+XWRmi71j/huxeZ1xLoPwAAAD8zAgAAAAAAAAEtCgAAGAEAAKQZXrg93dY/4bsXmdcS6D8AAAA/QgIAAAAAAAABLgoAABgBAACVTeUpE//WPyW9/GkLDeg/AAAAP0ICAAAAAAAAAS8KAAAYAQAAgk7O910p1z8lvfxpCw3oPwAAAD9SAgAAAAAAAAEwCgAAGAEAAG5Pt8WoU9c/Jb38aQsN6D8AAAA/UgIAAAAAAAABMQoAABgBAABbUKCT833XP2q+4To/B+g/AAAAP2ICAAAAAAAAATIKAAAYAQAASFGJYT6o1z9qvuE6PwfoPwAAAD9iAgAAAAAAAAEzCgAAGAEAADVSci+J0tc/ar7hOj8H6D8AAAA/cQIAAAAAAAABNAoAABgBAAAlhvmgXvTXP6+/xgtzAeg/AAAAP3ECAAAAAAAAATUKAAAYAQAAFrqAEjQW2D+vv8YLcwHoPwAAAD+BAgAAAAAAAAE2CgAAGAEAAAbuB4QJONg/r7/GC3MB6D8AAAA/gQIAAAAAAAABNwoAABgBAAD4IY/13lnYP/TAq9ym++c/AAAAP4ECAAAAAAAAATgKAAAYAQAA6VUWZ7R72D/0wKvcpvvnPwAAAD+RAgAAAAAAAAE5CgAAGAEAANmJndiJndg/OMKQrdr15z8AAAA/oAIAAAAAAAABOgoAABgBAADFioam1MfYPzjCkK3a9ec/AAAAP6ACAAAAAAAAATsKAAAYAQAAt74NGKrp2D99w3V+DvDnPwAAAD+wAgAAAAAAAAE8CgAAGAEAAKO/9uX0E9k/wcRaT0Lq5z8AAAA/sAIAAAAAAAABPQoAABgBAACU831XyjXZPwbGPyB25Oc/AAAAP7ACAAAAAAAAAT4KAAAYAQAAhCcFyZ9X2T9KxyTxqd7nPwAAAD+/AgAAAAAAAAE/CgAAGAEAAHVbjDp1edk/j8gJwt3Y5z8AAAA/vwIAAAAAAAABQAoAABgBAABqwrFP1ZLZP9TJ7pIR0+c/AAAAP88CAAAAAAAAAUEKAAAYAQAAXynXZDWs2T9ezLg0ecfnPwAAAD/PAgAAAAAAAAFCCgAAGAEAAEPEg+tq59k/tNIxSXyq5z8AAAA/3wIAAAAAAAABQwoAABgBAAA0+ApdQAnaP4PW4LsXmec/AAAAP+4CAAAAAAAAAUQKAAAYAQAAKV8wcqAi2j9R2o8us4fnPwAAAD/uAgAAAAAAAAFFCgAAGAEAAB7GVYcAPNo/Ht4+oU525z8AAAA//gIAAAAAAAABRgoAABgBAAAO+tz41V3aP+3h7RPqZOc/AAAAP/4CAAAAAAAAAUcKAAAYAQAAAmECDjZ32j+75ZyGhVPnPwAAAD8OAwAAAAAAAAFICgAAGAEAAPfHJyOWkNo/ROhmKO1H5z8AAAA/DgMAAAAAAAABSQoAABgBAADvYevbgKHaPxLsFZuINuc/AAAAPx0DAAAAAAAAAUoKAAAYAQAA4JVyTVbD2j/g78QNJCXnPwAAAD8tAwAAAAAAAAFLCgAAGAEAANxi1KnLy9o/avKOr4sZ5z8AAAA/LQMAAAAAAAABTAoAABgBAADYLzYGQdTaP67zc4C/E+c/AAAAPzwDAAAAAAAAAU0KAAAYAQAA1fyXYrbc2j/z9FhR8w3nPwAAAD88AwAAAAAAAAFOCgAAGAEAANDJ+b4r5do/8/RYUfMN5z8AAAA/UAMAAAAAAAABTwoAABgBAADNllsboe3aPzj2PSInCOc/AAAAP1ADAAAAAAAAAVAKAAAYAQAAzZZbG6Ht2j/z9FhR8w3nPwAAAD9vAwAAAAAAAAFRCgAAGAEAAM2WWxuh7do/rvNzgL8T5z8AAAA/bwMAAAAAAAABUgoAABgBAADNllsboe3aPyXxqd5XH+c/AAAAP38DAAAAAAAAAVMKAAAYAQAA0Mn5vivl2j/g78QNJCXnPwAAAD9/AwAAAAAAAAFUCgAAGAEAANDJ+b4r5do/Vu36a7ww5z8AAAA/jwMAAAAAAAABVQoAABgBAADV/JdittzaP83qMMpUPOc/AAAAP48DAAAAAAAAAVYKAAAYAQAA1fyXYrbc2j9E6GYo7UfnPwAAAD+eAwAAAAAAAAFXCgAAGAEAANgvNgZB1No/7eHtE+pk5z8AAAA/rgMAAAAAAAABWAoAABgBAADcYtSpy8vaPx7ePqFOduc/AAAAP64DAAAAAAAAAVkKAAAYAQAA3GLUqcvL2j9R2o8us4fnPwAAAD+9AwAAAAAAAAFaCgAAGAEAANxi1KnLy9o/x9fFjEuT5z8AAAA/vQMAAAAAAAABWwoAABgBAADcYtSpy8vaP/nTFhqwpOc/AAAAP80DAAAAAAAAAVwKAAAYAQAA3GLUqcvL2j9w0Ux4SLDnPwAAAD/NAwAAAAAAAAFdCgAAGAEAANxi1KnLy9o/586C1uC75z8AAAA/3QMAAAAAAAABXgoAABgBAADYLzYGQdTaP6LNnQWtwec/AAAAP90DAAAAAAAAAV8KAAAYAQAA1fyXYrbc2j8Zy9NjRc3nPwAAAD/sAwAAAAAAAAFgCgAAGAEAANX8l2K23No/1MnukhHT5z8AAAA//AMAAAAAAAABYQoAABgBAADNllsboe3aP9TJ7pIR0+c/AAAAP/wDAAAAAAAAAWIKAAAYAQAAzZZbG6Ht2j8Zy9NjRc3nPwAAAD8MBAAAAAAAAAFjCgAAGAEAAMUwH9SL/to/GcvTY0XN5z8AAAA/DAQAAAAAAAABZAoAABgBAADB/YAwAQfbP17MuDR5x+c/AAAAPxsEAAAAAAAAAWUKAAAYAQAAvsrijHYP2z+izZ0FrcHnPwAAAD8bBAAAAAAAAAFmCgAAGAEAALZkpkVhINs/586C1uC75z8AAAA/KwQAAAAAAAABZwoAABgBAACyMQii1ijbPyzQZ6cUtuc/AAAAPysEAAAAAAAAAWgKAAAYAQAAqsvLWsE52z9w0Ux4SLDnPwAAAD86BAAAAAAAAAFpCgAAGAEAAKeYLbc2Qts/+dMWGrCk5z8AAAA/OgQAAAAAAAABagoAABgBAACfMvFvIVPbPz7V++rjnuc/AAAAPzoEAAAAAAAAAWsKAAAYAQAAl8y0KAxk2z/H18WMS5PnPwAAAD9KBAAAAAAAAAFsCgAAGAEAAI9meOH2dNs/DNmqXX+N5z8AAAA/SgQAAAAAAAABbQoAABgBAACIADya4YXbP5bbdP/mgec/AAAAP1oEAAAAAAAAAW4KAAAYAQAAgJr/UsyW2z/b3FnQGnznPwAAAD9aBAAAAAAAAAFvCgAAGAEAAHg0wwu3p9s/Y98jcoJw5z8AAAA/aQQAAAAAAAABcAoAABgBAABpaEp9jMnbP6jgCEO2auc/AAAAP3kEAAAAAAAAAXEKAAAYAQAAYQIONnfa2z/t4e0T6mTnPwAAAD95BAAAAAAAAAFyCgAAGAEAAFmc0e5h69s/MePS5B1f5z8AAAA/iQQAAAAAAAABcwoAABgBAABOA/cDwgTcPzHj0uQdX+c/AAAAP4kEAAAAAAAAAXQKAAAYAQAAR526vKwV3D925Le1UVnnPwAAAD+YBAAAAAAAAAF1CgAAGAEAADwE4NEML9w/duS3tVFZ5z8AAAA/qAQAAAAAAAABdgoAABgBAAA0nqOK9z/cP7vlnIaFU+c/AAAAP6gEAAAAAAAAAXcKAAAYAQAALDhnQ+JQ3D+75ZyGhVPnPwAAAD+3BAAAAAAAAAF4CgAAGAEAACgFyZ9XWdw/AOeBV7lN5z8AAAA/xwQAAAAAAAABeQoAABgBAAAgn4xYQmrcPwDngVe5Tec/AAAAP8cEAAAAAAAAAXoKAAAYAQAAGDlQES173D8A54FXuU3nPwAAAD/HBAAAAAAAAAF7CgAAGAEAABQGsm2ig9w/AOeBV7lN5z8AAAA/1wQAAAAAAAABfAoAABgBAAAMoHUmjZTcPwDngVe5Tec/AAAAP+YEAAAAAAAAAX0KAAAYAQAABjo533el3D8A54FXuU3nPwAAAD/mBAAAAAAAAAF+CgAAGAEAAAIHmzvtrdw/AOeBV7lN5z8AAAA/5gQAAAAAAAABfwoAABgBAAD+0/yXYrbcPwDngVe5Tec/AAAAP/YEAAAAAAAAAYAKAAAYAQAA+qBe9Ne+3D8A54FXuU3nPwAAAD/2BAAAAAAAAAGBCgAAGAEAAPZtwFBNx9w/AOeBV7lN5z8AAAA/BgUAAAAAAAABggoAABgBAADyOiKtws/cPwDngVe5Tec/AAAAPwYFAAAAAAAAAYMKAAAYAQAA7geECTjY3D8A54FXuU3nPwAAAD8VBQAAAAAAAAGECgAAGAEAAOihR8Ii6dw/AOeBV7lN5z8AAAA/JQUAAAAAAAABhQoAABgBAADibqkemPHcPwDngVe5Tec/AAAAPyUFAAAAAAAAAYYKAAAYAQAA4DsLew363D8A54FXuU3nPwAAAD80BQAAAAAAAAGHCgAAGAEAANwIbdeCAt0/AOeBV7lN5z8AAAA/RAUAAAAAAAABiAoAABgBAADUojCQbRPdP7vlnIaFU+c/AAAAP0QFAAAAAAAAAYkKAAAYAQAA0G+S7OIb3T925Le1UVnnPwAAAD9EBQAAAAAAAAGKCgAAGAEAAMgJVqXNLN0/duS3tVFZ5z8AAAA/VAUAAAAAAAABiwoAABgBAADE1rcBQzXdP3bkt7VRWec/AAAAP1QFAAAAAAAAAYwKAAAYAQAAvHB7ui1G3T8x49LkHV/nPwAAAD9jBQAAAAAAAAGNCgAAGAEAALg93RajTt0/MePS5B1f5z8AAAA/YwUAAAAAAAABjgoAABgBAACy16DPjV/dP+3h7RPqZOc/AAAAP3MFAAAAAAAAAY8KAAAYAQAAqnFkiHhw3T/t4e0T6mTnPwAAAD9zBQAAAAAAAAGQCgAAGAEAAJ7YiZ3Yid0/Y98jcoJw5z8AAAA/gwUAAAAAAAABkQoAABgBAACWck1Ww5rdPx7ePqFOduc/AAAAP5IFAAAAAAAAAZIKAAAYAQAAkj+vsjij3T/b3FnQGnznPwAAAD+SBQAAAAAAAAGTCgAAGAEAAIrZcmsjtN0/ltt0/+aB5z8AAAA/ogUAAAAAAAABlAoAABgBAACIptTHmLzdP5bbdP/mgec/AAAAP6IFAAAAAAAAAZUKAAAYAQAAgECYgIPN3T9R2o8us4fnPwAAAD+xBQAAAAAAAAGWCgAAGAEAAHjaWzlu3t0/DNmqXX+N5z8AAAA/sQUAAAAAAAABlwoAABgBAAB0p72V4+bdP8fXxYxLk+c/AAAAP7EFAAAAAAAAAZgKAAAYAQAAaA7jqkMA3j/50xYasKTnPwAAAD/RBQAAAAAAAAGZCgAAGAEAAGTbRAe5CN4/tNIxSXyq5z8AAAA/0QUAAAAAAAABmgoAABgBAABgqKZjLhHeP3DRTHhIsOc/AAAAP9EFAAAAAAAAAZsKAAAYAQAAXHUIwKMZ3j8s0GenFLbnPwAAAD/gBQAAAAAAAAGcCgAAGAEAAFhCahwZIt4/os2dBa3B5z8AAAA/4AUAAAAAAAABnQoAABgBAABUD8x4jireP17MuDR5x+c/AAAAP/AFAAAAAAAAAZ4KAAAYAQAAUtwt1QMz3j8Zy9NjRc3nPwAAAD/wBQAAAAAAAAGfCgAAGAEAAEp28Y3uQ94/j8gJwt3Y5z8AAAA/AAYAAAAAAAABoAoAABgBAABGQ1PqY0zeP0rHJPGp3uc/AAAAPw8GAAAAAAAAAaEKAAAYAQAAQhC1RtlU3j8Gxj8gduTnPwAAAD8PBgAAAAAAAAGiCgAAGAEAAD7dFqNOXd4/fcN1fg7w5z8AAAA/DwYAAAAAAAABowoAABgBAAA6qnj/w2XePzjCkK3a9ec/AAAAPx8GAAAAAAAAAaQKAAAYAQAAMkQ8uK523j/0wKvcpvvnPwAAAD8fBgAAAAAAAAGlCgAAGAEAAC4RnhQkf94/r7/GC3MB6D8AAAA/LgYAAAAAAAABpgoAABgBAAAoq2HNDpDePyW9/GkLDeg/AAAAPy4GAAAAAAAAAacKAAAYAQAAInjDKYSY3j/huxeZ1xLoPwAAAD8+BgAAAAAAAAGoCgAAGAEAABwSh+Juqd4/nLoyyKMY6D8AAAA/PgYAAAAAAAABqQoAABgBAAAY3+g+5LHePxK4aCY8JOg/AAAAP04GAAAAAAAAAaoKAAAYAQAADEYOVETL3j9FtLmzoDXoPwAAAD9OBgAAAAAAAAGrCgAAGAEAAAgTcLC5094/u7HvETlB6D8AAAA/XQYAAAAAAAABrAoAABgBAAAG4NEML9zeP3ewCkEFR+g/AAAAP10GAAAAAAAAAa0KAAAYAQAAAK0zaaTk3j/trUCfnVLoPwAAAD9tBgAAAAAAAAGuCgAAGAEAAPhG9yGP9d4/IKqRLAJk6D8AAAA/bQYAAAAAAAABrwoAABgBAAD2E1l+BP7eP5anx4qab+g/AAAAP30GAAAAAAAAAbAKAAAYAQAA8uC62nkG3z/IoxgY/4DoPwAAAD99BgAAAAAAAAGxCgAAGAEAAO6tHDfvDt8/+p9ppWOS6D8AAAA/jAYAAAAAAAABsgoAABgBAADiFEJMTyjfP16YC8Asteg/AAAAP5wGAAAAAAAAAbMKAAAYAQAA4hRCTE8o3z+QlFxNkcboPwAAAD+cBgAAAAAAAAG0CgAAGAEAAN7ho6jEMN8/B5KSqynS6D8AAAA/qwYAAAAAAAABtQoAABgBAADargUFOjnfP36PyAnC3eg/AAAAP6sGAAAAAAAAAbYKAAAYAQAA1ntnYa9B3z+vixmXJu/oPwAAAD+7BgAAAAAAAAG3CgAAGAEAANJIyb0kSt8/JolP9b766D8AAAA/uwYAAAAAAAABuAoAABgBAADSSMm9JErfP5yGhVNXBuk/AAAAP8sGAAAAAAAAAbkKAAAYAQAA0BUrGppS3z8UhLux7xHpPwAAAD/LBgAAAAAAAAG6CgAAGAEAAMrijHYPW98/AX8nbiAp6T8AAAA/2gYAAAAAAAABuwoAABgBAADIr+7ShGPfP7x9Qp3sLuk/AAAAP+oGAAAAAAAAAbwKAAAYAQAAwnxQL/pr3z93fF3MuDTpPwAAAD/qBgAAAAAAAAG9CgAAGAEAAMBJsotvdN8/Mnt4+4Q66T8AAAA/+gYAAAAAAAABvgoAABgBAAC8FhTo5HzfPzJ7ePuEOuk/AAAAP/oGAAAAAAAAAb8KAAAYAQAAuON1RFqF3z93fF3MuDTpPwAAAD8JBwAAAAAAAAHACgAAGAEAALaw16DPjd8/vH1Cnewu6T8AAAA/CQcAAAAAAAABwQoAABgBAACIADya4YXbP2ha6ZgkPuU/AAAAPwAAAAAAAAAAAcIKAAAYAQAAk5kWhYFs2z+nSGMsT4/lPwAAAD8AAAAAAAAAAAHDCgAAGAEAAI9meOH2dNs/lEPP6H+m5T8AAAA/AAAAAAAAAAABxAoAABgBAACPZnjh9nTbP4I+O6WwveU/AAAAPwAAAAAAAAAAAcUKAAAYAQAAizPaPWx92z9uOadh4dTlPwAAAD8QAAAAAAAAAAHGCgAAGAEAAIgAPJrhhds/XDQTHhLs5T8AAAA/EAAAAAAAAAABxwoAABgBAACIADya4YXbP0kvf9pCA+Y/AAAAPx8AAAAAAAAAAcgKAAAYAQAAg82d9laO2z82KuuWcxrmPwAAAD8fAAAAAAAAAAHJCgAAGAEAAICa/1LMlts/JCVXU6Qx5j8AAAA/LwAAAAAAAAABygoAABgBAAB9Z2GvQZ/bPxEgww/VSOY/AAAAPy8AAAAAAAAAAcsKAAAYAQAAeDTDC7en2z+6GUr70WXmPwAAAD8/AAAAAAAAAAHMCgAAGAEAAHUBJWgssNs/YhPR5s6C5j8AAAA/PwAAAAAAAAABzQoAABgBAABtm+ggF8HbPwwNWNLLn+Y/AAAAP04AAAAAAAAAAc4KAAAYAQAAaWhKfYzJ2z/5B8SO/LbmPwAAAD9OAAAAAAAAAAHPCgAAGAEAAGECDjZ32ts/5wIwSy3O5j8AAAA/XgAAAAAAAAAB0AoAABgBAABZnNHuYevbP9P9mwde5eY/AAAAP14AAAAAAAAAAdEKAAAYAQAAVmkzS9fz2z8F+uyUwvbmPwAAAD9tAAAAAAAAAAHSCgAAGAEAAE4D9wPCBNw/fPci81oC5z8AAAA/bQAAAAAAAAAB0woAABgBAABHnbq8rBXcP/P0WFHzDec/AAAAP30AAAAAAAAAAdQKAAAYAQAAPATg0Qwv3D+u83OAvxPnPwAAAD99AAAAAAAAAAHVCgAAGAEAADSeo4r3P9w/avKOr4sZ5z8AAAA/jQAAAAAAAAAB1goAABgBAAAoBcmfV1ncP2ryjq+LGec/AAAAP40AAAAAAAAAAdcKAAAYAQAAHGzutLdy3D+u83OAvxPnPwAAAD+cAAAAAAAAAAHYCgAAGAEAABLTE8oXjNw/rvNzgL8T5z8AAAA/nAAAAAAAAAAB2QoAABgBAAAGOjnfd6XcPzj2PSInCOc/AAAAP6wAAAAAAAAAAdoKAAAYAQAA+qBe9Ne+3D989yLzWgLnPwAAAD+sAAAAAAAAAAHbCgAAGAEAAO4HhAk42Nw/BfrslML25j8AAAA/rAAAAAAAAAAB3AoAABgBAADgOwt7DfrcP4/8tjYq6+Y/AAAAP7wAAAAAAAAAAd0KAAAYAQAA0G+S7OIb3T9dAGapxdnmPwAAAD/LAAAAAAAAAAHeCgAAGAEAAMCjGV64Pd0/KgQVHGHI5j8AAAA/ywAAAAAAAAAB3woAABgBAACy16DPjV/dP7QG373IvOY/AAAAP8sAAAAAAAAAAeAKAAAYAQAApj7G5O143T+CCo4wZKvmPwAAAD/bAAAAAAAAAAHhCgAAGAEAAJZyTVbDmt0/DA1Y0suf5j8AAAA/2wAAAAAAAAAB4goAABgBAACIptTHmLzdP5UPInQzlOY/AAAAP+oAAAAAAAAAAeMKAAAYAQAAgECYgIPN3T8eEuwVm4jmPwAAAD/qAAAAAAAAAAHkCgAAGAEAAHSnvZXj5t0/YhPR5s6C5j8AAAA/+gAAAAAAAAAB5QoAABgBAABsQYFOzvfdP+wVm4g2d+Y/AAAAP/oAAAAAAAAAAeYKAAAYAQAAZNtEB7kI3j8xF4BZanHmPwAAAD8KAQAAAAAAAAHnCgAAGAEAAGCopmMuEd4/MReAWWpx5j8AAAA/CgEAAAAAAAAB6AoAABgBAABYQmocGSLeP3YYZSqea+Y/AAAAPxkBAAAAAAAAAekKAAAYAQAAWEJqHBki3j+6GUr70WXmPwAAAD8ZAQAAAAAAAAHqCgAAGAEAAFQPzHiOKt4/uhlK+9Fl5j8AAAA/KQEAAAAAAAAB6woAABgBAABK0FhgNw3cP7pN928eeOU/AAAAPwAAAAAAAAAAAewKAAAYAQAAIJ+MWEJq3D+/YGKtJyHlPwAAAD8AAAAAAAAAAAHtCgAAGAEAABg5UBEte9w/jmQRIMMP5T8AAAA/EAAAAAAAAAAB7goAABgBAAAS0xPKF4zcP1xowJJe/uQ/AAAAPxAAAAAAAAAAAe8KAAAYAQAACm3XggKd3D8pbG8F+uzkPwAAAD8gAAAAAAAAAAHwCgAAGAEAAAIHmzvtrdw/928eeJXb5D8AAAA/IAAAAAAAAAAB8QoAABgBAAD6oF70177cP8ZzzeowyuQ/AAAAPy8AAAAAAAAAAfIKAAAYAQAA7geECTjY3D+Td3xdzLjkPwAAAD8vAAAAAAAAAAHzCgAAGAEAAOihR8Ii6dw/HXpG/zOt5D8AAAA/PwAAAAAAAAAB9AoAABgBAADcCG3XggLdP+t99XHPm+Q/AAAAPz8AAAAAAAAAAfUKAAAYAQAA0G+S7OIb3T90gL8TN5DkPwAAAD9OAAAAAAAAAAH2CgAAGAEAAMgJVqXNLN0/uIGk5GqK5D8AAAA/TgAAAAAAAAAB9woAABgBAADAoxleuD3dP/2CibWehOQ/AAAAP14AAAAAAAAAAfgKAAAYAQAAvHB7ui1G3T/9gom1noTkPwAAAD9eAAAAAAAAAAH5CgAAGAEAAFI2ladM/Ns/aSY8JNgr5j8AAAA/AAAAAAAAAAAB+goAABgBAAAMoHUmjZTcP3sr0GenFOY/AAAAPwAAAAAAAAAAAfsKAAAYAQAABjo533el3D/ALLU42w7mPwAAAD8AAAAAAAAAAAH8CgAAGAEAAPqgXvTXvtw/SS9/2kID5j8AAAA/EAAAAAAAAAAB/QoAABgBAADq1OVlreDcP9MxSXyq9+U/AAAAPxAAAAAAAAAAAf4KAAAYAQAA4DsLew363D+hNfjuReblPwAAAD8fAAAAAAAAAAH/CgAAGAEAANBvkuziG90/KjjCkK3a5T8AAAA/HwAAAAAAAAABAAsAABgBAADAoxleuD3dP7M6jDIVz+U/AAAAPy8AAAAAAAAAAQELAAAYAQAAstegz41f3T89PVbUfMPlPwAAAD8vAAAAAAAAAAECCwAAGAEAAKY+xuTteN0/xj8gduS35T8AAAA/PwAAAAAAAAABAwsAABgBAACWck1Ww5rdP1BC6hdMrOU/AAAAPz8AAAAAAAAAAQQLAAAYAQAAitlyayO03T+UQ8/of6blPwAAAD9OAAAAAAAAAAEFCwAAGAEAAIBAmICDzd0/HUaZiuea5T8AAAA/TgAAAAAAAAABBgsAABgBAAB0p72V4+bdP2JHflsbleU/AAAAP14AAAAAAAAAAQcLAAAYAQAAbEGBTs733T9iR35bG5XlPwAAAD9eAAAAAAAAAAEICwAAGAEAAKYnlC8YOeA/O/Lb2qis6z8AAAA/AAAAAAAAAAABCQsAABgBAAAdqIiWPU7gPwLjHxA78us/AAAAPwAAAAAAAAAAAQoLAAAYAQAAm465RHhS4D964FVu0/3rPwAAAD8AAAAAAAAAAAELCwAAGAEAABh16vKyVuA/8N2LzGsJ7D8AAAA/EAAAAAAAAAABDAsAABgBAAAVQkxPKF/gPyLa3FnQGuw/AAAAPxAAAAAAAAAAAQ0LAAAYAQAAkyh9/WJj4D9U1i3nNCzsPwAAAD8fAAAAAAAAAAEOCwAAGAEAAI/13lnYa+A/h9J+dJk97D8AAAA/HwAAAAAAAAABDwsAABgBAACMwkC2TXTgP7jOzwH+Tuw/AAAAPy8AAAAAAAAAARALAAAYAQAACqlxZIh44D/qyiCPYmDsPwAAAD8vAAAAAAAAAAERCwAAGAEAAAZ208D9gOA/HcdxHMdx7D8AAAA/PwAAAAAAAAABEgsAABgBAAACQzUdc4ngP07Dwqkrg+w/AAAAPz8AAAAAAAAAARMLAAAYAQAA/g+XeeiR4D+AvxM3kJTsPwAAAD9OAAAAAAAAAAEUCwAAGAEAAHjDKYSYnuA/s7tkxPSl7D8AAAA/TgAAAAAAAAABFQsAABgBAADzdryOSKvgPym5miKNsew/AAAAP14AAAAAAAAAARYLAAAYAQAAbSpPmfi34D+gttCAJb3sPwAAAD9eAAAAAAAAAAEXCwAAGAEAAOfd4aOoxOA/FrQG373I7D8AAAA/bQAAAAAAAAABGAsAABgBAADfd6Vck9XgP42xPD1W1Ow/AAAAP20AAAAAAAAAARkLAAAYAQAA1xFpFX7m4D9IsFdsItrsPwAAAD9tAAAAAAAAAAEaCwAAGAEAAFLF+x8u8+A/v62Nyrrl7D8AAAA/fQAAAAAAAAABGwsAABgBAABLX7/YGAThP3usqPmG6+w/AAAAP30AAAAAAAAAARwLAAAYAQAAQ/mCkQMV4T82q8MoU/HsPwAAAD+NAAAAAAAAAAEdCwAAGAEAAL2sFZyzIeE/8aneVx/37D8AAAA/jQAAAAAAAAABHgsAABgBAAC1RtlUnjLhP/Gp3lcf9+w/AAAAP5wAAAAAAAAAAR8LAAAYAQAAreCcDYlD4T+sqPmG6/zsPwAAAD+cAAAAAAAAAAEgCwAAGAEAACRhkXSuWOE/rKj5huv87D8AAAA/rAAAAAAAAAABIQsAABgBAACb4YXb023hP2enFLa3Au0/AAAAP6wAAAAAAAAAASILAAAYAQAAEWJ6QvmC4T9npxS2twLtPwAAAD+8AAAAAAAAAAEjCwAAGAEAAIfibqkemOE/Z6cUtrcC7T8AAAA/vAAAAAAAAAABJAsAABgBAAB8SZS+frHhP2enFLa3Au0/AAAAP8sAAAAAAAAAASULAAAYAQAAdONXd2nC4T9npxS2twLtPwAAAD/LAAAAAAAAAAEmCwAAGAEAAGlKfYzJ2+E/Z6cUtrcC7T8AAAA/2wAAAAAAAAABJwsAABgBAADfynHz7vDhP2enFLa3Au0/AAAAP9sAAAAAAAAAASgLAAAYAQAAVUtmWhQG4j9npxS2twLtPwAAAD/qAAAAAAAAAAEpCwAAGAEAAEqyi290H+I/Z6cUtrcC7T8AAAA/6gAAAAAAAAABKgsAABgBAADBMoDWmTTiP2enFLa3Au0/AAAAP/oAAAAAAAAAASsLAAAYAQAAtZml6/lN4j9npxS2twLtPwAAAD/6AAAAAAAAAAEsCwAAGAEAAKoAywBaZ+I/Z6cUtrcC7T8AAAA/CgEAAAAAAAABLQsAABgBAAAggb9nf3ziP6yo+Ybr/Ow/AAAAPwoBAAAAAAAAAS4LAAAYAQAAlgG0zqSR4j+sqPmG6/zsPwAAAD8ZAQAAAAAAAAEvCwAAGAEAAIto2eMEq+I/8aneVx/37D8AAAA/GQEAAAAAAAABMAsAABgBAAAB6c1KKsDiP/Gp3lcf9+w/AAAAPykBAAAAAAAAATELAAAYAQAA9U/zX4rZ4j/xqd5XH/fsPwAAAD8pAQAAAAAAAAEyCwAAGAEAAGzQ58av7uI/rKj5huv87D8AAAA/OQEAAAAAAAABMwsAABgBAABhNw3cDwjjP6yo+Ybr/Ow/AAAAPzkBAAAAAAAAATQLAAAYAQAA1rcBQzUd4z9npxS2twLtPwAAAD85AQAAAAAAAAE1CwAAGAEAAE049qlaMuM/Z6cUtrcC7T8AAAA/SAEAAAAAAAABNgsAABgBAADEuOoQgEfjPyOmL+WDCO0/AAAAP1gBAAAAAAAAATcLAAAYAQAAOjnfd6Vc4z8jpi/lgwjtPwAAAD9YAQAAAAAAAAE4CwAAGAEAALG5097KceM/I6Yv5YMI7T8AAAA/WAEAAAAAAAABOQsAABgBAAClIPnzKovjPyOmL+WDCO0/AAAAP2cBAAAAAAAAAToLAAAYAQAAG6HtWlCg4z8jpi/lgwjtPwAAAD9nAQAAAAAAAAE7CwAAGAEAAJIh4sF1teM/3qRKFFAO7T8AAAA/dwEAAAAAAAABPAsAABgBAACHiAfX1c7jP96kShRQDu0/AAAAP3cBAAAAAAAAAT0LAAAYAQAAfyLLj8Df4z/epEoUUA7tPwAAAD+HAQAAAAAAAAE+CwAAGAEAAPWiv/bl9OM/3qRKFFAO7T8AAAA/lgEAAAAAAAABPwsAABgBAADtPIOv0AXkP96kShRQDu0/AAAAP5YBAAAAAAAAAUALAAAYAQAAZL13FvYa5D/epEoUUA7tPwAAAD+WAQAAAAAAAAFBCwAAGAEAANo9bH0bMOQ/maNlQxwU7T8AAAA/pgEAAAAAAAABQgsAABgBAADT1y82BkHkP5mjZUMcFO0/AAAAP6YBAAAAAAAAAUMLAAAYAQAASVgknStW5D9WooBy6BntPwAAAD+2AQAAAAAAAAFECwAAGAEAAEHy51UWZ+Q/VqKAcugZ7T8AAAA/tgEAAAAAAAABRQsAABgBAAC4cty8O3zkPxGhm6G0H+0/AAAAP8UBAAAAAAAAAUYLAAAYAQAAsAygdSaN5D/Mn7bQgCXtPwAAAD/FAQAAAAAAAAFHCwAAGAEAAKmmYy4RnuQ/h57R/0wr7T8AAAA/1QEAAAAAAAABSAsAABgBAAAjWvY4warkP4ee0f9MK+0/AAAAP9UBAAAAAAAAAUkLAAAYAQAAng2JQ3G35D9CnewuGTHtPwAAAD/kAQAAAAAAAAFKCwAAGAEAABjBG04hxOQ/uZoijbE87T8AAAA/5AEAAAAAAAABSwsAABgBAACSdK5Y0dDkP3SZPbx9Qu0/AAAAP/QBAAAAAAAAAUwLAAAYAQAACyhBY4Hd5D+nlY5J4lPtPwAAAD/0AQAAAAAAAAFNCwAAGAEAAAj1or/25eQ/2ZHf1kZl7T8AAAA/BAIAAAAAAAABTgsAABgBAACCqDXKpvLkPwqOMGSrdu0/AAAAPwQCAAAAAAAAAU8LAAAYAQAA/FvI1Fb/5D/5iJwg3I3tPwAAAD8EAgAAAAAAAAFQCwAAGAEAAPkoKjHMB+U/KYXtrUCf7T8AAAA/EwIAAAAAAAABUQsAABgBAAB3D1vfBgzlPxeAWWpxtu0/AAAAPxMCAAAAAAAAAVILAAAYAQAAc9y8O3wU5T9JfKr31cftPwAAAD8jAgAAAAAAAAFTCwAAGAEAAPHC7em2GOU/e3j7hDrZ7T8AAAA/IwIAAAAAAAABVAsAABgBAABvqR6Y8RzlP2lzZ0Fr8O0/AAAAPzMCAAAAAAAAAVULAAAYAQAAb6kemPEc5T+bb7jOzwHuPwAAAD8zAgAAAAAAAAFWCwAAGAEAAO6PT0YsIeU/zWsJXDQT7j8AAAA/QgIAAAAAAAABVwsAABgBAADuj09GLCHlP7lmdRhlKu4/AAAAP0ICAAAAAAAAAVgLAAAYAQAAa3aA9GYl5T/tYsalyTvuPwAAAD9SAgAAAAAAAAFZCwAAGAEAAGt2gPRmJeU/Y2D8A2JH7j8AAAA/UgIAAAAAAAABWgsAABgBAABrdoD0ZiXlP5VcTZHGWO4/AAAAP2ECAAAAAAAAAVsLAAAYAQAA6VyxoqEp5T8LWoPvXmTuPwAAAD9hAgAAAAAAAAFcCwAAGAEAAOlcsaKhKeU/xVieHitq7j8AAAA/cQIAAAAAAAABXQsAABgBAADpXLGioSnlP4FXuU33b+4/AAAAP3ECAAAAAAAAAV4LAAAYAQAA6VyxoqEp5T89VtR8w3XuPwAAAD+BAgAAAAAAAAFfCwAAGAEAAGhD4lDcLeU/PVbUfMN17j8AAAA/kAIAAAAAAAABYAsAABgBAADmKRP/FjLlP4FXuU33b+4/AAAAP5ACAAAAAAAAAWELAAAYAQAA4vZ0W4w65T8LWoPvXmTuPwAAAD+gAgAAAAAAAAFiCwAAGAEAAGDdpQnHPuU/lVxNkcZY7j8AAAA/oAIAAAAAAAABYwsAABgBAABcqgdmPEflP2Ng/ANiR+4/AAAAP7ACAAAAAAAAAWQLAAAYAQAA1l2acOxT5T8vZKt2/TXuPwAAAD+wAgAAAAAAAAFlCwAAGAEAANIq/MxhXOU/uWZ1GGUq7j8AAAA/vwIAAAAAAAABZgsAABgBAADP910p12TlP4dqJIsAGe4/AAAAP78CAAAAAAAAAWcLAAAYAQAASavwM4dx5T9XbtP9mwfuPwAAAD/PAgAAAAAAAAFoCwAAGAEAAMNegz43fuU/I3KCcDf27T8AAAA/zwIAAAAAAAABaQsAABgBAAC/K+WarIblP610TBKf6u0/AAAAP94CAAAAAAAAAWoLAAAYAQAAOd93pVyT5T97ePuEOtntPwAAAD/eAgAAAAAAAAFrCwAAGAEAALOSCrAMoOU/BXvFJqLN7T8AAAA/3gIAAAAAAAABbAsAABgBAACwX2wMgqjlP419j8gJwu0/AAAAP+4CAAAAAAAAAW0LAAAYAQAAqPkvxWy55T/RfnSZPbztPwAAAD/uAgAAAAAAAAFuCwAAGAEAACKtws8cxuU/W4E+O6Ww7T8AAAA//gIAAAAAAAABbwsAABgBAACdYFXazNLlP6GCIwzZqu0/AAAAP/4CAAAAAAAAAXALAAAYAQAAFxTo5Hzf5T/lgwjdDKXtPwAAAD8NAwAAAAAAAAFxCwAAGAEAAA+uq51n8OU/5YMI3Qyl7T8AAAA/DQMAAAAAAAABcgsAABgBAAAISG9WUgHmP+WDCN0Mpe0/AAAAPx0DAAAAAAAAAXMLAAAYAQAAgvsBYQIO5j/lgwjdDKXtPwAAAD8dAwAAAAAAAAF0CwAAGAEAAP2ulGuyGuY/5YMI3Qyl7T8AAAA/LQMAAAAAAAABdQsAABgBAAB3Yid2YifmP+WDCN0Mpe0/AAAAPy0DAAAAAAAAAXYLAAAYAQAA8RW6gBI05j+hgiMM2artPwAAAD88AwAAAAAAAAF3CwAAGAEAAGrJTIvCQOY/W4E+O6Ww7T8AAAA/PAMAAAAAAAABeAsAABgBAADlfN+Vck3mPxeAWWpxtu0/AAAAP0wDAAAAAAAAAXkLAAAYAQAAXzByoCJa5j+NfY/ICcLtPwAAAD9MAwAAAAAAAAF6CwAAGAEAANnjBKvSZuY/SXyq99XH7T8AAAA/WwMAAAAAAAABewsAABgBAADSfchjvXfmP7954FVu0+0/AAAAP1sDAAAAAAAAAXwLAAAYAQAAyheMHKiI5j97ePuEOtntPwAAAD9rAwAAAAAAAAF9CwAAGAEAAMKxT9WSmeY/8XUx49Lk7T8AAAA/awMAAAAAAAABfgsAABgBAAC8SxOOfarmP610TBKf6u0/AAAAP3sDAAAAAAAAAX8LAAAYAQAAtOXWRmi75j8jcoJwN/btPwAAAD97AwAAAAAAAAGACwAAGAEAAKx/mv9SzOY/33CdnwP87T8AAAA/ewMAAAAAAAABgQsAABgBAAAmMy0KA9nmP1du0/2bB+4/AAAAP4oDAAAAAAAAAYILAAAYAQAAHs3wwu3p5j8Rbe4saA3uPwAAAD+KAwAAAAAAAAGDCwAAGAEAAJiAg82d9uY/zWsJXDQT7j8AAAA/mgMAAAAAAAABhAsAABgBAACRGkeGiAfnP0NpP7rMHu4/AAAAP5oDAAAAAAAAAYULAAAYAQAADM7ZkDgU5z//Z1rpmCTuPwAAAD+qAwAAAAAAAAGGCwAAGAEAAARonUkjJec/uWZ1GGUq7j8AAAA/qgMAAAAAAAABhwsAABgBAAB56JGwSDrnPy9kq3b9Ne4/AAAAP7kDAAAAAAAAAYgLAAAYAQAAcoJVaTNL5z/tYsalyTvuPwAAAD+5AwAAAAAAAAGJCwAAGAEAAOgCStBYYOc/p2Hh1JVB7j8AAAA/yQMAAAAAAAABigsAABgBAADhnA2JQ3HnP2Ng/ANiR+4/AAAAP8kDAAAAAAAAAYsLAAAYAQAAVx0C8GiG5z8dXxczLk3uPwAAAD/YAwAAAAAAAAGMCwAAGAEAAFC3xahTl+c/2V0yYvpS7j8AAAA/2AMAAAAAAAABjQsAABgBAADJalizA6TnP5VcTZHGWO4/AAAAP+gDAAAAAAAAAY4LAAAYAQAAwwQcbO605z9PW2jAkl7uPwAAAD/oAwAAAAAAAAGPCwAAGAEAALue3yTZxec/T1towJJe7j8AAAA/+AMAAAAAAAABkAsAABgBAACzOKPdw9bnPwtag+9eZO4/AAAAP/gDAAAAAAAAAZELAAAYAQAAKbmXROnr5z8LWoPvXmTuPwAAAD/4AwAAAAAAAAGSCwAAGAEAACFTW/3T/Oc/C1qD715k7j8AAAA/+AMAAAAAAAABkwsAABgBAAAWuoASNBboP8VYnh4rau4/AAAAPwgEAAAAAAAAAZQLAAAYAQAADlREyx4n6D/FWJ4eK2ruPwAAAD8IBAAAAAAAAAGVCwAAGAEAAAfuB4QJOOg/xVieHitq7j8AAAA/GAQAAAAAAAABlgsAABgBAAD/h8s89EjoP8VYnh4rau4/AAAAPxgEAAAAAAAAAZcLAAAYAQAA9yGP9d5Z6D+BV7lN92/uPwAAAD8nBAAAAAAAAAGYCwAAGAEAAPC7Uq7Jaug/gVe5Tfdv7j8AAAA/JwQAAAAAAAABmQsAABgBAABmPEcV73/oP4FXuU33b+4/AAAAPycEAAAAAAAAAZoLAAAYAQAA3bw7fBSV6D+BV7lN92/uPwAAAD83BAAAAAAAAAGbCwAAGAEAAFM9MOM5qug/gVe5Tfdv7j8AAAA/NwQAAAAAAAABnAsAABgBAADKvSRKX7/oPz1W1HzDde4/AAAAP0YEAAAAAAAAAZ0LAAAYAQAAQD4ZsYTU6D89VtR8w3XuPwAAAD9GBAAAAAAAAAGeCwAAGAEAADjY3Glv5eg/PVbUfMN17j8AAAA/VgQAAAAAAAABnwsAABgBAACuWNHQlProPz1W1HzDde4/AAAAP1YEAAAAAAAAAaALAAAYAQAAp/KUiX8L6T89VtR8w3XuPwAAAD9mBAAAAAAAAAGhCwAAGAEAAJ+MWEJqHOk/PVbUfMN17j8AAAA/ZgQAAAAAAAABogsAABgBAAAWDU2pjzHpPz1W1HzDde4/AAAAP3UEAAAAAAAAAaMLAAAYAQAAjI1BELVG6T+BV7lN92/uPwAAAD91BAAAAAAAAAGkCwAAGAEAAAMONnfaW+k/gVe5Tfdv7j8AAAA/hQQAAAAAAAABpQsAABgBAAD7p/kvxWzpP4FXuU33b+4/AAAAP4UEAAAAAAAAAaYLAAAYAQAAcijuluqB6T+BV7lN92/uPwAAAD+VBAAAAAAAAAGnCwAAGAEAAOeo4v0Pl+k/xVieHitq7j8AAAA/lQQAAAAAAAABqAsAABgBAADhQqa2+qfpP8VYnh4rau4/AAAAP6QEAAAAAAAAAakLAAAYAQAA2dxpb+W46T/FWJ4eK2ruPwAAAD+0BAAAAAAAAAGqCwAAGAEAAFOQ/HmVxek/xVieHitq7j8AAAA/tAQAAAAAAAABqwsAABgBAABLKsAygNbpP8VYnh4rau4/AAAAP7QEAAAAAAAAAawLAAAYAQAAxd1SPTDj6T8LWoPvXmTuPwAAAD/DBAAAAAAAAAGtCwAAGAEAAL13FvYa9Ok/C1qD715k7j8AAAA/wwQAAAAAAAABrgsAABgBAAC2EdquBQXqP09baMCSXu4/AAAAP9MEAAAAAAAAAa8LAAAYAQAArqudZ/AV6j9PW2jAkl7uPwAAAD/TBAAAAAAAAAGwCwAAGAEAAKZFYSDbJuo/lVxNkcZY7j8AAAA/4wQAAAAAAAABsQsAABgBAAAdxlWHADzqP9ldMmL6Uu4/AAAAP+MEAAAAAAAAAbILAAAYAQAAFWAZQOtM6j8dXxczLk3uPwAAAD/jBAAAAAAAAAGzCwAAGAEAAI8TrEqbWeo/Y2D8A2JH7j8AAAA/8gQAAAAAAAABtAsAABgBAACIrW8DhmrqP6dh4dSVQe4/AAAAP/IEAAAAAAAAAbULAAAYAQAAAmECDjZ36j+nYeHUlUHuPwAAAD8CBQAAAAAAAAG2CwAAGAEAAHwUlRjmg+o/7WLGpck77j8AAAA/AgUAAAAAAAABtwsAABgBAAB54fZ0W4zqPy9kq3b9Ne4/AAAAPxIFAAAAAAAAAbgLAAAYAQAA85SJfwuZ6j+5ZnUYZSruPwAAAD8SBQAAAAAAAAG5CwAAGAEAAG1IHIq7peo//2da6Zgk7j8AAAA/IQUAAAAAAAABugsAABgBAABqFX7mMK7qP4dqJIsAGe4/AAAAPyEFAAAAAAAAAbsLAAAYAQAA5MgQ8eC66j/NawlcNBPuPwAAAD8xBQAAAAAAAAG8CwAAGAEAAF58o/uQx+o/V27T/ZsH7j8AAAA/MQUAAAAAAAABvQsAABgBAADYLzYGQdTqP5tvuM7PAe4/AAAAP0AFAAAAAAAAAb4LAAAYAQAAUuPIEPHg6j8jcoJwN/btPwAAAD9ABQAAAAAAAAG/CwAAGAEAAE6wKm1m6eo/aXNnQWvw7T8AAAA/UAUAAAAAAAABwAsAABgBAABLfYzJ2/HqP/F1MePS5O0/AAAAP1AFAAAAAAAAAcELAAAYAQAAxTAf1Iv+6j83dxa0Bt/tPwAAAD9gBQAAAAAAAAHCCwAAGAEAAMH9gDABB+s/BXvFJqLN7T8AAAA/YAUAAAAAAAABwwsAABgBAAC9yuKMdg/rP419j8gJwu0/AAAAP28FAAAAAAAAAcQLAAAYAQAAupdE6esX6z9bgT47pbDtPwAAAD9vBQAAAAAAAAHFCwAAGAEAALVkpkVhIOs/KYXtrUCf7T8AAAA/fwUAAAAAAAABxgsAABgBAACyMQii1ijrPzuKgfEPiO0/AAAAP38FAAAAAAAAAccLAAAYAQAArv5p/ksx6z+UkPoFE2vtPwAAAD+PBQAAAAAAAAHICwAAGAEAACzlmqyGNes/p5WOSeJT7T8AAAA/jwUAAAAAAAAByQsAABgBAAApsvwI/D3rP3SZPbx9Qu0/AAAAP54FAAAAAAAAAcoLAAAYAQAAppgttzZC6z+HntH/TCvtPwAAAD+eBQAAAAAAAAHLCwAAGAEAAKJljxOsSus/maNlQxwU7T8AAAA/rgUAAAAAAAABzAsAABgBAAAhTMDB5k7rP2enFLa3Au0/AAAAP64FAAAAAAAAAc0LAAAYAQAAHBkiHlxX6z97rKj5huvsPwAAAD+uBQAAAAAAAAHOCwAAGAEAAJv/UsyWW+s/SLBXbCLa7D8AAAA/vQUAAAAAAAABzwsAABgBAACWzLQoDGTrP1u166/xwuw/AAAAP70FAAAAAAAAAdALAAAYAQAAFbPl1kZo6z8puZoijbHsPwAAAD/NBQAAAAAAAAHRCwAAGAEAAJOZFoWBbOs/9rxJlSig7D8AAAA/3QUAAAAAAAAB0gsAABgBAAARgEczvHDrP8XA+AfEjuw/AAAAP90FAAAAAAAAAdMLAAAYAQAAkGZ44fZ06z9Ow8KpK4PsPwAAAD/sBQAAAAAAAAHUCwAAGAEAABpHhogH1+U/S0j9gom17j8AAAA/AAAAAAAAAAAB1QsAABgBAAClxpEh4sHlP4k2dxa0Bu8/AAAAPwAAAAAAAAAAAdYLAAAYAQAApcaRIeLB5T+5MsijGBjvPwAAAD8QAAAAAAAAAAHXCwAAGAEAAKXGkSHiweU/7S4ZMX0p7z8AAAA/EAAAAAAAAAAB2AsAABgBAAClxpEh4sHlP9kphe2tQO8/AAAAPx8AAAAAAAAAAdkLAAAYAQAApcaRIeLB5T/HJPGp3lfvPwAAAD8fAAAAAAAAAAHaCwAAGAEAACfgYHOnveU/tR9dZg9v7z8AAAA/LwAAAAAAAAAB2wsAABgBAAAn4GBzp73lP+cbrvNzgO8/AAAAPy8AAAAAAAAAAdwLAAAYAQAAJ+Bgc6e95T8XGP+A2JHvPwAAAD8/AAAAAAAAAAHdCwAAGAEAACfgYHOnveU/jxU133Cd7z8AAAA/PwAAAAAAAAAB3gsAABgBAAClxpEh4sHlP8ERhmzVru8/AAAAP04AAAAAAAAAAd8LAAAYAQAApcaRIeLB5T/zDdf5OcDvPwAAAD9OAAAAAAAAAAHgCwAAGAEAAKXGkSHiweU/aQsNWNLL7z8AAAA/XgAAAAAAAAAB4QsAABgBAAAircLPHMblPyUKKIee0e8/AAAAP14AAAAAAAAAAeILAAAYAQAAoJPzfVfK5T+bB17lNt3vPwAAAD9eAAAAAAAAAAHjCwAAGAEAAB96JCySzuU/VwZ5FAPj7z8AAAA/bgAAAAAAAAAB5AsAABgBAAAaR4aIB9flPxMFlEPP6O8/AAAAP24AAAAAAAAAAeULAAAYAQAAmS23NkLb5T8TBZRDz+jvPwAAAD99AAAAAAAAAAHmCwAAGAEAAJX6GJO34+U/zQOvcpvu7z8AAAA/fQAAAAAAAAAB5wsAABgBAACRx3rvLOzlP80Dr3Kb7u8/AAAAP40AAAAAAAAAAegLAAAYAQAAC3sN+tz45T/NA69ym+7vPwAAAD+NAAAAAAAAAAHpCwAAGAEAAAhIb1ZSAeY/zQOvcpvu7z8AAAA/nAAAAAAAAAAB6gsAABgBAACC+wFhAg7mP80Dr3Kb7u8/AAAAP6wAAAAAAAAAAesLAAAYAQAA/a6Ua7Ia5j/NA69ym+7vPwAAAD+sAAAAAAAAAAHsCwAAGAEAAHdiJ3ZiJ+Y/EwWUQ8/o7z8AAAA/rAAAAAAAAAAB7QsAABgBAAByL4nS1y/mPxMFlEPP6O8/AAAAP7wAAAAAAAAAAe4LAAAYAQAA7eIb3Yc85j9XBnkUA+PvPwAAAD+8AAAAAAAAAAHvCwAAGAEAAOmvfTn9ROY/mwde5Tbd7z8AAAA/ywAAAAAAAAAB8AsAABgBAABjYxBErVHmP+EIQ7Zq1+8/AAAAP8sAAAAAAAAAAfELAAAYAQAAXzByoCJa5j8lCiiHntHvPwAAAD/bAAAAAAAAAAHyCwAAGAEAAFz90/yXYuY/aQsNWNLL7z8AAAA/2wAAAAAAAAAB8wsAABgBAABYyjVZDWvmP60M8igGxu8/AAAAP+sAAAAAAAAAAfQLAAAYAQAAVJeXtYJz5j/zDdf5OcDvPwAAAD/rAAAAAAAAAAH1CwAAGAEAAFBk+RH4e+Y/Nw+8ym267z8AAAA/+gAAAAAAAAAB9gsAABgBAADOSirAMoDmP8ERhmzVru8/AAAAP/oAAAAAAAAAAfcLAAAYAQAATTFbbm2E5j8FE2s9CanvPwAAAD8KAQAAAAAAAAH4CwAAGAEAAE0xW25thOY/jxU133Cd7z8AAAA/JwEAAAAAAAAB+QsAABgBAABNMVtubYTmPxcY/4DYke8/AAAAPycBAAAAAAAAAfoLAAAYAQAAD66rnWfw5T//M610TBLvPwAAAD8AAAAAAAAAAAH7CwAAGAEAAPVIWCSdK+Y/mzsLWoPv7j8AAAA/AAAAAAAAAAAB/AsAABgBAADxFbqAEjTmP5s7C1qD7+4/AAAAPxAAAAAAAAAAAf0LAAAYAQAA7eIb3Yc85j/hPPAqt+nuPwAAAD8QAAAAAAAAAAH+CwAAGAEAAOmvfTn9ROY/4TzwKrfp7j8AAAA/IAAAAAAAAAAB/wsAABgBAADlfN+Vck3mP+E88Cq36e4/AAAAPyAAAAAAAAAAAQAMAAAYAQAA4UlB8udV5j8jPtX76uPuPwAAAD8vAAAAAAAAAAEBDAAAGAEAAN4Wo05dXuY/Iz7V++rj7j8AAAA/LwAAAAAAAAABAgwAABgBAADZ4wSr0mbmP2k/uswe3u4/AAAAPz8AAAAAAAAAAQMMAAAYAQAA1rBmB0hv5j9pP7rMHt7uPwAAAD8/AAAAAAAAAAEEDAAAGAEAANJ9yGO9d+Y/rUCfnVLY7j8AAAA/PwAAAAAAAAABBQwAABgBAADOSirAMoDmP61An51S2O4/AAAAP08AAAAAAAAAAQYMAAAYAQAATTFbbm2E5j/zQYRuhtLuPwAAAD9eAAAAAAAAAAEHDAAAGAEAAMoXjByoiOY/80GEbobS7j8AAAA/XgAAAAAAAAABCAwAABgBAADH5O14HZHmP/NBhG6G0u4/AAAAP14AAAAAAAAAAQkMAAAYAQAARcseJ1iV5j/zQYRuhtLuPwAAAD9uAAAAAAAAAAEKDAAAGAEAAMKxT9WSmeY/80GEbobS7j8AAAA/fQAAAAAAAAABCwwAABgBAAAaR4aIB9flP6EaySJAhu8/AAAAPwAAAAAAAAAAAQwMAAAYAQAACEhvVlIB5j/HJPGp3lfvPwAAAD8AAAAAAAAAAAENDAAAGAEAAAMV0bLHCeY/USe7S0ZM7z8AAAA/AAAAAAAAAAABDgwAABgBAAB+yGO9dxbmP9kphe2tQO8/AAAAPxAAAAAAAAAAAQ8MAAAYAQAA+Hv2xycj5j8fK2q+4TrvPwAAAD8QAAAAAAAAAAEQDAAAGAEAAHIvidLXL+Y/py00YEkv7z8AAAA/HwAAAAAAAAABEQwAABgBAADt4hvdhzzmPzEw/gGxI+8/AAAAPx8AAAAAAAAAARIMAAAYAQAAZ5au5zdJ5j91MePS5B3vPwAAAD8vAAAAAAAAAAETDAAAGAEAAOFJQfLnVeY//zOtdEwS7z8AAAA/LwAAAAAAAAABFAwAABgBAADZ4wSr0mbmP0M1kkWADO8/AAAAPz4AAAAAAAAAARUMAAAYAQAAVJeXtYJz5j+JNncWtAbvPwAAAD8+AAAAAAAAAAEWDAAAGAEAAM5KKsAygOY/zTdc5+cA7z8AAAA/TgAAAAAAAAABFwwAABgBAADKF4wcqIjmP803XOfnAO8/AAAAP04AAAAAAAAAARgMAAAYAQAAMnk7Xkek5T+BV7lN92/uPwAAAD8AAAAAAAAAAAEZDAAAGAEAABcU6OR83+U/7WLGpck77j8AAAA/AAAAAAAAAAABGgwAABgBAACRx3rvLOzlP+1ixqXJO+4/AAAAPxAAAAAAAAAAARsMAAAYAQAAC3sN+tz45T8vZKt2/TXuPwAAAD8QAAAAAAAAAAEcDAAAGAEAAIYuoASNBeY/dWWQRzEw7j8AAAA/HwAAAAAAAAABHQwAABgBAAAA4jIPPRLmP7lmdRhlKu4/AAAAPx8AAAAAAAAAAR4MAAAYAQAA/a6Ua7Ia5j+5ZnUYZSruPwAAAD8vAAAAAAAAAAEfDAAAGAEAAPh79scnI+Y//2da6Zgk7j8AAAA/LwAAAAAAAAABIAwAABgBAAByL4nS1y/mP0NpP7rMHu4/AAAAPy8AAAAAAAAAASEMAAAYAQAA8RW6gBI05j+HaiSLABnuPwAAAD8/AAAAAAAAAAEiDAAAGAEAAO3iG92HPOY/h2okiwAZ7j8AAAA/TgAAAAAAAAABIwwAABgBAADpr305/UTmP81rCVw0E+4/AAAAP14AAAAAAAAAASQMAAAYAQAAZ5au5zdJ5j8Rbe4saA3uPwAAAD9eAAAAAAAAAAElDAAAGAEAAOV835VyTeY/EW3uLGgN7j8AAAA/XgAAAAAAAAABJgwAABgBAADlfN+Vck3mP1du0/2bB+4/AAAAP30AAAAAAAAAAScMAAAYAQAAZ5au5zdJ5j9XbtP9mwfuPwAAAD99AAAAAAAAAAEoDAAAGAEAAOmvfTn9ROY/V27T/ZsH7j8AAAA/jQAAAAAAAAABKQwAABgBAABqyUyLwkDmP1du0/2bB+4/AAAAP40AAAAAAAAAASoMAAAYAQAA7eIb3Yc85j9XbtP9mwfuPwAAAD+cAAAAAAAAAAErDAAAGAEAAPEVuoASNOY/V27T/ZsH7j8AAAA/nAAAAAAAAAABLAwAABgBAAD1SFgknSvmP1du0/2bB+4/AAAAP6wAAAAAAAAAAS0MAAAYAQAA+Hv2xycj5j9XbtP9mwfuPwAAAD+sAAAAAAAAAAEuDAAAGAEAAP2ulGuyGuY/V27T/ZsH7j8AAAA/vAAAAAAAAAABLwwAABgBAAAA4jIPPRLmPxFt7ixoDe4/AAAAP7wAAAAAAAAAATAMAAAYAQAAAxXRsscJ5j8Rbe4saA3uPwAAAD/LAAAAAAAAAAExDAAAGAEAAIlhPqgX/eU/EW3uLGgN7j8AAAA/ywAAAAAAAAABMgwAABgBAAAPrqudZ/DlPxFt7ixoDe4/AAAAP9sAAAAAAAAAATMMAAAYAQAAE+FJQfLn5T/NawlcNBPuPwAAAD/bAAAAAAAAAAE0DAAAGAEAAJkttzZC2+U/zWsJXDQT7j8AAAA/6gAAAAAAAAABNQwAABgBAACdYFXazNLlP4dqJIsAGe4/AAAAP+oAAAAAAAAAATYMAAAYAQAAoJPzfVfK5T+HaiSLABnuPwAAAD/6AAAAAAAAAAE3DAAAGAEAAKXGkSHiweU/Q2k/uswe7j8AAAA/+gAAAAAAAAABOAwAABgBAACo+S/FbLnlP0NpP7rMHu4/AAAAPwoBAAAAAAAAATkMAAAYAQAAKhP/FjK15T//Z1rpmCTuPwAAAD8KAQAAAAAAAAE6DAAAGAEAAC5Gnbq8rOU//2da6Zgk7j8AAAA/GQEAAAAAAAABOwwAABgBAACwX2wMgqjlP7lmdRhlKu4/AAAAPxkBAAAAAAAAATwMAAAYAQAAMnk7Xkek5T+5ZnUYZSruPwAAAD8pAQAAAAAAAAE9DAAAGAEAALOSCrAMoOU/uWZ1GGUq7j8AAAA/KQEAAAAAAAABPgwAABgBAAA2rNkB0pvlP3VlkEcxMO4/AAAAPzkBAAAAAAAAAT8MAAAYAQAAuMWoU5eX5T91ZZBHMTDuPwAAAD85AQAAAAAAAAFADAAAGAEAADnfd6Vck+U/dWWQRzEw7j8AAAA/SAEAAAAAAAABQQwAABgBAAC4xahTl5flP3VlkEcxMO4/AAAAP1gBAAAAAAAAAUIMAAAYAQAANqzZAdKb5T91ZZBHMTDuPwAAAD9nAQAAAAAAAAFDDAAAGAEAALOSCrAMoOU/dWWQRzEw7j8AAAA/dwEAAAAAAAABRAwAABgBAACwX2wMgqjlP7lmdRhlKu4/AAAAP3cBAAAAAAAAAUUMAAAYAQAArSzOaPew5T+5ZnUYZSruPwAAAD+HAQAAAAAAAAFGDAAAGAEAAKj5L8VsueU//2da6Zgk7j8AAAA/hwEAAAAAAAABRwwAABgBAAAircLPHMblP/9nWumYJO4/AAAAP5YBAAAAAAAAAUgMAAAYAQAAnWBV2szS5T9DaT+6zB7uPwAAAD+mAQAAAAAAAAFJDAAAGAEAABcU6OR83+U/Q2k/uswe7j8AAAA/pgEAAAAAAAABSgwAABgBAAAPrqudZ/DlP0NpP7rMHu4/AAAAP6YBAAAAAAAAAUsMAAAYAQAACEhvVlIB5j+HaiSLABnuPwAAAD+2AQAAAAAAAAFMDAAAGAEAAIL7AWECDuY/h2okiwAZ7j8AAAA/tgEAAAAAAAABTQwAABgBAAB6lcUZ7R7mP81rCVw0E+4/AAAAP8kBAAAAAAAAAU4MAAAYAQAA9UhYJJ0r5j8Rbe4saA3uPwAAAD/JAQAAAAAAAAFPDAAAGAEAAG/86i5NOOY/V27T/ZsH7j8AAAA/2QEAAAAAAAABUAwAABgBAADpr305/UTmP5tvuM7PAe4/AAAAP9kBAAAAAAAAAVEMAAAYAQAAY2MQRK1R5j+bb7jOzwHuPwAAAD/ZAQAAAAAAAAFSDAAAGAEAAN4Wo05dXuY/33CdnwP87T8AAAA/6AEAAAAAAAABUwwAABgBAADZ4wSr0mbmPyNygnA39u0/AAAAP+gBAAAAAAAACw=="/>
</p:tagLst>
</file>

<file path=ppt/tags/tag46.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92762|recordLength=92766|start=0|end=92762|audioFormat={00001610-0000-0010-8000-00AA00389B71}|audioRate=44100|muted=false|volume=0.8|fadeIn=0|fadeOut=0|videoFormat={34363248-0000-0010-8000-00AA00389B71}|videoRate=15|videoWidth=256|videoHeight=256"/>
</p:tagLst>
</file>

<file path=ppt/tags/tag47.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2kLT8JAwAAACQAAAAzAAAABwMAAAAAAQAAAEAAAAAECUlua0F0b21WMQIAAAAJBAAAAAkFAAAACQYAAAAJBwAAAAkIAAAACQkAAAAJCgAAAAkLAAAACQwAAAAJDQAAAAkOAAAACQ8AAAAJEAAAAAkRAAAACRIAAAAJEwAAAAkUAAAACRUAAAAJFgAAAAkXAAAACRgAAAAJGQAAAAkaAAAACRsAAAAJHAAAAAkdAAAACR4AAAAJHwAAAAkgAAAACSEAAAAJIgAAAAkjAAAACSQAAAAJJQAAAAkmAAAACScAAAANHAUEAAAAC1BlblN0cm9rZVYxBAAAAApBdHRyaWJ1dGVzBVRyYWNlCVN0YXJ0VGltZQRUeXBlBAQABA9QZW5BdHRyaWJ1dGVzVjECAAAACklua1RyYWNlVjECAAAAEAxBY3Rpb25UeXBlVjECAAAAAgAAAAkoAAAACSkAAACveQAAAAAAAAXW////DEFjdGlvblR5cGVWMQEAAAAHdmFsdWVfXwAIAgAAAAAAAAABBQAAAAQAAAAJKwAAAAksAAAAQn0AAAAAAAAB0////9b///8AAAAAAQYAAAAEAAAACS4AAAAJLwAAAH6AAAAAAAAAAdD////W////AAAAAAEHAAAABAAAAAkxAAAACTIAAAB1ggAAAAAAAAHN////1v///wAAAAABCAAAAAQAAAAJNAAAAAk1AAAAzYMAAAAAAAAByv///9b///8AAAAAAQkAAAAEAAAACTcAAAAJOAAAAHaFAAAAAAAAAcf////W////AAAAAAEKAAAABAAAAAk6AAAACTsAAABoiAAAAAAAAAHE////1v///wAAAAABCwAAAAQAAAAJPQAAAAk+AAAAiooAAAAAAAABwf///9b///8AAAAAAQwAAAAEAAAACUAAAAAJQQAAAPCMAAAAAAAAAb7////W////AAAAAAENAAAABAAAAAlDAAAACUQAAADTjgAAAAAAAAG7////1v///wAAAAABDgAAAAQAAAAJRgAAAAlHAAAAEJAAAAAAAAABuP///9b///8AAAAAAQ8AAAAEAAAACUkAAAAJSgAAABChAAAAAAAAAbX////W////AAAAAAEQAAAABAAAAAlMAAAACU0AAAACowAAAAAAAAGy////1v///wAAAAABEQAAAAQAAAAJTwAAAAlQAAAAiKgAAAAAAAABr////9b///8AAAAAARIAAAAEAAAACVIAAAAJUwAAAMqqAAAAAAAAAaz////W////AAAAAAETAAAABAAAAAlVAAAACVYAAADhrAAAAAAAAAGp////1v///wAAAAABFAAAAAQAAAAJWAAAAAlZAAAAMcQAAAAAAAABpv///9b///8AAAAAARUAAAAEAAAACVsAAAAJXAAAAKvHAAAAAAAAAaP////W////AAAAAAEWAAAABAAAAAleAAAACV8AAACzzQAAAAAAAAGg////1v///wAAAAABFwAAAAQAAAAJYQAAAAliAAAAM9AAAAAAAAABnf///9b///8AAAAAARgAAAAEAAAACWQAAAAJZQAAAEnSAAAAAAAAAZr////W////AAAAAAEZAAAABAAAAAlnAAAACWgAAAAy1AAAAAAAAAGX////1v///wAAAAABGgAAAAQAAAAJagAAAAlrAAAAQvQAAAAAAAABlP///9b///8AAAAAARsAAAAEAAAACW0AAAAJbgAAAD/3AAAAAAAAAZH////W////AAAAAAEcAAAABAAAAAlwAAAACXEAAAA/+gAAAAAAAAGO////1v///wAAAAABHQAAAAQAAAAJcwAAAAl0AAAA6fsAAAAAAAABi////9b///8AAAAAAR4AAAAEAAAACXYAAAAJdwAAAGIEAQAAAAAAAYj////W////AAAAAAEfAAAABAAAAAl5AAAACXoAAACGNgEAAAAAAAGF////1v///wAAAAABIAAAAAQAAAAJfAAAAAl9AAAA8jcBAAAAAAABgv///9b///8AAAAAASEAAAAEAAAACX8AAAAJgAAAACk5AQAAAAAAAX/////W////AAAAAAEiAAAABAAAAAmCAAAACYMAAACuOwEAAAAAAAF8////1v///wAAAAABIwAAAAQAAAAJhQAAAAmGAAAAoT0BAAAAAAABef///9b///8AAAAAASQAAAAEAAAACYgAAAAJiQAAALo+AQAAAAAAAXb////W////AAAAAAElAAAABAAAAAmLAAAACYwAAABqPwEAAAAAAAFz////1v///wAAAAABJgAAAAQAAAAJjgAAAAmPAAAAfkQBAAAAAAABcP///9b///8AAAAAAScAAAAEAAAACZEAAAAJkgAAAEhGAQAAAAAAAW3////W////AAAAAAUoAAAAD1BlbkF0dHJpYnV0ZXNWMQoAAAAHX2NvbG9yQQdfY29sb3JSB19jb2xvckcHX2NvbG9yQgpGaXRUb0N1cnZlBkhlaWdodA5JZ25vcmVQcmVzc3VyZQ1Jc0hpZ2hsaWdodGVyBVNoYXBlBVdpZHRoAAAAAAAAAAAEAAICAgIBBgEBDEJydXNoU2hhcGVWMQIAAAAGAgAAAP9wMKAAAAAAAAAACEAAAAVs////DEJydXNoU2hhcGVWMQEAAAAHdmFsdWVfXwAIAgAAAAEAAAAAAAAAAAAIQAUpAAAACklua1RyYWNlVjEDAAAADUxpc3RgMStfaXRlbXMMTGlzdGAxK19zaXplD0xpc3RgMStfdmVyc2lvbgQAABhTaGFyZWQuSW5raW5nLklua1BvaW50W10CAAAACAgCAAAACZUAAABNAAAATQAAAAErAAAAKAAAAP9wMKAAAAAAAAAACEAAAAFq////bP///wEAAAAAAAAAAAAIQAEsAAAAKQAAAAmXAAAAOgAAADoAAAABLgAAACgAAAD/cDCgAAAAAAAAAAhAAAABaP///2z///8BAAAAAAAAAAAACEABLwAAACkAAAAJmQAAAC0AAAAtAAAAATEAAAAoAAAA/3AwoAAAAAAAAAAIQAAAAWb///9s////AQAAAAAAAAAAAAhAATIAAAApAAAACZsAAAAYAAAAGAAAAAE0AAAAKAAAAP9wMKAAAAAAAAAACEAAAAFk////bP///wEAAAAAAAAAAAAIQAE1AAAAKQAAAAmdAAAAFQAAABUAAAABNwAAACgAAAD/cDCgAAAAAAAAAAhAAAABYv///2z///8BAAAAAAAAAAAACEABOAAAACkAAAAJnwAAABkAAAAZAAAAAToAAAAoAAAA/3AwoAAAAAAAAAAIQAAAAWD///9s////AQAAAAAAAAAAAAhAATsAAAApAAAACaEAAAA0AAAANAAAAAE9AAAAKAAAAP9wMKAAAAAAAAAACEAAAAFe////bP///wEAAAAAAAAAAAAIQAE+AAAAKQAAAAmjAAAAKwAAACsAAAABQAAAACgAAAD/cDCgAAAAAAAAAAhAAAABXP///2z///8BAAAAAAAAAAAACEABQQAAACkAAAAJpQAAACgAAAAoAAAAAUMAAAAoAAAA/3AwoAAAAAAAAAAIQAAAAVr///9s////AQAAAAAAAAAAAAhAAUQAAAApAAAACacAAAAWAAAAFgAAAAFGAAAAKAAAAP9wMKAAAAAAAAAACEAAAAFY////bP///wEAAAAAAAAAAAAIQAFHAAAAKQAAAAmpAAAAFAAAABQAAAABSQAAACgAAAD/cDCgAAAAAAAAAAhAAAABVv///2z///8BAAAAAAAAAAAACEABSgAAACkAAAAJqwAAADAAAAAwAAAAAUwAAAAoAAAA/3AwoAAAAAAAAAAIQAAAAVT///9s////AQAAAAAAAAAAAAhAAU0AAAApAAAACa0AAAAqAAAAKgAAAAFPAAAAKAAAAP9wMKAAAAAAAAAACEAAAAFS////bP///wEAAAAAAAAAAAAIQAFQAAAAKQAAAAmvAAAAMwAAADMAAAABUgAAACgAAAD/cDCgAAAAAAAAAAhAAAABUP///2z///8BAAAAAAAAAAAACEABUwAAACkAAAAJsQAAACEAAAAhAAAAAVUAAAAoAAAA/3AwoAAAAAAAAAAIQAAAAU7///9s////AQAAAAAAAAAAAAhAAVYAAAApAAAACbMAAAAfAAAAHwAAAAFYAAAAKAAAAP9wMKAAAAAAAAAACEAAAAFM////bP///wEAAAAAAAAAAAAIQAFZAAAAKQAAAAm1AAAAWAAAAFgAAAABWwAAACgAAAD/cDCgAAAAAAAAAAhAAAABSv///2z///8BAAAAAAAAAAAACEABXAAAACkAAAAJtwAAACoAAAAqAAAAAV4AAAAoAAAA/3AwoAAAAAAAAAAIQAAAAUj///9s////AQAAAAAAAAAAAAhAAV8AAAApAAAACbkAAAA4AAAAOAAAAAFhAAAAKAAAAP9wMKAAAAAAAAAACEAAAAFG////bP///wEAAAAAAAAAAAAIQAFiAAAAKQAAAAm7AAAAKgAAACoAAAABZAAAACgAAAD/cDCgAAAAAAAAAAhAAAABRP///2z///8BAAAAAAAAAAAACEABZQAAACkAAAAJvQAAABYAAAAWAAAAAWcAAAAoAAAA/3AwoAAAAAAAAAAIQAAAAUL///9s////AQAAAAAAAAAAAAhAAWgAAAApAAAACb8AAABOAAAATgAAAAFqAAAAKAAAAP9wMKAAAAAAAAAACEAAAAFA////bP///wEAAAAAAAAAAAAIQAFrAAAAKQAAAAnBAAAAWgAAAFoAAAABbQAAACgAAAD/cDCgAAAAAAAAAAhAAAABPv///2z///8BAAAAAAAAAAAACEABbgAAACkAAAAJwwAAAFYAAABWAAAAAXAAAAAoAAAA/3AwoAAAAAAAAAAIQAAAATz///9s////AQAAAAAAAAAAAAhAAXEAAAApAAAACcUAAAAmAAAAJgAAAAFzAAAAKAAAAP9wMKAAAAAAAAAACEAAAAE6////bP///wEAAAAAAAAAAAAIQAF0AAAAKQAAAAnHAAAADQEAAA0BAAABdgAAACgAAAD/cDCgAAAAAAAAAAhAAAABOP///2z///8BAAAAAAAAAAAACEABdwAAACkAAAAJyQAAAA4AAAAOAAAAAXkAAAAoAAAA/3AwoAAAAAAAAAAIQAAAATb///9s////AQAAAAAAAAAAAAhAAXoAAAApAAAACcsAAAAiAAAAIgAAAAF8AAAAKAAAAP9wMKAAAAAAAAAACEAAAAE0////bP///wEAAAAAAAAAAAAIQAF9AAAAKQAAAAnNAAAACQAAAAkAAAABfwAAACgAAAD/cDCgAAAAAAAAAAhAAAABMv///2z///8BAAAAAAAAAAAACEABgAAAACkAAAAJzwAAAEAAAABAAAAAAYIAAAAoAAAA/3AwoAAAAAAAAAAIQAAAATD///9s////AQAAAAAAAAAAAAhAAYMAAAApAAAACdEAAAA2AAAANgAAAAGFAAAAKAAAAP9wMKAAAAAAAAAACEAAAAEu////bP///wEAAAAAAAAAAAAIQAGGAAAAKQAAAAnTAAAAFQAAABUAAAABiAAAACgAAAD/cDCgAAAAAAAAAAhAAAABLP///2z///8BAAAAAAAAAAAACEABiQAAACkAAAAJ1QAAAAYAAAAGAAAAAYsAAAAoAAAA/3AwoAAAAAAAAAAIQAAAASr///9s////AQAAAAAAAAAAAAhAAYwAAAApAAAACdcAAACiAAAAogAAAAGOAAAAKAAAAP9wMKAAAAAAAAAACEAAAAEo////bP///wEAAAAAAAAAAAAIQAGPAAAAKQAAAAnZAAAALAAAACwAAAABkQAAACgAAAD/cDCgAAAAAAAAAAhAAAABJv///2z///8BAAAAAAAAAAAACEABkgAAACkAAAAJ2wAAABIAAAASAAAAB5UAAAAAAQAAAIAAAAAECklua1BvaW50VjECAAAACdwAAAAJ3QAAAAneAAAACd8AAAAJ4AAAAAnhAAAACeIAAAAJ4wAAAAnkAAAACeUAAAAJ5gAAAAnnAAAACegAAAAJ6QAAAAnqAAAACesAAAAJ7AAAAAntAAAACe4AAAAJ7wAAAAnwAAAACfEAAAAJ8gAAAAnzAAAACfQAAAAJ9QAAAAn2AAAACfcAAAAJ+AAAAAn5AAAACfoAAAAJ+wAAAAn8AAAACf0AAAAJ/gAAAAn/AAAACQABAAAJAQEAAAkCAQAACQMBAAAJBAEAAAkFAQAACQYBAAAJBwEAAAkIAQAACQkBAAAJCgEAAAkLAQAACQwBAAAJDQEAAAkOAQAACQ8BAAAJEAEAAAkRAQAACRIBAAAJEwEAAAkUAQAACRUBAAAJFgEAAAkXAQAACRgBAAAJGQEAAAkaAQAACRsBAAAJHAEAAAkdAQAACR4BAAAJHwEAAAkgAQAACSEBAAAJIgEAAAkjAQAACSQBAAAJJQEAAAkmAQAACScBAAAJKAEAAA0zB5cAAAAAAQAAAEAAAAAECklua1BvaW50VjECAAAACSkBAAAJKgEAAAkrAQAACSwBAAAJLQEAAAkuAQAACS8BAAAJMAEAAAkxAQAACTIBAAAJMwEAAAk0AQAACTUBAAAJNgEAAAk3AQAACTgBAAAJOQEAAAk6AQAACTsBAAAJPAEAAAk9AQAACT4BAAAJPwEAAAlAAQAACUEBAAAJQgEAAAlDAQAACUQBAAAJRQEAAAlGAQAACUcBAAAJSAEAAAlJAQAACUoBAAAJSwEAAAlMAQAACU0BAAAJTgEAAAlPAQAACVABAAAJUQEAAAlSAQAACVMBAAAJVAEAAAlVAQAACVYBAAAJVwEAAAlYAQAACVkBAAAJWgEAAAlbAQAACVwBAAAJXQEAAAleAQAACV8BAAAJYAEAAAlhAQAACWIBAAANBgeZAAAAAAEAAABAAAAABApJbmtQb2ludFYxAgAAAAljAQAACWQBAAAJZQEAAAlmAQAACWcBAAAJaAEAAAlpAQAACWoBAAAJawEAAAlsAQAACW0BAAAJbgEAAAlvAQAACXABAAAJcQEAAAlyAQAACXMBAAAJdAEAAAl1AQAACXYBAAAJdwEAAAl4AQAACXkBAAAJegEAAAl7AQAACXwBAAAJfQEAAAl+AQAACX8BAAAJgAEAAAmBAQAACYIBAAAJgwEAAAmEAQAACYUBAAAJhgEAAAmHAQAACYgBAAAJiQEAAAmKAQAACYsBAAAJjAEAAAmNAQAACY4BAAAJjwEAAA0TB5sAAAAAAQAAACAAAAAECklua1BvaW50VjECAAAACZABAAAJkQEAAAmSAQAACZMBAAAJlAEAAAmVAQAACZYBAAAJlwEAAAmYAQAACZkBAAAJmgEAAAmbAQAACZwBAAAJnQEAAAmeAQAACZ8BAAAJoAEAAAmhAQAACaIBAAAJowEAAAmkAQAACaUBAAAJpgEAAAmnAQAADQgHnQAAAAABAAAAIAAAAAQKSW5rUG9pbnRWMQIAAAAJqAEAAAmpAQAACaoBAAAJqwEAAAmsAQAACa0BAAAJrgEAAAmvAQAACbABAAAJsQEAAAmyAQAACbMBAAAJtAEAAAm1AQAACbYBAAAJtwEAAAm4AQAACbkBAAAJugEAAAm7AQAACbwBAAANCwefAAAAAAEAAAAgAAAABApJbmtQb2ludFYxAgAAAAm9AQAACb4BAAAJvwEAAAnAAQAACcEBAAAJwgEAAAnDAQAACcQBAAAJxQEAAAnGAQAACccBAAAJyAEAAAnJAQAACcoBAAAJywEAAAnMAQAACc0BAAAJzgEAAAnPAQAACdABAAAJ0QEAAAnSAQAACdMBAAAJ1AEAAAnVAQAADQcHoQAAAAABAAAAQAAAAAQKSW5rUG9pbnRWMQIAAAAJ1gEAAAnXAQAACdgBAAAJ2QEAAAnaAQAACdsBAAAJ3AEAAAndAQAACd4BAAAJ3wEAAAngAQAACeEBAAAJ4gEAAAnjAQAACeQBAAAJ5QEAAAnmAQAACecBAAAJ6AEAAAnpAQAACeoBAAAJ6wEAAAnsAQAACe0BAAAJ7gEAAAnvAQAACfABAAAJ8QEAAAnyAQAACfMBAAAJ9AEAAAn1AQAACfYBAAAJ9wEAAAn4AQAACfkBAAAJ+gEAAAn7AQAACfwBAAAJ/QEAAAn+AQAACf8BAAAJAAIAAAkBAgAACQICAAAJAwIAAAkEAgAACQUCAAAJBgIAAAkHAgAACQgCAAAJCQIAAA0MB6MAAAAAAQAAAEAAAAAECklua1BvaW50VjECAAAACQoCAAAJCwIAAAkMAgAACQ0CAAAJDgIAAAkPAgAACRACAAAJEQIAAAkSAgAACRMCAAAJFAIAAAkVAgAACRYCAAAJFwIAAAkYAgAACRkCAAAJGgIAAAkbAgAACRwCAAAJHQIAAAkeAgAACR8CAAAJIAIAAAkhAgAACSICAAAJIwIAAAkkAgAACSUCAAAJJgIAAAknAgAACSgCAAAJKQIAAAkqAgAACSsCAAAJLAIAAAktAgAACS4CAAAJLwIAAAkwAgAACTECAAAJMgIAAAkzAgAACTQCAAANFQelAAAAAAEAAABAAAAABApJbmtQb2ludFYxAgAAAAk1AgAACTYCAAAJNwIAAAk4AgAACTkCAAAJOgIAAAk7AgAACTwCAAAJPQIAAAk+AgAACT8CAAAJQAIAAAlBAgAACUICAAAJQwIAAAlEAgAACUUCAAAJRgIAAAlHAgAACUgCAAAJSQIAAAlKAgAACUsCAAAJTAIAAAlNAgAACU4CAAAJTwIAAAlQAgAACVECAAAJUgIAAAlTAgAACVQCAAAJVQIAAAlWAgAACVcCAAAJWAIAAAlZAgAACVoCAAAJWwIAAAlcAgAADRgHpwAAAAABAAAAIAAAAAQKSW5rUG9pbnRWMQIAAAAJXQIAAAleAgAACV8CAAAJYAIAAAlhAgAACWICAAAJYwIAAAlkAgAACWUCAAAJZgIAAAlnAgAACWgCAAAJaQIAAAlqAgAACWsCAAAJbAIAAAltAgAACW4CAAAJbwIAAAlwAgAACXECAAAJcgIAAA0KB6kAAAAAAQAAACAAAAAECklua1BvaW50VjECAAAACXMCAAAJdAIAAAl1AgAACXYCAAAJdwIAAAl4AgAACXkCAAAJegIAAAl7AgAACXwCAAAJfQIAAAl+AgAACX8CAAAJgAIAAAmBAgAACYICAAAJgwIAAAmEAgAACYUCAAAJhgIAAA0MB6sAAAAAAQAAAEAAAAAECklua1BvaW50VjECAAAACYcCAAAJiAIAAAmJAgAACYoCAAAJiwIAAAmMAgAACY0CAAAJjgIAAAmPAgAACZACAAAJkQIAAAmSAgAACZMCAAAJlAIAAAmVAgAACZYCAAAJlwIAAAmYAgAACZkCAAAJmgIAAAmbAgAACZwCAAAJnQIAAAmeAgAACZ8CAAAJoAIAAAmhAgAACaICAAAJowIAAAmkAgAACaUCAAAJpgIAAAmnAgAACagCAAAJqQIAAAmqAgAACasCAAAJrAIAAAmtAgAACa4CAAAJrwIAAAmwAgAACbECAAAJsgIAAAmzAgAACbQCAAAJtQIAAAm2AgAADRAHrQAAAAABAAAAQAAAAAQKSW5rUG9pbnRWMQIAAAAJtwIAAAm4AgAACbkCAAAJugIAAAm7AgAACbwCAAAJvQIAAAm+AgAACb8CAAAJwAIAAAnBAgAACcICAAAJwwIAAAnEAgAACcUCAAAJxgIAAAnHAgAACcgCAAAJyQIAAAnKAgAACcsCAAAJzAIAAAnNAgAACc4CAAAJzwIAAAnQAgAACdECAAAJ0gIAAAnTAgAACdQCAAAJ1QIAAAnWAgAACdcCAAAJ2AIAAAnZAgAACdoCAAAJ2wIAAAncAgAACd0CAAAJ3gIAAAnfAgAACeACAAANFgevAAAAAAEAAABAAAAABApJbmtQb2ludFYxAgAAAAnhAgAACeICAAAJ4wIAAAnkAgAACeUCAAAJ5gIAAAnnAgAACegCAAAJ6QIAAAnqAgAACesCAAAJ7AIAAAntAgAACe4CAAAJ7wIAAAnwAgAACfECAAAJ8gIAAAnzAgAACfQCAAAJ9QIAAAn2AgAACfcCAAAJ+AIAAAn5AgAACfoCAAAJ+wIAAAn8AgAACf0CAAAJ/gIAAAn/AgAACQADAAAJAQMAAAkCAwAACQMDAAAJBAMAAAkFAwAACQYDAAAJBwMAAAkIAwAACQkDAAAJCgMAAAkLAwAACQwDAAAJDQMAAAkOAwAACQ8DAAAJEAMAAAkRAwAACRIDAAAJEwMAAA0NB7EAAAAAAQAAAEAAAAAECklua1BvaW50VjECAAAACRQDAAAJFQMAAAkWAwAACRcDAAAJGAMAAAkZAwAACRoDAAAJGwMAAAkcAwAACR0DAAAJHgMAAAkfAwAACSADAAAJIQMAAAkiAwAACSMDAAAJJAMAAAklAwAACSYDAAAJJwMAAAkoAwAACSkDAAAJKgMAAAkrAwAACSwDAAAJLQMAAAkuAwAACS8DAAAJMAMAAAkxAwAACTIDAAAJMwMAAAk0AwAADR8HswAAAAABAAAAIAAAAAQKSW5rUG9pbnRWMQIAAAAJNQMAAAk2AwAACTcDAAAJOAMAAAk5AwAACToDAAAJOwMAAAk8AwAACT0DAAAJPgMAAAk/AwAACUADAAAJQQMAAAlCAwAACUMDAAAJRAMAAAlFAwAACUYDAAAJRwMAAAlIAwAACUkDAAAJSgMAAAlLAwAACUwDAAAJTQMAAAlOAwAACU8DAAAJUAMAAAlRAwAACVIDAAAJUwMAAAoHtQAAAAABAAAAgAAAAAQKSW5rUG9pbnRWMQIAAAAJVAMAAAlVAwAACVYDAAAJVwMAAAlYAwAACVkDAAAJWgMAAAlbAwAACVwDAAAJXQMAAAleAwAACV8DAAAJYAMAAAlhAwAACWIDAAAJYwMAAAlkAwAACWUDAAAJZgMAAAlnAwAACWgDAAAJaQMAAAlqAwAACWsDAAAJbAMAAAltAwAACW4DAAAJbwMAAAlwAwAACXEDAAAJcgMAAAlzAwAACXQDAAAJdQMAAAl2AwAACXcDAAAJeAMAAAl5AwAACXoDAAAJewMAAAl8AwAACX0DAAAJfgMAAAl/AwAACYADAAAJgQMAAAmCAwAACYMDAAAJhAMAAAmFAwAACYYDAAAJhwMAAAmIAwAACYkDAAAJigMAAAmLAwAACYwDAAAJjQMAAAmOAwAACY8DAAAJkAMAAAmRAwAACZIDAAAJkwMAAAmUAwAACZUDAAAJlgMAAAmXAwAACZgDAAAJmQMAAAmaAwAACZsDAAAJnAMAAAmdAwAACZ4DAAAJnwMAAAmgAwAACaEDAAAJogMAAAmjAwAACaQDAAAJpQMAAAmmAwAACacDAAAJqAMAAAmpAwAACaoDAAAJqwMAAA0oB7cAAAAAAQAAAEAAAAAECklua1BvaW50VjECAAAACawDAAAJrQMAAAmuAwAACa8DAAAJsAMAAAmxAwAACbIDAAAJswMAAAm0AwAACbUDAAAJtgMAAAm3AwAACbgDAAAJuQMAAAm6AwAACbsDAAAJvAMAAAm9AwAACb4DAAAJvwMAAAnAAwAACcEDAAAJwgMAAAnDAwAACcQDAAAJxQMAAAnGAwAACccDAAAJyAMAAAnJAwAACcoDAAAJywMAAAnMAwAACc0DAAAJzgMAAAnPAwAACdADAAAJ0QMAAAnSAwAACdMDAAAJ1AMAAAnVAwAADRYHuQAAAAABAAAAQAAAAAQKSW5rUG9pbnRWMQIAAAAJ1gMAAAnXAwAACdgDAAAJ2QMAAAnaAwAACdsDAAAJ3AMAAAndAwAACd4DAAAJ3wMAAAngAwAACeEDAAAJ4gMAAAnjAwAACeQDAAAJ5QMAAAnmAwAACecDAAAJ6AMAAAnpAwAACeoDAAAJ6wMAAAnsAwAACe0DAAAJ7gMAAAnvAwAACfADAAAJ8QMAAAnyAwAACfMDAAAJ9AMAAAn1AwAACfYDAAAJ9wMAAAn4AwAACfkDAAAJ+gMAAAn7AwAACfwDAAAJ/QMAAAn+AwAACf8DAAAJAAQAAAkBBAAACQIEAAAJAwQAAAkEBAAACQUEAAAJBgQAAAkHBAAACQgEAAAJCQQAAAkKBAAACQsEAAAJDAQAAAkNBAAADQgHuwAAAAABAAAAQAAAAAQKSW5rUG9pbnRWMQIAAAAJDgQAAAkPBAAACRAEAAAJEQQAAAkSBAAACRMEAAAJFAQAAAkVBAAACRYEAAAJFwQAAAkYBAAACRkEAAAJGgQAAAkbBAAACRwEAAAJHQQAAAkeBAAACR8EAAAJIAQAAAkhBAAACSIEAAAJIwQAAAkkBAAACSUEAAAJJgQAAAknBAAACSgEAAAJKQQAAAkqBAAACSsEAAAJLAQAAAktBAAACS4EAAAJLwQAAAkwBAAACTEEAAAJMgQAAAkzBAAACTQEAAAJNQQAAAk2BAAACTcEAAANFge9AAAAAAEAAAAgAAAABApJbmtQb2ludFYxAgAAAAk4BAAACTkEAAAJOgQAAAk7BAAACTwEAAAJPQQAAAk+BAAACT8EAAAJQAQAAAlBBAAACUIEAAAJQwQAAAlEBAAACUUEAAAJRgQAAAlHBAAACUgEAAAJSQQAAAlKBAAACUsEAAAJTAQAAAlNBAAADQoHvwAAAAABAAAAgAAAAAQKSW5rUG9pbnRWMQIAAAAJTgQAAAlPBAAACVAEAAAJUQQAAAlSBAAACVMEAAAJVAQAAAlVBAAACVYEAAAJVwQAAAlYBAAACVkEAAAJWgQAAAlbBAAACVwEAAAJXQQAAAleBAAACV8EAAAJYAQAAAlhBAAACWIEAAAJYwQAAAlkBAAACWUEAAAJZgQAAAlnBAAACWgEAAAJaQQAAAlqBAAACWsEAAAJbAQAAAltBAAACW4EAAAJbwQAAAlwBAAACXEEAAAJcgQAAAlzBAAACXQEAAAJdQQAAAl2BAAACXcEAAAJeAQAAAl5BAAACXoEAAAJewQAAAl8BAAACX0EAAAJfgQAAAl/BAAACYAEAAAJgQQAAAmCBAAACYMEAAAJhAQAAAmFBAAACYYEAAAJhwQAAAmIBAAACYkEAAAJigQAAAmLBAAACYwEAAAJjQQAAAmOBAAACY8EAAAJkAQAAAmRBAAACZIEAAAJkwQAAAmUBAAACZUEAAAJlgQAAAmXBAAACZgEAAAJmQQAAAmaBAAACZsEAAANMgfBAAAAAAEAAACAAAAABApJbmtQb2ludFYxAgAAAAmcBAAACZ0EAAAJngQAAAmfBAAACaAEAAAJoQQAAAmiBAAACaMEAAAJpAQAAAmlBAAACaYEAAAJpwQAAAmoBAAACakEAAAJqgQAAAmrBAAACawEAAAJrQQAAAmuBAAACa8EAAAJsAQAAAmxBAAACbIEAAAJswQAAAm0BAAACbUEAAAJtgQAAAm3BAAACbgEAAAJuQQAAAm6BAAACbsEAAAJvAQAAAm9BAAACb4EAAAJvwQAAAnABAAACcEEAAAJwgQAAAnDBAAACcQEAAAJxQQAAAnGBAAACccEAAAJyAQAAAnJBAAACcoEAAAJywQAAAnMBAAACc0EAAAJzgQAAAnPBAAACdAEAAAJ0QQAAAnSBAAACdMEAAAJ1AQAAAnVBAAACdYEAAAJ1wQAAAnYBAAACdkEAAAJ2gQAAAnbBAAACdwEAAAJ3QQAAAneBAAACd8EAAAJ4AQAAAnhBAAACeIEAAAJ4wQAAAnkBAAACeUEAAAJ5gQAAAnnBAAACegEAAAJ6QQAAAnqBAAACesEAAAJ7AQAAAntBAAACe4EAAAJ7wQAAAnwBAAACfEEAAAJ8gQAAAnzBAAACfQEAAAJ9QQAAA0mB8MAAAAAAQAAAIAAAAAECklua1BvaW50VjECAAAACfYEAAAJ9wQAAAn4BAAACfkEAAAJ+gQAAAn7BAAACfwEAAAJ/QQAAAn+BAAACf8EAAAJAAUAAAkBBQAACQIFAAAJAwUAAAkEBQAACQUFAAAJBgUAAAkHBQAACQgFAAAJCQUAAAkKBQAACQsFAAAJDAUAAAkNBQAACQ4FAAAJDwUAAAkQBQAACREFAAAJEgUAAAkTBQAACRQFAAAJFQUAAAkWBQAACRcFAAAJGAUAAAkZBQAACRoFAAAJGwUAAAkcBQAACR0FAAAJHgUAAAkfBQAACSAFAAAJIQUAAAkiBQAACSMFAAAJJAUAAAklBQAACSYFAAAJJwUAAAkoBQAACSkFAAAJKgUAAAkrBQAACSwFAAAJLQUAAAkuBQAACS8FAAAJMAUAAAkxBQAACTIFAAAJMwUAAAk0BQAACTUFAAAJNgUAAAk3BQAACTgFAAAJOQUAAAk6BQAACTsFAAAJPAUAAAk9BQAACT4FAAAJPwUAAAlABQAACUEFAAAJQgUAAAlDBQAACUQFAAAJRQUAAAlGBQAACUcFAAAJSAUAAAlJBQAACUoFAAAJSwUAAA0qB8UAAAAAAQAAAEAAAAAECklua1BvaW50VjECAAAACUwFAAAJTQUAAAlOBQAACU8FAAAJUAUAAAlRBQAACVIFAAAJUwUAAAlUBQAACVUFAAAJVgUAAAlXBQAACVgFAAAJWQUAAAlaBQAACVsFAAAJXAUAAAldBQAACV4FAAAJXwUAAAlgBQAACWEFAAAJYgUAAAljBQAACWQFAAAJZQUAAAlmBQAACWcFAAAJaAUAAAlpBQAACWoFAAAJawUAAAlsBQAACW0FAAAJbgUAAAlvBQAACXAFAAAJcQUAAA0aB8cAAAAAAQAAAAACAAAECklua1BvaW50VjECAAAACXIFAAAJcwUAAAl0BQAACXUFAAAJdgUAAAl3BQAACXgFAAAJeQUAAAl6BQAACXsFAAAJfAUAAAl9BQAACX4FAAAJfwUAAAmABQAACYEFAAAJggUAAAmDBQAACYQFAAAJhQUAAAmGBQAACYcFAAAJiAUAAAmJBQAACYoFAAAJiwUAAAmMBQAACY0FAAAJjgUAAAmPBQAACZAFAAAJkQUAAAmSBQAACZMFAAAJlAUAAAmVBQAACZYFAAAJlwUAAAmYBQAACZkFAAAJmgUAAAmbBQAACZwFAAAJnQUAAAmeBQAACZ8FAAAJoAUAAAmhBQAACaIFAAAJowUAAAmkBQAACaUFAAAJpgUAAAmnBQAACagFAAAJqQUAAAmqBQAACasFAAAJrAUAAAmtBQAACa4FAAAJrwUAAAmwBQAACbEFAAAJsgUAAAmzBQAACbQFAAAJtQUAAAm2BQAACbcFAAAJuAUAAAm5BQAACboFAAAJuwUAAAm8BQAACb0FAAAJvgUAAAm/BQAACcAFAAAJwQUAAAnCBQAACcMFAAAJxAUAAAnFBQAACcYFAAAJxwUAAAnIBQAACckFAAAJygUAAAnLBQAACcwFAAAJzQUAAAnOBQAACc8FAAAJ0AUAAAnRBQAACdIFAAAJ0wUAAAnUBQAACdUFAAAJ1gUAAAnXBQAACdgFAAAJ2QUAAAnaBQAACdsFAAAJ3AUAAAndBQAACd4FAAAJ3wUAAAngBQAACeEFAAAJ4gUAAAnjBQAACeQFAAAJ5QUAAAnmBQAACecFAAAJ6AUAAAnpBQAACeoFAAAJ6wUAAAnsBQAACe0FAAAJ7gUAAAnvBQAACfAFAAAJ8QUAAAnyBQAACfMFAAAJ9AUAAAn1BQAACfYFAAAJ9wUAAAn4BQAACfkFAAAJ+gUAAAn7BQAACfwFAAAJ/QUAAAn+BQAACf8FAAAJAAYAAAkBBgAACQIGAAAJAwYAAAkEBgAACQUGAAAJBgYAAAkHBgAACQgGAAAJCQYAAAkKBgAACQsGAAAJDAYAAAkNBgAACQ4GAAAJDwYAAAkQBgAACREGAAAJEgYAAAkTBgAACRQGAAAJFQYAAAkWBgAACRcGAAAJGAYAAAkZBgAACRoGAAAJGwYAAAkcBgAACR0GAAAJHgYAAAkfBgAACSAGAAAJIQYAAAkiBgAACSMGAAAJJAYAAAklBgAACSYGAAAJJwYAAAkoBgAACSkGAAAJKgYAAAkrBgAACSwGAAAJLQYAAAkuBgAACS8GAAAJMAYAAAkxBgAACTIGAAAJMwYAAAk0BgAACTUGAAAJNgYAAAk3BgAACTgGAAAJOQYAAAk6BgAACTsGAAAJPAYAAAk9BgAACT4GAAAJPwYAAAlABgAACUEGAAAJQgYAAAlDBgAACUQGAAAJRQYAAAlGBgAACUcGAAAJSAYAAAlJBgAACUoGAAAJSwYAAAlMBgAACU0GAAAJTgYAAAlPBgAACVAGAAAJUQYAAAlSBgAACVMGAAAJVAYAAAlVBgAACVYGAAAJVwYAAAlYBgAACVkGAAAJWgYAAAlbBgAACVwGAAAJXQYAAAleBgAACV8GAAAJYAYAAAlhBgAACWIGAAAJYwYAAAlkBgAACWUGAAAJZgYAAAlnBgAACWgGAAAJaQYAAAlqBgAACWsGAAAJbAYAAAltBgAACW4GAAAJbwYAAAlwBgAACXEGAAAJcgYAAAlzBgAACXQGAAAJdQYAAAl2BgAACXcGAAAJeAYAAAl5BgAACXoGAAAJewYAAAl8BgAACX0GAAAJfgYAAA3zB8kAAAAAAQAAABAAAAAECklua1BvaW50VjECAAAACX8GAAAJgAYAAAmBBgAACYIGAAAJgwYAAAmEBgAACYUGAAAJhgYAAAmHBgAACYgGAAAJiQYAAAmKBgAACYsGAAAJjAYAAA0CB8sAAAAAAQAAAEAAAAAECklua1BvaW50VjECAAAACY0GAAAJjgYAAAmPBgAACZAGAAAJkQYAAAmSBgAACZMGAAAJlAYAAAmVBgAACZYGAAAJlwYAAAmYBgAACZkGAAAJmgYAAAmbBgAACZwGAAAJnQYAAAmeBgAACZ8GAAAJoAYAAAmhBgAACaIGAAAJowYAAAmkBgAACaUGAAAJpgYAAAmnBgAACagGAAAJqQYAAAmqBgAACasGAAAJrAYAAAmtBgAACa4GAAANHgfNAAAAAAEAAAAQAAAABApJbmtQb2ludFYxAgAAAAmvBgAACbAGAAAJsQYAAAmyBgAACbMGAAAJtAYAAAm1BgAACbYGAAAJtwYAAA0HB88AAAAAAQAAAEAAAAAECklua1BvaW50VjECAAAACbgGAAAJuQYAAAm6BgAACbsGAAAJvAYAAAm9BgAACb4GAAAJvwYAAAnABgAACcEGAAAJwgYAAAnDBgAACcQGAAAJxQYAAAnGBgAACccGAAAJyAYAAAnJBgAACcoGAAAJywYAAAnMBgAACc0GAAAJzgYAAAnPBgAACdAGAAAJ0QYAAAnSBgAACdMGAAAJ1AYAAAnVBgAACdYGAAAJ1wYAAAnYBgAACdkGAAAJ2gYAAAnbBgAACdwGAAAJ3QYAAAneBgAACd8GAAAJ4AYAAAnhBgAACeIGAAAJ4wYAAAnkBgAACeUGAAAJ5gYAAAnnBgAACegGAAAJ6QYAAAnqBgAACesGAAAJ7AYAAAntBgAACe4GAAAJ7wYAAAnwBgAACfEGAAAJ8gYAAAnzBgAACfQGAAAJ9QYAAAn2BgAACfcGAAAH0QAAAAABAAAAQAAAAAQKSW5rUG9pbnRWMQIAAAAJ+AYAAAn5BgAACfoGAAAJ+wYAAAn8BgAACf0GAAAJ/gYAAAn/BgAACQAHAAAJAQcAAAkCBwAACQMHAAAJBAcAAAkFBwAACQYHAAAJBwcAAAkIBwAACQkHAAAJCgcAAAkLBwAACQwHAAAJDQcAAAkOBwAACQ8HAAAJEAcAAAkRBwAACRIHAAAJEwcAAAkUBwAACRUHAAAJFgcAAAkXBwAACRgHAAAJGQcAAAkaBwAACRsHAAAJHAcAAAkdBwAACR4HAAAJHwcAAAkgBwAACSEHAAAJIgcAAAkjBwAACSQHAAAJJQcAAAkmBwAACScHAAAJKAcAAAkpBwAACSoHAAAJKwcAAAksBwAACS0HAAANCgfTAAAAAAEAAAAgAAAABApJbmtQb2ludFYxAgAAAAkuBwAACS8HAAAJMAcAAAkxBwAACTIHAAAJMwcAAAk0BwAACTUHAAAJNgcAAAk3BwAACTgHAAAJOQcAAAk6BwAACTsHAAAJPAcAAAk9BwAACT4HAAAJPwcAAAlABwAACUEHAAAJQgcAAA0LB9UAAAAAAQAAAAgAAAAECklua1BvaW50VjECAAAACUMHAAAJRAcAAAlFBwAACUYHAAAJRwcAAAlIBwAADQIH1wAAAAABAAAAAAEAAAQKSW5rUG9pbnRWMQIAAAAJSQcAAAlKBwAACUsHAAAJTAcAAAlNBwAACU4HAAAJTwcAAAlQBwAACVEHAAAJUgcAAAlTBwAACVQHAAAJVQcAAAlWBwAACVcHAAAJWAcAAAlZBwAACVoHAAAJWwcAAAlcBwAACV0HAAAJXgcAAAlfBwAACWAHAAAJYQcAAAliBwAACWMHAAAJZAcAAAllBwAACWYHAAAJZwcAAAloBwAACWkHAAAJagcAAAlrBwAACWwHAAAJbQcAAAluBwAACW8HAAAJcAcAAAlxBwAACXIHAAAJcwcAAAl0BwAACXUHAAAJdgcAAAl3BwAACXgHAAAJeQcAAAl6BwAACXsHAAAJfAcAAAl9BwAACX4HAAAJfwcAAAmABwAACYEHAAAJggcAAAmDBwAACYQHAAAJhQcAAAmGBwAACYcHAAAJiAcAAAmJBwAACYoHAAAJiwcAAAmMBwAACY0HAAAJjgcAAAmPBwAACZAHAAAJkQcAAAmSBwAACZMHAAAJlAcAAAmVBwAACZYHAAAJlwcAAAmYBwAACZkHAAAJmgcAAAmbBwAACZwHAAAJnQcAAAmeBwAACZ8HAAAJoAcAAAmhBwAACaIHAAAJowcAAAmkBwAACaUHAAAJpgcAAAmnBwAACagHAAAJqQcAAAmqBwAACasHAAAJrAcAAAmtBwAACa4HAAAJrwcAAAmwBwAACbEHAAAJsgcAAAmzBwAACbQHAAAJtQcAAAm2BwAACbcHAAAJuAcAAAm5BwAACboHAAAJuwcAAAm8BwAACb0HAAAJvgcAAAm/BwAACcAHAAAJwQcAAAnCBwAACcMHAAAJxAcAAAnFBwAACcYHAAAJxwcAAAnIBwAACckHAAAJygcAAAnLBwAACcwHAAAJzQcAAAnOBwAACc8HAAAJ0AcAAAnRBwAACdIHAAAJ0wcAAAnUBwAACdUHAAAJ1gcAAAnXBwAACdgHAAAJ2QcAAAnaBwAACdsHAAAJ3AcAAAndBwAACd4HAAAJ3wcAAAngBwAACeEHAAAJ4gcAAAnjBwAACeQHAAAJ5QcAAAnmBwAACecHAAAJ6AcAAAnpBwAACeoHAAANXgfZAAAAAAEAAABAAAAABApJbmtQb2ludFYxAgAAAAnrBwAACewHAAAJ7QcAAAnuBwAACe8HAAAJ8AcAAAnxBwAACfIHAAAJ8wcAAAn0BwAACfUHAAAJ9gcAAAn3BwAACfgHAAAJ+QcAAAn6BwAACfsHAAAJ/AcAAAn9BwAACf4HAAAJ/wcAAAkACAAACQEIAAAJAggAAAkDCAAACQQIAAAJBQgAAAkGCAAACQcIAAAJCAgAAAkJCAAACQoIAAAJCwgAAAkMCAAACQ0IAAAJDggAAAkPCAAACRAIAAAJEQgAAAkSCAAACRMIAAAJFAgAAAkVCAAACRYIAAANFAfbAAAAAAEAAAAgAAAABApJbmtQb2ludFYxAgAAAAkXCAAACRgIAAAJGQgAAAkaCAAACRsIAAAJHAgAAAkdCAAACR4IAAAJHwgAAAkgCAAACSEIAAAJIggAAAkjCAAACSQIAAAJJQgAAAkmCAAACScIAAAJKAgAAA0OBdwAAAAKSW5rUG9pbnRWMQQAAAABWAFZDlByZXNzdXJlRmFjdG9yCVRpbWVTdGFtcAAAAAAGBgsQAgAAAKyzYjIVXJw/XsZqWWgo7T8AAB4+AAAAAAAAAAAB3QAAANwAAAC8WgJ7C9ubP3qyoCi7Je0/AABZPhAAAAAAAAAAAd4AAADcAAAAvFoCewvbmz+0igzHYCDtPwAAZj4QAAAAAAAAAAHfAAAA3AAAAEQuUp+Gmps/7GJ4ZQYb7T8AAG8+EAAAAAAAAAAB4AAAANwAAABELlKfhpqbP+xieGUGG+0/AAB6PhAAAAAAAAAAAeEAAADcAAAARC5Sn4aamz8IT640WRjtPwAAfT4QAAAAAAAAAAHiAAAA3AAAAEQuUp+Gmps/Qica0/4S7T8AAH8+HwAAAAAAAAAB4wAAANwAAABELlKfhpqbP14TUKJREO0/AACAPh8AAAAAAAAAAeQAAADcAAAAVNXx53wZmz96/4VxpA3tPwAAez4vAAAAAAAAAAHlAAAA3AAAAFTV8ed8GZs/tNfxD0oI7T8AAHk+LwAAAAAAAAAB5gAAANwAAADcqEEM+NiaP+yvXa7vAu0/AAB8Pi8AAAAAAAAAAecAAADcAAAAbHyRMHOYmj9CdP8b6PrsPwAAfj4vAAAAAAAAAAHoAAAA3AAAAOxP4VTuV5o/tCTXWDPw7D8AgIA+PwAAAAAAAAAB6QAAANwAAAB8IzF5aReaPwjpeMYr6Ow/AICBPj8AAAAAAAAAAeoAAADcAAAABPeAneTWmT9erRo0JODsPwCAjD4/AAAAAAAAAAHrAAAA3AAAAAT3gJ3k1pk/loWG0sna7D8AAJI+TgAAAAAAAAAB7AAAANwAAAAUniDm2lWZP+xJKEDC0uw/AACgPk4AAAAAAAAAAe0AAADcAAAAFJ4g5tpVmT8kIpTeZ83sPwAApj5OAAAAAAAAAAHuAAAA3AAAAKRxcApWFZk/Xvr/fA3I7D8AALY+bgAAAAAAAAAB7wAAANwAAAAsRcAu0dSYP5bSaxuzwuw/AAC9Pm4AAAAAAAAAAfAAAADcAAAArBgQU0yUmD+yvqHqBcDsPwCAyT5uAAAAAAAAAAHxAAAA3AAAADzsX3fHU5g/sr6h6gXA7D8AgM4+bgAAAAAAAAAB8gAAANwAAADEv6+bQhOYP5bSaxuzwuw/AIDVPm4AAAAAAAAAAfMAAADcAAAA3GZP5DiSlz+W0msbs8LsPwAA2D5uAAAAAAAAAAH0AAAA3AAAAGw6nwi0UZc/euY1TGDF7D8AgNo+fQAAAAAAAAAB9QAAANwAAAAEtY51JZCWPyQilN5nzew/AIDbPo0AAAAAAAAAAfYAAADcAAAAFFwuvhsPlj+0cbyhHNjsPwCA2j6cAAAAAAAAAAH3AAAA3AAAACwDzgYSjpU/JNWulX7l7D8AANo+rAAAAAAAAAAB+AAAANwAAADcJF28eUuUP0J0/xvo+uw/AADbPrwAAAAAAAAAAfkAAADcAAAAhEbsceEIkz8mO+QDrBXtPwCA2z68AAAAAAAAAAH6AAAA3AAAADBoeydJxpE/0CldTco17T8AAN0+ywAAAAAAAAAB+wAAANwAAADsiQrdsIOQP0RAavhCW+0/AIDdPtsAAAAAAAAAAfwAAADcAAAAOP7SbScBjj9+fgsFFobtPwCA5T7bAAAAAAAAAAH9AAAA3AAAAIhB8dj2e4s/mtB2Qpaz7T8AAOk+2wAAAAAAAAAB/gAAANwAAAAILK+MvHWIP5o2rLDD4+0/AIDwPusAAAAAAAAAAf8AAADcAAAAYG/N94vwhT+2iBfuQxHuPwAA9D7rAAAAAAAAAAEAAQAA3AAAAMCy62Jba4M/1tqCK8Q+7j8AgPY++gAAAAAAAAABAQEAANwAAAAQT2qFNGeBP/Is7mhEbO4/AID3PvoAAAAAAAAAAQIBAADcAAAAwIiSvi7Ifz8sa491F5fuPwCA9z76AAAAAAAAAAEDAQAA3AAAAOAkEeEHxH0/noGcIJC87j8AAPg+CgEAAAAAAAABBAEAANwAAAAQc1By9MF8P0pwFWqu3O4/AIDzPgoBAAAAAAAAAQUBAADcAAAAEHNQcvTBfD8uN/pRcvfuPwCA8T4dAQAAAAAAAAEGAQAA3AAAABBzUHL0wXw/StZK2NsM7z8AAO8+HQEAAAAAAAABBwEAANwAAADgJBHhB8R9P6BNB/3qHO8/AADuPh0BAAAAAAAAAQgBAADcAAAA4CQR4QfEfT8unS/AnyfvPwAA7j4dAQAAAAAAAAEJAQAA3AAAAMDW0U8bxn4/9sTDIfos7z8AAO4+HQEAAAAAAAABCgEAANwAAABAnakWIWWAP/bEwyH6LO8/AADwPi0BAAAAAAAAAQsBAADcAAAAEE9qhTRngT8SsfnwTCrvPwAA8T4tAQAAAAAAAAEMAQAA3AAAAMCy62Jba4M/hGHRLZgf7z8AAPQ+PAEAAAAAAAABDQEAANwAAACAFm1Agm+FPy7qFAmJD+8/AAD1PjwBAAAAAAAAAQ4BAADcAAAAMHruHalzhz8SS8SCH/ruPwCA9j5MAQAAAAAAAAEPAQAA3AAAANg20LLZ+Ik/LoTfmlvf7j8AgPc+XAEAAAAAAAABEAEAANwAAACI87FHCn6MP2SpMILqwe4/AID3PlwBAAAAAAAAAREBAADcAAAACLCT3DoDjz+ezoFpeaTuPwAA+D5rAQAAAAAAAAESAQAA3AAAAFi2urg1xJA/8t8IIFuE7j8AAPk+awEAAAAAAAABEwEAANwAAACslCsDzgaSP2TdxaWPYe4/AID5PnsBAAAAAAAAARQBAADcAAAAhEbsceEIkz/yxrj6FjzuPwCA+T57AQAAAAAAAAEVAQAA3AAAAFz4rOD0CpQ/nJzhHvET7j8AAPo+igEAAAAAAAABFgEAANwAAABEqm1PCA2VP2JeQBIe6e0/AAD6PooBAAAAAAAAARcBAADcAAAAFFwuvhsPlj8oIJ8FS77tPwAA+j6aAQAAAAAAAAEYAQAA3AAAAHzhPlGq0JY/8OH9+HeT7T8AAPs+mgEAAAAAAAABGQEAANwAAABUk/+/vdKXP37L8E3/be0/AID7PqoBAAAAAAAAARoBAADcAAAArBgQU0yUmD/syK3TM0vtPwCA+T6qAQAAAAAAAAEbAQAA3AAAABSeIObaVZk/Ju7+usIt7T8AgPg+uQEAAAAAAAABHAEAANwAAAB8IzF5aReaP0InGtP+Eu0/AAD5PrkBAAAAAAAAAR0BAADcAAAA3KhBDPjYmj9CdP8b6PrsPwCA+T7JAQAAAAAAAAEeAQAA3AAAAEQuUp+Gmps/JNWulX7l7D8AgPY+yQEAAAAAAAABHwEAANwAAAC8WgJ7C9ubP9Bd8nBv1ew/AAD1PtkBAAAAAAAAASABAADcAAAANIeyVpAbnD9e+v98DcjsPwAA8z7ZAQAAAAAAAAEhAQAA3AAAABzgEg6anJw/0KrXuVi97D8AAPI+2QEAAAAAAAABIgEAANwAAACcDMPpHt2cPyRveSdRtew/AIDsPtkBAAAAAAAAASMBAADcAAAAFDlzxaMdnT96MxuVSa3sPwAA6j7oAQAAAAAAAAEkAQAA3AAAAIRlI6EoXp0/0Pe8AkKl7D8AANg+6AEAAAAAAAABJQEAANwAAADs6jM0tx+eP+zj8tGUouw/AADQPugBAAAAAAAAASYBAADcAAAAXBfkDzxgnj/s4/LRlKLsPwAAWT74AQAAAAAAAAEnAQAA3AAAAERwRMdF4Z4/0Pe8AkKl7D8AAAA++AEAAAAAAAABKAEAANwAAAA8yaR+T2KfP5YfUWScquw/AACaPRcCAAAAAAAAASkBAADcAAAAkL0MiXjuhD/QwyffnAXtPwAANj4AAAAAAAAAAAEqAQAA3AAAABCoyjw+6IE/JojJTJX97D8AAHk+EAAAAAAAAAABKwEAANwAAAAQqMo8PuiBP15gNes6+Ow/AACEPhAAAAAAAAAAASwBAADcAAAAEE9qhTRngT+0JNdYM/DsPwCAiT4QAAAAAAAAAAEtAQAA3AAAABBPaoU0Z4E/tCTXWDPw7D8AAI4+EAAAAAAAAAABLgEAANwAAABAnakWIWWAP9AQDSiG7ew/AACPPh8AAAAAAAAAAS8BAADcAAAAwIiSvi7Ifz/s/EL32OrsPwAAkz4fAAAAAAAAAAEwAQAA3AAAAOAkEeEHxH0/COl4xivo7D8AgJQ+HwAAAAAAAAABMQEAANwAAAAwwY8D4b97PwjpeMYr6Ow/AICXPh8AAAAAAAAAATIBAADcAAAAcF0OJrq7eT8I6XjGK+jsPwAAmT4vAAAAAAAAAAEzAQAA3AAAAMCrTbemuXg/COl4xivo7D8AAJ8+LwAAAAAAAAABNAEAANwAAAAglgtrbLN1PwjpeMYr6Ow/AACiPj8AAAAAAAAAATUBAADcAAAAcDKKjUWvcz8I6XjGK+jsPwAArD4/AAAAAAAAAAE2AQAA3AAAAICAyR4yrXI/7PxC99jq7D8AgLA+PwAAAAAAAAABNwEAANwAAADAzgiwHqtxP7Qk11gz8Ow/AAC8Pk4AAAAAAAAAATgBAADcAAAAQNYOpe9Nbz8miMlMlf3sPwCAwD5OAAAAAAAAAAE5AQAA3AAAAEDWDqXvTW8/ev+FcaQN7T8AgMY+XgAAAAAAAAABOgEAANwAAABA1g6l701vP5ie1vcNI+0/AIDIPn0AAAAAAAAAATsBAADcAAAAQNYOpe9Nbz96Zbvf0T3tPwCAyT59AAAAAAAAAAE8AQAA3AAAAMDOCLAeq3E/REBq+EJb7T8AAMo+fQAAAAAAAAABPQEAANwAAACAgMkeMq1yP+4u40Fhe+0/AADKPo0AAAAAAAAAAT4BAADcAAAAcDKKjUWvcz+aHVyLf5vtPwAAyj6NAAAAAAAAAAE/AQAA3AAAADDkSvxYsXQ/KCCfBUu+7T8AAM0+jQAAAAAAAAABQAEAANwAAAAglgtrbLN1P9QOGE9p3u0/AIDOPpwAAAAAAAAAAUEBAADcAAAA0EfM2X+1dj+a6cZn2vvtPwCA0T6cAAAAAAAAAAFCAQAA3AAAANBHzNl/tXY/ZMR1gEsZ7j8AANM+rAAAAAAAAAABQwEAANwAAADAq023prl4P0iLWmgPNO4/AIDUPqwAAAAAAAAAAUQBAADcAAAAwKtNt6a5eD8sUj9Q007uPwCA1T68AAAAAAAAAAFFAQAA3AAAAHBdDia6u3k/LAVaB+pm7j8AANg+vAAAAAAAAAABRgEAANwAAABgD8+Uzb16P0ikqo1TfO4/AADZPssAAAAAAAAAAUcBAADcAAAAEHNQcvTBfD9kQ/sTvZHuPwCA4T7LAAAAAAAAAAFIAQAA3AAAAOAkEeEHxH0/gOJLmian7j8AAOU+2wAAAAAAAAABSQEAANwAAADA1tFPG8Z+P56BnCCQvO4/AIDpPtsAAAAAAAAAAUoBAADcAAAAQJ2pFiFlgD/UDCN2TM/uPwAA6z7qAAAAAAAAAAFLAQAA3AAAABBPaoU0Z4E/Epipywji7j8AgOs+6gAAAAAAAAABTAEAANwAAAAQqMo8PuiBP2gPZvAX8u4/AADsPvoAAAAAAAAAAU0BAADcAAAA4FmLq1Hqgj/Ycljkef/uPwAA7T76AAAAAAAAAAFOAQAA3AAAAJC9DIl47oQ/StZK2NsM7z8AgO0+CgEAAAAAAAABTwEAANwAAACAFm1Agm+FP9olc5uQF+8/AIDtPgoBAAAAAAAAAVABAADcAAAAYMgtr5Vxhj+EYdEtmB/vPwAA7j4ZAQAAAAAAAAFRAQAA3AAAADB67h2pc4c/Sollj/Ik7z8AAO4+GQEAAAAAAAABUgEAANwAAAAIhQ9ExvaIPy6dL8CfJ+8/AADuPhkBAAAAAAAAAVMBAADcAAAAuI8wauN5ij8unS/AnyfvPwAA8j4pAQAAAAAAAAFUAQAA3AAAAIjzsUcKfow/Sollj/Ik7z8AAPQ+KQEAAAAAAAABVQEAANwAAAA4/tJtJwGOP2h1m15FIu8/AID2PjkBAAAAAAAAAVYBAADcAAAA8DCqJacCkD+EYdEtmB/vPwCA9z45AQAAAAAAAAFXAQAA3AAAAEgPG3A/RZE/vDk9zD0a7z8AAPk+SAEAAAAAAAABWAEAANwAAACslCsDzgaSP/YRqWrjFO8/AID5PkgBAAAAAAAAAVkBAADcAAAAhEbsceEIkz8u6hQJiQ/vPwCA+T5IAQAAAAAAAAFaAQAA3AAAAFz4rOD0CpQ/aMKApy4K7z8AAPo+ZwEAAAAAAAABWwEAANwAAABEqm1PCA2VP7yGIhUnAu8/AID4PmcBAAAAAAAAAVwBAADcAAAAFFwuvhsPlj8SS8SCH/ruPwAA+D5nAQAAAAAAAAFdAQAA3AAAAGw6nwi0UZc/aA9m8Bfy7j8AgOo+ZwEAAAAAAAABXgEAANwAAAA87F93x1OYP6Dn0Y697O4/AIDkPncBAAAAAAAAAV8BAADcAAAABPeAneTWmT/2q3P8teTuPwAAlj53AQAAAAAAAAFgAQAA3AAAANyoQQz42Jo/SnAVaq7c7j8AAGY+hwEAAAAAAAABYQEAANwAAAA0h7JWkBucP4BIgQhU1+4/AAA9PocBAAAAAAAAAWIBAADcAAAAnAzD6R7dnD+4IO2m+dHuPwAAMD6WAQAAAAAAAAFjAQAA3AAAABd+W/tj+7A/VrEE5l3+6j8AgIk+AAAAAAAAAAABZAEAANwAAACdUasf37qwP1axBOZd/uo/AIC8PhAAAAAAAAAAAWUBAADcAAAAnVGrH9+6sD9WsQTmXf7qPwAAyD4QAAAAAAAAAAFmAQAA3AAAAINGv+i9qrA/dJ06tbD76j8AANA+EAAAAAAAAAABZwEAANwAAACDRr/ovaqwP5CJcIQD+eo/AIDdPhAAAAAAAAAAAWgBAADcAAAAg0a/6L2qsD+QiXCEA/nqPwAA4j4fAAAAAAAAAAFpAQAA3AAAAINGv+i9qrA/kIlwhAP56j8AgOo+HwAAAAAAAAABagEAANwAAACDRr/ovaqwP5CJcIQD+eo/AADuPh8AAAAAAAAAAWsBAADcAAAAg0a/6L2qsD+QiXCEA/nqPwCA8D4fAAAAAAAAAAFsAQAA3AAAAINGv+i9qrA/kIlwhAP56j8AgPE+HwAAAAAAAAABbQEAANwAAACDRr/ovaqwP1axBOZd/uo/AIDwPh8AAAAAAAAAAW4BAADcAAAAYzvTsZyasD/mAC2pEgnrPwAA8D4/AAAAAAAAAAFvAQAA3AAAAGM707GcmrA/OnjpzSEZ6z8AgO0+PwAAAAAAAAABcAEAANwAAABHMOd6e4qwPx4/zrXlM+s/AIDsPk4AAAAAAAAAAXEBAADcAAAARzDnenuKsD+sQREwsVbrPwAA7T5OAAAAAAAAAAFyAQAA3AAAAEcw53p7irA/AmzoC9d+6z8AgO0+XgAAAAAAAAABcwEAANwAAABHMOd6e4qwPzyqiRiqqes/AIDtPl4AAAAAAAAAAXQBAADcAAAARzDnenuKsD926ColfdTrPwAA7j5xAAAAAAAAAAF1AQAA3AAAAEcw53p7irA/zBICAaP86z8AAO4+gAAAAAAAAAABdgEAANwAAABHMOd6e4qwPyI92dzIJOw/AADuPoAAAAAAAAAAAXcBAADcAAAAg0a/6L2qsD+wPxxXlEfsPwAA8T6AAAAAAAAAAAF4AQAA3AAAAL1cl1YAy7A/Wi6VoLJn7D8AgPI+kAAAAAAAAAABeQEAANwAAAAXflv7Y/uwPwgdDurQh+w/AAD5PpAAAAAAAAAAAXoBAADcAAAAjaoL1+g7sT+yC4cz76fsPwAA/D6fAAAAAAAAAAF7AQAA3AAAAD3tkyCwnLE/euY1TGDF7D8AAAI/nwAAAAAAAAABfAEAANwAAADRJDAzVu2xP16tGjQk4Ow/AMADP68AAAAAAAAAAX0BAADcAAAAoXKksz5esj96TGu6jfXsPwBABj+vAAAAAAAAAAF+AQAA3AAAAI3LBGtI37I/tNfxD0oI7T8AQAc/vwAAAAAAAAABfwEAANwAAAB7JGUiUmCzPyY75AOsFe0/AMAIP78AAAAAAAAAAYABAADcAAAAZ33F2Vvhsz/sYnhlBhvtPwCACT/OAAAAAAAAAAGBAQAA3AAAAHHhEciGcrQ/7GJ4ZQYb7T8AQAo/zgAAAAAAAAABggEAANwAAACBRV62sQO1PwhPrjRZGO0/AMAKP94AAAAAAAAAAYMBAADcAAAAi6mqpNyUtT9CJxrT/hLtPwDACj/eAAAAAAAAAAGEAQAA3AAAAHUCC1zmFbY/luu7QPcK7T8AAAs/7gAAAAAAAAABhQEAANwAAABhW2sT8Ja2Pwick31CAO0/AIALP+4AAAAAAAAAAYYBAADcAAAAManfk9gHtz96TGu6jfXsPwDACz/9AAAAAAAAAAGHAQAA3AAAAAH3UxTBeLc/COl4xivo7D8AwAs//QAAAAAAAAABiAEAANwAAAC1OdxdiNm3P7RxvKEc2Ow/AAAMPw0BAAAAAAAAAYkBAADcAAAAZXxkp086uD9e+v98DcjsPwCACD8NAQAAAAAAAAGKAQAA3AAAABW/7PAWm7g/CINDWP637D8AAAc/HAEAAAAAAAABiwEAANwAAACp9ogDveu4P7ILhzPvp+w/AID4PhwBAAAAAAAAAYwBAADcAAAAPy4lFmM8uT9elMoO4JfsPwAA7z4cAQAAAAAAAAGNAQAA3AAAALVa1fHnfLk/JAlEuSOF7D8AAG4+PAEAAAAAAAABjgEAANwAAAAPfJmWS625PwZq8zK6b+w/AAADPjwBAAAAAAAAAY8BAADcAAAAK4eFzWy9uT8Gt9h7o1fsPwAAiD08AQAAAAAAAAGQAQAA3AAAAD3tkyCwnLE/WBc6VIsu6z8AgKw+AAAAAAAAAAABkQEAANwAAADHwONEK1yxP8jHEZHWI+s/AIDsPhAAAAAAAAAAAZIBAADcAAAAp7X3DQpMsT8CoH0vfB7rPwAA+z4QAAAAAAAAAAGTAQAA3AAAAMfA40QrXLE/dFBVbMcT6z8AgAI/EAAAAAAAAAABlAEAANwAAADHwONEK1yxP6wowQptDus/AIAFPx8AAAAAAAAAAZUBAADcAAAA58vPe0xssT/mAC2pEgnrPwDABT8fAAAAAAAAAAGWAQAA3AAAAAHXu7JtfLE/OsXOFgsB6z8AQAU/HwAAAAAAAAABlwEAANwAAAA97ZMgsJyxP5CJcIQD+eo/AAAFPy8AAAAAAAAAAZgBAADcAAAAdwNsjvK8sT/iTRLy+/DqPwAABT8vAAAAAAAAAAGZAQAA3AAAANEkMDNW7bE/OBK0X/To6j8AAAU/PwAAAAAAAAABmgEAANwAAAArRvTXuR2yP6rCi5w/3uo/AEAEPz8AAAAAAAAAAZsBAADcAAAAoXKksz5esj8cc2PZitPqPwAABD9OAAAAAAAAAAGcAQAA3AAAADeqQMbkrrI/qg9x5SjG6j8AgAM/TgAAAAAAAAABnQEAANwAAADn7MgPrA+zP1SYtMAZtuo/AAADP04AAAAAAAAAAZ4BAADcAAAAtzo9kJSAsz8cDS5rXaPqPwBAAT9eAAAAAAAAAAGfAQAA3AAAAKWTnUeeAbQ//m3d5PON6j8AgAA/bgAAAAAAAAABoAEAANwAAACv9+k1yZK0P/66wi3ddeo/AAD/Pm4AAAAAAAAAAaEBAADcAAAAm1BK7dITtT/+B6h2xl3qPwAA/j59AAAAAAAAAAGiAQAA3AAAAIupqqTclLU/GkHDjgJD6j8AAPI+fQAAAAAAAAABowEAANwAAAB1Agtc5hW2PxiOqNfrKuo/AADsPn0AAAAAAAAAAaQBAADcAAAAYVtrE/CWtj8Y240g1RLqPwCAtj6cAAAAAAAAAAGlAQAA3AAAADGp35PYB7c//Ds9mmv96T8AAJ4+nAAAAAAAAAABpgEAANwAAADl62fdn2i3P6bEgHVc7ek/AICPPpwAAAAAAAAAAacBAADcAAAAlS7wJmfJtz8YdViyp+LpPwAAij6cAAAAAAAAAAGoAQAA3AAAAAf4tEbNH7M/JAlEuSOF7D8AgLA+AAAAAAAAAAABqQEAANwAAADn7MgPrA+zPyQJRLkjhew/AADyPhAAAAAAAAAAAaoBAADcAAAAIQOhfe4vsz94zeUmHH3sPwBAAD8QAAAAAAAAAAGrAQAA3AAAAHskZSJSYLM/6n29Y2dy7D8AgAU/EAAAAAAAAAABrAEAANwAAAC3Oj2QlICzPwZq8zK6b+w/AAAIPx8AAAAAAAAAAa0BAADcAAAAK2ftaxnBsz8+Ql/RX2rsPwAACD8fAAAAAAAAAAGuAQAA3AAAAKWTnUeeAbQ/lAYBP1hi7D8AAAk/LwAAAAAAAAABrwEAANwAAABV1iWRZWK0PyKjDkv2VOw/AIAJPy8AAAAAAAAAAbABAADcAAAAQS+GSG/jtD/oF4j1OULsPwBACT8+AAAAAAAAAAGxAQAA3AAAAEuT0jaadLU/6GRtPiMq7D8AAAk/PgAAAAAAAAABsgEAANwAAABV9x4lxQW2PyKKviWyDOw/AAAJP04AAAAAAAAAAbMBAADcAAAAYVtrE/CWtj92m0Xck+zrPwAACT9OAAAAAAAAAAG0AQAA3AAAAG+/twEbKLc/6JgCYsjJ6z8AQAg/TgAAAAAAAAABtQEAANwAAAB5IwTwRbm3P1iWv+f8pus/AAAIP14AAAAAAAAAAbYBAADcAAAAg4dQ3nBKuD+sp0ae3obrPwDABT9eAAAAAAAAAAG3AQAA3AAAAI3rnMyb27g/5syXhW1p6z8AwAQ/bQAAAAAAAAABuAEAANwAAACbT+m6xmy5Px7y6Gz8S+s/AID0Pm0AAAAAAAAAAbkBAADcAAAApbM1qfH9uT8eP8615TPrPwAA6z59AAAAAAAAAAG6AQAA3AAAAK8Xgpccj7o/AqB9L3we6z8AgI0+fQAAAAAAAAABuwEAANwAAACZcOJOJhC7P+YALakSCes/AABIPqwAAAAAAAAAAbwBAADcAAAALah+Ycxguz+sdaZTVvbqPwAAFT6sAAAAAAAAAAG9AQAA3AAAAKZLIsvEKKs/3h1ngJBv6T8AgKI+AAAAAAAAAAABvgEAANwAAAC68sETu6eqP94dZ4CQb+k/AIDePhAAAAAAAAAAAb8BAADcAAAA+giagf3Hqj/eHWeAkG/pPwAA7D4QAAAAAAAAAAHAAQAA3AAAAPoImoH9x6o/3h1ngJBv6T8AgPU+EAAAAAAAAAABwQEAANwAAAD6CJqB/ceqP94dZ4CQb+k/AAD6PiAAAAAAAAAAAcIBAADcAAAA+giagf3Hqj/eHWeAkG/pPwAA+j4gAAAAAAAAAAHDAQAA3AAAAPoImoH9x6o/3h1ngJBv6T8AgPg+LwAAAAAAAAABxAEAANwAAAD6CJqB/ceqP94dZ4CQb+k/AAD4Pi8AAAAAAAAAAcUBAADcAAAA+giagf3Hqj/eHWeAkG/pPwCA9T4vAAAAAAAAAAHGAQAA3AAAAKZLIsvEKKs/3h1ngJBv6T8AgPU+LwAAAAAAAAABxwEAANwAAACapIKCzqmrP94dZ4CQb+k/AID1Pk8AAAAAAAAAAcgBAADcAAAAxhO7pxpLrD8Y9tIeNmrpPwAA+j5PAAAAAAAAAAHJAQAA3AAAACaZyzqpDK0/arp0jC5i6T8AAPw+TwAAAAAAAAABygEAANwAAAD6SoypvA6uP9xqTMl5V+k/AIACP14AAAAAAAAAAcsBAADcAAAADhMlhhIxrz+G84+kakfpPwCABD9uAAAAAAAAAAHMAQAA3AAAAO0OI9YXWrA/TmgJT6406T8AQAc/bgAAAAAAAAABzQEAANwAAABtnx+gxyuxPzLJuMhEH+k/AEAIP30AAAAAAAAAAc4BAADcAAAACzsIoZgNsj8yFp4RLgfpPwBACD99AAAAAAAAAAHPAQAA3AAAAMvh3NiK/7I/Tk+5KWrs6D8AAAg/jQAAAAAAAAAB0AEAANwAAAClk51HngG0P4Z0ChH5zug/AEAGP40AAAAAAAAAAdEBAADcAAAAQS+GSG/jtD/4cceWLazoPwCABT+NAAAAAAAAAAHSAQAA3AAAAMW/ghIftbU/aG+EHGKJ6D8AgNk+nQAAAAAAAAAB0wEAANwAAAAlRZOlrXa2P9hsQaKWZug/AIDDPp0AAAAAAAAAAdQBAADcAAAAi8qjODw4tz/2pVy60kvoPwAAtj6sAAAAAAAAAAHVAQAA3AAAAJUu8CZnybc/9PJBA7wz6D8AALI+rAAAAAAAAAAB1gEAANwAAAB2mDUZofKvP6TDc+8WNsk/AAD+PQAAAAAAAAAAAdcBAADcAAAAWdeGw3EJsD/41Pql+BXJPwAALj4QAAAAAAAAAAHYAQAA3AAAAFnXhsNxCbA/aIXS4kMLyT8AADg+EAAAAAAAAAAB2QEAANwAAABZ14bDcQmwP0zmgVza9cg/AABAPhAAAAAAAAAAAdoBAADcAAAAd+Jy+pIZsD9M5oFc2vXIPwAASj4gAAAAAAAAAAHbAQAA3AAAAHficvqSGbA/wJZZmSXryD8AAE0+IAAAAAAAAAAB3AEAANwAAAB34nL6khmwPzBHMdZw4Mg/AABRPiAAAAAAAAAAAd0BAADcAAAAd+Jy+pIZsD+g9wgTvNXIPwAAUz4gAAAAAAAAAAHeAQAA3AAAAHficvqSGbA/hFi4jFLAyD8AAFo+LwAAAAAAAAAB3wEAANwAAAB34nL6khmwP2i5Zwbpqsg/AABdPi8AAAAAAAAAAeABAADcAAAAd+Jy+pIZsD9MGheAf5XIPwAAZj4vAAAAAAAAAAHhAQAA3AAAAHficvqSGbA/nCueNmF1yD8AAGk+PwAAAAAAAAAB4gEAANwAAABZ14bDcQmwP4CMTbD3X8g/AICBPj8AAAAAAAAAAeMBAADcAAAAdpg1GaHyrz9k7fwpjkrIPwCAhz5PAAAAAAAAAAHkAQAA3AAAADqCXate0q8/uP6D4G8qyD8AgJ4+TwAAAAAAAAAB5QEAANwAAAACbIU9HLKvP5xfM1oGFcg/AICoPk8AAAAAAAAAAeYBAADcAAAAwlWtz9mRrz+AwOLTnP/HPwCAxz5eAAAAAAAAAAHnAQAA3AAAAI4/1WGXca8/ZCGSTTPqxz8AgNQ+XgAAAAAAAAAB6AEAANwAAAAOEyWGEjGvP0iCQcfJ1Mc/AADuPm4AAAAAAAAAAekBAADcAAAAmuZ0qo3wrj+4MhkEFcrHPwAA+T5uAAAAAAAAAAHqAQAA3AAAACa6xM4IsK4/LOPwQGC/xz8AwAU/fQAAAAAAAAAB6wEAANwAAABydzyFQU+uP7gyGQQVysc/AIAJP40AAAAAAAAAAewBAADcAAAAxjS0O3rurT+4MhkEFcrHPwAADT+NAAAAAAAAAAHtAQAA3AAAAJrFexYuTa0/SIJBx8nUxz8AQA4/nQAAAAAAAAAB7gEAANwAAACybBtfJMysP2Qhkk0z6sc/AMAOP50AAAAAAAAAAe8BAADcAAAAhv3iOdgqrD8QEAuXUQrIPwAADz+rAAAAAAAAAAHwAQAA3AAAAF6OqhSMias/SE6soyQ1yD8AgA8/qwAAAAAAAAAB8QEAANwAAAC68sETu6eqP5wrnjZhdcg/AMAPP8sAAAAAAAAAAfIBAADcAAAAHlfZEurFqT8UqOBPB8vIPwCAED/LAAAAAAAAAAHzAQAA3AAAAEalGKTWw6g/wGLEdYBLyT8AwBA/ywAAAAAAAAAB9AEAANwAAAAy3X/HgKGnP4i8+CFj4ck/AIARP9oAAAAAAAAAAfUBAADcAAAA3v4Ofehepj9wtX1Ur4zKPwDAET/aAAAAAAAAAAH2AQAA3AAAAJIgnjJQHKU/UK4Ch/s3yz8AQBE/6gAAAAAAAAAB9wEAANwAAAACLFV6dbmjPzynh7lH48s/AAARP+oAAAAAAAAAAfgBAADcAAAAdjcMwppWoj+s7zSvSJnMPwCAET/5AAAAAAAAAAH5AQAA3AAAAF5vc+VENKE/KDjipElPzT8AwBE/+QAAAAAAAAAB+gEAANwAAAAsIgU2WeOfPyTQt13/D84/AMARPwkBAAAAAAAAAfsBAADcAAAAhGUjoShenT9EB96cHubOPwAAEj8JAQAAAAAAAAH8AQAA3AAAAEQuUp+Gmps/8I0sn/LGzz8AQBE/GQEAAAAAAAAB/QEAANwAAAAE94Cd5NaZP4piKe+ITtA/AAARPxkBAAAAAAAAAf4BAADcAAAAxL+vm0ITmD9SVigtPrTQPwDADz8oAQAAAAAAAAH/AQAA3AAAAAS1jnUlkJY/xtJqRuQJ0T8AQA8/KAEAAAAAAAABAAIAANwAAAAsA84GEo6VP6r/hJzVVNE/AEANPzgBAAAAAAAAAQECAADcAAAATFENmP6LlD8A3XYvEpXRPwCADD84AQAAAAAAAAECAgAA3AAAAHSfTCnriZM/kJLUYPTP0T8AAAc/OAEAAAAAAAABAwIAANwAAACERuxx4QiTP5D4Cc8hANI/AMAEP0gBAAAAAAAAAQQCAADcAAAAHMHb3lJHkj8CDxd6miXSPwAA9D5IAQAAAAAAAAEFAgAA3AAAAKyUKwPOBpI/rv2Pw7hF0j8AgOo+VwEAAAAAAAABBgIAANwAAACslCsDzgaSP5DEdKt8YNI/AICtPlcBAAAAAAAAAQcCAADcAAAArJQrA84Gkj/mOzHQi3DSPwAAkj5nAQAAAAAAAAEIAgAA3AAAABzB295SR5I/PrPt9JqA0j8AAIM+ZwEAAAAAAAABCQIAANwAAACERuxx4QiTPz6z7fSagNI/AAB8PmcBAAAAAAAAAQoCAADcAAAAAKuKDHtBaT84T61fil/RPwAAhz4AAAAAAAAAAAELAgAA3AAAACBHCS9UPWc/jsZphJlv0T8AALk+EAAAAAAAAAABDAIAANwAAACA44dRLTllPzhPrV+KX9E/AADEPhAAAAAAAAAAAQ0CAADcAAAAgOOHUS05ZT8csFzZIErRPwAAzD4QAAAAAAAAAAEOAgAA3AAAAIDjh1EtOWU/xjigtBE60T8AANM+IAAAAAAAAAABDwIAANwAAACA44dRLTllP3DB448CKtE/AIDUPiAAAAAAAAAAARACAADcAAAAIEcJL1Q9Zz8cSidr8xnRPwCA1T4gAAAAAAAAAAERAgAA3AAAACBHCS9UPWc/jPr+pz4P0T8AANY+IAAAAAAAAAABEgIAANwAAAAAq4oMe0FpP/6q1uSJBNE/AADWPi8AAAAAAAAAARMCAADcAAAAQHKNx8hJbT84g0KDL//QPwAA1j4vAAAAAAAAAAEUAgAA3AAAAMDOCLAeq3E/cFuuIdX50D8AgNQ+PwAAAAAAAAABFQIAANwAAACAgMkeMq1yP3BbriHV+dA/AADUPj8AAAAAAAAAARYCAADcAAAAMORK/FixdD84g0KDL//QPwAA1T4/AAAAAAAAAAEXAgAA3AAAANBHzNl/tXY/xtJqRuQJ0T8AgNU+PwAAAAAAAAABGAIAANwAAADAq023prl4PxxKJ2vzGdE/AADZPk4AAAAAAAAAARkCAADcAAAAYA/PlM29ej/+EAxTtzTRPwCA2j5eAAAAAAAAAAEaAgAA3AAAABBzUHL0wXw/qv+EnNVU0T8AAOA+XgAAAAAAAAABGwIAANwAAADA1tFPG8Z+PxwWkkdOetE/AADiPm4AAAAAAAAAARwCAADcAAAAQJ2pFiFlgD9UVDNUIaXRPwAA6D59AAAAAAAAAAEdAgAA3AAAABBPaoU0Z4E/kJLUYPTP0T8AAOo+fQAAAAAAAAABHgIAANwAAAAQT2qFNGeBP1ggnjB8BdI/AIDsPo0AAAAAAAAAAR8CAADcAAAAEKjKPD7ogT8ermcABDvSPwCA7T6NAAAAAAAAAAEgAgAA3AAAABCoyjw+6IE/5jsx0Itw0j8AgO0+oQAAAAAAAAABIQIAANwAAADgACv0R2mCP3bxjgFuq9I/AADuPqEAAAAAAAAAASICAADcAAAAwLLrYltrgz8Gp+wyUObSPwAA7z6wAAAAAAAAAAEjAgAA3AAAAJC9DIl47oQ/XITexYwm0z8AgO8+sAAAAAAAAAABJAIAANwAAABgb833i/CFPyQSqJUUXNM/AADxPrAAAAAAAAAAASUCAADcAAAAOCGOZp/yhj8keN0DQozTPwCA8T7PAAAAAAAAAAEmAgAA3AAAAAgsr4y8dYg/lo7qrrqx0z8AAPQ+zwAAAAAAAAABJwIAANwAAAC4jzBq43mKP0J9Y/jY0dM/AAD1Ps8AAAAAAAAAASgCAADcAAAAiPOxRwp+jD8mREjgnOzTPwAA+D7PAAAAAAAAAAEpAgAA3AAAAAiwk9w6A48/ersEBaz80z8AAPk+3wAAAAAAAAABKgIAANwAAABIDxtwP0WRP0LjmGYGAtQ/AAD9Pt8AAAAAAAAAASsCAADcAAAAhEbsceEIkz96uwQFrPzTPwCA/j7vAAAAAAAAAAEsAgAA3AAAAMR9vXODzJQ/JkRI4Jzs0z8AgP4+7wAAAAAAAAABLQIAANwAAABsOp8ItFGXP0J9Y/jY0dM/AAD+Pv4AAAAAAAAAAS4CAADcAAAA7E/hVO5Xmj+WjuquurHTPwAA/T7+AAAAAAAAAAEvAgAA3AAAAASS03ytnp0/7J9xZZyR0z8AAPw+DgEAAAAAAAABMAIAANwAAAA2ADvA+JKgP0Kx+Bt+cdM/AADxPg4BAAAAAAAAATECAADcAAAAsk3kL912oj+Wwn/SX1HTPwAA7D4eAQAAAAAAAAEyAgAA3AAAAPKEtTF/OqQ/6tMGiUEx0z8AgI8+HgEAAAAAAAABMwIAANwAAADypa7F3t2lP3i9+d3IC9M/AABMPkwBAAAAAAAAATQCAADcAAAAvrDP6/tgpz8Gp+wyUObSPwAAHD5MAQAAAAAAAAE1AgAA3AAAAOktWgVfr7o/CBT1SIsoxj8AAKo+AAAAAAAAAAABNgIAANwAAACvF4KXHI+6PySzRc/0PcY/AADpPg8AAAAAAAAAATcCAADcAAAAySJuzj2fuj8ks0XP9D3GPwAA9z4PAAAAAAAAAAE4AgAA3AAAAMkibs49n7o/tAJukqlIxj8AgAA/DwAAAAAAAAABOQIAANwAAADpLVoFX6+6P9ChvhgTXsY/AEABPx8AAAAAAAAAAToCAADcAAAABTlGPIC/uj8I4F8l5ojGPwCAAD8fAAAAAAAAAAE7AgAA3AAAACNEMnOhz7o/XL1RuCLJxj8AAAA/LwAAAAAAAAABPAIAANwAAAAjRDJzoc+6P0Tqaw4UFMc/AAAAPy8AAAAAAAAAAT0CAADcAAAAI0Qyc6HPuj+4Zq4numnHPwAAAD89AAAAAAAAAAE+AgAA3AAAACNEMnOhz7o/1NFpin7fxz8AAAA/PQAAAAAAAAABPwIAANwAAAAjRDJzoc+6P5wrnjZhdcg/AID8Pk0AAAAAAAAAAUACAADcAAAABTlGPIC/uj8UdEssYivJPwAA+z5NAAAAAAAAAAFBAgAA3AAAAOktWgVfr7o/FAwh5RfsyT8AAPo+TQAAAAAAAAABQgIAANwAAADpLVoFX6+6P4xUztoYoso/AAD6PlwAAAAAAAAAAUMCAADcAAAA6S1aBV+vuj9sTVMNZU3LPwCA+D5cAAAAAAAAAAFEAgAA3AAAAAU5RjyAv7o/zPavfPztyz8AAPg+bAAAAAAAAAABRQIAANwAAABDTx6qwt+6P5BQ5Cjfg8w/AAD4PmwAAAAAAAAAAUYCAADcAAAAmXDiTiYQuz88C8hOWATNPwAA+D58AAAAAAAAAAFHAgAA3AAAAC2ofmHMYLs/0CZb7mdvzT8AAPk+fAAAAAAAAAABSAIAANwAAADf6gark8G7P0CjnQcOxc0/AID5PosAAAAAAAAAAUkCAADcAAAAz0NnYp1CvD8k0Ldd/w/OPwAA/D6LAAAAAAAAAAFKAgAA3AAAAPOyn4fp47w/7F2BLYdFzj8AAP0+mwAAAAAAAAABSwIAANwAAAA9LcTjVpW9PyScIjpacM4/AIAAP5sAAAAAAAAAAUwCAADcAAAAn7LUduVWvj/QipuDeJDOPwBAAT+bAAAAAAAAAAFNAgAA3AAAACND0UCVKL8/7CnsCeKlzj8AgAM/qwAAAAAAAAABTgIAANwAAACh080KRfq/P+wp7Anipc4/AEAEP6sAAAAAAAAAAU8CAADcAAAAEjJlavplwD9c2sNGLZvOPwCABz+6AAAAAAAAAAFQAgAA3AAAAN5/2eri1sA/tOtK/Q57zj8AAAk/ugAAAAAAAAABUQIAANwAAADO2Dmi7FfBP3itqfA7UM4/AMAJP8oAAAAAAAAAAVICAADcAAAAujGaWfbYwT+wH+AgtBrOPwAACj/KAAAAAAAAAAFTAgAA3AAAAKiK+hAAWsI/7JEWUSzlzT8AgAo/2QAAAAAAAAABVAIAANwAAAAk6dBjGuPCP5S0JL7vpM0/AMAKP9kAAAAAAAAAAVUCAADcAAAA9DZF5AJUwz9E1zIrs2TNPwDACT/pAAAAAAAAAAFWAgAA3AAAAMSEuWTrxMM/5PlAmHYkzT8AQAk/6QAAAAAAAAABVwIAANwAAADmwcsSoh3EPwDNJkKF2cw/AAD+PvkAAAAAAAAAAVgCAADcAAAA6vPxiTdmxD+QUOQo34PMPwAA9T75AAAAAAAAAAFZAgAA3AAAAGAgomW8psQ/sCPK0u04zD8AgKs+CAEAAAAAAAABWgIAANwAAAAsPPBuD8/EPzynh7lH48s/AICKPggBAAAAAAAAAVsCAADcAAAA2kxSQUHnxD/EKkWgoY3LPwAAcD4YAQAAAAAAAAFcAgAA3AAAANpMUkFB58Q/4P0qSrBCyz8AAGQ+GAEAAAAAAAABXQIAANwAAAC/viHgEg66PySzRc/0PcY/AIC5PgAAAAAAAAAAAV4CAADcAAAAhahJctDtuT9Ahit5A/PFPwCA/j4QAAAAAAAAAAFfAgAA3AAAAKWzNanx/bk/ePhhqXu9xT8AwAY/EAAAAAAAAAABYAIAANwAAAC/viHgEg66P8wJ6V9dncU/AEAMPxAAAAAAAAAAAWECAADcAAAA+9T5TVUuuj+wapjZ84fFPwAAET8fAAAAAAAAAAFiAgAA3AAAAFX2vfK4Xro/lMtHU4pyxT8AABI/HwAAAAAAAAABYwIAANwAAADJIm7OPZ+6P1iNpka3R8U/AIARPy8AAAAAAAAAAWQCAADcAAAAfWX2FwUAuz8cTwU65BzFPwBAET8vAAAAAAAAAAFlAgAA3AAAAGu+Vs8Ogbs/yHETp6fcxD8AQA8/LwAAAAAAAAABZgIAANwAAACvOHsrfDK8P+RE+VC2kcQ/AIAOPz8AAAAAAAAAAWcCAADcAAAAM8l39SsEvT/keI50WzHEPwAADj8/AAAAAAAAAAFoAgAA3AAAALNZdL/b1b0/4KwjmADRwz8AAA4/PwAAAAAAAAABaQIAANwAAAAz6nCJi6e+P1CRkPjwZcM/AMALP04AAAAAAAAAAWoCAADcAAAA04VZilyJvz/Adf1Y4frCPwDACj9OAAAAAAAAAAFrAgAA3AAAAJoFtY51JcA/NFpqudGPwj8AwAY/XgAAAAAAAAABbAIAANwAAABoUykPXpbAPyyO/9x2L8I/AAAFP14AAAAAAAAAAW0CAADcAAAAqpsn9DX/wD8swpQAHM/BPwAA+T5xAAAAAAAAAAFuAgAA3AAAAHzpm3QecME/vEVS53V5wT8AgPE+cQAAAAAAAAABbwIAANwAAABMNxD1BuHBP0jJD87PI8E/AIClPoEAAAAAAAAAAXACAADcAAAA/HmYPs5Bwj+AO0b+R+7APwAAhD6BAAAAAAAAAAFxAgAA3AAAAB63quyEmsI/SP2k8XTDwD8AAF4+kQAAAAAAAAABcgIAANwAAAAG3uQs+dLCP7StfC7AuMA/AABQPpEAAAAAAAAAAXMCAADcAAAALah+Ycxguz/8nHvQGVjLPwCAvT4AAAAAAAAAAAF0AgAA3AAAAPORpvOJQLs/NNsc3eyCyz8AwAE/DwAAAAAAAAABdQIAANwAAAAPnZIqq1C7P6SL9Bk4eMs/AMAJPw8AAAAAAAAAAXYCAADcAAAATbNqmO1wuz+I7KOTzmLLPwBADz8PAAAAAAAAAAF3AgAA3AAAAInJQgYwkbs//Jx70BlYyz8AABI/HwAAAAAAAAABeAIAANwAAADf6gark8G7P2xNUw1lTcs/AAASPx8AAAAAAAAAAXkCAADcAAAAdSKjvTkSvD9QrgKH+zfLPwCAEj8uAAAAAAAAAAF6AgAA3AAAAENwFz4ig7w/OA+yAJIiyz8AwBI/LgAAAAAAAAABewIAANwAAABN1GMsTRS9PwDREPS+98o/AMASPz4AAAAAAAAAAXwCAADcAAAAd0OcUZm1vT84Q0ckN8LKPwAAEz8+AAAAAAAAAAF9AgAA3AAAAL29wK0GZ74/VBYtzkV3yj8AABM/TgAAAAAAAAABfgIAANwAAAAjQ9FAlSi/P+CZ6rSfIco/AAATP04AAAAAAAAAAX8CAADcAAAAodPNCkX6vz/czX/YRMHJPwBAED9OAAAAAAAAAAGAAgAA3AAAABIyZWr6ZcA/TLLsODVWyT8AAA8/XQAAAAAAAAABgQIAANwAAADef9nq4tbAPzBHMdZw4Mg/AAAGP10AAAAAAAAAAYICAADcAAAAQNPDBtxPwT+cK542YXXIPwAAAj9tAAAAAAAAAAGDAgAA3AAAALoxmln22ME/ZCGSTTPqxz8AANI+bQAAAAAAAAABhAIAANwAAAA2kHCsEGLCP7hmrie6acc/AAC8Pn0AAAAAAAAAAYUCAADcAAAAsu5G/yrrwj98XKI+jN7GPwAAsD6cAAAAAAAAAAGGAgAA3AAAAPQ2ReQCVMM/JLNFz/Q9xj8AAKw+nAAAAAAAAAABhwIAANwAAAAuaDN/Q8naPwCHLQo41uo/AABDPgAAAAAAAAAAAYgCAADcAAAAZGV4MTvF2j84X5mo3dDqPwCAhT4QAAAAAAAAAAGJAgAA3AAAAGRleDE7xdo/cDcFR4PL6j8AgI0+EAAAAAAAAAABigIAANwAAAAuaDN/Q8naP8b7prR7w+o/AACTPhAAAAAAAAAAAYsCAADcAAAA9GruzEvN2j/i59yDzsDqPwAAlz4QAAAAAAAAAAGMAgAA3AAAALxtqRpU0do//tMSUyG+6j8AgJc+HwAAAAAAAAABjQIAANwAAAC8bakaVNHaPxzASCJ0u+o/AACdPh8AAAAAAAAAAY4CAADcAAAAvG2pGlTR2j84rH7xxrjqPwAAoD4fAAAAAAAAAAGPAgAA3AAAAPRq7sxLzdo/VJi0wBm26j8AAKc+HwAAAAAAAAABkAIAANwAAAD0au7MS83aP3CE6o9ss+o/AACqPi8AAAAAAAAAAZECAADcAAAALmgzf0PJ2j+OcCBfv7DqPwAAtT4vAAAAAAAAAAGSAgAA3AAAAGRleDE7xdo/qlxWLhKu6j8AALo+PgAAAAAAAAABkwIAANwAAADWXwKWKr3aP6pcVi4Sruo/AIDEPj4AAAAAAAAAAZQCAADcAAAASFqM+hm12j+qXFYuEq7qPwAAyT4+AAAAAAAAAAGVAgAA3AAAALpUFl8Jrdo/cITqj2yz6j8AgM4+TgAAAAAAAAABlgIAANwAAABkTOV18KDaPzisfvHGuOo/AIDQPk4AAAAAAAAAAZcCAADcAAAADES0jNeU2j/i59yDzsDqPwAA1j5eAAAAAAAAAAGYAgAA3AAAAPA4yFW2hNo/jiM7FtbI6j8AANg+bQAAAAAAAAABmQIAANwAAAAKKyHRjHDaPxxzY9mK0+o/AADhPm0AAAAAAAAAAZoCAADcAAAAXhq//lpY2j+O1lXN7ODqPwAA5T59AAAAAAAAAAGbAgAA3AAAALIJXSwpQNo/rHWmU1b26j8AgO0+mwAAAAAAAAABnAIAANwAAAA+9j8M7yPaP3RQVWzHE+s/AIDxPpsAAAAAAAAAAZ0CAADcAAAAyuIi7LQH2j/IeixI7TvrPwCA9D6qAAAAAAAAAAGeAgAA3AAAAI7MSn5y59k/rPQr58du6z8AgPU+qgAAAAAAAAABnwIAANwAAABUtnIQMMfZP3SC9bZPpOs/AAD3ProAAAAAAAAAAaACAADcAAAAUJ3fVOWi2T8EOFPoMd/rPwCA9z66AAAAAAAAAAGhAgAA3AAAAE6ETJmaftk/sNnm6GYX7D8AgP4+ugAAAAAAAAABogIAANwAAABKa7ndT1rZPz6PRBpJUuw/AMAAP8kAAAAAAAAAAaMCAADcAAAADlXhbw062T+yWGx82I/sPwDAAz/JAAAAAAAAAAGkAgAA3AAAAA88TrTCFdk/tHG8oRzY7D8AAAU/2QAAAAAAAAABpQIAANwAAABDIACrb+3YP7SKDMdgIO0/AEAHP9kAAAAAAAAAAaYCAADcAAAAsgH3UxTB2D/Sj5K792XtPwBACD/pAAAAAAAAAAGnAgAA3AAAAOjlqErBmNg/KG2ETjSm7T8AgAo/6QAAAAAAAAABqAIAANwAAAAeylpBbnDYP7Yi4n8W4e0/AEALP/gAAAAAAAAAAakCAADcAAAAUq4MOBtI2D+2iBfuQxHuPwAADj/4AAAAAAAAAAGqAgAA3AAAAN6a7xfhK9g/1tqCK8Q+7j8AAA8/CAEAAAAAAAABqwIAANwAAAA0io1FrxPYP0jxj9Y8ZO4/AEAPPwgBAAAAAAAAAawCAADcAAAATnzmwIX/1z/W89JQCIfuPwAADz8YAQAAAAAAAAGtAgAA3AAAADBx+olk79c/ns6BaXmk7j8AAA8/GAEAAAAAAAABrgIAANwAAADaaMmgS+PXP56BnCCQvO4/AAAPPzcBAAAAAAAAAa8CAADcAAAATGNTBTvb1z/UDCN2TM/uPwDADT83AQAAAAAAAAGwAgAA3AAAALxd3Wkq09c/SnAVaq7c7j8AQA0/NwEAAAAAAAABsQIAANwAAAC8Xd1pKtPXP9i/PS1j5+4/AEAEPzcBAAAAAAAAAbICAADcAAAAvF3daSrT1z+g59GOvezuPwAAAD83AQAAAAAAAAGzAgAA3AAAAExjUwU729c/hPubv2rv7j8AAMo+RgEAAAAAAAABtAIAANwAAADaaMmgS+PXP6Dn0Y697O4/AACyPkYBAAAAAAAAAbUCAADcAAAAam4/PFzr1z/Yvz0tY+fuPwCApT5GAQAAAAAAAAG2AgAA3AAAADBx+olk79c/SnAVaq7c7j8AgKE+VgEAAAAAAAABtwIAANwAAADvKPykjIbXP35+CwUWhu0/AIDFPgAAAAAAAAAAAbgCAADcAAAAYSOGCXx+1z9+MSa8LJ7tPwBABz8QAAAAAAAAAAG5AgAA3AAAAJkgy7tzetc/YEXw7Nmg7T8AgA8/EAAAAAAAAAABugIAANwAAADTHRBua3bXP2BF8OzZoO0/AEAVPxAAAAAAAAAAAbsCAADcAAAA0x0Qbmt21z9gRfDs2aDtPwBAFT8QAAAAAAAAAAG8AgAA3AAAAJkgy7tzetc/KG2ETjSm7T8AABQ/IAAAAAAAAAABvQIAANwAAABhI4YJfH7XP7a8rBHpsO0/AIARPyAAAAAAAAAAAb4CAADcAAAAKSZBV4SC1z/wRzNnpcPtPwCAED8vAAAAAAAAAAG/AgAA3AAAALcrt/KUitc/8PpNHrzb7T8AgA8/LwAAAAAAAAABwAIAANwAAABHMS2OpZLXP9TBMgaA9u0/AAAPPy8AAAAAAAAAAcECAADcAAAA1DajKbaa1z9kxHWASxnuPwDADT8/AAAAAAAAAAHCAgAA3AAAACs/1BLPptc/1tqCK8Q+7j8AQA0/PwAAAAAAAAABwwIAANwAAACBRwX857LXP/Is7mhEbO4/AIANPz8AAAAAAAAAAcQCAADcAAAAn1LxMgnD1z/Wpu0HH5/uPwDADT9OAAAAAAAAAAHFAgAA3AAAALxd3Wkq09c/nDS316bU7j8AwAw/TgAAAAAAAAABxgIAANwAAADaaMmgS+PXP6Ca7EXUBO8/AEAMP14AAAAAAAAAAccCAADcAAAAwHZwJXX31z+87FeDVDLvPwCACz9eAAAAAAAAAAHIAgAA3AAAAN6BXFyWB9g/EhcvX3pa7z8AAAs/bgAAAAAAAAAByQIAANwAAAD6jEiTtxfYP7wFqKiYeu8/AIALP30AAAAAAAAAAcoCAADcAAAAUpV5fNAj2D+ezIyQXJXvPwDACz99AAAAAAAAAAHLAgAA3AAAAKidqmXpL9g/wGvdFsaq7z8AgAw/fQAAAAAAAAABzAIAANwAAAD8pdtOAjzYP/j2Y2yCve8/AMAMP40AAAAAAAAAAc0CAADcAAAAUq4MOBtI2D9qWlZg5MrvPwAADj+NAAAAAAAAAAHOAgAA3AAAAKq2PSE0VNg/Fpa08uvS7z8AgA4/nQAAAAAAAAABzwIAANwAAADGwSlYVWTYP8DREoXz2u8/AIAQP50AAAAAAAAAAdACAADcAAAAVsef82Vs2D+G+abmTeDvPwBAET+sAAAAAAAAAAHRAgAA3AAAAKzP0Nx+eNg/hvmm5k3g7z8AQBI/rAAAAAAAAAAB0gIAANwAAAAC2AHGl4TYP8DREoXz2u8/AMASP6wAAAAAAAAAAdMCAADcAAAA6OWoSsGY2D/4qX4jmdXvPwCAFD+8AAAAAAAAAAHUAgAA3AAAAATxlIHiqNg/alpWYOTK7z8AQBU/vAAAAAAAAAAB1QIAANwAAADp/jsGDL3YP9wKLp0vwO8/AMAVP8sAAAAAAAAAAdYCAADcAAAABwooPS3N2D+Gk3F4ILDvPwAAFj/LAAAAAAAAAAHXAgAA3AAAAO0Xz8FW4dg/Lhy1UxGg7z8AABY/2wAAAAAAAAAB2AIAANwAAADRJXZGgPXYP/SQLv5Uje8/AAAWP9sAAAAAAAAAAdkCAADcAAAAtzMdy6kJ2T+8BaiomHrvPwAAET/rAAAAAAAAAAHaAgAA3AAAANU+CQLLGdk/Zo7rg4lq7z8AwA4/6wAAAAAAAAAB2wIAANwAAADySfU47CnZPxIXL196Wu8/AAAEP/oAAAAAAAAAAdwCAADcAAAASFImIgU22T+gszxrGE3vPwCA/j76AAAAAAAAAAHdAgAA3AAAAGZdElkmRtk/LlBKd7Y/7z8AgLk+CgEAAAAAAAAB3gIAANwAAAC8ZUNCP1LZP6AAIrQBNe8/AACbPgoBAAAAAAAAAd8CAADcAAAAgmj+j0dW2T/a2I1Spy/vPwCAiT4KAQAAAAAAAAHgAgAA3AAAAEprud1PWtk/ErH58Ewq7z8AAIQ+GgEAAAAAAAAB4QIAANwAAADUVjuLCZfdP/hWgpjMVOk/AICSPgAAAAAAAAAAAeICAADcAAAAClSAPQGT3T8WQ7hnH1LpPwAAyT4QAAAAAAAAAAHjAgAA3AAAAApUgD0Bk90/ThskBsVM6T8AANU+EAAAAAAAAAAB5AIAANwAAABEUcXv+I7dP4bzj6RqR+k/AADePhAAAAAAAAAAAeUCAADcAAAARFHF7/iO3T+G84+kakfpPwCA6D4fAAAAAAAAAAHmAgAA3AAAAERRxe/4jt0/hvOPpGpH6T8AgOs+HwAAAAAAAAAB5wIAANwAAABEUcXv+I7dP4bzj6RqR+k/AAD1Ph8AAAAAAAAAAegCAADcAAAARFHF7/iO3T+G84+kakfpPwAA+T4fAAAAAAAAAAHpAgAA3AAAAERRxe/4jt0/hvOPpGpH6T8AgP8+HwAAAAAAAAAB6gIAANwAAAB+Tgqi8IrdP04bJAbFTOk/AIAAPx8AAAAAAAAAAesCAADcAAAA7kiUBuCC3T/4VoKYzFTpPwAAAT8/AAAAAAAAAAHsAgAA3AAAAGBDHmvPet0/arp0jC5i6T8AAAE/PwAAAAAAAAAB7QIAANwAAADQPajPvnLdP6ZF++HqdOk/AAABP04AAAAAAAAAAe4CAADcAAAAQDgyNK5q3T+m+BWZAY3pPwAAAT9eAAAAAAAAAAHvAgAA3AAAALIyvJidYt0/GA8jRHqy6T8AAAE/XgAAAAAAAAAB8AIAANwAAACWJ9BhfFLdP245+h+g2uk/AAACP24AAAAAAAAAAfECAADcAAAAQB+feGNG3T+md5sscwXqPwCAAj9uAAAAAAAAAAHyAgAA3AAAAOgWbo9KOt0/4rU8OUYw6j8AQAM/fQAAAAAAAAAB8wIAANwAAADMC4JYKSrdP/4HqHbGXeo/AMADP40AAAAAAAAAAfQCAADcAAAAdANRbxAe3T/+bd3k843qPwAABT+NAAAAAAAAAAH1AgAA3AAAAB77H4b3Ed0/xvumtHvD6j8AgAU/jQAAAAAAAAAB9gIAANwAAADI8u6c3gXdPzrFzhYLAes/AEAGP5wAAAAAAAAAAfcCAADcAAAAOu14Ac793D+sjvZ4mj7rPwDABj+cAAAAAAAAAAH4AgAA3AAAAHTqvbPF+dw/dBzASCJ06z8AgAc/rAAAAAAAAAAB+QIAANwAAACq5wJmvfXcP1iWv+f8pus/AMAHP6wAAAAAAAAAAfoCAADcAAAAqucCZr313D+wwJbDIs/rPwDABj+8AAAAAAAAAAH7AgAA3AAAAKrnAma99dw/PsPZPe7x6z8AQAY/vAAAAAAAAAAB/AIAANwAAAA67XgBzv3cPwaeiFZfD+w/AAAHP8sAAAAAAAAAAf0CAADcAAAAkPWp6uYJ3T8GUaMNdifsPwCABz/LAAAAAAAAAAH+AgAA3AAAAK4AliEIGt0/PtwpYzI67D8AAAk/ywAAAAAAAAAB/wIAANwAAABaEfjzOTLdP5RT5odBSuw/AIAJP9sAAAAAAAAAAQADAADcAAAAzCQVFHRO3T8iow5L9lTsPwAACz/bAAAAAAAAAAEBAwAA3AAAAEA4MjSuat0/sPI2Dqtf7D8AgAs/6wAAAAAAAAABAgMAANwAAAB+Tgqi8IrdP5QGAT9YYuw/AEAMP+sAAAAAAAAAAQMDAADcAAAAuGTiDzOr3T+UBgE/WGLsPwDADD/6AAAAAAAAAAEEAwAA3AAAALp9dct9z90/sPI2Dqtf7D8AgA0/+gAAAAAAAAABBQMAANwAAACGmcPU0PfdP+rKoqxQWuw/AMANPwoBAAAAAAAAAQYDAADcAAAAULUR3iMg3j8+j0QaSVLsPwCADj8KAQAAAAAAAAEHAwAA3AAAABrRX+d2SN4/lFPmh0FK7D8AwA4/GQEAAAAAAAABCAMAANwAAADk7K3wyXDePwYEvsSMP+w/AMAOPxkBAAAAAAAAAQkDAADcAAAArgj8+RyZ3j+UoMvQKjLsPwAADz8pAQAAAAAAAAEKAwAA3AAAALAhj7Vnvd4/Ij3Z3Mgk7D8AwA0/KQEAAAAAAAABCwMAANwAAACyOiJxsuHeP8zFHLi5FOw/AEANPzkBAAAAAAAAAQwDAADcAAAAtlO1LP0F3z92TmCTqgTsPwDACj85AQAAAAAAAAENAwAA3AAAAPBpjZo/Jt8/Itejbpv06z8AwAk/SAEAAAAAAAABDgMAANwAAABkfaq6eULfP8xf50mM5Os/AID9PkgBAAAAAAAAAQ8DAADcAAAASotRP6NW3z926ColfdTrPwCA8z5YAQAAAAAAAAEQAwAA3AAAAGiWPXbEZt8/InFuAG7E6z8AgJ0+WAEAAAAAAAABEQMAANwAAAD2m7MR1W7fP8r5sdtetOs/AABuPmgBAAAAAAAAARIDAADcAAAALpn4w8xq3z+QbiuGoqHrPwAAQj5oAQAAAAAAAAETAwAA3AAAANiQx9qzXt8/WOOkMOaO6z8AADQ+aAEAAAAAAAABFAMAANwAAAB+Z51dO6/dP9wEF1tMJ+k/AICnPgAAAAAAAAAAARUDAADcAAAAKF9sdCKj3T/48EwqnyTpPwCA5T4QAAAAAAAAAAEWAwAA3AAAAPJhJ8Iqp90/3AQXW0wn6T8AgPM+EAAAAAAAAAABFwMAANwAAAC4ZOIPM6vdP/jwTCqfJOk/AAD9PhAAAAAAAAAAARgDAADcAAAA8mEnwiqn3T/cBBdbTCfpPwCAAT8gAAAAAAAAAAEZAwAA3AAAAPJhJ8Iqp90/3AQXW0wn6T8AwAE/IAAAAAAAAAABGgMAANwAAADyYSfCKqfdP9wEF1tMJ+k/AIACPy8AAAAAAAAAARsDAADcAAAA8mEnwiqn3T/cBBdbTCfpPwDAAj8vAAAAAAAAAAEcAwAA3AAAAChfbHQio90/3AQXW0wn6T8AwAI/PwAAAAAAAAABHQMAANwAAAAoX2x0IqPdP9wEF1tMJ+k/AAADPz8AAAAAAAAAAR4DAADcAAAAKF9sdCKj3T/cBBdbTCfpPwBAAj8/AAAAAAAAAAEfAwAA3AAAAChfbHQio90/3AQXW0wn6T8AAAI/PwAAAAAAAAABIAMAANwAAADyYSfCKqfdP/jwTCqfJOk/AIABP04AAAAAAAAAASEDAADcAAAAfmedXTuv3T8U3YL58SHpPwAAAT9OAAAAAAAAAAEiAwAA3AAAAA5tE/lLt90/TrXul5cc6T8AAAI/TgAAAAAAAAABIwMAANwAAAAseP8vbcfdP6R5kAWQFOk/AIACP14AAAAAAAAAASQDAADcAAAASoPrZo7X3T/4PTJziAzpPwBAAz9uAAAAAAAAAAElAwAA3AAAAC6Rkuu3690/au4JsNMB6T8AwAM/bgAAAAAAAAABJgMAANwAAADcofS96QPeP8Cyqx3M+eg/AMADP30AAAAAAAAAAScDAADcAAAAirJWkBsc3j8yY4NaF+/oPwAABD99AAAAAAAAAAEoAwAA3AAAADTDuGJNNN4/hiclyA/n6D8AwAI/jQAAAAAAAAABKQMAANwAAACo1tWCh1DeP9zrxjUI3+g/AEACP50AAAAAAAAAASoDAADcAAAAHOryosFs3j8wsGijANfoPwAAAT+dAAAAAAAAAAErAwAA3AAAAJD9D8P7iN4/hnQKEfnO6D8AQAA/nQAAAAAAAAABLAMAANwAAAAEES3jNaXeP9w4rH7xxug/AAD2PrwAAAAAAAAAAS0DAADcAAAAeCRKA3DB3j8w/U3s6b7oPwCA8T68AAAAAAAAAAEuAwAA3AAAAOw3ZyOq3d4/hsHvWeK26D8AgOE+vAAAAAAAAAABLwMAANwAAACYSMn12/XeP76ZW/iHseg/AIDaPrwAAAAAAAAAATADAADcAAAAfFZwegUK3z/chZHH2q7oPwAAwz7LAAAAAAAAAAExAwAA3AAAAJphXLEmGt8/+HHHli2s6D8AALk+ywAAAAAAAAABMgMAANwAAADwaY2aPybfP/hxx5YtrOg/AAA8PusAAAAAAAAAATMDAADcAAAAgG8DNlAu3z/4cceWLazoPwAA1D3rAAAAAAAAAAE0AwAA3AAAAEZyvoNYMt8/+HHHli2s6D8AAGw96wAAAAAAAAABNQMAANwAAACwGSndUj7dP3S2itr0Q+s/AICiPgAAAAAAAAAAATYDAADcAAAAsBkp3VI+3T90tora9EPrPwCA3j4PAAAAAAAAAAE3AwAA3AAAAHgc5CpbQt0/dLaK2vRD6z8AAOw+DwAAAAAAAAABOAMAANwAAAAGIlrGa0rdP6yO9niaPus/AID1Pg8AAAAAAAAAATkDAADcAAAAlifQYXxS3T+sjvZ4mj7rPwAA/T4fAAAAAAAAAAE6AwAA3AAAAFwqi6+EVt0/yHosSO076z8AgP4+HwAAAAAAAAABOwMAANwAAADsLwFLlV7dP+ZmYhdAOes/AEAAPy4AAAAAAAAAATwDAADcAAAAQDgyNK5q3T8CU5jmkjbrPwDAAD8uAAAAAAAAAAE9AwAA3AAAAJhAYx3Hdt0/OisEhTgx6z8AQAA/LgAAAAAAAAABPgMAANwAAAC0S09U6IbdP3QDcCPeK+s/AAAAPz4AAAAAAAAAAT8DAADcAAAAClSAPQGT3T/IxxGR1iPrPwAAAD8+AAAAAAAAAAFAAwAA3AAAAChfbHQio90/Hoyz/s4b6z8AAAA/PgAAAAAAAAABQQMAANwAAABGalirQ7PdP3RQVWzHE+s/AIAAP04AAAAAAAAAAUIDAADcAAAAZHVE4mTD3T/IFPfZvwvrPwDAAD9OAAAAAAAAAAFDAwAA3AAAAEqD62aO190/OsXOFgsB6z8AgAM/XQAAAAAAAAABRAMAANwAAAD2k005wO/dP5CJcIQD+eo/AAAFP10AAAAAAAAAAUUDAADcAAAApKSvC/IH3j8AOkjBTu7qPwBABz9tAAAAAAAAAAFGAwAA3AAAABi4zCssJN4/VP7pLkfm6j8AQAg/bQAAAAAAAAABRwMAANwAAADEyC7+XTzeP8auwWuS2+o/AIAKP30AAAAAAAAAAUgDAADcAAAAONxLHphY3j84X5mo3dDqPwBACz99AAAAAAAAAAFJAwAA3AAAAKzvaD7SdN4/jiM7FtbI6j8AwAs/jAAAAAAAAAABSgMAANwAAADmBUGsFJXeP+Ln3IPOwOo/AAAMP5wAAAAAAAAAAUsDAADcAAAAIhwZGle13j84rH7xxrjqPwAADD+cAAAAAAAAAAFMAwAA3AAAAJQvNjqR0d4/cITqj2yz6j8AAAw/nAAAAAAAAAABTQMAANwAAAAIQ1Nay+3eP6pcVi4Sruo/AEALP6sAAAAAAAAAAU4DAADcAAAAfFZwegUK3z/GSIz9ZKvqPwAACz+rAAAAAAAAAAFPAwAA3AAAACpn0kw3It8//iD4mwqm6j8AAAU/uwAAAAAAAAABUAMAANwAAAAOdXnRYDbfPxwNLmtdo+o/AAACP7sAAAAAAAAAAVEDAADcAAAA9IIgVopK3z84+WM6sKDqPwCA6D67AAAAAAAAAAFSAwAA3AAAAEqLUT+jVt8/VOWZCQOe6j8AgNw+ywAAAAAAAAABUwMAANwAAADYkMfas17fP1TlmQkDnuo/AADXPssAAAAAAAAAAVQDAADcAAAAzo2kQ49p7D/GyQZq8zLqPwAAQD4AAAAAAAAAAAFVAwAA3AAAADEPgmqTa+w/jPGay0046j8AgIM+EAAAAAAAAAABVgMAANwAAADOjaRDj2nsP4zxmstNOOo/AICLPhAAAAAAAAAAAVcDAADcAAAAMQ+CapNr7D+M8ZrLTTjqPwAAkT4QAAAAAAAAAAFYAwAA3AAAADEPgmqTa+w/jPGay0046j8AAJg+EAAAAAAAAAABWQMAANwAAAAxD4Jqk2vsP4zxmstNOOo/AACaPhAAAAAAAAAAAVoDAADcAAAAMQ+CapNr7D+M8ZrLTTjqPwCAmz4fAAAAAAAAAAFbAwAA3AAAADEPgmqTa+w/jPGay0046j8AAJw+HwAAAAAAAAABXAMAANwAAAAxD4Jqk2vsP4zxmstNOOo/AACcPj4AAAAAAAAAAV0DAADcAAAAMQ+CapNr7D+o3dCaoDXqPwAAnD4+AAAAAAAAAAFeAwAA3AAAADEPgmqTa+w/qN3QmqA16j8AAJ0+TQAAAAAAAAABXwMAANwAAACUkF+Rl23sP6jd0JqgNeo/AICdPk0AAAAAAAAAAWADAADcAAAAlJBfkZdt7D+o3dCaoDXqPwCAnT5NAAAAAAAAAAFhAwAA3AAAAJSQX5GXbew/qN3QmqA16j8AAJ4+TQAAAAAAAAABYgMAANwAAACUkF+Rl23sP6jd0JqgNeo/AACfPk0AAAAAAAAAAWMDAADcAAAAMQ+CapNr7D+o3dCaoDXqPwCAnz5NAAAAAAAAAAFkAwAA3AAAADEPgmqTa+w/qN3QmqA16j8AgKk+XQAAAAAAAAABZQMAANwAAADOjaRDj2nsP6jd0JqgNeo/AACuPl0AAAAAAAAAAWYDAADcAAAAzo2kQ49p7D+o3dCaoDXqPwAAuz5dAAAAAAAAAAFnAwAA3AAAAGkMxxyLZ+w/jPGay0046j8AAMA+XQAAAAAAAAABaAMAANwAAABpDMcci2fsP3AFZfz6Ouo/AIDLPm0AAAAAAAAAAWkDAADcAAAABovp9YZl7D9UGS8tqD3qPwCA0D5tAAAAAAAAAAFqAwAA3AAAAAaL6fWGZew/GkHDjgJD6j8AgNk+bQAAAAAAAAABawMAANwAAACjCQzPgmPsP/5Ujb+vReo/AIDdPm0AAAAAAAAAAWwDAADcAAAA2QZRgXpf7D/iaFfwXEjqPwCA5D58AAAAAAAAAAFtAwAA3AAAABMEljNyW+w/qJDrUbdN6j8AAOg+jAAAAAAAAAABbgMAANwAAABNAdvlaVfsP3C4f7MRU+o/AIDpPqsAAAAAAAAAAW8DAADcAAAAhf4fmGFT7D844BMVbFjqPwAA6j6rAAAAAAAAAAFwAwAA3AAAAL37ZEpZT+w/4htyp3Ng6j8AgOg+uwAAAAAAAAABcQMAANwAAAD1+Kn8UEvsP4xX0Dl7aOo/AADoPsoAAAAAAAAAAXIDAADcAAAAynQRiERF7D84ky7MgnDqPwAA6T7KAAAAAAAAAAFzAwAA3AAAAJ/weBM4P+w/4s6MXop46j8AgOk+ygAAAAAAAAABdAMAANwAAAB0bOCeKznsP4wK6/CRgOo/AIDpPtoAAAAAAAAAAXUDAADcAAAA5mZqAxsx7D8cWhO0RovqPwAA6j7qAAAAAAAAAAF2AwAA3AAAAFZh9GcKKew/xpVxRk6T6j8AAOs+6gAAAAAAAAABdwMAANwAAABl2qCl9R7sPzj5YzqwoOo/AIDrPvkAAAAAAAAAAXgDAADcAAAADdJvvNwS7D+qXFYuEq7qPwAA7T4JAQAAAAAAAAF5AwAA3AAAAFRIYay/BOw//tMSUyG+6j8AgO0+CQEAAAAAAAABegMAANwAAAA4PXV1nvTrP1RLz3cwzuo/AADyPhkBAAAAAAAAAXsDAADcAAAAtbCrF3ni6z+O1lXN7ODqPwAA9D4ZAQAAAAAAAAF8AwAA3AAAAM+iBJNPzus/xmHcIqnz6j8AgPc+KAEAAAAAAAABfQMAANwAAADrlF0OJrrrP8gU99m/C+s/AAD5PigBAAAAAAAAAX4DAADcAAAAogXZYvij6z/IxxGR1iPrPwCA+j44AQAAAAAAAAF/AwAA3AAAAL73Md7Oj+s/kKLAqUdB6z8AgPs+OAEAAAAAAAABgAMAANwAAAA8a2iAqX3rPzqROfNlYes/AID7PkcBAAAAAAAAAYEDAADcAAAAu96eIoRr6z/Kk3xtMYTrPwAA/D5HAQAAAAAAAAGCAwAA3AAAAJ3TsutiW+s/WJa/5/ym6z8AAPw+VwEAAAAAAAABgwMAANwAAADiSaTbRU3rP8yszJJ1zOs/AAD8PlcBAAAAAAAAAYQDAADcAAAAKcCVyyg/6z92m0Xck+zrPwCA+j5nAQAAAAAAAAGFAwAA3AAAAG42h7sLMes/zMUcuLkU7D8AAPo+ZwEAAAAAAAABhgMAANwAAAAaLlbS8iTrP1rIXzKFN+w/AAD6PmcBAAAAAAAAAYcDAADcAAAAxCUl6dkY6z/qyqKsUFrsPwAA+j6GAQAAAAAAAAGIAwAA3AAAANGe0SbFDus/lLkb9m567D8AAPs+hgEAAAAAAAABiQMAANwAAADeF35ksATrPyS8XnA6new/AID7PoYBAAAAAAAAAYoDAADcAAAA65Aqopv66j+yvqHqBcDsPwCA+j6GAQAAAAAAAAGLAwAA3AAAAPgJ19+G8Oo/JNWulX7l7D8AAPo+lgEAAAAAAAABjAMAANwAAABqBGFEdujqP5bru0D3Cu0/AAD7PpYBAAAAAAAAAY0DAADcAAAA3P7qqGXg6j8IAsnrbzDtPwCA+z6lAQAAAAAAAAGOAwAA3AAAALF6UjRZ2uo/fBjWluhV7T8AgAA/pQEAAAAAAAABjwMAANwAAACG9rm/TNTqPwwbGRG0eO0/AAACP7UBAAAAAAAAAZADAADcAAAAWXIhS0DO6j+2CZJa0pjtPwDAAz+1AQAAAAAAAAGRAwAA3AAAAJNvZv03yuo/mtB2Qpaz7T8AgAQ/xAEAAAAAAAABkgMAANwAAADNbKuvL8bqP36XWypazu0/AEAFP8QBAAAAAAAAAZMDAADcAAAAA2rwYSfC6j+aNqyww+PtPwDABT/UAQAAAAAAAAGUAwAA3AAAAD1nNRQfvuo/1MEyBoD27T8AgAY/1AEAAAAAAAABlQMAANwAAADY5VftGrzqPwxNuVs8Ce4/AMAGP+QBAAAAAAAAAZYDAADcAAAAdWR6xha66j9I2D+x+BvuPwCABz/kAQAAAAAAAAGXAwAA3AAAABLjnJ8SuOo/nE/81Qcs7j8AwAc/8wEAAAAAAAABmAMAANwAAAAS45yfErjqPw6z7slpOe4/AIAIP/MBAAAAAAAAAZkDAADcAAAAEuOcnxK46j+cAheNHkTuPwDACD8DAgAAAAAAAAGaAwAA3AAAAK1hv3gOtuo/LFI/UNNO7j8AQAg/AwIAAAAAAAABmwMAANwAAACtYb94DrbqP9aNneLaVu4/AAAIPwMCAAAAAAAAAZwDAADcAAAArWG/eA626j+Ayft04l7uPwAACD8TAgAAAAAAAAGdAwAA3AAAAErg4VEKtOo/LAVaB+pm7j8AAAg/EwIAAAAAAAABngMAANwAAABK4OFRCrTqP/Is7mhEbO4/AEAHPyICAAAAAAAAAZ8DAADcAAAASuDhUQq06j+eaEz7S3TuPwAABz8iAgAAAAAAAAGgAwAA3AAAAOVeBCsGsuo/ZJDgXKZ57j8AwAQ/MgIAAAAAAAABoQMAANwAAADlXgQrBrLqPyy4dL4Af+4/AMADPzICAAAAAAAAAaIDAADcAAAA5V4EKway6j8OzD7vrYHuPwCAAT9BAgAAAAAAAAGjAwAA3AAAAOVeBCsGsuo/8t8IIFuE7j8AgAA/QQIAAAAAAAABpAMAANwAAACC3SYEArDqP7oHnYG1ie4/AID4PkECAAAAAAAAAaUDAADcAAAAH1xJ3f2t6j+ALzHjD4/uPwCA9D5BAgAAAAAAAAGmAwAA3AAAAB9cSd39reo/ZEP7E72R7j8AAOM+QQIAAAAAAAABpwMAANwAAAAfXEnd/a3qPyxrj3UXl+4/AIDbPlECAAAAAAAAAagDAADcAAAAH1xJ3f2t6j8Qf1mmxJnuPwAAnj5RAgAAAAAAAAGpAwAA3AAAALraa7b5q+o/8pIj13Gc7j8AgII+UQIAAAAAAAABqgMAANwAAAD017Bo8afqP7q6tzjMoe4/AABkPmECAAAAAAAAAasDAADcAAAAZNI6zeCf6j+ezoFpeaTuPwAAWD5wAgAAAAAAAAGsAwAA3AAAAF+gFFZLV+o/nJzhHvET7j8AAKk+AAAAAAAAAAABrQMAANwAAAD8HjcvR1XqP4Cwq0+eFu4/AIDnPhAAAAAAAAAAAa4DAADcAAAAX6AUVktX6j+cnOEe8RPuPwAA9T4QAAAAAAAAAAGvAwAA3AAAAF+gFFZLV+o/gLCrT54W7j8AAP8+EAAAAAAAAAABsAMAANwAAABfoBRWS1fqP4Cwq0+eFu4/AEABPx8AAAAAAAAAAbEDAADcAAAAX6AUVktX6j9I2D+x+BvuPwAAAT8fAAAAAAAAAAGyAwAA3AAAAF+gFFZLV+o/DgDUElMh7j8AAAE/HwAAAAAAAAABswMAANwAAABfoBRWS1fqP7o7MqVaKe4/AAABPx8AAAAAAAAAAbQDAADcAAAAX6AUVktX6j8qnySZvDbuPwCA/z4vAAAAAAAAAAG1AwAA3AAAAF+gFFZLV+o/nAIXjR5E7j8AgP4+PgAAAAAAAAABtgMAANwAAAD8HjcvR1XqP/J507EtVO4/AAD9Pj4AAAAAAAAAAbcDAADcAAAA/B43L0dV6j8sBVoH6mbuPwAA/D5OAAAAAAAAAAG4AwAA3AAAAPweNy9HVeo/ZJDgXKZ57j8AAPw+TgAAAAAAAAABuQMAANwAAAD8HjcvR1XqP2RD+xO9ke4/AAD8Pk4AAAAAAAAAAboDAADcAAAA/B43L0dV6j9ICuD7gKzuPwAA/j5eAAAAAAAAAAG7AwAA3AAAAPweNy9HVeo/EOWOFPLJ7j8AAP8+XgAAAAAAAAABvAMAANwAAABfoBRWS1fqP7zTB14Q6u4/AEAAP20AAAAAAAAAAb0DAADcAAAAwiHyfE9Z6j9owoCnLgrvPwDAAD9tAAAAAAAAAAG+AwAA3AAAACejz6NTW+o/Lp0vwJ8n7z8AAAM/fQAAAAAAAAABvwMAANwAAACKJK3KV13qP/Z33tgQRe8/AAAEP40AAAAAAAAAAcADAADcAAAA7qWK8Vtf6j/2KvmPJ13vPwBABj+NAAAAAAAAAAHBAwAA3AAAAFInaBhgYeo/EMpJFpFy7z8AQAc/jQAAAAAAAAABwgMAANwAAAC1qEU/ZGPqPyxpmpz6h+8/AAAKP5wAAAAAAAAAAcMDAADcAAAAfKsAjWxn6j9m9CDytprvPwAACz+cAAAAAAAAAAHEAwAA3AAAAOEs3rNwaeo/3FcT5hio7z8AwAw/rAAAAAAAAAABxQMAANwAAACnL5kBeW3qP4aTcXggsO8/AIANP6wAAAAAAAAAAcYDAADcAAAAcDJUT4Fx6j8yz88KKLjvPwDADD+sAAAAAAAAAAHHAwAA3AAAADc1D52Jdeo/+PZjbIK97z8AQAw/uwAAAAAAAAAByAMAANwAAABiuacRlnvqP9wKLp0vwO8/AAAMP7sAAAAAAAAAAckDAADcAAAA8L4draaD6j/cCi6dL8DvPwAADD/LAAAAAAAAAAHKAwAA3AAAAIDEk0i3i+o/FOOZO9W67z8AwA8/ywAAAAAAAAABywMAANwAAADWzMQx0JfqP2qnO6nNsu8/AIARP9sAAAAAAAAAAcwDAADcAAAALNX1Gumj6j/cVxPmGKjvPwDAFD/bAAAAAAAAAAHNAwAA3AAAAILdJgQCsOo/guBWwQmY7z8AABY/6gAAAAAAAAABzgMAANwAAADY5VftGrzqP0pV0GtNhe8/AEAWP+oAAAAAAAAAAc8DAADcAAAALu6I1jPI6j8stn/l42/vPwAAFj/6AAAAAAAAAAHQAwAA3AAAAIb2ub9M1Oo/EhcvX3pa7z8AQBM/+gAAAAAAAAAB0QMAANwAAAB3fQ2CYd7qP/Z33tgQRe8/AAASPwoBAAAAAAAAAdIDAADcAAAAzYU+a3rq6j+87FeDVDLvPwDABz8KAQAAAAAAAAHTAwAA3AAAAMAMki2P9Oo/aHWbXkUi7z8AQAM/GQEAAAAAAAAB1AMAANwAAABQEgjJn/zqP/YRqWrjFO8/AMAAPxkBAAAAAAAAAdUDAADcAAAAFhXDFqgA6z8u6hQJiQ/vPwAAAD8ZAQAAAAAAAAHWAwAA3AAAAB1sFY4nrO0//geodsZd6j8AAGc+AAAAAAAAAAAB1wMAANwAAABXaVpAH6jtP+IbcqdzYOo/AACePg8AAAAAAAAAAdgDAADcAAAA8+d8GRum7T/+B6h2xl3qPwAAqD4PAAAAAAAAAAHZAwAA3AAAAPPnfBkbpu0/GvTdRRlb6j8AgK4+DwAAAAAAAAAB2gMAANwAAACNZp/yFqTtPxr03UUZW+o/AIC5Pg8AAAAAAAAAAdsDAADcAAAAjWaf8hak7T844BMVbFjqPwAAvT4PAAAAAAAAAAHcAwAA3AAAAC3lwcsSou0/OOATFWxY6j8AgMQ+HwAAAAAAAAAB3QMAANwAAADHY+SkDqDtP1TMSeS+Veo/AADIPh8AAAAAAAAAAd4DAADcAAAAAWEpVwac7T9UzEnkvlXqPwCAyz4fAAAAAAAAAAHfAwAA3AAAAJ3fSzACmu0/VMxJ5L5V6j8AAM0+HwAAAAAAAAAB4AMAANwAAAA5Xm4J/pftP3C4f7MRU+o/AADSPi8AAAAAAAAAAeEDAADcAAAA1dyQ4vmV7T9wuH+zEVPqPwAA1D4vAAAAAAAAAAHiAwAA3AAAAHFbs7v1k+0/cLh/sxFT6j8AgOA+LwAAAAAAAAAB4wMAANwAAACpWPht7Y/tP3C4f7MRU+o/AADmPi8AAAAAAAAAAeQDAADcAAAAR9caR+mN7T9UzEnkvlXqPwCA8D4+AAAAAAAAAAHlAwAA3AAAAONVPSDli+0/OOATFWxY6j8AAPU+PgAAAAAAAAAB5gMAANwAAAB/1F/54IntPxr03UUZW+o/AID5Pj4AAAAAAAAAAecDAADcAAAAG1OC0tyH7T/iG3Knc2DqPwAA+z5OAAAAAAAAAAHoAwAA3AAAALnRpKvYhe0/cGuaaihr6j8AAP4+TgAAAAAAAAAB6QMAANwAAABTUMeE1IPtP+LOjF6KeOo/AAD/Pm0AAAAAAAAAAeoDAADcAAAA8c7pXdCB7T/+bd3k843qPwCA/z59AAAAAAAAAAHrAwAA3AAAAPHO6V3Qge0//iD4mwqm6j8AAAA/fQAAAAAAAAAB7AMAANwAAADxzuld0IHtP8b7prR7w+o/AIAAP4wAAAAAAAAAAe0DAADcAAAA8c7pXdCB7T+O1lXN7ODqPwDAAD+MAAAAAAAAAAHuAwAA3AAAAPHO6V3Qge0/OsXOFgsB6z8AQAA/nAAAAAAAAAAB7wMAANwAAADxzuld0IHtP6zb28GDJus/AAAAP5wAAAAAAAAAAfADAADcAAAA8c7pXdCB7T8CBrOdqU7rPwCAAD+sAAAAAAAAAAHxAwAA3AAAAPHO6V3Qge0/WDCKec926z8AwAA/rAAAAAAAAAAB8gMAANwAAADxzuld0IHtP65aYVX1nus/AIABP7sAAAAAAAAAAfMDAADcAAAA8c7pXdCB7T8+XaTPwMHrPwDAAT+7AAAAAAAAAAH0AwAA3AAAAFNQx4TUg+0/6EsdGd/h6z8AAAM/ywAAAAAAAAAB9QMAANwAAAC50aSr2IXtP7AmzDFQ/+s/AIADP8sAAAAAAAAAAfYDAADcAAAAf9Rf+eCJ7T+U7bAZFBrsPwDAAz/bAAAAAAAAAAH3AwAA3AAAAEfXGkfpje0/lKDL0Coy7D8AAAQ/2wAAAAAAAAAB+AMAANwAAABxW7O79ZPtP5RT5odBSuw/AEADP+oAAAAAAAAAAfkDAADcAAAAnd9LMAKa7T/M3mzd/VzsPwAAAz/qAAAAAAAAAAH6AwAA3AAAAI1mn/IWpO0/IlYpAg1t7D8AAAQ/+gAAAAAAAAAB+wMAANwAAACD7fK0K67tP5S5G/Zueuw/AIAEP/oAAAAAAAAAAfwDAADcAAAAO3cBxUi87T8+9XmIdoLsPwAABj/6AAAAAAAAAAH9AwAA3AAAAFmC7ftpzO0/7DDYGn6K7D8AgAY/CQEAAAAAAAAB/gMAANwAAAB1jdkyi9ztP7JYbHzYj+w/AEAGPwkBAAAAAAAAAf8DAADcAAAA+RmjkLDu7T+WbDathZLsPwAABj8ZAQAAAAAAAAEABAAA3AAAAN8nShXaAu4/lmw2rYWS7D8AgAY/GQEAAAAAAAABAQQAANwAAADDNfGZAxfuP7JYbHzYj+w/AMAGPzgBAAAAAAAAAQIEAADcAAAAp0OYHi0r7j/sMNgaforsPwBABj84AQAAAAAAAAEDBAAA3AAAACfQYXxSPe4/JAlEuSOF7D8AAAY/OAEAAAAAAAABBAQAANwAAACrXCvad0/uP3jN5SYcfew/AMAEPzgBAAAAAAAAAQUEAADcAAAAx2cXEZlf7j+wpVHFwXfsPwBABD9IAQAAAAAAAAEGBAAA3AAAAIHxJSG2be4/BmrzMrpv7D8AQAE/SAEAAAAAAAABBwQAANwAAADZ+VYKz3nuP3gay28FZew/AAAAP1gBAAAAAAAAAQgEAADcAAAAyYCqzOOD7j/M3mzd/VzsPwAA8j5YAQAAAAAAAAEJBAAA3AAAAL8H/o74je4/Po9EGklS7D8AAOw+ZwEAAAAAAAABCgQAANwAAABLDXQqCZbuP8wrUibnROw/AIDQPmcBAAAAAAAAAQsEAADcAAAA2xLqxRme7j94tJUB2DTsPwCAxD53AQAAAAAAAAEMBAAA3AAAAAWXgjompO4/Ij3Z3Mgk7D8AAL4+dwEAAAAAAAABDQQAANwAAABpGGBhKqbuPyKKviWyDOw/AAC8PpYBAAAAAAAAAQ4EAADcAAAA+zI2TPsS7j/g6dFc68/pPwAAbD4AAAAAAAAAAAEPBAAA3AAAAJexWCX3EO4/phFmvkXV6T8AAKI+EAAAAAAAAAABEAQAANwAAAD7MjZM+xLuP6YRZr5F1ek/AICrPhAAAAAAAAAAAREEAADcAAAA+zI2TPsS7j+mEWa+RdXpPwCAsj4QAAAAAAAAAAESBAAA3AAAAPsyNkz7Eu4/phFmvkXV6T8AgLw+EAAAAAAAAAABEwQAANwAAAD7MjZM+xLuP6YRZr5F1ek/AIC/PhAAAAAAAAAAARQEAADcAAAA+zI2TPsS7j+mEWa+RdXpPwCAxT4gAAAAAAAAAAEVBAAA3AAAAPsyNkz7Eu4/phFmvkXV6T8AAMg+IAAAAAAAAAABFgQAANwAAAD7MjZM+xLuP6YRZr5F1ek/AIDKPiAAAAAAAAAAARcEAADcAAAA+zI2TPsS7j+mEWa+RdXpPwCAyz4gAAAAAAAAAAEYBAAA3AAAAPsyNkz7Eu4/phFmvkXV6T8AgMs+LwAAAAAAAAABGQQAANwAAACXsVgl9xDuP6YRZr5F1ek/AADMPi8AAAAAAAAAARoEAADcAAAAl7FYJfcQ7j+mEWa+RdXpPwCA1D4vAAAAAAAAAAEbBAAA3AAAAJexWCX3EO4/phFmvkXV6T8AgNg+LwAAAAAAAAABHAQAANwAAACXsVgl9xDuP6YRZr5F1ek/AADlPj8AAAAAAAAAAR0EAADcAAAAl7FYJfcQ7j+mEWa+RdXpPwAA6j4/AAAAAAAAAAEeBAAA3AAAAJexWCX3EO4/phFmvkXV6T8AAPA+PwAAAAAAAAABHwQAANwAAACXsVgl9xDuP6YRZr5F1ek/AIDyPj8AAAAAAAAAASAEAADcAAAA+zI2TPsS7j+mEWa+RdXpPwAA+D4/AAAAAAAAAAEhBAAA3AAAAMM18ZkDF+4/wv2bjZjS6T8AAPo+PwAAAAAAAAABIgQAANwAAABRO2c1FB/uP+Dp0Vzrz+k/AID9Pm4AAAAAAAAAASMEAADcAAAAQ8K69ygp7j8Ywj37kMrpPwAA/z5/AAAAAAAAAAEkBAAA3AAAAP1LyQdGN+4/UJqpmTbF6T8AAAM/jwAAAAAAAAABJQQAANwAAAAbV7U+Z0fuP4pyFTjcv+k/AMAEP58AAAAAAAAAASYEAADcAAAAOWKhdYhX7j/CSoHWgbrpPwBABj+uAAAAAAAAAAEnBAAA3AAAAFdtjaypZ+4//CLtdCe16T8AwAY/rgAAAAAAAAABKAQAANwAAADZ+VYKz3nuPzT7WBPNr+k/AEAGP64AAAAAAAAAASkEAADcAAAAWYYgaPSL7j+mqzBQGKXpPwAABj+uAAAAAAAAAAEqBAAA3AAAANsS6sUZnu4//G/SvRCd6T8AgAY/zgAAAAAAAAABKwQAANwAAABdn7MjP7DuP2wgqvpbkuk/AMAGP84AAAAAAAAAASwEAADcAAAA3St9gWTC7j/e0IE3p4fpPwDABT/OAAAAAAAAAAEtBAAA3AAAAF24Rt+J1O4/NJUjpZ9/6T8AQAU/zgAAAAAAAAABLgQAANwAAADhRBA9r+buP6ZF++HqdOk/AMABP+0AAAAAAAAAAS8EAADcAAAA/U/8c9D27j/6CZ1P42zpPwAAAD/tAAAAAAAAAAEwBAAA3AAAABtb6KrxBu8/Ts4+vdtk6T8AgPQ+7QAAAAAAAAABMQQAANwAAADV5Pa6DhXvP6SS4CrUXOk/AIDvPu0AAAAAAAAAATIEAADcAAAAKe0npCch7z/cakzJeVfpPwCA1j78AAAAAAAAAAEzBAAA3AAAAB90e2Y8K+8/FkO4Zx9S6T8AAMw+/AAAAAAAAAABNAQAANwAAABJ+BPbSDHvPzIv7jZyT+k/AACHPgwBAAAAAAAAATUEAADcAAAAD/vOKFE17z9OGyQGxUzpPwAAUT4MAQAAAAAAAAE2BAAA3AAAAK158QFNM+8/Mi/uNnJP6T8AAC8+DAEAAAAAAAABNwQAANwAAADldja0RC/vP/hWgpjMVOk/AAAkPgwBAAAAAAAAATgEAADcAAAA1/UjnkS67T8CU5jmkjbrPwCAnj4AAAAAAAAAAAE5BAAA3AAAAHV0RndAuO0/AlOY5pI26z8AANk+DwAAAAAAAAABOgQAANwAAAA7dwHFSLztPwJTmOaSNus/AADmPg8AAAAAAAAAATsEAADcAAAAZ/uZOVXC7T8eP8615TPrPwCA7z4PAAAAAAAAAAE8BAAA3AAAAC3+VIddxu0/Hj/OteUz6z8AgPo+HwAAAAAAAAABPQQAANwAAAD3ABDVZcrtPx4/zrXlM+s/AID9Ph8AAAAAAAAAAT4EAADcAAAAhQaGcHbS7T86KwSFODHrPwBAAD8vAAAAAAAAAAE/BAAA3AAAAHWN2TKL3O0/dANwI94r6z8AwAA/LwAAAAAAAAABQAQAANwAAADNlQocpOjtP6zb28GDJus/AIABPy8AAAAAAAAAAUEEAADcAAAAhx8ZLMH27T8CoH0vfB7rPwDAAT8+AAAAAAAAAAFCBAAA3AAAAKUqBWPiBu4/VmQfnXQW6z8AQAE/PgAAAAAAAAABQwQAANwAAAAnt87ABxnuP8gU99m/C+s/AAABPz4AAAAAAAAAAUQEAADcAAAAC8V1RTEt7j86xc4WCwHrPwCAAD9OAAAAAAAAAAFFBAAA3AAAAO/SHMpaQe4/xmHcIqnz6j8AAAA/TgAAAAAAAAABRgQAANwAAAA5YqF1iFfuP1T+6S5H5uo/AID9Pl0AAAAAAAAAAUcEAADcAAAAH3BI+rFr7j/imvc65djqPwCA/D5dAAAAAAAAAAFIBAAA3AAAAGf/zKXfge4/VEvPdzDO6j8AAPE+YgAAAAAAAAABSQQAANwAAABLDXQqCZbuP/7TElMhvuo/AADsPmIAAAAAAAAAAUoEAADcAAAAzZk9iC6o7j+OcCBfv7DqPwCAoj5yAAAAAAAAAAFLBAAA3AAAAOukKb9PuO4/HA0ua12j6j8AgIE+gQAAAAAAAAABTAQAANwAAABtMfMcdcruP6qpO3f7leo/AABcPoEAAAAAAAAAAU0EAADcAAAAJbsBLZLY7j9UMn9S7IXqPwAAUD6BAAAAAAAAAAFOBAAA3AAAAMdj5KQOoO0/pHmQBZAU6T8AAF8+AAAAAAAAAAABTwQAANwAAACd30swAprtP6R5kAWQFOk/AACZPg8AAAAAAAAAAVAEAADcAAAAnd9LMAKa7T9qoSRn6hnpPwAAoj4PAAAAAAAAAAFRBAAA3AAAAJ3fSzACmu0/FN2C+fEh6T8AgKg+DwAAAAAAAAABUgQAANwAAACd30swAprtPxTdgvnxIek/AIC1Pg8AAAAAAAAAAVMEAADcAAAAnd9LMAKa7T8U3YL58SHpPwAAuj4fAAAAAAAAAAFUBAAA3AAAAJ3fSzACmu0/FN2C+fEh6T8AgMM+HwAAAAAAAAABVQQAANwAAACd30swAprtPxTdgvnxIek/AIDHPh8AAAAAAAAAAVYEAADcAAAAnd9LMAKa7T8U3YL58SHpPwCAzj4fAAAAAAAAAAFXBAAA3AAAAGXiBn4Knu0/FN2C+fEh6T8AANI+LwAAAAAAAAABWAQAANwAAAAt5cHLEqLtPxTdgvnxIek/AIDXPi8AAAAAAAAAAVkEAADcAAAAV2laQB+o7T8U3YL58SHpPwAA2j4+AAAAAAAAAAFaBAAA3AAAAIPt8rQrru0/FN2C+fEh6T8AAOI+PgAAAAAAAAABWwQAANwAAAB1dEZ3QLjtP0617peXHOk/AIDlPk4AAAAAAAAAAVwEAADcAAAAy3x3YFnE7T+GjVo2PRfpPwCA6z5OAAAAAAAAAAFdBAAA3AAAAIUGhnB20u0/3FH8ozUP6T8AAO4+XQAAAAAAAAABXgQAANwAAAAFk0/Om+TtPxQqaELbCek/AAD0Pm0AAAAAAAAAAV8EAADcAAAA6aD2UsX47T9OAtTggATpPwAA9j5tAAAAAAAAAAFgBAAA3AAAADMwe/7yDu4/hto/fyb/6D8AgPk+bQAAAAAAAAABYQQAANwAAAB7v/+pICXuP8Cyqx3M+eg/AAD7PpoAAAAAAAAAAWIEAADcAAAAJ9BhfFI97j8Ud02LxPHoPwCA+z6aAAAAAAAAAAFjBAAA3AAAAHFf5ieAU+4/ajvv+Lzp6D8AAPw+mgAAAAAAAAABZAQAANwAAAC77mrTrWnuP8D/kGa14eg/AAD8PpoAAAAAAAAAAWUEAADcAAAAofwRWNd97j8wsGijANfoPwAA/D6qAAAAAAAAAAFmBAAA3AAAAB+J27X8j+4/hnQKEfnO6D8AAPw+qgAAAAAAAAABZwQAANwAAAA9lMfsHaDuP9w4rH7xxug/AAD8ProAAAAAAAAAAWgEAADcAAAAXZ+zIz+w7j8UERgdl8HoPwAA/D66AAAAAAAAAAFpBAAA3AAAABcpwjNcvu4/atW5io+56D8AAPw+yQAAAAAAAAABagQAANwAAABtMfMcdcruP6KtJSk1tOg/AAD9PskAAAAAAAAAAWsEAADcAAAAXbhG34nU7j/4cceWLazoPwCA/T7ZAAAAAAAAAAFsBAAA3AAAAIs831OW2u4/MEozNdOm6D8AgAA/2QAAAAAAAAABbQQAANwAAABRP5qhnt7uP2oin9N4oeg/AEABP+gAAAAAAAAAAW4EAADcAAAAtcB3yKLg7j+EDtWiy57oPwBAAj/oAAAAAAAAAAFvBAAA3AAAALXAd8ii4O4/oPoKch6c6D8AwAI/6AAAAAAAAAABcAQAANwAAABRP5qhnt7uP6D6CnIenOg/AEACP+gAAAAAAAAAAXEEAADcAAAAJbsBLZLY7j+g+gpyHpzoPwAAAj/4AAAAAAAAAAFyBAAA3AAAAJe1i5GB0O4/hA7Vosue6D8AwAA/CAEAAAAAAAABcwQAANwAAABBrVqoaMTuP042aQQmpOg/AEAAPwgBAAAAAAAAAXQEAADcAAAAhyNMmEu27j/4cceWLazoPwAAAD8XAQAAAAAAAAF1BAAA3AAAAAWXgjompO4/oq0lKTW06D8AAAA/JwEAAAAAAAABdgQAANwAAACFCrncAJLuPzD9Tezpvug/AIAAPycBAAAAAAAAAXcEAADcAAAAO3s0MdN77j+iYEDgS8zoPwDAAD83AQAAAAAAAAF4BAAA3AAAAI9q0l6hY+4/FMQy1K3Z6D8AQAA/NwEAAAAAAAABeQQAANwAAAB/2JJla0nuP4YnJcgP5+g/AAAAP0YBAAAAAAAAAXoEAADcAAAAb0ZTbDUv7j/4ihe8cfToPwAAAD9GAQAAAAAAAAF7BAAA3AAAAF20E3P/FO4/au4JsNMB6T8AAAA/VgEAAAAAAAABfAQAANwAAACzo7GgzfztP8BlxtTiEek/AAAAP1YBAAAAAAAAAX0EAADcAAAABZNPzpvk7T8yybjIRB/pPwAAAD9WAQAAAAAAAAF+BAAA3AAAAL0DyyJuzu0/pCyrvKYs6T8AAAE/ZQEAAAAAAAABfwQAANwAAADX9SOeRLrtPzJ8039bN+k/AIABP2UBAAAAAAAAAYAEAADcAAAAV2laQB+o7T/ctzESYz/pPwCAAz91AQAAAAAAAAGBBAAA3AAAANXckOL5le0/hvOPpGpH6T8AQAQ/dQEAAAAAAAABggQAANwAAAC50aSr2IXtP2oHWtUXSuk/AIAGP4UBAAAAAAAAAYMEAADcAAAAY8lzwr957T9OGyQGxUzpPwBABz+FAQAAAAAAAAGEBAAA3AAAAAvBQtmmbe0/Mi/uNnJP6T8AgAo/lAEAAAAAAAABhQQAANwAAAAZOu8WkmPtPzIv7jZyT+k/AAAMP5QBAAAAAAAAAYYEAADcAAAAiTR5e4Fb7T8yL+42ck/pPwDADj+kAQAAAAAAAAGHBAAA3AAAAMMxvi15V+0/Mi/uNnJP6T8AABA/pAEAAAAAAAABiAQAANwAAAAns5tUfVntP04bJAbFTOk/AEARP6QBAAAAAAAAAYkEAADcAAAA77VWooVd7T+G84+kakfpPwDAET+kAQAAAAAAAAGKBAAA3AAAAEW+h4ueae0/+KNn4bU86T8AwBE/wwEAAAAAAAABiwQAANwAAAA1RdtNs3PtP05oCU+uNOk/AEARP8MBAAAAAAAAAYwEAADcAAAAjU0MN8x/7T/AGOGL+SnpPwAAET/TAQAAAAAAAAGNBAAA3AAAAKlY+G3tj+0/TrXul5cc6T8AgBE/4gEAAAAAAAABjgQAANwAAAAt5cHLEqLtP8BlxtTiEek/AMARP+IBAAAAAAAAAY8EAADcAAAAEfNoUDy27T8yFp4RLgfpPwDAED/yAQAAAAAAAAGQBAAA3AAAAL0DyyJuzu0/osZ1Tnn86D8AQBA/8gEAAAAAAAABkQQAANwAAADNlQocpOjtPxR3TYvE8eg/AIAQP/IBAAAAAAAAAZIEAADcAAAAP6knPN4E7j+GJyXID+foPwDAED8CAgAAAAAAAAGTBAAA3AAAALO8RFwYIe4/3OvGNQjf6D8AQBA/AgIAAAAAAAABlAQAANwAAAAn0GF8Uj3uPzCwaKMA1+g/AAAQPxECAAAAAAAAAZUEAADcAAAA1eDDToRV7j+GdAoR+c7oPwAADD8RAgAAAAAAAAGWBAAA3AAAAOVyA0i6b+4/wEx2r57J6D8AQAo/IQIAAAAAAAABlwQAANwAAAAvAojz54XuP/gk4k1ExOg/AAAAPyECAAAAAAAAAZgEAADcAAAAFRAveBGa7j8w/U3s6b7oPwCA9j4xAgAAAAAAAAGZBAAA3AAAADMbG68yqu4/atW5io+56D8AAGQ+MQIAAAAAAAABmgQAANwAAABPJgfmU7ruP76ZW/iHseg/AADYPV8CAAAAAAAAAZsEAADcAAAApS44z2zG7j8UXv1lgKnoPwAAHD1fAgAAAAAAAAGcBAAA3AAAANNqOqi9VOE/DESguvapxz8AgIQ+AAAAAAAAAAABnQQAANwAAABv6VyBuVLhP/CkTzSNlMc/AIC1Pg8AAAAAAAAAAZ4EAADcAAAAmm319cVY4T9IttbqbnTHPwCAwD4PAAAAAAAAAAGfBAAA3AAAAJpt9fXFWOE/uGauJ7ppxz8AAMg+DwAAAAAAAAABoAQAANwAAAD97tIcylrhPygXhmQFX8c/AIDVPh8AAAAAAAAAAaEEAADcAAAA/e7SHMpa4T+cx12hUFTHPwAA2j4fAAAAAAAAAAGiBAAA3AAAAP3u0hzKWuE/DHg13ptJxz8AgOM+HwAAAAAAAAABowQAANwAAAD97tIcylrhP4AoDRvnPsc/AIDnPh8AAAAAAAAAAaQEAADcAAAA/e7SHMpa4T/UOZTRyB7HPwCA7j4vAAAAAAAAAAGlBAAA3AAAAJpt9fXFWOE/uJpDS18Jxz8AAPI+LwAAAAAAAAABpgQAANwAAACabfX1xVjhPwisygFB6cY/AAD7Pj4AAAAAAAAAAacEAADcAAAA02o6qL1U4T98XKI+jN7GPwAA/z4+AAAAAAAAAAGoBAAA3AAAANNqOqi9VOE/XL1RuCLJxj8AgAU/TgAAAAAAAAABqQQAANwAAADTajqovVThP1y9UbgiycY/AAAIP04AAAAAAAAAAaoEAADcAAAAmm319cVY4T/QbSn1bb7GPwAACj9OAAAAAAAAAAGrBAAA3AAAAP3u0hzKWuE/7Ax6e9fTxj8AwAo/TgAAAAAAAAABrAQAANwAAABicLBDzlzhP5j78sT188Y/AIALP04AAAAAAAAAAa0EAADcAAAAxfGNatJe4T/w2ORXMjTHPwDACz9tAAAAAAAAAAGuBAAA3AAAAPB1Jt/eZOE/1AX/rSN/xz8AAA0/fQAAAAAAAAABrwQAANwAAAAc+r5T62rhP/BwuhDo9Mc/AIANP4wAAAAAAAAAAbAEAADcAAAAR35XyPdw4T/caT9DNKDIPwAADz+cAAAAAAAAAAGxBAAA3AAAANaDzWMIeeE/iPCNRQiByT8AgA8/nAAAAAAAAAABsgQAANwAAABkiUP/GIHhP8TGBAuRbMo/AAARP5wAAAAAAAAAAbMEAADcAAAAVhCXwS2L4T8YPMxWg23LPwCAET+sAAAAAAAAAAG0BAAA3AAAAEmX6oNCleE/5GFr38BjzD8AABM/rAAAAAAAAAABtQQAANwAAAA8Hj5GV5/hP0TXMiuzZM0/AIATP6wAAAAAAAAAAbYEAADcAAAALqWRCGyp4T8knCI6WnDOPwBAFD+7AAAAAAAAAAG3BAAA3AAAAIStwvGEteE/DGESSQF8zz8AwBQ/uwAAAAAAAAABuAQAANwAAADbtfPancHhP6abRAfFM9A/AIAVP8sAAAAAAAAAAbkEAADcAAAAML4kxLbN4T80t9em1J7QPwDAFT/LAAAAAAAAAAG6BAAA3AAAACNFeIbL1+E/cFuuIdX50D8AgBY/2wAAAAAAAAABuwQAANwAAAAVzMtI4OHhP1SIyHfGRNE/AMAWP9sAAAAAAAAAAbwEAADcAAAApNFB5PDp4T+qZboKA4XRPwAAGT/qAAAAAAAAAAG9BAAA3AAAAM9V2lj97+E/dPOD2oq60T8AABo/6gAAAAAAAAABvgQAANwAAAD72XLNCfbhP+YJkYUD4NE/AMAbP/oAAAAAAAAAAb8EAADcAAAAwtwtGxL64T+Q+AnPIQDSPwCAHD/6AAAAAAAAAAHABAAA3AAAACZeC0IW/OE/rJdaVYsV0j8AgB8/CQEAAAAAAAABwQQAANwAAAAmXgtCFvzhPzznghhAINI/AAAhPwkBAAAAAAAAAcIEAADcAAAAJl4LQhb84T8CDxd6miXSPwDAIz8JAQAAAAAAAAHDBAAA3AAAAF5bUPQN+OE/POeCGEAg0j8AACU/CQEAAAAAAAABxAQAANwAAAAz17d/AfLhP+ZvxvMwENI/AEAmPxkBAAAAAAAAAcUEAADcAAAApNFB5PDp4T8CqeELbfXRPwDAJj8pAQAAAAAAAAHGBAAA3AAAALJK7iHc3+E/kJLUYPTP0T8AACg/KQEAAAAAAAABxwQAANwAAABbQr04w9PhP8YEC5FsmtE/AIAoPzgBAAAAAAAAAcgEAADcAAAAabtpdq7J4T+q/4Sc1VTRPwAAKz9IAQAAAAAAAAHJBAAA3AAAABOzOI2VveE//qrW5IkE0T8AACw/SAEAAAAAAAABygQAANwAAAC8qgekfLHhP4oulMvjrtA/AEAtP1gBAAAAAAAAAcsEAADcAAAAZ6LWumOl4T8YslGyPVnQPwDALT9YAQAAAAAAAAHMBAAA3AAAANicYB9TneE/uBv2bnr8zz8AwC0/WAEAAAAAAAABzQQAANwAAACClC82OpHhP7iDILbEO88/AAAuP2cBAAAAAAAAAc4EAADcAAAA8465mimJ4T8knCI6WnDOPwBALT9nAQAAAAAAAAHPBAAA3AAAAGSJQ/8YgeE/CGX8+jqazT8AAC0/dwEAAAAAAAAB0AQAANwAAAA5BauKDHvhP+Qt1rsbxMw/AAAtP3cBAAAAAAAAAdEEAADcAAAAcQLwPAR34T88p4e5R+PLPwAALT+GAQAAAAAAAAHSBAAA3AAAAA6BEhYAdeE/HHBheigNyz8AQCs/hgEAAAAAAAAB0wQAANwAAAAOgRIWAHXhP4yIY/69Qco/AIAqP5YBAAAAAAAAAdQEAADcAAAAOQWrigx74T/4oGWCU3bJPwCAKj+WAQAAAAAAAAHVBAAA3AAAAAAIZtgUf+E/hFi4jFLAyD8AwCo/pgEAAAAAAAAB1gQAANwAAACQDdxzJYfhP5xfM1oGFcg/AMApP6YBAAAAAAAAAdcEAADcAAAAgpQvNjqR4T/UBf+tI3/HPwBAKT+1AQAAAAAAAAHYBAAA3AAAANicYB9TneE/KEsbiKr+xj8AgCg/tQEAAAAAAAAB2QQAANwAAACSJm8vcKvhP5gviOiak8Y/AAAoP8UBAAAAAAAAAdoEAADcAAAAE7M4jZW94T+0Am6SqUjGPwAAKD/FAQAAAAAAAAHbBAAA3AAAAFtCvTjD0+E/XCV8/2wIxj8AACg/1QEAAAAAAAAB3AQAANwAAAAIUx8L9evhPyTn2vKZ3cU/AEAnP9UBAAAAAAAAAd0EAADcAAAAtGOB3SYE4j+Ul7Iv5dLFPwAAJz/kAQAAAAAAAAHeBAAA3AAAAP3yBYlUGuI/lJeyL+XSxT8AQCU/5AEAAAAAAAAB3wQAANwAAABGgoo0gjDiP7A2A7ZO6MU/AIAkP/QBAAAAAAAAAeAEAADcAAAAxw5UkqdC4j94xMyF1h3GPwCAIj/0AQAAAAAAAAHhBAAA3AAAAOUZQMnIUuI/QFKWVV5Txj8AgCE/AwIAAAAAAAAB4gQAANwAAACfo07Z5WDiPyR/sKtPnsY/AAAhPwMCAAAAAAAAAeMEAADcAAAAkiqim/pq4j+Y+/LE9fPGPwAAIT8TAgAAAAAAAAHkBAAA3AAAAL2uOhAHceI/KBeGZAVfxz8AQCA/EwIAAAAAAAAB5QQAANwAAAC9rjoQB3HiP0iCQcfJ1Mc/AAAgPyMCAAAAAAAAAeYEAADcAAAAWS1d6QJv4j8Q3HVzrGrIPwAAIT8jAgAAAAAAAAHnBAAA3AAAAC6pxHT2aOI/aIXS4kMLyT8AgCE/IwIAAAAAAAAB6AQAANwAAAA7InGy4V7iP0x+VxWQtsk/AEAiP0ICAAAAAAAAAekEAADcAAAAgJhiosRQ4j84d9xH3GHKPwDAIj9CAgAAAAAAAAHqBAAA3AAAAMcOVJKnQuI/cIHoMArtyj8AACQ/QgIAAAAAAAAB6wQAANwAAACqA2hbhjLiPxg8zFaDbcs/AIAkP0ICAAAAAAAAAewEAADcAAAAjPh7JGUi4j8gCDcz3s3LPwDAIz9hAgAAAAAAAAHtBAAA3AAAAG7tj+1DEuI/INShDzkuzD8AQCM/YQIAAAAAAAAB7gQAANwAAAC0Y4HdJgTiP3Sxk6J1bsw/AAAeP2ECAAAAAAAAAe8EAADcAAAAXltQ9A344T84P11y/aPMPwDAGz9hAgAAAAAAAAHwBAAA3AAAAAhTHwv16+E/dH3+ftDOzD8AQA4/cQIAAAAAAAAB8QQAANwAAAAVzMtI4OHhP5AcTwU65Mw/AEAIP3ECAAAAAAAAAfIEAADcAAAAh8ZVrc/Z4T8cbHfI7u7MPwCAwT6AAgAAAAAAAAHzBAAA3AAAAFtCvTjD0+E/HGx3yO7uzD8AAJ4+gAIAAAAAAAAB9AQAANwAAACVPwLrus/hPwDNJkKF2cw/AICKPoACAAAAAAAAAfUEAADcAAAAlT8C67rP4T9Y3q34ZrnMPwAAhD6QAgAAAAAAAAH2BAAA3AAAACAwGDcLc+I/TErC8eoWyj8AAKY+AAAAAAAAAAAB9wQAANwAAADnMtOEE3fiPxjYi8FyTMo/AIDjPhAAAAAAAAAAAfgEAADcAAAATLSwqxd54j9UFi3ORXfKPwCA8T4QAAAAAAAAAAH5BAAA3AAAABK3a/kffeI/OENHJDfCyj8AgPs+EAAAAAAAAAAB+gQAANwAAAB3OEkgJH/iPwDREPS+98o/AAAGPy8AAAAAAAAAAfsEAADcAAAAPjsEbiyD4j/g/SpKsELLPwDACD8vAAAAAAAAAAH8BAAA3AAAAGm/nOI4ieI/UHptY1aYyz8AAAw/LwAAAAAAAAAB/QQAANwAAACUQzVXRY/iP+iVAANmA8w/AEANPy8AAAAAAAAAAf4EAADcAAAAv8fNy1GV4j8AAbxlKnnMPwBADj8/AAAAAAAAAAH/BAAA3AAAAE/NQ2dineI/HGx3yO7uzD8AwA4/PwAAAAAAAAABAAUAANwAAAB6UdzbbqPiP0TXMiuzZM0/AEAOP1IAAAAAAAAAAQEFAADcAAAACFdSd3+r4j9cQu6Nd9rNPwAADj9SAAAAAAAAAAECBQAA3AAAADPb6uuLseI/7F2BLYdFzj8AAA4/UgAAAAAAAAABAwUAANwAAAD63aU5lLXiP+wp7Anipc4/AAAOP2EAAAAAAAAAAQQFAADcAAAAX1+DYJi34j/UVgZg0/DOPwCADj9hAAAAAAAAAAEFBQAA3AAAAMPgYIecueI/KDT48g8xzz8AwA4/cQAAAAAAAAABBgUAANwAAAAlYj6uoLviP/DBwcKXZs8/AAARP3EAAAAAAAAAAQcFAADcAAAAiuMb1aS94j+csDoMtobPPwAAEj+AAAAAAAAAAAEIBQAA3AAAAIrjG9WkveI/SJ+zVdSmzz8AABc/gAAAAAAAAAABCQUAANwAAACK4xvVpL3iP0ifs1XUps8/AEAZP5AAAAAAAAAAAQoFAADcAAAAiuMb1aS94j9In7NV1KbPPwBAHT+QAAAAAAAAAAELBQAA3AAAACViPq6gu+I/uE+Lkh+czz8AAB8/kAAAAAAAAAABDAUAANwAAABfX4NgmLfiP5ywOgy2hs8/AEAgP5AAAAAAAAAAAQ0FAADcAAAAmFzIEpCz4j9kcpn/4lvPPwDAID+QAAAAAAAAAAEOBQAA3AAAAM9ZDcWHr+I/nOTPL1smzz8AACI/rwAAAAAAAAABDwUAANwAAAAIV1J3f6viP7i3tdlp284/AIAiP68AAAAAAAAAARAFAADcAAAA3dK5AnOl4j/QipuDeJDOPwBAIj+vAAAAAAAAAAERBQAA3AAAAHpR3Ntuo+I/0L4wpx0wzj8AACI/vwAAAAAAAAABEgUAANwAAAAW0P60aqHiP8zyxcrCz80/AMAgP88AAAAAAAAAARMFAADcAAAAelHc226j4j9E1zIrs2TNPwBAID/PAAAAAAAAAAEUBQAA3AAAAN3SuQJzpeI/HGx3yO7uzD8AACA/3gAAAAAAAAABFQUAANwAAAAIV1J3f6viP3Sxk6J1bsw/AAAgP94AAAAAAAAAARYFAADcAAAAmFzIEpCz4j/M9q98/O3LPwDAHj/uAAAAAAAAAAEXBQAA3AAAAIrjG9WkveI/GDzMVoNtyz8AQB4/7gAAAAAAAAABGAUAANwAAABDbSrlwcviPwDREPS+98o/AIAdP/0AAAAAAAAAARkFAADcAAAAxPnzQufd4j/8BKYXZJfKPwAAHT/9AAAAAAAAAAEaBQAA3AAAAKkHm8cQ8uI/jIhj/r1Byj8AgBw/DQEAAAAAAAABGwUAANwAAABWGP2ZQgrjP7z6mS42DMo/AAAcPw0BAAAAAAAAARwFAADcAAAALq334IAo4z+IvPghY+HJPwAAHT8sAQAAAAAAAAEdBQAA3AAAAARC8ie/RuM/bB2om/nLyT8AgB0/LAEAAAAAAAABHgUAANwAAADc1uxu/WTjP9zNf9hEwck/AEAePywBAAAAAAAAAR8FAADcAAAAUOoJjzeB4z/czX/YRMHJPwDAHj8sAQAAAAAAAAEgBQAA3AAAAMX9Jq9xneM/TH5XFZC2yT8AwB4/PAEAAAAAAAABIQUAANwAAADVj2aop7fjP8AuL1Lbq8k/AAAfPzwBAAAAAAAAASIFAADcAAAAgaDIetnP4z8w3waPJqHJPwCAHz9MAQAAAAAAAAEjBQAA3AAAAMovTSYH5uM/FEC2CL2LyT8AwB8/TAEAAAAAAAABJAUAANwAAAATv9HRNPzjP/igZYJTdsk/AMAfP1sBAAAAAAAAASUFAADcAAAAW05WfWIS5D/cARX86WDJPwAAID9bAQAAAAAAAAEmBQAA3AAAAN3aH9uHJOQ/wGLEdYBLyT8AACA/WwEAAAAAAAABJwUAANwAAAD65QsSqTTkPxR0SyxiK8k/AAAgP2sBAAAAAAAAASgFAADcAAAAUe48+8FA5D9ohdLiQwvJPwAAID9rAQAAAAAAAAEpBQAA3AAAAEN1kL3WSuQ/wJZZmSXryD8AACA/egEAAAAAAAABKgUAANwAAABu+Sgy41DkPxSo4E8Hy8g/AAAhP3oBAAAAAAAAASsFAADcAAAANfzjf+tU5D9ouWcG6arIPwCAIT96AQAAAAAAAAEsBQAA3AAAADX843/rVOQ/LHvG+RWAyD8AQCE/igEAAAAAAAABLQUAANwAAABu+Sgy41DkP/Q8Je1CVcg/AAAhP4oBAAAAAAAAAS4FAADcAAAA3/OyltJI5D9ITqyjJDXIPwDAHj+aAQAAAAAAAAEvBQAA3AAAAIjrga25POQ/EBALl1EKyD8AwB0/mgEAAAAAAAABMAUAANwAAAAz41DEoDDkP9TRaYp+38c/AIAbP6kBAAAAAAAAATEFAADcAAAAeVlCtIMi5D+ck8h9q7THPwCAGj+5AQAAAAAAAAEyBQAA3AAAAMDPM6RmFOQ/8KRPNI2Uxz8AABk/uQEAAAAAAAABMwUAANwAAAAFRiWUSQbkP9QF/60jf8c/AEAYP8kBAAAAAAAAATQFAADcAAAA5zo5XSj24z9IttbqbnTHPwAAFz/JAQAAAAAAAAE1BQAA3AAAAC6xKk0L6OM/1AX/rSN/xz8AQBY/2AEAAAAAAAABNgUAANwAAAB0Jxw97tnjP4D0d/dBn8c/AIAVP9gBAAAAAAAAATcFAADcAAAAu50NLdHL4z/U0WmKft/HPwAAFT/oAQAAAAAAAAE4BQAA3AAAAAAU/xy0veM/1J3UZtk/yD8AgBY/6AEAAAAAAAABOQUAANwAAACpC84zm7HjPxSo4E8Hy8g/AEAXP/cBAAAAAAAAAToFAADcAAAAHAZYmIqp4z/4oGWCU3bJPwAAGj/3AQAAAAAAAAE7BQAA3AAAAPCBvyN+o+M/cOkSeFQsyj8AABs/BwIAAAAAAAABPAUAANwAAACMAOL8eaHjP+AxwG1V4so/AEAdPwcCAAAAAAAAAT0FAADcAAAAjADi/Hmh4z9Qem1jVpjLPwBAHj8XAgAAAAAAAAE+BQAA3AAAALeEenGGp+M/PHPylaJDzD8AgCA/FwIAAAAAAAABPwUAANwAAADiCBPmkq3jPwDNJkKF2cw/AEAhPyYCAAAAAAAAAUAFAADcAAAA1Y9mqKe34z9E1zIrs2TNPwBAIj8mAgAAAAAAAAFBBQAA3AAAACuYl5HAw+M/XELujXfazT8AwCI/JgIAAAAAAAABQgUAANwAAADmIaah3dHjP1wOWWrSOs4/AMAiP0YCAAAAAAAAAUMFAADcAAAAAy2S2P7h4z+060r9DnvOPwAAIz9GAgAAAAAAAAFEBQAA3AAAAOc6OV0o9uM/XNrDRi2bzj8AwCA/RgIAAAAAAAABRQUAANwAAACUS5svWg7kP+wp7Anipc4/AMAfP0YCAAAAAAAAAUYFAADcAAAApN3aKJAo5D9c2sNGLZvOPwBAFj9UAgAAAAAAAAFHBQAA3AAAABjx90jKROQ/tOtK/Q57zj8AABI/VAIAAAAAAAABSAUAANwAAACMBBVpBGHkP1wOWWrSOs4/AIDIPmQCAAAAAAAAAUkFAADcAAAAORV3OzZ55D9cQu6Nd9rNPwCAnz5kAgAAAAAAAAFKBQAA3AAAAB0jHsBfjeQ/RNcyK7NkzT8AgIc+cwIAAAAAAAABSwUAANwAAADYrCzQfJvkP3R9/n7Qzsw/AACAPnMCAAAAAAAAAUwFAADcAAAA6lf/hP3Z5D8sr1sdux/IPwCAyj4AAAAAAAAAAAFNBQAA3AAAANBlpgkn7uQ/gIxNsPdfyD8AwAo/EAAAAAAAAAABTgUAANwAAAD76T5+M/TkP0waF4B/lcg/AEATPxAAAAAAAAAAAU8FAADcAAAAT/JvZ0wA5T9ohdLiQwvJPwBAGT8QAAAAAAAAAAFQBQAA3AAAAN/35QJdCOU/wGLEdYBLyT8AQCU/HwAAAAAAAAABUQUAANwAAADRfjnFcRLlP8AuL1Lbq8k/AIApPx8AAAAAAAAAAVIFAADcAAAAwwWNh4Yc5T/gmeq0nyHKPwAAMD8vAAAAAAAAAAFTBQAA3AAAABoOvnCfKOU/jFTO2hiiyj8AgDI/LwAAAAAAAAABVAUAANwAAADVl8yAvDblPzgPsgCSIss/AIAyPz8AAAAAAAAAAVUFAADcAAAA8qK4t91G5T/gyZUmC6PLPwBAMj8/AAAAAAAAAAFWBQAA3AAAAHQvghUDWeU/BDVRic8YzD8AADE/TgAAAAAAAAABVwUAANwAAABYPSmaLG3lPwABvGUqecw/AEAwP04AAAAAAAAAAVgFAADcAAAAPEvQHlaB5T90ff5+0M7MPwBALD9OAAAAAAAAAAFZBQAA3AAAACJZd6N/leU/yFrwEQ0PzT8AQCo/XgAAAAAAAAABWgUAANwAAACk5UABpaflP5joueGURM0/AMAoP14AAAAAAAAAAVsFAADcAAAAwfAsOMa35T/QJlvuZ2/NPwAAKD9tAAAAAAAAAAFcBQAA3AAAAHt6O0jjxeU/7MWrdNGEzT8AACk/bQAAAAAAAAABXQUAANwAAADRgmwx/NHlP3wV1DeGj80/AIApP30AAAAAAAAAAV4FAADcAAAAKIudGhXe5T98FdQ3ho/NPwCALD99AAAAAAAAAAFfBQAA3AAAABoS8dwp6OU/fBXUN4aPzT8AAC4/jQAAAAAAAAABYAUAANwAAABGlolRNu7lP2B2g7Eces0/AEAwP40AAAAAAAAAAWEFAADcAAAAcRoixkL05T8oOOKkSU/NPwBAMT+cAAAAAAAAAAFiBQAA3AAAAJyeujpP+uU/yFrwEQ0PzT8AQDI/nAAAAAAAAAABYwUAANwAAAD/H5hhU/zlPzg/XXL9o8w/AMAyP5wAAAAAAAAAAWQFAADcAAAAY6F1iFf+5T8ENVGJzxjMPwAAND+8AAAAAAAAAAFlBQAA3AAAAGOhdYhX/uU/GDzMVoNtyz8AgDQ/vAAAAAAAAAABZgUAANwAAADHIlOvWwDmPzhDRyQ3wso/AEA0P7wAAAAAAAAAAWcFAADcAAAAxyJTr1sA5j+8+pkuNgzKPwAAND+8AAAAAAAAAAFoBQAA3AAAACqkMNZfAuY/TLLsODVWyT8AwDI/ywAAAAAAAAABaQUAANwAAAAqpDDWXwLmP/gIkMmdtcg/AEAyP8sAAAAAAAAAAWoFAADcAAAAjiUO/WME5j8sr1sdux/IPwCALD/bAAAAAAAAAAFrBQAA3AAAAPOm6yNoBuY/8KRPNI2Uxz8AACo/2wAAAAAAAAABbAUAANwAAAC6qaZxcArmP9Q5lNHIHsc/AEAcP+oAAAAAAAAAAW0FAADcAAAA5S0/5nwQ5j9AHgEyubPGPwBAFj/qAAAAAAAAAAFuBQAA3AAAABCy11qJFuY/0KG+GBNexj8AAOY++gAAAAAAAAABbwUAANwAAACet032mR7mP3jEzIXWHcY/AADHPvoAAAAAAAAAAXAFAADcAAAAyTvmaqYk5j+wNgO2TujFPwCAtj4KAQAAAAAAAAFxBQAA3AAAALvCOS27LuY/lJeyL+XSxT8AgLE+CgEAAAAAAAABcgUAANwAAACj7abZuSbnP4DA4tOc/8c/AACcPgAAAAAAAAAAAXMFAADcAAAAavBhJ8Iq5z+AwOLTnP/HPwCA1T4QAAAAAAAAAAF0BQAA3AAAAAhvhAC+KOc/ZCGSTTPqxz8AgOI+EAAAAAAAAAABdQUAANwAAABq8GEnwirnP0iCQcfJ1Mc/AIDrPhAAAAAAAAAAAXYFAADcAAAAz3E/TsYs5z8s4/BAYL/HPwBAAT8fAAAAAAAAAAF3BQAA3AAAADPzHHXKLuc/gPR390Gfxz8AgAU/HwAAAAAAAAABeAUAANwAAAD69dfC0jLnP0i21upudMc/AAAMPx8AAAAAAAAAAXkFAADcAAAAXne16dY05z+AKA0b5z7HPwCADj8vAAAAAAAAAAF6BQAA3AAAAMH4khDbNuc/mPvyxPXzxj8AgBM/LwAAAAAAAAABewUAANwAAADB+JIQ2zbnP0AeATK5s8Y/AIAVPz4AAAAAAAAAAXwFAADcAAAAJXpwN9845z9c8ebbx2jGPwBAGD8+AAAAAAAAAAF9BQAA3AAAACV6cDffOOc/XCV8/2wIxj8AQBk/TgAAAAAAAAABfgUAANwAAAAlenA33zjnP+yoOebGssU/AEAaP04AAAAAAAAAAX8FAADcAAAAXne16dY05z8AfB+Q1WfFPwDAGj9eAAAAAAAAAAGABQAA3AAAAPr118LSMuc/rJ4t/ZgnxT8AgBw/XgAAAAAAAAABgQUAANwAAAAz8xx1yi7nP+QQZC0R8sQ/AEAdP20AAAAAAAAAAYIFAADcAAAAavBhJ8Iq5z+s0sIgPsfEPwDAHj9tAAAAAAAAAAGDBQAA3AAAAEFsybK1JOc/kDNymtSxxD8AgB8/fQAAAAAAAAABhAUAANwAAAAW6DA+qR7nPxyDml2JvMQ/AEAeP30AAAAAAAAAAYUFAADcAAAAhuK6opgW5z9YwTtqXOfEPwCAHT+NAAAAAAAAAAGGBQAA3AAAAJRbZ+CDDOc/rJ4t/ZgnxT8AQB4/jQAAAAAAAAABhwUAANwAAAA9Uzb3agDnP7BqmNnzh8U/AIAeP40AAAAAAAAAAYgFAADcAAAASsziNFb25j9Ahit5A/PFPwCAIT+cAAAAAAAAAAGJBQAA3AAAAFhFj3JB7OY/COBfJeaIxj8AACM/nAAAAAAAAAABigUAANwAAADJPxnXMOTmP9Q5lNHIHsc/AMAjP6wAAAAAAAAAAYsFAADcAAAAOzqjOyDc5j9IgkHHydTHPwAAJD+sAAAAAAAAAAGMBQAA3AAAABC2CscT1uY/3Gk/QzSgyD8AACQ/uwAAAAAAAAABjQUAANwAAABHs095C9LmP2hRPb+ea8k/AAAkP7sAAAAAAAAAAY4FAADcAAAA5DFyUgfQ5j9MSsLx6hbKPwCAJD/LAAAAAAAAAAGPBQAA3AAAAOQxclIH0OY/HKT2nc2syj8AwCQ/ywAAAAAAAAABkAUAANwAAABHs095C9LmP8Re2sNGLcs/AIAlP9sAAAAAAAAAAZEFAADcAAAAELYKxxPW5j/EKkWgoY3LPwDAJT/bAAAAAAAAAAGSBQAA3AAAADs6ozsg3OY/sFdf9pLYyz8AwCU/6gAAAAAAAAABkwUAANwAAABkvjuwLOLmP+iVAANmA8w/AAAmP+oAAAAAAAAAAZQFAADcAAAA9MOxSz3q5j8ENVGJzxjMPwAAKD/6AAAAAAAAAAGVBQAA3AAAAOZKBQ5S9OY/dOUoxhoOzD8AACk/+gAAAAAAAAABlgUAANwAAADZ0VjQZv7mPzynh7lH48s/AEArPwoBAAAAAAAAAZcFAADcAAAAzFisknsI5z/EKkWgoY3LPwBALD8KAQAAAAAAAAGYBQAA3AAAAFteIi6MEOc/OA+yAJIiyz8AQC0/GQEAAAAAAAABmQUAANwAAADqY5jJnBjnP4xUztoYoso/AMAtPxkBAAAAAAAAAZoFAADcAAAAeGkOZa0g5z/gmeq0nyHKPwCALj8pAQAAAAAAAAGbBQAA3AAAAKPtptm5Juc/pI/ey3GWyT8AwC4/KQEAAAAAAAABnAUAANwAAADPcT9OxiznP4QkI2mtIMk/AEAuPzgBAAAAAAAAAZ0FAADcAAAAlXT6m84w5z9ouWcG6arIPwAALj84AQAAAAAAAAGeBQAA3AAAAPr118LSMuc/1J3UZtk/yD8AAC4/SAEAAAAAAAABnwUAANwAAADB+JIQ2zbnP0iCQcfJ1Mc/AAAuP0gBAAAAAAAAAaAFAADcAAAAwfiSENs25z/UBf+tI3/HPwBALT9IAQAAAAAAAAGhBQAA3AAAACV6cDffOOc/gCgNG+c+xz8AAC0/ZwEAAAAAAAABogUAANwAAACJ+01e4zrnP7iaQ0tfCcc/AEArP2cBAAAAAAAAAaMFAADcAAAAUP4IrOs+5z98XKI+jN7GPwCAKj9nAQAAAAAAAAGkBQAA3AAAABcBxPnzQuc/XL1RuCLJxj8AgCk/ZwEAAAAAAAABpQUAANwAAADeA39H/EbnP9BtKfVtvsY/AAApP2cBAAAAAAAAAaYFAADcAAAACYgXvAhN5z/sDHp719PGPwCAKT93AQAAAAAAAAGnBQAA3AAAADQMsDAVU+c/mPvyxPXzxj8AwCk/dwEAAAAAAAABqAUAANwAAADEESbMJVvnP2SJvJR9Kcc/AIAqP4cBAAAAAAAAAakFAADcAAAAUhecZzZj5z+4Zq4numnHPwDAKj+HAQAAAAAAAAGqBQAA3AAAAEae7ylLbec/DESguvapxz8AwCo/lgEAAAAAAAABqwUAANwAAACapiATZHnnP4DA4tOc/8c/AAArP6YBAAAAAAAAAawFAADcAAAAurEMSoWJ5z/UndRm2T/IPwAAKz+mAQAAAAAAAAGtBQAA3AAAANe8+ICmmec/LHvG+RWAyD8AACs/tQEAAAAAAAABrgUAANwAAABXScLey6vnP2i5Zwbpqsg/AAArP7UBAAAAAAAAAa8FAADcAAAAPVdpY/W/5z8UqOBPB8vIPwAAKz/FAQAAAAAAAAGwBQAA3AAAAIbm7Q4j1uc/oPcIE7zVyD8AwCk/xQEAAAAAAAABsQUAANwAAADOdXK6UOznP6D3CBO81cg/AEApP9UBAAAAAAAAAbIFAADcAAAAFwX3ZX4C6D+EWLiMUsDIPwAAKj/VAQAAAAAAAAGzBQAA3AAAAGCUexGsGOg/3Gk/QzSgyD8AgCo/5AEAAAAAAAABtAUAANwAAABFoiKW1SzoPxDcdXOsasg/AMAqP+QBAAAAAAAAAbUFAADcAAAAjTGnQQND6D8sr1sdux/IPwAAKz/0AQAAAAAAAAG2BQAA3AAAAKw8k3gkU+g/uDIZBBXKxz8AACw/9AEAAAAAAAABtwUAANwAAADKR3+vRWPoPygXhmQFX8c/AIAsPwQCAAAAAAAAAbgFAADcAAAAHlCwmF5v6D8IrMoBQenGPwBALD8EAgAAAAAAAAG5BQAA3AAAABLXA1tzeeg/0KG+GBNexj8AACw/BAIAAAAAAAABugUAANwAAAAEXlcdiIPoP1xZESMSqMU/AEAqPxMCAAAAAAAAAbsFAADcAAAAMOLvkZSJ6D/IcROnp9zEPwCAKT8TAgAAAAAAAAG8BQAA3AAAAPfkqt+cjeg/OIoVKz0RxD8AACg/IwIAAAAAAAABvQUAANwAAABbZogGoY/oP6SiF6/SRcM/AEAnPyMCAAAAAAAAAb4FAADcAAAAW2aIBqGP6D8UuxkzaHrCPwAAJj8yAgAAAAAAAAG/BQAA3AAAAFtmiAahj+g/9IPz80ikwT8AQCU/MgIAAAAAAAABwAUAANwAAAD35KrfnI3oP2Sc9Xfe2MA/AEAjP0ICAAAAAAAAAcEFAADcAAAAMOLvkZSJ6D9QjP1kq9q/PwCAIj9CAgAAAAAAAAHCBQAA3AAAAGnfNESMheg/0N8P2pkDvj8AgCA/UgIAAAAAAAABwwUAANwAAAA+W5zPf3/oP3jSctXxQbw/AIAfP1ICAAAAAAAAAcQFAADcAAAAEtcDW3N56D9QA3fdHKu6PwCAHz9hAgAAAAAAAAHFBQAA3AAAAOdSa+Zmc+g/iBFteIRUuT8AwB8/YQIAAAAAAAABxgUAANwAAAAeULCYXm/oPzicpSySU7g/AEAfP3ECAAAAAAAAAccFAADcAAAA9csXJFJp6D8IZX/tcn23PwAAHz9xAgAAAAAAAAHIBQAA3AAAACzJXNZJZeg/QAtLQZDntj8AAB8/gQIAAAAAAAAByQUAANwAAAABRcRhPV/oP/AtWa5Tp7Y/AAAfP4ECAAAAAAAAAcoFAADcAAAAOkIJFDVb6D8Izak0vby2PwCAHz+QAgAAAAAAAAHLBQAA3AAAAA++cJ8oVeg/uIeNWjY9tz8AwB8/kAIAAAAAAAABzAUAANwAAABIu7VRIFHoP9C+s5lVE7g/AMAfP6ACAAAAAAAAAc0FAADcAAAA5DnYKhxP6D9ochzyGj+5PwAAID+gAgAAAAAAAAHOBQAA3AAAAOQ52CocT+g/MGQmV7OVuj8AgCE/oAIAAAAAAAABzwUAANwAAABIu7VRIFHoPyD1gEK1Abw/AEAiP78CAAAAAAAAAdAFAADcAAAAD75wnyhV6D8Ihtstt229PwBAIz+/AgAAAAAAAAHRBQAA3AAAADpCCRQ1W+g/ELaGnyLvvj8AwCM/vwIAAAAAAAAB0gUAANwAAADKR3+vRWPoP5hCwcv7QsA/AAAlP78CAAAAAAAAAdMFAADcAAAAvM7ScVpt6D9IyQ/OzyPBPwCAJT/PAgAAAAAAAAHUBQAA3AAAABLXA1tzeeg/9E9e0KMEwj8AwCU/zwIAAAAAAAAB1QUAANwAAADLYBJrkIfoP4g3XEwO0MI/AAAmP94CAAAAAAAAAdYFAADcAAAAhuoge62V6D/8fwlCD4bDPwCAJj/eAgAAAAAAAAHXBQAA3AAAAKT1DLLOpeg/VClmsaYmxD8AwCY/7gIAAAAAAAAB2AUAANwAAAAlgtYP9LfoP5AzcprUscQ/AIAnP+4CAAAAAAAAAdkFAADcAAAACZB9lB3M6D+sni39mCfFPwDAJz/+AgAAAAAAAAHaBQAA3AAAAFIfAkBL4ug/sGqY2fOHxT8AgCg//gIAAAAAAAAB2wUAANwAAAD/L2QSffroPwhIimwwyMU/AMAoPx0DAAAAAAAAAdwFAADcAAAA4z0Ll6YO6T9Ahit5A/PFPwAAKj8dAwAAAAAAAAHdBQAA3AAAAJBObWnYJuk/CBT1SIsoxj8AgCo/LAMAAAAAAAAB3gUAANwAAACg4KxiDkHpPwgU9UiLKMY/AIAsPywDAAAAAAAAAd8FAADcAAAA6W8xDjxX6T9cJXz/bAjGPwBALT8sAwAAAAAAAAHgBQAA3AAAADL/tblpbek/sDYDtk7oxT8AQC4/PAMAAAAAAAAB4QUAANwAAAAYDV0+k4HpP8wJ6V9dncU/AMAuPzwDAAAAAAAAAeIFAADcAAAAmJkmnLiT6T/IPX6DAj3FPwDALj9MAwAAAAAAAAHjBQAA3AAAAFMjNazVoek/rNLCID7HxD8AAC8/TAMAAAAAAAAB5AUAANwAAACpK2aV7q3pP3DItjcQPMQ/AEAuP1sDAAAAAAAAAeUFAADcAAAA1K/+Cfuz6T80vqpO4rDDPwAALj9bAwAAAAAAAAHmBQAA3AAAAP4zl34Huuk/bGR2ov8awz8AgC0/WwMAAAAAAAAB5wUAANwAAABitXSlC7zpPzRaarnRj8I/AAAtP2sDAAAAAAAAAegFAADcAAAAxjZSzA++6T+En4aTWA/CPwAALT9rAwAAAAAAAAHpBQAA3AAAAGK1dKULvOk/2OSibd+OwT8AAC0/ewMAAAAAAAAB6gUAANwAAACbsrlXA7jpP0jJD87PI8E/AMAqP3sDAAAAAAAAAesFAADcAAAAcC4h4/ax6T9I/aTxdMPAPwDAKT+KAwAAAAAAAAHsBQAA3AAAAOAoq0fmqek/YNCKm4N4wD8AACg/igMAAAAAAAAB7QUAANwAAABTIzWs1aHpPyiS6Y6wTcA/AEAnP4oDAAAAAAAAAe4FAADcAAAAYZzh6cCX6T8M85gIRzjAPwCAJj+aAwAAAAAAAAHvBQAA3AAAAAqUsACoi+k/DPOYCEc4wD8AACY/mgMAAAAAAAAB8AUAANwAAAAYDV0+k4HpP7ThEVJlWMA/AIAmP6kDAAAAAAAAAfEFAADcAAAAJIYJfH536T/wH7NeOIPAPwDAJj+pAwAAAAAAAAHyBQAA3AAAAJaAk+Btb+k/2EzNtCnOwD8AgCg/uQMAAAAAAAAB8wUAANwAAABr/PprYWnpP2RoYFQ5OcE/AEApP7kDAAAAAAAAAfQFAADcAAAApPk/Hlll6T+E0xu3/a7BPwCAKz/bAwAAAAAAAAH1BQAA3AAAAEB4YvdUY+k/vN0noCs6wj8AQCw/2wMAAAAAAAAB9gUAANwAAACk+T8eWWXpPxiHhA/D2sI/AMAsP+sDAAAAAAAAAfcFAADcAAAAa/z6a2Fp6T/g4Li7pXDDPwAALT/rAwAAAAAAAAH4BQAA3AAAAJaAk+Btb+k/rDrtZ4gGxD8AQCs/6wMAAAAAAAAB+QUAANwAAACIB+eignnpP8ilqMpMfMQ/AIAqP/sDAAAAAAAAAfoFAADcAAAA3w8YjJuF6T/IcROnp9zEPwCAKT/7AwAAAAAAAAH7BQAA3AAAAJiZJpy4k+k/rJ4t/ZgnxT8AACk/CgQAAAAAAAAB/AUAANwAAADuoVeF0Z/pP3Qs98wgXcU/AAApPwoEAAAAAAAAAf0FAADcAAAAqStmle6t6T+Uy0dTinLFPwAAKT8aBAAAAAAAAAH+BQAA3AAAAJuyuVcDuOk/lMtHU4pyxT8AgCk/GgQAAAAAAAAB/wUAANwAAABUPMhnIMbpPwB8H5DVZ8U/AMApPxoEAAAAAAAAAQAGAADcAAAAq0T5UDnS6T/IPX6DAj3FPwCAKj8pBAAAAAAAAAEBBgAA3AAAAJ3LTBNO3Ok/dGCM8MX8xD8AwCo/KQQAAAAAAAABAgYAANwAAAAs0cKuXuTpPwDkSdcfp8Q/AMAqPykEAAAAAAAAAQMGAADcAAAA5VrRvnvy6T/keI50WzHEPwAAKz85BAAAAAAAAAEEBgAA3AAAANrhJIGQ/Ok/NL6qTuKwwz8AwCk/OQQAAAAAAAABBQYAANwAAADLaHhDpQbqP4gDxyhpMMM/AEApP0kEAAAAAAAAAQYGAADcAAAA9uwQuLEM6j9smAvGpLrCPwCAKD9JBAAAAAAAAAEHBgAA3AAAAITyhlPCFOo/vN0noCs6wj8AACg/WAQAAAAAAAABCAYAANwAAACvdh/IzhrqP6BybD1nxME/AIAnP1gEAAAAAAAAAQkGAADcAAAA2vq3PNsg6j8QV9mdV1nBPwAAJz9oBAAAAAAAAAEKBgAA3AAAAAd/ULHnJuo/nNqWhLEDwT8AgCc/aAQAAAAAAAABCwYAANwAAAAyA+kl9CzqP7StfC7AuMA/AMAnP3gEAAAAAAAAAQwGAADcAAAAXYeBmgAz6j98b9sh7Y3APwDAJz94BAAAAAAAAAENBgAA3AAAAIgLGg8NOeo/0IBi2M5twD8AACg/lwQAAAAAAAABDgYAANwAAACzj7KDGT/qP9CAYtjObcA/AIApP5cEAAAAAAAAAQ8GAADcAAAAQZUoHypH6j9g0Iqbg3jAPwBAKj+mBAAAAAAAAAEQBgAA3AAAAGwZwZM2Teo/KF5UawuuwD8AgCw/pgQAAAAAAAABEQYAANwAAAD8HjcvR1XqPxCLbsH8+MA/AEAtP6YEAAAAAAAAARIGAADcAAAAiiStyldd6j8QV9mdV1nBPwBALj+2BAAAAAAAAAETBgAA3AAAABoqI2ZoZeo/oHJsPWfEwT8AwC4/tgQAAAAAAAABFAYAANwAAACnL5kBeW3qPyyO/9x2L8I/AMAuP8YEAAAAAAAAARUGAADcAAAANzUPnYl16j80Wmq50Y/CPwAALz/GBAAAAAAAAAEWBgAA3AAAAMc6hTiafeo/GIeED8Pawj8AAC8/1QQAAAAAAAABFwYAANwAAABVQPvTqoXqP/yznmW0JcM/AAAvP9UEAAAAAAAAARgGAADcAAAAgMSTSLeL6j/AQWg1PFvDPwCALz/VBAAAAAAAAAEZBgAA3AAAAKtILL3Dkeo//H8JQg+Gwz8AwC8/5QQAAAAAAAABGgYAANwAAADWzMQx0JfqPxgfWsh4m8M/AIAxP+UEAAAAAAAAARsGAADcAAAAns9/f9ib6j8YH1rIeJvDPwBAMj/lBAAAAAAAAAEcBgAA3AAAAGTSOs3gn+o//H8JQg+Gwz8AgDU/9QQAAAAAAAABHQYAANwAAAAs1fUa6aPqP8BBaDU8W8M/AAA3P/UEAAAAAAAAAR4GAADcAAAA9NewaPGn6j9sZHai/xrDPwDANz8EBQAAAAAAAAEfBgAA3AAAALraa7b5q+o/+OcziVnFwj8AADg/FAUAAAAAAAABIAYAANwAAACC3SYEArDqP/gbyaz+ZMI/AAA4PxQFAAAAAAAAASEGAADcAAAASuDhUQq06j9oADYN7/nBPwAAOD8jBQAAAAAAAAEiBgAA3AAAAHVkesYWuuo/2OSibd+OwT8AQDc/IwUAAAAAAAABIwYAANwAAACg6BI7I8DqP7x55wobGcE/AAA3PyMFAAAAAAAAASQGAADcAAAALu6I1jPI6j8oXlRrC67APwAANz8zBQAAAAAAAAElBgAA3AAAAL7z/nFE0Oo/mELBy/tCwD8AADc/MwUAAAAAAAABJgYAANwAAABM+XQNVdjqPzDtrN5Bxb8/AEA2P0MFAAAAAAAAAScGAADcAAAA3P7qqGXg6j9ok3gyXy+/PwAANj9DBQAAAAAAAAEoBgAA3AAAAM2FPmt66uo/2Hflkk/Evj8AgDU/UgUAAAAAAAABKQYAANwAAADADJItj/TqP4Ca8/8ShL4/AAA1P1IFAAAAAAAAASoGAADcAAAAsZPl76P+6j9o+6J5qW6+PwAANT9iBQAAAAAAAAErBgAA3AAAAKYaObK4COs/gJrz/xKEvj8AADU/YgUAAAAAAAABLAYAANwAAACXoYx0zRLrP9h35ZJPxL4/AAA1P3IFAAAAAAAAAS0GAADcAAAAiijgNuIc6z9I9Ces9Rm/PwAANT9yBQAAAAAAAAEuBgAA3AAAABouVtLyJOs/wHBqxZtvvz8AADU/gQUAAAAAAAABLwYAANwAAAALtamUBy/rPzDtrN5Bxb8/AAA1P4EFAAAAAAAAATAGAADcAAAAODlCCRQ16z/QtPf7cw3APwBAND+RBQAAAAAAAAExBgAA3AAAAMQ+uKQkPes/DPOYCEc4wD8AADQ/kQUAAAAAAAABMgYAANwAAADvwlAZMUPrPyiS6Y6wTcA/AIAzP6AFAAAAAAAAATMGAADcAAAAHEfpjT1J6z/QgGLYzm3APwAAMz+gBQAAAAAAAAE0BgAA3AAAAEfLgQJKT+s/8B+zXjiDwD8AADM/sAUAAAAAAAABNQYAANwAAAByTxp3VlXrP/Afs144g8A/AAAzP7AFAAAAAAAAATYGAADcAAAAOFLVxF5Z6z/wH7NeOIPAPwCAMz+wBQAAAAAAAAE3BgAA3AAAAAJVkBJnXes/0IBi2M5twD8AQDQ/zwUAAAAAAAABOAYAANwAAAAr2SiHc2PrPyiS6Y6wTcA/AMA0P88FAAAAAAAAATkGAADcAAAA89vj1Htn6z/sU0iC3SLAPwDAND/PBQAAAAAAAAE6BgAA3AAAAB5gfEmIbes/UIz9ZKvavz8AADU/1AUAAAAAAAABOwYAANwAAADmYjeXkHHrP8BwasWbb78/AAA1P9QFAAAAAAAAATwGAADcAAAAEefPC5136z8QtoafIu++PwAANT/kBQAAAAAAAAE9BgAA3AAAANjpilmle+s/aPuiealuvj8AQDQ/5AUAAAAAAAABPgYAANwAAAADbiPOsYHrP9DfD9qZA74/AAA0P/MFAAAAAAAAAT8GAADcAAAAy3DeG7qF6z94Ah5HXcO9PwCAND/zBQAAAAAAAAFABgAA3AAAAJJzmWnCies/QMR8OoqYvT8AwDQ/AwYAAAAAAAABQQYAANwAAAC+9zHezo/rPyglLLQgg70/AMA0PwMGAAAAAAAAAUIGAADcAAAA6XvKUtuV6z9AxHw6ipi9PwAANT8DBgAAAAAAAAFDBgAA3AAAAHeBQO7rnes/mKFuzcbYvT8AgDU/EgYAAAAAAAABRAYAANwAAADPiXHXBKrrPwgeseZsLr4/AMA1PxIGAAAAAAAAAUUGAADcAAAAJZKiwB226z+gOUSGfJm+PwCANj8iBgAAAAAAAAFGBgAA3AAAAEOdjvc+xus/SPQnrPUZvz8AwDY/MgYAAAAAAAABRwYAANwAAABfqHouYNbrPxBOXFjYr78/AAA4PzIGAAAAAAAAAUgGAADcAAAA4jREjIXo6z/sU0iC3SLAPwCAOD9BBgAAAAAAAAFJBgAA3AAAAMZC6xCv/Os/0IBi2M5twD8AQDg/QQYAAAAAAAABSgYAANwAAACqUJKV2BDsPyheVGsLrsA/AAA4P1EGAAAAAAAAAUsGAADcAAAAkF45GgIl7D9knPV33tjAPwCAOD9RBgAAAAAAAAFMBgAA3AAAANntvcUvO+w/EItuwfz4wD8AwDg/YQYAAAAAAAABTQYAANwAAAAgfUJxXVHsPywqv0dmDsE/AMA4P2EGAAAAAAAAAU4GAADcAAAAMQ+CapNr7D8sKr9HZg7BPwAAOT9wBgAAAAAAAAFPBgAA3AAAAEKhwWPJhew/nNqWhLEDwT8AgDk/cAYAAAAAAAABUAYAANwAAABRMwFd/5/sP2Sc9Xfe2MA/AMA5P4AGAAAAAAAAAVEGAADcAAAAxUYefTm87D8oXlRrC67APwCAOz+ABgAAAAAAAAFSBgAA3AAAANXYXXZv1uw/0IBi2M5twD8AQDw/gAYAAAAAAAABUwYAANwAAADlap1vpfDsP+xTSILdIsA/AMA9P48GAAAAAAAAAVQGAADcAAAAyXhE9M4E7T/AcGrFm2+/PwCAPj+PBgAAAAAAAAFVBgAA3AAAAK+G63j4GO0/oDlEhnyZvj8AgEA/rwYAAAAAAAABVgYAANwAAABrEPqIFSftPyglLLQgg70/AEBBP68GAAAAAAAAAVcGAADcAAAAI5oImTI17T940nLV8UG8PwDAQj+vBgAAAAAAAAFYBgAA3AAAALOffjRDPe0/iEEY6u/Vuj8AgEM/rwYAAAAAAAABWQYAANwAAABBpfTPU0XtP6Cwvf7tabk/AMBDP74GAAAAAAAAAVoGAADcAAAApSbS9ldH7T+YgBKNgui3PwAARD++BgAAAAAAAAFbBgAA3AAAAKUm0vZXR+0/sO+3oYB8tj8AAEQ/zgYAAAAAAAABXAYAANwAAADdIxepT0PtP6i/DDAV+7Q/AABEP84GAAAAAAAAAV0GAADcAAAAFSFcW0c/7T+wj2G+qXmzPwAARD/eBgAAAAAAAAFeBgAA3AAAAIcb5r82N+0/YCEVQGvNsT8AAEQ/3gYAAAAAAAABXwYAANwAAAD3FXAkJi/tP1BSGUiWNrA/AABEP+0GAAAAAAAAAWAGAADcAAAABY8cYhEl7T8AwR7G+7+tPwAARD/tBgAAAAAAAAFhBgAA3AAAAHeJpsYAHe0/EJjuIUSTqz8AgEU//QYAAAAAAAABYgYAANwAAADngzAr8BTtPxBoQ7DYEao/AEBGP/0GAAAAAAAAAWMGAADcAAAAV366j98M7T+w8ntk5hCpPwBARz8MBwAAAAAAAAFkBgAA3AAAAGf3Zs3KAu0/gLTaVxPmqD8AwEc/DAcAAAAAAAABZQYAANwAAABzcBMLtvjsP2CtX4pfkak/AMBGPxwHAAAAAAAAAWYGAADcAAAAg+m/SKHu7D8wn2nv9+eqPwBARj8cBwAAAAAAAAFnBgAA3AAAAPPjSa2Q5uw/YA22bTaUrD8AgEY/LAcAAAAAAAABaAYAANwAAADHX7E4hODsPyD4RAUblq4/AMBGPywHAAAAAAAAAWkGAADcAAAAZd7TEYDe7D+gLwvb0nawPwAASD87BwAAAAAAAAFqBgAA3AAAAGXe0xGA3uw/YCEVQGvNsT8AgEg/OwcAAAAAAAABawYAANwAAACPYmyGjOTsP5DwEDhAZLM/AMBHPzsHAAAAAAAAAWwGAADcAAAAHWjiIZ3s7D/w/a086CW1PwBARz9LBwAAAAAAAAFtBgAA3AAAADtzzli+/Ow/QAtLQZDntj8AwEg/SwcAAAAAAAABbgYAANwAAABXfrqP3wztP2jaRjllfrg/AEBJP1sHAAAAAAAAAW8GAADcAAAAPYxhFAkh7T9Qa6EkZ+q5PwBASj9bBwAAAAAAAAFwBgAA3AAAAIcb5r82N+0/wH+59sIAuz8AwEo/agcAAAAAAAABcQYAANwAAAA1LEiSaE/tPyD1gEK1Abw/AMBKP2oHAAAAAAAAAXIGAADcAAAARb6Hi55p7T8gjVb7asK8PwAASz96BwAAAAAAAAFzBgAA3AAAAFNQx4TUg+0/6OaKp01YvT8AAEs/egcAAAAAAAABdAYAANwAAAAt5cHLEqLtP2BjzcDzrb0/AABLP4kHAAAAAAAAAXUGAADcAAAAZ/uZOVXC7T+YoW7Nxti9PwBAST+JBwAAAAAAAAF2BgAA3AAAAAWTT86b5O0/YGPNwPOtvT8AgEg/mQcAAAAAAAABdwYAANwAAAClKgVj4gbuPwiG2y23bb0/AMBDP5kHAAAAAAAAAXgGAADcAAAAe7//qSAl7j9gy/cHPu28PwCAQT+pBwAAAAAAAAF5BgAA3AAAAO/SHMpaQe4/WDMiT4gsvD8AwDM/qQcAAAAAAAABegYAANwAAACd436cjFnuPxhdq4n/QLs/AIAtP7gHAAAAAAAAAXsGAADcAAAAH3BI+rFr7j/A5+M9DUC6PwDABT+4BwAAAAAAAAF8BgAA3AAAANn5VgrPee4/UNPLa7EpuT8AAOg+yAcAAAAAAAABfQYAANwAAAADfu9+23/uP9C+s5lVE7g/AIDTPsgHAAAAAAAAAX4GAADcAAAAA37vftt/7j9gqpvH+fy2PwAAzD7sBwAAAAAAAAF/BgAA3AAAANXUKgrlFuw/2PYybzTRtT8AgPk+AAAAAAAAAAABgAYAANwAAACB5YzcFi/sP7hX4ujKu7U/AMAqPw8AAAAAAAAAAYEGAADcAAAAynQRiERF7D+guJFiYaa1PwBANT8PAAAAAAAAAAGCBgAA3AAAAPkRPbibb+w/qL8MMBX7tD8AgDw/DwAAAAAAAAABgwYAANwAAADQpjf/2Y3sPzhDyhZvpbQ/AIBBPw8AAAAAAAAAAYQGAADcAAAAYcVAVjW67D9w6ZVqjA+0PwBAQj8fAAAAAAAAAAGFBgAA3AAAAB1o4iGd7Ow/WLJvK205sz8AQEM/HwAAAAAAAAABhgYAANwAAADNkdevGSntP7Bftkw++LE/AMBDPx8AAAAAAAAAAYcGAADcAAAAY8lzwr957T8QFHg7wwuwPwCANT8vAAAAAAAAAAGIBgAA3AAAACGFqEly0O0/0FlNFXFoqz8AAC8/PgAAAAAAAAABiQYAANwAAABvRlNsNS/uP+DQxo3iOKY/AIDrPj4AAAAAAAAAAYoGAADcAAAAr45RUQ2Y7j+A0ni6YQigPwCAuD4+AAAAAAAAAAGLBgAA3AAAAI1Vcg/h/u4/IDOOgs+ukj8AgJw+PgAAAAAAAAABjAYAANwAAABnHJPNtGXvPwB6BlkZsm8/AICTPl4AAAAAAAAAAY0GAADcAAAAQ3FdUUyL4z8otFJVOvXmPwAAfD4AAAAAAAAAAAGOBgAA3AAAAENxXVFMi+M/RKCIJI3y5j8AgKw+EAAAAAAAAAABjwYAANwAAABDcV1RTIvjP2CMvvPf7+Y/AAC3PhAAAAAAAAAAAZAGAADcAAAA3+9/KkiJ4z+2UGBh2OfmPwCAvj4QAAAAAAAAAAGRBgAA3AAAAN/vfypIieM/0jyWMCvl5j8AgNM+HwAAAAAAAAABkgYAANwAAADf738qSInjP+4ozP994uY/AIDbPh8AAAAAAAAAAZMGAADcAAAAQ3FdUUyL4z8oATieI93mPwCA8D4fAAAAAAAAAAGUBgAA3AAAAENxXVFMi+M/YNmjPMnX5j8AAPo+HwAAAAAAAAABlQYAANwAAABDcV1RTIvjP5qxD9tu0uY/AMAFPy8AAAAAAAAAAZYGAADcAAAA3+9/KkiJ4z/SiXt5FM3mPwCACT8vAAAAAAAAAAGXBgAA3AAAAN/vfypIieM/7nWxSGfK5j8AAA0/LwAAAAAAAAABmAYAANwAAAB7bqIDRIfjPwxi5xe6x+Y/AEAOPz4AAAAAAAAAAZkGAADcAAAAe26iA0SH4z8MYucXusfmPwCAEj8+AAAAAAAAAAGaBgAA3AAAAHtuogNEh+M/tp1FqsHP5j8AgBQ/PgAAAAAAAAABmwYAANwAAABDcV1RTIvjPygBOJ4j3eY/AMAWPz4AAAAAAAAAAZwGAADcAAAACnQYn1SP4z9gjL7z3+/mPwCAFz9eAAAAAAAAAAGdBgAA3AAAADX4sBNhleM/RFOj26MK5z8AABs/YgAAAAAAAAABngYAANwAAABhfEmIbZvjP/RBHCXCKuc/AMAcP2IAAAAAAAAAAZ8GAADcAAAAUwOdSoKl4z+CRF+fjU3nPwCAIT9yAAAAAAAAAAGgBgAA3AAAAEeK8AyXr+M/uIIArGB45z8AgCM/ggAAAAAAAAABoQYAANwAAACbkiH2r7vjP7roNRqOqOc/AMAmP4IAAAAAAAAAAaIGAADcAAAAjxl1uMTF4z+iYjW5aNvnPwAAKD+CAAAAAAAAAAGjBgAA3AAAAOYhpqHd0eM/vLSg9ugI6D8AwCg/kQAAAAAAAAABpAYAANwAAADYqPlj8tvjP/TyQQO8M+g/AAApP5EAAAAAAAAAAaUGAADcAAAAyi9NJgfm4z9mCU+uNFnoPwDAJz+hAAAAAAAAAAGmBgAA3AAAAFg1w8EX7uM/EvjH91J56D8AQCc/oQAAAAAAAAABpwYAANwAAADnOjldKPbjPxKr4q5pkeg/AIAhP7AAAAAAAAAAAagGAADcAAAAE7/R0TT84z9ONmkEJqToPwAAHz+wAAAAAAAAAAGpBgAA3AAAAD5DakZBAuQ/vplb+Iex6D8AwBE/wAAAAAAAAAABqgYAANwAAABpxwK7TQjkP07pg7s8vOg/AAAMP8AAAAAAAAAAAasGAADcAAAAMMq9CFYM5D8w/U3s6b7oPwAArz7AAAAAAAAAAAGsBgAA3AAAAJRLmy9aDuQ/hsHvWeK26D8AAIA+0AAAAAAAAAABrQYAANwAAACUS5svWg7kP2oin9N4oeg/AABMPt8AAAAAAAAAAa4GAADcAAAAzEjg4VEK5D+EW7rrtIboPwAAOz7fAAAAAAAAAAGvBgAA3AAAAIv8rpDv4eI/fPtjCN6D5T8AgMY+AAAAAAAAAAABsAYAANwAAAD+9jj13tniP3z7Ywjeg+U/AAAIPxAAAAAAAAAAAbEGAADcAAAA/vY49d7Z4j98+2MI3oPlPwBAED8QAAAAAAAAAAGyBgAA3AAAAGB4Fhzj2+I/Xg8uOYuG5T8AQBY/EAAAAAAAAAABswYAANwAAABgeBYc49viP0Ij+Gk4ieU/AAAVPx8AAAAAAAAAAbQGAADcAAAAKXvRaevf4j8mN8Ka5YvlPwBAEz8fAAAAAAAAAAG1BgAA3AAAAPB9jLfz4+I/JjfCmuWL5T8AwAc/HwAAAAAAAAABtgYAANwAAAAbAiUsAOriPyY3wprli+U/AMACPy8AAAAAAAAAAbcGAADcAAAAqQebxxDy4j9CI/hpOInlPwCA/j4vAAAAAAAAAAG4BgAA3AAAAPfQq8Loz+Q/EC5S9BQo5z8AgKw+AAAAAAAAAAABuQYAANwAAACTT86b5M3kP9ZV5lVvLec/AIDsPg8AAAAAAAAAAboGAADcAAAAk0/Om+TN5D+6abCGHDDnPwAA+z4PAAAAAAAAAAG7BgAA3AAAAJNPzpvkzeQ/nn16t8ky5z8AgAI/DwAAAAAAAAABvAYAANwAAAD30KvC6M/kP2alDhkkOOc/AIAGPx8AAAAAAAAAAb0GAADcAAAA99CrwujP5D8szaJ6fj3nPwBABz8fAAAAAAAAAAG+BgAA3AAAAPfQq8Loz+Q/uhzLPTNI5z8AwAg/HwAAAAAAAAABvwYAANwAAABcUonp7NHkPyqAvTGVVec/AIAJPy8AAAAAAAAAAcAGAADcAAAAXFKJ6ezR5D+A93lWpGXnPwBACj8vAAAAAAAAAAHBBgAA3AAAAL7TZhDx0+Q/nJbK3A175z8AwAo/PgAAAAAAAAABwgYAANwAAAC+02YQ8dPkP4Bdr8TRlec/AMAKP04AAAAAAAAAAcMGAADcAAAAI1VEN/XV5D8OYPI+nbjnPwAACz9OAAAAAAAAAAHEBgAA3AAAAOpX/4T92eQ/hHb/6RXe5z8AAAs/TgAAAAAAAAABxQYAANwAAACyWrrSBd7kP9ig1sU7Bug/AAALP14AAAAAAAAAAcYGAADcAAAAFdyX+Qng5D9Kt+NwtCvoPwAACz9eAAAAAAAAAAHHBgAA3AAAAHlddSAO4uQ/9qVcutJL6D8AAAs/bQAAAAAAAAAByAYAANwAAABAYDBuFubkP7yAC9NDaeg/AIALP20AAAAAAAAAAckGAADcAAAApOENlRro5D+8MyaKWoHoPwDACz99AAAAAAAAAAHKBgAA3AAAAAdj67se6uQ/2tJ2EMSW6D8AAA4/fQAAAAAAAAABywYAANwAAABr5MjiIuzkPxRe/WWAqeg/AAAPP4wAAAAAAAAAAcwGAADcAAAA0GWmCSfu5D+irSUpNbToPwAAFD+MAAAAAAAAAAHNBgAA3AAAADLngzAr8OQ/TumDuzy86D8AQBY/nAAAAAAAAAABzgYAANwAAAAy54MwK/DkPxQRGB2Xweg/AEAZP5wAAAAAAAAAAc8GAADcAAAAMueDMCvw5D8UERgdl8HoPwBAGj+cAAAAAAAAAAHQBgAA3AAAADLngzAr8OQ/FBEYHZfB6D8AwBo/rAAAAAAAAAAB0QYAANwAAADQZaYJJ+7kPzD9Tezpvug/AAAbP6wAAAAAAAAAAdIGAADcAAAAa+TI4iLs5D+Gwe9Z4rboPwAAHD+sAAAAAAAAAAHTBgAA3AAAAAdj67se6uQ/FF79ZYCp6D8AgBw/uwAAAAAAAAAB1AYAANwAAABAYDBuFubkP/a+rN8WlOg/AAAeP8sAAAAAAAAAAdUGAADcAAAAeV11IA7i5D8S+Mf3UnnoPwCAHj/bAAAAAAAAAAHWBgAA3AAAAE7Z3KsB3OQ/hPWEfYdW6D8AQB8/2wAAAAAAAAAB1wYAANwAAAAjVUQ39dXkP/TyQQO8M+g/AMAfP9sAAAAAAAAAAdgGAADcAAAA99CrwujP5D+gyGonlgvoPwBAHz/qAAAAAAAAAAHZBgAA3AAAADHO8HTgy+Q/MLJdfB3m5z8AAB8/6gAAAAAAAAAB2gYAANwAAADMTBNO3MnkP9aHhqD3vec/AIAeP/oAAAAAAAAAAdsGAADcAAAAzEwTTtzJ5D+AXa/E0ZXnPwAAHj/6AAAAAAAAAAHcBgAA3AAAADHO8HTgy+Q/KjPY6Ktt5z8AgB0/CQEAAAAAAAAB3QYAANwAAAD30KvC6M/kP9gIAQ2GRec/AAAdPwkBAAAAAAAAAd4GAADcAAAAvtNmEPHT5D+C3ikxYB3nPwCAHD8ZAQAAAAAAAAHfBgAA3AAAAOpX/4T92eQ/DMgchuf35j8AABw/GQEAAAAAAAAB4AYAANwAAAB5XXUgDuLkP37F2Qsc1eY/AAAdPykBAAAAAAAAAeEGAADcAAAAa+TI4iLs5D/U1mDC/bTmPwCAHT8pAQAAAAAAAAHiBgAA3AAAAF1rHKU39uQ/8A982jma5j8AAB8/OAEAAAAAAAAB4wYAANwAAAC0c02OUALlP9RwK1TQhOY/AIAfPzgBAAAAAAAAAeQGAADcAAAApvqgUGUM5T9++W4vwXTmPwBAID9IAQAAAAAAAAHlBgAA3AAAAPwC0jl+GOU/8KlGbAxq5j8AwCA/SAEAAAAAAAAB5gYAANwAAABTCwMjlyTlPyqCsgqyZOY/AMAgP1gBAAAAAAAAAecGAADcAAAADJURM7Qy5T8Mlnw7X2fmPwAAIT9YAQAAAAAAAAHoBgAA3AAAACug/WnVQuU/uNHazWZv5j8AQCA/WAEAAAAAAAAB6QYAANwAAABJq+mg9lLlP/BcYSMjguY/AAAgP3cBAAAAAAAAAeoGAADcAAAAZrbV1xdj5T8M/LGpjJfmPwAAID93AQAAAAAAAAHrBgAA3AAAAOhCnzU9deU/8MKWkVCy5j8AACA/dwEAAAAAAAAB7AYAANwAAABnz2iTYoflP9KJe3kUzeY/AEAeP3cBAAAAAAAAAe0GAADcAAAAhdpUyoOX5T+aZCqShermPwCAHT+GAQAAAAAAAAHuBgAA3AAAAKTlQAGlp+U/fisPekkF5z8AQBo/hgEAAAAAAAAB7wYAANwAAABdb08RwrXlP2by82ENIOc/AAAZP5YBAAAAAAAAAfAGAADcAAAAGPldId/D5T9mpQ4ZJDjnPwAAET+WAQAAAAAAAAHxBgAA3AAAANGCbDH80eU/gkRfn41N5z8AgA0/pgEAAAAAAAAB8gYAANwAAADECcDzENzlP7jP5fRJYOc/AAABP6YBAAAAAAAAAfMGAADcAAAAtpATtiXm5T8OR6IZWXDnPwCA9z61AQAAAAAAAAH0BgAA3AAAAEaWiVE27uU/gKqUDbt95z8AgLY+tQEAAAAAAAAB9QYAANwAAADVm//sRvblP/INhwEdi+c/AICZPsUBAAAAAAAAAfYGAADcAAAAY6F1iFf+5T+AXa/E0ZXnPwAAiT7FAQAAAAAAAAH3BgAA3AAAAPOm6yNoBuY/KpkNV9md5z8AAIQ+2QEAAAAAAAAB+AYAANwAAABed7Xp1jTnP9RwK1TQhOY/AAClPgAAAAAAAAAAAfkGAADcAAAAwfiSENs25z/wXGEjI4LmPwAA4j4QAAAAAAAAAAH6BgAA3AAAAIn7TV7jOuc/8FxhIyOC5j8AgO8+EAAAAAAAAAAB+wYAANwAAAAlenA33zjnPwxJl/J1f+Y/AID5PhAAAAAAAAAAAfwGAADcAAAAJXpwN9845z8MSZfydX/mPwAABj8QAAAAAAAAAAH9BgAA3AAAACV6cDffOOc/DEmX8nV/5j8AQAk/HwAAAAAAAAAB/gYAANwAAAAlenA33zjnPyo1zcHIfOY/AAANPx8AAAAAAAAAAf8GAADcAAAAXne16dY05z9iDTlgbnfmPwBADj8fAAAAAAAAAAEABwAA3AAAAJV0+pvOMOc/uNHazWZv5j8AwA0/HwAAAAAAAAABAQcAANwAAAAIb4QAvijnPyqCsgqyZOY/AEANPy8AAAAAAAAAAQIHAADcAAAAeGkOZa0g5z+aMopH/VnmPwAADj8/AAAAAAAAAAEDBwAA3AAAAIbiuqKYFuc/DONhhEhP5j8AgA4/PwAAAAAAAAABBAcAANwAAACUW2fggwznP5Z/b5DmQeY/AAAQPz8AAAAAAAAAAQUHAADcAAAAPVM292oA5z8kHH2chDTmPwCAED9OAAAAAAAAAAEGBwAA3AAAAOZKBQ5S9OY/lsxU2c8p5j8AgBM/TgAAAAAAAAABBwcAANwAAACQQtQkOejmPwp9LBYbH+Y/AAAVP14AAAAAAAAAAQgHAADcAAAAnbuAYiTe5j9gQc6DExfmPwBAFz9eAAAAAAAAAAEJBwAA3AAAAKs0LaAP1OY/tAVw8QsP5j8AQBg/XgAAAAAAAAABCgcAANwAAAC5rdnd+snmP+7d24+xCeY/AIAaP20AAAAAAAAAAQsHAADcAAAAKahjQurB5j8mtkcuVwTmPwBAGz9tAAAAAAAAAAEMBwAA3AAAAJyi7abZueY/JrZHLlcE5j8AwBw/fQAAAAAAAAABDQcAANwAAAAMnXcLybHmPya2Ry5XBOY/AIAdP30AAAAAAAAAAQ4HAADcAAAAfpcBcLip5j8mtkcuVwTmPwDAHT+NAAAAAAAAAAEPBwAA3AAAAO+Ri9SnoeY/CsoRXwQH5j8AAB4/jQAAAAAAAAABEAcAANwAAADEDfNfm5vmP7QFcPELD+Y/AMAcP5wAAAAAAAAAAREHAADcAAAAmIla646V5j9EVZi0wBnmPwBAHD+cAAAAAAAAAAESBwAA3AAAANGGn52GkeY/sriKqCIn5j8AgBs/rAAAAAAAAAABEwcAANwAAAALhORPfo3mP+xDEf7eOeY/AAAbP6wAAAAAAAAAARQHAADcAAAApgIHKXqL5j/w9iu19VHmPwAAHD+8AAAAAAAAAAEVBwAA3AAAAKYCByl6i+Y/uNHazWZv5j8AgBw/ywAAAAAAAAABFgcAANwAAAALhORPfo3mP36siebXjOY/AEAdP8sAAAAAAAAAARcHAADcAAAA0YafnYaR5j9Ghzj/SKrmPwDAHT/bAAAAAAAAAAEYBwAA3AAAAP0KOBKTl+Y/7nWxSGfK5j8AgB4/2wAAAAAAAAABGQcAANwAAADvkYvUp6HmP7ZQYGHY5+Y/AMAeP+oAAAAAAAAAARoHAADcAAAARZq8vcCt5j+aF0VJnALnPwDAHj/qAAAAAAAAAAEbBwAA3AAAAJyi7abZueY/gt4pMWAd5z8AAB8/+gAAAAAAAAABHAcAANwAAAC5rdnd+snmP4KRROh2Nec/AIAfP/oAAAAAAAAAAR0HAADcAAAA1rjFFBza5j+eMJVu4ErnPwDAHz8KAQAAAAAAAAEeBwAA3AAAAPTDsUs96uY/1rsbxJxd5z8AwB8/CgEAAAAAAAABHwcAANwAAAASz52CXvrmPyoz2Oirbec/AAAgPxkBAAAAAAAAASAHAADcAAAAlFtn4IMM5z+clsrcDXvnPwAAID8ZAQAAAAAAAAEhBwAA3AAAABboMD6pHuc/Dvq80G+I5z8AACA/KQEAAAAAAAABIgcAANwAAACVdPqbzjDnP7o1G2N3kOc/AIAgPykBAAAAAAAAASMHAADcAAAAFwHE+fNC5z9kcXn1fpjnPwDAID85AQAAAAAAAAEkBwAA3AAAADQMsDAVU+c/KpkNV9md5z8AAB4/OQEAAAAAAAABJQcAANwAAABSF5xnNmPnPyqZDVfZnec/AAAdPzkBAAAAAAAAASYHAADcAAAADaGqd1Nx5z8qmQ1X2Z3nPwAAFj9YAQAAAAAAAAEnBwAA3AAAAMYquYdwf+c/ZHF59X6Y5z8AABM/WAEAAAAAAAABKAcAANwAAAAcM+pwiYvnP5xJ5ZMkk+c/AIAGP1gBAAAAAAAAASkHAADcAAAAczsbWqKX5z/yDYcBHYvnPwAAAT9YAQAAAAAAAAEqBwAA3AAAAGXCbhy3oec/ZL5ePmiA5z8AALs+dgEAAAAAAAABKwcAANwAAABXScLey6vnP/JabEoGc+c/AICbPnYBAAAAAAAAASwHAADcAAAAS9AVoeC15z+c468l92LnPwCAiT52AQAAAAAAAAEtBwAA3AAAAD1XaWP1v+c/gkRfn41N5z8AAIQ+dgEAAAAAAAABLgcAANwAAADUp5gx5jToPwiYcRR8duU/AIC9PgAAAAAAAAAAAS8HAADcAAAAYq0OzfY86D+y08+mg37lPwDAAT8QAAAAAAAAAAEwBwAA3AAAAMYu7PP6Pug/fPtjCN6D5T8AwAk/EAAAAAAAAAABMQcAANwAAACNMadBA0PoPwpLjMuSjuU/AEAPPxAAAAAAAAAAATIHAADcAAAAVjRijwtH6D+0hupdmpblPwAAGD8fAAAAAAAAAAEzBwAA3AAAAB03Hd0TS+g/QtYSIU+h5T8AwBo/HwAAAAAAAAABNAcAANwAAADkOdgqHE/oP5hNz0VeseU/AAAjPy8AAAAAAAAAATUHAADcAAAAD75wnyhV6D+YAOr8dMnlPwCAJj8vAAAAAAAAAAE2BwAA3AAAADpCCRQ1W+g/Qu9iRpPp5T8AACo/PwAAAAAAAAABNwcAANwAAADKR3+vRWPoP5gZOiK5EeY/AEArPz8AAAAAAAAAATgHAADcAAAAV031SlZr6D/QV9sujDzmPwDAKj9OAAAAAAAAAAE5BwAA3AAAAOdSa+Zmc+g/DJZ8O19n5j8AQCo/TgAAAAAAAAABOgcAANwAAAAS1wNbc3noP36siebXjOY/AEAmP04AAAAAAAAAATsHAADcAAAAPlucz39/6D8Or8xgo6/mPwBAJD9eAAAAAAAAAAE8BwAA3AAAAGnfNESMheg/0ol7eRTN5j8AABs/XgAAAAAAAAABPQcAANwAAACSY824mIvoP7ZQYGHY5+Y/AAAXP20AAAAAAAAAAT4HAADcAAAAvedlLaWR6D/S77DnQf3mPwCABz9tAAAAAAAAAAE/BwAA3AAAAOlr/qGxl+g/KGdtDFEN5z8AwAA/fQAAAAAAAAABQAcAANwAAACxbrnvuZvoP57KXwCzGuc/AICOPn0AAAAAAAAAAUEHAADcAAAAeHF0PcKf6D9m8vNhDSDnPwAANj59AAAAAAAAAAFCBwAA3AAAAD90L4vKo+g/gt4pMWAd5z8AAPY9rAAAAAAAAAABQwcAANwAAABwJrsK4jLoP66I3za3peQ/AAC2PgAAAAAAAAAAAUQHAADcAAAADaXd490w6D9axD3Jvq3kPwAA+T4QAAAAAAAAAAFFBwAA3AAAANSnmDHmNOg/PNgH+muw5D8AAAQ/EAAAAAAAAAABRgcAANwAAAD/KzGm8jroPyDs0SoZs+Q/AIAJPxAAAAAAAAAAAUcHAADcAAAAxi7s8/o+6D8EAJxbxrXkPwCAAj8QAAAAAAAAAAFIBwAA3AAAAI0xp0EDQ+g/6BNmjHO45D8AgPw+PwAAAAAAAAABSQcAANwAAADZ3fEUBj3pPxZxNknhWOI/AADMPgAAAAAAAAAAAUoHAADcAAAAoOCsYg5B6T/6hAB6jlviPwDACz8QAAAAAAAAAAFLBwAA3AAAAC/mIv4eSek/3pjKqjte4j8AABQ/EAAAAAAAAAABTAcAANwAAACF7lPnN1XpP1L8vJ6da+I/AEAaPxAAAAAAAAAAAU0HAADcAAAAFPTJgkhd6T/gS+VhUnbiPwAAIz8fAAAAAAAAAAFOBwAA3AAAAAd7HUVdZ+k//Oo16LuL4j8AwCU/HwAAAAAAAAABTwcAANwAAABdg04udnPpP6jZrjHaq+I/AAAoPy8AAAAAAAAAAVAHAADcAAAAGA1dPpOB6T/8A4YNANTiPwDAKD8vAAAAAAAAAAFRBwAA3AAAANGWa06wj+k/NkInGtP+4j8AQCg/PwAAAAAAAAABUgcAANwAAADuoVeF0Z/pP3CAyCamKeM/AAAoPz8AAAAAAAAAAVMHAADcAAAADK1DvPKv6T+O0jNkJlfjPwDAJj9OAAAAAAAAAAFUBwAA3AAAAMY2UswPvuk/yBDVcPmB4z8AQCY/TgAAAAAAAAABVQcAANwAAAB/wGDcLMzpP+RiQK55r+M/AIAlP04AAAAAAAAAAVYHAADcAAAAOkpv7Ena6T8coeG6TNrjPwAAJT9eAAAAAAAAAAFXBwAA3AAAAPTTffxm6Ok/WN+Cxx8F5D8AACU/XgAAAAAAAAABWAcAANwAAAB1YEdajPrpP5IdJNTyL+Q/AAAlP24AAAAAAAAAAVkHAADcAAAALupVaqkI6j/mR/uvGFjkPwAAJT9uAAAAAAAAAAFaBwAA3AAAAOlzZHrGFuo/WF4IW5F95D8AACU/bgAAAAAAAAABWwcAANwAAACi/XKK4yTqPwRNgaSvneQ/AAAlP40AAAAAAAAAAVwHAADcAAAA+AWkc/ww6j/oE2aMc7jkPwAAJT+NAAAAAAAAAAFdBwAA3AAAAE4O1VwVPeo/6saAQ4rQ5D8AACU/jQAAAAAAAAABXgcAANwAAABBlSgfKkfqPyJSB5lG4+Q/AAAlP5wAAAAAAAAAAV8HAADcAAAA0ZqeujpP6j+UtfmMqPDkPwDAIz+cAAAAAAAAAAFgBwAA3AAAAPweNy9HVeo/IgUiUF375D8AQCM/nAAAAAAAAAABYQcAANwAAAAno8+jU1vqP85AgOJkA+U/AEAhP5wAAAAAAAAAAWIHAADcAAAA7qWK8Vtf6j+UaBREvwjlPwCAID+8AAAAAAAAAAFjBwAA3AAAAO6livFbX+o/lGgURL8I5T8AgB8/vAAAAAAAAAABZAcAANwAAACKJK3KV13qP7JUShMSBuU/AAAfP7wAAAAAAAAAAWUHAADcAAAAwiHyfE9Z6j8iBSJQXfvkPwBAHT+8AAAAAAAAAAFmBwAA3AAAAJedWQhDU+o/zo1lK07r5D8AgBw/vAAAAAAAAAABZwcAANwAAACmFgZGLknqP5QC39WR2OQ/AMAXP8sAAAAAAAAAAWgHAADcAAAATg7VXBU96j94Y45PKMPkPwCAFT/bAAAAAAAAAAFpBwAA3AAAAJWExkz4Luo/drBzmBGr5D8AABE/6wAAAAAAAAABagcAANwAAAA/fJVj3yLqP1oRIxKoleQ/AAAPP+sAAAAAAAAAAWsHAADcAAAAIXGpLL4S6j8ghpy864LkPwAACz/6AAAAAAAAAAFsBwAA3AAAAGjnmhyhBOo/riKqyIl15D8AAAk/+gAAAAAAAAABbQcAANwAAADlWtG+e/LpPwTnSzaCbeQ/AAAHPwoBAAAAAAAAAW4HAADcAAAAZs4HYVbg6T/o+hVnL3DkPwBABj8KAQAAAAAAAAFvBwAA3AAAAORBPgMxzuk/WF4IW5F95D8AgAY/GQEAAAAAAAABcAcAANwAAAD+M5d+B7rpP1oRIxKoleQ/AMAGPxkBAAAAAAAAAXEHAADcAAAAGSbw+d2l6T8EAJxbxrXkPwBACj8ZAQAAAAAAAAFyBwAA3AAAAJiZJpy4k+k/eBapBj/b5D8AwAs/KQEAAAAAAAABcwcAANwAAADfDxiMm4XpP+ostrG3AOU/AAAQPykBAAAAAAAAAXQHAADcAAAAiAfnooJ56T9cQ8NcMCblPwDAET85AQAAAAAAAAF1BwAA3AAAAPkBcQdycek/6kUG1/tI5T8AQBQ/OQEAAAAAAAABdgcAANwAAAAy/7W5aW3pP3hISVHHa+U/AEAVP0gBAAAAAAAAAXcHAADcAAAAzX3YkmVr6T8mN8Ka5YvlPwCAFz9IAQAAAAAAAAF4BwAA3AAAAJaAk+Btb+k/0CU75AOs5T8AQBg/WAEAAAAAAAABeQcAANwAAAAkhgl8fnfpP7TsH8zHxuU/AAAbP1gBAAAAAAAAAXoHAADcAAAAeo46ZZeD6T+0nzqD3t7lPwAAHD9oAQAAAAAAAAF7BwAA3AAAAJiZJpy4k+k/7irB2Jrx5T8AgB8/aAEAAAAAAAABfAcAANwAAAB+p80g4qfpP0Kiff2pAeY/AAAhP3cBAAAAAAAAAX0HAADcAAAAYrV0pQu86T/u3duPsQnmPwCAJD93AQAAAAAAAAF+BwAA3AAAAKtE+VA50uk/7t3bj7EJ5j8AACY/hwEAAAAAAAABfwcAANwAAAC61jhKb+zpPya2Ry5XBOY/AMAoP4cBAAAAAAAAAYAHAADcAAAAWW7u3rUO6j+YZh9rovnlPwAAKj+mAQAAAAAAAAGBBwAA3AAAADID6SX0LOo/Qu9iRpPp5T8AwCs/pgEAAAAAAAABggcAANwAAABsGcGTNk3qP9CLcFIx3OU/AIAsP7YBAAAAAAAAAYMHAADcAAAApy+ZAXlt6j/Q2FWbGsTlPwDALD+2AQAAAAAAAAGEBwAA3AAAAOVFcW+7jeo/tDkFFbGu5T8AAC0/xQEAAAAAAAABhQcAANwAAAAfXEnd/a3qPyY3wprli+U/AAAuP8UBAAAAAAAAAYYHAADcAAAA9vBDJDzM6j94SElRx2vlPwCALj/FAQAAAAAAAAGHBwAA3AAAAKIBpvZt5Oo/BjI8pk5G5T8AQC8/1QEAAAAAAAABiAcAANwAAABQEgjJn/zqP5QbL/vVIOU/AMAvP9UBAAAAAAAAAYkHAADcAAAA0Z7RJsUO6z9A8VcfsPjkPwBALz/lAQAAAAAAAAGKBwAA3AAAAFArm4TqIOs/6saAQ4rQ5D8AAC8/5QEAAAAAAAABiwcAANwAAABuNoe7CzHrP1rEPcm+reQ/AMAsP/QBAAAAAAAAAYwHAADcAAAAY73afSA76z+u1cR/oI3kPwDAKz/0AQAAAAAAAAGNBwAA3AAAAO/CUBkxQ+s/yg7gl9xy5D8AACs/9AEAAAAAAAABjgcAANwAAAC3xQtnOUfrP8pbxeDFWuQ/AAArPwQCAAAAAAAAAY8HAADcAAAAHEfpjT1J6z+S0D6LCUjkPwAAKz8EAgAAAAAAAAGQBwAA3AAAALfFC2c5R+s/PFmCZvo35D8AACs/BAIAAAAAAAABkQcAANwAAADvwlAZMUPrP64JWqNFLeQ/AAArPxMCAAAAAAAAAZIHAADcAAAAY73afSA76z8gujHgkCLkPwAAKz8TAgAAAAAAAAGTBwAA3AAAANO3ZOIPM+s/WJKdfjYd5D8AACs/IwIAAAAAAAABlAcAANwAAADgMBEg+yjrP1iSnX42HeQ/AAArPyMCAAAAAAAAAZUHAADcAAAA76m9XeYe6z8gujHgkCLkPwBAKj8zAgAAAAAAAAGWBwAA3AAAAJehjHTNEus/yvWPcpgq5D8AACo/MwIAAAAAAAABlwcAANwAAABBmVuLtAbrPzxZgmb6N+Q/AIArP1ICAAAAAAAAAZgHAADcAAAAUBIIyZ/86j+S0D6LCUjkPwBALD9SAgAAAAAAAAGZBwAA3AAAAF2LtAaL8uo/WKvto3pl5D8AQC0/UgIAAAAAAAABmgcAANwAAABqBGFEdujqP+itMB5GiOQ/AMAtP2ICAAAAAAAAAZsHAADcAAAA3P7qqGXg6j92sHOYEavkPwCALj9iAgAAAAAAAAGcBwAA3AAAABT8L1td3Oo/6saAQ4rQ5D8AwC4/cQIAAAAAAAABnQcAANwAAAAU/C9bXdzqP3jJw71V8+Q/AAAwP3ECAAAAAAAAAZ4HAADcAAAAd30NgmHe6j8GzAY4IRblPwCAMD+BAgAAAAAAAAGfBwAA3AAAAKIBpvZt5Oo/srp/gT825T8AQDE/gQIAAAAAAAABoAcAANwAAAAyBxySfuzqP3iVLpqwU+U/AMAxP4ECAAAAAAAAAaEHAADcAAAAJY5vVJP26j9cXBOCdG7lPwBAMT+QAgAAAAAAAAGiBwAA3AAAAHuWoD2sAus/fPtjCN6D5T8AADE/kAIAAAAAAAABowcAANwAAAA0IK9NyRDrP9ByIC3tk+U/AMAvP6ACAAAAAAAAAaQHAADcAAAAUCubhOog6z9ewkjwoZ7lPwBALz+gAgAAAAAAAAGlBwAA3AAAADg5QgkUNes/7hFxs1ap5T8AwCs/oAIAAAAAAAABpgcAANwAAAAcR+mNPUnrP+4RcbNWqeU/AAAqP7ACAAAAAAAAAacHAADcAAAAY9ZtOWtf6z9C1hIhT6HlPwDAIz+wAgAAAAAAAAGoBwAA3AAAAKxl8uSYdes/0HIgLe2T5T8AACE/zwIAAAAAAAABqQcAANwAAAD29HaQxovrP3z7Ywjeg+U/AEAXP88CAAAAAAAAAaoHAADcAAAA3AIeFfCf6z9cXBOCdG7lPwAAEz/PAgAAAAAAAAGrBwAA3AAAAMAQxZkZtOs/XKn4yl1W5T8AgAk/zwIAAAAAAAABrAcAANwAAADeG7HQOsTrP5TOSbLsOOU/AIAFP98CAAAAAAAAAa0HAADcAAAANCTiuVPQ6z/q39BozhjlPwCA/j7fAgAAAAAAAAGuBwAA3AAAACerNXxo2us/QPFXH7D45D8AAPk+7gIAAAAAAAABrwcAANwAAABSL87wdODrP7DuFKXk1eQ/AID3Pu4CAAAAAAAAAbAHAADcAAAAGDKJPn3k6z/oE2aMc7jkPwCA9z7+AgAAAAAAAAGxBwAA3AAAAH2zZmWB5us/BE2BpK+d5D8AgP8+/gIAAAAAAAABsgcAANwAAAB9s2ZlgebrPwSaZu2YheQ/AIABPw0DAAAAAAAAAbMHAADcAAAAGDKJPn3k6z/KDuCX3HLkPwBABT8NAwAAAAAAAAG0BwAA3AAAALWwqxd54us/WKvto3pl5D8AAAc/HQMAAAAAAAABtQcAANwAAABSL87wdODrP65vjxFzXeQ/AEANPx0DAAAAAAAAAbYHAADcAAAA7a3wyXDe6z/KW8XgxVrkPwAAED8tAwAAAAAAAAG3BwAA3AAAAO2t8Mlw3us/rm+PEXNd5D8AwBU/LQMAAAAAAAABuAcAANwAAADtrfDJcN7rPzy/t9QnaOQ/AEAYPy0DAAAAAAAAAbkHAADcAAAAtbCrF3ni6z92Sj4q5HrkPwAAHj88AwAAAAAAAAG6BwAA3AAAAH2zZmWB5us/kumOsE2Q5D8AQCA/TAMAAAAAAAABuwcAANwAAACoN//ZjezrP5KcqWdkqOQ/AMAjP0wDAAAAAAAAAbwHAADcAAAA07uXTpry6z+wO/rtzb3kPwAAJT9cAwAAAAAAAAG9BwAA3AAAAGHBDeqq+us/ztpKdDfT5D8AQCY/XAMAAAAAAAABvgcAANwAAADxxoOFuwLsPyJSB5lG4+Q/AMAmP2sDAAAAAAAAAb8HAADcAAAAgcz5IMwK7D94ycO9VfPkPwDAJj9rAwAAAAAAAAHABwAA3AAAAKpQkpXYEOw/IgUiUF375D8AACc/ewMAAAAAAAABwQcAANwAAAA6Vggx6RjsP+ostrG3AOU/AIAnP3sDAAAAAAAAAcIHAADcAAAAZdqgpfUe7D/OQIDiZAPlPwDAJz97AwAAAAAAAAHDBwAA3AAAAJBeORoCJew/6iy2sbcA5T8AgCo/ewMAAAAAAAABxAcAANwAAAC74tGODivsP+ostrG3AOU/AAAsP5oDAAAAAAAAAcUHAADcAAAA5mZqAxsx7D9c3Y3uAvbkPwDALj+aAwAAAAAAAAHGBwAA3AAAAHRs4J4rOew/6nmb+qDo5D8AADA/mgMAAAAAAAABxwcAANwAAACf8HgTOD/sP7DuFKXk1eQ/AEAxP6oDAAAAAAAAAcgHAADcAAAAL/burkhH7D+wO/rtzb3kPwDAMT+5AwAAAAAAAAHJBwAA3AAAAFp6hyNVTew/6GBL1Vyg5D8AADM/uQMAAAAAAAABygcAANwAAACF/h+YYVPsPyCGnLzrguQ/AIAzP8kDAAAAAAAAAcsHAADcAAAAsIK4DG5Z7D92lyNzzWLkPwBAMz/JAwAAAAAAAAHMBwAA3AAAAD6ILqh+Yew/rrx0WlxF5D8AADM/yQMAAAAAAAABzQcAANwAAABpDMcci2fsPyC6MeCQIuQ/AMAxP9wDAAAAAAAAAc4HAADcAAAA+RE9uJtv7D90y7iWcgLkPwBAMT/cAwAAAAAAAAHPBwAA3AAAAIcXs1Osd+w/rPAJfgHl4z8AADI/6wMAAAAAAAAB0AcAANwAAAB4ngYWwYHsP8gpJZY9yuM/AIAyP+sDAAAAAAAAAdEHAADcAAAAbSVa2NWL7D/kYkCuea/jPwBAMj/7AwAAAAAAAAHSBwAA3AAAAMEti8Hul+w/yMPvJxCa4z8AADI/+wMAAAAAAAAB0wcAANwAAAAXNryqB6TsP444adJTh+M/AAAzPwoEAAAAAAAAAdQHAADcAAAA07/KuiSy7D8c1Xbe8XnjPwCAMz8KBAAAAAAAAAHVBwAA3AAAAItJ2cpBwOw/joVOGz1v4z8AgDU/GgQAAAAAAAAB1gcAANwAAACpVMUBY9DsP8ZdurniaeM/AEA2PxoEAAAAAAAAAdcHAADcAAAAK+GOX4ji7D/kSfCINWfjPwDANz8aBAAAAAAAAAHYBwAA3AAAAK1tWL2t9Ow/xl26ueJp4z8AgDg/KgQAAAAAAAAB2QcAANwAAAAv+iEb0wbtP46FThs9b+M/AAA6PyoEAAAAAAAAAdoHAADcAAAAr4brePgY7T8c1Xbe8XnjPwCAOj85BAAAAAAAAAHbBwAA3AAAAM2R168ZKe0/jjhp0lOH4z8AQDs/OQQAAAAAAAAB3AcAANwAAACHG+a/NjftP+SvJfdil+M/AMA7P0kEAAAAAAAAAd0HAADcAAAApSbS9ldH7T8cO6xMH6rjPwDAOj9JBAAAAAAAAAHeBwAA3AAAAF+w4AZ1Ve0/VsYyotu84z8AQDo/WQQAAAAAAAAB3wcAANwAAAB9u8w9lmXtP6w978bqzOM/AMA2P1kEAAAAAAAAAeAHAADcAAAANUXbTbNz7T8Atavr+dzjPwAANT9oBAAAAAAAAAHhBwAA3AAAACnMLhDIfe0/VixoEAnt4z8AQC8/aAQAAAAAAAAB4gcAANwAAAB/1F/54IntP+Z7kNO99+M/AMAsP4cEAAAAAAAAAeMHAADcAAAAcVuzu/WT7T90y7iWcgLkPwCAIj+HBAAAAAAAAAHkBwAA3AAAAGXiBn4Knu0/PPNM+MwH5D8AAB4/hwQAAAAAAAAB5QcAANwAAABXaVpAH6jtPyAHFyl6CuQ/AAAPP4cEAAAAAAAAAeYHAADcAAAASfCtAjSy7T8CG+FZJw3kPwCACD+XBAAAAAAAAAHnBwAA3AAAADt3AcVIvO0/IAcXKXoK5D8AgM0+lwQAAAAAAAAB6AcAANwAAAAt/lSHXcbtP1jfgscfBeQ/AACwPqcEAAAAAAAAAekHAADcAAAAhQaGcHbS7T/me5DTvffjPwCAnz6nBAAAAAAAAAHqBwAA3AAAANsOt1mP3u0/rPAJfgHl4z8AAJo+xgQAAAAAAAAB6wcAANwAAADlcgNIum/uP8CuibQFcOE/AAB8PgAAAAAAAAAAAewHAADcAAAAq3W+lcJz7j+++2797lfhPwCArD4QAAAAAAAAAAHtBwAA3AAAAHV4eePKd+4/9tPam5RS4T8AALc+EAAAAAAAAAAB7gcAANwAAADZ+VYKz3nuP4Rw6KcyReE/AIC+PhAAAAAAAAAAAe8HAADcAAAAofwRWNd97j+iXB53hULhPwCA3T4QAAAAAAAAAAHwBwAA3AAAAAN+737bf+4/vkhURtg/4T8AAOo+HwAAAAAAAAAB8QcAANwAAABn/8yl34HuP9o0ihUrPeE/AIABPx8AAAAAAAAAAfIHAADcAAAAyYCqzOOD7j++SFRG2D/hPwDABj8fAAAAAAAAAAHzBwAA3AAAAC8CiPPnhe4/hHDopzJF4T8AQBE/HwAAAAAAAAAB9AcAANwAAACRg2Ua7IfuP/bT2puUUuE/AAAWPy8AAAAAAAAAAfUHAADcAAAA9QRDQfCJ7j8wX2HxUGXhPwDAHT8/AAAAAAAAAAH2BwAA3AAAAPUEQ0Hwie4/MhJ8qGd94T8AACE/PwAAAAAAAAAB9wcAANwAAAD1BENB8InuP8AUvyIzoOE/AMAlP04AAAAAAAAAAfgHAADcAAAAWYYgaPSL7j9OFwKd/sLhPwDAJz9OAAAAAAAAAAH5BwAA3AAAAFmGIGj0i+4/+gV75hzj4T8AwCo/bQAAAAAAAAAB+gcAANwAAAC/B/6O+I3uP2wciJGVCOI/AAAsP20AAAAAAAAAAfsHAADcAAAAH4nbtfyP7j9ugr3/wjjiPwBALj9tAAAAAAAAAAH8BwAA3AAAAIUKudwAku4/Uvy8np1r4j8AQC8/fQAAAAAAAAAB/QcAANwAAABLDXQqCZbuPxqKhm4loeI/AAAyP40AAAAAAAAAAf4HAADcAAAAFRAveBGa7j/8A4YNANTiPwAAMz+NAAAAAAAAAAH/BwAA3AAAANsS6sUZnu4//mm7ey0E4z8AADY/jQAAAAAAAAABAAgAANwAAACjFaUTIqLuPwDQ8OlaNOM/AAA3P5wAAAAAAAAAAQEIAADcAAAAMxsbrzKq7j9W+sfFgFzjPwDAOD+cAAAAAAAAAAECCAAA3AAAAF2fsyM/sO4/yBDVcPmB4z8AgDk/nAAAAAAAAAABAwgAANwAAABPJgfmU7ruP47rg4lqn+M/AAA7P5wAAAAAAAAAAQQIAADcAAAAQa1aqGjE7j9ysmhxLrrjPwCAOz+8AAAAAAAAAAEFCAAA3AAAAJe1i5GB0O4/jlG595fP4z8AAD0/vAAAAAAAAAABBggAANwAAABRP5qhnt7uP+TIdRyn3+M/AIA9P7wAAAAAAAAAAQcIAADcAAAAb0qG2L/u7j9yGJ7fW+rjPwDAPT+8AAAAAAAAAAEICAAA3AAAAFVYLV3pAu8/AmjGohD14z8AAD4/wAAAAAAAAAABCQgAANwAAAD/aI8vGxvvP8qPWgRr+uM/AAA+P8AAAAAAAAAAAQoIAADcAAAArXnxAU0z7z+St+5lxf/jPwAAPj/QAAAAAAAAAAELCAAA3AAAAFmKU9R+S+8/krfuZcX/4z8AQD0/0AAAAAAAAAABDAgAANwAAAAHm7WmsGPvP66jJDUY/eM/AAA9P98AAAAAAAAAAQ0IAADcAAAATSo6Ut557z/me5DTvffjPwDAOj/fAAAAAAAAAAEOCAAA3AAAAPs6nCQQku8/VixoEAnt4z8AwDk/7wAAAAAAAAABDwgAANwAAAB7x2WCNaTvP+TIdRyn3+M/AIAzP+8AAAAAAAAAARAIAADcAAAAX9UMB1+47z+OUbn3l8/jPwAAMT//AAAAAAAAAAERCAAA3AAAAH/g+D2AyO8/Otr80oi/4z8AQCI//wAAAAAAAAABEggAANwAAADT6CknmdTvP+RiQK55r+M/AMAbPw4BAAAAAAAAARMIAADcAAAAyW996a3e7z+q17lYvZzjPwAA6z4OAQAAAAAAAAEUCAAA3AAAAFd184S+5u8/jjhp0lOH4z8AAMk+HgEAAAAAAAABFQgAANwAAAAdeK7SxurvP46FThs9b+M/AAC3Ph4BAAAAAAAAARYIAADcAAAAufbQq8Lo7z+O0jNkJlfjPwCAsT49AQAAAAAAAAEXCAAA3AAAAH/YkmVrSe4/joVOGz1v4z8AgNw+AAAAAAAAAAABGAgAANwAAADV4MNOhFXuPxzVdt7xeeM/AEAXPw8AAAAAAAAAARkIAADcAAAAx2cXEZlf7j8c1Xbe8XnjPwBAID8PAAAAAAAAAAEaCAAA3AAAAEn04G6+ce4/Vq3ifJd04z8AACc/DwAAAAAAAAABGwgAANwAAACh/BFY133uP46FThs9b+M/AAAxPw8AAAAAAAAAARwIAADcAAAAWYYgaPSL7j/kSfCINWfjPwBAND8fAAAAAAAAAAEdCAAA3AAAAHeRDJ8VnO4/cub9lNNZ4z8AADg/HwAAAAAAAAABHggAANwAAAD5Hdb8Oq7uPzhbdz8XR+M/AEA5Py8AAAAAAAAAAR8IAADcAAAA3St9gWTC7j84qFyIAC/jPwCANz8vAAAAAAAAAAEgCAAA3AAAAO29vHqa3O4/jLnjPuIO4z8AwDY/PgAAAAAAAAABIQgAANwAAABh0dma1PjuP/62oMQW7OI/AEAyPz4AAAAAAAAAASIIAADcAAAAOWbU4RIX7z+MoJMZnsbiPwBAMD8+AAAAAAAAAAEjCAAA3AAAANf9iXZZOe8//J1Qn9Kj4j8AACY/PgAAAAAAAAABJAgAANwAAACvkoS9l1fvP26bDSUHgeI/AEAhP04AAAAAAAAAASUIAADcAAAAhSd/BNZ17z8WcTZJ4VjiPwAA7T5OAAAAAAAAAAEmCAAA3AAAAF+8eUsUlO8/pFopnmgz4j8AAMc+XgAAAAAAAAABJwgAANwAAADTz5ZrTrDvP2wciJGVCOI/AACxPl4AAAAAAAAAASgIAADcAAAA42HWZITK7z8y3uaEwt3hPwAAqj59AAAAAAAAAAs="/>
</p:tagLst>
</file>

<file path=ppt/tags/tag48.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8664|recordLength=147866|start=0|end=18664|audioFormat={00001610-0000-0010-8000-00AA00389B71}|audioRate=44100|muted=false|volume=0.8|fadeIn=0|fadeOut=0|videoFormat={34363248-0000-0010-8000-00AA00389B71}|videoRate=15|videoWidth=256|videoHeight=256"/>
</p:tagLst>
</file>

<file path=ppt/tags/tag49.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2kLT8JAwAAAAEAAAAEAAAABwMAAAAAAQAAAAQAAAAECUlua0F0b21WMQIAAAAJBAAAAA0DBQQAAAALUGVuU3Ryb2tlVjEEAAAACkF0dHJpYnV0ZXMFVHJhY2UJU3RhcnRUaW1lBFR5cGUEBAAED1BlbkF0dHJpYnV0ZXNWMQIAAAAKSW5rVHJhY2VWMQIAAAAQDEFjdGlvblR5cGVWMQIAAAACAAAACQUAAAAJBgAAANQRAAAAAAAABfn///8MQWN0aW9uVHlwZVYxAQAAAAd2YWx1ZV9fAAgCAAAAAAAAAAUFAAAAD1BlbkF0dHJpYnV0ZXNWMQoAAAAHX2NvbG9yQQdfY29sb3JSB19jb2xvckcHX2NvbG9yQgpGaXRUb0N1cnZlBkhlaWdodA5JZ25vcmVQcmVzc3VyZQ1Jc0hpZ2hsaWdodGVyBVNoYXBlBVdpZHRoAAAAAAAAAAAEAAICAgIBBgEBDEJydXNoU2hhcGVWMQIAAAAGAgAAAP9wMKAAAAAAAAAACEAAAAX4////DEJydXNoU2hhcGVWMQEAAAAHdmFsdWVfXwAIAgAAAAEAAAAAAAAAAAAIQAUGAAAACklua1RyYWNlVjEDAAAADUxpc3RgMStfaXRlbXMMTGlzdGAxK19zaXplD0xpc3RgMStfdmVyc2lvbgQAABhTaGFyZWQuSW5raW5nLklua1BvaW50W10CAAAACAgCAAAACQkAAACpAAAAqQAAAAcJAAAAAAEAAAAAAQAABApJbmtQb2ludFYxAgAAAAkKAAAACQsAAAAJDAAAAAkNAAAACQ4AAAAJDwAAAAkQAAAACREAAAAJEgAAAAkTAAAACRQAAAAJFQAAAAkWAAAACRcAAAAJGAAAAAkZAAAACRoAAAAJGwAAAAkcAAAACR0AAAAJHgAAAAkfAAAACSAAAAAJIQAAAAkiAAAACSMAAAAJJAAAAAklAAAACSYAAAAJJwAAAAkoAAAACSkAAAAJKgAAAAkrAAAACSwAAAAJLQAAAAkuAAAACS8AAAAJMAAAAAkxAAAACTIAAAAJMwAAAAk0AAAACTUAAAAJNgAAAAk3AAAACTgAAAAJOQAAAAk6AAAACTsAAAAJPAAAAAk9AAAACT4AAAAJPwAAAAlAAAAACUEAAAAJQgAAAAlDAAAACUQAAAAJRQAAAAlGAAAACUcAAAAJSAAAAAlJAAAACUoAAAAJSwAAAAlMAAAACU0AAAAJTgAAAAlPAAAACVAAAAAJUQAAAAlSAAAACVMAAAAJVAAAAAlVAAAACVYAAAAJVwAAAAlYAAAACVkAAAAJWgAAAAlbAAAACVwAAAAJXQAAAAleAAAACV8AAAAJYAAAAAlhAAAACWIAAAAJYwAAAAlkAAAACWUAAAAJZgAAAAlnAAAACWgAAAAJaQAAAAlqAAAACWsAAAAJbAAAAAltAAAACW4AAAAJbwAAAAlwAAAACXEAAAAJcgAAAAlzAAAACXQAAAAJdQAAAAl2AAAACXcAAAAJeAAAAAl5AAAACXoAAAAJewAAAAl8AAAACX0AAAAJfgAAAAl/AAAACYAAAAAJgQAAAAmCAAAACYMAAAAJhAAAAAmFAAAACYYAAAAJhwAAAAmIAAAACYkAAAAJigAAAAmLAAAACYwAAAAJjQAAAAmOAAAACY8AAAAJkAAAAAmRAAAACZIAAAAJkwAAAAmUAAAACZUAAAAJlgAAAAmXAAAACZgAAAAJmQAAAAmaAAAACZsAAAAJnAAAAAmdAAAACZ4AAAAJnwAAAAmgAAAACaEAAAAJogAAAAmjAAAACaQAAAAJpQAAAAmmAAAACacAAAAJqAAAAAmpAAAACaoAAAAJqwAAAAmsAAAACa0AAAAJrgAAAAmvAAAACbAAAAAJsQAAAAmyAAAADVcFCgAAAApJbmtQb2ludFYxBAAAAAFYAVkOUHJlc3N1cmVGYWN0b3IJVGltZVN0YW1wAAAAAAYGCxACAAAAgKh0ZM9AtD8AKT+FGwl6PwAAMD0AAAAAAAAAAAELAAAACgAAAEBsKerSP7M/AOTP/p3qez8AAHA9DwAAAAAAAAABDAAAAAoAAAAAWBBsKeqyPwDkz/6d6ns/AACAPQ8AAAAAAAAAAQ0AAAAKAAAAgC/eb9Y+sj8A5M/+nep7PwAAhD0PAAAAAAAAAAEOAAAACgAAAMAbxfEs6bE/AOTP/p3qez8AAKY9DwAAAAAAAAABDwAAAAoAAABAB6xzg5OxPwDkz/6d6ns/AAC0PQ8AAAAAAAAAARAAAAAKAAAAAPOS9dk9sT8AKT+FGwl6PwAA8j0PAAAAAAAAAAERAAAACgAAAADLYPmGkrA/ACk/hRsJej8AAAY+HwAAAAAAAAABEgAAAAoAAACARV36Z86vPwApP4UbCXo/AAAoPh8AAAAAAAAAARMAAAAKAAAAAMzGBW/MrT8Abq4LmSd4PwAANj4fAAAAAAAAAAEUAAAACgAAAIBTMBF2yqs/ALMdkhZGdj8AAFM+LgAAAAAAAAABFQAAAAoAAACA2pkcfcipPwCzHZIWRnY/AABgPi4AAAAAAAAAARYAAAAKAAAAgGEDKITGpz8Asx2SFkZ2PwAAcz4+AAAAAAAAAAEXAAAACgAAAIDobDOLxKU/ALMdkhZGdj8AAHs+PgAAAAAAAAABGAAAAAoAAACAR6RCPxejPwCzHZIWRnY/AACHPk4AAAAAAAAAARkAAAAKAAAAAM8NTkYVoT8Asx2SFkZ2PwAAiz5OAAAAAAAAAAEaAAAACgAAAACs7rKaJp4/ALMdkhZGdj8AAJU+TgAAAAAAAAABGwAAAAoAAAAAusHJqCKaPwCzHZIWRnY/AACZPl0AAAAAAAAAARwAAAAKAAAAABn52Fx1lz8Asx2SFkZ2PwAApD5dAAAAAAAAAAEdAAAACgAAAAB3MOgQyJQ/ALMdkhZGdj8AgKg+bQAAAAAAAAABHgAAAAoAAAAA1mf3xBqSPwCzHZIWRnY/AAC2Pm0AAAAAAAAAAR8AAAAKAAAAAIYD/x7EkD8Abq4LmSd4PwAAvD5tAAAAAAAAAAEgAAAACgAAAABqPg3y2o4/AG6uC5kneD8AgMc+bQAAAAAAAAABIQAAAAoAAAAAyHUcpi2MPwBurguZJ3g/AIDMPm0AAAAAAAAAASIAAAAKAAAAAMh1HKYtjD8Abq4LmSd4PwCA1T59AAAAAAAAAAEjAAAACgAAAABqPg3y2o4/ACk/hRsJej8AgNk+fQAAAAAAAAABJAAAAAoAAAAAJ8zvanGTPwDkz/6d6ns/AIDfPowAAAAAAAAAASUAAAAKAAAAAGld0QLMmD8AnmB4IMx9PwAA4j6cAAAAAAAAAAEmAAAACgAAAAD8UqtAfZ8/AFnx8aKtfz8AAOg+qwAAAAAAAAABJwAAAAoAAAAAmAg75W2kPwAKwbWSx4A/AADqPrsAAAAAAAAAASgAAAAKAAAAgNqZHH3IqT8ACsG1kseAPwCA7D67AAAAAAAAAAEpAAAACgAAAAAdK/4UI68/gGeJ8lO4gT8AgO0+ywAAAAAAAAABKgAAAAoAAAAAWBBsKeqyPwDFUS8VqYI/AADvPssAAAAAAAAAASsAAAAKAAAAwDUk13GYtj8AxVEvFamCPwCA7z7aAAAAAAAAAAEsAAAACgAAAIA7aj4N8ro/gCIabNaZgz8AAPE+2gAAAAAAAAABLQAAAAoAAADAVckjUqG/PwCA4qiXioQ/AIDxPvoAAAAAAAAAAS4AAAAKAAAA4EutAvV9wj8AgOKol4qEPwAA8z76AAAAAAAAAAEvAAAACgAAAGABj3HqgMU/AIDiqJeKhD8AgPM++gAAAAAAAAABMAAAAAoAAACgQH2ftK7IPwCA4qiXioQ/AAD1PvoAAAAAAAAAATEAAAAKAAAAAPZeDqqxyz8AgOKol4qEPwCA9T4JAQAAAAAAAAEyAAAACgAAAGA1TTx0384/AIDiqJeKhD8AAPc+CQEAAAAAAAABMwAAAAoAAABgdZfVNPHQPwCA4qiXioQ/AID3PhkBAAAAAAAAATQAAAAKAAAAAAuCLUVd0j+AIhps1pmDPwAA+T4ZAQAAAAAAAAE1AAAACgAAAKDl8uS/3tM/gCIabNaZgz8AgPk+OAEAAAAAAAABNgAAAAoAAABgwGOcOmDVP4AiGmzWmYM/AID5PjgBAAAAAAAAATcAAAAKAAAAAJvUU7Xh1j8AgOKol4qEPwAA+j44AQAAAAAAAAE4AAAACgAAAKB1RQswY9g/gN2q5Vh7hT8AAPo+OAEAAAAAAAABOQAAAAoAAABQULbCquTZP4DdquVYe4U/AAD6PkgBAAAAAAAAAToAAAAKAAAA4FuUW+Yl2z+A3arlWHuFPwAA+z5IAQAAAAAAAAE7AAAACgAAAHBncvQhZ9w/gN2q5Vh7hT8AgPs+SAEAAAAAAAABPAAAAAoAAADgXjcPtFLdP4DdquVYe4U/AID7PlcBAAAAAAAAAT0AAAAKAAAAQFb8KUY+3j+AmDtf21yHPwAA/T5XAQAAAAAAAAE+AAAACgAAAIDDtIUD/94/gFPM2F0+iT8AgP0+hgEAAAAAAAABPwAAAAoAAADg6+aBVqrfP4AOXVLgH4s/AAD/PoYBAAAAAAAAAUAAAAAKAAAACEWGX2oV4D+AJrYIJPKNPwCA/z6GAQAAAAAAAAFBAAAACgAAAKjxVU70SuA/QM7rfZTakD8AAAI/hgEAAAAAAAABQgAAAAoAAAC4e2INyXXgP8C34JV3NJM/AAADP4YBAAAAAAAAAUMAAAAKAAAASOOrnOiV4D9A0DlMuwaWPwDAAz+WAQAAAAAAAAFEAAAACgAAAEgoMvxSq+A/AEZbP8DJmT8AAAQ/lgEAAAAAAAABRQAAAAoAAABIKDL8UqvgP0AZRW+GfZ4/AIAEP6UBAAAAAAAAAUYAAAAKAAAASCgy/FKr4D/A01+MZ4miPwDABD+lAQAAAAAAAAFHAAAACgAAAEgoMvxSq+A/QHjlHc3Epj8AwAQ/xQEAAAAAAAABSAAAAAoAAABIKDL8UqvgP+BiAZ3DtKs/AAAFP8UBAAAAAAAAAUkAAAAKAAAASCgy/FKr4D9wsqc1dXCwPwAABT/FAQAAAAAAAAFKAAAACgAAAEgoMvxSq+A/EL9nxKAksz8AAAU/xQEAAAAAAAABSwAAAAoAAADQSvUrCLbgP3DXwHrk9rU/AAAGP8UBAAAAAAAAAUwAAAAKAAAAYG24W73A4D+QHn7PiEG5PwCABj/0AQAAAAAAAAFNAAAACgAAANiPe4tyy+A/kIgGm3XmvD8AwAY/9AEAAAAAAAABTgAAAAoAAADw1AHr3ODgPxCF4FrJY8A/AAAHP/QBAAAAAAAAAU8AAAAKAAAA8BmISkf24D/wP3HUS0XCPwAACD/0AQAAAAAAAAFQAAAACgAAAPheDqqxC+E/aIxnifJTxD8AgAg/AwIAAAAAAAABUQAAAAoAAACIxlc50SvhP1Bqw3m9j8Y/AAAKPwMCAAAAAAAAAVIAAAAKAAAAoFBk+KVW4T8gzut9lNrIPwCACj8DAgAAAAAAAAFTAAAACgAAAKjacLd6geE/6DEUgmslyz8AAAw/AwIAAAAAAAABVAAAAAoAAABAh0CmBLfhPzgnosFmnc0/AIAMPxMCAAAAAAAAAVUAAAAKAAAAYFbTxEP34T/wGTEoySjQPwAADz8TAgAAAAAAAAFWAAAACgAAAAhIKRM4QuI/cJrE29Jz0T8AABA/IgIAAAAAAAABVwAAAAoAAAAoXEKR4ZfiP+waWI/cvtI/AEARPyICAAAAAAAAAVgAAAAKAAAA2JIeP0D44j/0LFF+CjfUPwDAET9CAgAAAAAAAAFZAAAACgAAAIDJ+uyeWOM/EPxjY7Kn1T8AwBE/QgIAAAAAAAABWgAAAAoAAAAoRV36Z87jP0hFqjROCdc/AAASP0ICAAAAAAAAAVsAAAAKAAAAYJ7813s55D9gFL0Z9nnYPwCAEj9CAgAAAAAAAAFcAAAACgAAAIj3m7WPpOQ/hOPP/p3q2T8AwBI/UQIAAAAAAAABXQAAAAoAAABALnhj7gTlP7wsFtA5TNs/AMASP1ECAAAAAAAAAV4AAAAKAAAAaIcXQQJw5T8UM3aXT6bcPwAAEz9hAgAAAAAAAAFfAAAACgAAACADek7L5eU/MAKJfPcW3j8AABM/YQIAAAAAAAABYAAAAAoAAADIOVb8KUbmP0TRm2Gfh98/AAATP3ECAAAAAAAAAWEAAAAKAAAAcHAyqoim5j9EDXGZnXTgPwCAEz9xAgAAAAAAAAFiAAAACgAAACCnDljnBuc/SJbtkLQw4T8AwBM/gAIAAAAAAAABYwAAAAoAAABQAK41+3HnP9L9doMI6eE/AIAUP4ACAAAAAAAAAWQAAAAKAAAAAHwQQ8Tn5z/+ACdnE5biPwDAFD+QAgAAAAAAAAFlAAAACgAAADgaNoBCaOg/PsHwQJg74z8AwBQ/kAIAAAAAAAABZgAAAAoAAABwuFu9wOjoP1QHhy4p8OM/AAAVP58CAAAAAAAAAWcAAAAKAAAAqFaB+j5p6T+Ux1AIrpXkPwBAFD+fAgAAAAAAAAFoAAAACgAAAOj0pje96ek/ciNB0+kv5T8AABQ/vwIAAAAAAAABaQAAAAoAAAAYk8x0O2rqP+4aWI/cvuU/AIAVP78CAAAAAAAAAWoAAAAKAAAAWDHysbnq6j/eM2JQklHmPwBAFj+/AgAAAAAAAAFrAAAACgAAAAitVL+CYOs/0kxsEUjk5j8AQBY/vwIAAAAAAAABbAAAAAoAAABABvSclsvrP2IBncO0a+c/AAAWP78CAAAAAAAAAW0AAAAKAAAA4DzQSvUr7D+WUfRm2OfnPwCAFj/OAgAAAAAAAAFuAAAACgAAAIhzrPhTjOw/1l5lAHZc6D8AwBY/zgIAAAAAAAABbwAAAAoAAACwh8V2/eHsPx5s1pkT0eg/AMAWP94CAAAAAAAAAXAAAAAKAAAA6OBkVBFN7T+WY+1VBmDpPwAAFz/eAgAAAAAAAAFxAAAACgAAABD1fdK6ou0/tvYqA7Dj6T8AwBU//QIAAAAAAAABcgAAAAoAAAAoCZdQZPjtPwrBtZLHUOo/AEAVP/0CAAAAAAAAAXMAAAAKAAAAyPrsnlhD7j/+JmcTlrLqPwAAFT8NAwAAAAAAAAF0AAAACgAAAPDJf72Xg+4/lig/hRsJ6z8AABU/DQMAAAAAAAABdQAAAAoAAAAImRLc1sPuP8rFPehXVOs/AAAVPw0DAAAAAAAAAXYAAAAKAAAAmEXiymD57j8m3W83iJDrPwAAFT8NAwAAAAAAAAF3AAAACgAAALDP7ok1JO8/gvShhrjM6z8AABY/HAMAAAAAAAABeAAAAAoAAABANzgZVUTvPwqGB8Lc+es/AIAWPxwDAAAAAAAAAXkAAAAKAAAASHy+eL9Z7z8a9nn4PSPsPwBAFz8sAwAAAAAAAAF6AAAACgAAAFDBRNgpb+8/tkT5KdxI7D8AwBc/LAMAAAAAAAABewAAAAoAAABoBss3lITvP9ZxhVa3auw/AIAYPzwDAAAAAAAAAXwAAAAKAAAA4CiOZ0mP7z+GfR5+z4jsPwDAGD88AwAAAAAAAAF9AAAACgAAAOAojmdJj+8/vmfEoCSj7D8AgBk/SwMAAAAAAAABfgAAAAoAAADgKI5nSY/vP4Iwd762uew/AMAZP0sDAAAAAAAAAX8AAAAKAAAAaAbLN5SE7z/O1zbXhczsPwDAGT9LAwAAAAAAAAGAAAAACgAAANjjBwjfee8/pl0D65Hb7D8AABo/WwMAAAAAAAABgQAAAAoAAABQwUTYKW/vP37jz/6d6uw/AIAaP1sDAAAAAAAAAYIAAAAKAAAASHy+eL9Z7z/eR6kN5/XsPwDAGj9bAwAAAAAAAAGDAAAACgAAAEA3OBlVRO8/yoqPF2397D8AgBs/awMAAAAAAAABhAAAAAoAAACwz+6JNSTvP7bNdSHzBO0/AMAbP2sDAAAAAAAAAYUAAAAKAAAAmEXiymD57j8q72gmtgjtPwCAHj96AwAAAAAAAAGGAAAACgAAAJC71QuMzu4/Ku9oJrYI7T8AACA/egMAAAAAAAABhwAAAAoAAAB4MclMt6PuPyrvaCa2CO0/AMAiP4oDAAAAAAAAAYgAAAAKAAAAYGI2Lnhj7j8q72gmtgjtPwAAJD+KAwAAAAAAAAGJAAAACgAAADiTow85I+4/Ku9oJrYI7T8AwCk/mQMAAAAAAAABigAAAAoAAAAYf4qRj83tPyrvaCa2CO0/AAAsP7kDAAAAAAAAAYsAAAAKAAAA8GpxE+Z37T+iEFwreQztPwDALz+5AwAAAAAAAAGMAAAACgAAAEDvDgYdAu0/FjJPMDwQ7T8AADE/uQMAAAAAAAABjQAAAAoAAACILiaZ6XbsPwZ1NTrCF+0/AEAzP7kDAAAAAAAAAY4AAAAKAAAAQAb0nJbL6z9m2Q5JCyPtPwBAND/IAwAAAAAAAAGPAAAACgAAAOCYO0HZCus/Pl/bXBcy7T8AwDU/yAMAAAAAAAABkAAAAAoAAACQK4PlG0rqP4oGm3XmRO0/AIA2P9gDAAAAAAAAAZEAAAAKAAAAOL7KiV6J6T/WrVqOtVftPwDANj/YAwAAAAAAAAGSAAAACgAAAPBQEi6hyOg/mnYNrEdu7T8AADc/6AMAAAAAAAABkwAAAAoAAACQKOAxTh3oP1o/wMnZhO0/AAA3P+gDAAAAAAAAAZQAAAAKAAAAwN3qBUZn5z+SKWbsLp/tPwAANz8HBAAAAAAAAAGVAAAACgAAAHBwMqqIpuY/zhMMD4S57T8AQDY/BwQAAAAAAAABlgAAAAoAAAAgA3pOy+XlP3ofpTac1+0/AAA2PwcEAAAAAAAAAZcAAAAKAAAAQHP+wlga5T8qKz5etPXtPwAANj8HBAAAAAAAAAGYAAAACgAAAPgFRmebWeQ/TljKio8X7j8AADY/FgQAAAAAAAABmQAAAAoAAACYmI0L3pjjP/5jY7KnNe4/AEA0PxYEAAAAAAAAAZoAAAAKAAAA2JIeP0D44j+qb/zZv1PuPwCAMz8mBAAAAAAAAAGbAAAACgAAABDSNdIMbeI/4lmi/BRu7j8AADM/JgQAAAAAAAABnAAAAAoAAABgVtPEQ/fhP5JlOyQtjO4/AAAzPzYEAAAAAAAAAZ0AAAAKAAAAMP0z5y+M4T9CcdRLRaruPwBAMj82BAAAAAAAAAGeAAAACgAAAAjpGmmGNuE/7nxtc13I7j8AADI/VQQAAAAAAAABnwAAAAoAAABo98QakuvgP56IBpt15u4/AAAyP1UEAAAAAAAAAaAAAAAKAAAASCgy/FKr4D9KlJ/CjQTvPwAAMj9VBAAAAAAAAAGhAAAACgAAALh7Yg3JdeA/gn5F5eIe7z8AQDE/VQQAAAAAAAABogAAAAoAAACo8VVO9ErgP7po6wc4Oe8/AAAxP1UEAAAAAAAAAaMAAAAKAAAAGIoMv9Qq4D/2UpEqjVPvPwDALz9lBAAAAAAAAAGkAAAACgAAAJAiwy+1CuA/uhtESB9q7z8AQC8/ZQQAAAAAAAABpQAAAAoAAADwdfNAK9XfPwbDA2HufO8/AAAuP3QEAAAAAAAAAaYAAAAKAAAA4OvmgVaq3z9SasN5vY/vPwBALT90BAAAAAAAAAGnAAAACgAAANCmYCLslN8/KvCPjcme7z8AQCs/hAQAAAAAAAABqAAAAAoAAADQHFRjF2rfP4pUaZwSqu8/AIAqP4QEAAAAAAAAAakAAAAKAAAAsNfNA61U3z/uuEKrW7XvPwDAJj+jBAAAAAAAAAGqAAAACgAAAKCSR6RCP98/Th0cuqTA7z8AACU/owQAAAAAAAABqwAAAAoAAACgkkekQj/fPzpgAsQqyO8/AEAfP6MEAAAAAAAAAawAAAAKAAAAsE3BRNgp3z8mo+jNsM/vPwDAHD+jBAAAAAAAAAGtAAAACgAAALBNwUTYKd8/JqPozbDP7z8AABE/owQAAAAAAAABrgAAAAoAAACwTcFE2CnfP5rE29Jz0+8/AMALP6MEAAAAAAAAAa8AAAAKAAAAsE3BRNgp3z+axNvSc9PvPwCA2j6jBAAAAAAAAAGwAAAACgAAALBNwUTYKd8/JqPozbDP7z8AAMA+swQAAAAAAAABsQAAAAoAAACgkkekQj/fP8I+D79nxO8/AACxPrMEAAAAAAAAAbIAAAAKAAAAsE3BRNgp3z8Cdlyh1a3vPwAArD7xBAAAAAAAAAs="/>
</p:tagLst>
</file>

<file path=ppt/tags/tag5.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AYAAAAQAAAABwMAAAAAAQAAAAgAAAAECUlua0F0b21WMQIAAAAJBAAAAAkFAAAACQYAAAAJBwAAAAkIAAAACQkAAAANAgUEAAAAC1BlblN0cm9rZVYxBAAAAApBdHRyaWJ1dGVzBVRyYWNlCVN0YXJ0VGltZQRUeXBlBAQABA9QZW5BdHRyaWJ1dGVzVjECAAAACklua1RyYWNlVjECAAAAEAxBY3Rpb25UeXBlVjECAAAAAgAAAAkKAAAACQsAAAArVQAAAAAAAAX0////DEFjdGlvblR5cGVWMQEAAAAHdmFsdWVfXwAIAgAAAAAAAAABBQAAAAQAAAAJDQAAAAkOAAAAkH0AAAAAAAAB8f////T///8AAAAAAQYAAAAEAAAACRAAAAAJEQAAAL2LAAAAAAAAAe7////0////AAAAAAEHAAAABAAAAAkTAAAACRQAAADWkAAAAAAAAAHr////9P///wAAAAABCAAAAAQAAAAJFgAAAAkXAAAASpwAAAAAAAAB6P////T///8AAAAAAQkAAAAEAAAACRkAAAAJGgAAABC9AAAAAAAAAeX////0////AAAAAAUKAAAAD1BlbkF0dHJpYnV0ZXNWMQoAAAAHX2NvbG9yQQdfY29sb3JSB19jb2xvckcHX2NvbG9yQgpGaXRUb0N1cnZlBkhlaWdodA5JZ25vcmVQcmVzc3VyZQ1Jc0hpZ2hsaWdodGVyBVNoYXBlBVdpZHRoAAAAAAAAAAAEAAICAgIBBgEBDEJydXNoU2hhcGVWMQIAAAAGAgAAAP8AAAAAAAAAAAAACEAAAAXk////DEJydXNoU2hhcGVWMQEAAAAHdmFsdWVfXwAIAgAAAAEAAAAAAAAAAAAIQAULAAAACklua1RyYWNlVjEDAAAADUxpc3RgMStfaXRlbXMMTGlzdGAxK19zaXplD0xpc3RgMStfdmVyc2lvbgQAABhTaGFyZWQuSW5raW5nLklua1BvaW50W10CAAAACAgCAAAACR0AAADoAAAA6AAAAAENAAAACgAAAP8AAAAAAAAAAAAACEAAAAHi////5P///wEAAAAAAAAAAAAIQAEOAAAACwAAAAkfAAAAngAAAJ4AAAABEAAAAAoAAAD/AAAAAAAAAAAAAAhAAAAB4P///+T///8BAAAAAAAAAAAACEABEQAAAAsAAAAJIQAAABsAAAAbAAAAARMAAAAKAAAA/wAAAAAAAAAAAAAIQAAAAd7////k////AQAAAAAAAAAAAAhAARQAAAALAAAACSMAAAAxAAAAMQAAAAEWAAAACgAAAP8AAAAAAAAAAAAACEAAAAHc////5P///wEAAAAAAAAAAAAIQAEXAAAACwAAAAklAAAASQAAAEkAAAABGQAAAAoAAAD/AAAAAAAAAAAAAAhAAAAB2v///+T///8BAAAAAAAAAAAACEABGgAAAAsAAAAJJwAAAIYAAACGAAAABx0AAAAAAQAAAAABAAAECklua1BvaW50VjECAAAACSgAAAAJKQAAAAkqAAAACSsAAAAJLAAAAAktAAAACS4AAAAJLwAAAAkwAAAACTEAAAAJMgAAAAkzAAAACTQAAAAJNQAAAAk2AAAACTcAAAAJOAAAAAk5AAAACToAAAAJOwAAAAk8AAAACT0AAAAJPgAAAAk/AAAACUAAAAAJQQAAAAlCAAAACUMAAAAJRAAAAAlFAAAACUYAAAAJRwAAAAlIAAAACUkAAAAJSgAAAAlLAAAACUwAAAAJTQAAAAlOAAAACU8AAAAJUAAAAAlRAAAACVIAAAAJUwAAAAlUAAAACVUAAAAJVgAAAAlXAAAACVgAAAAJWQAAAAlaAAAACVsAAAAJXAAAAAldAAAACV4AAAAJXwAAAAlgAAAACWEAAAAJYgAAAAljAAAACWQAAAAJZQAAAAlmAAAACWcAAAAJaAAAAAlpAAAACWoAAAAJawAAAAlsAAAACW0AAAAJbgAAAAlvAAAACXAAAAAJcQAAAAlyAAAACXMAAAAJdAAAAAl1AAAACXYAAAAJdwAAAAl4AAAACXkAAAAJegAAAAl7AAAACXwAAAAJfQAAAAl+AAAACX8AAAAJgAAAAAmBAAAACYIAAAAJgwAAAAmEAAAACYUAAAAJhgAAAAmHAAAACYgAAAAJiQAAAAmKAAAACYsAAAAJjAAAAAmNAAAACY4AAAAJjwAAAAmQAAAACZEAAAAJkgAAAAmTAAAACZQAAAAJlQAAAAmWAAAACZcAAAAJmAAAAAmZAAAACZoAAAAJmwAAAAmcAAAACZ0AAAAJngAAAAmfAAAACaAAAAAJoQAAAAmiAAAACaMAAAAJpAAAAAmlAAAACaYAAAAJpwAAAAmoAAAACakAAAAJqgAAAAmrAAAACawAAAAJrQAAAAmuAAAACa8AAAAJsAAAAAmxAAAACbIAAAAJswAAAAm0AAAACbUAAAAJtgAAAAm3AAAACbgAAAAJuQAAAAm6AAAACbsAAAAJvAAAAAm9AAAACb4AAAAJvwAAAAnAAAAACcEAAAAJwgAAAAnDAAAACcQAAAAJxQAAAAnGAAAACccAAAAJyAAAAAnJAAAACcoAAAAJywAAAAnMAAAACc0AAAAJzgAAAAnPAAAACdAAAAAJ0QAAAAnSAAAACdMAAAAJ1AAAAAnVAAAACdYAAAAJ1wAAAAnYAAAACdkAAAAJ2gAAAAnbAAAACdwAAAAJ3QAAAAneAAAACd8AAAAJ4AAAAAnhAAAACeIAAAAJ4wAAAAnkAAAACeUAAAAJ5gAAAAnnAAAACegAAAAJ6QAAAAnqAAAACesAAAAJ7AAAAAntAAAACe4AAAAJ7wAAAAnwAAAACfEAAAAJ8gAAAAnzAAAACfQAAAAJ9QAAAAn2AAAACfcAAAAJ+AAAAAn5AAAACfoAAAAJ+wAAAAn8AAAACf0AAAAJ/gAAAAn/AAAACQABAAAJAQEAAAkCAQAACQMBAAAJBAEAAAkFAQAACQYBAAAJBwEAAAkIAQAACQkBAAAJCgEAAAkLAQAACQwBAAAJDQEAAAkOAQAACQ8BAAANGAcfAAAAAAEAAAAAAQAABApJbmtQb2ludFYxAgAAAAkQAQAACREBAAAJEgEAAAkTAQAACRQBAAAJFQEAAAkWAQAACRcBAAAJGAEAAAkZAQAACRoBAAAJGwEAAAkcAQAACR0BAAAJHgEAAAkfAQAACSABAAAJIQEAAAkiAQAACSMBAAAJJAEAAAklAQAACSYBAAAJJwEAAAkoAQAACSkBAAAJKgEAAAkrAQAACSwBAAAJLQEAAAkuAQAACS8BAAAJMAEAAAkxAQAACTIBAAAJMwEAAAk0AQAACTUBAAAJNgEAAAk3AQAACTgBAAAJOQEAAAk6AQAACTsBAAAJPAEAAAk9AQAACT4BAAAJPwEAAAlAAQAACUEBAAAJQgEAAAlDAQAACUQBAAAJRQEAAAlGAQAACUcBAAAJSAEAAAlJAQAACUoBAAAJSwEAAAlMAQAACU0BAAAJTgEAAAlPAQAACVABAAAJUQEAAAlSAQAACVMBAAAJVAEAAAlVAQAACVYBAAAJVwEAAAlYAQAACVkBAAAJWgEAAAlbAQAACVwBAAAJXQEAAAleAQAACV8BAAAJYAEAAAlhAQAACWIBAAAJYwEAAAlkAQAACWUBAAAJZgEAAAlnAQAACWgBAAAJaQEAAAlqAQAACWsBAAAJbAEAAAltAQAACW4BAAAJbwEAAAlwAQAACXEBAAAJcgEAAAlzAQAACXQBAAAJdQEAAAl2AQAACXcBAAAJeAEAAAl5AQAACXoBAAAJewEAAAl8AQAACX0BAAAJfgEAAAl/AQAACYABAAAJgQEAAAmCAQAACYMBAAAJhAEAAAmFAQAACYYBAAAJhwEAAAmIAQAACYkBAAAJigEAAAmLAQAACYwBAAAJjQEAAAmOAQAACY8BAAAJkAEAAAmRAQAACZIBAAAJkwEAAAmUAQAACZUBAAAJlgEAAAmXAQAACZgBAAAJmQEAAAmaAQAACZsBAAAJnAEAAAmdAQAACZ4BAAAJnwEAAAmgAQAACaEBAAAJogEAAAmjAQAACaQBAAAJpQEAAAmmAQAACacBAAAJqAEAAAmpAQAACaoBAAAJqwEAAAmsAQAACa0BAAANYgchAAAAAAEAAAAgAAAABApJbmtQb2ludFYxAgAAAAmuAQAACa8BAAAJsAEAAAmxAQAACbIBAAAJswEAAAm0AQAACbUBAAAJtgEAAAm3AQAACbgBAAAJuQEAAAm6AQAACbsBAAAJvAEAAAm9AQAACb4BAAAJvwEAAAnAAQAACcEBAAAJwgEAAAnDAQAACcQBAAAJxQEAAAnGAQAACccBAAAJyAEAAA0FByMAAAAAAQAAAEAAAAAECklua1BvaW50VjECAAAACckBAAAJygEAAAnLAQAACcwBAAAJzQEAAAnOAQAACc8BAAAJ0AEAAAnRAQAACdIBAAAJ0wEAAAnUAQAACdUBAAAJ1gEAAAnXAQAACdgBAAAJ2QEAAAnaAQAACdsBAAAJ3AEAAAndAQAACd4BAAAJ3wEAAAngAQAACeEBAAAJ4gEAAAnjAQAACeQBAAAJ5QEAAAnmAQAACecBAAAJ6AEAAAnpAQAACeoBAAAJ6wEAAAnsAQAACe0BAAAJ7gEAAAnvAQAACfABAAAJ8QEAAAnyAQAACfMBAAAJ9AEAAAn1AQAACfYBAAAJ9wEAAAn4AQAACfkBAAANDwclAAAAAAEAAACAAAAABApJbmtQb2ludFYxAgAAAAn6AQAACfsBAAAJ/AEAAAn9AQAACf4BAAAJ/wEAAAkAAgAACQECAAAJAgIAAAkDAgAACQQCAAAJBQIAAAkGAgAACQcCAAAJCAIAAAkJAgAACQoCAAAJCwIAAAkMAgAACQ0CAAAJDgIAAAkPAgAACRACAAAJEQIAAAkSAgAACRMCAAAJFAIAAAkVAgAACRYCAAAJFwIAAAkYAgAACRkCAAAJGgIAAAkbAgAACRwCAAAJHQIAAAkeAgAACR8CAAAJIAIAAAkhAgAACSICAAAJIwIAAAkkAgAACSUCAAAJJgIAAAknAgAACSgCAAAJKQIAAAkqAgAACSsCAAAJLAIAAAktAgAACS4CAAAJLwIAAAkwAgAACTECAAAJMgIAAAkzAgAACTQCAAAJNQIAAAk2AgAACTcCAAAJOAIAAAk5AgAACToCAAAJOwIAAAk8AgAACT0CAAAJPgIAAAk/AgAACUACAAAJQQIAAAlCAgAADTcHJwAAAAABAAAAAAEAAAQKSW5rUG9pbnRWMQIAAAAJQwIAAAlEAgAACUUCAAAJRgIAAAlHAgAACUgCAAAJSQIAAAlKAgAACUsCAAAJTAIAAAlNAgAACU4CAAAJTwIAAAlQAgAACVECAAAJUgIAAAlTAgAACVQCAAAJVQIAAAlWAgAACVcCAAAJWAIAAAlZAgAACVoCAAAJWwIAAAlcAgAACV0CAAAJXgIAAAlfAgAACWACAAAJYQIAAAliAgAACWMCAAAJZAIAAAllAgAACWYCAAAJZwIAAAloAgAACWkCAAAJagIAAAlrAgAACWwCAAAJbQIAAAluAgAACW8CAAAJcAIAAAlxAgAACXICAAAJcwIAAAl0AgAACXUCAAAJdgIAAAl3AgAACXgCAAAJeQIAAAl6AgAACXsCAAAJfAIAAAl9AgAACX4CAAAJfwIAAAmAAgAACYECAAAJggIAAAmDAgAACYQCAAAJhQIAAAmGAgAACYcCAAAJiAIAAAmJAgAACYoCAAAJiwIAAAmMAgAACY0CAAAJjgIAAAmPAgAACZACAAAJkQIAAAmSAgAACZMCAAAJlAIAAAmVAgAACZYCAAAJlwIAAAmYAgAACZkCAAAJmgIAAAmbAgAACZwCAAAJnQIAAAmeAgAACZ8CAAAJoAIAAAmhAgAACaICAAAJowIAAAmkAgAACaUCAAAJpgIAAAmnAgAACagCAAAJqQIAAAmqAgAACasCAAAJrAIAAAmtAgAACa4CAAAJrwIAAAmwAgAACbECAAAJsgIAAAmzAgAACbQCAAAJtQIAAAm2AgAACbcCAAAJuAIAAAm5AgAACboCAAAJuwIAAAm8AgAACb0CAAAJvgIAAAm/AgAACcACAAAJwQIAAAnCAgAACcMCAAAJxAIAAAnFAgAACcYCAAAJxwIAAAnIAgAADXoFKAAAAApJbmtQb2ludFYxBAAAAAFYAVkOUHJlc3N1cmVGYWN0b3IJVGltZVN0YW1wAAAAAAYGCxACAAAAhcA1+GBpuj/wmJwmjVWcPwAAVz4AAAAAAAAAAAEpAAAAKAAAAF+61ZNULLo/4HKg9dQmmj8AgJM+EAAAAAAAAAABKgAAACgAAAClDQsd+xe6P9AQ94+XbJk/AICcPhAAAAAAAAAAASsAAAAoAAAApQ0LHfsXuj/QTKTEHPiXPwAAoz4QAAAAAAAAAAEsAAAAKAAAAKUNCx37F7o/0GAz1vN7lz8AAKg+EAAAAAAAAAABLQAAACgAAABLt6Vhzg26P8D+iXC2wZY/AACpPhAAAAAAAAAAAS4AAAAoAAAAkQrb6nT5uT/AnOAKeQeWPwAArz4gAAAAAAAAAAEvAAAAKAAAAN1dEHQb5bk/sMT+LScPlT8AALI+IAAAAAAAAAABMAAAACgAAADHWuBBlca5P7BiVcjpVJQ/AAC8Pi8AAAAAAAAAATEAAAAoAAAAs1ewDw+ouT+gAKxirJqTPwCAwD4vAAAAAAAAAAEyAAAAKAAAAEP+GiJcf7k/oBQ7dIMekz8AAM0+PwAAAAAAAAABMwAAACgAAADRpIU0qVa5P6AoyoVaopI/AADSPj8AAAAAAAAAATQAAAAoAAAAYUvwRvYtuT+gspEORmSSPwAA1z4/AAAAAAAAAAE1AAAAKAAAAO3xWllDBbk/oLKRDkZkkj8AANk+PwAAAAAAAAABNgAAACgAAAB9mMVrkNy4P6CykQ5GZJI/AIDZPk4AAAAAAAAAATcAAAAoAAAAs+jKwrCpuD+gKMqFWqKSPwAA2j5OAAAAAAAAAAE4AAAAKAAAAInial6kbLg/oBQ7dIMekz8AANs+XgAAAAAAAAABOQAAACgAAAADhqU+ayW4P6B25NnA2JM/AIDbPl4AAAAAAAAAAToAAAAoAAAAI9N6YwXUtz+w2I0//pKUPwAA4D5uAAAAAAAAAAE7AAAAKAAAAEUgUIifgrc/sLBvHFCLlT8AAOI+bgAAAAAAAAABPAAAACgAAAAHF8DxDCe3P8CIUfmhg5Y/AADpPn0AAAAAAAAAAT0AAAAoAAAAbbfKn03Btj/QTKTEHPiXPwAA7D59AAAAAAAAAAE+AAAAKAAAANdX1U2OW7Y/0BD3j5dsmT8AgPE+jQAAAAAAAAABPwAAACgAAAA7+N/7zvW1P/DUSVsS4Zo/AAD0Po0AAAAAAAAAAUAAAAAoAAAASUKF7uKFtT/wDtWdoZOcPwCA9j6dAAAAAAAAAAFBAAAAKAAAAPU1xSXKC7U/AL+YV0WEnj8AgPc+nQAAAAAAAAABQgAAACgAAADtfDrmV320P4g3roh0OqA/AAD7PqwAAAAAAAAAAUMAAAAoAAAAiW1K67jksz+QSiyh0FGhPwCA/D6sAAAAAAAAAAFEAAAAKAAAAH+0v6tGVrM/oF2quSxpoj8AgAA/vAAAAAAAAAABRQAAACgAAAC9Tmr1erOyP6jmYEmdvqM/AEABP7wAAAAAAAAAAUYAAAAoAAAAVz96+tsasj+4bxfZDRSlPwBAAj/LAAAAAAAAAAFHAAAAKAAAAE+G77ppjLE/wDNqpIiIpj8AwAI/ywAAAAAAAAABSAAAACgAAABFzWR79/2wP8gyWasNHKg/AIADP9sAAAAAAAAAAUkAAAAoAAAAOxTaO4VvsD/YbOTtnM6pPwDAAz/bAAAAAAAAAAFKAAAAKAAAAGa2nvglwq8/4OELbDagqz8AgAQ/6wAAAAAAAAABSwAAACgAAACel74C6JCuPwBDpNj47a0/AMAEP+sAAAAAAAAAAUwAAAAoAAAAznjeDKpfrT8MjTre5zywPwDABD/6AAAAAAAAAAFNAAAAKAAAAARa/hZsLqw/lPgiUNOCsT8AAAU/+gAAAAAAAAABTgAAACgAAAA8Ox4hLv2qP6BGPaQ5ubI/AAAFPxoBAAAAAAAAAU8AAAAoAAAAbhw+K/DLqT+olFf4n++zPwAABT8aAQAAAAAAAAFQAAAAKAAAAFyqKKwLr6g/tOJxTAYmtT8AgAU/GgEAAAAAAAABUQAAACgAAAAE5d2jgKanPzxOWr7xa7Y/AMAFPykBAAAAAAAAAVIAAAAoAAAAYMxdEk+ypj9MEq2JbOC3PwDABT8pAQAAAAAAAAFTAAAAKAAAAC4Nc27Q5qU/3C5qrnaDuT8AAAY/KQEAAAAAAAABVAAAACgAAACM9PLcnvKkP2RLJ9OAJrs/AAAGPykBAAAAAAAAAVUAAAAoAAAAWDUIOSAnpD/0Z+T3ism8PwAABj85AQAAAAAAAAFWAAAAKAAAAHDJUh5IR6M/gEkF4YpNvj8AQAU/OQEAAAAAAAABVwAAACgAAAD2tjLxIpCiP4xI9OcP4b8/AAAFP0gBAAAAAAAAAVgAAAAoAAAAfqQSxP3YoT9OwT+Vz8nAPwAABT9IAQAAAAAAAAFZAAAAKAAAAJQ4Xakl+aA/1ntTVJyywT8AAAU/WAEAAAAAAAABWgAAACgAAACszKeOTRmgP54ngISmk8I/AIAFP1gBAAAAAAAAAVsAAAAoAAAA7Bp61Z2bnj/mtd6WK2XDPwDABT9oAQAAAAAAAAFcAAAAKAAAAIycpI2gBJ0/LEQ9qbA2xD8AAAc/aAEAAAAAAAABXQAAACgAAAC8xDlY8ESbP/Tvadm6F8U/AIAHP4cBAAAAAAAAAV4AAAAoAAAAVEZkEPOtmT+81jJFzxfGPwBACD+HAQAAAAAAAAFfAAAAKAAAAOzHjsj1Fpg/hr37sOMXxz8AwAg/lwEAAAAAAAABYAAAACgAAAD8ok5uq6iWP0ykxBz4F8g/AIAJP5cBAAAAAAAAAWEAAAAoAAAAfNejARRjlT+Sbb9qhwjJPwDACT+XAQAAAAAAAAFiAAAAKAAAAPgL+ZR8HZQ/GmNvZV4Qyj8AQAk/lwEAAAAAAAABYwAAACgAAADkmeMVmACTP+SE1Ax9L8s/AAAJP6YBAAAAAAAAAWQAAAAoAAAA1CfOlrPjkT8uiWuWFj/MPwAACT+mAQAAAAAAAAFlAAAAKAAAACwPTgWC75A/eI0CILBOzT8AAAk/xQEAAAAAAAABZgAAACgAAAA4OnEMO6WPPwCDshqHVs4/AAAJP8UBAAAAAAAAAWcAAAAoAAAA+Ahx6de8jT9KwuXfKoXPPwAACT/VAQAAAAAAAAFoAAAAKAAAAJCKm6HaJYw/a/kYCwZW0D8AgAk/1QEAAAAAAAABaQAAACgAAABopnCjEeyJP0+Ky16V5dA/AMAJP9UBAAAAAAAAAWoAAAAoAAAAMHVwgK4DiD8ThSPcgGnRPwAACz/VAQAAAAAAAAFrAAAAKAAAALCpxRMXvoY/l45i6C710T8AgAs/1QEAAAAAAAABbAAAACgAAACIxZoVToSEP521bxJikNI/AAANP/gBAAAAAAAAAW0AAAAoAAAAOJSa8uqbgj+BRiJm8R/TPwCADT/4AQAAAAAAAAFuAAAAKAAAAABjms+Hs4A/B1Bhcp+r0z8AwA0/+AEAAAAAAAABbwAAACgAAAAwyYkPFTl+P0tohw0QP9Q/AAAOP/gBAAAAAAAAAXAAAAAoAAAAsGaJyU5oej8RnnvGBeLUPwCADj8IAgAAAAAAAAFxAAAAKAAAALDPM/Af3Xc/1dNvf/uE1T8AwA4/CAIAAAAAAAABcgAAACgAAAAQbTOqWQx0P3tzCWJNHNY/AMAOPxgCAAAAAAAAAXMAAAAoAAAAkAozZJM7cD/hIYrTYbvWPwAADz8YAgAAAAAAAAF0AAAAKAAAACDnuhXJYGs/x+3YYvtp1z8AABA/NwIAAAAAAAABdQAAACgAAADguA9ja0pmP+vl3J7cL9g/AIAQPzcCAAAAAAAAAXYAAAAoAAAAgFYPHaV5Yj/RsSsudt7YPwDADz9GAgAAAAAAAAF3AAAAKAAAAOCKZLANNGE/WfYGdi6J2T8AQA8/RgIAAAAAAAABeAAAACgAAADA5x2uvVFdP//QPJSKP9o/AIAPP0YCAAAAAAAAAXkAAAAoAAAAgFDI1I7GWj+DFRjcQuraPwDADz9GAgAAAAAAAAF6AAAAKAAAAIBQyNSOxlo/6cOYTVeJ2z8AABI/VgIAAAAAAAABewAAACgAAACAUMjUjsZaP6/5jAZNLNw/AAATP1YCAAAAAAAAAXwAAAAoAAAAwOcdrr1RXT9V1MIkqeLcPwDAFD9mAgAAAAAAAAF9AAAAKAAAAOCKZLANNGE/O6ARtEKR3T8AgBU/ZgIAAAAAAAABfgAAACgAAADgimSwDTRhP6FOkiVXMN4/AAAXP3UCAAAAAAAAAX8AAAAoAAAA4CG6iTy/Yz+FGuG08N7ePwCAFz91AgAAAAAAAAGAAAAAKAAAAOC4D2NrSmY/i3yKGi6Z3z8AwBc/hQIAAAAAAAABgQAAACgAAACgGxCpMRtqP+hnpnjUJeA/AAAYP4UCAAAAAAAAAYIAAAAoAAAAgLJlgmCmbD8sCpScMHvgPwAAGD+FAgAAAAAAAAGDAAAAKAAAAIBJu1uPMW8/7slP3hHg4D8AABg/pAIAAAAAAAABhAAAACgAAAAQ1t3QKoFxP/J6JJEwPeE/AAAYP6QCAAAAAAAAAYUAAAAoAAAAEG0zqlkMdD+UpIX8bZbhPwAAGD+0AgAAAAAAAAGGAAAAKAAAAJA43hbxUXU/SBkUU3314T8AgBg/tAIAAAAAAAABhwAAACgAAACwzzPwH913P1wVFvFtWOI/AMAYP7QCAAAAAAAAAYgAAAAoAAAAMJveXLcieT+uAjEAnLPiPwCAGT+0AgAAAAAAAAGJAAAAKAAAADAyNDbmrXs/AvBLD8oO4z8AwBk/wwIAAAAAAAABigAAACgAAAAwyYkPFTl+P2YolAnKb+M/AMAZP8MCAAAAAAAAAYsAAAAoAAAAGLBv9CFigD8YnSJg2c7jPwAAGj/TAgAAAAAAAAGMAAAAKAAAAIAuRTwf+YE/DAPKJyYm5D8AgBo/0wIAAAAAAAABjQAAACgAAADIX0VfguGDP8B3WH41heQ/AMAaP+MCAAAAAAAAAY4AAAAoAAAACJFFguXJhT8gsKB4NebkPwBAGj/jAgAAAAAAAAGPAAAAKAAAAHAPG8riYIc/1CQvz0RF5T8AABo/8gIAAAAAAAABkAAAACgAAADYjfAR4PeIP4iZvSVUpOU/AIAaP/ICAAAAAAAAAZEAAAAoAAAAEL/wNEPgij9KWXlnNQnmPwDAGj8CAwAAAAAAAAGSAAAAKAAAAFDw8FemyIw//s0HvkRo5j8AgBw/AgMAAAAAAAABkwAAACgAAABgh0Yx1VOPP1C7Is1yw+Y/AEAdPyEDAAAAAAAAAZQAAAAoAAAALA9OBYLvkD+082rHciTnPwBAHj8hAwAAAAAAAAGVAAAAKAAAAADnuDoyr5I/aGj5HYKD5z8AwB4/MQMAAAAAAAABlgAAACgAAABMGLldlZeUP6gK50He2Oc/AMAePzEDAAAAAAAAAZcAAAAoAAAA/KJObquolj+ccI4JKzDoPwAAHz8xAwAAAAAAAAGYAAAAKAAAACCHeWx04pg/AKnWAyuR6D8AAB8/MQMAAAAAAAABmQAAACgAAAC8xDlY8ESbP1KW8RJZ7Og/AAAfP0ADAAAAAAAAAZoAAAAoAAAATAL6Q2ynnT82sWvv0z3pPwAAHz9AAwAAAAAAAAGbAAAAKAAAAHTmJEI14Z8/2trMWhGX6T8AAB8/UAMAAAAAAAABnAAAACgAAABO5Scgfw2hP3wELsZO8Ok/AIAfP1ADAAAAAAAAAZ0AAAAoAAAA7P2nsbABoj/AphvqqkXqPwDAHz9gAwAAAAAAAAGeAAAAKAAAANppXcyI4aI/QDoif0ST6j8AwB8/YAMAAAAAAAABnwAAACgAAAA0L6jUE+qjP9QYVv+v5uo/AAAgP2ADAAAAAAAAAaAAAAAoAAAAjPTy3J7ypD8Uu0MjDDzrPwCAID9vAwAAAAAAAAGhAAAAKAAAAFYT09LcI6Y/mE5KuKWJ6z8AwCA/bwMAAAAAAAABogAAACgAAACUi0i2zX2nP1rTab58z+s/AMAgP48DAAAAAAAAAaMAAAAoAAAAhrCIEBjsqD/OG0NoRBfsPwAAIT+PAwAAAAAAAAGkAAAAKAAAAMIo/vMIRqo//nIDoc5m7D8AQCA/ngMAAAAAAAABpQAAACgAAAD6oHPX+Z+rPyJ/lu6GsOw/AAAgP54DAAAAAAAAAaYAAAAoAAAAgGweRJHlrD/kA7b0XfbsPwAAID+eAwAAAAAAAAGnAAAAKAAAAJLeM8N1Aq4/lj2oD2M27T8AACA/ngMAAAAAAAABqAAAACgAAACmUElCWh+vP+jvJuOGcu0/AAAgP64DAAAAAAAAAakAAAAoAAAAt7cUHEwosD+cKRn+i7LtPwAAID+uAwAAAAAAAAGqAAAAKAAAANVzz41E1bA//CbFvIH07T8AgCA/vQMAAAAAAAABqwAAACgAAACr3FR2lpaxP6AViuy0Lu4/AMAgP70DAAAAAAAAAawAAAAoAAAAgUXaXuhXsj8wuSExFmPuPwDAID/NAwAAAAAAAAGtAAAAKAAAALEExQJnI7M/shGMiqWR7j8AACE/zQMAAAAAAAABrgAAACgAAADRwH90X9CzPyQfyfhiuu4/AEAgP90DAAAAAAAAAa8AAAAoAAAAkSbVKitztD/maEzDL+HuPwAAID/dAwAAAAAAAAGwAAAAKAAAAJnfX2qdAbU/9u4V6gsG7z8AACA/+wMAAAAAAAABsQAAACgAAAD/7k9lPJq1P1ixJW33KO8/AAAgP/sDAAAAAAAAAbIAAAAoAAAAwVSlGwg9tj9qN++T003vPwAAIT8LBAAAAAAAAAGzAAAAKAAAAJe9KgRa/rY/GjZFc85u7z8AgCE/CwQAAAAAAAABtAAAACgAAAAj03pjBdS3Pxpx4a7Yje8/AMAhPwsEAAAAAAAAAbUAAAAoAAAADT8wft2zuD8MYVD/EKfvPwAAIj8LBAAAAAAAAAG2AAAAKAAAAJ1UgN2Iibk/7AWSZHe67z8AACI/CwQAAAAAAAABtwAAACgAAABxvQXG2kq6PxznGSbty+8/AAAiPxoEAAAAAAAAAbgAAAAoAAAA688l8/8Buz/uQC6ggdnvPwAAIj8aBAAAAAAAAAG5AAAAKAAAAHfldVKr17s/XhPP0jTj7z8AACI/KgQAAAAAAAABugAAACgAAAAH+8WxVq28P25e/L0G6e8/AAAiPyoEAAAAAAAAAbsAAAAoAAAA72Z7zC6NvT9uXvy9BunvPwAAIj85BAAAAAAAAAG8AAAAKAAAADkplqIzd74/DteIdiXl7z8AgCI/OQQAAAAAAAABvQAAACgAAAB767B4OGG/P07Ioedi3e8/AMAiP0kEAAAAAAAAAb4AAAAoAAAAhoAA7HEbwD/e9QC1r9PvPwDAIj9ZBAAAAAAAAAG/AAAAKAAAACDg9T0xgcA/rBR58znC7z8AACM/aAQAAAAAAAABwAAAACgAAAAUllBLHfHAP2zow0byqu8/AAAkP2gEAAAAAAAAAcEAAAAoAAAAlE3DcUxwwT8aceGu2I3vPwCAJD9oBAAAAAAAAAHCAAAAKAAAAECw6PWR9ME/GjZFc85u7z8AgCY/aAQAAAAAAAABwwAAACgAAADsEg5613jCP2o375PTTe8/AEAnP3gEAAAAAAAAAcQAAAAoAAAAPh/OQvDywj+o7WvJBifvPwBAKD94BAAAAAAAAAHFAAAAKAAAAAYqdvLFXcM/5qPo/jkA7z8AwCg/iAQAAAAAAAABxgAAACgAAACeiWtEhcPDP2ZLfqWq0e4/AAAqP4gEAAAAAAAAAccAAAAoAAAAZJQT9FouxD+yEYyKpZHuPwCAKj+XBAAAAAAAAAHIAAAAKAAAACyfu6MwmcQ/ANiZb6BR7j8AgCw/lwQAAAAAAAAByQAAACgAAAAgVRaxHAnFP+4WNA26De4/AEAtP7YEAAAAAAAAAcoAAAAoAAAA5l++YPJzxT8cR+cbEcLtPwCALz+2BAAAAAAAAAHLAAAAKAAAACRpTveEz8U/eB2GsNNo7T8AQDA/tgQAAAAAAAABzAAAACgAAAA0xyswASbGPzZ7mIx3E+0/AEAxP7YEAAAAAAAAAc0AAAAoAAAAFnpWC2d3xj+SUTchOrrsPwDAMT/GBAAAAAAAAAHOAAAAKAAAAGorac2JucY/Hs7BO2hT7D8AADQ/xgQAAAAAAAABzwAAACgAAACUMckxlvbGP/yGkrKl6us/AAA1P9YEAAAAAAAAAdAAAAAoAAAAYOHD2nUpxz9obcL2L3jrPwBANz/WBAAAAAAAAAHRAAAAKAAAACyRvoNVXMc/BPrdwCX46j8AQDg/1gQAAAAAAAAB0gAAACgAAAD4QLksNY/HP6CG+YobeOo/AEA4P+UEAAAAAAAAAdMAAAAoAAAAmEUBeP68xz8MMo2Tm+bpPwAAOD/lBAAAAAAAAAHUAAAAKAAAAAiflmWx5cc/pr6oXZFm6T8AADk/BQUAAAAAAAAB1QAAACgAAAAaosaXNwTIP2KmgsIg0+g/AIA5PwUFAAAAAAAAAdYAAAAoAAAAMKX2yb0iyD/u53ChRE3oPwDAOT8FBQAAAAAAAAHXAAAAKAAAAOhRwUAXN8g/CFe+TbW95z8AADo/FAUAAAAAAAAB2AAAACgAAAByU9lZWkbIP+TU8ojoNec/AAA7PxQFAAAAAAAAAdkAAAAoAAAAoP6Lt3BLyD8g2poL/bHmPwCAOz8UBQAAAAAAAAHaAAAAKAAAAKD+i7dwS8g/6gyiW14k5j8AAD0/JAUAAAAAAAAB2wAAACgAAAByU9lZWkbIP9bVA4JjouU/AIA9PyQFAAAAAAAAAdwAAAAoAAAAFv1zni08yD9UzMR1tRblPwCAPz8zBQAAAAAAAAHdAAAAKAAAAIz7W4XqLMg/MEr5sOiO5D8AQEA/MwUAAAAAAAAB3gAAACgAAADUTpEOkRjIP0q5Rl1Z/+M/AIBCP0MFAAAAAAAAAd8AAAAoAAAAGqLGlzcEyD+mGa16B2jjPwBAQz9DBQAAAAAAAAHgAAAAKAAAAGL1+yDe78c/7i7mrOPK4j8AwEM/UwUAAAAAAAAB4QAAACgAAACsSDGqhNvHP+oH2YKwL+I/AABEP1MFAAAAAAAAAeIAAAAoAAAA9JtmMyvHxz/0K/lDT5rhPwBAQz9iBQAAAAAAAAHjAAAAKAAAADrvm7zRssc/oMilvQwB4T8AAEM/YgUAAAAAAAAB5AAAACgAAACCQtFFeJ7HP1ywfyKcbeA/AABDP3IFAAAAAAAAAeUAAAAoAAAAypUGzx6Kxz/rA/5hD53fPwAAQz9yBQAAAAAAAAHmAAAAKAAAAECU7rXbesc/QT1XVYpq3j8AAEM/ggUAAAAAAAAB5wAAACgAAACK5yM/gmbHP3fgVXJhLN0/AABDP4IFAAAAAAAAAegAAAAoAAAA0jpZyChSxz/trwk8gAXcPwCAQz+hBQAAAAAAAAHpAAAAKAAAAOri2/O4OMc/Y0QhypS/2j8AwEM/oQUAAAAAAAAB6gAAACgAAADW36vBMhrHP1n2BnYuidk/AMBDP6EFAAAAAAAAAesAAAAoAAAAwtx7j6z7xj+r9MMtnzfYPwAARD+hBQAAAAAAAAHsAAAAKAAAANqE/ro84sY/gxBPA5X11j8AQEM/oQUAAAAAAAAB7QAAACgAAABqK2nNibnGP3eHmHMkoNU/AABDP7AFAAAAAAAAAe4AAAAoAAAAKH2GPe2Vxj8LsgrY3GXUPwAAQz+wBQAAAAAAAAHvAAAAKAAAAIx4PvIjaMY/Ib+uHhAc0z8AAEM/wAUAAAAAAAAB8AAAACgAAACQHZHrLTDGP9d/e1ls7dE/AIBDP8AFAAAAAAAAAfEAAAAoAAAAZhcxhyHzxT/tjB+gn6PQPwDAQz/QBQAAAAAAAAHyAAAAKAAAAD4R0SIVtsU/yLim03z5zj8AQEM/0AUAAAAAAAAB8wAAACgAAAC6tAsD3G7FP3LwvH5odcw/AABDP+8FAAAAAAAAAfQAAAAoAAAANlhG46InxT/erPIvKzfKPwCAQj/vBQAAAAAAAAH1AAAAKAAAALD7gMNp4MQ/zktaw2jpxz8AAEI/7wUAAAAAAAAB9gAAACgAAABcSm4BR57EP/xREz/40cU/AABCP+8FAAAAAAAAAfcAAAAoAAAA1u2o4Q1XxD9qhIFnz9HDPwAAQj8DBgAAAAAAAAH4AAAAKAAAACLmMGS+CsQ/VpkhciHCwT8AAEI/AwYAAAAAAAAB+QAAACgAAADk3KDNK6/DP4wNWKwFwr8/AABCPxIGAAAAAAAAAfoAAAAoAAAAINL4HVZEwz/wtg9FbGy8PwCAQj8SBgAAAAAAAAH7AAAAKAAAAPxw67JTz8I/0AddhEPouD8AwEI/IgYAAAAAAAAB/AAAACgAAAAIu5ClZ1/CP7gJf3Y5wbU/AEBCPyIGAAAAAAAAAf0AAAAoAAAAEgU2mHvvwT8gn6f9yOeyPwAAQj8xBgAAAAAAAAH+AAAAKAAAAHqlQEa8icE/DMjWGfJbsD8AAEI/MQYAAAAAAAAB/wAAACgAAABWRDPbuRTBP+Br0/QhYqs/AABCP0EGAAAAAAAAAQABAAAoAAAAejZb+V2LwD/A+M1ofmmmPwCAQj9BBgAAAAAAAAEBAQAAKAAAAIekO7iq778/oCIOfiJKoj8AwEI/UQYAAAAAAAABAgEAACgAAAAt3/CvH+e+PwBd7/EHyp0/AEBCP1EGAAAAAAAAAQMBAAAoAAAA0xmmp5TevT/Q1mtNCLqXPwAAQj9gBgAAAAAAAAEEAQAAKAAAADEBJhZj6rw/oJ4C/W7gkj8AgEI/YAYAAAAAAAABBQEAACgAAAB35XVSq9e7PwCRhSQmgo0/AMBCP2AGAAAAAAAAAQYBAAAoAAAACx37F5qwuj/AlMkIEjSHPwDAQj9wBgAAAAAAAAEHAQAAKAAAAFcBS1Tinbk/oFxguHhagj8AAEM/cAYAAAAAAAABCAEAACgAAAANPzB+3bO4PwCpdUMG434/AEBAP48GAAAAAAAAAQkBAAAoAAAAI9N6YwXUtz/ASO7PvgF7PwAAPz+PBgAAAAAAAAEKAQAAKAAAAFFq9XqzErc/wEjuz74Bez8AgCw/jwYAAAAAAAABCwEAACgAAAB3AXCSYVG2P8D4sYli8nw/AEAkP48GAAAAAAAAAQwBAAAoAAAASUKF7uKFtT+gcO/JT96BPwCA4j6fBgAAAAAAAAENAQAAKAAAALksNY83sLQ/wIA69zqwhz8AgLU+nwYAAAAAAAABDgEAACgAAADjw6+m5e6zPwBBSd7Jco8/AACcPq4GAAAAAAAAAQ8BAAAoAAAAD1sqvpMtsz+gAKxirJqTPwAAlD6uBgAAAAAAAAEQAQAAKAAAALq0CwPcbsU/phmtegdo4z8AAHY+AAAAAAAAAAABEQEAACgAAADAWV785TbFP+QKxutEYOM/AACpPhAAAAAAAAAAARIBAAAoAAAA2gHhJ3YdxT/kCsbrRGDjPwAAsz4QAAAAAAAAAAETAQAAKAAAAMb+sPXv/sQ/1L+YAHNa4z8AgLo+EAAAAAAAAAABFAEAACgAAABoqEs6w/TEP3Q4JbmRVuM/AIC6PiAAAAAAAAAAARUBAAAoAAAA4KYzIYDlxD8UsbFxsFLjPwAAuT4gAAAAAAAAAAEWAQAAKAAAAFalGwg91sQ/BGaEht5M4z8AALk+LwAAAAAAAAABFwEAACgAAADKowPv+cbEP/QaV5sMR+M/AIC5Pi8AAAAAAAAAARgBAAAoAAAAQKLr1ba3xD/kzymwOkHjPwAAvz4vAAAAAAAAAAEZAQAAKAAAAORLhhqKrcQ/hEi2aFk94z8AAMI+PwAAAAAAAAABGgEAACgAAACI9SBfXaPEPyLBQiF4OeM/AIDHPj8AAAAAAAAAARsBAAAoAAAAXEpuAUeexD9y/Yh9hzfjPwAAyj4/AAAAAAAAAAEcAQAAKAAAACyfu6MwmcQ/wjnP2ZY14z8AgMs+TwAAAAAAAAABHQEAACgAAABcSm4BR57EP8I5z9mWNeM/AADMPk8AAAAAAAAAAR4BAAAoAAAAtqDTvHOoxD/COc/ZljXjPwCAyj5PAAAAAAAAAAEfAQAAKAAAAJ74UJHjwcQ/wjnP2ZY14z8AAMo+TwAAAAAAAAABIAEAACgAAADgpjMhgOXEP8I5z9mWNeM/AADKPm4AAAAAAAAAASEBAAAoAAAAqlYuyl8YxT/COc/ZljXjPwAAyj5uAAAAAAAAAAEiAQAAKAAAAAIIQYyCWsU/EnYVNqYz4z8AgM8+fQAAAAAAAAABIwEAACgAAADiumtn6KvFP2KyW5K1MeM/AADSPo0AAAAAAAAAASQBAAAoAAAA8BhJoGQCxj+y7qHuxC/jPwAA2z6NAAAAAAAAAAElAQAAKAAAAFrNi5QNY8Y/su6h7sQv4z8AAN8+jQAAAAAAAAABJgEAACgAAAAi2DNE483GP7Luoe7EL+M/AIDlPp0AAAAAAAAAAScBAAAoAAAA0jpZyChSxz8CK+hK1C3jPwAA6D6dAAAAAAAAAAEoAQAAKAAAANjz4web4Mc/oqN0A/Mp4z8AgOo+rAAAAAAAAAABKQEAACgAAABsroZgUH7IP5JYRxghJOM/AIDrPqwAAAAAAAAAASoBAAAoAAAALhTcFhwhyT+CDRotTx7jPwCA6z68AAAAAAAAAAErAQAAKAAAAAR9Yf9t4sk/wv4ynowW4z8AAOw+vAAAAAAAAAABLAEAACgAAAA2PEyj7K3KP6Jo2MfoCuM/AADtPswAAAAAAAAAAS0BAAAoAAAAaPs2R2t5yz8iSwqqY/viPwCA7T7MAAAAAAAAAAEuAQAAKAAAAIASn79ZXsw/8mmC6O3p4j8AAPM+2wAAAAAAAAABLwEAACgAAAD0f2zzdE3NPxDFQIOH1uI/AAD2PtsAAAAAAAAAATABAAAoAAAAOkKHyXk3zj9+XEV6MMHiPwCA+D7rAAAAAAAAAAExAQAAKAAAAPBdN40xSs8/7vNJcdmr4j8AgPk+6wAAAAAAAAABMgEAACgAAAClEcFKXinQPw5PCAxzmOI/AAD8PvoAAAAAAAAAATMBAAAoAAAAU3TmzqOt0D/ebYBK/YbiPwAA/T76AAAAAAAAAAE0AQAAKAAAAPKCSj2hPtE/XFCyLHh34j8AgP0+CgEAAAAAAAABNQEAACgAAABk5vtNiMrRPzy6V1bUa+I/AAD+PgoBAAAAAAAAATYBAAAoAAAAM6ASGpxg0j8cJP1/MGDiPwCA/D4aAQAAAAAAAAE3AQAAKAAAAAFaKeav9tI/rFFcTX1W4j8AAPw+GgEAAAAAAAABOAEAACgAAAChaI1UrYfTP+xCdb66TuI/AAD+PikBAAAAAAAAATkBAAAoAAAAzHgJ3O0n1D8sNI4v+EbiPwAA/z4pAQAAAAAAAAE6AQAAKAAAAJoyIKgBvtQ/HOlgRCZB4j8AgP4+KQEAAAAAAAABOwEAACgAAACXl+nRK1nVPwqeM1lUO+I/AAD+PjkBAAAAAAAAATwBAAAoAAAAZlEAnj/v1T/6UgZugjXiPwAA/j45AQAAAAAAAAE9AQAAKAAAAMtg8Jjeh9Y/6gfZgrAv4j8AAP4+SQEAAAAAAAABPgEAACgAAAD1cGwgHyjXP4qAZTvPK+I/AAD/PlgBAAAAAAAAAT8BAAAoAAAAxCqD7DK+1z96NThQ/SXiPwCA/z5oAQAAAAAAAAFAAQAAKAAAAMCPTBZdWdg/auoKZSsg4j8AQAQ/aAEAAAAAAAABQQEAACgAAABUSu9uEvfYPwpjlx1KHOI/AEAGP2gBAAAAAAAAAUIBAAAoAAAAnrFcPiGp2T9KVLCOhxTiPwDACj9oAQAAAAAAAAFDAQAAKAAAAK8ZVprRYto/OAmDo7UO4j8AwAw/dwEAAAAAAAABRAEAACgAAADZKdIhEgPbP3j6mxTzBuI/AMAPP3cBAAAAAAAAAUUBAAAoAAAAMeUAB2mo2z8YcyjNEQPiPwAAET+HAQAAAAAAAAFGAQAAKAAAAFv1fI6pSNw/WGRBPk/74T8AABQ/hwEAAAAAAAABRwEAACgAAACTWborMtzcP/jczfZt9+E/AAAVP5cBAAAAAAAAAUgBAAAoAAAAJxRdhOd53T+YVVqvjPPhPwDAFj+XAQAAAAAAAAFJAQAAKAAAAMkiwfLkCt4/iAotxLrt4T8AgBc/pgEAAAAAAAABSgEAACgAAABpMSVh4pveP3i//9jo5+E/AIAaP6YBAAAAAAAAAUsBAAAoAAAAY5buigw33z+4sBhKJuDhPwAAHD+2AQAAAAAAAAFMAQAAKAAAAEGkxmxowN8/SN53F3PW4T8AQB0/tgEAAAAAAAABTQEAACgAAADTWduzgyzgP4jPkIiwzuE/AMAdP8YBAAAAAAAAAU4BAAAoAAAAurbmmY134D+4dXwOHMHhPwAAHz/GAQAAAAAAAAFPAQAAKAAAAHNoPyKBveA/5htolIez4T8AgB8/1QEAAAAAAAABUAEAACgAAABaxUoIiwjhP7Q64NIRouE/AMAfP9UBAAAAAAAAAVEBAAAoAAAA3yEQKMRP4T+EWVgRnJDhPwAAID/lAQAAAAAAAAFSAQAAKAAAAMwo/BhylOE/VHjQTyZ/4T8AACE/5QEAAAAAAAABUwEAACgAAAC0hQf/e9/hP9RaAjKhb+E/AIAhP+UBAAAAAAAAAVQBAAAoAAAAoYzz7ykk4j8EAe63DGLhPwAAJD/0AQAAAAAAAAFVAQAAKAAAACbpuA9ja+I/guMfmodS4T8AACU/9AEAAAAAAAABVgEAACgAAAANRsT1bLbiP2JNxcPjRuE/AEAnPwQCAAAAAAAAAVcBAAAoAAAA+0yw5hr74j9Ct2rtPzvhPwBAKD8EAgAAAAAAAAFYAQAAKAAAABb/TjXfROM/cl1Wc6st4T8AQCk/IwIAAAAAAAABWQEAACgAAABnBoHsXY3jP1LH+5wHIuE/AMApPyMCAAAAAAAAAVoBAAAoAAAAiGIARsbQ4z8wMaHGYxbhPwDAKT8jAgAAAAAAAAFbAQAAKAAAAA2/xWX/F+Q/wF4AlLAM4T8AACo/IwIAAAAAAAABXAEAACgAAACZxWuQ3FjkP1CMX2H9AuE/AIAqPzMCAAAAAAAAAV0BAAAoAAAAI8wRu7mZ5D8w9gSLWffgPwDAKj8zAgAAAAAAAAFeAQAAKAAAANx9akOt3+Q/cOcd/Jbv4D8AQC4/QwIAAAAAAAABXwEAACgAAACc2aPWRB/lP67YNm3U5+A/AMAvP0MCAAAAAAAAAWABAAAoAAAALYoqDMZZ5T+ejQmCAuLgPwDAMT9iAgAAAAAAAAFhAQAAKAAAAO7lY59dmeU/LrtoT0/Y4D8AgDI/YgIAAAAAAAABYgEAACgAAAAX7MMDatblPx5wO2R90uA/AMAyP2ICAAAAAAAAAWMBAAAoAAAAEEdxCmAO5j+unZoxysjgPwAAMz9iAgAAAAAAAAFkAQAAKAAAAKmh2EqFQuY/Psv5/ha/4D8AgDM/cQIAAAAAAAABZQEAACgAAADXURm6NXnmPx41nyhzs+A/AMAzP3ECAAAAAAAAAWYBAAAoAAAApAEUYxWs5j/+nkRSz6fgPwDAMz+BAgAAAAAAAAFnAQAAKAAAAEIGXK7e2eY/LkUw2Dqa4D8AADQ/gQIAAAAAAAABaAEAACgAAABKtcrKHAXnP6wnYrq1iuA/AAA0P6ACAAAAAAAAAWkBAAAoAAAAUWQ551ow5z8sCpScMHvgPwAAND+gAgAAAAAAAAFqAQAAKAAAAFgTqAOZW+c/rOzFfqtr4D8AgDQ/oAIAAAAAAAABawEAACgAAADJbD3xS4TnPyrP92AmXOA/AMA0P6ACAAAAAAAAAWwBAAAoAAAAP3Cz6aKm5z+qsSlDoUzgPwBAND+gAgAAAAAAAAFtAQAAKAAAAIjIdoTjw+c/KpRbJRw94D8AADQ/sAIAAAAAAAABbgEAACgAAAA6y2DwmN7nP/qy02OmK+A/AMAyP7ACAAAAAAAAAW8BAAAoAAAAVHhxLcP25z/I0UuiMBrgPwBAMj/PAgAAAAAAAAFwAQAAKAAAAKR6FdOnDeg/SLR9hKsK4D8AADE/zwIAAAAAAAABcQEAACgAAACRfHOyuyDoP++00hQu+t8/AEAwP98CAAAAAAAAAXIBAAAoAAAAgyiynHMt6D+viB1o5uLfPwAALz/fAgAAAAAAAAFzAQAAKAAAAHfU8IYrOug/L2tPSmHT3z8AQC4/7gIAAAAAAAABdAEAACgAAAA71XwTzUHoP0/GDeX6v98/AAAuP+4CAAAAAAAAAXUBAAAoAAAANSucCClI6D/LqD/HdbDfPwAALj/+AgAAAAAAAAF2AQAAKAAAAAHWCKBuSeg/6wP+YQ+d3z8AQCs//gIAAAAAAAABdwEAACgAAABqgC9x40boPwtfvPyoid8/AAAqP/4CAAAAAAAAAXgBAAAoAAAApX+j5EE/6D+JQe7eI3rfPwCAJz8OAwAAAAAAAAF5AQAAKAAAALLTZPqJMug/SRU5Mtxi3z8AgCY/DgMAAAAAAAABegEAACgAAADzfLl4jCToPwnpg4WUS98/AIAgPx0DAAAAAAAAAXsBAAAoAAAAOtDuATMQ6D8pREIgLjjfPwAAHj8dAwAAAAAAAAF8AQAAKAAAAIrNBJZ99ec/qSZ0Aqko3z8AwBo/LQMAAAAAAAABfQEAACgAAADedPs0bNTnP4eQGSwFHd8/AIAZPy0DAAAAAAAAAX4BAAAoAAAAZ3GFPBWy5z/FgTKdQhXfPwDAGz8tAwAAAAAAAAF/AQAAKAAAAIfD6HJJkuc/Zfq+VWER3z8AAB0/PQMAAAAAAAABgAEAACgAAAA+ayXYCHXnP2X6vlVhEd8/AAAhPz0DAAAAAAAAAYEBAAAoAAAAKmj1pYJW5z8nCabkIxnfPwDAIj9MAwAAAAAAAAGCAQAAKAAAAEu6WNy2Nuc/h5AZLAUd3z8AQCQ/TAMAAAAAAAABgwEAACgAAACfYU97pRXnP6kmdAKpKN8/AMAkP0wDAAAAAAAAAYQBAAAoAAAAv7Oysdn15j/JvM7YTDTfPwBAJD9rAwAAAAAAAAGFAQAAKAAAAEIGXK7e2eY/Sdqc9tFD3z8AACQ/awMAAAAAAAABhgEAACgAAADzA7gI+sLmPyl/3ls4V98/AIAlP2sDAAAAAAAAAYcBAAAoAAAA06zGwCux5j8JJCDBnmrfPwBAJj97AwAAAAAAAAGIAQAAKAAAAN4AiNZzpOY/iUHu3iN63z8AACo/ewMAAAAAAAABiQEAACgAAAC2/7WDAZnmPwtfvPyoid8/AMArP4sDAAAAAAAAAYoBAAAoAAAAJlS9XxqQ5j/rA/5hD53fPwBALT+LAwAAAAAAAAGLAQAAKAAAAMRTd5lJjOY/y6g/x3Ww3z8AwC0/iwMAAAAAAAABjAEAACgAAAAu/p1qvonmP69NgSzcw98/AEAtP5oDAAAAAAAAAY0BAAAoAAAAxFN3mUmM5j+P8sKRQtffPwAALT+aAwAAAAAAAAGOAQAAKAAAAFX/b70wleY/zx54Poru3z8AgC0/qgMAAAAAAAABjwEAACgAAAB2VmEF/6bmP4illvXoAuA/AMAtP7oDAAAAAAAAAZABAAAoAAAAJ1lLcbTB5j/4dzconAzgPwAALz+6AwAAAAAAAAGRAQAAKAAAADtce6M64OY/uIYet14U4D8AgC8/ugMAAAAAAAABkgEAACgAAACzX/GbkQLnPxgOkv4/GOA/AAAyP8kDAAAAAAAAAZMBAAAoAAAAI7mGiUQr5z9oSthaTxbgPwAAMz/JAwAAAAAAAAGUAQAAKAAAAFgTqAOZW+c/WP+qb30Q4D8AQDQ/2QMAAAAAAAABlQEAACgAAAD2F/BOYonnP5jww+C6COA/AMA0P9kDAAAAAAAAAZYBAAAoAAAAyXHLAua15z9PPEZcD/7fPwBAND/oAwAAAAAAAAGXAQAAKAAAAMp2WRSA5+c/DxCRr8fm3z8AADQ/6AMAAAAAAAABmAEAACgAAABj0cBUpRvoP8/j2wKAz98/AIA0P/gDAAAAAAAAAZkBAAAoAAAAAdYIoG5J6D/vPpqdGbzfPwDAND/4AwAAAAAAAAGaAQAAKAAAAKaEMfbbcOg/ayHMf5Ss3z8AwDQ/CAQAAAAAAAABmwEAACgAAAAdiKfuMpPoP0uLcanwoN8/AAA1PwgEAAAAAAAAAZwBAAAoAAAAmTX+8S2v6D8r9RbTTJXfPwAANT8XBAAAAAAAAAGdAQAAKAAAAICNe8adyOg/a+YvRIqN3z8AADU/FwQAAAAAAAABngEAACgAAABtj9mlsdvoP8tto4trkd8/AAA1PycEAAAAAAAAAZ8BAAAoAAAAK+aEJ6/p6D+LfIoaLpnfPwAANT8nBAAAAAAAAAGgAQAAKAAAALyRfUuW8ug/ayHMf5Ss3z8AQDM/JwQAAAAAAAABoQEAACgAAAC8kX1LlvLoP08BqiAF398/AIAyPzcEAAAAAAAAAaIBAAAoAAAA9pDxvvTq6D94lQVGIRzgPwDAND83BAAAAAAAAAGjAQAAKAAAAAqPk9/g1+g/uvxWLnNS4D8AADY/RgQAAAAAAAABpAEAACgAAAAq4fYVFbjoPxz6Au1olOA/AMA3P0YEAAAAAAAAAaUBAAAoAAAA9IbVm8CH6D+AMkvnaPXgPwCAOD9WBAAAAAAAAAGmAQAAKAAAAF0sblubU+g/RPIGKUpa4T8AwDg/VgQAAAAAAAABpwEAACgAAABpe6FfSRXoP+hWBNCR0uE/AAA5P2UEAAAAAAAAAagBAAAoAAAA3nT7NGzU5z88f7saykziPwAAND9lBAAAAAAAAAGpAQAAKAAAABhv4ZYwm+c/zpiL1j+/4j8AwDE/dQQAAAAAAAABqgEAACgAAADpvqAngGTnP8I5z9mWNeM/AMANP3UEAAAAAAAAAasBAAAoAAAAhbnMTxUv5z+oj+XxG6bjPwAA+z51BAAAAAAAAAGsAQAAKAAAAFBfq9XA/uY/Csgt7BsH5D8AAOg+dQQAAAAAAAABrQEAACgAAADmr/bysc/mP0xqGxB4XOQ/AADiPpQEAAAAAAAAAa4BAAAoAAAAzBgkYuVOyT9wIwmw0h68PwAAlj0AAAAAAAAAAAGvAQAAKAAAALgV9C9fMMk/cCMJsNIevD8AAM49EAAAAAAAAAABsAEAACgAAABav450MibJP3AjCbDSHrw/AADaPRAAAAAAAAAAAbEBAAAoAAAA0r12W+8WyT9s6Gx0yP+7PwAA4j0QAAAAAAAAAAGyAQAAKAAAAKISxP3YEck/bOhsdMj/uz8AADE+EAAAAAAAAAABswEAACgAAABIvF5CrAfJP+zKnlZD8Ls/AABNPh8AAAAAAAAAAbQBAAAoAAAAGBGs5JUCyT9wrdA4vuC7PwAAhz4fAAAAAAAAAAG1AQAAKAAAAOpl+YZ//cg/cHI0/bPBuz8AAJU+HwAAAAAAAAABtgEAACgAAAC+ukYpafjIP3A3mMGpors/AACpPh8AAAAAAAAAAbcBAAAoAAAAvrpGKWn4yD9s/PuFn4O7PwAAsT4vAAAAAAAAAAG4AQAAKAAAAOpl+YZ//cg/5KORLBBVuz8AALo+LwAAAAAAAAABuQEAACgAAABIvF5CrAfJP+QtWbX7Frs/AAC+Pi8AAAAAAAAAAboBAAAoAAAAAGkpuQUcyT9gmlIgYsm6PwCAwT4/AAAAAAAAAAG7AQAAKAAAAObApo11Nck/4AZMi8h7uj8AAMM+PwAAAAAAAAABvAEAACgAAAD6w9a/+1PJP+BVd9ipHro/AADGPk4AAAAAAAAAAb0BAAAoAAAAah1sra58yT/cpKIli8G5PwAAxz5eAAAAAAAAAAG+AQAAKAAAANp2AZthpck/3LgxN2JFuT8AAMw+XgAAAAAAAAABvwEAACgAAAB6e0nmKtPJP8yRJA0vqrg/AADOPm0AAAAAAAAAAcABAAAoAAAAFoCRMfQAyj9MEq2JbOC3PwAA1D5tAAAAAAAAAAHBAQAAKAAAAECG8ZUAPso/vBz9jpXYtj8AANY+kgAAAAAAAAABwgEAACgAAACWNwRYI4DKP7iTRv8kg7U/AIDYPpIAAAAAAAAAAcMBAAAoAAAA0kCU7rXbyj+oz/Mzqg60PwCA2T6SAAAAAAAAAAHEAQAAKAAAABBKJIVIN8s/oAuhaC+asj8AANQ+oQAAAAAAAAABxQEAACgAAABOU7Qb25LLPxSguPZDVLE/AADSPqEAAAAAAAAAAcYBAAAoAAAAXLGRVFfpyz8ILgTOpv2vPwAAij6hAAAAAAAAAAHHAQAAKAAAAGoPb43TP8w/+FYz6s9xrT8AAFM+0AAAAAAAAAAByAEAACgAAABMwploOZHMP+C6/kEDBas/AAAsPtAAAAAAAAAAAckBAAAoAAAALFyoTRVa1j8MyNYZ8luwPwAANj4AAAAAAAAAAAHKAQAAKAAAADmwaWNdTdY/hG9swGItsD8AAHk+EAAAAAAAAAABywEAACgAAACiWpA00krWP4Q00IRYDrA/AACEPhAAAAAAAAAAAcwBAAAoAAAAolqQNNJK1j8ILgTOpv2vPwCAiT4QAAAAAAAAAAHNAQAAKAAAAKJakDTSStY/CC4Ezqb9rz8AAJA+HwAAAAAAAAABzgEAACgAAAAMBbcFR0jWPwguBM6m/a8/AACSPh8AAAAAAAAAAc8BAAAoAAAADAW3BUdI1j8I82eSnN6vPwCAkz4vAAAAAAAAAAHQAQAAKAAAAHOv3da7RdY/CPNnkpzerz8AAJQ+LwAAAAAAAAAB0QEAACgAAADdWQSoMEPWPwjzZ5Kc3q8/AACUPj4AAAAAAAAAAdIBAAAoAAAARgQreaVA1j8I82eSnN6vPwAAlD4+AAAAAAAAAAHTAQAAKAAAAEYEK3mlQNY/CPNnkpzerz8AgJI+PgAAAAAAAAAB1AEAACgAAABGBCt5pUDWPwjzZ5Kc3q8/AACSPj4AAAAAAAAAAdUBAAAoAAAAsK5RSho+1j8I82eSnN6vPwAAlT5OAAAAAAAAAAHWAQAAKAAAABdZeBuPO9Y/CC4Ezqb9rz8AgJY+TgAAAAAAAAAB1wEAACgAAAAXWXgbjzvWP4Q00IRYDrA/AACbPk4AAAAAAAAAAdgBAAAoAAAAsK5RSho+1j+Eb2zAYi2wPwCAnD5OAAAAAAAAAAHZAQAAKAAAALCuUUoaPtY/DMjWGfJbsD8AgJ4+TgAAAAAAAAAB2gEAACgAAACwrlFKGj7WP4wgQXOBirA/AICfPm0AAAAAAAAAAdsBAAAoAAAARgQreaVA1j8QeavMELmwPwAAoz5tAAAAAAAAAAHcAQAAKAAAAHOv3da7RdY/EO/jQyX3sD8AgKQ+fQAAAAAAAAAB3QEAACgAAAAMBbcFR0jWP5BHTp20JbE/AACrPn0AAAAAAAAAAd4BAAAoAAAAolqQNNJK1j8UoLj2Q1SxPwAArj6NAAAAAAAAAAHfAQAAKAAAANAFQ5LoT9Y/FBbxbViSsT8AALg+jQAAAAAAAAAB4AEAACgAAABoWxzBc1LWP5RuW8fnwLE/AIC8PpwAAAAAAAAAAeEBAAAoAAAA/rD17/5U1j8Yx8Ugd++xPwAAyD6cAAAAAAAAAAHiAQAAKAAAAJUGzx6KV9Y/mB8wegYesj8AgMw+nAAAAAAAAAAB4wEAACgAAADEsYF8oFzWPxh4mtOVTLI/AIDWPqwAAAAAAAAAAeQBAAAoAAAA8lw02rZh1j+g0AQtJXuyPwAA2z6sAAAAAAAAAAHlAQAAKAAAACAI5zfNZtY/oAuhaC+asj8AAOY+uwAAAAAAAAAB5gEAACgAAAC2XcBmWGnWPyApb4a0qbI/AIDqPrsAAAAAAAAAAecBAAAoAAAAtl3AZlhp1j8gKW+GtKmyPwCA/T67AAAAAAAAAAHoAQAAKAAAALZdwGZYadY/IClvhrSpsj8AAAM/ywAAAAAAAAAB6QEAACgAAABOs5mV42vWP6ALoWgvmrI/AIAOP8sAAAAAAAAAAeoBAAAoAAAA5AhzxG5u1j8YszYPoGuyPwCAEz/bAAAAAAAAAAHrAQAAKAAAAHxeTPP5cNY/mB8wegYesj8AQB0/6gAAAAAAAAAB7AEAACgAAACqCf9QEHbWP5Qzv4vdobE/AEAhP/oAAAAAAAAAAe0BAAAoAAAAbwqL3bF91j8Q7+NDJfewPwAAJz8KAQAAAAAAAAHuAQAAKAAAAMtg8Jjeh9Y/hG9swGItsD8AgCk/CgEAAAAAAAAB7wEAACgAAAC9DC+DlpTWPwAvFcchaq4/AAArPykBAAAAAAAAAfABAAAoAAAA32Mgy2Sm1j/4flENfnmsPwDAKz8pAQAAAAAAAAHxAQAAKAAAAFwRd85fwtY/2EXXw2kzqT8AwCk/KQEAAAAAAAAB8gEAACgAAAAIaoAvcePWP7gg7IsscaU/AMAoPykBAAAAAAAAAfMBAAAoAAAASxhjvw0H1z+grNUGDgyiPwAAIj84AQAAAAAAAAH0AQAAKAAAAIzGRU+qKtc/8PpFjMoPnT8AAB8/OAEAAAAAAAAB9QEAACgAAAA3H0+wu0vXP8CIUfmhg5Y/AEAQP0gBAAAAAAAAAfYBAAAoAAAAec0xQFhv1z+AjJXdjTWQPwDACT9IAQAAAAAAAAH3AQAAKAAAAI7QYXLejdc/wLznK8A7hj8AAKg+WAEAAAAAAAAB+AEAACgAAADQfkQCe7HXP8BI7s++AXs/AABwPlgBAAAAAAAAAfkBAAAoAAAAqIIAwaLX1z+AkKEDQvlmPwAAOD53AQAAAAAAAAH6AQAAKAAAAH1MbtZ3Wtw/4DA3uRdDqz8AANQ9AAAAAAAAAAAB+wEAACgAAAAVokcFA13cP+BExsruxqo/AAARPhAAAAAAAAAAAfwBAAAoAAAAFaJHBQNd3D/Yk/EX0GmqPwAAGj4QAAAAAAAAAAH9AQAAKAAAAKv3IDSOX9w/2OIcZbEMqj8AACE+EAAAAAAAAAAB/gEAACgAAACr9yA0jl/cP9hs5O2czqk/AAA+PhAAAAAAAAAAAf8BAAAoAAAAq/cgNI5f3D/YMUiykq+pPwAASj4gAAAAAAAAAAEAAgAAKAAAAKv3IDSOX9w/2LsPO35xqT8AAEQ+IAAAAAAAAAABAQIAACgAAACr9yA0jl/cP9iAc/9zUqk/AABAPiAAAAAAAAAAAQICAAAoAAAAq/cgNI5f3D/YCjuIXxSpPwAAHj4gAAAAAAAAAAEDAgAAKAAAABWiRwUDXdw/2M+eTFX1qD8AAA8+IAAAAAAAAAABBAIAACgAAAB9TG7Wd1rcP9hZZtVAt6g/AADKPSAAAAAAAAAAAQUCAAAoAAAA5/aUp+xX3D/YWWbVQLeoPwAAqD0/AAAAAAAAAAEGAgAAKAAAAOf2lKfsV9w/2B7KmTaYqD8AAIQ9PwAAAAAAAAABBwIAACgAAABRobt4YVXcP9geypk2mKg/AABsPT8AAAAAAAAAAQgCAAAoAAAAuUviSdZS3D/I4y1eLHmoPwAA1j0/AAAAAAAAAAEJAgAAKAAAACH2CBtLUNw/yOMtXix5qD8AAAE+PwAAAAAAAAABCgIAACgAAACLoC/sv03cP8iokSIiWqg/AABEPj8AAAAAAAAAAQsCAAAoAAAA80pWvTRL3D/IqJEiIlqoPwAAYD4/AAAAAAAAAAEMAgAAKAAAAFv1fI6pSNw/yG315hc7qD8AAIo+TQAAAAAAAAABDQIAACgAAABb9XyOqUjcP8ht9eYXO6g/AACVPk0AAAAAAAAAAQ4CAAAoAAAAxZ+jXx5G3D/IMlmrDRyoPwCApz5cAAAAAAAAAAEPAgAAKAAAAMWfo18eRtw/yDJZqw0cqD8AAK8+XAAAAAAAAAABEAIAACgAAADFn6NfHkbcP8gyWasNHKg/AAC2PlwAAAAAAAAAARECAAAoAAAAxZ+jXx5G3D/IMlmrDRyoPwCAuD5cAAAAAAAAAAESAgAAKAAAAMWfo18eRtw/yDJZqw0cqD8AgLk+bAAAAAAAAAABEwIAACgAAABb9XyOqUjcP8iokSIiWqg/AAC6PmwAAAAAAAAAARQCAAAoAAAAW/V8jqlI3D/I4y1eLHmoPwAAuj5sAAAAAAAAAAEVAgAAKAAAAFv1fI6pSNw/2JQCEUvWqD8AALo+bAAAAAAAAAABFgIAACgAAABb9XyOqUjcP9hF18NpM6k/AAC8PnsAAAAAAAAAARcCAAAoAAAAW/V8jqlI3D/Yp4App+2pPwCAwz66AAAAAAAAAAEYAgAAKAAAAFv1fI6pSNw/4Akqj+Snqj8AAMc+2QAAAAAAAAABGQIAACgAAADzSla9NEvcP+CmbzAsgas/AIDMPtkAAAAAAAAAARoCAAAoAAAAi6Av7L9N3D/4flENfnmsPwCAzj7pAAAAAAAAAAEbAgAAKAAAACH2CBtLUNw/+FYz6s9xrT8AgM8++AAAAAAAAAABHAIAACgAAAAh9ggbS1DcPwBqsQIsia4/AADQPvgAAAAAAAAAAR0CAAAoAAAAIfYIG0tQ3D8IuMtWkr+vPwAA0D74AAAAAAAAAAEeAgAAKAAAAIugL+y/Tdw/DANzVfx6sD8AANA+CAEAAAAAAAABHwIAACgAAACLoC/sv03cP5AMsmGqBrE/AADRPggBAAAAAAAAASACAAAoAAAAi6Av7L9N3D8UFvFtWJKxPwCA0T4YAQAAAAAAAAEhAgAAKAAAAIugL+y/Tdw/mB8wegYesj8AANQ+GAEAAAAAAAABIgIAACgAAAAh9ggbS1DcP6ALoWgvmrI/AADVPhgBAAAAAAAAASMCAAAoAAAAIfYIG0tQ3D+k9xFXWBazPwAA2D43AQAAAAAAAAEkAgAAKAAAACH2CBtLUNw/JMa0J/yCsz8AANk+NwEAAAAAAAABJQIAACgAAAAh9ggbS1DcP6iUV/if77M/AADcPjcBAAAAAAAAASYCAAAoAAAAIfYIG0tQ3D+sRSyrvky0PwAA3T43AQAAAAAAAAEnAgAAKAAAACH2CBtLUNw/LNkyQFiatD8AgN0+RwEAAAAAAAABKAIAACgAAAAh9ggbS1DcP7RsOdXx57Q/AADePkcBAAAAAAAAASkCAAAoAAAAIfYIG0tQ3D80xaMugRa1PwCA3D5WAQAAAAAAAAEqAgAAKAAAACH2CBtLUNw/NABAaos1tT8AANw+VgEAAAAAAAABKwIAACgAAAAh9ggbS1DcPzg73KWVVLU/AADfPlYBAAAAAAAAASwCAAAoAAAAIfYIG0tQ3D84O9yllVS1PwCA4D5WAQAAAAAAAAEtAgAAKAAAACH2CBtLUNw/uFiqwxpktT8AgO0+ZgEAAAAAAAABLgIAACgAAAAh9ggbS1DcP7hYqsMaZLU/AIDzPmYBAAAAAAAAAS8CAAAoAAAAIfYIG0tQ3D+4WKrDGmS1PwDAAD91AQAAAAAAAAEwAgAAKAAAACH2CBtLUNw/uFiqwxpktT8AAAQ/dQEAAAAAAAABMQIAACgAAAC5S+JJ1lLcP7gdDogQRbU/AEAJP3UBAAAAAAAAATICAAAoAAAAfUxu1nda3D80xaMugRa1PwCACz91AQAAAAAAAAEzAgAAKAAAAKv3IDSOX9w/NE9rt2zYtD8AwA4/lQEAAAAAAAABNAIAACgAAAAJTobvumncP6yAyObIa7Q/AAAQP6QBAAAAAAAAATUCAAAoAAAA+/nE2XJ23D8od4naGuCzPwBAEj+0AQAAAAAAAAE2AgAAKAAAALOmj1DMitw/JBXgdN0lsz8AQBM/tAEAAAAAAAABNwIAACgAAAADqTP2sKHcPxh4mtOVTLI/AMAUP7QBAAAAAAAAATgCAAAoAAAAf1aK+au93D8U21QyTnOxPwCAFT/EAQAAAAAAAAE5AgAAKAAAAJNZuisy3Nw/DD4PkQaasD8AQBU/xAEAAAAAAAABOgIAACgAAAA/ssOMQ/3cPwhCk999ga8/AAAVP9MBAAAAAAAAATsCAAAoAAAAF7Z/S2sj3T/4kc8l2pCtPwAAET/TAQAAAAAAAAE8AgAAKAAAAMMOiax8RN0/4Byop0C/qz8AQA8/4wEAAAAAAAABPQIAACgAAABvZ5INjmXdP9gxSLKSr6k/AMAIP+MBAAAAAAAAAT4CAAAoAAAAsRV1nSqJ3T/IlRMKxkKnPwAABj/yAQAAAAAAAAE/AgAAKAAAAIsZMVxSr90/sIOm6uSXpD8AgNg+8gEAAAAAAAABQAIAACgAAAApHnmnG93dP5g2nY/5zaE/AIDBPgICAAAAAAAAAUECAAAoAAAA981zUPsP3j8ASWDgMEaePwAAsz4CAgAAAAAAAAFCAgAAKAAAACsolcpPQN4/0MLcOzE2mD8AAK4+IQIAAAAAAAABQwIAACgAAAD/qmQr6jrtP1M7oBG0QtE/AAAUPgAAAAAAAAAAAUQCAAAoAAAA/6pkK+o67T9vICY1OfHQPwAASz4QAAAAAAAAAAFFAgAAKAAAADMA+JOkOe0/b+WJ+S7S0D8AAFc+EAAAAAAAAAABRgIAACgAAABnVYv8XjjtP62bBi9iq9A/AABgPhAAAAAAAAAAAUcCAAAoAAAAZ1WL/F447T/N9sTJ+5fQPwAAXT4QAAAAAAAAAAFIAgAAKAAAAJ2qHmUZN+0/jcoPHbSA0D8AAFo+HwAAAAAAAAABSQIAACgAAADR/7HN0zXtP+sW5yiLZdA/AABwPh8AAAAAAAAAAUoCAAAoAAAAOarYnkgz7T9LY740YkrQPwAAez4vAAAAAAAAAAFLAgAAKAAAAKNU/2+9MO0/6aCusXYn0D8AAJE+LwAAAAAAAAABTAIAACgAAABBVLmp7CztP+llEnZsCNA/AACaPj8AAAAAAAAAAU0CAAAoAAAARv6ZtJAm7T/OVex0xNLPPwCAqT4/AAAAAAAAAAFOAgAAKAAAAIH9DSjvHu0/CtHMbu2Mzz8AALA+PwAAAAAAAAABTwIAACgAAADwURUECBbtP0pMrWgWR88/AAC2PlIAAAAAAAAAAVACAAAoAAAAyFBDsZUK7T/IuKbTfPnOPwCAuD5SAAAAAAAAAAFRAgAAKAAAAKJPcV4j/+w/QiWgPuOrzj8AALU+YgAAAAAAAAABUgIAACgAAADk+MXcJfHsP8CRmalJXs4/AICzPmIAAAAAAAAAAVMCAAAoAAAA8EyH8m3k7D8+/pIUsBDOPwAAsD5xAAAAAAAAAAFUAgAAKAAAAP2gSAi21+w/vmqMfxbDzT8AgK4+cQAAAAAAAAABVQIAACgAAAAJ9Qke/srsP/jlbHk/fc0/AIC0PnEAAAAAAAAAAVYCAAAoAAAAF0nLM0a+7D82YU1zaDfNPwCAtz6RAAAAAAAAAAFXAgAAKAAAACOdjEmOsew/NusU/FP5zD8AAME+kQAAAAAAAAABWAIAACgAAAAw8U1f1qTsP/SDwxMCw8w/AADFPpEAAAAAAAAAAVkCAAAoAAAAPUUPdR6Y7D80OkBJNZzMPwCAyT6gAAAAAAAAAAFaAgAAKAAAAEqZ0Ipmi+w/8g2LnO2EzD8AAMs+oAAAAAAAAAABWwIAACgAAAD07Eva3XrsP3LwvH5odcw/AIDLPqAAAAAAAAAAAVwCAAAoAAAAB+vt+sln7D8y/6MNK33MPwAAzD6wAAAAAAAAAAFdAgAAKAAAALnoSVXlUOw/NDpASTWczD8AgMg+sAAAAAAAAAABXgIAACgAAADSkMyAdTfsPzSweMBJ2sw/AADHPsAAAAAAAAAAAV8CAAAoAAAAuOO7Q0sf7D82YU1zaDfNPwAAxj7AAAAAAAAAAAFgAgAAKAAAANGLPm/bBew/fD7X0s6rzT8AAMY+zwAAAAAAAAABYQIAACgAAACHM3vUmujrPwBIFt98N84/AADHPs8AAAAAAAAAAWICAAAoAAAA3dpxc4nH6z8GbyMJsNLOPwCAxz7fAAAAAAAAAAFjAgAAKAAAAGfX+3oypes/iu6ajHKczz8AgNE+3wAAAAAAAAABZAIAACgAAADv04WC24LrP6vqMXxDTtA/AADWPu4AAAAAAAAAAWUCAAAoAAAARXt8Icph6z+Pe+TP0t3QPwCA3T7uAAAAAAAAAAFmAgAAKAAAAJkic8C4QOs/cwyXI2Jt0T8AAOA+/gAAAAAAAAABZwIAACgAAAC6dNb27CDrP/dQcmsaGNI/AIDgPv4AAAAAAAAAAWgCAAAoAAAAQ3Fg/pX+6j8/pDRClcrSPwAA4D4dAQAAAAAAAAFpAgAAKAAAAMtt6gU/3Oo/xegPik110z8AAOA+HQEAAAAAAAABagIAACgAAADsv008c7zqP8tKue+KL9Q/AADgPh0BAAAAAAAAAWsCAAAoAAAA2LwdCu2d6j+Ru0nkivHUPwAA4T4dAQAAAAAAAAFsAgAAKAAAAI9kWm+sgOo/GTvBZ0271T8AgOE+LQEAAAAAAAABbQIAACgAAABHDJfUa2PqP1/JH3rSjNY/AADmPi0BAAAAAAAAAW4CAAAoAAAAmrONc1pC6j8ndUyq3G3XPwAA6D49AQAAAAAAAAFvAgAAKAAAACSwF3sDIOo/zYoeBEND2D8AAPE+PQEAAAAAAAABcAIAACgAAAAPredIfQHqP9ViAOGUO9k/AAD1PkwBAAAAAAAAAXECAAAoAAAAXqr93Mfm6T8dLPsuJCzaPwCA+T5MAQAAAAAAAAFyAgAAKAAAAA6oWTfjz+k/BW6CNdIY2z8AAPs+XAEAAAAAAAABcwIAACgAAABW+47AibvpPw1GZBIkEdw/AID7PlwBAAAAAAAAAXQCAAAoAAAAAU8KEAGr6T/3h+sY0v3cPwAA/D57AQAAAAAAAAF1AgAAKAAAAOD3GMgymek/ITHEB9Ig3j8AAPw+ewEAAAAAAAABdgIAACgAAADtS9rdeozpPylEQiAuON8/AAD8PnsBAAAAAAAAAXcCAAAoAAAAKEtOUdmE6T9oSthaTxbgPwAA/D57AQAAAAAAAAF4AgAAKAAAAGNKwsQ3fek/LkUw2Dqa4D8AAPw+ewEAAAAAAAABeQIAACgAAADM9OiVrHrpP4Bt5yJzFOE/AAD8PosBAAAAAAAAAXoCAAAoAAAAafSiz9t26T8k0uTJuozhPwAA/D6LAQAAAAAAAAF7AgAAKAAAANKeyaBQdOk/KL5VuOMI4j8AAPw+mgEAAAAAAAABfAIAACgAAAAH9FwJC3PpPx5fmbs6f+I/AAD8PpoBAAAAAAAAAX0CAAAoAAAAnUk2OJZ16T8SAN2+kfXiPwAA/T6qAQAAAAAAAAF+AgAAKAAAAGn0os/bduk/FuxNrbpx4z8AgP0+qgEAAAAAAAABfwIAACgAAACXn1Ut8nvpPwiNkbAR6OM/AID9ProBAAAAAAAAAYACAAAoAAAA+Z+b88J/6T+8PLxCK2bkPwAA/j66AQAAAAAAAAGBAgAAKAAAAPP1uugehuk/wCgtMVTi5D8AAP8+2QEAAAAAAAABggIAACgAAAAhoW1GNYvpP7TJcDSrWOU/AID/PtkBAAAAAAAAAYMCAAAoAAAA56H50taS6T9oeZvGxNblPwCAAj/ZAQAAAAAAAAGEAgAAKAAAAKyihV94muk/Dt6YbQxP5j8AAAQ/2QEAAAAAAAABhQIAACgAAAAI+eoapaTpP3JRfaMWz+Y/AEAGP+gBAAAAAAAAAYYCAAAoAAAA+qQpBV2x6T80TNUgAlPnPwBABz/oAQAAAAAAAAGHAgAAKAAAAIWmQR6gwOk/inSMazrN5z8AAAs/+AEAAAAAAAABiAIAACgAAABwqJ/9s9PpP/4ynowWU+g/AMAMP/gBAAAAAAAAAYkCAAAoAAAAXqr93Mfm6T9SW1XXTs3oPwDADj8IAgAAAAAAAAGKAgAAKAAAABZXyFMh++k/poMMIodH6T8AgA8/CAIAAAAAAAABiwIAACgAAADNA5PKeg/qP7q6qvuByek/AIARPxcCAAAAAAAAAYwCAAAoAAAAhrBdQdQj6j9watWNm0fqPwBAEj8XAgAAAAAAAAGNAgAAKAAAANayAee4Ouo/lOygUmjP6j8AABU/NwIAAAAAAAABjgIAACgAAAAltaWMnVHqP4aN5FW/Res/AAAWPzcCAAAAAAAAAY8CAAAoAAAAP2K2ycdp6j+q1BPfga7rPwBAFz83AgAAAAAAAAGQAgAAKAAAAIm6eWQIh+o/3mZwUxYd7D8AwBc/NwIAAAAAAAABkQIAACgAAABoaBYu1KbqP1Lq5Tjog+w/AIAYPzcCAAAAAAAAAZICAAAoAAAAsMDZyBTE6j9EUI0ANdvsPwDAGD9GAgAAAAAAAAGTAgAAKAAAAGPDwzTK3uo/ZlwgTu0k7T8AwBg/RgIAAAAAAAABlAIAACgAAADgcBo4xfrqP3gdhrDTaO0/AAAZP0sCAAAAAAAAAZUCAAAoAAAAi8kjmdYb6z8sV3jL2KjtPwDAFj9LAgAAAAAAAAGWAgAAKAAAADB4TO9DQ+s/bL7Jsyrf7T8AwBU/WgIAAAAAAAABlwIAACgAAAAKfAiua2nrP46PwMXYCe4/AEAWP1oCAAAAAAAAAZgCAAAoAAAASyrrPQiN6z+QylwB4yjuPwCAFj9qAgAAAAAAAAGZAgAAKAAAACUup/wvs+s/0PYRripA7j8AABk/agIAAAAAAAABmgIAACgAAAAr3RUZbt7rP6BQJii/Te4/AAAaP4kCAAAAAAAAAZsCAAAoAAAAyuFdZDcM7D9QFODLr0/uPwBAID+JAgAAAAAAAAGcAgAAKAAAAJ07ORi7OOw/kAX5PO1H7j8AACM/iQIAAAAAAAABnQIAACgAAADTlVqSD2nsPwCd/TOWMu4/AEApP5kCAAAAAAAAAZ4CAAAoAAAAA0abAcCf7D/+YWH4ixPuPwAALD+ZAgAAAAAAAAGfAgAAKAAAAGZLb9kq1ew/7NuX0a/u7T8AAC4/mQIAAAAAAAABoAIAACgAAADIUEOxlQrtP2yDLXggwO0/AMAuP6kCAAAAAAAAAaECAAAoAAAAJaw2flxG7T9YwscVOnztPwCALz+pAgAAAAAAAAGiAgAAKAAAAE6yluJog+0/1i7BgKAu7T8AwC8/uAIAAAAAAAABowIAACgAAAC0t2q607jtP/QTR6Ql3ew/AIAwP7gCAAAAAAAAAaQCAAAoAAAArRIYwcnw7T/yYnLxBoDsPwDAMD/IAgAAAAAAAAGlAgAAKAAAAD3DnvZKK+4/zhtDaEQX7D8AwDA/yAIAAAAAAAABpgIAACgAAADVHQY3cF/uPwpchyZjsus/AAAxP9cCAAAAAAAAAacCAAAoAAAA1yKUSAqR7j/Efv3G/D3rPwAAMT/nAgAAAAAAAAGoAgAAKAAAAKPSjvHpw+4/dFZGfMTD6j8AADE/9wIAAAAAAAABqQIAACgAAACj1xwDhPXuP14fqKLJQeo/AIAxP/cCAAAAAAAAAaoCAAAoAAAAQ9xkTk0j7z8qUq/yKrTpPwDAMT/3AgAAAAAAAAGrAgAAKAAAAOmKjaS6Su8/5jmJV7og6T8AADM/9wIAAAAAAAABrAIAACgAAACT45YFzGvvPzBPwomWg+g/AIAzP/cCAAAAAAAAAa0CAAAoAAAAqebGN1KK7z9qGc7QoODnPwAANj8GAwAAAAAAAAGuAgAAKAAAAPE+itKSp+8/RFxm0Mk55z8AADc/BgMAAAAAAAABrwIAACgAAADVlgenAsHvP67MXZ0/ieY/AAA6PxYDAAAAAAAAAbACAAAoAAAAj0PSHVzV7z+KD/acaOLlPwAAOz8WAwAAAAAAAAGxAgAAKAAAABdF6jaf5O8/lPh5Iv0t5T8AwDw/JgMAAAAAAAABsgIAACgAAAB1m0/yy+7vPxC0ntpEg+Q/AIA9PyYDAAAAAAAAAbMCAAAoAAAA15uVuJzy7z8IUvV0B8njPwAAQT9FAwAAAAAAAAG0AgAAKAAAANeblbic8u8/srMFs7oQ4z8AwEI/VAMAAAAAAAABtQIAACgAAACr8OJahu3vP7yciThPXOI/AIBDP2QDAAAAAAAAAbYCAAAoAAAAF0XqNp/k7z92Scdh1KnhPwAARD9kAwAAAAAAAAG3AgAAKAAAAPFDGOQs2e8/sBPTqN4G4T8AgEQ/ZAMAAAAAAAABuAIAACgAAAAx7WxiL8vvPyrP92AmXOA/AMBEP2QDAAAAAAAAAbkCAAAoAAAAResOgxu47z8pf95bOFffPwBARD9kAwAAAAAAAAG6AgAAKAAAAI0+RAzCo+8//SQxuhnX3T8AAEQ/ZAMAAAAAAAABuwIAACgAAADbO1qgDInvP1Ej7nGKhdw/AMBBP3QDAAAAAAAAAbwCAAAoAAAAZTjkp7Vm7z8FboI10hjbPwDAQD90AwAAAAAAAAG9AgAAKAAAAIs0KOmNQO8/G3smfAXP2T8AQDw/kwMAAAAAAAABvgIAACgAAABJhkVZ8RzvP3F54zN2fdg/AEA6P5MDAAAAAAAAAb8CAAAoAAAAny08+N/77j9nZmUbGmbXPwBAOT+jAwAAAAAAAAHAAgAAKAAAAJHU7ND91u4/36tRXE191j8AADk/owMAAAAAAAABwQIAACgAAABV0OpLBa3uP9cODLsFpNU/AIA6P6MDAAAAAAAAAcICAAAoAAAATSF8L8eB7j9Rj5Q3Q9rUPwBAOz+jAwAAAAAAAAHDAgAAKAAAAN3H5kEUWe4/i1mgfk031D8AgDg/owMAAAAAAAABxAIAACgAAABzGDJfBSruPwdQYXKfq9M/AAA3P7IDAAAAAAAAAcUCAAAoAAAA273KHuD17T/BctcSOTfTPwBAGj+yAwAAAAAAAAHGAgAAKAAAAA4O0HUAw+0/XzqPGDnW0j8AAA0/wgMAAAAAAAABxwIAACgAAAAUsyJvCovtP30fFTy+hNI/AAAGP8IDAAAAAAAAAcgCAAAoAAAAIAJWc7hM7T+7mvU15z7SPwDAAz/hAwAAAAAAAAs="/>
</p:tagLst>
</file>

<file path=ppt/tags/tag50.xml><?xml version="1.0" encoding="utf-8"?>
<p:tagLst xmlns:a="http://schemas.openxmlformats.org/drawingml/2006/main" xmlns:r="http://schemas.openxmlformats.org/officeDocument/2006/relationships" xmlns:p="http://schemas.openxmlformats.org/presentationml/2006/main">
  <p:tag name="ATHENA.MIXSHAPE" val="|streamable=true|audioOnly=true|recordStart=18664|recordEnd=116697|recordLength=147866|start=18664|end=116697|audioFormat={00001610-0000-0010-8000-00AA00389B71}|audioRate=44100|muted=false|volume=0.8|fadeIn=0|fadeOut=0|videoFormat={34363248-0000-0010-8000-00AA00389B71}|videoRate=15|videoWidth=256|videoHeight=256"/>
</p:tagLst>
</file>

<file path=ppt/tags/tag51.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2kLT8JAwAAAAQAAAAFAAAABwMAAAAAAQAAAAQAAAAECUlua0F0b21WMQIAAAAJBAAAAAkFAAAACQYAAAAJBwAAAAUEAAAAC1BlblN0cm9rZVYxBAAAAApBdHRyaWJ1dGVzBVRyYWNlCVN0YXJ0VGltZQRUeXBlBAQABA9QZW5BdHRyaWJ1dGVzVjECAAAACklua1RyYWNlVjECAAAAEAxBY3Rpb25UeXBlVjECAAAAAgAAAAkIAAAACQkAAABjTgAAAAAAAAX2////DEFjdGlvblR5cGVWMQEAAAAHdmFsdWVfXwAIAgAAAAAAAAABBQAAAAQAAAAJCwAAAAkMAAAAxZgAAAAAAAAB8/////b///8AAAAAAQYAAAAEAAAACQ4AAAAJDwAAAK8WAQAAAAAAAfD////2////AAAAAAEHAAAABAAAAAkRAAAACRIAAAAvMQEAAAAAAAHt////9v///wAAAAAFCAAAAA9QZW5BdHRyaWJ1dGVzVjEKAAAAB19jb2xvckEHX2NvbG9yUgdfY29sb3JHB19jb2xvckIKRml0VG9DdXJ2ZQZIZWlnaHQOSWdub3JlUHJlc3N1cmUNSXNIaWdobGlnaHRlcgVTaGFwZQVXaWR0aAAAAAAAAAAABAACAgICAQYBAQxCcnVzaFNoYXBlVjECAAAABgIAAAD/cDCgAAAAAAAAAAhAAAAF7P///wxCcnVzaFNoYXBlVjEBAAAAB3ZhbHVlX18ACAIAAAABAAAAAAAAAAAACEAFCQAAAApJbmtUcmFjZVYxAwAAAA1MaXN0YDErX2l0ZW1zDExpc3RgMStfc2l6ZQ9MaXN0YDErX3ZlcnNpb24EAAAYU2hhcmVkLklua2luZy5JbmtQb2ludFtdAgAAAAgIAgAAAAkVAAAAzwAAAM8AAAABCwAAAAgAAAD/cDCgAAAAAAAAAAhAAAAB6v///+z///8BAAAAAAAAAAAACEABDAAAAAkAAAAJFwAAAHcBAAB3AQAAAQ4AAAAIAAAA/3AwoAAAAAAAAAAIQAAAAej////s////AQAAAAAAAAAAAAhAAQ8AAAAJAAAACRkAAAASAQAAEgEAAAERAAAACAAAAP9wMKAAAAAAAAAACEAAAAHm////7P///wEAAAAAAAAAAAAIQAESAAAACQAAAAkbAAAAhAAAAIQAAAAHFQAAAAABAAAAAAEAAAQKSW5rUG9pbnRWMQIAAAAJHAAAAAkdAAAACR4AAAAJHwAAAAkgAAAACSEAAAAJIgAAAAkjAAAACSQAAAAJJQAAAAkmAAAACScAAAAJKAAAAAkpAAAACSoAAAAJKwAAAAksAAAACS0AAAAJLgAAAAkvAAAACTAAAAAJMQAAAAkyAAAACTMAAAAJNAAAAAk1AAAACTYAAAAJNwAAAAk4AAAACTkAAAAJOgAAAAk7AAAACTwAAAAJPQAAAAk+AAAACT8AAAAJQAAAAAlBAAAACUIAAAAJQwAAAAlEAAAACUUAAAAJRgAAAAlHAAAACUgAAAAJSQAAAAlKAAAACUsAAAAJTAAAAAlNAAAACU4AAAAJTwAAAAlQAAAACVEAAAAJUgAAAAlTAAAACVQAAAAJVQAAAAlWAAAACVcAAAAJWAAAAAlZAAAACVoAAAAJWwAAAAlcAAAACV0AAAAJXgAAAAlfAAAACWAAAAAJYQAAAAliAAAACWMAAAAJZAAAAAllAAAACWYAAAAJZwAAAAloAAAACWkAAAAJagAAAAlrAAAACWwAAAAJbQAAAAluAAAACW8AAAAJcAAAAAlxAAAACXIAAAAJcwAAAAl0AAAACXUAAAAJdgAAAAl3AAAACXgAAAAJeQAAAAl6AAAACXsAAAAJfAAAAAl9AAAACX4AAAAJfwAAAAmAAAAACYEAAAAJggAAAAmDAAAACYQAAAAJhQAAAAmGAAAACYcAAAAJiAAAAAmJAAAACYoAAAAJiwAAAAmMAAAACY0AAAAJjgAAAAmPAAAACZAAAAAJkQAAAAmSAAAACZMAAAAJlAAAAAmVAAAACZYAAAAJlwAAAAmYAAAACZkAAAAJmgAAAAmbAAAACZwAAAAJnQAAAAmeAAAACZ8AAAAJoAAAAAmhAAAACaIAAAAJowAAAAmkAAAACaUAAAAJpgAAAAmnAAAACagAAAAJqQAAAAmqAAAACasAAAAJrAAAAAmtAAAACa4AAAAJrwAAAAmwAAAACbEAAAAJsgAAAAmzAAAACbQAAAAJtQAAAAm2AAAACbcAAAAJuAAAAAm5AAAACboAAAAJuwAAAAm8AAAACb0AAAAJvgAAAAm/AAAACcAAAAAJwQAAAAnCAAAACcMAAAAJxAAAAAnFAAAACcYAAAAJxwAAAAnIAAAACckAAAAJygAAAAnLAAAACcwAAAAJzQAAAAnOAAAACc8AAAAJ0AAAAAnRAAAACdIAAAAJ0wAAAAnUAAAACdUAAAAJ1gAAAAnXAAAACdgAAAAJ2QAAAAnaAAAACdsAAAAJ3AAAAAndAAAACd4AAAAJ3wAAAAngAAAACeEAAAAJ4gAAAAnjAAAACeQAAAAJ5QAAAAnmAAAACecAAAAJ6AAAAAnpAAAACeoAAAANMQcXAAAAAAEAAAAAAgAABApJbmtQb2ludFYxAgAAAAnrAAAACewAAAAJ7QAAAAnuAAAACe8AAAAJ8AAAAAnxAAAACfIAAAAJ8wAAAAn0AAAACfUAAAAJ9gAAAAn3AAAACfgAAAAJ+QAAAAn6AAAACfsAAAAJ/AAAAAn9AAAACf4AAAAJ/wAAAAkAAQAACQEBAAAJAgEAAAkDAQAACQQBAAAJBQEAAAkGAQAACQcBAAAJCAEAAAkJAQAACQoBAAAJCwEAAAkMAQAACQ0BAAAJDgEAAAkPAQAACRABAAAJEQEAAAkSAQAACRMBAAAJFAEAAAkVAQAACRYBAAAJFwEAAAkYAQAACRkBAAAJGgEAAAkbAQAACRwBAAAJHQEAAAkeAQAACR8BAAAJIAEAAAkhAQAACSIBAAAJIwEAAAkkAQAACSUBAAAJJgEAAAknAQAACSgBAAAJKQEAAAkqAQAACSsBAAAJLAEAAAktAQAACS4BAAAJLwEAAAkwAQAACTEBAAAJMgEAAAkzAQAACTQBAAAJNQEAAAk2AQAACTcBAAAJOAEAAAk5AQAACToBAAAJOwEAAAk8AQAACT0BAAAJPgEAAAk/AQAACUABAAAJQQEAAAlCAQAACUMBAAAJRAEAAAlFAQAACUYBAAAJRwEAAAlIAQAACUkBAAAJSgEAAAlLAQAACUwBAAAJTQEAAAlOAQAACU8BAAAJUAEAAAlRAQAACVIBAAAJUwEAAAlUAQAACVUBAAAJVgEAAAlXAQAACVgBAAAJWQEAAAlaAQAACVsBAAAJXAEAAAldAQAACV4BAAAJXwEAAAlgAQAACWEBAAAJYgEAAAljAQAACWQBAAAJZQEAAAlmAQAACWcBAAAJaAEAAAlpAQAACWoBAAAJawEAAAlsAQAACW0BAAAJbgEAAAlvAQAACXABAAAJcQEAAAlyAQAACXMBAAAJdAEAAAl1AQAACXYBAAAJdwEAAAl4AQAACXkBAAAJegEAAAl7AQAACXwBAAAJfQEAAAl+AQAACX8BAAAJgAEAAAmBAQAACYIBAAAJgwEAAAmEAQAACYUBAAAJhgEAAAmHAQAACYgBAAAJiQEAAAmKAQAACYsBAAAJjAEAAAmNAQAACY4BAAAJjwEAAAmQAQAACZEBAAAJkgEAAAmTAQAACZQBAAAJlQEAAAmWAQAACZcBAAAJmAEAAAmZAQAACZoBAAAJmwEAAAmcAQAACZ0BAAAJngEAAAmfAQAACaABAAAJoQEAAAmiAQAACaMBAAAJpAEAAAmlAQAACaYBAAAJpwEAAAmoAQAACakBAAAJqgEAAAmrAQAACawBAAAJrQEAAAmuAQAACa8BAAAJsAEAAAmxAQAACbIBAAAJswEAAAm0AQAACbUBAAAJtgEAAAm3AQAACbgBAAAJuQEAAAm6AQAACbsBAAAJvAEAAAm9AQAACb4BAAAJvwEAAAnAAQAACcEBAAAJwgEAAAnDAQAACcQBAAAJxQEAAAnGAQAACccBAAAJyAEAAAnJAQAACcoBAAAJywEAAAnMAQAACc0BAAAJzgEAAAnPAQAACdABAAAJ0QEAAAnSAQAACdMBAAAJ1AEAAAnVAQAACdYBAAAJ1wEAAAnYAQAACdkBAAAJ2gEAAAnbAQAACdwBAAAJ3QEAAAneAQAACd8BAAAJ4AEAAAnhAQAACeIBAAAJ4wEAAAnkAQAACeUBAAAJ5gEAAAnnAQAACegBAAAJ6QEAAAnqAQAACesBAAAJ7AEAAAntAQAACe4BAAAJ7wEAAAnwAQAACfEBAAAJ8gEAAAnzAQAACfQBAAAJ9QEAAAn2AQAACfcBAAAJ+AEAAAn5AQAACfoBAAAJ+wEAAAn8AQAACf0BAAAJ/gEAAAn/AQAACQACAAAJAQIAAAkCAgAACQMCAAAJBAIAAAkFAgAACQYCAAAJBwIAAAkIAgAACQkCAAAJCgIAAAkLAgAACQwCAAAJDQIAAAkOAgAACQ8CAAAJEAIAAAkRAgAACRICAAAJEwIAAAkUAgAACRUCAAAJFgIAAAkXAgAACRgCAAAJGQIAAAkaAgAACRsCAAAJHAIAAAkdAgAACR4CAAAJHwIAAAkgAgAACSECAAAJIgIAAAkjAgAACSQCAAAJJQIAAAkmAgAACScCAAAJKAIAAAkpAgAACSoCAAAJKwIAAAksAgAACS0CAAAJLgIAAAkvAgAACTACAAAJMQIAAAkyAgAACTMCAAAJNAIAAAk1AgAACTYCAAAJNwIAAAk4AgAACTkCAAAJOgIAAAk7AgAACTwCAAAJPQIAAAk+AgAACT8CAAAJQAIAAAlBAgAACUICAAAJQwIAAAlEAgAACUUCAAAJRgIAAAlHAgAACUgCAAAJSQIAAAlKAgAACUsCAAAJTAIAAAlNAgAACU4CAAAJTwIAAAlQAgAACVECAAAJUgIAAAlTAgAACVQCAAAJVQIAAAlWAgAACVcCAAAJWAIAAAlZAgAACVoCAAAJWwIAAAlcAgAACV0CAAAJXgIAAAlfAgAACWACAAAJYQIAAA2JBxkAAAAAAQAAAAACAAAECklua1BvaW50VjECAAAACWICAAAJYwIAAAlkAgAACWUCAAAJZgIAAAlnAgAACWgCAAAJaQIAAAlqAgAACWsCAAAJbAIAAAltAgAACW4CAAAJbwIAAAlwAgAACXECAAAJcgIAAAlzAgAACXQCAAAJdQIAAAl2AgAACXcCAAAJeAIAAAl5AgAACXoCAAAJewIAAAl8AgAACX0CAAAJfgIAAAl/AgAACYACAAAJgQIAAAmCAgAACYMCAAAJhAIAAAmFAgAACYYCAAAJhwIAAAmIAgAACYkCAAAJigIAAAmLAgAACYwCAAAJjQIAAAmOAgAACY8CAAAJkAIAAAmRAgAACZICAAAJkwIAAAmUAgAACZUCAAAJlgIAAAmXAgAACZgCAAAJmQIAAAmaAgAACZsCAAAJnAIAAAmdAgAACZ4CAAAJnwIAAAmgAgAACaECAAAJogIAAAmjAgAACaQCAAAJpQIAAAmmAgAACacCAAAJqAIAAAmpAgAACaoCAAAJqwIAAAmsAgAACa0CAAAJrgIAAAmvAgAACbACAAAJsQIAAAmyAgAACbMCAAAJtAIAAAm1AgAACbYCAAAJtwIAAAm4AgAACbkCAAAJugIAAAm7AgAACbwCAAAJvQIAAAm+AgAACb8CAAAJwAIAAAnBAgAACcICAAAJwwIAAAnEAgAACcUCAAAJxgIAAAnHAgAACcgCAAAJyQIAAAnKAgAACcsCAAAJzAIAAAnNAgAACc4CAAAJzwIAAAnQAgAACdECAAAJ0gIAAAnTAgAACdQCAAAJ1QIAAAnWAgAACdcCAAAJ2AIAAAnZAgAACdoCAAAJ2wIAAAncAgAACd0CAAAJ3gIAAAnfAgAACeACAAAJ4QIAAAniAgAACeMCAAAJ5AIAAAnlAgAACeYCAAAJ5wIAAAnoAgAACekCAAAJ6gIAAAnrAgAACewCAAAJ7QIAAAnuAgAACe8CAAAJ8AIAAAnxAgAACfICAAAJ8wIAAAn0AgAACfUCAAAJ9gIAAAn3AgAACfgCAAAJ+QIAAAn6AgAACfsCAAAJ/AIAAAn9AgAACf4CAAAJ/wIAAAkAAwAACQEDAAAJAgMAAAkDAwAACQQDAAAJBQMAAAkGAwAACQcDAAAJCAMAAAkJAwAACQoDAAAJCwMAAAkMAwAACQ0DAAAJDgMAAAkPAwAACRADAAAJEQMAAAkSAwAACRMDAAAJFAMAAAkVAwAACRYDAAAJFwMAAAkYAwAACRkDAAAJGgMAAAkbAwAACRwDAAAJHQMAAAkeAwAACR8DAAAJIAMAAAkhAwAACSIDAAAJIwMAAAkkAwAACSUDAAAJJgMAAAknAwAACSgDAAAJKQMAAAkqAwAACSsDAAAJLAMAAAktAwAACS4DAAAJLwMAAAkwAwAACTEDAAAJMgMAAAkzAwAACTQDAAAJNQMAAAk2AwAACTcDAAAJOAMAAAk5AwAACToDAAAJOwMAAAk8AwAACT0DAAAJPgMAAAk/AwAACUADAAAJQQMAAAlCAwAACUMDAAAJRAMAAAlFAwAACUYDAAAJRwMAAAlIAwAACUkDAAAJSgMAAAlLAwAACUwDAAAJTQMAAAlOAwAACU8DAAAJUAMAAAlRAwAACVIDAAAJUwMAAAlUAwAACVUDAAAJVgMAAAlXAwAACVgDAAAJWQMAAAlaAwAACVsDAAAJXAMAAAldAwAACV4DAAAJXwMAAAlgAwAACWEDAAAJYgMAAAljAwAACWQDAAAJZQMAAAlmAwAACWcDAAAJaAMAAAlpAwAACWoDAAAJawMAAAlsAwAACW0DAAAJbgMAAAlvAwAACXADAAAJcQMAAAlyAwAACXMDAAAN7gcbAAAAAAEAAAAAAQAABApJbmtQb2ludFYxAgAAAAl0AwAACXUDAAAJdgMAAAl3AwAACXgDAAAJeQMAAAl6AwAACXsDAAAJfAMAAAl9AwAACX4DAAAJfwMAAAmAAwAACYEDAAAJggMAAAmDAwAACYQDAAAJhQMAAAmGAwAACYcDAAAJiAMAAAmJAwAACYoDAAAJiwMAAAmMAwAACY0DAAAJjgMAAAmPAwAACZADAAAJkQMAAAmSAwAACZMDAAAJlAMAAAmVAwAACZYDAAAJlwMAAAmYAwAACZkDAAAJmgMAAAmbAwAACZwDAAAJnQMAAAmeAwAACZ8DAAAJoAMAAAmhAwAACaIDAAAJowMAAAmkAwAACaUDAAAJpgMAAAmnAwAACagDAAAJqQMAAAmqAwAACasDAAAJrAMAAAmtAwAACa4DAAAJrwMAAAmwAwAACbEDAAAJsgMAAAmzAwAACbQDAAAJtQMAAAm2AwAACbcDAAAJuAMAAAm5AwAACboDAAAJuwMAAAm8AwAACb0DAAAJvgMAAAm/AwAACcADAAAJwQMAAAnCAwAACcMDAAAJxAMAAAnFAwAACcYDAAAJxwMAAAnIAwAACckDAAAJygMAAAnLAwAACcwDAAAJzQMAAAnOAwAACc8DAAAJ0AMAAAnRAwAACdIDAAAJ0wMAAAnUAwAACdUDAAAJ1gMAAAnXAwAACdgDAAAJ2QMAAAnaAwAACdsDAAAJ3AMAAAndAwAACd4DAAAJ3wMAAAngAwAACeEDAAAJ4gMAAAnjAwAACeQDAAAJ5QMAAAnmAwAACecDAAAJ6AMAAAnpAwAACeoDAAAJ6wMAAAnsAwAACe0DAAAJ7gMAAAnvAwAACfADAAAJ8QMAAAnyAwAACfMDAAAJ9AMAAAn1AwAACfYDAAAJ9wMAAA18BRwAAAAKSW5rUG9pbnRWMQQAAAABWAFZDlByZXNzdXJlRmFjdG9yCVRpbWVTdGFtcAAAAAAGBgsQAgAAAFyxIC/JA9g/gLbMGKbZjz8AACk+AAAAAAAAAAABHQAAABwAAABoKtJ4zAbYPwBFPVAvL40/AABnPhAAAAAAAAAAAR4AAAAcAAAAXLEgL8kD2D8ART1QLy+NPwAAdT4QAAAAAAAAAAEfAAAAHAAAAFyxIC/JA9g/gPkydTVoiz8AAH8+EAAAAAAAAAABIAAAABwAAABoKtJ4zAbYP4DTrYe4hIo/AACNPhAAAAAAAAAAASEAAAAcAAAAaCrSeMwG2D8AriiaO6GJPwAAkj4gAAAAAAAAAAEiAAAAHAAAAGgq0njMBtg/AIijrL69iD8AgJo+IAAAAAAAAAABIwAAABwAAABoKtJ4zAbYP4BiHr9B2oc/AACePiAAAAAAAAAAASQAAAAcAAAAaCrSeMwG2D+APJnRxPaGPwAApj4gAAAAAAAAAAElAAAAHAAAAFyxIC/JA9g/gBYU5EcThj8AgKk+LwAAAAAAAAABJgAAABwAAABUOG/lxQDYP4DwjvbKL4U/AICtPi8AAAAAAAAAAScAAAAcAAAASL+9m8L91z8AywkJTkyEPwAArz4/AAAAAAAAAAEoAAAAHAAAADxGDFK/+tc/AKWEG9Fogz8AgLc+PwAAAAAAAAABKQAAABwAAAAmVKm+uPTXP4B//y1UhYI/AAC7Pj8AAAAAAAAAASoAAAAcAAAAFGJGK7Lu1z+Af/8tVIWCPwAAxT4/AAAAAAAAAAErAAAAHAAAAPL2MU6o5dc/gH//LVSFgj8AAMk+TwAAAAAAAAABLAAAABwAAADofYAEpeLXP4B//y1UhYI/AIDRPk8AAAAAAAAAAS0AAAAcAAAA4ATPuqHf1z+Af/8tVIWCPwCA1T5eAAAAAAAAAAEuAAAAHAAAANKLHXGe3Nc/gFl6QNehgT8AgOU+XgAAAAAAAAABLwAAABwAAADIEmwnm9nXP4BZekDXoYE/AIDsPl4AAAAAAAAAATAAAAAcAAAAyBJsJ5vZ1z+AWXpA16GBPwCA/D5uAAAAAAAAAAExAAAAHAAAAL6Zut2X1tc/gFl6QNehgT8AwAE/bgAAAAAAAAABMgAAABwAAAC0IAmUlNPXP4BZekDXoYE/AIAFP24AAAAAAAAAATMAAAAcAAAAtCAJlJTT1z+AWXpA16GBPwAABz9uAAAAAAAAAAE0AAAAHAAAALQgCZSU09c/gFl6QNehgT8AAAo/fQAAAAAAAAABNQAAABwAAAC+mbrdl9bXP4BZekDXoYE/AAALP30AAAAAAAAAATYAAAAcAAAAyBJsJ5vZ1z8ANPVSWr6APwBADD+NAAAAAAAAAAE3AAAAHAAAAOAEz7qh39c/ADT1Ulq+gD8AwAw/jQAAAAAAAAABOAAAABwAAADy9jFOqOXXPwA09VJavoA/AAAOP40AAAAAAAAAATkAAAAcAAAAHNv3dLXx1z8ANPVSWr6APwCADj+8AAAAAAAAAAE6AAAAHAAAADxGDFK/+tc/ADT1Ulq+gD8AwA4/zAAAAAAAAAABOwAAABwAAABcsSAvyQPYPwA09VJavoA/AAAPP8wAAAAAAAAAATwAAAAcAAAAfBw1DNMM2D8ANPVSWr6APwCAED/bAAAAAAAAAAE9AAAAHAAAALB5rHzjG9g/ADT1Ulq+gD8AQBE/2wAAAAAAAAABPgAAABwAAADo1iPt8yrYPwA09VJavoA/AAAUP+sAAAAAAAAAAT8AAAAcAAAAJK1Mpwc92D8ANPVSWr6APwAAFT/rAAAAAAAAAAFAAAAAHAAAAF4KxBcYTNg/ABzgyrq1fz8AQBc/+gAAAAAAAAABQQAAABwAAACc4OzRK17YPwDR1e/A7n0/AEAYP/oAAAAAAAAAAUIAAAAcAAAA2rYVjD9w2D8AhcsUxyd8PwCAGj8KAQAAAAAAAAFDAAAAHAAAACYG8I9Whdg/AIXLFMcnfD8AQBs/GgEAAAAAAAABRAAAABwAAABuVcqTbZrYPwA6wTnNYHo/AIAdPxoBAAAAAAAAAUUAAAAcAAAA0JYHK4u12D8AOsE5zWB6PwBAHj8pAQAAAAAAAAFGAAAAHAAAADDYRMKo0Ng/AO62XtOZeD8AwB8/KQEAAAAAAAABRwAAABwAAACYkjOjye7YPwDutl7TmXg/AIAgPykBAAAAAAAAAUgAAAAcAAAABE0ihOoM2T8A7rZe05l4PwBAIT85AQAAAAAAAAFJAAAAHAAAAHqAwq4OLtk/AO62XtOZeD8AwCE/OQEAAAAAAAABSgAAABwAAADiOrGPL0zZPwDutl7TmXg/AIAiP0kBAAAAAAAAAUsAAAAcAAAASvWfcFBq2T8A7rZe05l4PwDAIj9JAQAAAAAAAAFMAAAAHAAAAKw23Qduhdk/AO62XtOZeD8AwCI/WAEAAAAAAAABTQAAABwAAAAMeBqfi6DZPwDutl7TmXg/AAAjP1gBAAAAAAAAAU4AAAAcAAAAYECm7KW42T8A7rZe05l4PwBAIj9oAQAAAAAAAAFPAAAAHAAAAMCB44PD09k/AO62XtOZeD8AACI/aAEAAAAAAAABUAAAABwAAAAK0b2H2ujZPwCirIPZ0nY/AIAjP3cBAAAAAAAAAVEAAAAcAAAAXplJ1fQA2j8AoqyD2dJ2PwBAJD93AQAAAAAAAAFSAAAAHAAAAKroI9kLFto/AKKsg9nSdj8AQCU/hwEAAAAAAAABUwAAABwAAAD0N/7cIivaPwCirIPZ0nY/AMAlP4cBAAAAAAAAAVQAAAAcAAAAPofY4DlA2j8AoqyD2dJ2PwCAJj+XAQAAAAAAAAFVAAAAHAAAAIjWsuRQVdo/AFeiqN8LdT8AwCY/lwEAAAAAAAABVgAAABwAAADenj4ya23aPwBXoqjfC3U/AAAoP6YBAAAAAAAAAVcAAAAcAAAAPOB7yYiI2j8AV6Ko3wt1PwCAKD+mAQAAAAAAAAFYAAAAHAAAAJCoBxejoNo/AFeiqN8LdT8AwCg/tgEAAAAAAAABWQAAABwAAADocJNkvbjaPwBXoqjfC3U/AAApP7YBAAAAAAAAAVoAAAAcAAAARrLQ+9rT2j8AV6Ko3wt1PwAAKT+2AQAAAAAAAAFbAAAAHAAAALJsv9z78do/AKKsg9nSdj8AACk/1QEAAAAAAAABXAAAABwAAAAOrvxzGQ3bPwDutl7TmXg/AIApP9UBAAAAAAAAAV0AAAAcAAAAcO85Czco2z8A7rZe05l4PwDAKT/VAQAAAAAAAAFeAAAAHAAAANAwd6JUQ9s/ADrBOc1gej8AQCk/1QEAAAAAAAABXwAAABwAAAAwcrQ5cl7bPwCFyxTHJ3w/AAApP+UBAAAAAAAAAWAAAAAcAAAAhDpAh4x22z8AHODKurV/PwCAKT/lAQAAAAAAAAFhAAAAHAAAANgCzNSmjts/ADT1Ulq+gD8AwCk/9AEAAAAAAAABYgAAABwAAAAiUqbYvaPbP4BZekDXoYE/AMApP/QBAAAAAAAAAWMAAAAcAAAAgpPjb9u+2z+Af/8tVIWCPwAAKj8EAgAAAAAAAAFkAAAAHAAAAM7ivXPy09s/gH//LVSFgj8AgCo/BAIAAAAAAAABZQAAABwAAAAYMph3CenbP4B//y1UhYI/AMAqPxQCAAAAAAAAAWYAAAAcAAAAbPojxSMB3D+Af/8tVIWCPwDAKj8UAgAAAAAAAAFnAAAAHAAAAMw7YVxBHNw/gH//LVSFgj8AACs/IwIAAAAAAAABaAAAABwAAAAsfZ7zXjfcP4B//y1UhYI/AAAsPyMCAAAAAAAAAWkAAAAcAAAAjL7binxS3D+Af/8tVIWCPwCALD82AgAAAAAAAAFqAAAAHAAAAPR4ymudcNw/gH//LVSFgj8AAC4/NgIAAAAAAAABawAAABwAAABgM7lMvo7cP4B//y1UhYI/AIAuP1UCAAAAAAAAAWwAAAAcAAAAyu2nLd+s3D+Af/8tVIWCPwBALj9VAgAAAAAAAAFtAAAAHAAAADSolg4Ay9w/gH//LVSFgj8AAC4/VQIAAAAAAAABbgAAABwAAACo2zY5JOzcPwClhBvRaIM/AIAuP1UCAAAAAAAAAW8AAAAcAAAAFJYlGkUK3T8AywkJTkyEPwDALj9lAgAAAAAAAAFwAAAAHAAAAH5QFPtlKN0/gPCO9sovhT8AwC4/ZQIAAAAAAAABcQAAABwAAADckVGSg0PdP4DwjvbKL4U/AAAvP3QCAAAAAAAAAXIAAAAcAAAAOtOOKaFe3T+A8I72yi+FPwCALz90AgAAAAAAAAFzAAAAHAAAAJKbGne7dt0/gBYU5EcThj8AwC8/hAIAAAAAAAABdAAAABwAAADmY6bE1Y7dP4AWFORHE4Y/AIAwP4QCAAAAAAAAAXUAAAAcAAAAOiwyEvCm3T+APJnRxPaGPwDAMD+jAgAAAAAAAAF2AAAAHAAAAIR7DBYHvN0/gGIev0Hahz8AwDA/owIAAAAAAAABdwAAABwAAADaQ5hjIdTdPwCIo6y+vYg/AAAxP7MCAAAAAAAAAXgAAAAcAAAAMAwksTvs3T8AriiaO6GJPwAAMT+zAgAAAAAAAAF5AAAAHAAAAI5NYUhZB94/gNOth7iEij8AADE/swIAAAAAAAABegAAABwAAAD6B1ApeiXeP4D5MnU1aIs/AAAxP7MCAAAAAAAAAXsAAAAcAAAAYsI+CptD3j8ART1QLy+NPwAAMT/DAgAAAAAAAAF8AAAAHAAAAM58Leu7Yd4/gJBHKyn2jj8AgDE/wwIAAAAAAAABfQAAABwAAAA2NxzM3H/ePwDuKIORXpA/AMAxP8MCAAAAAAAAAX4AAAAcAAAAoPEKrf2d3j/AE65wDkKRPwDAMT/SAgAAAAAAAAF/AAAAHAAAAAys+Y0evN4/wDkzXoslkj8AADI/0gIAAAAAAAABgAAAABwAAAB2ZuhuP9reP0DyesLGepM/AAAyP+ICAAAAAAAAAYEAAAAcAAAA1qclBl313j8AGACwQ16UPwAAMj/iAgAAAAAAAAGCAAAAHAAAADbpYp16EN8/wNBHFH+zlT8AgDI/AQMAAAAAAAABgwAAABwAAACUKqA0mCvfP4D2zAH8lpY/AMAyPwEDAAAAAAAAAYQAAAAcAAAA/uSOFblJ3z9AHFLveHqXPwBAMj8BAwAAAAAAAAGFAAAAHAAAAGifffbZZ98/AELX3PVdmD8AADI/AQMAAAAAAAABhgAAABwAAADI4LqN94LfP8BnXMpyQZk/AAAyPxEDAAAAAAAAAYcAAAAcAAAAMpupbhih3z+AjeG37ySaPwAAMj8RAwAAAAAAAAGIAAAAHAAAAJxVmE85v98/QEYpHCt6mz8AADI/IAMAAAAAAAABiQAAABwAAAAcAurDYOPfP0BsrgmoXZw/AAAyPyADAAAAAAAAAYoAAAAcAAAATdcdHMQD4D8AkjP3JEGdPwAAMj8wAwAAAAAAAAGLAAAAHAAAAI6tRtbXFeA/wLe45KEknj8AADI/MAMAAAAAAAABjAAAABwAAADMg2+Q6yfgP4DdPdIeCJ8/AAAyP0ADAAAAAAAAAY0AAAAcAAAADVqYSv854D+AcABJ3XmfPwAAMj9AAwAAAAAAAAGOAAAAHAAAAEwwwQQTTOA/IMtCG60uoD8AADM/XwMAAAAAAAABjwAAABwAAAAHShEapVzgPwBeBZJroKA/AIAzP18DAAAAAAAAAZAAAAAcAAAASCA61Lhu4D+Ap2bNStmgPwDAMz9fAwAAAAAAAAGRAAAAHAAAAAE6iulKf+A/gKdmzUrZoD8AADQ/XwMAAAAAAAABkgAAABwAAACx2ii12YzgP4CnZs1K2aA/AAA0P24DAAAAAAAAAZMAAAAcAAAAYHvHgGia4D/g8McIKhKhPwAAND9uAwAAAAAAAAGUAAAAHAAAABAcZkz3p+A/4PDHCCoSoT8AADU/bgMAAAAAAAABlQAAABwAAABGed28B7fgP2A6KUQJS6E/AIA1P34DAAAAAAAAAZYAAAAcAAAAe9ZULRjG4D9gOilECUuhPwDANT9+AwAAAAAAAAGXAAAAHAAAADXwpEKq1uA/YDopRAlLoT8AADY/jgMAAAAAAAABmAAAABwAAADvCfVXPOfgP2A6KUQJS6E/AAA2P44DAAAAAAAAAZkAAAAcAAAAL+AdElD54D9gOilECUuhPwAANj+tAwAAAAAAAAGaAAAAHAAAAG62RsxjC+E/4PDHCCoSoT8AgDY/rQMAAAAAAAABmwAAABwAAAAzSUgr+R7hP4CnZs1K2aA/AMA2P70DAAAAAAAAAZwAAAAcAAAAcx9x5Qwx4T8AXgWSa6CgPwCANz+9AwAAAAAAAAGdAAAAHAAAAC45wfqeQeE/AF4FkmugoD8AwDc/vQMAAAAAAAABngAAABwAAABkljhrr1DhP4AUpFaMZ6A/AEA3P70DAAAAAAAAAZ8AAAAcAAAAmPOv279f4T+AFKRWjGegPwAANz/MAwAAAAAAAAGgAAAAHAAAAEiUTqdObeE/IMtCG60uoD8AADg/zAMAAAAAAAABoQAAABwAAAB88cUXX3zhPyDLQhutLqA/AIA4P9wDAAAAAAAAAaIAAAAcAAAAp9WLPmyI4T9AA8O/m+ufPwDAOD/cAwAAAAAAAAGjAAAAHAAAAN0yA698l+E/QAPDv5vrnz8AADk/6wMAAAAAAAABpAAAABwAAAAIF8nViaPhP0ADw7+b658/AIA5P+sDAAAAAAAAAaUAAAAcAAAAPHRARpqy4T8gy0IbrS6gPwDAOT/7AwAAAAAAAAGmAAAAHAAAAHLRt7aqweE/gBSkVoxnoD8AADs/+wMAAAAAAAABpwAAABwAAACmLi8nu9DhPwBeBZJroKA/AIA7PwsEAAAAAAAAAagAAAAcAAAAYUh/PE3h4T+Ap2bNStmgPwAAPT8LBAAAAAAAAAGpAAAAHAAAABtiz1Hf8eE/4PDHCCoSoT8AgD0/GgQAAAAAAAABqgAAABwAAADVex9ncQLiP2A6KUQJS6E/AMA9PxoEAAAAAAAAAasAAAAcAAAAj5VvfAMT4j/Ag4p/6IOhPwAAPj8qBAAAAAAAAAGsAAAAHAAAAEqvv5GVI+I/wIOKf+iDoT8AgD4/KgQAAAAAAAABrQAAABwAAACADDcCpjLiP8CDin/og6E/AMA+Py4EAAAAAAAAAa4AAAAcAAAAOiaHFzhD4j9gOilECUuhPwBAPj8uBAAAAAAAAAGvAAAAHAAAAOnGJePGUOI/YDopRAlLoT8AAD4/LgQAAAAAAAABsAAAABwAAAAeJJ1T11/iP2A6KUQJS6E/AIA+Pz0EAAAAAAAAAbEAAAAcAAAAU4EUxOdu4j9gOilECUuhPwDAPj89BAAAAAAAAAGyAAAAHAAAAIneizT4feI/YDopRAlLoT8AgD8/XAQAAAAAAAABswAAABwAAAC+OwOlCI3iP2A6KUQJS6E/AMA/P1wEAAAAAAAAAbQAAAAcAAAAeFVTupqd4j9gOilECUuhPwCAQD9cBAAAAAAAAAG1AAAAHAAAALgrfHSur+I/YDopRAlLoT8AwEA/XAQAAAAAAAABtgAAABwAAAD3AaUuwsHiP2A6KUQJS6E/AABDP2wEAAAAAAAAAbcAAAAcAAAAN9jN6NXT4j9gOilECUuhPwAARD9sBAAAAAAAAAG4AAAAHAAAAPxqz0dr5+I/YDopRAlLoT8AwEQ/fAQAAAAAAAABuQAAABwAAAA9QfgBf/niP2A6KUQJS6E/AABFP3wEAAAAAAAAAboAAAAcAAAAfBchvJIL4z9gOilECUuhPwCART+LBAAAAAAAAAG7AAAAHAAAADcxcdEkHOM/wIOKf+iDoT8AwEU/iwQAAAAAAAABvAAAABwAAABrjuhBNSvjP0DN67rHvKE/AEBFP5sEAAAAAAAAAb0AAAAcAAAAn+tfskU64z+gFk32pvWhPwAART+bBAAAAAAAAAG+AAAAHAAAANVI1yJWSeM/oBZN9qb1oT8AAEU/ugQAAAAAAAABvwAAABwAAAAALZ1JY1XjPyBgrjGGLqI/AABFP7oEAAAAAAAAAcAAAAAcAAAANIoUunNk4z8gYK4xhi6iPwCART+6BAAAAAAAAAHBAAAAHAAAAGrniyqEc+M/IGCuMYYuoj8AwEU/ugQAAAAAAAABwgAAABwAAACfRAOblILjP4CpD21lZ6I/AABHP7oEAAAAAAAAAcMAAAAcAAAA3xosVaiU4z8A83CoRKCiPwCARz/KBAAAAAAAAAHEAAAAHAAAAB/xVA+8puM/APNwqESgoj8AQEg/ygQAAAAAAAABxQAAABwAAABpQC8T07vjP2A80uMj2aI/AMBIP9kEAAAAAAAAAcYAAAAcAAAALtMwcmjP4z9gPNLjI9miPwCAST/ZBAAAAAAAAAHHAAAAHAAAAG+pWSx84eM/YDzS4yPZoj8AwEk/CAUAAAAAAAAByAAAABwAAAAow6lBDvLjP2A80uMj2aI/AMBJPwgFAAAAAAAAAckAAAAcAAAAXiAhsh4B5D9gPNLjI9miPwAASj8IBQAAAAAAAAHKAAAAHAAAAA3Bv32tDuQ/APNwqESgoj8AAEo/CAUAAAAAAAABywAAABwAAABCHjfuvR3kPwDzcKhEoKI/AABKPxgFAAAAAAAAAcwAAAAcAAAAbAL9FMsp5D8A83CoRKCiPwCASj8YBQAAAAAAAAHNAAAAHAAAAByjm+BZN+Q/APNwqESgoj8AwEo/GAUAAAAAAAABzgAAABwAAADAyohi5UHkP4CpD21lZ6I/AMBKPxgFAAAAAAAAAc8AAAAcAAAA7a5OifJN5D+AqQ9tZWeiPwAASz8oBQAAAAAAAAHQAAAAHAAAABaTFLD/WeQ/gKkPbWVnoj8AQEo/KAUAAAAAAAAB0QAAABwAAABBd9rWDGbkP4CpD21lZ6I/AABKPzcFAAAAAAAAAdIAAAAcAAAA5Z7HWJhw5D+AqQ9tZWeiPwCASj83BQAAAAAAAAHTAAAAHAAAAIvGtNoje+Q/gKkPbWVnoj8AwEo/RwUAAAAAAAAB1AAAABwAAACrMcm3LYTkP4CpD21lZ6I/AMBKP0cFAAAAAAAAAdUAAAAcAAAAy5zdlDeN5D+AqQ9tZWeiPwAASz9mBQAAAAAAAAHWAAAAHAAAAGZLGc2/lOQ/gKkPbWVnoj8AAEs/ZgUAAAAAAAAB1wAAABwAAAD1gKO7RJnkP4CpD21lZ6I/AABLP2YFAAAAAAAAAdgAAAAcAAAAhbYtqsmd5D+AqQ9tZWeiPwBASj9mBQAAAAAAAAHZAAAAHAAAAJAv3/PMoOQ/gKkPbWVnoj8AAEo/dgUAAAAAAAAB2gAAABwAAACaqJA90KPkP4CpD21lZ6I/AIBJP3YFAAAAAAAAAdsAAAAcAAAAmqiQPdCj5D+AqQ9tZWeiPwAAST92BQAAAAAAAAHcAAAAHAAAAJqokD3Qo+Q/gKkPbWVnoj8AwEc/dgUAAAAAAAAB3QAAABwAAACaqJA90KPkP4CpD21lZ6I/AEBHP4UFAAAAAAAAAd4AAAAcAAAAmqiQPdCj5D+AqQ9tZWeiPwAARj+FBQAAAAAAAAHfAAAAHAAAAJqokD3Qo+Q/YDzS4yPZoj8AQEU/hQUAAAAAAAAB4AAAABwAAACaqJA90KPkP2A80uMj2aI/AMBCP4UFAAAAAAAAAeEAAAAcAAAAFOy3mE6i5D9gz5Ra4kqjPwDAQT+VBQAAAAAAAAHiAAAAHAAAAJAv3/PMoOQ/QGJX0aC8oz8AQD0/lQUAAAAAAAAB4wAAABwAAAAKcwZPS5/kP6CruAyA9aM/AEA7P5UFAAAAAAAAAeQAAAAcAAAAAfpUBUic5D+APnuDPmekPwAAMz+lBQAAAAAAAAHlAAAAHAAAAPWAo7tEmeQ/AIjcvh2gpD8AgC8/tAUAAAAAAAAB5gAAABwAAABmSxnNv5TkPwCI3L4doKQ/AEAVP8QFAAAAAAAAAecAAAAcAAAAUFm2ObmO5D9g0T36/NikPwDACT/TBQAAAAAAAAHoAAAAHAAAADtnU6ayiOQ/YGQAcbtKpT8AAIE+0wUAAAAAAAAB6QAAABwAAAAmdfASrILkP0D3wud5vKU/AAAAPvMFAAAAAAAAAeoAAAAcAAAABQrcNaJ55D/ArWGsmoOlPwAAYD3zBQAAAAAAAAHrAAAAHAAAAIA7l9bqZmo/HGYjfS8Z3D8AADA+AAAAAAAAAAAB7AAAABwAAACAO5fW6mZqP/A8t5UTEtw/AAByPhAAAAAAAAAAAe0AAAAcAAAAgDuX1upmaj/wPLeVExLcPwAAgD4QAAAAAAAAAAHuAAAAHAAAAIA7l9bqZmo/8Dy3lRMS3D8AgIU+EAAAAAAAAAAB7wAAABwAAACAO5fW6mZqP/A8t5UTEtw/AACMPhAAAAAAAAAAAfAAAAAcAAAAgDuX1upmaj/wPLeVExLcPwAAjj4gAAAAAAAAAAHxAAAAHAAAAIA7l9bqZmo/8Dy3lRMS3D8AgJA+IAAAAAAAAAAB8gAAABwAAACAO5fW6mZqP/A8t5UTEtw/AICRPiAAAAAAAAAAAfMAAAAcAAAAgDuX1upmaj/wPLeVExLcPwCAjj4gAAAAAAAAAAH0AAAAHAAAAIA7l9bqZmo/8Dy3lRMS3D8AAI0+LwAAAAAAAAAB9QAAABwAAACAtdr9ReVoP/A8t5UTEtw/AICFPi8AAAAAAAAAAfYAAAAcAAAAgLXa/UXlaD/wPLeVExLcPwAAgj4vAAAAAAAAAAH3AAAAHAAAAEAwHiWhY2c/8Dy3lRMS3D8AAHQ+LwAAAAAAAAAB+AAAABwAAACAq2FM/OFlP/A8t5UTEtw/AABsPj8AAAAAAAAAAfkAAAAcAAAAQCalc1dgZD/wPLeVExLcPwAAaz4/AAAAAAAAAAH6AAAAHAAAAICg6Jqy3mI/8Dy3lRMS3D8AAGs+PwAAAAAAAAAB+wAAABwAAABAGyzCDV1hP/A8t5UTEtw/AAB5Pj8AAAAAAAAAAfwAAAAcAAAAQBsswg1dYT/wPLeVExLcPwAAfz4/AAAAAAAAAAH9AAAAHAAAAIAs39LRtl8/8Dy3lRMS3D8AgIU+PwAAAAAAAAAB/gAAABwAAACALN/S0bZfP/A8t5UTEtw/AACIPk4AAAAAAAAAAf8AAAAcAAAAgCzf0tG2Xz/wPLeVExLcPwAAkD5OAAAAAAAAAAEAAQAAHAAAAIAs39LRtl8/8Dy3lRMS3D8AgJM+TgAAAAAAAAABAQEAABwAAACALN/S0bZfP/A8t5UTEtw/AICXPk4AAAAAAAAAAQIBAAAcAAAAgCzf0tG2Xz/wPLeVExLcPwAAmT5eAAAAAAAAAAEDAQAAHAAAAIAs39LRtl8/8Dy3lRMS3D8AAJ0+XgAAAAAAAAABBAEAABwAAACALN/S0bZfP/A8t5UTEtw/AICePl4AAAAAAAAAAQUBAAAcAAAAQBsswg1dYT/wPLeVExLcPwAApD5eAAAAAAAAAAEGAQAAHAAAAEAmpXNXYGQ/8Dy3lRMS3D8AAKY+bgAAAAAAAAABBwEAABwAAABAMB4loWNnP/A8t5UTEtw/AACtPm4AAAAAAAAAAQgBAAAcAAAAgMBTr4/oaz8cZiN9LxncPwAAsD5uAAAAAAAAAAEJAQAAHAAAAECoxBy/NnA/HGYjfS8Z3D8AgLE+vAAAAAAAAAABCgEAABwAAABgcN9hNnlyPxxmI30vGdw/AACyPssAAAAAAAAAAQsBAAAcAAAA4HpYE4B8dT8cZiN9LxncPwAAsz7bAAAAAAAAAAEMAQAAHAAAAADILzGcQHk/8Dy3lRMS3D8AgLM+2wAAAAAAAAABDQEAABwAAACg0qji5UN8P/A8t5UTEtw/AAC1PusAAAAAAAAAAQ4BAAAcAAAAEBBAAAEEgD/AE0uu9wrcPwCAtT7rAAAAAAAAAAEPAQAAHAAAAJC2Kw8P5oE/lOrextsD3D8AgLU++gAAAAAAAAABEAEAABwAAAAgXRceHciDP2TBct+//Ns/AAC2PgoBAAAAAAAAAREBAAAcAAAA4AMDLSuqhT8Ib5oQiO7bPwAAuT4KAQAAAAAAAAESAQAAHAAAAICq7js5jIc/2EUuKWzn2z8AgLo+CgEAAAAAAAABEwEAABwAAADAkzi3GS+KP6wcwkFQ4Ns/AADAPhoBAAAAAAAAARQBAAAcAAAAwFtT/JBxjD9881VaNNnbPwAAwj4pAQAAAAAAAAEVAQAAHAAAAGACPwufU44/fPNVWjTZ2z8AgMQ+KQEAAAAAAAABFgEAABwAAACQVBWN1hqQP3zzVVo02ds/AIDFPjkBAAAAAAAAARcBAAAcAAAA2CeLlN0LkT9881VaNNnbPwAAxz45AQAAAAAAAAEYAQAAHAAAACD7AJzk/JE/fPNVWjTZ2z8AgMc+SAEAAAAAAAABGQEAABwAAAAgX44+IB6TP3zzVVo02ds/AIDHPkgBAAAAAAAAARoBAAAcAAAAIMMb4Vs/lD9881VaNNnbPwAAyD5YAQAAAAAAAAEbAQAAHAAAACAnqYOXYJU/fPNVWjTZ2z8AAMk+WAEAAAAAAAABHAEAABwAAAC4G07BB7KWP3zzVVo02ds/AIDJPmwBAAAAAAAAAR0BAAAcAAAAYBDz/ncDmD+sHMJBUODbPwCAyD5sAQAAAAAAAAEeAQAAHAAAAAgFmDzoVJk/rBzCQVDg2z8AAMg+ewEAAAAAAAABHwEAABwAAACg+Tx6WKaaP9hFLils59s/AADJPnsBAAAAAAAAASABAAAcAAAASO7ht8j3mz/YRS4pbOfbPwCAyT6LAQAAAAAAAAEhAQAAHAAAAPDihvU4SZ0/2EUuKWzn2z8AAMs+iwEAAAAAAAABIgEAABwAAABYaEPO3cqeP9hFLils59s/AIDLPosBAAAAAAAAASMBAAAcAAAAdC70BScOoD/YRS4pbOfbPwAAzj6qAQAAAAAAAAEkAQAAHAAAACBxUnL5zqA/2EUuKWzn2z8AAM8+qgEAAAAAAAABJQEAABwAAAB06ySRsXehP9hFLils59s/AADSPqoBAAAAAAAAASYBAAAcAAAAyGX3r2kgoj/YRS4pbOfbPwAA0z6qAQAAAAAAAAEnAQAAHAAAABzgyc4hyaI/rBzCQVDg2z8AgNQ+ugEAAAAAAAABKAEAABwAAAAQkhCgv1mjP6wcwkFQ4Ns/AIDVProBAAAAAAAAASkBAAAcAAAAZAzjvncCpD+sHMJBUODbPwCA1T7JAQAAAAAAAAEqAQAAHAAAALiGtd0vq6Q/fPNVWjTZ2z8AANY+yQEAAAAAAAABKwEAABwAAAC8OPyuzTulP1DK6XIY0ts/AADWPtkBAAAAAAAAASwBAAAcAAAACLPOzYXkpT8goX2L/MrbPwAA1j7ZAQAAAAAAAAEtAQAAHAAAAAhlFZ8jdaY/9HcRpODD2z8AANY+6QEAAAAAAAABLgEAABwAAABU3+e92x2nP8ROpbzEvNs/AADWPukBAAAAAAAAAS8BAAAcAAAAqFm63JPGpz+UJTnVqLXbPwAA1j74AQAAAAAAAAEwAQAAHAAAAFicGElmh6g/aPzM7Yyu2z8AANY++AEAAAAAAAABMQEAABwAAABMpwIDU2CpPzjTYAZxp9s/AADWPggCAAAAAAAAATIBAAAcAAAAULLsvD85qj8MqvQeVaDbPwAA1j4IAgAAAAAAAAEzAQAAHAAAAJiFYsRGKqs/3ICINzmZ2z8AANc+GAIAAAAAAAABNAEAABwAAADoWNjLTRusP7BXHFAdkts/AIDXPhgCAAAAAAAAATUBAAAcAAAAQCxO01QMrT+ALrBoAYvbPwAA2j4nAgAAAAAAAAE2AQAAHAAAAJD/w9pb/a0/VAVEgeWD2z8AANs+JwIAAAAAAAABNwEAABwAAADg0jniYu6uP1QFRIHlg9s/AIDcPjcCAAAAAAAAATgBAAAcAAAA4N0jnE/Hrz9UBUSB5YPbPwCA3T43AgAAAAAAAAE5AQAAHAAAAHD0BiseULA/VAVEgeWD2z8AAN8+NwIAAAAAAAABOgEAABwAAADs+fuHlLywP1QFRIHlg9s/AIDfPlYCAAAAAAAAATsBAAAcAAAAQBsrvv0csT9UBUSB5YPbPwAA4T5WAgAAAAAAAAE8AQAAHAAAAJQ8WvRmfbE/VAVEgeWD2z8AgOE+VgIAAAAAAAABPQEAABwAAADoXYkq0N2xP1QFRIHlg9s/AADmPlYCAAAAAAAAAT4BAAAcAAAAPH+4YDk+sj9UBUSB5YPbPwAA6D51AgAAAAAAAAE/AQAAHAAAAGS8IXCVkrI/VAVEgeWD2z8AgOo+dQIAAAAAAAABQAEAABwAAAC03VCm/vKyPyTc15nJfNs/AIDrPnUCAAAAAAAAAUEBAAAcAAAAEP9/3GdTsz/4smuyrXXbPwCA6z51AgAAAAAAAAFCAQAAHAAAAGAgrxLRs7M/yIn/ypFu2z8AAOw+lQIAAAAAAAABQwEAABwAAADcJaRvRyC0P8iJ/8qRbts/AADsPpUCAAAAAAAAAUQBAAAcAAAAXCuZzL2MtD/Iif/KkW7bPwAA7D6VAgAAAAAAAAFFAQAAHAAAANgwjik0+bQ/yIn/ypFu2z8AAOw+lQIAAAAAAAABRgEAABwAAABYNoOGqmW1P8iJ/8qRbts/AADsPqQCAAAAAAAAAUcBAAAcAAAA1Dt44yDStT/Iif/KkW7bPwCA6j6kAgAAAAAAAAFIAQAAHAAAAFRBbUCXPrY/yIn/ypFu2z8AAOo+tAIAAAAAAAABSQEAABwAAACoYpx2AJ+2P/iya7Ktdds/AADrPrQCAAAAAAAAAUoBAAAcAAAA/IPLrGn/tj/4smuyrXXbPwCA6z7DAgAAAAAAAAFLAQAAHAAAAFCl+uLSX7c/JNzXmcl82z8AgOo+wwIAAAAAAAABTAEAABwAAADMqu8/Scy3P1QFRIHlg9s/AADqPtMCAAAAAAAAAU0BAAAcAAAAIMwedrIsuD+ALrBoAYvbPwAA6j7TAgAAAAAAAAFOAQAAHAAAAHjtTawbjbg/sFccUB2S2z8AAOo+4wIAAAAAAAABTwEAABwAAACgKre7d+G4P9yAiDc5mds/AADrPuMCAAAAAAAAAVABAAAcAAAAzGcgy9M1uT8MqvQeVaDbPwCA6z7yAgAAAAAAAAFRAQAAHAAAAPSkidovirk/ONNgBnGn2z8AgOs+8gIAAAAAAAABUgEAABwAAAAg4vLpi965P2j8zO2Mrts/AADsPgIDAAAAAAAAAVMBAAAcAAAAGDuW0tomuj+UJTnVqLXbPwAA7T4CAwAAAAAAAAFUAQAAHAAAAER4/+E2e7o/lCU51ai12z8AgO0+EgMAAAAAAAABVQEAABwAAACUmS4YoNu6P8ROpbzEvNs/AIDsPhIDAAAAAAAAAVYBAAAcAAAA7LpdTgk8uz/0dxGk4MPbPwAA7D4hAwAAAAAAAAFXAQAAHAAAAEDcjIRynLs/IKF9i/zK2z8AAO4+IQMAAAAAAAABWAEAABwAAACQ/bu62/y7P1DK6XIY0ts/AADvPiEDAAAAAAAAAVkBAAAcAAAAFAOxF1JpvD9881VaNNnbPwCA7z4xAwAAAAAAAAFaAQAAHAAAAIwIpnTI1bw/rBzCQVDg2z8AAPA+MQMAAAAAAAABWwEAABwAAAAQDpvRPkK9PwhvmhCI7ts/AADwPkADAAAAAAAAAVwBAAAcAAAAiBOQLrWuvT9kwXLfv/zbPwAA8D5AAwAAAAAAAAFdAQAAHAAAANw0v2QeD74/wBNLrvcK3D8AAPI+UAMAAAAAAAABXgEAABwAAABcOrTBlHu+P0yPj2RLINw/AADzPlADAAAAAAAAAV8BAAAcAAAAiHcd0fDPvj+o4Wczgy7cPwCA8z5gAwAAAAAAAAFgAQAAHAAAALC0huBMJL8/BDRAArs83D8AAPQ+YAMAAAAAAAABYQEAABwAAAAsuns9w5C/P5CvhLgOUtw/AAD1Pn4DAAAAAAAAAWIBAAAcAAAAVPfkTB/lvz/sAV2HRmDcPwCA9T5+AwAAAAAAAAFjAQAAHAAAAD4aJ669HMA/SFQ1Vn5u3D8AgPU+fgMAAAAAAAABZAEAABwAAADUuNu160bAP6SmDSW2fNw/AAD2Pn4DAAAAAAAAAWUBAAAcAAAAVGUtKhNrwD8A+eXz7YrcPwAA9z6OAwAAAAAAAAFmAQAAHAAAANQRf546j8A/XEu+wiWZ3D8AgPc+jgMAAAAAAAABZwEAABwAAABSvtASYrPAP7idlpFdp9w/AID3Pp0DAAAAAAAAAWgBAAAcAAAA6FyFGpDdwD8U8G5glbXcPwAA+D6dAwAAAAAAAAFpAQAAHAAAAJDtnLXEDcE/RBnbR7G83D8AAPg+rQMAAAAAAAABagEAABwAAAAmjFG98jfBP6Brsxbpytw/AAD4Pq0DAAAAAAAAAWsBAAAcAAAA0BxpWCdowT/8vYvlINncPwAA+D68AwAAAAAAAAFsAQAAHAAAAHqtgPNbmME/LOf3zDzg3D8AAPg+vAMAAAAAAAABbQEAABwAAAAkPpiOkMjBP1gQZLRY59w/AAD6PrwDAAAAAAAAAW4BAAAcAAAA5MASvcv+wT+IOdCbdO7cPwAA+z7MAwAAAAAAAAFvAQAAHAAAAKJDjesGNcI/tGI8g5D13D8AgPw+zAMAAAAAAAABcAEAABwAAABixgcaQmvCP+SLqGqs/Nw/AID9PusDAAAAAAAAAXEBAAAcAAAADFcftXabwj8QtRRSyAPdPwCA/T7rAwAAAAAAAAFyAQAAHAAAALTnNlCry8I/ELUUUsgD3T8AAP4+6wMAAAAAAAABcwEAABwAAABeeE7r3/vCP0DegDnkCt0/AAAAP+sDAAAAAAAAAXQBAAAcAAAACglmhhQswz9wB+0gABLdPwCAAD/7AwAAAAAAAAF1AQAAHAAAAJ6nGo5CVsM/cAftIAAS3T8AQAE/+wMAAAAAAAABdgEAABwAAAAyRs+VcIDDP5wwWQgcGd0/AMABPwsEAAAAAAAAAXcBAAAcAAAAsvIgCpikwz/MWcXvNyDdPwCAAj8LBAAAAAAAAAF4AQAAHAAAAEaR1RHGzsM/AIMx11Mn3T8AwAI/GgQAAAAAAAABeQEAABwAAADGPSeG7fLDPwCDMddTJ90/AAAEPxoEAAAAAAAAAXoBAAAcAAAASOp4+hQXxD8srJ2+by7dPwCABD8qBAAAAAAAAAF7AQAAHAAAANyILQJDQcQ/LKydvm8u3T8AQAU/KgQAAAAAAAABfAEAABwAAACEGUWdd3HEP1zVCaaLNd0/AMAFPzkEAAAAAAAAAX0BAAAcAAAALKpcOKyhxD9c1QmmizXdPwAABz85BAAAAAAAAAF+AQAAHAAAANg6dNPg0cQ/XNUJpos13T8AgAc/SQQAAAAAAAABfwEAABwAAACWve4BHAjFPyysnb5vLt0/AMAHP0kEAAAAAAAAAYABAAAcAAAAVEBpMFc+xT8srJ2+by7dPwAACD9ZBAAAAAAAAAGBAQAAHAAAACi1RvKYesU/LKydvm8u3T8AgAg/WQQAAAAAAAABggEAABwAAADqN8Eg1LDFPwCDMddTJ90/AMAIP2gEAAAAAAAAAYMBAAAcAAAAvKye4hXtxT/MWcXvNyDdPwDACD9oBAAAAAAAAAGEAQAAHAAAAJAhfKRXKcY/zFnF7zcg3T8AAAk/eAQAAAAAAAABhQEAABwAAAA8spM/jFnGP8xZxe83IN0/AAAJP3gEAAAAAAAAAYYBAAAcAAAA5kKr2sCJxj/MWcXvNyDdPwAACT+IBAAAAAAAAAGHAQAAHAAAAHzhX+Lus8Y/zFnF7zcg3T8AgAk/iAQAAAAAAAABiAEAABwAAAAkcnd9I+TGP8xZxe83IN0/AMAJP5cEAAAAAAAAAYkBAAAcAAAAuBAshVEOxz/MWcXvNyDdPwDACT+XBAAAAAAAAAGKAQAAHAAAAE6v4Ix/OMc/zFnF7zcg3T8AAAo/lwQAAAAAAAABiwEAABwAAADiTZWUrWLHP8xZxe83IN0/AAAKP7YEAAAAAAAAAYwBAAAcAAAAeOxJnNuMxz/MWcXvNyDdPwAACj+2BAAAAAAAAAGNAQAAHAAAAAyL/qMJt8c/nDBZCBwZ3T8AAAo/tgQAAAAAAAABjgEAABwAAACiKbOrN+HHP3AH7SAAEt0/AAAKP7YEAAAAAAAAAY8BAAAcAAAASrrKRmwRyD9wB+0gABLdPwAACj/GBAAAAAAAAAGQAQAAHAAAAPJK4uGgQcg/cAftIAAS3T8AAAo/xgQAAAAAAAABkQEAABwAAACyzVwQ3HfIP3AH7SAAEt0/AAAKP9YEAAAAAAAAAZIBAAAcAAAAclDXPheuyD9wB+0gABLdPwAACj/WBAAAAAAAAAGTAQAAHAAAAEbFtABZ6sg/nDBZCBwZ3T8AAAs/5QQAAAAAAAABlAEAABwAAAAaOpLCmibJP8xZxe83IN0/AIALP+UEAAAAAAAAAZUBAAAcAAAA7q5vhNxiyT8AgzHXUyfdPwDACz/1BAAAAAAAAAGWAQAAHAAAAMQjTUYen8k/LKydvm8u3T8AAAw/9QQAAAAAAAABlwEAABwAAACCpsd0WdXJP4j+dY2nPN0/AIAMPwUFAAAAAAAAAZgBAAAcAAAAQClCo5QLyj/kUE5c30rdPwDADD8FBQAAAAAAAAGZAQAAHAAAAACsvNHPQco/QKMmKxdZ3T8AgA0/FAUAAAAAAAABmgEAABwAAADALjcAC3jKP3DMkhIzYN0/AMANPxQFAAAAAAAAAZsBAAAcAAAAar9Omz+oyj+c9f75TmfdPwDADT8kBQAAAAAAAAGcAQAAHAAAAABeA6Nt0so/zB5r4Wpu3T8AAA4/JAUAAAAAAAABnQEAABwAAACo7ho+ogLLP8wea+Fqbt0/AAAOPzMFAAAAAAAAAZ4BAAAcAAAAUn8y2dYyyz/8R9fIhnXdPwAADj8zBQAAAAAAAAGfAQAAHAAAABICrQcSacs/KHFDsKJ83T8AAA4/QwUAAAAAAAABoAEAABwAAAC8ksSiRpnLP1iar5e+g90/AAAOP0MFAAAAAAAAAaEBAAAcAAAAZCPcPXvJyz+Ewxt/2ordPwAADj9DBQAAAAAAAAGiAQAAHAAAADiYuf+8Bcw/tOyHZvaR3T8AAA4/YgUAAAAAAAABowEAABwAAAD4GjQu+DvMP+AV9E0Smd0/AMAMP2IFAAAAAAAAAaQBAAAcAAAAzI8R8Dl4zD88aMwcSqfdPwBADD9iBQAAAAAAAAGlAQAAHAAAAKAE77F7tMw/nLqk64G13T8AAA0/YgUAAAAAAAABpgEAABwAAAB0ecxzvfDMP/gMfbq5w90/AIANP3IFAAAAAAAAAacBAAAcAAAATO6pNf8szT8kNumh1crdPwAADz9yBQAAAAAAAAGoAQAAHAAAAB5jh/dAac0/VF9VifHR3T8AgA8/hgUAAAAAAAABqQEAABwAAADI856SdZnNP4CIwXAN2d0/AEAPP4YFAAAAAAAAAaoBAAAcAAAAmmh8VLfVzT+AiMFwDdndPwAADz+VBQAAAAAAAAGrAQAAHAAAAEj5k+/rBc4/gIjBcA3Z3T8AABA/lQUAAAAAAAABrAEAABwAAADwiauKIDbOP4CIwXAN2d0/AIAQP6UFAAAAAAAAAa0BAAAcAAAAmBrDJVVmzj9UX1WJ8dHdPwBAET+lBQAAAAAAAAGuAQAAHAAAAC65dy2DkM4/JDbpodXK3T8AwBE/tAUAAAAAAAABrwEAABwAAADYSY/It8DOP8jjENOdvN0/AAATP7QFAAAAAAAAAbABAAAcAAAAhNqmY+zwzj9skTgEZq7dPwCAEz/EBQAAAAAAAAGxAQAAHAAAACxrvv4gIc8/ED9gNS6g3T8AQBQ/xAUAAAAAAAABsgEAABwAAADq7TgtXFfPP7Tsh2b2kd0/AMAUP9QFAAAAAAAAAbMBAAAcAAAAvmIW752Tzz9Ymq+XvoPdPwDAFD/UBQAAAAAAAAG0AQAAHAAAAJTX87Dfz88/zB5r4Wpu3T8AABU/4wUAAAAAAAABtQEAABwAAAA/HxoDFAnQP0CjJisXWd0/AIAVP+MFAAAAAAAAAbYBAAAcAAAAs1K6LTgq0D+4J+J0w0PdPwDAFT/zBQAAAAAAAAG3AQAAHAAAADL/C6JfTtA/LKydvm8u3T8AwBU/8wUAAAAAAAABuAEAABwAAACdufqCgGzQP3AH7SAAEt0/AAAWPwMGAAAAAAAAAbkBAAAcAAAAEe2araSN0D+0YjyDkPXcPwAAFz8DBgAAAAAAAAG6AQAAHAAAAHIu2ETCqNA//L2L5SDZ3D8AgBc/EgYAAAAAAAABuwEAABwAAADRbxXc38PQP0QZ20exvNw/AMAXPxIGAAAAAAAAAbwBAAAcAAAAMLFSc/3e0D+4nZaRXafcPwAAGD8iBgAAAAAAAAG9AQAAHAAAAIZ53sAX99A/APnl8+2K3D8AABg/IgYAAAAAAAABvgEAABwAAADaQWoOMg/RP3R9oT2addw/AAAYPzEGAAAAAAAAAb8BAAAcAAAAJJFEEkkk0T/sAV2HRmDcPwAAGT8xBgAAAAAAAAHAAQAAHAAAAG/gHhZgOdE/YIYY0fJK3D8AgBk/QQYAAAAAAAABwQEAABwAAAC5L/kZd07RP6jhZzODLtw/AMAZP0EGAAAAAAAAAcIBAAAcAAAABH/THY5j0T8cZiN9LxncPwAAGj9BBgAAAAAAAAHDAQAAHAAAAFhHX2uoe9E/lOrextsD3D8AABs/YAYAAAAAAAABxAEAABwAAACtD+u4wpPRPzSYBvij9ds/AIAbP2AGAAAAAAAAAcUBAAAcAAAADFEoUOCu0T/YRS4pbOfbPwDAGz9gBgAAAAAAAAHGAQAAHAAAAG2SZef9ydE/rBzCQVDg2z8AABw/cAYAAAAAAAABxwEAABwAAADM06J+G+XRP1DK6XIY0ts/AMAaP3AGAAAAAAAAAcgBAAAcAAAAKxXgFTkA0j/0dxGk4MPbPwBAGj9wBgAAAAAAAAHJAQAAHAAAAItWHa1WG9I/xE6lvMS82z8AgBo/gAYAAAAAAAABygEAABwAAADVpfewbTDSP5QlOdWotds/AMAaP4AGAAAAAAAAAcsBAAAcAAAANuc0SItL0j9o/MztjK7bPwAAHD+PBgAAAAAAAAHMAQAAHAAAAIA2D0yiYNI/aPzM7Yyu2z8AgBw/jwYAAAAAAAABzQEAABwAAADLhelPuXXSP2j8zO2Mrts/AEAdP64GAAAAAAAAAc4BAAAcAAAAFdXDU9CK0j+UJTnVqLXbPwDAHT+uBgAAAAAAAAHPAQAAHAAAAFOr7A3knNI/lCU51ai12z8AwB0/vgYAAAAAAAAB0AEAABwAAACJCGR+9KvSP5QlOdWotds/AAAeP74GAAAAAAAAAdEBAAAcAAAAyN6MOAi+0j+UJTnVqLXbPwAAHj++BgAAAAAAAAHSAQAAHAAAAP47BKkYzdI/lCU51ai12z8AAB4/vgYAAAAAAAAB0wEAABwAAAAzmXsZKdzSP5QlOdWotds/AIAeP84GAAAAAAAAAdQBAAAcAAAAaPbyiTnr0j/ETqW8xLzbPwDAHj/OBgAAAAAAAAHVAQAAHAAAAJ1TavpJ+tI/xE6lvMS82z8AwB4/3QYAAAAAAAAB1gEAABwAAADRsOFqWgnTP8ROpbzEvNs/AAAfP90GAAAAAAAAAdcBAAAcAAAA/JSnkWcV0z/ETqW8xLzbPwCAID/dBgAAAAAAAAHYAQAAHAAAACd5bbh0IdM/xE6lvMS82z8AQCE/7QYAAAAAAAAB2QEAABwAAABSXTPfgS3TP8ROpbzEvNs/AMAiP+0GAAAAAAAAAdoBAAAcAAAAfEH5BY850z/ETqW8xLzbPwCAIz8MBwAAAAAAAAHbAQAAHAAAALGecHafSNM/xE6lvMS82z8AwCM/DAcAAAAAAAAB3AEAABwAAADcgjadrFTTP/R3EaTgw9s/AAAkPxwHAAAAAAAAAd0BAAAcAAAAEeCtDb1j0z/0dxGk4MPbPwCAJD8cBwAAAAAAAAHeAQAAHAAAAEY9JX7NctM/IKF9i/zK2z8AwCQ/HAcAAAAAAAAB3wEAABwAAAB8mpzu3YHTPyChfYv8yts/AEAkPxwHAAAAAAAAAeABAAAcAAAAsPcTX+6Q0z8goX2L/MrbPwAAJD8rBwAAAAAAAAHhAQAAHAAAAORUi8/+n9M/IKF9i/zK2z8AACQ/KwcAAAAAAAAB4gEAABwAAAAasgJAD6/TP1DK6XIY0ts/AAAkPzsHAAAAAAAAAeMBAAAcAAAAWogr+iLB0z9QyulyGNLbPwCAJT87BwAAAAAAAAHkAQAAHAAAAJDlomoz0NM/fPNVWjTZ2z8AQCY/SwcAAAAAAAAB5QEAABwAAADOu8skR+LTP3zzVVo02ds/AEAmP0sHAAAAAAAAAeYBAAAcAAAADpL03lr00z+sHMJBUODbPwAAJj9aBwAAAAAAAAHnAQAAHAAAAETva09rA9Q/rBzCQVDg2z8AgCY/WgcAAAAAAAAB6AEAABwAAACOPkZTghjUPwhvmhCI7ts/AMAmP3oHAAAAAAAAAekBAAAcAAAAwpu9w5In1D80mAb4o/XbPwBAJj96BwAAAAAAAAHqAQAAHAAAAAJy5n2mOdQ/ZMFy37/82z8AACY/egcAAAAAAAAB6wEAABwAAAA2z13utkjUP5Tq3sbbA9w/AIAmP3oHAAAAAAAAAewBAAAcAAAAbCzVXsdX1D/AE0uu9wrcPwDAJj+JBwAAAAAAAAHtAQAAHAAAAKKJTM/XZtQ/8Dy3lRMS3D8AQCY/iQcAAAAAAAAB7gEAABwAAADiX3WJ63jUP0yPj2RLINw/AAAmP5kHAAAAAAAAAe8BAAAcAAAAFr3s+fuH1D94uPtLZyfcPwAAJj+ZBwAAAAAAAAHwAQAAHAAAAFiTFbQPmtQ/qOFnM4Mu3D8AACY/qAcAAAAAAAAB8QEAABwAAACM8IwkIKnUP6jhZzODLtw/AAAmP6gHAAAAAAAAAfIBAAAcAAAAwE0ElTC41D+o4Wczgy7cPwAAJj+4BwAAAAAAAAHzAQAAHAAAAPSqewVBx9Q/qOFnM4Mu3D8AgCY/uAcAAAAAAAAB9AEAABwAAAAsCPN1UdbUP6jhZzODLtw/AMAmP7gHAAAAAAAAAfUBAAAcAAAAaN4bMGXo1D+o4Wczgy7cPwDAJj/XBwAAAAAAAAH2AQAAHAAAALQt9jN8/dQ/qOFnM4Mu3D8AACc/1wcAAAAAAAAB9wEAABwAAAD+fNA3kxLVP6jhZzODLtw/AIAnP9cHAAAAAAAAAfgBAAAcAAAAXr4Nz7At1T+o4Wczgy7cPwDAJz/XBwAAAAAAAAH5AQAAHAAAAL7/SmbOSNU/qOFnM4Mu3D8AQCc/5wcAAAAAAAAB+gEAABwAAAAoujlH72bVP6jhZzODLtw/AAAnP+cHAAAAAAAAAfsBAAAcAAAAknQoKBCF1T+o4Wczgy7cPwCAJz/3BwAAAAAAAAH8AQAAHAAAAPC1Zb8toNU/qOFnM4Mu3D8AwCc/9wcAAAAAAAAB/QEAABwAAABS96JWS7vVP6jhZzODLtw/AIAoPwYIAAAAAAAAAf4BAAAcAAAAsDjg7WjW1T/UCtQanzXcPwDAKD8GCAAAAAAAAAH/AQAAHAAAABrzzs6J9NU/1ArUGp813D8AQCg/FggAAAAAAAABAAIAABwAAAB6NAxmpw/WP9QK1BqfNdw/AAAoPxYIAAAAAAAAAQECAAAcAAAA2nVJ/cQq1j/UCtQanzXcPwCAKD81CAAAAAAAAAECAgAAHAAAAC4+1UrfQtY/1ArUGp813D8AwCg/NQgAAAAAAAABAwIAABwAAACEBmGY+VrWP9QK1BqfNdw/AMAoPzUIAAAAAAAAAQQCAAAcAAAA0FU7nBBw1j/UCtQanzXcPwAAKT81CAAAAAAAAAEFAgAAHAAAABqlFaAnhdY/1ArUGp813D8AACk/RQgAAAAAAAABBgIAABwAAABk9O+jPprWP9QK1BqfNdw/AAApP0UIAAAAAAAAAQcCAAAcAAAArEPKp1Wv1j+o4Wczgy7cPwAAKT9UCAAAAAAAAAEIAgAAHAAAAPiSpKtsxNY/qOFnM4Mu3D8AACk/VAgAAAAAAAABCQIAABwAAABOWzD5htzWP6jhZzODLtw/AAApP2QIAAAAAAAAAQoCAAAcAAAAqpxtkKT31j+o4Wczgy7cPwAAKT9kCAAAAAAAAAELAgAAHAAAAAzeqifCEtc/qOFnM4Mu3D8AQCg/ZAgAAAAAAAABDAIAABwAAABsH+i+3y3XP6jhZzODLtw/AAAoP3QIAAAAAAAAAQ0CAAAcAAAAzGAlVv1I1z+o4Wczgy7cPwAAKT90CAAAAAAAAAEOAgAAHAAAACiiYu0aZNc/qOFnM4Mu3D8AgCk/kwgAAAAAAAABDwIAABwAAACK45+EOH/XP6jhZzODLtw/AEAqP5MIAAAAAAAAARACAAAcAAAA3qsr0lKX1z+o4Wczgy7cPwDAKj+TCAAAAAAAAAERAgAAHAAAACr7BdZprNc/qOFnM4Mu3D8AgCs/sggAAAAAAAABEgIAABwAAABySuDZgMHXP9QK1BqfNdw/AMArP7IIAAAAAAAAARMCAAAcAAAAtCAJlJTT1z/UCtQanzXcPwDAKz+yCAAAAAAAAAEUAgAAHAAAAAjplOGu69c/1ArUGp813D8AACw/wggAAAAAAAABFQIAABwAAABcsSAvyQPYPwQ0QAK7PNw/AIAsP8IIAAAAAAAAARYCAAAcAAAAqAD7MuAY2D8ENEACuzzcPwDALD/CCAAAAAAAAAEXAgAAHAAAAPzIhoD6MNg/NF2s6dZD3D8AwCw/4QgAAAAAAAABGAIAABwAAABQkRLOFEnYP2CGGNHyStw/AAAtP+EIAAAAAAAAARkCAAAcAAAAplmeGy9h2D9ghhjR8krcPwAALT/hCAAAAAAAAAEaAgAAHAAAAPCoeB9Gdtg/NF2s6dZD3D8AwCs/AAkAAAAAAAABGwIAABwAAABGcQRtYI7YP2CGGNHyStw/AEArPwAJAAAAAAAAARwCAAAcAAAAprJBBH6p2D+Qr4S4DlLcPwDALD8ACQAAAAAAAAEdAgAAHAAAAAT0fpubxNg/vNjwnypZ3D8AQC0/AAkAAAAAAAABHgIAABwAAABwrm18vOLYP+wBXYdGYNw/AMAtPxAJAAAAAAAAAR8CAAAcAAAAzO+qE9r92D8YK8luYmfcPwAALj8QCQAAAAAAAAEgAgAAHAAAADiqmfT6G9k/SFQ1Vn5u3D8AAC4/HwkAAAAAAAABIQIAABwAAACY69aLGDfZP3R9oT2addw/AAAuPx8JAAAAAAAAASICAAAcAAAAAqbFbDlV2T+kpg0ltnzcPwBALT8vCQAAAAAAAAEjAgAAHAAAAGLnAgRXcNk/0M95DNKD3D8AAC0/LwkAAAAAAAABJAIAABwAAADCKECbdIvZPwD55fPtitw/AIAtPy8JAAAAAAAAASUCAAAcAAAAGPHL6I6j2T8wIlLbCZLcPwDALT8/CQAAAAAAAAEmAgAAHAAAAGBApuyluNk/MCJS2wmS3D8AwC0/PwkAAAAAAAABJwIAABwAAACsj4DwvM3ZP1xLvsIlmdw/AAAuPz8JAAAAAAAAASgCAAAcAAAA9t5a9NPi2T+MdCqqQaDcPwCALj9OCQAAAAAAAAEpAgAAHAAAAEIuNfjq99k/uJ2WkV2n3D8AwC4/TgkAAAAAAAABKgIAABwAAACKfQ/8AQ3aP+jGAnl5rtw/AIAvP14JAAAAAAAAASsCAAAcAAAAylM4thUf2j8U8G5glbXcPwDALz9eCQAAAAAAAAEsAgAAHAAAAP6wryYmLto/RBnbR7G83D8AwC8/fQkAAAAAAAABLQIAABwAAABKAIoqPUPaP3BCRy/Nw9w/AAAwP30JAAAAAAAAAS4CAAAcAAAAiNay5FBV2j+ga7MW6crcPwAAMD99CQAAAAAAAAEvAgAAHAAAANQljehnato/0JQf/gTS3D8AADA/fQkAAAAAAAABMAIAABwAAAAcdWfsfn/aP/y9i+Ug2dw/AAAwP40JAAAAAAAAATECAAAcAAAAaMRB8JWU2j8s5/fMPODcPwAAMD+NCQAAAAAAAAEyAgAAHAAAAKiaaqqppto/iDnQm3Tu3D8AADA/nwkAAAAAAAABMwIAABwAAADy6USuwLvaP7RiPIOQ9dw/AAAwP58JAAAAAAAAATQCAAAcAAAAMMBtaNTN2j/ki6hqrPzcPwCAMD+vCQAAAAAAAAE1AgAAHAAAAHoPSGzr4to/ELUUUsgD3T8AwDA/rwkAAAAAAAABNgIAABwAAADGXiJwAvjaP0DegDnkCt0/AIAxP78JAAAAAAAAATcCAAAcAAAADq78cxkN2z9wB+0gABLdPwDAMT+/CQAAAAAAAAE4AgAAHAAAAFr91ncwIts/zFnF7zcg3T8AwDE/zgkAAAAAAAABOQIAABwAAACkTLF7RzfbPyysnb5vLt0/AAAyP84JAAAAAAAAAToCAAAcAAAA5CLaNVtJ2z9c1QmmizXdPwAAMj/OCQAAAAAAAAE7AgAAHAAAACT5AvBuW9s/uCfidMND3T8AADI/7gkAAAAAAAABPAIAABwAAABkzyuqgm3bP+RQTlzfSt0/AIAyP+4JAAAAAAAAAT0CAAAcAAAAmiyjGpN82z9AoyYrF1ndPwDAMj/uCQAAAAAAAAE+AgAAHAAAAM6JGouji9s/nPX++U5n3T8AwDI/7gkAAAAAAAABPwIAABwAAAAG55H7s5rbP/xH18iGdd0/AAAzP/0JAAAAAAAAAUACAAAcAAAALstXIsGm2z8ocUOwonzdPwAAMz/9CQAAAAAAAAFBAgAAHAAAAGIoz5LRtds/WJqvl76D3T8AADM/DQoAAAAAAAABQgIAABwAAACODJW53sHbP7Tsh2b2kd0/AEAyPw0KAAAAAAAAAUMCAAAcAAAAuPBa4OvN2z/gFfRNEpndPwAAMj8cCgAAAAAAAAFEAgAAHAAAANZbb7311ts/ED9gNS6g3T8AADI/HAoAAAAAAAABRQIAABwAAAACQDXkAuPbPzxozBxKp90/AAAyPywKAAAAAAAAAUYCAAAcAAAAIqtJwQzs2z9skTgEZq7dPwAAMj8sCgAAAAAAAAFHAgAAHAAAAEyPD+gZ+Ns/nLqk64G13T8AADI/PAoAAAAAAAABSAIAABwAAABs+iPFIwHcP8jjENOdvN0/AIAyPzwKAAAAAAAAAUkCAAAcAAAAoFebNTQQ3D/4DH26ucPdPwBAMj9bCgAAAAAAAAFKAgAAHAAAAOAtxO9HItw/+Ax9urnD3T8AADI/WwoAAAAAAAABSwIAABwAAAAWiztgWDHcP/gMfbq5w90/AIAyP1sKAAAAAAAAAUwCAAAcAAAAVGFkGmxD3D/4DH26ucPdPwDAMj9rCgAAAAAAAAFNAgAAHAAAAIy+24p8Utw/+Ax9urnD3T8AQDI/awoAAAAAAAABTgIAABwAAADWDbaOk2fcP8jjENOdvN0/AAAyP3oKAAAAAAAAAU8CAAAcAAAAFuTeSKd53D/I4xDTnbzdPwAAMj96CgAAAAAAAAFQAgAAHAAAAGAzuUy+jtw/nLqk64G13T8AADI/igoAAAAAAAABUQIAABwAAACeCeIG0qDcP2yROARmrt0/AEAxP4oKAAAAAAAAAVICAAAcAAAA3t8KweWy3D88aMwcSqfdPwAAMT+ZCgAAAAAAAAFTAgAAHAAAAB62M3v5xNw/ED9gNS6g3T8AADE/mQoAAAAAAAABVAIAABwAAABejFw1DdfcP+AV9E0Smd0/AAAxP6kKAAAAAAAAAVUCAAAcAAAAlOnTpR3m3D+07Idm9pHdPwBAMD+pCgAAAAAAAAFWAgAAHAAAAMhGSxYu9dw/WJqvl76D3T8AADA/qQoAAAAAAAABVwIAABwAAAD0KhE9OwHdPyhxQ7CifN0/AEAuP7kKAAAAAAAAAVgCAAAcAAAAKIiIrUsQ3T/8R9fIhnXdPwCALT+5CgAAAAAAAAFZAgAAHAAAAEjznIpVGd0/nPX++U5n3T8AgCY/2AoAAAAAAAABWgIAABwAAABoXrFnXyLdP3DMkhIzYN0/AEAjP9gKAAAAAAAAAVsCAAAcAAAAiMnFRGkr3T8UerpD+1HdPwDAGD/YCgAAAAAAAAFcAgAAHAAAAJy7KNhvMd0/5FBOXN9K3T8AABQ/2AoAAAAAAAABXQIAABwAAACyrYtrdjfdP7gn4nTDQ90/AAAFP+gKAAAAAAAAAV4CAAAcAAAAxp/u/nw93T+I/nWNpzzdPwAA/T7oCgAAAAAAAAFfAgAAHAAAANyRUZKDQ90/LKydvm8u3T8AAJE+6AoAAAAAAAABYAIAABwAAADyg7QlikndP3AH7SAAEt0/AABBPugKAAAAAAAAAWECAAAcAAAABnYXuZBP3T+0YjyDkPXcPwAACj4HCwAAAAAAAAFiAgAAHAAAAK7zlrkl8uQ/GvK2D4Br7D8AAGQ+AAAAAAAAAAABYwIAABwAAACZATQmH+zkP0gbI/ebcuw/AICcPg8AAAAAAAAAAWQCAAAcAAAAjoiC3Bvp5D/eL9nqKXbsPwAApj4PAAAAAAAAAAFlAgAAHAAAAABT+O2W5OQ/dkSP3rd57D8AgKw+DwAAAAAAAAABZgIAABwAAAB6lh9JFePkP3ZEj963eew/AICtPh8AAAAAAAAAAWcCAAAcAAAA89lGpJPh5D92RI/et3nsPwCArD4fAAAAAAAAAAFoAgAAHAAAAG4dbv8R4OQ/3i/Z6il27D8AAKM+HwAAAAAAAAABaQIAABwAAADqYJVakN7kP0gbI/ebcuw/AACfPh8AAAAAAAAAAWoCAAAcAAAA3+fjEI3b5D8a8rYPgGvsPwAAlD4zAAAAAAAAAAFrAgAAHAAAANRuMseJ2OQ/6shKKGRk7D8AAI8+MwAAAAAAAAABbAIAABwAAABPslkiCNfkP7yf3kBIXew/AICNPjMAAAAAAAAAAW0CAAAcAAAARTmo2ATU5D+OdnJZLFbsPwCAjT5SAAAAAAAAAAFuAgAAHAAAAL98zzOD0uQ/YE0GchBP7D8AgJY+UgAAAAAAAAABbwIAABwAAAA5wPaOAdHkP8o4UH6CS+w/AICaPlIAAAAAAAAAAXACAAAcAAAAtQMe6n/P5D8yJJqK9EfsPwCAoj5SAAAAAAAAAAFxAgAAHAAAAC9HRUX+zeQ/mg/klmZE7D8AAKY+UgAAAAAAAAABcgIAABwAAACpimygfMzkPwT7LaPYQOw/AICyPlIAAAAAAAAAAXMCAAAcAAAAJc6T+/rK5D9s5nevSj3sPwAAuD5SAAAAAAAAAAF0AgAAHAAAAJ8Ru1Z5yeQ/1tHBu7w57D8AgMM+YQAAAAAAAAABdQIAABwAAAAZVeKx98fkP9bRwbu8Oew/AIDIPmEAAAAAAAAAAXYCAAAcAAAAlJgJDXbG5D/W0cG7vDnsPwCA0j5hAAAAAAAAAAF3AgAAHAAAAA/cMGj0xOQ/Pr0LyC427D8AANc+cQAAAAAAAAABeAIAABwAAACJH1jDcsPkP6ioVdSgMuw/AIDbPnEAAAAAAAAAAXkCAAAcAAAAiR9Yw3LD5D+oqFXUoDLsPwAA3T5xAAAAAAAAAAF6AgAAHAAAAIkfWMNyw+Q/EJSf4BIv7D8AgN0+gQAAAAAAAAABewIAABwAAACJH1jDcsPkPxCUn+ASL+w/AADePoEAAAAAAAAAAXwCAAAcAAAAiR9Yw3LD5D8QlJ/gEi/sPwCA4z6QAAAAAAAAAAF9AgAAHAAAAJSYCQ12xuQ/EJSf4BIv7D8AAOY+kAAAAAAAAAABfgIAABwAAACfEbtWecnkPxCUn+ASL+w/AADtPpAAAAAAAAAAAX8CAAAcAAAAL0dFRf7N5D8QlJ/gEi/sPwAA8D6QAAAAAAAAAAGAAgAAHAAAADnA9o4B0eQ/EJSf4BIv7D8AgPQ+zwAAAAAAAAABgQIAABwAAADJ9YB9htXkPxCUn+ASL+w/AID2Ps8AAAAAAAAAAYICAAAcAAAA3+fjEI3b5D8QlJ/gEi/sPwAA/T7eAAAAAAAAAAGDAgAAHAAAAHqWH0kV4+Q/EJSf4BIv7D8AAAA/3gAAAAAAAAABhAIAABwAAAATRVuBnerkPxCUn+ASL+w/AEACP+4AAAAAAAAAAYUCAAAcAAAArvOWuSXy5D8QlJ/gEi/sPwBAAz/uAAAAAAAAAAGGAgAAHAAAAM5eq5Yv++Q/EJSf4BIv7D8AgAY//gAAAAAAAAABhwIAABwAAADtyb9zOQTlPxCUn+ASL+w/AAAIPw0BAAAAAAAAAYgCAAAcAAAAiHj7q8EL5T8QlJ/gEi/sPwBACj8dAQAAAAAAAAGJAgAAHAAAAKjjD4nLFOU/EJSf4BIv7D8AQAs/HQEAAAAAAAABigIAABwAAADITiRm1R3lPxCUn+ASL+w/AEAMPx0BAAAAAAAAAYsCAAAcAAAA6bk4Q98m5T8QlJ/gEi/sPwDADD8dAQAAAAAAAAGMAgAAHAAAAAklTSDpL+U/qKhV1KAy7D8AAA8/LQEAAAAAAAABjQIAABwAAAAnkGH98jjlPz69C8guNuw/AAAQPy0BAAAAAAAAAY4CAAAcAAAAzbdOf35D5T/W0cG7vDnsPwBAET88AQAAAAAAAAGPAgAAHAAAAHHfOwEKTuU/1tHBu7w57D8AwBE/TAEAAAAAAAABkAIAABwAAAAXBymDlVjlP2zmd69KPew/AIASP0wBAAAAAAAAAZECAAAcAAAAvC4WBSFj5T8E+y2j2EDsPwDAEj9rAQAAAAAAAAGSAgAAHAAAAOcS3Csub+U/MiSaivRH7D8AABQ/awEAAAAAAAABkwIAABwAAAAR96FSO3vlP2BNBnIQT+w/AIAUP3sBAAAAAAAAAZQCAAAcAAAAPNtneUiH5T+OdnJZLFbsPwAAFj97AQAAAAAAAAGVAgAAHAAAAGe/LaBVk+U/vJ/eQEhd7D8AgBY/ewEAAAAAAAABlgIAABwAAACQo/PGYp/lP+rISihkZOw/AMAWP3sBAAAAAAAAAZcCAAAcAAAAu4e57W+r5T8a8rYPgGvsPwAAFz+KAQAAAAAAAAGYAgAAHAAAAGGvpm/7teU/3i/Z6il27D8AABc/igEAAAAAAAABmQIAABwAAACMk2yWCMLlPwxZRdJFfew/AAAXP5oBAAAAAAAAAZoCAAAcAAAAMLtZGJTM5T/Slmet74fsPwCAFz+aAQAAAAAAAAGbAgAAHAAAANbiRpof1+U/AMDTlAuP7D8AwBc/qgEAAAAAAAABnAIAABwAAAD1TVt3KeDlPy7pP3wnluw/AEAXP6oBAAAAAAAAAZ0CAAAcAAAAm3VI+bTq5T9cEqxjQ53sPwAAFz+5AQAAAAAAAAGeAgAAHAAAALrgXNa+8+U/ijsYS1+k7D8AABg/uQEAAAAAAAABnwIAABwAAADaS3GzyPzlP1B5OiYJr+w/AIAYP9gBAAAAAAAAAaACAAAcAAAAdfqs61AE5j8St1wBs7nsPwBAGD/YAQAAAAAAAAGhAgAAHAAAAJVlwchaDeY/QODI6M7A7D8AABg/6AEAAAAAAAABogIAABwAAAAwFP0A4xTmP24JNdDqx+w/AAAYP+gBAAAAAAAAAaMCAAAcAAAAycI4OWsc5j+eMqG3Bs/sPwAAGD/oAQAAAAAAAAGkAgAAHAAAAGRxdHHzI+Y/YnDDkrDZ7D8AQBc/6AEAAAAAAAABpQIAABwAAAD9H7CpeyvmP5CZL3rM4Ow/AAAXP+gBAAAAAAAAAaYCAAAcAAAAH4vEhoU05j++wpth6OfsPwAAGD/4AQAAAAAAAAGnAgAAHAAAAMWysQgRP+Y/VtdRVXbr7D8AgBg/+AEAAAAAAAABqAIAABwAAADkHcblGkjmP+7rB0kE7+w/AEAZPwcCAAAAAAAAAakCAAAcAAAAiUWzZ6ZS5j+EAL48kvLsPwDAGT8HAgAAAAAAAAGqAgAAHAAAAC9toOkxXeY/HBV0MCD27D8AwBk/FwIAAAAAAAABqwIAABwAAADTlI1rvWfmP7IpKiSu+ew/AAAaPxcCAAAAAAAAAawCAAAcAAAAebx67Uhy5j+yKSokrvnsPwAAGj8nAgAAAAAAAAGtAgAAHAAAAKOgQBRWfuY/sikqJK757D8AABo/JwIAAAAAAAABrgIAABwAAADNhAY7Y4rmP7IpKiSu+ew/AAAaPzYCAAAAAAAAAa8CAAAcAAAA+GjMYXCW5j8cFXQwIPbsPwAAGj82AgAAAAAAAAGwAgAAHAAAACJNkoh9ouY/hAC+PJLy7D8AABo/RgIAAAAAAAABsQIAABwAAADGdH8KCa3mP+7rB0kE7+w/AAAaP0YCAAAAAAAAAbICAAAcAAAAbJxsjJS35j9W11FVduvsPwBAGT9VAgAAAAAAAAGzAgAAHAAAABHEWQ4gwuY/KK7lbVrk7D8AABk/VQIAAAAAAAABtAIAABwAAAA9qB81Lc7mP/qEeYY+3ew/AIAZP2UCAAAAAAAAAbUCAAAcAAAA4c8Mt7jY5j9icMOSsNnsPwDAGT9lAgAAAAAAAAG2AgAAHAAAAIb3+ThE4+Y/NEdXq5TS7D8AQBk/ZQIAAAAAAAABtwIAABwAAACx279fUe/mPwYe68N4y+w/AAAZP3UCAAAAAAAAAbgCAAAcAAAA27+Fhl775j/Y9H7cXMTsPwCAGD91AgAAAAAAAAG5AgAAHAAAAAakS61rB+c/qssS9UC97D8AABg/lAIAAAAAAAABugIAABwAAAC2ROp4+hTnP36ipg0ltuw/AAAYP5QCAAAAAAAAAbsCAAAcAAAA6qFh6Qok5z+4ZIQye6vsPwAAGD+UAgAAAAAAAAG8AgAAHAAAAKW7sf6cNOc/9CZiV9Gg7D8AQBc/lAIAAAAAAAABvQIAABwAAABf1QEUL0XnPy7pP3wnluw/AAAXP6QCAAAAAAAAAb4CAAAcAAAAn6sqzkJX5z/Slmet74fsPwCAFz+kAgAAAAAAAAG/AgAAHAAAAN6BU4hWaec/dkSP3rd57D8AwBc/swIAAAAAAAABwAIAABwAAACZm6Od6HnnPxrytg+Aa+w/AIAYP7MCAAAAAAAAAcECAAAcAAAAVLXzsnqK5z9UtJQ01mDsPwDAGD/DAgAAAAAAAAHCAgAAHAAAAIgSayOLmec/jnZyWSxW7D8AQBg/wwIAAAAAAAABwwIAABwAAAA5swnvGafnP8o4UH6CS+w/AAAYP9ICAAAAAAAAAcQCAAAcAAAA51Oouqi05z+aD+SWZkTsPwAAGD/SAgAAAAAAAAHFAgAAHAAAAJj0RoY3wuc/bOZ3r0o97D8AABg/4gIAAAAAAAABxgIAABwAAADC2AytRM7nPz69C8guNuw/AAAYP+ICAAAAAAAAAccCAAAcAAAA7LzS01Ha5z8QlJ/gEi/sPwAAGD/yAgAAAAAAAAHIAgAAHAAAABihmPpe5uc/en/p7IQr7D8AABg/8gIAAAAAAAAByQIAABwAAAC9yIV86vDnP0pWfQVpJOw/AAAYPwEDAAAAAAAAAcoCAAAcAAAA8SX97Pr/5z+0QccR2yDsPwBAFz8BAwAAAAAAAAHLAgAAHAAAAKHGm7iJDeg/hhhbKr8Z7D8AABc/EQMAAAAAAAABzAIAABwAAABRZzqEGBvoP+4DpTYxFuw/AIAXPxEDAAAAAAAAAc0CAAAcAAAAAgjZT6co6D9Y7+5CoxLsPwDAFz8hAwAAAAAAAAHOAgAAHAAAACvsnna0NOg/wNo4TxUP7D8AABk/IQMAAAAAAAABzwIAABwAAABW0GSdwUDoPyrGgluHC+w/AIAZPzADAAAAAAAAAdACAAAcAAAABXEDaVBO6D+Sscxn+QfsPwBAGT8wAwAAAAAAAAHRAgAAHAAAADBVyY9dWug//JwWdGsE7D8AABk/MAMAAAAAAAAB0gIAABwAAABbOY+2amboP16IYIDdAOw/AAAaP08DAAAAAAAAAdMCAAAcAAAA/2B8OPZw6D/Ic6qMT/3rPwCAGj9PAwAAAAAAAAHUAgAAHAAAAKWIabqBe+g/MF/0mMH56z8AQBs/XwMAAAAAAAAB1QIAABwAAABKsFY8DYboP8hzqoxP/es/AMAbP18DAAAAAAAAAdYCAAAcAAAAahtrGReP6D/Ic6qMT/3rPwDAGz9fAwAAAAAAAAHXAgAAHAAAAATKplGflug/yHOqjE/96z8AABw/XwMAAAAAAAAB2AIAABwAAAAkNbsuqZ/oP8hzqoxP/es/AAAcP28DAAAAAAAAAdkCAAAcAAAARKDPC7Oo6D9eiGCA3QDsPwAAHD9vAwAAAAAAAAHaAgAAHAAAAGQL5Oi8seg/XohggN0A7D8AABw/fgMAAAAAAAAB2wIAABwAAAD/uR8hRbnoP/ycFnRrBOw/AAAcP34DAAAAAAAAAdwCAAAcAAAAmGhbWc3A6D/8nBZ0awTsPwCAHD+OAwAAAAAAAAHdAgAAHAAAALnTbzbXyeg/krHMZ/kH7D8AwBw/jgMAAAAAAAAB3gIAABwAAABf+1y4YtToPyrGgluHC+w/AAAeP54DAAAAAAAAAd8CAAAcAAAAf2ZxlWzd6D8qxoJbhwvsPwCAHj+eAwAAAAAAAAHgAgAAHAAAACOOXhf45+g/wNo4TxUP7D8AQB4/rQMAAAAAAAAB4QIAABwAAABNciQ+BfToP1jv7kKjEuw/AAAeP60DAAAAAAAAAeICAAAcAAAAeFbqZBIA6T9Y7+5CoxLsPwAAHz+9AwAAAAAAAAHjAgAAHAAAACf3iDChDek/WO/uQqMS7D8AgB8/vQMAAAAAAAAB5AIAABwAAADYlyf8LxvpP1jv7kKjEuw/AMAfP8wDAAAAAAAAAeUCAAAcAAAAk7F3EcIr6T9Y7+5CoxLsPwAAID/MAwAAAAAAAAHmAgAAHAAAAMcO74HSOuk/WO/uQqMS7D8AACA/zAMAAAAAAAAB5wIAABwAAAD9a2by4knpP1jv7kKjEuw/AAAgP9wDAAAAAAAAAegCAAAcAAAAMcndYvNY6T9Y7+5CoxLsPwAAID/cAwAAAAAAAAHpAgAAHAAAAGYmVdMDaOk/7gOlNjEW7D8AACA/7AMAAAAAAAAB6gIAABwAAAAVx/OeknXpP4YYWyq/Gew/AIAgP+wDAAAAAAAAAesCAAAcAAAAu+7gIB6A6T+GGFsqvxnsPwDAID8LBAAAAAAAAAHsAgAAHAAAAPBLWJEuj+k/HC0RHk0d7D8AwCA/CwQAAAAAAAAB7QIAABwAAAAmqc8BP57pP7RBxxHbIOw/AEAgPwsEAAAAAAAAAe4CAAAcAAAAUI2VKEyq6T9KVn0FaSTsPwAAID8bBAAAAAAAAAHvAgAAHAAAAHtxW09Ztuk/SlZ9BWkk7D8AgCA/GwQAAAAAAAAB8AIAABwAAACkVSF2ZsLpP+JqM/n2J+w/AMAgPyoEAAAAAAAAAfECAAAcAAAAzznnnHPO6T/iajP59ifsPwBAID8qBAAAAAAAAAHyAgAAHAAAAPodrcOA2uk/4moz+fYn7D8AACA/OgQAAAAAAAAB8wIAABwAAACpvkuPD+jpP+JqM/n2J+w/AAAgPzoEAAAAAAAAAfQCAAAcAAAAW1/qWp716T96f+nshCvsPwAAID9MBAAAAAAAAAH1AgAAHAAAAAkAiSYtA+o/en/p7IQr7D8AACE/TAQAAAAAAAAB9gIAABwAAAC5oCfyuxDqP3p/6eyEK+w/AIAhP1wEAAAAAAAAAfcCAAAcAAAAc7p3B04h6j96f+nshCvsPwBAIT9cBAAAAAAAAAH4AgAAHAAAAKcX73deMOo/EJSf4BIv7D8AACE/bAQAAAAAAAAB+QIAABwAAADddGbobj/qPz69C8guNuw/AIAhP2wEAAAAAAAAAfoCAAAcAAAAB1ksD3xL6j/W0cG7vDnsPwDAIT97BAAAAAAAAAH7AgAAHAAAADM98jWJV+o/BPsto9hA7D8AQCE/ewQAAAAAAAAB/AIAABwAAADZZN+3FGLqPzIkmor0R+w/AAAhP4sEAAAAAAAAAf0CAAAcAAAAA0ml3iFu6j9gTQZyEE/sPwAAIj+LBAAAAAAAAAH+AgAAHAAAAKdwkmCteOo/jnZyWSxW7D8AgCI/mwQAAAAAAAAB/wIAABwAAABNmH/iOIPqP7yf3kBIXew/AEAiP5sEAAAAAAAAAQADAAAcAAAA50a7GsGK6j/qyEooZGTsPwAAIj+qBAAAAAAAAAEBAwAAHAAAABErgUHOluo/GvK2D4Br7D8AACI/qgQAAAAAAAABAgMAABwAAAA7D0do26LqP0gbI/ebcuw/AIAiP8kEAAAAAAAAAQMDAAAcAAAA4TY06mat6j92RI/et3nsPwDAIj/JBAAAAAAAAAEEAwAAHAAAAI/X0rX1uuo/pG37xdOA7D8AwCI/2QQAAAAAAAABBQMAABwAAAC7u5jcAsfqP9KWZ63vh+w/AAAjP9kEAAAAAAAAAQYDAAAcAAAAa1w3qJHU6j8AwNOUC4/sPwAAIz/ZBAAAAAAAAAEHAwAAHAAAAKG5rhii4+o/Luk/fCeW7D8AACM/2QQAAAAAAAABCAMAABwAAADVFiaJsvLqP1wSrGNDnew/AIAjP+kEAAAAAAAAAQkDAAAcAAAAC3Sd+cIB6z+KOxhLX6TsPwDAIz/pBAAAAAAAAAEKAwAAHAAAAD/RFGrTEOs/uGSEMnur7D8AwCM/+AQAAAAAAAABCwMAABwAAAB1Loza4x/rP+iN8BmXsuw/AAAkP/gEAAAAAAAAAQwDAAAcAAAAI88qpnIt6z9+oqYNJbbsPwAAJT8IBQAAAAAAAAENAwAAHAAAAE+z8Mx/Oes/ErdcAbO57D8AgCU/CAUAAAAAAAABDgMAABwAAAB5l7bzjEXrP6rLEvVAvew/AEAmPxgFAAAAAAAAAQ8DAAAcAAAAKThVvxtT6z9A4MjozsDsPwDAJj8YBQAAAAAAAAEQAwAAHAAAAFMcG+YoX+s/QODI6M7A7D8AwCY/NwUAAAAAAAABEQMAABwAAAADvbmxt2zrP0DgyOjOwOw/AAAnPzcFAAAAAAAAARIDAAAcAAAAL6F/2MR46z9A4MjozsDsPwAAJz9GBQAAAAAAAAETAwAAHAAAANPIbFpQg+s/QODI6M7A7D8AACc/RgUAAAAAAAABFAMAABwAAAD9rDKBXY/rP0DgyOjOwOw/AIAnP0YFAAAAAAAAARUDAAAcAAAAKZH4p2qb6z9A4MjozsDsPwDAJz9GBQAAAAAAAAEWAwAAHAAAANcxl3P5qOs/QODI6M7A7D8AQCc/VgUAAAAAAAABFwMAABwAAACH0jU/iLbrP6rLEvVAvew/AAAnP1YFAAAAAAAAARgDAAAcAAAAN3PUChfE6z+qyxL1QL3sPwAAKD9mBQAAAAAAAAEZAwAAHAAAAGvQS3sn0+s/qssS9UC97D8AgCg/ZgUAAAAAAAABGgMAABwAAAChLcPrN+LrPxK3XAGzuew/AMAoP2YFAAAAAAAAARsDAAAcAAAAU85ht8bv6z8St1wBs7nsPwAAKT91BQAAAAAAAAEcAwAAHAAAAIcr2SfX/us/fqKmDSW27D8AACk/dQUAAAAAAAABHQMAABwAAAA3zHfzZQzsP36ipg0ltuw/AAApP4UFAAAAAAAAAR4DAAAcAAAAYbA9GnMY7D9+oqYNJbbsPwAAKT+FBQAAAAAAAAEfAwAAHAAAAIuUA0GAJOw/6I3wGZey7D8AACk/lQUAAAAAAAABIAMAABwAAAAvvPDCCy/sP1B5OiYJr+w/AAApP5UFAAAAAAAAASEDAAAcAAAA1ePdRJc57D+4ZIQye6vsPwAAKT+0BQAAAAAAAAEiAwAAHAAAAHkLy8YiROw/IlDOPu2n7D8AACk/tAUAAAAAAAABIwMAABwAAAAVugb/qkvsPyJQzj7tp+w/AAApP7QFAAAAAAAAASQDAAAcAAAAMyUb3LRU7D8iUM4+7afsPwCAKT/DBQAAAAAAAAElAwAAHAAAANHTVhQ9XOw/IlDOPu2n7D8AwCk/wwUAAAAAAAABJgMAABwAAABpgpJMxWPsPyJQzj7tp+w/AIAqP8MFAAAAAAAAAScDAAAcAAAAie2mKc9s7D8iUM4+7afsPwDAKj/TBQAAAAAAAAEoAwAAHAAAACWc4mFXdOw/IlDOPu2n7D8AwCo/0wUAAAAAAAABKQMAABwAAABFB/c+YX3sPyJQzj7tp+w/AAArP+MFAAAAAAAAASoDAAAcAAAA6S7kwOyH7D+4ZIQye6vsPwAAKz/jBQAAAAAAAAErAwAAHAAAAAma+J32kOw/uGSEMnur7D8AACs/AgYAAAAAAAABLAMAABwAAAApBQ17AJrsP7hkhDJ7q+w/AAAsPwIGAAAAAAAAAS0DAAAcAAAAzyz6/Iuk7D+4ZIQye6vsPwCALD8SBgAAAAAAAAEuAwAAHAAAAH3NmMgasuw/IlDOPu2n7D8AwCw/EgYAAAAAAAABLwMAABwAAACpsV7vJ77sP4o7GEtfpOw/AAAtPxIGAAAAAAAAATADAAAcAAAA0ZUkFjXK7D/0JmJX0aDsPwAALT8xBgAAAAAAAAExAwAAHAAAAP156jxC1uw/XBKsY0Od7D8AAC0/MQYAAAAAAAABMgMAABwAAAApXrBjT+LsP1wSrGNDnew/AAAuPzEGAAAAAAAAATMDAAAcAAAAU0J2ilzu7D/G/fVvtZnsPwCALj8xBgAAAAAAAAE0AwAAHAAAAH0mPLFp+uw/Luk/fCeW7D8AQC4/QAYAAAAAAAABNQMAABwAAAAhTikz9QTtPy7pP3wnluw/AAAuP0AGAAAAAAAAATYDAAAcAAAATTLvWQIR7T+Y1ImImZLsPwAALj9ABgAAAAAAAAE3AwAAHAAAAPNZ3NuNG+0/AMDTlAuP7D8AAC4/RQYAAAAAAAABOAMAABwAAAARxfC4lyTtP2irHaF9i+w/AAAuP0UGAAAAAAAAATkDAAAcAAAAt+zdOiMv7T/Slmet74fsPwAALj9FBgAAAAAAAAE6AwAAHAAAAF0Uy7yuOe0/pG37xdOA7D8AAC4/VQYAAAAAAAABOwMAABwAAAB9f9+ZuELtPwxZRdJFfew/AAAuP1UGAAAAAAAAATwDAAAcAAAAIafMG0RN7T/eL9nqKXbsPwCALj9kBgAAAAAAAAE9AwAAHAAAAMXOuZ3PV+0/sAZtAw5v7D8AwC4/ZAYAAAAAAAABPgMAABwAAABr9qYfW2LtP4LdABzyZ+w/AEAuP3QGAAAAAAAAAT8DAAAcAAAADx6UoeZs7T9UtJQ01mDsPwAALj90BgAAAAAAAAFAAwAAHAAAADsCWsjzeO0/JosoTbpZ7D8AAC8/kwYAAAAAAAABQQMAABwAAABl5h/vAIXtP452clksVuw/AIAvP5MGAAAAAAAAAUIDAAAcAAAAFYe+uo+S7T/4YbxlnlLsPwDALz+jBgAAAAAAAAFDAwAAHAAAAMUnXYYeoO0/YE0GchBP7D8AADA/owYAAAAAAAABRAMAABwAAAD7hNT2Lq/tP8o4UH6CS+w/AIAwP6MGAAAAAAAAAUUDAAAcAAAAL+JLZz++7T8yJJqK9EfsPwDAMD+jBgAAAAAAAAFGAwAAHAAAAN+C6jLOy+0/mg/klmZE7D8AwDA/sgYAAAAAAAABRwMAABwAAACNI4n+XNntPwT7LaPYQOw/AAAxP7IGAAAAAAAAAUgDAAAcAAAAuQdPJWrl7T9s5nevSj3sPwAAMT/CBgAAAAAAAAFJAwAAHAAAAGmo7fD48u0/1tHBu7w57D8AADE/wgYAAAAAAAABSgMAABwAAACTjLMXBv/tPz69C8guNuw/AIAxP9IGAAAAAAAAAUsDAAAcAAAAObSgmZEJ7j+oqFXUoDLsPwDAMT/SBgAAAAAAAAFMAwAAHAAAAN3bjRsdFO4/EJSf4BIv7D8AwDE/4QYAAAAAAAABTQMAABwAAACBA3udqB7uPxCUn+ASL+w/AAAyP+EGAAAAAAAAAU4DAAAcAAAAJytoHzQp7j8QlJ/gEi/sPwAAMz8BBwAAAAAAAAFPAwAAHAAAAEeWfPw9Mu4/en/p7IQr7D8AgDM/AQcAAAAAAAABUAMAABwAAADtvWl+yTzuP3p/6eyEK+w/AMAzPwEHAAAAAAAAAVEDAAAcAAAADSl+W9NF7j96f+nshCvsPwAAND8QBwAAAAAAAAFSAwAAHAAAACuUkjjdTu4/4moz+fYn7D8AADQ/EAcAAAAAAAABUwMAABwAAADRu3+6aFnuP+JqM/n2J+w/AAA0PyAHAAAAAAAAAVQDAAAcAAAAd+NsPPRj7j9KVn0FaSTsPwCAND8gBwAAAAAAAAFVAwAAHAAAAKHHMmMBcO4/SlZ9BWkk7D8AwDQ/IAcAAAAAAAABVgMAABwAAADLq/iJDnzuP0pWfQVpJOw/AIA1PyAHAAAAAAAAAVcDAAAcAAAA94++sBuI7j9KVn0FaSTsPwDANT8vBwAAAAAAAAFYAwAAHAAAACF0hNcolO4/SlZ9BWkk7D8AwDU/LwcAAAAAAAABWQMAABwAAABLWEr+NaDuP0pWfQVpJOw/AAA2Pz8HAAAAAAAAAVoDAAAcAAAAdTwQJUOs7j9KVn0FaSTsPwCANj8/BwAAAAAAAAFbAwAAHAAAACXdrvDRue4/4moz+fYn7D8AwDY/TwcAAAAAAAABXAMAABwAAABPwXQX38XuP+JqM/n2J+w/AMA2P08HAAAAAAAAAV0DAAAcAAAAe6U6PuzR7j96f+nshCvsPwAANz9eBwAAAAAAAAFeAwAAHAAAACHNJ8B33O4/EJSf4BIv7D8AQDY/XgcAAAAAAAABXwMAABwAAADF9BRCA+fuP6ioVdSgMuw/AAA2P34HAAAAAAAAAWADAAAcAAAAaxwCxI7x7j8+vQvILjbsPwAANj9+BwAAAAAAAAFhAwAAHAAAAA9E70Ua/O4/1tHBu7w57D8AADY/jQcAAAAAAAABYgMAABwAAACza9zHpQbvP9bRwbu8Oew/AEA1P40HAAAAAAAAAWMDAAAcAAAA30+i7rIS7z/W0cG7vDnsPwAANT+NBwAAAAAAAAFkAwAAHAAAAIN3j3A+He8/1tHBu7w57D8AgDQ/jQcAAAAAAAABZQMAABwAAACvW1WXSynvP9bRwbu8Oew/AAA0P50HAAAAAAAAAWYDAAAcAAAAXfzzYto27z/W0cG7vDnsPwDAMj+dBwAAAAAAAAFnAwAAHAAAABcWRHhsR+8/1tHBu7w57D8AQDI/rAcAAAAAAAABaAMAABwAAADTL5SN/lfvP9bRwbu8Oew/AEAwP6wHAAAAAAAAAWkDAAAcAAAAj0nkopBo7z/W0cG7vDnsPwCALz+sBwAAAAAAAAFqAwAAHAAAAEdjNLgiee8/1tHBu7w57D8AACo/zAcAAAAAAAABawMAABwAAACHOV1yNovvP2zmd69KPew/AMAnP8wHAAAAAAAAAWwDAAAcAAAAu5bU4kaa7z8E+y2j2EDsPwDAID/MBwAAAAAAAAFtAwAAHAAAAPHzS1NXqe8/mg/klmZE7D8AAB4/zAcAAAAAAAABbgMAABwAAAChlOoe5rbvPzIkmor0R+w/AAASP9sHAAAAAAAAAW8DAAAcAAAAzXiwRfPC7z9gTQZyEE/sPwDADD/bBwAAAAAAAAFwAwAAHAAAAPVcdmwAz+8/jnZyWSxW7D8AgMM++wcAAAAAAAABcQMAABwAAAAhQTyTDdvvP7yf3kBIXew/AACdPvsHAAAAAAAAAXIDAAAcAAAAxWgpFZnl7z8a8rYPgGvsPwAAhz77BwAAAAAAAAFzAwAAHAAAAGmQFpck8O8/3i/Z6il27D8AAIA+GggAAAAAAAABdAMAABwAAACHKkJ9X5zlP2BUIH4ixO8/AAA9PgAAAAAAAAAAAXUDAAAcAAAA9/S3jtqX5T+MfYxlPsvvPwCAgT4QAAAAAAAAAAF2AwAAHAAAAOp7BkXXlOU/jH2MZT7L7z8AgIk+EAAAAAAAAAABdwMAABwAAADhAlX705HlPySSQlnMzu8/AACPPhAAAAAAAAAAAXgDAAAcAAAA4QJV+9OR5T+8pvhMWtLvPwAAnz4fAAAAAAAAAAF5AwAAHAAAAFxGfFZSkOU/ULuuQOjV7z8AAKU+HwAAAAAAAAABegMAABwAAADXiaOx0I7lP1C7rkDo1e8/AICxPh8AAAAAAAAAAXsDAAAcAAAAzBDyZ82L5T9Qu65A6NXvPwCAtj4fAAAAAAAAAAF8AwAAHAAAAMGXQB7KiOU/ULuuQOjV7z8AAMI+LwAAAAAAAAABfQMAABwAAAA822d5SIflP1C7rkDo1e8/AIDGPi8AAAAAAAAAAX4DAAAcAAAAth6P1MaF5T9Qu65A6NXvPwCAzz4vAAAAAAAAAAF/AwAAHAAAADFiti9FhOU/ULuuQOjV7z8AgNM+PgAAAAAAAAABgAMAABwAAACspd2Kw4LlP7ym+Exa0u8/AIDaPj4AAAAAAAAAAYEDAAAcAAAAJukE5kGB5T8kkkJZzM7vPwAA3j5OAAAAAAAAAAGCAwAAHAAAAKEsLEHAf+U/jH2MZT7L7z8AgOI+TgAAAAAAAAABgwMAABwAAAChLCxBwH/lP4x9jGU+y+8/AIDkPk4AAAAAAAAAAYQDAAAcAAAAHHBTnD5+5T+MfYxlPsvvPwAA6z5OAAAAAAAAAAGFAwAAHAAAABxwU5w+fuU/jH2MZT7L7z8AAO4+TgAAAAAAAAABhgMAABwAAAAccFOcPn7lP4x9jGU+y+8/AIDxPk4AAAAAAAAAAYcDAAAcAAAAHHBTnD5+5T+MfYxlPsvvPwAA8z5eAAAAAAAAAAGIAwAAHAAAACbpBOZBgeU/jH2MZT7L7z8AAPY+XgAAAAAAAAABiQMAABwAAAAxYrYvRYTlP4x9jGU+y+8/AAD3Pl4AAAAAAAAAAYoDAAAcAAAAwZdAHsqI5T8kkkJZzM7vPwAA+j5eAAAAAAAAAAGLAwAAHAAAANeJo7HQjuU/JJJCWczO7z8AAPs+nAAAAAAAAAABjAMAABwAAABxON/pWJblPySSQlnMzu8/AID8PpwAAAAAAAAAAY0DAAAcAAAADOcaIuGd5T8kkkJZzM7vPwCA/T6sAAAAAAAAAAGOAwAAHAAAACtSL//qpuU/JJJCWczO7z8AAP8+rAAAAAAAAAABjwMAABwAAADReRyBdrHlPySSQlnMzu8/AID/PssAAAAAAAAAAZADAAAcAAAAdqEJAwK85T8kkkJZzM7vPwAAAT/LAAAAAAAAAAGRAwAAHAAAABzJ9oSNxuU/JJJCWczO7z8AgAE/ywAAAAAAAAABkgMAABwAAADA8OMGGdHlPySSQlnMzu8/AAADP+oAAAAAAAAAAZMDAAAcAAAA6tSpLSbd5T8kkkJZzM7vPwCAAz/qAAAAAAAAAAGUAwAAHAAAABS5b1Qz6eU/JJJCWczO7z8AwAM/6gAAAAAAAAABlQMAABwAAAA/nTV7QPXlPySSQlnMzu8/AAAEP+oAAAAAAAAAAZYDAAAcAAAAaoH7oU0B5j8kkkJZzM7vPwCABT8KAQAAAAAAAAGXAwAAHAAAAJVlwchaDeY/JJJCWczO7z8AQAY/CgEAAAAAAAABmAMAABwAAAC/SYfvZxnmP4x9jGU+y+8/AMAHPwoBAAAAAAAAAZkDAAAcAAAAb+olu/Ym5j+MfYxlPsvvPwCACD8KAQAAAAAAAAGaAwAAHAAAAB+LxIaFNOY/jH2MZT7L7z8AgAo/GQEAAAAAAAABmwMAABwAAADYpBScF0XmP4x9jGU+y+8/AEALPxkBAAAAAAAAAZwDAAAcAAAADgKMDChU5j+MfYxlPsvvPwBACz8pAQAAAAAAAAGdAwAAHAAAAENfA304Y+Y/JJJCWczO7z8AAAs/KQEAAAAAAAABngMAABwAAAD9eFOSynPmPySSQlnMzu8/AEANPzgBAAAAAAAAAZ8DAAAcAAAAt5Kjp1yE5j8kkkJZzM7vPwAADj84AQAAAAAAAAGgAwAAHAAAAHKs87zulOY/JJJCWczO7z8AQA4/OAEAAAAAAAABoQMAABwAAACoCWst/6PmP4x9jGU+y+8/AAAOP1gBAAAAAAAAAaIDAAAcAAAA3GbinQ+z5j/0aNZxsMfvPwAADj9YAQAAAAAAAAGjAwAAHAAAABHEWQ4gwuY/9GjWcbDH7z8AAA4/WAEAAAAAAAABpAMAABwAAABGIdF+MNHmP/Ro1nGwx+8/AIAOP1gBAAAAAAAAAaUDAAAcAAAAe35I70Dg5j/0aNZxsMfvPwDADj9nAQAAAAAAAAGmAwAAHAAAACwf57rP7eY/jH2MZT7L7z8AwA4/ZwEAAAAAAAABpwMAABwAAABgfF4r4PzmP4x9jGU+y+8/AAAPP3cBAAAAAAAAAagDAAAcAAAAltnVm/AL5z+MfYxlPsvvPwAADz93AQAAAAAAAAGpAwAAHAAAAMo2TQwBG+c/jH2MZT7L7z8AAA8/hwEAAAAAAAABqgMAABwAAACFUJ0hkyvnPySSQlnMzu8/AAAPP4cBAAAAAAAAAasDAAAcAAAAQGrtNiU85z8kkkJZzM7vPwAADz+WAQAAAAAAAAGsAwAAHAAAAH9AFvE4Tuc/JJJCWczO7z8AgA8/lgEAAAAAAAABrQMAABwAAADAFj+rTGDnPySSQlnMzu8/AMAPP7UBAAAAAAAAAa4DAAAcAAAA/uxnZWBy5z8kkkJZzM7vPwCAED+1AQAAAAAAAAGvAwAAHAAAAMR/acT1hec/jH2MZT7L7z8AwBA/tQEAAAAAAAABsAMAABwAAAB+mbnZh5bnP/Ro1nGwx+8/AIARP7UBAAAAAAAAAbEDAAAcAAAAs/YwSpil5z/IP2qKlMDvPwDAET/FAQAAAAAAAAGyAwAAHAAAAG0QgV8qtuc/yD9qipTA7z8AABM/xQEAAAAAAAABswMAABwAAACibfjPOsXnPzArtJYGve8/AIATP9UBAAAAAAAAAbQDAAAcAAAAXodI5czV5z+YFv6ieLnvPwDAEz/VAQAAAAAAAAG1AwAAHAAAABihmPpe5uc/mBb+oni57z8AABQ/5AEAAAAAAAABtgMAABwAAADSuugP8fbnPwACSK/qte8/AEATP+QBAAAAAAAAAbcDAAAcAAAAjNQ4JYMH6D8AAkiv6rXvPwAAEz/0AQAAAAAAAAG4AwAAHAAAAEfuiDoVGOg/AAJIr+q17z8AABM/9AEAAAAAAAABuQMAABwAAACGxLH0KCroP2ztkbtcsu8/AAATPwQCAAAAAAAAAboDAAAcAAAAQN4BCrs66D9s7ZG7XLLvPwCAEz8EAgAAAAAAAAG7AwAAHAAAAIC0KsTOTOg/bO2Ru1yy7z8AwBM/EwIAAAAAAAABvAMAABwAAAC1EaI031voPwACSK/qte8/AIAUPxMCAAAAAAAAAb0DAAAcAAAAcSvySXFs6D8AAkiv6rXvPwDAFD8TAgAAAAAAAAG+AwAAHAAAAKWIabqBe+g/mBb+oni57z8AwBQ/IwIAAAAAAAABvwMAABwAAABVKQiGEInoP5gW/qJ4ue8/AAAVPyMCAAAAAAAAAcADAAAcAAAAgA3OrB2V6D8wK7SWBr3vPwCAFT9CAgAAAAAAAAHBAwAAHAAAAC+ubHisoug/mBb+oni57z8AwBU/QgIAAAAAAAABwgMAABwAAADfTgtEO7DoP5gW/qJ4ue8/AIAWP0ICAAAAAAAAAcMDAAAcAAAAju+pD8q96D+YFv6ieLnvPwDAFj9CAgAAAAAAAAHEAwAAHAAAAD6QSNtYy+g/MCu0lga97z8AwBY/VQIAAAAAAAABxQMAABwAAABy7b9LadroPzArtJYGve8/AAAXP1UCAAAAAAAAAcYDAAAcAAAAqEo3vHnp6D8wK7SWBr3vPwAAGD9kAgAAAAAAAAHHAwAAHAAAAN6nriyK+Og/MCu0lga97z8AgBg/ZAIAAAAAAAAByAMAABwAAAASBSadmgfpPzArtJYGve8/AAAaP3QCAAAAAAAAAckDAAAcAAAAzB52siwY6T8wK7SWBr3vPwCAGj90AgAAAAAAAAHKAwAAHAAAAIY4xse+KOk/MCu0lga97z8AQBo/hAIAAAAAAAABywMAABwAAAC8lT04zzfpPzArtJYGve8/AAAaP4QCAAAAAAAAAcwDAAAcAAAA8fK0qN9G6T/IP2qKlMDvPwCAGj+TAgAAAAAAAAHNAwAAHAAAAKGTU3RuVOk/yD9qipTA7z8AwBo/kwIAAAAAAAABzgMAABwAAABRNPI//WHpP8g/aoqUwO8/AIAbP6MCAAAAAAAAAc8DAAAcAAAAfBi4Zgpu6T/IP2qKlMDvPwDAGz+jAgAAAAAAAAHQAwAAHAAAACBApeiVeOk/yD9qipTA7z8AQBs/sgIAAAAAAAAB0QMAABwAAADGZ5JqIYPpP8g/aoqUwO8/AAAbP7ICAAAAAAAAAdIDAAAcAAAAa49/7KyN6T/IP2qKlMDvPwAAGz/CAgAAAAAAAAHTAwAAHAAAABG3bG44mOk/yD9qipTA7z8AABs/wgIAAAAAAAAB1AMAABwAAAAxIoFLQqHpP2BUIH4ixO8/AAAbP9ICAAAAAAAAAdUDAAAcAAAA1Uluzc2r6T/0aNZxsMfvPwAAGz/SAgAAAAAAAAHWAwAAHAAAAPW0gqrXtOk/9GjWcbDH7z8AgBs/0gIAAAAAAAAB1wMAABwAAACZ3G8sY7/pP/Ro1nGwx+8/AMAbP/ECAAAAAAAAAdgDAAAcAAAAPwRdru7J6T+MfYxlPsvvPwCAHD/xAgAAAAAAAAHZAwAAHAAAAGroItX71ek/JJJCWczO7z8AwBw/8QIAAAAAAAAB2gMAABwAAACTzOj7COLpPySSQlnMzu8/AMAcP/ECAAAAAAAAAdsDAAAcAAAAv7CuIhbu6T8kkkJZzM7vPwAAHT8QAwAAAAAAAAHcAwAAHAAAAOmUdEkj+uk/JJJCWczO7z8AgB0/EAMAAAAAAAAB3QMAABwAAAAf8uu5MwnqP7ym+Exa0u8/AMAdPxADAAAAAAAAAd4DAAAcAAAAU09jKkQY6j+8pvhMWtLvPwCAHj8QAwAAAAAAAAHfAwAAHAAAAAPwAfbSJeo/vKb4TFrS7z8AwB4/IAMAAAAAAAAB4AMAABwAAAAt1Mcc4DHqP7ym+Exa0u8/AEAePyADAAAAAAAAAeEDAAAcAAAA0/u0nms86j9Qu65A6NXvPwAAHj8vAwAAAAAAAAHiAwAAHAAAAHkjoiD3Ruo/ULuuQOjV7z8AAB4/LwMAAAAAAAAB4wMAABwAAACXjrb9AFDqP7ym+Exa0u8/AAAePz8DAAAAAAAAAeQDAAAcAAAAt/nK2gpZ6j9Qu65A6NXvPwAAHj8/AwAAAAAAAAHlAwAAHAAAAM3rLW4RX+o/ULuuQOjV7z8AAB4/TwMAAAAAAAAB5gMAABwAAABpmmmmmWbqP1C7rkDo1e8/AIAeP08DAAAAAAAAAecDAAAcAAAAfYzMOaBs6j+8pvhMWtLvPwDAHj9eAwAAAAAAAAHoAwAAHAAAAJF+L82mcuo/vKb4TFrS7z8AwB4/XgMAAAAAAAAB6QMAABwAAAAhtLm7K3fqP7ym+Exa0u8/AAAfP24DAAAAAAAAAeoDAAAcAAAAN6YcTzJ96j+8pvhMWtLvPwBAHj9uAwAAAAAAAAHrAwAAHAAAAMfbpj23geo/vKb4TFrS7z8AAB4/fgMAAAAAAAAB7AMAABwAAABXETEsPIbqP7ym+Exa0u8/AEAcP34DAAAAAAAAAe0DAAAcAAAAVxExLDyG6j+8pvhMWtLvPwCAGz9+AwAAAAAAAAHuAwAAHAAAAOdGuxrBiuo/vKb4TFrS7z8AwBc/fgMAAAAAAAAB7wMAABwAAADnRrsawYrqP7ym+Exa0u8/AAAWP40DAAAAAAAAAfADAAAcAAAA8b9sZMSN6j+8pvhMWtLvPwDADz+NAwAAAAAAAAHxAwAAHAAAAPG/bGTEjeo/JJJCWczO7z8AAA0/nQMAAAAAAAAB8gMAABwAAAB3fEUJRo/qP4x9jGU+y+8/AID/Pp0DAAAAAAAAAfMDAAAcAAAA/TgerseQ6j/0aNZxsMfvPwAA9D6dAwAAAAAAAAH0AwAAHAAAAAeyz/fKk+o/YFQgfiLE7z8AAM0+vAMAAAAAAAAB9QMAABwAAAAHss/3ypPqP8g/aoqUwO8/AAC8PrwDAAAAAAAAAfYDAAAcAAAAB7LP98qT6j/IP2qKlMDvPwAAtD68AwAAAAAAAAH3AwAAHAAAAItuqJxMleo/mBb+oni57z8AgLE+vAMAAAAAAAAL"/>
</p:tagLst>
</file>

<file path=ppt/tags/tag52.xml><?xml version="1.0" encoding="utf-8"?>
<p:tagLst xmlns:a="http://schemas.openxmlformats.org/drawingml/2006/main" xmlns:r="http://schemas.openxmlformats.org/officeDocument/2006/relationships" xmlns:p="http://schemas.openxmlformats.org/presentationml/2006/main">
  <p:tag name="ATHENA.MIXSHAPE" val="|streamable=true|audioOnly=true|recordStart=116697|recordEnd=147825|recordLength=147866|start=116697|end=147825|audioFormat={00001610-0000-0010-8000-00AA00389B71}|audioRate=44100|muted=false|volume=0.8|fadeIn=0|fadeOut=0|videoFormat={34363248-0000-0010-8000-00AA00389B71}|videoRate=15|videoWidth=256|videoHeight=256"/>
</p:tagLst>
</file>

<file path=ppt/tags/tag53.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2kLT8JAwAAAAIAAAADAAAABwMAAAAAAQAAAAQAAAAECUlua0F0b21WMQIAAAAJBAAAAAkFAAAADQIFBAAAAAtQZW5TdHJva2VWMQQAAAAKQXR0cmlidXRlcwVUcmFjZQlTdGFydFRpbWUEVHlwZQQEAAQPUGVuQXR0cmlidXRlc1YxAgAAAApJbmtUcmFjZVYxAgAAABAMQWN0aW9uVHlwZVYxAgAAAAIAAAAJBgAAAAkHAAAAAA8AAAAAAAAF+P///wxBY3Rpb25UeXBlVjEBAAAAB3ZhbHVlX18ACAIAAAAAAAAAAQUAAAAEAAAACQkAAAAJCgAAALIbAAAAAAAAAfX////4////AAAAAAUGAAAAD1BlbkF0dHJpYnV0ZXNWMQoAAAAHX2NvbG9yQQdfY29sb3JSB19jb2xvckcHX2NvbG9yQgpGaXRUb0N1cnZlBkhlaWdodA5JZ25vcmVQcmVzc3VyZQ1Jc0hpZ2hsaWdodGVyBVNoYXBlBVdpZHRoAAAAAAAAAAAEAAICAgIBBgEBDEJydXNoU2hhcGVWMQIAAAAGAgAAAP9wMKAAAAAAAAAACEAAAAX0////DEJydXNoU2hhcGVWMQEAAAAHdmFsdWVfXwAIAgAAAAEAAAAAAAAAAAAIQAUHAAAACklua1RyYWNlVjEDAAAADUxpc3RgMStfaXRlbXMMTGlzdGAxK19zaXplD0xpc3RgMStfdmVyc2lvbgQAABhTaGFyZWQuSW5raW5nLklua1BvaW50W10CAAAACAgCAAAACQ0AAAB4AAAAeAAAAAEJAAAABgAAAP9wMKAAAAAAAAAACEAAAAHy////9P///wEAAAAAAAAAAAAIQAEKAAAABwAAAAkPAAAAugAAALoAAAAHDQAAAAABAAAAgAAAAAQKSW5rUG9pbnRWMQIAAAAJEAAAAAkRAAAACRIAAAAJEwAAAAkUAAAACRUAAAAJFgAAAAkXAAAACRgAAAAJGQAAAAkaAAAACRsAAAAJHAAAAAkdAAAACR4AAAAJHwAAAAkgAAAACSEAAAAJIgAAAAkjAAAACSQAAAAJJQAAAAkmAAAACScAAAAJKAAAAAkpAAAACSoAAAAJKwAAAAksAAAACS0AAAAJLgAAAAkvAAAACTAAAAAJMQAAAAkyAAAACTMAAAAJNAAAAAk1AAAACTYAAAAJNwAAAAk4AAAACTkAAAAJOgAAAAk7AAAACTwAAAAJPQAAAAk+AAAACT8AAAAJQAAAAAlBAAAACUIAAAAJQwAAAAlEAAAACUUAAAAJRgAAAAlHAAAACUgAAAAJSQAAAAlKAAAACUsAAAAJTAAAAAlNAAAACU4AAAAJTwAAAAlQAAAACVEAAAAJUgAAAAlTAAAACVQAAAAJVQAAAAlWAAAACVcAAAAJWAAAAAlZAAAACVoAAAAJWwAAAAlcAAAACV0AAAAJXgAAAAlfAAAACWAAAAAJYQAAAAliAAAACWMAAAAJZAAAAAllAAAACWYAAAAJZwAAAAloAAAACWkAAAAJagAAAAlrAAAACWwAAAAJbQAAAAluAAAACW8AAAAJcAAAAAlxAAAACXIAAAAJcwAAAAl0AAAACXUAAAAJdgAAAAl3AAAACXgAAAAJeQAAAAl6AAAACXsAAAAJfAAAAAl9AAAACX4AAAAJfwAAAAmAAAAACYEAAAAJggAAAAmDAAAACYQAAAAJhQAAAAmGAAAACYcAAAANCAcPAAAAAAEAAAAAAQAABApJbmtQb2ludFYxAgAAAAmIAAAACYkAAAAJigAAAAmLAAAACYwAAAAJjQAAAAmOAAAACY8AAAAJkAAAAAmRAAAACZIAAAAJkwAAAAmUAAAACZUAAAAJlgAAAAmXAAAACZgAAAAJmQAAAAmaAAAACZsAAAAJnAAAAAmdAAAACZ4AAAAJnwAAAAmgAAAACaEAAAAJogAAAAmjAAAACaQAAAAJpQAAAAmmAAAACacAAAAJqAAAAAmpAAAACaoAAAAJqwAAAAmsAAAACa0AAAAJrgAAAAmvAAAACbAAAAAJsQAAAAmyAAAACbMAAAAJtAAAAAm1AAAACbYAAAAJtwAAAAm4AAAACbkAAAAJugAAAAm7AAAACbwAAAAJvQAAAAm+AAAACb8AAAAJwAAAAAnBAAAACcIAAAAJwwAAAAnEAAAACcUAAAAJxgAAAAnHAAAACcgAAAAJyQAAAAnKAAAACcsAAAAJzAAAAAnNAAAACc4AAAAJzwAAAAnQAAAACdEAAAAJ0gAAAAnTAAAACdQAAAAJ1QAAAAnWAAAACdcAAAAJ2AAAAAnZAAAACdoAAAAJ2wAAAAncAAAACd0AAAAJ3gAAAAnfAAAACeAAAAAJ4QAAAAniAAAACeMAAAAJ5AAAAAnlAAAACeYAAAAJ5wAAAAnoAAAACekAAAAJ6gAAAAnrAAAACewAAAAJ7QAAAAnuAAAACe8AAAAJ8AAAAAnxAAAACfIAAAAJ8wAAAAn0AAAACfUAAAAJ9gAAAAn3AAAACfgAAAAJ+QAAAAn6AAAACfsAAAAJ/AAAAAn9AAAACf4AAAAJ/wAAAAkAAQAACQEBAAAJAgEAAAkDAQAACQQBAAAJBQEAAAkGAQAACQcBAAAJCAEAAAkJAQAACQoBAAAJCwEAAAkMAQAACQ0BAAAJDgEAAAkPAQAACRABAAAJEQEAAAkSAQAACRMBAAAJFAEAAAkVAQAACRYBAAAJFwEAAAkYAQAACRkBAAAJGgEAAAkbAQAACRwBAAAJHQEAAAkeAQAACR8BAAAJIAEAAAkhAQAACSIBAAAJIwEAAAkkAQAACSUBAAAJJgEAAAknAQAACSgBAAAJKQEAAAkqAQAACSsBAAAJLAEAAAktAQAACS4BAAAJLwEAAAkwAQAACTEBAAAJMgEAAAkzAQAACTQBAAAJNQEAAAk2AQAACTcBAAAJOAEAAAk5AQAACToBAAAJOwEAAAk8AQAACT0BAAAJPgEAAAk/AQAACUABAAAJQQEAAA1GBRAAAAAKSW5rUG9pbnRWMQQAAAABWAFZDlByZXNzdXJlRmFjdG9yCVRpbWVTdGFtcAAAAAAGBgsQAgAAAEAZCDl6ynM/QOrhs3DofD8AAEo+AAAAAAAAAAABEQAAABAAAACAaDESwl5xPwACNSkHb3c/AICKPg8AAAAAAAAAARIAAAAQAAAAgG+11hPmbT8AAjUpB293PwAAkz4PAAAAAAAAAAETAAAAEAAAAICke2fuSGw/AAI1KQdvdz8AAJk+DwAAAAAAAAABFAAAABAAAACApHtn7khsPwACNSkHb3c/AACdPh8AAAAAAAAAARUAAAAQAAAAQNlB+Miraj8AAjUpB293PwCAnT4fAAAAAAAAAAEWAAAAEAAAAGAOCImjDmk/AAI1KQdvdz8AAJ8+HwAAAAAAAAABFwAAABAAAABgDgiJow5pPwACNSkHb3c/AICfPh8AAAAAAAAAARgAAAAQAAAAIEPOGX5xZz9AX/v645t1PwAAoj4uAAAAAAAAAAEZAAAAEAAAACBDzhl+cWc/QF/7+uObdT8AAKM+LgAAAAAAAAABGgAAABAAAADgrFo7MzdkP0Bf+/rjm3U/AACmPi4AAAAAAAAAARsAAAAQAAAAoOEgzA2aYj9AX/v645t1PwAApz4uAAAAAAAAAAEcAAAAEAAAAMAW51zo/GA/QF/7+uObdT8AgKg+PgAAAAAAAAABHQAAABAAAADAFudc6PxgP0Bf+/rjm3U/AICpPj4AAAAAAAAAAR4AAAAQAAAAwBbnXOj8YD9AX/v645t1PwCAqT4+AAAAAAAAAAEfAAAAEAAAAMAW51zo/GA/QF/7+uObdT8AAKo+PgAAAAAAAAABIAAAABAAAACg4SDMDZpiPwACNSkHb3c/AACrPk4AAAAAAAAAASEAAAAQAAAAIEPOGX5xZz/ApG5XKkJ5PwCAqz5OAAAAAAAAAAEiAAAAEAAAAGAOCImjDmk/gEeohU0Vez8AALE+TgAAAAAAAAABIwAAABAAAACAb7XWE+ZtP0Dq4bNw6Hw/AAC0Pk4AAAAAAAAAASQAAAAQAAAAIE7OyVQtcj8AjRvik7t+PwCAuD59AAAAAAAAAAElAAAAEAAAANDJ3l8yNnY/4JcqiFtHgD8AgLo+nAAAAAAAAAABJgAAABAAAABAK4ytog17P0BpRx/tMIE/AAC/PpwAAAAAAAAAAScAAAAQAAAA0Ks5NRzBgD+gOmS2fhqCPwCAwD6cAAAAAAAAAAEoAAAAEAAAAEjP3rcdlIM/AAyBTRAEgz8AgMM+wAAAAAAAAAABKQAAABAAAACQZVKWaM6GP4DdneSh7YM/AADFPsAAAAAAAAAAASoAAAAQAAAAmG6U0Pxvij/grrp7M9eEPwAAyT7AAAAAAAAAAAErAAAAEAAAAFjqpGbaeI4/wFH0qVaqhj8AgMo+wAAAAAAAAAABLAAAABAAAACseXNQNw2RP4D0Ldh5fYg/AIDLPs8AAAAAAAAAAS0AAAAQAAAA+PBiyUpFkz/gxUpvC2eJPwAAzD7PAAAAAAAAAAEuAAAAEAAAAEhoUkJefZU/QJdnBp1Qij8AAM0+zwAAAAAAAAABLwAAABAAAAAoploNzYGXP6BohJ0uOos/AIDNPs8AAAAAAAAAATAAAAAQAAAAcB1KhuC5mT+gaISdLjqLPwAA0D7fAAAAAAAAAAExAAAAEAAAAIwHCFs9WZw/oGiEnS46iz8AANE+3wAAAAAAAAABMgAAABAAAAD0Kq3dPiyfP6BohJ0uOos/AIDQPu8AAAAAAAAAATMAAAAQAAAAmmAQ3kQzoT+gaISdLjqLPwAA0D7vAAAAAAAAAAE0AAAAEAAAALorSk1q0KI/ADqhNMAjjD8AANE+/gAAAAAAAAABNQAAABAAAACMk3cTYoekP2ALvstRDY0/AIDRPv4AAAAAAAAAATYAAAAQAAAArF6xgockpj/g3Npi4/aNPwCA0T4OAQAAAAAAAAE3AAAAEAAAABaN95rap6c/QK73+XTgjj8AANI+DgEAAAAAAAABOAAAABAAAADSHkpcWxGpP6B/FJEGyo8/AADTPi0BAAAAAAAAATkAAAAQAAAAjrCcHdx6qj+gfxSRBsqPPwCA0z4tAQAAAAAAAAE6AAAAEAAAAPbe4jUv/qs/oH8UkQbKjz8AANU+PQEAAAAAAAABOwAAABAAAAB64wNT+c6tP6B/FJEGyo8/AIDVPj0BAAAAAAAAATwAAAAQAAAATksxGfGFrz+gfxSRBsqPPwCA1T49AQAAAAAAAAE9AAAAEAAAAEH2osZGuLA/oH8UkQbKjz8AANY+PQEAAAAAAAABPgAAABAAAACDeDPVq6CxP6B/FJEGyo8/AADXPj0BAAAAAAAAAT8AAAAQAAAAaSxKuCd8sj+gfxSRBsqPPwCA1z5MAQAAAAAAAAFAAAAAEAAAAFPgYJujV7M/gKgYFMxZkD8AgNc+TAEAAAAAAAABQQAAABAAAADjxf1SNia0P4CoGBTMWZA/AADYPlwBAAAAAAAAAUIAAAAQAAAAcauaCsn0tD+AqBgUzFmQPwAA2D5cAQAAAAAAAAFDAAAAEAAAAFlfse1E0LU/gKgYFMxZkD8AANg+bAEAAAAAAAABRAAAABAAAABDE8jQwKu2P4CoGBTMWZA/AIDWPmwBAAAAAAAAAUUAAAAQAAAAg5VY3yWUtz+AqBgUzFmQPwAA1j57AQAAAAAAAAFGAAAAEAAAAMUX6e2KfLg/gKgYFMxZkD8AANc+ewEAAAAAAAABRwAAABAAAABdaPMn2XG5PzARp9+UzpA/AIDXPpoBAAAAAAAAAUgAAAAQAAAARxwKC1VNuj/geTWrXUORPwAA2j6aAQAAAAAAAAFJAAAAEAAAANcBp8LnG7s/4Hk1q11DkT8AANs+mgEAAAAAAAABSgAAABAAAAALGcpOkd27P+B5NatdQ5E/AIDbPpoBAAAAAAAAAUsAAAAQAAAA6WFzr1GSvD/geTWrXUORPwAA3D6qAQAAAAAAAAFMAAAAEAAAAB15ljv7U70/MBGn35TOkD8AANw+qgEAAAAAAAABTQAAABAAAACvXjPzjSK+PzARp9+UzpA/AADcProBAAAAAAAAAU4AAAAQAAAAPUTQqiDxvj+AqBgUzFmQPwAA3j66AQAAAAAAAAFPAAAAEAAAACf45o2czL8/gKgYFMxZkD8AAN8+yQEAAAAAAAABUAAAABAAAAAI1n44DFTAP6B/FJEGyo8/AIDfPskBAAAAAAAAAVEAAAAQAAAA+i8KKsrBwD+gfxSRBsqPPwAA4D7ZAQAAAAAAAAFSAAAAEAAAAJi7G/CeIsE/oH8UkQbKjz8AAOE+2QEAAAAAAAABUwAAABAAAAAyRy22c4PBP6B/FJEGyo8/AIDhPvgBAAAAAAAAAVQAAAAQAAAAzNI+fEjkwT9Arvf5dOCOPwCA4T74AQAAAAAAAAFVAAAAEAAAAJJFDdiRS8I/QK73+XTgjj8AAOI+CAIAAAAAAAABVgAAABAAAABcuNsz27LCP+Dc2mLj9o0/AADiPggCAAAAAAAAAVcAAAAQAAAAUhJnJZkgwz9gC77LUQ2NPwAA4j4IAgAAAAAAAAFYAAAAEAAAAERs8hZXjsM/ADqhNMAjjD8AgOA+CAIAAAAAAAABWQAAABAAAAA4xn0IFfzDPwA6oTTAI4w/AADgPggCAAAAAAAAAVoAAAAQAAAALCAJ+tJpxD8AOqE0wCOMPwAA4T4nAgAAAAAAAAFbAAAAEAAAACB6lOuQ18Q/ADqhNMAjjD8AgOE+JwIAAAAAAAABXAAAABAAAADo7GJH2j7FPwA6oTTAI4w/AIDhPicCAAAAAAAAAV0AAAAQAAAAsF8xoyOmxT8AOqE0wCOMPwAA4j4nAgAAAAAAAAFeAAAAEAAAAEzrQmn4BsY/ADqhNMAjjD8AAOI+NwIAAAAAAAABXwAAABAAAABCRc5atnTGP6BohJ0uOos/AADiPjcCAAAAAAAAAWAAAAAQAAAAYoYW4ujoxj9Al2cGnVCKPwCA4D5WAgAAAAAAAAFhAAAAEAAAAILHXmkbXcc/QJdnBp1Qij8AAOA+VgIAAAAAAAABYgAAABAAAAD61iAcN97HP0CXZwadUIo/AIDlPlYCAAAAAAAAAWMAAAAQAAAASP8lOd5YyD9Al2cGnVCKPwAA6D5mAgAAAAAAAAFkAAAAEAAAAGhAbsAQzcg/QJdnBp1Qij8AgOk+ZgIAAAAAAAABZQAAABAAAABcmvmxzjrJP6BohJ0uOos/AADqPmYCAAAAAAAAAWYAAAAQAAAAJA3IDRiiyT+gaISdLjqLPwAA6j51AgAAAAAAAAFnAAAAEAAAABpnU//VD8o/oGiEnS46iz8AAOo+dQIAAAAAAAABaAAAABAAAAA6qJuGCITKP6BohJ0uOos/AADrPoUCAAAAAAAAAWkAAAAQAAAAWunjDTv4yj9Al2cGnVCKPwCA6z6FAgAAAAAAAAFqAAAAEAAAANL4pcBWecs/QJdnBp1Qij8AgOs+lAIAAAAAAAABawAAABAAAABMCGhzcvrLP0CXZwadUIo/AADsPpQCAAAAAAAAAWwAAAAQAAAAbEmw+qRuzD9Al2cGnVCKPwAA7T6kAgAAAAAAAAFtAAAAEAAAAI6K+IHX4sw/oGiEnS46iz8AgO0+pAIAAAAAAAABbgAAABAAAACE5INzlVDNP6BohJ0uOos/AIDtPtACAAAAAAAAAW8AAAAQAAAAeD4PZVO+zT9Al2cGnVCKPwAA7j7QAgAAAAAAAAFwAAAAEAAAAJh/V+yFMs4/4MVKbwtniT8AAO4+0AIAAAAAAAABcQAAABAAAADkp1wJLa3OP4D0Ldh5fYg/AADuPtACAAAAAAAAAXIAAAAQAAAAXLcevEguzz/AUfSpVqqGPwAA7z7QAgAAAAAAAAFzAAAAEAAAANbG4G5kr88/QIDXEsXAhT8AgO8+4AIAAAAAAAABdAAAABAAAABmEDYwkQ7QP0CA1xLFwIU/AIDvPuACAAAAAAAAAXUAAAAQAAAA9jDac6pI0D/grrp7M9eEPwAA8D7wAgAAAAAAAAF2AAAAEAAAAFlqwSFPfNA/gN2d5KHtgz8AAPE+8AIAAAAAAAABdwAAABAAAABUF4caLrPQP6A6ZLZ+GoI/AIDxPv8CAAAAAAAAAXgAAAAQAAAAuFBuyNLm0D9AaUcf7TCBPwAA9D7/AgAAAAAAAAF5AAAAEAAAALH9M8GxHdE/4JcqiFtHgD8AAPU+HgMAAAAAAAABegAAABAAAAAFeXPleWHRPwCNG+KTu34/AID0Ph4DAAAAAAAAAXsAAAAQAAAAwYDUvgei0T9A6uGzcOh8PwAA9D4uAwAAAAAAAAF8AAAAEAAAAFKheAIh3NE/gEeohU0Vez8AAPQ+LgMAAAAAAAABfQAAABAAAABNTj77/xLSP4BHqIVNFXs/AAD0Pi4DAAAAAAAAAX4AAAAQAAAAhKBoEzBA0j/ApG5XKkJ5PwCA8j4uAwAAAAAAAAF/AAAAEAAAALrykitgbdI/wKRuVypCeT8AAPI+PgMAAAAAAAABgAAAABAAAADGXQCuG5TSP8CkblcqQnk/AIDuPj4DAAAAAAAAAYEAAAAQAAAAO1WP5Zy30j+AR6iFTRV7PwAA7T5dAwAAAAAAAAGCAAAAEAAAAIFlYYep1NI/gEeohU0Vez8AAOE+XQMAAAAAAAABgwAAABAAAADKdTMptvHSP4BHqIVNFXs/AADcPm0DAAAAAAAAAYQAAAAQAAAAexIngIgL0z+AR6iFTRV7PwAAwz5tAwAAAAAAAAGFAAAAEAAAAMUi+SGVKNM/QOrhs3DofD8AALg+bQMAAAAAAAABhgAAABAAAAAMM8vDoUXTPwCNG+KTu34/AICwPm0DAAAAAAAAAYcAAAAQAAAA67Z7sOhl0z9AaUcf7TCBPwAArj6MAwAAAAAAAAGIAAAAEAAAAKDXseg7jts/SjkmIDQ07z8AAGI+AAAAAAAAAAABiQAAABAAAABy8PRSx4fbP0o5JiA0NO8/AICaPg8AAAAAAAAAAYoAAAAQAAAACmTTnQGL2z9KOSYgNDTvPwAApD4PAAAAAAAAAAGLAAAAEAAAAApk050Bi9s/BsbJ2Y0w7z8AgKo+DwAAAAAAAAABjAAAABAAAAAKZNOdAYvbPwbGydmNMO8/AICrPg8AAAAAAAAAAY0AAAAQAAAACmTTnQGL2z8GxsnZjTDvPwCAqj4fAAAAAAAAAAGOAAAAEAAAADRLkDN2kds/BsbJ2Y0w7z8AAKs+HwAAAAAAAAABjwAAABAAAADOvm5+sJTbP8BSbZPnLO8/AICrPi4AAAAAAAAAAZAAAAAQAAAAYjJNyeqX2z963xBNQSnvPwCAqT4uAAAAAAAAAAGRAAAAEAAAAPqlKxQlm9s/8PhXwPQh7z8AgKg+LgAAAAAAAAABkgAAABAAAACOGQpfX57bP6qF+3lOHu8/AACoPi4AAAAAAAAAAZMAAAAQAAAAJI3oqZmh2z9kEp8zqBrvPwAAqD4+AAAAAAAAAAGUAAAAEAAAAFB0pT8OqNs/IJ9C7QEX7z8AAKo+PgAAAAAAAAABlQAAABAAAAB+W2LVgq7bP9or5qZbE+8/AACrPj4AAAAAAAAAAZYAAAAQAAAAQLb9tTG42z+UuIlgtQ/vPwAArj5CAAAAAAAAAAGXAAAAEAAAAAQRmZbgwds/UEUtGg8M7z8AAK8+QgAAAAAAAAABmAAAABAAAABc3xLCyc7bP1BFLRoPDO8/AACzPlEAAAAAAAAAAZkAAAAQAAAAtq2M7bLb2z8K0tDTaAjvPwCAtD5hAAAAAAAAAAGaAAAAEAAAAKTv5GPW69s/CtLQ02gI7z8AAL0+YQAAAAAAAAABmwAAABAAAACSMT3a+fvbPwrS0NNoCO8/AADBPmEAAAAAAAAAAZwAAAAQAAAAGudzm1cP3D8K0tDTaAjvPwCAxz5xAAAAAAAAAAGdAAAAEAAAAJ6cqly1Itw/UEUtGg8M7z8AAMo+cQAAAAAAAAABngAAABAAAAC6xb9oTTncP1BFLRoPDO8/AADQPpAAAAAAAAAAAZ8AAAAQAAAA1u7UdOVP3D9QRS0aDwzvPwAA0j6QAAAAAAAAAAGgAAAAEAAAAIiLyMu3adw/UEUtGg8M7z8AgNU+kAAAAAAAAAABoQAAABAAAACktN3XT4DcP1BFLRoPDO8/AADXPr8AAAAAAAAAAaIAAAAQAAAAVlHRLiKa3D9QRS0aDwzvPwAA2z6/AAAAAAAAAAGjAAAAEAAAADTVgRtputw/lLiJYLUP7z8AgNw+vwAAAAAAAAABpAAAABAAAAB85VO9ddfcP5S4iWC1D+8/AADjPr8AAAAAAAAAAaUAAAAQAAAA8tzi9Pb63D/aK+amWxPvPwAA5j7OAAAAAAAAAAGmAAAAEAAAACgvDQ0nKN0/2ivmplsT7z8AgOo+zgAAAAAAAAABpwAAABAAAACMaPS6y1vdP9or5qZbE+8/AIDsPs4AAAAAAAAAAagAAAAQAAAA7qHbaHCP3T8gn0LtARfvPwCA7j7eAAAAAAAAAAGpAAAAEAAAAFTbwhYVw90/IJ9C7QEX7z8AgO8+3gAAAAAAAAABqgAAABAAAAAioct5f/PdPyCfQu0BF+8/AADyPu4AAAAAAAAAAasAAAAQAAAAhtqyJyQn3j8gn0LtARfvPwAA8z7uAAAAAAAAAAGsAAAAEAAAAICHeCADXt4/2ivmplsT7z8AgPQ+/QAAAAAAAAABrQAAABAAAAAOqBxkHJjeP5S4iWC1D+8/AID1Pv0AAAAAAAAAAa4AAAAQAAAANDyf8m/V3j9QRS0aDwzvPwAA+j79AAAAAAAAAAGvAAAAEAAAAPJDAMz9Fd8/UEUtGg8M7z8AAPw+DQEAAAAAAAABsAAAABAAAABGvz/wxVnfP1BFLRoPDO8/AID+Pg0BAAAAAAAAAbEAAAAQAAAA1t/jM9+T3z9QRS0aDwzvPwCA/z4cAQAAAAAAAAGyAAAAEAAAAGYAiHf4zd8/lLiJYLUP7z8AAAE/HAEAAAAAAAABswAAABAAAADlnLeSzgDgP9or5qZbE+8/AIABPywBAAAAAAAAAbQAAAAQAAAAlzmr6aAa4D8gn0LtARfvPwCAAz8sAQAAAAAAAAG1AAAAEAAAAN9JfYutN+A/ZBKfM6ga7z8AQAQ/PAEAAAAAAAABtgAAABAAAADzk75SV1bgP2QSnzOoGu8/AEAFPzwBAAAAAAAAAbcAAAAQAAAABt7/GQF14D+qhft5Th7vPwDABT9LAQAAAAAAAAG4AAAAEAAAAORhsAZIleA/NGy0Bpsl7z8AQAU/SwEAAAAAAAABuQAAABAAAAD3q/HN8bPgP8BSbZPnLO8/AAAFP1sBAAAAAAAAAboAAAAQAAAAP7zDb/7Q4D8GxsnZjTDvPwAABT9bAQAAAAAAAAG7AAAAEAAAAPJYt8bQ6uA/SjkmIDQ07z8AAAU/awEAAAAAAAABvAAAABAAAACj9aodowThP9Yf36yAO+8/AAAGP2sBAAAAAAAAAb0AAAAQAAAAVZKedHUe4T9gBpg5zULvPwCABj96AQAAAAAAAAG+AAAAEAAAAAcvkstHOOE/pnn0f3NG7z8AgAg/egEAAAAAAAABvwAAABAAAACEBfVHt1PhP+zsUMYZSu8/AEAJP3oBAAAAAAAAAcAAAAAQAAAAzBXH6cNw4T8yYK0MwE3vPwBACj+KAQAAAAAAAAHBAAAAEAAAAOBfCLFtj+E/vEZmmQxV7z8AwAo/igEAAAAAAAABwgAAABAAAABdNmst3arhP0gtHyZZXO8/AEAKP5kBAAAAAAAAAcMAAAAQAAAAD9NehK/E4T/SE9iypWPvPwAACj+ZAQAAAAAAAAHEAAAAEAAAAPY147Xk3OE/GIc0+Utn7z8AgAo/qQEAAAAAAAABxQAAABAAAACo0tYMt/bhP176kD/yau8/AMAKP6kBAAAAAAAAAcYAAAAQAAAAjTVbPuwO4j+kbe2FmG7vPwCACz+5AQAAAAAAAAHHAAAAEAAAAEHSTpW+KOI/6OBJzD5y7z8AwAs/uQEAAAAAAAAByAAAABAAAAC+qLERLkTiPy5UphLlde8/AIAOP9gBAAAAAAAAAckAAAAQAAAABbmDszph4j+6Ol+fMX3vPwAAED/YAQAAAAAAAAHKAAAAEAAAAE7JVVVHfuI/RCEYLH6E7z8AgA4/2AEAAAAAAAABywAAABAAAADLn7jRtpniPxh7Lf9wj+8/AMANP9gBAAAAAAAAAcwAAAAQAAAAR3YbTia14j/o1ELSY5rvPwDADT/oAQAAAAAAAAHNAAAAEAAAAPoSD6X4zuI/uC5YpVal7z8AwA0/6AEAAAAAAAABzgAAABAAAAB36XEhaOriP4qIbXhJsO8/AMANP/cBAAAAAAAAAc8AAAAQAAAAvvlDw3QH4z8UbyYFlrfvPwAADj/3AQAAAAAAAAHQAAAAEAAAANFDhYoeJuM/oFXfkeK+7z8AwAw/BwIAAAAAAAAB0QAAABAAAACwxzV3ZUbjP+bIO9iIwu8/AEAMPwcCAAAAAAAAAdIAAAAQAAAAJb/EruZp4z8qPJgeL8bvPwDADT8HAgAAAAAAAAHTAAAAEAAAAJm2U+ZnjeM/tiJRq3vN7z8AQA4/JgIAAAAAAAAB1AAAABAAAAB4OgTTrq3jP/yVrfEh0e8/AEAOPyYCAAAAAAAAAdUAAAAQAAAAIfgj5ZLP4z9ACQo4yNTvPwAADj8mAgAAAAAAAAHWAAAAEAAAAP971NHZ7+M/QAkKOMjU7z8AAA4/NgIAAAAAAAAB1wAAABAAAAB0c2MJWxPkP0AJCjjI1O8/AAAOPzYCAAAAAAAAAdgAAAAQAAAAtKRhZnk45D9ACQo4yNTvPwAADj82AgAAAAAAAAHZAAAAEAAAAPTVX8OXXeQ/QAkKOMjU7z8AAA4/RQIAAAAAAAAB2gAAABAAAAAzB14gtoLkP/yVrfEh0e8/AAAPP0UCAAAAAAAAAdsAAAAQAAAAczhcfdSn5D+2IlGre83vPwCADz9aAgAAAAAAAAHcAAAAEAAAAOgv67RVy+Q/5sg72IjC7z8AQBA/agIAAAAAAAAB3QAAABAAAADzmlg3EfLkPxRvJgWWt+8/AMAQP3kCAAAAAAAAAd4AAAAQAAAAk3mkBAcc5T/+obTr/KjvPwBAED95AgAAAAAAAAHfAAAAEAAAAGkegaxfROU/LkifGAqe7z8AABA/eQIAAAAAAAAB4AAAABAAAAB1ie4uG2vlP17uiUUXk+8/AAAQP3kCAAAAAAAAAeEAAAAQAAAAs7rsizmQ5T+KlHRyJIjvPwAAED+JAgAAAAAAAAHiAAAAEAAAACmye8O6s+U/ujpfnzF97z8AgBA/iQIAAAAAAAAB4wAAABAAAABo43kg2djlP+jgScw+cu8/AMAQP5gCAAAAAAAAAeQAAAAQAAAAqRR4fff95T8YhzT5S2fvPwDADz+YAgAAAAAAAAHlAAAAEAAAALR/5f+yJOY/jqB7bP9f7z8AQA8/qAIAAAAAAAAB5gAAABAAAAD0sONc0UnmP0gtHyZZXO8/AIAPP6gCAAAAAAAAAecAAAAQAAAAZ6hylFJt5j8CusLfsljvPwDADz+4AgAAAAAAAAHoAAAAEAAAABBmkqY2j+Y/vEZmmQxV7z8AwA8/uAIAAAAAAAAB6QAAABAAAAAmsNNt4K3mP3bTCVNmUe8/AAAQP9cCAAAAAAAAAeoAAAAQAAAAOPoUNYrM5j8yYK0MwE3vPwAAED/XAgAAAAAAAAHrAAAAEAAAAOG3NEdu7uY/7OxQxhlK7z8AABA/1wIAAAAAAAAB7AAAABAAAABWr8N+7xHnP6Z59H9zRu8/AMAOP9cCAAAAAAAAAe0AAAAQAAAAluDB2w035z+mefR/c0bvPwBADj/nAgAAAAAAAAHuAAAAEAAAAD+e4e3xWOc/pnn0f3NG7z8AAA8/5wIAAAAAAAAB7wAAABAAAAAVQ76VSoHnP6Z59H9zRu8/AIAPP/YCAAAAAAAAAfAAAAAQAAAAiTpNzcuk5z/s7FDGGUrvPwDADz/2AgAAAAAAAAHxAAAAEAAAADP4bN+vxuc/7OxQxhlK7z8AABA/9gIAAAAAAAAB8gAAABAAAACp7/sWMernP+zsUMYZSu8/AIARPwYDAAAAAAAAAfMAAAAQAAAAHOeKTrIN6D/s7FDGGUrvPwBAEj8GAwAAAAAAAAH0AAAAEAAAAF0YiavQMug/7OxQxhlK7z8AwBI/FQMAAAAAAAAB9QAAABAAAADRDxjjUVboPzJgrQzATe8/AAATPxUDAAAAAAAAAfYAAAAQAAAARgenGtN56D8yYK0MwE3vPwCAEz81AwAAAAAAAAH3AAAAEAAAAO/Exiy3m+g/MmCtDMBN7z8AwBM/NQMAAAAAAAAB+AAAABAAAAACDwj0YLroP+zsUMYZSu8/AMATP0QDAAAAAAAAAfkAAAAQAAAArMwnBkXc6D+mefR/c0bvPwAAFD9EAwAAAAAAAAH6AAAAEAAAACHEtj3G/+g/YAaYOc1C7z8AgBU/RAMAAAAAAAAB+wAAABAAAABh9bSa5CTpP9Yf36yAO+8/AEAWP0QDAAAAAAAAAfwAAAAQAAAAa2AiHaBL6T9KOSYgNDTvPwDAFz9UAwAAAAAAAAH9AAAAEAAAABYeQi+Ebek/BsbJ2Y0w7z8AgBg/VAMAAAAAAAAB/gAAABAAAAAoaIP2LYzpP8BSbZPnLO8/AEAZP2QDAAAAAAAAAf8AAAAQAAAA0SWjCBKu6T80bLQGmyXvPwDAGT9kAwAAAAAAAAEAAQAAEAAAAHzjwhr2z+k/qoX7eU4e7z8AgBo/cwMAAAAAAAABAQEAABAAAAC6FMF3FPXpP5S4iWC1D+8/AMAaP3MDAAAAAAAAAQIBAAAQAAAA+0W/1DIa6j/EXnSNwgTvPwCAGz+DAwAAAAAAAAEDAQAAEAAAAAaxLFfuQOo/rJECdCn27j8AwBs/gwMAAAAAAAABBAEAABAAAACvbkxp0mLqP9o37aA26+4/AMAbP6IDAAAAAAAAAQUBAAAQAAAAWCxse7aE6j8K3tfNQ+DuPwAAHD+iAwAAAAAAAAEGAQAAEAAAAALqi42apuo/OoTC+lDV7j8AAB0/ogMAAAAAAAABBwEAABAAAACrp6uffsjqP2oqrSdeyu4/AIAdP6IDAAAAAAAAAQgBAAAQAAAAIJ861//r6j+Y0JdUa7/uPwAAHz+iAwAAAAAAAAEJAQAAEAAAAGDQODQeEes/ynaCgXi07j8AgB8/sgMAAAAAAAABCgEAABAAAADVx8drnzTrP/gcba6Fqe4/AEAgP7IDAAAAAAAAAQsBAAAQAAAASb9WoyBY6z8ow1fbkp7uPwDAID/BAwAAAAAAAAEMAQAAEAAAAF0JmGrKdus/WGlCCKCT7j8AACI/wQMAAAAAAAABDQEAABAAAAA7jUhXEZfrP4YPLTWtiO4/AIAiP9EDAAAAAAAAAQ4BAAAQAAAATdeJHru16z+2tRdiun3uPwBAIj/RAwAAAAAAAAEPAQAAEAAAAPiUqTCf1+s/4lsCj8dy7j8AACI/4QMAAAAAAAABEAEAABAAAAA2xqeNvfzrPxIC7bvUZ+4/AIAiP+EDAAAAAAAAAREBAAAQAAAAq702xT4g7D/8NHuiO1nuPwDAIj8ABAAAAAAAAAESAQAAEAAAAFZ7VtciQuw/Lttlz0hO7j8AgCM/AAQAAAAAAAABEwEAABAAAABoxZeezGDsP1yBUPxVQ+4/AMAjPwAEAAAAAAAAARQBAAAQAAAAsdVpQNl97D8WDvS1rz/uPwAAJT8ABAAAAAAAAAEVAQAAEAAAAC2szLxImew/0pqXbwk87j8AgCU/DwQAAAAAAAABFgEAABAAAACqgi85uLTsP4wnOyljOO4/AEAmPw8EAAAAAAAAARcBAAAQAAAA9JIB28TR7D9GtN7ivDTuPwDAJj8fBAAAAAAAAAEYAQAAEAAAADuj03zR7uw/RrTe4rw07j8AACg/HwQAAAAAAAABGQEAABAAAABO7RREew3tPwBBgpwWMe4/AIAoPy8EAAAAAAAAARoBAAAQAAAAYzdWCyUs7T8AQYKcFjHuPwDAKD8vBAAAAAAAAAEbAQAAEAAAAN8NuYeUR+0/AEGCnBYx7j8AACk/PgQAAAAAAAABHAEAABAAAABc5BsEBGPtPwBBgpwWMe4/AAApPz4EAAAAAAAAAR0BAAAQAAAADoEPW9Z87T8AQYKcFjHuPwAAKT9cBAAAAAAAAAEeAQAAEAAAACuqJGduk+0/AEGCnBYx7j8AACk/XAQAAAAAAAABHwEAABAAAABH0zlzBqrtPwBBgpwWMe4/AAApP1wEAAAAAAAAASABAAAQAAAAKza+pDvC7T8AQYKcFjHuPwCAKT9cBAAAAAAAAAEhAQAAEAAAAN3SsfsN3O0/RrTe4rw07j8AwCk/XAQAAAAAAAABIgEAABAAAAD5+8YHpvLtP0a03uK8NO4/AIArP3sEAAAAAAAAASMBAAAQAAAA315LOdsK7j/SmpdvCTzuPwBALD97BAAAAAAAAAEkAQAAEAAAAJP7PpCtJO4/XIFQ/FVD7j8AwCw/igQAAAAAAAABJQEAABAAAABDmDLnfz7uP6L0rEL8Ru4/AAAtP4oEAAAAAAAAASYBAAAQAAAAX8FH8xdV7j8u22XPSE7uPwAALT+KBAAAAAAAAAEnAQAAEAAAAOV2frR1aO4/ck7CFe9R7j8AAC0/qgQAAAAAAAABKAEAABAAAABrLLV103vuP/w0e6I7We4/AAAtP6oEAAAAAAAAASkBAAAQAAAA7+HrNjGP7j/8NHuiO1nuPwAALT+qBAAAAAAAAAEqAQAAEAAAAKlds9LxoO4/QqjX6OFc7j8AgC0/qgQAAAAAAAABKwEAABAAAADFhsjeibfuP4gbNC+IYO4/AMAtP6oEAAAAAAAAASwBAAAQAAAAF3ZuxYTM7j/MjpB1LmTuPwCALj+5BAAAAAAAAAEtAQAAEAAAADOfg9Ec4+4/zI6QdS5k7j8AwC4/uQQAAAAAAAABLgEAABAAAACDjim4F/juP8yOkHUuZO4/AIAvP8kEAAAAAAAAAS8BAAAQAAAAnbc+xK8O7z/MjpB1LmTuPwDALz/JBAAAAAAAAAEwAQAAEAAAACVtdYUNIu8/zI6QdS5k7j8AQC8/2QQAAAAAAAABMQEAABAAAACpIqxGazXvP8yOkHUuZO4/AAAvP9kEAAAAAAAAATIBAAAQAAAAL9jiB8lI7z/MjpB1LmTuPwAALz/oBAAAAAAAAAEzAQAAEAAAAB0aO37sWO8/iBs0L4hg7j8AAC8/6AQAAAAAAAABNAEAABAAAAANXJP0D2nvP0Ko1+jhXO4/AMAtPwcFAAAAAAAAATUBAAAQAAAA+53rajN57z/8NHuiO1nuPwBALT8HBQAAAAAAAAE2AQAAEAAAAOvfQ+FWie8/uMEeXJVV7j8AQCs/BwUAAAAAAAABNwEAABAAAAAP6Cwy3ZfvP3JOwhXvUe4/AIAqPwcFAAAAAAAAATgBAAAQAAAAM/AVg2Om7z8u22XPSE7uPwCAKD8HBQAAAAAAAAE5AQAAEAAAAI2+j65Ms+8/6GcJiaJK7j8AgCc/FwUAAAAAAAABOgEAABAAAADljAnaNcDvP6L0rEL8Ru4/AEAjPxcFAAAAAAAAATsBAAAQAAAAcyEU4IHL7z9cgVD8VUPuPwBAIT8nBQAAAAAAAAE8AQAAEAAAAAG2HubN1u8/XIFQ/FVD7j8AQBY/JwUAAAAAAAABPQEAABAAAAD51kqh397vP1yBUPxVQ+4/AIARPzYFAAAAAAAAAT4BAAAQAAAA8fd2XPHm7z+i9KxC/EbuPwCA4z42BQAAAAAAAAE/AQAAEAAAAFGlxMzI6+8/6GcJiaJK7j8AAMc+RgUAAAAAAAABQAEAABAAAADpGKMXA+/vP3JOwhXvUe4/AAC3PkYFAAAAAAAAAUEBAAAQAAAA6RijFwPv7z9yTsIV71HuPwAAsj5WBQAAAAAAAAs="/>
</p:tagLst>
</file>

<file path=ppt/tags/tag54.xml><?xml version="1.0" encoding="utf-8"?>
<p:tagLst xmlns:a="http://schemas.openxmlformats.org/drawingml/2006/main" xmlns:r="http://schemas.openxmlformats.org/officeDocument/2006/relationships" xmlns:p="http://schemas.openxmlformats.org/presentationml/2006/main">
  <p:tag name="TIMING" val="|19.428|1.393|26.182|14.036|18.851|18.018"/>
</p:tagLst>
</file>

<file path=ppt/tags/tag55.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07967|recordLength=107975|start=0|end=107967|audioFormat={00001610-0000-0010-8000-00AA00389B71}|audioRate=44100|muted=false|volume=0.8|fadeIn=0|fadeOut=0|videoFormat={34363248-0000-0010-8000-00AA00389B71}|videoRate=15|videoWidth=256|videoHeight=256"/>
</p:tagLst>
</file>

<file path=ppt/tags/tag56.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CAAAAApAAAABwMAAAAAAQAAACAAAAAECUlua0F0b21WMQIAAAAJBAAAAAkFAAAACQYAAAAJBwAAAAkIAAAACQkAAAAJCgAAAAkLAAAACQwAAAAJDQAAAAkOAAAACQ8AAAAJEAAAAAkRAAAACRIAAAAJEwAAAAkUAAAACRUAAAAJFgAAAAkXAAAACRgAAAAJGQAAAAkaAAAACRsAAAAJHAAAAAkdAAAACR4AAAAJHwAAAAkgAAAACSEAAAAJIgAAAAkjAAAABQQAAAALUGVuU3Ryb2tlVjEEAAAACkF0dHJpYnV0ZXMFVHJhY2UJU3RhcnRUaW1lBFR5cGUEBAAED1BlbkF0dHJpYnV0ZXNWMQIAAAAKSW5rVHJhY2VWMQIAAAAQDEFjdGlvblR5cGVWMQIAAAACAAAACSQAAAAJJQAAAFh0AAAAAAAABdr///8MQWN0aW9uVHlwZVYxAQAAAAd2YWx1ZV9fAAgCAAAAAAAAAAEFAAAABAAAAAknAAAACSgAAACtkwAAAAAAAAHX////2v///wAAAAABBgAAAAQAAAAJKgAAAAkrAAAA0MoAAAAAAAAB1P///9r///8AAAAAAQcAAAAEAAAACS0AAAAJLgAAAJTMAAAAAAAAAdH////a////AAAAAAEIAAAABAAAAAkwAAAACTEAAAA6zgAAAAAAAAHO////2v///wAAAAABCQAAAAQAAAAJMwAAAAk0AAAA09AAAAAAAAABy////9r///8AAAAAAQoAAAAEAAAACTYAAAAJNwAAAJHTAAAAAAAAAcj////a////AAAAAAELAAAABAAAAAk5AAAACToAAADi1QAAAAAAAAHF////2v///wAAAAABDAAAAAQAAAAJPAAAAAk9AAAAQ9cAAAAAAAABwv///9r///8AAAAAAQ0AAAAEAAAACT8AAAAJQAAAAHzYAAAAAAAAAb/////a////AAAAAAEOAAAABAAAAAlCAAAACUMAAADx2QAAAAAAAAG8////2v///wAAAAABDwAAAAQAAAAJRQAAAAlGAAAAndoAAAAAAAABuf///9r///8AAAAAARAAAAAEAAAACUgAAAAJSQAAAAncAAAAAAAAAbb////a////AAAAAAERAAAABAAAAAlLAAAACUwAAACY3gAAAAAAAAGz////2v///wAAAAABEgAAAAQAAAAJTgAAAAlPAAAAmeIAAAAAAAABsP///9r///8AAAAAARMAAAAEAAAACVEAAAAJUgAAABn8AAAAAAAAAa3////a////AAAAAAEUAAAABAAAAAlUAAAACVUAAABv/gAAAAAAAAGq////2v///wAAAAABFQAAAAQAAAAJVwAAAAlYAAAAPQEBAAAAAAABp////9r///8AAAAAARYAAAAEAAAACVoAAAAJWwAAAD0CAQAAAAAAAaT////a////AAAAAAEXAAAABAAAAAldAAAACV4AAAAkBAEAAAAAAAGh////2v///wAAAAABGAAAAAQAAAAJYAAAAAlhAAAAdQYBAAAAAAABnv///9r///8AAAAAARkAAAAEAAAACWMAAAAJZAAAAO8HAQAAAAAAAZv////a////AAAAAAEaAAAABAAAAAlmAAAACWcAAACOFwEAAAAAAAGY////2v///wAAAAABGwAAAAQAAAAJaQAAAAlqAAAAFYsBAAAAAAABlf///9r///8AAAAAARwAAAAEAAAACWwAAAAJbQAAAG2MAQAAAAAAAZL////a////AAAAAAEdAAAABAAAAAlvAAAACXAAAACFjQEAAAAAAAGP////2v///wAAAAABHgAAAAQAAAAJcgAAAAlzAAAA+48BAAAAAAABjP///9r///8AAAAAAR8AAAAEAAAACXUAAAAJdgAAAAWUAQAAAAAAAYn////a////AAAAAAEgAAAABAAAAAl4AAAACXkAAACPlQEAAAAAAAGG////2v///wAAAAABIQAAAAQAAAAJewAAAAl8AAAAepYBAAAAAAABg////9r///8AAAAAASIAAAAEAAAACX4AAAAJfwAAAOGXAQAAAAAAAYD////a////AAAAAAEjAAAABAAAAAmBAAAACYIAAACdmAEAAAAAAAF9////2v///wAAAAAFJAAAAA9QZW5BdHRyaWJ1dGVzVjEKAAAAB19jb2xvckEHX2NvbG9yUgdfY29sb3JHB19jb2xvckIKRml0VG9DdXJ2ZQZIZWlnaHQOSWdub3JlUHJlc3N1cmUNSXNIaWdobGlnaHRlcgVTaGFwZQVXaWR0aAAAAAAAAAAABAACAgICAQYBAQxCcnVzaFNoYXBlVjECAAAABgIAAAD/cDCgAAAAAAAAAAhAAAAFfP///wxCcnVzaFNoYXBlVjEBAAAAB3ZhbHVlX18ACAIAAAABAAAAAAAAAAAACEAFJQAAAApJbmtUcmFjZVYxAwAAAA1MaXN0YDErX2l0ZW1zDExpc3RgMStfc2l6ZQ9MaXN0YDErX3ZlcnNpb24EAAAYU2hhcmVkLklua2luZy5JbmtQb2ludFtdAgAAAAgIAgAAAAmFAAAAegAAAHoAAAABJwAAACQAAAD/cDCgAAAAAAAAAAhAAAABev///3z///8BAAAAAAAAAAAACEABKAAAACUAAAAJhwAAAMMAAADDAAAAASoAAAAkAAAA/3AwoAAAAAAAAAAIQAAAAXj///98////AQAAAAAAAAAAAAhAASsAAAAlAAAACYkAAAAlAAAAJQAAAAEtAAAAJAAAAP9wMKAAAAAAAAAACEAAAAF2////fP///wEAAAAAAAAAAAAIQAEuAAAAJQAAAAmLAAAABwAAAAcAAAABMAAAACQAAAD/cDCgAAAAAAAAAAhAAAABdP///3z///8BAAAAAAAAAAAACEABMQAAACUAAAAJjQAAAEQAAABEAAAAATMAAAAkAAAA/3AwoAAAAAAAAAAIQAAAAXL///98////AQAAAAAAAAAAAAhAATQAAAAlAAAACY8AAABJAAAASQAAAAE2AAAAJAAAAP9wMKAAAAAAAAAACEAAAAFw////fP///wEAAAAAAAAAAAAIQAE3AAAAJQAAAAmRAAAAOgAAADoAAAABOQAAACQAAAD/cDCgAAAAAAAAAAhAAAABbv///3z///8BAAAAAAAAAAAACEABOgAAACUAAAAJkwAAACYAAAAmAAAAATwAAAAkAAAA/3AwoAAAAAAAAAAIQAAAAWz///98////AQAAAAAAAAAAAAhAAT0AAAAlAAAACZUAAAAXAAAAFwAAAAE/AAAAJAAAAP9wMKAAAAAAAAAACEAAAAFq////fP///wEAAAAAAAAAAAAIQAFAAAAAJQAAAAmXAAAAIgAAACIAAAABQgAAACQAAAD/cDCgAAAAAAAAAAhAAAABaP///3z///8BAAAAAAAAAAAACEABQwAAACUAAAAJmQAAAAkAAAAJAAAAAUUAAAAkAAAA/3AwoAAAAAAAAAAIQAAAAWb///98////AQAAAAAAAAAAAAhAAUYAAAAlAAAACZsAAAAtAAAALQAAAAFIAAAAJAAAAP9wMKAAAAAAAAAACEAAAAFk////fP///wEAAAAAAAAAAAAIQAFJAAAAJQAAAAmdAAAANAAAADQAAAABSwAAACQAAAD/cDCgAAAAAAAAAAhAAAABYv///3z///8BAAAAAAAAAAAACEABTAAAACUAAAAJnwAAAAgAAAAIAAAAAU4AAAAkAAAA/3AwoAAAAAAAAAAIQAAAAWD///98////AQAAAAAAAAAAAAhAAU8AAAAlAAAACaEAAABeAAAAXgAAAAFRAAAAJAAAAP8AAP8AAAAAAAAACEAAAAFe////fP///wEAAAAAAAAAAAAIQAFSAAAAJQAAAAmjAAAAMQAAADEAAAABVAAAACQAAAD/AAD/AAAAAAAAAAhAAAABXP///3z///8BAAAAAAAAAAAACEABVQAAACUAAAAJpQAAAEgAAABIAAAAAVcAAAAkAAAA/wAA/wAAAAAAAAAIQAAAAVr///98////AQAAAAAAAAAAAAhAAVgAAAAlAAAACacAAAAVAAAAFQAAAAFaAAAAJAAAAP8AAP8AAAAAAAAACEAAAAFY////fP///wEAAAAAAAAAAAAIQAFbAAAAJQAAAAmpAAAAPgAAAD4AAAABXQAAACQAAAD/AAD/AAAAAAAAAAhAAAABVv///3z///8BAAAAAAAAAAAACEABXgAAACUAAAAJqwAAADoAAAA6AAAAAWAAAAAkAAAA/wAA/wAAAAAAAAAIQAAAAVT///98////AQAAAAAAAAAAAAhAAWEAAAAlAAAACa0AAAAmAAAAJgAAAAFjAAAAJAAAAP8AAP8AAAAAAAAACEAAAAFS////fP///wEAAAAAAAAAAAAIQAFkAAAAJQAAAAmvAAAAEgAAABIAAAABZgAAACQAAAD/AAD/AAAAAAAAAAhAAAABUP///3z///8BAAAAAAAAAAAACEABZwAAACUAAAAJsQAAAHsAAAB7AAAAAWkAAAAkAAAA/3AwoAAAAAAAAAAIQAAAAU7///98////AQAAAAAAAAAAAAhAAWoAAAAlAAAACbMAAAAgAAAAIAAAAAFsAAAAJAAAAP9wMKAAAAAAAAAACEAAAAFM////fP///wEAAAAAAAAAAAAIQAFtAAAAJQAAAAm1AAAADAAAAAwAAAABbwAAACQAAAD/cDCgAAAAAAAAAAhAAAABSv///3z///8BAAAAAAAAAAAACEABcAAAACUAAAAJtwAAAEQAAABEAAAAAXIAAAAkAAAA/3AwoAAAAAAAAAAIQAAAAUj///98////AQAAAAAAAAAAAAhAAXMAAAAlAAAACbkAAAB/AAAAfwAAAAF1AAAAJAAAAP9wMKAAAAAAAAAACEAAAAFG////fP///wEAAAAAAAAAAAAIQAF2AAAAJQAAAAm7AAAAIgAAACIAAAABeAAAACQAAAD/cDCgAAAAAAAAAAhAAAABRP///3z///8BAAAAAAAAAAAACEABeQAAACUAAAAJvQAAABQAAAAUAAAAAXsAAAAkAAAA/3AwoAAAAAAAAAAIQAAAAUL///98////AQAAAAAAAAAAAAhAAXwAAAAlAAAACb8AAAAiAAAAIgAAAAF+AAAAJAAAAP9wMKAAAAAAAAAACEAAAAFA////fP///wEAAAAAAAAAAAAIQAF/AAAAJQAAAAnBAAAACQAAAAkAAAABgQAAACQAAAD/cDCgAAAAAAAAAAhAAAABPv///3z///8BAAAAAAAAAAAACEABggAAACUAAAAJwwAAAGMAAABjAAAAB4UAAAAAAQAAAIAAAAAECklua1BvaW50VjECAAAACcQAAAAJxQAAAAnGAAAACccAAAAJyAAAAAnJAAAACcoAAAAJywAAAAnMAAAACc0AAAAJzgAAAAnPAAAACdAAAAAJ0QAAAAnSAAAACdMAAAAJ1AAAAAnVAAAACdYAAAAJ1wAAAAnYAAAACdkAAAAJ2gAAAAnbAAAACdwAAAAJ3QAAAAneAAAACd8AAAAJ4AAAAAnhAAAACeIAAAAJ4wAAAAnkAAAACeUAAAAJ5gAAAAnnAAAACegAAAAJ6QAAAAnqAAAACesAAAAJ7AAAAAntAAAACe4AAAAJ7wAAAAnwAAAACfEAAAAJ8gAAAAnzAAAACfQAAAAJ9QAAAAn2AAAACfcAAAAJ+AAAAAn5AAAACfoAAAAJ+wAAAAn8AAAACf0AAAAJ/gAAAAn/AAAACQABAAAJAQEAAAkCAQAACQMBAAAJBAEAAAkFAQAACQYBAAAJBwEAAAkIAQAACQkBAAAJCgEAAAkLAQAACQwBAAAJDQEAAAkOAQAACQ8BAAAJEAEAAAkRAQAACRIBAAAJEwEAAAkUAQAACRUBAAAJFgEAAAkXAQAACRgBAAAJGQEAAAkaAQAACRsBAAAJHAEAAAkdAQAACR4BAAAJHwEAAAkgAQAACSEBAAAJIgEAAAkjAQAACSQBAAAJJQEAAAkmAQAACScBAAAJKAEAAAkpAQAACSoBAAAJKwEAAAksAQAACS0BAAAJLgEAAAkvAQAACTABAAAJMQEAAAkyAQAACTMBAAAJNAEAAAk1AQAACTYBAAAJNwEAAAk4AQAACTkBAAAJOgEAAAk7AQAACTwBAAAJPQEAAA0GB4cAAAAAAQAAAAABAAAECklua1BvaW50VjECAAAACT4BAAAJPwEAAAlAAQAACUEBAAAJQgEAAAlDAQAACUQBAAAJRQEAAAlGAQAACUcBAAAJSAEAAAlJAQAACUoBAAAJSwEAAAlMAQAACU0BAAAJTgEAAAlPAQAACVABAAAJUQEAAAlSAQAACVMBAAAJVAEAAAlVAQAACVYBAAAJVwEAAAlYAQAACVkBAAAJWgEAAAlbAQAACVwBAAAJXQEAAAleAQAACV8BAAAJYAEAAAlhAQAACWIBAAAJYwEAAAlkAQAACWUBAAAJZgEAAAlnAQAACWgBAAAJaQEAAAlqAQAACWsBAAAJbAEAAAltAQAACW4BAAAJbwEAAAlwAQAACXEBAAAJcgEAAAlzAQAACXQBAAAJdQEAAAl2AQAACXcBAAAJeAEAAAl5AQAACXoBAAAJewEAAAl8AQAACX0BAAAJfgEAAAl/AQAACYABAAAJgQEAAAmCAQAACYMBAAAJhAEAAAmFAQAACYYBAAAJhwEAAAmIAQAACYkBAAAJigEAAAmLAQAACYwBAAAJjQEAAAmOAQAACY8BAAAJkAEAAAmRAQAACZIBAAAJkwEAAAmUAQAACZUBAAAJlgEAAAmXAQAACZgBAAAJmQEAAAmaAQAACZsBAAAJnAEAAAmdAQAACZ4BAAAJnwEAAAmgAQAACaEBAAAJogEAAAmjAQAACaQBAAAJpQEAAAmmAQAACacBAAAJqAEAAAmpAQAACaoBAAAJqwEAAAmsAQAACa0BAAAJrgEAAAmvAQAACbABAAAJsQEAAAmyAQAACbMBAAAJtAEAAAm1AQAACbYBAAAJtwEAAAm4AQAACbkBAAAJugEAAAm7AQAACbwBAAAJvQEAAAm+AQAACb8BAAAJwAEAAAnBAQAACcIBAAAJwwEAAAnEAQAACcUBAAAJxgEAAAnHAQAACcgBAAAJyQEAAAnKAQAACcsBAAAJzAEAAAnNAQAACc4BAAAJzwEAAAnQAQAACdEBAAAJ0gEAAAnTAQAACdQBAAAJ1QEAAAnWAQAACdcBAAAJ2AEAAAnZAQAACdoBAAAJ2wEAAAncAQAACd0BAAAJ3gEAAAnfAQAACeABAAAJ4QEAAAniAQAACeMBAAAJ5AEAAAnlAQAACeYBAAAJ5wEAAAnoAQAACekBAAAJ6gEAAAnrAQAACewBAAAJ7QEAAAnuAQAACe8BAAAJ8AEAAAnxAQAACfIBAAAJ8wEAAAn0AQAACfUBAAAJ9gEAAAn3AQAACfgBAAAJ+QEAAAn6AQAACfsBAAAJ/AEAAAn9AQAACf4BAAAJ/wEAAAkAAgAADT0HiQAAAAABAAAAQAAAAAQKSW5rUG9pbnRWMQIAAAAJAQIAAAkCAgAACQMCAAAJBAIAAAkFAgAACQYCAAAJBwIAAAkIAgAACQkCAAAJCgIAAAkLAgAACQwCAAAJDQIAAAkOAgAACQ8CAAAJEAIAAAkRAgAACRICAAAJEwIAAAkUAgAACRUCAAAJFgIAAAkXAgAACRgCAAAJGQIAAAkaAgAACRsCAAAJHAIAAAkdAgAACR4CAAAJHwIAAAkgAgAACSECAAAJIgIAAAkjAgAACSQCAAAJJQIAAA0bB4sAAAAAAQAAAAgAAAAECklua1BvaW50VjECAAAACSYCAAAJJwIAAAkoAgAACSkCAAAJKgIAAAkrAgAACSwCAAAKB40AAAAAAQAAAIAAAAAECklua1BvaW50VjECAAAACS0CAAAJLgIAAAkvAgAACTACAAAJMQIAAAkyAgAACTMCAAAJNAIAAAk1AgAACTYCAAAJNwIAAAk4AgAACTkCAAAJOgIAAAk7AgAACTwCAAAJPQIAAAk+AgAACT8CAAAJQAIAAAlBAgAACUICAAAJQwIAAAlEAgAACUUCAAAJRgIAAAlHAgAACUgCAAAJSQIAAAlKAgAACUsCAAAJTAIAAAlNAgAACU4CAAAJTwIAAAlQAgAACVECAAAJUgIAAAlTAgAACVQCAAAJVQIAAAlWAgAACVcCAAAJWAIAAAlZAgAACVoCAAAJWwIAAAlcAgAACV0CAAAJXgIAAAlfAgAACWACAAAJYQIAAAliAgAACWMCAAAJZAIAAAllAgAACWYCAAAJZwIAAAloAgAACWkCAAAJagIAAAlrAgAACWwCAAAJbQIAAAluAgAACW8CAAAJcAIAAA08B48AAAAAAQAAAIAAAAAECklua1BvaW50VjECAAAACXECAAAJcgIAAAlzAgAACXQCAAAJdQIAAAl2AgAACXcCAAAJeAIAAAl5AgAACXoCAAAJewIAAAl8AgAACX0CAAAJfgIAAAl/AgAACYACAAAJgQIAAAmCAgAACYMCAAAJhAIAAAmFAgAACYYCAAAJhwIAAAmIAgAACYkCAAAJigIAAAmLAgAACYwCAAAJjQIAAAmOAgAACY8CAAAJkAIAAAmRAgAACZICAAAJkwIAAAmUAgAACZUCAAAJlgIAAAmXAgAACZgCAAAJmQIAAAmaAgAACZsCAAAJnAIAAAmdAgAACZ4CAAAJnwIAAAmgAgAACaECAAAJogIAAAmjAgAACaQCAAAJpQIAAAmmAgAACacCAAAJqAIAAAmpAgAACaoCAAAJqwIAAAmsAgAACa0CAAAJrgIAAAmvAgAACbACAAAJsQIAAAmyAgAACbMCAAAJtAIAAAm1AgAACbYCAAAJtwIAAAm4AgAACbkCAAANNweRAAAAAAEAAABAAAAABApJbmtQb2ludFYxAgAAAAm6AgAACbsCAAAJvAIAAAm9AgAACb4CAAAJvwIAAAnAAgAACcECAAAJwgIAAAnDAgAACcQCAAAJxQIAAAnGAgAACccCAAAJyAIAAAnJAgAACcoCAAAJywIAAAnMAgAACc0CAAAJzgIAAAnPAgAACdACAAAJ0QIAAAnSAgAACdMCAAAJ1AIAAAnVAgAACdYCAAAJ1wIAAAnYAgAACdkCAAAJ2gIAAAnbAgAACdwCAAAJ3QIAAAneAgAACd8CAAAJ4AIAAAnhAgAACeICAAAJ4wIAAAnkAgAACeUCAAAJ5gIAAAnnAgAACegCAAAJ6QIAAAnqAgAACesCAAAJ7AIAAAntAgAACe4CAAAJ7wIAAAnwAgAACfECAAAJ8gIAAAnzAgAADQYHkwAAAAABAAAAQAAAAAQKSW5rUG9pbnRWMQIAAAAJ9AIAAAn1AgAACfYCAAAJ9wIAAAn4AgAACfkCAAAJ+gIAAAn7AgAACfwCAAAJ/QIAAAn+AgAACf8CAAAJAAMAAAkBAwAACQIDAAAJAwMAAAkEAwAACQUDAAAJBgMAAAkHAwAACQgDAAAJCQMAAAkKAwAACQsDAAAJDAMAAAkNAwAACQ4DAAAJDwMAAAkQAwAACREDAAAJEgMAAAkTAwAACRQDAAAJFQMAAAkWAwAACRcDAAAJGAMAAAkZAwAADRoHlQAAAAABAAAAIAAAAAQKSW5rUG9pbnRWMQIAAAAJGgMAAAkbAwAACRwDAAAJHQMAAAkeAwAACR8DAAAJIAMAAAkhAwAACSIDAAAJIwMAAAkkAwAACSUDAAAJJgMAAAknAwAACSgDAAAJKQMAAAkqAwAACSsDAAAJLAMAAAktAwAACS4DAAAJLwMAAAkwAwAADQkHlwAAAAABAAAAQAAAAAQKSW5rUG9pbnRWMQIAAAAJMQMAAAkyAwAACTMDAAAJNAMAAAk1AwAACTYDAAAJNwMAAAk4AwAACTkDAAAJOgMAAAk7AwAACTwDAAAJPQMAAAk+AwAACT8DAAAJQAMAAAlBAwAACUIDAAAJQwMAAAlEAwAACUUDAAAJRgMAAAlHAwAACUgDAAAJSQMAAAlKAwAACUsDAAAJTAMAAAlNAwAACU4DAAAJTwMAAAlQAwAACVEDAAAJUgMAAA0eB5kAAAAAAQAAABAAAAAECklua1BvaW50VjECAAAACVMDAAAJVAMAAAlVAwAACVYDAAAJVwMAAAlYAwAACVkDAAAJWgMAAAlbAwAADQcHmwAAAAABAAAAQAAAAAQKSW5rUG9pbnRWMQIAAAAJXAMAAAldAwAACV4DAAAJXwMAAAlgAwAACWEDAAAJYgMAAAljAwAACWQDAAAJZQMAAAlmAwAACWcDAAAJaAMAAAlpAwAACWoDAAAJawMAAAlsAwAACW0DAAAJbgMAAAlvAwAACXADAAAJcQMAAAlyAwAACXMDAAAJdAMAAAl1AwAACXYDAAAJdwMAAAl4AwAACXkDAAAJegMAAAl7AwAACXwDAAAJfQMAAAl+AwAACX8DAAAJgAMAAAmBAwAACYIDAAAJgwMAAAmEAwAACYUDAAAJhgMAAAmHAwAACYgDAAANEwedAAAAAAEAAABAAAAABApJbmtQb2ludFYxAgAAAAmJAwAACYoDAAAJiwMAAAmMAwAACY0DAAAJjgMAAAmPAwAACZADAAAJkQMAAAmSAwAACZMDAAAJlAMAAAmVAwAACZYDAAAJlwMAAAmYAwAACZkDAAAJmgMAAAmbAwAACZwDAAAJnQMAAAmeAwAACZ8DAAAJoAMAAAmhAwAACaIDAAAJowMAAAmkAwAACaUDAAAJpgMAAAmnAwAACagDAAAJqQMAAAmqAwAACasDAAAJrAMAAAmtAwAACa4DAAAJrwMAAAmwAwAACbEDAAAJsgMAAAmzAwAACbQDAAAJtQMAAAm2AwAACbcDAAAJuAMAAAm5AwAACboDAAAJuwMAAAm8AwAADQwHnwAAAAABAAAACAAAAAQKSW5rUG9pbnRWMQIAAAAJvQMAAAm+AwAACb8DAAAJwAMAAAnBAwAACcIDAAAJwwMAAAnEAwAAB6EAAAAAAQAAAIAAAAAECklua1BvaW50VjECAAAACcUDAAAJxgMAAAnHAwAACcgDAAAJyQMAAAnKAwAACcsDAAAJzAMAAAnNAwAACc4DAAAJzwMAAAnQAwAACdEDAAAJ0gMAAAnTAwAACdQDAAAJ1QMAAAnWAwAACdcDAAAJ2AMAAAnZAwAACdoDAAAJ2wMAAAncAwAACd0DAAAJ3gMAAAnfAwAACeADAAAJ4QMAAAniAwAACeMDAAAJ5AMAAAnlAwAACeYDAAAJ5wMAAAnoAwAACekDAAAJ6gMAAAnrAwAACewDAAAJ7QMAAAnuAwAACe8DAAAJ8AMAAAnxAwAACfIDAAAJ8wMAAAn0AwAACfUDAAAJ9gMAAAn3AwAACfgDAAAJ+QMAAAn6AwAACfsDAAAJ/AMAAAn9AwAACf4DAAAJ/wMAAAkABAAACQEEAAAJAgQAAAkDBAAACQQEAAAJBQQAAAkGBAAACQcEAAAJCAQAAAkJBAAACQoEAAAJCwQAAAkMBAAACQ0EAAAJDgQAAAkPBAAACRAEAAAJEQQAAAkSBAAACRMEAAAJFAQAAAkVBAAACRYEAAAJFwQAAAkYBAAACRkEAAAJGgQAAAkbBAAACRwEAAAJHQQAAAkeBAAACR8EAAAJIAQAAAkhBAAACSIEAAANIgejAAAAAAEAAABAAAAABApJbmtQb2ludFYxAgAAAAkjBAAACSQEAAAJJQQAAAkmBAAACScEAAAJKAQAAAkpBAAACSoEAAAJKwQAAAksBAAACS0EAAAJLgQAAAkvBAAACTAEAAAJMQQAAAkyBAAACTMEAAAJNAQAAAk1BAAACTYEAAAJNwQAAAk4BAAACTkEAAAJOgQAAAk7BAAACTwEAAAJPQQAAAk+BAAACT8EAAAJQAQAAAlBBAAACUIEAAAJQwQAAAlEBAAACUUEAAAJRgQAAAlHBAAACUgEAAAJSQQAAAlKBAAACUsEAAAJTAQAAAlNBAAACU4EAAAJTwQAAAlQBAAACVEEAAAJUgQAAAlTBAAADQ8HpQAAAAABAAAAgAAAAAQKSW5rUG9pbnRWMQIAAAAJVAQAAAlVBAAACVYEAAAJVwQAAAlYBAAACVkEAAAJWgQAAAlbBAAACVwEAAAJXQQAAAleBAAACV8EAAAJYAQAAAlhBAAACWIEAAAJYwQAAAlkBAAACWUEAAAJZgQAAAlnBAAACWgEAAAJaQQAAAlqBAAACWsEAAAJbAQAAAltBAAACW4EAAAJbwQAAAlwBAAACXEEAAAJcgQAAAlzBAAACXQEAAAJdQQAAAl2BAAACXcEAAAJeAQAAAl5BAAACXoEAAAJewQAAAl8BAAACX0EAAAJfgQAAAl/BAAACYAEAAAJgQQAAAmCBAAACYMEAAAJhAQAAAmFBAAACYYEAAAJhwQAAAmIBAAACYkEAAAJigQAAAmLBAAACYwEAAAJjQQAAAmOBAAACY8EAAAJkAQAAAmRBAAACZIEAAAJkwQAAAmUBAAACZUEAAAJlgQAAAmXBAAACZgEAAAJmQQAAAmaBAAACZsEAAANOAenAAAAAAEAAAAgAAAABApJbmtQb2ludFYxAgAAAAmcBAAACZ0EAAAJngQAAAmfBAAACaAEAAAJoQQAAAmiBAAACaMEAAAJpAQAAAmlBAAACaYEAAAJpwQAAAmoBAAACakEAAAJqgQAAAmrBAAACawEAAAJrQQAAAmuBAAACa8EAAAJsAQAAA0LB6kAAAAAAQAAAEAAAAAECklua1BvaW50VjECAAAACbEEAAAJsgQAAAmzBAAACbQEAAAJtQQAAAm2BAAACbcEAAAJuAQAAAm5BAAACboEAAAJuwQAAAm8BAAACb0EAAAJvgQAAAm/BAAACcAEAAAJwQQAAAnCBAAACcMEAAAJxAQAAAnFBAAACcYEAAAJxwQAAAnIBAAACckEAAAJygQAAAnLBAAACcwEAAAJzQQAAAnOBAAACc8EAAAJ0AQAAAnRBAAACdIEAAAJ0wQAAAnUBAAACdUEAAAJ1gQAAAnXBAAACdgEAAAJ2QQAAAnaBAAACdsEAAAJ3AQAAAndBAAACd4EAAAJ3wQAAAngBAAACeEEAAAJ4gQAAAnjBAAACeQEAAAJ5QQAAAnmBAAACecEAAAJ6AQAAAnpBAAACeoEAAAJ6wQAAAnsBAAACe0EAAAJ7gQAAA0CB6sAAAAAAQAAAEAAAAAECklua1BvaW50VjECAAAACe8EAAAJ8AQAAAnxBAAACfIEAAAJ8wQAAAn0BAAACfUEAAAJ9gQAAAn3BAAACfgEAAAJ+QQAAAn6BAAACfsEAAAJ/AQAAAn9BAAACf4EAAAJ/wQAAAkABQAACQEFAAAJAgUAAAkDBQAACQQFAAAJBQUAAAkGBQAACQcFAAAJCAUAAAkJBQAACQoFAAAJCwUAAAkMBQAACQ0FAAAJDgUAAAkPBQAACRAFAAAJEQUAAAkSBQAACRMFAAAJFAUAAAkVBQAACRYFAAAJFwUAAAkYBQAACRkFAAAJGgUAAAkbBQAACRwFAAAJHQUAAAkeBQAACR8FAAAJIAUAAAkhBQAACSIFAAAJIwUAAAkkBQAACSUFAAAJJgUAAAknBQAACSgFAAANBgetAAAAAAEAAABAAAAABApJbmtQb2ludFYxAgAAAAkpBQAACSoFAAAJKwUAAAksBQAACS0FAAAJLgUAAAkvBQAACTAFAAAJMQUAAAkyBQAACTMFAAAJNAUAAAk1BQAACTYFAAAJNwUAAAk4BQAACTkFAAAJOgUAAAk7BQAACTwFAAAJPQUAAAk+BQAACT8FAAAJQAUAAAlBBQAACUIFAAAJQwUAAAlEBQAACUUFAAAJRgUAAAlHBQAACUgFAAAJSQUAAAlKBQAACUsFAAAJTAUAAAlNBQAACU4FAAANGgevAAAAAAEAAAAgAAAABApJbmtQb2ludFYxAgAAAAlPBQAACVAFAAAJUQUAAAlSBQAACVMFAAAJVAUAAAlVBQAACVYFAAAJVwUAAAlYBQAACVkFAAAJWgUAAAlbBQAACVwFAAAJXQUAAAleBQAACV8FAAAJYAUAAA0OB7EAAAAAAQAAAIAAAAAECklua1BvaW50VjECAAAACWEFAAAJYgUAAAljBQAACWQFAAAJZQUAAAlmBQAACWcFAAAJaAUAAAlpBQAACWoFAAAJawUAAAlsBQAACW0FAAAJbgUAAAlvBQAACXAFAAAJcQUAAAlyBQAACXMFAAAJdAUAAAl1BQAACXYFAAAJdwUAAAl4BQAACXkFAAAJegUAAAl7BQAACXwFAAAJfQUAAAl+BQAACX8FAAAJgAUAAAmBBQAACYIFAAAJgwUAAAmEBQAACYUFAAAJhgUAAAmHBQAACYgFAAAJiQUAAAmKBQAACYsFAAAJjAUAAAmNBQAACY4FAAAJjwUAAAmQBQAACZEFAAAJkgUAAAmTBQAACZQFAAAJlQUAAAmWBQAACZcFAAAJmAUAAAmZBQAACZoFAAAJmwUAAAmcBQAACZ0FAAAJngUAAAmfBQAACaAFAAAJoQUAAAmiBQAACaMFAAAJpAUAAAmlBQAACaYFAAAJpwUAAAmoBQAACakFAAAJqgUAAAmrBQAACawFAAAJrQUAAAmuBQAACa8FAAAJsAUAAAmxBQAACbIFAAAJswUAAAm0BQAACbUFAAAJtgUAAAm3BQAACbgFAAAJuQUAAAm6BQAACbsFAAAJvAUAAAm9BQAACb4FAAAJvwUAAAnABQAACcEFAAAJwgUAAAnDBQAACcQFAAAJxQUAAAnGBQAACccFAAAJyAUAAAnJBQAACcoFAAAJywUAAAnMBQAACc0FAAAJzgUAAAnPBQAACdAFAAAJ0QUAAAnSBQAACdMFAAAJ1AUAAAnVBQAACdYFAAAJ1wUAAAnYBQAACdkFAAAJ2gUAAAnbBQAADQUHswAAAAABAAAAIAAAAAQKSW5rUG9pbnRWMQIAAAAJ3AUAAAndBQAACd4FAAAJ3wUAAAngBQAACeEFAAAJ4gUAAAnjBQAACeQFAAAJ5QUAAAnmBQAACecFAAAJ6AUAAAnpBQAACeoFAAAJ6wUAAAnsBQAACe0FAAAJ7gUAAAnvBQAACfAFAAAJ8QUAAAnyBQAACfMFAAAJ9AUAAAn1BQAACfYFAAAJ9wUAAAn4BQAACfkFAAAJ+gUAAAn7BQAAB7UAAAAAAQAAABAAAAAECklua1BvaW50VjECAAAACfwFAAAJ/QUAAAn+BQAACf8FAAAJAAYAAAkBBgAACQIGAAAJAwYAAAkEBgAACQUGAAAJBgYAAAkHBgAADQQHtwAAAAABAAAAgAAAAAQKSW5rUG9pbnRWMQIAAAAJCAYAAAkJBgAACQoGAAAJCwYAAAkMBgAACQ0GAAAJDgYAAAkPBgAACRAGAAAJEQYAAAkSBgAACRMGAAAJFAYAAAkVBgAACRYGAAAJFwYAAAkYBgAACRkGAAAJGgYAAAkbBgAACRwGAAAJHQYAAAkeBgAACR8GAAAJIAYAAAkhBgAACSIGAAAJIwYAAAkkBgAACSUGAAAJJgYAAAknBgAACSgGAAAJKQYAAAkqBgAACSsGAAAJLAYAAAktBgAACS4GAAAJLwYAAAkwBgAACTEGAAAJMgYAAAkzBgAACTQGAAAJNQYAAAk2BgAACTcGAAAJOAYAAAk5BgAACToGAAAJOwYAAAk8BgAACT0GAAAJPgYAAAk/BgAACUAGAAAJQQYAAAlCBgAACUMGAAAJRAYAAAlFBgAACUYGAAAJRwYAAAlIBgAACUkGAAAJSgYAAAlLBgAADTwHuQAAAAABAAAAgAAAAAQKSW5rUG9pbnRWMQIAAAAJTAYAAAlNBgAACU4GAAAJTwYAAAlQBgAACVEGAAAJUgYAAAlTBgAACVQGAAAJVQYAAAlWBgAACVcGAAAJWAYAAAlZBgAACVoGAAAJWwYAAAlcBgAACV0GAAAJXgYAAAlfBgAACWAGAAAJYQYAAAliBgAACWMGAAAJZAYAAAllBgAACWYGAAAJZwYAAAloBgAACWkGAAAJagYAAAlrBgAACWwGAAAJbQYAAAluBgAACW8GAAAJcAYAAAlxBgAACXIGAAAJcwYAAAl0BgAACXUGAAAJdgYAAAl3BgAACXgGAAAJeQYAAAl6BgAACXsGAAAJfAYAAAl9BgAACX4GAAAJfwYAAAmABgAACYEGAAAJggYAAAmDBgAACYQGAAAJhQYAAAmGBgAACYcGAAAJiAYAAAmJBgAACYoGAAAJiwYAAAmMBgAACY0GAAAJjgYAAAmPBgAACZAGAAAJkQYAAAmSBgAACZMGAAAJlAYAAAmVBgAACZYGAAAJlwYAAAmYBgAACZkGAAAJmgYAAAmbBgAACZwGAAAJnQYAAAmeBgAACZ8GAAAJoAYAAAmhBgAACaIGAAAJowYAAAmkBgAACaUGAAAJpgYAAAmnBgAACagGAAAJqQYAAAmqBgAACasGAAAJrAYAAAmtBgAACa4GAAAJrwYAAAmwBgAACbEGAAAJsgYAAAmzBgAACbQGAAAJtQYAAAm2BgAACbcGAAAJuAYAAAm5BgAACboGAAAJuwYAAAm8BgAACb0GAAAJvgYAAAm/BgAACcAGAAAJwQYAAAnCBgAACcMGAAAJxAYAAAnFBgAACcYGAAAJxwYAAAnIBgAACckGAAAJygYAAAoHuwAAAAABAAAAQAAAAAQKSW5rUG9pbnRWMQIAAAAJywYAAAnMBgAACc0GAAAJzgYAAAnPBgAACdAGAAAJ0QYAAAnSBgAACdMGAAAJ1AYAAAnVBgAACdYGAAAJ1wYAAAnYBgAACdkGAAAJ2gYAAAnbBgAACdwGAAAJ3QYAAAneBgAACd8GAAAJ4AYAAAnhBgAACeIGAAAJ4wYAAAnkBgAACeUGAAAJ5gYAAAnnBgAACegGAAAJ6QYAAAnqBgAACesGAAAJ7AYAAA0eB70AAAAAAQAAACAAAAAECklua1BvaW50VjECAAAACe0GAAAJ7gYAAAnvBgAACfAGAAAJ8QYAAAnyBgAACfMGAAAJ9AYAAAn1BgAACfYGAAAJ9wYAAAn4BgAACfkGAAAJ+gYAAAn7BgAACfwGAAAJ/QYAAAn+BgAACf8GAAAJAAcAAA0MB78AAAAAAQAAAEAAAAAECklua1BvaW50VjECAAAACQEHAAAJAgcAAAkDBwAACQQHAAAJBQcAAAkGBwAACQcHAAAJCAcAAAkJBwAACQoHAAAJCwcAAAkMBwAACQ0HAAAJDgcAAAkPBwAACRAHAAAJEQcAAAkSBwAACRMHAAAJFAcAAAkVBwAACRYHAAAJFwcAAAkYBwAACRkHAAAJGgcAAAkbBwAACRwHAAAJHQcAAAkeBwAACR8HAAAJIAcAAAkhBwAACSIHAAANHgfBAAAAAAEAAAAQAAAABApJbmtQb2ludFYxAgAAAAkjBwAACSQHAAAJJQcAAAkmBwAACScHAAAJKAcAAAkpBwAACSoHAAAJKwcAAA0HB8MAAAAAAQAAAIAAAAAECklua1BvaW50VjECAAAACSwHAAAJLQcAAAkuBwAACS8HAAAJMAcAAAkxBwAACTIHAAAJMwcAAAk0BwAACTUHAAAJNgcAAAk3BwAACTgHAAAJOQcAAAk6BwAACTsHAAAJPAcAAAk9BwAACT4HAAAJPwcAAAlABwAACUEHAAAJQgcAAAlDBwAACUQHAAAJRQcAAAlGBwAACUcHAAAJSAcAAAlJBwAACUoHAAAJSwcAAAlMBwAACU0HAAAJTgcAAAlPBwAACVAHAAAJUQcAAAlSBwAACVMHAAAJVAcAAAlVBwAACVYHAAAJVwcAAAlYBwAACVkHAAAJWgcAAAlbBwAACVwHAAAJXQcAAAleBwAACV8HAAAJYAcAAAlhBwAACWIHAAAJYwcAAAlkBwAACWUHAAAJZgcAAAlnBwAACWgHAAAJaQcAAAlqBwAACWsHAAAJbAcAAAltBwAACW4HAAAJbwcAAAlwBwAACXEHAAAJcgcAAAlzBwAACXQHAAAJdQcAAAl2BwAACXcHAAAJeAcAAAl5BwAACXoHAAAJewcAAAl8BwAACX0HAAAJfgcAAAl/BwAACYAHAAAJgQcAAAmCBwAACYMHAAAJhAcAAAmFBwAACYYHAAAJhwcAAAmIBwAACYkHAAAJigcAAAmLBwAACYwHAAAJjQcAAAmOBwAADR0FxAAAAApJbmtQb2ludFYxBAAAAAFYAVkOUHJlc3N1cmVGYWN0b3IJVGltZVN0YW1wAAAAAAYGCxACAAAAUklcNoJq4j8C4nHm64HnPwAAMD4AAAAAAAAAAAHFAAAAxAAAALNqlNrnZuI/hLe2oMOD5z8AAHI+EAAAAAAAAAABxgAAAMQAAABJ1rnygGTiP4liQBVzh+c/AACAPhAAAAAAAAAAAccAAADEAAAAqPfxluZg4j8Q4w5E+oznPwCAhT4QAAAAAAAAAAHIAAAAxAAAAKj38ZbmYOI/EOMORPqM5z8AgJs+HwAAAAAAAAAByQAAAMQAAAByrQQjs1/iPxDjDkT6jOc/AICkPh8AAAAAAAAAAcoAAADEAAAAPmMXr39e4j+SuFP+0Y7nPwAAsz4fAAAAAAAAAAHLAAAAxAAAAD5jF69/XuI/krhT/tGO5z8AgLg+HwAAAAAAAAABzAAAAMQAAAAIGSo7TF3iP5K4U/7Rjuc/AIDBPjQAAAAAAAAAAc0AAADEAAAA0s48xxhc4j8Ujpi4qZDnPwCAxT40AAAAAAAAAAHOAAAAxAAAAJ6ET1PlWuI/FI6YuKmQ5z8AgMg+NAAAAAAAAAABzwAAAMQAAABnOmLfsVniP5dj3XKBkuc/AIDJPjQAAAAAAAAAAdAAAADEAAAAMvB0a35Y4j8Ujpi4qZDnPwAAyz5EAAAAAAAAAAHRAAAAxAAAADLwdGt+WOI/FI6YuKmQ5z8AgMs+RAAAAAAAAAAB0gAAAMQAAAAy8HRrfljiP5K4U/7Rjuc/AADPPkQAAAAAAAAAAdMAAADEAAAAMvB0a35Y4j8Q4w5E+oznPwCA0T5EAAAAAAAAAAHUAAAAxAAAADLwdGt+WOI/jQ3KiSKL5z8AANM+UwAAAAAAAAAB1QAAAMQAAABnOmLfsVniPws4hc9Kiec/AADYPlMAAAAAAAAAAdYAAADEAAAA0s48xxhc4j+JYkAVc4fnPwAA2j5TAAAAAAAAAAHXAAAAxAAAAHKtBCOzX+I/hLe2oMOD5z8AAOM+UwAAAAAAAAAB2AAAAMQAAAASjMx+TWPiPwLicebrgec/AADnPpIAAAAAAAAAAdkAAADEAAAA6LSBThto4j9/DC0sFIDnPwCA7D6hAAAAAAAAAAHaAAAAxAAAAPMnJJIcbuI//TbocTx+5z8AgO4+oQAAAAAAAAAB2wAAAMQAAAD9msbVHXTiP3tho7dkfOc/AAD0PrEAAAAAAAAAAdwAAADEAAAAc6JDAYZ84j/4i179jHrnPwAA9j6xAAAAAAAAAAHdAAAAxAAAAFI+mxRVh+I/drYZQ7V45z8AgPk+0AAAAAAAAAAB3gAAAMQAAACebs0Pi5TiP/Tg1Ijdduc/AAD7PtAAAAAAAAAAAd8AAADEAAAAHunsfvSi4j/vNUsULnPnPwCA/D7QAAAAAAAAAAHgAAAAxAAAAAn45tXEs+I/64rBn35v5z8AgP0+0AAAAAAAAAAB4QAAAMQAAAAqUc6gyMXiP+bfNyvPa+c/AAD/PuAAAAAAAAAAAeIAAADEAAAASaq1a8zX4j/hNK62H2jnPwCA/z7gAAAAAAAAAAHjAAAAxAAAADS5r8Kc6OI/X19p/Edm5z8AAAI/8AAAAAAAAAAB5AAAAMQAAABUEpeNoPriP19fafxHZuc/AAADP/AAAAAAAAAAAeUAAADEAAAAQCGR5HAL4z9fX2n8R2bnPwDAAz//AAAAAAAAAAHmAAAAxAAAAF96eK90HeM/X19p/Edm5z8AAAQ//wAAAAAAAAAB5wAAAMQAAAC2HU3uqzDjP19fafxHZuc/AAAFPw8BAAAAAAAAAegAAADEAAAAPwsPoRZF4z9fX2n8R2bnPwCABT8PAQAAAAAAAAHpAAAAxAAAAABDvse0WuM/3YkkQnBk5z8AQAY/HgEAAAAAAAAB6gAAAMQAAADAem3uUnDjP1q034eYYuc/AMAGPx4BAAAAAAAAAesAAADEAAAAS2gvob2E4z/Y3prNwGDnPwDABj8uAQAAAAAAAAHsAAAAxAAAANZV8VMomeM/VglWE+le5z8AAAc/LgEAAAAAAAAB7QAAAMQAAAAs+cWSX6zjP1FezJ45W+c/AAAIPz4BAAAAAAAAAe4AAADEAAAAgpya0Za/4z/PiIfkYVnnPwCACD8+AQAAAAAAAAHvAAAAxAAAAA2KXIQB1OM/yt39b7JV5z8AAAs/TQEAAAAAAAAB8AAAAMQAAACXdx43bOjjP8UydPsCUuc/AAAMP00BAAAAAAAAAfEAAADEAAAAWK/NXQr+4z/Bh+qGU07nPwBADT9dAQAAAAAAAAHyAAAAxAAAABjnfISoE+Q/vNxgEqRK5z8AwA0/XQEAAAAAAAAB8wAAAMQAAADYHiyrRinkPzVckuMcRec/AIAOP10BAAAAAAAAAfQAAADEAAAALcIA6n085D8vsQhvbUHnPwDADj9tAQAAAAAAAAH1AAAAxAAAAINl1Si1T+Q/KwZ/+r095z8AwA0/bQEAAAAAAAAB9gAAAMQAAACkvrzzuGHkPyZb9YUOOuc/AEANP3wBAAAAAAAAAfcAAADEAAAAj822Soly5D8hsGsRXzbnPwCADT98AQAAAAAAAAH4AAAAxAAAAHrcsKFZg+Q/mi+d4tcw5z8AwA0/jAEAAAAAAAAB+QAAAMQAAACbNZhsXZXkPxOvzrNQK+c/AIAOP4wBAAAAAAAAAfoAAADEAAAA8Nhsq5So5D+MLgCFySXnPwDADj+bAQAAAAAAAAH7AAAAxAAAAEV8QerLu+Q/g9jsm2oe5z8AQA0/mwEAAAAAAAAB/AAAAMQAAAAGtPAQatHkP/xXHm3jGOc/AIAMP6sBAAAAAAAAAf0AAADEAAAAJg3Y223j5D/zAQuEhBHnPwBADT+rAQAAAAAAAAH+AAAAxAAAAEZmv6Zx9eQ/bIE8Vf0L5z8AgA0/ygEAAAAAAAAB/wAAAMQAAAD7KsyJDgXlP+UAbiZ2Buc/AIAPP8oBAAAAAAAAAQABAADEAAAAsO/YbKsU5T9egJ/37gDnPwBAED/KAQAAAAAAAAEBAQAAxAAAADFq+NsUI+U/WtUVgz/95j8AABM/ygEAAAAAAAABAgEAAMQAAACx5BdLfjHlP1UqjA6Q+eY/AAAUP9oBAAAAAAAAAQMBAADEAAAAMV83uuc/5T9QfwKa4PXmPwBAFj/aAQAAAAAAAAEEAQAAxAAAAOcjRJ2ET+U/zqm93wj05j8AQBc/6gEAAAAAAAABBQEAAMQAAACd6FCAIV/lP0zUeCUx8uY/AMAXP+oBAAAAAAAAAQYBAADEAAAAUq1dY75u5T9HKe+wge7mPwAAGD/5AQAAAAAAAAEHAQAAxAAAAAhyakZbfuU/xVOq9qns5j8AABg/+QEAAAAAAAABCAEAAMQAAAC9Nncp+I3lP0J+ZTzS6uY/AAAYPwkCAAAAAAAAAQkBAADEAAAAc/uDDJWd5T8+09vHIufmPwAAGT8JAgAAAAAAAAEKAQAAxAAAACjAkO8xreU/u/2WDUvl5j8AgBk/GAIAAAAAAAABCwEAAMQAAAB08MLqZ7rlPzkoUlNz4+Y/AEAaPxgCAAAAAAAAAQwBAADEAAAAviD15Z3H5T+3Ug2Zm+HmPwDAGj8oAgAAAAAAAAENAQAAxAAAAAlRJ+HT1OU/t1INmZvh5j8AABw/KAIAAAAAAAABDgEAAMQAAAAeN2xo1uDlPzR9yN7D3+Y/AIAcPzgCAAAAAAAAAQ8BAADEAAAANB2x79js5T80fcjew9/mPwBAHT84AgAAAAAAAAEQAQAAxAAAAEkD9nbb+OU/NH3I3sPf5j8AwB0/RwIAAAAAAAABEQEAAMQAAABe6Tr+3QTmPzR9yN7D3+Y/AMAdP0cCAAAAAAAAARIBAADEAAAAqRlt+RMS5j80fcjew9/mPwAAHj9HAgAAAAAAAAETAQAAxAAAAPRJn/RJH+Y/NH3I3sPf5j8AACA/ZwIAAAAAAAABFAEAAMQAAABAetHvfyzmPzR9yN7D3+Y/AAAhP2cCAAAAAAAAARUBAADEAAAAi6oD67U55j80fcjew9/mPwDAIj9nAgAAAAAAAAEWAQAAxAAAANXaNebrRuY/NH3I3sPf5j8AgCM/ZwIAAAAAAAABFwEAAMQAAAAgC2jhIVTmPzR9yN7D3+Y/AEAkP3YCAAAAAAAAARgBAADEAAAAazua3Fdh5j+3Ug2Zm+HmPwDAJD92AgAAAAAAAAEZAQAAxAAAAErX8e8mbOY/OShSU3Pj5j8AgCU/hgIAAAAAAAABGgEAAMQAAABhvTZ3KXjmP7v9lg1L5eY/AMAlP4YCAAAAAAAAARsBAADEAAAADA+hFsWB5j8+09vHIufmPwDAJT+VAgAAAAAAAAEcAQAAxAAAALZgC7Zgi+Y/PtPbxyLn5j8AACY/lQIAAAAAAAABHQEAAMQAAAAraIjhyJPmP0J+ZTzS6uY/AAAmP7UCAAAAAAAAAR4BAADEAAAAoG8FDTGc5j9CfmU80urmPwAAJj+1AgAAAAAAAAEfAQAAxAAAABZ3gjiZpOY/Qn5lPNLq5j8AACY/tQIAAAAAAAABIAEAAMQAAACMfv9jAa3mP8VTqvap7OY/AAAmP7UCAAAAAAAAASEBAADEAAAAzDuPGza05j9HKe+wge7mPwAAJj/EAgAAAAAAAAEiAQAAxAAAANeuMV83uuY/yf4za1nw5j8AACY/xAIAAAAAAAABIwEAAMQAAADhIdSiOMDmP0zUeCUx8uY/AIAmP9QCAAAAAAAAASQBAADEAAAA7JR25jnG5j/Oqb3fCPTmPwDAJj/UAgAAAAAAAAElAQAAxAAAAMG9K7YHy+Y/01RHVLj35j8AwCY/5AIAAAAAAAABJgEAAMQAAACX5uCF1c/mP9f/0Mhn++Y/AAAnP+QCAAAAAAAAAScBAADEAAAAoVmDydbV5j/cqlo9F//mPwBAJj/zAgAAAAAAAAEoAQAAxAAAAHeCOJmk2uY/4FXkscYC5z8AACY/8wIAAAAAAAABKQEAAMQAAAAWYQD1Pt7mP+UAbiZ2Buc/AAAmP/MCAAAAAAAAASoBAADEAAAAtz/IUNnh5j/qq/eaJQrnPwAAJj8DAwAAAAAAAAErAQAAxAAAAFcekKxz5eY/7laBD9UN5z8AACY/EgMAAAAAAAABLAEAAMQAAAD3/FcIDunmP/MBC4SEEec/AAAmPxIDAAAAAAAAAS0BAADEAAAAYpEy8HTr5j/4rJT4MxXnPwBAJT8SAwAAAAAAAAEuAQAAxAAAAM0lDdjb7eY//FcebeMY5z8AACU/EgMAAAAAAAABLwEAAMQAAAA3uue/QvDmP38tYye7Guc/AMAjPxIDAAAAAAAAATABAADEAAAAbATVM3bx5j+D2Oybah7nPwBAIz8iAwAAAAAAAAExAQAAxAAAAKFOwqep8uY/iIN2EBoi5z8AQCE/IgMAAAAAAAABMgEAAMQAAADYmK8b3fPmP4wuAIXJJec/AIAgPzIDAAAAAAAAATMBAADEAAAADOOcjxD15j+R2Yn5eCnnPwBAHT8yAwAAAAAAAAE0AQAAxAAAAAzjnI8Q9eY/kdmJ+Xgp5z8AABw/MgMAAAAAAAABNQEAAMQAAAAM45yPEPXmP5aEE24oLec/AMAXP0EDAAAAAAAAATYBAADEAAAADOOcjxD15j+aL53i1zDnPwAAFj9BAwAAAAAAAAE3AQAAxAAAAAzjnI8Q9eY/mi+d4tcw5z8AAA4/UQMAAAAAAAABOAEAAMQAAAAM45yPEPXmP5/aJleHNOc/AIAKP1EDAAAAAAAAATkBAADEAAAADOOcjxD15j+khbDLNjjnPwAA/D5hAwAAAAAAAAE6AQAAxAAAANiYrxvd8+Y/qDA6QOY75z8AgPE+YQMAAAAAAAABOwEAAMQAAAChTsKnqfLmP63bw7SVP+c/AABfPnADAAAAAAAAATwBAADEAAAAbATVM3bx5j81XJLjHEXnPwAA1D1wAwAAAAAAAAE9AQAAxAAAADe6579C8OY/vNxgEqRK5z8AABg9gAMAAAAAAAABPgEAAMQAAAA1Su1zM4HpP1yIUNEm1uM/AAB4PQAAAAAAAAAAAT8BAADEAAAAYCE4pGV86T9ciFDRJtbjPwAAqj0PAAAAAAAAAAFAAQAAxAAAACvXSjAye+k/3l2Vi/7X4z8AALQ9DwAAAAAAAAABQQEAAMQAAADAQnBIy3jpP95dlYv+1+M/AAC8PQ8AAAAAAAAAAUIBAADEAAAAwEJwSMt46T/eXZWL/tfjPwAAFD4PAAAAAAAAAAFDAQAAxAAAAIr4gtSXd+k/3l2Vi/7X4z8AACw+DwAAAAAAAAABRAEAAMQAAAAfZKjsMHXpP95dlYv+1+M/AABKPi8AAAAAAAAAAUUBAADEAAAAtc/NBMpy6T/eXZWL/tfjPwAAVj4vAAAAAAAAAAFGAQAAxAAAAICF4JCWcek/XIhQ0SbW4z8AAGM+LwAAAAAAAAABRwEAAMQAAAAV8QWpL2/pP9qyCxdP1OM/AABoPi8AAAAAAAAAAUgBAADEAAAAqlwrwchs6T9X3cZcd9LjPwAAeD4vAAAAAAAAAAFJAQAAxAAAAAp+Y2Uuaek/V93GXHfS4z8AAH8+PgAAAAAAAAABSgEAAMQAAACg6Yh9x2bpP9UHgqKf0OM/AACBPj4AAAAAAAAAAUsBAADEAAAA/wrBIS1j6T9TMj3ox87jPwAAgj5OAAAAAAAAAAFMAQAAxAAAAGAs+cWSX+k/0Fz4LfDM4z8AgIg+TgAAAAAAAAABTQEAAMQAAAD1lx7eK13pP06Hs3MYy+M/AICLPk4AAAAAAAAAAU4BAADEAAAAVblWgpFZ6T/MsW65QMnjPwAAlj5eAAAAAAAAAAFPAQAAxAAAAOkkfJoqV+k/Sdwp/2jH4z8AgJo+XgAAAAAAAAABUAEAAMQAAAB/kKGyw1TpP8cG5USRxeM/AACpPm0AAAAAAAAAAVEBAADEAAAAFPzGylxS6T/HBuVEkcXjPwCArz5tAAAAAAAAAAFSAQAAxAAAAKpn7OL1T+k/RTGgirnD4z8AgLw+bQAAAAAAAAABUwEAAMQAAAA/0xH7jk3pP0UxoIq5w+M/AADCPn0AAAAAAAAAAVQBAADEAAAACokkh1tM6T9FMaCKucPjPwCAyT59AAAAAAAAAAFVAQAAxAAAANU+NxMoS+k/w1tb0OHB4z8AAMw+fQAAAAAAAAABVgEAAMQAAACf9Emf9EnpP8NbW9DhweM/AADSPowAAAAAAAAAAVcBAADEAAAAn/RJn/RJ6T/DW1vQ4cHjPwAA1D6MAAAAAAAAAAFYAQAAxAAAAGmqXCvBSOk/w1tb0OHB4z8AgNg+jAAAAAAAAAABWQEAAMQAAAA0YG+3jUfpP8NbW9DhweM/AIDaPowAAAAAAAAAAVoBAADEAAAANGBvt41H6T/DW1vQ4cHjPwAA4j6cAAAAAAAAAAFbAQAAxAAAADRgb7eNR+k/w1tb0OHB4z8AgOU+nAAAAAAAAAABXAEAAMQAAAA0YG+3jUfpP8NbW9DhweM/AIDqPpwAAAAAAAAAAV0BAADEAAAANGBvt41H6T/DW1vQ4cHjPwCA7D6cAAAAAAAAAAFeAQAAxAAAAJ/0SZ/0Sek/RTGgirnD4z8AAPE+rAAAAAAAAAABXwEAAMQAAAAKiSSHW0zpP8cG5USRxeM/AIDyPqwAAAAAAAAAAWABAADEAAAAqmfs4vVP6T9J3Cn/aMfjPwAA9z6sAAAAAAAAAAFhAQAAxAAAABT8xspcUuk/zLFuuUDJ4z8AgPg+6gAAAAAAAAABYgEAAMQAAAC12o4m91XpP06Hs3MYy+M/AID5PuoAAAAAAAAAAWMBAADEAAAAVblWgpFZ6T/QXPgt8MzjPwAA+j76AAAAAAAAAAFkAQAAxAAAACriC1JfXuk/UzI96MfO4z8AAPo++gAAAAAAAAABZQEAAMQAAADKwNOt+WHpP9UHgqKf0OM/AAD6PgkBAAAAAAAAAWYBAADEAAAAoOmIfcdm6T9X3cZcd9LjPwAA+j4JAQAAAAAAAAFnAQAAxAAAAHQSPk2Va+k/2rILF0/U4z8AAPo+GQEAAAAAAAABaAEAAMQAAABLO/McY3DpP1yIUNEm1uM/AAD7PhkBAAAAAAAAAWkBAADEAAAAH2So7DB16T/eXZWL/tfjPwCA+z4pAQAAAAAAAAFqAQAAxAAAACvXSjAye+k/YTPaRdbZ4z8AAP4+KQEAAAAAAAABawEAAMQAAABqlNrnZoLpP2Ez2kXW2eM/AAD/PjgBAAAAAAAAAWwBAADEAAAA35tXE8+K6T9hM9pF1tnjPwAAAT9IAQAAAAAAAAFtAQAAxAAAACBZ58oDkuk/4wgfAK7b4z8AgAE/SAEAAAAAAAABbgEAAMQAAACVYGT2a5rpP+MIHwCu2+M/AMABP1gBAAAAAAAAAW8BAADEAAAAC2jhIdSi6T/jCB8ArtvjPwAAAj9YAQAAAAAAAAFwAQAAxAAAALa5S8FvrOk/Zd5juoXd4z8AAAI/ZwEAAAAAAAABcQEAAMQAAACWVaPUPrfpP+izqHRd3+M/AAACP2cBAAAAAAAAAXIBAADEAAAAdfH65w3C6T9qie0uNeHjPwDAAD+GAQAAAAAAAAFzAQAAxAAAAIzXP28Qzuk/7F4y6Qzj4z8AQAA/hgEAAAAAAAABdAEAAMQAAADXB3JqRtvpP280d6Pk5OM/AMABP5wBAAAAAAAAAXUBAADEAAAAV4KR2a/p6T/xCbxdvObjPwBAAj+cAQAAAAAAAAF2AQAAxAAAAKKyw9Tl9uk/8Qm8Xbzm4z8AwAM/nAEAAAAAAAABdwEAAMQAAAC3mAhc6ALqP/EJvF285uM/AIAEP5wBAAAAAAAAAXgBAADEAAAAAck6Vx4Q6j/xCbxdvObjPwDABD+sAQAAAAAAAAF5AQAAxAAAAK0apfa5Geo/8Qm8Xbzm4z8AAAU/rAEAAAAAAAABegEAAMQAAAD3Stfx7ybqP/EJvF285uM/AIAFP7sBAAAAAAAAAXsBAADEAAAAQnsJ7SU06j9vNHej5OTjPwBABj+7AQAAAAAAAAF8AQAAxAAAAFlhTnQoQOo/bzR3o+Tk4z8AwAY/2wEAAAAAAAABfQEAAMQAAACjkYBvXk3qP280d6Pk5OM/AAAIP9sBAAAAAAAAAX4BAADEAAAA7cGyapRa6j9vNHej5OTjPwCACD/bAQAAAAAAAAF/AQAAxAAAADny5GXKZ+o/bzR3o+Tk4z8AgAo/2wEAAAAAAAABgAEAAMQAAACDIhdhAHXqP280d6Pk5OM/AEALP/oBAAAAAAAAAYEBAADEAAAAz1JJXDaC6j9vNHej5OTjPwDACj/6AQAAAAAAAAGCAQAAxAAAABmDe1dsj+o/bzR3o+Tk4z8AQAo/CQIAAAAAAAABgwEAAMQAAABjs61SopzqP+xeMukM4+M/AAAKPwkCAAAAAAAAAYQBAADEAAAAr+PfTdip6j/sXjLpDOPjPwAACj8JAgAAAAAAAAGFAQAAxAAAAMTJJNXateo/aontLjXh4z8AAAo/CQIAAAAAAAABhgEAAMQAAADZr2lc3cHqP+izqHRd3+M/AAAKPxkCAAAAAAAAAYcBAADEAAAAuUvBb6zM6j9l3mO6hd3jPwAACj8ZAgAAAAAAAAGIAQAAxAAAAJrnGIN71+o/4wgfAK7b4z8AAAo/KQIAAAAAAAABiQEAAMQAAABFOYMiF+HqP2Ez2kXW2eM/AIAKPykCAAAAAAAAAYoBAADEAAAAJdXaNebr6j9hM9pF1tnjPwDACj84AgAAAAAAAAGLAQAAxAAAAAVxMkm19uo/3l2Vi/7X4z8AAAw/OAIAAAAAAAABjAEAAMQAAADlDIpchAHrP95dlYv+1+M/AIAMP0gCAAAAAAAAAY0BAADEAAAAxajhb1MM6z9ciFDRJtbjPwDADD9IAgAAAAAAAAGOAQAAxAAAANqOJvdVGOs/XIhQ0SbW4z8AAA0/WAIAAAAAAAABjwEAAMQAAADwdGt+WCTrP9qyCxdP1OM/AAANP1gCAAAAAAAAAZABAADEAAAABluwBVsw6z/asgsXT9TjPwAADT9nAgAAAAAAAAGRAQAAxAAAAFCL4gCRPes/V93GXHfS4z8AQAw/ZwIAAAAAAAABkgEAAMQAAABmcSeIk0nrP1fdxlx30uM/AAAMP3cCAAAAAAAAAZMBAADEAAAAsaFZg8lW6z/VB4Kin9DjPwAADT93AgAAAAAAAAGUAQAAxAAAAPvRi37/Y+s/UzI96MfO4z8AgA0/hgIAAAAAAAABlQEAAMQAAAARuNAFAnDrP9Bc+C3wzOM/AEANP4YCAAAAAAAAAZYBAADEAAAA8VMoGdF66z9Oh7NzGMvjPwAADT+WAgAAAAAAAAGXAQAAxAAAANHvfyyghes/zLFuuUDJ4z8AgA0/lgIAAAAAAAABmAEAAMQAAAB8QerLO4/rP8yxbrlAyeM/AMANP6YCAAAAAAAAAZkBAADEAAAAJ5NUa9eY6z/MsW65QMnjPwBADT+mAgAAAAAAAAGaAQAAxAAAANHkvgpzous/Sdwp/2jH4z8AAA0/pgIAAAAAAAABmwEAAMQAAAB8NimqDqzrP0ncKf9ox+M/AIANP7UCAAAAAAAAAZwBAADEAAAAKIiTSaq16z9J3Cn/aMfjPwDADT+1AgAAAAAAAAGdAQAAxAAAANLZ/ehFv+s/Sdwp/2jH4z8AgA4/xQIAAAAAAAABngEAAMQAAAB9K2iI4cjrP8yxbrlAyeM/AMAOP8UCAAAAAAAAAZ8BAADEAAAAXce/m7DT6z/MsW65QMnjPwCADz/kAgAAAAAAAAGgAQAAxAAAAHKtBCOz3+s/ToezcxjL4z8AwA8/5AIAAAAAAAABoQEAAMQAAACIk0mqtevrP9Bc+C3wzOM/AIAQP+QCAAAAAAAAAaIBAADEAAAA0sN7pev46z9TMj3ox87jPwDAED/kAgAAAAAAAAGjAQAAxAAAAOipwCzuBOw/1QeCop/Q4z8AwBA/9AIAAAAAAAABpAEAAMQAAADIRRhAvQ/sP1fdxlx30uM/AAARP/QCAAAAAAAAAaUBAADEAAAA3itdx78b7D9X3cZcd9LjPwAAEj8DAwAAAAAAAAGmAQAAxAAAAL/HtNqOJuw/2rILF0/U4z8AgBI/AwMAAAAAAAABpwEAAMQAAACfYwzuXTHsP9qyCxdP1OM/AEATPxMDAAAAAAAAAagBAADEAAAASbV2jfk67D/asgsXT9TjPwDAEz8TAwAAAAAAAAGpAQAAxAAAAPQG4SyVROw/2rILF0/U4z8AwBM/IwMAAAAAAAABqgEAAMQAAACfWEvMME7sP9qyCxdP1OM/AAAUPyMDAAAAAAAAAasBAADEAAAASaq1a8xX7D/asgsXT9TjPwAAFT9CAwAAAAAAAAGsAQAAxAAAAPT7HwtoYew/XIhQ0SbW4z8AgBU/QgMAAAAAAAABrQEAAMQAAACfTYqqA2vsP1yIUNEm1uM/AEAWP0IDAAAAAAAAAa4BAADEAAAAf+nhvdJ17D9ciFDRJtbjPwDAFj9CAwAAAAAAAAGvAQAAxAAAAF+FOdGhgOw/3l2Vi/7X4z8AwBY/QgMAAAAAAAABsAEAAMQAAAB1a35YpIzsP95dlYv+1+M/AAAXP1IDAAAAAAAAAbEBAADEAAAAv5uwU9qZ7D/eXZWL/tfjPwAAFz9SAwAAAAAAAAGyAQAAxAAAAArM4k4Qp+w/3l2Vi/7X4z8AABc/YQMAAAAAAAABswEAAMQAAABV/BRKRrTsP95dlYv+1+M/AAAXP2EDAAAAAAAAAbQBAADEAAAAoCxHRXzB7D/eXZWL/tfjPwAAFz+AAwAAAAAAAAG1AQAAxAAAACGnZrTlz+w/3l2Vi/7X4z8AgBc/gAMAAAAAAAABtgEAAMQAAABr15ivG93sP1yIUNEm1uM/AMAXP4ADAAAAAAAAAbcBAADEAAAAgL3dNh7p7D/asgsXT9TjPwBAFz+AAwAAAAAAAAG4AQAAxAAAAJejIr4g9ew/2rILF0/U4z8AABc/kAMAAAAAAAABuQEAAMQAAACsiWdFIwHtP9qyCxdP1OM/AAAXP5ADAAAAAAAAAboBAADEAAAAjCW/WPIL7T/asgsXT9TjPwAAFz+TAwAAAAAAAAG7AQAAxAAAAKELBOD0F+0/2rILF0/U4z8AABc/kwMAAAAAAAABvAEAAMQAAAC38Uhn9yPtP1yIUNEm1uM/AAAXP7IDAAAAAAAAAb0BAADEAAAAAiJ7Yi0x7T9ciFDRJtbjPwBAFT+yAwAAAAAAAAG+AQAAxAAAAExSrV1jPu0/XIhQ0SbW4z8AgBQ/sgMAAAAAAAABvwEAAMQAAADNzMzMzEztP1yIUNEm1uM/AIATP7IDAAAAAAAAAcABAADEAAAATEfsOzZb7T9ciFDRJtbjPwAAEz/CAwAAAAAAAAHBAQAAxAAAAM3BC6ufae0/XIhQ0SbW4z8AABM/wgMAAAAAAAABwgEAAMQAAAC40AUCcHrtP1yIUNEm1uM/AAATP9EDAAAAAAAAAcMBAADEAAAAbZUS5QyK7T9ciFDRJtbjPwAAEz/RAwAAAAAAAAHEAQAAxAAAAO4PMlR2mO0/XIhQ0SbW4z8AABM/4QMAAAAAAAABxQEAAMQAAAA4QGRPrKXtP9qyCxdP1OM/AAATP+EDAAAAAAAAAcYBAADEAAAAhHCWSuKy7T9X3cZcd9LjPwAAEz/wAwAAAAAAAAHHAQAAxAAAAJlW29Hkvu0/V93GXHfS4z8AABM/8AMAAAAAAAAByAEAAMQAAAB58jLls8ntP9UHgqKf0OM/AAATP/ADAAAAAAAAAckBAADEAAAAWY6K+ILU7T/VB4Kin9DjPwDAET8ABAAAAAAAAAHKAQAAxAAAAG50z3+F4O0/1QeCop/Q4z8AQBE/AAQAAAAAAAABywEAAMQAAACFWhQHiOztP9UHgqKf0OM/AIAQPxAEAAAAAAAAAcwBAADEAAAABdUzdvH67T/VB4Kin9DjPwAAED8QBAAAAAAAAAHNAQAAxAAAALqZQFmOCu4/UzI96MfO4z8AgA8/LwQAAAAAAAABzgEAAMQAAAA6FGDI9xjuP1MyPejHzuM/AAAPPy8EAAAAAAAAAc8BAADEAAAAuY5/N2En7j/QXPgt8MzjPwAADz8vBAAAAAAAAAHQAQAAxAAAADkJn6bKNe4/ToezcxjL4z8AAA8/LwQAAAAAAAAB0QEAAMQAAAC6g74VNETuP8yxbrlAyeM/AAAPPz8EAAAAAAAAAdIBAADEAAAAOv7dhJ1S7j9J3Cn/aMfjPwAADz8/BAAAAAAAAAHTAQAAxAAAAIcuEIDTX+4/xwblRJHF4z8AgA8/TgQAAAAAAAAB1AEAAMQAAADQXkJ7CW3uP0UxoIq5w+M/AMAPP04EAAAAAAAAAdUBAADEAAAA5USHAgx57j/DW1vQ4cHjPwDADz9eBAAAAAAAAAHWAQAAxAAAAPsqzIkOhe4/QIYWFgrA4z8AABA/XgQAAAAAAAAB1wEAAMQAAADbxiOd3Y/uP76w0VsyvuM/AIAQP20EAAAAAAAAAdgBAADEAAAAu2J7sKya7j++sNFbMr7jPwDAED9tBAAAAAAAAAHZAQAAxAAAANBIwDevpu4/vrDRWzK+4z8AwBA/fQQAAAAAAAAB2gEAAMQAAAAcefIy5bPuP76w0VsyvuM/AAARP30EAAAAAAAAAdsBAADEAAAAZqkkLhvB7j8824yhWrzjPwCAET+NBAAAAAAAAAHcAQAAxAAAALHZVilRzu4/PNuMoVq84z8AwBE/jQQAAAAAAAAB3QEAAMQAAAD8CYkkh9vuP7kFSOeCuuM/AIASP40EAAAAAAAAAd4BAADEAAAARzq7H73o7j83MAMtq7jjPwDAEj+sBAAAAAAAAAHfAQAAxAAAAJRq7Rrz9e4/tVq+ctO24z8AgBQ/rAQAAAAAAAAB4AEAAMQAAACoUDKi9QHvPzKFebj7tOM/AEAVP6wEAAAAAAAAAeEBAADEAAAAvTZ3KfgN7z+wrzT+I7PjPwDAFT+8BAAAAAAAAAHiAQAAxAAAAGeI4ciTF+8/LtrvQ0yx4z8AABY/vAQAAAAAAAAB4wEAAMQAAAAS2ktoLyHvP6sEq4l0r+M/AIAWP7wEAAAAAAAAAeQBAADEAAAAviu2B8sq7z+rBKuJdK/jPwDAFj/LBAAAAAAAAAHlAQAAxAAAADMzMzMzM+8/KS9mz5yt4z8AABg/ywQAAAAAAAAB5gEAAMQAAAB08MLqZzrvP6dZIRXFq+M/AIAYP9sEAAAAAAAAAecBAADEAAAA6fc/FtBC7z8khNxa7anjPwDAGD/qBAAAAAAAAAHoAQAAxAAAACi1z80ESu8/oq6XoBWo4z8AABk/+gQAAAAAAAAB6QEAAMQAAACdvEz5bFLvPyDZUuY9puM/AEAYP/oEAAAAAAAAAeoBAADEAAAA3nncsKFZ7z+dAw4sZqTjPwAAGD/6BAAAAAAAAAHrAQAAxAAAAFOBWdwJYu8/Gy7JcY6i4z8AABg/+gQAAAAAAAAB7AEAAMQAAADKiNYHcmrvP5lYhLe2oOM/AAAYPwoFAAAAAAAAAe0BAADEAAAAP5BTM9py7z8Xgz/93p7jPwAAGD8KBQAAAAAAAAHuAQAAxAAAALSX0F5Ce+8/lK36Qged4z8AABg/GQUAAAAAAAAB7wEAAMQAAABg6Tr+3YTvP5St+kIHneM/AAAYPxkFAAAAAAAAAfABAADEAAAACTulnXmO7z8S2LWIL5vjPwAAGD8pBQAAAAAAAAHxAQAAxAAAALWMDz0VmO8/Eti1iC+b4z8AwBY/KQUAAAAAAAAB8gEAAMQAAABf3nncsKHvP5ACcc5XmeM/AEAWPzkFAAAAAAAAAfMBAADEAAAACzDke0yr7z+QAnHOV5njPwCAFT85BQAAAAAAAAH0AQAAxAAAALSBThvotO8/kAJxzleZ4z8AABU/SAUAAAAAAAAB9QEAAMQAAABg07i6g77vP5ACcc5XmeM/AIAVP0gFAAAAAAAAAfYBAADEAAAADCUjWh/I7z+QAnHOV5njPwDAFT9YBQAAAAAAAAH3AQAAxAAAAIEsoIWH0O8/kAJxzleZ4z8AwBM/WAUAAAAAAAAB+AEAAMQAAADA6S89vNfvP5ACcc5XmeM/AMASP2cFAAAAAAAAAfkBAADEAAAAylzSgL3d7z+QAnHOV5njPwAAED9nBQAAAAAAAAH6AQAAxAAAANbPdMS+4+8/kAJxzleZ4z8AwA4/dwUAAAAAAAAB+wEAAMQAAADfQhcIwOnvP5ACcc5XmeM/AMAJP3cFAAAAAAAAAfwBAADEAAAAfyHfY1rt7z8NLSwUgJfjPwCABz93BQAAAAAAAAH9AQAAxAAAAB8Ap7/08O8/i1fnWaiV4z8AANo+hwUAAAAAAAAB/gEAAMQAAACKlIGnW/PvP4asXeX4keM/AADCPocFAAAAAAAAAf8BAADEAAAAipSBp1vz7z99Vkr8mYrjPwCAtD61BQAAAAAAAAEAAgAAxAAAALZrzNeN7u8/blWtnot/4z8AALA+tQUAAAAAAAABAQIAAMQAAACM+brRPf/QP3MOOLCYke4/AABSPgAAAAAAAAAAAQICAADEAAAA4qdQMqL10D93ucEkSJXuPwAAkD4QAAAAAAAAAAEDAgAAxAAAAHgTdko789A/+Y4G3x+X7j8AgJg+EAAAAAAAAAABBAIAAMQAAAANf5ti1PDQP31kS5n3mO4/AACfPhAAAAAAAAAAAQUCAADEAAAADX+bYtTw0D99ZEuZ95juPwCAtD4QAAAAAAAAAAEGAgAAxAAAAA1/m2LU8NA/fWRLmfeY7j8AAL0+HwAAAAAAAAABBwIAAMQAAAANf5ti1PDQP31kS5n3mO4/AADOPh8AAAAAAAAAAQgCAADEAAAADX+bYtTw0D99ZEuZ95juPwCA1T4fAAAAAAAAAAEJAgAAxAAAAA1/m2LU8NA/fWRLmfeY7j8AgOI+HwAAAAAAAAABCgIAAMQAAACj6sB6be7QP31kS5n3mO4/AADoPi8AAAAAAAAAAQsCAADEAAAAo+rAem3u0D99ZEuZ95juPwCA8T4vAAAAAAAAAAEMAgAAxAAAAKPqwHpt7tA/fWRLmfeY7j8AgPU+LwAAAAAAAAABDQIAAMQAAAA3VuaSBuzQP/85kFPPmu4/AAD/Pi8AAAAAAAAAAQ4CAADEAAAAzcELq5/p0D//OZBTz5ruPwBABD8/AAAAAAAAAAEPAgAAxAAAAM3BC6uf6dA/gQ/VDaec7j8AgAY/PwAAAAAAAAABEAIAAMQAAABiLTHDOOfQP4W6XoJWoO4/AEAJPz8AAAAAAAAAARECAADEAAAAYi0xwzjn0D+PEHJrtafuPwBACj9eAAAAAAAAAAESAgAAxAAAAGItMcM459A/GzzKDuyw7j8AwAs/bgAAAAAAAAABEwIAAMQAAADNwQurn+nQPy3o8OCpv+4/AIAMP30AAAAAAAAAARQCAADEAAAAN1bmkgbs0D9BlBezZ87uPwCADj99AAAAAAAAAAEVAgAAxAAAAKPqwHpt7tA/V+vH+dTg7j8AQA8/jQAAAAAAAAABFgIAAMQAAAANf5ti1PDQP3PtAbXx9u4/AIATP5wAAAAAAAAAARcCAADEAAAA4qdQMqL10D+VmsXkvRDvPwCAFT+cAAAAAAAAAAEYAgAAxAAAALjQBQJw+tA/ufISiTku7z8AwBc/nAAAAAAAAAABGQIAAMQAAACM+brRPf/QP+X16aFkT+8/AIAYP6wAAAAAAAAAARoCAADEAAAAYiJwoQsE0T+HePKLCGvvPwAAGj+sAAAAAAAAAAEbAgAAxAAAADhLJXHZCNE/pyW2u9SE7z8AgBo/vAAAAAAAAAABHAIAAMQAAAANdNpApw3RP0X9NDHJnO8/AMAaP7wAAAAAAAAAAR0CAADEAAAA45yPEHUS0T/fKSoyDrHvPwAAGz/LAAAAAAAAAAEeAgAAxAAAALjFROBCF9E/94DaeHvD7z8AwBg/ywAAAAAAAAABHwIAAMQAAACO7vmvEBzRPwWCd9aJzu8/AMAXP+sAAAAAAAAAASACAADEAAAAYxevf94g0T+VWFnub9vvPwCAET/rAAAAAAAAAAEhAgAAxAAAADlAZE+sJdE/n65s187i7z8AAA8/6wAAAAAAAAABIgIAAMQAAACj1D43EyjRPyUvOwZW6O8/AIDqPusAAAAAAAAAASMCAADEAAAAef3zBuEs0T+pBIDALervPwCA0z76AAAAAAAAAAEkAgAAxAAAAOORzu5HL9E/JS87Blbo7z8AAMY++gAAAAAAAAABJQIAAMQAAABNJqnWrjHRPxcunqhH3e8/AADCPvoAAAAAAAAAASYCAADEAAAATEfsOzbb0D81wty2pDHtPwCAkT4AAAAAAAAAAAEnAgAAxAAAAHgeN2xo1tA/05lbLJlJ7T8AAMc+EAAAAAAAAAABKAIAAMQAAAB4HjdsaNbQP1dvoOZwS+0/AADTPhAAAAAAAAAAASkCAADEAAAATEfsOzbb0D9Xb6DmcEvtPwAA3D4QAAAAAAAAAAEqAgAAxAAAACJwoQsE4NA/V2+g5nBL7T8AgKc+EAAAAAAAAAABKwIAAMQAAAD3mFbb0eTQP9OZWyyZSe0/AACOPj8AAAAAAAAAASwCAADEAAAADX+bYtTw0D/P7tG36UXtPwAAfD4/AAAAAAAAAAEtAgAAxAAAACbh01S5VtI/DTstsd2l7j8AAIw+AAAAAAAAAAABLgIAAMQAAADoI0SdhE/SP5O7+99kq+4/AADAPhAAAAAAAAAAAS8CAADEAAAAUrgehetR0j+XZoVUFK/uPwCAyz4QAAAAAAAAAAEwAgAAxAAAALxM+WxSVNI/l2aFVBSv7j8AANQ+EAAAAAAAAAABMQIAAMQAAAC8TPlsUlTSPxs8yg7ssO4/AIDoPhAAAAAAAAAAATICAADEAAAAvEz5bFJU0j8f51ODm7TuPwAA8D4QAAAAAAAAAAEzAgAAxAAAALxM+WxSVNI/I5Ld90q47j8AAPs+HwAAAAAAAAABNAIAAMQAAAC8TPlsUlTSPyk9Z2z6u+4/AID/Ph8AAAAAAAAAATUCAADEAAAAvEz5bFJU0j8xk3pVWcPuPwCAAD8fAAAAAAAAAAE2AgAAxAAAALxM+WxSVNI/QZQXs2fO7j8AAAE/LwAAAAAAAAABNwIAAMQAAAAm4dNUuVbSP9Fq+cpN2+4/AIABPy8AAAAAAAAAATgCAADEAAAAknWuPCBZ0j9hQdviM+juPwDAAT8/AAAAAAAAAAE5AgAAxAAAAPwJiSSHW9I/c+0BtfH27j8AwAE/PwAAAAAAAAABOgIAAMQAAABnnmMM7l3SPwlvbUGHB+8/AAACP0MAAAAAAAAAATsCAADEAAAA0jI+9FRg0j8fxh2I9BnvPwAAAz9DAAAAAAAAAAE8AgAAxAAAAD3HGNy7YtI/Nx3OzmEs7z8AgAM/UwAAAAAAAAABPQIAAMQAAAA9xxjcu2LSP1MfCIp+Qu8/AEADP1MAAAAAAAAAAT4CAADEAAAAPccY3Lti0j/tS/2Kw1bvPwAAAz9jAAAAAAAAAAE/AgAAxAAAAD3HGNy7YtI/CU43RuBs7z8AwAU/YwAAAAAAAAABQAIAAMQAAAA9xxjcu2LSP6N6LEclge8/AAAHP3IAAAAAAAAAAUECAADEAAAAPccY3Lti0j+50dyNkpPvPwBACD9yAAAAAAAAAAFCAgAAxAAAANIyPvRUYNI/0SiN1P+l7z8AwAg/ggAAAAAAAAABQwIAAMQAAABnnmMM7l3SP2H/buzlsu8/AIAJP4IAAAAAAAAAAUQCAADEAAAAZ55jDO5d0j/x1VAEzL/vPwDACT+RAAAAAAAAAAFFAgAAxAAAAPwJiSSHW9I/fQGppwLJ7z8AQAk/kQAAAAAAAAABRgIAAMQAAACSda48IFnSPwWCd9aJzu8/AAAJP6EAAAAAAAAAAUcCAADEAAAAknWuPCBZ0j+LAkYFEdTvPwDABz+hAAAAAAAAAAFIAgAAxAAAAJJ1rjwgWdI/iwJGBRHU7z8AQAc/oQAAAAAAAAABSQIAAMQAAACSda48IFnSPwktAUs50u8/AAAGP6EAAAAAAAAAAUoCAADEAAAAknWuPCBZ0j//1u1h2srvPwBABT+xAAAAAAAAAAFLAgAAxAAAAJJ1rjwgWdI/7SrHjxy87z8AgAQ/wAAAAAAAAAABTAIAAMQAAACSda48IFnSP1epWwOHq+8/AAAEP9AAAAAAAAAAAU0CAADEAAAA/AmJJIdb0j+/fGYCQpfvPwAABD/QAAAAAAAAAAFOAgAAxAAAAGeeYwzuXdI/o3osRyWB7z8AAAQ/4AAAAAAAAAABTwIAAMQAAADSMj70VGDSP4d48osIa+8/AEADP+AAAAAAAAAAAVACAADEAAAAEfDNq4ln0j/poHMWFFPvPwAAAz/gAAAAAAAAAAFRAgAAxAAAAFKtXWO+btI/Scn0oB877z8AgAM/7wAAAAAAAAABUgIAAMQAAACSau0a83XSP6+c/5/aJu8/AMADP+8AAAAAAAAAAVMCAADEAAAAPbxXuo5/0j8XcAqflRLvPwDAAz//AAAAAAAAAAFUAgAAxAAAAOgNwlkqidI//xhaWCgA7z8AAAQ//wAAAAAAAAABVQIAAMQAAACSXyz5xZLSP2uX7suS7+4/AAAFPw4BAAAAAAAAAVYCAADEAAAAPrGWmGGc0j/bwAy0rOLuPwCABT8OAQAAAAAAAAFXAgAAxAAAAOkCATj9pdI/zb9vVp7X7j8AAAk/HgEAAAAAAAABWAIAAMQAAACTVGvXmK/SP8NpXG0/0O4/AMAKPx4BAAAAAAAAAVkCAADEAAAAPqbVdjS50j+/vtL4j8zuPwBADT8uAQAAAAAAAAFaAgAAxAAAAOn3PxbQwtI/PemNPrjK7j8AQA4/LgEAAAAAAAABWwIAAMQAAACTSaq1a8zSPz3pjT64yu4/AMAPPz0BAAAAAAAAAVwCAADEAAAAPpsUVQfW0j+/vtL4j8zuPwCAED89AQAAAAAAAAFdAgAAxAAAAFSBWdwJ4tI/RT+hJxfS7j8AABI/TQEAAAAAAAABXgIAAMQAAABoZ55jDO7SP9Fq+cpN2+4/AIASP00BAAAAAAAAAV8CAADEAAAAf03j6g760j/fa5YoXObuPwBAEz9dAQAAAAAAAAFgAgAAxAAAAP7HAlp4CNM/8Re9+hn17j8AwBM/XQEAAAAAAAABYQIAAMQAAAAUrkfhehTTPwPE48zXA+8/AEATP2wBAAAAAAAAAWICAADEAAAAKpSMaH0g0z8bG5QTRRbvPwAAEz9sAQAAAAAAAAFjAgAAxAAAAD960e9/LNM/tUeJFIoq7z8AABM/fAEAAAAAAAABZAIAAMQAAABVYBZ3gjjTP9FJw8+mQO8/AAATP3wBAAAAAAAAAWUCAADEAAAAaUZb/oRE0z9rdrjQ61TvPwBAET+LAQAAAAAAAAFmAgAAxAAAABWYxZ0gTtM/g81oF1ln7z8AgBA/iwEAAAAAAAABZwIAAMQAAAArfgolI1rTPxdP1KPud+8/AMALP4sBAAAAAAAAAWgCAADEAAAA1s90xL5j0z8vpoTqW4rvPwCACT+rAQAAAAAAAAFpAgAAxAAAAIAh32NabdM/v3xmAkKX7z8AgAA/qwEAAAAAAAABagIAAMQAAADB3m4bj3TTP819A2BQou8/AID5PqsBAAAAAAAAAWsCAADEAAAAazDZuip+0z9XqVsDh6vvPwCA5D6rAQAAAAAAAAFsAgAAxAAAAKvtaHJfhdM/3ykqMg6x7z8AANw+2gEAAAAAAAABbQIAAMQAAADrqvgplIzTP2H/buzlsu8/AIDBPtoBAAAAAAAAAW4CAADEAAAAK2iI4ciT0z9h/27s5bLvPwAAtj7aAQAAAAAAAAFvAgAAxAAAAGslGJn9mtM/XVTldzav7z8AACI+2gEAAAAAAAABcAIAAMQAAACr4qdQMqLTP9XTFkmvqe8/AACQPdoBAAAAAAAAAXECAADEAAAA2xSjhr9N1T/JZH4+4dzsPwAAwz4AAAAAAAAAAAFyAgAAxAAAALE9WFaNUtU/X+bpynbt7D8AgAU/EAAAAAAAAAABcwIAAMQAAABGqX1uJlDVP+sRQm6t9uw/AIANPxAAAAAAAAAAAXQCAADEAAAAsT1YVo1S1T/9vWhAawXtPwBAEz8QAAAAAAAAAAF1AgAAxAAAABzSMj70VNU/ienA46EO7T8AgBs/EAAAAAAAAAABdgIAAMQAAACGZg0mW1fVP5uV57VfHe0/AAAePx8AAAAAAAAAAXcCAADEAAAAXI/C9Shc1T+z7Jf8zC/tPwAAID8fAAAAAAAAAAF4AgAAxAAAADG4d8X2YNU/TRmN/RFE7T8AwCA/LwAAAAAAAAABeQIAAMQAAAAH4SyVxGXVP+dFgv5WWO0/AMAfPy8AAAAAAAAAAXoCAADEAAAA2wniZJJq1T+FHQF0S3DtPwBAHz8/AAAAAAAAAAF7AgAAxAAAALIylzRgb9U/I/V/6T+I7T8AQBw/PwAAAAAAAAABfAIAAMQAAACGW0wELnTVP8V3iNPjo+0/AAAbPz8AAAAAAAAAAX0CAADEAAAAXIQB1Pt41T9tpRoyN8PtPwCAGT9OAAAAAAAAAAF+AgAAxAAAADGttqPJfdU/HynAeenp7T8AABk/TgAAAAAAAAABfwIAAMQAAABxakZb/oTVP1GCqntzEu4/AAAaP14AAAAAAAAAAYACAADEAAAAsifWEjOM1T8DBlDDJTnuPwCAGj9eAAAAAAAAAAGBAgAAxAAAAPLkZcpnk9U/r95rlihc7j8AQBs/XgAAAAAAAAABggIAAMQAAAAzovWBnJrVP1cM/vR7e+4/AMAbP20AAAAAAAAAAYMCAADEAAAAcl+FOdGh1T/5jgbfH5fuPwAAHT99AAAAAAAAAAGEAgAAxAAAALMcFfEFqdU/l2aFVBSv7j8AgB0/fQAAAAAAAAABhQIAAMQAAADy2aSoOrDVP7Vovw8xxe4/AEAdP30AAAAAAAAAAYYCAADEAAAAM5c0YG+31T9J6iqcxtXuPwAAHT+NAAAAAAAAAAGHAgAAxAAAAHJUxBekvtU/XZZRboTk7j8AQBo/jQAAAAAAAAABiAIAAMQAAABIfXnnccPVP2uX7suS7+4/AAAZP5wAAAAAAAAAAYkCAADEAAAAHaYutz/I1T/1wkZvyfjuPwDAEz+cAAAAAAAAAAGKAgAAxAAAAIg6CZ+mytU//xhaWCgA7z8AgBE/rAAAAAAAAAABiwIAAMQAAADzzuOGDc3VPwPE48zXA+8/AIANP6wAAAAAAAAAAYwCAADEAAAAXWO+bnTP1T8Jb21BhwfvPwAADD+sAAAAAAAAAAGNAgAAxAAAAF1jvm50z9U/h5koh68F7z8AgAg/vAAAAAAAAAABjgIAAMQAAADzzuOGDc3VP4HunhIAAu8/AIAHP7wAAAAAAAAAAY8CAADEAAAAiDoJn6bK1T/7bdDjePzuPwAABz+8AAAAAAAAAAGQAgAAxAAAALMRVM/YxdU/c+0BtfH27j8AgAc/2wAAAAAAAAABkQIAAMQAAAByVMQXpL7VP2uX7suS7+4/AMAHP9sAAAAAAAAAAZICAADEAAAAxwJaeAi11T/fa5YoXObuPwAACT/qAAAAAAAAAAGTAgAAxAAAALMcFfEFqdU/U0A+hSXd7j8AgAk/6gAAAAAAAAABlAIAAMQAAADHDRuaNZjVP0U/oScX0u4/AAALP/oAAAAAAAAAAZUCAADEAAAA3P4gQ2WH1T83PgTKCMfuPwCACz8KAQAAAAAAAAGWAgAAxAAAAPLvJuyUdtU/KT1nbPq77j8AwAs/CgEAAAAAAAABlwIAAMQAAAAH4SyVxGXVPxs8yg7ssO4/AAAMPxkBAAAAAAAAAZgCAADEAAAAsT1YVo1S1T+PEHJrtafuPwCADD8ZAQAAAAAAAAGZAgAAxAAAAMcuXv+8QdU/hbpeglag7j8AwAw/KQEAAAAAAAABmgIAAMQAAAAG967YHizVP31kS5n3mO4/AMAMPykBAAAAAAAAAZsCAADEAAAARr//sYAW1T93ucEkSJXuPwAADT85AQAAAAAAAAGcAgAAxAAAALBem7sU/NQ/d7nBJEiV7j8AAA0/OQEAAAAAAAABnQIAAMQAAAAa/jbFqOHUP/mOBt8fl+4/AAANP0gBAAAAAAAAAZ4CAADEAAAAhJ3SzjzH1D+BD9UNp5zuPwAADT9IAQAAAAAAAAGfAgAAxAAAAFnRSMA3r9Q/iWXo9gWk7j8AAA0/SAEAAAAAAAABoAIAAMQAAAAELnSBAJzUP5dmhVQUr+4/AIANP1gBAAAAAAAAAaECAADEAAAAGR96KjCL1D8pPWds+rvuPwDADT9YAQAAAAAAAAGiAgAAxAAAAJmkWrvGfNQ/uRNJhODI7j8AgBA/ZwEAAAAAAAABowIAAMQAAADtUvAbK3PUP82/b1ae1+4/AAASP2cBAAAAAAAAAaQCAADEAAAAg74VNMRw1D9hQdviM+juPwCAFT93AQAAAAAAAAGlAgAAxAAAAO1S8Bsrc9Q/9cJGb8n47j8AABc/dwEAAAAAAAABpgIAAMQAAAAuEIDTX3rUPw0a97U2C+8/AMAZP4cBAAAAAAAAAacCAADEAAAAr4qfQsmI1D8lcaf8ox3vPwAAGz+HAQAAAAAAAAGoAgAAxAAAAC8Fv7Eyl9Q/O8hXQxEw7z8AQBw/lgEAAAAAAAABqQIAAMQAAACEqJPwaarUP9FJw8+mQO8/AMAcP5YBAAAAAAAAAaoCAADEAAAA2UtoL6G91D9hIKXnjE3vPwDAHD+mAQAAAAAAAAGrAgAAxAAAAC/vPG7Y0NQ/7Uv9isNW7z8AAB0/pgEAAAAAAAABrAIAAMQAAADwJuyUdubUP3XMy7lKXO8/AAAdP7YBAAAAAAAAAa0CAADEAAAAG/N1o3v+1D/3oRB0Il7vPwAAHT+2AQAAAAAAAAGuAgAAxAAAABvotIFOG9U/96EQdCJe7z8AQBw/0wEAAAAAAAABrwIAAMQAAAAb3fNfITjVP/P2hv9yWu8/AAAcP9MBAAAAAAAAAbACAADEAAAAHNIyPvRU1T/poHMWFFPvPwDAGj/jAQAAAAAAAAGxAgAAxAAAAIZbTAQudNU/W3Ubc91J7z8AQBo/4wEAAAAAAAABsgIAAMQAAACHUIviAJHVP9FJw8+mQO8/AAAUP/IBAAAAAAAAAbMCAADEAAAAiEXKwNOt1T9Bc+G3wDPvPwAAET/yAQAAAAAAAAG0AgAAxAAAAB2mLrc/yNU/M3JEWrIo7z8AAAU/8gEAAAAAAAABtQIAAMQAAADe3d3d3d3VP6GbYkLMG+8/AID/PgICAAAAAAAAAbYCAADEAAAANIGyHBXx1T+P7ztwDg3vPwCAnz4CAgAAAAAAAAG3AgAAxAAAALT70Yt+/9U/fUMVnlD+7j8AAGk+MQIAAAAAAAABuAIAAMQAAADI4RYTgQvWP+nBqRG77e4/AAA4PjECAAAAAAAAAbkCAADEAAAACZ+myrUS1j9PlbQQdtnuPwAAKD4xAgAAAAAAAAG6AgAAxAAAACFOJqnWrtY/e4WBlJ4z7j8AAH4+AAAAAAAAAAABuwIAAMQAAABKJXHZCKrWPwmx2TfVPO4/AACuPg8AAAAAAAAAAbwCAADEAAAAtblLwW+s1j+PMahmXELuPwCAuD4PAAAAAAAAAAG9AgAAxAAAAEolcdkIqtY/k9wx2wtG7j8AgMA+DwAAAAAAAAABvgIAAMQAAABKJXHZCKrWP5PcMdsLRu4/AADaPg8AAAAAAAAAAb8CAADEAAAA4JCW8aGn1j+Zh7tPu0nuPwAA5D4fAAAAAAAAAAHAAgAAxAAAAOCQlvGhp9Y/nTJFxGpN7j8AgPE+HwAAAAAAAAABwQIAAMQAAAB2/LsJO6XWPx8Iin5CT+4/AAD3Ph8AAAAAAAAAAcICAADEAAAAC2jhIdSi1j+h3c44GlHuPwAA+T4fAAAAAAAAAAHDAgAAxAAAAKDTBjptoNY/JbMT8/FS7j8AAP0+LgAAAAAAAAABxAIAAMQAAAA1PyxSBp7WPylenWehVu4/AID+Pi4AAAAAAAAAAcUCAADEAAAAy6pRap+b1j+v3muWKFzuPwBABD8uAAAAAAAAAAHGAgAAxAAAAGAWd4I4mdY/uTR/f4dj7j8AQAY/PgAAAAAAAAABxwIAAMQAAABgFneCOJnWP0Vg1yK+bO4/AAAMP04AAAAAAAAAAcgCAADEAAAAy6pRap+b1j/VNrk6pHnuPwBADj9dAAAAAAAAAAHJAgAAxAAAAKDTBjptoNY/abgkxzmK7j8AQBM/bQAAAAAAAAABygIAAMQAAABKJXHZCKrWP4EP1Q2nnO4/AIAVP20AAAAAAAAAAcsCAADEAAAAy5+QSHK41j+dEQ/Jw7LuPwDAFz99AAAAAAAAAAHMAgAAxAAAACFDZYepy9Y/uRNJhODI7j8AgBg/fQAAAAAAAAABzQIAAMQAAADhehSuR+HWP1NAPoUl3e4/AIAaP4wAAAAAAAAAAc4CAADEAAAADEeevEz51j9rl+7Lku/uPwBAGz+MAAAAAAAAAAHPAgAAxAAAAKKnArO4E9c/A8TjzNcD7z8AABo/nAAAAAAAAAAB0AIAAMQAAACinEGRizDXP5lFT1ltFO8/AIAZP5wAAAAAAAAAAdECAADEAAAAN/2lh/dK1z8pHDFxUyHvPwCAGD+rAAAAAAAAAAHSAgAAxAAAAM1dCn5jZdc/Nx3OzmEs7z8AABg/qwAAAAAAAAAB0wIAAMQAAACOlbmkAXvXP0Fz4bfAM+8/AIAXP6sAAAAAAAAAAdQCAADEAAAATc1oy5+Q1z9Bc+G3wDPvPwAAFz+7AAAAAAAAAAHVAgAAxAAAAA8FGPI9ptc/QXPht8Az7z8AwBQ/uwAAAAAAAAAB1gIAAMQAAABkqOwwdbnXP7nyEok5Lu8/AMATP8sAAAAAAAAAAdcCAADEAAAATrfmh0XK1z+r8XUrKyPvPwAAET/LAAAAAAAAAAHYAgAAxAAAAM8xBveu2Nc/mUVPWW0U7z8AwA8/2gAAAAAAAAAB2QIAAMQAAADkF0t+seTXP4HunhIAAu8/AEAMP9oAAAAAAAAAAdoCAADEAAAAJNXaNebr1z/pwakRu+3uPwAACz/qAAAAAAAAAAHbAgAAxAAAAPv9jwW08Nc/zb9vVp7X7j8AgAk/6gAAAAAAAAAB3AIAAMQAAABlkmrtGvPXPy3o8OCpv+4/AAAJP/oAAAAAAAAAAd0CAADEAAAAzyZF1YH11z+PEHJrtafuPwAACT/6AAAAAAAAAAHeAgAAxAAAAM8mRdWB9dc/cw44sJiR7j8AAAk/CQEAAAAAAAAB3wIAAMQAAADPJkXVgfXXP9nhQq9Tfe4/AAALPwkBAAAAAAAAAeACAADEAAAA+/2PBbTw1z9FYNcivmzuPwAADD8ZAQAAAAAAAAHhAgAAxAAAAI9ptR1N7tc/tYn1Cthf7j8AABE/GQEAAAAAAAAB4gIAAMQAAAAk1do15uvXP6sz4iF5WO4/AEAXPzgBAAAAAAAAAeMCAADEAAAAT6wlZhjn1z+niFityVTuPwAAGj84AQAAAAAAAAHkAgAAxAAAAOQXS36x5Nc/p4hYrclU7j8AABw/OAEAAAAAAAAB5QIAAMQAAADkF0t+seTXPy0JJ9xQWu4/AMAcP0gBAAAAAAAAAeYCAADEAAAAT6wlZhjn1z87CsQ5X2XuPwBAHD9IAQAAAAAAAAHnAgAAxAAAAI9ptR1N7tc/TbbqCx107j8AABw/VwEAAAAAAAAB6AIAAMQAAAA5ux+96PfXP2UNm1KKhu4/AIAcP1cBAAAAAAAAAekCAADEAAAAujU/LFIG2D//OZBTz5ruPwDAHD9nAQAAAAAAAAHqAgAAxAAAABDZE2uJGdg/l2aFVBSv7j8AQBs/ZwEAAAAAAAAB6wIAAMQAAAA6pZ15jjHYPy3o8OCpv+4/AIAaP3cBAAAAAAAAAewCAADEAAAA0AUCcPpL2D9BlBezZ87uPwAAFD93AQAAAAAAAAHtAgAAxAAAADuPGzY0a9g/T5W0EHbZ7j8AABE/hgEAAAAAAAAB7gIAAMQAAACmGDX8bYrYP1frx/nU4O4/AAAGP4YBAAAAAAAAAe8CAADEAAAAfDYpqg6s2D/fa5YoXObuPwBAAT+GAQAAAAAAAAHwAgAAxAAAAH0raIjhyNg/YUHb4jPo7j8AAMo+pQEAAAAAAAAB8QIAAMQAAAB9IKdmtOXYP99rlihc5u4/AICwPqUBAAAAAAAAAfICAADEAAAAEoELXSAA2T/bwAy0rOLuPwCAoj6lAQAAAAAAAAHzAgAAxAAAABJ2SjvzHNk/T5W0EHbZ7j8AAJ4+pQEAAAAAAAAB9AIAAMQAAABC1En4NFXaP8/Nm7xCq+0/AACZPgAAAAAAAAAAAfUCAADEAAAArWgk4JtX2j9N+FYCa6ntPwAA0j4QAAAAAAAAAAH2AgAAxAAAAELUSfg0Vdo/UaPgdhqt7T8AgN4+EAAAAAAAAAAB9wIAAMQAAADXP28QzlLaP9N4JTHyru0/AIDnPhAAAAAAAAAAAfgCAADEAAAAbquUKGdQ2j9VTmrrybDtPwAA+z4QAAAAAAAAAAH5AgAAxAAAAJaC31iZS9o/VU5q68mw7T8AAAE/EAAAAAAAAAAB+gIAAMQAAADtMHW5/UHaP9kjr6Whsu0/AIAGPyAAAAAAAAAAAfsCAADEAAAA2EowMvs12j9b+fNfebTtPwDACD8gAAAAAAAAAAH8AgAAxAAAAFfQEMORJ9o/3c44GlG27T8AgA0/LwAAAAAAAAAB/QIAAMQAAAAALTyEWhTaP+N5wo4Auu0/AIAPPy8AAAAAAAAAAf4CAADEAAAAQfWMXbz+2T9p+pC9h7/tPwDADT8/AAAAAAAAAAH/AgAAxAAAAIC93TYe6dk/9SXpYL7I7T8AAA0/PwAAAAAAAAABAAMAAMQAAAArGgn45tXZPwMnhr7M0+0/AAAPPz8AAAAAAAAAAQEDAADEAAAA1nY0ua/C2T+T/WfWsuDtPwAAED9OAAAAAAAAAAECAwAAxAAAAOtnOmLfsdk/q1QYHSDz7T8AwBE/TgAAAAAAAAABAwMAAMQAAABq7RrzdaPZP8VWUtg8Ce4/AIASP14AAAAAAAAAAQQDAADEAAAAVQfWa3OX2T/nAxYICSPuPwAAFT9eAAAAAAAAAAEFAwAAxAAAABRKRrQ+kNk/i4Ye8qw+7j8AABY/bgAAAAAAAAABBgMAAMQAAAA/IZHkcIvZP6sz4iF5WO4/AAAZP30AAAAAAAAAAQcDAADEAAAA1Yy2/AmJ2T/L4KVRRXLuPwAAGj99AAAAAAAAAAEIAwAAxAAAAD8hkeRwi9k/abgkxzmK7j8AQBw/fQAAAAAAAAABCQMAAMQAAAAUSka0PpDZP4W6XoJWoO4/AEAdP40AAAAAAAAAAQoDAADEAAAAv5uwU9qZ2T8f51ODm7TuPwBAHj+NAAAAAAAAAAELAwAAxAAAANWB9drcpdk/Nz4EygjH7j8AwB4/nQAAAAAAAAABDAMAAMQAAAC/kO8xrbbZP8cU5uHu0+4/AAAgP50AAAAAAAAAAQ0DAADEAAAAgcieWEvM2T/VFYM//d7uPwCAID+sAAAAAAAAAAEOAwAAxAAAABUpA0+35tk/32uWKFzm7j8AwB8/rAAAAAAAAAABDwMAAMQAAAAWHkItigPaP2XsZFfj6+4/AEAfP7wAAAAAAAAAARADAADEAAAAgadb88Mi2j9l7GRX4+vuPwCAHj+8AAAAAAAAAAERAwAAxAAAAFbFT6FkRNo/YUHb4jPo7j8AAB4/vAAAAAAAAAABEgMAAMQAAABXuo5/N2HaP9vADLSs4u4/AIAYP8UAAAAAAAAAARMDAADEAAAAWK/NXQp+2j9PlbQQdtnuPwAAFj/FAAAAAAAAAAEUAwAAxAAAAFekDDzdmto/v77S+I/M7j8AgAk/xQAAAAAAAAABFQMAAMQAAADELSYCF7raPyk9Z2z6u+4/AAAEP8UAAAAAAAAAARYDAADEAAAAwyJl4OnW2j+PEHJrtafuPwAArj7kAAAAAAAAAAEXAwAAxAAAAFuDydZV8do/b2OuO+mN7j8AAIY+5AAAAAAAAAABGAMAAMQAAADw4y3NwQvbP0kLYZdtcO4/AABfPuQAAAAAAAAAARkDAADEAAAArxvd818h2z8lsxPz8VLuPwAAUD7kAAAAAAAAAAEaAwAAxAAAAPC3KUYNf9s/kYFAw05L7D8AALs+AAAAAAAAAAABGwMAAMQAAAAwdbn9QYbbPx2tmGaFVOw/AAAAPxAAAAAAAAAAARwDAADEAAAAMHW5/UGG2z+jLWeVDFrsPwDABz8QAAAAAAAAAAEdAwAAxAAAAJsJlOWoiNs/K641xJNf7D8AQA0/EAAAAAAAAAABHgMAAMQAAAAFnm7ND4vbP7EuBPMaZew/AEAaPy8AAAAAAAAAAR8DAADEAAAAcDJJtXaN2z+/L6FQKXDsPwAAHz8vAAAAAAAAAAEgAwAAxAAAANzGI53dj9s/09vHIud+7D8AgCc/LwAAAAAAAAABIQMAAMQAAACx79hsq5TbP+WH7vSkjew/AAArPz8AAAAAAAAAASIDAADEAAAAHISzVBKX2z+FX21qmaXsPwAALT8/AAAAAAAAAAEjAwAAxAAAAF1BQwxHnts/J+J1VD3B7D8AwC0/TgAAAAAAAAABJAMAAMQAAAAGk62r4qfbP90QpRCf6+w/AMAtP04AAAAAAAAAASUDAADEAAAAsuQXS36x2z+NlEpYURLtPwAALj9OAAAAAAAAAAEmAwAAxAAAAFw2guoZu9s/vUKr5Ss37T8AwCw/XgAAAAAAAAABJwMAAMQAAAAHiOyJtcTbP+vwC3MGXO0/AEAsP14AAAAAAAAAASgDAADEAAAAsdlWKVHO2z8V9OKLMX3tPwBAKT9uAAAAAAAAAAEpAwAAxAAAAMi/m7BT2ts/OUwwMK2a7T8AACg/bgAAAAAAAAABKgMAAMQAAABxEQZQ7+PbP93OOBpRtu0/AEAiP30AAAAAAAAAASsDAADEAAAAHWNw74rt2z//e/xJHdDtPwDAHz99AAAAAAAAAAEsAwAAxAAAADJJtXaN+ds/GX42BTrm7T8AgBU/jQAAAAAAAAABLQMAAMQAAABIL/r9jwXcPzHV5kun+O0/AAARP40AAAAAAAAAAS4DAADEAAAA84BknSsP3D9DgQ0eZQfuPwAAzj6NAAAAAAAAAAEvAwAAxAAAADM+9FRgFtw/UYKqe3MS7j8AgKg+nQAAAAAAAAABMAMAAMQAAAAIZ6kkLhvcP9NX7zVLFO4/AACTPp0AAAAAAAAAATEDAADEAAAAL5b8Yskv2z9DokMZDKLtPwCAvT4AAAAAAAAAAAEyAwAAxAAAABul9rmZQNs/TfhWAmup7T8AwAE/DwAAAAAAAAABMwMAAMQAAABwSMv40FPbP034VgJrqe0/AMAJPw8AAAAAAAAAATQDAADEAAAAbz0K16Nw2z9HTc2Nu6XtPwBADz8PAAAAAAAAAAE1AwAAxAAAAFxMBC50gds/Q6JDGQyi7T8AgBc/DwAAAAAAAAABNgMAAMQAAAAchLNUEpfbP7shdeqEnO0/AAAaPx8AAAAAAAAAATcDAADEAAAAsuQXS36x2z+zy2EBJpXtPwDAGj8fAAAAAAAAAAE4AwAAxAAAALHZVilRzts/pcrEoxeK7T8AABs/LwAAAAAAAAABOQMAAMQAAABHOrsfvejbP5fJJ0YJf+0/AAAWPy8AAAAAAAAAAToDAADEAAAA25ofFikD3D+FHQF0S3DtPwDAEz8vAAAAAAAAAAE7AwAAxAAAAHP7gwyVHdw/cXHaoY1h7T8AgA8/TAAAAAAAAAABPAMAAMQAAAAJXOgCATjcP1/Fs8/PUu0/AAAOP0wAAAAAAAAAAT0DAADEAAAAn7xM+WxS3D/P7tG36UXtPwBADj9cAAAAAAAAAAE+AwAAxAAAAMmI1gdyatw/we00Wts67T8AgA4/XAAAAAAAAAABPwMAAMQAAADzVGAWd4LcPzXC3LakMe0/AAARP1wAAAAAAAAAAUADAADEAAAAtIwPPRWY3D+vQQ6IHSztPwAAEj9sAAAAAAAAAAFBAwAAxAAAAHTEvmOzrdw/LWzJzUUq7T8AQBg/bAAAAAAAAAABQgMAAMQAAADKZ5Oi6sDcP69BDogdLO0/AAAbP3sAAAAAAAAAAUMDAADEAAAAHwto4SHU3D+3lyFxfDPtPwDAHz97AAAAAAAAAAFEAwAAxAAAAHSuPCBZ59w/xZi+zoo+7T8AwCE/iwAAAAAAAAABRQMAAMQAAADLURFfkPrcP1saKlsgT+0/AMAkP5oAAAAAAAAAAUYDAADEAAAAIfXlnccN3T9xcdqhjWHtPwAAJj+aAAAAAAAAAAFHAwAAxAAAAAsE4PSXHt0/D0lZF4J57T8AgCo/mgAAAAAAAAABSAMAAMQAAACMfv9jAS3dPzH2HEdOk+0/AIAsP6oAAAAAAAAAAUkDAADEAAAAdo35utE93T/TeCUx8q7tPwDALj+qAAAAAAAAAAFKAwAAxAAAAPYHGSo7TN0/d/stG5bK7T8AgC8/ugAAAAAAAAABSwMAAMQAAAAL7l2xPVjdPxl+NgU65u0/AEAqP7oAAAAAAAAAAUwDAADEAAAAI9SiOEBk3T87K/o0BgDuPwAAKD/JAAAAAAAAAAFNAwAAxAAAAMwlDdjbbd0/Vy008CIW7j8AwBk/yQAAAAAAAAABTgMAAMQAAAB4d3d3d3fdP+uun3y4Ju4/AIATP9kAAAAAAAAAAU8DAADEAAAAuDQHL6x+3T97hYGUnjPuPwCA2T7ZAAAAAAAAAAFQAwAAxAAAAPbxlubghd0/AwZQwyU57j8AgLc+6QAAAAAAAAABUQMAAMQAAABhhnHOR4jdPwMGUMMlOe4/AACkPukAAAAAAAAAAVIDAADEAAAA9vGW5uCF3T/5rzzaxjHuPwAAnj7pAAAAAAAAAAFTAwAAxAAAAMtc0oC93dw/n0BxKg8h7T8AgN8+AAAAAAAAAAABVAMAAMQAAAALGmI48uTcP0PDeRSzPO0/AAAZPxAAAAAAAAAAAVUDAADEAAAAIACnv/Tw3D9NGY39EUTtPwBAIj8QAAAAAAAAAAFWAwAAxAAAAHWje/4rBN0/V2+g5nBL7T8AwCg/EAAAAAAAAAABVwMAAMQAAAAh9eWdxw3dP1saKlsgT+0/AMAePxAAAAAAAAAAAVgDAADEAAAAN9sqJcoZ3T/d724V+FDtPwDAGD8fAAAAAAAAAAFZAwAAxAAAACHqJHyaKt0/2UTloEhN7T8AAM4+HwAAAAAAAAABWgMAAMQAAADhIdSiOEDdP8tDSEM6Qu0/AIChPi8AAAAAAAAAAVsDAADEAAAAolmDydZV3T+3lyFxfDPtPwCAiT4vAAAAAAAAAAFcAwAAxAAAAGfhIdSiON8//b1oQGsF7T8AgMY+AAAAAAAAAAABXQMAAMQAAACSuGwE1TPfP42USlhREu0/AAAIPxAAAAAAAAAAAV4DAADEAAAAJiSSHG4x3z8TFRmH2BftPwBAED8QAAAAAAAAAAFfAwAAxAAAACYkkhxuMd8/m5XntV8d7T8AQBY/EAAAAAAAAAABYAMAAMQAAAC9j7c0By/fP59AcSoPIe0/AAAaPx8AAAAAAAAAAWEDAADEAAAA52YCZTkq3z+j6/qeviTtPwCAGj8fAAAAAAAAAAFiAwAAxAAAAKmpcq0EI98/LWzJzUUq7T8AABc/HwAAAAAAAAABYwMAAMQAAABo7OL1zxvfPzEXU0L1Le0/AEAVPyQAAAAAAAAAAWQDAADEAAAAvJp4VjQS3z+3lyFxfDPtPwAAEj8kAAAAAAAAAAFlAwAAxAAAAKi0M88xBt8/Q8N5FLM87T8AwBA/NAAAAAAAAAABZgMAAMQAAACSzu5HL/reP1HEFnLBR+0/AIATPzQAAAAAAAAAAWcDAADEAAAAe+ipwCzu3j9fxbPPz1LtPwDAFD9DAAAAAAAAAAFoAwAAxAAAAGYCZTkq4t4/cXHaoY1h7T8AABo/QwAAAAAAAAABaQMAAMQAAAC9sPqZjtjePwfzRS4jcu0/AEAcP1MAAAAAAAAAAWoDAADEAAAAEV+Q+vLO3j+bdLG6uILtPwDAID9TAAAAAAAAAAFrAwAAxAAAADs22yolyt4/MfYcR06T7T8AwCI/YgAAAAAAAAABbAMAAMQAAABnDSZbV8XeP8V3iNPjo+0/AAAjP2IAAAAAAAAAAW0DAADEAAAAZw0mW1fF3j9b+fNfebTtPwAAIz9iAAAAAAAAAAFuAwAAxAAAAGcNJltXxd4/68/Vd1/B7T8AQCE/cgAAAAAAAAABbwMAAMQAAAA7NtsqJcreP/nQctVtzO0/AIAgP3IAAAAAAAAAAXADAADEAAAAfPNq4lnR3j+F/Mp4pNXtPwBAHT+RAAAAAAAAAAFxAwAAxAAAAJHZr2lc3d4/j1LeYQPd7T8AABw/kQAAAAAAAAABcgMAAMQAAAASVM/YxevePxEoIxzb3u0/AIAaP5EAAAAAAAAAAXMDAADEAAAA/GLJL5b83j+PUt5hA93tPwAAGj+RAAAAAAAAAAF0AwAAxAAAAFEGnm7ND98/iadU7VPZ7T8AABo/oQAAAAAAAAABdQMAAMQAAAB90id90iffP4FRQQT10e0/AAAaP6EAAAAAAAAAAXYDAADEAAAAqJ6xi9c/3z9zUKSm5sbtPwAAGj+xAAAAAAAAAAF3AwAAxAAAAD3/FYJDWt8/43nCjgC67T8AABo/sQAAAAAAAAABeAMAAMQAAAD+NsWo4W/fP9N4JTHyru0/AAAaP8AAAAAAAAAAAXkDAADEAAAAU9qZ5xiD3z9DokMZDKLtPwAAGj/AAAAAAAAAAAF6AwAAxAAAAD/pkz7pk98/s8thASaV7T8AQBk/3wAAAAAAAAABewMAAMQAAABUz9jF65/fPx1K9nSQhO0/AAAZP98AAAAAAAAAAXwDAADEAAAAlYxofSCn3z8Lns+i0nXtPwDAFz/fAAAAAAAAAAF9AwAAxAAAAP4gQ2WHqd8/dxxkFj1l7T8AQBc/3wAAAAAAAAABfgMAAMQAAAAo+I2VuaTfP2NwPUR/Vu0/AEAVP+8AAAAAAAAAAX8DAADEAAAAf6Yj9h2b3z/P7tG36UXtPwCAFD/vAAAAAAAAAAGAAwAAxAAAAP8rBIe0jN8/PxjwnwM57T8AwBA//wAAAAAAAAABgQMAAMQAAAB+seQXS37fP69BDogdLO0/AAAPP/8AAAAAAAAAAYIDAADEAAAA/jbFqOFv3z+fQHEqDyHtPwDAAz8OAQAAAAAAAAGDAwAAxAAAABQoy1ERX98/l+pdQbAZ7T8AgP0+DgEAAAAAAAABhAMAAMQAAACTravip1DfPw9qjxIpFO0/AADZPh4BAAAAAAAAAYUDAADEAAAAqJ6xi9c/3z8LvwWeeRDtPwAAyT4eAQAAAAAAAAGGAwAAxAAAAP5MR+w7Nt8/BRR8KcoM7T8AAGU+HgEAAAAAAAABhwMAAMQAAAC9j7c0By/fPwFp8rQaCe0/AAAYPk0BAAAAAAAAAYgDAADEAAAA52YCZTkq3z976COGkwPtPwAA3D1NAQAAAAAAAAGJAwAAxAAAABUHiOyJtd8/hV9tapml7D8AAFo+AAAAAAAAAAABigMAAMQAAADrJHyaKtffP/czFcdinOw/AICVPhAAAAAAAAAAAYsDAADEAAAA1DN28frn3z91XtAMi5rsPwCAnj4QAAAAAAAAAAGMAwAAxAAAAP///////98/dV7QDIua7D8AAKU+EAAAAAAAAAABjQMAAMQAAAALc6JDAQbgP/czFcdinOw/AIDRPh8AAAAAAAAAAY4DAADEAAAASzAy+zUN4D/93p47EqDsPwCA5D4fAAAAAAAAAAGPAwAAxAAAAPaBnJrRFuA/BzWyJHGn7D8AgAI/LwAAAAAAAAABkAMAAMQAAAA1PyxSBh7gPxU2T4J/suw/AAAJPy8AAAAAAAAAAZEDAADEAAAA4ZCW8aEn4D8n4nVUPcHsPwDADj8/AAAAAAAAAAGSAwAAxAAAACBOJqnWLuA/Q+SvD1rX7D8AABE/PwAAAAAAAAABkwMAAMQAAACWVaPUPjfgP+VmuPn98uw/AMATP04AAAAAAAAAAZQDAADEAAAA1hIzjHM+4D+J6cDjoQ7tPwAAFT9OAAAAAAAAAAGVAwAAxAAAAOGF1c90ROA/q5aEE24o7T8AQBc/TgAAAAAAAAABlgMAAMQAAAC1roqfQkngP0luA4liQO0/AEAYP14AAAAAAAAAAZcDAADEAAAAi9c/bxBO4D9jcD1Ef1btPwDAGD9eAAAAAAAAAAGYAwAAxAAAACy2B8uqUeA//ZwyRcRq7T8AABk/bQAAAAAAAAABmQMAAMQAAADMlM8mRVXgP5MentFZe+0/AIAaP20AAAAAAAAAAZoDAADEAAAAAN+8mnhW4D8j9X/pP4jtPwBAGz9tAAAAAAAAAAGbAwAAxAAAAGxzl4LfWOA/s8thASaV7T8AgB4/fQAAAAAAAAABnAMAAMQAAAChvYT2ElrgP7shdeqEnO0/AAAgP30AAAAAAAAAAZ0DAADEAAAADFJf3nlc4D9DokMZDKLtPwDAID+cAAAAAAAAAAGeAwAAxAAAAHbmOcbgXuA/R03Njbul7T8AACE/nAAAAAAAAAABnwMAAMQAAADhehSuR2HgP8kiEkiTp+0/AMAfP5wAAAAAAAAAAaADAADEAAAATA/vla5j4D/Fd4jT46PtPwBAHz+cAAAAAAAAAAGhAwAAxAAAALejyX0VZuA/uyF16oSc7T8AAB8/nAAAAAAAAAABogMAAMQAAAAhOKRlfGjgP68g2Ix2ke0/AAAfP6wAAAAAAAAAAaMDAADEAAAAwRZswRZs4D8Zn2wA4YDtPwAAHz+8AAAAAAAAAAGkAwAAxAAAACurRql9buA//ZwyRcRq7T8AAB8/vAAAAAAAAAABpQMAAMQAAADMiQ4FGHLgP93vbhX4UO0/AAAfP9kAAAAAAAAAAaYDAADEAAAAbGjWYLJ14D+3lyFxfDPtPwAAHz/ZAAAAAAAAAAGnAwAAxAAAAEKRizCAeuA/ExUZh9gX7T8AACE/6QAAAAAAAAABqAMAAMQAAAAXukAATn/gP/NnVVcM/uw/AAAiP+kAAAAAAAAAAakDAADEAAAAIS3jQ0+F4D9VkNbhF+bsPwCAJj/4AAAAAAAAAAGqAwAAxAAAACyghYdQi+A/Pzkmm6rT7D8AgCg/+AAAAAAAAAABqwMAAMQAAAA3EyjLUZHgPyuN/8jsxOw/AMAsPwgBAAAAAAAAAawDAADEAAAAQobKDlOX4D+bth2xBrjsPwDALj8IAQAAAAAAAAGtAwAAxAAAAEz5bFJUneA/jbWAU/is7D8AQDE/GAEAAAAAAAABrgMAAMQAAABXbA+WVaPgPwc1siRxp+w/AEAyPxgBAAAAAAAAAa8DAADEAAAAlymfTYqq4D+FX21qmaXsPwDAMz8nAQAAAAAAAAGwAwAAxAAAAEJ7Ce0ltOA/C+A7mSCr7D8AgDQ/JwEAAAAAAAABsQMAAMQAAAC4goYYjrzgPxnh2PYutuw/AAA2PycBAAAAAAAAAbIDAADEAAAAY9TwtynG4D814xKyS8zsPwCANj9HAQAAAAAAAAGzAwAAxAAAAENwSMv40OA/12UbnO/n7D8AwDY/RwEAAAAAAAABtAMAAMQAAADtwbJqlNrgP/29aEBrBe0/AAA3P0cBAAAAAAAAAbUDAADEAAAAmBMdCjDk4D+j6/qeviTtPwDAND9HAQAAAAAAAAG2AwAAxAAAAENlh6nL7eA/xZi+zoo+7T8AwDM/VgEAAAAAAAABtwMAAMQAAADttvFIZ/fgP+dFgv5WWO0/AIAnP1YBAAAAAAAAAbgDAADEAAAAmAhc6AIB4T9/cnf/m2ztPwAAIj9mAQAAAAAAAAG5AwAAxAAAAA4Q2RNrCeE/l8knRgl/7T8AgPY+ZgEAAAAAAAABugMAAMQAAAAZg3tXbA/hP6l1ThjHje0/AADUPnUBAAAAAAAAAbsDAADEAAAAI/Ydm20V4T+3dut11ZjtPwCAwD51AQAAAAAAAAG8AwAAxAAAAI+K+ILUF+E/P/e5pFye7T8AALo+lQEAAAAAAAABvQMAAMQAAAAh9eWdxw3dP1meAki8ues/AIACPwAAAAAAAAAAAb4DAADEAAAASswwzvkI3T8BzJSmD9nrPwDAMj8PAAAAAAAAAAG/AwAAxAAAALZgC7ZgC90/CSKoj27g6z8AwD0/DwAAAAAAAAABwAMAAMQAAAC2YAu2YAvdP5VNADOl6es/AEBFPw8AAAAAAAAAAcEDAADEAAAAIfXlnccN3T+Z+ImnVO3rPwAARD8PAAAAAAAAAAHCAwAAxAAAACH15Z3HDd0/n6MTHATx6z8AwEE/HwAAAAAAAAABwwMAAMQAAAAh9eWdxw3dP5+jExwE8es/AMAZPx8AAAAAAAAAAcQDAADEAAAAtmALtmAL3T8PzTEEHuTrPwCACD8fAAAAAAAAAAHFAwAAxAAAAAo7pZ15jr0/bBvygXUf4T8AAMA+AAAAAAAAAAABxgMAAMQAAAAKcmpGW/68P+Dvmd4+FuE/AMADPxAAAAAAAAAAAccDAADEAAAACIjsibXEvD/XmYb13w7hPwCACz8QAAAAAAAAAAHIAwAAxAAAAFxXxU+hZLw/R8Ok3fkB4T8AQBE/EAAAAAAAAAAByQMAAMQAAACwEBzSMj68P8BC1q5y/OA/AAAVPx8AAAAAAAAAAcoDAADEAAAAsCaeFY0EvD+27MLFE/XgPwCAFT8fAAAAAAAAAAHLAwAAxAAAAATrtblLwbs/K8FqIt3r4D8AABM/HwAAAAAAAAABzAMAAMQAAAACDPke02q7Px3AzcTO4OA/AAASPy8AAAAAAAAAAc0DAADEAAAArIlnRSMBuz+RlHUhmNfgPwAADz8vAAAAAAAAAAHOAwAAxAAAAABkAS08hLo/hJPYw4nM4D8AwA0/PgAAAAAAAAABzwMAAMQAAAD+msbVHfS5P/hngCBTw+A/AMANPz4AAAAAAAAAAdADAADEAAAAqC63P8hQuT9sPCh9HLrgPwDADT8+AAAAAAAAAAHRAwAAxAAAAPge02o7mrg/5btZTpW04D8AgA4/TgAAAAAAAAAB0gMAAMQAAABMD++VruO3P107ix8Or+A/AMAOP04AAAAAAAAAAdMDAADEAAAASlF1YL02tz/bZUZlNq3gPwBAEj9iAAAAAAAAAAHUAwAAxAAAAJ5BkYswgLY/VOV3Nq+n4D8AwBM/cQAAAAAAAAAB1QMAAMQAAADwMa22o8m1P0867sH/o+A/AIAYP3EAAAAAAAAAAdYDAADEAAAA7H70ot//tD9Lj2RNUKDgPwCAGj9xAAAAAAAAAAHXAwAAxAAAAOzLO48bNrQ/yLkfk3ie4D8AwB0/gQAAAAAAAAAB2AMAAMQAAADoI0SdhE+zP0bk2tignOA/AAAfP4EAAAAAAAAAAdkDAADEAAAAjs22Solysj9G5NrYoJzgPwDAID+RAAAAAAAAAAHaAwAAxAAAADhsaNZgsrE/yLkfk3ie4D8AgCE/kQAAAAAAAAAB2wMAAMQAAAA0ua/CnOiwP81kqQcoouA/AEAhP6AAAAAAAAAAAdwDAADEAAAAMwb3rtgesD9U5Xc2r6fgPwAAIT+gAAAAAAAAAAHdAwAAxAAAAF28/nmDcK4/3xDQ2eWw4D8AgCA/oAAAAAAAAAAB3gMAAMQAAACvJWYY53ysP3HnsfHLveA/AAAgP7AAAAAAAAAAAd8DAADEAAAAUzKi9YGcqj8GaR1+Yc7gPwCAID+wAAAAAAAAAAHgAwAAxAAAAEvishFUz6g/n5USf6bi4D8AwCA/vwAAAAAAAAAB4QMAAMQAAABGksMtJgKnPz1tkfSa+uA/AEAgP78AAAAAAAAAAeIDAADEAAAA6p7/CsEhpT/g75nePhbhPwAAID/PAAAAAAAAAAHjAwAAxAAAAIzBvSu2B6M/BUjngroz4T8AgCE/zwAAAAAAAAAB5AMAAMQAAAAu5HtMq+2gP651eeENU+E/AEAiP98AAAAAAAAAAeUDAADEAAAA/5rG1R30nT9aTpW0EHbhPwDAIj/fAAAAAAAAAAHmAwAAxAAAAO765w3CWZo/BiexhxOZ4T8AACM/7gAAAAAAAAAB5wMAAMQAAAA86FtBQwyXP7tV4EN1w+E/AAAjP+4AAAAAAAAAAegDAADEAAAA3mIicKELlD/5BN4uXvPhPwAAIz/+AAAAAAAAAAHpAwAAxAAAAHyx5BdLfpE/NbTbGUcj4j8AgCM//gAAAAAAAAAB6gMAAMQAAABEAE5/6eGNP3Fj2QQwU+I/AMAjPw4BAAAAAAAAAesDAADEAAAAiJ3SzjzHiD+vEtfvGIPiPwDAIj8OAQAAAAAAAAHsAwAAxAAAACLIqRlt+YM/d+0sfji84j8AQCI/HQEAAAAAAAAB7QMAAMQAAAAiAKe/9PB+P0kelvW2/OI/AAAjPx0BAAAAAAAAAe4DAADEAAAAZqVEOYMidz8f+ojh5EDjPwCAIz8tAQAAAAAAAAHvAwAAxAAAAO9/LKCFh3A/dAA3EzuD4z8AQCQ/LQEAAAAAAAAB8AMAAMQAAAC9H73o9z9mP9UHgqKf0OM/AMAkPzwBAAAAAAAAAfEDAADEAAAAeL//sYAWXj/DOiXVOifkPwCAJT88AQAAAAAAAAHyAwAAxAAAAODp1vywSFk/qsI+kyZ65D8AwCU/TAEAAAAAAAAB8wMAAMQAAACMVGvXmK9bPxcgnQvqzuQ/AMAlP0wBAAAAAAAAAfQDAADEAAAAZ+py+4MMZT+N0w5tDCvlPwAAJj9cAQAAAAAAAAH1AwAAxAAAAInKDlOX228/9jBt5c9/5T8AQCQ/XAEAAAAAAAAB9gMAAMQAAABmpUQ5gyJ3P9sN/S4Mz+U/AIAjP2sBAAAAAAAAAfcDAADEAAAAb7UdTe6rgD/RlrNKBi3mPwDAID9rAQAAAAAAAAH4AwAAxAAAACrAkO8xrYY/RkolrCiJ5j8AwB8/ewEAAAAAAAAB+QMAAMQAAABEAE5/6eGNPysntfVk2OY/AIAdP3sBAAAAAAAAAfoDAADEAAAAhAHU+3hLkz8GrjFWQiDnPwCAHD+LAQAAAAAAAAH7AwAAxAAAAOvW/LBIGZg/z4iH5GFZ5z8AgBo/iwEAAAAAAAAB/AMAAMQAAABVgCHfY1qdP40Nyokii+c/AIAZP5oBAAAAAAAAAf0DAADEAAAA4Oie/wrBoT9DPPlFhLXnPwCAGD+aAQAAAAAAAAH+AwAAxAAAAJXlqIgvSKU/cupZ017a5z8AABg/mgEAAAAAAAAB/wMAAMQAAABM+DRVrpWoPxVtYr0C9uc/AAAYP6oBAAAAAAAAAQAEAADEAAAAV4KR2a9prD8sxBIEcAjoPwAAGD+qAQAAAAAAAAEBBAAAxAAAADMG967YHrA/uO9qp6YR6D8AABg/uQEAAAAAAAABAgQAAMQAAADknI8QdRKyPzrFr2F+E+g/AAAYP7kBAAAAAAAAAQMEAADEAAAA7Ms7jxs2tD+zROEy9w3oPwCAGD/JAQAAAAAAAAEEBAAAxAAAAPIFqS/vPLY/KBmJj8AE6D8AwBg/yQEAAAAAAAABBQQAAMQAAACkkYBvXk24P5OXHQMr9Oc/AIAZP9kBAAAAAAAAAQYEAADEAAAArMAs7gRxuj93leNHDt7nPwDAGT/ZAQAAAAAAAAEHBAAAxAAAAFxMBC50gbw/UD2Wo5LA5z8AABs/6AEAAAAAAAABCAQAAMQAAAC4NAcvrH6+PyKPNRa4m+c/AIAbP+gBAAAAAAAAAQkEAADEAAAAig4FGPI9wD9kCvNw92nnPwBAGj/4AQAAAAAAAAEKBAAAxAAAAOJkkmrtGsE/HQXinK8y5z8AgBk/+AEAAAAAAAABCwQAAMQAAADlF0t+seTBP1UqjA6Q+eY/AAAZPwgCAAAAAAAAAQwEAADEAAAAZ1DkIgygwj8Gz2dR6brmPwAAGT8IAgAAAAAAAAENBAAAxAAAAEA3EyjLUcM/qHKmNjRx5j8AgBo/FwIAAAAAAAABDgQAAMQAAACXoyK+IPXDP8hAoGGnJeY/AEAbPxcCAAAAAAAAAQ8EAADEAAAA7hrzdaN7xD/pDpqMGtrlPwDAGz8nAgAAAAAAAAEQBAAAxAAAAPDu7u7u7sQ/hgdP/bWM5T8AABw/JwIAAAAAAAABEQQAAMQAAADxzauJZ0XFPx2q8ITyN+U/AAAcPycCAAAAAAAAARIEAADEAAAAnAmU5aiIxT+09xuB3ubkPwAAHD82AgAAAAAAAAETBAAAxAAAABx58jLls8U/UEVHfcqV5D8AABw/NgIAAAAAAAABFAQAAMQAAABIRXxB6svFP11nGtZ/O+Q/AAAcP1YCAAAAAAAAARUEAADEAAAAnPMRok7CxT9l3mO6hd3jPwBAGz9WAgAAAAAAAAEWBAAAxAAAAJv+0sN7pcU/8CryWGOB4z8AABs/VgIAAAAAAAABFwQAAMQAAADwwupnOmLFP3x3gPdAJeM/AIAbP1YCAAAAAAAAARgEAADEAAAAcWkOXlj9xD8CGYUhb8XiPwDAGz9lAgAAAAAAAAEZBAAAxAAAAJpsXRU/hcQ/FObh7tNu4j8AwBs/ZQIAAAAAAAABGgQAAMQAAAAXHkItigPEP64zDeu/HeI/AAAcP3UCAAAAAAAAARsEAADEAAAAFlUH1mtzwz9MLMJbW9DhPwBAGz91AgAAAAAAAAEcBAAAxAAAADxu2NCswcI/bfq7hs6E4T8AABs/hQIAAAAAAAABHQQAAMQAAAC7NT8sUgbCPx6fl8knRuE/AMATP4UCAAAAAAAAAR4EAADEAAAADTEcefIywT/g75nePhbhPwCAED+UAgAAAAAAAAEfBAAAxAAAALTlT0gkOcA/u5dMOsP44D8AgL0+lAIAAAAAAAABIAQAAMQAAAAM45yPEHW+Pz1tkfSa+uA/AICQPqQCAAAAAAAAASEEAADEAAAAXFfFT6FkvD/g75nePhbhPwAAbT6kAgAAAAAAAAEiBAAAxAAAAFQdWK/NXbo/oHTcg/9H4T8AAFw+wwIAAAAAAAABIwQAAMQAAACkF/3+x4LnP39yd/+bbO0/AADAPgAAAAAAAAAAASQEAADEAAAAOYMiF2GA5z+NcxRdqnftPwDAAz8QAAAAAAAAAAElBAAAxAAAAKQX/f7Hguc/FfTiizF97T8AgAs/EAAAAAAAAAABJgQAAMQAAADaYepy+4PnPxmfbADhgO0/AEARPxAAAAAAAAAAAScEAADEAAAADqzX5i6F5z8dSvZ0kITtPwAAGj8QAAAAAAAAAAEoBAAAxAAAAET2xFpihuc/I/V/6T+I7T8AwBw/HwAAAAAAAAABKQQAAMQAAAB5QLLOlYfnPyegCV7vi+0/AIAgPx8AAAAAAAAAASoEAADEAAAAeUCyzpWH5z8rS5PSno/tPwAAIj8fAAAAAAAAAAErBAAAxAAAAK6Kn0LJiOc/NaGmu/2W7T8AwCM/LwAAAAAAAAABLAQAAMQAAACuip9CyYjnP7shdeqEnO0/AIAkPy8AAAAAAAAAAS0EAADEAAAA5NSMtvyJ5z9HTc2Nu6XtPwBAJD8/AAAAAAAAAAEuBAAAxAAAAOTUjLb8iec/VU5q68mw7T8AACQ/PwAAAAAAAAABLwQAAMQAAADk1Iy2/InnP+ckTAOwve0/AIAjPz8AAAAAAAAAATAEAADEAAAA5NSMtvyJ5z+BUUEE9dHtPwAAIz9OAAAAAAAAAAExBAAAxAAAAOTUjLb8iec/of4ENMHr7T8AACM/XgAAAAAAAAABMgQAAMQAAADk1Iy2/InnP03XIAfEDu4/AAAjP14AAAAAAAAAATMEAADEAAAAGR96KjCL5z97hYGUnjPuPwAAIz9uAAAAAAAAAAE0BAAAxAAAABkfeiowi+c/qzPiIXlY7j8AACM/fQAAAAAAAAABNQQAAMQAAACFs1QSl43nP9nhQq9Tfe4/AIAjP30AAAAAAAAAATYEAADEAAAAuf1BhsqO5z8HkKM8LqLuPwDAIz99AAAAAAAAAAE3BAAAxAAAALn9QYbKjuc/uRNJhODI7j8AwCI/jQAAAAAAAAABOAQAAMQAAADvRy/6/Y/nP2uX7suS7+4/AEAiP40AAAAAAAAAATkEAADEAAAA70cv+v2P5z8fxh2I9BnvPwAAIj+NAAAAAAAAAAE6BAAAxAAAACSSHG4xkec/Ux8Iin5C7z8AACI/nAAAAAAAAAABOwQAAMQAAABZ3AniZJLnP//3I12BZe8/AIAiP5wAAAAAAAAAATwEAADEAAAAxHDkycuU5z+jeixHJYHvPwDAIj+sAAAAAAAAAAE9BAAAxAAAAGRPrCVmmOc/wyfwdvGa7z8AwCI/rAAAAAAAAAABPgQAAMQAAAADLnSBAJznP9t+oL1ere8/AAAjP7wAAAAAAAAAAT8EAADEAAAA2lYpUc6g5z/tKsePHLzvPwBAIj+8AAAAAAAAAAFABAAAxAAAAOTJy5TPpuc/eVYfM1PF7z8AACI/ywAAAAAAAAABQQQAAMQAAABa0UjAN6/nPwWCd9aJzu8/AMAgP8sAAAAAAAAAAUIEAADEAAAAOW2g0wa65z8JLQFLOdLvPwBAID/bAAAAAAAAAAFDBAAAxAAAAISd0s48x+c/BYJ31onO7z8AACA/2wAAAAAAAAABRAQAAMQAAAAEGPI9ptXnP30BqacCye8/AAAgP+sAAAAAAAAAAUUEAADEAAAA8CbslHbm5z/tKsePHLzvPwBAHz/rAAAAAAAAAAFGBAAAxAAAANs15utG9+c/XVTldzav7z8AAB8/+gAAAAAAAAABRwQAAMQAAADGROBCFwjoP0X9NDHJnO8/AIAfP/oAAAAAAAAAAUgEAADEAAAAG+i0gU4b6D+r0D8whIjvPwDAHz8KAQAAAAAAAAFJBAAAxAAAAKbVdjS5L+g/E6RKLz907z8AwB8/CgEAAAAAAAABSgQAAMQAAACbVxPPikboP/tMmujRYe8/AAAgPxkBAAAAAAAAAUsEAADEAAAAXY/C9Shc6D/l9emhZE/vPwBAHj8ZAQAAAAAAAAFMBAAAxAAAAFIRX5D6cug/y545W/c87z8AgB0/KQEAAAAAAAABTQQAAMQAAACntDPPMYboPzcdzs5hLO8/AIAWPykBAAAAAAAAAU4EAADEAAAAMqL1gZya6D8lcaf8ox3vPwBAEz85AQAAAAAAAAFPBAAAxAAAAB2x79hsq+g/lZrF5L0Q7z8AgAU/OQEAAAAAAAABUAQAAMQAAADTdfy7CbvoP4eZKIevBe8/AID+PkgBAAAAAAAAAVEEAADEAAAAU/AbK3PJ6D/1wkZvyfjuPwAAfj5IAQAAAAAAAAFSBAAAxAAAAJ0gTiap1ug/a5fuy5Lv7j8AAAw+ewEAAAAAAAABUwQAAMQAAADpUIAh3+PoP2FB2+Iz6O4/AACUPXsBAAAAAAAAAVQEAADEAAAAqzAnOhTg6T8pPWds+rvuPwCAiD4AAAAAAAAAAAFVBAAAxAAAAHbmOcbg3uk/qxKsJtK97j8AALs+EAAAAAAAAAABVgQAAMQAAABBnExSrd3pP6sSrCbSve4/AADGPhAAAAAAAAAAAVcEAADEAAAAC1Jf3nnc6T+rEqwm0r3uPwAAzj4QAAAAAAAAAAFYBAAAxAAAANcHcmpG2+k/qxKsJtK97j8AgNo+HwAAAAAAAAABWQQAAMQAAABsc5eC39jpPyk9Z2z6u+4/AIDePh8AAAAAAAAAAVoEAADEAAAAAN+8mnjW6T8jkt33SrjuPwAA4D4vAAAAAAAAAAFbBAAAxAAAACy2B8uq0ek/GzzKDuyw7j8AAOA+LwAAAAAAAAABXAQAAMQAAABWjVL73MzpP4ll6PYFpO4/AIDaPj4AAAAAAAAAAV0EAADEAAAATBqwt9vG6T9zDjiwmJHuPwAA2D4+AAAAAAAAAAFeBAAAxAAAAEGnDXTawOk/Vwz+9Ht77j8AgMw+TgAAAAAAAAABXwQAAMQAAAA2NGsw2brpP7k0f3+HY+4/AIDHPk4AAAAAAAAAAWAEAADEAAAAK8HI7Ne06T8bXQAKk0vuPwCAuD5OAAAAAAAAAAFhBAAAxAAAAOsDOTWjrek/e4WBlJ4z7j8AALI+XgAAAAAAAAABYgQAAMQAAADfkJbxoafpP92tAh+qG+4/AICoPl4AAAAAAAAAAWMEAADEAAAAa4kZxjmf6T/Bq8hjjQXuPwAApD5tAAAAAAAAAAFkBAAAxAAAACvMiQ4FmOk/J3/TYkjx7T8AAJ8+bQAAAAAAAAABZQQAAMQAAAC2xAzjnI/pP5P9Z9ay4O0/AACdPn0AAAAAAAAAAWYEAADEAAAACnOiQwGG6T+F/Mp4pNXtPwCAoT59AAAAAAAAAAFnBAAAxAAAAPWMXbz+eek/e6a3j0XO7T8AAKQ+jQAAAAAAAAABaAQAAMQAAACqXCvByGzpP3f7LRuWyu0/AICxPpwAAAAAAAAAAWkEAADEAAAAKuILUl9e6T/50HLVbcztPwCAtz6cAAAAAAAAAAFqBAAAxAAAAKpn7OL1T+k/gVFBBPXR7T8AgM4+nAAAAAAAAAABawQAAMQAAAD0ot//WEDpPxEoIxzb3u0/AIDYPqwAAAAAAAAAAWwEAADEAAAAdCjAkO8x6T+rVBgdIPPtPwCA7j6sAAAAAAAAAAFtBAAAxAAAAF9CewntJek/z6xlwZsQ7j8AAPg+rAAAAAAAAAABbgQAAMQAAAB+piP2HRvpP/mvPNrGMe4/AEAFP7sAAAAAAAAAAW8EAADEAAAA1FS5VoIR6T+niFityVTuPwBACT+7AAAAAAAAAAFwBAAAxAAAAF9NPCsaCek/0YsvxvR17j8AAA0/ywAAAAAAAAABcQQAAMQAAACIJIdbTATpP/mOBt8fl+4/AEAOP8sAAAAAAAAAAXIEAADEAAAA6EW//7EA6T8f51ODm7TuPwDADj/qAAAAAAAAAAFzBAAAxAAAALT70Yt+/+g/w2lcbT/Q7j8AAA8/6gAAAAAAAAABdAQAAMQAAAC0+9GLfv/oP2FB2+Iz6O4/AAAQP+oAAAAAAAAAAXUEAADEAAAAVNqZ5xgD6T99QxWeUP7uPwCAED/qAAAAAAAAAAF2BAAAxAAAAF9NPCsaCek/F3AKn5US7z8AQBE/CgEAAAAAAAABdwQAAMQAAADUVLlWghHpPykcMXFTIe8/AMARPwoBAAAAAAAAAXgEAADEAAAAfqYj9h0b6T83Hc7OYSzvPwDAET8KAQAAAAAAAAF5BAAAxAAAAJSMaH0gJ+k/QXPht8Az7z8AABI/CgEAAAAAAAABegQAAMQAAADfvJp4VjTpP0Fz4bfAM+8/AMAQPxkBAAAAAAAAAXsEAADEAAAAYDe6579C6T87yFdDETDvPwBAED8ZAQAAAAAAAAF8BAAAxAAAAN6x2VYpUek/r5z/n9om7z8AAA8/KAEAAAAAAAABfQQAAMQAAAAq4gtSX17pP53w2M0cGO8/AEAOPygBAAAAAAAAAX4EAADEAAAAQMhQ2WFq6T+HmSiHrwXvPwBADD8oAQAAAAAAAAF/BAAAxAAAAOoZu3j9c+k/a5fuy5Lv7j8AgAs/RwEAAAAAAAABgAQAAMQAAACVayUYmX3pP0+VtBB22e4/AIAJP0cBAAAAAAAAAYEEAADEAAAACnOiQwGG6T8t6PDgqb/uPwCACD9HAQAAAAAAAAGCBAAAxAAAABbmRIcCjOk/DTstsd2l7j8AAAg/VwEAAAAAAAABgwQAAMQAAADqDvpW0JDpP+uNaYERjO4/AAAIP1cBAAAAAAAAAYQEAADEAAAAiu3BsmqU6T/Riy/G9HXuPwCACT9XAQAAAAAAAAGFBAAAxAAAAPWBnJrRluk/uTR/f4dj7j8AQAo/ZgEAAAAAAAABhgQAAMQAAABhFneCOJnpP6eIWK3JVO4/AIANP2YBAAAAAAAAAYcEAADEAAAAYRZ3gjiZ6T+Zh7tPu0nuPwAADz92AQAAAAAAAAGIBAAAxAAAAJVgZPZrmuk/jzGoZlxC7j8AABQ/dgEAAAAAAAABiQQAAMQAAACVYGT2a5rpPw1cY6yEQO4/AEAWP4YBAAAAAAAAAYoEAADEAAAAlWBk9mua6T8NXGOshEDuPwCAGD+GAQAAAAAAAAGLBAAAxAAAAJVgZPZrmuk/mYe7T7tJ7j8AgBk/hgEAAAAAAAABjAQAAMQAAACVYGT2a5rpP6sz4iF5WO4/AEAaP5UBAAAAAAAAAY0EAADEAAAAlWBk9mua6T/DipJo5mruPwDAGj+lAQAAAAAAAAGOBAAAxAAAAAD1Pt7SnOk/2eFCr1N97j8AgBs/pQEAAAAAAAABjwQAAMQAAABriRnGOZ/pP/XjfGpwk+4/AMAbP7QBAAAAAAAAAZAEAADEAAAAC2jhIdSi6T8R5rYljanuPwCAHD+0AQAAAAAAAAGRBAAAxAAAAN+QlvGhp+k/qxKsJtK97j8AwBw/xAEAAAAAAAABkgQAAMQAAABWmBMdCrDpP0GUF7Nnzu4/AIAZP8QBAAAAAAAAAZMEAADEAAAAAOp9vKW56T9TQD6FJd3uPwAAGD/UAQAAAAAAAAGUBAAAxAAAABbQwkOoxek/4xYgnQvq7j8AwBE/1AEAAAAAAAABlQQAAMQAAABgAPU+3tLpP/EXvfoZ9e4/AAAPP+MBAAAAAAAAAZYEAADEAAAA4noUrkfh6T99QxWeUP7uPwAABD/jAQAAAAAAAAGXBAAAxAAAAMyJDgUY8uk/A8TjzNcD7z8AgP4+8wEAAAAAAAABmAQAAMQAAABNBC50gQDqPwlvbUGHB+8/AIDEPvMBAAAAAAAAAZkEAADEAAAAzH5N4+oO6j8Jb21BhwfvPwAAqz4DAgAAAAAAAAGaBAAAxAAAABevf94gHOo/h5koh68F7z8AgJw+AwIAAAAAAAABmwQAAMQAAAAtlcRlIyjqP/tt0ON4/O4/AACYPiICAAAAAAAAAZwEAADEAAAAo4a/TTFq6j9jsqk6zYvsPwAA4j4AAAAAAAAAAAGdBAAAxAAAADny5GXKZ+o/hV9tapml7D8AwBo/DwAAAAAAAAABngQAAMQAAAA58uRlymfqP421gFP4rOw/AEAkPw8AAAAAAAAAAZ8EAADEAAAADRuaNZhs6j8jN+zfjb3sPwDAKj8PAAAAAAAAAAGgBAAAxAAAAENlh6nLbeo/sw3O93PK7D8AADA/DwAAAAAAAAABoQQAAMQAAAB4r3Qd/27qP1HlTG1o4uw/AAAxPw8AAAAAAAAAAaIEAADEAAAA40NPBWZx6j/zZ1VXDP7sPwCAMD8vAAAAAAAAAAGjBAAAxAAAAIMiF2EAdeo/m5XntV8d7T8AQDA/LwAAAAAAAAABpAQAAMQAAADttvFIZ3fqP8HtNFrbOu0/AMAtPy8AAAAAAAAAAaUEAADEAAAAxN+mGDV86j9pG8e4LlrtPwDALD8+AAAAAAAAAAGmBAAAxAAAAM9SSVw2guo/l8knRgl/7T8AQCk/PgAAAAAAAAABpwQAAMQAAADYxeufN4jqP8V3iNPjo+0/AAAoPz4AAAAAAAAAAagEAADEAAAAGYN7V2yP6j93+y0blsrtPwAAJj9OAAAAAAAAAAGpBAAAxAAAAFpACw+hluo/pamOqHDv7T8AQCU/TgAAAAAAAAABqgQAAMQAAACZ/ZrG1Z3qP8+sZcGbEO4/AIAeP10AAAAAAAAAAasEAADEAAAA2Loqfgql6j/1BLNlFy7uPwBAGz9dAAAAAAAAAAGsBAAAxAAAAOQtzcELq+o/F7J2leNH7j8AQBA/cwAAAAAAAAABrQQAAMQAAADuoG8FDbHqP6/ea5YoXO4/AEALP3MAAAAAAAAAAa4EAADEAAAAxMkk1dq16j9FYNcivmzuPwAA3z5zAAAAAAAAAAGvBAAAxAAAAJny2aSouuo/1Ta5OqR57j8AAMY+gwAAAAAAAAABsAQAAMQAAACZ8tmkqLrqP9U2uTqkee4/AIC3PoMAAAAAAAAAAbEEAADEAAAArgQjs19T6j/rz9V3X8HtPwAAqj4AAAAAAAAAAAGyBAAAxAAAAOJOECeTVOo/9SXpYL7I7T8AAOk+DwAAAAAAAAABswQAAMQAAADiThAnk1TqP3f7LRuWyu0/AAD3Pg8AAAAAAAAAAbQEAADEAAAAGJn9msZV6j97prePRc7tPwCAAD8PAAAAAAAAAAG1BAAAxAAAAE7j6g76Vuo//3v8SR3Q7T8AAAo/DwAAAAAAAAABtgQAAMQAAAC4d8X2YFnqPwMnhr7M0+0/AEANPx8AAAAAAAAAAbcEAADEAAAAjqB6xi5e6j8H0g8zfNftPwDAFD8fAAAAAAAAAAG4BAAAxAAAAJgTHQowZOo/iadU7VPZ7T8AABg/LwAAAAAAAAABuQQAAMQAAAANG5o1mGzqPw19macr2+0/AIAaPy8AAAAAAAAAAboEAADEAAAA7bbxSGd36j+PUt5hA93tPwCAGz8+AAAAAAAAAAG7BAAAxAAAADnnI0SdhOo/j1LeYQPd7T8AwBs/PgAAAAAAAAABvAQAAMQAAAAk9h2bbZXqP49S3mED3e0/AAAcPz4AAAAAAAAAAb0EAADEAAAARE8FZnGn6j+PUt5hA93tPwAAHD9OAAAAAAAAAAG+BAAAxAAAAGOo7DB1ueo/j1LeYQPd7T8AABw/TgAAAAAAAAABvwQAAMQAAABOt+aHRcrqPw19macr2+0/AAAdP10AAAAAAAAAAcAEAADEAAAApFq7xnzd6j+F/Mp4pNXtPwCAHT9dAAAAAAAAAAHBBAAAxAAAAGSSau0a8+o//3v8SR3Q7T8AAB8/bQAAAAAAAAABwgQAAMQAAAAlyhkUuQjrP/Ul6WC+yO0/AIAfP30AAAAAAAAAAcMEAADEAAAA5QHJOlce6z9p+pC9h7/tPwDAHz99AAAAAAAAAAHEBAAAxAAAAKU5eGH1M+s/3c44GlG27T8AACA/fQAAAAAAAAABxQQAAMQAAAAwJzoUYEjrP8/Nm7xCq+0/AMAeP30AAAAAAAAAAcYEAADEAAAAUIAh32Na6z8/97mkXJ7tPwBAHj+MAAAAAAAAAAHHBAAAxAAAAAZFLsIAaus/K0uT0p6P7T8AwBs/jAAAAAAAAAAByAQAAMQAAAAcK3NJA3brPxmfbADhgO0/AMAaP5wAAAAAAAAAAckEAADEAAAAxnzd6J5/6z8H80UuI3LtPwCAGD+cAAAAAAAAAAHKBAAAxAAAADyEWhQHiOs/cXHaoY1h7T8AgBc/rAAAAAAAAAABywQAAMQAAABG9/xXCI7rP1/Fs8/PUu0/AIAXP6wAAAAAAAAAAcwEAADEAAAA5tXEs6KR6z9NGY39EUTtPwDAFz+7AAAAAAAAAAHNBAAAxAAAABwgsifWkus/vUKr5Ss37T8AgBg/uwAAAAAAAAABzgQAAMQAAADm1cSzopHrPy1syc1FKu0/AMAYP8sAAAAAAAAAAc8EAADEAAAARvf8VwiO6z8dayxwNx/tPwDAGD/LAAAAAAAAAAHQBAAAxAAAAAc6baDThus/kT/UzAAW7T8AABk/2gAAAAAAAAAB0QQAAMQAAACRMvB0a37rP4npwOOhDu0/AEAYP9oAAAAAAAAAAdIEAADEAAAAsZaYYZxz6z+DPjdv8grtPwAAGD/qAAAAAAAAAAHTBAAAxAAAAJywU9qZZ+s/BRR8KcoM7T8AgBg/6gAAAAAAAAAB1AQAAMQAAABQgCHfY1rrPw9qjxIpFO0/AMAYP/oAAAAAAAAAAdUEAADEAAAABlDv4y1N6z+fQHEqDyHtPwBAHD/6AAAAAAAAAAHWBAAAxAAAAPFpqlwrQes/s+yX/Mwv7T8AwB0/CQEAAAAAAAAB1wQAAMQAAABGGEC9jzfrP0luA4liQO0/AIAiPwkBAAAAAAAAAdgEAADEAAAA0BDDkScv6z/d724V+FDtPwCAJD8ZAQAAAAAAAAHZBAAAxAAAAJBTM9ryJ+s/9UYfXGVj7T8AgCo/GQEAAAAAAAAB2gQAAMQAAACF4JCW8SHrP41zFF2qd+0/AAAtPykBAAAAAAAAAdsEAADEAAAA5QHJOlce6z+pdU4Yx43tPwCALj8pAQAAAAAAAAHcBAAAxAAAALC328YjHes/xXeI0+Oj7T8AAC8/OAEAAAAAAAAB3QQAAMQAAACwt9vGIx3rP2GkfdQouO0/AIAvPzgBAAAAAAAAAd4EAADEAAAAT5ajIr4g6z97prePRc7tPwDALz9IAQAAAAAAAAHfBAAAxAAAACa/WPKLJes/l6jxSmLk7T8AwC8/SAEAAAAAAAAB4AQAAMQAAACbxtUd9C3rP7OqKwZ/+u0/AAAwP1cBAAAAAAAAAeEEAADEAAAAe2ItMcM46z9N1yAHxA7uPwAAMD9XAQAAAAAAAAHiBAAAxAAAAMWSXyz5Res/4ViMk1kf7j8AADA/VwEAAAAAAAAB4wQAAMQAAABHDX+bYlTrP/UEs2UXLu4/AEAuP2cBAAAAAAAAAeQEAADEAAAAxYeeCsxi6z8DBlDDJTnuPwCALT9nAQAAAAAAAAHlBAAAxAAAAHxMq+1ocus/i4Ye8qw+7j8AgCc/agEAAAAAAAAB5gQAAMQAAADGfN3onn/rPw1cY6yEQO4/AAAlP2oBAAAAAAAAAecEAADEAAAAEq0P5NSM6z+Lhh7yrD7uPwAAGj95AQAAAAAAAAHoBAAAxAAAACeTVGvXmOs/fzALCU437j8AQBU/eQEAAAAAAAAB6QQAAMQAAAAHL6x+pqPrP+9ZKfFnKu4/AIAEP4kBAAAAAAAAAeoEAADEAAAA58oDknWu6z9b2L1k0hnuPwAA+j6JAQAAAAAAAAHrBAAAxAAAAJIcbjERuOs/wavIY40F7j8AAJ8+mQEAAAAAAAAB7AQAAMQAAAAHJOtcecDrPyPUSe6Y7e0/AABsPpkBAAAAAAAAAe0EAADEAAAAR+F6FK7H6z+BUUEE9dHtPwAAQT6oAQAAAAAAAAHuBAAAxAAAAFFUHVivzes/2SOvpaGy7T8AADM+qAEAAAAAAAAB7wQAAMQAAAAd/27CTunrP6m3ug4Vw+w/AACCPgAAAAAAAAAAAfAEAADEAAAAHf9uwk7p6z+lDDGaZb/sPwAAsj4PAAAAAAAAAAHxBAAAxAAAAFJJXDaC6us/J+J1VD3B7D8AgLw+DwAAAAAAAAAB8gQAAMQAAACIk0mqtevrP61iRIPExuw/AIDEPg8AAAAAAAAAAfMEAADEAAAAvt02Huns6z814xKyS8zsPwAA6z4PAAAAAAAAAAH0BAAAxAAAAPMnJJIc7us/wQ5rVYLV7D8AAPs+DwAAAAAAAAAB9QQAAMQAAAAochEGUO/rP1WQ1uEX5uw/AAAKPy8AAAAAAAAAAfYEAADEAAAAXbz+eYPw6z/zZ1VXDP7sPwAADz8vAAAAAAAAAAH3BAAAxAAAAJMG7O228es/l+pdQbAZ7T8AgBU/LwAAAAAAAAAB+AQAAMQAAAA05bNJUfXrP71Cq+UrN+0/AEAYPy8AAAAAAAAAAfkEAADEAAAAnnmOMbj36z/hmviJp1TtPwBAHD8+AAAAAAAAAAH6BAAAxAAAAAgOaRkf+us/hR0BdEtw7T8AAB4/PgAAAAAAAAAB+wQAAMQAAACp7DB1uf3rP6XKxKMXiu0/AEAfPz4AAAAAAAAAAfwEAADEAAAASMv40FMB7D/BzP5eNKDtPwDAHz9OAAAAAAAAAAH9BAAAxAAAAOipwCzuBOw/2SOvpaGy7T8AgCA/TgAAAAAAAAAB/gQAAMQAAABTPpsUVQfsP+vP1Xdfwe0/AMAgP10AAAAAAAAAAf8EAADEAAAA8xxjcO8K7D97prePRc7tPwBAID9dAAAAAAAAAAEABQAAxAAAAF2xPVhWDew/B9IPM3zX7T8AACA/bQAAAAAAAAABAQUAAMQAAADIRRhAvQ/sPxEoIxzb3u0/AMAeP20AAAAAAAAAAQIFAADEAAAA/o8FtPAQ7D+XqPFKYuTtPwBAHj9tAAAAAAAAAAEDBQAAxAAAAGkk4JtXE+w/GX42BTrm7T8AgB0/fQAAAAAAAAABBAUAAMQAAACebs0PixTsPxl+NgU65u0/AAAdP30AAAAAAAAAAQUFAADEAAAA07i6g74V7D8V06yQiuLtPwAAHT99AAAAAAAAAAEGBQAAxAAAAAgDqPfxFuw/j1LeYQPd7T8AAB0/fQAAAAAAAAABBwUAAMQAAAA9TZVrJRjsP4X8ynik1e0/AAAdP4wAAAAAAAAAAQgFAADEAAAAc5eC31gZ7D93+y0blsrtPwAAHT+cAAAAAAAAAAEJBQAAxAAAAKnhb1OMGuw/5yRMA7C97T8AgB0/rAAAAAAAAAABCgUAAMQAAADeK13HvxvsP1Gj4HYare0/AMAdP7sAAAAAAAAAAQsFAADEAAAASMA3ryYe7D85TDAwrZrtPwBAHT+7AAAAAAAAAAEMBQAAxAAAALRUEpeNIOw/HUr2dJCE7T8AAB0/ywAAAAAAAAABDQUAAMQAAABTM9ryJyTsP/2cMkXEau0/AIAdP9oAAAAAAAAAAQ4FAADEAAAA8xGiTsIn7D/d724V+FDtPwDAHT/aAAAAAAAAAAEPBQAAxAAAAMg6Vx6QLOw/vUKr5Ss37T8AgB4/2gAAAAAAAAABEAUAAMQAAABpGR96KjDsPx1rLHA3H+0/AMAeP+oAAAAAAAAAAREFAADEAAAAc4zBvSs27D8BafK0GgntPwCAHz/qAAAAAAAAAAESBQAAxAAAAH7/YwEtPOw/6xFCbq327D8AwB8/+gAAAAAAAAABEwUAAMQAAACJcgZFLkLsP9dlG5zv5+w/AAAiP/oAAAAAAAAAARQFAADEAAAAlOWoiC9I7D9HjzmECdvsPwAAIz/6AAAAAAAAAAEVBQAAxAAAANSiOEBkT+w/u2Ph4NLR7D8AgCY/GQEAAAAAAAABFgUAAMQAAAAUYMj3mFbsPzXjErJLzOw/AAAoPxkBAAAAAAAAARcFAADEAAAAVB1Yr81d7D+zDc73c8rsPwCAKz8ZAQAAAAAAAAEYBQAAxAAAAJTa52YCZew/NeMSskvM7D8AAC0/GQEAAAAAAAABGQUAAMQAAADUl3ceN2zsP7tj4eDS0ew/AEAuPykBAAAAAAAAARoFAADEAAAAFVUH1mtz7D9LOsP4uN7sPwDALj8pAQAAAAAAAAEbBQAAxAAAACDIqRlteew/4bsuhU7v7D8AwC0/SAEAAAAAAAABHAUAAMQAAACUzyZF1YHsP/29aEBrBe0/AEAtP0gBAAAAAAAAAR0FAADEAAAACtejcD2K7D8hFrbk5iLtPwAALT9IAQAAAAAAAAEeBQAAxAAAAH/eIJylkuw/xZi+zoo+7T8AAC0/VwEAAAAAAAABHwUAAMQAAAC/m7BT2pnsP2NwPUR/Vu0/AMArP1cBAAAAAAAAASAFAADEAAAAAFlACw+h7D8DSLy5c27tPwBAKz9nAQAAAAAAAAEhBQAAxAAAAD8W0MJDqOw/m3SxuriC7T8AACU/ZwEAAAAAAAABIgUAAMQAAABKiXIGRa7sP7PLYQEmle0/AAAiP3cBAAAAAAAAASMFAADEAAAAIbIn1hKz7D/Fd4jT46PtPwDAFz93AQAAAAAAAAEkBQAAxAAAAPXa3KXgt+w/VU5q68mw7T8AABM/dwEAAAAAAAABJQUAAMQAAACWuaQBe7vsP+N5wo4Auu0/AIDsPqUBAAAAAAAAASYFAADEAAAANZhsXRW/7D/rz9V3X8HtPwAA0z6lAQAAAAAAAAEnBQAAxAAAAGviWdFIwOw/baUaMjfD7T8AADg+pQEAAAAAAAABKAUAAMQAAADVdjS5r8LsP/F6X+wOxe0/AACgPaUBAAAAAAAAASkFAADEAAAAVtvR5L4K7T8PD576axnrPwAA2T4AAAAAAAAAAAEqBQAAxAAAACsEh7SMD+0/mzr2naIi6z8AgBQ/DwAAAAAAAAABKwUAAMQAAACXmGGc8xHtP5s69p2iIus/AIAdPw8AAAAAAAAAASwFAADEAAAANncp+I0V7T8nZk5B2SvrPwAAJD8PAAAAAAAAAAEtBQAAxAAAAKELBOD0F+0/KxHYtYgv6z8AQCs/HwAAAAAAAAABLgUAAMQAAAAMoN7HWxrtP7c8MFm/OOs/AEAtPx8AAAAAAAAAAS8FAADEAAAAdzS5r8Ic7T9FExJxpUXrPwBAMT8fAAAAAAAAAAEwBQAAxAAAAOHIk5cpH+0/25R9/TpW6z8AADM/LwAAAAAAAAABMQUAAMQAAABLXW5/kCHtP/eWt7hXbOs/AAAzPy8AAAAAAAAAATIFAADEAAAAt/FIZ/cj7T8b7wRd04nrPwAAMz8+AAAAAAAAAAEzBQAAxAAAAOw7NtsqJe0/S51l6q2u6z8AgDI/PgAAAAAAAAABNAUAAMQAAABX0BDDkSftP3lLxneI0+s/AAAyPz4AAAAAAAAAATUFAADEAAAAV9AQw5En7T+tpLB5EvzrPwAAMj9OAAAAAAAAAAE2BQAAxAAAAMFk66r4Ke0/21IRB+0g7D8AADI/TgAAAAAAAAABNwUAAMQAAAAr+cWSXyztPwsBcpTHRew/AAAyP14AAAAAAAAAATgFAADEAAAAzNeN7vkv7T+32Y1nymjsPwAAMj9eAAAAAAAAAAE5BQAAxAAAAGy2VUqUM+0/5Yfu9KSN7D8AADI/bQAAAAAAAAABOgUAAMQAAABC3woaYjjtP5NgCsinsOw/AAAyP30AAAAAAAAAATsFAADEAAAAFwjA6S897T+7Y+Hg0tHsPwAAMj99AAAAAAAAAAE8BQAAxAAAACJ7Yi0xQ+0/4bsuhU7v7D8AADI/fQAAAAAAAAABPQUAAMQAAAAs7gRxMkntPwFp8rQaCe0/AAAyP4wAAAAAAAAAAT4FAADEAAAAovWBnJpR7T8dayxwNx/tPwAAMj+MAAAAAAAAAAE/BQAAxAAAAExH7Ds2W+0/NcLctqQx7T8AQDA/nAAAAAAAAAABQAUAAMQAAAAs40NPBWbtP8WYvs6KPu0/AIAvP5wAAAAAAAAAAUEFAADEAAAAQsmI1gdy7T9RxBZywUftPwDALD+sAAAAAAAAAAFCBQAAxAAAAI35utE9f+0/V2+g5nBL7T8AwCs/rAAAAAAAAAABQwUAAMQAAADYKe3Mc4ztP1dvoOZwS+0/AAApP7sAAAAAAAAAAUQFAADEAAAA7g8yVHaY7T9RxBZywUftPwDAJz+7AAAAAAAAAAFFBQAAxAAAAM6riWdFo+0/SW4DiWJA7T8AwCM/uwAAAAAAAAABRgUAAMQAAACtR+F6FK7tPzttZitUNe0/AAAiP8sAAAAAAAAAAUcFAADEAAAAWJlLGrC37T+rloQTbijtPwDAHD/LAAAAAAAAAAFIBQAAxAAAAM6gyEUYwO0/l+pdQbAZ7T8AgBo/2wAAAAAAAAABSQUAAMQAAADZE2uJGcbtPwFp8rQaCe0/AAARP9sAAAAAAAAAAUoFAADEAAAA44YNzRrM7T/rEUJurfbsPwAADT/qAAAAAAAAAAFLBQAAxAAAALmvwpzo0O0/VZDW4Rfm7D8AgNc+6gAAAAAAAAABTAUAAMQAAABZjor4gtTtPz85Jpuq0+w/AAC6PvoAAAAAAAAAAU0FAADEAAAAI0SdhE/T7T+pt7oOFcPsPwCAqT76AAAAAAAAAAFOBQAAxAAAAE4b6LSBzu0/D4vFDdCu7D8AAKQ+GQEAAAAAAAABTwUAAMQAAADqZzpi37HsP7EuBPMaZew/AIDbPgAAAAAAAAAAAVAFAADEAAAA6mc6Yt+x7D85r9IhomrsPwBAFj8QAAAAAAAAAAFRBQAAxAAAAOpnOmLfsew/u4QX3Hls7D8AgB8/EAAAAAAAAAABUgUAAMQAAABV/BRKRrTsP7uEF9x5bOw/AAAmPxAAAAAAAAAAAVMFAADEAAAA9drcpeC37D89WlyWUW7sPwAALz8gAAAAAAAAAAFUBQAAxAAAAABOf+nhvew/PVpcllFu7D8AwDE/IAAAAAAAAAABVQUAAMQAAAB2VfwUSsbsP7uEF9x5bOw/AIA1PyAAAAAAAAAAAVYFAADEAAAAiztBnEzS7D8zBEmt8mbsPwAANz8vAAAAAAAAAAFXBQAAxAAAAAu2YAu24Ow/qdjwCbxd7D8AADU/LwAAAAAAAAABWAUAAMQAAADAem3uUvDsPxkCD/LVUOw/AAA0Pz8AAAAAAAAAAVkFAADEAAAAFh5CLYoD7T8Bq16raD7sPwDALj8/AAAAAAAAAAFaBQAAxAAAAKELBOD0F+0/Y9PfNXQm7D8AgCw/PwAAAAAAAAABWwUAAMQAAADM143u+S/tP79Q10vQCuw/AAAiP08AAAAAAAAAAVwFAADEAAAAzczMzMxM7T8dzs5hLO/rPwBAHT9PAAAAAAAAAAFdBQAAxAAAAM3BC6ufae0/eUvGd4jT6z8AAO0+XgAAAAAAAAABXgUAAMQAAADNtkqJcobtP1meAki8ues/AADKPl4AAAAAAAAAAV8FAADEAAAAYxevf96g7T+3G/pdGJ7rPwCAtz5uAAAAAAAAAAFgBQAAxAAAAPh3E3ZKu+0/EZnxc3SC6z8AgLE+jQAAAAAAAAABYQUAAMQAAAA5HyHqJHzkPws4hc9Kiec/AAArPgAAAAAAAAAAAWIFAADEAAAAb2kOXlh95D8Ujpi4qZDnPwAAaj4QAAAAAAAAAAFjBQAAxAAAAKSz+9GLfuQ/jQ3KiSKL5z8AAHk+EAAAAAAAAAABZAUAAMQAAADZ/ehFv3/kPxDjDkT6jOc/AICBPhAAAAAAAAAAAWUFAADEAAAA2f3oRb9/5D8Q4w5E+oznPwAAkD4QAAAAAAAAAAFmBQAAxAAAANn96EW/f+Q/EOMORPqM5z8AgJU+IAAAAAAAAAABZwUAAMQAAADZ/ehFv3/kPxDjDkT6jOc/AICiPiAAAAAAAAAAAWgFAADEAAAA2f3oRb9/5D8Q4w5E+oznPwAAqD4gAAAAAAAAAAFpBQAAxAAAANn96EW/f+Q/EOMORPqM5z8AgK8+IAAAAAAAAAABagUAAMQAAADZ/ehFv3/kPxDjDkT6jOc/AACyPi8AAAAAAAAAAWsFAADEAAAA2f3oRb9/5D8Q4w5E+oznPwCAtT4vAAAAAAAAAAFsBQAAxAAAANn96EW/f+Q/EOMORPqM5z8AALc+LwAAAAAAAAABbQUAAMQAAADZ/ehFv3/kPxDjDkT6jOc/AIC4Pi8AAAAAAAAAAW4FAADEAAAA2f3oRb9/5D8Q4w5E+oznPwCAuT4vAAAAAAAAAAFvBQAAxAAAANn96EW/f+Q/EOMORPqM5z8AgLk+LwAAAAAAAAABcAUAAMQAAADZ/ehFv3/kPxDjDkT6jOc/AAC6Pj8AAAAAAAAAAXEFAADEAAAA2f3oRb9/5D8Q4w5E+oznPwAAvj4/AAAAAAAAAAFyBQAAxAAAANn96EW/f+Q/EOMORPqM5z8AAMA+PwAAAAAAAAABcwUAAMQAAAAPSNa58oDkPxSOmLipkOc/AADJPj8AAAAAAAAAAXQFAADEAAAARJLDLSaC5D8ZOSItWZTnPwAAzT4/AAAAAAAAAAF1BQAAxAAAAESSwy0mguQ/oLnwW+CZ5z8AANk+PwAAAAAAAAABdgUAAMQAAABEksMtJoLkP6kPBEU/oec/AADePn0AAAAAAAAAAXcFAADEAAAAetywoVmD5D+yZRcunqjnPwAA7j6NAAAAAAAAAAF4BQAAxAAAAHrcsKFZg+Q/wGa0i6yz5z8AAPU+jQAAAAAAAAABeQUAAMQAAAB63LChWYPkP85nUem6vuc/AAD/PqIAAAAAAAAAAXoFAADEAAAAetywoVmD5D9gPjMBocvnPwDAAT+iAAAAAAAAAAF7BQAAxAAAAHrcsKFZg+Q/8BQVGYfY5z8AQAM/sQAAAAAAAAABfAUAAMQAAACwJp4VjYTkP4WWgKUc6ec/AMADP8EAAAAAAAAAAX0FAADEAAAAsCaeFY2E5D+c7TDsifvnPwAABT/BAAAAAAAAAAF+BQAAxAAAALAmnhWNhOQ/s0ThMvcN6D8AgAU/0QAAAAAAAAABfwUAAMQAAADkcIuJwIXkP8qbkXlkIOg/AMAFP9EAAAAAAAAAAYAFAADEAAAA5HCLicCF5D/h8kHA0TLoPwAABj/gAAAAAAAAAAGBBQAAxAAAABq7eP3zhuQ/dnStTGdD6D8AgAY/4AAAAAAAAAABggUAAMQAAABPBWZxJ4jkP4kg1B4lUug/AMAGP/AAAAAAAAAAAYMFAADEAAAATwVmcSeI5D8a97U2C1/oPwCABz/wAAAAAAAAAAGEBQAAxAAAAIRPU+VaieQ/KPhSlBlq6D8AwAc//wAAAAAAAAABhQUAAMQAAAC6mUBZjorkP7QjqzdQc+g/AIAIP/8AAAAAAAAAAYYFAADEAAAA7+MtzcGL5D+9eb4gr3roPwDACD//AAAAAAAAAAGHBQAAxAAAACUuG0H1jOQ/RPqMTzaA6D8AgAk//wAAAAAAAAABiAUAAMQAAAAlLhtB9YzkP0mlFsTlg+g/AMAJPw8BAAAAAAAAAYkFAADEAAAAWngItSiO5D9NUKA4lYfoPwAACz8PAQAAAAAAAAGKBQAAxAAAAFp4CLUojuQ/TVCgOJWH6D8AgAs/DwEAAAAAAAABiwUAAMQAAABaeAi1KI7kP01QoDiVh+g/AAANPw8BAAAAAAAAAYwFAADEAAAAWngItSiO5D9NUKA4lYfoPwCADT8fAQAAAAAAAAGNBQAAxAAAAI/C9Shcj+Q/y3pbfr2F6D8AwA0/HwEAAAAAAAABjgUAAMQAAADEDOOcj5DkP8bP0QkOgug/AAAOPx8BAAAAAAAAAY8FAADEAAAAxAzjnI+Q5D9ATwPbhnzoPwAADj8fAQAAAAAAAAGQBQAAxAAAAMQM45yPkOQ/tCOrN1Bz6D8AAA4/TgEAAAAAAAABkQUAAMQAAADEDOOcj5DkP6YiDtpBaOg/AEANP04BAAAAAAAAAZIFAADEAAAAj8L1KFyP5D8WTCzCW1voPwAADT9dAQAAAAAAAAGTBQAAxAAAAI/C9Shcj+Q/AqAF8J1M6D8AAA0/bQEAAAAAAAABlAUAAMQAAACPwvUoXI/kP20emmMIPOg/AAANP20BAAAAAAAAAZUFAADEAAAAWngItSiO5D/YnC7XcivoPwCADT98AQAAAAAAAAGWBQAAxAAAACUuG0H1jOQ/QxvDSt0a6D8AwA0/fAEAAAAAAAABlwUAAMQAAADv4y3NwYvkP6+ZV75HCug/AEANP4wBAAAAAAAAAZgFAADEAAAAuplAWY6K5D+c7TDsifvnPwAADT+MAQAAAAAAAAGZBQAAxAAAAE8FZnEniOQ/iUEKGszs5z8AAA0/nAEAAAAAAAABmgUAAMQAAAAau3j984bkP/lqKALm3+c/AAANP5wBAAAAAAAAAZsFAADEAAAA5HCLicCF5D/nvgEwKNHnPwAADT+rAQAAAAAAAAGcBQAAxAAAALAmnhWNhOQ/171k0hnG5z8AAA0/qwEAAAAAAAABnQUAAMQAAAB63LChWYPkP85nUem6vuc/AAAOP6sBAAAAAAAAAZ4FAADEAAAARJLDLSaC5D/FET4AXLfnPwCADj/LAQAAAAAAAAGfBQAAxAAAAESSwy0mguQ/PpFv0dSx5z8AABA/ywEAAAAAAAABoAUAAMQAAAAPSNa58oDkPznm5Vwlruc/AIAQP8sBAAAAAAAAAaEFAADEAAAA2f3oRb9/5D81O1zodarnPwDADz/LAQAAAAAAAAGiBQAAxAAAAKSz+9GLfuQ/NTtc6HWq5z8AQA8/2gEAAAAAAAABowUAAMQAAABvaQ5eWH3kPzU7XOh1quc/AIAOP9oBAAAAAAAAAaQFAADEAAAAOR8h6iR85D+3EKGiTaznPwAADj/qAQAAAAAAAAGlBQAAxAAAAAXVM3bxeuQ/OeblXCWu5z8AgA4/6gEAAAAAAAABpgUAAMQAAACaQFmOinjkPz6Rb9HUsec/AMAOPwkCAAAAAAAAAacFAADEAAAALqx+piN25D/FET4AXLfnPwDADj8JAgAAAAAAAAGoBQAAxAAAAMQXpL68c+Q/zmdR6bq+5z8AAA8/CQIAAAAAAAABqQUAAMQAAABZg8nWVXHkP9e9ZNIZxuc/AAAQPwkCAAAAAAAAAaoFAADEAAAA7+7u7u5u5D9k6bx1UM/nPwCAED8ZAgAAAAAAAAGrBQAAxAAAAIRaFAeIbOQ/8BQVGYfY5z8AQBA/GQIAAAAAAAABrAUAAMQAAADke0yr7WjkP3xAbby94ec/AAAQPygCAAAAAAAAAa0FAADEAAAAeudxw4Zm5D8HbMVf9OrnPwCAED8oAgAAAAAAAAGuBQAAxAAAANkIqmfsYuQ/k5cdAyv05z8AwBA/OAIAAAAAAAABrwUAAMQAAAA5KuILUl/kPx7DdaZh/ec/AMAQPzgCAAAAAAAAAbAFAADEAAAAz5UHJOtc5D+q7s1JmAboPwAAET9IAgAAAAAAAAGxBQAAxAAAAGMBLTyEWuQ/s0ThMvcN6D8AgBE/SAIAAAAAAAABsgUAAMQAAAD5bFJUHVjkPzrFr2F+E+g/AMARP0gCAAAAAAAAAbMFAADEAAAAwyJl4OlW5D8/cDnWLRfoPwDAET9XAgAAAAAAAAG0BQAAxAAAAI/Yd2y2VeQ/QxvDSt0a6D8AABI/VwIAAAAAAAABtQUAAMQAAABZjor4glTkP8bwBwW1HOg/AAATP2cCAAAAAAAAAbYFAADEAAAAJESdhE9T5D9Ixky/jB7oPwCAEz9nAgAAAAAAAAG3BQAAxAAAAO/5rxAcUuQ/SMZMv4we6D8AwBM/ZwIAAAAAAAABuAUAAMQAAADv+a8QHFLkP0jGTL+MHug/AAAUP2cCAAAAAAAAAbkFAADEAAAA7/mvEBxS5D/G8AcFtRzoPwAAFD92AgAAAAAAAAG6BQAAxAAAAO/5rxAcUuQ/wUV+kAUZ6D8AABQ/dgIAAAAAAAABuwUAAMQAAADv+a8QHFLkPzrFr2F+E+g/AAAUP3YCAAAAAAAAAbwFAADEAAAAJESdhE9T5D8xb5x4HwzoPwAAFD+WAgAAAAAAAAG9BQAAxAAAAFmOiviCVOQ/KBmJj8AE6D8AQBM/lgIAAAAAAAABvgUAAMQAAACP2HdstlXkPx7DdaZh/ec/AAATP6MCAAAAAAAAAb8FAADEAAAA+WxSVB1Y5D+Tlx0DK/TnPwAAEz+jAgAAAAAAAAHABQAAxAAAAGMBLTyEWuQ/iUEKGszs5z8AABM/swIAAAAAAAABwQUAAMQAAADPlQck61zkP4Dr9jBt5ec/AEASP7MCAAAAAAAAAcIFAADEAAAAOSriC1Jf5D93leNHDt7nPwAAEj/DAgAAAAAAAAHDBQAAxAAAANkIqmfsYuQ/bj/QXq/W5z8AgBI/wwIAAAAAAAABxAUAAMQAAABEnYRPU2XkP+e+ATAo0ec/AEASP+ICAAAAAAAAAcUFAADEAAAArjFfN7pn5D/iE3i7eM3nPwAAEj/iAgAAAAAAAAHGBQAAxAAAAE4QJ5NUa+Q/WpOpjPHH5z8AgBI/4gIAAAAAAAABxwUAAMQAAAC4pAF7u23kP9e9ZNIZxuc/AMASP/ECAAAAAAAAAcgFAADEAAAAJTncYiJw5D9V6B8YQsTnPwDAEj/xAgAAAAAAAAHJBQAAxAAAAI/NtkqJcuQ/VegfGELE5z8AABM/AQMAAAAAAAABygUAAMQAAAD5YZEy8HTkP1XoHxhCxOc/AAATPwEDAAAAAAAAAcsFAADEAAAAmkBZjop45D9ak6mM8cfnPwAAEz8RAwAAAAAAAAHMBQAAxAAAAAXVM3bxeuQ/3GjuRsnJ5z8AgBM/EQMAAAAAAAABzQUAAMQAAACks/vRi37kP+ITeLt4zec/AMATPyADAAAAAAAAAc4FAADEAAAAD0jWufKA5D/nvgEwKNHnPwCAFD8gAwAAAAAAAAHPBQAAxAAAALAmnhWNhOQ/bj/QXq/W5z8AwBQ/MAMAAAAAAAAB0AUAAMQAAAAau3j984bkP/W/no023Oc/AMAUPzADAAAAAAAAAdEFAADEAAAAhE9T5VqJ5D98QG28veHnPwAAFT9PAwAAAAAAAAHSBQAAxAAAAO/jLc3Bi+Q/gOv2MG3l5z8AQBM/TwMAAAAAAAAB0wUAAMQAAAAlLhtB9YzkP4lBChrM7Oc/AIASP08DAAAAAAAAAdQFAADEAAAAj8L1KFyP5D8QwthIU/LnPwBADz9PAwAAAAAAAAHVBQAAxAAAAMQM45yPkOQ/l0Knd9r35z8AAA4/TwMAAAAAAAAB1gUAAMQAAAD6VtAQw5HkPx7DdaZh/ec/AAAFP18DAAAAAAAAAdcFAADEAAAALqG9hPaS5D8jbv8aEQHoPwAAAT9fAwAAAAAAAAHYBQAAxAAAAGXrqvgplOQ/KBmJj8AE6D8AAK0+XwMAAAAAAAAB2QUAAMQAAACbNZhsXZXkPyzEEgRwCOg/AACHPm4DAAAAAAAAAdoFAADEAAAABcpyVMSX5D+vmVe+RwroPwAAYj5uAwAAAAAAAAHbBQAAxAAAAG9eTTwrmuQ/r5lXvkcK6D8AAFQ+fgMAAAAAAAAB3AUAAMQAAABOdCjAkO/dP/oCJ4a+zLM/AICSPgAAAAAAAAAAAd0FAADEAAAAeEtz8MLq3T8Kr01YfNuzPwAAyT4QAAAAAAAAAAHeBQAAxAAAAHhLc/DC6t0/Cq9NWHzbsz8AANU+EAAAAAAAAAAB3wUAAMQAAAB4S3PwwurdPx5bdCo66rM/AADePhAAAAAAAAAAAeAFAADEAAAAeEtz8MLq3T8eW3QqOuqzPwAA7j4QAAAAAAAAAAHhBQAAxAAAAHhLc/DC6t0/Hlt0Kjrqsz8AgPM+EAAAAAAAAAAB4gUAAMQAAAB4S3PwwurdPx5bdCo66rM/AEAAPx8AAAAAAAAAAeMFAADEAAAA499N2Cnt3T8eW3QqOuqzPwAAAz8fAAAAAAAAAAHkBQAAxAAAAE50KMCQ790/Hlt0Kjrqsz8AQAg/HwAAAAAAAAAB5QUAAMQAAAC5CAOo9/HdPwqvTVh827M/AIAKPx8AAAAAAAAAAeYFAADEAAAAuQgDqPfx3T/6AieGvsyzPwDADD8vAAAAAAAAAAHnBQAAxAAAALkIA6j38d0/+gInhr7Msz8AgA0/LwAAAAAAAAAB6AUAAMQAAAC5CAOo9/HdP/oCJ4a+zLM/AMANPy8AAAAAAAAAAekFAADEAAAAJJ3dj1703T8eW3QqOuqzPwAADj8vAAAAAAAAAAHqBQAAxAAAAPjFkl8s+d0/agsPczEltD8AwBA/PgAAAAAAAAAB6wUAAMQAAAA5gyIXYQDeP/5rRAQgm7Q/AAASP14AAAAAAAAAAewFAADEAAAA5NSMtvwJ3j/K0O0LSD21PwDAGD9eAAAAAAAAAAHtBQAAxAAAAPm60T3/Fd4/vo3kt+v8tT8AwBs/bQAAAAAAAAAB7gUAAMQAAAAPoRbFASLeP8b2ATZNy7Y/AIAfP30AAAAAAAAAAe8FAADEAAAA+q8QHNIy3j/eC0aGbKi3PwAAIT99AAAAAAAAAAHwBQAAxAAAAOS+CnOiQ94/zsg8MhBouD8AwCI/fQAAAAAAAAAB8QUAAMQAAADQzQTKclTeP76FM96zJ7k/AIAjP40AAAAAAAAAAfIFAADEAAAAJnHZCKpn3j+ilgO4mdi5PwDAIz+NAAAAAAAAAAHzBQAAxAAAAHsUrkfhet4/cvusv8F6uj8AACQ/nAAAAAAAAAAB9AUAAMQAAADQt4KGGI7ePxYICSNu/7o/AIAfP5wAAAAAAAAAAfUFAADEAAAAusZ83eie3j+avBfinma7PwCAHT+sAAAAAAAAAAH2BQAAxAAAAKfVdjS5r94/4myyKpahuz8AwBA/rAAAAAAAAAAB9wUAAMQAAAAnUJajIr7eP/YY2fxTsLs/AAALP7sAAAAAAAAAAfgFAADEAAAAOzbbKiXK3j/OwItY2JK7PwCAvz67AAAAAAAAAAH5BQAAxAAAAOWHRcrA094/Yrija2U6uz8AAJk+ywAAAAAAAAAB+gUAAMQAAAAmRdWB9dreP6r/IDb7pro/AACDPssAAAAAAAAAAfsFAADEAAAAJkXVgfXa3j96PrYTHru5PwAAeD7qAAAAAAAAAAH8BQAAxAAAAI5S+9xMoN0/RPOh5arbqD8AAKo+AAAAAAAAAAAB/QUAAMQAAACiQwGGfI/dP8Bkp1B/Aqo/AADpPg8AAAAAAAAAAf4FAADEAAAAYYZxzkeI3T/ovPT0+h+qPwAA9z4PAAAAAAAAAAH/BQAAxAAAAPbxlubghd0/UMXc4W14qj8AgAA/DwAAAAAAAAABAAYAAMQAAACNXbz+eYPdP5x1dypls6o/AEALPw8AAAAAAAAAAQEGAADEAAAAIsnhFhOB3T/AzcTO4NCqPwAADz8fAAAAAAAAAAECBgAAxAAAACLJ4RYTgd0/CH5fF9gLqz8AABA/HwAAAAAAAAABAwYAAMQAAAAiyeEWE4HdP1Qu+l/PRqs/AEAQPx8AAAAAAAAAAQQGAADEAAAAIsnhFhOB3T+c3pSoxoGrPwCA7z4fAAAAAAAAAAEFBgAAxAAAAPbxlubghd0/6I4v8b28qz8AgNk+LwAAAAAAAAABBgYAAMQAAADOGky2rordPwznfJU52qs/AADMPi8AAAAAAAAAAQcGAADEAAAAokMBhnyP3T/oji/xvbyrPwAAyD4vAAAAAAAAAAEIBgAAxAAAACc6FGDI994/As2wqEmUuD8AAKE+AAAAAAAAAAABCQYAAMQAAACSzu5HL/rePwLNsKhJlLg/AIDcPhAAAAAAAAAAAQoGAADEAAAAks7uRy/63j8CzbCoSZS4PwAA6j4QAAAAAAAAAAELBgAAxAAAAGf3oxf9/t4/KiX+TMWxuD8AgPM+EAAAAAAAAAABDAYAAMQAAABn96MX/f7ePyol/kzFsbg/AIAHPxAAAAAAAAAAAQ0GAADEAAAAZ/ejF/3+3j8qJf5MxbG4PwDADD8fAAAAAAAAAAEOBgAAxAAAAGf3oxf9/t4/KiX+TMWxuD8AQBU/HwAAAAAAAAABDwYAAMQAAABn96MX/f7ePyol/kzFsbg/AAAZPx8AAAAAAAAAARAGAADEAAAAZ/ejF/3+3j8qJf5MxbG4PwCAGj8fAAAAAAAAAAERBgAAxAAAAGf3oxf9/t4/Un1L8UDPuD8AABs/LwAAAAAAAAABEgYAAMQAAABn96MX/f7eP54t5jk4Crk/AEAZPy8AAAAAAAAAARMGAADEAAAAOyBZ58oD3z/m3YCCL0W5PwCAGD8+AAAAAAAAAAEUBgAAxAAAADsgWefKA98/QjpCneSOuT8AwBU/PgAAAAAAAAABFQYAAMQAAAATSQ63mAjfP6KWA7iZ2Lk/AMAUP04AAAAAAAAAARYGAADEAAAA53HDhmYN3z/68sTSTiK6PwAAEj9OAAAAAAAAAAEXBgAAxAAAACgvUz6bFN8/cvusv8F6uj8AwBA/XgAAAAAAAAABGAYAAMQAAABo7OL1zxvfP85Xbtp2xLo/AAAPP14AAAAAAAAAARkGAADEAAAAqalyrQQj3z8WCAkjbv+6PwBADj9tAAAAAAAAAAEaBgAAxAAAAOdmAmU5Kt8/Tgx9macruz8AgA0/bQAAAAAAAAABGwYAAMQAAAAmJJIcbjHfP4YQ8Q/hV7s/AAANP30AAAAAAAAAARwGAADEAAAA/kxH7Ds23z+qaD60XHW7PwBADz99AAAAAAAAAAEdBgAAxAAAANJ1/LsJO98/vhRlhhqEuz8AABA/jQAAAAAAAAABHgYAAMQAAAConrGL1z/fP74UZYYahLs/AIATP40AAAAAAAAAAR8GAADEAAAAfsdmW6VE3z+qaD60XHW7PwAAFT+cAAAAAAAAAAEgBgAAxAAAAOhbQUMMR98/hhDxD+FXuz8AwBY/nAAAAAAAAAABIQYAAMQAAADoW0FDDEffP04MfZmnK7s/AIAXP5wAAAAAAAAAASIGAADEAAAA6FtBQwxH3z8CXOJQsPC6PwAAGT+sAAAAAAAAAAEjBgAAxAAAAOhbQUMMR98/vqtHCLm1uj8AgBk/rAAAAAAAAAABJAYAAMQAAAB+x2ZbpUTfP15Phu0DbLo/AAAcP7sAAAAAAAAAASUGAADEAAAAEzOMcz5C3z/qRp4AkRO6PwAAHT+7AAAAAAAAAAEmBgAAxAAAAKiesYvXP98/VuZob6KduT8AwB4/ywAAAAAAAAABJwYAAMQAAAA9CtejcD3fP76FM96zJ7k/AIAfP9sAAAAAAAAAASgGAADEAAAA0nX8uwk73z8Wedd6B6O4PwDAHz/bAAAAAAAAAAEpBgAAxAAAAGfhIdSiON8/XsBURZ0PuD8AACA/6gAAAAAAAAABKgYAAMQAAABn4SHUojjfP5Jbqz11bbc/AAAgP/oAAAAAAAAAASsGAADEAAAA0nX8uwk73z+inrSR0a22PwAAID/6AAAAAAAAAAEsBgAAxAAAAD0K16NwPd8/ruG95S3utT8AQB8/+gAAAAAAAAABLQYAAMQAAAConrGL1z/fP8rQ7QtIPbU/AAAfPwoBAAAAAAAAAS4GAADEAAAAfsdmW6VE3z/+a0QEIJu0PwAAID8KAQAAAAAAAAEvBgAAxAAAALyE9hLaS98/QrPBzrUHtD8AgCA/GQEAAAAAAAABMAYAAMQAAABo1mCydVXfP65SjD3HkbM/AAAkPxkBAAAAAAAAATEGAADEAAAAFCjLURFf3z8a8las2BuzPwDAJT8pAQAAAAAAAAEyBgAAxAAAACkOENkTa98/lj1I7ae0sj8AQCg/KQEAAAAAAAABMwYAAMQAAACqiC9IfXnfPyY1YAA1XLI/AEApPzgBAAAAAAAAATQGAADEAAAAJwNPt+aH3z/G2J7lfxKyPwBAKT84AQAAAAAAAAE1BgAAxAAAAKh9biZQlt8/figEnYjXsT8AACk/TQEAAAAAAAABNgYAAMQAAACVjGh9IKffP1rQtvgMurE/AAApP00BAAAAAAAAATcGAADEAAAAFQeI7Im13z9a0Lb4DLqxPwAAKT9dAQAAAAAAAAE4BgAAxAAAAP8VgkNaxt8/ooBRQQT1sT8AACk/XQEAAAAAAAABOQYAAMQAAADrJHyaKtffP1451HZuiLI/AAApP2wBAAAAAAAAAToGAADEAAAA1DN28frn3z92ThjHjWWzPwCAKT9sAQAAAAAAAAE7BgAAxAAAAFWulWBk9t8/srupuyhgtD8AwCk/fAEAAAAAAAABPAYAAMQAAACg3sdbmgPgPwLVYYKBabU/AIAqP3wBAAAAAAAAAT0GAADEAAAA4JtXE88K4D9S7hlJ2nK2PwDAKj+MAQAAAAAAAAE+BgAAxAAAAFaj1D43E+A/klurPXVttz8AQCo/jAEAAAAAAAABPwYAAMQAAABgFneCOBngP87IPDIQaLg/AAAqP5sBAAAAAAAAAUAGAADEAAAAodMGOm0g4D/2iadU7VO5PwDAKD+bAQAAAAAAAAFBBgAAxAAAAKtGqX1uJuA/HksSd8o/uj8AQCg/mwEAAAAAAAABQgYAAMQAAAC2uUvBbyzgPzpgVsfpHLs/AMAkP6sBAAAAAAAAAUMGAADEAAAAVpgTHQow4D8+yXNFS+u7PwAAIz+rAQAAAAAAAAFEBgAAxAAAACzByOzXNOA/ItpDHzGcvD8AABs/ugEAAAAAAAABRQYAAMQAAADMn5BIcjjgP96SxlSbL70/AIAXP7oBAAAAAAAAAUYGAADEAAAAa35YpAw84D9eR9UTzJa9PwDADD/KAQAAAAAAAAFHBgAAxAAAANYSM4xzPuA/uqOWLoHgvT8AAAg/ygEAAAAAAAABSAYAAMQAAAB28frnDULgP/KnCqW6DL4/AIDqPtoBAAAAAAAAAUkGAADEAAAAF9DCQ6hF4D/ypwqlugy+PwAA2j7aAQAAAAAAAAFKBgAAxAAAALWuip9CSeA/uqOWLoHgvT8AANE+6QEAAAAAAAABSwYAAMQAAAAhQ2WHqUvgP0qbrkEOiL0/AADOPukBAAAAAAAAAUwGAADEAAAAQnsJ7SW04D9QN5xy+hGZPwAAjz4AAAAAAAAAAAFNBgAAxAAAABikvrzzuOA/ALXGLUA6lz8AgMM+EAAAAAAAAAABTgYAAMQAAAAYpL6887jgP7gELOVI/5Y/AIDPPhAAAAAAAAAAAU8GAADEAAAATe6rMCe64D9wVJGcUcSWPwAA2D4QAAAAAAAAAAFQBgAAxAAAAII4maRau+A/cFSRnFHElj8AAPI+HwAAAAAAAAABUQYAAMQAAADtzHOMwb3gP7gELOVI/5Y/AAD8Ph8AAAAAAAAAAVIGAADEAAAAWGFOdCjA4D8AtcYtQDqXPwBABT8vAAAAAAAAAAFTBgAAxAAAAML1KFyPwuA/mBX8vi6wlz8AQAg/LwAAAAAAAAABVAYAAMQAAABj1PC3KcbgP8DWZuELnJg/AMALPy8AAAAAAAAAAVUGAADEAAAAA7O4E8TJ4D+I+AaV1/2ZPwAADT8+AAAAAAAAAAFWBgAAxAAAAKORgG9ezeA/ICt3IokQnD8AgAw/TgAAAAAAAAABVwYAAMQAAABDcEjL+NDgP/AeUtIXD58/AEAMP04AAAAAAAAAAVgGAADEAAAAGJn9msbV4D8YQpl2PZqhPwAADT9OAAAAAAAAAAFZBgAAxAAAAO3BsmqU2uA/KH3x8GEFpD8AgA0/XgAAAAAAAAABWgYAAMQAAAAuf0IiyeHgP2AQlw8CjqY/AMANP14AAAAAAAAAAVsGAADEAAAAbjzS2f3o4D9oS++JJvmoPwAADj9tAAAAAAAAAAFcBgAAxAAAAK35YZEy8OA/eIZHBEtkqz8AQA0/bQAAAAAAAAABXQYAAMQAAADttvFIZ/fgP0ARBTZ4lK0/AAANP30AAAAAAAAAAV4GAADEAAAAZL5udM//4D8EnMJnpcSvPwCADj99AAAAAAAAAAFfBgAAxAAAANnF6583COE/ZhPATGn6sD8AQA8/fQAAAAAAAAABYAYAAMQAAAAZg3tXbA/hP6KAUUEE9bE/AMAPP5wAAAAAAAAAAWEGAADEAAAAj4r4gtQX4T/i7eI1n++yPwAAED+cAAAAAAAAAAFiBgAAxAAAAM5HiDoJH+E/+gInhr7Msz8AQA8/nAAAAAAAAAABYwYAAMQAAADauip+CiXhP+6/HTJijLQ/AAAPP5wAAAAAAAAAAWQGAADEAAAAruPfTdgp4T+meKBnzB+1PwAADz+sAAAAAAAAAAFlBgAAxAAAAE/Cp6lyLeE/ToX8yniktT8AAA8/rAAAAAAAAAABZgYAAMQAAAC5VoKR2S/hP76N5Lfr/LU/AAAPP7sAAAAAAAAAAWcGAADEAAAA7qBvBQ0x4T8a6qXSoEa2PwAADz+7AAAAAAAAAAFoBgAAxAAAAO6gbwUNMeE/ZppAG5iBtj8AQA4/ywAAAAAAAAABaQYAAMQAAAC5VoKR2S/hP47yjb8Tn7Y/AAAOP8sAAAAAAAAAAWoGAADEAAAAGXi6NT8s4T+inrSR0a22PwAADj/bAAAAAAAAAAFrBgAAxAAAAERPBWZxJ+E/op60kdGttj8AAA4/2wAAAAAAAAABbAYAAMQAAABuJlCWoyLhP3pGZ+1VkLY/AAAOP+oAAAAAAAAAAW0GAADEAAAALmnA3m4b4T8ulsykXlW2PwAADj/qAAAAAAAAAAFuBgAAxAAAAO6rMCc6FOE/0jkLiqkLtj8AQA0/+gAAAAAAAAABbwYAAMQAAACu7qBvBQ3hP06F/Mp4pLU/AAANP/oAAAAAAAAAAXAGAADEAAAABJ020GkD4T+meKBnzB+1PwCADT8KAQAAAAAAAAFxBgAAxAAAACMB37ya+OA//mtEBCCbtD8AwA0/CgEAAAAAAAABcgYAAMQAAABDZYepy+3gP1Zf6KBzFrQ/AMANPxkBAAAAAAAAAXMGAADEAAAA+DRVrpXg4D/C/rIPhaCzPwAADj8ZAQAAAAAAAAF0BgAAxAAAAK0EI7Nf0+A/TvbKIhJIsz8AQA0/KQEAAAAAAAABdQYAAMQAAABj1PC3KcbgP/KZCQhd/rI/AAANPykBAAAAAAAAAXYGAADEAAAAGKS+vPO44D/OQbxj4eCyPwAAEj84AQAAAAAAAAF3BgAAxAAAAJcpn02KquA/upWVkSPSsj8AABQ/OAEAAAAAAAABeAYAAMQAAACCQ1rGh57gP85BvGPh4LI/AIAWPzgBAAAAAAAAAXkGAADEAAAAoqcCs7iT4D8qnn1+liqzPwCAFz9IAQAAAAAAAAF6BgAAxAAAACyghYdQi+A/rlKMPceRsz8AgBk/SAEAAAAAAAABewYAAMQAAADt4vXPG4TgP3q3NUXvM7Q/AEAaP1gBAAAAAAAAAXwGAADEAAAAF7pAAE5/4D9eyAUf1eS0PwAAHT9YAQAAAAAAAAF9BgAAxAAAAHbbeKSze+A/ToX8yniktT8AAB4/ZwEAAAAAAAABfgYAAMQAAAB223iks3vgPy6WzKReVbY/AEAfP2cBAAAAAAAAAX8GAADEAAAA4m9TjBp+4D8iU8NQAhW3PwDAHz93AQAAAAAAAAGABgAAxAAAALeYCFzoguA/8rdsWCq3tz8AwB4/dwEAAAAAAAABgQYAAMQAAAAsoIWHUIvgP6pw742USrg/AEAeP4cBAAAAAAAAAYIGAADEAAAADDzdmh+W4D9SfUvxQM+4PwCAHT+HAQAAAAAAAAGDBgAAxAAAACIiIiIiouA/5t2Agi9FuT8AAB0/lgEAAAAAAAABhAYAAMQAAADX5i4Fv7HgP1bmaG+inbk/AAAdP5YBAAAAAAAAAYUGAADEAAAAIhdhAPW+4D+yQiqKV+e5PwAAHT+mAQAAAAAAAAGGBgAAxAAAAKORgG9ezeA/6kaeAJETuj8AAB0/pgEAAAAAAAABhwYAAMQAAADtwbJqlNrgPw6f66QMMbo/AAAdP7UBAAAAAAAAAYgGAADEAAAAOPLkZcrn4D8On+ukDDG6PwCAHT+1AQAAAAAAAAGJBgAAxAAAALlsBNUz9uA/Dp/rpAwxuj8AwB0/xQEAAAAAAAABigYAAMQAAAAEnTbQaQPhP9aady7TBLo/AAAbP8UBAAAAAAAAAYsGAADEAAAAgxdWP9MR4T+K6tzl28m5PwAAGj/VAQAAAAAAAAGMBgAAxAAAAM5HiDoJH+E/Lo4byyaAuT8AwBU/1QEAAAAAAAABjQYAAMQAAADkLc3BCyvhP76FM96zJ7k/AAAUP+QBAAAAAAAAAY4GAADEAAAAxMkk1do14T9SfUvxQM+4PwAAED/kAQAAAAAAAAGPBgAAxAAAAKRlfOipQOE/uhwWYFJZuD8AAA4/9AEAAAAAAAABkAYAAMQAAAAabfkTEknhPxYQuvyl1Lc/AIAPP/QBAAAAAAAAAZEGAADEAAAAj3R2P3pR4T9aVzfHO0G3PwAAED8EAgAAAAAAAAGSBgAAxAAAAJnnGIN7V+E/ekZn7VWQtj8AQBE/BAIAAAAAAAABkwYAAMQAAAClWrvGfF3hP4aJcEGy0LU/AMARPxMCAAAAAAAAAZQGAADEAAAARTmDIhdh4T+SzHmVDhG1PwDAET8TAgAAAAAAAAGVBgAAxAAAAOQXS36xZOE/srupuyhgtD8AABI/EwIAAAAAAAABlgYAAMQAAABQrCVmGGfhP+ZWALQAvrM/AAASPyMCAAAAAAAAAZcGAADEAAAAukAATn9p4T8qnn1+liqzPwAAEj8jAgAAAAAAAAGYBgAAxAAAACTV2jXma+E/lj1I7ae0sj8AgBI/MgIAAAAAAAABmQYAAMQAAABaH8ipGW3hPyY1YAA1XLI/AMASPzICAAAAAAAAAZoGAADEAAAAkGm1HU1u4T/G2J7lfxKyPwCAFD9CAgAAAAAAAAGbBgAAxAAAAMSzopGAb+E/figEnYjXsT8AQBU/QgIAAAAAAAABnAYAAMQAAADEs6KRgG/hP0YkkCZPq7E/AIAXP1ICAAAAAAAAAZ0GAADEAAAA+v2PBbRw4T8yeGlUkZyxPwBAGD9SAgAAAAAAAAGeBgAAxAAAADBIfXnnceE/WtC2+Ay6sT8AgBs/UgIAAAAAAAABnwYAAMQAAABkkmrtGnPhP5LUKm9G5rE/AAAdP1ICAAAAAAAAAaAGAADEAAAAzyZF1YF14T/+3BJcuT6yPwDAHT9hAgAAAAAAAAGhBgAAxAAAAG8FDTEceeE/lj1I7ae0sj8AAB4/cQIAAAAAAAABogYAAMQAAAAP5NSMtnzhP072yiISSLM/AAAfP4ECAAAAAAAAAaMGAADEAAAA5QyKXISB4T8eW3QqOuqzPwCAHz+BAgAAAAAAAAGkBgAAxAAAAIXrUbgeheE/2hP3X6R9tD8AQB8/kAIAAAAAAAABpQYAAMQAAACQXvT7H4vhP5LMeZUOEbU/AAAfP5ACAAAAAAAAAaYGAADEAAAAZYepy+2P4T8qLa8m/Ya1PwCAHz+gAgAAAAAAAAGnBgAAxAAAADqwXpu7lOE/vo3kt+v8tT8AwB8/oAIAAAAAAAABqAYAAMQAAABFIwHfvJrhP0JC83YcZLY/AAAhP68CAAAAAAAAAakGAADEAAAAUJajIr6g4T+inrSR0a22PwCAIT+vAgAAAAAAAAGqBgAAxAAAAFsJRma/puE/1qIoCAvatj8AQCE/vwIAAAAAAAABqwYAAMQAAABlfOipwKzhPw6nnH5EBrc/AAAhP78CAAAAAAAAAawGAADEAAAAO6WdeY6x4T8iU8NQAhW3PwAAIT+/AgAAAAAAAAGtBgAAxAAAAHpiLTHDuOE/IlPDUAIVtz8AACE/zwIAAAAAAAABrgYAAMQAAABRi+IAkb3hP/76dayG97Y/AAAhP88CAAAAAAAAAa8GAADEAAAAXP6ERJLD4T/G9gE2Tcu2PwAAIT/eAgAAAAAAAAGwBgAAxAAAADEnOhRgyOE/ZppAG5iBtj8AQCA/3gIAAAAAAAABsQYAAMQAAAAGUO/jLc3hP+blMVxnGrY/AAAgP+ECAAAAAAAAAbIGAADEAAAApi63P8jQ4T8qLa8m/Ya1PwDAHj/hAgAAAAAAAAGzBgAAxAAAAEYNf5ti1OE/ShzfTBfWtD8AQB4/8QIAAAAAAAABtAYAAMQAAADm60b3/NfhP2oLD3MxJbQ/AAAdP/ECAAAAAAAAAbUGAADEAAAAhsoOU5fb4T+K+j6ZS3SzPwBAHD8AAwAAAAAAAAG2BgAAxAAAAPBe6Tr+3eE/zkG8Y+Hgsj8AABw/AAMAAAAAAAABtwYAAMQAAABb88MiZeDhPxaJOS53TbI/AAAcPxADAAAAAAAAAbgGAADEAAAAkT2xlpjh4T9+KASdiNexPwAAHT8QAwAAAAAAAAG5BgAAxAAAAMeHngrM4uE/+nP13VdwsT8AgB0/HwMAAAAAAAABugYAAMQAAADHh54KzOLhP54XNMOiJrE/AEAePx8DAAAAAAAAAbsGAADEAAAA+9GLfv/j4T9mE8BMafqwPwDAHj8vAwAAAAAAAAG8BgAAxAAAAPvRi37/4+E/UmeZeqvrsD8AQCI/LwMAAAAAAAABvQYAAMQAAAD70Yt+/+PhP1JnmXqr67A/AMAjPy8DAAAAAAAAAb4GAADEAAAAMRx58jLl4T+Kaw3x5BexPwAAKD8vAwAAAAAAAAG/BgAAxAAAAJuwU9qZ5+E/+nP13VdwsT8AwCk/PwMAAAAAAAABwAYAAMQAAAA8jxs2NOvhP7YseBPCA7I/AEAsP04DAAAAAAAAAcEGAADEAAAAEbjQBQLw4T+WPUjtp7SyPwBALT9uAwAAAAAAAAHCBgAAxAAAAObghdXP9OE/YqLx9M9Wsz8AQC0/bgMAAAAAAAABwwYAAMQAAADwUygZ0frhP0Kzwc61B7Q/AAAtP30DAAAAAAAAAcQGAADEAAAAnKWSuGwE4j8SGGvW3am0PwDAJT99AwAAAAAAAAHFBgAAxAAAAHxB6ss7D+I/ytDtC0g9tT8AgCI/fQMAAAAAAAABxgYAAMQAAABc3UHfChriPz7Z1fi6lbU/AEASP30DAAAAAAAAAccGAADEAAAAccOGZg0m4j+GiXBBstC1PwAACz+NAwAAAAAAAAHIBgAAxAAAAIepy+0PMuI/mjWXE3DftT8AgKs+jQMAAAAAAAAByQYAAMQAAADT2f3oRT/iP4aJcEGy0LU/AAB4PpwDAAAAAAAAAcoGAADEAAAAs3VV/BRK4j8+2dX4upW1PwAAQj6cAwAAAAAAAAHLBgAAxAAAAHOMwb0rtuI/FFCaE5uorD8AgJo+AAAAAAAAAAABzAYAAMQAAAA/QtRJ+LTiP4DvZIKsMqw/AIDTPg8AAAAAAAAAAc0GAADEAAAACfjm1cSz4j8wP8o5tferPwCA4D4PAAAAAAAAAAHOBgAAxAAAANOt+WGRsuI/nN6UqMaBqz8AgOk+DwAAAAAAAAABzwYAAMQAAACfYwzuXbHiP5zelKjGgas/AIACPw8AAAAAAAAAAdAGAADEAAAAaRkfeiqw4j94hkcES2SrPwDABz8PAAAAAAAAAAHRBgAAxAAAAP6ERJLDreI/eIZHBEtkqz8AAAw/HwAAAAAAAAAB0gYAAMQAAACU8GmqXKviP1Qu+l/PRqs/AIANPx8AAAAAAAAAAdMGAADEAAAA9BGiTsKn4j+c3pSoxoGrPwCADz8fAAAAAAAAAAHUBgAAxAAAAB7p7H70ouI/6I4v8b28qz8AQBA/LwAAAAAAAAAB1QYAAMQAAABJwDevJp7iP4DvZIKsMqw/AMAQPy8AAAAAAAAAAdYGAADEAAAAc5eC31iZ4j88qOe3FsasPwAAET8+AAAAAAAAAAHXBgAAxAAAAJ5uzQ+LlOI/QBEFNniUrT8AABM/PgAAAAAAAAAB2AYAAMQAAAD9jwW08JDiP0R6IrTZYq4/AAAUPz4AAAAAAAAAAdkGAADEAAAAXrE9WFaN4j+Uk9p6MmyvPwDAFT9OAAAAAAAAAAHaBgAAxAAAAPMcY3DviuI/clbJoMU6sD8AgBY/XgAAAAAAAAAB2wYAAMQAAAC+0nX8u4niPy4PTNYvzrA/AMAWP14AAAAAAAAAAdwGAADEAAAA8xxjcO+K4j/6c/XdV3CxPwAAFz9tAAAAAAAAAAHdBgAAxAAAAF6xPVhWjeI/xtie5X8Ssj8AABg/bQAAAAAAAAAB3gYAAMQAAAAz2vInJJLiP5Y9SO2ntLI/AIAYP30AAAAAAAAAAd8GAADEAAAAc5eC31iZ4j9O9soiEkizPwBAGD99AAAAAAAAAAHgBgAAxAAAAB7p7H70ouI/+gInhr7Msz8AABg/jAAAAAAAAAAB4QYAAMQAAAAzzzEG967iP45jXBetQrQ/AAAYP4wAAAAAAAAAAeIGAADEAAAA6ZM+6ZO+4j/+a0QEIJu0PwAAGD+cAAAAAAAAAAHjBgAAxAAAAGkOXlj9zOI/NnC4elnHtD8AgBg/nAAAAAAAAAAB5AYAAMQAAAAf02o7mtziPzZwuHpZx7Q/AMAYP6wAAAAAAAAAAeUGAADEAAAA1Jd3Hjfs4j8SGGvW3am0PwBAFz+sAAAAAAAAAAHmBgAAxAAAAIpchAHU++I/srupuyhgtD8AgBY/uwAAAAAAAAAB5wYAAMQAAABAIZHkcAvjPzIHm/z3+LM/AAAQP7sAAAAAAAAAAegGAADEAAAAKzCLO0Ec4z+K+j6ZS3SzPwAADT/LAAAAAAAAAAHpBgAAxAAAAEqJcgZFLuM/upWVkSPSsj8AgMY+ywAAAAAAAAAB6gYAAMQAAAChLEdFfEHjP9qExbc9IbI/AAChPtsAAAAAAAAAAesGAADEAAAAiztBnExS4z/WG6g53FKxPwAAiz7bAAAAAAAAAAHsBgAAxAAAAAu2YAu2YOM/hgLwcoNJsD8AAIQ+/gAAAAAAAAAB7QYAAMQAAAA3guoZu3jjP0BY+38/0mU/AADEPgAAAAAAAAAAAe4GAADEAAAAlqMiviB14z+g/T7EFLt4PwBABj8QAAAAAAAAAAHvBgAAxAAAAAE4/aWHd+M/cGbVwadagj8AgA4/EAAAAAAAAAAB8AYAAMQAAABszNeN7nnjP/AwlvdtpYo/AEAUPxAAAAAAAAAAAfEGAADEAAAAoRbFASJ74z8wlnYS0cqOPwBAHz8QAAAAAAAAAAHyBgAAxAAAANZgsnVVfOM/mI578P8okj8AACM/IAAAAAAAAAAB8wYAAMQAAAAMq5/piH3jP6gy8eiFYpU/AMAqPyAAAAAAAAAAAfQGAADEAAAAQPWMXbx+4z8wSGxM4MKZPwAALj8gAAAAAAAAAAH1BgAAxAAAAKyJZ0UjgeM/EA6C+DFenj8AgC8/LwAAAAAAAAAB9gYAAMQAAAAXHkItioPjP0Ca5hq5t6E/AAAwPy8AAAAAAAAAAfcGAADEAAAAgbIcFfGF4z8EJaRM5uejPwBALj9PAAAAAAAAAAH4BgAAxAAAACGR5HCLieM/zK9hfhMYpj8AgC0/TwAAAAAAAAAB+QYAAMQAAAAsBIe0jI/jP5A6H7BASKg/AEAlP08AAAAAAAAAAfoGAADEAAAAN3cp+I2V4z/ovPT0+h+qPwDAIT9eAAAAAAAAAAH7BgAAxAAAAEHqyzuPm+M/6I4v8b28qz8AgBI/XgAAAAAAAAAB/AYAAMQAAACBp1vzw6LjP6iwz6SJHq0/AMALP14AAAAAAAAAAf0GAADEAAAAjRr+NsWo4z9EeiK02WKuPwAA1j6NAAAAAAAAAAH+BgAAxAAAAMvXje75r+M/lJPaejJsrz8AALk+jQAAAAAAAAAB/wYAAMQAAADXSjAy+7XjP2Kqos4HLLA/AACpPo0AAAAAAAAAAQAHAADEAAAAdyn4jZW54z/iXrGNOJOwPwAApD6NAAAAAAAAAAEBBwAAxAAAAAvBIS3jQ+M/hFiCAA4BrT8AALM+AAAAAAAAAAABAgcAAMQAAAA2mGxdFT/jPxRQmhObqKw/AID1Pg8AAAAAAAAAAQMHAADEAAAAygOSda484z9gADVckuOsPwBAAj8PAAAAAAAAAAEEBwAAxAAAAABOf+nhPeM/8PdMbx+LrD8AgAc/DwAAAAAAAAABBQcAAMQAAAAATn/p4T3jP/D3TG8fi6w/AIARPw8AAAAAAAAAAQYHAADEAAAANphsXRU/4z+oR7ImKFCsPwAAFT8fAAAAAAAAAAEHBwAAxAAAAKEsR0V8QeM/MD/KObX3qz8AwBg/HwAAAAAAAAABCAcAAMQAAAB1VfwUSkbjP5zelKjGgas/AEAaPx8AAAAAAAAAAQkHAADEAAAAgMieWEtM4z/AzcTO4NCqPwBAGz8vAAAAAAAAAAEKBwAAxAAAAGBk9msaV+M/bLQMCIjHqT8AwBs/PgAAAAAAAAABCwcAAMQAAACslChnUGTjPwBDB52zoKg/AEAaPz4AAAAAAAAAAQwHAADEAAAAYFk1Su1z4z84IWfp5z6nPwCAGT8+AAAAAAAAAAENBwAAxAAAABceQi2Kg+M/gP/GNRzdpT8AgBg/TgAAAAAAAAABDgcAAMQAAAACLTyEWpTjP+Q1dCbMmKQ/AAAYP04AAAAAAAAAAQ8HAADEAAAA7Ds22yql4z+UHLxfc4+jPwCAFz9eAAAAAAAAAAEQBwAAxAAAAKIAQ77HtOM/aFtRPZajoj8AABc/XgAAAAAAAAABEQcAAMQAAABXxU+hZMTjP4hKgWOw8qE/AAAXP20AAAAAAAAAARIHAADEAAAAovWBnJrR4z/06UvSwXyhPwAAFz9tAAAAAAAAAAETBwAAxAAAAOwltJfQ3uM/pDmxicpBoT8AwBk/fQAAAAAAAAABFAcAAMQAAAA3VuaSBuzjP9CR/i1GX6E/AAAbP30AAAAAAAAAARUHAADEAAAAgoYYjjz54z+sos4HLBCiPwAAID+MAAAAAAAAAAEWBwAAxAAAAJhsXRU/BeQ/IBTUcgA3oz8AQCI/jAAAAAAAAAABFwcAAMQAAAB5CLUoDhDkPyzmDm/D06Q/AMAmP5wAAAAAAAAAARgHAADEAAAAJFofyKkZ5D9gEJcPAo6mPwDAKD+cAAAAAAAAAAEZBwAAxAAAAM6riWdFI+Q/bOLRC8UqqD8AQCo/rAAAAAAAAAABGgcAAMQAAABDswaTrSvkP2y0DAiIx6k/AMAqP6wAAAAAAAAAARsHAADEAAAAg3CWSuIy5D9ULvpfz0arPwAAJj+sAAAAAAAAAAEcBwAAxAAAAI7jOI7jOOQ/8PdMbx+LrD8AwCM/uwAAAAAAAAABHQcAAMQAAACaVtvR5D7kP2RpUtrzsa0/AMAVP7sAAAAAAAAAAR4HAADEAAAAbn+QobJD5D9s0m9YVYCuPwCADz/LAAAAAAAAAAEfBwAAxAAAAA5eWP1MR+Q/TOM/Mjsxrz8AgK0+ywAAAAAAAAABIAcAAMQAAAB58jLls0nkP9xDdcMpp68/AAB1PtsAAAAAAAAAASEHAADEAAAArzwgWedK5D8s9A8MIeKvPwAAOz7bAAAAAAAAAAEiBwAAxAAAAK88IFnnSuQ/BJzCZ6XErz8AACg+2wAAAAAAAAABIwcAAMQAAAAkWh/IqRnkP9jzWwtjTpY/AADNPgAAAAAAAAAAASQHAADEAAAATTFq+NsU5D9QZWF2N3WXPwCADD8QAAAAAAAAAAElBwAAxAAAAIN7V2wPFuQ/4MWWBybrlz8AABU/EAAAAAAAAAABJgcAAMQAAADtDzJUdhjkP8DWZuELnJg/AAAbPxAAAAAAAAAAAScHAADEAAAAJFofyKkZ5D8IhwEqA9eYPwCAGj8fAAAAAAAAAAEoBwAAxAAAAI7u+a8QHOQ/oOc2u/FMmT8AABk/HwAAAAAAAAABKQcAAMQAAAAuzcELqx/kP+iX0QPph5k/AIDiPh8AAAAAAAAAASoHAADEAAAAA/Z223gk5D8wSGxM4MKZPwAAvj4vAAAAAAAAAAErBwAAxAAAANgeLKtGKeQ/0Kih3c44mj8AAKo+LwAAAAAAAAABLAcAAMQAAAClh/dK1/HkPzQxyZxX6aA/AIC8PgAAAAAAAAAAAS0HAADEAAAAERzSMj705D/sgC5UYK6gPwAAAT8PAAAAAAAAAAEuBwAAxAAAABEc0jI+9OQ/ENl7+NvLoD8AwAg/DwAAAAAAAAABLwcAAMQAAABGZr+mcfXkPzQxyZxX6aA/AEAOPw8AAAAAAAAAATAHAADEAAAARma/pnH15D80McmcV+mgPwDAGj8PAAAAAAAAAAExBwAAxAAAABEc0jI+9OQ/XIkWQdMGoT8AQB8/DwAAAAAAAAABMgcAAMQAAAClh/dK1/HkP1yJFkHTBqE/AIAnPx8AAAAAAAAAATMHAADEAAAABqkv7zzu5D9ciRZB0wahPwAAKz8fAAAAAAAAAAE0BwAAxAAAAPs1jas76OQ/gOFj5U4koT8AACg/LwAAAAAAAAABNQcAAMQAAAC7eP3zBuHkP9CR/i1GX6E/AIAmPy8AAAAAAAAAATYHAADEAAAAESeTVGvX5D9k8jO/NNWhPwAAIT8+AAAAAAAAAAE3BwAAxAAAAGbVKLXPzeQ/QAMEmRqGoj8AgB4/PgAAAAAAAAABOAcAAMQAAACFOdGhAMPkP3DEbrv3caM/AMAcPz4AAAAAAAAAATkHAADEAAAAEDJUdpi65D/kNXQmzJikPwAAHD9OAAAAAAAAAAE6BwAAxAAAAJsq10owsuQ/pFcU2pf6pT8AAB0/TgAAAAAAAAABOwcAAMQAAABabUeT+6rkPzghZ+nnPqc/AIAdP10AAAAAAAAAATwHAADEAAAAT/qkT/qk5D8AQweds6CoPwAAHz9dAAAAAAAAAAE9BwAAxAAAAK8b3fNfoeQ/nAxarAPlqT8AgB8/cQAAAAAAAAABPgcAAMQAAABFhwIM+Z7kPzDWrLtTKas/AMAeP3EAAAAAAAAAAT8HAADEAAAA2fInJJKc5D9clxfeMBWsPwBAHj+BAAAAAAAAAAFABwAAxAAAAHrR738soOQ/YAA1XJLjrD8AQBs/gQAAAAAAAAABQQcAAMQAAAAasLfbxqPkP0ARBTZ4lK0/AEAZP6AAAAAAAAAAAUIHAADEAAAAJSNaH8ip5D+sGe0i6+ytPwBAGD+gAAAAAAAAAAFDBwAAxAAAAJsq10owsuQ/1HE6x2YKrj8AQBY/oAAAAAAAAAABRAcAAMQAAAB7xi5e/7zkP6wZ7SLr7K0/AIAVP7AAAAAAAAAAAUUHAADEAAAAkKxz5QHJ5D9kaVLa87GtPwAAFD+wAAAAAAAAAAFGBwAAxAAAAKaSuGwE1eQ/qLDPpIkerT8AQBM/vwAAAAAAAAABRwcAAMQAAACGLhCA09/kP/D3TG8fi6w/AEARP78AAAAAAAAAAUgHAADEAAAAZspnk6Lq5D8M53yVOdqrPwCAED/PAAAAAAAAAAFJBwAAxAAAANzR5L4K8+Q/MNasu1Mpqz8AABA/zwAAAAAAAAABSgcAAMQAAAAbj3R2P/rkPzBtjz3yWqo/AAAQP88AAAAAAAAAAUsHAADEAAAA8bcpRg3/5D8gBHK/kIypPwBADz/uAAAAAAAAAAFMBwAAxAAAAMXg3hXbA+U/AEMHnbOgqD8AAA8/7gAAAAAAAAABTQcAAMQAAAAxdbn9QQblP/zZ6R5S0qc/AAAPP+4AAAAAAAAAAU4HAADEAAAAnAmU5agI5T/MGH/8dOamPwAADz/uAAAAAAAAAAFPBwAAxAAAANFTgVncCeU/zK9hfhMYpj8AABA//gAAAAAAAAABUAcAAMQAAAAGnm7NDwvlP8BGRACySaU/AIAQP/4AAAAAAAAAAVEHAADEAAAABp5uzQ8L5T+83SaCUHukPwAAEj8NAQAAAAAAAAFSBwAAxAAAADvoW0FDDOU/vHQJBO+soz8AgBI/DQEAAAAAAAABUwcAAMQAAABxMkm1dg3lP7AL7IWN3qI/AMASPx0BAAAAAAAAAVQHAADEAAAApXw2KaoO5T+sos4HLBCiPwAAEz8dAQAAAAAAAAFVBwAAxAAAABIREREREeU/0JH+LUZfoT8AgBM/LQEAAAAAAAABVgcAAMQAAACw79hsqxTlP+yALlRgrqA/AMATPy0BAAAAAAAAAVcHAADEAAAAUM6gyEUY5T80yKse9hqgPwDAEz88AQAAAAAAAAFYBwAAxAAAACb3VZgTHeU/8B5S0hcPnz8AABQ/PAEAAAAAAAABWQcAAMQAAAD7Hwto4SHlP8Bd5686I54/AAAVP0wBAAAAAAAAAVoHAADEAAAAB5Otq+In5T/gTBfWVHKdPwCAFT9MAQAAAAAAAAFbBwAAxAAAABIGUO/jLeU/ADxH/G7BnD8AQBY/WwEAAAAAAAABXAcAAMQAAAAcefIy5TPlP3DbEWuAS5w/AMAWP1sBAAAAAAAAAV0HAADEAAAAJuyUduY55T8gK3ciiRCcPwAAGT9rAQAAAAAAAAFeBwAAxAAAAGepJC4bQeU/uIuss3eGnD8AABo/awEAAAAAAAABXwcAAMQAAABxHMdxHEflP+BMF9ZUcp0/AMAbP3sBAAAAAAAAAWAHAADEAAAAfY9ptR1N5T+obreJINSePwCAHD97AQAAAAAAAAFhBwAAxAAAAFK4HoXrUeU/oNCTC2lzoD8AQB0/igEAAAAAAAABYgcAAMQAAAAn4dNUuVblP2TyM7801aE/AMAdP4oBAAAAAAAAAWMHAADEAAAAx7+bsFNa5T9EbCEXfFSjPwDAHD+KAQAAAAAAAAFkBwAAxAAAAGeeYwzuXeU/LOYOb8PTpD8AQBw/mgEAAAAAAAABZQcAAMQAAAAHfStoiGHlP/AHryKPNaY/AAAbP5oBAAAAAAAAAWYHAADEAAAAp1vzwyJl5T+A0QEy33mnPwBAGj+qAQAAAAAAAAFnBwAAxAAAABPwzauJZ+U/AEMHnbOgqD8AABk/qgEAAAAAAAABaAcAAMQAAAB9hKiT8GnlPyAEcr+QjKk/AEAYP7kBAAAAAAAAAWkHAADEAAAAss6VByRr5T8wbY898lqqPwCAGD+5AQAAAAAAAAFqBwAAxAAAAOcYg3tXbOU/5CUSc1zuqj8AwBg/yQEAAAAAAAABawcAAMQAAAAdY3Dvim3lP3iGRwRLZKs/AIAaP8kBAAAAAAAAAWwHAADEAAAAHWNw74pt5T/ENuJMQp+rPwBAGz/JAQAAAAAAAAFtBwAAxAAAAB1jcO+KbeU/xDbiTEKfqz8AwBw/2AEAAAAAAAABbgcAAMQAAABSrV1jvm7lP8Q24kxCn6s/AIAdP9gBAAAAAAAAAW8HAADEAAAAvUE4SyVx5T94hkcES2SrPwAAHz/oAQAAAAAAAAFwBwAAxAAAAF0gAKe/dOU/wM3EzuDQqj8AgB8/6AEAAAAAAAABcQcAAMQAAAD+/scCWnjlP5wMWqwD5ak/AMAfP/gBAAAAAAAAAXIHAADEAAAACHJqRlt+5T8AQweds6CoPwAAID8HAgAAAAAAAAFzBwAAxAAAAEgv+v2PheU/9HDMoPADpz8AQB8/BwIAAAAAAAABdAcAAMQAAAC9Nncp+I3lP+iekaQtZ6U/AAAfPxcCAAAAAAAAAXUHAADEAAAAaIjhyJOX5T/gzFaoasqjPwCAHz8XAgAAAAAAAAF2BwAAxAAAABPaS2gvoeU/HKu29J5ooj8AwB8/JwIAAAAAAAABdwcAAMQAAADzdaN7/qvlP4DhY+VOJKE/AIAiPycCAAAAAAAAAXgHAADEAAAAnccNG5q15T80yKse9hqgPwAAJD82AgAAAAAAAAF5BwAAxAAAABTPikYCvuU/qG63iSDUnj8AACk/NgIAAAAAAAABegcAAMQAAABTjBr+NsXlP3CtTGdD6J0/AEArP0YCAAAAAAAAAXsHAADEAAAAkkmqtWvM5T+YnHyNXTedPwDALj9GAgAAAAAAAAF8BwAAxAAAAAlRJ+HT1OU/mJx8jV03nT8AADA/VQIAAAAAAAABfQcAAMQAAAAUxMkk1drlP3CtTGdD6J0/AIA0P1UCAAAAAAAAAX4HAADEAAAAHjdsaNbg5T84z+waD0qfPwCANj9lAgAAAAAAAAF/BwAAxAAAACiqDqzX5uU/ENl7+NvLoD8AQDk/ZQIAAAAAAAABgAcAAMQAAABpZ55jDO7lP/hSaVAjS6I/AEA6P2UCAAAAAAAAAYEHAADEAAAAdNpApw305T8offHwYQWkPwBAOz9pAgAAAAAAAAGCBwAAxAAAAH9N4+oO+uU/NE8s7SSipT8AwDs/aQIAAAAAAAABgwcAAMQAAAC+CnOiQwHmPzghZ+nnPqc/AIA8P3gCAAAAAAAAAYQHAADEAAAAnqbKtRIM5j/Y6rn4N4OoPwDAPD94AgAAAAAAAAGFBwAAxAAAAOrW/LBIGeY/SFy/YwyqqT8AgDk/mAIAAAAAAAABhgcAAMQAAADU5fYHGSrmPzBtjz3yWqo/AAA4P5gCAAAAAAAAAYcHAADEAAAAKYnLRlA95j8Ifl8X2AurPwDAMj+YAgAAAAAAAAGIBwAAxAAAALV2jfm6UeY/VC76X89Gqz8AgDA/mAIAAAAAAAABiQcAAMQAAABAZE+sJWbmPzDWrLtTKas/AMAkP6cCAAAAAAAAAYoHAADEAAAAlQck61x55j+cdXcqZbOqPwDAHz+nAgAAAAAAAAGLBwAAxAAAAOyq+CmUjOY/wGSnUH8Cqj8AANk+twIAAAAAAAABjAcAAMQAAABBTs1oy5/mP0TzoeWq26g/AACrPrcCAAAAAAAAAY0HAADEAAAAYqe0M8+x5j+oKU/WWpenPwCAkD7GAgAAAAAAAAGOBwAAxAAAAEy2roqfwuY/8AevIo81pj8AAIg+xgIAAAAAAAAL"/>
</p:tagLst>
</file>

<file path=ppt/tags/tag57.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91077|recordLength=91094|start=0|end=91077|audioFormat={00001610-0000-0010-8000-00AA00389B71}|audioRate=44100|muted=false|volume=0.8|fadeIn=0|fadeOut=0|videoFormat={34363248-0000-0010-8000-00AA00389B71}|videoRate=15|videoWidth=256|videoHeight=256"/>
</p:tagLst>
</file>

<file path=ppt/tags/tag58.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BIAAAAWAAAABwMAAAAAAQAAACAAAAAECUlua0F0b21WMQIAAAAJBAAAAAkFAAAACQYAAAAJBwAAAAkIAAAACQkAAAAJCgAAAAkLAAAACQwAAAAJDQAAAAkOAAAACQ8AAAAJEAAAAAkRAAAACRIAAAAJEwAAAAkUAAAACRUAAAANDgUEAAAAC1BlblN0cm9rZVYxBAAAAApBdHRyaWJ1dGVzBVRyYWNlCVN0YXJ0VGltZQRUeXBlBAQABA9QZW5BdHRyaWJ1dGVzVjECAAAACklua1RyYWNlVjECAAAAEAxBY3Rpb25UeXBlVjECAAAAAgAAAAkWAAAACRcAAACaOAAAAAAAAAXo////DEFjdGlvblR5cGVWMQEAAAAHdmFsdWVfXwAIAgAAAAAAAAABBQAAAAQAAAAJGQAAAAkaAAAAVIMAAAAAAAAB5f///+j///8AAAAAAQYAAAAEAAAACRwAAAAJHQAAAOCDAAAAAAAAAeL////o////AAAAAAEHAAAABAAAAAkfAAAACSAAAACLkgAAAAAAAAHf////6P///wAAAAABCAAAAAQAAAAJIgAAAAkjAAAAQbcAAAAAAAAB3P///+j///8AAAAAAQkAAAAEAAAACSUAAAAJJgAAAOfcAAAAAAAAAdn////o////AAAAAAEKAAAABAAAAAkoAAAACSkAAAAt3wAAAAAAAAHW////6P///wAAAAABCwAAAAQAAAAJKwAAAAksAAAAYxQBAAAAAAAB0////+j///8AAAAAAQwAAAAEAAAACS4AAAAJLwAAAIUmAQAAAAAAAdD////o////AAAAAAENAAAABAAAAAkxAAAACTIAAACyMAEAAAAAAAHN////6P///wAAAAABDgAAAAQAAAAJNAAAAAk1AAAAwzMBAAAAAAAByv///+j///8AAAAAAQ8AAAAEAAAACTcAAAAJOAAAAB41AQAAAAAAAcf////o////AAAAAAEQAAAABAAAAAk6AAAACTsAAACkNwEAAAAAAAHE////6P///wAAAAABEQAAAAQAAAAJPQAAAAk+AAAAtTkBAAAAAAABwf///+j///8AAAAAARIAAAAEAAAACUAAAAAJQQAAAM46AQAAAAAAAb7////o////AAAAAAETAAAABAAAAAlDAAAACUQAAAB/OwEAAAAAAAG7////6P///wAAAAABFAAAAAQAAAAJRgAAAAlHAAAADj4BAAAAAAABuP///+j///8AAAAAARUAAAAEAAAACUkAAAAJSgAAAJk/AQAAAAAAAbX////o////AAAAAAUWAAAAD1BlbkF0dHJpYnV0ZXNWMQoAAAAHX2NvbG9yQQdfY29sb3JSB19jb2xvckcHX2NvbG9yQgpGaXRUb0N1cnZlBkhlaWdodA5JZ25vcmVQcmVzc3VyZQ1Jc0hpZ2hsaWdodGVyBVNoYXBlBVdpZHRoAAAAAAAAAAAEAAICAgIBBgEBDEJydXNoU2hhcGVWMQIAAAAGAgAAAP8AsPAAAAAAAAAACEAAAAW0////DEJydXNoU2hhcGVWMQEAAAAHdmFsdWVfXwAIAgAAAAEAAAAAAAAAAAAIQAUXAAAACklua1RyYWNlVjEDAAAADUxpc3RgMStfaXRlbXMMTGlzdGAxK19zaXplD0xpc3RgMStfdmVyc2lvbgQAABhTaGFyZWQuSW5raW5nLklua1BvaW50W10CAAAACAgCAAAACU0AAAB4AAAAeAAAAAEZAAAAFgAAAP8AAAAAAAAAAAAACEAAAAGy////tP///wEAAAAAAAAAAAAIQAEaAAAAFwAAAAlPAAAABQAAAAUAAAABHAAAABYAAAD/AAAAAAAAAAAAAAhAAAABsP///7T///8BAAAAAAAAAAAACEABHQAAABcAAAAJUQAAAEQBAABEAQAAAR8AAAAWAAAA/wAAAAAAAAAAAAAIQAAAAa7///+0////AQAAAAAAAAAAAAhAASAAAAAXAAAACVMAAADqAAAA6gAAAAEiAAAAFgAAAP8AAAAAAAAAAAAACEAAAAGs////tP///wEAAAAAAAAAAAAIQAEjAAAAFwAAAAlVAAAAKAAAACgAAAABJQAAABYAAAD/AAD/AAAAAAAAAAhAAAABqv///7T///8BAAAAAAAAAAAACEABJgAAABcAAAAJVwAAADoAAAA6AAAAASgAAAAWAAAA/wAA/wAAAAAAAAAIQAAAAaj///+0////AQAAAAAAAAAAAAhAASkAAAAXAAAACVkAAAApAAAAKQAAAAErAAAAFgAAAP8AAP8AAAAAAAAACEAAAAGm////tP///wEAAAAAAAAAAAAIQAEsAAAAFwAAAAlbAAAA0AAAANAAAAABLgAAABYAAAD/AAD/AAAAAAAAAAhAAAABpP///7T///8BAAAAAAAAAAAACEABLwAAABcAAAAJXQAAAAMBAAADAQAAATEAAAAWAAAA/wAA/wAAAAAAAAAIQAAAAaL///+0////AQAAAAAAAAAAAAhAATIAAAAXAAAACV8AAABRAAAAUQAAAAE0AAAAFgAAAP8AAP8AAAAAAAAACEAAAAGg////tP///wEAAAAAAAAAAAAIQAE1AAAAFwAAAAlhAAAAIAAAACAAAAABNwAAABYAAAD/AAD/AAAAAAAAAAhAAAABnv///7T///8BAAAAAAAAAAAACEABOAAAABcAAAAJYwAAABQAAAAUAAAAAToAAAAWAAAA/wAA/wAAAAAAAAAIQAAAAZz///+0////AQAAAAAAAAAAAAhAATsAAAAXAAAACWUAAAAxAAAAMQAAAAE9AAAAFgAAAP8AAP8AAAAAAAAACEAAAAGa////tP///wEAAAAAAAAAAAAIQAE+AAAAFwAAAAlnAAAAEgAAABIAAAABQAAAABYAAAD/AAD/AAAAAAAAAAhAAAABmP///7T///8BAAAAAAAAAAAACEABQQAAABcAAAAJaQAAAAkAAAAJAAAAAUMAAAAWAAAA/wAA/wAAAAAAAAAIQAAAAZb///+0////AQAAAAAAAAAAAAhAAUQAAAAXAAAACWsAAABAAAAAQAAAAAFGAAAAFgAAAP8AAP8AAAAAAAAACEAAAAGU////tP///wEAAAAAAAAAAAAIQAFHAAAAFwAAAAltAAAAJAAAACQAAAABSQAAABYAAAD/AAD/AAAAAAAAAAhAAAABkv///7T///8BAAAAAAAAAAAACEABSgAAABcAAAAJbwAAADgAAAA4AAAAB00AAAAAAQAAAIAAAAAECklua1BvaW50VjECAAAACXAAAAAJcQAAAAlyAAAACXMAAAAJdAAAAAl1AAAACXYAAAAJdwAAAAl4AAAACXkAAAAJegAAAAl7AAAACXwAAAAJfQAAAAl+AAAACX8AAAAJgAAAAAmBAAAACYIAAAAJgwAAAAmEAAAACYUAAAAJhgAAAAmHAAAACYgAAAAJiQAAAAmKAAAACYsAAAAJjAAAAAmNAAAACY4AAAAJjwAAAAmQAAAACZEAAAAJkgAAAAmTAAAACZQAAAAJlQAAAAmWAAAACZcAAAAJmAAAAAmZAAAACZoAAAAJmwAAAAmcAAAACZ0AAAAJngAAAAmfAAAACaAAAAAJoQAAAAmiAAAACaMAAAAJpAAAAAmlAAAACaYAAAAJpwAAAAmoAAAACakAAAAJqgAAAAmrAAAACawAAAAJrQAAAAmuAAAACa8AAAAJsAAAAAmxAAAACbIAAAAJswAAAAm0AAAACbUAAAAJtgAAAAm3AAAACbgAAAAJuQAAAAm6AAAACbsAAAAJvAAAAAm9AAAACb4AAAAJvwAAAAnAAAAACcEAAAAJwgAAAAnDAAAACcQAAAAJxQAAAAnGAAAACccAAAAJyAAAAAnJAAAACcoAAAAJywAAAAnMAAAACc0AAAAJzgAAAAnPAAAACdAAAAAJ0QAAAAnSAAAACdMAAAAJ1AAAAAnVAAAACdYAAAAJ1wAAAAnYAAAACdkAAAAJ2gAAAAnbAAAACdwAAAAJ3QAAAAneAAAACd8AAAAJ4AAAAAnhAAAACeIAAAAJ4wAAAAnkAAAACeUAAAAJ5gAAAAnnAAAADQgHTwAAAAABAAAACAAAAAQKSW5rUG9pbnRWMQIAAAAJ6AAAAAnpAAAACeoAAAAJ6wAAAAnsAAAADQMHUQAAAAABAAAAAAIAAAQKSW5rUG9pbnRWMQIAAAAJ7QAAAAnuAAAACe8AAAAJ8AAAAAnxAAAACfIAAAAJ8wAAAAn0AAAACfUAAAAJ9gAAAAn3AAAACfgAAAAJ+QAAAAn6AAAACfsAAAAJ/AAAAAn9AAAACf4AAAAJ/wAAAAkAAQAACQEBAAAJAgEAAAkDAQAACQQBAAAJBQEAAAkGAQAACQcBAAAJCAEAAAkJAQAACQoBAAAJCwEAAAkMAQAACQ0BAAAJDgEAAAkPAQAACRABAAAJEQEAAAkSAQAACRMBAAAJFAEAAAkVAQAACRYBAAAJFwEAAAkYAQAACRkBAAAJGgEAAAkbAQAACRwBAAAJHQEAAAkeAQAACR8BAAAJIAEAAAkhAQAACSIBAAAJIwEAAAkkAQAACSUBAAAJJgEAAAknAQAACSgBAAAJKQEAAAkqAQAACSsBAAAJLAEAAAktAQAACS4BAAAJLwEAAAkwAQAACTEBAAAJMgEAAAkzAQAACTQBAAAJNQEAAAk2AQAACTcBAAAJOAEAAAk5AQAACToBAAAJOwEAAAk8AQAACT0BAAAJPgEAAAk/AQAACUABAAAJQQEAAAlCAQAACUMBAAAJRAEAAAlFAQAACUYBAAAJRwEAAAlIAQAACUkBAAAJSgEAAAlLAQAACUwBAAAJTQEAAAlOAQAACU8BAAAJUAEAAAlRAQAACVIBAAAJUwEAAAlUAQAACVUBAAAJVgEAAAlXAQAACVgBAAAJWQEAAAlaAQAACVsBAAAJXAEAAAldAQAACV4BAAAJXwEAAAlgAQAACWEBAAAJYgEAAAljAQAACWQBAAAJZQEAAAlmAQAACWcBAAAJaAEAAAlpAQAACWoBAAAJawEAAAlsAQAACW0BAAAJbgEAAAlvAQAACXABAAAJcQEAAAlyAQAACXMBAAAJdAEAAAl1AQAACXYBAAAJdwEAAAl4AQAACXkBAAAJegEAAAl7AQAACXwBAAAJfQEAAAl+AQAACX8BAAAJgAEAAAmBAQAACYIBAAAJgwEAAAmEAQAACYUBAAAJhgEAAAmHAQAACYgBAAAJiQEAAAmKAQAACYsBAAAJjAEAAAmNAQAACY4BAAAJjwEAAAmQAQAACZEBAAAJkgEAAAmTAQAACZQBAAAJlQEAAAmWAQAACZcBAAAJmAEAAAmZAQAACZoBAAAJmwEAAAmcAQAACZ0BAAAJngEAAAmfAQAACaABAAAJoQEAAAmiAQAACaMBAAAJpAEAAAmlAQAACaYBAAAJpwEAAAmoAQAACakBAAAJqgEAAAmrAQAACawBAAAJrQEAAAmuAQAACa8BAAAJsAEAAAmxAQAACbIBAAAJswEAAAm0AQAACbUBAAAJtgEAAAm3AQAACbgBAAAJuQEAAAm6AQAACbsBAAAJvAEAAAm9AQAACb4BAAAJvwEAAAnAAQAACcEBAAAJwgEAAAnDAQAACcQBAAAJxQEAAAnGAQAACccBAAAJyAEAAAnJAQAACcoBAAAJywEAAAnMAQAACc0BAAAJzgEAAAnPAQAACdABAAAJ0QEAAAnSAQAACdMBAAAJ1AEAAAnVAQAACdYBAAAJ1wEAAAnYAQAACdkBAAAJ2gEAAAnbAQAACdwBAAAJ3QEAAAneAQAACd8BAAAJ4AEAAAnhAQAACeIBAAAJ4wEAAAnkAQAACeUBAAAJ5gEAAAnnAQAACegBAAAJ6QEAAAnqAQAACesBAAAJ7AEAAAntAQAACe4BAAAJ7wEAAAnwAQAACfEBAAAJ8gEAAAnzAQAACfQBAAAJ9QEAAAn2AQAACfcBAAAJ+AEAAAn5AQAACfoBAAAJ+wEAAAn8AQAACf0BAAAJ/gEAAAn/AQAACQACAAAJAQIAAAkCAgAACQMCAAAJBAIAAAkFAgAACQYCAAAJBwIAAAkIAgAACQkCAAAJCgIAAAkLAgAACQwCAAAJDQIAAAkOAgAACQ8CAAAJEAIAAAkRAgAACRICAAAJEwIAAAkUAgAACRUCAAAJFgIAAAkXAgAACRgCAAAJGQIAAAkaAgAACRsCAAAJHAIAAAkdAgAACR4CAAAJHwIAAAkgAgAACSECAAAJIgIAAAkjAgAACSQCAAAJJQIAAAkmAgAACScCAAAJKAIAAAkpAgAACSoCAAAJKwIAAAksAgAACS0CAAAJLgIAAAkvAgAACTACAAANvAdTAAAAAAEAAAAAAQAABApJbmtQb2ludFYxAgAAAAkxAgAACTICAAAJMwIAAAk0AgAACTUCAAAJNgIAAAk3AgAACTgCAAAJOQIAAAk6AgAACTsCAAAJPAIAAAk9AgAACT4CAAAJPwIAAAlAAgAACUECAAAJQgIAAAlDAgAACUQCAAAJRQIAAAlGAgAACUcCAAAJSAIAAAlJAgAACUoCAAAJSwIAAAlMAgAACU0CAAAJTgIAAAlPAgAACVACAAAJUQIAAAlSAgAACVMCAAAJVAIAAAlVAgAACVYCAAAJVwIAAAlYAgAACVkCAAAJWgIAAAlbAgAACVwCAAAJXQIAAAleAgAACV8CAAAJYAIAAAlhAgAACWICAAAJYwIAAAlkAgAACWUCAAAJZgIAAAlnAgAACWgCAAAJaQIAAAlqAgAACWsCAAAJbAIAAAltAgAACW4CAAAJbwIAAAlwAgAACXECAAAJcgIAAAlzAgAACXQCAAAJdQIAAAl2AgAACXcCAAAJeAIAAAl5AgAACXoCAAAJewIAAAl8AgAACX0CAAAJfgIAAAl/AgAACYACAAAJgQIAAAmCAgAACYMCAAAJhAIAAAmFAgAACYYCAAAJhwIAAAmIAgAACYkCAAAJigIAAAmLAgAACYwCAAAJjQIAAAmOAgAACY8CAAAJkAIAAAmRAgAACZICAAAJkwIAAAmUAgAACZUCAAAJlgIAAAmXAgAACZgCAAAJmQIAAAmaAgAACZsCAAAJnAIAAAmdAgAACZ4CAAAJnwIAAAmgAgAACaECAAAJogIAAAmjAgAACaQCAAAJpQIAAAmmAgAACacCAAAJqAIAAAmpAgAACaoCAAAJqwIAAAmsAgAACa0CAAAJrgIAAAmvAgAACbACAAAJsQIAAAmyAgAACbMCAAAJtAIAAAm1AgAACbYCAAAJtwIAAAm4AgAACbkCAAAJugIAAAm7AgAACbwCAAAJvQIAAAm+AgAACb8CAAAJwAIAAAnBAgAACcICAAAJwwIAAAnEAgAACcUCAAAJxgIAAAnHAgAACcgCAAAJyQIAAAnKAgAACcsCAAAJzAIAAAnNAgAACc4CAAAJzwIAAAnQAgAACdECAAAJ0gIAAAnTAgAACdQCAAAJ1QIAAAnWAgAACdcCAAAJ2AIAAAnZAgAACdoCAAAJ2wIAAAncAgAACd0CAAAJ3gIAAAnfAgAACeACAAAJ4QIAAAniAgAACeMCAAAJ5AIAAAnlAgAACeYCAAAJ5wIAAAnoAgAACekCAAAJ6gIAAAnrAgAACewCAAAJ7QIAAAnuAgAACe8CAAAJ8AIAAAnxAgAACfICAAAJ8wIAAAn0AgAACfUCAAAJ9gIAAAn3AgAACfgCAAAJ+QIAAAn6AgAACfsCAAAJ/AIAAAn9AgAACf4CAAAJ/wIAAAkAAwAACQEDAAAJAgMAAAkDAwAACQQDAAAJBQMAAAkGAwAACQcDAAAJCAMAAAkJAwAACQoDAAAJCwMAAAkMAwAACQ0DAAAJDgMAAAkPAwAACRADAAAJEQMAAAkSAwAACRMDAAAJFAMAAAkVAwAACRYDAAAJFwMAAAkYAwAACRkDAAAJGgMAAA0WB1UAAAAAAQAAAEAAAAAECklua1BvaW50VjECAAAACRsDAAAJHAMAAAkdAwAACR4DAAAJHwMAAAkgAwAACSEDAAAJIgMAAAkjAwAACSQDAAAJJQMAAAkmAwAACScDAAAJKAMAAAkpAwAACSoDAAAJKwMAAAksAwAACS0DAAAJLgMAAAkvAwAACTADAAAJMQMAAAkyAwAACTMDAAAJNAMAAAk1AwAACTYDAAAJNwMAAAk4AwAACTkDAAAJOgMAAAk7AwAACTwDAAAJPQMAAAk+AwAACT8DAAAJQAMAAAlBAwAACUIDAAANGAdXAAAAAAEAAABAAAAABApJbmtQb2ludFYxAgAAAAlDAwAACUQDAAAJRQMAAAlGAwAACUcDAAAJSAMAAAlJAwAACUoDAAAJSwMAAAlMAwAACU0DAAAJTgMAAAlPAwAACVADAAAJUQMAAAlSAwAACVMDAAAJVAMAAAlVAwAACVYDAAAJVwMAAAlYAwAACVkDAAAJWgMAAAlbAwAACVwDAAAJXQMAAAleAwAACV8DAAAJYAMAAAlhAwAACWIDAAAJYwMAAAlkAwAACWUDAAAJZgMAAAlnAwAACWgDAAAJaQMAAAlqAwAACWsDAAAJbAMAAAltAwAACW4DAAAJbwMAAAlwAwAACXEDAAAJcgMAAAlzAwAACXQDAAAJdQMAAAl2AwAACXcDAAAJeAMAAAl5AwAACXoDAAAJewMAAAl8AwAADQYHWQAAAAABAAAAQAAAAAQKSW5rUG9pbnRWMQIAAAAJfQMAAAl+AwAACX8DAAAJgAMAAAmBAwAACYIDAAAJgwMAAAmEAwAACYUDAAAJhgMAAAmHAwAACYgDAAAJiQMAAAmKAwAACYsDAAAJjAMAAAmNAwAACY4DAAAJjwMAAAmQAwAACZEDAAAJkgMAAAmTAwAACZQDAAAJlQMAAAmWAwAACZcDAAAJmAMAAAmZAwAACZoDAAAJmwMAAAmcAwAACZ0DAAAJngMAAAmfAwAACaADAAAJoQMAAAmiAwAACaMDAAAJpAMAAAmlAwAADRcHWwAAAAABAAAAAAEAAAQKSW5rUG9pbnRWMQIAAAAJpgMAAAmnAwAACagDAAAJqQMAAAmqAwAACasDAAAJrAMAAAmtAwAACa4DAAAJrwMAAAmwAwAACbEDAAAJsgMAAAmzAwAACbQDAAAJtQMAAAm2AwAACbcDAAAJuAMAAAm5AwAACboDAAAJuwMAAAm8AwAACb0DAAAJvgMAAAm/AwAACcADAAAJwQMAAAnCAwAACcMDAAAJxAMAAAnFAwAACcYDAAAJxwMAAAnIAwAACckDAAAJygMAAAnLAwAACcwDAAAJzQMAAAnOAwAACc8DAAAJ0AMAAAnRAwAACdIDAAAJ0wMAAAnUAwAACdUDAAAJ1gMAAAnXAwAACdgDAAAJ2QMAAAnaAwAACdsDAAAJ3AMAAAndAwAACd4DAAAJ3wMAAAngAwAACeEDAAAJ4gMAAAnjAwAACeQDAAAJ5QMAAAnmAwAACecDAAAJ6AMAAAnpAwAACeoDAAAJ6wMAAAnsAwAACe0DAAAJ7gMAAAnvAwAACfADAAAJ8QMAAAnyAwAACfMDAAAJ9AMAAAn1AwAACfYDAAAJ9wMAAAn4AwAACfkDAAAJ+gMAAAn7AwAACfwDAAAJ/QMAAAn+AwAACf8DAAAJAAQAAAkBBAAACQIEAAAJAwQAAAkEBAAACQUEAAAJBgQAAAkHBAAACQgEAAAJCQQAAAkKBAAACQsEAAAJDAQAAAkNBAAACQ4EAAAJDwQAAAkQBAAACREEAAAJEgQAAAkTBAAACRQEAAAJFQQAAAkWBAAACRcEAAAJGAQAAAkZBAAACRoEAAAJGwQAAAkcBAAACR0EAAAJHgQAAAkfBAAACSAEAAAJIQQAAAkiBAAACSMEAAAJJAQAAAklBAAACSYEAAAJJwQAAAkoBAAACSkEAAAJKgQAAAkrBAAACSwEAAAJLQQAAAkuBAAACS8EAAAJMAQAAAkxBAAACTIEAAAJMwQAAAk0BAAACTUEAAAJNgQAAAk3BAAACTgEAAAJOQQAAAk6BAAACTsEAAAJPAQAAAk9BAAACT4EAAAJPwQAAAlABAAACUEEAAAJQgQAAAlDBAAACUQEAAAJRQQAAAlGBAAACUcEAAAJSAQAAAlJBAAACUoEAAAJSwQAAAlMBAAACU0EAAAJTgQAAAlPBAAACVAEAAAJUQQAAAlSBAAACVMEAAAJVAQAAAlVBAAACVYEAAAJVwQAAAlYBAAACVkEAAAJWgQAAAlbBAAACVwEAAAJXQQAAAleBAAACV8EAAAJYAQAAAlhBAAACWIEAAAJYwQAAAlkBAAACWUEAAAJZgQAAAlnBAAACWgEAAAJaQQAAAlqBAAACWsEAAAJbAQAAAltBAAACW4EAAAJbwQAAAlwBAAACXEEAAAJcgQAAAlzBAAACXQEAAAJdQQAAA0wB10AAAAAAQAAAAACAAAECklua1BvaW50VjECAAAACXYEAAAJdwQAAAl4BAAACXkEAAAJegQAAAl7BAAACXwEAAAJfQQAAAl+BAAACX8EAAAJgAQAAAmBBAAACYIEAAAJgwQAAAmEBAAACYUEAAAJhgQAAAmHBAAACYgEAAAJiQQAAAmKBAAACYsEAAAJjAQAAAmNBAAACY4EAAAJjwQAAAmQBAAACZEEAAAJkgQAAAmTBAAACZQEAAAJlQQAAAmWBAAACZcEAAAJmAQAAAmZBAAACZoEAAAJmwQAAAmcBAAACZ0EAAAJngQAAAmfBAAACaAEAAAJoQQAAAmiBAAACaMEAAAJpAQAAAmlBAAACaYEAAAJpwQAAAmoBAAACakEAAAJqgQAAAmrBAAACawEAAAJrQQAAAmuBAAACa8EAAAJsAQAAAmxBAAACbIEAAAJswQAAAm0BAAACbUEAAAJtgQAAAm3BAAACbgEAAAJuQQAAAm6BAAACbsEAAAJvAQAAAm9BAAACb4EAAAJvwQAAAnABAAACcEEAAAJwgQAAAnDBAAACcQEAAAJxQQAAAnGBAAACccEAAAJyAQAAAnJBAAACcoEAAAJywQAAAnMBAAACc0EAAAJzgQAAAnPBAAACdAEAAAJ0QQAAAnSBAAACdMEAAAJ1AQAAAnVBAAACdYEAAAJ1wQAAAnYBAAACdkEAAAJ2gQAAAnbBAAACdwEAAAJ3QQAAAneBAAACd8EAAAJ4AQAAAnhBAAACeIEAAAJ4wQAAAnkBAAACeUEAAAJ5gQAAAnnBAAACegEAAAJ6QQAAAnqBAAACesEAAAJ7AQAAAntBAAACe4EAAAJ7wQAAAnwBAAACfEEAAAJ8gQAAAnzBAAACfQEAAAJ9QQAAAn2BAAACfcEAAAJ+AQAAAn5BAAACfoEAAAJ+wQAAAn8BAAACf0EAAAJ/gQAAAn/BAAACQAFAAAJAQUAAAkCBQAACQMFAAAJBAUAAAkFBQAACQYFAAAJBwUAAAkIBQAACQkFAAAJCgUAAAkLBQAACQwFAAAJDQUAAAkOBQAACQ8FAAAJEAUAAAkRBQAACRIFAAAJEwUAAAkUBQAACRUFAAAJFgUAAAkXBQAACRgFAAAJGQUAAAkaBQAACRsFAAAJHAUAAAkdBQAACR4FAAAJHwUAAAkgBQAACSEFAAAJIgUAAAkjBQAACSQFAAAJJQUAAAkmBQAACScFAAAJKAUAAAkpBQAACSoFAAAJKwUAAAksBQAACS0FAAAJLgUAAAkvBQAACTAFAAAJMQUAAAkyBQAACTMFAAAJNAUAAAk1BQAACTYFAAAJNwUAAAk4BQAACTkFAAAJOgUAAAk7BQAACTwFAAAJPQUAAAk+BQAACT8FAAAJQAUAAAlBBQAACUIFAAAJQwUAAAlEBQAACUUFAAAJRgUAAAlHBQAACUgFAAAJSQUAAAlKBQAACUsFAAAJTAUAAAlNBQAACU4FAAAJTwUAAAlQBQAACVEFAAAJUgUAAAlTBQAACVQFAAAJVQUAAAlWBQAACVcFAAAJWAUAAAlZBQAACVoFAAAJWwUAAAlcBQAACV0FAAAJXgUAAAlfBQAACWAFAAAJYQUAAAliBQAACWMFAAAJZAUAAAllBQAACWYFAAAJZwUAAAloBQAACWkFAAAJagUAAAlrBQAACWwFAAAJbQUAAAluBQAACW8FAAAJcAUAAAlxBQAACXIFAAAJcwUAAAl0BQAACXUFAAAJdgUAAAl3BQAACXgFAAAN/QdfAAAAAAEAAACAAAAABApJbmtQb2ludFYxAgAAAAl5BQAACXoFAAAJewUAAAl8BQAACX0FAAAJfgUAAAl/BQAACYAFAAAJgQUAAAmCBQAACYMFAAAJhAUAAAmFBQAACYYFAAAJhwUAAAmIBQAACYkFAAAJigUAAAmLBQAACYwFAAAJjQUAAAmOBQAACY8FAAAJkAUAAAmRBQAACZIFAAAJkwUAAAmUBQAACZUFAAAJlgUAAAmXBQAACZgFAAAJmQUAAAmaBQAACZsFAAAJnAUAAAmdBQAACZ4FAAAJnwUAAAmgBQAACaEFAAAJogUAAAmjBQAACaQFAAAJpQUAAAmmBQAACacFAAAJqAUAAAmpBQAACaoFAAAJqwUAAAmsBQAACa0FAAAJrgUAAAmvBQAACbAFAAAJsQUAAAmyBQAACbMFAAAJtAUAAAm1BQAACbYFAAAJtwUAAAm4BQAACbkFAAAJugUAAAm7BQAACbwFAAAJvQUAAAm+BQAACb8FAAAJwAUAAAnBBQAACcIFAAAJwwUAAAnEBQAACcUFAAAJxgUAAAnHBQAACcgFAAAJyQUAAA0vB2EAAAAAAQAAACAAAAAECklua1BvaW50VjECAAAACcoFAAAJywUAAAnMBQAACc0FAAAJzgUAAAnPBQAACdAFAAAJ0QUAAAnSBQAACdMFAAAJ1AUAAAnVBQAACdYFAAAJ1wUAAAnYBQAACdkFAAAJ2gUAAAnbBQAACdwFAAAJ3QUAAAneBQAACd8FAAAJ4AUAAAnhBQAACeIFAAAJ4wUAAAnkBQAACeUFAAAJ5gUAAAnnBQAACegFAAAJ6QUAAAdjAAAAAAEAAAAgAAAABApJbmtQb2ludFYxAgAAAAnqBQAACesFAAAJ7AUAAAntBQAACe4FAAAJ7wUAAAnwBQAACfEFAAAJ8gUAAAnzBQAACfQFAAAJ9QUAAAn2BQAACfcFAAAJ+AUAAAn5BQAACfoFAAAJ+wUAAAn8BQAACf0FAAANDAdlAAAAAAEAAABAAAAABApJbmtQb2ludFYxAgAAAAn+BQAACf8FAAAJAAYAAAkBBgAACQIGAAAJAwYAAAkEBgAACQUGAAAJBgYAAAkHBgAACQgGAAAJCQYAAAkKBgAACQsGAAAJDAYAAAkNBgAACQ4GAAAJDwYAAAkQBgAACREGAAAJEgYAAAkTBgAACRQGAAAJFQYAAAkWBgAACRcGAAAJGAYAAAkZBgAACRoGAAAJGwYAAAkcBgAACR0GAAAJHgYAAAkfBgAACSAGAAAJIQYAAAkiBgAACSMGAAAJJAYAAAklBgAACSYGAAAJJwYAAAkoBgAACSkGAAAJKgYAAAkrBgAACSwGAAAJLQYAAAkuBgAADQ8HZwAAAAABAAAAIAAAAAQKSW5rUG9pbnRWMQIAAAAJLwYAAAkwBgAACTEGAAAJMgYAAAkzBgAACTQGAAAJNQYAAAk2BgAACTcGAAAJOAYAAAk5BgAACToGAAAJOwYAAAk8BgAACT0GAAAJPgYAAAk/BgAACUAGAAANDgdpAAAAAAEAAAAQAAAABApJbmtQb2ludFYxAgAAAAlBBgAACUIGAAAJQwYAAAlEBgAACUUGAAAJRgYAAAlHBgAACUgGAAAJSQYAAA0HB2sAAAAAAQAAAEAAAAAECklua1BvaW50VjECAAAACUoGAAAJSwYAAAlMBgAACU0GAAAJTgYAAAlPBgAACVAGAAAJUQYAAAlSBgAACVMGAAAJVAYAAAlVBgAACVYGAAAJVwYAAAlYBgAACVkGAAAJWgYAAAlbBgAACVwGAAAJXQYAAAleBgAACV8GAAAJYAYAAAlhBgAACWIGAAAJYwYAAAlkBgAACWUGAAAJZgYAAAlnBgAACWgGAAAJaQYAAAlqBgAACWsGAAAJbAYAAAltBgAACW4GAAAJbwYAAAlwBgAACXEGAAAJcgYAAAlzBgAACXQGAAAJdQYAAAl2BgAACXcGAAAJeAYAAAl5BgAACXoGAAAJewYAAAl8BgAACX0GAAAJfgYAAAl/BgAACYAGAAAJgQYAAAmCBgAACYMGAAAJhAYAAAmFBgAACYYGAAAJhwYAAAmIBgAACYkGAAAHbQAAAAABAAAAQAAAAAQKSW5rUG9pbnRWMQIAAAAJigYAAAmLBgAACYwGAAAJjQYAAAmOBgAACY8GAAAJkAYAAAmRBgAACZIGAAAJkwYAAAmUBgAACZUGAAAJlgYAAAmXBgAACZgGAAAJmQYAAAmaBgAACZsGAAAJnAYAAAmdBgAACZ4GAAAJnwYAAAmgBgAACaEGAAAJogYAAAmjBgAACaQGAAAJpQYAAAmmBgAACacGAAAJqAYAAAmpBgAACaoGAAAJqwYAAAmsBgAACa0GAAANHAdvAAAAAAEAAABAAAAABApJbmtQb2ludFYxAgAAAAmuBgAACa8GAAAJsAYAAAmxBgAACbIGAAAJswYAAAm0BgAACbUGAAAJtgYAAAm3BgAACbgGAAAJuQYAAAm6BgAACbsGAAAJvAYAAAm9BgAACb4GAAAJvwYAAAnABgAACcEGAAAJwgYAAAnDBgAACcQGAAAJxQYAAAnGBgAACccGAAAJyAYAAAnJBgAACcoGAAAJywYAAAnMBgAACc0GAAAJzgYAAAnPBgAACdAGAAAJ0QYAAAnSBgAACdMGAAAJ1AYAAAnVBgAACdYGAAAJ1wYAAAnYBgAACdkGAAAJ2gYAAAnbBgAACdwGAAAJ3QYAAAneBgAACd8GAAAJ4AYAAAnhBgAACeIGAAAJ4wYAAAnkBgAACeUGAAANCAVwAAAACklua1BvaW50VjEEAAAAAVgBWQ5QcmVzc3VyZUZhY3RvcglUaW1lU3RhbXAAAAAABgYLEAIAAACA+3/smTPGP0QfNCgyk7Y/AABnPgAAAAAAAAAAAXEAAABwAAAAlIoFjtQ/xj8kdgqeHHS2PwAAnj4+AAAAAAAAAAFyAAAAcAAAACzhTYAsUsY/AM3gEwdVtj8AAKg+PgAAAAAAAAABcwAAAHAAAABU/1jDoWrGP+Ajt4nxNbY/AICuPj4AAAAAAAAAAXQAAABwAAAAaI7eZNx2xj9QT6LEZia2PwCAuj4+AAAAAAAAAAF1AAAAcAAAAATlJlc0icY/LKZ4OlEHtj8AgL4+PgAAAAAAAAABdgAAAHAAAAAUdKz4bpXGP5zRY3XG97U/AIDFPj4AAAAAAAAAAXcAAABwAAAAsMr06sanxj98KDrrsNi1PwAAyD4+AAAAAAAAAAF4AAAAcAAAAFAhPd0eusY/XH8QYZu5tT8AgMo+PgAAAAAAAAABeQAAAHAAAABcsMJ+WcbGP6gB0hH7irU/AIDLPj4AAAAAAAAAAXoAAABwAAAA6HeFz3bMxj/0g5PCWly1PwCAyT4+AAAAAAAAAAF7AAAAcAAAAPwGC3Gx2MY/RAZVc7ottT8AgMg+PgAAAAAAAAABfAAAAHAAAAD8BgtxsdjGPyRdK+mkDrU/AADJPk4AAAAAAAAAAX0AAABwAAAA/AYLcbHYxj8AtAFfj++0PwCAyT5OAAAAAAAAAAF+AAAAcAAAAPwGC3Gx2MY/4ArY1HnQtD8AAM4+XQAAAAAAAAABfwAAAHAAAADod4XPdszGP7xhrkpksbQ/AADQPl0AAAAAAAAAAYAAAABwAAAAXLDCflnGxj8sjZmF2aG0PwAA1z5dAAAAAAAAAAGBAAAAcAAAANjo/y08wMY/nLiEwE6StD8AANo+XQAAAAAAAAABggAAAHAAAADAWXqMAbTGP5y4hMBOkrQ/AADkPm0AAAAAAAAAAYMAAABwAAAAsMr06sanxj8M5G/7w4K0PwCA6D5tAAAAAAAAAAGEAAAAcAAAAKA7b0mMm8Y/fA9bNjlztD8AgO4+fQAAAAAAAAABhQAAAHAAAAAE5SZXNInGP3wPWzY5c7Q/AIDwPn0AAAAAAAAAAYYAAABwAAAA7FWhtfl8xj98D1s2OXO0PwAA9j6MAAAAAAAAAAGHAAAAcAAAANzGGxS/cMY/fA9bNjlztD8AAPg+jAAAAAAAAAABiAAAAHAAAABAcNMhZ17GP+Q6RnGuY7Q/AID8PpwAAAAAAAAAAYkAAABwAAAALOFNgCxSxj9UZjGsI1S0PwCA/j6cAAAAAAAAAAGKAAAAcAAAAJSKBY7UP8Y/VGYxrCNUtD8AwAA/rwAAAAAAAAABiwAAAHAAAACA+3/smTPGP8SRHOeYRLQ/AIABP68AAAAAAAAAAYwAAABwAAAAcGz6Sl8nxj/EkRznmES0PwAAAz+vAAAAAAAAAAGNAAAAcAAAAFjddKkkG8Y/NL0HIg41tD8AgAM/vwAAAAAAAAABjgAAAHAAAABITu8H6g7GPzS9ByIONbQ/AAAGP78AAAAAAAAAAY8AAABwAAAAvIYst8wIxj80vQciDjW0PwAABz/PAAAAAAAAAAGQAAAAcAAAADi/aWavAsY/NL0HIg41tD8AQAk/zwAAAAAAAAABkQAAAHAAAACs96YVkvzFPzS9ByIONbQ/AEAKP88AAAAAAAAAAZIAAABwAAAAJDDkxHT2xT+g6PJcgyW0PwBACz/eAAAAAAAAAAGTAAAAcAAAAJxoIXRX8MU/oOjyXIMltD8AwAs/3gAAAAAAAAABlAAAAHAAAAAQoV4jOurFP6Do8lyDJbQ/AIAMP94AAAAAAAAAAZUAAABwAAAAEKFeIzrqxT+g6PJcgyW0PwDADD/eAAAAAAAAAAGWAAAAcAAAABChXiM66sU/oOjyXIMltD8AAA4/7gAAAAAAAAABlwAAAHAAAAAkMOTEdPbFP6Do8lyDJbQ/AIAOP+4AAAAAAAAAAZgAAABwAAAAvIYst8wIxj+g6PJcgyW0PwCAED/uAAAAAAAAAAGZAAAAcAAAAOSkN/pBIcY/oOjyXIMltD8AQBE/7gAAAAAAAAABmgAAAHAAAACUigWO1D/GP6Do8lyDJbQ/AMASPywBAAAAAAAAAZsAAABwAAAAVP9Yw6Fqxj+g6PJcgyW0PwCAEz88AQAAAAAAAAGcAAAAcAAAACgDMpqpocY/oOjyXIMltD8AQBQ/PAEAAAAAAAABnQAAAHAAAACYXVNjCevGP6Do8lyDJbQ/AMAUP0wBAAAAAAAAAZ4AAABwAAAACLh0LGk0xz+g6PJcgyW0PwDAFD9MAQAAAAAAAAGfAAAAcAAAAHQSlvXIfcc/oOjyXIMltD8AABU/WwEAAAAAAAABoAAAAHAAAADkbLe+KMfHP6Do8lyDJbQ/AAAWP2sBAAAAAAAAAaEAAABwAAAA3I6b2KUWyD+g6PJcgyW0PwCAFj9rAQAAAAAAAAGiAAAAcAAAANiwf/IiZsg/oOjyXIMltD8AQBY/awEAAAAAAAABowAAAHAAAADQ0mMMoLXIP6Do8lyDJbQ/AAAWP3sBAAAAAAAAAaQAAABwAAAAyPRHJh0FyT+g6PJcgyW0PwCAFj97AQAAAAAAAAGlAAAAcAAAANSlseHUYMk/oOjyXIMltD8AwBY/igEAAAAAAAABpgAAAHAAAABoHt7tqcLJP6Do8lyDJbQ/AEAWP4oBAAAAAAAAAacAAABwAAAAECaQm7kwyj8QFN6X+BW0PwAAFj+KAQAAAAAAAAGoAAAAcAAAALgtQknJnso/gD/J0m0GtD8AABY/qQEAAAAAAAABqQAAAHAAAADUbTGmuwbLP/BqtA3j9rM/AAAWP6kBAAAAAAAAAaoAAABwAAAAaOZdspBoyz9glp9IWOezPwAAFj+pAQAAAAAAAAGrAAAAcAAAAABfir5lyss/PO11vkLIsz8AABY/qQEAAAAAAAABrAAAAHAAAAAIEPR5HSbMPxxETDQtqbM/AIAWP7kBAAAAAAAAAa0AAABwAAAAADLYk5p1zD/4miKqF4qzPwDAFj+5AQAAAAAAAAGuAAAAcAAAAPxTvK0Xxcw/2PH4HwJrsz8AgBc/yQEAAAAAAAABrwAAAHAAAAD0daDHlBTNP7hIz5XsS7M/AMAXP8kBAAAAAAAAAbAAAABwAAAAZNDBkPRdzT+Un6UL1yyzPwDAFz/YAQAAAAAAAAGxAAAAcAAAAExjIAk3oc0/dPZ7gcENsz8AABg/2AEAAAAAAAABsgAAAHAAAACkLrwwXN7NP1RNUver7rI/AEAXP+gBAAAAAAAAAbMAAABwAAAAfDKVB2QVzj/AeD0yId+yPwAAFz/oAQAAAAAAAAG0AAAAcAAAADin6DwxQM4/MKQobZbPsj8AABc/+AEAAAAAAAABtQAAAHAAAABwVHkh4WTOPzCkKG2Wz7I/AAAXP/gBAAAAAAAAAbYAAABwAAAAmHKEZFZ9zj+gzxOoC8CyPwBAFj8HAgAAAAAAAAG3AAAAcAAAADjJzFauj84/oM8TqAvAsj8AABY/BwIAAAAAAAABuAAAAHAAAABEWFL46JvOP6DPE6gLwLI/AIAVPwcCAAAAAAAAAbkAAABwAAAARFhS+Oibzj+gzxOoC8CyPwAAFT8XAgAAAAAAAAG6AAAAcAAAALyQj6fLlc4/MKQobZbPsj8AQBM/FwIAAAAAAAABuwAAAHAAAAAgOke1c4POP1RNUver7rI/AIASPxcCAAAAAAAAAbwAAABwAAAAcFR5IeFkzj909nuBwQ2zPwCAET82AgAAAAAAAAG9AAAAcAAAALTfJewTOs4/KHS60GE8sz8AABE/NgIAAAAAAAABvgAAAHAAAADwatK2Rg/OP9jx+B8Ca7M/AIARPzYCAAAAAAAAAb8AAABwAAAAMPZ+gXnkzT+MbzdvopmzPwDAET9VAgAAAAAAAAHAAAAAcAAAAFzypapxrc0/PO11vkLIsz8AgBI/VQIAAAAAAAABwQAAAHAAAACI7szTaXbNP4A/ydJtBrQ/AMASP1UCAAAAAAAAAcIAAABwAAAAuOrz/GE/zT80vQciDjW0PwCAEz9VAgAAAAAAAAHDAAAAcAAAAFgfWNU8As0/5DpGca5jtD8AwBM/ZQIAAAAAAAABxAAAAHAAAABwjPlc+r7MP5y4hMBOkrQ/AAAVP2UCAAAAAAAAAcUAAABwAAAAeGoVQ31vzD/gCtjUedC0PwCAFT91AgAAAAAAAAHGAAAAcAAAAPiAbtjiGcw/kIgWJBr/tD8AQBU/dQIAAAAAAAABxwAAAHAAAADYQH978LHLP7QxQK4vHrU/AAAVP4QCAAAAAAAAAcgAAABwAAAARMhSbxtQyz9EBlVzui21PwAAFT+EAgAAAAAAAAHJAAAAcAAAALRPJmNG7so/9IOTwlpctT8AABU/lAIAAAAAAAABygAAAHAAAACknrynjpLKPxgtvUxwe7U/AIAVP5QCAAAAAAAAAcsAAABwAAAAmO1S7NY2yj+oAdIR+4q1PwDAFT+jAgAAAAAAAAHMAAAAcAAAAJA86TAf28k/ONbm1oWatT8AwBU/owIAAAAAAAABzQAAAHAAAACAi391Z3/JP8iq+5sQqrU/AAAWP6gCAAAAAAAAAc4AAABwAAAAeNoVuq8jyT9cfxBhm7m1PwAAFj+oAgAAAAAAAAHPAAAAcAAAAOBh6a3awcg/XH8QYZu5tT8AABY/uAIAAAAAAAAB0AAAAHAAAABM6byhBWDIP1x/EGGbubU/AIAWP7gCAAAAAAAAAdEAAABwAAAAuHCQlTD+xz9cfxBhm7m1PwDAFj/HAgAAAAAAAAHSAAAAcAAAAKy/Jtp4osc/XH8QYZu5tT8AwBY/xwIAAAAAAAAB0wAAAHAAAAC0nULA+1LHP1x/EGGbubU/AAAXP9cCAAAAAAAAAdQAAABwAAAAREMh95sJxz/IqvubEKq1PwCAFz/XAgAAAAAAAAHVAAAAcAAAAFywwn5ZxsY/ONbm1oWatT8AwBc/5wIAAAAAAAAB1gAAAHAAAACIrOmnUY/GP6gB0hH7irU/AMAXP+cCAAAAAAAAAdcAAABwAAAAQHDTIWdexj8YLb1McHu1PwAAGD/2AgAAAAAAAAHYAAAAcAAAAAjDQj23OcY/iFioh+VrtT8AABg/9gIAAAAAAAAB2QAAAHAAAABY3XSpJBvGP4hYqIfla7U/AAAYP/YCAAAAAAAAAdoAAABwAAAAOL9pZq8Cxj+IWKiH5Wu1PwBAFz8VAwAAAAAAAAHbAAAAcAAAACQw5MR09sU/iFioh+VrtT8AABc/FQMAAAAAAAAB3AAAAHAAAAAQoV4jOurFP/SDk8JaXLU/AEAVPxUDAAAAAAAAAd0AAABwAAAAEKFeIzrqxT9kr379z0y1PwCAFD8VAwAAAAAAAAHeAAAAcAAAABChXiM66sU/ZK9+/c9MtT8AABM/JQMAAAAAAAAB3wAAAHAAAACcaCF0V/DFP9TaaThFPbU/AEASPyUDAAAAAAAAAeAAAABwAAAArPemFZL8xT9EBlVzui21PwDADz81AwAAAAAAAAHhAAAAcAAAANQVslgHFcY/RAZVc7ottT8AwA4/NQMAAAAAAAAB4gAAAHAAAACA+3/smTPGP7QxQK4vHrU/AAAIP0QDAAAAAAAAAeMAAABwAAAAvKgQ0UlYxj8kXSvppA61PwAABT9EAwAAAAAAAAHkAAAAcAAAAHgdZAYXg8Y/kIgWJBr/tD8AALw+VAMAAAAAAAAB5QAAAHAAAAA8krc75K3GPwC0AV+P77Q/AACZPlQDAAAAAAAAAeYAAABwAAAAhM7Nwc7exj/gCtjUedC0PwCAhD5kAwAAAAAAAAHnAAAAcAAAAMB7XqZ+A8c/vGGuSmSxtD8AAHw+ZAMAAAAAAAAB6AAAAHAAAACAXqwHNtltP44saE7Ov+E/AAAcPQAAAAAAAAAAAekAAABwAAAAAHz61uFRbD9q9yKd67vhPwAAVD0PAAAAAAAAAAHqAAAAcAAAAAB8+tbhUWw/2FyARPq54T8AAGA9DwAAAAAAAAAB6wAAAHAAAAAAfPrW4VFsP7QnO5MXtuE/AABoPS4AAAAAAAAAAewAAABwAAAAAHz61uFRbD8ijZg6JrThPwAAcD0uAAAAAAAAAAHtAAAAcAAAAID3IQOP+X4/CE5Pud414T8AACs+AAAAAAAAAAAB7gAAAHAAAACA9yEDj/l+P3azrGDtM+E/AABqPhAAAAAAAAAAAe8AAABwAAAAgPchA4/5fj92s6xg7TPhPwAAeT4QAAAAAAAAAAHwAAAAcAAAAID3IQOP+X4/drOsYO0z4T8AgIE+EAAAAAAAAAAB8QAAAHAAAACA9yEDj/l+P3azrGDtM+E/AICWPhAAAAAAAAAAAfIAAABwAAAAgPchA4/5fj92s6xg7TPhPwAAnz4fAAAAAAAAAAHzAAAAcAAAAID3IQOP+X4/drOsYO0z4T8AAK4+HwAAAAAAAAAB9AAAAHAAAACA9yEDj/l+P3azrGDtM+E/AAC0Pi8AAAAAAAAAAfUAAABwAAAAgPchA4/5fj8ITk+53jXhPwCAuz4vAAAAAAAAAAH2AAAAcAAAAID3IQOP+X4/mujxEdA34T8AAL4+PwAAAAAAAAAB9wAAAHAAAACABsnq5DV+PyyDlGrBOeE/AIDCPj8AAAAAAAAAAfgAAABwAAAAgAbJ6uQ1fj9SuNkbpD3hPwCAxD4/AAAAAAAAAAH5AAAAcAAAAIAGyerkNX4/du0ezYZB4T8AAMk+PwAAAAAAAAAB+gAAAHAAAACABsnq5DV+P5oiZH5pReE/AIDKPj8AAAAAAAAAAfsAAABwAAAAgAbJ6uQ1fj++V6kvTEnhPwAA0D5OAAAAAAAAAAH8AAAAcAAAAEAVcNI6cn0/4ozu4C5N4T8AANI+TgAAAAAAAAAB/QAAAHAAAABAFXDSOnJ9PwbCM5IRUeE/AIDVPl4AAAAAAAAAAf4AAABwAAAAQBVw0jpyfT8q93hD9FThPwAA1z5eAAAAAAAAAAH/AAAAcAAAAEAVcNI6cn0/4MZgTcha4T8AANo+XgAAAAAAAAABAAEAAHAAAABAFXDSOnJ9Pygx66+NYuE/AADbPm4AAAAAAAAAAQEBAABwAAAAQBVw0jpyfT8ENhhrRGzhPwAA3z59AAAAAAAAAAECAQAAcAAAAIAGyerkNX4/4DpFJvt14T8AgOA+fQAAAAAAAAABAwEAAHAAAACABsnq5DV+P7o/cuGxf+E/AIDjPpwAAAAAAAAAAQQBAABwAAAAgPchA4/5fj8m30H1WYvhPwAA5T6cAAAAAAAAAAEFAQAAcAAAAID3IQOP+X4/kn4RCQKX4T8AAOg+rAAAAAAAAAABBgEAAHAAAACA6HobOb1/PwAe4RyqouE/AADpPqwAAAAAAAAAAQcBAABwAAAAAO3pmXFAgD9svbAwUq7hPwAA7D6sAAAAAAAAAAEIAQAAcAAAAKBlFqZGooA/2FyARPq54T8AAO0+vAAAAAAAAAABCQEAAHAAAAAg3kKyGwSBP0T8T1iixeE/AIDtPrwAAAAAAAAAAQoBAABwAAAAoFZvvvBlgT+ymx9sStHhPwAA7j7LAAAAAAAAAAELAQAAcAAAAGDPm8rFx4E/Hjvvf/Lc4T8AAPA+ywAAAAAAAAABDAEAAHAAAADgR8jWmimCP4ravpOa6OE/AADxPtsAAAAAAAAAAQ0BAABwAAAAYMD04m+Lgj9m3+tOUfLhPwCA8j7bAAAAAAAAAAEOAQAAcAAAAOA4Ie9E7YI/1H67Yvn94T8AgPM+2wAAAAAAAAABDwEAAHAAAADAsU37GU+DP66D6B2wB+I/AAD4PusAAAAAAAAAARABAABwAAAAQCp6B++wgz8aI7gxWBPiPwAA+j7rAAAAAAAAAAERAQAAcAAAAEAqegfvsIM/9Cfl7A4d4j8AgPw++gAAAAAAAAABEgEAAHAAAADAoqYTxBKEP9AsEqjFJuI/AID9PvoAAAAAAAAAARMBAABwAAAAYBvTH5l0hD+qMT9jfDDiPwCA/T4KAQAAAAAAAAEUAQAAcAAAAGAb0x+ZdIQ/hDZsHjM64j8AAP4+CgEAAAAAAAABFQEAAHAAAABgG9MfmXSEP/DVOzLbReI/AAD/Pg4BAAAAAAAAARYBAABwAAAAYBvTH5l0hD9edQtGg1HiPwCA/z4OAQAAAAAAAAEXAQAAcAAAAACU/ytu1oQ/yhTbWStd4j8AgAA/HgEAAAAAAAABGAEAAHAAAAAAlP8rbtaEPzS0qm3TaOI/AMAAPx4BAAAAAAAAARkBAABwAAAAgAwsOEM4hT+iU3qBe3TiPwDAAD8uAQAAAAAAAAEaAQAAcAAAAIAMLDhDOIU/DvNJlSOA4j8AAAE/LgEAAAAAAAABGwEAAHAAAACADCw4QziFP36SGanLi+I/AAABPz0BAAAAAAAAARwBAABwAAAAgAwsOEM4hT/qMem8c5fiPwAAAT89AQAAAAAAAAEdAQAAcAAAAIAMLDhDOIU/6GtbKQ2l4j8AgAE/PQEAAAAAAAABHgEAAHAAAAAAhVhEGJqFP1YLKz21sOI/AMABP10BAAAAAAAAAR8BAABwAAAAoP2EUO37hT/CqvpQXbziPwDAAT9dAQAAAAAAAAEgAQAAcAAAAGB2sVzCXYY/LkrKZAXI4j8AAAI/XQEAAAAAAAABIQEAAHAAAADA7t1ol7+GP5rpmXit0+I/AAACP10BAAAAAAAAASIBAABwAAAAQGcKdWwhhz907sYzZN3iPwAAAj9sAQAAAAAAAAEjAQAAcAAAAADgNoFBg4c/4I2WRwzp4j8AgAI/bAEAAAAAAAABJAEAAHAAAACgWGONFuWHP7qSwwLD8uI/AMACP3wBAAAAAAAAASUBAABwAAAAoFhjjRblhz+Wl/C9efziPwDAAT98AQAAAAAAAAEmAQAAcAAAACDRj5nrRog/cJwdeTAG4z8AQAE/iwEAAAAAAAABJwEAAHAAAAAg0Y+Z60aIP0qhSjTnD+M/AAACP4sBAAAAAAAAASgBAABwAAAAINGPmetGiD8opnfvnRnjPwCAAj+bAQAAAAAAAAEpAQAAcAAAACDRj5nrRog/AqukqlQj4z8AQAM/mwEAAAAAAAABKgEAAHAAAAAg0Y+Z60aIP9yv0WULLeM/AMADP6sBAAAAAAAAASsBAABwAAAAINGPmetGiD8kGlzI0DTjPwBAAz+rAQAAAAAAAAEsAQAAcAAAAMBJvKXAqIg/boTmKpY84z8AAAM/ugEAAAAAAAABLQEAAHAAAADASbylwKiIP7TucI1bROM/AAADP7oBAAAAAAAAAS4BAABwAAAAwEm8pcCoiD/8WPvvIEzjPwAAAz/KAQAAAAAAAAEvAQAAcAAAAMBJvKXAqIg/RMOFUuZT4z8AAAM/ygEAAAAAAAABMAEAAHAAAADASbylwKiIP44tELWrW+M/AAADP9oBAAAAAAAAATEBAABwAAAAwEm8pcCoiD/Wl5oXcWPjPwCAAz/aAQAAAAAAAAEyAQAAcAAAAMBJvKXAqIg/sJzH0idt4z8AwAM/6QEAAAAAAAABMwEAAHAAAADASbylwKiIP/gGUjXtdOM/AMADP+kBAAAAAAAAATQBAABwAAAAwEm8pcCoiD/SC3/wo37jPwAABD/5AQAAAAAAAAE1AQAAcAAAAMBJvKXAqIg/rhCsq1qI4z8AAAQ/+QEAAAAAAAABNgEAAHAAAADASbylwKiIP4gV2WYRkuM/AAAEP/kBAAAAAAAAATcBAABwAAAAwEm8pcCoiD9iGgYiyJvjPwAABj8IAgAAAAAAAAE4AQAAcAAAACDRj5nrRog/0rnVNXCn4z8AAAc/CAIAAAAAAAABOQEAAHAAAAAg0Y+Z60aIPzxZpUkYs+M/AMAHPxgCAAAAAAAAAToBAABwAAAAoFhjjRblhz88kxe2scDjPwAACD8YAgAAAAAAAAE7AQAAcAAAAKBYY40W5Yc/Os2JIkvO4z8AAAg/KAIAAAAAAAABPAEAAHAAAAAA4DaBQYOHPzgH/I7k2+M/AAAIPygCAAAAAAAAAT0BAABwAAAAQGcKdWwhhz+mpsuijOfjPwCACD83AgAAAAAAAAE+AQAAcAAAAMDu3WiXv4Y/pOA9Dyb14z8AwAg/NwIAAAAAAAABPwEAAHAAAABgdrFcwl2GP6IasHu/AuQ/AIAJP0cCAAAAAAAAAUABAABwAAAAoP2EUO37hT8Oun+PZw7kPwDACT9HAgAAAAAAAAFBAQAAcAAAAACFWEQYmoU/fFlPow8a5D8AgAo/VwIAAAAAAAABQgEAAHAAAACADCw4QziFP3qTwQ+pJ+Q/AMAKP1cCAAAAAAAAAUMBAABwAAAAAJT/K27WhD/mMpEjUTPkPwCACz9mAgAAAAAAAAFEAQAAcAAAAGAb0x+ZdIQ/VNJgN/k+5D8AwAs/ZgIAAAAAAAABRQEAAHAAAADAoqYTxBKEPzDXjfKvSOQ/AMALP3YCAAAAAAAAAUYBAABwAAAAQCp6B++wgz+cdl0GWFTkPwAADD92AgAAAAAAAAFHAQAAcAAAAMCxTfsZT4M/dnuKwQ5e5D8AAAw/hQIAAAAAAAABSAEAAHAAAADgOCHvRO2CP1CAt3zFZ+Q/AAAMP4UCAAAAAAAAAUkBAABwAAAAYMD04m+Lgj8sheQ3fHHkPwCADD+VAgAAAAAAAAFKAQAAcAAAAOBHyNaaKYI/BooR8zJ75D8AwAw/lQIAAAAAAAABSwEAAHAAAABgz5vKxceBP+COPq7phOQ/AIANP6UCAAAAAAAAAUwBAABwAAAAoFZvvvBlgT8o+cgQr4zkPwDADT+lAgAAAAAAAAFNAQAAcAAAACDeQrIbBIE/cGNTc3SU5D8AAA8/pQIAAAAAAAABTgEAAHAAAACgZRamRqKAP0xogC4rnuQ/AIAPP7QCAAAAAAAAAU8BAABwAAAAAO3pmXFAgD+U0gqR8KXkPwDADz+0AgAAAAAAAAFQAQAAcAAAAADt6ZlxQIA/btc3TKev5D8AABA/xAIAAAAAAAABUQEAAHAAAACA6HobOb1/P7ZBwq5st+Q/AAAQP8QCAAAAAAAAAVIBAABwAAAAgOh6Gzm9fz+QRu9pI8HkPwAAED/UAgAAAAAAAAFTAQAAcAAAAIDoehs5vX8/bEscJdrK5D8AQA8/1AIAAAAAAAABVAEAAHAAAACA6HobOb1/P0hQSeCQ1OQ/AAAPP+MCAAAAAAAAAVUBAABwAAAAgOh6Gzm9fz8iVXabR97kPwCADz/jAgAAAAAAAAFWAQAAcAAAAIDoehs5vX8/jvRFr+/p5D8AwA8/8wIAAAAAAAABVwEAAHAAAACA6HobOb1/P/qTFcOX9eQ/AIAQP/MCAAAAAAAAAVgBAABwAAAAgOh6Gzm9fz/6zYcvMQPlPwDAED8CAwAAAAAAAAFZAQAAcAAAAIDoehs5vX8/Zm1XQ9kO5T8AwBA/AgMAAAAAAAABWgEAAHAAAACA6HobOb1/P9IMJ1eBGuU/AAARPxIDAAAAAAAAAVsBAABwAAAAAO3pmXFAgD/SRpnDGijlPwBAED8SAwAAAAAAAAFcAQAAcAAAAKBlFqZGooA/0IALMLQ15T8AABA/MAMAAAAAAAABXQEAAHAAAAAg3kKyGwSBP866fZxNQ+U/AAAQPzADAAAAAAAAAV4BAABwAAAAoFZvvvBlgT/O9O8I51DlPwAAED8/AwAAAAAAAAFfAQAAcAAAAGDPm8rFx4E/zi5idYBe5T8AABA/PwMAAAAAAAABYAEAAHAAAADgR8jWmimCP8xo1OEZbOU/AAAQP08DAAAAAAAAAWEBAABwAAAA4Dgh70Ttgj84CKT1wXflPwAAED9PAwAAAAAAAAFiAQAAcAAAAMCxTfsZT4M/OEIWYluF5T8AABA/XwMAAAAAAAABYwEAAHAAAABAKnoH77CDP6Th5XUDkeU/AAAQP18DAAAAAAAAAWQBAABwAAAAwKKmE8QShD8QgbWJq5zlPwAAED9fAwAAAAAAAAFlAQAAcAAAAGAb0x+ZdIQ/fCCFnVOo5T8AQA8/bgMAAAAAAAABZgEAAHAAAAAAlP8rbtaEP+q/VLH7s+U/AAAPP24DAAAAAAAAAWcBAABwAAAAAIVYRBiahT/o+cYdlcHlPwAADz+NAwAAAAAAAAFoAQAAcAAAAKD9hFDt+4U/5jM5ii7P5T8AAA8/jQMAAAAAAAABaQEAAHAAAABgdrFcwl2GP+Ztq/bH3OU/AIAPP40DAAAAAAAAAWoBAABwAAAAwO7daJe/hj/mpx1jYerlPwDADz+NAwAAAAAAAAFrAQAAcAAAAEBnCnVsIYc/5OGPz/r35T8AwA8/nQMAAAAAAAABbAEAAHAAAAAA4DaBQYOHP3S2pJSFB+Y/AAAQP60DAAAAAAAAAW0BAABwAAAAAOA2gUGDhz+YJVyyARnmPwAAED+tAwAAAAAAAAFuAQAAcAAAAADgNoFBg4c/TC+2KG8s5j8AABA/vAMAAAAAAAABbwEAAHAAAACgWGONFuWHPwI5EJ/cP+Y/AIAQP7wDAAAAAAAAAXABAABwAAAAoFhjjRblhz9I3QxuO1XmPwDAED/MAwAAAAAAAAFxAQAAcAAAACDRj5nrRog/kIEJPZpq5j8AwBA/zAMAAAAAAAABcgEAAHAAAAAg0Y+Z60aIP9glBgz5f+Y/AAARP9wDAAAAAAAAAXMBAABwAAAAINGPmetGiD8gygLbV5XmPwCAET/cAwAAAAAAAAF0AQAAcAAAACDRj5nrRog/1NNcUcWo5j8AwBE/6wMAAAAAAAABdQEAAHAAAAAg0Y+Z60aIP/hCFG9BuuY/AEARP+sDAAAAAAAAAXYBAABwAAAAINGPmetGiD8assuMvcvmPwAAET/7AwAAAAAAAAF3AQAAcAAAAMBJvKXAqIg/PCGDqjnd5j8AABE/+wMAAAAAAAABeAEAAHAAAADASbylwKiIP871l2/E7OY/AAARPwoEAAAAAAAAAXkBAABwAAAAwEm8pcCoiD/MLwrcXfrmPwAAEj8KBAAAAAAAAAF6AQAAcAAAAMBJvKXAqIg/XgQfoegJ5z8AgBI/GgQAAAAAAAABewEAAHAAAADASbylwKiIP1w+kQ2CF+c/AEASPxoEAAAAAAAAAXwBAABwAAAAwEm8pcCoiD/uEqbSDCfnPwAAEj8qBAAAAAAAAAF9AQAAcAAAAMBJvKXAqIg/7EwYP6Y05z8AgBI/KgQAAAAAAAABfgEAAHAAAADASbylwKiIP+qGiqs/Quc/AMASPzkEAAAAAAAAAX8BAABwAAAAwEm8pcCoiD/qwPwX2U/nPwBAEj85BAAAAAAAAAGAAQAAcAAAAMBJvKXAqIg/epUR3WNf5z8AABI/SQQAAAAAAAABgQEAAHAAAADASbylwKiIP3jPg0n9bOc/AIASP0kEAAAAAAAAAYIBAABwAAAAQMLosZUKiT8KpJgOiHznPwDAEj9JBAAAAAAAAAGDAQAAcAAAAOA6Fb5qbIk/mnit0xKM5z8AwBI/WQQAAAAAAAABhAEAAHAAAABgs0HKP86JPyxNwpidm+c/AAATP1kEAAAAAAAAAYUBAABwAAAAICxu1hQwij++IdddKKvnPwBAEj9oBAAAAAAAAAGGAQAAcAAAAICkmuLpkYo/TvbrIrO65z8AABI/aAQAAAAAAAABhwEAAHAAAABAHcfuvvOKP3Blo0AvzOc/AAATP3gEAAAAAAAAAYgBAABwAAAAQB3H7r7zij8COrgFutvnPwCAEz94BAAAAAAAAAGJAQAAcAAAAOCV8/qTVYs/JKlvIzbt5z8AwBI/hwQAAAAAAAABigEAAHAAAABgDiAHabeLP9qyyZmjAOg/AEASP4cEAAAAAAAAAYsBAABwAAAA4IZMEz4ZjD9qh95eLhDoPwCAEj+XBAAAAAAAAAGMAQAAcAAAAOCGTBM+GYw/jPaVfKoh6D8AwBI/lwQAAAAAAAABjQEAAHAAAACA/3gfE3uMPyDLqkE1Meg/AMASP6cEAAAAAAAAAY4BAABwAAAAgP94HxN7jD8eBR2uzj7oPwAAEz+nBAAAAAAAAAGPAQAAcAAAAID/eB8Te4w/HD+PGmhM6D8AQBI/tgQAAAAAAAABkAEAAHAAAACA/3gfE3uMPxx5AYcBWug/AAASP7YEAAAAAAAAAZEBAABwAAAAgP94HxN7jD8as3PzmmfoPwAAEj/GBAAAAAAAAAGSAQAAcAAAAID/eB8Te4w/qoeIuCV36D8AABI/xgQAAAAAAAABkwEAAHAAAACA/3gfE3uMPzxcnX2whug/AEARP9YEAAAAAAAAAZQBAABwAAAAgP94HxN7jD/MMLJCO5boPwAAET/WBAAAAAAAAAGVAQAAcAAAAID/eB8Te4w/XAXHB8al6D8AABI/5QQAAAAAAAABlgEAAHAAAACA/3gfE3uMPxAPIX4zueg/AIASP+UEAAAAAAAAAZcBAABwAAAA4IZMEz4ZjD/IGHv0oMzoPwDAEj/lBAAAAAAAAAGYAQAAcAAAAGAOIAdpt4s/Dr13w//h6D8AABM/9QQAAAAAAAABmQEAAHAAAABgDiAHabeLP+j7FutP+eg/AAATP/UEAAAAAAAAAZoBAABwAAAA4JXz+pNViz/COrYSoBDpPwAAEz8UBQAAAAAAAAGbAQAAcAAAAOCV8/qTVYs/dEQQiQ0k6T8AQBI/FAUAAAAAAAABnAEAAHAAAADglfP6k1WLP7zoDFhsOek/AAASPxQFAAAAAAAAAZ0BAABwAAAAQB3H7r7zij/eV8R16ErpPwAAEj8UBQAAAAAAAAGeAQAAcAAAAICkmuLpkYo/cizZOnNa6T8AABI/JAUAAAAAAAABnwEAAHAAAACApJri6ZGKPwIB7v/9aek/AAATPyQFAAAAAAAAAaABAABwAAAAICxu1hQwij+U1QLFiHnpPwCAEz8pBQAAAAAAAAGhAQAAcAAAACAsbtYUMIo/JKoXihOJ6T8AwBM/KQUAAAAAAAABogEAAHAAAABgs0HKP86JP7R+LE+emOk/AAAUPzkFAAAAAAAAAaMBAABwAAAAYLNByj/OiT+yuJ67N6bpPwBAEz85BQAAAAAAAAGkAQAAcAAAAGCzQco/zok/Qo2zgMK16T8AABM/SQUAAAAAAAABpQEAAHAAAADgOhW+amyJP0LHJe1bw+k/AIATP0kFAAAAAAAAAaYBAABwAAAAQMLosZUKiT/Smzqy5tLpPwDAEz9YBQAAAAAAAAGnAQAAcAAAAEDC6LGVCok/+Aryz2Lk6T8AwBI/WAUAAAAAAAABqAEAAHAAAADASbylwKiIP6wUTEbQ9+k/AEASP2gFAAAAAAAAAakBAABwAAAAwEm8pcCoiD9gHqa8PQvqPwCAEj9oBQAAAAAAAAGqAQAAcAAAAMBJvKXAqIg/hI1d2rkc6j8AwBI/dwUAAAAAAAABqwEAAHAAAADASbylwKiIP6b8FPg1Luo/AIATP3cFAAAAAAAAAawBAABwAAAAwEm8pcCoiD820Sm9wD3qPwDAEz+HBQAAAAAAAAGtAQAAcAAAAMBJvKXAqIg/NgucKVpL6j8AwBM/hwUAAAAAAAABrgEAAHAAAADASbylwKiIP6Kqaz0CV+o/AAAUP5cFAAAAAAAAAa8BAABwAAAAwEm8pcCoiD98r5j4uGDqPwAAFD+XBQAAAAAAAAGwAQAAcAAAAMBJvKXAqIg/VrTFs29q6j8AABQ/lwUAAAAAAAABsQEAAHAAAADASbylwKiIP6AeUBY1cuo/AMASP7YFAAAAAAAAAbIBAABwAAAAQMLosZUKiT9Y7jcgCXjqPwBAEj+2BQAAAAAAAAGzAQAAcAAAAOA6Fb5qbIk/fCN90et76j8AgBE/tgUAAAAAAAABtAEAAHAAAABgs0HKP86JP6BYwoLOf+o/AAARP7YFAAAAAAAAAbUBAABwAAAAYLNByj/OiT+gWMKCzn/qPwAAET/GBQAAAAAAAAG2AQAAcAAAAGCzQco/zok/oFjCgs5/6j8AABE/xgUAAAAAAAABtwEAAHAAAACApJri6ZGKPw6+Hyrdfeo/AAARP8YFAAAAAAAAAbgBAABwAAAAQB3H7r7zij/qiNp4+nnqPwAAET/GBQAAAAAAAAG5AQAAcAAAAGAOIAdpt4s/oB5QFjVy6j8AABE/1QUAAAAAAAABugEAAHAAAACA/3gfE3uMPzJ/gAKNZuo/AAARP+UFAAAAAAAAAbsBAABwAAAAoPDRN70+jT8QEMnkEFXqPwDADz/0BQAAAAAAAAG8AQAAcAAAACBp/kOSoI0/NtEpvcA96j8AQA8/9AUAAAAAAAABvQEAAHAAAAAA4ipQZwKOPzpdReSNIuo/AAAPPwQGAAAAAAAAAb4BAABwAAAAAOIqUGcCjj+qTr6yaQXqPwAADz8EBgAAAAAAAAG/AQAAcAAAAADiKlBnAo4/HEA3gUXo6T8AAA8/FAYAAAAAAAABwAEAAHAAAAAA4ipQZwKOP2b8ap4+x+k/AAAPPxQGAAAAAAAAAcEBAABwAAAAgFpXXDxkjj8gHvxiRqTpPwCADz8jBgAAAAAAAAHCAQAAcAAAAADTg2gRxo4/lNUCxYh56T8AwA8/IwYAAAAAAAABwwEAAHAAAACAS7B05iePP0y9IR33SOk/AEAOPzMGAAAAAAAAAcQBAABwAAAAwDwJjZDrjz/mb/vDghTpPwCADT8zBgAAAAAAAAHFAQAAcAAAAOAWsVKdV5A/olcaHPHj6D8AgA0/QwYAAAAAAAABxgEAAHAAAACQj91ecrmQP8iklhtuseg/AMANP0MGAAAAAAAAAccBAABwAAAAIAgKa0cbkT9gV3DC+XzoPwCADj9SBgAAAAAAAAHIAQAAcAAAALCANnccfZE/jGp6Vd086D8AwA4/UgYAAAAAAAAByQEAAHAAAACgNXkJ3A+SP5BIPzfe+Oc/AMANP1IGAAAAAAAAAcoBAABwAAAAcOq7m5uikj8qwaZx0LbnPwBADT9iBgAAAAAAAAHLAQAAcAAAAABj6KdwBJM/eAn2tZZ65z8AwAk/YgYAAAAAAAABzAEAAHAAAABQn/4tWzWTP6IcAEl6Ouc/AAAIP3EGAAAAAAAAAc0BAABwAAAA4BcrOjCXkz+ExX95mPLmPwDAAj9xBgAAAAAAAAHOAQAAcAAAAEBUQcAayJM/+AiiAqis5j8AgAA/gQYAAAAAAAABzwEAAHAAAACwzG3M7ymUP7S2Tu58buY/AAD6PoEGAAAAAAAAAdABAABwAAAAEAmEUtpalD+UmUCLNDTmPwCA9z6RBgAAAAAAAAHRAQAAcAAAAGBFmtjEi5Q/CBfVgN375T8AAPU+kQYAAAAAAAAB0gEAAHAAAACggbBer7yUP+j5xh2VweU/AAD0PqAGAAAAAAAAAdMBAABwAAAAoIGwXq+8lD/K3Li6TIflPwAA9T6gBgAAAAAAAAHUAQAAcAAAAKCBsF6vvJQ/zvTvCOdQ5T8AgPU+sAYAAAAAAAAB1QEAAHAAAACggbBer7yUPxp3sblGIuU/AID1PrAGAAAAAAAAAdYBAABwAAAA4L3G5JntlD9o+XJqpvPkPwAA9j7ABgAAAAAAAAHXAQAAcAAAADD63GqEHpU/2rB5zOjI5D8AAPY+wAYAAAAAAAAB2AEAAHAAAAAw+txqhB6VP94CI4ccoOQ/AAD2Ps8GAAAAAAAAAdkBAABwAAAA4L3G5JntlD/iVMxBUHfkPwCA9D7PBgAAAAAAAAHaAQAAcAAAAKCBsF6vvJQ/wnEwS6FK5D8AAPQ+3wYAAAAAAAAB2wEAAHAAAAAQCYRS2lqUP6COlFTyHeQ/AADzPt8GAAAAAAAAAdwBAABwAAAAgJBXRgX5kz+Aq/hdQ/HjPwAA8j7uBgAAAAAAAAHdAQAAcAAAAJDbFLRFZpM/hP2hGHfI4z8AAPE+7gYAAAAAAAAB3gEAAHAAAADAJtIhhtOSPzwfM91+peM/AADwPv4GAAAAAAAAAd8BAABwAAAAoDV5CdwPkj/2QMShhoLjPwAA7z7+BgAAAAAAAAHgAQAAcAAAALCANnccfZE/RP33vn9h4z8AAO4+DgcAAAAAAAAB4QEAAHAAAACQj91ecrmQP5K5K9x4QOM/AADtPg4HAAAAAAAAAeIBAABwAAAAwDwJjZDrjz/edV/5cR/jPwAA7D4dBwAAAAAAAAHjAQAAcAAAACBp/kOSoI0/Av1NZYj64j8AAOs+HQcAAAAAAAAB5AEAAHAAAABgDiAHabeLP5rpmXit0+I/AADqPi0HAAAAAAAAAeUBAABwAAAAYLNByj/OiT8w1uWL0qziPwAA6j4tBwAAAAAAAAHmAQAAcAAAAKBYY40W5Yc/7Pd2UNqJ4j8AAOo+MAcAAAAAAAAB5wEAAHAAAABgdrFcwl2GPzS0qm3TaOI/AADqPkAHAAAAAAAAAegBAABwAAAAAJT/K27WhD+mpSM8r0viPwAA6j5ABwAAAAAAAAHpAQAAcAAAAMCxTfsZT4M/GJecCosu4j8AgOU+TwcAAAAAAAAB6gEAAHAAAABgwPTib4uCP9K4Lc+SC+I/AIDjPk8HAAAAAAAAAesBAABwAAAAYM+bysXHgT/UCteJxuLhPwAA1T5uBwAAAAAAAAHsAQAAcAAAAKBWb77wZYE/kPL14TSy4T8AgM4+bgcAAAAAAAAB7QEAAHAAAACgVm++8GWBP0zaFDqjgeE/AIDDPn4HAAAAAAAAAe4BAABwAAAAoFZvvvBlgT+8kRuc5VbhPwCAvj5+BwAAAAAAAAHvAQAAcAAAAKBWb77wZYE/wOPEVhku4T8AgLo+fgcAAAAAAAAB8AEAAHAAAABgz5vKxceBP+hqs8IvCeE/AIC4Pn4HAAAAAAAAAfEBAABwAAAA4EfI1popgj82J+ffKOjgPwAAuD6OBwAAAAAAAAHyAQAAcAAAAGDA9OJvi4I/pBhgrgTL4D8AALg+jgcAAAAAAAAB8wEAAHAAAADgOCHvRO2CP6ake9XRr+A/AIC9Pp0HAAAAAAAAAfQBAABwAAAA4Dgh70Ttgj/OZdytgZjgPwAAwD6dBwAAAAAAAAH1AQAAcAAAAOA4Ie9E7YI/GFyCNxSF4D8AAMc+rQcAAAAAAAAB9gEAAHAAAADgOCHvRO2CP/bsyhmYc+A/AADKPq0HAAAAAAAAAfcBAABwAAAA4Dgh70Ttgj/4slit/mXgPwCAzz69BwAAAAAAAAH4AQAAcAAAAGDA9OJvi4I/Hq4r8kdc4D8AANI+vQcAAAAAAAAB+QEAAHAAAADgR8jWmimCP2beQ+hzVuA/AIDTPswHAAAAAAAAAfoBAABwAAAA4EfI1popgj9m3kPoc1bgPwAA1D7MBwAAAAAAAAH7AQAAcAAAAGDPm8rFx4E/ihOJmVZa4D8AgNE+6wcAAAAAAAAB/AEAAHAAAABgz5vKxceBP/iyWK3+ZeA/AIDQPusHAAAAAAAAAf0BAABwAAAAYM+bysXHgT+Ih21yiXXgPwAAzz7rBwAAAAAAAAH+AQAAcAAAAGDPm8rFx4E/0CtqQeiK4D8AAM4+6wcAAAAAAAAB/wEAAHAAAABgz5vKxceBP6hqCWk4ouA/AADPPusHAAAAAAAAAQACAABwAAAAYM+bysXHgT+m3u1Ba73gPwCAzz77BwAAAAAAAAEBAgAAcAAAAGDPm8rFx4E/yIcXzIDc4D8AgM4++wcAAAAAAAABAgIAAHAAAADgR8jWmimCP8Q1bhFNBeE/AADOPgsIAAAAAAAAAQMCAABwAAAAYMD04m+Lgj8ITk+53jXhPwAAzj4LCAAAAAAAAAEEAgAAcAAAAOA4Ie9E7YI/4ADTuWFo4T8AAM4+GggAAAAAAAABBQIAAHAAAADAsU37GU+DPyQZtGHzmOE/AADQPhoIAAAAAAAAAQYCAABwAAAAQCp6B++wgz9qMZUJhcnhPwAA0T4qCAAAAAAAAAEHAgAAcAAAAMCiphPEEoQ/+LMAFNwB4j8AANc+KggAAAAAAAABCAIAAHAAAABgG9MfmXSEP/DVOzLbReI/AADaPjoIAAAAAAAAAQkCAABwAAAAgAwsOEM4hT9aXdT36IfiPwCA3T46CAAAAAAAAAEKAgAAcAAAAKD9hFDt+4U/nK8nDBTG4j8AAN8+WQgAAAAAAAABCwIAAHAAAABgdrFcwl2GP7rMNW9cAOM/AADkPlkIAAAAAAAAAQwCAABwAAAAYHaxXMJdhj8kVM40akLjPwAA5j5oCAAAAAAAAAENAgAAcAAAAGB2sVzCXYY/rhCsq1qI4z8AgOk+aAgAAAAAAAABDgIAAHAAAABgdrFcwl2GP4T9oRh3yOM/AADrPmgIAAAAAAAAAQ8CAABwAAAAoP2EUO37hT80tVLUsATkPwAA7j5oCAAAAAAAAAEQAgAAcAAAAIAMLDhDOIU/VNJgN/k+5D8AAO8+eAgAAAAAAAABEQIAAHAAAABgG9MfmXSEPwaKEfMye+Q/AIDwPngIAAAAAAAAARICAABwAAAAQCp6B++wgz/adgdgT7vkPwCA8T6ICAAAAAAAAAETAgAAcAAAAOBHyNaaKYI/smP9zGv75D8AAPQ+iAgAAAAAAAABFAIAAHAAAACgZRamRqKAP2IbroilN+U/AAD1PpcIAAAAAAAAARUCAABwAAAAgAbJ6uQ1fj9eA3c6C27lPwCA9j6XCAAAAAAAAAEWAgAAcAAAAMBBZYk8J3s/6oXiRGKm5T8AgPc+pwgAAAAAAAABFwIAAHAAAAAAfQEolBh4Pwqj8Keq4OU/AAD5PqcIAAAAAAAAARgCAABwAAAAgLidxusJdT9O9UO81R7mPwCA+T63CAAAAAAAAAEZAgAAcAAAAMDkkn3tvnI/bBJSHx5Z5j8AAP4+twgAAAAAAAABGgIAAHAAAACAAuFMmTdxP/yUvSl1keY/AAAAP9YIAAAAAAAAARsCAABwAAAAgF6sBzbZbT/SR0Eq+MPmPwBAAT/WCAAAAAAAAAEcAgAAcAAAAIC3lnU5Q2k/qPrEKnv25j8AwAE/5QgAAAAAAAABHQIAAHAAAACA8jIUkTRmP4CtSCv+KOc/AAADP+UIAAAAAAAAAR4CAABwAAAAAC7PsuglYz96lRHdY1/nPwCAAz/lCAAAAAAAAAEfAgAAcAAAAABMHYKUnmE/UEiV3eaR5z8AAAU/5QgAAAAAAAABIAIAAHAAAAAATB2ClJ5hP3IrMdSVvuc/AIAFP+UIAAAAAAAAASECAABwAAAAAEwdgpSeYT+SDs3KROvnPwAABz/1CAAAAAAAAAEiAgAAcAAAAABMHYKUnmE//CGBtx8S6D8AgAc/9QgAAAAAAAABIwIAAHAAAAAATB2ClJ5hP0QA8PIXNeg/AEAIPwUJAAAAAAAAASQCAABwAAAAAEwdgpSeYT+I3l4uEFjoPwDACD8FCQAAAAAAAAElAgAAcAAAAABMHYKUnmE/zrzNaQh76D8AgAk/FAkAAAAAAAABJgIAAHAAAAAATB2ClJ5hP6Y13/3xn+g/AMAJPxQJAAAAAAAAAScCAABwAAAAAEwdgpSeYT+ArvCR28ToPwDACT8kCQAAAAAAAAEoAgAAcAAAAABMHYKUnmE/xoxfzdPn6D8AAAo/JAkAAAAAAAABKQIAAHAAAAAATB2ClJ5hP3jQK7DaCOk/AMAHPzQJAAAAAAAAASoCAABwAAAAAEwdgpSeYT90RBCJDSTpPwDABj80CQAAAAAAAAErAgAAcAAAAABMHYKUnmE/4B1SCU896T8AQAE/QgkAAAAAAAABLAIAAHAAAAAATB2ClJ5hP7xc8TCfVOk/AID9PkIJAAAAAAAAAS0CAABwAAAAAGlrUUAXYD9wZkunDGjpPwCAtD5hCQAAAAAAAAEuAgAAcAAAAABpa1FAF2A/JnClHXp76T8AgJM+YQkAAAAAAAABLwIAAHAAAAAAaWtRQBdgP7ZEuuIEi+k/AICBPmEJAAAAAAAAATACAABwAAAAAGlrUUAXYD+QSeedu5TpPwAAdz5hCQAAAAAAAAExAgAAcAAAACCvH/1DsZU/uHnkTUuN4T8AACk+AAAAAAAAAAABMgIAAHAAAAAgrx/9Q7GVP7h55E1LjeE/AABnPg8AAAAAAAAAATMCAABwAAAAMPrcaoQelT8m30H1WYvhPwAAdT4PAAAAAAAAAAE0AgAAcAAAALDMbczvKZQ/Aqr8Q3eH4T8AAH8+DwAAAAAAAAABNQIAAHAAAACAkFdGBfmTP3APWuuFheE/AACQPg8AAAAAAAAAATYCAABwAAAAQFRBwBrIkz/edLeSlIPhPwCAlj4vAAAAAAAAAAE3AgAAcAAAAJDbFLRFZpM/TNoUOqOB4T8AAKE+LwAAAAAAAAABOAIAAHAAAADAJtIhhtOSP7o/cuGxf+E/AIClPi8AAAAAAAAAATkCAABwAAAA0HGPj8ZAkj8opc+IwH3hPwAAsT4vAAAAAAAAAAE6AgAAcAAAAED5YoPx3pE/lgotMM974T8AALY+PgAAAAAAAAABOwIAAHAAAACwgDZ3HH2RPwRwitfdeeE/AIDAPj4AAAAAAAAAATwCAABwAAAAcEQg8TFMkT9y1ed+7HfhPwAAxT4+AAAAAAAAAAE9AgAAcAAAACAICmtHG5E/ctXnfux34T8AgMk+TgAAAAAAAAABPgIAAHAAAADQy/PkXOqQP3LV537sd+E/AADLPk4AAAAAAAAAAT8CAABwAAAA0Mvz5FzqkD9y1ed+7HfhPwCAzD5OAAAAAAAAAAFAAgAAcAAAAHBEIPExTJE/ctXnfux34T8AgM0+TgAAAAAAAAABQQIAAHAAAACgNXkJ3A+SP3LV537sd+E/AADQPl4AAAAAAAAAAUICAABwAAAAAGPop3AEkz9y1ed+7HfhPwAA0T5tAAAAAAAAAAFDAgAAcAAAALDMbczvKZQ/ctXnfux34T8AANQ+bQAAAAAAAAABRAIAAHAAAAAgrx/9Q7GVP3LV537sd+E/AADVPn0AAAAAAAAAAUUCAABwAAAAgJHRLZg4lz9y1ed+7HfhPwAA2j6MAAAAAAAAAAFGAgAAcAAAAEDsr2rBIZk/ctXnfux34T8AANw+nAAAAAAAAAABRwIAAHAAAADQv7qzv2ybP3LV537sd+E/AIDfPpwAAAAAAAAAAUgCAABwAAAAMEgIj31Knj/gOkUm+3XhPwAA4T6cAAAAAAAAAAFJAgAAcAAAAJAkQTsIxaA/TqCizQl04T8AAOY+rAAAAAAAAAABSgIAAHAAAABwfx94Ma6iP06gos0JdOE/AADoPqwAAAAAAAAAAUsCAABwAAAAgPgI+M+vpD+8BQB1GHLhPwAA7z7JAAAAAAAAAAFMAgAAcAAAAKiP/brjyaY/KGtdHCdw4T8AAPI+yQAAAAAAAAABTQIAAHAAAAAIRf3AbPyoP5bQusM1buE/AID1PskAAAAAAAAAAU4CAABwAAAA8HIp08qQqz9ym3USU2rhPwAA9z7ZAAAAAAAAAAFPAgAAcAAAAHgZgvH9hq4/TmYwYXBm4T8AAPs+2QAAAAAAAAABUAIAAHAAAADk0GfmXbKwPygx66+NYuE/AID8PukAAAAAAAAAAVECAABwAAAAAAaJMgIVsj9yYQOmuVzhPwAAAT/pAAAAAAAAAAFSAgAAcAAAAEBZtcEbkLM/Tiy+9NZY4T8AAAI/+AAAAAAAAAABUwIAAHAAAADM6PfWHzy1Pyr3eEP0VOE/AEAEP/gAAAAAAAAAAVQCAABwAAAAWHg67CPotj8GwjOSEVHhPwBABT8IAQAAAAAAAAFVAgAAcAAAANB491/th7g/4ozu4C5N4T8AAAg/CAEAAAAAAAABVgIAAHAAAABcCDp18TO6P75XqS9MSeE/AAAJPxcBAAAAAAAAAVcCAABwAAAA+CYCLDDsuz+aImR+aUXhPwAADD8XAQAAAAAAAAFYAgAAcAAAAJRFyuJupL0/CIjBJXhD4T8AAA0/JwEAAAAAAAABWQIAAHAAAAAg1Qz4clC/PwiIwSV4Q+E/AMANPycBAAAAAAAAAVoCAABwAAAAQCMi5QBywD8IiMEleEPhPwAADj83AQAAAAAAAAFbAgAAcAAAAAZrw+8CSME/CIjBJXhD4T8AABA/NwEAAAAAAAABXAIAAHAAAABqCa3sXDDCP5oiZH5pReE/AAARP0YBAAAAAAAAAV0CAABwAAAApImLpkEAwz8svQbXWkfhPwAAFD9GAQAAAAAAAAFeAgAAcAAAAMx65L7rw8M/UPJLiD1L4T8AABU/VgEAAAAAAAABXwIAAHAAAAD0az3XlYfEP+KM7uAuTeE/AEAXP1YBAAAAAAAAAWACAABwAAAANOwbkXpXxT8GwjOSEVHhPwBAGD9mAQAAAAAAAAFhAgAAcAAAAHBs+kpfJ8Y/Kvd4Q/RU4T8AwBk/ZgEAAAAAAAABYgIAAHAAAACo7NgERPfGP04svvTWWOE/AIAaP3UBAAAAAAAAAWMCAABwAAAAOIfpKpaoxz9yYQOmuVzhPwAAHj91AQAAAAAAAAFkAgAAcAAAAEzpvKEFYMg/BPyl/qpe4T8AwB8/hQEAAAAAAAABZQIAAHAAAADwElNpkh3JPygx66+NYuE/AMAhP4UBAAAAAAAAAWYCAABwAAAAoMtu0lnnyT+8y40If2ThPwCAIj+UAQAAAAAAAAFnAgAAcAAAAHyilX6Wyco/TmYwYXBm4T8AACQ/lAEAAAAAAAABaAIAAHAAAACgk+6WQI3LP05mMGFwZuE/AIAkP6QBAAAAAAAAAWkCAABwAAAAzIRHr+pQzD9OZjBhcGbhPwBAJT+kAQAAAAAAAAFqAgAAcAAAAIA9YxiyGs0/TmYwYXBm4T8AwCU/pAEAAAAAAAABawIAAHAAAAAw9n6BeeTNP7zLjQh/ZOE/AMAlP7QBAAAAAAAAAWwCAABwAAAA0B8VSQaizj+WlkhXnGDhPwAAJj+0AQAAAAAAAAFtAgAAcAAAANTyYh47Tc8/cmEDprlc4T8AACc/wwEAAAAAAAABbgIAAHAAAADcxbDzb/jPP7yRG5zlVuE/AIAnP8MBAAAAAAAAAW8CAABwAAAA+BNCte9X0D90J5E5IE/hPwCAKT/TAQAAAAAAAAFwAgAAcAAAAIyMbsHEudA/vlepL0xJ4T8AQCo/0wEAAAAAAAABcQIAAHAAAACWPdh8fBXRP3btHs2GQeE/AAAtP+MBAAAAAAAAAXICAABwAAAAVsMdPwho0T/AHTfDsjvhPwAALj/jAQAAAAAAAAFzAgAAcAAAAEzlAVmFt9E/CE5Pud414T8AwC8/8gEAAAAAAAABdAIAAHAAAADOzqjDHw3SP8DjxFYZLuE/AIAwP/IBAAAAAAAAAXUCAABwAAAA2n8Sf9do0j94eTr0UybhPwBAMT8CAgAAAAAAAAF2AgAAcAAAACLNGpKAwdI/wqlS6n8g4T8AwDE/AgIAAAAAAAABdwIAAHAAAACktsH8GhfTP550DTmdHOE/AMAxPxECAAAAAAAAAXgCAABwAAAAYDwHv6Zp0z96P8iHuhjhPwAAMj8RAgAAAAAAAAF5AgAAcAAAAB7CTIEyvNM/VgqD1tcU4T8AADI/IQIAAAAAAAABegIAAHAAAABkD1WU2xTUPzDVPSX1EOE/AAAyPyECAAAAAAAAAXsCAABwAAAANiQg+KFz1D+eOpvMAw/hPwAAMj8xAgAAAAAAAAF8AgAAcAAAALgNx2I8ydQ/DKD4cxIN4T8AADI/MQIAAAAAAAABfQIAAHAAAAB0kwwlyBvVPwyg+HMSDeE/AAAyP0ACAAAAAAAAAX4CAABwAAAAMhlS51Nu1T/oarPCLwnhPwAAMj9AAgAAAAAAAAF/AgAAcAAAAD7Ku6ILytU/VtAQaj4H4T8AADI/QAIAAAAAAAABgAIAAHAAAADSQuiu4CvWPzKby7hbA+E/AAAyP1ACAAAAAAAAAYECAABwAAAAolezEqeK1j8ym8u4WwPhPwAAMj9QAgAAAAAAAAGCAgAAcAAAAK4IHc5e5tY/oAApYGoB4T8AADI/YAIAAAAAAAABgwIAAHAAAAD2VSXhBz/XPw5mhgd5/+A/AIAyP2ACAAAAAAAAAYQCAABwAAAAis5R7dyg1z98y+Ouh/3gPwDAMj9/AgAAAAAAAAGFAgAAcAAAAKgOQUrPCNg/fMvjrof94D8AwDI/fwIAAAAAAAABhgIAAHAAAAAA687+sm3YP3zL466H/eA/AAAzP38CAAAAAAAAAYcCAABwAAAAlGP7CojP2D8OZoYHef/gPwAAMz9/AgAAAAAAAAGIAgAAcAAAAO4/ib9rNNk/fMvjrof94D8AADM/jgIAAAAAAAABiQIAAHAAAADS49nEbJ/ZP3zL466H/eA/AAAzP44CAAAAAAAAAYoCAABwAAAAsocqym0K2j8OZoYHef/gPwAAMz+eAgAAAAAAAAGLAgAAcAAAAAxkuH5Rb9o/DmaGB3n/4D8AADM/ngIAAAAAAAABjAIAAHAAAAAqpKfbQ9faPw5mhgd5/+A/AAAzP64CAAAAAAAAAY0CAABwAAAAWnMc2nBL2z8OZoYHef/gPwCAMz+uAgAAAAAAAAGOAgAAcAAAAIxCkdidv9s/oAApYGoB4T8AwDM/vQIAAAAAAAABjwIAAHAAAAA0SkOGrS3cPzKby7hbA+E/AMAzP70CAAAAAAAAAZACAABwAAAAorVW3Mue3D8ym8u4WwPhPwAAND/BAgAAAAAAAAGRAgAAcAAAAFpMjisWGd0/xDVuEU0F4T8AADQ/wQIAAAAAAAABkgIAAHAAAABOf2TSUZDdP1bQEGo+B+E/AAA0P9ECAAAAAAAAAZMCAABwAAAARLI6eY0H3j/oarPCLwnhPwAAND/RAgAAAAAAAAGUAgAAcAAAAHKBr3e6e94/6Gqzwi8J4T8AADQ/4AIAAAAAAAABlQIAAHAAAAD0e0hvE/neP+hqs8IvCeE/AIA0P+ACAAAAAAAAAZYCAABwAAAA6q4eFk9w3z/oarPCLwnhPwDAND/wAgAAAAAAAAGXAgAAcAAAAFIaMmxt4d8/egVWGyEL4T8AQDQ/8AIAAAAAAAABmAIAAHAAAACG2LTd2y3gP3oFVhshC+E/AAA0P/8CAAAAAAAAAZkCAABwAAAAqQeyrQ9u4D96BVYbIQvhPwAAND//AgAAAAAAAAGaAgAAcAAAAAXTTdU0q+A/egVWGyEL4T8AADQ//wIAAAAAAAABmwIAAHAAAADY1iasPOLgP3oFVhshC+E/AAA0Pw8DAAAAAAAAAZwCAABwAAAAU/CRf9od4T/oarPCLwnhPwAAND8PAwAAAAAAAAGdAgAAcAAAAJNtXvuGXOE/6Gqzwi8J4T8AgDQ/HwMAAAAAAAABngIAAHAAAADT6ip3M5vhP+hqs8IvCeE/AMA0Px8DAAAAAAAAAZ8CAABwAAAAh6A0osLT4T9W0BBqPgfhPwDAND8uAwAAAAAAAAGgAgAAcAAAAORr0MnnEOI/oAApYGoB4T8AADU/LgMAAAAAAAABoQIAAHAAAAAk6ZxFlE/iP3zL466H/eA/AAA1Pz4DAAAAAAAAAaICAABwAAAAvFDXxKqJ4j/qMEFWlvvgPwAANT8+AwAAAAAAAAGjAgAAcAAAAFS4EUTBw+I/xvv7pLP34D8AADU/TgMAAAAAAAABpAIAAHAAAACwg61r5gDjP6LGtvPQ8+A/AAA1P04DAAAAAAAAAaUCAABwAAAADk9Jkws+4z8QLBSb3/HgPwAANT9dAwAAAAAAAAGmAgAAcAAAAOJSImoTdeM/7PbO6fzt4D8AADU/XQMAAAAAAAABpwIAAHAAAADTpMrsk6rjPzYn598o6OA/AEAzP20DAAAAAAAAAagCAABwAAAATb41wDHm4z8Q8qEuRuTgPwCAMj9tAwAAAAAAAAGpAgAAcAAAAG/tMpBlJuQ/7LxcfWPg4D8AgDI/fAMAAAAAAAABqgIAAHAAAAAlozy79F7kP8iHF8yA3OA/AMAyP3wDAAAAAAAAAasCAABwAAAA+aYVkvyV5D8SuC/CrNbgPwCAMz+MAwAAAAAAAAGsAgAAcAAAAMyq7mgEzeQ/yE2lX+fO4D8AwDM/jAMAAAAAAAABrQIAAHAAAABkEinoGgflPxJ+vVUTyeA/AIA1P5wDAAAAAAAAAa4CAABwAAAAVmTRaps85T/uSHikMMXgPwBANj+cAwAAAAAAAAGvAgAAcAAAAGYESZmUcOU/pt7tQWu94D8AwDY/nAMAAAAAAAABsAIAAHAAAACS8o9zBqPlP8zZwIa0s+A/AAA3P6sDAAAAAAAAAbECAABwAAAAgkQ49obY5T+CbzYk76vgPwAAOT+rAwAAAAAAAAGyAgAAcAAAAFZIEc2OD+Y/zJ9OGhum4D8AADo/uwMAAAAAAAABswIAAHAAAACihCdTeUDmP/KaIV9knOA/AMA7P7sDAAAAAAAAAbQCAABwAAAA6sA92WNx5j8YlvSjrZLgPwCAPD/LAwAAAAAAAAG1AgAAcAAAABivhLPVo+Y/0CtqQeiK4D8AAD4/ywMAAAAAAAABtgIAAHAAAADssl2K3drmP4bB394ig+A/AIA+P+oDAAAAAAAAAbcCAABwAAAA3AQGDV4Q5z8+V1V8XXvgPwCAQD/qAwAAAAAAAAG4AgAAcAAAACZBHJNIQec/ZFIowaZx4D8AQEE/6gMAAAAAAAABuQIAAHAAAACOywHFq3DnPxzonV7haeA/AMBCP+oDAAAAAAAAAboCAABwAAAAvLlInx2j5z9mGLZUDWTgPwCAQz/5AwAAAAAAAAG7AgAAcAAAAKwL8SGe2Oc/Hq4r8kdc4D8AgEU/+QMAAAAAAAABvAIAAHAAAADa+Tf8DwvoP9RDoY+CVOA/AEBGPwkEAAAAAAAAAb0CAABwAAAAQoQdLnM66D+M2RYtvUzgPwDARj8JBAAAAAAAAAG+AgAAcAAAAMhc0gtPaOg/1gkvI+lG4D8AAEc/GQQAAAAAAAABvwIAAHAAAAASmeiROZnoPx46RxkVQeA/AABIPxkEAAAAAAAAAcACAABwAAAAIDlgwDLN6D/Wz7y2TzngPwCASD8oBAAAAAAAAAHBAgAAcAAAAIrDRfKV/Og/IADVrHsz4D8AQEg/KAQAAAAAAAABwgIAAHAAAAAOnPrPcSrpP/zKj/uYL+A/AABIPzgEAAAAAAAAAcMCAABwAAAAWNgQVlxb6T/YlUpKtivgPwCASD84BAAAAAAAAAHEAgAAcAAAAGh4iIRVj+k/tGAFmdMn4D8AwEg/SAQAAAAAAAABxQIAAHAAAAB2GACzTsPpP44rwOfwI+A/AMBIP0gEAAAAAAAAAcYCAABwAAAAwlQWOTn06T/8kB2P/yHgPwAAST9XBAAAAAAAAAHHAgAAcAAAACjf+2qcI+o/2FvY3Rwe4D8AAEo/VwQAAAAAAAAByAIAAHAAAAA4f3OZlVfqP7Qmkyw6GuA/AIBKP2cEAAAAAAAAAckCAABwAAAAKtEbHBaN6j+Q8U17VxbgPwDASj9nBAAAAAAAAAHKAgAAcAAAADhxk0oPweo/2iFmcYMQ4D8AAEs/dgQAAAAAAAABywIAAHAAAAC+SUgo6+7qPyRSfmevCuA/AMBJP3YEAAAAAAAAAcwCAABwAAAAYHDMsT8b6z/c5/ME6gLgPwBAST92BAAAAAAAAAHNAgAAcAAAAMj6seOiSus/AcaNk2by3z8AAEk/lgQAAAAAAAABzgIAAHAAAAAUN8hpjXvrP028Mx353t8/AABJP5YEAAAAAAAAAc8CAABwAAAAmg99R2mp6z+Xstmmi8vfPwCASj+WBAAAAAAAAAHQAgAAcAAAAJQgb9Qn0es/v3M6fzu03z8AQEs/lgQAAAAAAAAB0QIAAHAAAACufzANX/frPwlq4AjOoN8/AEBLP6UEAAAAAAAAAdICAABwAAAA5izB8Q4c7D9VYIaSYI3fPwAASz+lBAAAAAAAAAHTAgAAcAAAACDaUda+QOw/oVYsHPN53z8AAEs/tQQAAAAAAAAB1AIAAHAAAABYh+K6bmXsP+tM0qWFZt8/AABLP7UEAAAAAAAAAdUCAABwAAAAzNAR9w+H7D9XeL3g+lbfPwCASz/FBAAAAAAAAAHWAgAAcAAAAHq234qipew/69jtzFJL3z8AwEs/xQQAAAAAAAAB1wIAAHAAAACAhhsin7/sP385HrmqP98/AEBLP+IEAAAAAAAAAdgCAABwAAAA4kDFvAXV7D/tZAn0HzDfPwAASz/iBAAAAAAAAAHZAgAAcAAAAJrl3FrW5ew/gcU54Hck3z8AgEs/8gQAAAAAAAAB2gIAAHAAAABy2MOkH/XsPxUmaszPGN8/AMBLP/IEAAAAAAAAAdsCAABwAAAAorUY8tL/7D+nhpq4Jw3fPwDASj8BBQAAAAAAAAHcAgAAcAAAAPDgPOv+CO0/O+fKpH8B3z8AQEo/AQUAAAAAAAAB3QIAAHAAAAB4qP87HA/tP/N8QEK6+d4/AIBJPxEFAAAAAAAAAd4CAABwAAAAPgxh5CoS7T+H3XAuEu7ePwAAST8RBQAAAAAAAAHfAgAAcAAAACC+kTiyE+0/GT6hGmri3j8AwEc/EQUAAAAAAAAB4AIAAHAAAAA+DGHkKhLtP4lpjFXf0t4/AEBHPyEFAAAAAAAAAeECAABwAAAAWlowkKMQ7T/5lHeQVMPePwCARj8hBQAAAAAAAAHiAgAAcAAAALJEnpMNDO0/Z8Biy8mz3j8AAEY/IQUAAAAAAAAB4wIAAHAAAAAsfdtC8AXtP/sgk7chqN4/AIBFPzAFAAAAAAAAAeQCAABwAAAAwAPonUv+7D9rTH7ylpjePwAART8wBQAAAAAAAAHlAgAAcAAAAKx0YvwQ8uw/2XdpLQyJ3j8AwEM/QAUAAAAAAAAB5gIAAHAAAAC4M6wGT+TsP23YmRlkfd4/AEBDP1AFAAAAAAAAAecCAABwAAAA/o6UaH7T7D8BOcoFvHHePwAAQz9QBQAAAAAAAAHoAgAAcAAAAGQ4THYmwew/lZn68RNm3j8AAEM/XwUAAAAAAAAB6QIAAHAAAADkL9MvR63sPyf6Kt5rWt4/AABDP18FAAAAAAAAAeoCAABwAAAAStmKPe+a7D/fj6B7plLePwAAQz9vBQAAAAAAAAHrAgAAcAAAAKyCQkuXiOw/u1pbysNO3j8AQEI/bwUAAAAAAAAB7AIAAHAAAADy3SqtxnfsP5clFhnhSt4/AABCP34FAAAAAAAAAe0CAABwAAAA/Jx0twRq7D+XJRYZ4UrePwAAQj9+BQAAAAAAAAHuAgAAcAAAAApcvsFCXOw/u1pbysNO3j8AAEI/jgUAAAAAAAAB7wIAAHAAAADYfml0j1HsP9+PoHumUt4/AIBCP44FAAAAAAAAAfACAABwAAAAilNFe2NI7D8n+irea1rePwDAQj+eBQAAAAAAAAHxAgAAcAAAACDaUda+QOw/b2S1QDFi3j8AwEI/ngUAAAAAAAAB8gIAAHAAAACYEo+FoTrsP7nOP6P2ad4/AABDP60FAAAAAAAAAfMCAABwAAAA0K4t3ZI37D8BOcoFvHHePwAAQz+tBQAAAAAAAAH0AgAAcAAAAPD8/IgLNuw/SaNUaIF53j8AAEM/rQUAAAAAAAAB9QIAAHAAAADw/PyICzbsP7NCJHwphd4/AABEP70FAAAAAAAAAfYCAABwAAAAmBKPhaE67D8j4vOP0ZDePwCARD+9BQAAAAAAAAH3AgAAcAAAAACMgipGQuw/s7YIVVyg3j8AQEU/zQUAAAAAAAAB+AIAAHAAAAD2zDggCFDsP0OLHRrnr94/AMBFP9wFAAAAAAAAAfkCAABwAAAAdNWxZudj7D/VXzLfcb/ePwDART/cBQAAAAAAAAH6AgAAcAAAAF5XHlJrf+w/ZTRHpPzO3j8AAEY/7AUAAAAAAAAB+wIAAHAAAAAMPezl/Z3sP/UIXGmH3t4/AABHP+wFAAAAAAAAAfwCAABwAAAAvCK6eZC87D+rErbf9PHePwCARz/7BQAAAAAAAAH9AgAAcAAAAGoIiA0j2+w/O+fKpH8B3z8AwEc/+wUAAAAAAAAB/gIAAHAAAAAa7lWhtfnsP82732kKEd8/AABIPwsGAAAAAAAAAf8CAABwAAAAjDeF3VYb7T9fkPQulSDfPwCASD8LBgAAAAAAAAEAAwAAcAAAAKaWRhaOQe0/7WQJ9B8w3z8AwEg/CwYAAAAAAAABAQMAAHAAAADC9QdPxWftP385HrmqP98/AMBIPyoGAAAAAAAAAQIDAABwAAAAFvFn3+2K7T8PDjN+NU/fPwAAST8qBgAAAAAAAAEDAwAAcAAAAMLWNXOAqe0/n+JHQ8Be3z8AQEg/KgYAAAAAAAABBAMAAHAAAACsWKJeBMXtP1fsobktct8/AABIPyoGAAAAAAAAAQUDAABwAAAA8MR8TfLb7T8N9vsvm4XfPwAASD86BgAAAAAAAAEGAwAAcAAAAG7N9ZPR7+0/wf9VpgiZ3z8AAEg/OgYAAAAAAAABBwMAAHAAAAAocg0yogDuP3cJsBx2rN8/AABIP0oGAAAAAAAAAQgDAABwAAAAOgGT09wM7j8rEwqT47/fPwAASD9KBgAAAAAAAAEJAwAAcAAAAIgst8wIFu4/4RxkCVHT3z8AAEg/WQYAAAAAAAABCgMAAHAAAAAS9HkdJhzuP7lbAzGh6t8/AABIP1kGAAAAAAAAAQsDAABwAAAA1lfbxTQf7j/c5/ME6gLgPwBARz9pBgAAAAAAAAEMAwAAcAAAABL0eR0mHO4/kPFNe1cW4D8AAEc/aQYAAAAAAAABDQMAAHAAAACmeoZ4gRTuP0b7p/HEKeA/AIBGP3gGAAAAAAAAAQ4DAABwAAAAsjnQgr8G7j+y1OlxBkPgPwAARj94BgAAAAAAAAEPAwAAcAAAAFB/JuhY8e0/Hq4r8kdc4D8AgEY/iAYAAAAAAAABEAMAAHAAAACimVhUxtLtP6y8siNseeA/AMBGP4gGAAAAAAAAAREDAABwAAAAauzHbxau7T+qMJf8npTgPwBARj+YBgAAAAAAAAESAwAAcAAAAE6NBjffh+0/XnRj36W14D8AAEY/mAYAAAAAAAABEwMAAHAAAAA2LkX+p2HtP6RS0hqe2OA/AMBDP6cGAAAAAAAAARQDAABwAAAAdLnxyNo27T+gAClgagHhPwDAQj+nBgAAAAAAAAEVAwAAcAAAAEjLqu5oBO0/wOPEVhku4T8AADE/twYAAAAAAAABFgMAAHAAAAA6KzPAb9DsP+DGYE3IWuE/AAApP7cGAAAAAAAAARcDAABwAAAAStmKPe+a7D9wD1rrhYXhPwAAxT63BgAAAAAAAAEYAwAAcAAAALJxUL7YYOw/bL2wMFKu4T8AAIY+2wYAAAAAAAABGQMAAHAAAADcbXfn0CnsP7KbH2xK0eE/AABGPtsGAAAAAAAAARoDAABwAAAArn8wDV/36z/UCteJxuLhPwAALz7bBgAAAAAAAAEbAwAAcAAAAB6l49jdd+4/pFLSGp7Y4D8AgLA+AAAAAAAAAAABHAMAAHAAAAAepePY3XfuP1oiuiRy3uA/AADyPhAAAAAAAAAAAR0DAABwAAAAHqXj2N137j9aIrokct7gPwBAAD8QAAAAAAAAAAEeAwAAcAAAAABXFC1lee4/WiK6JHLe4D8AgAU/EAAAAAAAAAABHwMAAHAAAAAAVxQtZXnuP1oiuiRy3uA/AAAIPxAAAAAAAAAAASADAABwAAAA4AhFgex67j/svFx9Y+DgPwAACD8QAAAAAAAAAAEhAwAAcAAAAOAIRYHseu4/7LxcfWPg4D8AAAk/IAAAAAAAAAABIgMAAHAAAADgCEWB7HruPxDyoS5G5OA/AIAJPyAAAAAAAAAAASMDAABwAAAA4AhFgex67j8Q8qEuRuTgPwDACT8gAAAAAAAAAAEkAwAAcAAAAOAIRYHseu4/EPKhLkbk4D8AAAo/IAAAAAAAAAABJQMAAHAAAADgCEWB7HruPxDyoS5G5OA/AMAIPy8AAAAAAAAAASYDAABwAAAA4AhFgex67j8Q8qEuRuTgPwBACD8vAAAAAAAAAAEnAwAAcAAAAOAIRYHseu4/EPKhLkbk4D8AgAc/LwAAAAAAAAABKAMAAHAAAADgCEWB7HruPxDyoS5G5OA/AAAHPy8AAAAAAAAAASkDAABwAAAA4AhFgex67j8Q8qEuRuTgPwBACT8/AAAAAAAAAAEqAwAAcAAAAOAIRYHseu4/EPKhLkbk4D8AAAo/PwAAAAAAAAABKwMAAHAAAADgCEWB7HruPxDyoS5G5OA/AEAMPz8AAAAAAAAAASwDAABwAAAA4AhFgex67j8Q8qEuRuTgPwBADT8/AAAAAAAAAAEtAwAAcAAAAOAIRYHseu4/EPKhLkbk4D8AgBA/PwAAAAAAAAABLgMAAHAAAADgCEWB7HruPxDyoS5G5OA/AAASPz8AAAAAAAAAAS8DAABwAAAA4AhFgex67j8Q8qEuRuTgPwAAFz9PAAAAAAAAAAEwAwAAcAAAAOAIRYHseu4/EPKhLkbk4D8AQBk/TwAAAAAAAAABMQMAAHAAAADgCEWB7HruP6KMRIc35uA/AEAdP08AAAAAAAAAATIDAABwAAAA4AhFgex67j82J+ffKOjgPwAAHz9PAAAAAAAAAAEzAwAAcAAAAOAIRYHseu4/yMGJOBrq4D8AwCA/XgAAAAAAAAABNAMAAHAAAADgCEWB7HruP1pcLJEL7OA/AIAhP14AAAAAAAAAATUDAABwAAAA4AhFgex67j9aXCyRC+zgPwAAIz9eAAAAAAAAAAE2AwAAcAAAAOAIRYHseu4/7PbO6fzt4D8AgCM/XgAAAAAAAAABNwMAAHAAAADgCEWB7HruP+z2zun87eA/AEAkP24AAAAAAAAAATgDAABwAAAA4AhFgex67j/s9s7p/O3gPwDAJD9uAAAAAAAAAAE5AwAAcAAAAOAIRYHseu4/fpFxQu7v4D8AgCU/bgAAAAAAAAABOgMAAHAAAAAAVxQtZXnuPxAsFJvf8eA/AMAlP24AAAAAAAAAATsDAABwAAAAAFcULWV57j8QLBSb3/HgPwBAJD99AAAAAAAAAAE8AwAAcAAAAABXFC1lee4/ECwUm9/x4D8AgCM/fQAAAAAAAAABPQMAAHAAAAAAVxQtZXnuPxAsFJvf8eA/AMAeP30AAAAAAAAAAT4DAABwAAAAAFcULWV57j8QLBSb3/HgPwCAHD99AAAAAAAAAAE/AwAAcAAAAABXFC1lee4/ECwUm9/x4D8AwBA/jQAAAAAAAAABQAMAAHAAAADgCEWB7HruP36RcULu7+A/AMALP40AAAAAAAAAAUEDAABwAAAA4AhFgex67j9aXCyRC+zgPwBACD+NAAAAAAAAAAFCAwAAcAAAAOAIRYHseu4/EPKhLkbk4D8AAAc/jQAAAAAAAAABQwMAAHAAAABm19RYwrrVP2DnKjmJ45s/AAAhPgAAAAAAAAAAAUQDAABwAAAA8p6Xqd/A1T9gXpZZrzeZPwAAXD4QAAAAAAAAAAFFAwAAcAAAAPKel6nfwNU/IMP189cAmD8AAGo+EAAAAAAAAAABRgMAAHAAAAA+yruiC8rVP0CDrmWqTZY/AABzPhAAAAAAAAAAAUcDAABwAAAAAC4dSxrN1T+AjLQoKZOVPwCAgj4QAAAAAAAAAAFIAwAAcAAAAMiRfvMo0NU/sJW666fYlD8AgIU+EAAAAAAAAAABSQMAAHAAAACM9d+bN9PVP6BMbZr735M/AICUPh8AAAAAAAAAAUoDAABwAAAAjPXfmzfT1T+gAyBJT+eSPwAAmz4fAAAAAAAAAAFLAwAAcAAAAIz135s309U/gLrS96LukT8AgKc+LwAAAAAAAAABTAMAAHAAAABQWUFERtbVP3Bxhab29ZA/AICsPi8AAAAAAAAAAU0DAABwAAAA2CAElWPc1T/AUHCqlPqPPwAAuz4/AAAAAAAAAAFOAwAAcAAAAJ6EZT1y39U/oL7VBzwJjj8AgME+PwAAAAAAAAABTwMAAHAAAABk6MblgOLVP6AsO2XjF4w/AIDOPj8AAAAAAAAAAVADAABwAAAA7q+JNp7o1T8AP0fr4KKKPwAA1D4/AAAAAAAAAAFRAwAAcAAAADrbrS/K8dU/YFFTcd4tiT8AgN8+TgAAAAAAAAABUgMAAHAAAAASzpR5EwHWP2C/uM6FPIc/AIDkPk4AAAAAAAAAAVMDAABwAAAAcog+FHoW1j9gLR4sLUuFPwAA6D5eAAAAAAAAAAFUAwAAcAAAAKo1z/gpO9Y/QJuDidRZgz8AgOk+bQAAAAAAAAABVQMAAHAAAADyceV+FGzWP2BkQr4l7IA/AADsPn0AAAAAAAAAAVYDAABwAAAAjNkf/iqm1j+ApE83mvV9PwAA7T59AAAAAAAAAAFXAwAAcAAAAOikuyVQ49Y/QO5/T5AheD8AgO4+fQAAAAAAAAABWAMAAHAAAAAM1Lj1gyPXPwDKSgrfPnQ/AIDvPo0AAAAAAAAAAVkDAABwAAAAuMp4FtVp1z8AphXFLVxwPwAA8T6NAAAAAAAAAAFaAwAAcAAAAK7sXDBSudc/AJZbolHkaj8AgPE+nAAAAAAAAAABWwMAAHAAAABqcqLy3QvYP4BxJl2gAWc/AIDwPpwAAAAAAAAAAVwDAABwAAAAZpSGDFtb2D+AcSZdoAFnPwAA8D6sAAAAAAAAAAFdAwAAcAAAAF62aibYqtg/gHEmXaABZz8AAO8+rAAAAAAAAAABXgMAAHAAAACSdO2XRvfYPwAo9kSq1Ww/AADuPrwAAAAAAAAAAV8DAABwAAAAiJbRscNG2T8A72IW2lRxPwAA7z68AAAAAAAAAAFgAwAAcAAAAIS4tctAltk/QFzlrDcwdj8AgO8+vAAAAAAAAAABYQMAAHAAAADyEteUoN/ZP4DJZ0OVC3s/AIDvPssAAAAAAAAAAWIDAABwAAAAFELUZNQf2j/gv5uVz2+APwAA8D7LAAAAAAAAAAFjAwAAcAAAAOhFrTvcVto/QOTQ2oBShD8AAPA+2wAAAAAAAAABZAMAAHAAAABsHmIZuITaP+CsrEiIsYg/AADwPtsAAAAAAAAAAWUDAABwAAAAHAQwrUqj2j+gvtUHPAmOPwCA7T7qAAAAAAAAAAFmAwAAcAAAAEAiO/C/u9o/oAMgSU/nkj8AgOw+6gAAAAAAAAABZwMAAHAAAAAYFSI6CcvaP1DM+7ZWRpc/AADuPvoAAAAAAAAAAWgDAABwAAAA2niD4hfO2j+gOX5NtCGcPwAA7z76AAAAAAAAAAFpAwAAcAAAAI5NX+nrxNo/cFMA8oh+oD8AAPM+CgEAAAAAAAABagMAAHAAAAD09hb3k7LaPxiKQb037KI/AID0PgoBAAAAAAAAAWsDAABwAAAACnWqCxCX2j+4wIKI5lmlPwCA9z4ZAQAAAAAAAAFsAwAAcAAAAJgre89uddo/wPJA8tUkqD8AAPk+GQEAAAAAAAABbQMAAHAAAABefurqvlDaP8Ak/1vF76o/AAD8PikBAAAAAAAAAW4DAABwAAAA7DS7rh0v2j/IVr3FtLqtPwAA/T4pAQAAAAAAAAFvAwAAcAAAAHbri3J8Ddo/vEZ/yDEUsD8AgPw+OQEAAAAAAAABcAMAAHAAAADKBb7e6e7ZP+g49qPzK7E/AAD8PjkBAAAAAAAAAXEDAABwAAAA4INR82XT2T8cK21/tUOyPwCA+T5IAQAAAAAAAAFyAwAAcAAAADCeg1/TtNk/lJ+lC9cssz8AgPg+SAEAAAAAAAABcwMAAHAAAAAMgHgcXpzZP/BqtA3j9rM/AAD3PkgBAAAAAAAAAXQDAABwAAAArMXOgfeG2T+8Ya5KZLG0PwAA9j5nAQAAAAAAAAF1AwAAcAAAABBvho+fdNk/1NppOEU9tT8AgPA+ZwEAAAAAAAABdgMAAHAAAAA6fJ9FVmXZP1x/EGGbubU/AADuPmcBAAAAAAAAAXcDAABwAAAAJu0ZpBtZ2T9QT6LEZia2PwAA3D5nAQAAAAAAAAF4AwAAcAAAANjB9arvT9k/RB80KDKTtj8AANQ+dwEAAAAAAAABeQMAAHAAAACIltGxw0bZP7AascZy8LY/AACWPncBAAAAAAAAAXoDAABwAAAAAM8OYaZA2T+EQRmgKD63PwAAdT6HAQAAAAAAAAF7AwAAcAAAAHgHTBCJOtk/WGiBed6Ltz8AAFQ+hwEAAAAAAAABfAMAAHAAAAC0o+pnejfZP5i61I0Jyrc/AABIPqYBAAAAAAAAAX0DAABwAAAA7ltJXXhh2D+oAdIR+4q1PwAArj4AAAAAAAAAAAF+AwAAcAAAAO5bSV14Ydg/9IOTwlpctT8AgO4+EAAAAAAAAAABfwMAAHAAAAA6h21WpGrYP9TaaThFPbU/AAD9PhAAAAAAAAAAAYADAABwAAAAEnpUoO152D+0MUCuLx61PwCAAz8QAAAAAAAAAAGBAwAAcAAAAJxBF/EKgNg/JF0r6aQOtT8AwAQ/EAAAAAAAAAABggMAAHAAAADqbDvqNonYPyRdK+mkDrU/AEAEPx8AAAAAAAAAAYMDAABwAAAAOphf42KS2D8kXSvppA61PwAABD8fAAAAAAAAAAGEAwAAcAAAAEon5YSdntg/JF0r6aQOtT8AAAQ/PwAAAAAAAAABhQMAAHAAAABetmom2KrYP7QxQK4vHrU/AIAEPz8AAAAAAAAAAYYDAABwAAAAbkXwxxK32D9EBlVzui21PwDABD8/AAAAAAAAAAGHAwAAcAAAAITUdWlNw9g/ZK9+/c9MtT8AwAQ/PwAAAAAAAAABiAMAAHAAAADQ/5lieczYPxgtvUxwe7U/AAAFPz8AAAAAAAAAAYkDAABwAAAAICu+W6XV2D/IqvubEKq1PwAABT8/AAAAAAAAAAGKAwAAcAAAAKjygKzC29g/nNFjdcb3tT8AAAU/TgAAAAAAAAABiwMAAHAAAAAwukP93+HYP3D4y058RbY/AMACP04AAAAAAAAAAYwDAABwAAAAuoEGTv3n2D/U80jtvKK2PwDAAT9eAAAAAAAAAAGNAwAAcAAAAH7lZ/YL69g/0MPaUIgPtz8AwAE/XgAAAAAAAAABjgMAAHAAAAB+5Wf2C+vYP1hogXnei7c/AMABP24AAAAAAAAAAY8DAABwAAAAfuVn9gvr2D9s4Txnvxe4PwCAAj9uAAAAAAAAAAGQAwAAcAAAAH7lZ/YL69g/hFr4VKCjuD8AwAI/jQAAAAAAAAABkQMAAHAAAAC6gQZO/efYPxD/nn32H7k/AEACP40AAAAAAAAAAZIDAABwAAAAuoEGTv3n2D+Uo0WmTJy5PwAAAj+NAAAAAAAAAAGTAwAAcAAAALqBBk7959g/jHPXCRgJuj8AAAM/jQAAAAAAAAABlAMAAHAAAAB+5Wf2C+vYP/BuVKhYZro/AIADP5wAAAAAAAAAAZUDAABwAAAARknJnhru2D/ElbyBDrS6PwCABj+cAAAAAAAAAAGWAwAAcAAAAM4QjO839Ng/BOgPljnyuj8AAAg/rAAAAAAAAAABlwMAAHAAAABU2E5AVfrYPyiROSBPEbs/AIAMP6wAAAAAAAAAAZgDAABwAAAAamfU4Y8G2T8okTkgTxG7PwCADj+sAAAAAAAAAAGZAwAAcAAAAHr2WYPKEtk/lLwkW8QBuz8AQBI/vAAAAAAAAAABmgMAAHAAAAAWTaJ1IiXZP+Q+5gsk07o/AAAUP7wAAAAAAAAAAZsDAABwAAAAtKPqZ3o32T8QGH4yboW6PwDAFT/LAAAAAAAAAAGcAwAAcAAAANjB9arvT9k/rBwBlC0ouj8AgBY/2wAAAAAAAAABnQMAAHAAAAD+3wDuZGjZP0ghhPXsyrk/AAAUP9sAAAAAAAAAAZ4DAABwAAAAcCkwKgaK2T9UUfKRIV65PwAAEz/rAAAAAAAAAAGfAwAAcAAAAKrWwA62rtk/XIFgLlbxuD8AwA0/6wAAAAAAAAABoAMAAHAAAACi57KbdNbZP/SF448VlLg/AIALP/oAAAAAAAAAAaEDAABwAAAAovikKDP+2T8gX3u2X0a4PwCA/D76AAAAAAAAAAGiAwAAcAAAAGRt+F0AKdo/3AwoojQIuD8AgPA+CgEAAAAAAAABowMAAHAAAABefurqvlDaPyiP6VKU2bc/AABgPgoBAAAAAAAAAaQDAABwAAAAmCt7z2512j8I5r/Ifrq3PwAA2D05AQAAAAAAAAGlAwAAcAAAALxJhhLkjdo/eBGrA/Sqtz8AACA9OQEAAAAAAAABpgMAAHAAAABQvAp3OgvJP4xngiFFaeM/AAD+PQAAAAAAAAAAAacDAABwAAAAtGXChOL4yD/6zN/IU2fjPwAALj4PAAAAAAAAAAGoAwAAcAAAAEAthdX//sg/+szfyFNn4z8AADg+DwAAAAAAAAABqQMAAHAAAAAonv8zxfLIP2gyPXBiZeM/AABAPg8AAAAAAAAAAaoDAABwAAAAKJ7/M8XyyD9oMj1wYmXjPwAAUT4fAAAAAAAAAAGrAwAAcAAAALRlwoTi+Mg/1peaF3Fj4z8AAFc+HwAAAAAAAAABrAMAAHAAAAC0ZcKE4vjIP0T9975/YeM/AABlPi4AAAAAAAAAAa0DAABwAAAAtGXChOL4yD8gyLINnV3jPwAAbD4uAAAAAAAAAAGuAwAAcAAAALRlwoTi+Mg/+pJtXLpZ4z8AAHc+LgAAAAAAAAABrwMAAHAAAAC0ZcKE4vjIP9ZdKKvXVeM/AAB8Pi4AAAAAAAAAAbADAABwAAAAtGXChOL4yD+yKOP59FHjPwAAhz4+AAAAAAAAAAGxAwAAcAAAALRlwoTi+Mg/jvOdSBJO4z8AAIs+PgAAAAAAAAABsgMAAHAAAAC0ZcKE4vjIP2q+WJcvSuM/AACYPk4AAAAAAAAAAbMDAABwAAAAtGXChOL4yD+07nCNW0TjPwAAnj5OAAAAAAAAAAG0AwAAcAAAALRlwoTi+Mg/JFTONGpC4z8AgKc+TgAAAAAAAAABtQMAAHAAAAC0ZcKE4vjIPwAfiYOHPuM/AICrPl0AAAAAAAAAAbYDAABwAAAAtGXChOL4yD8AH4mDhz7jPwAAtD5dAAAAAAAAAAG3AwAAcAAAACie/zPF8sg/boTmKpY84z8AgLc+XQAAAAAAAAABuAMAAHAAAAAonv8zxfLIP26E5iqWPOM/AIC9Pl0AAAAAAAAAAbkDAABwAAAAKJ7/M8XyyD9uhOYqljzjPwAAwD5tAAAAAAAAAAG6AwAAcAAAACie/zPF8sg/krkr3HhA4z8AgMQ+bQAAAAAAAAABuwMAAHAAAAAonv8zxfLIP7TucI1bROM/AIDGPn0AAAAAAAAAAbwDAABwAAAAtGXChOL4yD+O851IEk7jPwCAyD6MAAAAAAAAAAG9AwAAcAAAALRlwoTi+Mg/+pJtXLpZ4z8AgMk+nAAAAAAAAAABvgMAAHAAAAC0ZcKE4vjIPx4CJXo2a+M/AADLPqsAAAAAAAAAAb8DAABwAAAAKJ7/M8XyyD9kpiFJlYDjPwCAyz6rAAAAAAAAAAHAAwAAcAAAACie/zPF8sg/9LSoermd4z8AAM0+ywAAAAAAAAABwQMAAHAAAAC0ZcKE4vjIP6r4dF3AvuM/AIDNPssAAAAAAAAAAcIDAABwAAAAQC2F1f/+yD8UDClKm+XjPwCAzT7LAAAAAAAAAAHDAwAAcAAAAEAthdX//sg/olQi6FgQ5D8AAM4+2gAAAAAAAAABxAMAAHAAAABQvAp3OgvJPzCdG4YWO+Q/AADPPtoAAAAAAAAAAcUDAABwAAAAZEuQGHUXyT9QgLd8xWfkPwCAzz7aAAAAAAAAAAHGAwAAcAAAAPASU2mSHck/KDM7fUia5D8AANE+6gAAAAAAAAABxwMAAHAAAADwElNpkh3JP7a1poef0uQ/AIDRPuoAAAAAAAAAAcgDAABwAAAAeNoVuq8jyT+wnW85BQnlPwAA0z76AAAAAAAAAAHJAwAAcAAAAACi2ArNKck/qoU462o/5T8AgNM++gAAAAAAAAABygMAAHAAAAAAotgKzSnJPxTTXkTfc+U/AADXPgkBAAAAAAAAAcsDAABwAAAAjGmbW+ovyT98IIWdU6jlPwCA2D4JAQAAAAAAAAHMAwAAcAAAAIxpm1vqL8k/eAhOT7ne5T8AgOM+GQEAAAAAAAABzQMAAHAAAACMaZtb6i/JP+JVdKgtE+Y/AADoPhkBAAAAAAAAAc4DAABwAAAAjGmbW+ovyT+4CPiosEXmPwCA7z4oAQAAAAAAAAHPAwAAcAAAABAxXqwHNsk/RlHxRm5w5j8AAPI+KAEAAAAAAAAB0AMAAHAAAAAQMV6sBzbJP7JkpTNJl+Y/AID1PjgBAAAAAAAAAdEDAABwAAAAnPgg/SQ8yT/4QhRvQbrmPwAA9z44AQAAAAAAAAHSAwAAcAAAAJz4IP0kPMk/hlGboGXX5j8AgPc+SAEAAAAAAAAB0wMAAHAAAACc+CD9JDzJP/Iq3SCn8OY/AAD4PkgBAAAAAAAAAdQDAABwAAAAnPgg/SQ8yT/KaXxI9wfnPwAA+D5XAQAAAAAAAAHVAwAAcAAAAJz4IP0kPMk/8NgzZnMZ5z8AAPg+VwEAAAAAAAAB1gMAAHAAAACc+CD9JDzJP4CtSCv+KOc/AAD4PmcBAAAAAAAAAdcDAABwAAAAJMDjTUJCyT9+57qXlzbnPwAA+D5nAQAAAAAAAAHYAwAAcAAAACTA401CQsk/6oaKqz9C5z8AAPg+dwEAAAAAAAAB2QMAAHAAAAAkwONNQkLJP1gmWr/nTec/AAD4PncBAAAAAAAAAdoDAABwAAAAJMDjTUJCyT/ExSnTj1nnPwAA+T53AQAAAAAAAAHbAwAAcAAAACTA401CQsk/MGX55jdl5z8AgPk+hgEAAAAAAAAB3AMAAHAAAACc+CD9JDzJP54EyfrfcOc/AID4PoYBAAAAAAAAAd0DAABwAAAAnPgg/SQ8yT8KpJgOiHznPwAA+D6WAQAAAAAAAAHeAwAAcAAAABAxXqwHNsk/5KjFyT6G5z8AAPg+lgEAAAAAAAAB3wMAAHAAAAAQMV6sBzbJP76t8oT1j+c/AAD4PrUBAAAAAAAAAeADAABwAAAAEDFerAc2yT8GGH3nupfnPwAA+D61AQAAAAAAAAHhAwAAcAAAABAxXqwHNsk/vudk8Y6d5z8AAPg+tQEAAAAAAAAB4gMAAHAAAAAQMV6sBzbJP+IcqqJxoec/AAD4PrUBAAAAAAAAAeMDAABwAAAAjGmbW+ovyT8IUu9TVKXnPwAA+D7FAQAAAAAAAAHkAwAAcAAAAIxpm1vqL8k/CFLvU1Sl5z8AAPg+xQEAAAAAAAAB5QMAAHAAAACMaZtb6i/JPwhS71NUpec/AAD4PsUBAAAAAAAAAeYDAABwAAAAjGmbW+ovyT90t0z7YqPnPwCA9j7FAQAAAAAAAAHnAwAAcAAAAIxpm1vqL8k/LE3CmJ2b5z8AAPY+1AEAAAAAAAAB6AMAAHAAAACMaZtb6i/JP1BIld3mkec/AAD2PuQBAAAAAAAAAekDAABwAAAAEDFerAc2yT9SDiNxTYTnPwAA9j7kAQAAAAAAAAHqAwAAcAAAAJz4IP0kPMk/VNSwBLR25z8AAPY+9AEAAAAAAAAB6wMAAHAAAACc+CD9JDzJPwwwtDVVYec/AAD2PgMCAAAAAAAAAewDAABwAAAAJMDjTUJCyT/Gi7dm9kvnPwCA8z4DAgAAAAAAAAHtAwAAcAAAAKyHpp5fSMk/Nn0wNdIu5z8AgPI+EwIAAAAAAAAB7gMAAHAAAACsh6aeX0jJP/CewfnZC+c/AADyPhMCAAAAAAAAAe8DAABwAAAAOE9p73xOyT9gVshbHOHmPwAA8j4iAgAAAAAAAAHwAwAAcAAAAMQWLECaVMk/HD7ns4qw5j8AgPA+IgIAAAAAAAAB8QMAAHAAAABI3u6Qt1rJP9glBgz5f+Y/AADwPiICAAAAAAAAAfIDAABwAAAA1KWx4dRgyT+SDSVkZ0/mPwAA8D4yAgAAAAAAAAHzAwAAcAAAAGBtdDLyZsk/vFqhY+Qc5j8AAPA+MgIAAAAAAAAB9AMAAHAAAADkNDeDD23JP+anHWNh6uU/AIDuPkICAAAAAAAAAfUDAABwAAAA+MO8JEp5yT/qv1Sx+7PlPwAA7j5CAgAAAAAAAAH2AwAAcAAAAICLf3Vnf8k/7teL/5V95T8AAO0+UQIAAAAAAAAB9wMAAHAAAACUGgUXoovJPxYlCP8SS+U/AADsPlECAAAAAAAAAfgDAABwAAAAIOLHZ7+RyT/2QWwIZB7lPwCA6T5hAgAAAAAAAAH5AwAAcAAAAKipirjcl8k/simLYNLt5D8AgOg+YQIAAAAAAAAB+gMAAHAAAACoqYq43JfJP5BG72kjweQ/AADoPnECAAAAAAAAAfsDAABwAAAAMHFNCfqdyT9wY1NzdJTkPwAA6D5xAgAAAAAAAAH8AwAAcAAAALw4EFoXpMk/UIC3fMVn5D8AAOg+gAIAAAAAAAAB/QMAAHAAAABIANOqNKrJP8I3vt4HPeQ/AADoPoACAAAAAAAAAf4DAABwAAAAvDgQWhekyT9YJAryLBbkPwAA6j6QAgAAAAAAAAH/AwAAcAAAALw4EFoXpMk/pOA9Dyb14z8AAOs+kAIAAAAAAAABAAQAAHAAAAC8OBBaF6TJP6ZsWTbz2eM/AADuPp8CAAAAAAAAAQEEAABwAAAAvDgQWhekyT/OLboOo8LjPwAA7z6fAgAAAAAAAAECBAAAcAAAADBxTQn6nck/iIm9P0St4z8AgO4+rwIAAAAAAAABAwQAAHAAAAAwcU0J+p3JP2IaBiLIm+M/AADuPq8CAAAAAAAAAQQEAABwAAAAMHFNCfqdyT9k4JO1Lo7jPwAA8T6/AgAAAAAAAAEFBAAAcAAAAKipirjcl8k/iNtm+neE4z8AgPI+vwIAAAAAAAABBgQAAHAAAAAg4sdnv5HJP0Bx3JeyfOM/AIDzPs4CAAAAAAAAAQcEAABwAAAAIOLHZ7+RyT+KofSN3nbjPwAA9D7OAgAAAAAAAAEIBAAAcAAAAAxTQsaEhck/iqH0jd524z8AAPQ+3gIAAAAAAAABCQQAAHAAAACAi391Z3/JPxw8l+bPeOM/AIDyPu4CAAAAAAAAAQoEAABwAAAA+MO8JEp5yT9AcdyXsnzjPwAA8j7uAgAAAAAAAAELBAAAcAAAAOQ0N4MPbck/HHYJU2mG4z8AAPE+7gIAAAAAAAABDAQAAHAAAADUpbHh1GDJP6xKHhj0leM/AADwPv0CAAAAAAAAAQ0EAABwAAAAxBYsQJpUyT+Iib0/RK3jPwAA8D79AgAAAAAAAAEOBAAAcAAAAMQWLECaVMk/qDLnyVnM4z8AAPA+DQMAAAAAAAABDwQAAHAAAAA4T2nvfE7JP+4QVgVS7+M/AADxPg0DAAAAAAAAARAEAABwAAAArIemnl9IyT9YJAryLBbkPwCA8T4cAwAAAAAAAAERBAAAcAAAAKyHpp5fSMk/wje+3gc95D8AgPA+HAMAAAAAAAABEgQAAHAAAAA4T2nvfE7JP+IaWtW2aeQ/AADwPiwDAAAAAAAAARMEAABwAAAAOE9p73xOyT+6zd3VOZzkPwAA8D4sAwAAAAAAAAEUBAAAcAAAADhPae98Tsk/trWmh5/S5D8AAPA+PAMAAAAAAAABFQQAAHAAAADEFixAmlTJP0I4EpL2CuU/AADxPjwDAAAAAAAAARYEAABwAAAASN7ukLdayT88INtDXEHlPwCA8T5LAwAAAAAAAAEXBAAAcAAAAGBtdDLyZsk/OAik9cF35T8AAPQ+SwMAAAAAAAABGAQAAHAAAADkNDeDD23JP3xa9wntteU/AAD1PlsDAAAAAAAAARkEAABwAAAAcPz50yxzyT9SR+12CfblPwCA9j5bAwAAAAAAAAEaBAAAcAAAAICLf3Vnf8k/JjTj4yU25j8AgPc+awMAAAAAAAABGwQAAHAAAAAMU0LGhIXJP0ZR8UZucOY/AAD5PmsDAAAAAAAAARwEAABwAAAADFNCxoSFyT9CObr406bmPwCA+T56AwAAAAAAAAEdBAAAcAAAAJQaBReii8k/PCGDqjnd5j8AgPk+egMAAAAAAAABHgQAAHAAAAAg4sdnv5HJP8qj7rSQFec/AAD6PooDAAAAAAAAAR8EAABwAAAAqKmKuNyXyT/Gi7dm9kvnPwAA+j6KAwAAAAAAAAEgBAAAcAAAAKipirjcl8k/CqSYDoh85z8AAPo+mQMAAAAAAAABIQQAAHAAAAAwcU0J+p3JP74h110oq+c/AAD6PpkDAAAAAAAAASIEAABwAAAAvDgQWhekyT+6zy2j9NPnPwAA+j6pAwAAAAAAAAEjBAAAcAAAALw4EFoXpMk/kEg/N9745z8AAPs+qQMAAAAAAAABJAQAAHAAAAC8OBBaF6TJP7LxaMHzF+g/AID7PqkDAAAAAAAAASUEAABwAAAASADTqjSqyT+yZU2aJjPoPwCA+z65AwAAAAAAAAEmBAAAcAAAAMzHlftRsMk/iqTswXZK6D8AAPw+uQMAAAAAAAABJwQAAHAAAADMx5X7UbDJP0CuRjjkXeg/AAD/PsgDAAAAAAAAASgEAABwAAAAzMeV+1GwyT/Qglv9bm3oPwBAAD/IAwAAAAAAAAEpBAAAcAAAAMzHlftRsMk/PCIrERd56D8AgP8+2AMAAAAAAAABKgQAAHAAAADMx5X7UbDJPxYnWMzNgug/AID+PtgDAAAAAAAAASsEAABwAAAAzMeV+1GwyT/O9j/WoYjoPwAA/D7aAwAAAAAAAAEsBAAAcAAAAMzHlftRsMk/hMYn4HWO6D8AgPo+2gMAAAAAAAABLQQAAHAAAADMx5X7UbDJP4TGJ+B1jug/AAD7PukDAAAAAAAAAS4EAABwAAAAzMeV+1GwyT+ExifgdY7oPwCA+z7pAwAAAAAAAAEvBAAAcAAAAFSPWExvtsk/YJHiLpOK6D8AAP0++QMAAAAAAAABMAQAAHAAAABUj1hMb7bJPxYnWMzNgug/AID9PvkDAAAAAAAAATEEAABwAAAAVI9YTG+2yT8Y7eVfNHXoPwAA/z4IBAAAAAAAAAEyBAAAcAAAAFSPWExvtsk/ZOOL6cZh6D8AgP8+CAQAAAAAAAABMwQAAHAAAABUj1hMb7bJP/gJSmmFSOg/AID/PhgEAAAAAAAAATQEAABwAAAAVI9YTG+2yT+yK9stjSXoPwAAAD8YBAAAAAAAAAE1BAAAcAAAAFSPWExvtsk/JOPhj8/65z8AgP4+KAQAAAAAAAABNgQAAHAAAADMx5X7UbDJP3Blo0AvzOc/AAD+PigEAAAAAAAAATcEAABwAAAAzMeV+1GwyT9QggdKgJ/nPwCA+z43BAAAAAAAAAE4BAAAcAAAAEgA06o0qsk/DGomou5u5z8AgPo+NwQAAAAAAAABOQQAAHAAAABIANOqNKrJPzS3oqFrPOc/AAD7PkcEAAAAAAAAAToEAABwAAAAvDgQWhekyT+mNDeXFATnPwCA+z5HBAAAAAAAAAE7BAAAcAAAADBxTQn6nck/GrLLjL3L5j8AAP0+RwQAAAAAAAABPAQAAHAAAAAwcU0J+p3JP7JkpTNJl+Y/AID9PlcEAAAAAAAAAT0EAABwAAAAMHFNCfqdyT+2fNyB42DmPwCA/T5XBAAAAAAAAAE+BAAAcAAAADBxTQn6nck/TC+2KG8s5j8AAP4+ZgQAAAAAAAABPwQAAHAAAACoqYq43JfJP8CsSh4Y9OU/AAD/PmYEAAAAAAAAAUAEAABwAAAAlBoFF6KLyT8O9Zli3rflPwCA/z52BAAAAAAAAAFBBAAAcAAAAJQaBReii8k/7teL/5V95T8AgP4+dgQAAAAAAAABQgQAAHAAAAAMU0LGhIXJP4SKZaYhSeU/AAD+PoUEAAAAAAAAAUMEAABwAAAAgIt/dWd/yT/SDCdXgRrlPwAA/j6FBAAAAAAAAAFEBAAAcAAAAICLf3Vnf8k/jvRFr+/p5D8AAP4+lQQAAAAAAAABRQQAAHAAAAD4w7wkSnnJP5BG72kjweQ/AAD/PpUEAAAAAAAAAUYEAABwAAAA5DQ3gw9tyT+6zd3VOZzkPwCA/z6lBAAAAAAAAAFHBAAAcAAAANSlseHUYMk/BooR8zJ75D8AgAI/pQQAAAAAAAABSAQAAHAAAADEFixAmlTJP+Tg52gdXOQ/AAAEP7QEAAAAAAAAAUkEAABwAAAArIemnl9IyT/mbAOQ6kDkPwBABT+0BAAAAAAAAAFKBAAAcAAAAJz4IP0kPMk/DC5kaJop5D8AwAU/xAQAAAAAAAABSwQAAHAAAACMaZtb6i/JP+q+rEoeGOQ/AAAHP8QEAAAAAAAAAUwEAABwAAAAAKLYCs0pyT9Y6peFkwjkPwCABz/UBAAAAAAAAAFNBAAAcAAAAHjaFbqvI8k/7ErIcev84z8AQAg/1AQAAAAAAAABTgQAAHAAAADwElNpkh3JP6TgPQ8m9eM/AMAIP+MEAAAAAAAAAU8EAABwAAAA8BJTaZIdyT/uEFYFUu/jPwDACD/jBAAAAAAAAAFQBAAAcAAAAGRLkBh1F8k/XHazrGDt4z8AAAk/8wQAAAAAAAABUQQAAHAAAABkS5AYdRfJP4Cr+F1D8eM/AEAIP/MEAAAAAAAAAVIEAABwAAAA3IPNx1cRyT82e+BnF/fjPwAACD/zBAAAAAAAAAFTBAAAcAAAANyDzcdXEck/NLVS1LAE5D8AgAc/AgUAAAAAAAABVAQAAHAAAADcg83HVxHJP8aJZ5k7FOQ/AAAHPxIFAAAAAAAAAVUEAABwAAAA3IPNx1cRyT8MLmRominkPwAABz8SBQAAAAAAAAFWBAAAcAAAAGRLkBh1F8k/njzrmb5G5D8AAAc/IgUAAAAAAAABVwQAAHAAAABkS5AYdRfJP77lFCTUZeQ/AIAHPyIFAAAAAAAAAVgEAABwAAAAZEuQGHUXyT+6k2tpoI7kPwDABz8xBQAAAAAAAAFZBAAAcAAAAPASU2mSHck//qtMETK/5D8AAAk/MQUAAAAAAAABWgQAAHAAAADwElNpkh3JP2j5cmqm8+Q/AIAJPzEFAAAAAAAAAVsEAABwAAAAAKLYCs0pyT/SRpnDGijlPwBACT9BBQAAAAAAAAFcBAAAcAAAAIxpm1vqL8k/PJS/HI9c5T8AAAk/QQUAAAAAAAABXQQAAHAAAAAQMV6sBzbJP6Th5XUDkeU/AAAJP1EFAAAAAAAAAV4EAABwAAAAnPgg/SQ8yT9UmZYxPc3lPwAACT9RBQAAAAAAAAFfBAAAcAAAACTA401CQsk/BlFH7XYJ5j8AAAs/YAUAAAAAAAABYAQAAHAAAAAkwONNQkLJP5TTsvfNQeY/AAAMP2AFAAAAAAAAAWEEAABwAAAAJMDjTUJCyT+Ou3upM3jmPwBADT9wBQAAAAAAAAFiBAAAcAAAABAxXqwHNsk/+AiiAqis5j8AwA0/cAUAAAAAAAABYwQAAHAAAAAQMV6sBzbJP/LwarQN4+Y/AEANP38FAAAAAAAAAWQEAABwAAAAEDFerAc2yT+Cc9a+ZBvnPwAADT9/BQAAAAAAAAFlBAAAcAAAABAxXqwHNsk/DvZBybtT5z8AAA0/jwUAAAAAAAABZgQAAHAAAACc+CD9JDzJP3ZDaCIwiOc/AAANP48FAAAAAAAAAWcEAABwAAAAnPgg/SQ8yT8qwaZx0LbnPwAADT+fBQAAAAAAAAFoBAAAcAAAAJz4IP0kPMk/uAmgD47h5z8AAA0/nwUAAAAAAAABaQQAAHAAAAAkwONNQkLJP7S39lRaCug/AAANP64FAAAAAAAAAWoEAABwAAAAJMDjTUJCyT/6lWWQUi3oPwAADT+uBQAAAAAAAAFrBAAAcAAAACTA401CQsk/rtkxc1lO6D8AgA0/vgUAAAAAAAABbAQAAHAAAAAkwONNQkLJPz7ouKR9a+g/AMANP74FAAAAAAAAAW0EAABwAAAAJMDjTUJCyT/O9j/WoYjoPwDADT++BQAAAAAAAAFuBAAAcAAAACTA401CQsk/ONCBVuOh6D8AAA4/zgUAAAAAAAABbwQAAHAAAAAkwONNQkLJPxAPIX4zueg/AIAKP84FAAAAAAAAAXAEAABwAAAAJMDjTUJCyT/IGHv0oMzoPwAACT/dBQAAAAAAAAFxBAAAcAAAAJz4IP0kPMk/WO2PuSvc6D8AAAE/3QUAAAAAAAABcgQAAHAAAAAQMV6sBzbJP1gnAibF6eg/AAD7PvIFAAAAAAAAAXMEAABwAAAAEDFerAc2yT/ExtE5bfXoPwAA3z7yBQAAAAAAAAF0BAAAcAAAABAxXqwHNsk/DDFcnDL96D8AgNI+MAYAAAAAAAABdQQAAHAAAACc+CD9JDzJP8IARKYGA+k/AADMPjAGAAAAAAAAAXYEAABwAAAAkARp9QWByz8qFPiS4SnpPwAAPT4AAAAAAAAAAAF3BAAAcAAAAJAEafUFgcs/vK6a69Ir6T8AgIE+FAAAAAAAAAABeAQAAHAAAAAYzCtGI4fLP1BJPUTELek/AICJPhQAAAAAAAAAAXkEAABwAAAAoJPulkCNyz9QST1ExC3pPwAAjz4UAAAAAAAAAAF6BAAAcAAAAKCT7pZAjcs/UEk9RMQt6T8AAJQ+JAAAAAAAAAABewQAAHAAAACgk+6WQI3LP1BJPUTELek/AACVPiQAAAAAAAAAAXwEAABwAAAAoJPulkCNyz9QST1ExC3pPwCAlj4kAAAAAAAAAAF9BAAAcAAAAKCT7pZAjcs/UEk9RMQt6T8AgJc+JAAAAAAAAAABfgQAAHAAAACgk+6WQI3LP1BJPUTELek/AICXPjQAAAAAAAAAAX8EAABwAAAAoJPulkCNyz+8rprr0ivpPwAAmD40AAAAAAAAAAGABAAAcAAAAKCT7pZAjcs/vK6a69Ir6T8AAJo+NAAAAAAAAAABgQQAAHAAAAAYzCtGI4fLP7yumuvSK+k/AACbPjQAAAAAAAAAAYIEAABwAAAAkARp9QWByz8qFPiS4SnpPwCApz5DAAAAAAAAAAGDBAAAcAAAAAQ9pqToess/KhT4kuEp6T8AgK0+QwAAAAAAAAABhAQAAHAAAACAdeNTy3TLPyoU+JLhKek/AIC3PkMAAAAAAAAAAYUEAABwAAAA8K0gA65uyz+8rprr0ivpPwCAuz5DAAAAAAAAAAGGBAAAcAAAAGjmXbKQaMs/vK6a69Ir6T8AgMI+UwAAAAAAAAABhwQAAHAAAADkHpthc2LLP1BJPUTELek/AADGPlMAAAAAAAAAAYgEAABwAAAAWFfYEFZcyz/i49+ctS/pPwCAyT5TAAAAAAAAAAGJBAAAcAAAAMyPFcA4Vss/BhklTpgz6T8AAMs+YwAAAAAAAAABigQAAHAAAABEyFJvG1DLP5izx6aJNek/AADQPmMAAAAAAAAAAYsEAABwAAAAvACQHv5Jyz8qTmr/ejfpPwAA0j5jAAAAAAAAAAGMBAAAcAAAADA5zc3gQ8s/ToOvsF076T8AANg+ggAAAAAAAAABjQQAAHAAAACocQp9wz3LP3K49GFAP+k/AADaPoIAAAAAAAAAAY4EAABwAAAAHKpHLKY3yz+W7TkTI0PpPwCA3T6RAAAAAAAAAAGPBAAAcAAAAJjihNuIMcs/uiJ/xAVH6T8AAN8+oQAAAAAAAAABkAQAAHAAAACAU/85TiXLP95XxHXoSuk/AADlPqEAAAAAAAAAAZEEAABwAAAAgFP/OU4lyz8GjQkny07pPwAA6D6xAAAAAAAAAAGSBAAAcAAAAIBT/zlOJcs/KsJO2K1S6T8AgOo+sQAAAAAAAAABkwQAAHAAAAD8izzpMB/LP073k4mQVuk/AIDrPtAAAAAAAAAAAZQEAABwAAAA/Is86TAfyz9yLNk6c1rpPwCA6z7QAAAAAAAAAAGVBAAAcAAAAPyLPOkwH8s/lmEe7FVe6T8AAOw+0AAAAAAAAAABlgQAAHAAAAD8izzpMB/LP0wxBvYpZOk/AADsPuAAAAAAAAAAAZcEAABwAAAA/Is86TAfyz+Um5BY72vpPwAA7D7vAAAAAAAAAAGYBAAAcAAAAPyLPOkwH8s/TGt4YsNx6T8AAO0+7wAAAAAAAAABmQQAAHAAAAD8izzpMB/LP5TVAsWIeek/AIDtPv8AAAAAAAAAAZoEAABwAAAAgFP/OU4lyz/cP40nToHpPwAA7z4OAQAAAAAAAAGbBAAAcAAAAJjihNuIMcs/kg91MSKH6T8AgO8+DgEAAAAAAAABnAQAAHAAAACocQp9wz3LP9p5/5Pnjuk/AADxPg4BAAAAAAAAAZ0EAABwAAAARMhSbxtQyz8i5In2rJbpPwCA8T4eAQAAAAAAAAGeBAAAcAAAAOQem2FzYss/2LNxAIGc6T8AAPQ+HgEAAAAAAAABnwQAAHAAAACAdeNTy3TLPyAe/GJGpOk/AAD1Pi4BAAAAAAAAAaAEAABwAAAAoJPulkCNyz9oiIbFC6zpPwCA9j4uAQAAAAAAAAGhBAAAcAAAAMix+dm1pcs/sPIQKNGz6T8AgPc+LgEAAAAAAAABogQAAHAAAAB0l8dtSMTLP2jC+DGluek/AAD6Pj0BAAAAAAAAAaMEAABwAAAAIH2VAdviyz8ekuA7eb/pPwAA+z49AQAAAAAAAAGkBAAAcAAAAFwqJuaKB8w/1GHIRU3F6T8AAAA/TQEAAAAAAAABpQQAAHAAAAAcn3kbWDLMP4oxsE8hy+k/AAABP10BAAAAAAAAAaYEAABwAAAAVEwKAAhXzD9AAZhZ9dDpPwDAAj9dAQAAAAAAAAGnBAAAcAAAABjBXTXVgcw/9tB/Y8nW6T8AgAM/bAEAAAAAAAABqAQAAHAAAABMbu4ZhabMP0I7CsaO3uk/AMADP2wBAAAAAAAAAakEAABwAAAAmKoEoG/XzD/4CvLPYuTpPwAABD98AQAAAAAAAAGqBAAAcAAAAFgfWNU8As0/HEA3gUXo6T8AgAQ/fAEAAAAAAAABqwQAAHAAAAAsIzGsRDnNP9IPH4sZ7uk/AMAEP4sBAAAAAAAAAawEAABwAAAAiO7M02l2zT/2RGQ8/PHpPwAABj+LAQAAAAAAAAGtBAAAcAAAAGyBK0ysuc0/Gnqp7d716T8AgAY/mwEAAAAAAAABrgQAAHAAAABoow9mKQnOP0Cv7p7B+ek/AEAHP5sBAAAAAAAAAa8EAABwAAAA7Iy20MNezj/SSZH3svvpPwDABz+rAQAAAAAAAAGwBAAAcAAAAPQ9IIx7us4/0kmR97L76T8AwAc/qwEAAAAAAAABsQQAAHAAAAAA74lHMxbPP0Cv7p7B+ek/AAAIP7oBAAAAAAAAAbIEAABwAAAAhNgwss1rzz8aeqnt3vXpPwBABz+6AQAAAAAAAAGzBAAAcAAAAIyJmm2Fx88/ZKrB4wrw6T8AAAc/ygEAAAAAAAABtAQAAHAAAACGuSDsjw7QPxxAN4FF6Ok/AAAHP8oBAAAAAAAAAbUEAABwAAAADpLVyWs80D/U1awegODpPwAABz/aAQAAAAAAAAG2BAAAcAAAAFjO609WbdA/9tB/Y8nW6T8AAAc/2gEAAAAAAAABtwQAAHAAAAAs0sQmXqTQPxzMUqgSzek/AAAHP+kBAAAAAAAAAbgEAABwAAAA/tWd/WXb0D9CxyXtW8PpPwBABj/pAQAAAAAAAAG5BAAAcAAAANTZdtRtEtE/aML4MaW56T8AAAY/+QEAAAAAAAABugQAAHAAAADiee4CZ0bRP4y9y3bur+k/AIAHP/kBAAAAAAAAAbsEAABwAAAAaFKj4EJ00T9EU0EUKajpPwBACD8IAgAAAAAAAAG8BAAAcAAAALCOuWYtpdE//Oi2sWOg6T8AQAk/CAIAAAAAAAABvQQAAHAAAAA4Z25ECdPRPyLkifasluk/AMAJPwgCAAAAAAAAAb4EAABwAAAAvj8jIuUA0j9I31w79ozpPwAACz8mAgAAAAAAAAG/BAAAcAAAAAh8OajPMdI/kg91MSKH6T8AgAs/JgIAAAAAAAABwAQAAHAAAAAYHLHWyGXSP9w/jSdOgek/AAAOPyYCAAAAAAAAAcEEAABwAAAAJrwoBcKZ0j+U1QLFiHnpPwAADz8mAgAAAAAAAAHCBAAAcAAAAPq/AdzJ0NI/3gUbu7Rz6T8AAA4/NQIAAAAAAAABwwQAAHAAAAAIYHkKwwTTP7rQ1QnSb+k/AIANPzUCAAAAAAAAAcQEAABwAAAAFgDxOLw40z+Um5BY72vpPwAADT9FAgAAAAAAAAHFBAAAcAAAACagaGe1bNM/cGZLpwxo6T8AAA0/RQIAAAAAAAABxgQAAHAAAABw3H7tn53TP97LqE4bZuk/AEAMP1UCAAAAAAAAAccEAABwAAAAuhiVc4rO0z9MMQb2KWTpPwAADD9VAgAAAAAAAAHIBAAAcAAAAMq4DKKDAtQ/TDEG9ilk6T8AgAs/ZAIAAAAAAAAByQQAAHAAAACevOV4iznUP97LqE4bZuk/AAALP2QCAAAAAAAAAcoEAABwAAAAcMC+T5Nw1D8CAe7//WnpPwDACT90AgAAAAAAAAHLBAAAcAAAAAgo+c6pqtQ/TGt4YsNx6T8AQAk/dAIAAAAAAAABzAQAAHAAAAAYyHD9ot7UP5TVAsWIeek/AMAKP4MCAAAAAAAAAc0EAABwAAAAJmjoK5wS1T+SD3UxIofpPwBACz+DAgAAAAAAAAHOBAAAcAAAAK5AnQl4QNU/IuSJ9qyW6T8AwAo/kwIAAAAAAAABzwQAAHAAAAAyGVLnU27VP0RTQRQpqOk/AEAKP5MCAAAAAAAAAdAEAABwAAAAMCpEdBKW1T9owvgxpbnpPwAACj+jAgAAAAAAAAHRBAAAcAAAAPKel6nfwNU/HMxSqBLN6T8AAAo/owIAAAAAAAAB0gQAAHAAAACyE+verOvVP2ZwT3dx4uk/AEAOP6MCAAAAAAAAAdMEAABwAAAA6MB7w1wQ1j9Ar+6ewfnpPwBAED+yAgAAAAAAAAHUBAAAcAAAAFwKq//9MdY/Fu6NxhER6j8AgBA/sgIAAAAAAAAB1QQAAHAAAAAM8HiTkFDWP16SipVwJuo/AEAQP8ICAAAAAAAAAdYEAABwAAAA8nHlfhRs1j+kNodkzzvqPwCADz/CAgAAAAAAAAHXBAAAcAAAAFYsjxl7gdY/WkDh2jxP6j8AAA8/0gIAAAAAAAAB2AQAAHAAAADygtcL05PWP+oU9p/HXuo/AAAPP9ICAAAAAAAAAdkEAABwAAAAxnW+VRyj1j/oTmgMYWzqPwAADz/xAgAAAAAAAAHaBAAAcAAAANwERPdWr9Y/WO43IAl46j8AABA/8QIAAAAAAAAB2wQAAHAAAAAmMGjwgrjWPzLzZNu/geo/AIAQP/ECAAAAAAAAAdwEAABwAAAAdluM6a7B1j96Xe89hYnqPwBAET/xAgAAAAAAAAHdBAAAcAAAAAAjTzrMx9Y/MC3XR1mP6j8AwBE/8QIAAAAAAAAB3gQAAHAAAACI6hGL6c3WP1RiHPk7k+o/AEAMPwADAAAAAAAAAd8EAABwAAAA1hU2hBXX1j/m/L5RLZXqPwAACj8AAwAAAAAAAAHgBAAAcAAAACZBWn1B4NY/5vy+US2V6j8AwAc/EAMAAAAAAAAB4QQAAHAAAAA20N8efOzWPzAt10dZj+o/AAAHPxADAAAAAAAAAeIEAABwAAAADsPGaMX71j9WKKqMooXqPwCABj8gAwAAAAAAAAHjBAAAcAAAAKoZD1sdDtc/xFOVxxd26j8AAAY/LwMAAAAAAAAB5AQAAHAAAABEcFdNdSDXP3yvmPi4YOo/AIAFPy8DAAAAAAAAAeUEAABwAAAA4safP80y1z+kcPnQaEnqPwAABT8/AwAAAAAAAAHmBAAAcAAAAECBSdozSNc/OJe3UCcw6j8AAAU/PwMAAAAAAAAB5wQAAHAAAAAqA7bFt2PXP2BYGCnXGOo/AAAFP08DAAAAAAAAAegEAABwAAAAUCHBCC181z+GGXkBhwHqPwAABT9PAwAAAAAAAAHpBAAAcAAAAHQ/zEuilNc/QHV8Mijs6T8AAAU/XgMAAAAAAAAB6gQAAHAAAABewTg3JrDXP/bQf2PJ1uk/AMAHP14DAAAAAAAAAesEAABwAAAAEKcGy7jO1z/UYchFTcXpPwAACT9uAwAAAAAAAAHsBAAAcAAAAL6M1F5L7dc/Qo2zgMK16T8AAA0/bgMAAAAAAAAB7QQAAHAAAAAw1gOb7A7YP0RTQRQpqOk/AMAOP30DAAAAAAAAAe4EAABwAAAApB8z140w2D/Ys3EAgZzpPwAADj99AwAAAAAAAAHvBAAAcAAAANzMw7s9Vdg//q5ERcqS6T8AgA0/jQMAAAAAAAAB8AQAAHAAAADY3bVI/HzYP7ZEuuIEi+k/AAANP40DAAAAAAAAAfEEAABwAAAASiflhJ2e2D9u2i+AP4PpPwAADT+NAwAAAAAAAAHyBAAAcAAAAL5wFME+wNg/uApIdmt96T8AgA0/nQMAAAAAAAAB8wQAAHAAAABuVuJU0d7YP5TVAsWIeek/AMANP50DAAAAAAAAAfQEAABwAAAAVNhOQFX62D8CO2Bsl3fpPwCADj+sAwAAAAAAAAH1BAAAcAAAAD5auyvZFdk/AjtgbJd36T8AwA4/rAMAAAAAAAAB9gQAAHAAAABkeMZuTi7ZP5TVAsWIeek/AMAOP8wDAAAAAAAAAfcEAABwAAAATvoyWtJJ2T+4Ckh2a33pPwAADz/MAwAAAAAAAAH4BAAAcAAAAK603PQ4X9k/3D+NJ06B6T8AgBA/zAMAAAAAAAAB+QQAAHAAAACYNkngvHrZP5IPdTEih+k/AEARP8wDAAAAAAAAAfoEAABwAAAAvFRUIzKT2T/aef+T547pPwAAFD/bAwAAAAAAAAH7BAAAcAAAAKrWwA62rtk/IuSJ9qyW6T8AABU/2wMAAAAAAAAB/AQAAHAAAACUWC36OcrZP/zotrFjoOk/AMAVP+sDAAAAAAAAAf0EAABwAAAAQD77jczo2T9EU0EUKajpPwAAFj/rAwAAAAAAAAH+BAAAcAAAALKHKsptCto/Hlhuz9+x6T8AABc/+gMAAAAAAAAB/wQAAHAAAAAm0VkGDyzaP/pcm4qWu+k/AIAXP/oDAAAAAAAAAQAFAABwAAAAmBqJQrBN2j/UYchFTcXpPwAAGj8KBAAAAAAAAAEBBQAAcAAAANLHGSdgcto/HMxSqBLN6T8AABs/CgQAAAAAAAABAgUAAHAAAABEEUljAZTaP2Q23QrY1Ok/AAAePxoEAAAAAAAAAQMFAABwAAAAfr7ZR7G42j+soGdtndzpPwAAHz8aBAAAAAAAAAEEBQAAcAAAAPAHCYRS2to/+Aryz2Lk6T8AgCI/GgQAAAAAAAABBQUAAHAAAAAotZloAv/aP67a2dk26uk/AAAkPy0EAAAAAAAAAQYFAABwAAAAJMaL9cAm2z/2RGQ8/PHpPwDAJj8tBAAAAAAAAAEHBQAAcAAAAOY63yqOUds/rBRMRtD36T8AACg/PQQAAAAAAAABCAUAAHAAAAAwd/WweILbP2TkM1Ck/ek/AIArPz0EAAAAAAAAAQkFAABwAAAABHvOh4C52z8YtBtaeAPqPwAALT9NBAAAAAAAAAEKBQAAcAAAANR+p16I8Ns/zoMDZEwJ6j8AQC4/TQQAAAAAAAABCwUAAHAAAACsgoA1kCfcP4RT620gD+o/AMAuP1wEAAAAAAAAAQwFAABwAAAAuCL4Y4lb3D86I9N39BTqPwDALj9cBAAAAAAAAAENBQAAcAAAAMbCb5KCj9w/YFgYKdcY6j8AAC8/bAQAAAAAAAABDgUAAHAAAADWYufAe8PcP4SNXdq5HOo/AIAvP2wEAAAAAAAAAQ8FAABwAAAAcMohQJL93D+owqKLnCDqPwDALz97BAAAAAAAAAEQBQAAcAAAAAgyXL+oN90/zPfnPH8k6j8AgDA/ewQAAAAAAAABEQUAAHAAAAAqYVmP3HfdP/AsLe5hKOo/AMAwP4sEAAAAAAAAARIFAABwAAAASJBWXxC43T+Cx89GUyrqPwDALz+LBAAAAAAAAAETBQAAcAAAAGy/Uy9E+N0/pvwU+DUu6j8AQC8/mwQAAAAAAAABFAUAAHAAAAAEJ46uWjLeP8oxWqkYMuo/AIAvP5sEAAAAAAAAARUFAABwAAAAYvIp1n9v3j/uZp9a+zXqPwDALz+qBAAAAAAAAAEWBQAAcAAAAL69xf2krN4/EpzkC9456j8AgDA/qgQAAAAAAAABFwUAAHAAAACkUCR25+/ePzbRKb3APeo/AMAwP7oEAAAAAAAAARgFAABwAAAATkfkljg23z9aBm9uo0HqPwDAMD+6BAAAAAAAAAEZBQAAcAAAAPo9pLeJfN8/gDu0H4ZF6j8AADE/ygQAAAAAAAABGgUAAHAAAAAebaGHvbzfP6Rw+dBoSeo/AIAxP8oEAAAAAAAAARsFAABwAAAAdjg9r+L53z/IpT6CS03qPwDAMT/ZBAAAAAAAAAEcBQAAcAAAAAjQO5f8GeA/WkDh2jxP6j8AgDI/2QQAAAAAAAABHQUAAHAAAACZZzp/FjrgP351JowfU+o/AMAyP+kEAAAAAAAAAR4FAABwAAAADLFpu7db4D+iqms9AlfqPwCAMz/pBAAAAAAAAAEfBQAAcAAAAGKsyUvgfuA/xt+w7uRa6j8AwDM/+AQAAAAAAAABIAUAAHAAAACZWVowkKPgP+oU9p/HXuo/AIA0P/gEAAAAAAAAASEFAABwAAAADKOJbDHF4D98r5j4uGDqPwDAND/4BAAAAAAAAAEiBQAAcAAAAIDsuKjS5uA/oOTdqZtk6j8AADY/CAUAAAAAAAABIwUAAHAAAADyNejkcwjhP8QZI1t+aOo/AIA2PwgFAAAAAAAAASQFAABwAAAASDFIdZwr4T986QplUm7qPwBANj8YBQAAAAAAAAElBQAAcAAAAH/e2FlMUOE/oB5QFjVy6j8AADY/GAUAAAAAAAABJgUAAHAAAAB978rmCnjhP8RTlccXduo/AAA2PycFAAAAAAAAAScFAABwAAAA0+oqdzOb4T/qiNp4+nnqPwAANj8nBQAAAAAAAAEoBQAAcAAAAEU0WrPUvOE/Dr4fKt196j8AgDY/NwUAAAAAAAABKQUAAHAAAADVy1ib7tzhPzLzZNu/geo/AMA2PzcFAAAAAAAAASoFAABwAAAAZ2NXgwj94T9WKKqMooXqPwDANj9HBQAAAAAAAAErBQAAcAAAALxetxMxIOI/el3vPYWJ6j8AADc/RwUAAAAAAAABLAUAAHAAAADWvXhMaEbiPzAt10dZj+o/AAA3P1YFAAAAAAAAAS0FAABwAAAA7xw6hZ9s4j9UYhz5O5PqPwAANz9WBQAAAAAAAAEuBQAAcAAAACjKymlPkeI/5vy+US2V6j8AQDY/ZgUAAAAAAAABLwUAAHAAAABfd1tO/7XiPwoyBAMQmeo/AAA2P2YFAAAAAAAAATAFAABwAAAAliTsMq/a4j8uZ0m08pzqPwCANT91BQAAAAAAAAExBQAAcAAAALCDrWvmAOM/UpyOZdWg6j8AADU/dQUAAAAAAAABMgUAAHAAAACRRtBMLCrjP+Y2Mb7Gouo/AIA0P4UFAAAAAAAAATMFAABwAAAAUbsjgvlU4z940dMWuKTqPwAAND+FBQAAAAAAAAE0BQAAcAAAAGsa5bowe+M/Cmx2b6mm6j8AADQ/lQUAAAAAAAABNQUAAHAAAABoK9dH76LjPy6huyCMquo/AAA0P5UFAAAAAAAAATYFAABwAAAAgYqYgCbJ4z9S1gDSbq7qPwBAMz+kBQAAAAAAAAE3BQAAcAAAAEL/67Xz8+M/dgtGg1Gy6j8AADM/pAUAAAAAAAABOAUAAHAAAACqidHnViPkPwim6NtCtOo/AAAzP6QFAAAAAAAAATkFAABwAAAAbP4kHSRO5D+aQIs0NLbqPwAAMz+0BQAAAAAAAAE6BQAAcAAAAErBR/5pd+Q/mkCLNDS26j8AADM/tAUAAAAAAAABOwUAAHAAAAALNpszN6LkPyzbLY0luOo/AAAzP9MFAAAAAAAAATwFAABwAAAAkg5QERPQ5D++ddDlFrrqPwAAMz/TBQAAAAAAAAE9BQAAcAAAAPiYNUN2/+Q/vnXQ5Ra66j8AADM/0wUAAAAAAAABPgUAAHAAAAB+ceogUi3lP7510OUWuuo/AAAzP9MFAAAAAAAAAT8FAABwAAAAQOY9Vh9Y5T++ddDlFrrqPwAAMz/jBQAAAAAAAAFABQAAcAAAAOIMwt9zhOU/vnXQ5Ra66j8AwDE/4wUAAAAAAAABQQUAAHAAAAB6dPxeir7lP1AQcz4IvOo/AEAxP/IFAAAAAAAAAUIFAABwAAAAFNw23qD45T9QEHM+CLzqPwCAMD/yBQAAAAAAAAFDBQAAcAAAACJ8rgyaLOY/UBBzPgi86j8AADA/AgYAAAAAAAABRAUAAHAAAACKBpQ+/VvmP7510OUWuuo/AIAvPwIGAAAAAAAAAUUFAABwAAAAuPTaGG+O5j9QEHM+CLzqPwAALz8SBgAAAAAAAAFGBQAAcAAAAG6q5EP+xuY/UBBzPgi86j8AAC8/EgYAAAAAAAABRwUAAHAAAABe/IzGfvzmP1AQcz4IvOo/AAAvPyEGAAAAAAAAAUgFAABwAAAAqjijTGkt5z9QEHM+CLzqPwCALz8hBgAAAAAAAAFJBQAAcAAAAPR0udJTXuc/4qoVl/m96j8AwC8/MQYAAAAAAAABSgUAAHAAAAAgYwCtxZDnP3RFuO/qv+o/AIAwPzEGAAAAAAAAAUsFAABwAAAAELWoL0bG5z+Yev2gzcPqPwDAMD9BBgAAAAAAAAFMBQAAcAAAAAIHUbLG++c/KhWg+b7F6j8AADI/QQYAAAAAAAABTQUAAHAAAABqkTbkKSvoP05K5aqhyeo/AIAyP1AGAAAAAAAAAU4FAABwAAAA8GnrwQVZ6D9OSuWqocnqPwDAMj9QBgAAAAAAAAFPBQAAcAAAAAAKY/D+jOg/dH8qXITN6j8AADM/YAYAAAAAAAABUAUAAHAAAADSDTzHBsToP3R/KlyEzeo/AAAzP2AGAAAAAAAAAVEFAABwAAAAAPyCoXj26D8GGs20dc/qPwAAMz9vBgAAAAAAAAFSBQAAcAAAAGaGaNPbJek/BhrNtHXP6j8AQDI/bwYAAAAAAAABUwUAAHAAAABY2BBWXFvpP5i0bw1n0eo/AAAyP28GAAAAAAAAAVQFAABwAAAASiq52NyQ6T8qTxJmWNPqPwCAMj+PBgAAAAAAAAFVBQAAcAAAADx8YVtdxuk/ToRXFzvX6j8AwDI/jwYAAAAAAAABVgUAAHAAAACGuHfhR/fpPypPEmZY0+o/AMAyP48GAAAAAAAAAVcFAABwAAAAsqa+u7kp6j8qTxJmWNPqPwAAMz+PBgAAAAAAAAFYBQAAcAAAAKL4Zj46X+o/mLRvDWfR6j8AgDM/ngYAAAAAAAABWQUAAHAAAABarnBpyZfqPwYazbR1z+o/AMAzP54GAAAAAAAAAVoFAABwAAAAhJy3QzvK6j/g5IcDk8vqPwAANT+uBgAAAAAAAAFbBQAAcAAAANDYzckl++o/vK9CUrDH6j8AgDU/rgYAAAAAAAABXAUAAHAAAADieEX4Hi/rPyoVoPm+xeo/AEA2P74GAAAAAAAAAV0FAABwAAAAeOB/dzVp6z+Yev2gzcPqPwDANj++BgAAAAAAAAFeBQAAcAAAAErkWE49oOs/4qoVl/m96j8AwDY/zQYAAAAAAAABXwUAAHAAAABahNB8NtTrPyzbLY0luOo/AAA3P80GAAAAAAAAAWAFAABwAAAAEDrap8UM7D92C0aDUbLqPwAANz/dBgAAAAAAAAFhBQAAcAAAAKihFCfcRuw/Cmx2b6mm6j8AADc/3QYAAAAAAAABYgUAAHAAAAB8pe39433sP5zMplsBm+o/AIA3P+wGAAAAAAAAAWMFAABwAAAAqJM02FWw7D+ekjTvZ43qPwDANz/sBgAAAAAAAAFkBQAAcAAAABAeGgq53+w/fCN90et76j8AgDg//AYAAAAAAAABZQUAAHAAAADmIfPgwBbtPzJ/gAKNZuo/AMA4P/wGAAAAAAAAAWYFAABwAAAAuCXMt8hN7T/IpT6CS03qPwCAOT8MBwAAAAAAAAFnBQAAcAAAAOYTE5I6gO0/yjFaqRgy6j8AwDk/DAcAAAAAAAABaAUAAHAAAABOnvjDna/tPzoj03f0FOo/AMA5PxsHAAAAAAAAAWkFAABwAAAAXj5w8pbj7T8aeqnt3vXpPwAAOj8bBwAAAAAAAAFqBQAAcAAAAGre5yCQF+4/ZDbdCtjU6T8AADo/KwcAAAAAAAABawUAAHAAAAB6fl9PiUvuP0KNs4DCtek/AAA6PysHAAAAAAAAAWwFAABwAAAA4AhFgex67j/aef+T547pPwBAOT8rBwAAAAAAAAFtBQAAcAAAABD3i1tere4/upZjnThi6T8AADk/OwcAAAAAAAABbgUAAHAAAAB4gXGNwdzuP1BJPUTELek/AAA5PzsHAAAAAAAAAW8FAABwAAAAom+4ZzMP7z/o+xbrT/noPwAAOT9KBwAAAAAAAAFwBQAAcAAAAAr6nZmWPu8/EkmT6szG6D8AwDc/SgcAAAAAAAABcQUAAHAAAADqvMB63GfvP17LVJssmOg/AEA3P1oHAAAAAAAAAXIFAABwAAAAPrggCwWL7z8+6LikfWvoPwDAND9aBwAAAAAAAAFzBQAAcAAAAO6d7p6Xqe8/jGp6Vd086D8AwDM/aQcAAAAAAAABdAUAAHAAAAC60YveosbvP5CCsaN3Bug/AEAeP2kHAAAAAAAAAXUFAABwAAAA4O+WIRjf7z8CAEaZIM7nPwCAFD95BwAAAAAAAAF2BQAAcAAAANQwTRfa7O8/Bhh957qX5z8AAJ8+eQcAAAAAAAABdwUAAHAAAACYlK6/6O/vP+j6boRyXec/AABEPqgHAAAAAAAAAXgFAABwAAAASmmKxrzm7z9ceAN6GyXnPwAAAT6oBwAAAAAAAAF5BQAAcAAAANp/En/XaNI/zL/FnaBO7T8AAEA+AAAAAAAAAAABegUAAHAAAADI8IzdnFzSP6iKgOy9Su0/AICDPg8AAAAAAAAAAXsFAABwAAAAyPCM3Zxc0j+oioDsvUrtPwCAiz4PAAAAAAAAAAF8BQAAcAAAAASNKzWOWdI/FvDdk8xI7T8AAJE+DwAAAAAAAAABfQUAAHAAAAAEjSs1jlnSP4RVOzvbRu0/AICbPhQAAAAAAAAAAX4FAABwAAAABI0rNY5Z0j/yupji6UTtPwAAnz4UAAAAAAAAAAF/BQAAcAAAAEApyox/VtI/zIVTMQdB7T8AgKc+IwAAAAAAAAABgAUAAHAAAAB6xWjkcFPSP6hQDoAkPe0/AICrPiMAAAAAAAAAAYEFAABwAAAAtmEHPGJQ0j/ygCZ2UDftPwAAuD4jAAAAAAAAAAGCBQAAcAAAACyaROtEStI/PLE+bHwx7T8AAL4+MwAAAAAAAAABgwUAAHAAAACk0oGaJ0TSP4bhVmKoK+0/AADOPjMAAAAAAAAAAYQFAABwAAAA3m4g8hhB0j/QEW9Y1CXtPwAA1T5DAAAAAAAAAAGFBQAAcAAAAFanXaH7OtI/GEKHTgAg7T8AgOM+QwAAAAAAAAABhgUAAHAAAACQQ/z47DfSP9DX/Os6GO0/AADqPkMAAAAAAAAAAYcFAABwAAAACHw5qM8x0j/20s8whA7tPwAA7j5SAAAAAAAAAAGIBQAAcAAAAIC0dleyK9I/ijMAHdwC7T8AgO8+UgAAAAAAAAABiQUAAHAAAAD07LMGlSXSP4r5jbBC9ew/AIDvPmIAAAAAAAAAAYoFAABwAAAAbCXxtXcf0j/6JHnrt+XsPwAA8D5yAAAAAAAAAAGLBQAAcAAAAOJdLmVaGdI/2LXBzTvU7D8AgO4+cgAAAAAAAAABjAUAAHAAAACWMgpsLhDSPyKsZ1fOwOw/AADuPoEAAAAAAAAAAY0FAABwAAAARgfmcgIH0j/+PLA5Uq/sPwAA8D6RAAAAAAAAAAGOBQAAcAAAADJ4YNHH+tE/3M34G9ad7D8AAPE+kQAAAAAAAAABjwUAAHAAAAAi6dovje7RP7heQf5ZjOw/AIDyPpEAAAAAAAAAAZAFAABwAAAATPbz5UPf0T8oiiw5z3zsPwCA8z6gAAAAAAAAAAGRBQAAcAAAAHIDDZz6z9E/vOpcJSdx7D8AAPg+oAAAAAAAAAABkgUAAHAAAADYrMSpor3RP+DlL2pwZ+w/AAD6PrAAAAAAAAAAAZMFAABwAAAAdvIaDzyo0T+Ye6UHq1/sPwAAAD+wAAAAAAAAAAGUBQAAcAAAAFLUD8zGj9E/4qu9/dZZ7D8AAAE/wAAAAAAAAAABlQUAAHAAAAAstgSJUXfRP+Krvf3WWew/AAAFP8AAAAAAAAAAAZYFAABwAAAAQjSYnc1b0T8G4QKvuV3sPwDABj/AAAAAAAAAAAGXBQAAcAAAAJROygk7PdE/TkuNEX9l7D8AwAg/3wAAAAAAAAABmAUAAHAAAADmaPx1qB7RP06F/30Yc+w/AIAJP98AAAAAAAAAAZkFAABwAAAAOIMu4hUA0T8Cj1n0hYbsPwAACz/fAAAAAAAAAAGaBQAAcAAAABJlI5+g59A/AAM+zbih7D8AgAs/3wAAAAAAAAABmwUAAHAAAADuRhhcK8/QPyKsZ1fOwOw/AEAMP+8AAAAAAAAAAZwFAABwAAAAUvDPadO80D9EVZHh49/sPwDADD/vAAAAAAAAAAGdBQAAcAAAAHr96B+KrdA/+JhdxOoA7T8AQAw//gAAAAAAAAABngUAAHAAAACiCgLWQJ7QPz53zP/iI+0/AAAMP/4AAAAAAAAAAZ8FAABwAAAAVt/d3BSV0D+EVTs720btPwDACj8OAQAAAAAAAAGgBQAAcAAAAJB7fDQGktA/OJkHHuJn7T8AQAo/DgEAAAAAAAABoQUAAHAAAACQe3w0BpLQP+zc0wDpiO0/AEAIPx0BAAAAAAAAAaIFAABwAAAA3qagLTKb0D9661oyDabtPwCABz8dAQAAAAAAAAGjBQAAcAAAAPA1Js9sp9A/eF8/C0DB7T8AgAU/LQEAAAAAAAABpAUAAHAAAADIKA0ZtrbQP+Q4gYuB2u0/AIAEPy0BAAAAAAAAAaUFAABwAAAAKOO2sxzM0D+aQtsB7+3tPwCAAj89AQAAAAAAAAGmBQAAcAAAABJlI5+g59A/mHxNboj77T8AgAE/PQEAAAAAAAABpwUAAHAAAADASvEyMwbRP3KBeik/Be4/AAABP0wBAAAAAAAAAagFAABwAAAAcDC/xsUk0T+Wtr/aIQnuPwAAAT9MAQAAAAAAAAGpBQAAcAAAAOJ57gJnRtE/BBwdgjAH7j8AAAE/XAEAAAAAAAABqgUAAHAAAABWwx0/CGjRPyoX8MZ5/e0/AAABP1wBAAAAAAAAAasFAABwAAAAyAxNe6mJ0T8s3X1a4O/tPwCA/z5sAQAAAAAAAAGsBQAAcAAAAHbyGg88qNE/CG7GPGTe7T8AgP4+bAEAAAAAAAABrQUAAHAAAABgdIf6v8PRP1JkbMb2yu0/AID4PnsBAAAAAAAAAa4FAABwAAAAhJKSPTXc0T/oiipGtbHtPwAA9j57AQAAAAAAAAGvBQAAcAAAAORMPNib8dE/fLHoxXOY7T8AAPE+ewEAAAAAAAABsAUAAHAAAAC+PyMi5QDSPxDYpkUyf+0/AADvPosBAAAAAAAAAbEFAABwAAAAljIKbC4Q0j84mQce4mftPwAA7z6LAQAAAAAAAAGyBQAAcAAAAOJdLmVaGdI/8PQKT4NS7T8AgO8+mgEAAAAAAAABswUAAHAAAAAwiVJehiLSPzrrsNgVP+0/AAD0PpoBAAAAAAAAAbQFAABwAAAAulAVr6Mo0j+qFpwTiy/tPwAA9j6qAQAAAAAAAAG1BQAAcAAAAIC0dleyK9I/PnfM/+Ij7T8AAP8+qgEAAAAAAAABtgUAAHAAAABCGNj/wC7SP2Jyn0QsGu0/AIABP7oBAAAAAAAAAbcFAABwAAAAQhjY/8Au0j8aCBXiZhLtPwDABD+6AQAAAAAAAAG4BQAAcAAAAEIY2P/ALtI/iG1yiXUQ7T8AQAc/2QEAAAAAAAABuQUAAHAAAAC6UBWvoyjSPxoIFeJmEu0/AEAIP9kBAAAAAAAAAboFAABwAAAAulAVr6Mo0j/Q1/zrOhjtPwCACj/ZAQAAAAAAAAG7BQAAcAAAAPTsswaVJdI/rNwpp/Eh7T8AQAs/6QEAAAAAAAABvAUAAHAAAAC6UBWvoyjSP6oWnBOLL+0/AMAMP+kBAAAAAAAAAb0FAABwAAAAQhjY/8Au0j9gIPaJ+ELtPwCADT/4AQAAAAAAAAG+BQAAcAAAAJBD/PjsN9I/FCpQAGZW7T8AQA4/+AEAAAAAAAABvwUAAHAAAADebiDyGEHSP1zOTM/Ea+0/AMAOPwgCAAAAAAAAAcAFAABwAAAA8v2lk1NN0j8Q2KZFMn/tPwDADT8IAgAAAAAAAAHBBQAAcAAAAASNKzWOWdI/xuEAvJ+S7T8AQA0/FwIAAAAAAAABwgUAAHAAAACg43Mn5mvSP+hQuNkbpO0/AEALPxcCAAAAAAAAAcMFAABwAAAAxAF/aluE0j96Jc2eprPtPwCACj82AgAAAAAAAAHEBQAAcAAAALCD61Xfn9I/nJSEvCLF7T8AAAQ/NgIAAAAAAAABxQUAAHAAAABcabnpcb7SPwg0VNDK0O0/AAABP0YCAAAAAAAAAcYFAABwAAAA0LLoJRPg0j9Snt4ykNjtPwCAzT5GAgAAAAAAAAHHBQAAcAAAAEL8F2K0AdM/5DiBi4Ha7T8AALY+VQIAAAAAAAAByAUAAHAAAAC0RUeeVSPTP1Ke3jKQ2O0/AICpPlUCAAAAAAAAAckFAABwAAAAZisVMuhB0z8uaZmBrdTtPwCApT51AgAAAAAAAAHKBQAAcAAAAOj4+/51atQ/pDcvy6zX6z8AgLk+AAAAAAAAAAABywUAAHAAAAAilZpWZ2fUP6RxoTdG5es/AID+Ph8AAAAAAAAAAcwFAABwAAAA6Pj7/nVq1D8QEXFL7vDrPwDABj8fAAAAAAAAAAHNBQAAcAAAAHDAvk+TcNQ/MoAoaWoC7D8AQAw/HwAAAAAAAAABzgUAAHAAAABwwL5Pk3DUPwyFVSQhDOw/AEAOPx8AAAAAAAAAAc8FAABwAAAAcMC+T5Nw1D96JCU4yRfsPwAADj8fAAAAAAAAAAHQBQAAcAAAAK5cXaeEbdQ/DPk5/VMn7D8AgA0/LwAAAAAAAAAB0QUAAHAAAADo+Pv+dWrUP8AClHPBOuw/AAANPy8AAAAAAAAAAdIFAABwAAAAYDE5rlhk1D+aQTObEVLsPwAADj8+AAAAAAAAAAHTBQAAcAAAANRpdl07XtQ/KlC6zDVv7D8AgA4/PgAAAAAAAAAB1AUAAHAAAABMorMMHljUP9yThq88kOw/AMANP04AAAAAAAAAAdUFAABwAAAAhj5SZA9V1D8kcvXqNLPsPwBADT9OAAAAAAAAAAHWBQAAcAAAAMLa8LsAUtQ/RhsfdUrS7D8AAA0/TgAAAAAAAAAB1wUAAHAAAAD8do8T8k7UP0KPA0597ew/AAANP14AAAAAAAAAAdgFAABwAAAA/HaPE/JO1D+uaEXOvgbtPwAADT9eAAAAAAAAAAHZBQAAcAAAAMLa8LsAUtQ/GEKHTgAg7T8AAA0/bQAAAAAAAAAB2gUAAHAAAACGPlJkD1XUP2Dmgx1fNe0/AIAJP20AAAAAAAAAAdsFAABwAAAA1Gl2XTte1D+EVTs720btPwAACD99AAAAAAAAAAHcBQAAcAAAAK5cXaeEbdQ/FCpQAGZW7T8AAAY/fQAAAAAAAAAB3QUAAHAAAAAOFwdC64LUPxRkwmz/Y+0/AEAFP4wAAAAAAAAAAd4FAABwAAAAMjUShWCb1D/uaO8ntm3tPwAAAD+cAAAAAAAAAAHfBQAAcAAAAOIa4BjzudQ/pDjXMYpz7T8AgPs+nAAAAAAAAAAB4AUAAHAAAABUZA9VlNvUP1oIvzteee0/AADwPpwAAAAAAAAAAeEFAABwAAAAyK0+kTX91D9aCL87XnntPwAA6z6sAAAAAAAAAAHiBQAAcAAAADr3bc3WHtU/NtN5int17T8AgN0+rAAAAAAAAAAB4wUAAHAAAACuQJ0JeEDVP4ADkoCnb+0/AADYPrsAAAAAAAAAAeQFAABwAAAAXCZrnQpf1T84mQce4mftPwCAxj67AAAAAAAAAAHlBQAAcAAAAEao14iOetU/XpTaYite7T8AAL8+ywAAAAAAAAAB5gUAAHAAAAAwKkR0EpbVP/D0Ck+DUu0/AACNPssAAAAAAAAAAecFAABwAAAAVEhPt4eu1T/yupji6UTtPwAAbT7LAAAAAAAAAAHoBQAAcAAAAPKel6nfwNU/8oAmdlA37T8AAFI+2wAAAAAAAAAB6QUAAHAAAADIkX7zKNDVP9ARb1jUJe0/AABIPtsAAAAAAAAAAeoFAABwAAAArktrGsZF1D9CyXW6FvvsPwAAnD4AAAAAAAAAAAHrBQAAcAAAACaEqMmoP9Q/rmhFzr4G7T8AgNU+EAAAAAAAAAAB7AUAAHAAAAAmhKjJqD/UP0AD6CawCO0/AIDiPhAAAAAAAAAAAe0FAABwAAAAYiBHIZo81D/SnYp/oQrtPwCA6z4QAAAAAAAAAAHuBQAAcAAAAGIgRyGaPNQ/0p2Kf6EK7T8AAPs+EAAAAAAAAAAB7wUAAHAAAAAmhKjJqD/UP2Q4LdiSDO0/AAAAPxAAAAAAAAAAAfAFAABwAAAArktrGsZF1D9kOC3YkgztPwDABT8fAAAAAAAAAAHxBQAAcAAAAPx2jxPyTtQ/ZDgt2JIM7T8AQAg/HwAAAAAAAAAB8gUAAHAAAAAQBhW1LFvUP9Kdin+hCu0/AMALPy8AAAAAAAAAAfMFAABwAAAArlxdp4Rt1D8czqJ1zQTtPwAADT8vAAAAAAAAAAH0BQAAcAAAAA4XB0LrgtQ/1GMYEwj97D8AQA4/PwAAAAAAAAAB9QUAAHAAAAAyNRKFYJvUP2bESP9f8ew/AMAOPz8AAAAAAAAAAfYFAABwAAAAVlMdyNWz1D9oitaSxuPsPwDADD8/AAAAAAAAAAH3BQAAcAAAAEDVibNZz9Q/2LXBzTvU7D8AwAs/TgAAAAAAAAAB+AUAAHAAAADuuldH7O3UP0bhrAixxOw/AIADP04AAAAAAAAAAfkFAABwAAAAYASHg40P1T+2DJhDJrXsPwCA/z5eAAAAAAAAAAH6BQAAcAAAABLqVBcgLtU/JDiDfpul7D8AAMw+XgAAAAAAAAAB+wUAAHAAAAC+zyKrskzVPyb+EBICmOw/AAC1Pm4AAAAAAAAAAfwFAABwAAAAMhlS51Nu1T9K+eNWS47sPwAAqT5uAAAAAAAAAAH9BQAAcAAAAGrG4ssDk9U/lCn8THeI7D8AgKU+jQAAAAAAAAAB/gUAAHAAAADk4l/d2V/WPyxqQeiKcO8/AACZPgAAAAAAAAAAAf8FAABwAAAA5OJf3dlf1j9Qn4aZbXTvPwAA0j4PAAAAAAAAAAEABgAAcAAAAKhGwYXoYtY/UJ+GmW107z8AgN4+DwAAAAAAAAABAQYAAHAAAACoRsGF6GLWPyxqQeiKcO8/AIDnPg8AAAAAAAAAAQIGAABwAAAAqEbBhehi1j8sakHoinDvPwCA/j4PAAAAAAAAAAEDBgAAcAAAAGqqIi73ZdY/LGpB6Ipw7z8AgAM/HwAAAAAAAAABBAYAAHAAAAAwDoTWBWnWP5rPno+Zbu8/AAAKPx8AAAAAAAAAAQUGAABwAAAA8nHlfhRs1j8INfw2qGzvPwCADD8fAAAAAAAAAAEGBgAAcAAAAPJx5X4UbNY/UmUULdRm7z8AgA0/HwAAAAAAAAABBwYAAHAAAAC41UYnI2/WP1JlFC3UZu8/AAAOPy8AAAAAAAAAAQgGAABwAAAAuNVGJyNv1j/AynHU4mTvPwCADj8vAAAAAAAAAAEJBgAAcAAAALjVRicjb9Y/wMpx1OJk7z8AwA4/LwAAAAAAAAABCgYAAHAAAAC41UYnI2/WP8DKcdTiZO8/AEAOPy8AAAAAAAAAAQsGAABwAAAAfjmozzFy1j9SZRQt1GbvPwAADj8+AAAAAAAAAAEMBgAAcAAAAAgBayBPeNY/LGpB6Ipw7z8AgA0/PgAAAAAAAAABDQYAAHAAAABWLI8Ze4HWP7w+Vq0VgO8/AAANP14AAAAAAAAAAQ4GAABwAAAAolezEqeK1j++eMgZr43vPwDADz9tAAAAAAAAAAEPBgAAcAAAALTmOLThltY/vLI6hkib7z8AABE/bQAAAAAAAAABEAYAAHAAAADGdb5VHKPWP7rsrPLhqO8/AIAQP30AAAAAAAAAAREGAABwAAAAnmiln2Wy1j8ojHwGirTvPwBAED99AAAAAAAAAAESBgAAcAAAALL3KkGgvtY/lCtMGjLA7z8AgA8/fQAAAAAAAAABEwYAAHAAAADEhrDi2srWP9yV1nz3x+8/AAAPP5wAAAAAAAAAARQGAABwAAAAELLU2wbU1j8kAGHfvM/vPwCADj+cAAAAAAAAAAEVBgAAcAAAAGDd+NQy3dY/2s9I6ZDV7z8AAA4/nAAAAAAAAAABFgYAAHAAAADopLslUOPWP5CfMPNk2+8/AIANP5wAAAAAAAAAARcGAABwAAAArggdzl7m1j+01HWkR9/vPwAADT+sAAAAAAAAAAEYBgAAcAAAAK4IHc5e5tY/tNR1pEff7z8AwAs/rAAAAAAAAAABGQYAAHAAAACuCB3OXubWP5CfMPNk2+8/AEALP6wAAAAAAAAAARoGAABwAAAA6KS7JVDj1j9uautBgtfvPwAACj+sAAAAAAAAAAEbBgAAcAAAAGDd+NQy3dY/JABh37zP7z8AQAk/uwAAAAAAAAABHAYAAHAAAADWFTaEFdfWPybG7nIjwu8/AAAOP8sAAAAAAAAAAR0GAABwAAAAiOoRi+nN1j8ojHwGirTvPwAAED/LAAAAAAAAAAEeBgAAcAAAADy/7ZG9xNY/BB3F6A2j7z8AQA8/2wAAAAAAAAABHwYAAHAAAACy9ypBoL7WP754yBmvje8/AMAOP+oAAAAAAAAAASAGAABwAAAAJjBo8IK41j/iOSnyXnbvPwDADj/qAAAAAAAAAAEhBgAAcAAAAGTMBkh0tdY/eGDncR1d7z8AwA4/+gAAAAAAAAABIgYAAHAAAABkzAZIdLXWP54hSErNRe8/AEAOP/oAAAAAAAAAASMGAABwAAAA7JPJmJG71j/G4qgifS7vPwAADj8JAQAAAAAAAAEkBgAAcAAAADy/7ZG9xNY/fj6sUx4Z7z8AAA4/CQEAAAAAAAABJQYAAHAAAABOTnMz+NDWP8o0Ut2wBe8/AAAOPxkBAAAAAAAAASYGAABwAAAAJkFafUHg1j84YD0YJvbuPwCACj8ZAQAAAAAAAAEnBgAAcAAAAIb7Axio9dY/FPGF+qnk7j8AAAk/KQEAAAAAAAABKAYAAHAAAADota2yDgvXPxa3E44Q1+4/AEACPykBAAAAAAAAASkGAABwAAAADNS49YMj1z+qF0R6aMvuPwAA/j44AQAAAAAAAAEqBgAAcAAAADLywzj5O9c/0BIXv7HB7j8AAOQ+OAEAAAAAAAABKwYAAHAAAABWEM97blTXPxhDL7Xdu+4/AADYPkgBAAAAAAAAASwGAABwAAAAQJI7Z/Jv1z/0DeoD+7fuPwAAQz5IAQAAAAAAAAEtBgAAcAAAAOx3CfuEjtc/hqiMXOy57j8AALI9dQEAAAAAAAABLgYAAHAAAACcXdeOF63XPzx4dGbAv+4/AADgPHUBAAAAAAAAAS8GAABwAAAAiJbRscNG2T9cz/Q1ogfvPwCA2z4AAAAAAAAAAAEwBgAAcAAAADxrrbiXPdk/fj6sUx4Z7z8AQBY/EAAAAAAAAAABMQYAAHAAAAA8a624lz3ZPzQOlF3yHu8/AIAfPxAAAAAAAAAAATIGAABwAAAAPGutuJc92T8QE8EYqSjvPwAAJj8fAAAAAAAAAAEzBgAAcAAAADxrrbiXPdk/xuKoIn0u7z8AQC0/HwAAAAAAAAABNAYAAHAAAAA8a624lz3ZPw5NM4VCNu8/AEAvPx8AAAAAAAAAATUGAABwAAAAeAdMEIk62T/oUWBA+T/vPwCAMD8/AAAAAAAAAAE2BgAAcAAAAHgHTBCJOtk/wlaN+69J7z8AADE/PwAAAAAAAAABNwYAAHAAAAB4B0wQiTrZPzD2XA9YVe8/AEAvPz8AAAAAAAAAATgGAABwAAAAtKPqZ3o32T+clSwjAGHvPwCALj8/AAAAAAAAAAE5BgAAcAAAALSj6md6N9k/LGpB6Ipw7z8AgCg/TgAAAAAAAAABOgYAAHAAAAC0o+pnejfZP7w+Vq0VgO8/AAAmP04AAAAAAAAAATsGAABwAAAAeAdMEIk62T9QE2tyoI/vPwDAGD9OAAAAAAAAAAE8BgAAcAAAAADPDmGmQNk/vLI6hkib7z8AABM/XgAAAAAAAAABPQYAAHAAAACIltGxw0bZP0yHT0vTqu8/AIDiPl4AAAAAAAAAAT4GAABwAAAA2MH1qu9P2T8ojHwGirTvPwAAxD5tAAAAAAAAAAE/BgAAcAAAAOpQe0wqXNk/cPYGaU+87z8AgLI+bQAAAAAAAAABQAYAAHAAAADCQ2KWc2vZPwKRqcFAvu8/AACsPo0AAAAAAAAAAUEGAABwAAAAMMs1ip4J2T9E4lRvjmDuPwCArz4AAAAAAAAAAAFCBgAAcAAAAHr2WYPKEtk/sruW78957j8AAPA+EAAAAAAAAAABQwYAAHAAAAAEvhzU5xjZP0RWOUjBe+4/AID+PhAAAAAAAAAAAUQGAABwAAAAFk2idSIl2T/W8Nugsn3uPwCABD8QAAAAAAAAAAFFBgAAcAAAAGR4xm5OLtk/aIt++aN/7j8AAPo+EAAAAAAAAAABRgYAAHAAAAC0o+pnejfZP/olIVKVge4/AADxPiAAAAAAAAAAAUcGAABwAAAATvoyWtJJ2T/6JSFSlYHuPwAAmj4gAAAAAAAAAAFIBgAAcAAAAOpQe0wqXNk/aIt++aN/7j8AAGc+LwAAAAAAAAABSQYAAHAAAAAQb4aPn3TZP7K7lu/Pee4/AAA6Pi8AAAAAAAAAAUoGAABwAAAAxt4vMI+82z/4X5O+Lo/uPwAAjD4AAAAAAAAAAAFLBgAAcAAAAMbeLzCPvNs/1GTAeeWY7j8AAMA+EAAAAAAAAAABTAYAAHAAAACMQpHYnb/bP/iZBSvInO4/AIDLPhAAAAAAAAAAAU0GAABwAAAAUKbygKzC2z+uae00nKLuPwAA1D4QAAAAAAAAAAFOBgAAcAAAAFCm8oCswts/ZDnVPnCo7j8AgOg+HwAAAAAAAAABTwYAAHAAAABQpvKArMLbP2Q51T5wqO4/AADwPh8AAAAAAAAAAVAGAABwAAAAUKbygKzC2z9kOdU+cKjuPwAA/T4fAAAAAAAAAAFRBgAAcAAAAFCm8oCswts/ZDnVPnCo7j8AQAE/HwAAAAAAAAABUgYAAHAAAABQpvKArMLbP2Q51T5wqO4/AEAEPy8AAAAAAAAAAVMGAABwAAAAUKbygKzC2z/203eXYaruPwBABT8vAAAAAAAAAAFUBgAAcAAAAIxCkdidv9s/9tN3l2Gq7j8AAAg/LwAAAAAAAAABVQYAAHAAAAAEe86HgLnbP2Q51T5wqO4/AAAJPy8AAAAAAAAAAVYGAABwAAAAtk+qjlSw2z/SnjLmfqbuPwBACz8/AAAAAAAAAAFXBgAAcAAAAGYkhpUop9s/HM9K3Kqg7j8AQAw/TgAAAAAAAAABWAYAAHAAAAAa+WGc/J3bP/iZBSvInO4/AMAMP04AAAAAAAAAAVkGAABwAAAABmrc+sGR2z/UZMB55ZjuPwAADT9eAAAAAAAAAAFaBgAAcAAAAPTaVlmHhds/QsodIfSW7j8AgA0/bgAAAAAAAAABWwYAAHAAAAAa6G8PPnbbP64ve8gCle4/AMANP24AAAAAAAAAAVwGAABwAAAAgpEnHeZj2z9Cyh0h9JbuPwBADT99AAAAAAAAAAFdBgAAcAAAACDXfYJ/Tts/1GTAeeWY7j8AAA0/fQAAAAAAAAABXgYAAHAAAACEgDWQJzzbPxzPStyqoO4/AIAMP40AAAAAAAAAAV8GAABwAAAAJMaL9cAm2z/SnjLmfqbuPwAADD+NAAAAAAAAAAFgBgAAcAAAAIZvQwNpFNs/Ggm9SESu7j8AAAw/nAAAAAAAAAABYQYAAHAAAAAotZloAv/aP/QN6gP7t+4/AAAMP5wAAAAAAAAAAWIGAABwAAAAUMKyHrnv2j/QEhe/scHuPwAADD+sAAAAAAAAAAFjBgAAcAAAAD4zLX1+49o/GH2hIXfJ7j8AAAw/rAAAAAAAAAABZAYAAHAAAAAqpKfbQ9faP/KBztwt0+4/AAAMP7wAAAAAAAAAAWUGAABwAAAA2niD4hfO2j/MhvuX5NzuPwAADD+8AAAAAAAAAAFmBgAAcAAAABgVIjoJy9o/FPGF+qnk7j8AAAw/ywAAAAAAAAABZwYAAHAAAAAYFSI6CcvaP8rAbQR+6u4/AAAMP8sAAAAAAAAAAWgGAABwAAAAotzkiibR2j+mxZq/NPTuPwBACz/bAAAAAAAAAAFpBgAAcAAAAPAHCYRS2to/XpWCyQj67j8AAAs/2wAAAAAAAAABagYAAHAAAAAAl44ljebaPxRlatPc/+4/AAAMP+sAAAAAAAAAAWsGAABwAAAAnO3WF+X42j84mq+EvwPvPwCADD/rAAAAAAAAAAFsBgAAcAAAADpEHwo9C9s/XM/0NaIH7z8AQA0/+gAAAAAAAAABbQYAAHAAAABeYipNsiPbP+5pl46TCe8/AMANP/oAAAAAAAAAAW4GAABwAAAAwBzU5xg52z+ABDrnhAvvPwBADT8KAQAAAAAAAAFvBgAAcAAAAOY63yqOUds/gAQ654QL7z8AAA0/CgEAAAAAAAABcAYAAHAAAADQvEsWEm3bP4AEOueEC+8/AIANPxkBAAAAAAAAAXEGAABwAAAAtj64AZaI2z8Sn9w/dg3vPwDADT8ZAQAAAAAAAAFyBgAAcAAAAKLAJO0ZpNs/pDl/mGcP7z8AwA0/KQEAAAAAAAABcwYAAHAAAACMQpHYnb/bPzbUIfFYEe8/AAAOPykBAAAAAAAAAXQGAABwAAAAsGCcGxPY2z9aCWeiOxXvPwAADj8pAQAAAAAAAAF1BgAAcAAAABAbRrZ57ds/ENlOrA8b7z8AAA4/SAEAAAAAAAABdgYAAHAAAACscY6o0f/bPzQOlF3yHu8/AAAOP0gBAAAAAAAAAXcGAABwAAAAhGR18hoP3D8QE8EYqSjvPwAADj9IAQAAAAAAAAF4BgAAcAAAAJbz+pNVG9w/6hfu018y7z8AgA4/SAEAAAAAAAABeQYAAHAAAAAiu73kciHcP8QcG48WPO8/AMAOP1gBAAAAAAAAAXoGAABwAAAAIru95HIh3D9W8S9UoUvvPwDADj9YAQAAAAAAAAF7BgAAcAAAAJbz+pNVG9w/5sVEGSxb7z8AAA8/aAEAAAAAAAABfAYAAHAAAACEZHXyGg/cPwg1/DaobO8/AIAPP2gBAAAAAAAAAX0GAABwAAAArHGOqNH/2z8qpLNUJH7vPwDADz93AQAAAAAAAAF+BgAAcAAAABAbRrZ57ds/vnjIGa+N7z8AwA4/dwEAAAAAAAABfwYAAHAAAAB4xP3DIdvbP7yyOoZIm+8/AEAOP4cBAAAAAAAAAYAGAABwAAAA2m210cnI2z+Wt2dB/6TvPwAACT+HAQAAAAAAAAGBBgAAcAAAAD4Xbd9xtts/cryU/LWu7z8AwAY/lQEAAAAAAAABggYAAHAAAABmJIaVKKfbP0zBwbdsuO8/AID7PpUBAAAAAAAAAYMGAABwAAAAzM09o9CU2z8CkanBQL7vPwCA8z6lAQAAAAAAAAGEBgAAcAAAALY+uAGWiNs/JsbuciPC7z8AgNs+pQEAAAAAAAABhQYAAHAAAACorzJgW3zbPybG7nIjwu8/AADRPrUBAAAAAAAAAYYGAABwAAAAWIQOZy9z2z9K+zMkBsbvPwAAsT61AQAAAAAAAAGHBgAAcAAAANC8SxYSbds/SvszJAbG7z8AgKM+tQEAAAAAAAABiAYAAHAAAABG9YjF9GbbPybG7nIjwu8/AACcPsQBAAAAAAAAAYkGAABwAAAARvWIxfRm2z9MwcG3bLjvPwAAmj7EAQAAAAAAAAGKBgAAcAAAALYXKlM7Vt0/wo9XAWy77T8AAMA+AAAAAAAAAAABiwYAAHAAAAC2FypTO1bdP3hfPwtAwe0/AMADPxAAAAAAAAAAAYwGAABwAAAAQN/so1hc3T94Xz8LQMHtPwCACz8QAAAAAAAAAAGNBgAAcAAAAEDf7KNYXN0/nJSEvCLF7T8AQBE/EAAAAAAAAAABjgYAAHAAAABA3+yjWFzdP5yUhLwixe0/AMAYPxAAAAAAAAAAAY8GAABwAAAAQN/so1hc3T+clIS8IsXtPwAAGz8QAAAAAAAAAAGQBgAAcAAAAEDf7KNYXN0/nJSEvCLF7T8AAB4/IAAAAAAAAAABkQYAAHAAAABA3+yjWFzdPy4vJxUUx+0/AEAfPyAAAAAAAAAAAZIGAABwAAAAQN/so1hc3T9SZGzG9srtPwDAHz8gAAAAAAAAAAGTBgAAcAAAAEDf7KNYXN0/CDRU0MrQ7T8AACA/IAAAAAAAAAABlAYAAHAAAABA3+yjWFzdP1Ke3jKQ2O0/AEAjPy8AAAAAAAAAAZUGAABwAAAAenuL+0lZ3T8uowvuRuLtPwDAJD8/AAAAAAAAAAGWBgAAcAAAAHp7i/tJWd0/vncgs9Hx7T8AQCg/PwAAAAAAAAABlwYAAHAAAAB6e4v7SVndP3KBeik/Be4/AAAqP08AAAAAAAAAAZgGAABwAAAAQN/so1hc3T+6JXf4nRruPwBALD9PAAAAAAAAAAGZBgAAcAAAAMimr/R1Yt0/JP+4eN8z7j8AQC0/XgAAAAAAAAABmgYAAHAAAAAU0tPtoWvdPyJznVEST+4/AEAuP14AAAAAAAAAAZsGAABwAAAAZP335s103T+0gSSDNmzuPwDALj9uAAAAAAAAAAGcBgAAcAAAAHaMfYgIgd0/QpCrtFqJ7j8AwC4/fQAAAAAAAAABnQYAAHAAAABOf2TSUZDdP/bTd5dhqu4/AAAvP30AAAAAAAAAAZ4GAABwAAAAJHJLHJuf3T88subSWc3uPwAALz99AAAAAAAAAAGfBgAAcAAAAIYs9bYBtd0/OGA9GCb27j8AAC8/nQAAAAAAAAABoAYAAHAAAABeH9wAS8TdP34+rFMeGe8/AMAtP50AAAAAAAAAAaEGAABwAAAAMhLDSpTT3T/EHBuPFjzvPwBALT+sAAAAAAAAAAGiBgAAcAAAAAoFqpTd4t0/nJUsIwBh7z8AgCg/rAAAAAAAAAABowYAAHAAAADk95DeJvLdP7w+Vq0VgO8/AIAmP6wAAAAAAAAAAaQGAABwAAAA9IYWgGH+3T+8sjqGSJvvPwCAHT+8AAAAAAAAAAGlBgAAcAAAAAoWnCGcCt4/lvHZrZiy7z8AwBk/vAAAAAAAAAABpgYAAHAAAABWQcAayBPeP0r7MyQGxu8/AIAQP8wAAAAAAAAAAacGAABwAAAApmzkE/Qc3j9INaaQn9PvPwCADD/MAAAAAAAAAAGoBgAAcAAAAC40p2QRI94/tNR1pEff7z8AAPU+2wAAAAAAAAABqQYAAHAAAAC2+2m1LineP/w+AAcN5+8/AIDlPtsAAAAAAAAAAaoGAABwAAAAPsMsBkwv3j+O2aJf/ujvPwAAnT7bAAAAAAAAAAGrBgAAcAAAAAQnjq5aMt4//D4ABw3n7z8AAHo+6wAAAAAAAAABrAYAAHAAAADMiu9WaTXeP7TUdaRH3+8/AABXPusAAAAAAAAAAa0GAABwAAAAzIrvVmk13j+2mgM4rtHvPwAATD7rAAAAAAAAAAGuBgAAcAAAAL6hBWCYf98/xFXllNKt7T8AgJY+AAAAAAAAAAABrwYAAHAAAADSMIsB04vfP54goOPvqe0/AIDOPhAAAAAAAAAAAbAGAABwAAAAlpTsqeGO3z/EVeWU0q3tPwAA2z4QAAAAAAAAAAGxBgAAcAAAAKgjckscm98/VvCH7cOv7T8AgOM+EAAAAAAAAAABsgYAAHAAAABsh9PzKp7fP1bwh+3Dr+0/AIAAPxAAAAAAAAAAAbMGAABwAAAA9k6WREik3z/oiipGtbHtPwBABj8QAAAAAAAAAAG0BgAAcAAAAPZOlkRIpN8/6IoqRrWx7T8AgAw/HwAAAAAAAAABtQYAAHAAAAD2TpZESKTfP+iKKka1se0/AAAPPx8AAAAAAAAAAbYGAABwAAAA9k6WREik3z/oiipGtbHtPwCADj8fAAAAAAAAAAG3BgAAcAAAADTrNJw5od8/DMBv95e17T8AQA4/HwAAAAAAAAABuAYAAHAAAADkvxCjDZjfP55aElCJt+0/AEAMPy8AAAAAAAAAAbkGAABwAAAA0jCLAdOL3z/mxJyyTr/tPwCACz8/AAAAAAAAAAG6BgAAcAAAAPo9pLeJfN8/Li8nFRTH7T8AgAo/PwAAAAAAAAABuwYAAHAAAABc51vFMWrfPwg0VNDK0O0/AAAKPz8AAAAAAAAAAbwGAABwAAAA/CyyKstU3z920yPkctztPwCACj9OAAAAAAAAAAG9BgAAcAAAAGLWaThzQt8/dg2WUAzq7T8AwAo/XgAAAAAAAAABvgYAAHAAAAAAHMCdDC3fPwbiqhWX+e0/AIALP14AAAAAAAAAAb8GAABwAAAAZsV3q7Qa3z+Wtr/aIQnuPwDACz9tAAAAAAAAAAHABgAAcAAAAAQLzhBOBd8/uiV3+J0a7j8AQAs/bQAAAAAAAAABwQYAAHAAAAAwGOfGBPbeP9yULhYaLO4/AAALP30AAAAAAAAAAcIGAABwAAAAksGe1Kzj3j9uaUPbpDvuPwAACz+NAAAAAAAAAAHDBgAAcAAAAIAyGTNy194//j1YoC9L7j8AAAs/jQAAAAAAAAABxAYAAHAAAABuo5ORN8veP2rdJ7TXVu4/AMAJP40AAAAAAAAAAcUGAABwAAAAHnhvmAvC3j/YfPfHf2LuPwBACT+cAAAAAAAAAAHGBgAAcAAAANBMS5/fuN4/tIEkgzZs7j8AgAk/nAAAAAAAAAABxwYAAHAAAABIhYhOwrLeP46GUT7tde4/AMAJP6wAAAAAAAAAAcgGAABwAAAAvr3F/aSs3j9EVjlIwXvuPwCACj+sAAAAAAAAAAHJBgAAcAAAAIQhJ6azr94/jMDDqoaD7j8AwAo/rAAAAAAAAAABygYAAHAAAABIhYhOwrLeP0KQq7Raie4/AMAJP7wAAAAAAAAAAcsGAABwAAAA0ExLn9+43j9mxfBlPY3uPwBACT+8AAAAAAAAAAHMBgAAcAAAAFgUDvD8vt4/+F+Tvi6P7j8AgAk/vAAAAAAAAAABzQYAAHAAAABuo5ORN8veP/hfk74uj+4/AMAJP8sAAAAAAAAAAc4GAABwAAAAgDIZM3LX3j+uL3vIApXuPwBACT/bAAAAAAAAAAHPBgAAcAAAAFglAH275t4/QsodIfSW7j8AAAk/2wAAAAAAAAAB0AYAAHAAAAAwGOfGBPbeP9RkwHnlmO4/AIAJP+oAAAAAAAAAAdEGAABwAAAAjNKQYWsL3z/UZMB55ZjuPwDACT/6AAAAAAAAAAHSBgAAcAAAAO6MOvzRIN8/+JkFK8ic7j8AgAs/+gAAAAAAAAAB0wYAAHAAAADYDqfnVTzfPxzPStyqoO4/AEAMPwoBAAAAAAAAAdQGAABwAAAAiPR0e+ha3z+uae00nKLuPwBADD8KAQAAAAAAAAHVBgAAcAAAADTaQg97ed8/0p4y5n6m7j8AAAw/CgEAAAAAAAAB1gYAAHAAAACoI3JLHJvfP/bTd5dhqu4/AMAOPxkBAAAAAAAAAdcGAABwAAAAHm2hh7283z8aCb1IRK7uPwAAED8ZAQAAAAAAAAHYBgAAcAAAAJC20MNe3t8/0NikUhi07j8AwBE/KQEAAAAAAAAB2QYAAHAAAAACAAAAAADgPxhDL7Xdu+4/AIASPykBAAAAAAAAAdoGAABwAAAA2PLmSUkP4D9irbkXo8PuPwBAEz85AQAAAAAAAAHbBgAAcAAAAJGX/ucZIOA/PLLm0lnN7j8AwBM/OQEAAAAAAAAB3AYAAHAAAABoiuUxYy/gPxa3E44Q1+4/AMASP0gBAAAAAAAAAd0GAABwAAAAQX3Me6w+4D/wu0BJx+DuPwBAEj9IAQAAAAAAAAHeBgAAcAAAAFMMUh3nSuA/ysBtBH7q7j8AQA8/WAEAAAAAAAAB3wYAAHAAAABlm9e+IVfgPzhgPRgm9u4/AAAOP1gBAAAAAAAAAeAGAABwAAAAl3gsDNVh4D+m/wwszgHvPwAABj93AQAAAAAAAAHhBgAAcAAAAMZVgVmIbOA/Ep/cP3YN7z8AgAI/dwEAAAAAAAAB4gYAAHAAAAD2MtamO3fgP6Jz8QQBHe8/AADUPncBAAAAAAAAAeMGAABwAAAAJhAr9O6B4D/G4qgifS7vPwAAvj53AQAAAAAAAAHkBgAAcAAAAFbtf0GijOA/euwCmepB7z8AALE+hwEAAAAAAAAB5QYAAHAAAACHytSOVZfgP55burZmU+8/AACsPocBAAAAAAAACw=="/>
</p:tagLst>
</file>

<file path=ppt/tags/tag59.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59905|recordLength=160338|start=0|end=59905|audioFormat={00001610-0000-0010-8000-00AA00389B71}|audioRate=44100|muted=false|volume=0.8|fadeIn=0|fadeOut=0|videoFormat={34363248-0000-0010-8000-00AA00389B71}|videoRate=15|videoWidth=256|videoHeight=256"/>
</p:tagLst>
</file>

<file path=ppt/tags/tag6.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28238|recordLength=128293|start=0|end=128238|audioFormat={00001610-0000-0010-8000-00AA00389B71}|audioRate=44100|muted=false|volume=0.8|fadeIn=0|fadeOut=0|videoFormat={34363248-0000-0010-8000-00AA00389B71}|videoRate=15|videoWidth=256|videoHeight=256"/>
</p:tagLst>
</file>

<file path=ppt/tags/tag60.xml><?xml version="1.0" encoding="utf-8"?>
<p:tagLst xmlns:a="http://schemas.openxmlformats.org/drawingml/2006/main" xmlns:r="http://schemas.openxmlformats.org/officeDocument/2006/relationships" xmlns:p="http://schemas.openxmlformats.org/presentationml/2006/main">
  <p:tag name="TIMING" val="|34.957|15.82"/>
</p:tagLst>
</file>

<file path=ppt/tags/tag61.xml><?xml version="1.0" encoding="utf-8"?>
<p:tagLst xmlns:a="http://schemas.openxmlformats.org/drawingml/2006/main" xmlns:r="http://schemas.openxmlformats.org/officeDocument/2006/relationships" xmlns:p="http://schemas.openxmlformats.org/presentationml/2006/main">
  <p:tag name="ATHENA.MIXSHAPE" val="|streamable=true|audioOnly=true|recordStart=59905|recordEnd=158797|recordLength=160338|start=59905|end=158797|audioFormat={00001610-0000-0010-8000-00AA00389B71}|audioRate=44100|muted=false|volume=0.8|fadeIn=0|fadeOut=0|videoFormat={34363248-0000-0010-8000-00AA00389B71}|videoRate=15|videoWidth=256|videoHeight=256"/>
</p:tagLst>
</file>

<file path=ppt/tags/tag62.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BgAAAAmAAAABwMAAAAAAQAAACAAAAAECUlua0F0b21WMQIAAAAJBAAAAAkFAAAACQYAAAAJBwAAAAkIAAAACQkAAAAJCgAAAAkLAAAACQwAAAAJDQAAAAkOAAAACQ8AAAAJEAAAAAkRAAAACRIAAAAJEwAAAAkUAAAACRUAAAAJFgAAAAkXAAAACRgAAAAJGQAAAAkaAAAACRsAAAANCAUEAAAAC1BlblN0cm9rZVYxBAAAAApBdHRyaWJ1dGVzBVRyYWNlCVN0YXJ0VGltZQRUeXBlBAQABA9QZW5BdHRyaWJ1dGVzVjECAAAACklua1RyYWNlVjECAAAAEAxBY3Rpb25UeXBlVjECAAAAAgAAAAkcAAAACR0AAACdFQAAAAAAAAXi////DEFjdGlvblR5cGVWMQEAAAAHdmFsdWVfXwAIAgAAAAAAAAABBQAAAAQAAAAJHwAAAAkgAAAAShgAAAAAAAAB3////+L///8AAAAAAQYAAAAEAAAACSIAAAAJIwAAAFcvAAAAAAAAAdz////i////AAAAAAEHAAAABAAAAAklAAAACSYAAACeMQAAAAAAAAHZ////4v///wAAAAABCAAAAAQAAAAJKAAAAAkpAAAAsDYAAAAAAAAB1v///+L///8AAAAAAQkAAAAEAAAACSsAAAAJLAAAAHs4AAAAAAAAAdP////i////AAAAAAEKAAAABAAAAAkuAAAACS8AAAB1OQAAAAAAAAHQ////4v///wAAAAABCwAAAAQAAAAJMQAAAAkyAAAAxjsAAAAAAAABzf///+L///8AAAAAAQwAAAAEAAAACTQAAAAJNQAAAMM8AAAAAAAAAcr////i////AAAAAAENAAAABAAAAAk3AAAACTgAAACOPQAAAAAAAAHH////4v///wAAAAABDgAAAAQAAAAJOgAAAAk7AAAAoT8AAAAAAAABxP///+L///8AAAAAAQ8AAAAEAAAACT0AAAAJPgAAAEtBAAAAAAAAAcH////i////AAAAAAEQAAAABAAAAAlAAAAACUEAAAAWRQAAAAAAAAG+////4v///wAAAAABEQAAAAQAAAAJQwAAAAlEAAAAV0gAAAAAAAABu////+L///8AAAAAARIAAAAEAAAACUYAAAAJRwAAAIpKAAAAAAAAAbj////i////AAAAAAETAAAABAAAAAlJAAAACUoAAABQTQAAAAAAAAG1////4v///wAAAAABFAAAAAQAAAAJTAAAAAlNAAAAiU4AAAAAAAABsv///+L///8AAAAAARUAAAAEAAAACU8AAAAJUAAAAJFPAAAAAAAAAa/////i////AAAAAAEWAAAABAAAAAlSAAAACVMAAABcUAAAAAAAAAGs////4v///wAAAAABFwAAAAQAAAAJVQAAAAlWAAAALFEAAAAAAAABqf///+L///8AAAAAARgAAAAEAAAACVgAAAAJWQAAACa9AAAAAAAAAab////i////AAAAAAEZAAAABAAAAAlbAAAACVwAAAD4SAEAAAAAAAGj////4v///wAAAAABGgAAAAQAAAAJXgAAAAlfAAAA4GwBAAAAAAABoP///+L///8AAAAAARsAAAAEAAAACWEAAAAJYgAAAHZuAQAAAAAAAZ3////i////AAAAAAUcAAAAD1BlbkF0dHJpYnV0ZXNWMQoAAAAHX2NvbG9yQQdfY29sb3JSB19jb2xvckcHX2NvbG9yQgpGaXRUb0N1cnZlBkhlaWdodA5JZ25vcmVQcmVzc3VyZQ1Jc0hpZ2hsaWdodGVyBVNoYXBlBVdpZHRoAAAAAAAAAAAEAAICAgIBBgEBDEJydXNoU2hhcGVWMQIAAAAGAgAAAP8AAP8AAAAAAAAACEAAAAWc////DEJydXNoU2hhcGVWMQEAAAAHdmFsdWVfXwAIAgAAAAEAAAAAAAAAAAAIQAUdAAAACklua1RyYWNlVjEDAAAADUxpc3RgMStfaXRlbXMMTGlzdGAxK19zaXplD0xpc3RgMStfdmVyc2lvbgQAABhTaGFyZWQuSW5raW5nLklua1BvaW50W10CAAAACAgCAAAACWUAAAAqAAAAKgAAAAEfAAAAHAAAAP8AAP8AAAAAAAAACEAAAAGa////nP///wEAAAAAAAAAAAAIQAEgAAAAHQAAAAlnAAAAQAAAAEAAAAABIgAAABwAAAD/AAD/AAAAAAAAAAhAAAABmP///5z///8BAAAAAAAAAAAACEABIwAAAB0AAAAJaQAAACgAAAAoAAAAASUAAAAcAAAA/wAA/wAAAAAAAAAIQAAAAZb///+c////AQAAAAAAAAAAAAhAASYAAAAdAAAACWsAAABAAAAAQAAAAAEoAAAAHAAAAP8AAP8AAAAAAAAACEAAAAGU////nP///wEAAAAAAAAAAAAIQAEpAAAAHQAAAAltAAAAHgAAAB4AAAABKwAAABwAAAD/AAD/AAAAAAAAAAhAAAABkv///5z///8BAAAAAAAAAAAACEABLAAAAB0AAAAJbwAAABQAAAAUAAAAAS4AAAAcAAAA/wAA/wAAAAAAAAAIQAAAAZD///+c////AQAAAAAAAAAAAAhAAS8AAAAdAAAACXEAAAAyAAAAMgAAAAExAAAAHAAAAP8AAP8AAAAAAAAACEAAAAGO////nP///wEAAAAAAAAAAAAIQAEyAAAAHQAAAAlzAAAAEAAAABAAAAABNAAAABwAAAD/AAD/AAAAAAAAAAhAAAABjP///5z///8BAAAAAAAAAAAACEABNQAAAB0AAAAJdQAAAAgAAAAIAAAAATcAAAAcAAAA/wAA/wAAAAAAAAAIQAAAAYr///+c////AQAAAAAAAAAAAAhAATgAAAAdAAAACXcAAAA4AAAAOAAAAAE6AAAAHAAAAP8AAP8AAAAAAAAACEAAAAGI////nP///wEAAAAAAAAAAAAIQAE7AAAAHQAAAAl5AAAAJAAAACQAAAABPQAAABwAAAD/AAD/AAAAAAAAAAhAAAABhv///5z///8BAAAAAAAAAAAACEABPgAAAB0AAAAJewAAAA0AAAANAAAAAUAAAAAcAAAA/wAA/wAAAAAAAAAIQAAAAYT///+c////AQAAAAAAAAAAAAhAAUEAAAAdAAAACX0AAABbAAAAWwAAAAFDAAAAHAAAAP8AAP8AAAAAAAAACEAAAAGC////nP///wEAAAAAAAAAAAAIQAFEAAAAHQAAAAl/AAAANgAAADYAAAABRgAAABwAAAD/AAD/AAAAAAAAAAhAAAABgP///5z///8BAAAAAAAAAAAACEABRwAAAB0AAAAJgQAAAD0AAAA9AAAAAUkAAAAcAAAA/wAA/wAAAAAAAAAIQAAAAX7///+c////AQAAAAAAAAAAAAhAAUoAAAAdAAAACYMAAAAXAAAAFwAAAAFMAAAAHAAAAP8AAP8AAAAAAAAACEAAAAF8////nP///wEAAAAAAAAAAAAIQAFNAAAAHQAAAAmFAAAAFAAAABQAAAABTwAAABwAAAD/AAD/AAAAAAAAAAhAAAABev///5z///8BAAAAAAAAAAAACEABUAAAAB0AAAAJhwAAABAAAAAQAAAAAVIAAAAcAAAA/wAA/wAAAAAAAAAIQAAAAXj///+c////AQAAAAAAAAAAAAhAAVMAAAAdAAAACYkAAAARAAAAEQAAAAFVAAAAHAAAAP8AAP8AAAAAAAAACEAAAAF2////nP///wEAAAAAAAAAAAAIQAFWAAAAHQAAAAmLAAAADAAAAAwAAAABWAAAABwAAAD/AAD/AAAAAAAAAAhAAAABdP///5z///8BAAAAAAAAAAAACEABWQAAAB0AAAAJjQAAAIEAAACBAAAAAVsAAAAcAAAA/wAA/wAAAAAAAAAIQAAAAXL///+c////AQAAAAAAAAAAAAhAAVwAAAAdAAAACY8AAACOAAAAjgAAAAFeAAAAHAAAAP8AAP8AAAAAAAAACEAAAAFw////nP///wEAAAAAAAAAAAAIQAFfAAAAHQAAAAmRAAAAKgAAACoAAAABYQAAABwAAAD/AAD/AAAAAAAAAAhAAAABbv///5z///8BAAAAAAAAAAAACEABYgAAAB0AAAAJkwAAACEAAAAhAAAAB2UAAAAAAQAAAEAAAAAECklua1BvaW50VjECAAAACZQAAAAJlQAAAAmWAAAACZcAAAAJmAAAAAmZAAAACZoAAAAJmwAAAAmcAAAACZ0AAAAJngAAAAmfAAAACaAAAAAJoQAAAAmiAAAACaMAAAAJpAAAAAmlAAAACaYAAAAJpwAAAAmoAAAACakAAAAJqgAAAAmrAAAACawAAAAJrQAAAAmuAAAACa8AAAAJsAAAAAmxAAAACbIAAAAJswAAAAm0AAAACbUAAAAJtgAAAAm3AAAACbgAAAAJuQAAAAm6AAAACbsAAAAJvAAAAAm9AAAADRYHZwAAAAABAAAAQAAAAAQKSW5rUG9pbnRWMQIAAAAJvgAAAAm/AAAACcAAAAAJwQAAAAnCAAAACcMAAAAJxAAAAAnFAAAACcYAAAAJxwAAAAnIAAAACckAAAAJygAAAAnLAAAACcwAAAAJzQAAAAnOAAAACc8AAAAJ0AAAAAnRAAAACdIAAAAJ0wAAAAnUAAAACdUAAAAJ1gAAAAnXAAAACdgAAAAJ2QAAAAnaAAAACdsAAAAJ3AAAAAndAAAACd4AAAAJ3wAAAAngAAAACeEAAAAJ4gAAAAnjAAAACeQAAAAJ5QAAAAnmAAAACecAAAAJ6AAAAAnpAAAACeoAAAAJ6wAAAAnsAAAACe0AAAAJ7gAAAAnvAAAACfAAAAAJ8QAAAAnyAAAACfMAAAAJ9AAAAAn1AAAACfYAAAAJ9wAAAAn4AAAACfkAAAAJ+gAAAAn7AAAACfwAAAAJ/QAAAAdpAAAAAAEAAABAAAAABApJbmtQb2ludFYxAgAAAAn+AAAACf8AAAAJAAEAAAkBAQAACQIBAAAJAwEAAAkEAQAACQUBAAAJBgEAAAkHAQAACQgBAAAJCQEAAAkKAQAACQsBAAAJDAEAAAkNAQAACQ4BAAAJDwEAAAkQAQAACREBAAAJEgEAAAkTAQAACRQBAAAJFQEAAAkWAQAACRcBAAAJGAEAAAkZAQAACRoBAAAJGwEAAAkcAQAACR0BAAAJHgEAAAkfAQAACSABAAAJIQEAAAkiAQAACSMBAAAJJAEAAAklAQAADRgHawAAAAABAAAAQAAAAAQKSW5rUG9pbnRWMQIAAAAJJgEAAAknAQAACSgBAAAJKQEAAAkqAQAACSsBAAAJLAEAAAktAQAACS4BAAAJLwEAAAkwAQAACTEBAAAJMgEAAAkzAQAACTQBAAAJNQEAAAk2AQAACTcBAAAJOAEAAAk5AQAACToBAAAJOwEAAAk8AQAACT0BAAAJPgEAAAk/AQAACUABAAAJQQEAAAlCAQAACUMBAAAJRAEAAAlFAQAACUYBAAAJRwEAAAlIAQAACUkBAAAJSgEAAAlLAQAACUwBAAAJTQEAAAlOAQAACU8BAAAJUAEAAAlRAQAACVIBAAAJUwEAAAlUAQAACVUBAAAJVgEAAAlXAQAACVgBAAAJWQEAAAlaAQAACVsBAAAJXAEAAAldAQAACV4BAAAJXwEAAAlgAQAACWEBAAAJYgEAAAljAQAACWQBAAAJZQEAAAdtAAAAAAEAAAAgAAAABApJbmtQb2ludFYxAgAAAAlmAQAACWcBAAAJaAEAAAlpAQAACWoBAAAJawEAAAlsAQAACW0BAAAJbgEAAAlvAQAACXABAAAJcQEAAAlyAQAACXMBAAAJdAEAAAl1AQAACXYBAAAJdwEAAAl4AQAACXkBAAAJegEAAAl7AQAACXwBAAAJfQEAAAl+AQAACX8BAAAJgAEAAAmBAQAACYIBAAAJgwEAAA0CB28AAAAAAQAAACAAAAAECklua1BvaW50VjECAAAACYQBAAAJhQEAAAmGAQAACYcBAAAJiAEAAAmJAQAACYoBAAAJiwEAAAmMAQAACY0BAAAJjgEAAAmPAQAACZABAAAJkQEAAAmSAQAACZMBAAAJlAEAAAmVAQAACZYBAAAJlwEAAA0MB3EAAAAAAQAAAEAAAAAECklua1BvaW50VjECAAAACZgBAAAJmQEAAAmaAQAACZsBAAAJnAEAAAmdAQAACZ4BAAAJnwEAAAmgAQAACaEBAAAJogEAAAmjAQAACaQBAAAJpQEAAAmmAQAACacBAAAJqAEAAAmpAQAACaoBAAAJqwEAAAmsAQAACa0BAAAJrgEAAAmvAQAACbABAAAJsQEAAAmyAQAACbMBAAAJtAEAAAm1AQAACbYBAAAJtwEAAAm4AQAACbkBAAAJugEAAAm7AQAACbwBAAAJvQEAAAm+AQAACb8BAAAJwAEAAAnBAQAACcIBAAAJwwEAAAnEAQAACcUBAAAJxgEAAAnHAQAACcgBAAAJyQEAAA0OB3MAAAAAAQAAABAAAAAECklua1BvaW50VjECAAAACcoBAAAJywEAAAnMAQAACc0BAAAJzgEAAAnPAQAACdABAAAJ0QEAAAnSAQAACdMBAAAJ1AEAAAnVAQAACdYBAAAJ1wEAAAnYAQAACdkBAAAHdQAAAAABAAAACAAAAAQKSW5rUG9pbnRWMQIAAAAJ2gEAAAnbAQAACdwBAAAJ3QEAAAneAQAACd8BAAAJ4AEAAAnhAQAAB3cAAAAAAQAAAEAAAAAECklua1BvaW50VjECAAAACeIBAAAJ4wEAAAnkAQAACeUBAAAJ5gEAAAnnAQAACegBAAAJ6QEAAAnqAQAACesBAAAJ7AEAAAntAQAACe4BAAAJ7wEAAAnwAQAACfEBAAAJ8gEAAAnzAQAACfQBAAAJ9QEAAAn2AQAACfcBAAAJ+AEAAAn5AQAACfoBAAAJ+wEAAAn8AQAACf0BAAAJ/gEAAAn/AQAACQACAAAJAQIAAAkCAgAACQMCAAAJBAIAAAkFAgAACQYCAAAJBwIAAAkIAgAACQkCAAAJCgIAAAkLAgAACQwCAAAJDQIAAAkOAgAACQ8CAAAJEAIAAAkRAgAACRICAAAJEwIAAAkUAgAACRUCAAAJFgIAAAkXAgAACRgCAAAJGQIAAA0IB3kAAAAAAQAAAEAAAAAECklua1BvaW50VjECAAAACRoCAAAJGwIAAAkcAgAACR0CAAAJHgIAAAkfAgAACSACAAAJIQIAAAkiAgAACSMCAAAJJAIAAAklAgAACSYCAAAJJwIAAAkoAgAACSkCAAAJKgIAAAkrAgAACSwCAAAJLQIAAAkuAgAACS8CAAAJMAIAAAkxAgAACTICAAAJMwIAAAk0AgAACTUCAAAJNgIAAAk3AgAACTgCAAAJOQIAAAk6AgAACTsCAAAJPAIAAAk9AgAADRwHewAAAAABAAAAEAAAAAQKSW5rUG9pbnRWMQIAAAAJPgIAAAk/AgAACUACAAAJQQIAAAlCAgAACUMCAAAJRAIAAAlFAgAACUYCAAAJRwIAAAlIAgAACUkCAAAJSgIAAA0DB30AAAAAAQAAAIAAAAAECklua1BvaW50VjECAAAACUsCAAAJTAIAAAlNAgAACU4CAAAJTwIAAAlQAgAACVECAAAJUgIAAAlTAgAACVQCAAAJVQIAAAlWAgAACVcCAAAJWAIAAAlZAgAACVoCAAAJWwIAAAlcAgAACV0CAAAJXgIAAAlfAgAACWACAAAJYQIAAAliAgAACWMCAAAJZAIAAAllAgAACWYCAAAJZwIAAAloAgAACWkCAAAJagIAAAlrAgAACWwCAAAJbQIAAAluAgAACW8CAAAJcAIAAAlxAgAACXICAAAJcwIAAAl0AgAACXUCAAAJdgIAAAl3AgAACXgCAAAJeQIAAAl6AgAACXsCAAAJfAIAAAl9AgAACX4CAAAJfwIAAAmAAgAACYECAAAJggIAAAmDAgAACYQCAAAJhQIAAAmGAgAACYcCAAAJiAIAAAmJAgAACYoCAAAJiwIAAAmMAgAACY0CAAAJjgIAAAmPAgAACZACAAAJkQIAAAmSAgAACZMCAAAJlAIAAAmVAgAACZYCAAAJlwIAAAmYAgAACZkCAAAJmgIAAAmbAgAACZwCAAAJnQIAAAmeAgAACZ8CAAAJoAIAAAmhAgAACaICAAAJowIAAAmkAgAACaUCAAANJQd/AAAAAAEAAABAAAAABApJbmtQb2ludFYxAgAAAAmmAgAACacCAAAJqAIAAAmpAgAACaoCAAAJqwIAAAmsAgAACa0CAAAJrgIAAAmvAgAACbACAAAJsQIAAAmyAgAACbMCAAAJtAIAAAm1AgAACbYCAAAJtwIAAAm4AgAACbkCAAAJugIAAAm7AgAACbwCAAAJvQIAAAm+AgAACb8CAAAJwAIAAAnBAgAACcICAAAJwwIAAAnEAgAACcUCAAAJxgIAAAnHAgAACcgCAAAJyQIAAAnKAgAACcsCAAAJzAIAAAnNAgAACc4CAAAJzwIAAAnQAgAACdECAAAJ0gIAAAnTAgAACdQCAAAJ1QIAAAnWAgAACdcCAAAJ2AIAAAnZAgAACdoCAAAJ2wIAAA0KB4EAAAAAAQAAAEAAAAAECklua1BvaW50VjECAAAACdwCAAAJ3QIAAAneAgAACd8CAAAJ4AIAAAnhAgAACeICAAAJ4wIAAAnkAgAACeUCAAAJ5gIAAAnnAgAACegCAAAJ6QIAAAnqAgAACesCAAAJ7AIAAAntAgAACe4CAAAJ7wIAAAnwAgAACfECAAAJ8gIAAAnzAgAACfQCAAAJ9QIAAAn2AgAACfcCAAAJ+AIAAAn5AgAACfoCAAAJ+wIAAAn8AgAACf0CAAAJ/gIAAAn/AgAACQADAAAJAQMAAAkCAwAACQMDAAAJBAMAAAkFAwAACQYDAAAJBwMAAAkIAwAACQkDAAAJCgMAAAkLAwAACQwDAAAJDQMAAAkOAwAACQ8DAAAJEAMAAAkRAwAACRIDAAAJEwMAAAkUAwAACRUDAAAJFgMAAAkXAwAACRgDAAANAweDAAAAAAEAAAAgAAAABApJbmtQb2ludFYxAgAAAAkZAwAACRoDAAAJGwMAAAkcAwAACR0DAAAJHgMAAAkfAwAACSADAAAJIQMAAAkiAwAACSMDAAAJJAMAAAklAwAACSYDAAAJJwMAAAkoAwAACSkDAAAJKgMAAAkrAwAACSwDAAAJLQMAAAkuAwAACS8DAAANCQeFAAAAAAEAAAAgAAAABApJbmtQb2ludFYxAgAAAAkwAwAACTEDAAAJMgMAAAkzAwAACTQDAAAJNQMAAAk2AwAACTcDAAAJOAMAAAk5AwAACToDAAAJOwMAAAk8AwAACT0DAAAJPgMAAAk/AwAACUADAAAJQQMAAAlCAwAACUMDAAANDAeHAAAAAAEAAAAQAAAABApJbmtQb2ludFYxAgAAAAlEAwAACUUDAAAJRgMAAAlHAwAACUgDAAAJSQMAAAlKAwAACUsDAAAJTAMAAAlNAwAACU4DAAAJTwMAAAlQAwAACVEDAAAJUgMAAAlTAwAAB4kAAAAAAQAAACAAAAAECklua1BvaW50VjECAAAACVQDAAAJVQMAAAlWAwAACVcDAAAJWAMAAAlZAwAACVoDAAAJWwMAAAlcAwAACV0DAAAJXgMAAAlfAwAACWADAAAJYQMAAAliAwAACWMDAAAJZAMAAA0PB4sAAAAAAQAAABAAAAAECklua1BvaW50VjECAAAACWUDAAAJZgMAAAlnAwAACWgDAAAJaQMAAAlqAwAACWsDAAAJbAMAAAltAwAACW4DAAAJbwMAAAlwAwAADQQHjQAAAAABAAAAAAEAAAQKSW5rUG9pbnRWMQIAAAAJcQMAAAlyAwAACXMDAAAJdAMAAAl1AwAACXYDAAAJdwMAAAl4AwAACXkDAAAJegMAAAl7AwAACXwDAAAJfQMAAAl+AwAACX8DAAAJgAMAAAmBAwAACYIDAAAJgwMAAAmEAwAACYUDAAAJhgMAAAmHAwAACYgDAAAJiQMAAAmKAwAACYsDAAAJjAMAAAmNAwAACY4DAAAJjwMAAAmQAwAACZEDAAAJkgMAAAmTAwAACZQDAAAJlQMAAAmWAwAACZcDAAAJmAMAAAmZAwAACZoDAAAJmwMAAAmcAwAACZ0DAAAJngMAAAmfAwAACaADAAAJoQMAAAmiAwAACaMDAAAJpAMAAAmlAwAACaYDAAAJpwMAAAmoAwAACakDAAAJqgMAAAmrAwAACawDAAAJrQMAAAmuAwAACa8DAAAJsAMAAAmxAwAACbIDAAAJswMAAAm0AwAACbUDAAAJtgMAAAm3AwAACbgDAAAJuQMAAAm6AwAACbsDAAAJvAMAAAm9AwAACb4DAAAJvwMAAAnAAwAACcEDAAAJwgMAAAnDAwAACcQDAAAJxQMAAAnGAwAACccDAAAJyAMAAAnJAwAACcoDAAAJywMAAAnMAwAACc0DAAAJzgMAAAnPAwAACdADAAAJ0QMAAAnSAwAACdMDAAAJ1AMAAAnVAwAACdYDAAAJ1wMAAAnYAwAACdkDAAAJ2gMAAAnbAwAACdwDAAAJ3QMAAAneAwAACd8DAAAJ4AMAAAnhAwAACeIDAAAJ4wMAAAnkAwAACeUDAAAJ5gMAAAnnAwAACegDAAAJ6QMAAAnqAwAACesDAAAJ7AMAAAntAwAACe4DAAAJ7wMAAAnwAwAACfEDAAANfwePAAAAAAEAAAAAAQAABApJbmtQb2ludFYxAgAAAAnyAwAACfMDAAAJ9AMAAAn1AwAACfYDAAAJ9wMAAAn4AwAACfkDAAAJ+gMAAAn7AwAACfwDAAAJ/QMAAAn+AwAACf8DAAAJAAQAAAkBBAAACQIEAAAJAwQAAAkEBAAACQUEAAAJBgQAAAkHBAAACQgEAAAJCQQAAAkKBAAACQsEAAAJDAQAAAkNBAAACQ4EAAAJDwQAAAkQBAAACREEAAAJEgQAAAkTBAAACRQEAAAJFQQAAAkWBAAACRcEAAAJGAQAAAkZBAAACRoEAAAJGwQAAAkcBAAACR0EAAAJHgQAAAkfBAAACSAEAAAJIQQAAAkiBAAACSMEAAAJJAQAAAklBAAACSYEAAAJJwQAAAkoBAAACSkEAAAJKgQAAAkrBAAACSwEAAAJLQQAAAkuBAAACS8EAAAJMAQAAAkxBAAACTIEAAAJMwQAAAk0BAAACTUEAAAJNgQAAAk3BAAACTgEAAAJOQQAAAk6BAAACTsEAAAJPAQAAAk9BAAACT4EAAAJPwQAAAlABAAACUEEAAAJQgQAAAlDBAAACUQEAAAJRQQAAAlGBAAACUcEAAAJSAQAAAlJBAAACUoEAAAJSwQAAAlMBAAACU0EAAAJTgQAAAlPBAAACVAEAAAJUQQAAAlSBAAACVMEAAAJVAQAAAlVBAAACVYEAAAJVwQAAAlYBAAACVkEAAAJWgQAAAlbBAAACVwEAAAJXQQAAAleBAAACV8EAAAJYAQAAAlhBAAACWIEAAAJYwQAAAlkBAAACWUEAAAJZgQAAAlnBAAACWgEAAAJaQQAAAlqBAAACWsEAAAJbAQAAAltBAAACW4EAAAJbwQAAAlwBAAACXEEAAAJcgQAAAlzBAAACXQEAAAJdQQAAAl2BAAACXcEAAAJeAQAAAl5BAAACXoEAAAJewQAAAl8BAAACX0EAAAJfgQAAAl/BAAADXIHkQAAAAABAAAAQAAAAAQKSW5rUG9pbnRWMQIAAAAJgAQAAAmBBAAACYIEAAAJgwQAAAmEBAAACYUEAAAJhgQAAAmHBAAACYgEAAAJiQQAAAmKBAAACYsEAAAJjAQAAAmNBAAACY4EAAAJjwQAAAmQBAAACZEEAAAJkgQAAAmTBAAACZQEAAAJlQQAAAmWBAAACZcEAAAJmAQAAAmZBAAACZoEAAAJmwQAAAmcBAAACZ0EAAAJngQAAAmfBAAACaAEAAAJoQQAAAmiBAAACaMEAAAJpAQAAAmlBAAACaYEAAAJpwQAAAmoBAAACakEAAANFgeTAAAAAAEAAABAAAAABApJbmtQb2ludFYxAgAAAAmqBAAACasEAAAJrAQAAAmtBAAACa4EAAAJrwQAAAmwBAAACbEEAAAJsgQAAAmzBAAACbQEAAAJtQQAAAm2BAAACbcEAAAJuAQAAAm5BAAACboEAAAJuwQAAAm8BAAACb0EAAAJvgQAAAm/BAAACcAEAAAJwQQAAAnCBAAACcMEAAAJxAQAAAnFBAAACcYEAAAJxwQAAAnIBAAACckEAAAJygQAAA0fBZQAAAAKSW5rUG9pbnRWMQQAAAABWAFZDlByZXNzdXJlRmFjdG9yCVRpbWVTdGFtcAAAAAAGBgsQAgAAAGT+RB0r7ps/rFD7qiEZ4T8AAHY+AAAAAAAAAAABlQAAAJQAAABI5TSq5SabP6xQ+6ohGeE/AACpPg8AAAAAAAAAAZYAAACUAAAASOU0quUmmz+sUPuqIRnhPwAAsz4PAAAAAAAAAAGXAAAAlAAAAPzecE0U9Zo/6mvcygoW4T8AgLo+DwAAAAAAAAABmAAAAJQAAAD83nBNFPWaP+pr3MoKFuE/AIC7Ph8AAAAAAAAAAZkAAACUAAAAvNis8ELDmj8qh73q8xLhPwCAuj4fAAAAAAAAAAGaAAAAlAAAALzYrPBCw5o/Koe96vMS4T8AgL8+LwAAAAAAAAABmwAAAJQAAABw0uiTcZGaP2iingrdD+E/AADCPi8AAAAAAAAAAZwAAACUAAAAMMwkN6Bfmj+ovX8qxgzhPwCAxT4vAAAAAAAAAAGdAAAAlAAAAOTFYNrOLZo/5thgSq8J4T8AAMc+LwAAAAAAAAABngAAAJQAAABUudggLMqZPyT0QWqYBuE/AIDHPj4AAAAAAAAAAZ8AAACUAAAAyKxQZ4lmmT9kDyOKgQPhPwAAyD4+AAAAAAAAAAGgAAAAlAAAADygyK3mApk/oioEqmoA4T8AAMo+TgAAAAAAAAABoQAAAJQAAADwmQRRFdGYP6IqBKpqAOE/AADLPk4AAAAAAAAAAaIAAACUAAAArJNA9EOfmD+iKgSqagDhPwAA0T5OAAAAAAAAAAGjAAAAlAAAACCHuDqhO5g/oioEqmoA4T8AANQ+TgAAAAAAAAABpAAAAJQAAADUgPTdzwmYP6IqBKpqAOE/AIDXPl0AAAAAAAAAAaUAAACUAAAASHRsJC2mlz9kDyOKgQPhPwAA2T5dAAAAAAAAAAGmAAAAlAAAAPxtqMdbdJc/qL1/KsYM4T8AAN0+XQAAAAAAAAABpwAAAJQAAAC0Z+RqikKXPy4aOWtPH+E/AIDePn0AAAAAAAAAAagAAACUAAAAtGfkaopClz/2JE9MHTvhPwCA6D6MAAAAAAAAAAGpAAAAlAAAALRn5GqKQpc/jKf/jV1m4T8AgOw+jAAAAAAAAAABqgAAAJQAAABwYSAOuRCXP57z7Y/Ll+E/AIDyPqwAAAAAAAAAAasAAACUAAAAcGEgDrkQlz80CRpSZ8/hPwCA9D6sAAAAAAAAAAGsAAAAlAAAAHBhIA65EJc/xh5GFAMH4j8AAPk+rAAAAAAAAAABrQAAAJQAAABwYSAOuRCXP2A0ctaePuI/AID6PrsAAAAAAAAAAa4AAACUAAAAcGEgDrkQlz/2SZ6YOnbiPwCA/D67AAAAAAAAAAGvAAAAlAAAAHBhIA65EJc/CikIGwS04j8AgP0+uwAAAAAAAAABsAAAAJQAAABwYSAOuRCXP+TskH3k9OI/AID9PssAAAAAAAAAAbEAAACUAAAAcGEgDrkQlz+ClTjA2zjjPwAA/j7LAAAAAAAAAAGyAAAAlAAAAHBhIA65EJc/Gj7gAtN84z8AAP8+2gAAAAAAAAABswAAAJQAAABwYSAOuRCXPzIdSoWcuuM/AID/PtoAAAAAAAAAAbQAAACUAAAAKFtcsefelj8GTldnIe/jPwCA/z7qAAAAAAAAAAG1AAAAlAAAANxUmFQWrZY/WrUmiXgd5D8AAAA/6gAAAAAAAAABtgAAAJQAAACcTtT3RHuWP2humQqLQuQ/AID6PgkBAAAAAAAAAbcAAACUAAAAUEgQm3NJlj/yXc7Lb2HkPwAA+D4JAQAAAAAAAAG4AAAAlAAAAARCTD6iF5Y/vmjkrD195D8AAOg+CQEAAAAAAAABuQAAAJQAAADAO4jh0OWVP0TFne3Gj+Q/AADhPhkBAAAAAAAAAboAAACUAAAAdDXEhP+zlT8KPThOOZ/kPwCAlT4ZAQAAAAAAAAG7AAAAlAAAADQvACgugpU/TuuU7n2o5D8AAGg+GQEAAAAAAAABvAAAAJQAAABcHLQRuuyUP4wGdg5npeQ/AAA+PhkBAAAAAAAAAb0AAACUAAAAQAOknnQllD9ExZ3txo/kPwAAMD5IAQAAAAAAAAG+AAAAlAAAAGT+RB0r7ps/lHGRKFjb4D8AADM+AAAAAAAAAAABvwAAAJQAAAD83nBNFPWaP1ZWsAhv3uA/AAB1PhAAAAAAAAAAAcAAAACUAAAA/N5wTRT1mj8WO8/oheHgPwAAgj4QAAAAAAAAAAHBAAAAlAAAAHDS6JNxkZo/mAQNqbPn4D8AgIc+EAAAAAAAAAABwgAAAJQAAABw0uiTcZGaP5gEDamz5+A/AACMPh8AAAAAAAAAAcMAAACUAAAAMMwkN6Bfmj9a6SuJyurgPwAAjT4fAAAAAAAAAAHEAAAAlAAAAFS52CAsypk/3LJpSfjw4D8AAJA+HwAAAAAAAAABxQAAAJQAAAB8powKuDSZP158pwkm9+A/AACRPi8AAAAAAAAAAcYAAACUAAAArJNA9EOfmD/iReXJU/3gPwAAlD4vAAAAAAAAAAHHAAAAlAAAAPxtqMdbdJc/JPRBapgG4T8AAJU+PwAAAAAAAAAByAAAAJQAAABQSBCbc0mWPyqHverzEuE/AICWPj8AAAAAAAAAAckAAACUAAAAXBy0EbrslD/w/ldLZiLhPwCAlz5OAAAAAAAAAAHKAAAAlAAAACjqkysvXpM/OEAwbAY44T8AAJ0+TgAAAAAAAAABywAAAJQAAACosa/o0p2RPwRLRk3UU+E/AACgPl4AAAAAAAAAAcwAAACUAAAASPKWS+26jz9SH5ruz3XhPwCAoz5eAAAAAAAAAAHNAAAAlAAAAEiBzsU0Oow/YNgMcOKa4T8AAKU+bgAAAAAAAAABzgAAAJQAAAAwEAZAfLmIP26Rf/H0v+E/AICmPm4AAAAAAAAAAc8AAACUAAAAMJ89usM4hT98SvJyB+XhPwCApz59AAAAAAAAAAHQAAAAlAAAAMg6/e2tG4I/iANl9BkK4j8AAKw+fQAAAAAAAAAB0QAAAJQAAAD4+1ROgCmAP9TXuJUVLOI/AACuPo0AAAAAAAAAAdIAAACUAAAAEEg5dxrgej8mrAw3EU7iPwAAtj6NAAAAAAAAAAHTAAAAlAAAAHCx2MR5NHY/8LYiGN9p4j8AgLk+nAAAAAAAAAAB1AAAAJQAAAAQTZj4YxdzP7zBOPmsheI/AADEPpwAAAAAAAAAAdUAAACUAAAA4J6PchFmbj8EAxEaTZviPwCAyD6sAAAAAAAAAAHWAAAAlAAAAIA6T6b7SGs/yHqrer+q4j8AgNI+rAAAAAAAAAAB1wAAAJQAAABgcc4N0A5lP8wNJ/sat+I/AADXPrwAAAAAAAAAAdgAAACUAAAA4AyOQbrxYT8QvIObX8DiPwCA3D68AAAAAAAAAAHZAAAAlAAAAODabVsvY2A/koXBW43G4j8AgN4+vAAAAAAAAAAB2gAAAJQAAADg2m1bL2NgP1Jq4DukyeI/AADkPrwAAAAAAAAAAdsAAACUAAAA4NptWy9jYD+ShcFbjcbiPwAA5j68AAAAAAAAAAHcAAAAlAAAAEA/ridFgGM/Ttdku0i94j8AgOg+ywAAAAAAAAAB3QAAAJQAAAAg1g7a5StoP4hfylrWreI/AIDpPtsAAAAAAAAAAd4AAACUAAAAgGxvjIbXbD8EAxEaTZviPwCA6D7bAAAAAAAAAAHfAAAAlAAAAOAaeBLZiHE/+twZGZaC4j8AAOg+6wAAAAAAAAAB4AAAAJQAAABAmMhRNG11PzDSAzjIZuI/AADoPvoAAAAAAAAAAeEAAACUAAAAEEg5dxrgej+k4s5240fiPwAA6D76AAAAAAAAAAHiAAAAlAAAAMDFibZ1xH4/kClc9dAi4j8AAOg+CgEAAAAAAAAB4wAAAJQAAADIOv3trRuCP4Jw6XO+/eE/AADoPgoBAAAAAAAAAeQAAACUAAAAMJ89usM4hT+20lcSldXhPwAA6T4ZAQAAAAAAAAHlAAAAlAAAALADfobZVYg/5jTGsGut4T8AgOk+GQEAAAAAAAAB5gAAAJQAAAAYaL5S73KLP9h7Uy9ZiOE/AIDoPikBAAAAAAAAAecAAACUAAAAGNmG2Kfzjj+Mp/+NXWbhPwAA6D4pAQAAAAAAAAHoAAAAlAAAAAylJy8wOpE/vJzprI9K4T8AAOk+OQEAAAAAAAAB6QAAAJQAAABM10cVu8iSP7Z28qvYMeE/AIDpPjkBAAAAAAAAAeoAAACUAAAAQAOknnQllD8uGjlrTx/hPwAA6z5IAQAAAAAAAAHrAAAAlAAAADQvACgugpU/Koe96vMS4T8AgOs+SAEAAAAAAAAB7AAAAJQAAAAoW1yx596WP+bYYEqvCeE/AADvPkgBAAAAAAAAAe0AAACUAAAAIIe4OqE7mD/m2GBKrwnhPwCA8D5sAQAAAAAAAAHuAAAAlAAAAMisUGeJZpk/Koe96vMS4T8AAPU+bAEAAAAAAAAB7wAAAJQAAAC82KzwQsOaP3LIlQuUKOE/AID2PmwBAAAAAAAAAfAAAACUAAAAZP5EHSvumz+8nOmsj0rhPwAA/j5sAQAAAAAAAAHxAAAAlAAAABQk3UkTGZ0/Uh+a7s914T8AwAA/ewEAAAAAAAAB8gAAAJQAAADASXV2+0OeP6SGaRAnpOE/AEADP3sBAAAAAAAAAfMAAACUAAAAYG8No+Nunz+20lcSldXhPwBABD+aAQAAAAAAAAH0AAAAlAAAAIzK0uflTKA/xh5GFAMH4j8AwAQ/mgEAAAAAAAAB9QAAAJQAAACE4ICsQvugPxyGFTZaNeI/AAAFP5oBAAAAAAAAAfYAAACUAAAANPBqFM53oT/sI6eXg13iPwAABT+aAQAAAAAAAAH3AAAAlAAAAAwDtypCDaI/+twZGZaC4j8AAAU/qgEAAAAAAAAB+AAAAJQAAADgFQNBtqKiP0SxbbqRpOI/AAABP6oBAAAAAAAAAfkAAACUAAAAtChPVyo4oz8QvIObX8DiPwCA/j66AQAAAAAAAAH6AAAAlAAAAJA7m22ezaM/WP1bvP/V4j8AgOg+ugEAAAAAAAAB+wAAAJQAAABkTueDEmOkP95ZFf2I6OI/AADfPskBAAAAAAAAAfwAAACUAAAAGF7R653fpD+k0a9d+/fiPwCA2D7JAQAAAAAAAAH9AAAAlAAAAMhtu1MpXKU/qmQr3lYE4z8AANY+6QEAAAAAAAAB/gAAAJQAAACMtaRuPxHAPwKTe4BbDOA/AAAUPgAAAAAAAAAAAf8AAACUAAAAZGa21yH9vz/Ed5pgcg/gPwAASz4QAAAAAAAAAAEAAQAAlAAAAGRmttch/b8/xHeaYHIP4D8AAFc+EAAAAAAAAAABAQEAAJQAAADSZIWArfC/PwKTe4BbDOA/AABgPhAAAAAAAAAAAQIBAACUAAAA0mSFgK3wvz8Ck3uAWwzgPwAAbD4gAAAAAAAAAAEDAQAAlAAAAD5jVCk55L8/ApN7gFsM4D8AAHA+IAAAAAAAAAABBAEAAJQAAACsYSPSxNe/PwKTe4BbDOA/AAB5PiAAAAAAAAAAAQUBAACUAAAAHGDyelDLvz8Ck3uAWwzgPwAAfT4gAAAAAAAAAAEGAQAAlAAAAPZckMxnsr8/ApN7gFsM4D8AAIM+IAAAAAAAAAABBwEAAJQAAADWWS4ef5m/PwKTe4BbDOA/AICEPiAAAAAAAAAAAQgBAACUAAAAsFbMb5aAvz8Ck3uAWwzgPwAAiz4vAAAAAAAAAAEJAQAAlAAAAB5VmxgidL8/ApN7gFsM4D8AAI4+LwAAAAAAAAABCgEAAJQAAAD4UTlqOVu/PwKTe4BbDOA/AACVPj8AAAAAAAAAAQsBAACUAAAA2E7Xu1BCvz8Ck3uAWwzgPwAAmD4/AAAAAAAAAAEMAQAAlAAAALJLdQ1oKb8/xHeaYHIP4D8AAKI+PwAAAAAAAAABDQEAAJQAAAAiSkS28xy/P4ZcuUCJEuA/AICmPk8AAAAAAAAAAQ4BAACUAAAAkkgTX38Qvz9GQdggoBXgPwAAqz5PAAAAAAAAAAEPAQAAlAAAAGxFsbCW974/yAoW4c0b4D8AAK0+XgAAAAAAAAABEAEAAJQAAADaQ4BZIuu+Pwy5coESJeA/AICuPl4AAAAAAAAAAREBAACUAAAA2kOAWSLrvj8STO4BbjHgPwCArz5uAAAAAAAAAAESAQAAlAAAAEZCTwKu3r4/mKinQvdD4D8AALU+fQAAAAAAAAABEwEAAJQAAAC2QB6rOdK+P6LOnkOuXOA/AAC4Po0AAAAAAAAAARQBAACUAAAAtkAeqznSvj+u9JVEZXXgPwCAuz6dAAAAAAAAAAEVAQAAlAAAALZAHqs50r4/eP+rJTOR4D8AAL0+rAAAAAAAAAABFgEAAJQAAAAkP+1TxcW+PwTv4OYXsOA/AADAPqwAAAAAAAAAARcBAACUAAAAlD28/FC5vj9QwzSIE9LgPwAAwT6sAAAAAAAAAAEYAQAAlAAAAJQ9vPxQub4/IGHG6Tz64D8AAMQ+vAAAAAAAAAABGQEAAJQAAACUPbz8ULm+P7Djdit9JeE/AADFPrwAAAAAAAAAARoBAACUAAAAlD28/FC5vj8ES0ZN1FPhPwCAxj68AAAAAAAAAAEbAQAAlAAAAJQ9vPxQub4/GJc0T0KF4T8AgMc+zAAAAAAAAAABHAEAAJQAAACUPbz8ULm+P2j+A3GZs+E/AIDGPswAAAAAAAAAAR0BAACUAAAAlD28/FC5vj84nJXSwtvhPwAAxj7fAAAAAAAAAAEeAQAAlAAAAJQ9vPxQub4/RFUIVNUA4j8AgME+3wAAAAAAAAABHwEAAJQAAACUPbz8ULm+P1IOe9XnJeI/AIC/Pu8AAAAAAAAAASABAACUAAAAlD28/FC5vj/i/a+WzETiPwCAtD7vAAAAAAAAAAEhAQAAlAAAAJQ9vPxQub4/rgjGd5pg4j8AgK8+/gAAAAAAAAABIgEAAJQAAAD+O4ul3Ky+P3gT3FhofOI/AICWPv4AAAAAAAAAASMBAACUAAAAbDpaTmigvj/AVLR5CJLiPwAAjD4OAQAAAAAAAAEkAQAAlAAAAN44Kffzk74/hMxO2nqh4j8AAIY+DgEAAAAAAAABJQEAAJQAAADeOCn385O+P0pE6TrtsOI/AACEPi0BAAAAAAAAASYBAACUAAAAKik/j2gXvj98kiemjp3gPwAAcT4AAAAAAAAAAAEnAQAAlAAAAJonDjj0Cr4/OuTKBUqU4D8AgKU+DwAAAAAAAAABKAEAAJQAAAAEJt3gf/69P7ytCMZ3muA/AICvPg8AAAAAAAAAASkBAACUAAAAdCSsiQvyvT/6yOnlYJfgPwCAtj4PAAAAAAAAAAEqAQAAlAAAAHQkrIkL8r0/+sjp5WCX4D8AALM+DwAAAAAAAAABKwEAAJQAAAB0JKyJC/K9P/rI6eVgl+A/AACwPg8AAAAAAAAAASwBAACUAAAAdCSsiQvyvT/6yOnlYJfgPwCAsD4fAAAAAAAAAAEtAQAAlAAAAHQkrIkL8r0/+sjp5WCX4D8AALE+HwAAAAAAAAABLgEAAJQAAAB0JKyJC/K9PzrkygVKlOA/AACtPh8AAAAAAAAAAS8BAACUAAAAdCSsiQvyvT94/6slM5HgPwCAqz4fAAAAAAAAAAEwAQAAlAAAAHQkrIkL8r0/thqNRRyO4D8AAKg+LgAAAAAAAAABMQEAAJQAAAB0JKyJC/K9P/Y1bmUFi+A/AICmPi4AAAAAAAAAATIBAACUAAAAdCSsiQvyvT80UU+F7ofgPwAApz4+AAAAAAAAAAEzAQAAlAAAAOQiezKX5b0/NFFPhe6H4D8AgKc+PgAAAAAAAAABNAEAAJQAAADkInsyl+W9PzRRT4Xuh+A/AACqPj4AAAAAAAAAATUBAACUAAAAUiFK2yLZvT+2Go1FHI7gPwAArT4+AAAAAAAAAAE2AQAAlAAAACwe6Cw6wL0/+sjp5WCX4D8AAK8+PgAAAAAAAAABNwEAAJQAAAB4GVUn3Zq9PwBcZWa8o+A/AACzPm0AAAAAAAAAATgBAACUAAAAwBTCIYB1vT8E7+DmF7DgPwCAtD5tAAAAAAAAAAE5AQAAlAAAAHoO/sSuQ70/ymZ7R4q/4D8AgLY+fQAAAAAAAAABOgEAAJQAAAAyCDpo3RG9P1DDNIgT0uA/AIC3Pn0AAAAAAAAAATsBAACUAAAA7AF2CwzgvD8WO8/oheHgPwAAuz6MAAAAAAAAAAE8AQAAlAAAAKb7sa46rrw/npeIKQ/04D8AgLw+jAAAAAAAAAABPQEAAJQAAABg9e1RaXy8P2QPI4qBA+E/AIC8PpoAAAAAAAAAAT4BAACUAAAAGO8p9ZdKvD8qh73q8xLhPwAAvD6aAAAAAAAAAAE/AQAAlAAAANLoZZjGGLw/8P5XS2Yi4T8AALw+qQAAAAAAAAABQAEAAJQAAACG4qE79ea7P7Z28qvYMeE/AAC8PqkAAAAAAAAAAUEBAACUAAAA1t0ONpjBuz+4CW4sND7hPwCAuT65AAAAAAAAAAFCAQAAlAAAACDZezA7nLs//LfKzHhH4T8AgLg+uQAAAAAAAAABQwEAAJQAAAD41RmCUoO7P0RmJ229UOE/AAC4PskAAAAAAAAAAUQBAACUAAAA2NK302lquz/GL2Ut61bhPwAAuD7JAAAAAAAAAAFFAQAAlAAAAETRhnz1Xbs/hhSEDQJa4T8AALk+yQAAAAAAAAABRgEAAJQAAACyz1UlgVG7P4YUhA0CWuE/AIC5PskAAAAAAAAAAUcBAACUAAAAss9VJYFRuz+GFIQNAlrhPwAAuz7JAAAAAAAAAAFIAQAAlAAAALLPVSWBUbs/xi9lLetW4T8AgLs+2AAAAAAAAAABSQEAAJQAAADY0rfTaWq7P0RmJ229UOE/AIC6PtgAAAAAAAAAAUoBAACUAAAAitdK2caPuz/8t8rMeEfhPwAAuj7oAAAAAAAAAAFLAQAAlAAAANbdDjaYwbs/9iRPTB074T8AgLc++AAAAAAAAAABTAEAAJQAAACs5QPq3f+7PzKttOuqK+E/AIC2PgcBAAAAAAAAAU0BAACUAAAAhO34nSM+vD9sNRqLOBzhPwAAtj4HAQAAAAAAAAFOAQAAlAAAAGD17VFpfLw/qL1/KsYM4T8AALY+FwEAAAAAAAABTwEAAJQAAAA4/eIFr7q8P+JF5clT/eA/AAC4PhcBAAAAAAAAAVABAACUAAAAEgXYufT4vD9a6SuJyurgPwAAuT4mAQAAAAAAAAFRAQAAlAAAAOoMzW06N70/1IxySEHY4D8AgLo+JgEAAAAAAAABUgEAAJQAAABYFvN49IG9P0wwuQe4xeA/AIC7PjYBAAAAAAAAAVMBAACUAAAAvh8ZhK7MvT+GuB6nRbbgPwAAvT42AQAAAAAAAAFUAQAAlAAAAJonDjj0Cr4/giWjJuqp4D8AgL0+RgEAAAAAAAABVQEAAJQAAAByLwPsOUm+P3ySJ6aOneA/AIC8PkYBAAAAAAAAAVYBAACUAAAA3jgp9/OTvj/6yOnlYJfgPwAAvD5VAQAAAAAAAAFXAQAAlAAAAEZCTwKu3r4/eP+rJTOR4D8AALw+VQEAAAAAAAABWAEAAJQAAACyS3UNaCm/P3j/qyUzkeA/AAC8PmUBAAAAAAAAAVkBAACUAAAAsFbMb5aAvz865MoFSpTgPwCAuj51AQAAAAAAAAFaAQAAlAAAAKxhI9LE178/fJInpo6d4D8AALo+dQEAAAAAAAABWwEAAJQAAACMtaRuPxHAP8BAhEbTpuA/AAC5PnUBAAAAAAAAAVwBAACUAAAAQLo3dJw2wD/E0//GLrPgPwAAuD6UAQAAAAAAAAFdAQAAlAAAAPa+ynn5W8A/ikuaJ6HC4D8AALc+lAEAAAAAAAABXgEAAJQAAADlQsVTHHvAP1DDNIgT0uA/AAC2PpQBAAAAAAAAAV8BAACUAAAAz8a/LT+awD8WO8/oheHgPwCAsj6UAQAAAAAAAAFgAQAAlAAAAPPJIdwns8A/3LJpSfjw4D8AALE+owEAAAAAAAABYQEAAJQAAAAWzYOKEMzAP6IqBKpqAOE/AAClPqMBAAAAAAAAAWIBAACUAAAAOdDlOPnkwD9oop4K3Q/hPwAAoD6zAQAAAAAAAAFjAQAAlAAAAF3TR+fh/cA/Lho5a08f4T8AAD4+swEAAAAAAAABZAEAAJQAAACD1qmVyhbBPzKttOuqK+E/AAAEPuIBAAAAAAAAAWUBAACUAAAAptkLRLMvwT/2JE9MHTvhPwAAwj3iAQAAAAAAAAFmAQAAlAAAANckcCGXc8s/PL97uSxZ3z8AAJA+AAAAAAAAAAABZwEAAJQAAABDIz/KImfLP7z1Pfn+Ut8/AIDFPhAAAAAAAAAAAWgBAACUAAAAQyM/yiJnyz+89T35/lLfPwCA0T4QAAAAAAAAAAFpAQAAlAAAAOmgdUd0VMs/vPU9+f5S3z8AANo+EAAAAAAAAAABagEAAJQAAADpoHVHdFTLPzy/e7ksWd8/AADePiAAAAAAAAAAAWsBAACUAAAAISDdGzpOyz9AUvc5iGXfPwAA3j4gAAAAAAAAAAFsAQAAlAAAAI0erMTFQcs/THjuOj9+3z8AAN4+IAAAAAAAAAABbQEAAJQAAAA1nOJBFy/LP1gxYbxRo98/AADePi8AAAAAAAAAAW4BAACUAAAAo5qx6qIiyz9sfU++v9TfPwAA3z4/AAAAAAAAAAFvAQAAlAAAAEcY6Gf0D8s/ApN7gFsM4D8AgN8+PwAAAAAAAAABcAEAAJQAAAC3FrcQgAPLPxJM7gFuMeA/AADhPk8AAAAAAAAAAXEBAACUAAAAIxWGuQv3yj8kmNwD3GLgPwCA4T5PAAAAAAAAAAFyAQAAlAAAAJMTVWKX6so/PndGhqWg4D8AAOY+TwAAAAAAAAABcwEAAJQAAADHkrw2XeTKP158pwkm9+A/AADoPk8AAAAAAAAAAXQBAACUAAAAARIkCyPeyj/GL2Ut61bhPwAA7j5uAAAAAAAAAAF1AQAAlAAAAAESJAsj3so/rKxgEd684T8AAPA+bgAAAAAAAAABdgEAAJQAAAABEiQLI97KP1IOe9XnJeI/AIDwPm4AAAAAAAAAAXcBAACUAAAAx5K8Nl3kyj9CHvI5NpjiPwAA8D59AAAAAAAAAAF4AQAAlAAAAJMTVWKX6so/LC5pnoQK4z8AAPA+fQAAAAAAAAABeQEAAJQAAABblO2N0fDKP9aPg2KOc+M/AADwPn0AAAAAAAAAAXoBAACUAAAA7ZUe5UX9yj86Q0GGU9PjPwCA7j6dAAAAAAAAAAF7AQAAlAAAALcWtxCAA8s/XkiiCdQp5D8AAO4+nQAAAAAAAAABfAEAAJQAAAB/l088ugnLP75o5Kw9feQ/AIDqPqwAAAAAAAAAAX0BAACUAAAARxjoZ/QPyz9cpAdwkM3kPwAA6T6sAAAAAAAAAAF+AQAAlAAAABGZgJMuFss/ujHOkp4U5T8AgOA+rAAAAAAAAAABfwEAAJQAAAARmYCTLhbLP5L1VvV+VeU/AIDcPqwAAAAAAAAAAYABAACUAAAAEZmAky4Wyz/o76GXMZDlPwCArj68AAAAAAAAAAGBAQAAlAAAAEcY6Gf0D8s//DuQmZ/B5T8AAJo+vAAAAAAAAAABggEAAJQAAAC3FrcQgAPLP46+QNvf7OU/AACOPswAAAAAAAAAAYMBAACUAAAAIxWGuQv3yj/ckpR82w7mPwAAij7MAAAAAAAAAAGEAQAAlAAAAPd0Gb6698k/nHezXPIR5j8AAKk+AAAAAAAAAAABhQEAAJQAAADj+BOY3RbKPyhn6B3XMOY/AIDnPg8AAAAAAAAAAYYBAACUAAAAd/pE71Ejyj9sFUW+GzrmPwAA9T4PAAAAAAAAAAGHAQAAlAAAAM18DnIANso/8nH+/qRM5j8AAP8+DwAAAAAAAAABiAEAAJQAAACZ/aadOjzKP/gEen8AWeY/AEABPw8AAAAAAAAAAYkBAACUAAAAKf/X9K5Iyj8AK3GAt3HmPwAAAT8fAAAAAAAAAAGKAQAAlAAAAPV/cCDpTso/jBqmQZyQ5j8AgAA/HwAAAAAAAAABiwEAAJQAAACFgaF3XVvKP57TGMOuteY/AAAAPy4AAAAAAAAAAYwBAACUAAAATQI6o5dhyj8uVskE7+DmPwAAAT8uAAAAAAAAAAGNAQAAlAAAABeD0s7RZ8o/QKK3Bl0S5z8AgAE/PgAAAAAAAAABjgEAAJQAAADhA2v6C27KP9a348j4Sec/AAD9Pj4AAAAAAAAAAY8BAACUAAAAp4QDJkZ0yj9qzQ+LlIHnPwAA+j4+AAAAAAAAAAGQAQAAlAAAAKeEAyZGdMo/gBn+jAKz5z8AAPI+TgAAAAAAAAABkQEAAJQAAACnhAMmRnTKP9KAza5Z4ec/AADuPk4AAAAAAAAAAZIBAACUAAAAp4QDJkZ0yj+iHl8QgwnoPwAA3T5dAAAAAAAAAAGTAQAAlAAAAKeEAyZGdMo/sNfRkZUu6D8AgNU+XQAAAAAAAAABlAEAAJQAAADhA2v6C27KPzrHBlN6Teg/AICfPm0AAAAAAAAAAZUBAACUAAAAF4PSztFnyj8G0hw0SGnoPwAAiD5tAAAAAAAAAAGWAQAAlAAAAE0COqOXYco/UBP1VOh+6D8AAHc+fQAAAAAAAAABlwEAAJQAAACFgaF3XVvKP5hUzXWIlOg/AABvPn0AAAAAAAAAAZgBAACUAAAAp8bzsVKIyD+m+Q/EZc7mPwCAlj4AAAAAAAAAAAGZAQAAlAAAAANJvTQBm8g/4IF1Y/O+5j8AgM4+DwAAAAAAAAABmgEAAJQAAAADSb00AZvIP57TGMOuteY/AADbPg8AAAAAAAAAAZsBAACUAAAAy8lVYDuhyD8YCtsCga/mPwCA4z4PAAAAAAAAAAGcAQAAlAAAAJdK7ot1p8g/GArbAoGv5j8AgPo+HwAAAAAAAAABnQEAAJQAAAAnTB/j6bPIP5ZAnUJTqeY/AIABPx8AAAAAAAAAAZ4BAACUAAAAgc7oZZjGyD8Ud1+CJaPmPwBABj8uAAAAAAAAAAGfAQAAlAAAAN1QsuhG2cg/kq0hwvec5j8AAAg/LgAAAAAAAAABoAEAAJQAAAABVBSXL/LIPxDk4wHKluY/AMAJPz4AAAAAAAAAAaEBAACUAAAA7dcOcVIRyT+MGqZBnJDmPwCACj8+AAAAAAAAAAGiAQAAlAAAANtbCUt1MMk/ClFogW6K5j8AQAo/TgAAAAAAAAABowEAAJQAAABZ4TR8DFzJP8aiC+EpgeY/AAAKP04AAAAAAAAAAaQBAACUAAAADebHgWmByT+E9K5A5XfmPwDABz9OAAAAAAAAAAGlAQAAlAAAAItr87IArck/QEZSoKBu5j8AwAY/XQAAAAAAAAABpgEAAJQAAADTcbcP0t7JP758FOByaOY/AIAEP10AAAAAAAAAAacBAACUAAAA4/gTmN0Wyj/8l/X/W2XmPwCAAz9tAAAAAAAAAAGoAQAAlAAAAPV/cCDpTso/vnwU4HJo5j8AAAI/bQAAAAAAAAABqQEAAJQAAACXCP7/aJPKP0BGUqCgbuY/AEABP30AAAAAAAAAAaoBAACUAAAAARIkCyPeyj9E2c0g/HrmPwCA/j59AAAAAAAAAAGrAQAAlAAAAGsbShbdKMs/SmxJoVeH5j8AAP0+jAAAAAAAAAABrAEAAJQAAADXJHAhl3PLPxDk4wHKluY/AAD6PowAAAAAAAAAAa0BAACUAAAAQS6WLFG+yz9YJbwiaqzmPwCA+D6MAAAAAAAAAAGuAQAAlAAAAOO2IwzRAsw/JDDSAzjI5j8AgPA+nAAAAAAAAAABrwEAAJQAAAC9vhjAFkHMP7AfB8Uc5+Y/AIDsPpwAAAAAAAAAAbABAACUAAAAO0RE8a1szD/881pmGAnnPwAA5j6rAAAAAAAAAAGxAQAAlAAAAPFI1/YKksw/jnYLqFg05z8AgOM+qwAAAAAAAAABsgEAAJQAAADdzNHQLbHMP+Dd2smvYuc/AADiPrsAAAAAAAAAAbMBAACUAAAAN0+bU9zDzD/yKcnLHZTnPwAA4j67AAAAAAAAAAG0AQAAlAAAAAHQM38Wysw/yFrWraLI5z8AAOQ+ywAAAAAAAAABtQEAAJQAAAA3T5tT3MPMP9ymxK8Q+uc/AADlPssAAAAAAAAAAbYBAACUAAAA3czR0C2xzD+w19GRlS7oPwCA5j7aAAAAAAAAAAG3AQAAlAAAAIFKCE5/nsw/AD+hs+xc6D8AgOc+2gAAAAAAAAABuAEAAJQAAACXxg10XH/MP9LcMhUWheg/AIDjPuoAAAAAAAAAAbkBAACUAAAA38F6bv9ZzD+iesR2P63oPwCA4T7qAAAAAAAAAAG6AQAAlAAAAGE8Tz1oLsw/sDM3+FHS6D8AgOE++gAAAAAAAAABuwEAAJQAAAAbNovglvzLP/wHi5lN9Og/AIDhPvoAAAAAAAAAAbwBAACUAAAACa8uWIvEyz+I979aMhPpPwCA4D4JAQAAAAAAAAG9AQAAlAAAAMOoavu5kss/kh23W+kr6T8AAOA+CQEAAAAAAAABvgEAAJQAAAB9oqae6GDLP9pej3yJQek/AADhPhkBAAAAAAAAAb8BAACUAAAA/Rx7bVE1yz9iu0i9ElTpPwCA4T4ZAQAAAAAAAAHAAQAAlAAAALcWtxCAA8s/pGmlXVdd6T8AgOE+KAEAAAAAAAABwQEAAJQAAAA3kYvf6NfKPyoz4x2FY+k/AADiPigBAAAAAAAAAcIBAACUAAAAuQtgrlGsyj/qFwL+m2bpPwCA3T44AQAAAAAAAAHDAQAAlAAAAAMHzaj0hso/6hcC/ptm6T8AgNs+OAEAAAAAAAABxAEAAJQAAABNAjqjl2HKPyoz4x2FY+k/AADOPjgBAAAAAAAAAcUBAACUAAAAYX4/yXRCyj+kaaVdV13pPwAAyD5IAQAAAAAAAAHGAQAAlAAAAHf6RO9RI8o/IqBnnSlX6T8AAJE+SAEAAAAAAAABxwEAAJQAAABR9+JAaQrKP97xCv3kTek/AABxPlcBAAAAAAAAAcgBAACUAAAALfSAkoDxyT+cQ65coETpPwAAUz5XAQAAAAAAAAHJAQAAlAAAAAnxHuSX2Mk/GnpwnHI+6T8AAEg+hgEAAAAAAAABygEAAJQAAABbEA12uMjOPwA/obPsXOg/AIDSPgAAAAAAAAAAAcsBAACUAAAA/41D8wm2zj+Im1r0dW/oPwBAED8QAAAAAAAAAAHMAQAAlAAAAN2K4UQhnc4/iJta9HVv6D8AwBg/EAAAAAAAAAABzQEAAJQAAAATCkkZ55bOP1AT9VTofug/AAAfPxAAAAAAAAAAAc4BAACUAAAATYmw7ayQzj+UwVH1LIjoPwDAID8QAAAAAAAAAAHPAQAAlAAAAIEIGMJyis4/WjnsVZ+X6D8AQCA/IAAAAAAAAAAB0AEAAJQAAAAnhk4/xHfOPyCxhrYRp+g/AMAdPyAAAAAAAAAAAdEBAACUAAAAlYQd6E9rzj9o8l7XsbzoPwDAHD8vAAAAAAAAAAHSAQAAlAAAAAOD7JDbXs4/sDM3+FHS6D8AQBc/LwAAAAAAAAAB0wEAAJQAAAA7AlRloVjOP7pZLvkI6+g/AMAUPz8AAAAAAAAAAdQBAACUAAAApwAjDi1Mzj/CfyX6vwPpPwDACz8/AAAAAAAAAAHVAQAAlAAAAN9/iuLyRc4/joo7240f6T8AwAc/PwAAAAAAAAAB1gEAAJQAAADff4ri8kXOP5awMtxEOOk/AIDXPk4AAAAAAAAAAdcBAACUAAAApwAjDi1Mzj+g1ind+1DpPwCAvj5OAAAAAAAAAAHYAQAAlAAAAKcAIw4tTM4/KjPjHYVj6T8AgLA+bgAAAAAAAAAB2QEAAJQAAAADg+yQ217OPy7GXp7gb+k/AACsPm4AAAAAAAAAAdoBAACUAAAAOwJUZaFYzj/QyALi4JnmPwCAxj4AAAAAAAAAAAHbAQAAlAAAAAOD7JDbXs4/1Ft+Yjym5j8AAAg/EAAAAAAAAAAB3AEAAJQAAAA7AlRloVjOPxR3X4Ilo+Y/AEAQPxAAAAAAAAAAAd0BAACUAAAAA4PskNtezj+WQJ1CU6nmPwBAFj8QAAAAAAAAAAHeAQAAlAAAAAOD7JDbXs4/GArbAoGv5j8AwAs/IAAAAAAAAAAB3wEAAJQAAADNA4W8FWXOP57TGMOuteY/AMAFPyAAAAAAAAAAAeABAACUAAAAlYQd6E9rzj8gnVaD3LvmPwAAbz4gAAAAAAAAAAHhAQAAlAAAAPEG52r+fc4/JDDSAzjI5j8AANQ9LwAAAAAAAAAB4gEAAJQAAAByeCm0VePQP4wu1nTRe+g/AIC4PgAAAAAAAAAAAeMBAACUAAAAOvnB34/p0D8Wi4+1Wo7oPwCA/D4QAAAAAAAAAAHkAQAAlAAAAAR6WgvK79A/2G+ulXGR6D8AAAY/EAAAAAAAAAAB5QEAAJQAAAAwO79MIfnQP5hUzXWIlOg/AIALPxAAAAAAAAAAAeYBAACUAAAAlnuLYj780D9aOexVn5foPwDACz8QAAAAAAAAAAHnAQAAlAAAAF78I454AtE/3AIqFs2d6D8AwAo/IAAAAAAAAAAB6AEAAJQAAABe/COOeALRP9wCKhbNneg/AIAJPyAAAAAAAAAAAekBAACUAAAAxDzwo5UF0T9ezGfW+qPoPwAACT8gAAAAAAAAAAHqAQAAlAAAACh9vLmyCNE/ILGGthGn6D8AQAY/IAAAAAAAAAAB6wEAAJQAAAAofby5sgjRPyCxhrYRp+g/AAAFPyAAAAAAAAAAAewBAACUAAAAjL2Iz88L0T8gsYa2EafoPwBABD8gAAAAAAAAAAHtAQAAlAAAAFY+IfsJEtE/Xsxn1vqj6D8AAAQ/PwAAAAAAAAAB7gEAAJQAAAAcv7kmRBjRP9wCKhbNneg/AIAEPz8AAAAAAAAAAe8BAACUAAAA5j9SUn4e0T9aOexVn5foPwDABD8/AAAAAAAAAAHwAQAAlAAAAEqAHmibIdE/FouPtVqO6D8AAAY/PwAAAAAAAAAB8QEAAJQAAACuwOp9uCTRPxL4EzX/geg/AIAGP08AAAAAAAAAAfIBAACUAAAAFAG3k9Un0T9KgHnUjHLoPwDABj9eAAAAAAAAAAHzAQAAlAAAABQBt5PVJ9E/hAjfcxpj6D8AAAc/XgAAAAAAAAAB9AEAAJQAAAAUAbeT1SfRP/yrJTORUOg/AIAHP24AAAAAAAAAAfUBAACUAAAAFAG3k9Un0T+0ak0S8TroPwDABz9uAAAAAAAAAAH2AQAAlAAAABQBt5PVJ9E/bCl18VAl6D8AwAY/fQAAAAAAAAAB9wEAAJQAAACuwOp9uCTRP+TMu7DHEug/AEAGP30AAAAAAAAAAfgBAACUAAAA5j9SUn4e0T+ci+OPJ/3nPwAABT+NAAAAAAAAAAH5AQAAlAAAABy/uSZEGNE/Fi8qT57q5z8AQAQ/nQAAAAAAAAAB+gEAAJQAAADu/VTl7A7RP1C3j+4r2+c/AAAEP50AAAAAAAAAAfsBAACUAAAAxDzwo5UF0T9KJBRu0M7nPwAABD+dAAAAAAAAAAH8AQAAlAAAADA7v0wh+dA/yFrWraLI5z8AAAQ/rAAAAAAAAAAB/QEAAJQAAACeOY71rOzQP8ha1q2iyOc/AAAEP6wAAAAAAAAAAf4BAACUAAAAqPeQiBvd0D+KP/WNucvnPwAABD+8AAAAAAAAAAH/AQAAlAAAABb2XzGn0NA/zO1RLv7U5z8AAAQ/vAAAAAAAAAABAAIAAJQAAAAgtGLEFcHQP9KAza5Z4ec/AAAFP8wAAAAAAAAAAQECAACUAAAAjrIxbaG00D/cpsSvEPrnPwCABT/bAAAAAAAAAAECAgAAlAAAAPywABYtqNA/5My7sMcS6D8AQAY/2wAAAAAAAAABAwIAAJQAAABqr8++uJvQP+7ysrF+K+g/AMAGP+sAAAAAAAAAAQQCAACUAAAAPu5qfWGS0D+4/ciSTEfoPwBABj/rAAAAAAAAAAEFAgAAlAAAAHZt0lEnjNA/hAjfcxpj6D8AAAY/+QAAAAAAAAABBgIAAJQAAAAQLQY8ConQP9LcMhUWheg/AAAGP/kAAAAAAAAAAQcCAACUAAAAEC0GPAqJ0D+e50j246DoPwAABj/5AAAAAAAAAAEIAgAAlAAAAHZt0lEnjNA/aPJe17G86D8AgAY/CQEAAAAAAAABCQIAAJQAAAA+7mp9YZLQP3IYVtho1eg/AMAGPwkBAAAAAAAAAQoCAACUAAAAaq/Pvrib0D88I2y5NvHoPwCABz8oAQAAAAAAAAELAgAAlAAAAPywABYtqNA/Rkljuu0J6T8AwAc/KAEAAAAAAAABDAIAAJQAAAD08v2CvrfQP46KO9uNH+k/AIAJPygBAAAAAAAAAQ0CAACUAAAATnXHBW3K0D8U5/QbFzLpPwBACj8oAQAAAAAAAAEOAgAAlAAAAA44XZ444NA/2l6PfIlB6T8AQAs/SAEAAAAAAAABDwIAAJQAAACWe4tiPvzQP6DWKd37UOk/AMALP0gBAAAAAAAAARACAACUAAAAgP+FPGEb0T/khIZ9QFrpPwDACj9IAQAAAAAAAAERAgAAlAAAANTDTCyhPdE/KjPjHYVj6T8AQAo/SAEAAAAAAAABEgIAAJQAAACIyN8x/mLRP+oXAv6bZuk/AIAFP1cBAAAAAAAAARMCAACUAAAAPM1yN1uI0T/qFwL+m2bpPwCAAz9XAQAAAAAAAAEUAgAAlAAAAPTRBT24rdE/Zk7EPW5g6T8AgO4+ZwEAAAAAAAABFQIAAJQAAACo1phCFdPRPyKgZ50pV+k/AADkPmcBAAAAAAAAARYCAACUAAAA+ppfMlX10T9cKM08t0fpPwCArj52AQAAAAAAAAEXAgAAlAAAAK6f8jeyGtI/lrAy3EQ46T8AAJc+dgEAAAAAAAABGAIAAJQAAACcI+0R1TnSPxBUeZu7Jek/AACJPoYBAAAAAAAAARkCAACUAAAAJGcb1tpV0j8GLoKaBA3pPwAAhD6GAQAAAAAAAAEaAgAAlAAAAFb8MG/9/dI/uI0z+Vq45T8AgJI+AAAAAAAAAAABGwIAAJQAAACKe5hDw/fSP/w7kJmfweU/AADJPg8AAAAAAAAAARwCAACUAAAAKDvMLab00j9C6uw55MrlPwAA1T4PAAAAAAAAAAEdAgAAlAAAACg7zC2m9NI/hJhJ2ijU5T8AAN4+DwAAAAAAAAABHgIAAJQAAAAoO8wtpvTSPwhih5pW2uU/AIDrPh8AAAAAAAAAAR8CAACUAAAAKDvMLab00j/O2SH7yOnlPwAA8D4fAAAAAAAAAAEgAgAAlAAAAMT6/xeJ8dI/VDbbO1L85T8AAPQ+LwAAAAAAAAABIQIAAJQAAABcujMCbO7SP15c0jwJFeY/AID1Pi8AAAAAAAAAASICAACUAAAA+nln7E7r0j9ogsk9wC3mPwAA9z4+AAAAAAAAAAEjAgAAlAAAAPp5Z+xO69I/8nH+/qRM5j8AgPc+PgAAAAAAAAABJAIAAJQAAAD6eWfsTuvSP8IPkGDOdOY/AID3Pj4AAAAAAAAAASUCAACUAAAA+nln7E7r0j9SkkCiDqDmPwAA+D4+AAAAAAAAAAEmAgAAlAAAAPp5Z+xO69I/aN4upHzR5j8AAPg+XQAAAAAAAAABJwIAAJQAAAD6eWfsTuvSP4C9mCZGD+c/AAD4Pl0AAAAAAAAAASgCAACUAAAAXLozAmzu0j8aZkBpPVPnPwAA+D5dAAAAAAAAAAEpAgAAlAAAAMT6/xeJ8dI/tg7oqzSX5z8AAPg+XQAAAAAAAAABKgIAAJQAAACKe5hDw/fSP47ScA4V2Oc/AAD4Pm0AAAAAAAAAASsCAACUAAAAVvwwb/390j+msdqQ3hXoPwAA+D59AAAAAAAAAAEsAgAAlAAAAIK9lbBUB9M//KslM5FQ6D8AAPo+fQAAAAAAAAABLQIAAJQAAACwfvrxqxDTP5TBUfUsiOg/AAD7Pn0AAAAAAAAAAS4CAACUAAAAQoArSSAd0z9o8l7XsbzoPwCA+z6MAAAAAAAAAAEvAgAAlAAAADbCKLaxLNM/PCNsuTbx6D8AAPw+jAAAAAAAAAABMAIAAJQAAACSRPI4YD/TP05vWrukIuk/AAD8PpwAAAAAAAAAATECAACUAAAAUgeI0StV0z8ioGedKVfpPwAA/D6cAAAAAAAAAAEyAgAAlAAAAHYK6n8UbtM/tiIY32mC6T8AgPk+rAAAAAAAAAABMwIAAJQAAAD8TRhEGorTP4TAqUCTquk/AID4PqwAAAAAAAAAATQCAACUAAAAhJFGCCCm0z8QsN4BeMnpPwAA9z67AAAAAAAAAAE1AgAAlAAAAHIVQeJCxdM/nJ8Tw1zo6T8AAPY+uwAAAAAAAAABNgIAAJQAAABemTu8ZeTTPyT8zAPm+uk/AIDwPssAAAAAAAAAATcCAACUAAAA5txpgGsA1D/qc2dkWArqPwAA7j7LAAAAAAAAAAE4AgAAlAAAANJgZFqOH9Q/LCLEBJ0T6j8AAOA+2gAAAAAAAAABOQIAAJQAAAD2Y8YIdzjUPywixASdE+o/AADaPtoAAAAAAAAAAToCAACUAAAAfqf0zHxU1D+qWIZEbw3qPwAAwj7qAAAAAAAAAAE7AgAAlAAAAKKqVntlbdQ/5ODr4/z96T8AgLc+6gAAAAAAAAABPAIAAJQAAABibewTMYPUP5yfE8Nc6Ok/AICwPh0BAAAAAAAAAT0CAACUAAAAvO+1lt+V1D8QsN4BeMnpPwAArj4dAQAAAAAAAAE+AgAAlAAAAPqaXzJV9dE/3AIqFs2d6D8AANY+AAAAAAAAAAABPwIAAJQAAACC3o32WhHSP17MZ9b6o+g/AMASPw8AAAAAAAAAAUACAACUAAAAeCCLY+wg0j9ezGfW+qPoPwCAGz8PAAAAAAAAAAFBAgAAlAAAAABkuSfyPNI/Xsxn1vqj6D8AACI/DwAAAAAAAAABQgIAAJQAAABa5oKqoE/SP17MZ9b6o+g/AMAiPx8AAAAAAAAAAUMCAACUAAAAGqkYQ2xl0j9ezGfW+qPoPwDAIT8fAAAAAAAAAAFEAgAAlAAAAGpt3zKsh9I/Gh4LNraa6D8AAB8/LgAAAAAAAAABRQIAAJQAAADq8gpkQ7PSPxaLj7Vajug/AMAdPy4AAAAAAAAAAUYCAACUAAAAljmb1jHo0j+MLtZ00XvoPwBAEz8+AAAAAAAAAAFHAgAAlAAAAG5BkIp3JtM/AD+hs+xc6D8AgA4/PgAAAAAAAAABSAIAAJQAAACqiVFU2mfTP7DX0ZGVLug/AICpPj4AAAAAAAAAAUkCAACUAAAA6tESHj2p0z9Y3Ybv4vPnPwAAbD5OAAAAAAAAAAFKAgAAlAAAAPCabBPa8NM/Qv4cbRm25z8AAC0+TgAAAAAAAAABSwIAAJQAAAAg1uX9PpWzP07rlO59qOQ/AABVPgAAAAAAAAAAAUwCAACUAAAA2s8hoW1jsz+MBnYOZ6XkPwAAkj4fAAAAAAAAAAFNAgAAlAAAAEbO8En5VrM/Cj04Tjmf5D8AgJo+HwAAAAAAAAABTgIAAJQAAAC2zL/yhEqzP0pYGW4inOQ/AAChPh8AAAAAAAAAAU8CAACUAAAAtsy/8oRKsz9KWBluIpzkPwAArz4fAAAAAAAAAAFQAgAAlAAAACTLjpsQPrM/SlgZbiKc5D8AALQ+HwAAAAAAAAABUQIAAJQAAACUyV1EnDGzP4hz+o0LmeQ/AIC9Pi8AAAAAAAAAAVICAACUAAAAAMgs7Sclsz/Gjtut9JXkPwCAwT4vAAAAAAAAAAFTAgAAlAAAAHDG+5WzGLM/Bqq8zd2S5D8AAMs+LwAAAAAAAAABVAIAAJQAAADexMo+PwyzPwaqvM3dkuQ/AADPPi8AAAAAAAAAAVUCAACUAAAASsOZ58r/sj8GqrzN3ZLkPwCA0z4+AAAAAAAAAAFWAgAAlAAAALrBaJBW87I/Bqq8zd2S5D8AANU+PgAAAAAAAAABVwIAAJQAAAC6wWiQVvOyP8aO2630leQ/AADYPj4AAAAAAAAAAVgCAACUAAAAusFokFbzsj8KPThOOZ/kPwAA2T4+AAAAAAAAAAFZAgAAlAAAAN7Eyj4/DLM/kpnxjsKx5D8AgNo+XgAAAAAAAAABWgIAAJQAAACUyV1EnDGzP9raya9ix+Q/AIDbPl4AAAAAAAAAAVsCAACUAAAARs7wSflWsz8qrx1RXunkPwCA2z5tAAAAAAAAAAFcAgAAlAAAAJDUtKbKiLM/PPsLU8wa5T8AANw+fQAAAAAAAAABXQIAAJQAAABo3KlaEMezP5L1VvV+VeU/AADcPo0AAAAAAAAAAV4CAACUAAAAsOJtt+H4sz+q1MB3SJPlPwAA3D6NAAAAAAAAAAFfAgAAlAAAAPjoMRSzKrQ/As8LGvvN5T8AANw+jQAAAAAAAAABYAIAAJQAAAA+7/VwhFy0P5jkN9yWBeY/AADcPpwAAAAAAAAAAWECAACUAAAAhPW5zVWOtD+qMCbeBDfmPwAA3T6cAAAAAAAAAAFiAgAAlAAAADr6TNOys7Q/PLPWH0Vi5j8AgN0+rAAAAAAAAAABYwIAAJQAAADy/t/YD9m0PwpRaIFuiuY/AADhPqwAAAAAAAAAAWQCAACUAAAAgAARMITltD+WQJ1CU6nmPwCA4j67AAAAAAAAAAFlAgAAlAAAABYCQof48bQ/omaUQwrC5j8AAOo+uwAAAAAAAAABZgIAAJQAAACkA3PebP60PyjDTYST1OY/AIDtPssAAAAAAAAAAWcCAACUAAAAOAWkNeEKtT/uOujkBeTmPwCA8T7LAAAAAAAAAAFoAgAAlAAAADgFpDXhCrU/MulEhUrt5j8AAPM+2wAAAAAAAAABaQIAAJQAAAA4BaQ14Qq1PzLpRIVK7eY/AIDwPtsAAAAAAAAAAWoCAACUAAAApANz3mz+tD+wHwfFHOfmPwAA7z7bAAAAAAAAAAFrAgAAlAAAABYCQof48bQ/KMNNhJPU5j8AAOs+6gAAAAAAAAABbAIAAJQAAACAABEwhOW0P164N6PFuOY/AADpPuoAAAAAAAAAAW0CAACUAAAAXv2ugZvMtD+MGqZBnJDmPwAA6D76AAAAAAAAAAFuAgAAlAAAADr6TNOys7Q/uOmYXxdc5j8AAOg++gAAAAAAAAABbwIAAJQAAACo+Bt8Pqe0P6IKL91NHuY/AADrPgoBAAAAAAAAAXACAACUAAAAhPW5zVWOtD+KK8VahODlPwCA7D4KAQAAAAAAAAFxAgAAlAAAAPTziHbhgbQ/MDF6uNGl5T8AAPE+GQEAAAAAAAABcgIAAJQAAABg8lcfbXW0P1wAbdZMceU/AIDyPhkBAAAAAAAAAXMCAACUAAAAYPJXH211tD9KtH7U3j/lPwCA9T44AQAAAAAAAAF0AgAAlAAAAGDyVx9tdbQ/ujHOkp4U5T8AAPc+OAEAAAAAAAABdQIAAJQAAABg8lcfbXW0P2xdevGi8uQ/AAD7PjgBAAAAAAAAAXYCAACUAAAAYPJXH211tD+gUmQQ1dbkPwCA/D44AQAAAAAAAAF3AgAAlAAAAPTziHbhgbQ/WBGM7zTB5D8AgP4+SAEAAAAAAAABeAIAAJQAAACE9bnNVY60P5KZ8Y7CseQ/AID/PkgBAAAAAAAAAXkCAACUAAAAqPgbfD6ntD9O65TufajkPwCA/j5YAQAAAAAAAAF6AgAAlAAAAM77fSonwLQ/TuuU7n2o5D8AAP4+WAEAAAAAAAABewIAAJQAAACAABEwhOW0P9C00q6rruQ/AAD+PlgBAAAAAAAAAXwCAACUAAAAOAWkNeEKtT+WLG0PHr7kPwAA/j5nAQAAAAAAAAF9AgAAlAAAAFwIBuTJI7U/3m1FML7T5D8AAP8+ZwEAAAAAAAABfgIAAJQAAAAQDZnpJkm1P6x4WxGM7+Q/AID/PncBAAAAAAAAAX8CAACUAAAANBD7lw9itT/4TK+yhxHlPwCA/j6HAQAAAAAAAAGAAgAAlAAAAFgTXUb4erU/iM9f9Mc85T8AAP4+hwEAAAAAAAABgQIAAJQAAAB6Fr/04JO1P9o2LxYfa+U/AAD9PocBAAAAAAAAAYICAACUAAAAMhtS+j25tT8snv43dpnlPwAA/D6WAQAAAAAAAAGDAgAAlAAAAFIetKgm0rU/vCCvebbE5T8AAPw+lgEAAAAAAAABhAIAAJQAAAB4IRZXD+u1P87ZIfvI6eU/AAD8PqsBAAAAAAAAAYUCAACUAAAACCNHroP3tT9YyVa8rQjmPwCA+j6rAQAAAAAAAAGGAgAAlAAAAC4mqVxsELY/Yu9NvWQh5j8AAPo+ugEAAAAAAAABhwIAAJQAAABOKQsLVSm2P6owJt4EN+Y/AAD6ProBAAAAAAAAAYgCAACUAAAA5io8Ysk1tj9wqMA+d0bmPwAA+j7KAQAAAAAAAAGJAgAAlAAAAHQsbbk9QrY/tFYd37tP5j8AgPg+ygEAAAAAAAABigIAAJQAAAAGLp4Qsk62PzYgW5/pVeY/AAD4PsoBAAAAAAAAAYsCAACUAAAALDEAv5pntj+0Vh3fu0/mPwAA+j7aAQAAAAAAAAGMAgAAlAAAALoyMRYPdLY/sMOhXmBD5j8AAP0+2gEAAAAAAAABjQIAAJQAAADiNZPE94y2P2iCyT3ALeY/AAD/PvkBAAAAAAAAAY4CAACUAAAAAjn1cuCltj9eXNI8CRXmPwBAAD/5AQAAAAAAAAGPAgAAlAAAAJQ6JspUsrY/0mydeyT25T8AwAA/CQIAAAAAAAABkAIAAJQAAAC6PYh4Pcu2P4SYSdoo1OU/AMAAPwkCAAAAAAAAAZECAACUAAAASD+5z7HXtj82xPU4LbLlPwAAAT8YAgAAAAAAAAGSAgAAlAAAAOBA6iYm5LY/qtTAd0iT5T8AAAI/GAIAAAAAAAABkwIAAJQAAABuQht+mvC2P+DJqpZ6d+U/AIACPygCAAAAAAAAAZQCAACUAAAAAERM1Q79tj+WiNJ12mHlPwCABD8oAgAAAAAAAAGVAgAAlAAAAJJFfSyDCbc/ECwZNVFP5T8AQAU/NwIAAAAAAAABlgIAAJQAAACSRX0sgwm3PwyZnbT1QuU/AAAIPzcCAAAAAAAAAZcCAACUAAAAkkV9LIMJtz8GBiI0mjblPwAACT9HAgAAAAAAAAGYAgAAlAAAACZHroP3Fbc/hDzkc2ww5T8AQAo/RwIAAAAAAAABmQIAAJQAAAAmR66D9xW3P4Q85HNsMOU/AMAKP0cCAAAAAAAAAZoCAACUAAAARkoQMuAutz8GBiI0mjblPwBACj9HAgAAAAAAAAGbAgAAlAAAAGxNcuDIR7c/zH28lAxG5T8AAAo/VwIAAAAAAAABnAIAAJQAAAAkUgXmJW23P9ajs5XDXuU/AAAKP2YCAAAAAAAAAZ0CAACUAAAA2laY64KStz8ieAc3v4DlPwAACj9mAgAAAAAAAAGeAgAAlAAAACBdXEhUxLc/8hWZmOio5T8AQAc/hgIAAAAAAAABnwIAAJQAAABmYyClJfa3P8SzKvoR0eU/AAAGP4YCAAAAAAAAAaACAACUAAAAPmsVWWs0uD+UUbxbO/nlPwAA+z6GAgAAAAAAAAGhAgAAlAAAAKx0O2Qlf7g/Yu9NvWQh5j8AgPM+hgIAAAAAAAABogIAAJQAAAAYfmFv38m4P3CowD53RuY/AIDPPpUCAAAAAAAAAaMCAACUAAAAfoeHepkUuT++fBTgcmjmPwCAvz6VAgAAAAAAAAGkAgAAlAAAAOyQrYVTX7k/iIcqwUCE5j8AgLY+pQIAAAAAAAABpQIAAJQAAABYmtOQDaq5P9DIAuLgmeY/AAC0PqUCAAAAAAAAAaYCAACUAAAAxv4TXSPHvD/2qBQZRLXlPwAAqj4AAAAAAAAAAAGnAgAAlAAAAMb+E10jx7w/uI0z+Vq45T8AAOk+EAAAAAAAAAABqAIAAJQAAADG/hNdI8e8P3pyUtlxu+U/AAD3PhAAAAAAAAAAAakCAACUAAAA7AF2CwzgvD96clLZcbvlPwCAAD8QAAAAAAAAAAGqAgAAlAAAAH4Dp2KA7Lw/OldxuYi+5T8AQAI/HwAAAAAAAAABqwIAAJQAAACkBgkRaQW9P/w7kJmfweU/AAACPx8AAAAAAAAAAawCAACUAAAAxAlrv1EevT+8IK95tsTlPwDAAD8fAAAAAAAAAAGtAgAAlAAAAOoMzW06N70/fgXOWc3H5T8AQAA/HwAAAAAAAAABrgIAAJQAAACgEWBzl1y9P34FzlnNx+U/AID7Pi8AAAAAAAAAAa8CAACUAAAAWBbzePSBvT9+Bc5ZzcflPwCA+T4vAAAAAAAAAAGwAgAAlAAAAJ4ct9XFs70/vCCvebbE5T8AAPc+PwAAAAAAAAABsQIAAJQAAABSIUrbItm9PzpXcbmIvuU/AAD2Pk4AAAAAAAAAAbICAACUAAAAmicOOPQKvj/2qBQZRLXlPwAA9j5OAAAAAAAAAAGzAgAAlAAAAFIsoT1RML4/8hWZmOio5T8AAPY+TgAAAAAAAAABtAIAAJQAAACYMmWaImK+P+6CHRiNnOU/AAD3Pl4AAAAAAAAAAbUCAACUAAAATDf4n3+Hvj8oC4O3Go3lPwCA9z5eAAAAAAAAAAG2AgAAlAAAAP47i6XcrL4/YpPoVqh95T8AgPc+bQAAAAAAAAABtwIAAJQAAAAkP+1TxcW+P1wAbdZMceU/AAD4Pm0AAAAAAAAAAbgCAACUAAAARkJPAq7evj+WiNJ12mHlPwCA9D59AAAAAAAAAAG5AgAAlAAAANpDgFki674/kvVW9X5V5T8AAPM+fQAAAAAAAAABugIAAJQAAABsRbGwlve+P45i23QjSeU/AADvPo0AAAAAAAAAAbsCAACUAAAAbEWxsJb3vj+Iz1/0xzzlPwAA7T6NAAAAAAAAAAG8AgAAlAAAAGxFsbCW974/hDzkc2ww5T8AAOo+jQAAAAAAAAABvQIAAJQAAADaQ4BZIuu+P0COh9MnJ+U/AIDoPpwAAAAAAAAAAb4CAACUAAAAtkAeqznSvj/+3yoz4x3lPwAA6j6cAAAAAAAAAAG/AgAAlAAAAJQ9vPxQub4/ujHOkp4U5T8AAOs+vAAAAAAAAAABwAIAAJQAAADeOCn385O+PzhokNJwDuU/AIDsPrwAAAAAAAAAAcECAACUAAAAJjSW8ZZuvj92g3HyWQvlPwCA7T7LAAAAAAAAAAHCAgAAlAAAAAAxNEOuVb4/tJ5SEkMI5T8AAO8+ywAAAAAAAAABwwIAAJQAAABSLKE9UTC+P7SeUhJDCOU/AIDvPssAAAAAAAAAAcQCAACUAAAABCbd4H/+vT84aJDScA7lPwCA7j7LAAAAAAAAAAHFAgAAlAAAAFIhStsi2b0/ehbtcrUX5T8AAO4+6gAAAAAAAAABxgIAAJQAAAAsHugsOsC9P0COh9MnJ+U/AIDrPuoAAAAAAAAAAccCAACUAAAAeBlVJ92avT+Iz1/0xzzlPwCA6j7qAAAAAAAAAAHIAgAAlAAAAFgW83j0gb0/FL+Utaxb5T8AAOo++gAAAAAAAAAByQIAAJQAAACgEWBzl1y9PyJ4Bze/gOU/AADqPvoAAAAAAAAAAcoCAACUAAAAEBAvHCNQvT/yFZmY6KjlPwCA6D4KAQAAAAAAAAHLAgAAlAAAABAQLxwjUL0/xLMq+hHR5T8AAOg+CgEAAAAAAAABzAIAAJQAAACgEWBzl1y9P5RRvFs7+eU/AADoPhkBAAAAAAAAAc0CAACUAAAAwBTCIYB1vT+iCi/dTR7mPwAA6D4ZAQAAAAAAAAHOAgAAlAAAAOYXJNBojr0/7t6CfklA5j8AAOo+KQEAAAAAAAABzwIAAJQAAACeHLfVxbO9Pzyz1h9FYuY/AADrPikBAAAAAAAAAdACAACUAAAAUiFK2yLZvT/GogvhKYHmPwCA7D45AQAAAAAAAAHRAgAAlAAAAJonDjj0Cr4/UpJAog6g5j8AgO0+OQEAAAAAAAAB0gIAAJQAAAByLwPsOUm+P164N6PFuOY/AIDsPkgBAAAAAAAAAdMCAACUAAAATDf4n3+Hvj+m+Q/EZc7mPwAA7D5IAQAAAAAAAAHUAgAAlAAAACQ/7VPFxb4/bHGqJNjd5j8AAOQ+SAEAAAAAAAAB1QIAAJQAAACSSBNffxC/P3IEJqUz6uY/AIDgPlgBAAAAAAAAAdYCAACUAAAAkFNqwa1nvz/0zWNlYfDmPwCA0T5YAQAAAAAAAAHXAgAAlAAAAIxewSPcvr8/tLKCRXjz5j8AgMo+ZwEAAAAAAAAB2AIAAJQAAACMtaRuPxHAP7SygkV48+Y/AACcPmcBAAAAAAAAAdkCAACUAAAAmzwB90pJwD8y6USFSu3mPwCAhz53AQAAAAAAAAHaAgAAlAAAAOVCxVMce8A/LlbJBO/g5j8AAHc+dwEAAAAAAAAB2wIAAJQAAAArSYmw7azAP2RLsyMhxeY/AABwPpYBAAAAAAAAAdwCAACUAAAAuBMh3oP8wj/QoKJ7dsPiPwCAuT4AAAAAAAAAAAHdAgAAlAAAAIKUuQm+AsM/1jMe/NHP4j8AgP4+DwAAAAAAAAAB3gIAAJQAAACClLkJvgLDP9rGmXwt3OI/AMAGPw8AAAAAAAAAAd8CAACUAAAAE5bqYDIPwz9gI1O9tu7iPwBADD8PAAAAAAAAAAHgAgAAlAAAANsWg4xsFcM/ZrbOPRL74j8AwA0/DwAAAAAAAAAB4QIAAJQAAACmlxu4phvDP673pl6yEOM/AEANPx8AAAAAAAAAAeICAACUAAAAppcbuKYbwz9+Ar0/gCzjPwAADD8fAAAAAAAAAAHjAgAAlAAAAKaXG7imG8M/SqBOoalU4z8AQAs/LgAAAAAAAAAB5AIAAJQAAACmlxu4phvDP5wHHsMAg+M/AAAGPy4AAAAAAAAAAeUCAACUAAAAbhi04+Ahwz/ubu3kV7HjPwDAAz8+AAAAAAAAAAHmAgAAlAAAAG4YtOPgIcM/QNa8Bq/f4z8AAP4+PgAAAAAAAAAB5wIAAJQAAAA2mUwPGyjDP9JYbUjvCuQ/AAD6Pj4AAAAAAAAAAegCAACUAAAANplMDxsowz9i2x2KLzbkPwAA9T5RAAAAAAAAAAHpAgAAlAAAAAIa5TpVLsM/cJSQC0Jb5D8AAPM+UQAAAAAAAAAB6gIAAJQAAADJmn1mjzTDP75o5Kw9feQ/AADwPmAAAAAAAAAAAesCAACUAAAAkhsWksk6wz+Ic/qNC5nkPwCA7j5gAAAAAAAAAAHsAgAAlAAAAFucrr0DQcM/Un4Qb9m05D8AAO8+cAAAAAAAAAAB7QIAAJQAAAAlHUfpPUfDP9raya9ix+Q/AIDvPnAAAAAAAAAAAe4CAACUAAAAJR1H6T1Hwz+gUmQQ1dbkPwCA7z6AAAAAAAAAAAHvAgAAlAAAAOyd3xR4TcM/pOXfkDDj5D8AAPA+gAAAAAAAAAAB8AIAAJQAAADsnd8UeE3DP6x4WxGM7+Q/AIDuPo8AAAAAAAAAAfECAACUAAAAtR54QLJTwz/uJrix0PjkPwAA7j6PAAAAAAAAAAHyAgAAlAAAAH+fEGzsWcM/cvD1cf7+5D8AgOs+jwAAAAAAAAAB8wIAAJQAAAB/nxBs7FnDPzLVFFIVAuU/AIDqPp8AAAAAAAAAAfQCAACUAAAAf58QbOxZwz/0uTMyLAXlPwAA6z6fAAAAAAAAAAH1AgAAlAAAAH+fEGzsWcM/9LkzMiwF5T8AgOs+nwAAAAAAAAAB9gIAAJQAAAC1HnhAslPDP/S5MzIsBeU/AADuPp8AAAAAAAAAAfcCAACUAAAAtR54QLJTwz/0uTMyLAXlPwAA7z6fAAAAAAAAAAH4AgAAlAAAAOyd3xR4TcM/MtUUUhUC5T8AgO8+nwAAAAAAAAAB+QIAAJQAAABbnK69A0HDP3Lw9XH+/uQ/AADwPq4AAAAAAAAAAfoCAACUAAAAyZp9Zo80wz+wC9eR5/vkPwCA7j6uAAAAAAAAAAH7AgAAlAAAAG4YtOPgIcM/7ia4sdD45D8AAO4+zgAAAAAAAAAB/AIAAJQAAABLFVI1+AjDPy5CmdG59eQ/AIDrPt0AAAAAAAAAAf0CAACUAAAAKBLwhg/wwj8uQpnRufXkPwCA6j7dAAAAAAAAAAH+AgAAlAAAADmO9azs0MI/7ia4sdD45D8AgOQ+7QAAAAAAAAAB/wIAAJQAAABOCvvSybHCP7AL15Hn++Q/AADiPu0AAAAAAAAAAQADAACUAAAAmAVozWyMwj8y1RRSFQLlPwAA3z79AAAAAAAAAAEBAwAAlAAAAOUA1ccPZ8I/doNx8lkL5T8AAN4+/QAAAAAAAAABAgMAAJQAAAAu/EHCskHCP7oxzpKeFOU/AADdPgwBAAAAAAAAAQMDAACUAAAAePeuvFUcwj+AqWjzECTlPwAA3D4cAQAAAAAAAAEEAwAAlAAAAMTyG7f49sE/RiEDVIMz5T8AAN4+HAEAAAAAAAABBQMAAJQAAADVbiHd1dfBP45i23QjSeU/AADfPhwBAAAAAAAAAQYDAACUAAAA6+omA7O4wT+WiNJ12mHlPwCA4D4rAQAAAAAAAAEHAwAAlAAAAMjnxFTKn8E/YpPoVqh95T8AgOE+OwEAAAAAAAABCAMAAJQAAABsZfvRG43BP+6CHRiNnOU/AADmPjsBAAAAAAAAAQkDAACUAAAA2WPKeqeAwT+4jTP5WrjlPwAA6D5LAQAAAAAAAAEKAwAAlAAAANljynqngME/xLMq+hHR5T8AgOk+SwEAAAAAAAABCwMAAJQAAADZY8p6p4DBPwz1Ahuy5uU/AADqPloBAAAAAAAAAQwDAACUAAAAbGX70RuNwT9UNts7UvzlPwAA7D5aAQAAAAAAAAENAwAAlAAAAMjnxFTKn8E/Gq51nMQL5j8AAO0+agEAAAAAAAABDgMAAJQAAAAiao7XeLLBPx5B8RwgGOY/AIDuPmoBAAAAAAAAAQ8DAACUAAAARW3whWHLwT9i7029ZCHmPwCA7z5qAQAAAAAAAAEQAwAAlAAAAGlwUjRK5ME/5LiLfZIn5j8AgO8+egEAAAAAAAABEQMAAJQAAACMc7TiMv3BP+S4i32SJ+Y/AADwPnoBAAAAAAAAARIDAACUAAAAr3YWkRsWwj8k1GydeyTmPwCA7D6ZAQAAAAAAAAETAwAAlAAAANJ5eD8EL8I/4CUQ/TYb5j8AAOs+mQEAAAAAAAABFAMAAJQAAAD2fNrt7EfCP9ySlHzbDuY/AADcPpkBAAAAAAAAARUDAACUAAAAGYA8nNVgwj9UNts7UvzlPwAA1T6ZAQAAAAAAAAEWAwAAlAAAAHUCBh+Ec8I/ztkh+8jp5T8AAGc+uAEAAAAAAAABFwMAAJQAAADPhM+hMobCP4SYSdoo1OU/AAAQPrgBAAAAAAAAARgDAACUAAAAYoYA+aaSwj/8O5CZn8HlPwAAuj24AQAAAAAAAAEZAwAAlAAAAF6EJcyw+7g/rKC7d/bF6D8AANY+AAAAAAAAAAABGgMAAJQAAADGgvR0PO+4Py5q+TckzOg/AMASPxAAAAAAAAAAARsDAACUAAAAxoL0dDzvuD8uavk3JMzoPwCAGz8QAAAAAAAAAAEcAwAAlAAAADiBwx3I4rg/Lmr5NyTM6D8AACI/EAAAAAAAAAABHQMAAJQAAAA4gcMdyOK4Py5q+TckzOg/AMAiPxAAAAAAAAAAAR4DAACUAAAAOIHDHcjiuD8uavk3JMzoPwDAIT8gAAAAAAAAAAEfAwAAlAAAADiBwx3I4rg/Lmr5NyTM6D8AgCA/IAAAAAAAAAABIAMAAJQAAACmf5LGU9a4Py5q+TckzOg/AAAgPyAAAAAAAAAAASEDAACUAAAApn+SxlPWuD/uThgYO8/oPwAAID8gAAAAAAAAAAEiAwAAlAAAABh+YW/fybg/9OGTmJbb6D8AQB4/LwAAAAAAAAABIwMAAJQAAADyev/A9rC4P3o+Tdkf7ug/AIAdPz8AAAAAAAAAASQDAACUAAAAYHnOaYKkuD8GLoKaBA3pPwAAHD9OAAAAAAAAAAElAwAAlAAAAMx3nRIOmLg/GnpwnHI+6T8AQBs/TgAAAAAAAAABJgMAAJQAAADMd50SDpi4P/Q9+f5Sf+k/AEAZP14AAAAAAAAAAScDAACUAAAAzHedEg6YuD9KOEShBbrpPwCAGD9eAAAAAAAAAAEoAwAAlAAAAGB5zmmCpLg/JPzMA+b66T8AgBE/bgAAAAAAAAABKQMAAJQAAACAfDAYa724P3r2F6aYNeo/AEAOP24AAAAAAAAAASoDAACUAAAApn+SxlPWuD8SDERoNG3qPwDAAz99AAAAAAAAAAErAwAAlAAAAMaC9HQ877g/IlgyaqKe6j8AAP4+jQAAAAAAAAABLAMAAJQAAADuhVYjJQi5PzakIGwQ0Oo/AIDZPo0AAAAAAAAAAS0DAACUAAAADom40Q0huT/GJtGtUPvqPwCAyT6NAAAAAAAAAAEuAwAAlAAAAKSK6SiCLbk/UhYGbzUa6z8AADM+ywAAAAAAAAABLwMAAJQAAADGjUvXaka5P6LqWRAxPOs/AACePcsAAAAAAAAAATADAACUAAAAitdK2caPuz+ECN9zGmPoPwCAzj4AAAAAAAAAAAExAwAAlAAAAD7nNEFSDLw/nudI9uOg6D8AgA0/DwAAAAAAAAABMgMAAJQAAADS6GWYxhi8P6J6xHY/reg/AAAWPw8AAAAAAAAAATMDAACUAAAA8uvHRq8xvD8uavk3JMzoPwAAHD8PAAAAAAAAAAE0AwAAlAAAABjvKfWXSrw/tMayeK3e6D8AQB0/HwAAAAAAAAABNQMAAJQAAAA68oujgGO8P0C25zmS/eg/AIAcPx8AAAAAAAAAATYDAACUAAAAYPXtUWl8vD+SHbdb6SvpPwCAGz8vAAAAAAAAAAE3AwAAlAAAAPD2HqndiLw/6hcC/ptm6T8AABs/LwAAAAAAAAABOAMAAJQAAACA+E8AUpW8P4AtLsA3nuk/AAAWPz4AAAAAAAAAATkDAACUAAAAgPhPAFKVvD+SeRzCpc/pPwDAEz8+AAAAAAAAAAE6AwAAlAAAAID4TwBSlbw/psUKxBMB6j8AQAw/TgAAAAAAAAABOwMAAJQAAAAY+oBXxqG8PzZIuwVULOo/AAAJP04AAAAAAAAAATwDAACUAAAAGPqAV8ahvD8I5kxnfVTqPwCAAj9OAAAAAAAAAAE9AwAAlAAAABj6gFfGobw/VLqgCHl26j8AgP8+bAAAAAAAAAABPgMAAJQAAAAY+oBXxqG8P+Cp1cldleo/AADpPmwAAAAAAAAAAT8DAACUAAAApvuxrjquvD/qz8zKFK7qPwAA3z5sAAAAAAAAAAFAAwAAlAAAAKb7sa46rrw/ciyGC57A6j8AgJY+ewAAAAAAAAABQQMAAJQAAACm+7GuOq68PzakIGwQ0Oo/AABsPnsAAAAAAAAAAUIDAACUAAAApvuxrjquvD86N5zsa9zqPwAASD6LAAAAAAAAAAFDAwAAlAAAABj6gFfGobw//hu7zILf6j8AADw+iwAAAAAAAAABRAMAAJQAAABehCXMsPu4P8jKa0eUV+o/AACdPgAAAAAAAAAAAUUDAACUAAAAxoL0dDzvuD8Mecjn2GDqPwAA1z4PAAAAAAAAAAFGAwAAlAAAAMaC9HQ877g/zl3nx+9j6j8AAOQ+DwAAAAAAAAABRwMAAJQAAABehCXMsPu4P45CBqgGZ+o/AIDtPg8AAAAAAAAAAUgDAACUAAAAXoQlzLD7uD+OQgaoBmfqPwCA+T4PAAAAAAAAAAFJAwAAlAAAAF6EJcyw+7g/jkIGqAZn6j8AAP0+HwAAAAAAAAABSgMAAJQAAAB+h4d6mRS5P1AnJYgdauo/AEABPx8AAAAAAAAAAUsDAACUAAAApIrpKIItuT9QJyWIHWrqPwBAAj8fAAAAAAAAAAFMAwAAlAAAAFqPfC7fUrk/UCcliB1q6j8AgAA/HwAAAAAAAAABTQMAAJQAAACglUCLsIS5P1AnJYgdauo/AID/Pi8AAAAAAAAAAU4DAACUAAAAeJ01P/bCuT9QJyWIHWrqPwAA8j4vAAAAAAAAAAFPAwAAlAAAAHSojKEkGro/jkIGqAZn6j8AAOw+PgAAAAAAAAABUAMAAJQAAAAAtRRbx326P0yUqQfCXeo/AACfPj4AAAAAAAAAAVEDAACUAAAAlMGcFGrhuj+GHA+nT07qPwAAeT5OAAAAAAAAAAFSAwAAlAAAALLPVSWBUbs/evYXppg16j8AAFE+TgAAAAAAAAABUwMAAJQAAABA3N3eI7W7PywixASdE+o/AABEPm0AAAAAAAAAAVQDAACUAAAAptkLRLMvwT+A0chZe/roPwAAwD4AAAAAAAAAAAFVAwAAlAAAAJJdBh7WTsE/yBKhehsQ6T8AwAM/EAAAAAAAAAABVgMAAJQAAAC1YGjMvmfBPwrB/RpgGek/AIALPxAAAAAAAAAAAVcDAACUAAAANOaT/VWTwT9UAtY7AC/pPwBAET8QAAAAAAAAAAFYAwAAlAAAAI9oXYAEpsE/GnpwnHI+6T8AgBQ/HwAAAAAAAAABWQMAAJQAAAB77FdaJ8XBPyKgZ50pV+k/AMAUPx8AAAAAAAAAAVoDAACUAAAAaXBSNErkwT+wj5xeDnbpPwBAFD8fAAAAAAAAAAFbAwAAlAAAABx15TmnCcI//mPw/wmY6T8AABQ/LwAAAAAAAAABXAMAAJQAAACb+hBrPjXCP0o4RKEFuuk/AAAQPy8AAAAAAAAAAV0DAACUAAAAGYA8nNVgwj9Y8bYiGN/pPwBADj8+AAAAAAAAAAFeAwAAlAAAAJgFaM1sjMI/JPzMA+b66T8AQAM/PgAAAAAAAAABXwMAAJQAAAAWi5P+A7jCPywixASdE+o/AAD9Pj4AAAAAAAAAAWADAACUAAAAzI8mBGHdwj82SLsFVCzqPwCA1D5OAAAAAAAAAAFhAwAAlAAAAEsVUjX4CMM//L9VZsY76j8AgMI+TgAAAAAAAAABYgMAAJQAAAACGuU6VS7DP4YcD6dPTuo/AABNPm0AAAAAAAAAAWMDAACUAAAAtR54QLJTwz/IymtHlFfqPwAA+D1tAAAAAAAAAAFkAwAAlAAAAGsjC0YPecM/yMprR5RX6j8AAJ49bQAAAAAAAAABZQMAAJQAAADHpdTIvYvDP1o57FWfl+g/AAClPgAAAAAAAAAAAWYDAACUAAAASCCplyZgwz8o1323yL/oPwAA4j4PAAAAAAAAAAFnAwAAlAAAAOyd3xR4TcM/chhW2GjV6D8AgO8+DwAAAAAAAAABaAMAAJQAAAACGuU6VS7DP77sqXlk9+g/AID5Pg8AAAAAAAAAAWkDAACUAAAAppcbuKYbwz/IEqF6GxDpPwCABj8vAAAAAAAAAAFqAwAAlAAAALgTId6D/MI/lrAy3EQ46T8AAAo/LwAAAAAAAAABawMAAJQAAAA5jvWs7NDCP3J0uz4leek/AMAHPy8AAAAAAAAAAWwDAACUAAAA8ocxUBufwj9KOEShBbrpPwCABj8vAAAAAAAAAAFtAwAAlAAAAOUA1ccPZ8I/5ODr4/z96T8AANk+PgAAAAAAAAABbgMAAJQAAAAL+d8TyijCP36Jkyb0Qeo/AADCPj4AAAAAAAAAAW8DAACUAAAAaXBSNErkwT/cFlpJAonqPwCAtD5dAAAAAAAAAAFwAwAAlAAAAMjnxFTKn8E/9og/TCfT6j8AALA+XQAAAAAAAAABcQMAAJQAAADW0SzgRqDXP2bmuT3Kxe8/AAChPgAAAAAAAAAAAXIDAACUAAAAcpFgyimd1z9qeTW+JdLvPwCA3D4QAAAAAAAAAAFzAwAAlAAAAA5RlLQMmtc/ank1viXS7z8AAOo+EAAAAAAAAAABdAMAAJQAAACoEMie75bXPy5eVJ481e8/AIDzPhAAAAAAAAAAAXUDAACUAAAAqBDInu+W1z8uXlSePNXvPwAA/D4gAAAAAAAAAAF2AwAAlAAAAKgQyJ7vltc/Ll5UnjzV7z8AAP4+IAAAAAAAAAABdwMAAJQAAACoEMie75bXPy5eVJ481e8/AMAAPyAAAAAAAAAAAXgDAACUAAAAqBDInu+W1z8uXlSePNXvPwCAAT8gAAAAAAAAAAF5AwAAlAAAAA5RlLQMmtc/Ll5UnjzV7z8AwAE/MwAAAAAAAAABegMAAJQAAABykWDKKZ3XP2p5Nb4l0u8/AAACPzMAAAAAAAAAAXsDAACUAAAA1tEs4Eag1z/qr/f998vvPwBAAT8zAAAAAAAAAAF8AwAAlAAAADoS+fVjo9c/6q/3/ffL7z8AAAE/MwAAAAAAAAABfQMAAJQAAACgUsULgabXP2bmuT3Kxe8/AIABP0MAAAAAAAAAAX4DAACUAAAABJORIZ6p1z9m5rk9ysXvPwDAAT9DAAAAAAAAAAF/AwAAlAAAAMwTKk3Yr9c/pgGbXbPC7z8AAAM/UgAAAAAAAAABgAMAAJQAAAAwVPZi9bLXPyI4XZ2FvO8/AIADP1IAAAAAAAAAAYEDAACUAAAA+tSOji+51z8iOF2dhbzvPwAABT9SAAAAAAAAAAGCAwAAlAAAACiW88+Gwtc/om4f3Ve27z8AgAU/YgAAAAAAAAABgwMAAJQAAABUV1gR3svXP6JuH91Xtu8/AAAHP3IAAAAAAAAAAYQDAACUAAAA5liJaFLY1z/eiQD9QLPvPwCABz+BAAAAAAAAAAGFAwAAlAAAANyahtXj59c/HqXhHCqw7z8AQAg/kQAAAAAAAAABhgMAAJQAAADS3INCdffXP17AwjwTre8/AMAIP5EAAAAAAAAAAYcDAACUAAAALl9NxSMK2D/a9oR85abvPwAACj+hAAAAAAAAAAGIAwAAlAAAAIjhFkjSHNg/2vaEfOWm7z8AgAo/oQAAAAAAAAABiQMAAJQAAADiY+DKgC/YPxYSZpzOo+8/AMAKP7AAAAAAAAAAAYoDAACUAAAAoiZ2Y0xF2D+WSCjcoJ3vPwAACz/AAAAAAAAAAAGLAwAAlAAAAMgp2BE1Xtg/En/qG3OX7z8AAAs/wAAAAAAAAAABjAMAAJQAAADqLDrAHXfYP1KayztclO8/AAALP88AAAAAAAAAAY0DAACUAAAAcnBohCOT2D/O0I17Lo7vPwBACj/PAAAAAAAAAAGOAwAAlAAAAMI0L3Rjtdg/TgdQuwCI7z8AAAo/3wAAAAAAAAABjwMAAJQAAAAS+fVjo9fYP8o9EvvSge8/AAALP98AAAAAAAAAAZADAACUAAAAyP2IaQD92D+Gj7VajnjvPwCACz/fAAAAAAAAAAGRAwAAlAAAAOJC6IR6Jdk/xqqWend17z8AQAs/7wAAAAAAAAABkgMAAJQAAACYR3uK10rZP0LhWLpJb+8/AAALP+8AAAAAAAAAAZMDAACUAAAATkwOkDRw2T/CFxv6G2nvPwAACz/+AAAAAAAAAAGUAwAAlAAAAAJRoZWRldk/whcb+htp7z8AAAs//gAAAAAAAAABlQMAAJQAAABWFWiF0bfZP8IXG/obae8/AAALPw4BAAAAAAAAAZYDAACUAAAA3FiWSdfT2T/CFxv6G2nvPwAACz8OAQAAAAAAAAGXAwAAlAAAAC4dXTkX9tk/whcb+htp7z8AAAs/HgEAAAAAAAABmAMAAJQAAAC2YIv9HBLaP8IXG/obae8/AAALPx4BAAAAAAAAAZkDAACUAAAAPqS5wSIu2j/CFxv6G2nvPwBACj8tAQAAAAAAAAGaAwAAlAAAACootJtFTdo/whcb+htp7z8AAAo/LQEAAAAAAAABmwMAAJQAAAAYrK51aGzaP8IXG/obae8/AIAKPz0BAAAAAAAAAZwDAACUAAAAaHB1ZaiO2j/CFxv6G2nvPwDACj89AQAAAAAAAAGdAwAAlAAAALo0PFXosNo/whcb+htp7z8AwAo/TAEAAAAAAAABngMAAJQAAABuOc9aRdbaP8IXG/obae8/AAALP0wBAAAAAAAAAZ8DAACUAAAAJD5iYKL72j/CFxv6G2nvPwAACz9cAQAAAAAAAAGgAwAAlAAAANpC9WX/INs/QuFYuklv7z8AAAs/XAEAAAAAAAABoQMAAJQAAAAqB7xVP0PbP8aqlnp3de8/AEAKP2wBAAAAAAAAAaIDAACUAAAAFou2L2Ji2z+Gj7VajnjvPwAACj9sAQAAAAAAAAGjAwAAlAAAAAQPsQmFgds/ho+1Wo547z8AAAo/bAEAAAAAAAABpAMAAJQAAADwkqvjp6DbPwpZ8xq8fu8/AAAKP4sBAAAAAAAAAaUDAACUAAAAeNbZp6282z/KPRL70oHvPwAACj+LAQAAAAAAAAGmAwAAlAAAAJzZO1aW1ds/iiIx2+mE7z8AAAo/iwEAAAAAAAABpwMAAJQAAADA3J0Ef+7bP04HULsAiO8/AAAKP4sBAAAAAAAAAagDAACUAAAA4t//smcH3D9OB1C7AIjvPwAACj+qAQAAAAAAAAGpAwAAlAAAAAbjYWFQINw/ztCNey6O7z8AAAo/qgEAAAAAAAABqgMAAJQAAAAs5sMPOTncP461rFtFke8/AAAKP6oBAAAAAAAAAasDAACUAAAAsiny0z5V3D+OtaxbRZHvPwAACj+qAQAAAAAAAAGsAwAAlAAAAKCt7K1hdNw/jrWsW0WR7z8AAAo/ugEAAAAAAAABrQMAAJQAAACMMeeHhJPcP461rFtFke8/AIAKP7oBAAAAAAAAAa4DAACUAAAAQjZ6jeG43D+OtaxbRZHvPwDACj/JAQAAAAAAAAGvAwAAlAAAAJL6QH0h29w/jrWsW0WR7z8AwAo/yQEAAAAAAAABsAMAAJQAAADkvgdtYf3cP461rFtFke8/AAALP9kBAAAAAAAAAbEDAACUAAAAzkICR4Qc3T+OtaxbRZHvPwBACj/ZAQAAAAAAAAGyAwAAlAAAAL7G/CCnO90/jrWsW0WR7z8AAAo/6QEAAAAAAAABswMAAJQAAABECivlrFfdP461rFtFke8/AAAKP+kBAAAAAAAAAbQDAACUAAAAzE1ZqbJz3T9Smss7XJTvPwAACj/4AQAAAAAAAAG1AwAAlAAAAFaRh224j90/En/qG3OX7z8AAAo/+AEAAAAAAAABtgMAAJQAAAB4lOkboajdPxJ/6htzl+8/AAAKPwgCAAAAAAAAAbcDAACUAAAAnJdLyonB3T8Sf+obc5fvPwAACj8IAgAAAAAAAAG4AwAAlAAAAFxa4WJV190/lkgo3KCd7z8AAAo/GAIAAAAAAAABuQMAAJQAAAB+XUMRPvDdP5ZIKNygne8/AIAKPxgCAAAAAAAAAboDAACUAAAACKFx1UMM3j9WLUe8t6DvPwDACj8nAgAAAAAAAAG7AwAAlAAAAI7kn5lJKN4/Vi1HvLeg7z8AgAs/JwIAAAAAAAABvAMAAJQAAAAWKM5dT0TeP1YtR7y3oO8/AMALPysCAAAAAAAAAb0DAACUAAAABqzIN3Jj3j9WLUe8t6DvPwAADj8rAgAAAAAAAAG+AwAAlAAAAFZwjyeyhd4/FhJmnM6j7z8AAA8/OgIAAAAAAAABvwMAAJQAAACmNFYX8qfeP9r2hHzlpu8/AAAOPzoCAAAAAAAAAcADAACUAAAA+PgcBzLK3j/a9oR85abvPwCADT86AgAAAAAAAAHBAwAAlAAAAEi94/Zx7N4/XsDCPBOt7z8AgAw/SgIAAAAAAAABwgMAAJQAAAA0Qd7QlAvfPx6l4RwqsO8/AAAMP0oCAAAAAAAAAcMDAACUAAAAIMXYqrcq3z/eiQD9QLPvPwAADD9aAgAAAAAAAAHEAwAAlAAAAKgIB2+9Rt8/om4f3Ve27z8AAAw/WgIAAAAAAAABxQMAAJQAAAAyTDUzw2LfP6JuH91Xtu8/AAAMP2kCAAAAAAAAAcYDAACUAAAAuo9j98h+3z8iOF2dhbzvPwAADD9pAgAAAAAAAAHHAwAAlAAAAN6SxaWxl98/IjhdnYW87z8AQAs/eQIAAAAAAAAByAMAAJQAAABm1vNpt7PfP6YBm12zwu8/AAALP3kCAAAAAAAAAckDAACUAAAA7BkiLr3P3z9m5rk9ysXvPwAADD+JAgAAAAAAAAHKAwAAlAAAANqdHAjg7t8/Zua5PcrF7z8AgAw/iQIAAAAAAAABywMAAJQAAADjkAtxAQfgP+qv9/33y+8/AMAMP5gCAAAAAAAAAcwDAACUAAAAC/PuaCEY4D/qr/f998vvPwAADT+YAgAAAAAAAAHNAwAAlAAAADRV0mBBKeA/6q/3/ffL7z8AgA0/qAIAAAAAAAABzgMAAJQAAABct7VYYTrgP2p5Nb4l0u8/AMANP6gCAAAAAAAAAc8DAACUAAAAhRmZUIFL4D9qeTW+JdLvPwAADz+3AgAAAAAAAAHQAwAAlAAAAK17fEihXOA/Ll5UnjzV7z8AgA8/twIAAAAAAAAB0QMAAJQAAADV3V9AwW3gPy5eVJ481e8/AMAPP8cCAAAAAAAAAdIDAACUAAAAmv92IsR74D8uXlSePNXvPwAAED/HAgAAAAAAAAHTAwAAlAAAAF4hjgTHieA/Ll5UnjzV7z8AgBA/1wIAAAAAAAAB1AMAAJQAAABUY4txWJngPy5eVJ481e8/AMAQP9cCAAAAAAAAAdUDAACUAAAAGYWiU1un4D8uXlSePNXvPwAAEj/mAgAAAAAAAAHWAwAAlAAAAN2muTVeteA/Ll5UnjzV7z8AgBI/5gIAAAAAAAAB1wMAAJQAAABvqOqM0sHgP2p5Nb4l0u8/AMASP+YCAAAAAAAAAdgDAACUAAAAAKob5EbO4D9qeTW+JdLvPwAAEz/2AgAAAAAAAAHZAwAAlAAAAMTLMsZJ3OA/ank1viXS7z8AgBM/9gIAAAAAAAAB2gMAAJQAAADtLRa+ae3gP+qv9/33y+8/AMATPwYDAAAAAAAAAdsDAACUAAAASLDfQBgA4T/qr/f998vvPwDAEj8GAwAAAAAAAAHcAwAAlAAAAHESwzg4EeE/6q/3/ffL7z8AQBI/FQMAAAAAAAAB3QMAAJQAAADKlIy75iPhP+qv9/33y+8/AIASPxUDAAAAAAAAAd4DAACUAAAA8/ZvswY14T/qr/f998vvPwDAEj8lAwAAAAAAAAHfAwAAlAAAABtZU6smRuE/ank1viXS7z8AwBI/JQMAAAAAAAAB4AMAAJQAAAASm1AYuFXhP2p5Nb4l0u8/AAATPzQDAAAAAAAAAeEDAACUAAAACN1NhUll4T9qeTW+JdLvPwAAEz80AwAAAAAAAAHiAwAAlAAAAJrefty9ceE/Ll5UnjzV7z8AABM/RAMAAAAAAAAB4wMAAJQAAACRIHxJT4HhPy5eVJ481e8/AIATP0QDAAAAAAAAAeQDAACUAAAAIiKtoMON4T8uXlSePNXvPwDAEz9UAwAAAAAAAAHlAwAAlAAAAOdDxILGm+E/Ll5UnjzV7z8AwBM/VAMAAAAAAAAB5gMAAJQAAABGJQ9PrKbhP+5Cc35T2O8/AAAUP2MDAAAAAAAAAecDAACUAAAApgZaG5Kx4T/uQnN+U9jvPwAAFD9jAwAAAAAAAAHoAwAAlAAAANLHvlzpuuE/7kJzflPY7z8AABQ/cwMAAAAAAAAB6QMAAJQAAAAzqQkpz8XhP+5Cc35T2O8/AAAUP3MDAAAAAAAAAeoDAACUAAAAYGpuaibP4T/uQnN+U9jvPwAAFD+DAwAAAAAAAAHrAwAAlAAAAL9LuTYM2uE/7kJzflPY7z8AwBI/gwMAAAAAAAAB7AMAAJQAAAAfLQQD8uThP+5Cc35T2O8/AEASP5IDAAAAAAAAAe0DAACUAAAAfg5Pz9fv4T/uQnN+U9jvPwBADj+SAwAAAAAAAAHuAwAAlAAAAKzPsxAv+eE/7kJzflPY7z8AQAw/ogMAAAAAAAAB7wMAAJQAAADakBhShgLiP+5Cc35T2O8/AIDqPqIDAAAAAAAAAfADAACUAAAA1DGXCE8K4j+uJ5JeatvvPwAA1j7RAwAAAAAAAAHxAwAAlAAAAJ6yLzSJEOI/rieSXmrb7z8AgMg+0QMAAAAAAAAB8gMAAJQAAACF1tdulRjtP+BKVbG6u6E/AAA9PgAAAAAAAAAAAfMDAACUAAAA9dSmFyEM7T/AZoqrcCehPwCAgT4QAAAAAAAAAAH0AwAAlAAAAC1UDuzmBe0/gM6tp5TEoD8AgIk+EAAAAAAAAAAB9QMAAJQAAADNcsMfAfvsP2Dq4qFKMKA/AACPPhAAAAAAAAAAAfYDAACUAAAAaTL3CeT37D+APOk/uf2fPwAAlD4fAAAAAAAAAAH3AwAAlAAAAG2ReFMb8Ow/QKQMPN2anz8AAJU+HwAAAAAAAAAB+AMAAJQAAAA/0BMSxObsPwB0UzQl1Z4/AACbPi8AAAAAAAAAAfkDAACUAAAAEQ+v0Gzd7D+Aq70okaydPwAAnj4vAAAAAAAAAAH6AwAAlAAAALQtZASH0uw/wOInHf2DnD8AAJ4+PwAAAAAAAAAB+wMAAJQAAADuC00ihMTsP4AakhFpW5s/AACePj8AAAAAAAAAAfwDAACUAAAA98lPtfK07D8AUvwF1TKaPwCAmD5OAAAAAAAAAAH9AwAAlAAAAJ5HhjJEouw/gPGJ9mSnmD8AAJY+TgAAAAAAAAAB/gMAAJQAAAAQpdYkB47sP8CQF+f0G5c/AICNPk4AAAAAAAAAAf8DAACUAAAAUOJAjDt47D9AMKXXhJCVPwAAij5OAAAAAAAAAAEABAAAlAAAAGD/xGjhYOw/wM8yyBQFlD8AAIQ+XgAAAAAAAAABAQQAAJQAAAChPC/QFUvsPwDX47TIFpI/AICBPl4AAAAAAAAAAQIEAACUAAAAr1mzrLsz7D+AdnGlWIuQPwAAgD5uAAAAAAAAAAEDBAAAlAAAAL92N4lhHOw/gCv+K9H/jT8AAIA+bgAAAAAAAAABBAQAAJQAAACac9XaeAPsP4Ca0hSpros/AACAPn0AAAAAAAAAAQUEAACUAAAARVCNoQHp6z8A2e31yJeIPwAAgD59AAAAAAAAAAEGBAAAlAAAAInseFJty+s/AEjC3qBGhj8AAIM+jQAAAAAAAAABBwQAAJQAAACeaH54SqzrP4DnT88wu4Q/AICEPo0AAAAAAAAAAQgEAACUAAAAfsSdE5mL6z8Ah92/wC+DPwAAiT6cAAAAAAAAAAEJBAAAlAAAAMVgicQEbus/APaxqJjegD8AgIo+nAAAAAAAAAABCgQAAJQAAAAK/XR1cFDrPwArfzJRpn4/AICNPqwAAAAAAAAAAQsEAACUAAAAHnl6m00x6z8Aa5oTcY97PwAAjz6sAAAAAAAAAAEMBAAAlAAAADD1f8EqEus/AKm19JB4eD8AgI8+vAAAAAAAAAABDQQAAJQAAACtENNGXO7qPwDo0NWwYXU/AACQPrwAAAAAAAAAAQ4EAACUAAAAxutZtnDH6j8AiF7GQNZzPwCAjj7LAAAAAAAAAAEPBAAAlAAAAKym+pr2nuo/ACfsttBKcj8AAI4+ywAAAAAAAAABEAQAAJQAAADFgYEKC3jqPwAn7LbQSnI/AACNPtsAAAAAAAAAAREEAACUAAAA3FwIeh9R6j8AJ+y20EpyPwAAjD7bAAAAAAAAAAESBAAAlAAAAF7X3EiIJeo/AIhexkDWcz8AgIg+6wAAAAAAAAABEwQAAJQAAACtMcuMYvjpPwDo0NWwYXU/AACHPusAAAAAAAAAARQEAACUAAAAL6yfW8vM6T8AqbX0kHh4PwAAhT76AAAAAAAAAAEVBAAAlAAAABVnQEBRpOk/AAooBAEEej8AAIQ++gAAAAAAAAABFgQAAJQAAAAtQsevZX3pPwDLDCPhGn0/AACDPvoAAAAAAAAAARcEAACUAAAARh1OH3pW6T8A9rGomN6APwAAgj4ZAQAAAAAAAAEYBAAAlAAAAF/41I6OL+k/gLeWx3j1gz8AAIE+GQEAAAAAAAABGQQAAJQAAABEs3VzFAfpPwBIwt6gRoY/AACAPhkBAAAAAAAAARoEAACUAAAAxS1KQn3b6D+ACaf9gF2JPwAAgT4ZAQAAAAAAAAEbBAAAlAAAAN4I0bGRtOg/gPtEJBk6jT8AgIE+KQEAAAAAAAABHAQAAJQAAAApBD6sNI/oP4B2caVYi5A/AACDPikBAAAAAAAAAR0EAACUAAAAQt/EG0lo6D8A1+O0yBaSPwCAgz45AQAAAAAAAAEeBAAAlAAAACaaZQDPP+g/wM8yyBQFlD8AgIM+OQEAAAAAAAABHwQAAJQAAADbNCBaxhXoP4BgXt88VpY/AACEPkgBAAAAAAAAASAEAACUAAAA8w+nydru5z+A8Yn2ZKeYPwCAgj5IAQAAAAAAAAEhBAAAlAAAAD8LFMR9yec/gBqSEWlbmz8AAII+ZwEAAAAAAAABIgQAAJQAAADtRk3UPafnPwDcdjBJcp4/AACDPmcBAAAAAAAAASMEAACUAAAAzaJsb4yG5z+gGpypAvagPwCAgz53AQAAAAAAAAEkBAAAlAAAAOZ9896gX+c/gKvHwCpHoz8AgIM+dwEAAAAAAAABJQQAAJQAAAAxeWDZQzrnP4CI4dnAyaU/AACEPoYBAAAAAAAAASYEAACUAAAAe3TN0+YU5z+Asen0xH2oPwAAhD6GAQAAAAAAAAEnBAAAlAAAAPiPIFkY8eY/gNrxD8kxqz8AAIQ+lgEAAAAAAAABKAQAAJQAAADa6z/0ZtDmP6C3CylftK0/AACEPpYBAAAAAAAAASkEAACUAAAA7GdFGkSx5j9gFgGj6EywPwAAhD6lAQAAAAAAAAEqBAAAlAAAADMEMcuvk+Y/0FB8saG/sT8AAIQ+pQEAAAAAAAABKwQAAJQAAADb4OiROHnmP3CL979aMrM/AACEPrUBAAAAAAAAASwEAACUAAAAh72gWMFe5j8AoHvNXIy0PwAAhj61AQAAAAAAAAEtBAAAlAAAAP55cpS7QuY/oCbl3YMwtj8AAIc+xQEAAAAAAAABLgQAAJQAAACpVipbRCjmP3AfNPHPHrg/AACLPsUBAAAAAAAAAS8EAACUAAAAUzPiIc0N5j9AimgHQVe6PwCAjD7UAQAAAAAAAAEwBAAAlAAAADAwgHPk9OU/EM+lHPt2vD8AgI4+1AEAAAAAAAABMQQAAJQAAAA9TQRQit3lPwA62jJsr74/AICPPuQBAAAAAAAAATIEAACUAAAAsKpUQk3J5T9gLJCjN1vAPwAAlD7kAQAAAAAAAAEzBAAAlAAAAIhIcUotuOU/yDuzLblewT8AAJY+5AEAAAAAAAABNAQAAJQAAABf5o1SDaflPyjeUTiWbsI/AACcPvQBAAAAAAAAATUEAACUAAAAm8R2cAqZ5T+oOWPEhaPDPwAAnj70AQAAAAAAAAE2BAAAlAAAADzjK6QkjuU/KCjw0NDkxD8AgKE+AwIAAAAAAAABNwQAAJQAAABCQq3tW4blP6ip+F13MsY/AACjPgMCAAAAAAAAATgEAACUAAAARaEuN5N+5T8wKwHrHYDHPwCApD4TAgAAAAAAAAE5BAAAlAAAAOFgYiF2e+U/qBmO92jByD8AgKU+EwIAAAAAAAABOgQAAJQAAACwQHyW53nlPyAIGwS0Aso/AIClPiICAAAAAAAAATsEAACUAAAAsEB8lud55T+4QpYSbXXLPwAApj4iAgAAAAAAAAE8BAAAlAAAAOFgYiF2e+U/QH0RISbozD8AgKQ+MgIAAAAAAAABPQQAAJQAAABFoS43k37lP+BKCLA6Z84/AACkPjICAAAAAAAAAT4EAACUAAAADyLHYs2E5T9ohYO+89nPPwAApz5CAgAAAAAAAAE/BAAAlAAAAAnDRRmWjOU/BGB/Zlam0D8AgKg+QgIAAAAAAAABQAQAAJQAAACbxHZwCpnlP8xZdi48ctE/AICpPlECAAAAAAAAAUEEAACUAAAAxCZaaCqq5T+c5uh2fUrSPwAAqj5RAgAAAAAAAAFCBAAAlAAAAILp7wD2v+U/cODfPmMW0z8AAKo+YQIAAAAAAAABQwQAAJQAAACn7FGv3tjlPzhHW4bt1dM/AACqPmECAAAAAAAAAUQEAACUAAAA/Q+a6FXz5T8EG1tNHInUPwCApj5xAgAAAAAAAAFFBAAAlAAAAIVTyKxbD+Y/zIHWlKZI1T8AAKU+cQIAAAAAAAABRgQAAJQAAAA/t9z77yzmPxyyj5xeDtY/AACiPoACAAAAAAAAAUcEAACUAAAAkHuj6y9P5j9o4kikFtTWPwCAoD6AAgAAAAAAAAFIBAAAlAAAAEaANvGMdOY/qOwKqxeB1z8AAKE+gAIAAAAAAAABSQQAAJQAAACS5XuXlZ7mP+xjUTG9Idg/AIChPpACAAAAAAAAAUoEAACUAAAA3krBPZ7I5j8kSBw3B7bYPwCAoT6QAgAAAAAAAAFLBAAAlAAAAFzQ7G419OY/XCznPFFK2T8AAKI+nwIAAAAAAAABTAQAAJQAAAA/luS16SLnPxhHdIJt2Nk/AICgPp8CAAAAAAAAAU0EAACUAAAA7Nx0KNhX5z9ImMMHXGDaPwAAoD6vAgAAAAAAAAFOBAAAlAAAAMlD6yVVjuc/+IxZTMHV2j8AAKI+rwIAAAAAAAABTwQAAJQAAADZykeuYMbnP6DucxDLPts/AACjPr8CAAAAAAAAAVAEAACUAAAAG3KKwfr/5z/IhlAUp6HbPwCAoj6/AgAAAAAAAAFRBAAAlAAAAL76F6F6ROg/7Iuxlyf42z8AAKI+zgIAAAAAAAABUgQAAJQAAAD7Qtlq3YXoPwyREhuoTtw/AICfPs4CAAAAAAAAAVMEAACUAAAA0OtM1evL6D+wX7FeVqvcPwCAnj7eAgAAAAAAAAFUBAAAlAAAAJ81P/bCGek/0GQS4tYB3T8AAJ0+3gIAAAAAAAABVQQAAJQAAAA7X0uMC2bpP3SgNaUpUt0/AACcPu4CAAAAAAAAAVYEAACUAAAAPskjOHG16T8MSd3nIJbdPwAAmz7uAgAAAAAAAAFXBAAAlAAAAAm0lA8RC+o/JChHaurT3T8AAJo+/QIAAAAAAAABWAQAAJQAAACifh9cIl/qP7g9cyyGC94/AICUPv0CAAAAAAAAAVkEAACUAAAAnYl2vlC26j/MiWEu9DzePwAAkj4NAwAAAAAAAAFaBAAAlAAAAGl055XwC+s/3ELUrwZi3j8AAIs+DQMAAAAAAAABWwQAAJQAAACc/qXM5FzrP+Roy7C9et4/AACIPhwDAAAAAAAAAVwEAACUAAAAmAn9LhO06z/o+0YxGYfePwCAiD4cAwAAAAAAAAFdBAAAlAAAAP+zofCVBuw/6PtGMRmH3j8AAIk+LAMAAAAAAAABXgQAAJQAAADO/ZMRbVTsP2CfjfCPdN4/AICSPiwDAAAAAAAAAV8EAACUAAAANag40++m7D/QHN2uT0nePwCAlj48AwAAAAAAAAFgBAAAlAAAADUSEX9V9uw/vNDurOEX3j8AgJ4+PAMAAAAAAAABYQQAAJQAAABt+1D/gD/tPyQoR2rq090/AACiPksDAAAAAAAAAWIEAACUAAAADSVdlcmL7T8EI+bmaX3dPwCApT5LAwAAAAAAAAFjBAAAlAAAAHcug6CD1u0/0GQS4tYB3T8AAKc+SwMAAAAAAAABZAQAAJQAAAAZtxCAAxvuPxAkjpsDW9w/AICoPmsDAAAAAAAAAWUEAACUAAAAI9/rvtda7j9IvRJUeZvbPwCAqT5rAwAAAAAAAAFmBAAAlAAAAC8Hx/2rmu4/dMMbjJPP2j8AAKs+awMAAAAAAAABZwQAAJQAAADX7tUmY9fuP6jJJMStA9o/AICrPnoDAAAAAAAAAWgEAACUAAAAs1VMJOAN7z9I4Pg64xjZPwCAsj56AwAAAAAAAAFpBAAAlAAAAMk7KvYiPu8/aJoTcY8b2D8AgLU+egMAAAAAAAABagQAAJQAAADjgIkRnWbvP4RULqc7Htc/AIC8PooDAAAAAAAAAWsEAACUAAAAl4UcF/qL7z8cso+cXg7WPwAAwD6KAwAAAAAAAAFsBAAAlAAAAOlJ4wY6ru8/JCC80Jzf1D8AAMc+mQMAAAAAAAABbQQAAJQAAACjrfdVzsvvPzAhZIU2vdM/AADKPpkDAAAAAAAAAW4EAACUAAAAY3CN7pnh7z9AIgw60JrSPwAA1D6pAwAAAAAAAAFvBAAAlAAAAPNxvkUO7u8/QGpBbVdT0T8AgNg+qQMAAAAAAAABcAQAAJQAAAAnkqTQnO/vP0jYbaGVJNA/AADlPrkDAAAAAAAAAXEEAACUAAAA+dA/j0Xm7z+4H7ArA/jNPwAA6j65AwAAAAAAAAFyBAAAlAAAANFuXJcl1e8/wNURk8iByz8AgPM+yAMAAAAAAAABcwQAAJQAAAB7SxRerrrvP8D493ky/8g/AID3PsgDAAAAAAAAAXQEAACUAAAA/cXoLBeP7z/Y1FDirqHGPwAAAD/YAwAAAAAAAAF1BAAAlAAAAIn+v47uU+8/6LCpSitExD8AwAE/2AMAAAAAAAABdgQAAJQAAABJtv7EixLvP/D5hjJM2sE/AIACP+gDAAAAAAAAAXcEAACUAAAATaunYl277j8wHqU4tkO/PwAAAz/oAwAAAAAAAAF4BAAAlAAAAB+AanWgYu4/wHj1E4yYuz8AQAE/9wMAAAAAAAABeQQAAJQAAABjsn16pvXtP4BrIvM9ULg/AIAAP/cDAAAAAAAAAXoEAACUAAAAcWUpq+aO7T9wjgjap821PwAA/T4HBAAAAAAAAAF7BAAAlAAAAB03ig9BHe0/wLuwxxL4sz8AAPs+BwQAAAAAAAABfAQAAJQAAACUiYOf1bHsP1DzGrx+z7I/AADwPgcEAAAAAAAAAX0EAACUAAAAEDv+eKE+7D8gNUe361OyPwCA6z4mBAAAAAAAAAF+BAAAlAAAAO4sRWiKzus/MIE1uVmFsj8AgOg+JgQAAAAAAAABfwQAAJQAAABuPUGLjVPrP6Aj1MM2lbM/AADoPiYEAAAAAAAAAYAEAACUAAAAeAMFTi6U4z9AewQh2eacPwAATT4AAAAAAAAAAAGBBAAAlAAAAKsj69i8leM/gLJuFUW+mz8AgIw+EAAAAAAAAAABggQAAJQAAACrI+vYvJXjP4AakhFpW5s/AACVPhAAAAAAAAAAAYMEAACUAAAAEGS37tmY4z9AgrUNjfiaPwAAmz4QAAAAAAAAAAGEBAAAlAAAABBkt+7ZmOM/QOrYCbGVmj8AgJo+HwAAAAAAAAABhQQAAJQAAABBhJ15aJrjPwBS/AXVMpo/AACZPh8AAAAAAAAAAYYEAACUAAAAQYSdeWia4z/AuR8C+c+ZPwCAmj4fAAAAAAAAAAGHBAAAlAAAAEGEnXlomuM/gIlm+kAKmT8AAJs+HwAAAAAAAAABiAQAAJQAAABBhJ15aJrjP0BZrfKIRJg/AICcPi8AAAAAAAAAAYkEAACUAAAAEGS37tmY4z8AwdDurOGXPwCAnT4vAAAAAAAAAAGKBAAAlAAAANxD0WNLl+M/wJAX5/Qblz8AgJs+PwAAAAAAAAABiwQAAJQAAACrI+vYvJXjP8D4OuMYuZY/AICaPj8AAAAAAAAAAYwEAACUAAAAFMM4OBGR4z9AyIHbYPOVPwAAnD4/AAAAAAAAAAGNBAAAlAAAAK6CbCL0jeM/QDCl14SQlT8AAJ0+TgAAAAAAAAABjgQAAJQAAAC04e1rK4bjP0AwpdeEkJU/AACgPl4AAAAAAAAAAY8EAACUAAAAhyCJKtR84z9AMKXXhJCVPwCApz5eAAAAAAAAAAGQBAAAlAAAAFlfJOl8c+M/QDCl14SQlT8AAKs+fQAAAAAAAAABkQQAAJQAAACWPQ0HemXjP4BgXt88VpY/AICyPn0AAAAAAAAAAZIEAACUAAAAO7tDhMtS4z/AkBfn9BuXPwAAtj59AAAAAAAAAAGTBAAAlAAAAEnYx2BxO+M/gPGJ9mSnmD8AAL4+jQAAAAAAAAABlAQAAJQAAAD0tH8n+iDjP4AakhFpW5s/AIDBPo0AAAAAAAAAAZUEAACUAAAAa3FRY/QE4z8AdFM0JdWePwCAxz6cAAAAAAAAAAGWBAAAlAAAALENPRRg5+I/4EpVsbq7oT8AAMo+nAAAAAAAAAABlwQAAJQAAAD3qSjFy8niPwDAS84soaQ/AIDMPqwAAAAAAAAAAZgEAACUAAAACiYu66iq4j8gNULrnoanPwCAzT6sAAAAAAAAAAGZBAAAlAAAAB2iMxGGi+I/IF5KBqM6qj8AAM8+vAAAAAAAAAABmgQAAJQAAABjPh/C8W3iP2CHUiGn7qw/AIDPPrwAAAAAAAAAAZsEAACUAAAA2vrw/etR4j8gzI82YQ6vPwAA0T7LAAAAAAAAAAGcBAAAlAAAAFO3wjnmNeI/kNTUp3vIsD8AgNE+ywAAAAAAAAABnQQAAJQAAABh1EYWjB7iP9BQfLGhv7E/AADTPtsAAAAAAAAAAZ4EAACUAAAAohGxfcAI4j9Apyy6EJ6yPwCA0z7bAAAAAAAAAAGfBAAAlAAAAHmvzYWg9+E/gLHuwBFLsz8AgNM+6gAAAAAAAAABoAQAAJQAAABRTeqNgObhP8C7sMcS+LM/AADUPuoAAAAAAAAAAaEEAACUAAAAjCvTq33Y4T/weYTMpXO0PwAA1D4KAQAAAAAAAAGiBAAAlAAAAC1KiN+XzeE/EBJh0IHWtD8AAM0+CgEAAAAAAAABowQAAJQAAAAAiSOeQMThP0CqPdRdObU/AADKPgoBAAAAAAAAAaQEAACUAAAAOAiLcga+4T9gHCPXgoO1PwAAuT4ZAQAAAAAAAAGlBAAAlAAAAG6H8kbMt+E/gGgR2fC0tT8AgLE+GQEAAAAAAAABpgQAAJQAAAAKRyYxr7ThP4BoEdnwtLU/AACMPikBAAAAAAAAAacEAACUAAAACkcmMa+04T9gHCPXgoO1PwAAeD4pAQAAAAAAAAGoBAAAlAAAADxnDLw9tuE/MIRG06YgtT8AAGY+KQEAAAAAAAABqQQAAJQAAAChp9jRWrnhP/B5hMylc7Q/AABgPkgBAAAAAAAAAaoEAACUAAAAfg5Pz9fv4T/AQ5osbQ+ePwAAbD4AAAAAAAAAAAGrBAAAlAAAAH4OT8/X7+E/gKu9KJGsnT8AAKI+EAAAAAAAAAABrAQAAJQAAABM7mhESe7hP4CrvSiRrJ0/AICrPhAAAAAAAAAAAa0EAACUAAAA562cLizr4T/AQ5osbQ+ePwCAsj4QAAAAAAAAAAGuBAAAlAAAAOetnC4s6+E/wEOaLG0Pnj8AgL0+LwAAAAAAAAABrwQAAJQAAACEbdAYD+jhP0AMMDgBOJ8/AIDHPi8AAAAAAAAAAbAEAACUAAAAuuw37dTh4T9gNtGjuGGgPwCAzD4vAAAAAAAAAAGxBAAAlAAAAPJrn8Ga2+E/wLJ4rd5YoT8AgNQ+PwAAAAAAAAABsgQAAJQAAAAp6waWYNXhP2AT67xO5KI/AADYPj8AAAAAAAAAAbMEAACUAAAA+ymiVAnM4T8gWCjSCASlPwCA2T5OAAAAAAAAAAG0BAAAlAAAAJxIV4gjweE/QIEw7Qy4pz8AANo+TgAAAAAAAAABtQQAAJQAAAA8Zwy8PbbhP0D2Jgp/nao/AADaPk4AAAAAAAAAAbYEAACUAAAAqmXbZMmp4T+gtwspX7StPwAA2j5eAAAAAAAAAAG3BAAAlAAAAOdDxILGm+E/YDz4o59lsD8AgNg+XgAAAAAAAAABuAQAAJQAAADwAccVNYzhP+B2c7JY2LE/AADYPl4AAAAAAAAAAbkEAACUAAAALOCvMzJ+4T9wi/e/WjKzPwCA1D59AAAAAAAAAAG6BAAAlAAAAGi+mFEvcOE/AKB7zVyMtD8AANM+fQAAAAAAAAABuwQAAJQAAADXvGf6umPhP4C0/9pe5rU/AADRPn0AAAAAAAAAAbwEAACUAAAAdtscLtVY4T8AyYPoYEC3PwAA0D6NAAAAAAAAAAG9BAAAlAAAAHs6nncMUeE/gJEZ9PRouD8AANE+jQAAAAAAAAABvgQAAJQAAACyuQVM0krhP/AzuP7ReLk/AIDRPo0AAAAAAAAAAb8EAACUAAAAG1lTqyZG4T9QsF8I+G+6PwAA1D6sAAAAAAAAAAHABAAAlAAAAOo4bSCYROE/oAYQEWdOuz8AANU+rAAAAAAAAAABwQQAAJQAAAAbWVOrJkbhP+AQ0hdo+7s/AADZPqwAAAAAAAAAAcIEAACUAAAAsrkFTNJK4T8g9Zwdso+8PwCA2j6sAAAAAAAAAAHDBAAAlAAAAK1ahAKbUuE/QI15IY7yvD8AgN0+vAAAAAAAAAABxAQAAJQAAADbG+lD8lvhP2D/XiSzPL0/AADfPrwAAAAAAAAAAcUEAACUAAAAbB0am2Zo4T9wS00mIW69PwAA2T7LAAAAAAAAAAHGBAAAlAAAAP8eS/LadOE/cEtNJiFuvT8AANY+ywAAAAAAAAABxwQAAJQAAADCQGLU3YLhP2AlViVqVb0/AACNPtsAAAAAAAAAAcgEAACUAAAAuYJfQW+S4T9Qs3AiRQu9PwAAWD7bAAAAAAAAAAHJBAAAlAAAAOLkQjmPo+E/IPWcHbKPvD8AADE+6wAAAAAAAAABygQAAJQAAAA8Zwy8PbbhP9DE4xX6ybs/AAAkPusAAAAAAAAACw=="/>
</p:tagLst>
</file>

<file path=ppt/tags/tag63.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67745|recordLength=170160|start=0|end=67745|audioFormat={00001610-0000-0010-8000-00AA00389B71}|audioRate=44100|muted=false|volume=0.8|fadeIn=0|fadeOut=0|videoFormat={34363248-0000-0010-8000-00AA00389B71}|videoRate=15|videoWidth=256|videoHeight=256"/>
</p:tagLst>
</file>

<file path=ppt/tags/tag64.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AkAAAAYAAAABwMAAAAAAQAAABAAAAAECUlua0F0b21WMQIAAAAJBAAAAAkFAAAACQYAAAAJBwAAAAkIAAAACQkAAAAJCgAAAAkLAAAACQwAAAANBwUEAAAAC1BlblN0cm9rZVYxBAAAAApBdHRyaWJ1dGVzBVRyYWNlCVN0YXJ0VGltZQRUeXBlBAQABA9QZW5BdHRyaWJ1dGVzVjECAAAACklua1RyYWNlVjECAAAAEAxBY3Rpb25UeXBlVjECAAAAAgAAAAkNAAAACQ4AAAASfQAAAAAAAAXx////DEFjdGlvblR5cGVWMQEAAAAHdmFsdWVfXwAIAgAAAAAAAAABBQAAAAQAAAAJEAAAAAkRAAAAK38AAAAAAAAB7v////H///8AAAAAAQYAAAAEAAAACRMAAAAJFAAAAKWKAAAAAAAAAev////x////AAAAAAEHAAAABAAAAAkWAAAACRcAAADujgAAAAAAAAHo////8f///wAAAAABCAAAAAQAAAAJGQAAAAkaAAAAUKAAAAAAAAAB5f////H///8AAAAAAQkAAAAEAAAACRwAAAAJHQAAANalAAAAAAAAAeL////x////AAAAAAEKAAAABAAAAAkfAAAACSAAAACovQAAAAAAAAHf////8f///wAAAAABCwAAAAQAAAAJIgAAAAkjAAAAMNIAAAAAAAAB3P////H///8AAAAAAQwAAAAEAAAACSUAAAAJJgAAABHZAAAAAAAAAdn////x////AAAAAAUNAAAAD1BlbkF0dHJpYnV0ZXNWMQoAAAAHX2NvbG9yQQdfY29sb3JSB19jb2xvckcHX2NvbG9yQgpGaXRUb0N1cnZlBkhlaWdodA5JZ25vcmVQcmVzc3VyZQ1Jc0hpZ2hsaWdodGVyBVNoYXBlBVdpZHRoAAAAAAAAAAAEAAICAgIBBgEBDEJydXNoU2hhcGVWMQIAAAAGAgAAAP8AAP8AAAAAAAAACEAAAAXY////DEJydXNoU2hhcGVWMQEAAAAHdmFsdWVfXwAIAgAAAAEAAAAAAAAAAAAIQAUOAAAACklua1RyYWNlVjEDAAAADUxpc3RgMStfaXRlbXMMTGlzdGAxK19zaXplD0xpc3RgMStfdmVyc2lvbgQAABhTaGFyZWQuSW5raW5nLklua1BvaW50W10CAAAACAgCAAAACSkAAAAgAAAAIAAAAAEQAAAADQAAAP8AAP8AAAAAAAAACEAAAAHW////2P///wEAAAAAAAAAAAAIQAERAAAADgAAAAkrAAAAPQAAAD0AAAABEwAAAA0AAAD/AAD/AAAAAAAAAAhAAAAB1P///9j///8BAAAAAAAAAAAACEABFAAAAA4AAAAJLQAAAFEAAABRAAAAARYAAAANAAAA/wAA/wAAAAAAAAAIQAAAAdL////Y////AQAAAAAAAAAAAAhAARcAAAAOAAAACS8AAABcAAAAXAAAAAEZAAAADQAAAP8AAP8AAAAAAAAACEAAAAHQ////2P///wEAAAAAAAAAAAAIQAEaAAAADgAAAAkxAAAAPgAAAD4AAAABHAAAAA0AAAD/AAD/AAAAAAAAAAhAAAABzv///9j///8BAAAAAAAAAAAACEABHQAAAA4AAAAJMwAAAKAAAACgAAAAAR8AAAANAAAA/wAA/wAAAAAAAAAIQAAAAcz////Y////AQAAAAAAAAAAAAhAASAAAAAOAAAACTUAAACKAAAAigAAAAEiAAAADQAAAP8AAP8AAAAAAAAACEAAAAHK////2P///wEAAAAAAAAAAAAIQAEjAAAADgAAAAk3AAAAIQAAACEAAAABJQAAAA0AAAD/AAD/AAAAAAAAAAhAAAAByP///9j///8BAAAAAAAAAAAACEABJgAAAA4AAAAJOQAAACMAAAAjAAAABykAAAAAAQAAACAAAAAECklua1BvaW50VjECAAAACToAAAAJOwAAAAk8AAAACT0AAAAJPgAAAAk/AAAACUAAAAAJQQAAAAlCAAAACUMAAAAJRAAAAAlFAAAACUYAAAAJRwAAAAlIAAAACUkAAAAJSgAAAAlLAAAACUwAAAAJTQAAAAlOAAAACU8AAAAJUAAAAAlRAAAACVIAAAAJUwAAAAlUAAAACVUAAAAJVgAAAAlXAAAACVgAAAAJWQAAAAcrAAAAAAEAAABAAAAABApJbmtQb2ludFYxAgAAAAlaAAAACVsAAAAJXAAAAAldAAAACV4AAAAJXwAAAAlgAAAACWEAAAAJYgAAAAljAAAACWQAAAAJZQAAAAlmAAAACWcAAAAJaAAAAAlpAAAACWoAAAAJawAAAAlsAAAACW0AAAAJbgAAAAlvAAAACXAAAAAJcQAAAAlyAAAACXMAAAAJdAAAAAl1AAAACXYAAAAJdwAAAAl4AAAACXkAAAAJegAAAAl7AAAACXwAAAAJfQAAAAl+AAAACX8AAAAJgAAAAAmBAAAACYIAAAAJgwAAAAmEAAAACYUAAAAJhgAAAAmHAAAACYgAAAAJiQAAAAmKAAAACYsAAAAJjAAAAAmNAAAACY4AAAAJjwAAAAmQAAAACZEAAAAJkgAAAAmTAAAACZQAAAAJlQAAAAmWAAAADQMHLQAAAAABAAAAgAAAAAQKSW5rUG9pbnRWMQIAAAAJlwAAAAmYAAAACZkAAAAJmgAAAAmbAAAACZwAAAAJnQAAAAmeAAAACZ8AAAAJoAAAAAmhAAAACaIAAAAJowAAAAmkAAAACaUAAAAJpgAAAAmnAAAACagAAAAJqQAAAAmqAAAACasAAAAJrAAAAAmtAAAACa4AAAAJrwAAAAmwAAAACbEAAAAJsgAAAAmzAAAACbQAAAAJtQAAAAm2AAAACbcAAAAJuAAAAAm5AAAACboAAAAJuwAAAAm8AAAACb0AAAAJvgAAAAm/AAAACcAAAAAJwQAAAAnCAAAACcMAAAAJxAAAAAnFAAAACcYAAAAJxwAAAAnIAAAACckAAAAJygAAAAnLAAAACcwAAAAJzQAAAAnOAAAACc8AAAAJ0AAAAAnRAAAACdIAAAAJ0wAAAAnUAAAACdUAAAAJ1gAAAAnXAAAACdgAAAAJ2QAAAAnaAAAACdsAAAAJ3AAAAAndAAAACd4AAAAJ3wAAAAngAAAACeEAAAAJ4gAAAAnjAAAACeQAAAAJ5QAAAAnmAAAACecAAAANLwcvAAAAAAEAAACAAAAABApJbmtQb2ludFYxAgAAAAnoAAAACekAAAAJ6gAAAAnrAAAACewAAAAJ7QAAAAnuAAAACe8AAAAJ8AAAAAnxAAAACfIAAAAJ8wAAAAn0AAAACfUAAAAJ9gAAAAn3AAAACfgAAAAJ+QAAAAn6AAAACfsAAAAJ/AAAAAn9AAAACf4AAAAJ/wAAAAkAAQAACQEBAAAJAgEAAAkDAQAACQQBAAAJBQEAAAkGAQAACQcBAAAJCAEAAAkJAQAACQoBAAAJCwEAAAkMAQAACQ0BAAAJDgEAAAkPAQAACRABAAAJEQEAAAkSAQAACRMBAAAJFAEAAAkVAQAACRYBAAAJFwEAAAkYAQAACRkBAAAJGgEAAAkbAQAACRwBAAAJHQEAAAkeAQAACR8BAAAJIAEAAAkhAQAACSIBAAAJIwEAAAkkAQAACSUBAAAJJgEAAAknAQAACSgBAAAJKQEAAAkqAQAACSsBAAAJLAEAAAktAQAACS4BAAAJLwEAAAkwAQAACTEBAAAJMgEAAAkzAQAACTQBAAAJNQEAAAk2AQAACTcBAAAJOAEAAAk5AQAACToBAAAJOwEAAAk8AQAACT0BAAAJPgEAAAk/AQAACUABAAAJQQEAAAlCAQAACUMBAAANJAcxAAAAAAEAAABAAAAABApJbmtQb2ludFYxAgAAAAlEAQAACUUBAAAJRgEAAAlHAQAACUgBAAAJSQEAAAlKAQAACUsBAAAJTAEAAAlNAQAACU4BAAAJTwEAAAlQAQAACVEBAAAJUgEAAAlTAQAACVQBAAAJVQEAAAlWAQAACVcBAAAJWAEAAAlZAQAACVoBAAAJWwEAAAlcAQAACV0BAAAJXgEAAAlfAQAACWABAAAJYQEAAAliAQAACWMBAAAJZAEAAAllAQAACWYBAAAJZwEAAAloAQAACWkBAAAJagEAAAlrAQAACWwBAAAJbQEAAAluAQAACW8BAAAJcAEAAAlxAQAACXIBAAAJcwEAAAl0AQAACXUBAAAJdgEAAAl3AQAACXgBAAAJeQEAAAl6AQAACXsBAAAJfAEAAAl9AQAACX4BAAAJfwEAAAmAAQAACYEBAAANAgczAAAAAAEAAAAAAQAABApJbmtQb2ludFYxAgAAAAmCAQAACYMBAAAJhAEAAAmFAQAACYYBAAAJhwEAAAmIAQAACYkBAAAJigEAAAmLAQAACYwBAAAJjQEAAAmOAQAACY8BAAAJkAEAAAmRAQAACZIBAAAJkwEAAAmUAQAACZUBAAAJlgEAAAmXAQAACZgBAAAJmQEAAAmaAQAACZsBAAAJnAEAAAmdAQAACZ4BAAAJnwEAAAmgAQAACaEBAAAJogEAAAmjAQAACaQBAAAJpQEAAAmmAQAACacBAAAJqAEAAAmpAQAACaoBAAAJqwEAAAmsAQAACa0BAAAJrgEAAAmvAQAACbABAAAJsQEAAAmyAQAACbMBAAAJtAEAAAm1AQAACbYBAAAJtwEAAAm4AQAACbkBAAAJugEAAAm7AQAACbwBAAAJvQEAAAm+AQAACb8BAAAJwAEAAAnBAQAACcIBAAAJwwEAAAnEAQAACcUBAAAJxgEAAAnHAQAACcgBAAAJyQEAAAnKAQAACcsBAAAJzAEAAAnNAQAACc4BAAAJzwEAAAnQAQAACdEBAAAJ0gEAAAnTAQAACdQBAAAJ1QEAAAnWAQAACdcBAAAJ2AEAAAnZAQAACdoBAAAJ2wEAAAncAQAACd0BAAAJ3gEAAAnfAQAACeABAAAJ4QEAAAniAQAACeMBAAAJ5AEAAAnlAQAACeYBAAAJ5wEAAAnoAQAACekBAAAJ6gEAAAnrAQAACewBAAAJ7QEAAAnuAQAACe8BAAAJ8AEAAAnxAQAACfIBAAAJ8wEAAAn0AQAACfUBAAAJ9gEAAAn3AQAACfgBAAAJ+QEAAAn6AQAACfsBAAAJ/AEAAAn9AQAACf4BAAAJ/wEAAAkAAgAACQECAAAJAgIAAAkDAgAACQQCAAAJBQIAAAkGAgAACQcCAAAJCAIAAAkJAgAACQoCAAAJCwIAAAkMAgAACQ0CAAAJDgIAAAkPAgAACRACAAAJEQIAAAkSAgAACRMCAAAJFAIAAAkVAgAACRYCAAAJFwIAAAkYAgAACRkCAAAJGgIAAAkbAgAACRwCAAAJHQIAAAkeAgAACR8CAAAJIAIAAAkhAgAADWAHNQAAAAABAAAAAAEAAAQKSW5rUG9pbnRWMQIAAAAJIgIAAAkjAgAACSQCAAAJJQIAAAkmAgAACScCAAAJKAIAAAkpAgAACSoCAAAJKwIAAAksAgAACS0CAAAJLgIAAAkvAgAACTACAAAJMQIAAAkyAgAACTMCAAAJNAIAAAk1AgAACTYCAAAJNwIAAAk4AgAACTkCAAAJOgIAAAk7AgAACTwCAAAJPQIAAAk+AgAACT8CAAAJQAIAAAlBAgAACUICAAAJQwIAAAlEAgAACUUCAAAJRgIAAAlHAgAACUgCAAAJSQIAAAlKAgAACUsCAAAJTAIAAAlNAgAACU4CAAAJTwIAAAlQAgAACVECAAAJUgIAAAlTAgAACVQCAAAJVQIAAAlWAgAACVcCAAAJWAIAAAlZAgAACVoCAAAJWwIAAAlcAgAACV0CAAAJXgIAAAlfAgAACWACAAAJYQIAAAliAgAACWMCAAAJZAIAAAllAgAACWYCAAAJZwIAAAloAgAACWkCAAAJagIAAAlrAgAACWwCAAAJbQIAAAluAgAACW8CAAAJcAIAAAlxAgAACXICAAAJcwIAAAl0AgAACXUCAAAJdgIAAAl3AgAACXgCAAAJeQIAAAl6AgAACXsCAAAJfAIAAAl9AgAACX4CAAAJfwIAAAmAAgAACYECAAAJggIAAAmDAgAACYQCAAAJhQIAAAmGAgAACYcCAAAJiAIAAAmJAgAACYoCAAAJiwIAAAmMAgAACY0CAAAJjgIAAAmPAgAACZACAAAJkQIAAAmSAgAACZMCAAAJlAIAAAmVAgAACZYCAAAJlwIAAAmYAgAACZkCAAAJmgIAAAmbAgAACZwCAAAJnQIAAAmeAgAACZ8CAAAJoAIAAAmhAgAACaICAAAJowIAAAmkAgAACaUCAAAJpgIAAAmnAgAACagCAAAJqQIAAAmqAgAACasCAAANdgc3AAAAAAEAAABAAAAABApJbmtQb2ludFYxAgAAAAmsAgAACa0CAAAJrgIAAAmvAgAACbACAAAJsQIAAAmyAgAACbMCAAAJtAIAAAm1AgAACbYCAAAJtwIAAAm4AgAACbkCAAAJugIAAAm7AgAACbwCAAAJvQIAAAm+AgAACb8CAAAJwAIAAAnBAgAACcICAAAJwwIAAAnEAgAACcUCAAAJxgIAAAnHAgAACcgCAAAJyQIAAAnKAgAACcsCAAAJzAIAAA0fBzkAAAAAAQAAAEAAAAAECklua1BvaW50VjECAAAACc0CAAAJzgIAAAnPAgAACdACAAAJ0QIAAAnSAgAACdMCAAAJ1AIAAAnVAgAACdYCAAAJ1wIAAAnYAgAACdkCAAAJ2gIAAAnbAgAACdwCAAAJ3QIAAAneAgAACd8CAAAJ4AIAAAnhAgAACeICAAAJ4wIAAAnkAgAACeUCAAAJ5gIAAAnnAgAACegCAAAJ6QIAAAnqAgAACesCAAAJ7AIAAAntAgAACe4CAAAJ7wIAAA0dBToAAAAKSW5rUG9pbnRWMQQAAAABWAFZDlByZXNzdXJlRmFjdG9yCVRpbWVTdGFtcAAAAAAGBgsQAgAAAOzx9tfxF9o/uPWMqmsmwj8AAAs/AAAAAAAAAAABOwAAADoAAAC0xUUqoyHaPzxbGmw9+ME/AAALPxAAAAAAAAAAATwAAAA6AAAAVtFzs8ox2j+8wKctD8rBPwDACj8QAAAAAAAAAAE9AAAAOgAAACClwgV8O9o/GK+wrkWrwT8AAAw/EAAAAAAAAAABPgAAADoAAADWFIFzaEjaP3CduS98jME/AIAMPyAAAAAAAAAAAT8AAAA6AAAAeiCv/I9Y2j8gessx6U7BPwDADD8gAAAAAAAAAAFAAAAAOgAAAArITKHya9o/AM5hdPEBwT8AAA0/LwAAAAAAAAABQQAAADoAAACIC1phkILaPzgQATgwlsA/AMALPy8AAAAAAAAAAUIAAAA6AAAA9urWPGmc2j+cySQ8ChvAPwBACz8vAAAAAAAAAAFDAAAAOgAAAExmwzN9udo/UPSZAf8gvz8AQAk/PwAAAAAAAAABRAAAADoAAACWfR9GzNnaP8hD8wsg7b0/AIAIPz8AAAAAAAAAAUUAAAA6AAAAomjKqswD2z9Ak0wWQbm8PwCACD8/AAAAAAAAAAFGAAAAOgAAAMS3BfSRKts/INGuoZhmuz8AwAg/TgAAAAAAAAABRwAAADoAAACu2o+PCFvbP+AOES3wE7o/AIAKP04AAAAAAAAAAUgAAAA6AAAAYNFofTCV2z8YO3w5fqK4PwBACz9eAAAAAAAAAAFJAAAAOgAAANqbkL0J2ds/SGfnRQwxtz8AQBE/bgAAAAAAAAABSgAAADoAAAAunpc0WSPcP7CBW9PQoLU/AAAUP24AAAAAAAAAAUsAAAA6AAAAhKCeq6ht3D+gitjhy/GzPwDAGD9uAAAAAAAAAAFMAAAAOgAAAMY+FT4zu9w/2IFecf0jsj8AwBo/fQAAAAAAAAABTQAAADoAAADQsNoibxLdP1hn7YFlN7A/AMAdP30AAAAAAAAAAU4AAAA6AAAAuFp/PiFw3T+QdgonCFisPwAAHz+NAAAAAAAAAAFPAAAAOgAAAHg8A5FJ1N0/kEEoSNh+qD8AQB8/jQAAAAAAAAABUAAAADoAAACErsh1hSveP1BTImXOIKU/AAAfP6wAAAAAAAAAAVEAAAA6AAAAjiCOWsGC3j9giAqAVwCiPwCAHj+sAAAAAAAAAAFSAAAAOgAAAL5adAiH094/QMHBMec6nj8AAB4/vAAAAAAAAAABUwAAADoAAADulFq2TCTfP6C4Sl9F8Jg/AMAaP7wAAAAAAAAAAVQAAAA6AAAAMjPRSNdx3z+A9q+IySCUPwAAGT+8AAAAAAAAAAFVAAAAOgAAAJqZaKTruN8/wPXiW+eYjz8AABE/vAAAAAAAAAABVgAAADoAAAA4LLGtTvbfP0AZ15XT3Ig/AIANP8sAAAAAAAAAAVcAAAA6AAAAiHVVMgAV4D/AyYPHCxeDPwCA2D7LAAAAAAAAAAFYAAAAOgAAABkd89ZiKOA/ACpD0bd7fj8AgLo+2wAAAAAAAAABWQAAADoAAADFWmnS7DbgP4DAfhNYyXY/AICqPtsAAAAAAAAAAVoAAAA6AAAA5AZBPVdR2z8gxmltgiqkPwCAkj4AAAAAAAAAAAFbAAAAOgAAANKisFiSVNs/0KJ7b+/soz8AAMk+DwAAAAAAAAABXAAAADoAAADSorBYklTbP9Cie2/v7KM/AADVPg8AAAAAAAAAAV0AAAA6AAAA0qKwWJJU2z+Af41xXK+jPwAA3j4PAAAAAAAAAAFeAAAAOgAAANKisFiSVNs/MFyfc8lxoz8AAO8+HwAAAAAAAAABXwAAADoAAADAPiB0zVfbPzBcn3PJcaM/AAD1Ph8AAAAAAAAAAWAAAAA6AAAAwD4gdM1X2z8wXJ9zyXGjPwAA/j4fAAAAAAAAAAFhAAAAOgAAAMA+IHTNV9s/MFyfc8lxoz8AAAE/HwAAAAAAAAABYgAAADoAAADAPiB0zVfbP+A4sXU2NKM/AMADPy4AAAAAAAAAAWMAAAA6AAAAwD4gdM1X2z/gOLF1NjSjPwAABT8uAAAAAAAAAAFkAAAAOgAAANKisFiSVNs/4DixdTY0oz8AQAY/LgAAAAAAAAABZQAAADoAAAD6atEhHE7bPzBcn3PJcaM/AMAGPy4AAAAAAAAAAWYAAAA6AAAAMJeCz2pE2z+Af41xXK+jPwCACD8+AAAAAAAAAAFnAAAAOgAAAGjDM325Ots/cOlXaxVopD8AQAk/TgAAAAAAAAABaAAAADoAAACwU3UPzS3bP6B2EGNhXqU/AIALP10AAAAAAAAAAWkAAAA6AAAA/OO2oeAg2z/AbZNUZg2nPwBADD9dAAAAAAAAAAFqAAAAOgAAAFrYiBi5ENs/gKvyQZE3qT8AgA4/bQAAAAAAAAABawAAADoAAADalHtYG/raP0BTHCl1Gqw/AEAPP30AAAAAAAAAAWwAAAA6AAAAgBmPYQfd2j/g+kUQWf2uPwBAED+MAAAAAAAAAAFtAAAAOgAAACqeomrzv9o/8OKu+ucOsT8AwBA/jAAAAAAAAAABbgAAADoAAADihkZYpJ/aPxjaMezsvbI/AIASP4wAAAAAAAAAAW8AAAA6AAAAwjcLD9942j840bTd8Wy0PwBAEz+cAAAAAAAAAAFwAAAAOgAAAKDoz8UZUto/+NkuTsA6tj8AQBM/nAAAAAAAAAABcQAAADoAAAB+mZR8VCvaPyAGl7whRrg/AAATP5wAAAAAAAAAAXIAAAA6AAAAXkpZM48E2j94Ve0oFo+6PwCAEz+7AAAAAAAAAAFzAAAAOgAAAE5frs6O2tk/kLY6FNT2vD8AwBM/uwAAAAAAAAABdAAAADoAAAAarOKgBLfZP7AXiP+RXr8/AEATP8sAAAAAAAAAAXUAAAA6AAAA5vgWc3qT2T+0qnN2XsTAPwAAEz/LAAAAAAAAAAF2AAAAOgAAAIx9Knxmdtk/6Dcsbqq6wT8AABQ/ywAAAAAAAAABdwAAADoAAAA0Aj6FUlnZP6wqcifIgsI/AIAUP8sAAAAAAAAAAXgAAAA6AAAAxiLBqXk/2T9oHbjg5UrDPwAAFj/aAAAAAAAAAAF5AAAAOgAAADp7IwUXLNk/gP4GGzr0wz8AgBY/2gAAAAAAAAABegAAADoAAACUb/V77xvZP/TNXtbEfsQ/AIAYP+oAAAAAAAAAAXsAAAA6AAAA4P82DgMP2T+8i78ShurEPwBAGT/qAAAAAAAAAAF8AAAAOgAAAPBjx/LHC9k/hEkgT0dWxT8AQBo/+gAAAAAAAAABfQAAADoAAADwY8fyxwvZP3x+BcyjssU/AMAaP/oAAAAAAAAAAX4AAAA6AAAAujcWRXkV2T+cKm+Jm//FPwCAGz8JAQAAAAAAAAF/AAAAOgAAAIILZZcqH9k/6E1dhy49xj8AwBs/GQEAAAAAAAABgAAAADoAAAASswI8jTLZPxD6xkQmisY/AAAdPygBAAAAAAAAAYEAAAA6AAAAfpJ/F2ZM2T+MlDmDVLjGPwCAHT8oAQAAAAAAAAGCAAAAOgAAAOhx/PI+Ztk/MKYwAh7Xxj8AwB0/KAEAAAAAAAABgwAAADoAAAAyiVgFjobZPwQvrMGC5sY/AAAePygBAAAAAAAAAYQAAAA6AAAAQHQDao6w2T8EL6zBgubGPwAAHj84AQAAAAAAAAGFAAAAOgAAACiXjQUF4dk/BC+swYLmxj8AAB4/OAEAAAAAAAABhgAAADoAAADs8fbX8RfaPwQvrMGC5sY/AIAePzgBAAAAAAAAAYcAAAA6AAAAxrDwjqNL2j8wpjACHtfGPwDAHj9nAQAAAAAAAAGIAAAAOgAAAJxv6kVVf9o/YB21QrnHxj8AACA/ZwEAAAAAAAABiQAAADoAAAB0LuT8BrPaP4yUOYNUuMY/AIAgP2cBAAAAAAAAAYoAAAA6AAAAXFFumH3j2j/kgkIEi5nGPwDAID9nAQAAAAAAAAGLAAAAOgAAAER0+DP0E9s/PHFLhcF6xj8AACE/dwEAAAAAAAABjAAAADoAAABWX6OY9D3bP5hfVAb4W8Y/AEAgP3cBAAAAAAAAAY0AAAA6AAAAdK7e4blk2z/oTV2HLj3GPwAAID93AQAAAAAAAAGOAAAAOgAAAJb9GSt/i9s/RDxmCGUexj8AwB0/dwEAAAAAAAABjwAAADoAAADKsOVYCa/bP3Cz6kgAD8Y/AMAcP4YBAAAAAAAAAZAAAAA6AAAAEMhBa1jP2z9ws+pIAA/GPwBAFz+GAQAAAAAAAAGRAAAAOgAAAGpDLmJs7Ns/cLPqSAAPxj8AwBQ/lgEAAAAAAAABkgAAADoAAADqhjsiCgPcP5wqb4mb/8U/AEAHP5YBAAAAAAAAAZMAAAA6AAAAeC7ZxmwW3D/IofPJNvDFPwBAAT+qAQAAAAAAAAGUAAAAOgAAAC6elzRZI9w/yKHzyTbwxT8AAIQ+qgEAAAAAAAABlQAAADoAAADSqcW9gDPcP5wqb4mb/8U/AAAXPskBAAAAAAAAAZYAAAA6AAAArOGk9PY53D/oTV2HLj3GPwAAsD3JAQAAAAAAAAGXAAAAOgAAAF1qzvz2X8s//LNcEsdJ2D8AAGQ+AAAAAAAAAAABmAAAADoAAADNwjBYlEzLP2R4GnJ5Udg/AICcPg8AAAAAAAAAAZkAAAA6AAAAOxuTszE5yz9keBpyeVHYPwAApj4PAAAAAAAAAAGaAAAAOgAAAKlz9Q7PJcs/kO+eshRC2D8AgKw+DwAAAAAAAAABmwAAADoAAADPOxbYWB/LPygr4VJiOtg/AAC+Pg8AAAAAAAAAAZwAAAA6AAAAGcxXamwSyz9UomWT/SrYPwCAxD4PAAAAAAAAAAGdAAAAOgAAAIckusUJ/8o/gBnq05gb2D8AgMo+LwAAAAAAAAABngAAADoAAAAdRT3qMOXKP0TMsLSBBNg/AADNPi8AAAAAAAAAAZ8AAAA6AAAAjZ2fRc7Ryj+curk1uOXXPwCAyz4vAAAAAAAAAAGgAAAAOgAAAPv1AaFrvso/+KjCtu7G1z8AgMo+LwAAAAAAAAABoQAAADoAAABpTmT8CKvKP1CXyzclqNc/AADIPj4AAAAAAAAAAaIAAAA6AAAA26bGV6aXyj8QSpIYDpHXPwCAxj4+AAAAAAAAAAGjAAAAOgAAAEn/KLNDhMo/0PxY+fZ51z8AgMo+PgAAAAAAAAABpAAAADoAAACTj2pFV3fKP5SvH9rfYtc/AADMPj4AAAAAAAAAAaUAAAA6AAAAt1eLDuFwyj/AJqQae1PXPwCA2z5OAAAAAAAAAAGmAAAAOgAAAAXozKD0Y8o/7J0oWxZE1z8AgOI+TgAAAAAAAAABpwAAADoAAAAF6Myg9GPKP4TZavtjPNc/AIDwPk4AAAAAAAAAAagAAAA6AAAA3x+s12pqyj8cFa2bsTTXPwAA9j5dAAAAAAAAAAGpAAAAOgAAAJOPakVXd8o/HBWtm7E01z8AgP4+XQAAAAAAAAABqgAAADoAAAAjNwjquYrKPxwVrZuxNNc/AAABP10AAAAAAAAAAasAAAA6AAAAkRaFxZKkyj+E2Wr7YzzXPwCABT+MAAAAAAAAAAGsAAAAOgAAANUt4dfhxMo/7J0oWxZE1z8AgAc/jAAAAAAAAAABrQAAADoAAAAdRT3qMOXKP8AmpBp7U9c/AEAKP5sAAAAAAAAAAa4AAAA6AAAAPZR4M/YLyz8AdN05kmrXPwBACz+bAAAAAAAAAAGvAAAAOgAAABNTcuqnP8s/QMEWWamB1z8AAA4/uwAAAAAAAAABsAAAADoAAADtEWyhWXPLP3wOUHjAmNc/AAAPP7sAAAAAAAAAAbEAAAA6AAAAnwhFj4Gtyz+4W4mX16/XPwBAED+7AAAAAAAAAAGyAAAAOgAAACs3/bMf7ss/jOQEVzy/1z8AwBA/ygAAAAAAAAABswAAADoAAABt1XNGqjvMP2BtgBahztc/AMAQP8oAAAAAAAAAAbQAAAA6AAAAZ+OoRiGWzD809vvVBd7XPwAAET/aAAAAAAAAAAG1AAAAOgAAADcpvX0O98w/nLq5Nbjl1z8AABI/2gAAAAAAAAABtgAAADoAAADpprDrcV7NP3BDNfUc9dc/AIASP+kAAAAAAAAAAbcAAAA6AAAAlySkWdXFzT9EzLC0gQTYPwCAFD/pAAAAAAAAAAG4AAAAOgAAAB/adv6uM84/GFUsdOYT2D8AQBU/+QAAAAAAAAABuQAAADoAAADLV2psEpvOP+zdpzNLI9g/AMAWP/kAAAAAAAAAAboAAAA6AAAAo51+o//7zj/AZiPzrzLYPwCAFz8YAQAAAAAAAAG7AAAAOgAAAClTUUjZac8/kO+eshRC2D8AwBc/GAEAAAAAAAABvAAAADoAAABDsMGRFevPP/yzXBLHSdg/AAAYPygBAAAAAAAAAb0AAAA6AAAArgaZ7Sg20D9keBpyeVHYPwCAGD8oAQAAAAAAAAG+AAAAOgAAACjRwC0CetA/ZHgacnlR2D8AwBg/KAEAAAAAAAABvwAAADoAAAC2/3hSoLrQP2R4GnJ5Udg/AIAZPygBAAAAAAAAAcAAAAA6AAAAVJLBWwP40D/8s1wSx0nYPwDAGT8oAQAAAAAAAAHBAAAAOgAAAAaJmkkrMtE/kO+eshRC2D8AQBk/OAEAAAAAAAABwgAAADoAAACoG+NSjm/RP8BmI/OvMtg/AAAZPzgBAAAAAAAAAcMAAAA6AAAARq4rXPGs0T9UomWT/SrYPwAAGj9HAQAAAAAAAAHEAAAAOgAAANTc44CP7dE/gBnq05gb2D8AgBo/RwEAAAAAAAABxQAAADoAAABgC5ylLS7SPxhVLHTmE9g/AMAaP1cBAAAAAAAAAcYAAAA6AAAA7jlUystu0j9EzLC0gQTYPwAAGz9XAQAAAAAAAAHHAAAAOgAAAHpoDO9pr9I/3AfzVM/81z8AgBs/ZgEAAAAAAAAByAAAADoAAABQJwamG+PSP9wH81TP/Nc/AMAbP2YBAAAAAAAAAckAAAA6AAAAFoJveAga0z/cB/NUz/zXPwDAGz+GAQAAAAAAAAHKAAAAOgAAAACl+RN/StM/3AfzVM/81z8AABw/hgEAAAAAAAABywAAADoAAAD6KxSUunfTP6yQbhQ0DNg/AEAbP4YBAAAAAAAAAcwAAAA6AAAAHHtP3X+e0z8YVSx05hPYPwAAGz+VAQAAAAAAAAHNAAAAOgAAACxm+kGAyNM/7N2nM0sj2D8AgBs/lQEAAAAAAAABzgAAADoAAABMtTWLRe/TP8BmI/OvMtg/AMAbP5UBAAAAAAAAAc8AAAA6AAAAgGgBuc8S1D/8s1wSx0nYPwBAGz+lAQAAAAAAAAHQAAAAOgAAAMZ/XcseM9Q/OAGWMd5g2D8AABs/pQEAAAAAAAAB0QAAADoAAAAOl7ndbVPUPwyKEfFCcNg/AAAbP7UBAAAAAAAAAdIAAAA6AAAAZhKm1IFw1D/gEo2wp3/YPwAAGz+1AQAAAAAAAAHTAAAAOgAAANLxIrBaitQ/tJsIcAyP2D8AABw/tQEAAAAAAAAB1AAAADoAAABSNTBw+KDUP4gkhC9xntg/AIAcP9QBAAAAAAAAAdUAAAA6AAAA4NzNFFu01D9crf/u1a3YPwBAHT/UAQAAAAAAAAHWAAAAOgAAAHKEa7m9x9Q/yHG9Toi12D8AwB0/4wEAAAAAAAAB1wAAADoAAAAUkJlC5dfUP8hxvU6Itdg/AIAeP+MBAAAAAAAAAdgAAAA6AAAAyv9XsNHk1D8wNnuuOr3YPwDAHj/jAQAAAAAAAAHZAAAAOgAAAG4Lhjn59NQ/nPo4Du3E2D8AgB8/4wEAAAAAAAAB2gAAADoAAAAke0Sn5QHVP5z6OA7txNg/AMAfP/MBAAAAAAAAAdsAAAA6AAAA/rIj3lsI1T+c+jgO7cTYPwDAHz/zAQAAAAAAAAHcAAAAOgAAANjqAhXSDtU/nPo4Du3E2D8AACA/AwIAAAAAAAAB3QAAADoAAAC0IuJLSBXVP5z6OA7txNg/AEAfPwMCAAAAAAAAAd4AAAA6AAAAtCLiS0gV1T+c+jgO7cTYPwAAHz8iAgAAAAAAAAHfAAAAOgAAAKK+UWeDGNU/nPo4Du3E2D8AQB0/IgIAAAAAAAAB4AAAADoAAACOWsGCvhvVP5z6OA7txNg/AIAcPzICAAAAAAAAAeEAAAA6AAAAfPYwnvke1T8wNnuuOr3YPwDAGT8yAgAAAAAAAAHiAAAAOgAAAGqSoLk0ItU/MDZ7rjq92D8AwBg/MgIAAAAAAAAB4wAAADoAAABqkqC5NCLVPzA2e646vdg/AIAQPzICAAAAAAAAAeQAAAA6AAAAapKguTQi1T/Icb1OiLXYPwDADD8yAgAAAAAAAAHlAAAAOgAAAGqSoLk0ItU/yHG9Toi12D8AgNU+QQIAAAAAAAAB5gAAADoAAACivlFngxjVP8hxvU6Itdg/AAC3PkECAAAAAAAAAecAAAA6AAAA/rIj3lsI1T/Icb1OiLXYPwCApT5BAgAAAAAAAAHoAAAAOgAAAExmwzN9udo/gKSC4Npc2j8AAEg+AAAAAAAAAAAB6QAAADoAAABiylMYQrbaPxjgxIAoVdo/AACJPg8AAAAAAAAAAeoAAAA6AAAAdC7k/Aaz2j9EV0nBw0XaPwAAkT4PAAAAAAAAAAHrAAAAOgAAAHQu5PwGs9o/2JKLYRE+2j8AAJc+DwAAAAAAAAAB7AAAADoAAAB0LuT8BrPaP3DOzQFfNto/AACcPg8AAAAAAAAAAe0AAAA6AAAAdC7k/Aaz2j8IChCirC7aPwAAnT4fAAAAAAAAAAHuAAAAOgAAAISSdOHLr9o/NIGU4kcf2j8AgJo+HwAAAAAAAAAB7wAAADoAAACY9gTGkKzaP2D4GCPjD9o/AACZPh8AAAAAAAAAAfAAAAA6AAAAqlqVqlWp2j8kq98DzPjZPwAAlj4fAAAAAAAAAAHxAAAAOgAAANAitnPfoto/UCJkRGfp2T8AgJQ+LwAAAAAAAAAB8gAAADoAAAD26tY8aZzaPxDVKiVQ0tk/AICQPi8AAAAAAAAAAfMAAAA6AAAAGLP3BfOV2j/Uh/EFObvZPwAAjz4+AAAAAAAAAAH0AAAAOgAAAEB7GM98j9o/LHb6hm+c2T8AAI8+PgAAAAAAAAAB9QAAADoAAAB2p8l8y4XaP+wowWdYhdk/AICPPj4AAAAAAAAAAfYAAAA6AAAArtN6Khp82j+w24dIQW7ZPwCAmT5OAAAAAAAAAAH3AAAAOgAAAOT/K9hocto/3FIMidxe2T8AAJ4+TgAAAAAAAAAB+AAAADoAAAAcLN2Ft2jaPwjKkMl3T9k/AACrPl4AAAAAAAAAAfkAAAA6AAAAVFiOMwZf2j80QRUKE0DZPwAAsD5eAAAAAAAAAAH6AAAAOgAAAI6EP+FUVdo/ZLiZSq4w2T8AAMA+XgAAAAAAAAAB+wAAADoAAADGsPCOo0vaP/jz2+r7KNk/AADHPm0AAAAAAAAAAfwAAAA6AAAA/tyhPPJB2j+QLx6LSSHZPwCA0j5tAAAAAAAAAAH9AAAAOgAAACClwgV8O9o/JGtgK5cZ2T8AANc+fQAAAAAAAAAB/gAAADoAAABW0XOzyjHaP7ymosvkEdk/AIDdPn0AAAAAAAAAAf8AAAA6AAAAfpmUfFQr2j9Q4uRrMgrZPwAA4D6MAAAAAAAAAAEAAQAAOgAAAJL9JGEZKNo/UOLkazIK2T8AgOQ+jAAAAAAAAAABAQEAADoAAAC0xUUqoyHaP1Di5GsyCtk/AIDmPpwAAAAAAAAAAQIBAAA6AAAA3I1m8ywb2j9Q4uRrMgrZPwCA5z6cAAAAAAAAAAEDAQAAOgAAAABWh7y2FNo/6B0nDIAC2T8AAOg+rAAAAAAAAAABBAEAADoAAAAkHqiFQA7aP+gdJwyAAtk/AADrPqwAAAAAAAAAAQUBAAA6AAAASubITsoH2j+AWWmszfrYPwCA7D67AAAAAAAAAAEGAQAAOgAAAF5KWTOPBNo/FJWrTBvz2D8AAPI+uwAAAAAAAAABBwEAADoAAABwrukXVAHaPxSVq0wb89g/AAD0PrsAAAAAAAAAAQgBAAA6AAAAgBJ6/Bj+2T8UlatMG/PYPwAA/D7LAAAAAAAAAAEJAQAAOgAAAJZ2CuHd+tk/FJWrTBvz2D8AgP8+ywAAAAAAAAABCgEAADoAAACWdgrh3frZPxSVq0wb89g/AMACP9sAAAAAAAAAAQsBAAA6AAAAlnYK4d362T+s0O3saOvYPwAABD/bAAAAAAAAAAEMAQAAOgAAAIASevwY/tk/rNDt7Gjr2D8AwAU/6gAAAAAAAAABDQEAADoAAABwrukXVAHaP0AMMI2249g/AIAGP+oAAAAAAAAAAQ4BAAA6AAAAOII4agUL2j/YR3ItBNzYPwDABj/6AAAAAAAAAAEPAQAAOgAAAABWh7y2FNo/bIO0zVHU2D8AAAc/CQEAAAAAAAABEAEAADoAAACiYbVF3iTaPwS/9m2fzNg/AIAIPxkBAAAAAAAAAREBAAA6AAAARm3jzgU12j+c+jgO7cTYPwBACT8ZAQAAAAAAAAESAQAAOgAAAMaw8I6jS9o/MDZ7rjq92D8AgAs/KQEAAAAAAAABEwEAADoAAAAwkG1qfGXaP8hxvU6Itdg/AEAMPzgBAAAAAAAAARQBAAA6AAAAiAtaYZCC2j/Icb1OiLXYPwDADT84AQAAAAAAAAEVAQAAOgAAANAitnPfoto/XK3/7tWt2D8AgA4/SAEAAAAAAAABFgEAADoAAAAqnqJq87/aP1yt/+7Vrdg/AAARP0gBAAAAAAAAARcBAAA6AAAAbrX+fELg2j9crf/u1a3YPwAAEj9YAQAAAAAAAAEYAQAAOgAAAJAEOsYHB9s/XK3/7tWt2D8AABU/WAEAAAAAAAABGQEAADoAAACwU3UPzS3bP1yt/+7Vrdg/AAAWP1gBAAAAAAAAARoBAAA6AAAAwD4gdM1X2z/Icb1OiLXYPwDAFj9nAQAAAAAAAAEbAQAAOgAAAJb9GSt/i9s/yHG9Toi12D8AABc/ZwEAAAAAAAABHAEAADoAAABI9PIYp8XbPzA2e646vdg/AIAXP3cBAAAAAAAAAR0BAAA6AAAA1iKrPUUG3D8wNnuuOr3YPwDAFz93AQAAAAAAAAEeAQAAOgAAAGJRY2LjRtw/MDZ7rjq92D8AABk/lgEAAAAAAAABHwEAADoAAADwfxuHgYfcP1yt/+7Vrdg/AIAZP5YBAAAAAAAAASABAAA6AAAAfq7Tqx/I3D/06EGPI6bYPwDAGT+mAQAAAAAAAAEhAQAAOgAAAPh4++v4C90/HGDGz76W2D8AABo/pgEAAAAAAAABIgEAADoAAABe35JHDVPdP0jXShBah9g/AAAcP6YBAAAAAAAAASMBAAA6AAAAtOGZvlyd3T8MihHxQnDYPwAAHT+mAQAAAAAAAAEkAQAAOgAAAOQbgGwi7t0/ZHgacnlR2D8AwB4/tQEAAAAAAAABJQEAADoAAABe5qes+zHeP8BmI/OvMtg/AIAfP7UBAAAAAAAAASYBAAA6AAAAxEw/CBB53j+AGerTmBvYPwAAIT/FAQAAAAAAAAEnAQAAOgAAAHhDGPY3s94/RMywtIEE2D8AgCE/xQEAAAAAAAABKAEAADoAAAAoOvHjX+3ePwh/d5Vq7dc/AAAjP9UBAAAAAAAAASkBAAA6AAAAAvnqmhEh3z/IMT52U9bXPwCAIz/VAQAAAAAAAAEqAQAAOgAAANi35FHDVN8/+KjCtu7G1z8AwCM/9AEAAAAAAAABKwEAADoAAADWPv/R/oHfPyQgR/eJt9c/AAAkP/QBAAAAAAAAASwBAAA6AAAA4imqNv+r3z+4W4mX16/XPwAAJD/0AQAAAAAAAAEtAQAAOgAAABbddWSJz98/UJfLNyWo1z8AACQ/9AEAAAAAAAABLgEAADoAAABg9NF22O/fP1CXyzclqNc/AIAkP/QBAAAAAAAAAS8BAAA6AAAA5WknqdgE4D9Ql8s3JajXPwDAJD8DAgAAAAAAAAEwAQAAOgAAAK09dvuJDuA/UJfLNyWo1z8AwCM/AwIAAAAAAAABMQEAADoAAACIdVUyABXgP1CXyzclqNc/AEAjPxMCAAAAAAAAATIBAAA6AAAAY600aXYb4D9Ql8s3JajXPwCAIj8TAgAAAAAAAAEzAQAAOgAAAFBJpISxHuA/UJfLNyWo1z8AACI/EwIAAAAAAAABNAEAADoAAAA95ROg7CHgP1CXyzclqNc/AAAiPyMCAAAAAAAAATUBAAA6AAAAPeUToOwh4D9Ql8s3JajXPwAAIj8jAgAAAAAAAAE2AQAAOgAAAD3lE6DsIeA/UJfLNyWo1z8AwCA/IwIAAAAAAAABNwEAADoAAAA95ROg7CHgP1CXyzclqNc/AEAgPyMCAAAAAAAAATgBAAA6AAAAPeUToOwh4D9Ql8s3JajXPwBAHj9CAgAAAAAAAAE5AQAAOgAAAD3lE6DsIeA/UJfLNyWo1z8AgB0/QgIAAAAAAAABOgEAADoAAAA95ROg7CHgP1CXyzclqNc/AEAZP0ICAAAAAAAAATsBAAA6AAAAPeUToOwh4D9Ql8s3JajXPwBAFz9CAgAAAAAAAAE8AQAAOgAAAD3lE6DsIeA/UJfLNyWo1z8AgBI/UgIAAAAAAAABPQEAADoAAAA95ROg7CHgP1CXyzclqNc/AEAQP1ICAAAAAAAAAT4BAAA6AAAAPeUToOwh4D9Ql8s3JajXPwDACD9hAgAAAAAAAAE/AQAAOgAAAD3lE6DsIeA/UJfLNyWo1z8AQAU/YQIAAAAAAAABQAEAADoAAAA95ROg7CHgP7hbiZfXr9c/AIDWPmECAAAAAAAAAUEBAAA6AAAAPeUToOwh4D+M5ARXPL/XPwCAvz5hAgAAAAAAAAFCAQAAOgAAADSzyy2KI+A/YG2AFqHO1z8AALE+cQIAAAAAAAABQwEAADoAAAA0s8stiiPgPzT2+9UF3tc/AACsPnECAAAAAAAAAUQBAAA6AAAA1nEdlQ081T+0WJW52EDnPwAAbz4AAAAAAAAAAAFFAQAAOgAAACACXychL9U/SpTXWSY55z8AgKM+DwAAAAAAAAABRgEAADoAAAA0Zu8L5ivVP4B2ton/POc/AICtPg8AAAAAAAAAAUcBAAA6AAAAfPYwnvke1T8WsvgpTTXnPwCAtD4PAAAAAAAAAAFIAQAAOgAAAI5awYK+G9U/FrL4KU015z8AALw+HwAAAAAAAAABSQEAADoAAAC0IuJLSBXVPxay+ClNNec/AAC+Ph8AAAAAAAAAAUoBAAA6AAAAxoZyMA0S1T8WsvgpTTXnPwCAwj4fAAAAAAAAAAFLAQAAOgAAAOxOk/mWC9U/4M8Z+nMx5z8AgMQ+HwAAAAAAAAABTAEAADoAAAASF7TCIAXVP6ztOsqaLec/AADJPi4AAAAAAAAAAU0BAAA6AAAANt/Ui6r+1D9CKX1q6CXnPwCAyj4uAAAAAAAAAAFOAQAAOgAAAFyn9VQ0+NQ/DkeeOg8i5z8AAM8+PgAAAAAAAAABTwEAADoAAACAbxYevvHUP6SC4NpcGuc/AIDQPj4AAAAAAAAAAVABAAA6AAAApjc350fr1D86viJ7qhLnPwAA2D4+AAAAAAAAAAFRAQAAOgAAALibx8sM6NQ/Or4ie6oS5z8AgNs+PgAAAAAAAAABUgEAADoAAAC4m8fLDOjUPwTcQ0vRDuc/AADlPj4AAAAAAAAAAVMBAAA6AAAApjc350fr1D/Q+WQb+ArnPwAA6T5OAAAAAAAAAAFUAQAAOgAAAIBvFh6+8dQ/nBeG6x4H5z8AgO4+TgAAAAAAAAABVQEAADoAAABIQ2Vwb/vUPzJTyIts/+Y/AIDwPk4AAAAAAAAAAVYBAAA6AAAA7E6T+ZYL1T/+cOlbk/vmPwCA8z5tAAAAAAAAAAFXAQAAOgAAAI5awYK+G9U/lKwr/ODz5j8AAPU+fQAAAAAAAAABWAEAADoAAAAMns5CXDLVP2DKTMwH8OY/AID2PowAAAAAAAAAAVkBAAA6AAAAeH1LHjVM1T8o6G2cLuzmPwCA9z6MAAAAAAAAAAFaAQAAOgAAAORcyPkNZtU/8gWPbFXo5j8AAPo+nAAAAAAAAAABWwEAADoAAAAqdCQMXYbVP74jsDx85OY/AAD7PpwAAAAAAAAAAVwBAAA6AAAAXifwOeep1T++I7A8fOTmPwAA/j6rAAAAAAAAAAFdAQAAOgAAAG4Sm57n09U/8gWPbFXo5j8AAP8+qwAAAAAAAAABXgEAADoAAABqmbUeIwHWPyjobZwu7OY/AIABP7sAAAAAAAAAAV8BAAA6AAAAQFiv1dQ01j9gykzMB/DmPwBAAj+7AAAAAAAAAAFgAQAAOgAAAAazGKjBa9Y/lKwr/ODz5j8AwAM/ywAAAAAAAAABYQEAADoAAADKDYJ6rqLWP/5w6VuT++Y/AIAEP8sAAAAAAAAAAWIBAAA6AAAAoMx7MWDW1j9oNae7RQPnPwCABj/aAAAAAAAAAAFjAQAAOgAAAHaLdegRCtc/nBeG6x4H5z8AQAc/2gAAAAAAAAABZAEAADoAAAA65t66/kDXPwTcQ0vRDuc/AIAJP+oAAAAAAAAAAWUBAAA6AAAA7ty3qCZ71z9uoAGrgxbnPwBACj/qAAAAAAAAAAFmAQAAOgAAAI5vALKJuNc/pILg2lwa5z8AQAs/6gAAAAAAAAABZwEAADoAAAAuAkm77PXXP9hkvwo2Huc/AMALP/oAAAAAAAAAAWgBAAA6AAAAqMxw+8U52D8OR546DyLnPwDACz/6AAAAAAAAAAFpAQAAOgAAAEhfuQQpd9g/Qil9augl5z8AAAw/CQEAAAAAAAABagEAADoAAAD4VZLyULHYP0IpfWroJec/AIAMPwkBAAAAAAAAAWsBAAA6AAAA4ngcjsfh2D9CKX1q6CXnPwDADD8ZAQAAAAAAAAFsAQAAOgAAAM6bpik+Etk/Qil9augl5z8AgA0/GQEAAAAAAAABbQEAADoAAADGIsGpeT/ZP0IpfWroJec/AMANPygBAAAAAAAAAW4BAAA6AAAAxKnbKbVs2T8OR546DyLnPwDADT8oAQAAAAAAAAFvAQAAOgAAANSUho61ltk/DkeeOg8i5z8AAA4/RwEAAAAAAAABcAEAADoAAADifzHztcDZPw5HnjoPIuc/AIAOP0cBAAAAAAAAAXEBAAA6AAAABs9sPHvn2T8OR546DyLnPwDADj9XAQAAAAAAAAFyAQAAOgAAACQeqIVADto/2GS/CjYe5z8AwA0/VwEAAAAAAAABcwEAADoAAABW0XOzyjHaP6SC4NpcGuc/AEANP2YBAAAAAAAAAXQBAAA6AAAAoOjPxRlS2j+kguDaXBrnPwCADD9mAQAAAAAAAAF1AQAAOgAAAPpjvLwtb9o/pILg2lwa5z8AAAw/dgEAAAAAAAABdgEAADoAAAB2p8l8y4XaP6SC4NpcGuc/AAAMP3YBAAAAAAAAAXcBAAA6AAAABk9nIS6Z2j+kguDaXBrnPwAADD+GAQAAAAAAAAF4AQAAOgAAAJj2BMaQrNo/pILg2lwa5z8AgAw/hgEAAAAAAAABeQEAADoAAAA6AjNPuLzaP9hkvwo2Huc/AMAMP5UBAAAAAAAAAXoBAAA6AAAA8nHxvKTJ2j8OR546DyLnPwAACj+VAQAAAAAAAAF7AQAAOgAAALhFQA9W09o/DkeeOg8i5z8AAAk/pQEAAAAAAAABfAEAADoAAACAGY9hB93aP0IpfWroJec/AIABP6UBAAAAAAAAAX0BAAA6AAAAXFFumH3j2j92C1yawSnnPwCA/D60AQAAAAAAAAF+AQAAOgAAAFxRbph949o/dgtcmsEp5z8AAOE+tAEAAAAAAAABfwEAADoAAABcUW6YfePaP3YLXJrBKec/AIDUPrQBAAAAAAAAAYABAAA6AAAAXFFumH3j2j/gzxn6czHnPwAAzj60AQAAAAAAAAGBAQAAOgAAAIAZj2EH3do/gHa2if885z8AAMw+xAEAAAAAAAABggEAADoAAAAtyBWT71zhP+o6dOmxROc/AAA9PgAAAAAAAAAAAYMBAAA6AAAA9Ztk5aBm4T+AdraJ/zznPwCAgT4PAAAAAAAAAAGEAQAAOgAAAPWbZOWgZuE/tFiVudhA5z8AgIk+DwAAAAAAAAABhQEAADoAAADZBYyOeWvhP7RYlbnYQOc/AACPPg8AAAAAAAAAAYYBAAA6AAAAxqH7qbRu4T+0WJW52EDnPwCAoj4PAAAAAAAAAAGHAQAAOgAAALM9a8XvceE/6jp06bFE5z8AAKo+DwAAAAAAAAABiAEAADoAAACh2drgKnXhP+o6dOmxROc/AAC2Ph8AAAAAAAAAAYkBAAA6AAAAhkMCigN64T+0WJW52EDnPwAAuz4fAAAAAAAAAAGKAQAAOgAAAGmtKTPcfuE/tFiVudhA5z8AgME+HwAAAAAAAAABiwEAADoAAABE5QhqUoXhP4B2ton/POc/AADEPi8AAAAAAAAAAYwBAAA6AAAAKU8wEyuK4T9KlNdZJjnnPwCAxD4vAAAAAAAAAAGNAQAAOgAAAPlUx9c+kuE/FrL4KU015z8AAMQ+PgAAAAAAAAABjgEAADoAAADCKBYq8JvhP+DPGfpzMec/AADEPj4AAAAAAAAAAY8BAAA6AAAAlC6t7gOk4T+s7TrKmi3nPwAAxD5OAAAAAAAAAAGQAQAAOgAAAGQ0RLMXrOE/dgtcmsEp5z8AAMQ+TgAAAAAAAAABkQEAADoAAAAtCJMFybXhP0IpfWroJec/AADIPl4AAAAAAAAAAZIBAAA6AAAA7amZ5RfB4T8OR546DyLnPwAAyj5tAAAAAAAAAAGTAQAAOgAAAKMZWFMEzuE/DkeeOg8i5z8AANE+bQAAAAAAAAABlAEAADoAAABQV85OjtzhPw5HnjoPIuc/AADUPn0AAAAAAAAAAZUBAAA6AAAA+5REShjr4T8OR546DyLnPwCA2T59AAAAAAAAAAGWAQAAOgAAAKCgctM/++E/Qil9augl5z8AANw+nAAAAAAAAAABlwEAADoAAABWEDFBLAjiP0IpfWroJec/AIDgPpwAAAAAAAAAAZgBAAA6AAAA+BtfylMY4j+s7TrKmi3nPwCA4j67AAAAAAAAAAGZAQAAOgAAAJH1ROEYKuI/FrL4KU015z8AgOQ+uwAAAAAAAAABmgEAADoAAAA2AXNqQDriP4B2ton/POc/AIDlPrsAAAAAAAAAAZsBAAA6AAAA4T7pZcpI4j/qOnTpsUTnPwCA5D67AAAAAAAAAAGcAQAAOgAAAIVKF+/xWOI/Uv8xSWRM5z8AAOQ+ywAAAAAAAAABnQEAADoAAAAeJP0Ft2riP7zD76gWVOc/AADnPssAAAAAAAAAAZ4BAAA6AAAAuf3iHHx84j8miK0IyVvnPwCA6D7LAAAAAAAAAAGfAQAAOgAAAEqlgMHej+I/kExraHtj5z8AgOs+ywAAAAAAAAABoAEAADoAAADRGtbz3qTiP8QuSphUZ+c/AADtPuoAAAAAAAAAAaEBAAA6AAAAWJArJt+54j/6ECnILWvnPwCA7j7qAAAAAAAAAAGiAQAAOgAAANbTOOZ80OI/LvMH+AZv5z8AgO8+6gAAAAAAAAABowEAADoAAABUF0amGufiP2TV5ifgcuc/AADxPuoAAAAAAAAAAaQBAAA6AAAAyigL9FX/4j+Yt8VXuXbnPwCA8T7qAAAAAAAAAAGlAQAAOgAAAFGeYCZWFOM/AnyDt2t+5z8AAPQ++gAAAAAAAAABpgEAADoAAADXE7ZYVinjPzpeYudEguc/AAD1PvoAAAAAAAAAAacBAAA6AAAAYIkLi1Y+4z9uQEEXHobnPwCA9j4JAQAAAAAAAAGoAQAAOgAAAOf+YL1WU+M/bkBBFx6G5z8AgPc+CQEAAAAAAAABqQEAADoAAABtdLbvVmjjP6QiIEf3iec/AAD5PhkBAAAAAAAAAaoBAAA6AAAA44V7PZKA4z+kIiBH94nnPwCA+T4ZAQAAAAAAAAGrAQAAOgAAAE5l+BhrmuM/2AT/dtCN5z8AAPs+KQEAAAAAAAABrAEAADoAAACn4OQPf7fjPw7n3aapkec/AID7PikBAAAAAAAAAa0BAAA6AAAAAVzRBpPU4z9CybzWgpXnPwAA/T44AQAAAAAAAAGuAQAAOgAAAGMJBnAJ8OM/eKubBlyZ5z8AgP0+OAEAAAAAAAABrwEAADoAAADO6IJL4gnkP+BvWWYOoec/AID9PkgBAAAAAAAAAbABAAA6AAAAO8j/Jrsj5D9KNBfGwKjnPwAA/j5IAQAAAAAAAAGxAQAAOgAAAKanfAKUPeQ/tPjUJXOw5z8AAP8+WAEAAAAAAAABsgEAADoAAAARh/ndbFfkP+ras1VMtOc/AID/PlgBAAAAAAAAAbMBAAA6AAAAczQuR+Ny5D8evZKFJbjnPwCA/z5nAQAAAAAAAAG0AQAAOgAAAN4TqyK8jOQ/Up9xtf675z8AAAA/ZwEAAAAAAAABtQEAADoAAABBwd+LMqjkP4iBUOXXv+c/AAABP2cBAAAAAAAAAbYBAAA6AAAAo24U9ajD5D+8Yy8VscPnPwCAAT93AQAAAAAAAAG3AQAAOgAAAAYcSV4f3+Q/8kUORYrH5z8AAAM/dwEAAAAAAAABuAEAADoAAAB7LQ6sWvfkP/JFDkWKx+c/AIADP4YBAAAAAAAAAbkBAAA6AAAA7z7T+ZUP5T8mKO10Y8vnPwBABD+GAQAAAAAAAAG6AQAAOgAAAG2C4LkzJuU/JijtdGPL5z8AwAQ/lgEAAAAAAAABuwEAADoAAADsxe150TzlPyYo7XRjy+c/AMAEP5YBAAAAAAAAAbwBAAA6AAAAYdeyxwxV5T8mKO10Y8vnPwAABT+1AQAAAAAAAAG9AQAAOgAAANXodxVIbeU/JijtdGPL5z8AgAU/tQEAAAAAAAABvgEAADoAAABByPTwIIflPyYo7XRjy+c/AMAFP7UBAAAAAAAAAb8BAAA6AAAAo3UpWpei5T8mKO10Y8vnPwBABT+1AQAAAAAAAAHAAQAAOgAAAPzwFVGrv+U/JijtdGPL5z8AAAU/xQEAAAAAAAABwQEAADoAAABenkq6IdvlPyYo7XRjy+c/AIAFP8UBAAAAAAAAAcIBAAA6AAAAyX3Hlfr05T8mKO10Y8vnPwDABT/TAQAAAAAAAAHDAQAAOgAAAD6PjOM1DeY/JijtdGPL5z8AwAU/0wEAAAAAAAABxAEAADoAAACqbgm/DifmPyYo7XRjy+c/AAAGP+IBAAAAAAAAAcUBAAA6AAAAHoDODEo/5j/yRQ5FisfnPwAABj/iAQAAAAAAAAHGAQAAOgAAAIAtA3bAWuY/vGMvFbHD5z8AAAY/8gEAAAAAAAABxwEAADoAAADbqO9s1HfmP4iBUOXXv+c/AAAGP/IBAAAAAAAAAcgBAAA6AAAAMyTcY+iU5j9Sn3G1/rvnPwAABj8BAgAAAAAAAAHJAQAAOgAAAIJtgOiZs+Y/Hr2ShSW45z8AQAU/AQIAAAAAAAABygEAADoAAADd6GzfrdDmPx69koUluOc/AAAFPxECAAAAAAAAAcsBAAA6AAAAP5ahSCTs5j8evZKFJbjnPwAABT8RAgAAAAAAAAHMAQAAOgAAAJcRjj84Cec/6tqzVUy05z8AAAU/IQIAAAAAAAABzQEAADoAAADwjHo2TCbnP7T41CVzsOc/AAAFPyECAAAAAAAAAc4BAAA6AAAASQhnLWBD5z+AFvb1maznPwAABT8wAgAAAAAAAAHPAQAAOgAAAI8fwz+vY+c/SjQXxsCo5z8AAAc/MAIAAAAAAAAB0AEAADoAAADOBNffm4XnPxZSOJbnpOc/AAAIP0ACAAAAAAAAAdEBAAA6AAAAEhwz8uql5z8WUjiW56TnPwDACD9AAgAAAAAAAAHSAQAAOgAAAFozjwQ6xuc/FlI4luek5z8AAAk/QAIAAAAAAAAB0wEAADoAAACpfDOJ6+TnP+BvWWYOoec/AEAIP1ACAAAAAAAAAdQBAAA6AAAA+cXXDZ0D6D+sjXo2NZ3nPwAACD9QAgAAAAAAAAHVAQAAOgAAAEkPfJJOIug/eKubBlyZ5z8AgAg/XwIAAAAAAAAB1gEAADoAAACG9I8yO0ToPw7n3aapkec/AMAIP18CAAAAAAAAAdcBAAA6AAAAuqdbYMVn6D+kIiBH94nnPwDACD9vAgAAAAAAAAHYAQAAOgAAAOQo3xvtjOg/bkBBFx6G5z8AAAk/bwIAAAAAAAAB2QEAADoAAAAhDvO72a7oPzpeYudEguc/AAAJP34CAAAAAAAAAdoBAAA6AAAAaCVPzijP6D/OmaSHknrnPwAACT9+AgAAAAAAAAHbAQAAOgAAAK48q+B37+g/mLfFV7l25z8AAAk/jgIAAAAAAAAB3AEAADoAAAD/hU9lKQ7pPy7zB/gGb+c/AAAJP44CAAAAAAAAAd0BAAA6AAAAOmtjBRYw6T/ELkqYVGfnPwBACD+tAgAAAAAAAAHeAQAAOgAAAHAeLzOgU+k/XGqMOKJf5z8AAAg/rQIAAAAAAAAB3wEAADoAAACk0fpgKnfpPyaIrQjJW+c/AIAJP60CAAAAAAAAAeABAAA6AAAA4LYOAReZ6T+8w++oFlTnPwBACj+tAgAAAAAAAAHhAQAAOgAAAB6cIqEDu+k/iOEQeT1Q5z8AwAo/vQIAAAAAAAAB4gEAADoAAABt5cYltdnpPx4dUxmLSOc/AAALP70CAAAAAAAAAeMBAAA6AAAAs/wiOAT66T+0WJW52EDnPwAACz/NAgAAAAAAAAHkAQAAOgAAAPoTf0pTGuo/FrL4KU015z8AAAs/zQIAAAAAAAAB5QEAADoAAAAsx0p43T3qP6ztOsqaLec/AAALP9wCAAAAAAAAAeYBAAA6AAAAYHoWpmdh6j9CKX1q6CXnPwAACz/cAgAAAAAAAAHnAQAAOgAAAGgzeZgFjeo/pILg2lwa5z8AgAs/3AIAAAAAAAAB6AEAADoAAACQtPxTLbLqPwTcQ0vRDuc/AMALP+wCAAAAAAAAAekBAAA6AAAA0JkQ9BnU6j9oNae7RQPnPwAADj/sAgAAAAAAAAHqAQAAOgAAABaxbAZp9Oo//nDpW5P75j8AAA8/+wIAAAAAAAAB6wEAADoAAABayMgYuBTrP8qOCiy69+Y/AAAUP/sCAAAAAAAAAewBAAA6AAAAmq3cuKQ26z9gykzMB/DmPwBAFj8LAwAAAAAAAAHtAQAAOgAAAM5gqOYuWus/KOhtnC7s5j8AQBk/CwMAAAAAAAAB7gEAADoAAAAAFHQUuX3rP/IFj2xV6OY/AEAaPyoDAAAAAAAAAe8BAAA6AAAAPvmHtKWf6z+KQdEMo+DmPwDAGj8qAwAAAAAAAAHwAQAAOgAAAI5CLDlXvus/IH0TrfDY5j8AABs/KgMAAAAAAAAB8QEAADoAAAD4IakUMNjrP4DWdh1lzeY/AIAbPyoDAAAAAAAAAfIBAAA6AAAAXM/dfabz6z/iL9qN2cHmPwDAGz86AwAAAAAAAAHzAQAAOgAAAKwYggJYEuw/rk37XQC+5j8AwBs/OgMAAAAAAAAB9AEAADoAAAD6YSaHCTHsPw6nXs50suY/AAAcP1kDAAAAAAAAAfUBAAA6AAAAQnmCmVhR7D+k4qBuwqrmPwCAHD9ZAwAAAAAAAAH2AQAAOgAAAH5eljlFc+w/CDwE3zaf5j8AwBw/WQMAAAAAAAAB9wEAADoAAAC8Q6rZMZXsP553Rn+El+Y/AIAeP1kDAAAAAAAAAfgBAAA6AAAABFsG7IC17D8A0anv+IvmPwBAHz9pAwAAAAAAAAH5AQAAOgAAAGQIO1X30Ow/lgzsj0aE5j8AgCI/aQMAAAAAAAAB+gEAADoAAADGtW++bezsPyxILjCUfOY/AAAkP3gDAAAAAAAAAfsBAAA6AAAAKGOkJ+QH7T/Cg3DQ4XTmPwDAJT94AwAAAAAAAAH8AQAAOgAAAILekB74JO0/jqGRoAhx5j8AgCY/iAMAAAAAAAAB/QEAADoAAADSJzWjqUPtP1i/snAvbeY/AEAnP4gDAAAAAAAAAf4BAAA6AAAADg1JQ5Zl7T/u+vQQfWXmPwDAJz+YAwAAAAAAAAH/AQAAOgAAAFQkpVXlhe0/gjY3scpd5j8AQCc/mAMAAAAAAAABAAIAADoAAACcOwFoNKbtPxhyeVEYVuY/AAAnP6cDAAAAAAAAAQECAAA6AAAA/ug10arB7T/kj5ohP1LmPwAAJz+nAwAAAAAAAAECAgAAOgAAAGCWajoh3e0/esvcwYxK5j8AACc/pwMAAAAAAAABAwIAADoAAADMdecV+vbtP0Tp/ZGzRuY/AAAnP8cDAAAAAAAAAQQCAAA6AAAAGr+LmqsV7j/cJEAyAT/mPwAAJz/HAwAAAAAAAAEFAgAAOgAAAGwIMB9dNO4/qEJhAig75j8AgCc/xwMAAAAAAAABBgIAADoAAACyH4wxrFTuPz5+o6J1M+Y/AMAnP8cDAAAAAAAAAQcCAAA6AAAA+DboQ/t07j/UueVCwyvmPwAAKT/rAwAAAAAAAAEIAgAAOgAAAEiAjMisk+4/avUn4xAk5j8AgCk/6wMAAAAAAAABCQIAADoAAACg+3i/wLDuPwAxaoNeHOY/AMApP+sDAAAAAAAAAQoCAAA6AAAAFA0+DfzI7j/MTotThRjmPwAAKj/rAwAAAAAAAAELAgAAOgAAAIoeA1s34e4/mGysI6wU5j8AQCk/+gMAAAAAAAABDAIAADoAAAAIYhAb1ffuP2KKzfPSEOY/AAApP/oDAAAAAAAAAQ0CAAA6AAAAfHPVaBAQ7z9iis3z0hDmPwCAKT8KBAAAAAAAAAEOAgAAOgAAAPy24iiuJu8/YorN89IQ5j8AwCk/CgQAAAAAAAABDwIAADoAAAByyKd26T7vP2KKzfPSEOY/AEApPxoEAAAAAAAAARACAAA6AAAA7gu1NodV7z9iis3z0hDmPwAAKT8aBAAAAAAAAAERAgAAOgAAAGIdeoTCbe8/YorN89IQ5j8AwCc/KQQAAAAAAAABEgIAADoAAADsks+2woLvP2KKzfPSEOY/AEAnPykEAAAAAAAAARMCAAA6AAAAfDptWyWW7z9iis3z0hDmPwDAJD85BAAAAAAAAAEUAgAAOgAAACBGm+RMpu8/YorN89IQ5j8AwCM/OQQAAAAAAAABFQIAADoAAADMgxHg1rTvP5hsrCOsFOY/AEAgP0kEAAAAAAAAARYCAAA6AAAAgvPPTcPB7z+YbKwjrBTmPwAAHz9JBAAAAAAAAAEXAgAAOgAAAECV1i0Sze8/zE6LU4UY5j8AQBk/WAQAAAAAAAABGAIAADoAAAAQm23yJdXvP8xOi1OFGOY/AMAWP1gEAAAAAAAAARkCAAA6AAAA5KAEtznd7z8AMWqDXhzmPwCAED9oBAAAAAAAAAEaAgAAOgAAALamm3tN5e8/avUn4xAk5j8AAAY/aAQAAAAAAAABGwIAADoAAACaEMMkJurvP9S55ULDK+Y/AEABP3cEAAAAAAAAARwCAAA6AAAAfHrqzf7u7z8+fqOidTPmPwAA5z53BAAAAAAAAAEdAgAAOgAAAHx66s3+7u8/qEJhAig75j8AANw+dwQAAAAAAAABHgIAADoAAAB8eurN/u7vP0Tp/ZGzRuY/AACWPncEAAAAAAAAAR8CAAA6AAAAhqwyQGHt7z/kj5ohP1LmPwAAbj6XBAAAAAAAAAEgAgAAOgAAAKJCC5eI6O8/7vr0EH1l5j8AAEs+lwQAAAAAAAABIQIAADoAAADQPHTSdODvP46hkaAIceY/AABAPpcEAAAAAAAAASICAAA6AAAAAGjvPNvZZT9MlWETUo3tPwAAcT4AAAAAAAAAAAEjAgAAOgAAAEB6U82/nmI/gndAQyuR7T8AgKU+DwAAAAAAAAABJAIAADoAAABAcSGFTTxkP4J3QEMrke0/AICvPg8AAAAAAAAAASUCAAA6AAAAQHpTzb+eYj+Cd0BDK5HtPwCAtj4PAAAAAAAAAAEmAgAAOgAAAEB6U82/nmI/gndAQyuR7T8AALo+DwAAAAAAAAABJwIAADoAAABAelPNv55iP4J3QEMrke0/AAC6Pg8AAAAAAAAAASgCAAA6AAAAQHpTzb+eYj+Cd0BDK5HtPwAAuj4fAAAAAAAAAAEpAgAAOgAAAEB6U82/nmI/gndAQyuR7T8AALo+HwAAAAAAAAABKgIAADoAAABAelPNv55iP0yVYRNSje0/AIC0Ph8AAAAAAAAAASsCAAA6AAAAgIOFFTIBYT8Ys4LjeIntPwAAsj4fAAAAAAAAAAEsAgAAOgAAAICDhRUyAWE/4tCjs5+F7T8AgLA+LgAAAAAAAAABLQIAADoAAACAg4UVMgFhP+LQo7Ofhe0/AACwPi4AAAAAAAAAAS4CAAA6AAAAgIOFFTIBYT+u7sSDxoHtPwAAsj4uAAAAAAAAAAEvAgAAOgAAAICDhRUyAWE/ru7Eg8aB7T8AALM+LgAAAAAAAAABMAIAADoAAACAg4UVMgFhP67uxIPGge0/AAC5Pj4AAAAAAAAAATECAAA6AAAAgIOFFTIBYT+u7sSDxoHtPwAAvD4+AAAAAAAAAAEyAgAAOgAAAICDhRUyAWE/ru7Eg8aB7T8AAMQ+PgAAAAAAAAABMwIAADoAAABAelPNv55iP67uxIPGge0/AIDHPj4AAAAAAAAAATQCAAA6AAAAAGjvPNvZZT+u7sSDxoHtPwAA0D4+AAAAAAAAAAE1AgAAOgAAAMBVi6z2FGk/egzmU+197T8AgNM+PgAAAAAAAAABNgIAADoAAAAAOfXTn+1tP0QqByQUeu0/AIDXPm0AAAAAAAAAATcCAAA6AAAAQIqWWesxcj8QSCj0OnbtPwAA2T59AAAAAAAAAAE4AgAAOgAAAKB3MskGbXU/2mVJxGFy7T8AANw+kAAAAAAAAAABOQIAADoAAABgYLUU6XZ5P6aDapSIbu0/AADdPpAAAAAAAAAAAToCAAA6AAAAwEQfPJJPfj88v6w01mbtPwAA4D6gAAAAAAAAAAE7AgAAOgAAAMCPq43kYoI/mhgQpUpb7T8AAOE+vwAAAAAAAAABPAIAADoAAACQeC7ZxmyGP8aPlOXlS+0/AADmPr8AAAAAAAAAAT0CAAA6AAAAsFyYAHBFiz++JDr2pzjtPwAA6D6/AAAAAAAAAAE+AgAAOgAAABie9AFwdpA/gtcA15Ah7T8AgOg+vwAAAAAAAAABPwIAADoAAAC4zJa62X2TP0SKx7d5Cu0/AADoPs8AAAAAAAAAAUACAAA6AAAAQPs4c0OFlj8IPY6YYvPsPwAA6T7PAAAAAAAAAAFBAgAAOgAAANDo1OJewJk//tEzqSTg7D8AgOk+3gAAAAAAAAABQgIAADoAAAAw1nBSevucP/Zm2bnmzOw/AADrPt4AAAAAAAAAAUMCAAA6AAAAbIKJBXIBoD+6GaCaz7XsPwCA6z7uAAAAAAAAAAFEAgAAOgAAACB5V73/nqE/sK5Fq5Gi7D8AgOs+7gAAAAAAAAABRQIAADoAAABIT6JQZlajP6hD67tTj+w/AADsPv4AAAAAAAAAAUYCAAA6AAAA2ARqv6UnpT/Wum/87n/sPwAA7z7+AAAAAAAAAAFHAgAAOgAAAGS6MS7l+KY/AjL0PIpw7D8AgPA+/gAAAAAAAAABSAIAADoAAAD0b/mcJMqoPy6peH0lYew/AIDxPg0BAAAAAAAAAUkCAAA6AAAAHEZEMIuBqj+QAtztmVXsPwAA8j4NAQAAAAAAAAFKAgAAOgAAADwcj8PxOKw/8Fs/Xg5K7D8AAPI+HQEAAAAAAAABSwIAADoAAAD4El17f9atP4iXgf5bQuw/AADyPh0BAAAAAAAAAUwCAAA6AAAAQCquVzRarz/m8ORu0DbsPwAA9D4sAQAAAAAAAAFNAgAAOgAAAMag/5n0brA/fCwnDx4v7D8AAPU+LAEAAAAAAAABTgIAADoAAAByLCgIzzCxP96Fin+SI+w/AAD4PjwBAAAAAAAAAU8CAAA6AAAAFrhQdqnysT+oo6tPuR/sPwAA+T48AQAAAAAAAAFQAgAAOgAAAL5DeeSDtLI/Pt/t7wYY7D8AgPo+TAEAAAAAAAABUQIAADoAAABiz6FSXnazPz7f7e8GGOw/AID7PkwBAAAAAAAAAVICAAA6AAAAdjpHnBFStD8K/Q7ALRTsPwCA+z5bAQAAAAAAAAFTAgAAOgAAAGZWsZz/BrU/Pt/t7wYY7D8AAPw+WwEAAAAAAAABVAIAADoAAABachud7bu1Pz7f7e8GGOw/AAD9PmsBAAAAAAAAAVUCAAA6AAAA2q4IwgJXtj90wcwf4BvsPwCA/T5rAQAAAAAAAAFWAgAAOgAAAF7r9eYX8rY/dMHMH+Ab7D8AgP0+ewEAAAAAAAABVwIAADoAAAAuuCSeQIC3P6ijq0+5H+w/AAD+PnsBAAAAAAAAAVgCAAA6AAAAtvQRw1UbuD+oo6tPuR/sPwAA/j6KAQAAAAAAAAFZAgAAOgAAAIbBQHp+qbg/3oWKf5Ij7D8AAP4+igEAAAAAAAABWgIAADoAAAAK/i2fk0S5P96Fin+SI+w/AAD/PpoBAAAAAAAAAVsCAAA6AAAAkjobxKjfuT/ehYp/kiPsPwCA/z6aAQAAAAAAAAFcAgAAOgAAAMrmxlaqh7o/3oWKf5Ij7D8AAAI/qQEAAAAAAAABXQIAADoAAAAKk3Lpqy+7PxJoaa9rJ+w/AAADP6kBAAAAAAAAAV4CAAA6AAAAis9fDsHKuz8SaGmvayfsPwBABD+5AQAAAAAAAAFfAgAAOgAAABIMTTPWZbw/SEpI30Qr7D8AwAQ/uQEAAAAAAAABYAIAADoAAACWSDpY6wC9P3wsJw8eL+w/AIAFP7kBAAAAAAAAAWECAAA6AAAAGoUnfQCcvT/m8ORu0DbsPwDABT/JAQAAAAAAAAFiAgAAOgAAAOpRVjQpKr4/GtPDnqk67D8AgAY/yQEAAAAAAAABYwIAADoAAAByjkNZPsW+P4iXgf5bQuw/AMAGP9gBAAAAAAAAAWQCAAA6AAAAjuuzonpGvz+8eWAuNUbsPwCABz/YAQAAAAAAAAFlAgAAOgAAAKJIJOy2x78/Jj4ejudN7D8AwAc/6AEAAAAAAAABZgIAADoAAADfUsqaeSTAPyY+Ho7nTew/AEAHP+gBAAAAAAAAAWcCAAA6AAAARblh9o1rwD+QAtztmVXsPwAABz/4AQAAAAAAAAFoAgAAOgAAAK0f+VGissA/xOS6HXNZ7D8AgAc/+AEAAAAAAAABaQIAADoAAADL9U4bowbBPy6peH0lYew/AMAHPwcCAAAAAAAAAWoCAAA6AAAA68uk5KNawT9ii1et/mTsPwCACD8HAgAAAAAAAAFrAgAAOgAAAOPZ2eQatcE/mG023ddo7D8AwAg/FwIAAAAAAAABbAIAADoAAAD/ry+uGwnCP8xPFQ2xbOw/AIAJPxcCAAAAAAAAAW0CAAA6AAAA971krpJjwj82FNNsY3TsPwDACT8mAgAAAAAAAAFuAgAAOgAAADlc20AdscI/bPaxnDx47D8AgAo/JgIAAAAAAAABbwIAADoAAABXMjEKHgXDP9a6b/zuf+w/AMAKPzYCAAAAAAAAAXACAAA6AAAAv5jIZTJMwz8KnU4syIPsPwDACj82AgAAAAAAAAFxAgAAOgAAAN9uHi8zoMM/Pn8tXKGH7D8AAAs/RgIAAAAAAAABcgIAADoAAAAfDZXBve3DPz5/LVyhh+w/AIALP0YCAAAAAAAAAXMCAAA6AAAAGRvKwTRIxD90YQyMeovsPwDACz9VAgAAAAAAAAF0AgAAOgAAABEp/8GrosQ/dGEMjHqL7D8AwAs/VQIAAAAAAAABdQIAADoAAAC9pvIvDwrFP3RhDIx6i+w/AAAMP2UCAAAAAAAAAXYCAAA6AAAAk+wGZ/xqxT90YQyMeovsPwAADD9lAgAAAAAAAAF3AgAAOgAAAGUyG57py8U/qEPru1OP7D8AAAw/dQIAAAAAAAABeAIAADoAAABfQFCeYCbGP94lyussk+w/AAAOP3UCAAAAAAAAAXkCAAA6AAAAV06FnteAxj8SCKkbBpfsPwAADz91AgAAAAAAAAF6AgAAOgAAAHMk22fY1MY/EgipGwaX7D8AQBE/lAIAAAAAAAABewIAADoAAAC3wlH6YiLHP0jqh0vfmuw/AEASP5QCAAAAAAAAAXwCAAA6AAAA+WDIjO1vxz9I6odL35rsPwBAEj+UAgAAAAAAAAF9AgAAOgAAAGHHX+gBt8c/SOqHS9+a7D8AABI/lAIAAAAAAAABfgIAADoAAACjZdZ6jATIP0jqh0vfmuw/AAATP6MCAAAAAAAAAX8CAAA6AAAAwTssRI1YyD9I6odL35rsPwCAEz+jAgAAAAAAAAGAAgAAOgAAAN8Rgg2OrMg/EgipGwaX7D8AwBI/swIAAAAAAAABgQIAADoAAAD759fWjgDJPxIIqRsGl+w/AEASP7MCAAAAAAAAAYICAAA6AAAA8/UM1wVbyT8SCKkbBpfsPwAAEz/DAgAAAAAAAAGDAgAAOgAAABPMYqAGr8k/EgipGwaX7D8AgBM/wwIAAAAAAAABhAIAADoAAAAxorhpBwPKPxIIqRsGl+w/AMATP+ICAAAAAAAAAYUCAAA6AAAAc0Av/JFQyj/eJcrrLJPsPwAAFD/iAgAAAAAAAAGGAgAAOgAAANumxleml8o/3iXK6yyT7D8AABQ/4gIAAAAAAAABhwIAADoAAABn1X58RNjKP94lyussk+w/AAAUP+ICAAAAAAAAAYgCAAA6AAAA9QM3oeIYyz+oQ+u7U4/sPwCAFD/yAgAAAAAAAAGJAgAAOgAAAKX6D48KU8s/qEPru1OP7D8AwBQ/8gIAAAAAAAABigIAADoAAABZ8eh8Mo3LP6hD67tTj+w/AIAVPwEDAAAAAAAAAYsCAAA6AAAAL7DiM+TAyz+oQ+u7U4/sPwDAFT8BAwAAAAAAAAGMAgAAOgAAAAVv3OqV9Ms/dGEMjHqL7D8AwBU/EQMAAAAAAAABjQIAADoAAAC7ZbXYvS7MPz5/LVyhh+w/AAAWPxEDAAAAAAAAAY4CAAA6AAAAaVyOxuVozD8KnU4syIPsPwBAFT8gAwAAAAAAAAGPAgAAOgAAAB1TZ7QNo8w/1rpv/O5/7D8AABU/IAMAAAAAAAABkAIAADoAAACFuf4PIurMP6DYkMwVfOw/AAAVPyADAAAAAAAAAZECAAA6AAAAEei2NMAqzT+g2JDMFXzsPwAAFT9AAwAAAAAAAAGSAgAAOgAAAJ0Wb1lea80/bPaxnDx47D8AgBU/QAMAAAAAAAABkwIAADoAAABPDUhHhqXNP2z2sZw8eOw/AMAVP0ADAAAAAAAAAZQCAAA6AAAAJcxB/jfZzT82FNNsY3TsPwDAFT9AAwAAAAAAAAGVAgAAOgAAAPuKO7XpDM4/NhTTbGN07D8AABY/TwMAAAAAAAABlgIAADoAAAD5EVY1JTrOPzYU02xjdOw/AIAWP08DAAAAAAAAAZcCAAA6AAAA9ZhwtWBnzj9s9rGcPHjsPwDAFj9fAwAAAAAAAAGYAgAAOgAAABfoq/4ljs4/bPaxnDx47D8AQBY/XwMAAAAAAAABmQIAADoAAABd/wcRda7OP2z2sZw8eOw/AAAWP28DAAAAAAAAAZoCAAA6AAAApRZkI8TOzj82FNNsY3TsPwCAFj9vAwAAAAAAAAGbAgAAOgAAABH24P6c6M4/NhTTbGN07D8AwBY/fgMAAAAAAAABnAIAADoAAAB71V3adQLPPzYU02xjdOw/AEAWP34DAAAAAAAAAZ0CAAA6AAAA57TatU4czz82FNNsY3TsPwAAFj+OAwAAAAAAAAGeAgAAOgAAAJ0kmSM7Kc8/AjL0PIpw7D8AABY/jgMAAAAAAAABnwIAADoAAAArzDbInTzPPwIy9DyKcOw/AAAWP44DAAAAAAAAAaACAAA6AAAAK8w2yJ08zz8CMvQ8inDsPwDAFD+dAwAAAAAAAAGhAgAAOgAAACvMNsidPM8/AjL0PIpw7D8AQBQ/nQMAAAAAAAABogIAADoAAAArzDbInTzPPwIy9DyKcOw/AMAQP50DAAAAAAAAAaMCAAA6AAAA4zv1NYpJzz8CMvQ8inDsPwAADz+dAwAAAAAAAAGkAgAAOgAAAOM79TWKSc8/AjL0PIpw7D8AQAg/rQMAAAAAAAABpQIAADoAAADjO/U1iknPPwIy9DyKcOw/AAAFP60DAAAAAAAAAaYCAAA6AAAA4zv1NYpJzz8CMvQ8inDsPwAA8z6tAwAAAAAAAAGnAgAAOgAAAOM79TWKSc8/AjL0PIpw7D8AAOk+rQMAAAAAAAABqAIAADoAAADjO/U1iknPPwIy9DyKcOw/AICiPr0DAAAAAAAAAakCAAA6AAAA4zv1NYpJzz8CMvQ8inDsPwCAgz69AwAAAAAAAAGqAgAAOgAAAAsEFv8TQ88/AjL0PIpw7D8AAGM+vQMAAAAAAAABqwIAADoAAAArzDbInTzPPwIy9DyKcOw/AABYPr0DAAAAAAAAAawCAAA6AAAAZvP7JSw06j8eqOslzYnpPwAAjz4AAAAAAAAAAAGtAgAAOgAAADj5kuo/POo/JhNGFQud6T8AgMM+DwAAAAAAAAABrgIAADoAAAA4+ZLqPzzqP7xOiLVYlek/AIDPPg8AAAAAAAAAAa8CAAA6AAAAOPmS6j886j+IbKmFf5HpPwAA2D4PAAAAAAAAAAGwAgAAOgAAABxjupMYQeo/vE6ItViV6T8AAOA+HwAAAAAAAAABsQIAADoAAAAK/ymvU0TqP7xOiLVYlek/AIDkPh8AAAAAAAAAAbICAAA6AAAA9pqZyo5H6j+8Toi1WJXpPwCA5j4fAAAAAAAAAAGzAgAAOgAAAOI2CebJSuo/iGyphX+R6T8AgOc+LgAAAAAAAAABtAIAADoAAADS0ngBBU7qP4hsqYV/kek/AADoPi4AAAAAAAAAAbUCAAA6AAAAyKAwj6JP6j9SispVpo3pPwCA4z4uAAAAAAAAAAG2AgAAOgAAALY8oKrdUuo/UorKVaaN6T8AgOE+PgAAAAAAAAABtwIAADoAAACi2A/GGFbqP7xOiLVYlek/AADdPj4AAAAAAAAAAbgCAAA6AAAAkHR/4VNZ6j/EueKklqjpPwAA2z4+AAAAAAAAAAG5AgAAOgAAAIhCN2/xWuo/zCQ9lNS76T8AANg+TgAAAAAAAAABugIAADoAAAB+EO/8jlzqPwpydrPr0uk/AIDWPl0AAAAAAAAAAbsCAAA6AAAAbKxeGMpf6j9Iv6/SAurpPwAA1j5dAAAAAAAAAAG8AgAAOgAAAFAWhsGiZOo/vO7HIfME6j8AANY+bQAAAAAAAAABvQIAADoAAAAgHB2GtmzqPy4e4HDjH+o/AADXPm0AAAAAAAAAAb4CAAA6AAAA4L0jZgV46j9saxmQ+jbqPwCA1z5xAAAAAAAAAAG/AgAAOgAAAIz7mWGPhuo/dNZzfzhK6j8AANk+cQAAAAAAAAABwAIAADoAAAAm1X94VJjqP0hf7z6dWeo/AIDZPpAAAAAAAAAAAcECAAA6AAAArkrVqlSt6j/mBYzOKGXqPwCA4T6QAAAAAAAAAAHCAgAAOgAAADbAKt1Uwuo/Guhq/gFp6j8AAOU+kAAAAAAAAAABwwIAADoAAAC8NYAPVdfqP+YFjM4oZeo/AADkPpAAAAAAAAAAAcQCAAA6AAAAMkdFXZDv6j98Qc5udl3qPwAA4z6fAAAAAAAAAAHFAgAAOgAAAJwmwjhpCes/dNZzfzhK6j8AAOI+nwAAAAAAAAABxgIAADoAAADsb2a9GijrPwKnWzBIL+o/AADiPq8AAAAAAAAAAccCAAA6AAAAGPHpeEJN6z9alWSxfhDqPwAA2D6vAAAAAAAAAAHIAgAAOgAAAERybTRqcus/soNtMrXx6T8AgNM+vwAAAAAAAAAByQIAADoAAABs8/DvkZfrP6CtuFM5y+k/AACRPr8AAAAAAAAAAcoCAAA6AAAAoKa8HRy76z+Q1wN1vaTpPwAAZj7OAAAAAAAAAAHLAgAAOgAAAN6L0L0I3es/Sh9wZmh66T8AAEM+zgAAAAAAAAABzAIAADoAAAAaceRd9f7rPwRn3FcTUOk/AAA4Pu4AAAAAAAAAAc0CAAA6AAAAGPHpeEJN6z+UmA5WtBnvPwCAqz4AAAAAAAAAAAHOAgAAOgAAACpVel0HSus/aCGKFRkp7z8AAOs+DwAAAAAAAAABzwIAADoAAAAY8el4Qk3rP54DaUXyLO8/AAD5Pg8AAAAAAAAAAdACAAA6AAAA/FoRIhtS6z/S5Ud1yzDvPwCAAT8PAAAAAAAAAAHRAgAAOgAAAPxaESIbUus/0uVHdcsw7z8AQAI/HwAAAAAAAAAB0gIAADoAAADo9oA9VlXrP9LlR3XLMO8/AIABPx8AAAAAAAAAAdMCAAA6AAAA6PaAPVZV6z/S5Ud1yzDvPwCAAD8fAAAAAAAAAAHUAgAAOgAAAODEOMvzVus/BsgmpaQ07z8AAAA/HwAAAAAAAAAB1QIAADoAAADgxDjL81brPwbIJqWkNO8/AAAAPy8AAAAAAAAAAdYCAAA6AAAA1pLwWJFY6z88qgXVfTjvPwAAAD8vAAAAAAAAAAHXAgAAOgAAAM5gqOYuWus/cIzkBFc87z8AgP0+LwAAAAAAAAAB2AIAADoAAADELmB0zFvrP9pQomQJRO8/AID8Pi8AAAAAAAAAAdkCAAA6AAAAxC5gdMxb6z9EFWDEu0vvPwAA+z4+AAAAAAAAAAHaAgAAOgAAALr8FwJqXes/4rv8U0dX7z8AAPo+TgAAAAAAAAAB2wIAADoAAACyys+PB1/rP7REeBOsZu8/AAD5Pk4AAAAAAAAAAdwCAAA6AAAAnmY/q0Ji6z+8r9IC6nnvPwAA+D5eAAAAAAAAAAHdAgAAOgAAAIwCr8Z9Zes/jjhOwk6J7z8AAPg+bQAAAAAAAAAB3gIAADoAAABwbNZvVmrrP2LByYGzmO8/AAD4Pm0AAAAAAAAAAd8CAAA6AAAAVNb9GC9v6z88SkVBGKjvPwAA+z59AAAAAAAAAAHgAgAAOgAAADAO3U+ldes/ENPAAH237z8AgPw+fQAAAAAAAAAB4QIAADoAAAAAFHQUuX3rP655XZAIw+8/AIABP30AAAAAAAAAAeICAAA6AAAAyufCZmqH6z9MIPoflM7vPwAAAz+MAAAAAAAAAAHjAgAAOgAAAIiJyUa5kus/ggLZT23S7z8AQAU/nAAAAAAAAAAB5AIAADoAAAA0xz9CQ6HrP0wg+h+Uzu8/AEAGP6wAAAAAAAAAAeUCAAA6AAAAzqAlWQiz6z+ueV2QCMPvPwAACj+sAAAAAAAAAAHmAgAAOgAAAGBIw/1qxus/pg4Docqv7z8AwAs/rAAAAAAAAAAB5wIAADoAAADmvRgwa9vrP8QaLfInje8/AEANP8sAAAAAAAAAAegCAAA6AAAAZgEm8Ajy6z+0RHgTrGbvPwDADT/LAAAAAAAAAAHpAgAAOgAAAOJEM7CmCOw/cIzkBFc87z8AwAw/ywAAAAAAAAAB6gIAADoAAABYVvj94SDsP/bxccYoDu8/AEAMP8sAAAAAAAAAAesCAAA6AAAAxDV12bo67D98V/+H+t/uPwAABj/bAAAAAAAAAAHsAgAAOgAAAByxYdDOV+w/YhbwuUCm7j8AAAM/2wAAAAAAAAAB7QIAADoAAABalnVwu3nsP94QI4zUZO4/AACgPvoAAAAAAAAAAe4CAAA6AAAAlnuJEKib7D+GgtqeAxTuPwAAZD76AAAAAAAAAAHvAgAAOgAAALjKxFltwuw/MPSRsTLD7T8AACs++gAAAAAAAAAL"/>
</p:tagLst>
</file>

<file path=ppt/tags/tag65.xml><?xml version="1.0" encoding="utf-8"?>
<p:tagLst xmlns:a="http://schemas.openxmlformats.org/drawingml/2006/main" xmlns:r="http://schemas.openxmlformats.org/officeDocument/2006/relationships" xmlns:p="http://schemas.openxmlformats.org/presentationml/2006/main">
  <p:tag name="ATHENA.MIXSHAPE" val="|streamable=true|audioOnly=true|recordStart=67745|recordEnd=170108|recordLength=170160|start=67745|end=170108|audioFormat={00001610-0000-0010-8000-00AA00389B71}|audioRate=44100|muted=false|volume=0.8|fadeIn=0|fadeOut=0|videoFormat={34363248-0000-0010-8000-00AA00389B71}|videoRate=15|videoWidth=256|videoHeight=256"/>
</p:tagLst>
</file>

<file path=ppt/tags/tag66.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EMAAABEAAAABwMAAAAAAQAAAIAAAAAECUlua0F0b21WMQIAAAAJBAAAAAkFAAAACQYAAAAJBwAAAAkIAAAACQkAAAAJCgAAAAkLAAAACQwAAAAJDQAAAAkOAAAACQ8AAAAJEAAAAAkRAAAACRIAAAAJEwAAAAkUAAAACRUAAAAJFgAAAAkXAAAACRgAAAAJGQAAAAkaAAAACRsAAAAJHAAAAAkdAAAACR4AAAAJHwAAAAkgAAAACSEAAAAJIgAAAAkjAAAACSQAAAAJJQAAAAkmAAAACScAAAAJKAAAAAkpAAAACSoAAAAJKwAAAAksAAAACS0AAAAJLgAAAAkvAAAACTAAAAAJMQAAAAkyAAAACTMAAAAJNAAAAAk1AAAACTYAAAAJNwAAAAk4AAAACTkAAAAJOgAAAAk7AAAACTwAAAAJPQAAAAk+AAAACT8AAAAJQAAAAAlBAAAACUIAAAAJQwAAAAlEAAAACUUAAAAJRgAAAA09BQQAAAALUGVuU3Ryb2tlVjEEAAAACkF0dHJpYnV0ZXMFVHJhY2UJU3RhcnRUaW1lBFR5cGUEBAAED1BlbkF0dHJpYnV0ZXNWMQIAAAAKSW5rVHJhY2VWMQIAAAAQDEFjdGlvblR5cGVWMQIAAAACAAAACUcAAAAJSAAAAJoqAAAAAAAABbf///8MQWN0aW9uVHlwZVYxAQAAAAd2YWx1ZV9fAAgCAAAAAAAAAAEFAAAABAAAAAlKAAAACUsAAABENQAAAAAAAAG0////t////wAAAAABBgAAAAQAAAAJTQAAAAlOAAAAZjsAAAAAAAABsf///7f///8AAAAAAQcAAAAEAAAACVAAAAAJUQAAANtAAAAAAAAAAa7///+3////AAAAAAEIAAAABAAAAAlTAAAACVQAAABBQwAAAAAAAAGr////t////wAAAAABCQAAAAQAAAAJVgAAAAlXAAAAFkUAAAAAAAABqP///7f///8AAAAAAQoAAAAEAAAACVkAAAAJWgAAAAhLAAAAAAAAAaX///+3////AAAAAAELAAAABAAAAAlcAAAACV0AAAA/TQAAAAAAAAGi////t////wAAAAABDAAAAAQAAAAJXwAAAAlgAAAAA08AAAAAAAABn////7f///8AAAAAAQ0AAAAEAAAACWIAAAAJYwAAAEpRAAAAAAAAAZz///+3////AAAAAAEOAAAABAAAAAllAAAACWYAAAAkUwAAAAAAAAGZ////t////wAAAAABDwAAAAQAAAAJaAAAAAlpAAAAfFQAAAAAAAABlv///7f///8AAAAAARAAAAAEAAAACWsAAAAJbAAAAGNVAAAAAAAAAZP///+3////AAAAAAERAAAABAAAAAluAAAACW8AAACdWQAAAAAAAAGQ////t////wAAAAABEgAAAAQAAAAJcQAAAAlyAAAAQVwAAAAAAAABjf///7f///8AAAAAARMAAAAEAAAACXQAAAAJdQAAAGheAAAAAAAAAYr///+3////AAAAAAEUAAAABAAAAAl3AAAACXgAAADYYAAAAAAAAAGH////t////wAAAAABFQAAAAQAAAAJegAAAAl7AAAAHmMAAAAAAAABhP///7f///8AAAAAARYAAAAEAAAACX0AAAAJfgAAAJVkAAAAAAAAAYH///+3////AAAAAAEXAAAABAAAAAmAAAAACYEAAADSZQAAAAAAAAF+////t////wAAAAABGAAAAAQAAAAJgwAAAAmEAAAA350AAAAAAAABe////7f///8AAAAAARkAAAAEAAAACYYAAAAJhwAAAG6gAAAAAAAAAXj///+3////AAAAAAEaAAAABAAAAAmJAAAACYoAAADiowAAAAAAAAF1////t////wAAAAABGwAAAAQAAAAJjAAAAAmNAAAAxaUAAAAAAAABcv///7f///8AAAAAARwAAAAEAAAACY8AAAAJkAAAAOynAAAAAAAAAW////+3////AAAAAAEdAAAABAAAAAmSAAAACZMAAAC3qAAAAAAAAAFs////t////wAAAAABHgAAAAQAAAAJlQAAAAmWAAAAHaoAAAAAAAABaf///7f///8AAAAAAR8AAAAEAAAACZgAAAAJmQAAAGSsAAAAAAAAAWb///+3////AAAAAAEgAAAABAAAAAmbAAAACZwAAADUwgAAAAAAAAFj////t////wAAAAABIQAAAAQAAAAJngAAAAmfAAAA+M4AAAAAAAABYP///7f///8AAAAAASIAAAAEAAAACaEAAAAJogAAAELXAAAAAAAAAV3///+3////AAAAAAEjAAAABAAAAAmkAAAACaUAAABm3wAAAAAAAAFa////t////wAAAAABJAAAAAQAAAAJpwAAAAmoAAAA3OEAAAAAAAABV////7f///8AAAAAASUAAAAEAAAACaoAAAAJqwAAAK7kAAAAAAAAAVT///+3////AAAAAAEmAAAABAAAAAmtAAAACa4AAAAT5wAAAAAAAAFR////t////wAAAAABJwAAAAQAAAAJsAAAAAmxAAAAaugAAAAAAAABTv///7f///8AAAAAASgAAAAEAAAACbMAAAAJtAAAAIPpAAAAAAAAAUv///+3////AAAAAAEpAAAABAAAAAm2AAAACbcAAACm6wAAAAAAAAFI////t////wAAAAABKgAAAAQAAAAJuQAAAAm6AAAAM+wAAAAAAAABRf///7f///8AAAAAASsAAAAEAAAACbwAAAAJvQAAAJXwAAAAAAAAAUL///+3////AAAAAAEsAAAABAAAAAm/AAAACcAAAAAj8wAAAAAAAAE/////t////wAAAAABLQAAAAQAAAAJwgAAAAnDAAAAOhIBAAAAAAABPP///7f///8AAAAAAS4AAAAEAAAACcUAAAAJxgAAAJsbAQAAAAAAATn///+3////AAAAAAEvAAAABAAAAAnIAAAACckAAABhHQEAAAAAAAE2////t////wAAAAABMAAAAAQAAAAJywAAAAnMAAAASx4BAAAAAAABM////7f///8AAAAAATEAAAAEAAAACc4AAAAJzwAAAFIgAQAAAAAAATD///+3////AAAAAAEyAAAABAAAAAnRAAAACdIAAAAzJAEAAAAAAAEt////t////wAAAAABMwAAAAQAAAAJ1AAAAAnVAAAA0iYBAAAAAAABKv///7f///8AAAAAATQAAAAEAAAACdcAAAAJ2AAAAMYoAQAAAAAAASf///+3////AAAAAAE1AAAABAAAAAnaAAAACdsAAAAmKgEAAAAAAAEk////t////wAAAAABNgAAAAQAAAAJ3QAAAAneAAAAPysBAAAAAAABIf///7f///8AAAAAATcAAAAEAAAACeAAAAAJ4QAAACovAQAAAAAAAR7///+3////AAAAAAE4AAAABAAAAAnjAAAACeQAAAAJMgEAAAAAAAEb////t////wAAAAABOQAAAAQAAAAJ5gAAAAnnAAAAJjwBAAAAAAABGP///7f///8AAAAAAToAAAAEAAAACekAAAAJ6gAAAN89AQAAAAAAARX///+3////AAAAAAE7AAAABAAAAAnsAAAACe0AAACEPwEAAAAAAAES////t////wAAAAABPAAAAAQAAAAJ7wAAAAnwAAAAIUcBAAAAAAABD////7f///8AAAAAAT0AAAAEAAAACfIAAAAJ8wAAADtLAQAAAAAAAQz///+3////AAAAAAE+AAAABAAAAAn1AAAACfYAAAAVTQEAAAAAAAEJ////t////wAAAAABPwAAAAQAAAAJ+AAAAAn5AAAAD04BAAAAAAABBv///7f///8AAAAAAUAAAAAEAAAACfsAAAAJ/AAAADJQAQAAAAAAAQP///+3////AAAAAAFBAAAABAAAAAn+AAAACf8AAADqUQEAAAAAAAEA////t////wAAAAABQgAAAAQAAAAJAQEAAAkCAQAAlVMBAAAAAAAB/f7//7f///8AAAAAAUMAAAAEAAAACQQBAAAJBQEAAApWAQAAAAAAAfr+//+3////AAAAAAFEAAAABAAAAAkHAQAACQgBAAAhWAEAAAAAAAH3/v//t////wAAAAABRQAAAAQAAAAJCgEAAAkLAQAA1VkBAAAAAAAB9P7//7f///8AAAAAAUYAAAAEAAAACQ0BAAAJDgEAAANbAQAAAAAAAfH+//+3////AAAAAAVHAAAAD1BlbkF0dHJpYnV0ZXNWMQoAAAAHX2NvbG9yQQdfY29sb3JSB19jb2xvckcHX2NvbG9yQgpGaXRUb0N1cnZlBkhlaWdodA5JZ25vcmVQcmVzc3VyZQ1Jc0hpZ2hsaWdodGVyBVNoYXBlBVdpZHRoAAAAAAAAAAAEAAICAgIBBgEBDEJydXNoU2hhcGVWMQIAAAAGAgAAAP8AAP8AAAAAAAAACEAAAAXw/v//DEJydXNoU2hhcGVWMQEAAAAHdmFsdWVfXwAIAgAAAAEAAAAAAAAAAAAIQAVIAAAACklua1RyYWNlVjEDAAAADUxpc3RgMStfaXRlbXMMTGlzdGAxK19zaXplD0xpc3RgMStfdmVyc2lvbgQAABhTaGFyZWQuSW5raW5nLklua1BvaW50W10CAAAACAgCAAAACREBAACEAAAAhAAAAAFKAAAARwAAAP8AAP8AAAAAAAAACEAAAAHu/v//8P7//wEAAAAAAAAAAAAIQAFLAAAASAAAAAkTAQAALAAAACwAAAABTQAAAEcAAAD/AAD/AAAAAAAAAAhAAAAB7P7///D+//8BAAAAAAAAAAAACEABTgAAAEgAAAAJFQEAAEcAAABHAAAAAVAAAABHAAAA/wAA/wAAAAAAAAAIQAAAAer+///w/v//AQAAAAAAAAAAAAhAAVEAAABIAAAACRcBAAA9AAAAPQAAAAFTAAAARwAAAP8AAP8AAAAAAAAACEAAAAHo/v//8P7//wEAAAAAAAAAAAAIQAFUAAAASAAAAAkZAQAALgAAAC4AAAABVgAAAEcAAAD/AAD/AAAAAAAAAAhAAAAB5v7///D+//8BAAAAAAAAAAAACEABVwAAAEgAAAAJGwEAAHAAAABwAAAAAVkAAABHAAAA/wAA/wAAAAAAAAAIQAAAAeT+///w/v//AQAAAAAAAAAAAAhAAVoAAABIAAAACR0BAAAcAAAAHAAAAAFcAAAARwAAAP8AAP8AAAAAAAAACEAAAAHi/v//8P7//wEAAAAAAAAAAAAIQAFdAAAASAAAAAkfAQAAIQAAACEAAAABXwAAAEcAAAD/AAD/AAAAAAAAAAhAAAAB4P7///D+//8BAAAAAAAAAAAACEABYAAAAEgAAAAJIQEAADgAAAA4AAAAAWIAAABHAAAA/wAA/wAAAAAAAAAIQAAAAd7+///w/v//AQAAAAAAAAAAAAhAAWMAAABIAAAACSMBAAAyAAAAMgAAAAFlAAAARwAAAP8AAP8AAAAAAAAACEAAAAHc/v//8P7//wEAAAAAAAAAAAAIQAFmAAAASAAAAAklAQAAHgAAAB4AAAABaAAAAEcAAAD/AAD/AAAAAAAAAAhAAAAB2v7///D+//8BAAAAAAAAAAAACEABaQAAAEgAAAAJJwEAABQAAAAUAAAAAWsAAABHAAAA/wAA/wAAAAAAAAAIQAAAAdj+///w/v//AQAAAAAAAAAAAAhAAWwAAABIAAAACSkBAAAhAAAAIQAAAAFuAAAARwAAAP8AAP8AAAAAAAAACEAAAAHW/v//8P7//wEAAAAAAAAAAAAIQAFvAAAASAAAAAkrAQAAJwAAACcAAAABcQAAAEcAAAD/AAD/AAAAAAAAAAhAAAAB1P7///D+//8BAAAAAAAAAAAACEABcgAAAEgAAAAJLQEAADQAAAA0AAAAAXQAAABHAAAA/wAA/wAAAAAAAAAIQAAAAdL+///w/v//AQAAAAAAAAAAAAhAAXUAAABIAAAACS8BAAA6AAAAOgAAAAF3AAAARwAAAP8AAP8AAAAAAAAACEAAAAHQ/v//8P7//wEAAAAAAAAAAAAIQAF4AAAASAAAAAkxAQAAPQAAAD0AAAABegAAAEcAAAD/AAD/AAAAAAAAAAhAAAABzv7///D+//8BAAAAAAAAAAAACEABewAAAEgAAAAJMwEAACIAAAAiAAAAAX0AAABHAAAA/wAA/wAAAAAAAAAIQAAAAcz+///w/v//AQAAAAAAAAAAAAhAAX4AAABIAAAACTUBAAAWAAAAFgAAAAGAAAAARwAAAP8AAP8AAAAAAAAACEAAAAHK/v//8P7//wEAAAAAAAAAAAAIQAGBAAAASAAAAAk3AQAAPQAAAD0AAAABgwAAAEcAAAD/AAD/AAAAAAAAAAhAAAAByP7///D+//8BAAAAAAAAAAAACEABhAAAAEgAAAAJOQEAAEMAAABDAAAAAYYAAABHAAAA/wAA/wAAAAAAAAAIQAAAAcb+///w/v//AQAAAAAAAAAAAAhAAYcAAABIAAAACTsBAABkAAAAZAAAAAGJAAAARwAAAP8AAP8AAAAAAAAACEAAAAHE/v//8P7//wEAAAAAAAAAAAAIQAGKAAAASAAAAAk9AQAADAAAAAwAAAABjAAAAEcAAAD/AAD/AAAAAAAAAAhAAAABwv7///D+//8BAAAAAAAAAAAACEABjQAAAEgAAAAJPwEAADsAAAA7AAAAAY8AAABHAAAA/wAA/wAAAAAAAAAIQAAAAcD+///w/v//AQAAAAAAAAAAAAhAAZAAAABIAAAACUEBAAATAAAAEwAAAAGSAAAARwAAAP8AAP8AAAAAAAAACEAAAAG+/v//8P7//wEAAAAAAAAAAAAIQAGTAAAASAAAAAlDAQAAJwAAACcAAAABlQAAAEcAAAD/AAD/AAAAAAAAAAhAAAABvP7///D+//8BAAAAAAAAAAAACEABlgAAAEgAAAAJRQEAADgAAAA4AAAAAZgAAABHAAAA/wAA/wAAAAAAAAAIQAAAAbr+///w/v//AQAAAAAAAAAAAAhAAZkAAABIAAAACUcBAAAqAAAAKgAAAAGbAAAARwAAAP8AAP8AAAAAAAAACEAAAAG4/v//8P7//wEAAAAAAAAAAAAIQAGcAAAASAAAAAlJAQAAtAAAALQAAAABngAAAEcAAAD/AAD/AAAAAAAAAAhAAAABtv7///D+//8BAAAAAAAAAAAACEABnwAAAEgAAAAJSwEAAIoAAACKAAAAAaEAAABHAAAA/wAA/wAAAAAAAAAIQAAAAbT+///w/v//AQAAAAAAAAAAAAhAAaIAAABIAAAACU0BAAA0AAAANAAAAAGkAAAARwAAAP8AAP8AAAAAAAAACEAAAAGy/v//8P7//wEAAAAAAAAAAAAIQAGlAAAASAAAAAlPAQAAQQAAAEEAAAABpwAAAEcAAAD/AAD/AAAAAAAAAAhAAAABsP7///D+//8BAAAAAAAAAAAACEABqAAAAEgAAAAJUQEAAEgAAABIAAAAAaoAAABHAAAA/wAA/wAAAAAAAAAIQAAAAa7+///w/v//AQAAAAAAAAAAAAhAAasAAABIAAAACVMBAABBAAAAQQAAAAGtAAAARwAAAP8AAP8AAAAAAAAACEAAAAGs/v//8P7//wEAAAAAAAAAAAAIQAGuAAAASAAAAAlVAQAAHgAAAB4AAAABsAAAAEcAAAD/AAD/AAAAAAAAAAhAAAABqv7///D+//8BAAAAAAAAAAAACEABsQAAAEgAAAAJVwEAABYAAAAWAAAAAbMAAABHAAAA/wAA/wAAAAAAAAAIQAAAAaj+///w/v//AQAAAAAAAAAAAAhAAbQAAABIAAAACVkBAAAgAAAAIAAAAAG2AAAARwAAAP8AAP8AAAAAAAAACEAAAAGm/v//8P7//wEAAAAAAAAAAAAIQAG3AAAASAAAAAlbAQAAAwAAAAMAAAABuQAAAEcAAAD/AAD/AAAAAAAAAAhAAAABpP7///D+//8BAAAAAAAAAAAACEABugAAAEgAAAAJXQEAAC4AAAAuAAAAAbwAAABHAAAA/wAA/wAAAAAAAAAIQAAAAaL+///w/v//AQAAAAAAAAAAAAhAAb0AAABIAAAACV8BAAAeAAAAHgAAAAG/AAAARwAAAP8AAP8AAAAAAAAACEAAAAGg/v//8P7//wEAAAAAAAAAAAAIQAHAAAAASAAAAAlhAQAAMQAAADEAAAABwgAAAEcAAAD/AAD/AAAAAAAAAAhAAAABnv7///D+//8BAAAAAAAAAAAACEABwwAAAEgAAAAJYwEAAF4AAABeAAAAAcUAAABHAAAA/wAA/wAAAAAAAAAIQAAAAZz+///w/v//AQAAAAAAAAAAAAhAAcYAAABIAAAACWUBAAAqAAAAKgAAAAHIAAAARwAAAP8AAP8AAAAAAAAACEAAAAGa/v//8P7//wEAAAAAAAAAAAAIQAHJAAAASAAAAAlnAQAADQAAAA0AAAABywAAAEcAAAD/AAD/AAAAAAAAAAhAAAABmP7///D+//8BAAAAAAAAAAAACEABzAAAAEgAAAAJaQEAADQAAAA0AAAAAc4AAABHAAAA/wAA/wAAAAAAAAAIQAAAAZb+///w/v//AQAAAAAAAAAAAAhAAc8AAABIAAAACWsBAAAQAAAAEAAAAAHRAAAARwAAAP8AAP8AAAAAAAAACEAAAAGU/v//8P7//wEAAAAAAAAAAAAIQAHSAAAASAAAAAltAQAAQwAAAEMAAAAB1AAAAEcAAAD/AAD/AAAAAAAAAAhAAAABkv7///D+//8BAAAAAAAAAAAACEAB1QAAAEgAAAAJbwEAADEAAAAxAAAAAdcAAABHAAAA/wAA/wAAAAAAAAAIQAAAAZD+///w/v//AQAAAAAAAAAAAAhAAdgAAABIAAAACXEBAAAgAAAAIAAAAAHaAAAARwAAAP8AAP8AAAAAAAAACEAAAAGO/v//8P7//wEAAAAAAAAAAAAIQAHbAAAASAAAAAlzAQAAFwAAABcAAAAB3QAAAEcAAAD/AAD/AAAAAAAAAAhAAAABjP7///D+//8BAAAAAAAAAAAACEAB3gAAAEgAAAAJdQEAAEQAAABEAAAAAeAAAABHAAAA/wAA/wAAAAAAAAAIQAAAAYr+///w/v//AQAAAAAAAAAAAAhAAeEAAABIAAAACXcBAAAgAAAAIAAAAAHjAAAARwAAAP8AAP8AAAAAAAAACEAAAAGI/v//8P7//wEAAAAAAAAAAAAIQAHkAAAASAAAAAl5AQAAOAAAADgAAAAB5gAAAEcAAAD/AAD/AAAAAAAAAAhAAAABhv7///D+//8BAAAAAAAAAAAACEAB5wAAAEgAAAAJewEAABkAAAAZAAAAAekAAABHAAAA/wAA/wAAAAAAAAAIQAAAAYT+///w/v//AQAAAAAAAAAAAAhAAeoAAABIAAAACX0BAAATAAAAEwAAAAHsAAAARwAAAP8AAP8AAAAAAAAACEAAAAGC/v//8P7//wEAAAAAAAAAAAAIQAHtAAAASAAAAAl/AQAACwAAAAsAAAAB7wAAAEcAAAD/AAD/AAAAAAAAAAhAAAABgP7///D+//8BAAAAAAAAAAAACEAB8AAAAEgAAAAJgQEAACEAAAAhAAAAAfIAAABHAAAA/wAA/wAAAAAAAAAIQAAAAX7+///w/v//AQAAAAAAAAAAAAhAAfMAAABIAAAACYMBAAAsAAAALAAAAAH1AAAARwAAAP8AAP8AAAAAAAAACEAAAAF8/v//8P7//wEAAAAAAAAAAAAIQAH2AAAASAAAAAmFAQAADgAAAA4AAAAB+AAAAEcAAAD/AAD/AAAAAAAAAAhAAAABev7///D+//8BAAAAAAAAAAAACEAB+QAAAEgAAAAJhwEAADQAAAA0AAAAAfsAAABHAAAA/wAA/wAAAAAAAAAIQAAAAXj+///w/v//AQAAAAAAAAAAAAhAAfwAAABIAAAACYkBAAAoAAAAKAAAAAH+AAAARwAAAP8AAP8AAAAAAAAACEAAAAF2/v//8P7//wEAAAAAAAAAAAAIQAH/AAAASAAAAAmLAQAAEQAAABEAAAABAQEAAEcAAAD/AAD/AAAAAAAAAAhAAAABdP7///D+//8BAAAAAAAAAAAACEABAgEAAEgAAAAJjQEAAD8AAAA/AAAAAQQBAABHAAAA/wAA/wAAAAAAAAAIQAAAAXL+///w/v//AQAAAAAAAAAAAAhAAQUBAABIAAAACY8BAAA2AAAANgAAAAEHAQAARwAAAP8AAP8AAAAAAAAACEAAAAFw/v//8P7//wEAAAAAAAAAAAAIQAEIAQAASAAAAAmRAQAAIgAAACIAAAABCgEAAEcAAAD/AAD/AAAAAAAAAAhAAAABbv7///D+//8BAAAAAAAAAAAACEABCwEAAEgAAAAJkwEAABgAAAAYAAAAAQ0BAABHAAAA/wAA/wAAAAAAAAAIQAAAAWz+///w/v//AQAAAAAAAAAAAAhAAQ4BAABIAAAACZUBAABGAAAARgAAAAcRAQAAAAEAAAAAAQAABApJbmtQb2ludFYxAgAAAAmWAQAACZcBAAAJmAEAAAmZAQAACZoBAAAJmwEAAAmcAQAACZ0BAAAJngEAAAmfAQAACaABAAAJoQEAAAmiAQAACaMBAAAJpAEAAAmlAQAACaYBAAAJpwEAAAmoAQAACakBAAAJqgEAAAmrAQAACawBAAAJrQEAAAmuAQAACa8BAAAJsAEAAAmxAQAACbIBAAAJswEAAAm0AQAACbUBAAAJtgEAAAm3AQAACbgBAAAJuQEAAAm6AQAACbsBAAAJvAEAAAm9AQAACb4BAAAJvwEAAAnAAQAACcEBAAAJwgEAAAnDAQAACcQBAAAJxQEAAAnGAQAACccBAAAJyAEAAAnJAQAACcoBAAAJywEAAAnMAQAACc0BAAAJzgEAAAnPAQAACdABAAAJ0QEAAAnSAQAACdMBAAAJ1AEAAAnVAQAACdYBAAAJ1wEAAAnYAQAACdkBAAAJ2gEAAAnbAQAACdwBAAAJ3QEAAAneAQAACd8BAAAJ4AEAAAnhAQAACeIBAAAJ4wEAAAnkAQAACeUBAAAJ5gEAAAnnAQAACegBAAAJ6QEAAAnqAQAACesBAAAJ7AEAAAntAQAACe4BAAAJ7wEAAAnwAQAACfEBAAAJ8gEAAAnzAQAACfQBAAAJ9QEAAAn2AQAACfcBAAAJ+AEAAAn5AQAACfoBAAAJ+wEAAAn8AQAACf0BAAAJ/gEAAAn/AQAACQACAAAJAQIAAAkCAgAACQMCAAAJBAIAAAkFAgAACQYCAAAJBwIAAAkIAgAACQkCAAAJCgIAAAkLAgAACQwCAAAJDQIAAAkOAgAACQ8CAAAJEAIAAAkRAgAACRICAAAJEwIAAAkUAgAACRUCAAAJFgIAAAkXAgAACRgCAAAJGQIAAA18BxMBAAAAAQAAAEAAAAAECklua1BvaW50VjECAAAACRoCAAAJGwIAAAkcAgAACR0CAAAJHgIAAAkfAgAACSACAAAJIQIAAAkiAgAACSMCAAAJJAIAAAklAgAACSYCAAAJJwIAAAkoAgAACSkCAAAJKgIAAAkrAgAACSwCAAAJLQIAAAkuAgAACS8CAAAJMAIAAAkxAgAACTICAAAJMwIAAAk0AgAACTUCAAAJNgIAAAk3AgAACTgCAAAJOQIAAAk6AgAACTsCAAAJPAIAAAk9AgAACT4CAAAJPwIAAAlAAgAACUECAAAJQgIAAAlDAgAACUQCAAAJRQIAAA0UBxUBAAAAAQAAAIAAAAAECklua1BvaW50VjECAAAACUYCAAAJRwIAAAlIAgAACUkCAAAJSgIAAAlLAgAACUwCAAAJTQIAAAlOAgAACU8CAAAJUAIAAAlRAgAACVICAAAJUwIAAAlUAgAACVUCAAAJVgIAAAlXAgAACVgCAAAJWQIAAAlaAgAACVsCAAAJXAIAAAldAgAACV4CAAAJXwIAAAlgAgAACWECAAAJYgIAAAljAgAACWQCAAAJZQIAAAlmAgAACWcCAAAJaAIAAAlpAgAACWoCAAAJawIAAAlsAgAACW0CAAAJbgIAAAlvAgAACXACAAAJcQIAAAlyAgAACXMCAAAJdAIAAAl1AgAACXYCAAAJdwIAAAl4AgAACXkCAAAJegIAAAl7AgAACXwCAAAJfQIAAAl+AgAACX8CAAAJgAIAAAmBAgAACYICAAAJgwIAAAmEAgAACYUCAAAJhgIAAAmHAgAACYgCAAAJiQIAAAmKAgAACYsCAAAJjAIAAA05BxcBAAAAAQAAAEAAAAAECklua1BvaW50VjECAAAACY0CAAAJjgIAAAmPAgAACZACAAAJkQIAAAmSAgAACZMCAAAJlAIAAAmVAgAACZYCAAAJlwIAAAmYAgAACZkCAAAJmgIAAAmbAgAACZwCAAAJnQIAAAmeAgAACZ8CAAAJoAIAAAmhAgAACaICAAAJowIAAAmkAgAACaUCAAAJpgIAAAmnAgAACagCAAAJqQIAAAmqAgAACasCAAAJrAIAAAmtAgAACa4CAAAJrwIAAAmwAgAACbECAAAJsgIAAAmzAgAACbQCAAAJtQIAAAm2AgAACbcCAAAJuAIAAAm5AgAACboCAAAJuwIAAAm8AgAACb0CAAAJvgIAAAm/AgAACcACAAAJwQIAAAnCAgAACcMCAAAJxAIAAAnFAgAACcYCAAAJxwIAAAnIAgAACckCAAANAwcZAQAAAAEAAABAAAAABApJbmtQb2ludFYxAgAAAAnKAgAACcsCAAAJzAIAAAnNAgAACc4CAAAJzwIAAAnQAgAACdECAAAJ0gIAAAnTAgAACdQCAAAJ1QIAAAnWAgAACdcCAAAJ2AIAAAnZAgAACdoCAAAJ2wIAAAncAgAACd0CAAAJ3gIAAAnfAgAACeACAAAJ4QIAAAniAgAACeMCAAAJ5AIAAAnlAgAACeYCAAAJ5wIAAAnoAgAACekCAAAJ6gIAAAnrAgAACewCAAAJ7QIAAAnuAgAACe8CAAAJ8AIAAAnxAgAACfICAAAJ8wIAAAn0AgAACfUCAAAJ9gIAAAn3AgAADRIHGwEAAAABAAAAgAAAAAQKSW5rUG9pbnRWMQIAAAAJ+AIAAAn5AgAACfoCAAAJ+wIAAAn8AgAACf0CAAAJ/gIAAAn/AgAACQADAAAJAQMAAAkCAwAACQMDAAAJBAMAAAkFAwAACQYDAAAJBwMAAAkIAwAACQkDAAAJCgMAAAkLAwAACQwDAAAJDQMAAAkOAwAACQ8DAAAJEAMAAAkRAwAACRIDAAAJEwMAAAkUAwAACRUDAAAJFgMAAAkXAwAACRgDAAAJGQMAAAkaAwAACRsDAAAJHAMAAAkdAwAACR4DAAAJHwMAAAkgAwAACSEDAAAJIgMAAAkjAwAACSQDAAAJJQMAAAkmAwAACScDAAAJKAMAAAkpAwAACSoDAAAJKwMAAAksAwAACS0DAAAJLgMAAAkvAwAACTADAAAJMQMAAAkyAwAACTMDAAAJNAMAAAk1AwAACTYDAAAJNwMAAAk4AwAACTkDAAAJOgMAAAk7AwAACTwDAAAJPQMAAAk+AwAACT8DAAAJQAMAAAlBAwAACUIDAAAJQwMAAAlEAwAACUUDAAAJRgMAAAlHAwAACUgDAAAJSQMAAAlKAwAACUsDAAAJTAMAAAlNAwAACU4DAAAJTwMAAAlQAwAACVEDAAAJUgMAAAlTAwAACVQDAAAJVQMAAAlWAwAACVcDAAAJWAMAAAlZAwAACVoDAAAJWwMAAAlcAwAACV0DAAAJXgMAAAlfAwAACWADAAAJYQMAAAliAwAACWMDAAAJZAMAAAllAwAACWYDAAAJZwMAAA0QBx0BAAAAAQAAACAAAAAECklua1BvaW50VjECAAAACWgDAAAJaQMAAAlqAwAACWsDAAAJbAMAAAltAwAACW4DAAAJbwMAAAlwAwAACXEDAAAJcgMAAAlzAwAACXQDAAAJdQMAAAl2AwAACXcDAAAJeAMAAAl5AwAACXoDAAAJewMAAAl8AwAACX0DAAAJfgMAAAl/AwAACYADAAAJgQMAAAmCAwAACYMDAAANBAcfAQAAAAEAAABAAAAABApJbmtQb2ludFYxAgAAAAmEAwAACYUDAAAJhgMAAAmHAwAACYgDAAAJiQMAAAmKAwAACYsDAAAJjAMAAAmNAwAACY4DAAAJjwMAAAmQAwAACZEDAAAJkgMAAAmTAwAACZQDAAAJlQMAAAmWAwAACZcDAAAJmAMAAAmZAwAACZoDAAAJmwMAAAmcAwAACZ0DAAAJngMAAAmfAwAACaADAAAJoQMAAAmiAwAACaMDAAAJpAMAAA0fByEBAAAAAQAAAEAAAAAECklua1BvaW50VjECAAAACaUDAAAJpgMAAAmnAwAACagDAAAJqQMAAAmqAwAACasDAAAJrAMAAAmtAwAACa4DAAAJrwMAAAmwAwAACbEDAAAJsgMAAAmzAwAACbQDAAAJtQMAAAm2AwAACbcDAAAJuAMAAAm5AwAACboDAAAJuwMAAAm8AwAACb0DAAAJvgMAAAm/AwAACcADAAAJwQMAAAnCAwAACcMDAAAJxAMAAAnFAwAACcYDAAAJxwMAAAnIAwAACckDAAAJygMAAAnLAwAACcwDAAAJzQMAAAnOAwAACc8DAAAJ0AMAAAnRAwAACdIDAAAJ0wMAAAnUAwAACdUDAAAJ1gMAAAnXAwAACdgDAAAJ2QMAAAnaAwAACdsDAAAJ3AMAAA0IByMBAAAAAQAAAEAAAAAECklua1BvaW50VjECAAAACd0DAAAJ3gMAAAnfAwAACeADAAAJ4QMAAAniAwAACeMDAAAJ5AMAAAnlAwAACeYDAAAJ5wMAAAnoAwAACekDAAAJ6gMAAAnrAwAACewDAAAJ7QMAAAnuAwAACe8DAAAJ8AMAAAnxAwAACfIDAAAJ8wMAAAn0AwAACfUDAAAJ9gMAAAn3AwAACfgDAAAJ+QMAAAn6AwAACfsDAAAJ/AMAAAn9AwAACf4DAAAJ/wMAAAkABAAACQEEAAAJAgQAAAkDBAAACQQEAAAJBQQAAAkGBAAACQcEAAAJCAQAAAkJBAAACQoEAAAJCwQAAAkMBAAACQ0EAAAJDgQAAA0OByUBAAAAAQAAACAAAAAECklua1BvaW50VjECAAAACQ8EAAAJEAQAAAkRBAAACRIEAAAJEwQAAAkUBAAACRUEAAAJFgQAAAkXBAAACRgEAAAJGQQAAAkaBAAACRsEAAAJHAQAAAkdBAAACR4EAAAJHwQAAAkgBAAACSEEAAAJIgQAAAkjBAAACSQEAAAJJQQAAAkmBAAACScEAAAJKAQAAAkpBAAACSoEAAAJKwQAAAksBAAADQIHJwEAAAABAAAAIAAAAAQKSW5rUG9pbnRWMQIAAAAJLQQAAAkuBAAACS8EAAAJMAQAAAkxBAAACTIEAAAJMwQAAAk0BAAACTUEAAAJNgQAAAk3BAAACTgEAAAJOQQAAAk6BAAACTsEAAAJPAQAAAk9BAAACT4EAAAJPwQAAAlABAAADQwHKQEAAAABAAAAQAAAAAQKSW5rUG9pbnRWMQIAAAAJQQQAAAlCBAAACUMEAAAJRAQAAAlFBAAACUYEAAAJRwQAAAlIBAAACUkEAAAJSgQAAAlLBAAACUwEAAAJTQQAAAlOBAAACU8EAAAJUAQAAAlRBAAACVIEAAAJUwQAAAlUBAAACVUEAAAJVgQAAAlXBAAACVgEAAAJWQQAAAlaBAAACVsEAAAJXAQAAAldBAAACV4EAAAJXwQAAAlgBAAACWEEAAANHwcrAQAAAAEAAABAAAAABApJbmtQb2ludFYxAgAAAAliBAAACWMEAAAJZAQAAAllBAAACWYEAAAJZwQAAAloBAAACWkEAAAJagQAAAlrBAAACWwEAAAJbQQAAAluBAAACW8EAAAJcAQAAAlxBAAACXIEAAAJcwQAAAl0BAAACXUEAAAJdgQAAAl3BAAACXgEAAAJeQQAAAl6BAAACXsEAAAJfAQAAAl9BAAACX4EAAAJfwQAAAmABAAACYEEAAAJggQAAAmDBAAACYQEAAAJhQQAAAmGBAAACYcEAAAJiAQAAA0ZBy0BAAAAAQAAAEAAAAAECklua1BvaW50VjECAAAACYkEAAAJigQAAAmLBAAACYwEAAAJjQQAAAmOBAAACY8EAAAJkAQAAAmRBAAACZIEAAAJkwQAAAmUBAAACZUEAAAJlgQAAAmXBAAACZgEAAAJmQQAAAmaBAAACZsEAAAJnAQAAAmdBAAACZ4EAAAJnwQAAAmgBAAACaEEAAAJogQAAAmjBAAACaQEAAAJpQQAAAmmBAAACacEAAAJqAQAAAmpBAAACaoEAAAJqwQAAAmsBAAACa0EAAAJrgQAAAmvBAAACbAEAAAJsQQAAAmyBAAACbMEAAAJtAQAAAm1BAAACbYEAAAJtwQAAAm4BAAACbkEAAAJugQAAAm7BAAACbwEAAANDAcvAQAAAAEAAABAAAAABApJbmtQb2ludFYxAgAAAAm9BAAACb4EAAAJvwQAAAnABAAACcEEAAAJwgQAAAnDBAAACcQEAAAJxQQAAAnGBAAACccEAAAJyAQAAAnJBAAACcoEAAAJywQAAAnMBAAACc0EAAAJzgQAAAnPBAAACdAEAAAJ0QQAAAnSBAAACdMEAAAJ1AQAAAnVBAAACdYEAAAJ1wQAAAnYBAAACdkEAAAJ2gQAAAnbBAAACdwEAAAJ3QQAAAneBAAACd8EAAAJ4AQAAAnhBAAACeIEAAAJ4wQAAAnkBAAACeUEAAAJ5gQAAAnnBAAACegEAAAJ6QQAAAnqBAAACesEAAAJ7AQAAAntBAAACe4EAAAJ7wQAAAnwBAAACfEEAAAJ8gQAAAnzBAAACfQEAAAJ9QQAAAn2BAAADQYHMQEAAAABAAAAQAAAAAQKSW5rUG9pbnRWMQIAAAAJ9wQAAAn4BAAACfkEAAAJ+gQAAAn7BAAACfwEAAAJ/QQAAAn+BAAACf8EAAAJAAUAAAkBBQAACQIFAAAJAwUAAAkEBQAACQUFAAAJBgUAAAkHBQAACQgFAAAJCQUAAAkKBQAACQsFAAAJDAUAAAkNBQAACQ4FAAAJDwUAAAkQBQAACREFAAAJEgUAAAkTBQAACRQFAAAJFQUAAAkWBQAACRcFAAAJGAUAAAkZBQAACRoFAAAJGwUAAAkcBQAACR0FAAAJHgUAAAkfBQAACSAFAAAJIQUAAAkiBQAACSMFAAAJJAUAAAklBQAACSYFAAAJJwUAAAkoBQAACSkFAAAJKgUAAAkrBQAACSwFAAAJLQUAAAkuBQAACS8FAAAJMAUAAAkxBQAACTIFAAAJMwUAAA0DBzMBAAAAAQAAAEAAAAAECklua1BvaW50VjECAAAACTQFAAAJNQUAAAk2BQAACTcFAAAJOAUAAAk5BQAACToFAAAJOwUAAAk8BQAACT0FAAAJPgUAAAk/BQAACUAFAAAJQQUAAAlCBQAACUMFAAAJRAUAAAlFBQAACUYFAAAJRwUAAAlIBQAACUkFAAAJSgUAAAlLBQAACUwFAAAJTQUAAAlOBQAACU8FAAAJUAUAAAlRBQAACVIFAAAJUwUAAAlUBQAACVUFAAANHgc1AQAAAAEAAAAgAAAABApJbmtQb2ludFYxAgAAAAlWBQAACVcFAAAJWAUAAAlZBQAACVoFAAAJWwUAAAlcBQAACV0FAAAJXgUAAAlfBQAACWAFAAAJYQUAAAliBQAACWMFAAAJZAUAAAllBQAACWYFAAAJZwUAAAloBQAACWkFAAAJagUAAAlrBQAADQoHNwEAAAABAAAAQAAAAAQKSW5rUG9pbnRWMQIAAAAJbAUAAAltBQAACW4FAAAJbwUAAAlwBQAACXEFAAAJcgUAAAlzBQAACXQFAAAJdQUAAAl2BQAACXcFAAAJeAUAAAl5BQAACXoFAAAJewUAAAl8BQAACX0FAAAJfgUAAAl/BQAACYAFAAAJgQUAAAmCBQAACYMFAAAJhAUAAAmFBQAACYYFAAAJhwUAAAmIBQAACYkFAAAJigUAAAmLBQAACYwFAAAJjQUAAAmOBQAACY8FAAAJkAUAAAmRBQAACZIFAAAJkwUAAAmUBQAACZUFAAAJlgUAAAmXBQAACZgFAAAJmQUAAAmaBQAACZsFAAAJnAUAAAmdBQAACZ4FAAAJnwUAAAmgBQAACaEFAAAJogUAAAmjBQAACaQFAAAJpQUAAAmmBQAACacFAAAJqAUAAA0DBzkBAAAAAQAAAIAAAAAECklua1BvaW50VjECAAAACakFAAAJqgUAAAmrBQAACawFAAAJrQUAAAmuBQAACa8FAAAJsAUAAAmxBQAACbIFAAAJswUAAAm0BQAACbUFAAAJtgUAAAm3BQAACbgFAAAJuQUAAAm6BQAACbsFAAAJvAUAAAm9BQAACb4FAAAJvwUAAAnABQAACcEFAAAJwgUAAAnDBQAACcQFAAAJxQUAAAnGBQAACccFAAAJyAUAAAnJBQAACcoFAAAJywUAAAnMBQAACc0FAAAJzgUAAAnPBQAACdAFAAAJ0QUAAAnSBQAACdMFAAAJ1AUAAAnVBQAACdYFAAAJ1wUAAAnYBQAACdkFAAAJ2gUAAAnbBQAACdwFAAAJ3QUAAAneBQAACd8FAAAJ4AUAAAnhBQAACeIFAAAJ4wUAAAnkBQAACeUFAAAJ5gUAAAnnBQAACegFAAAJ6QUAAAnqBQAACesFAAANPQc7AQAAAAEAAACAAAAABApJbmtQb2ludFYxAgAAAAnsBQAACe0FAAAJ7gUAAAnvBQAACfAFAAAJ8QUAAAnyBQAACfMFAAAJ9AUAAAn1BQAACfYFAAAJ9wUAAAn4BQAACfkFAAAJ+gUAAAn7BQAACfwFAAAJ/QUAAAn+BQAACf8FAAAJAAYAAAkBBgAACQIGAAAJAwYAAAkEBgAACQUGAAAJBgYAAAkHBgAACQgGAAAJCQYAAAkKBgAACQsGAAAJDAYAAAkNBgAACQ4GAAAJDwYAAAkQBgAACREGAAAJEgYAAAkTBgAACRQGAAAJFQYAAAkWBgAACRcGAAAJGAYAAAkZBgAACRoGAAAJGwYAAAkcBgAACR0GAAAJHgYAAAkfBgAACSAGAAAJIQYAAAkiBgAACSMGAAAJJAYAAAklBgAACSYGAAAJJwYAAAkoBgAACSkGAAAJKgYAAAkrBgAACSwGAAAJLQYAAAkuBgAACS8GAAAJMAYAAAkxBgAACTIGAAAJMwYAAAk0BgAACTUGAAAJNgYAAAk3BgAACTgGAAAJOQYAAAk6BgAACTsGAAAJPAYAAAk9BgAACT4GAAAJPwYAAAlABgAACUEGAAAJQgYAAAlDBgAACUQGAAAJRQYAAAlGBgAACUcGAAAJSAYAAAlJBgAACUoGAAAJSwYAAAlMBgAACU0GAAAJTgYAAAlPBgAADRwHPQEAAAABAAAAEAAAAAQKSW5rUG9pbnRWMQIAAAAJUAYAAAlRBgAACVIGAAAJUwYAAAlUBgAACVUGAAAJVgYAAAlXBgAACVgGAAAJWQYAAAlaBgAACVsGAAANBAc/AQAAAAEAAABAAAAABApJbmtQb2ludFYxAgAAAAlcBgAACV0GAAAJXgYAAAlfBgAACWAGAAAJYQYAAAliBgAACWMGAAAJZAYAAAllBgAACWYGAAAJZwYAAAloBgAACWkGAAAJagYAAAlrBgAACWwGAAAJbQYAAAluBgAACW8GAAAJcAYAAAlxBgAACXIGAAAJcwYAAAl0BgAACXUGAAAJdgYAAAl3BgAACXgGAAAJeQYAAAl6BgAACXsGAAAJfAYAAAl9BgAACX4GAAAJfwYAAAmABgAACYEGAAAJggYAAAmDBgAACYQGAAAJhQYAAAmGBgAACYcGAAAJiAYAAAmJBgAACYoGAAAJiwYAAAmMBgAACY0GAAAJjgYAAAmPBgAACZAGAAAJkQYAAAmSBgAACZMGAAAJlAYAAAmVBgAACZYGAAANBQdBAQAAAAEAAAAgAAAABApJbmtQb2ludFYxAgAAAAmXBgAACZgGAAAJmQYAAAmaBgAACZsGAAAJnAYAAAmdBgAACZ4GAAAJnwYAAAmgBgAACaEGAAAJogYAAAmjBgAACaQGAAAJpQYAAAmmBgAACacGAAAJqAYAAAmpBgAADQ0HQwEAAAABAAAAQAAAAAQKSW5rUG9pbnRWMQIAAAAJqgYAAAmrBgAACawGAAAJrQYAAAmuBgAACa8GAAAJsAYAAAmxBgAACbIGAAAJswYAAAm0BgAACbUGAAAJtgYAAAm3BgAACbgGAAAJuQYAAAm6BgAACbsGAAAJvAYAAAm9BgAACb4GAAAJvwYAAAnABgAACcEGAAAJwgYAAAnDBgAACcQGAAAJxQYAAAnGBgAACccGAAAJyAYAAAnJBgAACcoGAAAJywYAAAnMBgAACc0GAAAJzgYAAAnPBgAACdAGAAANGQdFAQAAAAEAAABAAAAABApJbmtQb2ludFYxAgAAAAnRBgAACdIGAAAJ0wYAAAnUBgAACdUGAAAJ1gYAAAnXBgAACdgGAAAJ2QYAAAnaBgAACdsGAAAJ3AYAAAndBgAACd4GAAAJ3wYAAAngBgAACeEGAAAJ4gYAAAnjBgAACeQGAAAJ5QYAAAnmBgAACecGAAAJ6AYAAAnpBgAACeoGAAAJ6wYAAAnsBgAACe0GAAAJ7gYAAAnvBgAACfAGAAAJ8QYAAAnyBgAACfMGAAAJ9AYAAAn1BgAACfYGAAAJ9wYAAAn4BgAACfkGAAAJ+gYAAAn7BgAACfwGAAAJ/QYAAAn+BgAACf8GAAAJAAcAAAkBBwAACQIHAAAJAwcAAAkEBwAACQUHAAAJBgcAAAkHBwAACQgHAAANCAdHAQAAAAEAAABAAAAABApJbmtQb2ludFYxAgAAAAkJBwAACQoHAAAJCwcAAAkMBwAACQ0HAAAJDgcAAAkPBwAACRAHAAAJEQcAAAkSBwAACRMHAAAJFAcAAAkVBwAACRYHAAAJFwcAAAkYBwAACRkHAAAJGgcAAAkbBwAACRwHAAAJHQcAAAkeBwAACR8HAAAJIAcAAAkhBwAACSIHAAAJIwcAAAkkBwAACSUHAAAJJgcAAAknBwAACSgHAAAJKQcAAAkqBwAACSsHAAAJLAcAAAktBwAACS4HAAAJLwcAAAkwBwAACTEHAAAJMgcAAA0WB0kBAAAAAQAAAAABAAAECklua1BvaW50VjECAAAACTMHAAAJNAcAAAk1BwAACTYHAAAJNwcAAAk4BwAACTkHAAAJOgcAAAk7BwAACTwHAAAJPQcAAAk+BwAACT8HAAAJQAcAAAlBBwAACUIHAAAJQwcAAAlEBwAACUUHAAAJRgcAAAlHBwAACUgHAAAJSQcAAAlKBwAACUsHAAAJTAcAAAlNBwAACU4HAAAJTwcAAAlQBwAACVEHAAAJUgcAAAlTBwAACVQHAAAJVQcAAAlWBwAACVcHAAAJWAcAAAlZBwAACVoHAAAJWwcAAAlcBwAACV0HAAAJXgcAAAlfBwAACWAHAAAJYQcAAAliBwAACWMHAAAJZAcAAAllBwAACWYHAAAJZwcAAAloBwAACWkHAAAJagcAAAlrBwAACWwHAAAJbQcAAAluBwAACW8HAAAJcAcAAAlxBwAACXIHAAAJcwcAAAl0BwAACXUHAAAJdgcAAAl3BwAACXgHAAAJeQcAAAl6BwAACXsHAAAJfAcAAAl9BwAACX4HAAAJfwcAAAmABwAACYEHAAAJggcAAAmDBwAACYQHAAAJhQcAAAmGBwAACYcHAAAJiAcAAAmJBwAACYoHAAAJiwcAAAmMBwAACY0HAAAJjgcAAAmPBwAACZAHAAAJkQcAAAmSBwAACZMHAAAJlAcAAAmVBwAACZYHAAAJlwcAAAmYBwAACZkHAAAJmgcAAAmbBwAACZwHAAAJnQcAAAmeBwAACZ8HAAAJoAcAAAmhBwAACaIHAAAJowcAAAmkBwAACaUHAAAJpgcAAAmnBwAACagHAAAJqQcAAAmqBwAACasHAAAJrAcAAAmtBwAACa4HAAAJrwcAAAmwBwAACbEHAAAJsgcAAAmzBwAACbQHAAAJtQcAAAm2BwAACbcHAAAJuAcAAAm5BwAACboHAAAJuwcAAAm8BwAACb0HAAAJvgcAAAm/BwAACcAHAAAJwQcAAAnCBwAACcMHAAAJxAcAAAnFBwAACcYHAAAJxwcAAAnIBwAACckHAAAJygcAAAnLBwAACcwHAAAJzQcAAAnOBwAACc8HAAAJ0AcAAAnRBwAACdIHAAAJ0wcAAAnUBwAACdUHAAAJ1gcAAAnXBwAACdgHAAAJ2QcAAAnaBwAACdsHAAAJ3AcAAAndBwAACd4HAAAJ3wcAAAngBwAACeEHAAAJ4gcAAAnjBwAACeQHAAAJ5QcAAAnmBwAADUwHSwEAAAABAAAAAAEAAAQKSW5rUG9pbnRWMQIAAAAJ5wcAAAnoBwAACekHAAAJ6gcAAAnrBwAACewHAAAJ7QcAAAnuBwAACe8HAAAJ8AcAAAnxBwAACfIHAAAJ8wcAAAn0BwAACfUHAAAJ9gcAAAn3BwAACfgHAAAJ+QcAAAn6BwAACfsHAAAJ/AcAAAn9BwAACf4HAAAJ/wcAAAkACAAACQEIAAAJAggAAAkDCAAACQQIAAAJBQgAAAkGCAAACQcIAAAJCAgAAAkJCAAACQoIAAAJCwgAAAkMCAAACQ0IAAAJDggAAAkPCAAACRAIAAAJEQgAAAkSCAAACRMIAAAJFAgAAAkVCAAACRYIAAAJFwgAAAkYCAAACRkIAAAJGggAAAkbCAAACRwIAAAJHQgAAAkeCAAACR8IAAAJIAgAAAkhCAAACSIIAAAJIwgAAAkkCAAACSUIAAAJJggAAAknCAAACSgIAAAJKQgAAAkqCAAACSsIAAAJLAgAAAktCAAACS4IAAAJLwgAAAkwCAAACTEIAAAJMggAAAkzCAAACTQIAAAJNQgAAAk2CAAACTcIAAAJOAgAAAk5CAAACToIAAAJOwgAAAk8CAAACT0IAAAJPggAAAk/CAAACUAIAAAJQQgAAAlCCAAACUMIAAAJRAgAAAlFCAAACUYIAAAJRwgAAAlICAAACUkIAAAJSggAAAlLCAAACUwIAAAJTQgAAAlOCAAACU8IAAAJUAgAAAlRCAAACVIIAAAJUwgAAAlUCAAACVUIAAAJVggAAAlXCAAACVgIAAAJWQgAAAlaCAAACVsIAAAJXAgAAAldCAAACV4IAAAJXwgAAAlgCAAACWEIAAAJYggAAAljCAAACWQIAAAJZQgAAAlmCAAACWcIAAAJaAgAAAlpCAAACWoIAAAJawgAAAlsCAAACW0IAAAJbggAAAlvCAAACXAIAAANdgdNAQAAAAEAAABAAAAABApJbmtQb2ludFYxAgAAAAlxCAAACXIIAAAJcwgAAAl0CAAACXUIAAAJdggAAAl3CAAACXgIAAAJeQgAAAl6CAAACXsIAAAJfAgAAAl9CAAACX4IAAAJfwgAAAmACAAACYEIAAAJgggAAAmDCAAACYQIAAAJhQgAAAmGCAAACYcIAAAJiAgAAAmJCAAACYoIAAAJiwgAAAmMCAAACY0IAAAJjggAAAmPCAAACZAIAAAJkQgAAAmSCAAACZMIAAAJlAgAAAmVCAAACZYIAAAJlwgAAAmYCAAACZkIAAAJmggAAAmbCAAACZwIAAAJnQgAAAmeCAAACZ8IAAAJoAgAAAmhCAAACaIIAAAJowgAAAmkCAAADQwHTwEAAAABAAAAgAAAAAQKSW5rUG9pbnRWMQIAAAAJpQgAAAmmCAAACacIAAAJqAgAAAmpCAAACaoIAAAJqwgAAAmsCAAACa0IAAAJrggAAAmvCAAACbAIAAAJsQgAAAmyCAAACbMIAAAJtAgAAAm1CAAACbYIAAAJtwgAAAm4CAAACbkIAAAJuggAAAm7CAAACbwIAAAJvQgAAAm+CAAACb8IAAAJwAgAAAnBCAAACcIIAAAJwwgAAAnECAAACcUIAAAJxggAAAnHCAAACcgIAAAJyQgAAAnKCAAACcsIAAAJzAgAAAnNCAAACc4IAAAJzwgAAAnQCAAACdEIAAAJ0ggAAAnTCAAACdQIAAAJ1QgAAAnWCAAACdcIAAAJ2AgAAAnZCAAACdoIAAAJ2wgAAAncCAAACd0IAAAJ3ggAAAnfCAAACeAIAAAJ4QgAAAniCAAACeMIAAAJ5AgAAAnlCAAADT8HUQEAAAABAAAAgAAAAAQKSW5rUG9pbnRWMQIAAAAJ5ggAAAnnCAAACegIAAAJ6QgAAAnqCAAACesIAAAJ7AgAAAntCAAACe4IAAAJ7wgAAAnwCAAACfEIAAAJ8ggAAAnzCAAACfQIAAAJ9QgAAAn2CAAACfcIAAAJ+AgAAAn5CAAACfoIAAAJ+wgAAAn8CAAACf0IAAAJ/ggAAAn/CAAACQAJAAAJAQkAAAkCCQAACQMJAAAJBAkAAAkFCQAACQYJAAAJBwkAAAkICQAACQkJAAAJCgkAAAkLCQAACQwJAAAJDQkAAAkOCQAACQ8JAAAJEAkAAAkRCQAACRIJAAAJEwkAAAkUCQAACRUJAAAJFgkAAAkXCQAACRgJAAAJGQkAAAkaCQAACRsJAAAJHAkAAAkdCQAACR4JAAAJHwkAAAkgCQAACSEJAAAJIgkAAAkjCQAACSQJAAAJJQkAAAkmCQAACScJAAAJKAkAAAkpCQAACSoJAAAJKwkAAAksCQAACS0JAAANOAdTAQAAAAEAAACAAAAABApJbmtQb2ludFYxAgAAAAkuCQAACS8JAAAJMAkAAAkxCQAACTIJAAAJMwkAAAk0CQAACTUJAAAJNgkAAAk3CQAACTgJAAAJOQkAAAk6CQAACTsJAAAJPAkAAAk9CQAACT4JAAAJPwkAAAlACQAACUEJAAAJQgkAAAlDCQAACUQJAAAJRQkAAAlGCQAACUcJAAAJSAkAAAlJCQAACUoJAAAJSwkAAAlMCQAACU0JAAAJTgkAAAlPCQAACVAJAAAJUQkAAAlSCQAACVMJAAAJVAkAAAlVCQAACVYJAAAJVwkAAAlYCQAACVkJAAAJWgkAAAlbCQAACVwJAAAJXQkAAAleCQAACV8JAAAJYAkAAAlhCQAACWIJAAAJYwkAAAlkCQAACWUJAAAJZgkAAAlnCQAACWgJAAAJaQkAAAlqCQAACWsJAAAJbAkAAAltCQAACW4JAAANPwdVAQAAAAEAAAAgAAAABApJbmtQb2ludFYxAgAAAAlvCQAACXAJAAAJcQkAAAlyCQAACXMJAAAJdAkAAAl1CQAACXYJAAAJdwkAAAl4CQAACXkJAAAJegkAAAl7CQAACXwJAAAJfQkAAAl+CQAACX8JAAAJgAkAAAmBCQAACYIJAAAJgwkAAAmECQAACYUJAAAJhgkAAAmHCQAACYgJAAAJiQkAAAmKCQAACYsJAAAJjAkAAA0CB1cBAAAAAQAAACAAAAAECklua1BvaW50VjECAAAACY0JAAAJjgkAAAmPCQAACZAJAAAJkQkAAAmSCQAACZMJAAAJlAkAAAmVCQAACZYJAAAJlwkAAAmYCQAACZkJAAAJmgkAAAmbCQAACZwJAAAJnQkAAAmeCQAACZ8JAAAJoAkAAAmhCQAACaIJAAANCgdZAQAAAAEAAAAgAAAABApJbmtQb2ludFYxAgAAAAmjCQAACaQJAAAJpQkAAAmmCQAACacJAAAJqAkAAAmpCQAACaoJAAAJqwkAAAmsCQAACa0JAAAJrgkAAAmvCQAACbAJAAAJsQkAAAmyCQAACbMJAAAJtAkAAAm1CQAACbYJAAAJtwkAAAm4CQAACbkJAAAJugkAAAm7CQAACbwJAAAJvQkAAAm+CQAACb8JAAAJwAkAAAnBCQAACcIJAAAHWwEAAAABAAAABAAAAAQKSW5rUG9pbnRWMQIAAAAJwwkAAAnECQAACcUJAAAKB10BAAAAAQAAAEAAAAAECklua1BvaW50VjECAAAACcYJAAAJxwkAAAnICQAACckJAAAJygkAAAnLCQAACcwJAAAJzQkAAAnOCQAACc8JAAAJ0AkAAAnRCQAACdIJAAAJ0wkAAAnUCQAACdUJAAAJ1gkAAAnXCQAACdgJAAAJ2QkAAAnaCQAACdsJAAAJ3AkAAAndCQAACd4JAAAJ3wkAAAngCQAACeEJAAAJ4gkAAAnjCQAACeQJAAAJ5QkAAAnmCQAACecJAAAJ6AkAAAnpCQAACeoJAAAJ6wkAAAnsCQAACe0JAAAJ7gkAAAnvCQAACfAJAAAJ8QkAAAnyCQAACfMJAAANEgdfAQAAAAEAAAAgAAAABApJbmtQb2ludFYxAgAAAAn0CQAACfUJAAAJ9gkAAAn3CQAACfgJAAAJ+QkAAAn6CQAACfsJAAAJ/AkAAAn9CQAACf4JAAAJ/wkAAAkACgAACQEKAAAJAgoAAAkDCgAACQQKAAAJBQoAAAkGCgAACQcKAAAJCAoAAAkJCgAACQoKAAAJCwoAAAkMCgAACQ0KAAAJDgoAAAkPCgAACRAKAAAJEQoAAA0CB2EBAAAAAQAAAEAAAAAECklua1BvaW50VjECAAAACRIKAAAJEwoAAAkUCgAACRUKAAAJFgoAAAkXCgAACRgKAAAJGQoAAAkaCgAACRsKAAAJHAoAAAkdCgAACR4KAAAJHwoAAAkgCgAACSEKAAAJIgoAAAkjCgAACSQKAAAJJQoAAAkmCgAACScKAAAJKAoAAAkpCgAACSoKAAAJKwoAAAksCgAACS0KAAAJLgoAAAkvCgAACTAKAAAJMQoAAAkyCgAACTMKAAAJNAoAAAk1CgAACTYKAAAJNwoAAAk4CgAACTkKAAAJOgoAAAk7CgAACTwKAAAJPQoAAAk+CgAACT8KAAAJQAoAAAlBCgAACUIKAAANDwdjAQAAAAEAAACAAAAABApJbmtQb2ludFYxAgAAAAlDCgAACUQKAAAJRQoAAAlGCgAACUcKAAAJSAoAAAlJCgAACUoKAAAJSwoAAAlMCgAACU0KAAAJTgoAAAlPCgAACVAKAAAJUQoAAAlSCgAACVMKAAAJVAoAAAlVCgAACVYKAAAJVwoAAAlYCgAACVkKAAAJWgoAAAlbCgAACVwKAAAJXQoAAAleCgAACV8KAAAJYAoAAAlhCgAACWIKAAAJYwoAAAlkCgAACWUKAAAJZgoAAAlnCgAACWgKAAAJaQoAAAlqCgAACWsKAAAJbAoAAAltCgAACW4KAAAJbwoAAAlwCgAACXEKAAAJcgoAAAlzCgAACXQKAAAJdQoAAAl2CgAACXcKAAAJeAoAAAl5CgAACXoKAAAJewoAAAl8CgAACX0KAAAJfgoAAAl/CgAACYAKAAAJgQoAAAmCCgAACYMKAAAJhAoAAAmFCgAACYYKAAAJhwoAAAmICgAACYkKAAAJigoAAAmLCgAACYwKAAAJjQoAAAmOCgAACY8KAAAJkAoAAAmRCgAACZIKAAAJkwoAAAmUCgAACZUKAAAJlgoAAAmXCgAACZgKAAAJmQoAAAmaCgAACZsKAAAJnAoAAAmdCgAACZ4KAAAJnwoAAAmgCgAADSIHZQEAAAABAAAAQAAAAAQKSW5rUG9pbnRWMQIAAAAJoQoAAAmiCgAACaMKAAAJpAoAAAmlCgAACaYKAAAJpwoAAAmoCgAACakKAAAJqgoAAAmrCgAACawKAAAJrQoAAAmuCgAACa8KAAAJsAoAAAmxCgAACbIKAAAJswoAAAm0CgAACbUKAAAJtgoAAAm3CgAACbgKAAAJuQoAAAm6CgAACbsKAAAJvAoAAAm9CgAACb4KAAAJvwoAAAnACgAACcEKAAAJwgoAAAnDCgAACcQKAAAJxQoAAAnGCgAACccKAAAJyAoAAAnJCgAACcoKAAANFgdnAQAAAAEAAAAQAAAABApJbmtQb2ludFYxAgAAAAnLCgAACcwKAAAJzQoAAAnOCgAACc8KAAAJ0AoAAAnRCgAACdIKAAAJ0woAAAnUCgAACdUKAAAJ1goAAAnXCgAADQMHaQEAAAABAAAAQAAAAAQKSW5rUG9pbnRWMQIAAAAJ2AoAAAnZCgAACdoKAAAJ2woAAAncCgAACd0KAAAJ3goAAAnfCgAACeAKAAAJ4QoAAAniCgAACeMKAAAJ5AoAAAnlCgAACeYKAAAJ5woAAAnoCgAACekKAAAJ6goAAAnrCgAACewKAAAJ7QoAAAnuCgAACe8KAAAJ8AoAAAnxCgAACfIKAAAJ8woAAAn0CgAACfUKAAAJ9goAAAn3CgAACfgKAAAJ+QoAAAn6CgAACfsKAAAJ/AoAAAn9CgAACf4KAAAJ/woAAAkACwAACQELAAAJAgsAAAkDCwAACQQLAAAJBQsAAAkGCwAACQcLAAAJCAsAAAkJCwAACQoLAAAJCwsAAA0MB2sBAAAAAQAAABAAAAAECklua1BvaW50VjECAAAACQwLAAAJDQsAAAkOCwAACQ8LAAAJEAsAAAkRCwAACRILAAAJEwsAAAkUCwAACRULAAAJFgsAAAkXCwAACRgLAAAJGQsAAAkaCwAACRsLAAAHbQEAAAABAAAAgAAAAAQKSW5rUG9pbnRWMQIAAAAJHAsAAAkdCwAACR4LAAAJHwsAAAkgCwAACSELAAAJIgsAAAkjCwAACSQLAAAJJQsAAAkmCwAACScLAAAJKAsAAAkpCwAACSoLAAAJKwsAAAksCwAACS0LAAAJLgsAAAkvCwAACTALAAAJMQsAAAkyCwAACTMLAAAJNAsAAAk1CwAACTYLAAAJNwsAAAk4CwAACTkLAAAJOgsAAAk7CwAACTwLAAAJPQsAAAk+CwAACT8LAAAJQAsAAAlBCwAACUILAAAJQwsAAAlECwAACUULAAAJRgsAAAlHCwAACUgLAAAJSQsAAAlKCwAACUsLAAAJTAsAAAlNCwAACU4LAAAJTwsAAAlQCwAACVELAAAJUgsAAAlTCwAACVQLAAAJVQsAAAlWCwAACVcLAAAJWAsAAAlZCwAACVoLAAAJWwsAAAlcCwAACV0LAAAJXgsAAA09B28BAAAAAQAAAEAAAAAECklua1BvaW50VjECAAAACV8LAAAJYAsAAAlhCwAACWILAAAJYwsAAAlkCwAACWULAAAJZgsAAAlnCwAACWgLAAAJaQsAAAlqCwAACWsLAAAJbAsAAAltCwAACW4LAAAJbwsAAAlwCwAACXELAAAJcgsAAAlzCwAACXQLAAAJdQsAAAl2CwAACXcLAAAJeAsAAAl5CwAACXoLAAAJewsAAAl8CwAACX0LAAAJfgsAAAl/CwAACYALAAAJgQsAAAmCCwAACYMLAAAJhAsAAAmFCwAACYYLAAAJhwsAAAmICwAACYkLAAAJigsAAAmLCwAACYwLAAAJjQsAAAmOCwAACY8LAAANDwdxAQAAAAEAAAAgAAAABApJbmtQb2ludFYxAgAAAAmQCwAACZELAAAJkgsAAAmTCwAACZQLAAAJlQsAAAmWCwAACZcLAAAJmAsAAAmZCwAACZoLAAAJmwsAAAmcCwAACZ0LAAAJngsAAAmfCwAACaALAAAJoQsAAAmiCwAACaMLAAAJpAsAAAmlCwAACaYLAAAJpwsAAAmoCwAACakLAAAJqgsAAAmrCwAACawLAAAJrQsAAAmuCwAACa8LAAAHcwEAAAABAAAAIAAAAAQKSW5rUG9pbnRWMQIAAAAJsAsAAAmxCwAACbILAAAJswsAAAm0CwAACbULAAAJtgsAAAm3CwAACbgLAAAJuQsAAAm6CwAACbsLAAAJvAsAAAm9CwAACb4LAAAJvwsAAAnACwAACcELAAAJwgsAAAnDCwAACcQLAAAJxQsAAAnGCwAADQkHdQEAAAABAAAAgAAAAAQKSW5rUG9pbnRWMQIAAAAJxwsAAAnICwAACckLAAAJygsAAAnLCwAACcwLAAAJzQsAAAnOCwAACc8LAAAJ0AsAAAnRCwAACdILAAAJ0wsAAAnUCwAACdULAAAJ1gsAAAnXCwAACdgLAAAJ2QsAAAnaCwAACdsLAAAJ3AsAAAndCwAACd4LAAAJ3wsAAAngCwAACeELAAAJ4gsAAAnjCwAACeQLAAAJ5QsAAAnmCwAACecLAAAJ6AsAAAnpCwAACeoLAAAJ6wsAAAnsCwAACe0LAAAJ7gsAAAnvCwAACfALAAAJ8QsAAAnyCwAACfMLAAAJ9AsAAAn1CwAACfYLAAAJ9wsAAAn4CwAACfkLAAAJ+gsAAAn7CwAACfwLAAAJ/QsAAAn+CwAACf8LAAAJAAwAAAkBDAAACQIMAAAJAwwAAAkEDAAACQUMAAAJBgwAAAkHDAAACQgMAAAJCQwAAAkKDAAADTwHdwEAAAABAAAAIAAAAAQKSW5rUG9pbnRWMQIAAAAJCwwAAAkMDAAACQ0MAAAJDgwAAAkPDAAACRAMAAAJEQwAAAkSDAAACRMMAAAJFAwAAAkVDAAACRYMAAAJFwwAAAkYDAAACRkMAAAJGgwAAAkbDAAACRwMAAAJHQwAAAkeDAAACR8MAAAJIAwAAAkhDAAACSIMAAAJIwwAAAkkDAAACSUMAAAJJgwAAAknDAAACSgMAAAJKQwAAAkqDAAAB3kBAAAAAQAAAEAAAAAECklua1BvaW50VjECAAAACSsMAAAJLAwAAAktDAAACS4MAAAJLwwAAAkwDAAACTEMAAAJMgwAAAkzDAAACTQMAAAJNQwAAAk2DAAACTcMAAAJOAwAAAk5DAAACToMAAAJOwwAAAk8DAAACT0MAAAJPgwAAAk/DAAACUAMAAAJQQwAAAlCDAAACUMMAAAJRAwAAAlFDAAACUYMAAAJRwwAAAlIDAAACUkMAAAJSgwAAAlLDAAACUwMAAAJTQwAAAlODAAACU8MAAAJUAwAAAlRDAAACVIMAAAJUwwAAAlUDAAACVUMAAAJVgwAAAlXDAAACVgMAAAJWQwAAAlaDAAACVsMAAAJXAwAAAldDAAACV4MAAAJXwwAAAlgDAAACWEMAAAJYgwAAA0IB3sBAAAAAQAAACAAAAAECklua1BvaW50VjECAAAACWMMAAAJZAwAAAllDAAACWYMAAAJZwwAAAloDAAACWkMAAAJagwAAAlrDAAACWwMAAAJbQwAAAluDAAACW8MAAAJcAwAAAlxDAAACXIMAAAJcwwAAAl0DAAACXUMAAAJdgwAAAl3DAAACXgMAAAJeQwAAAl6DAAACXsMAAANBwd9AQAAAAEAAAAgAAAABApJbmtQb2ludFYxAgAAAAl8DAAACX0MAAAJfgwAAAl/DAAACYAMAAAJgQwAAAmCDAAACYMMAAAJhAwAAAmFDAAACYYMAAAJhwwAAAmIDAAACYkMAAAJigwAAAmLDAAACYwMAAAJjQwAAAmODAAADQ0HfwEAAAABAAAAEAAAAAQKSW5rUG9pbnRWMQIAAAAJjwwAAAmQDAAACZEMAAAJkgwAAAmTDAAACZQMAAAJlQwAAAmWDAAACZcMAAAJmAwAAAmZDAAADQUHgQEAAAABAAAAQAAAAAQKSW5rUG9pbnRWMQIAAAAJmgwAAAmbDAAACZwMAAAJnQwAAAmeDAAACZ8MAAAJoAwAAAmhDAAACaIMAAAJowwAAAmkDAAACaUMAAAJpgwAAAmnDAAACagMAAAJqQwAAAmqDAAACasMAAAJrAwAAAmtDAAACa4MAAAJrwwAAAmwDAAACbEMAAAJsgwAAAmzDAAACbQMAAAJtQwAAAm2DAAACbcMAAAJuAwAAAm5DAAACboMAAANHweDAQAAAAEAAABAAAAABApJbmtQb2ludFYxAgAAAAm7DAAACbwMAAAJvQwAAAm+DAAACb8MAAAJwAwAAAnBDAAACcIMAAAJwwwAAAnEDAAACcUMAAAJxgwAAAnHDAAACcgMAAAJyQwAAAnKDAAACcsMAAAJzAwAAAnNDAAACc4MAAAJzwwAAAnQDAAACdEMAAAJ0gwAAAnTDAAACdQMAAAJ1QwAAAnWDAAACdcMAAAJ2AwAAAnZDAAACdoMAAAJ2wwAAAncDAAACd0MAAAJ3gwAAAnfDAAACeAMAAAJ4QwAAAniDAAACeMMAAAJ5AwAAAnlDAAACeYMAAANFAeFAQAAAAEAAAAQAAAABApJbmtQb2ludFYxAgAAAAnnDAAACegMAAAJ6QwAAAnqDAAACesMAAAJ7AwAAAntDAAACe4MAAAJ7wwAAAnwDAAACfEMAAAJ8gwAAAnzDAAACfQMAAANAgeHAQAAAAEAAABAAAAABApJbmtQb2ludFYxAgAAAAn1DAAACfYMAAAJ9wwAAAn4DAAACfkMAAAJ+gwAAAn7DAAACfwMAAAJ/QwAAAn+DAAACf8MAAAJAA0AAAkBDQAACQINAAAJAw0AAAkEDQAACQUNAAAJBg0AAAkHDQAACQgNAAAJCQ0AAAkKDQAACQsNAAAJDA0AAAkNDQAACQ4NAAAJDw0AAAkQDQAACRENAAAJEg0AAAkTDQAACRQNAAAJFQ0AAAkWDQAACRcNAAAJGA0AAAkZDQAACRoNAAAJGw0AAAkcDQAACR0NAAAJHg0AAAkfDQAACSANAAAJIQ0AAAkiDQAACSMNAAAJJA0AAAklDQAACSYNAAAJJw0AAAkoDQAADQwHiQEAAAABAAAAQAAAAAQKSW5rUG9pbnRWMQIAAAAJKQ0AAAkqDQAACSsNAAAJLA0AAAktDQAACS4NAAAJLw0AAAkwDQAACTENAAAJMg0AAAkzDQAACTQNAAAJNQ0AAAk2DQAACTcNAAAJOA0AAAk5DQAACToNAAAJOw0AAAk8DQAACT0NAAAJPg0AAAk/DQAACUANAAAJQQ0AAAlCDQAACUMNAAAJRA0AAAlFDQAACUYNAAAJRw0AAAlIDQAACUkNAAAJSg0AAAlLDQAACUwNAAAJTQ0AAAlODQAACU8NAAAJUA0AAA0YB4sBAAAAAQAAACAAAAAECklua1BvaW50VjECAAAACVENAAAJUg0AAAlTDQAACVQNAAAJVQ0AAAlWDQAACVcNAAAJWA0AAAlZDQAACVoNAAAJWw0AAAlcDQAACV0NAAAJXg0AAAlfDQAACWANAAAJYQ0AAA0PB40BAAAAAQAAAEAAAAAECklua1BvaW50VjECAAAACWINAAAJYw0AAAlkDQAACWUNAAAJZg0AAAlnDQAACWgNAAAJaQ0AAAlqDQAACWsNAAAJbA0AAAltDQAACW4NAAAJbw0AAAlwDQAACXENAAAJcg0AAAlzDQAACXQNAAAJdQ0AAAl2DQAACXcNAAAJeA0AAAl5DQAACXoNAAAJew0AAAl8DQAACX0NAAAJfg0AAAl/DQAACYANAAAJgQ0AAAmCDQAACYMNAAAJhA0AAAmFDQAACYYNAAAJhw0AAAmIDQAACYkNAAAJig0AAAmLDQAACYwNAAAJjQ0AAAmODQAACY8NAAAJkA0AAAmRDQAACZINAAAJkw0AAAmUDQAACZUNAAAJlg0AAAmXDQAACZgNAAAJmQ0AAAmaDQAACZsNAAAJnA0AAAmdDQAACZ4NAAAJnw0AAAmgDQAACgePAQAAAAEAAABAAAAABApJbmtQb2ludFYxAgAAAAmhDQAACaINAAAJow0AAAmkDQAACaUNAAAJpg0AAAmnDQAACagNAAAJqQ0AAAmqDQAACasNAAAJrA0AAAmtDQAACa4NAAAJrw0AAAmwDQAACbENAAAJsg0AAAmzDQAACbQNAAAJtQ0AAAm2DQAACbcNAAAJuA0AAAm5DQAACboNAAAJuw0AAAm8DQAACb0NAAAJvg0AAAm/DQAACcANAAAJwQ0AAAnCDQAACcMNAAAJxA0AAAnFDQAACcYNAAAJxw0AAAnIDQAACckNAAAJyg0AAAnLDQAACcwNAAAJzQ0AAAnODQAACc8NAAAJ0A0AAAnRDQAACdINAAAJ0w0AAAnUDQAACdUNAAAJ1g0AAA0KB5EBAAAAAQAAAEAAAAAECklua1BvaW50VjECAAAACdcNAAAJ2A0AAAnZDQAACdoNAAAJ2w0AAAncDQAACd0NAAAJ3g0AAAnfDQAACeANAAAJ4Q0AAAniDQAACeMNAAAJ5A0AAAnlDQAACeYNAAAJ5w0AAAnoDQAACekNAAAJ6g0AAAnrDQAACewNAAAJ7Q0AAAnuDQAACe8NAAAJ8A0AAAnxDQAACfINAAAJ8w0AAAn0DQAACfUNAAAJ9g0AAAn3DQAACfgNAAANHgeTAQAAAAEAAAAgAAAABApJbmtQb2ludFYxAgAAAAn5DQAACfoNAAAJ+w0AAAn8DQAACf0NAAAJ/g0AAAn/DQAACQAOAAAJAQ4AAAkCDgAACQMOAAAJBA4AAAkFDgAACQYOAAAJBw4AAAkIDgAACQkOAAAJCg4AAAkLDgAACQwOAAAJDQ4AAAkODgAACQ8OAAAJEA4AAA0IB5UBAAAAAQAAAIAAAAAECklua1BvaW50VjECAAAACREOAAAJEg4AAAkTDgAACRQOAAAJFQ4AAAkWDgAACRcOAAAJGA4AAAkZDgAACRoOAAAJGw4AAAkcDgAACR0OAAAJHg4AAAkfDgAACSAOAAAJIQ4AAAkiDgAACSMOAAAJJA4AAAklDgAACSYOAAAJJw4AAAkoDgAACSkOAAAJKg4AAAkrDgAACSwOAAAJLQ4AAAkuDgAACS8OAAAJMA4AAAkxDgAACTIOAAAJMw4AAAk0DgAACTUOAAAJNg4AAAk3DgAACTgOAAAJOQ4AAAk6DgAACTsOAAAJPA4AAAk9DgAACT4OAAAJPw4AAAlADgAACUEOAAAJQg4AAAlDDgAACUQOAAAJRQ4AAAlGDgAACUcOAAAJSA4AAAlJDgAACUoOAAAJSw4AAAlMDgAACU0OAAAJTg4AAAlPDgAACVAOAAAJUQ4AAAlSDgAACVMOAAAJVA4AAAlVDgAACVYOAAANOgWWAQAACklua1BvaW50VjEEAAAAAVgBWQ5QcmVzc3VyZUZhY3RvcglUaW1lU3RhbXAAAAAABgYLEAIAAAByTr1mKOKwP6w4yUi8sOk/AICePgAAAAAAAAAAAZcBAACWAQAAck69ZijisD/U4Z3+RbXpPwAA2T4QAAAAAAAAAAGYAQAAlgEAAOKxaZai7LA/Oho6O8m26T8AAOY+EAAAAAAAAAABmQEAAJYBAADGeML1lgGxP9Thnf5Ftek/AIDvPhAAAAAAAAAAAZoBAACWAQAArD8bVYsWsT/U4Z3+RbXpPwAA9T4gAAAAAAAAAAGbAQAAlgEAAJQGdLR/K7E/1OGd/kW16T8AgPU+IAAAAAAAAAABnAEAAJYBAADqMHlD7kqxP9Thnf5Ftek/AID1PiAAAAAAAAAAAZ0BAACWAQAAQlt+0lxqsT9yqQHCwrPpPwAA9j4vAAAAAAAAAAGeAQAAlgEAAAzpL5FFlLE/rDjJSLyw6T8AgPM+LwAAAAAAAAABnwEAAJYBAABM2o1/qMixP0kALQw5r+k/AIDyPj8AAAAAAAAAAaABAACWAQAAisvrbQv9sT9JAC0MOa/pPwAA8T4/AAAAAAAAAAGhAQAAlgEAAMi8SVxuMbI/SQAtDDmv6T8AAPA+TgAAAAAAAAABogEAAJYBAAB2EVR6S3CyP0kALQw5r+k/AADvPk4AAAAAAAAAAaMBAACWAQAAKGZemCivsj9JAC0MOa/pPwAA7j5OAAAAAAAAAAGkAQAAlgEAAEweFeZ/+LI/SQAtDDmv6T8AAO4+XgAAAAAAAAABpQEAAJYBAADgOXhjUUyzP0kALQw5r+k/AADuPl4AAAAAAAAAAaYBAACWAQAA6riHEJ2qsz9JAC0MOa/pPwCA7D5uAAAAAAAAAAGnAQAAlgEAAGCbQ+1iE7Q/SQAtDDmv6T8AAOw+bgAAAAAAAAABqAEAAJYBAADERFgpHZG0P+fHkM+1rek/AIDwPn0AAAAAAAAAAakBAACWAQAAfBhy9EUutT/nx5DPta3pPwAA8j6NAAAAAAAAAAGqAQAAlgEAAB6z5B5j4LU/58eQz7Wt6T8AgPY+jQAAAAAAAAABqwEAAJYBAACeFLCodKe2P+fHkM+1rek/AID4Po0AAAAAAAAAAawBAACWAQAAltknYgB5tz/nx5DPta3pPwCA+j6dAAAAAAAAAAGtAQAAlgEAAIqenxuMSrg/58eQz7Wt6T8AgPs+nQAAAAAAAAABrgEAAJYBAADajRxkhju5P+fHkM+1rek/AAD9PqwAAAAAAAAAAa8BAACWAQAAEETyC3VBuj/nx5DPta3pPwCA/T6sAAAAAAAAAAGwAQAAlgEAACTBIBNYXLs/58eQz7Wt6T8AgP0+ywAAAAAAAAABsQEAAJYBAACcaFSpqZa8P+fHkM+1rek/AAD+PssAAAAAAAAAAbIBAACWAQAAsOWCsIyxvT/nx5DPta3pPwCA/D7LAAAAAAAAAAGzAQAAlgEAACSNtkbe674/58eQz7Wt6T8AAPw+ywAAAAAAAAABtAEAAJYBAAB2r/c1zyLAP4SP9JIyrOk/AAD8PtsAAAAAAAAAAbUBAACWAQAAEkpqYOzUwD+Ej/SSMqzpPwAA/D7bAAAAAAAAAAG2AQAAlgEAALLk3IoJh8E/hI/0kjKs6T8AAP0+6wAAAAAAAAABtwEAAJYBAABQf0+1JjnCP4SP9JIyrOk/AID9PusAAAAAAAAAAbgBAACWAQAAYH1uD771wj+Ej/SSMqzpPwAA/z76AAAAAAAAAAG5AQAAlgEAAOTeOZnPvMM/hI/0kjKs6T8AgP8++gAAAAAAAAABugEAAJYBAACuDi8LpH7EP+fHkM+1rek/AIABPwoBAAAAAAAAAbsBAACWAQAAMnD6lLVFxT/nx5DPta3pPwBAAj8KAQAAAAAAAAG8AQAAlgEAAORmSGZ+HMY/58eQz7Wt6T8AwAM/CgEAAAAAAAABvQEAAJYBAACSXZY3R/PGP0kALQw5r+k/AIAEPxoBAAAAAAAAAb4BAACWAQAAFr9hwVi6xz9JAC0MOa/pPwBABD8aAQAAAAAAAAG/AQAAlgEAAAyE2Xrki8g/SQAtDDmv6T8AAAQ/KQEAAAAAAAABwAEAAJYBAAB0rP1j6mfJP0kALQw5r+k/AAAEPykBAAAAAAAAAcEBAACWAQAAlgb4ZC1Jyj9JAC0MOa/pPwAABD85AQAAAAAAAAHCAQAAlgEAANSZmQZ8Fcs/SQAtDDmv6T8AwAI/OQEAAAAAAAABwwEAAJYBAAA8wr3vgfHLP0kALQw5r+k/AEACP0gBAAAAAAAAAcQBAACWAQAAXhy48MTSzD+sOMlIvLDpPwCAAT9IAQAAAAAAAAHFAQAAlgEAAA4TBsKNqc0/D3FlhT+y6T8AAAE/WAEAAAAAAAABxgEAAJYBAAC8CVSTVoDOPw9xZYU/suk/AIAAP1gBAAAAAAAAAccBAACWAQAAmpUkrNZmzz8PcWWFP7LpPwAAAD9oAQAAAAAAAAHIAQAAlgEAAKBX08GfO9A/cqkBwsKz6T8AAAA/aAEAAAAAAAAByQEAAJYBAABHzxHmHLTQPw9xZYU/suk/AAAAP3cBAAAAAAAAAcoBAACWAQAA7kZQCpos0T+sOMlIvLDpPwCA/j53AQAAAAAAAAHLAQAAlgEAAE7wZEZUqtE/rDjJSLyw6T8AAP4+hwEAAAAAAAABzAEAAJYBAABgHeLG9RrSP6w4yUi8sOk/AAD9PocBAAAAAAAAAc0BAACWAQAAcUpfR5eL0j+sOMlIvLDpPwAA/D6XAQAAAAAAAAHOAQAAlgEAABnCnWsUBNM/rDjJSLyw6T8AAP0+lwEAAAAAAAABzwEAAJYBAADiIPED83nTP6w4yUi8sOk/AID9PqYBAAAAAAAAAdABAACWAQAAFzWD+PXn0z9JAC0MOa/pPwCA/D6mAQAAAAAAAAHRAQAAlgEAAEtJFe34VdQ/58eQz7Wt6T8AAPw+tgEAAAAAAAAB0gEAAJYBAAA4j335OMnUP4SP9JIyrOk/AAD8PrYBAAAAAAAAAdMBAACWAQAAk4okYp001T+Ej/SSMqzpPwAA/D7FAQAAAAAAAAHUAQAAlgEAAAxt4D5jndU/vx68GSyp6T8AAPw+xQEAAAAAAAAB1QEAAJYBAAD6skhLoxDWP78evBksqek/AAD8PtUBAAAAAAAAAdYBAACWAQAAL8faP6Z+1j+/HrwZLKnpPwCA+j7VAQAAAAAAAAHXAQAAlgEAAIXCgagK6tY/vx68GSyp6T8AAPo+5QEAAAAAAAAB2AEAAJYBAADfvSgRb1XXP1zmH92op+k/AAD6PuUBAAAAAAAAAdkBAACWAQAA7+qlkRDG1z/5rYOgJabpPwAA+j7lAQAAAAAAAAHaAQAAlgEAAAEYIxKyNtg/+a2DoCWm6T8AAPs+9AEAAAAAAAAB2wEAAJYBAAB7+t7ud5/YP5Z152OipOk/AID7PvQBAAAAAAAAAdwBAACWAQAA1fWFV9wK2T/RBK/qm6HpPwCA+z4EAgAAAAAAAAHdAQAAlgEAAOMiA9h9e9k/0QSv6puh6T8AAPw+BAIAAAAAAAAB3gEAAJYBAAAZN5XMgOnZP27MEq4YoOk/AAAAPxQCAAAAAAAAAd8BAACWAQAAbzI8NeVU2j9uzBKuGKDpPwAAAT8UAgAAAAAAAAHgAQAAlgEAAKVGzinowto/qVvaNBKd6T8AwAI/IwIAAAAAAAAB4QEAAJYBAACTjDY2KDbbP0YjPviOm+k/AIADPyMCAAAAAAAAAeIBAACWAQAA64fdnoyh2z+AsgV/iJjpPwBAAz9CAgAAAAAAAAHjAQAAlgEAAPu0Wh8uEtw/u0HNBYKV6T8AAAM/QgIAAAAAAAAB5AEAAJYBAADr+sIrboXcP5OY+E/4kOk/AAAEP0ICAAAAAAAAAeUBAACWAQAAtVkWxEz73D9q7yOabozpPwCABD9CAgAAAAAAAAHmAQAAlgEAAA1VvSyxZt0/QkZP5OSH6T8AQAU/UgIAAAAAAAAB5wEAAJYBAAC1zPtQLt/dPxqdei5bg+k/AMAFP1ICAAAAAAAAAegBAACWAQAAfStP6QxV3j+Puwk8Tn3pPwBABT9iAgAAAAAAAAHpAQAAlgEAAEmKooHryt4/oqH8DL516T8AAAU/YgIAAAAAAAAB6gEAAJYBAADNGswxB0bfPxfAixqxb+k/AAAFP3ECAAAAAAAAAesBAACWAQAAC93L+V/G3z8qpn7rIGjpPwAABT9xAgAAAAAAAAHsAQAAlgEAAFgqBY9uH+A/n8QN+RNi6T8AAAU/gQIAAAAAAAAB7QEAAJYBAACa8hln/FzgP7GqAMqDWuk/AAAFP4ECAAAAAAAAAe4BAACWAQAAluwEV8ef4D9gWFdecFHpPwCABT+BAgAAAAAAAAHvAQAAlgEAAPqbLqO22uA/EAau8lxI6T8AwAU/kQIAAAAAAAAB8AEAAJYBAAA+ZEN7RBjhP1p7aErGPek/AIAGP5ECAAAAAAAAAfEBAACWAQAAytE4JcBZ4T+n8CKiLzPpPwDABj+gAgAAAAAAAAHyAQAAlgEAAAyaTf1Nl+E/9GXd+Zgo6T8AwAY/oAIAAAAAAAAB8wEAAJYBAAC87lcbK9bhP9+i+xR/HOk/AAAHP7ACAAAAAAAAAfQBAACWAQAASFxNxaYX4j/J3xkwZRDpPwAACD+wAgAAAAAAAAH1AQAAlgEAAPqwV+ODVuI/FlXUh84F6T8AgAg/vwIAAAAAAAAB9gEAAJYBAAA8eWy7EZTiPwCS8qK0+eg/AAALP78CAAAAAAAAAfcBAACWAQAANnNXq9zW4j/qzhC+mu3oPwAADD/fAgAAAAAAAAH4AQAAlgEAAHg7bINqFOM/N0TLFQTj6D8AQA4/3wIAAAAAAAAB+QEAAJYBAABMd4sVqVDjP4S5hW1t2Og/AEAPP+4CAAAAAAAAAfoBAACWAQAAaliLedWQ4z8xZ9wBWs/oPwDADj/uAgAAAAAAAAH7AQAAlgEAAIg5i90B0eM/RE3P0snH6D8AQA4/7gIAAAAAAAAB/AEAAJYBAABcdapvQA3kP1czwqM5wOg/AMAPP+4CAAAAAAAAAf0BAACWAQAAMLHJAX9J5D9pGbV0qbjoPwBAED/+AgAAAAAAAAH+AQAAlgEAAHJ53tkMh+Q/e/+nRRmx6D8AQBE//gIAAAAAAAAB/wEAAJYBAABonBLgrMDkP/AdN1MMq+g/AMARPw4DAAAAAAAAAQACAACWAQAA8jJRoP345D/IdGKdgqboPwCAEz8OAwAAAAAAAAEBAgAAlgEAAFbieuzsM+U/PZPxqnWg6D8AQBQ/HQMAAAAAAAABAgIAAJYBAABw7MNm7mrlPxXqHPXrm+g/AIAWPx0DAAAAAAAAAQMCAACWAQAAivYM4e+h5T9PeeR75ZjoPwBAFz8tAwAAAAAAAAEEAgAAlgEAAKYAVlvx2OU/J9APxluU6D8AwBg/LQMAAAAAAAABBQIAAJYBAACcI4phkRLmP2Ff10xVkeg/AIAZPzwDAAAAAAAAAQYCAACWAQAAJrrIIeJK5j+c7p7TTo7oPwBAGj88AwAAAAAAAAEHAgAAlgEAAIaSO4SmfOY/ObYCl8uM6D8AwBo/TAMAAAAAAAABCAIAAJYBAADEg5lyCbHmP9Z9ZlpIi+g/AEAaP0wDAAAAAAAAAQkCAACWAQAA3o3i7Aro5j90RcodxYnoPwAAGj9cAwAAAAAAAAEKAgAAlgEAAEBmVU/PGec/dEXKHcWJ6D8AgBo/XAMAAAAAAAABCwIAAJYBAAAwstJrRErnP3RFyh3Fieg/AMAaP2sDAAAAAAAAAQwCAACWAQAAJP5PiLl65z90RcodxYnoPwCAGz9rAwAAAAAAAAENAgAAlgEAAITWwup9rOc/dEXKHcWJ6D8AwBs/awMAAAAAAAABDgIAAJYBAAB2IkAH89znP3RFyh3Fieg/AMAbP3sDAAAAAAAAAQ8CAACWAQAAIMncUXoJ6D/WfWZaSIvoPwAAHD97AwAAAAAAAAEQAgAAlgEAAOpWjhBjM+g/1n1mWkiL6D8AQBs/mgMAAAAAAAABEQIAAJYBAACQ/Spb6l/oP9Z9ZlpIi+g/AAAbP5oDAAAAAAAAARICAACWAQAAyhfSXyKL6D85tgKXy4zoPwDAGD+qAwAAAAAAAAETAgAAlgEAACYZjti7s+g/nO6e006O6D8AwBc/qgMAAAAAAAABFAIAAJYBAADK6HM5GNfoP2Ff10xVkeg/AAARP6oDAAAAAAAAARUCAACWAQAAkJ9uDtb36D8n0A/GW5ToPwAADj+qAwAAAAAAAAEWAgAAlgEAAOjJc51EF+k/igisAt+V6D8AAO8+uQMAAAAAAAABFwIAAJYBAABA9HgsszbpP0955HvlmOg/AADbPrkDAAAAAAAAARgCAACWAQAAKpKIddJU6T+ysYC4aJroPwCA0D7JAwAAAAAAAAEZAgAAlgEAAKajoniicek/dyK5MW+d6D8AgM0+yQMAAAAAAAABGgIAAJYBAADMNL8/be/IP8h0Yp2Cpug/AABVPgAAAAAAAAAAARsCAACWAQAAXNESEPPkyD9lPMZg/6ToPwAAkj4PAAAAAAAAAAEcAgAAlgEAAKCfPPi138g/AgQqJHyj6D8AgJo+DwAAAAAAAAABHQIAAJYBAACgnzz4td/IPwIEKiR8o+g/AAChPg8AAAAAAAAAAR4CAACWAQAAoJ88+LXfyD8CBCokfKPoPwAAsT4PAAAAAAAAAAEfAgAAlgEAAOZtZuB42sg/AgQqJHyj6D8AALc+DwAAAAAAAAABIAIAAJYBAAAuPJDIO9XIP6DLjef4oeg/AIDCPh8AAAAAAAAAASECAACWAQAAdAq6sP7PyD89k/GqdaDoPwAAxz4fAAAAAAAAAAEiAgAAlgEAALzY45jBysg/2lpVbvKe6D8AgM4+HwAAAAAAAAABIwIAAJYBAAACpw2BhMXIP3ciuTFvneg/AADSPh8AAAAAAAAAASQCAACWAQAASnU3aUfAyD8V6hz165voPwCA1T4fAAAAAAAAAAElAgAAlgEAAI5DYVEKu8g/srGAuGia6D8AANc+HwAAAAAAAAABJgIAAJYBAAAc4LQhkLDIP+xASD9il+g/AADaPj4AAAAAAAAAAScCAACWAQAAqnwI8hWmyD+KCKwC35XoPwAA2z4+AAAAAAAAAAEoAgAAlgEAADYZXMKbm8g/xJdzidiS6D8AgOU+PgAAAAAAAAABKQIAAJYBAAB854WqXpbIP2Ff10xVkeg/AADqPj4AAAAAAAAAASoCAACWAQAAxLWvkiGRyD//JjsQ0o/oPwCA9T4+AAAAAAAAAAErAgAAlgEAAAyE2Xrki8g//yY7ENKP6D8AgPo+TgAAAAAAAAABLAIAAJYBAABSUgNjp4bIP/8mOxDSj+g/AAADP04AAAAAAAAAAS0CAACWAQAAmCAtS2qByD//JjsQ0o/oPwBABT9OAAAAAAAAAAEuAgAAlgEAAODuVjMtfMg/YV/XTFWR6D8AwAg/XQAAAAAAAAABLwIAAJYBAAAovYAb8HbIP2Ff10xVkeg/AAAKP10AAAAAAAAAATACAACWAQAAKL2AG/B2yD/El3OJ2JLoPwDACz9dAAAAAAAAAAExAgAAlgEAACi9gBvwdsg/igisAt+V6D8AgAw/XQAAAAAAAAABMgIAAJYBAAAovYAb8HbIP0955HvlmOg/AEANP20AAAAAAAAAATMCAACWAQAAKL2AG/B2yD89k/GqdaDoPwDADT+MAAAAAAAAAAE0AgAAlgEAACi9gBvwdsg/8B03Uwyr6D8AgA4/nAAAAAAAAAABNQIAAJYBAAAovYAb8HbIP5HCiSozveg/AMAOP6wAAAAAAAAAATYCAACWAQAAKL2AG/B2yD++SE30ZtXoPwDADj+7AAAAAAAAAAE3AgAAlgEAACi9gBvwdsg/EnjlcyTy6D8AAA8/uwAAAAAAAAABOAIAAJYBAAAovYAb8HbIP8nfGTBlEOk/AAAPP8sAAAAAAAAAATkCAACWAQAAKL2AG/B2yD9/R07spS7pPwAADz/LAAAAAAAAAAE6AgAAlgEAACi9gBvwdsg/1Xbma2NL6T8AgA8/2gAAAAAAAAABOwIAAJYBAAAovYAb8HbIPyqmfusgaOk/AMAPP9oAAAAAAAAAATwCAACWAQAAKL2AG/B2yD991RZr3oTpPwDADj/qAAAAAAAAAAE9AgAAlgEAACi9gBvwdsg/bswSrhig6T8AQA4/6gAAAAAAAAABPgIAAJYBAAAovYAb8HbIP/+KcrTPuek/AAANP+oAAAAAAAAAAT8CAACWAQAA4O5WMy18yD8qETZ+A9LpPwBADD8JAQAAAAAAAAFAAgAAlgEAAJggLUtqgcg/815dC7To6T8AwAQ/CQEAAAAAAAABQQIAAJYBAAAMhNl65IvIP/c7TB9e/Ok/AIABPwkBAAAAAAAAAUICAACWAQAAxLWvkiGRyD81qAK6AQ3qPwCAtz4JAQAAAAAAAAFDAgAAlgEAADYZXMKbm8g/rqOA254a6j8AAJY+GQEAAAAAAAABRAIAAJYBAAA2GVzCm5vIP2EuxoM1Jeo/AACBPhkBAAAAAAAAAUUCAACWAQAAxLWvkiGRyD9QSNOyxSzqPwAAdD48AQAAAAAAAAFGAgAAlgEAAKyWPdhS3sY/vntzz0ST6z8AgJ8+AAAAAAAAAAABRwIAAJYBAACslj3YUt7GP1tD15LBkes/AIDaPg8AAAAAAAAAAUgCAACWAQAA9GRnwBXZxj++e3PPRJPrPwAA6D4PAAAAAAAAAAFJAgAAlgEAADgzkajY08Y/vntzz0ST6z8AgPE+DwAAAAAAAAABSgIAAJYBAAA4M5Go2NPGP757c89Ek+s/AAD4Ph8AAAAAAAAAAUsCAACWAQAAODORqNjTxj++e3PPRJPrPwAA+T4fAAAAAAAAAAFMAgAAlgEAADgzkajY08Y/vntzz0ST6z8AgPg+HwAAAAAAAAABTQIAAJYBAAA4M5Go2NPGP757c89Ek+s/AAD4Ph8AAAAAAAAAAU4CAACWAQAA9GRnwBXZxj++e3PPRJPrPwCA9T4fAAAAAAAAAAFPAgAAlgEAAKyWPdhS3sY/W0PXksGR6z8AgPQ+HwAAAAAAAAABUAIAAJYBAABkyBPwj+PGP/gKO1Y+kOs/AAD0Pi8AAAAAAAAAAVECAACWAQAA2ivAHwruxj8zmgLdN43rPwAA9D4vAAAAAAAAAAFSAgAAlgEAAEqPbE+E+MY/bSnKYzGK6z8AAPU+PgAAAAAAAAABUwIAAJYBAAAEwUJnwf3GP6i4keoqh+s/AID1Pj4AAAAAAAAAAVQCAACWAQAAdiTvljsIxz9FgPWtp4XrPwAA+j4+AAAAAAAAAAFVAgAAlgEAAKS5cd7yF8c/gA+9NKGC6z8AAPw+TgAAAAAAAAABVgIAAJYBAACIgMo95yzHP7qehLuaf+s/AIABP14AAAAAAAAAAVcCAACWAQAAJnn5tBhHxz+S9a8FEXvrPwAAAz9tAAAAAAAAAAFYAgAAlgEAAMZxKCxKYcc/L70TyY156z8AQAU/bQAAAAAAAAABWQIAAJYBAAAgnC27uIDHP2hM20+Hdus/AEAGP30AAAAAAAAAAVoCAACWAQAAdMYySiegxz8GFD8TBHXrPwDABj99AAAAAAAAAAFbAgAAlgEAAIYiDvHSxMc/o9ui1oBz6z8AAAc/jAAAAAAAAAABXAIAAJYBAACafumXfunHP0CjBpr9ces/AAAHP5wAAAAAAAAAAV0CAACWAQAArNrEPioOyD/dampdenDrPwAABz+cAAAAAAAAAAFeAgAAlgEAAHZodv0SOMg/3WpqXXpw6z8AQAY/rAAAAAAAAAABXwIAAJYBAABC9ie8+2HIP91qal16cOs/AAAGP6wAAAAAAAAAAWACAACWAQAAUlIDY6eGyD/dampdenDrPwDAAz+sAAAAAAAAAAFhAgAAlgEAAGSu3glTq8g/3WpqXXpw6z8AwAI/ywAAAAAAAAABYgIAAJYBAAC82OOYwcrIP0CjBpr9ces/AAAAP8sAAAAAAAAAAWMCAACWAQAAXNESEPPkyD+j26LWgHPrPwCA/T7LAAAAAAAAAAFkAgAAlgEAAIZmlVeq9Mg/y4R3jAp46z8AAPo+ywAAAAAAAAABZQIAAJYBAAD4yUGHJP/IP5L1rwURe+s/AID4PtsAAAAAAAAAAWYCAACWAQAAJl/EztsOyT+6noS7mn/rPwCA8j7bAAAAAAAAAAFnAgAAlgEAACZfxM7bDsk/RYD1raeF6z8AAPA+6gAAAAAAAAABaAIAAJYBAABuLe62ngnJP9BhZqC0i+s/AADfPuoAAAAAAAAAAWkCAACWAQAAQJhrb+f5yD8htA8MyJTrPwCA1z76AAAAAAAAAAFqAgAAlgEAAKCfPPi138g/Nnfx8OGg6z8AgL4++gAAAAAAAAABawIAAJYBAADWEYs5zbXIP3Xjp4uFses/AICzPgkBAAAAAAAAAWwCAACWAQAAUlIDY6eGyD94wJafL8XrPwCAoD4JAQAAAAAAAAFtAgAAlgEAAFovz1wHTcg/Qg6+LODb6z8AgJg+GQEAAAAAAAABbgIAAJYBAABkDJtWZxPIPwxc5bmQ8us/AICZPhkBAAAAAAAAAW8CAACWAQAAJhs9aATfxz9ycXAKvgfsPwAAmj4pAQAAAAAAAAFwAgAAlgEAAKJbtZHer8c/dk5fHmgb7D8AgKY+KQEAAAAAAAABcQIAAJYBAADYzQPT9YXHP1GCeXyIKuw/AACsPjwBAAAAAAAAAXICAACWAQAAxnEoLEphxz/KffedJTjsPwAAvD48AQAAAAAAAAFzAgAAlgEAACZ5+bQYR8c/Q3l1v8JF7D8AAMM+TAEAAAAAAAABdAIAAJYBAABAsqBVJDLHP1k8V6TcUew/AIDRPkwBAAAAAAAAAXUCAACWAQAAFh0eDm0ixz+qjgAQ8FrsPwAA2D5cAQAAAAAAAAF2AgAAlgEAAKS5cd7yF8c/NXBxAv1g7D8AAN8+XAEAAAAAAAABdwIAAJYBAACkuXHe8hfHP8BR4vQJZ+w/AADiPmsBAAAAAAAAAXgCAACWAQAAFh0eDm0ixz+GwhpuEGrsPwAA6T5rAQAAAAAAAAF5AgAAlgEAAPzjdm1hN8c/6fq2qpNr7D8AAOw+ewEAAAAAAAABegIAAJYBAACY3KXkklHHP0szU+cWbew/AIDuPnsBAAAAAAAAAXsCAACWAQAAqjiBiz52xz/p+raqk2vsPwCA7z57AQAAAAAAAAF8AgAAlgEAAHTGMkonoMc/I4p+MY1o7D8AAPI+igEAAAAAAAABfQIAAJYBAAC0t5A4itTHP14ZRriGZew/AADzPooBAAAAAAAAAX4CAACWAQAArNrEPioOyD81cHEC/WDsPwAA9j6aAQAAAAAAAAF/AgAAlgEAAKD9+ETKR8g/qo4AEPBa7D8AAPc+mgEAAAAAAAABgAIAAJYBAACYIC1LaoHIPx6tjx3jVOw/AAD6PqoBAAAAAAAAAYECAACWAQAA1hGLOc21yD8xk4LuUk3sPwAA+z6qAQAAAAAAAAGCAgAAlgEAABQD6Scw6sg/Q3l1v8JF7D8AAP4+uQEAAAAAAAABgwIAAJYBAACWwnD+VRnJP1VfaJAyPuw/AAD/PrkBAAAAAAAAAYQCAACWAQAAYlAivT5DyT9nRVthojbsPwCA/j7JAQAAAAAAAAGFAgAAlgEAAC7e03snbck/eitOMhIv7D8AAP4+yQEAAAAAAAABhgIAAJYBAACGCNkKlozJP4wRQQOCJ+w/AID6PtkBAAAAAAAAAYcCAACWAQAAJAEIgsemyT8BMNAQdSHsPwAA+T7ZAQAAAAAAAAGIAgAAlgEAAAjIYOG7u8k/dk5fHmgb7D8AgOU+6AEAAAAAAAABiQIAAJYBAADujrlAsNDJP06limjeFuw/AIDcPugBAAAAAAAAAYoCAACWAQAAGiQ8iGfgyT8m/LWyVBLsPwAAdj4HAgAAAAAAAAGLAgAAlgEAAJCH6Lfh6sk//VLh/MoN7D8AAB8+BwIAAAAAAAABjAIAAJYBAABIub7PHvDJP5saRcBHDOw/AADYPQcCAAAAAAAAAY0CAACWAQAAfG+Udw32yj8QOdTNOgbsPwCAoj4AAAAAAAAAAAGOAgAAlgEAAAgM6EeT68o/mxpFwEcM7D8AgN4+EAAAAAAAAAABjwIAAJYBAABQ2hEwVubKP/1S4fzKDew/AADsPhAAAAAAAAAAAZACAACWAQAACAzoR5Pryj/9UuH8yg3sPwCA9T4QAAAAAAAAAAGRAgAAlgEAAAgM6EeT68o//VLh/MoN7D8AQAE/IAAAAAAAAAABkgIAAJYBAAAIDOhHk+vKPyb8tbJUEuw/AEADPyAAAAAAAAAAAZMCAACWAQAAwj2+X9Dwyj/rbO4rWxXsPwAABD8gAAAAAAAAAAGUAgAAlgEAAHxvlHcN9so/ExbD4eQZ7D8AAAQ/LwAAAAAAAAABlQIAAJYBAADs0kCnhwDLP573M9TxH+w/AMABPy8AAAAAAAAAAZYCAACWAQAAYjbt1gELyz9Rgnl8iCrsPwDAAD8/AAAAAAAAAAGXAgAAlgEAAIzLbx65Gss/yn33nSU47D8AgPk+TwAAAAAAAAABmAIAAJYBAAAsxJ6V6jTLP85a5rHPS+w/AAD2Pk8AAAAAAAAAAZkCAACWAQAAhO6jJFlUyz+YqA0/gGLsPwAA7z5PAAAAAAAAAAGaAgAAlgEAAN4YqbPHc8s/ip8Jgrp97D8AAOw+XgAAAAAAAAABmwIAAJYBAADudIRac5jLP2mwEvSEoOw/AADpPl4AAAAAAAAAAZwCAACWAQAARJ+J6eG3yz+r+bei0sTsPwAA6D5uAAAAAAAAAAGdAgAAlgEAAJzJjnhQ18s/KNIk2Bnm7D8AAOg+bgAAAAAAAAABngIAAJYBAAD285MHv/bLP3wBvVfXAu0/AADoPn0AAAAAAAAAAZ8CAACWAQAA3LrsZrMLzD8LwBxejhztPwAA6D59AAAAAAAAAAGgAgAAlgEAAMCBRcanIMw/N0bgJ8I07T8AAOg+fQAAAAAAAAABoQIAAJYBAADuFsgNXzDMPzwjzztsSO0/AADpPp0AAAAAAAAAAaICAACWAQAAXnp0Pdk6zD9S5rAghlTtPwCA6T6dAAAAAAAAAAGjAgAAlgEAANLdIG1TRcw/aKmSBaBg7T8AAO4+nQAAAAAAAAABpAIAAJYBAACMD/eEkErMP1XDnzQwaO0/AADwPp0AAAAAAAAAAaUCAACWAQAAjA/3hJBKzD9+bHTquWztPwCA8j6sAAAAAAAAAAGmAgAAlgEAAIwP94SQSsw/fmx06rls7T8AgPM+rAAAAAAAAAABpwIAAJYBAAAWrEpVFkDMPxs02K02a+0/AAD1PrwAAAAAAAAAAagCAACWAQAA7hbIDV8wzD8tGst+pmPtPwCA9T68AAAAAAAAAAGpAgAAlgEAAAhQb65qG8w/eo+F1g9Z7T8AAPk+zAAAAAAAAAABqgIAAJYBAACuJWof/PvLPzwjzztsSO0/AID6PswAAAAAAAAAAasCAACWAQAAWPtkkI3cyz/UDUTrPjPtPwAAAD/bAAAAAAAAAAGsAgAAlgEAAP7QXwEfvcs/Rk/k5IcZ7T8AAAE/2wAAAAAAAAABrQIAAJYBAACoplpysJ3LP/EfTGXK/Ow/AAAEP+sAAAAAAAAAAa4CAACWAQAABq4r+36Dyz/FmYibluTsPwAABT/rAAAAAAAAAAGvAgAAlgEAACDn0puKbss/N9sold/K7D8AQAY/+gAAAAAAAAABsAIAAJYBAAD2UVBU017LP0TkLFKlr+w/AMAGP/oAAAAAAAAAAbECAACWAQAAhO6jJFlUyz97lgXF9JjsPwBABj8KAQAAAAAAAAGyAgAAlgEAAMy8zQwcT8s/FYF6dMeD7D8AAAY/CgEAAAAAAAABswIAAJYBAADMvM0MHE/LPxGki2AdcOw/AMAEPxoBAAAAAAAAAbQCAACWAQAAhO6jJFlUyz/TN9XFeV/sPwBABD8aAQAAAAAAAAG1AgAAlgEAAPZRUFTTXss/9gO7Z1lQ7D8AwAU/GgEAAAAAAAABtgIAAJYBAAAg59Kbim7LP30IPUa8Quw/AEAGPzkBAAAAAAAAAbcCAACWAQAATnxV40F+yz9nRVthojbsPwBABz85AQAAAAAAAAG4AgAAlgEAAHoR2Cr5jcs/F/Ox9Y4t7D8AwAc/OQEAAAAAAAABuQIAAJYBAABg2DCK7aLLP4wRQQOCJ+w/AEAGPzkBAAAAAAAAAboCAACWAQAARJ+J6eG3yz/GoAiKeyTsPwCABT9JAQAAAAAAAAG7AgAAlgEAACpm4kjWzMs/ZGhsTfgi7D8AwAE/SQEAAAAAAAABvAIAAJYBAADKXhHAB+fLP8agCIp7JOw/AAAAP2gBAAAAAAAAAb0CAACWAQAA9vOTB7/2yz/vSd0/BSnsPwCA9j5oAQAAAAAAAAG+AgAAlgEAANy67GazC8w/3GPqbpUw7D8AgPI+aAEAAAAAAAABvwIAAJYBAAAIUG+uahvMP8p9950lOOw/AIDuPmgBAAAAAAAAAcACAACWAQAAeLMb3uQlzD99CD1GvELsPwCA7D53AQAAAAAAAAHBAgAAlgEAAO4WyA1fMMw/MZOC7lJN7D8AAOs+dwEAAAAAAAABwgIAAJYBAACmSJ4lnDXMP6qOABDwWuw/AADqPocBAAAAAAAAAcMCAACWAQAAXnp0Pdk6zD8jin4xjWjsPwCA5D6HAQAAAAAAAAHEAgAAlgEAAF56dD3ZOsw/nIX8Uip27D8AAOI+lwEAAAAAAAABxQIAAJYBAABeenQ92TrMP7JI3jdEguw/AADTPpcBAAAAAAAAAcYCAACWAQAAXnp0Pdk6zD/IC8AcXo7sPwCAzD6mAQAAAAAAAAHHAgAAlgEAAKZIniWcNcw/e5YFxfSY7D8AAIY+pgEAAAAAAAAByAIAAJYBAADuFsgNXzDMP8vorjAIouw/AABMPtUBAAAAAAAAAckCAACWAQAAMuXx9SErzD8cO1icG6vsPwAAKD7VAQAAAAAAAAHKAgAAlgEAABTWnNWwN88/A6IHkjzL6z8AALM+AAAAAAAAAAABywIAAJYBAAAwD0R2vCLPP46DeIRJ0es/AID1PhAAAAAAAAAAAcwCAACWAQAAvKuXRkIYzz/xuxTBzNLrPwBAAj8QAAAAAAAAAAHNAgAAlgEAAB6zaM8Q/s4/tyxNOtPV6z8AgAc/EAAAAAAAAAABzgIAAJYBAADyHeaHWe7OPxll6XZW1+s/AAAMPxAAAAAAAAAAAc8CAACWAQAAUiW3ECjUzj/f1SHwXNrrPwAADT8gAAAAAAAAAAHQAgAAlgEAAPz6sYG5tM4/B3/2pebe6z8AgAo/IAAAAAAAAAAB0QIAAJYBAADqntbaDZDOP5JgZ5jz5Os/AAAJPyAAAAAAAAAAAdICAACWAQAA2EL7M2Jrzj9G66xAiu/rPwBAAj8/AAAAAAAAAAHTAgAAlgEAAFSDc108PM4/v+YqYif96z8AAP4+PwAAAAAAAAAB1AIAAJYBAABCJ5i2kBfOP/1S4fzKDew/AADyPj8AAAAAAAAAAdUCAACWAQAA6vySJyL4zT+e9zPU8R/sPwAA7T4/AAAAAAAAAAHWAgAAlgEAAEwEZLDw3c0/otQi6Jsz7D8AAOY+PwAAAAAAAAAB1wIAAJYBAABkPQtR/MjNP0N5db/CRew/AIDjPk8AAAAAAAAAAdgCAACWAQAA9NleIYK+zT9HVmTTbFnsPwAA4T5PAAAAAAAAAAHZAgAAlgEAADyoiAlFuc0/6fq2qpNr7D8AAOA+XgAAAAAAAAAB2gIAAJYBAAA8qIgJRbnNP8Qu0Qi0euw/AIDcPl4AAAAAAAAAAdsCAACWAQAArAs1Ob/DzT+gYutm1InsPwAA2z5uAAAAAAAAAAHcAgAAlgEAANigt4B2080/tiXNS+6V7D8AANo+bgAAAAAAAAAB3QIAAJYBAAB2meb3p+3NP6M/2np+new/AADaPn0AAAAAAAAAAd4CAACWAQAA0MPrhhYNzj8uIUtti6PsPwAA2z59AAAAAAAAAAHfAgAAlgEAAOIfxy3CMc4/kVnnqQ6l7D8AgNs+jQAAAAAAAAAB4AIAAJYBAABm304E6GDOPy4hS22Lo+w/AIDiPo0AAAAAAAAAAeECAACWAQAAMm0Aw9CKzj8GeHa3AZ/sPwCA5T6dAAAAAAAAAAHiAgAAlgEAAETJ22l8r84/e5YFxfSY7D8AgOs+nQAAAAAAAAAB4wIAAJYBAACY8+D46s7OPytEXFnhj+w/AADuPqwAAAAAAAAAAeQCAACWAQAAOOwPcBzpzj93uRaxSoXsPwAA9D6sAAAAAAAAAAHlAgAAlgEAAGaBkrfT+M4/YfY0zDB57D8AAPY+vAAAAAAAAAAB5gIAAJYBAACSFhX/igjPP65r7yOabuw/AMACP7wAAAAAAAAAAecCAACWAQAAAnrBLgUTzz9eGUa4hmXsPwBABj/MAAAAAAAAAAHoAgAAlgEAALyrl0ZCGM8/DcecTHNc7D8AQA0/zAAAAAAAAAAB6QIAAJYBAAACesEuBRPPPx6tjx3jVOw/AAAQP9sAAAAAAAAAAeoCAACWAQAASkjrFsgNzz8xk4LuUk3sPwDAFD/bAAAAAAAAAAHrAgAAlgEAAJIWFf+KCM8/zlrmsc9L7D8AwBY/2wAAAAAAAAAB7AIAAJYBAADY5D7nTQPPP2siSnVMSuw/AIAVP+sAAAAAAAAAAe0CAACWAQAAZoGSt9P4zj9rIkp1TErsPwDAFD/rAAAAAAAAAAHuAgAAlgEAAGaBkrfT+M4/MZOC7lJN7D8AwA8/+gAAAAAAAAAB7wIAAJYBAABmgZK30/jOP4HlK1pmVuw/AIANP/oAAAAAAAAAAfACAACWAQAA2OQ+500Dzz81cHEC/WDsPwBADD8KAQAAAAAAAAHxAgAAlgEAAAJ6wS4FE88/rmvvI5pu7D8AAAw/GgEAAAAAAAAB8gIAAJYBAABcpMa9czLPP4qfCYK6few/AMAFPxoBAAAAAAAAAfMCAACWAQAAss7LTOJRzz9l0yPg2ozsPwAAAz8pAQAAAAAAAAH0AgAAlgEAAH5cfQvLe88/e5YFxfSY7D8AgNI+KQEAAAAAAAAB9QIAAJYBAABI6i7Ks6XPP8vorjAIouw/AIC7PikBAAAAAAAAAfYCAACWAQAAiNuMuBbazz/0kYPmkabsPwAArj45AQAAAAAAAAH3AgAAlgEAABuYS+t5DNA/9JGD5pGm7D8AAKo+OQEAAAAAAAAB+AIAAJYBAADUDalpjkHRP+YkSIXOl+s/AAC3PgAAAAAAAAAAAfkCAACWAQAA+PS93e8+0T+HyZpc9anrPwAA+z4PAAAAAAAAAAH6AgAAlgEAAD3D58WyOdE/OlTgBIy06z8AAAU/DwAAAAAAAAAB+wIAAJYBAADLXzuWOC/RP9v4Mtyyxus/AIAKPw8AAAAAAAAAAfwCAACWAQAA7kZQCpos0T+Og3iESdHrPwDAED8fAAAAAAAAAAH9AgAAlgEAADQVevJcJ9E/ze8uH+3h6z8AgBI/HwAAAAAAAAAB/gIAAJYBAAB846PaHyLRP9HMHTOX9es/AMAUPy4AAAAAAAAAAf8CAACWAQAA5ZjiNkQa0T+bGkXARwzsPwCAFT8uAAAAAAAAAAEAAwAAlgEAACxnDB8HFdE/ZGhsTfgi7D8AABI/PgAAAAAAAAABAQMAAJYBAABzNTYHyg/RPy22k9qoOew/AEAQPz4AAAAAAAAAAQIDAACWAQAAlhxLeysN0T8xk4LuUk3sPwBACj9OAAAAAAAAAAEDAwAAlgEAAJYcS3srDdE/++CpewNk7D8AwAc/TgAAAAAAAAABBAMAAJYBAACWHEt7Kw3RP5yF/FIqduw/AIABP04AAAAAAAAAAQUDAACWAQAAT04hk2gS0T93uRaxSoXsPwCA/T5dAAAAAAAAAAEGAwAAlgEAAOWY4jZEGtE/U+0wD2uU7D8AAPU+XQAAAAAAAAABBwMAAJYBAABY/I5mviTRPwZ4drcBn+w/AADyPm0AAAAAAAAAAQgDAACWAQAAp3gmItcx0T/0kYPmkabsPwAA7j5tAAAAAAAAAAEJAwAAlgEAALAmlPUsRNE/HDtYnBur7D8AgOw+fQAAAAAAAAABCgMAAJYBAADduxY95FPRPxw7WJwbq+w/AADtPn0AAAAAAAAAAQsDAACWAQAAn5taKHdr0T/0kYPmkabsPwCA7T6MAAAAAAAAAAEMAwAAlgEAAIRis4drgNE/oz/aen6d7D8AgO0+nAAAAAAAAAABDQMAAJYBAACNECFbwZLRP8gLwBxejuw/AADuPpwAAAAAAAAAAQ4DAACWAQAActd5urWn0T+KnwmCun3sPwCA7D6cAAAAAAAAAAEPAwAAlgEAAFee0hmqvNE/++CpewNk7D8AAOw+qwAAAAAAAAABEAMAAJYBAAA8ZSt5ntHRP+BA2YI/ROw/AADsPqsAAAAAAAAAAREDAACWAQAAIyyE2JLm0T8BMNAQdSHsPwAA7D67AAAAAAAAAAESAwAAlgEAAE3BBiBK9tE/hVdj2y0A7D8AAOw+uwAAAAAAAAABEwMAAJYBAACePZ7bYgPSP83vLh/t4es/AADsPssAAAAAAAAAARQDAACWAQAAEaFKC90N0j94wJafL8XrPwCA8j7LAAAAAAAAAAEVAwAAlgEAAKbrC6+4FdI/6gE3mXir6z8AgPU+ywAAAAAAAAABFgMAAJYBAACEBPc6VxjSPyG0DwzIlOs/AID8PtoAAAAAAAAAARcDAACWAQAAhAT3OlcY0j8d1yD4HYHrPwAAAD/aAAAAAAAAAAEYAwAAlgEAAKbrC6+4FdI/3WpqXXpw6z8AQAI/+gAAAAAAAAABGQMAAJYBAADJ0iAjGhPSP2Vv7DvdYus/AEADP/oAAAAAAAAAARoDAACWAQAAEaFKC90N0j8UHUPQyVnrPwAABz/6AAAAAAAAAAEbAwAAlgEAAFZvdPOfCNI/iTvS3bxT6z8AwAg/+gAAAAAAAAABHAMAAJYBAACePZ7bYgPSP4k70t28U+s/AEAKPwkBAAAAAAAAAR0DAACWAQAACPPcN4f70T8UHUPQyVnrPwDACj8ZAQAAAAAAAAEeAwAAlgEAAHGoG5Sr89E/jRjB8WZn6z8AAAw/GQEAAAAAAAABHwMAAJYBAADbXVrwz+vRP5L1rwURe+s/AIAMPxkBAAAAAAAAASADAACWAQAARhOZTPTj0T+D7KtIS5brPwBADT8oAQAAAAAAAAEhAwAAlgEAAIzhwjS33tE/Yv20uhW56z8AwA0/KAEAAAAAAAABIgMAAJYBAACwyNeoGNzRP0IOvizg2+s/AMANPzgBAAAAAAAAASMDAACWAQAA06/sHHrZ0T9cro4lpPvrPwAADj84AQAAAAAAAAEkAwAAlgEAAPaWAZHb1tE/sd0mpWEY7D8AQA0/SAEAAAAAAAABJQMAAJYBAAD2lgGR29bRP6LUIuibM+w/AAANP0gBAAAAAAAAASYDAACWAQAA9pYBkdvW0T9rIkp1TErsPwAADj9XAQAAAAAAAAEnAwAAlgEAAPaWAZHb1tE/0zfVxXlf7D8AgA4/VwEAAAAAAAABKAMAAJYBAADTr+wcetnRPxGki2AdcOw/AEAOP2cBAAAAAAAAASkDAACWAQAA06/sHHrZ0T+KnwmCun3sPwAADj9nAQAAAAAAAAEqAwAAlgEAALDI16gY3NE/PSpPKlGI7D8AAAk/ZwEAAAAAAAABKwMAAJYBAABo+q3AVeHRPytEXFnhj+w/AMAGP4YBAAAAAAAAASwDAACWAQAAIyyE2JLm0T/wtJTS55LsPwCAAD+GAQAAAAAAAAEtAwAAlgEAAJWPMAgN8dE/8LSU0ueS7D8AgPs+hgEAAAAAAAABLgMAAJYBAAAI89w3h/vRPytEXFnhj+w/AID0PoYBAAAAAAAAAS8DAACWAQAAelaJZwEG0j+gYutm1InsPwCA8T6WAQAAAAAAAAEwAwAAlgEAAMnSICMaE9I/skjeN0SC7D8AgPE+lgEAAAAAAAABMQMAAJYBAAAZT7jeMiDSP2H2NMwweew/AIDxPqUBAAAAAAAAATIDAACWAQAAactPmkst0j+ua+8jmm7sPwAA9T6lAQAAAAAAAAEzAwAAlgEAALhH51VkOtI/XhlGuIZl7D8AgPY+tQEAAAAAAAABNAMAAJYBAAAHxH4RfUfSPw3HnExzXOw/AAD/PrUBAAAAAAAAATUDAACWAQAAV0AWzZVU0j8erY8d41TsPwCAAT+5AQAAAAAAAAE2AwAAlgEAAKe8rYiuYdI/MZOC7lJN7D8AAAM/uQEAAAAAAAABNwMAAJYBAAD1OEVEx27SP2siSnVMSuw/AMADP8gBAAAAAAAAATgDAACWAQAARLXc/9970j9DeXW/wkXsPwDAAj/IAQAAAAAAAAE5AwAAlgEAALgYiS9ahtI/Q3l1v8JF7D8AQAI/2AEAAAAAAAABOgMAAJYBAAApfDVf1JDSP2siSnVMSuw/AAADP9gBAAAAAAAAATsDAACWAQAAnd/hjk6b0j/2A7tnWVDsPwCAAz/oAQAAAAAAAAE8AwAAlgEAADMqozIqo9I/R1Zk02xZ7D8AAAU/6AEAAAAAAAABPQMAAJYBAACljU9ipK3SP/vgqXsDZOw/AIAFP/cBAAAAAAAAAT4DAACWAQAAO9gQBoC10j8RpItgHXDsPwBABT/3AQAAAAAAAAE/AwAAlgEAANIi0qlbvdI/xC7RCLR67D8AAAU/BwIAAAAAAAABQAMAAJYBAABnbZNNN8XSP3e5FrFKhew/AEACPwcCAAAAAAAAAUEDAACWAQAA/bdU8RLN0j9l0yPg2ozsPwAAAT8WAgAAAAAAAAFCAwAAlgEAAHEbASGN19I/U+0wD2uU7D8AAPs+FgIAAAAAAAABQwMAAJYBAADifq1QB+LSP3uWBcX0mOw/AAD4PiYCAAAAAAAAAUQDAACWAQAAMftEDCDv0j/ezqEBeJrsPwAA9T4mAgAAAAAAAAFFAwAAlgEAAF6Qx1PX/tI/GF5piHGX7D8AAPQ+NgIAAAAAAAABRgMAAJYBAACvDF8P8AvTP418+JVkkew/AIDxPjYCAAAAAAAAAUcDAACWAQAA2qHhVqcb0z93uRaxSoXsPwCA8D5FAgAAAAAAAAFIAwAAlgEAAAY3ZJ5eK9M/YfY0zDB57D8AgOw+RQIAAAAAAAABSQMAAJYBAAAzzOblFTvTPyOKfjGNaOw/AADrPkUCAAAAAAAAAUoDAACWAQAAPXpUuWtN0z8erY8d41TsPwAA3j5VAgAAAAAAAAFLAwAAlgEAAEMowozBX9M/8ibMU6887D8AANg+VQIAAAAAAAABTAMAAJYBAABL1i9gF3LTP8agCIp7JOw/AIDPPmUCAAAAAAAAAU0DAACWAQAAVoSdM22E0z844qiDxArsPwAAzD5lAgAAAAAAAAFOAwAAlgEAADtL9pJhmdM/b5SB9hP06z8AgMs+dAIAAAAAAAABTwMAAJYBAABF+WNmt6vTP2q3kuJp4Os/AIDLPnQCAAAAAAAAAVADAACWAQAAbo7mrW670z+Og3iESdHrPwCAyz6EAgAAAAAAAAFRAwAAlgEAAJsjafUly9M/eMCWny/F6z8AAMw+hAIAAAAAAAABUgMAAJYBAACl0dbIe93TPyhu7TMcvOs/AADPPpMCAAAAAAAAAVMDAACWAQAArH9EnNHv0z+djHxBD7brPwCA0D6TAgAAAAAAAAFUAwAAlgEAAJJGnfvFBNQ/1xtEyAiz6z8AgNM+owIAAAAAAAABVQMAAJYBAAB3DfZauhnUP9cbRMgIs+s/AADVPqMCAAAAAAAAAVYDAACWAQAAOu05Rk0x1D8AxRh+krfrPwCA1j6zAgAAAAAAAAFXAwAAlgEAAB+0kqVBRtQ/7d4lrSK/6z8AgNc+swIAAAAAAAABWAMAAJYBAAAEe+sENlvUP6Fpa1W5yes/AADbPsICAAAAAAAAAVkDAACWAQAADSlZ2Itt1D8ZZel2VtfrPwCA3D7CAgAAAAAAAAFaAwAAlgEAADq+2x9DfdQ/WNGfEfrn6z8AAOU+0gIAAAAAAAABWwMAAJYBAACJOnPbW4rUP5c9Vqyd+Os/AADpPtICAAAAAAAAAVwDAACWAQAA/Z0fC9aU1D844qiDxArsPwCA8D7iAgAAAAAAAAFdAwAAlgEAAJHo4K6xnNQ/dk5fHmgb7D8AAPQ+4gIAAAAAAAABXgMAAJYBAABLGrfG7qHUPxfzsfWOLew/AAD9PuICAAAAAAAAAV8DAACWAQAAJzOiUo2k1D+4lwTNtT/sPwCAAD/xAgAAAAAAAAFgAwAAlgEAAG4BzDpQn9Q/WTxXpNxR7D8AQAM/8QIAAAAAAAABYQMAAJYBAAD9nR8L1pTUP/vgqXsDZOw/AEAEPwEDAAAAAAAAAWIDAACWAQAArCGIT72H1D85TWAWp3TsPwBABD8BAwAAAAAAAAFjAwAAlgEAAOxBRGQqcNQ/d7kWsUqF7D8AAAQ/EAMAAAAAAAABZAMAAJYBAACTFz/Vu1DUP3uWBcX0mOw/AID6PhADAAAAAAAAAWUDAACWAQAA6nCiijQk1D+5ArxfmKnsPwCA9D4gAwAAAAAAAAFmAwAAlgEAAKx/RJzR79M/z8WdRLK17D8AAPI+IAMAAAAAAAABZwMAAJYBAABMp9E5Db7TP+WIfynMwew/AIDxPj8DAAAAAAAAAWgDAACWAQAApVv3abU+3D+TyQkZGP3nPwCAuD4AAAAAAAAAAAFpAwAAlgEAAMdCDN4WPNw/k8kJGRj95z8AgPw+DwAAAAAAAAABagMAAJYBAAClW/dptT7cP5PJCRkY/ec/AAAGPw8AAAAAAAAAAWsDAACWAQAAf3Ti9VNB3D+TyQkZGP3nPwCACz8PAAAAAAAAAAFsAwAAlgEAAH904vVTQdw/9gGmVZv+5z8AwBA/DwAAAAAAAAABbQMAAJYBAAB/dOL1U0HcP/YBplWb/uc/AAASPw8AAAAAAAAAAW4DAACWAQAApVv3abU+3D+8ct7OoQHoPwDAFD8fAAAAAAAAAAFvAwAAlgEAAMdCDN4WPNw/geMWSKgE6D8AABY/HwAAAAAAAAABcAMAAJYBAADrKSFSeDncP6mM6/0xCeg/AMAWPx8AAAAAAAAAAXEDAACWAQAADRE2xtk23D80blzwPg/oPwAAFz8vAAAAAAAAAAFyAwAAlgEAADH4Sjo7NNw/hcAFXFIY6D8AABg/LwAAAAAAAAABcwMAAJYBAABV31+unDHcP5uD50BsJOg/AIAYPz4AAAAAAAAAAXQDAACWAQAAm62Jll8s3D+eYNZUFjjoPwDAGD8+AAAAAAAAAAF1AwAAlgEAAL+UngrBKdw/yuaZHkpQ6D8AABk/TgAAAAAAAAABdgMAAJYBAADhe7N+IifcP+WGahcOcOg/AAAaP04AAAAAAAAAAXcDAACWAQAA4XuzfiIn3D93Irkxb53oPwCAGj9eAAAAAAAAAAF4AwAAlgEAAL+UngrBKdw/zi5AxdbN6D8AwBo/XgAAAAAAAAABeQMAAJYBAAB3xnQi/i7cPyg7x1g+/ug/AAAbP20AAAAAAAAAAXoDAACWAQAADRE2xtk23D+51hVznyvpPwBAGT9tAAAAAAAAAAF7AwAAlgEAAKVb92m1Ptw/saoAyoNa6T8AgBg/fQAAAAAAAAABfAMAAJYBAAA7prgNkUbcP6V+6yBoiek/AIASP30AAAAAAAAAAX0DAACWAQAArQllPQtR3D/U4Z3+RbXpPwAAED+MAAAAAAAAAAF+AwAAlgEAAEFUJuHmWNw/emPf6Rbb6T8AAAU/jAAAAAAAAAABfwMAAJYBAADXnueEwmDcP/c7TB9e/Ok/AEAAP5wAAAAAAAAAAYADAACWAQAAb+moKJ5o3D9La+SeGxnqPwAAqD6cAAAAAAAAAAGBAwAAlgEAAAU0asx5cNw/2ylEpdIy6j8AAIA+rAAAAAAAAAABggMAAJYBAAC9ZUDktnXcP6R3azKDSeo/AABRPqwAAAAAAAAAAYMDAACWAQAAd5cW/PN63D9FHL4JqlvqPwAAQD7LAAAAAAAAAAGEAwAAlgEAAMn+hHc/DNs/UBfC6aXA6z8AAGQ+AAAAAAAAAAABhQMAAJYBAAARza5fAgfbPyhu7TMcvOs/AICcPhAAAAAAAAAAAYYDAACWAQAAVZvYR8UB2z/FNVH3mLrrPwAApj4QAAAAAAAAAAGHAwAAlgEAAFWb2EfFAds/Yv20uhW56z8AgKw+EAAAAAAAAAABiAMAAJYBAABVm9hHxQHbPwDFGH6St+s/AIC3PhAAAAAAAAAAAYkDAACWAQAAeYLtuyb/2j86VOAEjLTrPwAAuz4gAAAAAAAAAAGKAwAAlgEAAHmC7bsm/9o/1xtEyAiz6z8AAMU+IAAAAAAAAAABiwMAAJYBAACdaQIwiPzaPxKrC08CsOs/AADJPiAAAAAAAAAAAYwDAACWAQAAvVAXpOn52j9MOtPV+6zrPwAA0z4gAAAAAAAAAAGNAwAAlgEAAOM3LBhL99o/h8maXPWp6z8AANc+LwAAAAAAAAABjgMAAJYBAAAFH0GMrPTaPySR/h9yqOs/AADlPi8AAAAAAAAAAY8DAACWAQAAKwZWAA7y2j9fIMama6XrPwCA6z4vAAAAAAAAAAGQAwAAlgEAAE3tanRv79o//Ocpauij6z8AwAA/PwAAAAAAAAABkQMAAJYBAACVu5RcMuraPzZ38fDhoOs/AIAFPz8AAAAAAAAAAZIDAACWAQAAt6Kp0JPn2j82d/Hw4aDrPwAADj8/AAAAAAAAAAGTAwAAlgEAAP1w07hW4to/Nnfx8OGg6z8AwBE/TgAAAAAAAAABlAMAAJYBAAAhWOgsuN/aP/znKWroo+s/AEAXP04AAAAAAAAAAZUDAACWAQAAQz/9oBnd2j8kkf4fcqjrPwCAGT9eAAAAAAAAAAGWAwAAlgEAAGcmEhV72to/deOni4Wx6z8AgBo/bgAAAAAAAAABlwMAAJYBAABnJhIVe9raP+3eJa0iv+s/AAAbP30AAAAAAAAAAZgDAACWAQAAZyYSFXva2j8sS9xHxs/rPwDAGT+NAAAAAAAAAAGZAwAAlgEAAGcmEhV72to/kmBnmPPk6z8AQBk/nQAAAAAAAAABmgMAAJYBAABDP/2gGd3aP/p18ugg+us/AEAXP50AAAAAAAAAAZsDAACWAQAAQz/9oBnd2j/9UuH8yg3sPwCAFj+dAAAAAAAAAAGcAwAAlgEAAP1w07hW4to/xqAIinsk7D8AwBE/rAAAAAAAAAABnQMAAJYBAAC3oqnQk+faP8p9950lOOw/AIAPP6wAAAAAAAAAAZ4DAACWAQAAb9R/6NDs2j/OWuaxz0vsPwAABT+8AAAAAAAAAAGfAwAAlgEAAAUfQYys9No/cP84ifZd7D8AQAA/vAAAAAAAAAABoAMAAJYBAACdaQIwiPzaPxGki2AdcOw/AADhPrwAAAAAAAAAAaEDAACWAQAAMbTD02ME2z9PEEL7wIDsPwCA0z7LAAAAAAAAAAGiAwAAlgEAAMn+hHc/DNs/8LSU0ueS7D8AAFU+2wAAAAAAAAABowMAAJYBAABfSUYbGxTbP5FZ56kOpew/AADuPfoAAAAAAAAAAaQDAACWAQAArcXd1jMh2z/PxZ1EsrXsPwAAfD36AAAAAAAAAAGlAwAAlgEAAAPWrX9lCN0/QQc+Pvub7D8AgLg+AAAAAAAAAAABpgMAAJYBAABLpNdnKAPdPxw7WJwbq+w/AID8PhAAAAAAAAAAAacDAACWAQAAS6TXZygD3T8KVWXLq7LsPwAABj8QAAAAAAAAAAGoAwAAlgEAAEuk12coA90/q/m3otLE7D8AgAs/EAAAAAAAAAABqQMAAJYBAABLpNdnKAPdP8K8mYfs0Ow/AEANPxAAAAAAAAAAAaoDAACWAQAAJb3C88YF3T9jYexeE+PsPwAADT8gAAAAAAAAAAGrAwAAlgEAAAPWrX9lCN0/LK8T7MP57D8AAAk/IAAAAAAAAAABrAMAAJYBAADh7pgLBAvdP/X8Onl0EO0/AEAHPy8AAAAAAAAAAa0DAACWAQAAmyBvI0EQ3T9bEsbJoSXtPwBAAD8vAAAAAAAAAAGuAwAAlgEAAFNSRTt+Fd0/JmDtVlI87T8AAPo+PwAAAAAAAAABrwMAAJYBAAANhBtTuxrdPyo93Gr8T+0/AAD2Pj8AAAAAAAAAAbADAACWAQAAxbXxavgf3T/K4S5CI2LtPwAA9D4/AAAAAAAAAAGxAwAAlgEAAKHO3PaWIt0/phVJoENx7T8AAPM+TwAAAAAAAAABsgMAAJYBAACB58eCNSXdP7zYKoVdfe0/AADyPk8AAAAAAAAAAbMDAACWAQAAXQCzDtQn3T9vY3At9IftPwAA9T5eAAAAAAAAAAG0AwAAlgEAADkZnppyKt0/+kThHwGO7T8AgPY+XgAAAAAAAAABtQMAAJYBAAAVMokmES3dP+he7k6Rle0/AID3Pm4AAAAAAAAAAbYDAACWAQAAFTKJJhEt3T+tzybIl5jtPwAA+D5uAAAAAAAAAAG3AwAAlgEAABUyiSYRLd0/rc8myJeY7T8AAPo+bgAAAAAAAAABuAMAAJYBAAAVMokmES3dP+he7k6Rle0/AAD7Pm4AAAAAAAAAAbkDAACWAQAAXQCzDtQn3T/6ROEfAY7tPwAAAD99AAAAAAAAAAG6AwAAlgEAAKHO3PaWIt0/qvI3tO2E7T8AAAE/fQAAAAAAAAABuwMAAJYBAAANhBtTuxrdPzH3uZJQd+0/AEADP40AAAAAAAAAAbwDAACWAQAAmyBvI0EQ3T+QUme7KWXtPwBABD+dAAAAAAAAAAG9AwAAlgEAACW9wvPGBd0/Kj3cavxP7T8AAAg/nQAAAAAAAAABvgMAAJYBAAC1WRbETPvcP9QNROs+M+0/AMAJP7wAAAAAAAAAAb8DAACWAQAAHw9VIHHz3D8dpg8v/hTtPwBADD+8AAAAAAAAAAHAAwAAlgEAAInEk3yV69w/BAY/Njr17D8AQA0/vAAAAAAAAAABwQMAAJYBAADPkr1kWObcP02eCnr51uw/AMANP7wAAAAAAAAAAcIDAACWAQAA8XnS2Lnj3D/PxZ1EsrXsPwAADj/MAAAAAAAAAAHDAwAAlgEAAPF50ti549w/e5YFxfSY7D8AgA4/zAAAAAAAAAABxAMAAJYBAADPkr1kWObcP2H2NMwweew/AMAOP9sAAAAAAAAAAcUDAACWAQAAicSTfJXr3D9HVmTTbFnsPwAADD/bAAAAAAAAAAHGAwAAlgEAAB8PVSBx89w/kO4vFyw77D8AAAs/6wAAAAAAAAABxwMAAJYBAACTcgFQ6/3cP573M9TxH+w/AIAJP+sAAAAAAAAAAcgDAACWAQAA4e6YCwQL3T/VqQxHQQnsPwAACT/6AAAAAAAAAAHJAwAAlgEAADFrMMccGN0/NAW6bxr36z8AgAg/+gAAAAAAAAABygMAAJYBAACB58eCNSXdP1jRnxH65+s/AAAIPwoBAAAAAAAAAcsDAACWAQAAq3xKyuw03T+kRlppY93rPwAACT8KAQAAAAAAAAHMAwAAlgEAAPv44YUFQt0/tyxNOtPV6z8AgAk/GgEAAAAAAAABzQMAAJYBAABLdXlBHk/dP46DeIRJ0es/AMAIPxoBAAAAAAAAAc4DAACWAQAAm/EQ/TZc3T+Og3iESdHrPwBACD8pAQAAAAAAAAHPAwAAlgEAAA1VvSyxZt0/VPSw/U/U6z8AgAc/KQEAAAAAAAAB0AMAAJYBAAChn37QjG7dP0IOvizg2+s/AAAHPzkBAAAAAAAAAdEDAACWAQAAW9FU6Mlz3T/1mAPVdubrPwCABj85AQAAAAAAAAHSAwAAlgEAAFvRVOjJc90/0cwdM5f16z8AAAY/SQEAAAAAAAAB0wMAAJYBAAChn37QjG7dPxA51M06Buw/AAAGP0kBAAAAAAAAAdQDAACWAQAALzzSoBJk3T+x3SalYRjsPwAABj9YAQAAAAAAAAHVAwAAlgEAAN+/OuX5Vt0/UYJ5fIgq7D8AgAE/WAEAAAAAAAAB1gMAAJYBAACPQ6Mp4UndP/ImzFOvPOw/AAD/PlgBAAAAAAAAAdcDAACWAQAAQ8cLbsg83T8xk4LuUk3sPwAA7D5oAQAAAAAAAAHYAwAAlgEAABUyiSYRLd0/cP84ifZd7D8AAOQ+aAEAAAAAAAAB2QMAAJYBAADFtfFq+B/dP0szU+cWbew/AAClPncBAAAAAAAAAdoDAACWAQAAU1JFO34V3T9h9jTMMHnsPwAAiT53AQAAAAAAAAHbAwAAlgEAALsHhJeiDd0/d7kWsUqF7D8AAHQ+hwEAAAAAAAAB3AMAAJYBAADh7pgLBAvdP418+JVkkew/AABrPocBAAAAAAAAAd0DAACWAQAAJXQv538Z3z8iH8eeqv7rPwCAoz4AAAAAAAAAAAHeAwAAlgEAAB3GwRMqB98/rQA4kbcE7D8AAOA+DwAAAAAAAAAB3wMAAJYBAACnYhXkr/zeP60AOJG3BOw/AIDtPg8AAAAAAAAAAeADAACWAQAAfc2SnPjs3j+tADiRtwTsPwCA9z4PAAAAAAAAAAHhAwAAlgEAAAtq5mx+4t4/rQA4kbcE7D8AwAI/HwAAAAAAAAAB4gMAAJYBAAC77U6xZdXeP60AOJG3BOw/AAAFPx8AAAAAAAAAAeMDAACWAQAA1Sb2UXHA3j9KyJtUNAPsPwCABj8uAAAAAAAAAAHkAwAAlgEAAM14iH4brt4/SsibVDQD7D8AAAc/LgAAAAAAAAAB5QMAAJYBAADFyhqrxZveP0rIm1Q0A+w/AMAEPz4AAAAAAAAAAeYDAACWAQAAuxyt12+J3j+tADiRtwTsPwDAAz8+AAAAAAAAAAHnAwAAlgEAALNuPwQad94/EDnUzToG7D8AQAA/TgAAAAAAAAAB6AMAAJYBAACH2by8YmfePzjiqIPECuw/AAD+Pk4AAAAAAAAAAekDAACWAQAAN10lAUpa3j8m/LWyVBLsPwAA+j5OAAAAAAAAAAHqAwAAlgEAAMX5eNHPT94/dk5fHmgb7D8AgPg+XQAAAAAAAAAB6wMAAJYBAABPlsyhVUXeP4wRQQOCJ+w/AAD3Pl0AAAAAAAAAAewDAACWAQAAvUsL/nk93j+i1CLomzPsPwAA9j5tAAAAAAAAAAHtAwAAlgEAAEnoXs7/Mt4/G9CgCTlB7D8AAPc+bQAAAAAAAAAB7gMAAJYBAABrz3NCYTDePzGTgu5STew/AID3Pn0AAAAAAAAAAe8DAACWAQAAj7aItsIt3j8Nx5xMc1zsPwAA8j59AAAAAAAAAAHwAwAAlgEAAGvPc0JhMN4/wFHi9Aln7D8AAPA+jAAAAAAAAAAB8QMAAJYBAAAnAUpanjXeP65r7yOabuw/AIDlPowAAAAAAAAAAfIDAACWAQAAvUsL/nk93j85TWAWp3TsPwAA4T6cAAAAAAAAAAHzAwAAlgEAAC+vty30R94/nIX8Uip27D8AgNw+nAAAAAAAAAAB9AMAAJYBAAB9K0/pDFXeP5yF/FIqduw/AIDaPpwAAAAAAAAAAfUDAACWAQAAqcDRMMRk3j/WFMTZI3PsPwAA2j6rAAAAAAAAAAH2AwAAlgEAANdVVHh7dN4/SzNT5xZt7D8AANo+qwAAAAAAAAAB9wMAAJYBAAAB69a/MoTeP8BR4vQJZ+w/AADbPqsAAAAAAAAAAfgDAACWAQAAL4BZB+qT3j9w/ziJ9l3sPwCA2z7LAAAAAAAAAAH5AwAAlgEAAH388MICod4/Hq2PHeNU7D8AAN8+ywAAAAAAAAAB+gMAAJYBAACrkXMKurDeP85a5rHPS+w/AIDgPssAAAAAAAAAAfsDAACWAQAA+Q0LxtK93j+4lwTNtT/sPwAA6D7aAAAAAAAAAAH8AwAAlgEAAEmKooHryt4/otQi6Jsz7D8AgOs+6gAAAAAAAAAB/QMAAJYBAADd1GMlx9LeP+9J3T8FKew/AIDwPuoAAAAAAAAAAf4DAACWAQAAdR8lyaLa3j+e9zPU8R/sPwCA8j76AAAAAAAAAAH/AwAAlgEAAC1R++Df394/ExbD4eQZ7D8AgP8++gAAAAAAAAABAAQAAJYBAAALauZsfuLeP+ts7itbFew/AMACPwkBAAAAAAAAAQEEAACWAQAA54LR+Bzl3j/rbO4rWxXsPwAABz8JAQAAAAAAAAECBAAAlgEAAJ+0pxBa6t4/sd0mpWEY7D8AAAk/CQEAAAAAAAABAwQAAJYBAAB9zZKc+OzePzu/l5duHuw/AEAKPwkBAAAAAAAAAQQEAACWAQAAN/9otDXy3j+MEUEDgifsPwDACj8ZAQAAAAAAAAEFBAAAlgEAAM1JKlgR+t4/P5yGqxgy7D8AwAo/GQEAAAAAAAABBgQAAJYBAABllOv77AHfP/ImzFOvPOw/AAALPygBAAAAAAAAAQcEAACWAQAA1feXK2cM3z9DeXW/wkXsPwCABz8oAQAAAAAAAAEIBAAAlgEAACV0L+d/Gd8/WTxXpNxR7D8AAAY/SAEAAAAAAAABCQQAAJYBAAB18MaimCbfPw3HnExzXOw/AADxPkgBAAAAAAAAAQoEAACWAQAAn4VJ6k823z9eGUa4hmXsPwAA5T5IAQAAAAAAAAELBAAAlgEAAKkzt72lSN8/6fq2qpNr7D8AgKI+SAEAAAAAAAABDAQAAJYBAACx4SSR+1rfPxGki2AdcOw/AICFPlcBAAAAAAAAAQ0EAACWAQAAl6h98O9v3z8RpItgHXDsPwAAaj5XAQAAAAAAAAEOBAAAlgEAAFmIwduCh98/rmvvI5pu7D8AAGA+hgEAAAAAAAABDwQAAJYBAAA+8V3uYjTgPz4xzxg2yOs/AACLPgAAAAAAAAAAARAEAACWAQAAhL+H1iUv4D8+Mc8YNsjrPwCAvj4QAAAAAAAAAAERBAAAlgEAADoapwQ4K+A/PjHPGDbI6z8AAMo+EAAAAAAAAAABEgQAAJYBAAASXNumqyTgPz4xzxg2yOs/AADSPhAAAAAAAAAAARMEAACWAQAAWCoFj24f4D+haWtVucnrPwCA6D4fAAAAAAAAAAEUBAAAlgEAADBsOTHiGOA/A6IHkjzL6z8AAPE+HwAAAAAAAAABFQQAAJYBAACaIXiNBhHgPyxL3EfGz+s/AAD+Ph8AAAAAAAAAARYEAACWAQAAlkrBo9sH4D9U9LD9T9TrPwCAAT8vAAAAAAAAAAEXBAAAlgEAAEfOKejC+t8/Qg6+LODb6z8AAAM/LwAAAAAAAAABGAQAAJYBAAA/ILwUbejfP5JgZ5jz5Os/AMADPz4AAAAAAAAAARkEAACWAQAAW1ljtXjT3z9G66xAiu/rPwBAAz8+AAAAAAAAAAEaBAAAlgEAAE+r9eEiwd8/v+YqYif96z8AAAM/PgAAAAAAAAABGwQAAJYBAABH/YcOza7fP5saRcBHDOw/AIADP04AAAAAAAAAARwEAACWAQAAG2gFxxWf3z/Zhvta6xzsPwDAAz9OAAAAAAAAAAEdBAAAlgEAAKkEWZeblN8/F/Ox9Y4t7D8AQAM/XgAAAAAAAAABHgQAAJYBAAARupfzv4zfP7iXBM21P+w/AAADP14AAAAAAAAAAR8EAACWAQAAWYjB24KH3z/2A7tnWVDsPwCAAz9tAAAAAAAAAAEgBAAAlgEAADWhrGchit8/0zfVxXlf7D8AwAM/bQAAAAAAAAABIQQAAJYBAAARupfzv4zfP65r7yOabuw/AMADP30AAAAAAAAAASIEAACWAQAAhR1EIzqX3z8nZ21FN3zsPwAABD+NAAAAAAAAAAEjBAAAlgEAANOZ295SpN8/d7kWsUqF7D8AQAM/jQAAAAAAAAABJAQAAJYBAAC5YDQ+R7nfPytEXFnhj+w/AAADP40AAAAAAAAAASUEAACWAQAANXJOQRfW3z+2Jc1L7pXsPwCAAj+cAAAAAAAAAAEmBAAAlgEAAEfOKejC+t8/e5YFxfSY7D8AAAI/nAAAAAAAAAABJwQAAJYBAACaIXiNBhHgP3uWBcX0mOw/AID9PqwAAAAAAAAAASgEAACWAQAAgOjQ7Pol4D+2Jc1L7pXsPwAA+j6sAAAAAAAAAAEpBAAAlgEAAPYiNAagOeA/yAvAHF6O7D8AgOQ+uwAAAAAAAAABKgQAAJYBAAAA0aHZ9UvgPxWBenTHg+w/AADbPrsAAAAAAAAAASsEAACWAQAACH8PrUte4D85TWAWp3TsPwAARj7LAAAAAAAAAAEsBAAAlgEAABItfYChcOA/NXBxAv1g7D8AALY9ywAAAAAAAAABLQQAAJYBAADUDMFrNIjgPwmGdpTLHus/AADEPgAAAAAAAAAAAS4EAACWAQAAiGfgmUaE4D/7fHLXBTrrPwBABj8PAAAAAAAAAAEvBAAAlgEAAPjz1d+VheA/S88bQxlD6z8AgA4/DwAAAAAAAAABMAQAAJYBAACIZ+CZRoTgP0+sClfDVus/AEAUPw8AAAAAAAAAATEEAACWAQAAiGfgmUaE4D8CN1D/WWHrPwDAGz8fAAAAAAAAAAEyBAAAlgEAAIhn4JlGhOA/QKMGmv1x6z8AAB4/HwAAAAAAAAABMwQAAJYBAACIZ+CZRoTgP0WA9a2nhes/AIAfPy8AAAAAAAAAATQEAACWAQAAiGfgmUaE4D9xBrl3253rPwAAID8vAAAAAAAAAAE1BAAAlgEAAPjz1d+VheA/xTVR95i66z8AQB0/PgAAAAAAAAABNgQAAJYBAABmgMsl5YbgPxll6XZW1+s/AAAcPz4AAAAAAAAAATcEAACWAQAA1AzBazSI4D8MXOW5kPLrPwDAFT9OAAAAAAAAAAE4BAAAlgEAAEKZtrGDieA/mxpFwEcM7D8AABM/TgAAAAAAAAABOQQAAJYBAACwJaz30orgPwEw0BB1Iew/AMAKP04AAAAAAAAAAToEAACWAQAAHrKhPSKM4D8FDb8kHzXsPwBABz9dAAAAAAAAAAE7BAAAlgEAAPzKjMnAjuA/4EDZgj9E7D8AgO4+XQAAAAAAAAABPAQAAJYBAADY43dVX5HgP1k8V6TcUew/AADgPm0AAAAAAAAAAT0EAACWAQAAIolYJ02V4D8Nx5xMc1zsPwCAtj5tAAAAAAAAAAE+BAAAlgEAAG4uOfk6meA/mKgNP4Bi7D8AAKQ+bQAAAAAAAAABPwQAAJYBAACW7ARXx5/gP14ZRriGZew/AACbPn0AAAAAAAAAAUAEAACWAQAALDfG+qKn4D9eGUa4hmXsPwAAmD59AAAAAAAAAAFBBAAAlgEAAE7AHiLwPOE/7d4lrSK/6z8AAGk+AAAAAAAAAAABQgQAAJYBAAB2fup/fEPhP2L9tLoVues/AACgPhAAAAAAAAAAAUMEAACWAQAAUpfVCxtG4T8AxRh+krfrPwCAqT4QAAAAAAAAAAFEBAAAlgEAADCwwJe5SOE/AMUYfpK36z8AgLA+EAAAAAAAAAABRQQAAJYBAAAwsMCXuUjhPwDFGH6St+s/AIDQPhAAAAAAAAAAAUYEAACWAQAAMLDAl7lI4T8AxRh+krfrPwCA3T4gAAAAAAAAAAFHBAAAlgEAAMAjy1FqR+E/Yv20uhW56z8AAO0+IAAAAAAAAAABSAQAAJYBAAB2fup/fEPhPyhu7TMcvOs/AAD0PiAAAAAAAAAAAUkEAACWAQAA4DMp3KA74T9QF8LppcDrPwCA9j4/AAAAAAAAAAFKBAAAlgEAAG7QfKwmMeE/2/gy3LLG6z8AgPc+PwAAAAAAAAABSwQAAJYBAACwx++qviLhPyxL3EfGz+s/AAD4Pj8AAAAAAAAAAUwEAACWAQAAFKZ3HbgR4T/f1SHwXNrrPwCA9T4/AAAAAAAAAAFNBAAAlgEAAHqE/4+xAOE/WNGfEfrn6z8AgPQ+TwAAAAAAAAABTgQAAJYBAADgYocCq+/gPzQFum8a9+s/AAD1Pk8AAAAAAAAAAU8EAACWAQAAtM0Eu/Pf4D8QOdTNOgbsPwCA9T5eAAAAAAAAAAFQBAAAlgEAAGRRbf/a0uA/62zuK1sV7D8AAPc+XgAAAAAAAAABUQQAAJYBAADy7cDPYMjgP2RobE34Iuw/AID3Pm4AAAAAAAAAAVIEAACWAQAA7hYK5jW/4D/cY+pulTDsPwAA+T5uAAAAAAAAAAFTBAAAlgEAADTlM874ueA/VV9okDI+7D8AgPk+fQAAAAAAAAABVAQAAJYBAABYzEhCWrfgP2siSnVMSuw/AAD8Pn0AAAAAAAAAAVUEAACWAQAAxlg+iKm44D/kHciW6VfsPwAA/T6NAAAAAAAAAAFWBAAAlgEAAH6KFKDmveA/++CpewNk7D8AgP0+jQAAAAAAAAABVwQAAJYBAABgerYVsMngP65r7yOabuw/AAD+Pp0AAAAAAAAAAVgEAACWAQAAaCgk6QXc4D+chfxSKnbsPwAA/j6dAAAAAAAAAAFZBAAAlgEAALx7co5J8uA/J2dtRTd87D8AAP4+rAAAAAAAAAABWgQAAJYBAADu56u/KwvhP4qfCYK6few/AID5PqwAAAAAAAAAAVsEAACWAQAA+mzQfKwm4T9PEEL7wIDsPwCA9z68AAAAAAAAAAFcBAAAlgEAAFKX1QsbRuE/ip8Jgrp97D8AAOg+vAAAAAAAAAABXQQAAJYBAABk87CyxmrhP2H2NMwweew/AADhPswAAAAAAAAAAV4EAACWAQAA5NuBn8GQ4T/WFMTZI3PsPwCAnj7MAAAAAAAAAAFfBAAAlgEAANJQSNILuOE/I4p+MY1o7D8AgIA+2wAAAAAAAAABYAQAAJYBAADAxQ4FVt/hP6qOABDwWuw/AABdPtsAAAAAAAAAAWEEAACWAQAArjrVN6AG4j9rIkp1TErsPwAAUD76AAAAAAAAAAFiBAAAlgEAAKi8zvQZqeQ/c+GSecdf5z8AgIU+AAAAAAAAAAABYwQAAJYBAACovM70GankP0s4vsM9W+c/AAC3Pg8AAAAAAAAAAWQEAACWAQAAqLzO9Bmp5D+Gx4VKN1jnPwAAwj4PAAAAAAAAAAFlBAAAlgEAAITVuYC4q+Q/XR6xlK1T5z8AAMo+DwAAAAAAAAABZgQAAJYBAACE1bmAuKvkP/vlFFgqUuc/AIDWPg8AAAAAAAAAAWcEAACWAQAA8mGvxget5D+YrXgbp1DnPwCA2j4fAAAAAAAAAAFoBAAAlgEAAPJhr8YHreQ/0zxAoqBN5z8AAN8+HwAAAAAAAAABaQQAAJYBAABg7qQMV67kP6qTa+wWSec/AADhPh8AAAAAAAAAAWoEAACWAQAA0HqaUqav5D8fsvr5CUPnPwAA5T4uAAAAAAAAAAFrBAAAlgEAANB6mlKmr+Q/lNCJB/085z8AgOY+LgAAAAAAAAABbAQAAJYBAADQeppSpq/kPwnvGBXwNuc/AADsPj4AAAAAAAAAAW0EAACWAQAA0HqaUqav5D/hRURfZjLnPwAA7j4+AAAAAAAAAAFuBAAAlgEAANB6mlKmr+Q/uZxvqdwt5z8AgPs+PgAAAAAAAAABbwQAAJYBAADQeppSpq/kP/MrNzDWKuc/AMAAP04AAAAAAAAAAXAEAACWAQAA0HqaUqav5D8uu/62zyfnPwBABz9OAAAAAAAAAAFxBAAAlgEAANB6mlKmr+Q/y4Jiekwm5z8AAAo/TgAAAAAAAAABcgQAAJYBAADQeppSpq/kP8uCYnpMJuc/AIAQP20AAAAAAAAAAXMEAACWAQAA0HqaUqav5D+R85rzUinnPwAAEz9tAAAAAAAAAAF0BAAAlgEAAGDupAxXruQ/fg2oIuMw5z8AwBY/bQAAAAAAAAABdQQAAJYBAABg7qQMV67kP5TQiQf9POc/AAAYP30AAAAAAAAAAXYEAACWAQAAYO6kDFeu5D/TPECioE3nPwBAGT99AAAAAAAAAAF3BAAAlgEAAGDupAxXruQ/OVLL8s1i5z8AwBk/jAAAAAAAAAABeAQAAJYBAABg7qQMV67kPypJxzUIfuc/AMAZP4wAAAAAAAAAAXkEAACWAQAA0HqaUqav5D/Qyggh2aPnPwAAGj+cAAAAAAAAAAF6BAAAlgEAADwHkJj1sOQ/nfUewjPO5z8AABo/nAAAAAAAAAABewQAAJYBAAAaIHsklLPkP2sgNWOO+Oc/AAAaP6sAAAAAAAAAAXwEAACWAQAA9jhmsDK25D/VEq/HZSHoPwAAGj+rAAAAAAAAAAF9BAAAlgEAAELeRoIguuQ/oj3FaMBL6D8AABo/uwAAAAAAAAABfgQAAJYBAAAe9zEOv7zkP3Bo2wkbdug/AAAaP7sAAAAAAAAAAX8EAACWAQAAaJwS4KzA5D89k/GqdaDoPwAAGj/LAAAAAAAAAAGABAAAlgEAAEa1/WtLw+Q/RE3P0snH6D8AQBk/ywAAAAAAAAABgQQAAJYBAAAizuj36cXkP4eWdIEX7Og/AAAZP9oAAAAAAAAAAYIEAACWAQAA/ubTg4jI5D+hNkV62wvpPwBAFj/aAAAAAAAAAAGDBAAAlgEAAEqMtFV2zOQ/kS1BvRUn6T8AABU/6gAAAAAAAAABhAQAAJYBAAAmpZ/hFM/kP1p7aErGPek/AMAKP+oAAAAAAAAAAYUEAACWAQAAAr6KbbPR5D9gWFdecFHpPwBABj/6AAAAAAAAAAGGBAAAlgEAAODWdflR1OQ/PIxxvJBg6T8AgOY++gAAAAAAAAABhwQAAJYBAAC+72CF8NbkP7WH790tbuk/AADWPgkBAAAAAAAAAYgEAACWAQAAmghMEY/Z5D9oEjWGxHjpPwAAzT4JAQAAAAAAAAGJBAAAlgEAAIjbzpDtaOQ/NQw6Xv826z8AgLg+AAAAAAAAAAABigQAAJYBAAD2Z8TWPGrkP121DhSJO+s/AID8PhAAAAAAAAAAAYsEAACWAQAAZPS5HIxr5D/A7apQDD3rPwAABj8QAAAAAAAAAAGMBAAAlgEAAPZnxNY8auQ/+3xy1wU66z8AgAs/EAAAAAAAAAABjQQAAJYBAAD2Z8TWPGrkP/t8ctcFOus/AEARPx8AAAAAAAAAAY4EAACWAQAAZPS5HIxr5D+YRNaagjjrPwDAEj8fAAAAAAAAAAGPBAAAlgEAAEINpagqbuQ/NQw6Xv826z8AABI/HwAAAAAAAAABkAQAAJYBAAAeJpA0yXDkPw1jZah1Mus/AIARPx8AAAAAAAAAAZEEAACWAQAA2FdmTAZ25D/luZDy6y3rPwAAED8vAAAAAAAAAAGSBAAAlgEAAJKJPGRDe+Q/WtgfAN8n6z8AQA8/LwAAAAAAAAABkwQAAJYBAAC4RwjCz4HkP2y+EtFOIOs/AIAPPz8AAAAAAAAAAZQEAACWAQAATpLJZauJ5D9+pAWivhjrPwDADz8/AAAAAAAAAAGVBAAAlgEAAOTcigmHkeQ/kYr4ci4R6z8AwA8/PwAAAAAAAAABlgQAAJYBAADqs0HzsZrkPwaph4AhC+s/AAAQP04AAAAAAAAAAZcEAACWAQAAXBfuIiyl5D/c/7LKlwbrPwBADz9eAAAAAAAAAAGYBAAAlgEAANB6mlKmr+Q/F496UZED6z8AAA8/XgAAAAAAAAABmQQAAJYBAADUUVE80bjkP7RW3hQOAus/AIAOP20AAAAAAAAAAZoEAACWAQAA2CgIJvzB5D+0Vt4UDgLrPwAADj9tAAAAAAAAAAGbBAAAlgEAANr/vg8ny+Q/eccWjhQF6z8AAA4/fQAAAAAAAAABnAQAAJYBAABySoCzAtPkP6Nw60OeCes/AAAOP30AAAAAAAAAAZ0EAACWAQAAmghMEY/Z5D+RivhyLhHrPwDACz+NAAAAAAAAAAGeBAAAlgEAAOStLON83eQ/4dyh3kEa6z8AwAo/nAAAAAAAAAABnwQAAJYBAABSOiIpzN7kP5Rn54bYJOs/AEAHP5wAAAAAAAAAAaAEAACWAQAA5K0s43zd5D+qKslr8jDrPwAABj+cAAAAAAAAAAGhBAAAlgEAAJoITBGP2eQ/hl7jyRJA6z8AwAE/rAAAAAAAAAABogQAAJYBAABySoCzAtPkP2GS/SczT+s/AAAAP6wAAAAAAAAAAaMEAACWAQAA2v++DyfL5D89xheGU17rPwCA/j68AAAAAAAAAAGkBAAAlgEAANgoCCb8weQ/ezLOIPdu6z8AAP4+vAAAAAAAAAABpQQAAJYBAADUUVE80bjkPx3XIPgdges/AAD+PrwAAAAAAAAAAaYEAACWAQAAYO6kDFeu5D++e3PPRJPrPwAA/j7LAAAAAAAAAAGnBAAAlgEAAFwX7iIspeQ/XyDGpmul6z8AAP8+ywAAAAAAAAABqAQAAJYBAADGzCx/UJ3kP52MfEEPtus/AID/PtsAAAAAAAAAAakEAACWAQAAng5hIcSW5D/b+DLcssbrPwCA/j7bAAAAAAAAAAGqBAAAlgEAAOTcigmHkeQ/VPSw/U/U6z8AAP4+6gAAAAAAAAABqwQAAJYBAACaN6o3mY3kP2q3kuJp4Os/AAD+PuoAAAAAAAAAAawEAACWAQAAvB6/q/qK5D8eQtiKAOvrPwAA/j76AAAAAAAAAAGtBAAAlgEAAE6SyWWrieQ/b5SB9hP06z8AAP4++gAAAAAAAAABrgQAAJYBAABOksllq4nkP1yujiWk++s/AAD+PgoBAAAAAAAAAa8EAACWAQAAKqu08UmM5D9KyJtUNAPsPwAA/j4KAQAAAAAAAAGwBAAAlgEAAHZQlcM3kOQ/cnFwCr4H7D8AAP4+HQEAAAAAAAABsQQAAJYBAACeDmEhxJbkPzjiqIPECuw/AAAAPx0BAAAAAAAAAbIEAACWAQAAouUXC++f5D+bGkXARwzsPwCAAD8tAQAAAAAAAAGzBAAAlgEAAITVuYC4q+Q/OOKog8QK7D8AQAE/LQEAAAAAAAABtAQAAJYBAABC3kaCILrkP3JxcAq+B+w/AMABPz0BAAAAAAAAAbUEAACWAQAAbnPJydfJ5D9KyJtUNAPsPwDAAD89AQAAAAAAAAG2BAAAlgEAAAiVQVfe2uQ/Ih/Hnqr+6z8AQAA/TAEAAAAAAAABtwQAAJYBAACitrnk5OvkP5c9Vqyd+Os/AAD2PkwBAAAAAAAAAbgEAACWAQAAzks8LJz75D8MXOW5kPLrPwCA8T5cAQAAAAAAAAG5BAAAlgEAAIxUyS0ECuU/gXp0x4Ps6z8AgNg+XAEAAAAAAAABugQAAJYBAAC46Ut1uxnlP5JgZ5jz5Os/AADOPmsBAAAAAAAAAbsEAACWAQAAdvLYdiMo5T+kRlppY93rPwCAxj5rAQAAAAAAAAG8BAAAlgEAAKKHW77aN+U/GWXpdlbX6z8AAMQ+iwEAAAAAAAABvQQAAJYBAABaW3WJA9XlP1T0sP1P1Os/AAC2PgAAAAAAAAAAAb4EAACWAQAAWlt1iQPV5T8vKMtbcOPrPwAA+T4QAAAAAAAAAAG/BAAAlgEAAMjnas9S1uU/gXp0x4Ps6z8AAAQ/EAAAAAAAAAABwAQAAJYBAACmAFZb8djlP7/mKmIn/es/AIAJPxAAAAAAAAAAAcEEAACWAQAAFI1LoUDa5T8QOdTNOgbsPwAADT8QAAAAAAAAAAHCBAAAlgEAAIIZQeeP2+U/Jvy1slQS7D8AgA0/HwAAAAAAAAABwwQAAJYBAADwpTYt39zlP573M9TxH+w/AIAKPx8AAAAAAAAAAcQEAACWAQAAYDIscy7e5T96K04yEi/sPwAACT8fAAAAAAAAAAHFBAAAlgEAAMy+Ibl93+U/VV9okDI+7D8AwAI/LwAAAAAAAAABxgQAAJYBAAA8Sxf/zODlPzGTgu5STew/AAAAPy8AAAAAAAAAAccEAACWAQAAGGQCi2vj5T+qjgAQ8FrsPwCA+D4+AAAAAAAAAAHIBAAAlgEAAIjw99C65OU/I4p+MY1o7D8AgPU+PgAAAAAAAAAByQQAAJYBAABkCeNcWeflPzlNYBandOw/AID1Pj4AAAAAAAAAAcoEAACWAQAA0pXYoqjo5T+KnwmCun3sPwCA9T5OAAAAAAAAAAHLBAAAlgEAAEAizuj36eU/d7kWsUqF7D8AgPQ+TgAAAAAAAAABzAQAAJYBAABAIs7o9+nlP8gLwBxejuw/AAD0Pl4AAAAAAAAAAc0EAACWAQAAQCLO6Pfp5T9T7TAPa5TsPwAA8z5eAAAAAAAAAAHOBAAAlgEAAEAizuj36eU/e5YFxfSY7D8AAPI+XgAAAAAAAAABzwQAAJYBAABAIs7o9+nlP0EHPj77m+w/AIDuPm0AAAAAAAAAAdAEAACWAQAA0pXYoqjo5T+jP9p6fp3sPwAA7T5tAAAAAAAAAAHRBAAAlgEAAPR87RYK5uU/oz/aen6d7D8AAOs+fQAAAAAAAAAB0gQAAJYBAACq1wxFHOLlP97OoQF4muw/AADqPn0AAAAAAAAAAdMEAACWAQAAzL4huX3f5T+2Jc1L7pXsPwAA6z6NAAAAAAAAAAHUBAAAlgEAABSNS6FA2uU/yAvAHF6O7D8AgOs+jQAAAAAAAAAB1QQAAJYBAADI52rPUtblPxWBenTHg+w/AADtPpwAAAAAAAAAAdYEAACWAQAAfkKK/WTS5T+chfxSKnbsPwCA7T6sAAAAAAAAAAHXBAAAlgEAADSdqSt3zuU/XhlGuIZl7D8AAPM+rAAAAAAAAAAB2AQAAJYBAABWhL6f2MvlPzGTgu5STew/AAD2PrsAAAAAAAAAAdkEAACWAQAAemvTEzrJ5T+i1CLomzPsPwCA+T67AAAAAAAAAAHaBAAAlgEAAAzf3c3qx+U/62zuK1sV7D8AAPs+ywAAAAAAAAAB2wQAAJYBAACcUuiHm8blP5c9Vqyd+Os/AID7PssAAAAAAAAAAdwEAACWAQAAnFLoh5vG5T8Hf/al5t7rPwAA/D7bAAAAAAAAAAHdBAAAlgEAAAzf3c3qx+U/eMCWny/F6z8AAP0+2wAAAAAAAAAB3gQAAJYBAADo98hZicrlP69ybxJ/rus/AID9PuoAAAAAAAAAAd8EAACWAQAAxBC05SfN5T9JXeTBUZnrPwCA/T7qAAAAAAAAAAHgBAAAlgEAAH5Civ1k0uU/qLiR6iqH6z8AAP4+6gAAAAAAAAAB4QQAAJYBAAA2dGAVotflP2hM20+Hdus/AID8PgkBAAAAAAAAAeIEAACWAQAA8KU2Ld/c5T/wUF0u6mjrPwAA/D4JAQAAAAAAAAHjBAAAlgEAABhkAotr4+U/PcYXhlNe6z8AAP4+CQEAAAAAAAAB5AQAAJYBAADSldiiqOjlP+xzbhpAVes/AAD/PgkBAAAAAAAAAeUEAACWAQAA+lOkADXv5T9hkv0nM0/rPwCA/z4YAQAAAAAAAAHmBAAAlgEAACAScF7B9eU/nCHFrixM6z8AAAA/GAEAAAAAAAAB5wQAAJYBAABI0Du8TfzlPznpKHKpSus/AID7PigBAAAAAAAAAegEAACWAQAAco4HGtoC5j856ShyqUrrPwCA+T4oAQAAAAAAAAHpBAAAlgEAAAbZyL21CuY//llh669N6z8AgPI+NwEAAAAAAAAB6gQAAJYBAADACp/V8g/mPycDNqE5Uus/AADwPjcBAAAAAAAAAesEAACWAQAAeDx17S8V5j8UHUPQyVnrPwCA5j5HAQAAAAAAAAHsBAAAlgEAADJuSwVtGuY/AjdQ/1lh6z8AgOI+RwEAAAAAAAAB7QQAAJYBAACi+kBLvBvmP7XBlafwa+s/AIDgPlcBAAAAAAAAAe4EAACWAQAAovpAS7wb5j9oTNtPh3brPwAA4D5XAQAAAAAAAAHvBAAAlgEAADJuSwVtGuY/Hdcg+B2B6z8AAOE+ZgEAAAAAAAAB8AQAAJYBAABWVWB5zhfmP9BhZqC0i+s/AIDhPmYBAAAAAAAAAfEEAACWAQAAnCOKYZES5j+D7KtIS5brPwCA3j52AQAAAAAAAAHyBAAAlgEAAHRlvgMFDOY/Nnfx8OGg6z8AAN0+dgEAAAAAAAAB8wQAAJYBAABOp/KleAXmP4fJmlz1qes/AADHPoYBAAAAAAAAAfQEAACWAQAAtlwxAp395T9146eLhbHrPwCAvT6GAQAAAAAAAAH1BAAAlgEAALKFehhy9OU/AMUYfpK36z8AgLc+lQEAAAAAAAAB9gQAAJYBAACursMuR+vlPyhu7TMcvOs/AAC2PpUBAAAAAAAAAfcEAACWAQAAaio2vZDd5j8htA8MyJTrPwAApT4AAAAAAAAAAAH4BAAAlgEAAB6FVeui2eY/q5WA/tSa6z8AAOI+EAAAAAAAAAAB+QQAAJYBAAAehVXrotnmPw7OHDtYnOs/AIDvPhAAAAAAAAAAAfoEAACWAQAAsvhfpVPY5j9xBrl3253rPwCA+T4QAAAAAAAAAAH7BAAAlgEAAEJsal8E1+Y/cQa5d9ud6z8AgAQ/EAAAAAAAAAAB/AQAAJYBAAD4xomNFtPmPw7OHDtYnOs/AAAHPx8AAAAAAAAAAf0EAACWAQAArCGpuyjP5j9JXeTBUZnrPwBABz8fAAAAAAAAAAH+BAAAlgEAAPTv0qPryeY/IbQPDMiU6z8AQAc/LwAAAAAAAAAB/wQAAJYBAAA6vvyLrsTmPzOaAt03jes/AMADPy8AAAAAAAAAAQAFAACWAQAApHM76NK85j/iR1lxJITrPwAAAj8+AAAAAAAAAAEBBQAAlgEAABApekT3tOY/L70TyY156z8AAPw+PgAAAAAAAAABAgUAAJYBAAB43rigG63mP3syziD3bus/AAD4Pj4AAAAAAAAAAQMFAACWAQAAdAcCt/Cj5j/Ip4h4YGTrPwCA9j5OAAAAAAAAAAEEBQAAlgEAAHAwS83FmuY/d1XfDE1b6z8AAPY+TgAAAAAAAAABBQUAAJYBAABqWZTjmpHmP4k70t28U+s/AID0Pl4AAAAAAAAAAQYFAACWAQAAZoLd+W+I5j+cIcWuLEzrPwAA9D5eAAAAAAAAAAEHBQAAlgEAAPQeMcr1feY/c3jw+KJH6z8AAPQ+bQAAAAAAAAABCAUAAJYBAACCu4Sae3PmPxFAVLwfRus/AAD0Pm0AAAAAAAAAAQkFAACWAQAADljYagFp5j8RQFS8H0brPwAA9T59AAAAAAAAAAEKBQAAlgEAAAyBIYHWX+Y/1rCMNSZJ6z8AgPU+fQAAAAAAAAABCwUAAJYBAAAGqmqXq1bmP8TKmWS2UOs/AAD3Po0AAAAAAAAAAQwFAACWAQAAAtOzrYBN5j8UHUPQyVnrPwCA9z6NAAAAAAAAAAENBQAAlgEAANoU6E/0RuY/KuAkteNl6z8AAPk+oAAAAAAAAAABDgUAAJYBAAAg4xE4t0HmP6PbotaAc+s/AID5PqAAAAAAAAAAAQ8FAACWAQAAaLE7IHo85j/iR1lxJITrPwAA/T6wAAAAAAAAAAEQBQAAlgEAAIqYUJTbOeY/g+yrSEuW6z8AgP4+sAAAAAAAAAABEQUAAJYBAAAcDFtOjDjmPySR/h9yqOs/AMAAP7AAAAAAAAAAARIFAACWAQAAiphQlNs55j/FNVH3mLrrPwCAAT+/AAAAAAAAAAETBQAAlgEAAPgkRtoqO+Y/oWlrVbnJ6z8AwAA/vwAAAAAAAAABFAUAAJYBAABEyiasGD/mP3ydhbPZ2Os/AEAAP88AAAAAAAAAARUFAACWAQAA/vv8w1VE5j8vKMtbcOPrPwAAAD/PAAAAAAAAAAEWBQAAlgEAACa6yCHiSuY/gXp0x4Ps6z8AAAA/3wAAAAAAAAABFwUAAJYBAAC8BIrFvVLmP6kjSX0N8es/AAAAP98AAAAAAAAAARgFAACWAQAAwNtAr+hb5j8MXOW5kPLrPwAAAD/uAAAAAAAAAAEZBQAAlgEAAMSy95gTZeY/qSNJfQ3x6z8AAAA/7gAAAAAAAAABGgUAAJYBAAA2FqTIjW/mPx5C2IoA6+s/AAAAP/4AAAAAAAAAARsFAACWAQAAOu1asrh45j8vKMtbcOPrPwCA/j7+AAAAAAAAAAEcBQAAlgEAAEDEEZzjgeY/fJ2Fs9nY6z8AAP4+DgEAAAAAAAABHQUAAJYBAADWDtM/v4nmP8kSQAtDzus/AID7Pg4BAAAAAAAAAR4FAACWAQAAalmU45qR5j+zT14mKcLrPwCA+j4dAQAAAAAAAAEfBQAAlgEAAJIXYEEnmOY/nYx8QQ+26z8AAPo+HQEAAAAAAAABIAUAAJYBAABMSTZZZJ3mP+oBN5l4q+s/AAD6Pi0BAAAAAAAAASEFAACWAQAAmO4WK1Kh5j+Zr40tZaLrPwCA/z4tAQAAAAAAAAEiBQAAlgEAAOKT9/w/peY/SV3kwVGZ6z8AAAE/PAEAAAAAAAABIwUAAJYBAADArOKI3qfmP757c89Ek+s/AMADPzwBAAAAAAAAASQFAACWAQAAwKziiN6n5j+W0p4Zu47rPwAABT88AQAAAAAAAAElBQAAlgEAAC452M4tqeY/0GFmoLSL6z8AQAc/TAEAAAAAAAABJgUAAJYBAACcxc0UfarmP20pymMxius/AEAIP0wBAAAAAAAAAScFAACWAQAAnMXNFH2q5j9tKcpjMYrrPwBACD9cAQAAAAAAAAEoBQAAlgEAAApSw1rMq+Y/0GFmoLSL6z8AAAg/XAEAAAAAAAABKQUAAJYBAADmaq7maq7mP/gKO1Y+kOs/AIAHP1wBAAAAAAAAASoFAACWAQAAxIOZcgmx5j+D7KtIS5brPwAABz9rAQAAAAAAAAErBQAAlgEAABApekT3tOY/cQa5d9ud6z8AwAQ/ewEAAAAAAAABLAUAAJYBAABYzloW5bjmP8FYYuPupus/AMADP3sBAAAAAAAAAS0FAACWAQAAFAAxLiK+5j9146eLhbHrPwCA/j6LAQAAAAAAAAEuBQAAlgEAADq+/IuuxOY/KG7tMxy86z8AgPo+iwEAAAAAAAABLwUAAJYBAABAlbN12c3mP3jAlp8vxes/AIDiPpoBAAAAAAAAATAFAACWAQAAsvhfpVPY5j8DogeSPMvrPwAA2D6aAQAAAAAAAAExBQAAlgEAAJLoARsd5OY/yRJAC0PO6z8AAFA+uQEAAAAAAAABMgUAAJYBAABS8Y4chfLmP8kSQAtDzus/AADYPbkBAAAAAAAAATMFAACWAQAADvobHu0A5z9m2qPOv8zrPwAARD25AQAAAAAAAAE0BQAAlgEAAPKRFlfXYec/S88bQxlD6z8AALI+AAAAAAAAAAABNQUAAJYBAADM00r5SlvnPznpKHKpSus/AAD0Ph8AAAAAAAAAATYFAACWAQAAXkdVs/tZ5z/+WWHrr03rPwBAAT8fAAAAAAAAAAE3BQAAlgEAAKQVf5u+VOc/xMqZZLZQ6z8AgAY/HwAAAAAAAAABOAUAAJYBAADG/JMPIFLnPycDNqE5Uus/AAAPPx8AAAAAAAAAATkFAACWAQAAfFezPTJO5z/sc24aQFXrPwDAET8fAAAAAAAAAAE6BQAAlgEAAMIl3SX1SOc/T6wKV8NW6z8AgBU/LwAAAAAAAAABOwUAAJYBAACaZxHIaELnP7LkppNGWOs/AAAXPy8AAAAAAAAAATwFAACWAQAAdKlFatw75z93Vd8MTVvrPwCAFj8/AAAAAAAAAAE9BQAAlgEAAHDSjoCxMuc/2o17SdBc6z8AQBY/PwAAAAAAAAABPgUAAJYBAABIFMMiJSznP5/+s8LWX+s/AIAWP04AAAAAAAAAAT8FAACWAQAAsskBf0kk5z/Ip4h4YGTrPwDAFj9OAAAAAAAAAAFABQAAlgEAABx/QNttHOc/8FBdLupo6z8AQBY/TgAAAAAAAAABQQUAAJYBAABiTWrDMBfnPxj6MeRzbes/AAAWP14AAAAAAAAAAUIFAACWAQAAqBuUq/MR5z+j26LWgHPrPwAAFj9eAAAAAAAAAAFDBQAAlgEAAFx2s9kFDuc/kvWvBRF76z8AABY/bQAAAAAAAAABRAUAAJYBAAAS0dIHGArnP4APvTShgus/AAAWP20AAAAAAAAAAUUFAACWAQAApETdwcgI5z/QYWagtIvrPwAAFj99AAAAAAAAAAFGBQAAlgEAABLR0gcYCuc/IbQPDMiU6z8AQBU/fQAAAAAAAAABRwUAAJYBAADu6b2TtgznP3EGuXfbnes/AAAVP40AAAAAAAAAAUgFAACWAQAAqBuUq/MR5z/BWGLj7qbrPwDAET+NAAAAAAAAAAFJBQAAlgEAAEBmVU/PGec/EqsLTwKw6z8AABA/nAAAAAAAAAABSgUAAJYBAACyyQF/SSTnPwDFGH6St+s/AAAOP6wAAAAAAAAAAUsFAACWAQAAAEaZOmIx5z+Lpolwn73rPwBADT+sAAAAAAAAAAFMBQAAlgEAACzbG4IZQec/s09eJinC6z8AQAs/rAAAAAAAAAABTQUAAJYBAADq46iDgU/nP3jAlp8vxes/AIAKP7wAAAAAAAAAAU4FAACWAQAAqOw1held5z/b+DLcssbrPwBABj+8AAAAAAAAAAFPBQAAlgEAAGb1woZRbOc/2/gy3LLG6z8AQAQ/ywAAAAAAAAABUAUAAJYBAABI5WT8GnjnP7NPXiYpwus/AAD3PssAAAAAAAAAAVEFAACWAQAAdHrnQ9KH5z+Lpolwn73rPwCA7z7LAAAAAAAAAAFSBQAAlgEAAML2fv/qlOc/nYx8QQ+26z8AgLU+2wAAAAAAAAABUwUAAJYBAAAScxa7A6LnP0w609X7rOs/AICbPtsAAAAAAAAAAVQFAACWAQAAznujvGuw5z+Zr40tZaLrPwAAjj7qAAAAAAAAAAFVBQAAlgEAAB74OniEvec/IbQPDMiU6z8AgIk+6gAAAAAAAAABVgUAAJYBAAByS4kdyNPnP4OIdKRNbOo/AICWPgAAAAAAAAAAAVcFAACWAQAA3gDIeezL5z9evI4CbnvqPwCAzj4QAAAAAAAAAAFYBQAAlgEAAJJb56f+x+c/6Z3/9HqB6j8AANs+EAAAAAAAAAABWQUAAJYBAAAiz/Fhr8bnP2KZfRYYj+o/AIDjPhAAAAAAAAAAAVoFAACWAQAAtkL8G2DF5z+06yaCK5jqPwDAAT8QAAAAAAAAAAFbBQAAlgEAANgpEZDBwuc/LOeko8il6j8AAAg/EAAAAAAAAAABXAUAAJYBAADYKRGQwcLnPzDEk7dyueo/AEARPx8AAAAAAAAAAV0FAACWAQAA/BAmBCPA5z9cSleBptHqPwAAFT8fAAAAAAAAAAFeBQAAlgEAAIyEML7Tvuc/TUFTxODs6j8AABc/LwAAAAAAAAABXwUAAJYBAACwa0UyNbznP0A4TwcbCOs/AMAXPy8AAAAAAAAAAWAFAACWAQAAQt9P7OW65z/P9q4N0iHrPwDAFj8/AAAAAAAAAAFhBQAAlgEAANRSWqaWuec/XbUOFIk76z8AQBY/PwAAAAAAAAABYgUAAJYBAADUUlqmlrnnP4k70t28U+s/AMATPz8AAAAAAAAAAWMFAACWAQAAZsZkYEe45z9SiflqbWrrPwDAEj9OAAAAAAAAAAFkBQAAlgEAAGbGZGBHuOc/up6Eu5p/6z8AQA8/TgAAAAAAAAABZQUAAJYBAABmxmRgR7jnP757c89Ek+s/AAAOP14AAAAAAAAAAWYFAACWAQAAZsZkYEe45z9fIMama6XrPwDAAz9eAAAAAAAAAAFnBQAAlgEAANRSWqaWuec/AMUYfpK36z8AgP4+bQAAAAAAAAABaAUAAJYBAACwa0UyNbznP9v4Mtyyxus/AADfPm0AAAAAAAAAAWkFAACWAQAAHvg6eIS95z9U9LD9T9TrPwCA0T6cAAAAAAAAAAFqBQAAlgEAAPwQJgQjwOc/areS4mng6z8AAMo+nAAAAAAAAAABawUAAJYBAAC2QvwbYMXnP1jRnxH65+s/AADIPpwAAAAAAAAAAWwFAACWAQAAIqCTO6US6D/7fHLXBTrrPwAAsj4AAAAAAAAAAAFtBQAAlgEAANQj/H+MBeg/OekocqlK6z8AAPQ+DwAAAAAAAAABbgUAAJYBAACsZTAiAP/nPycDNqE5Uus/AEABPw8AAAAAAAAAAW8FAACWAQAAzHWOrDbz5z/ajXtJ0FzrPwCABj8PAAAAAAAAAAFwBQAAlgEAAKS3wk6q7Oc/ZW/sO91i6z8AAAo/DwAAAAAAAAABcQUAAJYBAAB8+fbwHebnP7XBlafwa+s/AIAKPx8AAAAAAAAAAXIFAACWAQAAVDsrk5Hf5z8GFD8TBHXrPwAADD8fAAAAAAAAAAFzBQAAlgEAAL7wae+11+c/V2bofhd+6z8AgAw/LgAAAAAAAAABdAUAAJYBAACWMp6RKdHnP6i4keoqh+s/AIAKPy4AAAAAAAAAAXUFAACWAQAA3gDIeezL5z9bQ9eSwZHrPwDACT8uAAAAAAAAAAF2BQAAlgEAAJJb56f+x+c/Ds4cO1ic6z8AgAg/PgAAAAAAAAABdwUAAJYBAAC2QvwbYMXnPySR/h9yqOs/AAAIPz4AAAAAAAAAAXgFAACWAQAAtkL8G2DF5z86VOAEjLTrPwDABj8+AAAAAAAAAAF5BQAAlgEAAJJb56f+x+c/UBfC6aXA6z8AQAY/TgAAAAAAAAABegUAAJYBAADeAMh57MvnPwOiB5I8y+s/AAAFP04AAAAAAAAAAXsFAACWAQAAckuJHcjT5z+3LE0609XrPwBABD9dAAAAAAAAAAF8BQAAlgEAAOauNU1C3uc/pEZaaWPd6z8AQAI/XQAAAAAAAAABfQUAAJYBAACkt8JOquznP83vLh/t4es/AIABP20AAAAAAAAAAX4FAACWAQAA0ExFlmH85z8vKMtbcOPrPwAA/z5tAAAAAAAAAAF/BQAAlgEAANj6smm3Dug/ze8uH+3h6z8AAP0+fQAAAAAAAAABgAUAAJYBAAByHCv3vR/oP0IOvizg2+s/AAD5Pn0AAAAAAAAAAYEFAACWAQAAfMqYyhMy6D/xuxTBzNLrPwAA9z6MAAAAAAAAAAGCBQAAlgEAABbsEFgaQ+g/PjHPGDbI6z8AAPQ+jAAAAAAAAAABgwUAAJYBAACMJnRxv1boP2L9tLoVues/AIDyPpwAAAAAAAAAAYQFAACWAQAAltThRBVp6D8kkf4fcqjrPwAA8D6cAAAAAAAAAAGFBQAAlgEAAJ6CTxhre+g/5iRIhc6X6z8AgO4+qwAAAAAAAAABhgUAAJYBAAA4pMelcYzoP0WA9a2nhes/AADuPqsAAAAAAAAAAYcFAACWAQAAZjlK7Sic6D+j26LWgHPrPwAA7j67AAAAAAAAAAGIBQAAlgEAALS14ahBqeg/AjdQ/1lh6z8AAPA+uwAAAAAAAAABiQUAAJYBAACUpYMeC7XoP2GS/SczT+s/AADxPssAAAAAAAAAAYoFAACWAQAAmHw6CDa+6D+GXuPJEkDrPwAA9T7LAAAAAAAAAAGLBQAAlgEAADDH+6sRxug/DWNlqHUy6z8AgPY+2gAAAAAAAAABjAUAAJYBAADo+NHDTsvoP1rYHwDfJ+s/AAD9PtoAAAAAAAAAAY0FAACWAQAANJ6ylTzP6D9svhLRTiDrPwAAAD/qAAAAAAAAAAGOBQAAlgEAAKIqqNuL0Og/4dyh3kEa6z8AAAU/6gAAAAAAAAABjwUAAJYBAAAQt50h29HoP7kzzSi4Fes/AEAHP+oAAAAAAAAAAZAFAACWAQAAELedIdvR6D+5M80ouBXrPwBACj/6AAAAAAAAAAGRBQAAlgEAAH5Dk2cq0+g/fqQFor4Y6z8AQAs/+gAAAAAAAAABkgUAAJYBAABcXH7zyNXoP6ZN2ldIHes/AMALPxkBAAAAAAAAAZMFAACWAQAAqAFfxbbZ6D+UZ+eG2CTrPwBACj8ZAQAAAAAAAAGUBQAAlgEAAGAzNd3z3ug/H0lYeeUq6z8AgAk/GQEAAAAAAAABlQUAAJYBAACI8QA7gOXoPw1jZah1Mus/AIAHPxkBAAAAAAAAAZYFAACWAQAAjMi3JKvu6D/7fHLXBTrrPwCABj8oAQAAAAAAAAGXBQAAlgEAAP4rZFQl+eg/6JZ/BpZB6z8AwAM/OAEAAAAAAAABmAUAAJYBAADgGwbK7gTpP9awjDUmSes/AMACPzgBAAAAAAAAAZkFAACWAQAALpidhQcS6T+JO9LdvFPrPwAAAT9IAQAAAAAAAAGaBQAAlgEAAIAUNUEgH+k/2o17SdBc6z8AQAA/SAEAAAAAAAABmwUAAJYBAAA8HcJCiC3pP40YwfFmZ+s/AAAAP1cBAAAAAAAAAZwFAACWAQAAjJlZ/qA66T9Aowaa/XHrPwAAAD9XAQAAAAAAAAGdBQAAlgEAANoV8bm5R+k/V2bofhd+6z8AAAI/ZwEAAAAAAAABngUAAJYBAAC8BZMvg1PpP9BhZqC0i+s/AAADP2cBAAAAAAAAAZ8FAACWAQAALmk/X/1d6T+rlYD+1JrrPwBABD93AQAAAAAAAAGgBQAAlgEAAMSzAAPZZek/TDrT1fus6z8AwAQ/dwEAAAAAAAABoQUAAJYBAAAQWeHUxmnpP1AXwumlwOs/AEAEP4YBAAAAAAAAAaIFAACWAQAAEFnh1MZp6T8ZZel2VtfrPwAABD+GAQAAAAAAAAGjBQAAlgEAAFYnC72JZOk/5LIQBAfu6z8AQAE/lgEAAAAAAAABpAUAAJYBAADA3EkZrlzpP0rIm1Q0A+w/AAAAP5YBAAAAAAAAAaUFAACWAQAAcGCyXZVP6T+x3SalYRjsPwAA8T6lAQAAAAAAAAGmBQAAlgEAAGiyRIo/Pek/F/Ox9Y4t7D8AgOo+pQEAAAAAAAABpwUAAJYBAAA4RgtZXSTpP30IPUa8Quw/AADlPsgBAAAAAAAAAagFAACWAQAAvDTxVY0H6T+B5StaZlbsPwCA4j7IAQAAAAAAAAGpBQAAlgEAAAomHS7QI8k/RbMbiYVD7j8AAHE+AAAAAAAAAAABqgUAAJYBAABS9EYWkx7JP+N6f0wCQu4/AIClPhAAAAAAAAAAAasFAACWAQAACiYdLtAjyT9FsxuJhUPuPwCArz4QAAAAAAAAAAGsBQAAlgEAAAomHS7QI8k/RbMbiYVD7j8AgLY+EAAAAAAAAAABrQUAAJYBAAAKJh0u0CPJP0WzG4mFQ+4/AIC/Ph8AAAAAAAAAAa4FAACWAQAAUvRGFpMeyT9FsxuJhUPuPwAAwj4fAAAAAAAAAAGvBQAAlgEAAFL0RhaTHsk/43p/TAJC7j8AAM0+HwAAAAAAAAABsAUAAJYBAABS9EYWkx7JP7vRqpZ4Pe4/AADSPh8AAAAAAAAAAbEFAACWAQAAUvRGFpMeyT+70aqWeD3uPwCA2j4vAAAAAAAAAAGyBQAAlgEAAFL0RhaTHsk/9WByHXI67j8AAN4+LwAAAAAAAAABswUAAJYBAACWwnD+VRnJP5Mo1uDuOO4/AADlPi8AAAAAAAAAAbQFAACWAQAA3pCa5hgUyT/Nt51n6DXuPwAA6D4+AAAAAAAAAAG1BQAAlgEAACZfxM7bDsk/zbedZ+g17j8AgOo+PgAAAAAAAAABtgUAAJYBAABuLe62ngnJP823nWfoNe4/AIDrPj4AAAAAAAAAAbcFAACWAQAAsPsXn2EEyT/Nt51n6DXuPwAA7T4+AAAAAAAAAAG4BQAAlgEAAECYa2/n+cg/u9Gqlng97j8AgO0+TgAAAAAAAAABuQUAAJYBAADMNL8/be/IP29c8D4PSO4/AIDtPm0AAAAAAAAAAboFAACWAQAAXNESEPPkyD+tyKbZsljuPwAA7j5tAAAAAAAAAAG7BQAAlgEAAOZtZuB42sg/r6WV7Vxs7j8AAO4+fQAAAAAAAAABvAUAAJYBAAAuPJDIO9XIP9srWbeQhO4/AADuPo0AAAAAAAAAAb0FAACWAQAAvNjjmMHKyD+Tk41z0aLuPwAA7j6NAAAAAAAAAAG+BQAAlgEAAAKnDYGExcg/SfvBLxLB7j8AAO4+jQAAAAAAAAABvwUAAJYBAABKdTdpR8DIP50qWq/P3e4/AIDsPpwAAAAAAAAAAcAFAACWAQAAjkNhUQq7yD8t6bm1hvfuPwAA7D6cAAAAAAAAAAHBBQAAlgEAANYRiznNtcg/9zbhQjcO7z8AAOw+rAAAAAAAAAABwgUAAJYBAAAc4LQhkLDIP8GECNDnJO8/AADsPqwAAAAAAAAAAcMFAACWAQAAZK7eCVOryD+buCIuCDTvPwAA7T67AAAAAAAAAAHEBQAAlgEAAGSu3glTq8g/d+w8jChD7z8AgO0+uwAAAAAAAAABxQUAAJYBAACqfAjyFabIP8c+5vc7TO8/AIDsPssAAAAAAAAAAcYFAACWAQAA8koy2tigyD+1WPMmzFPvPwAA7D7LAAAAAAAAAAHHBQAAlgEAAPJKMtrYoMg/3QHI3FVY7z8AgOY+2wAAAAAAAAAByAUAAJYBAADySjLa2KDIP0E6ZBnZWe8/AADkPtsAAAAAAAAAAckFAACWAQAA8koy2tigyD/dAcjcVVjvPwCA4j7bAAAAAAAAAAHKBQAAlgEAAPJKMtrYoMg/7+e6rcVQ7z8AAOI+2wAAAAAAAAABywUAAJYBAADySjLa2KDIP09DaNaePu8/AIDgPvkAAAAAAAAAAcwFAACWAQAAqnwI8hWmyD/BhAjQ5yTvPwAA4D75AAAAAAAAAAHNBQAAlgEAAGSu3glTq8g/RaybmqAD7z8AAOA+CQEAAAAAAAABzgUAAJYBAADWEYs5zbXIP8fTLmVZ4u4/AADgPgkBAAAAAAAAAc8FAACWAQAAjkNhUQq7yD/nwiXzjr/uPwAA4D4YAQAAAAAAAAHQBQAAlgEAAAKnDYGExcg/CbIcgcSc7j8AAOA+GAEAAAAAAAAB0QUAAJYBAAAuPJDIO9XIP8Vod9J2eO4/AADgPigBAAAAAAAAAdIFAACWAQAAXNESEPPkyD+FH9IjKVTuPwAA4D4oAQAAAAAAAAHTBQAAlgEAAIZmlVeq9Mg/zbedZ+g17j8AAOA+KAEAAAAAAAAB1AUAAJYBAABuLe62ngnJPwNqdto3H+4/AADgPjcBAAAAAAAAAdUFAACWAQAAlsJw/lUZyT/+jIfGjQvuPwCA5j43AQAAAAAAAAHWBQAAlgEAAH6JyV1KLsk/hpEJpfD97T8AgOk+RwEAAAAAAAAB1wUAAJYBAADw7HWNxDjJPzY/YDnd9O0/AAD1PkcBAAAAAAAAAdgFAACWAQAAHIL41HtIyT8OlouDU/DtPwAA+j5XAQAAAAAAAAHZBQAAlgEAAEoXexwzWMk/DpaLg1Pw7T8AgAM/VwEAAAAAAAAB2gUAAJYBAAB0rP1j6mfJP/uvmLLj9+0/AAAGP2YBAAAAAAAAAdsFAACWAQAAWnNWw958yT86HE9NhwjuPwBACj9mAQAAAAAAAAHcBQAAlgEAAD46ryLTkck/Pfk9YTEc7j8AAAw/dgEAAAAAAAAB3QUAAJYBAAAkAQiCx6bJP2t/AStlNO4/AMANP3YBAAAAAAAAAd4FAACWAQAAxPk2+fjAyT9bdv1tn0/uPwCADj+GAQAAAAAAAAHfBQAAlgEAAGLyZXAq28k/TW35sNlq7j8AwA0/hgEAAAAAAAAB4AUAAJYBAAAA65TnW/XJP6GckTCXh+4/AEANP5UBAAAAAAAAAeEFAACWAQAAoOPDXo0Pyj/3yymwVKTuPwAADT+VAQAAAAAAAAHiBQAAlgEAAPgNye37Lso/58Il846/7j8AAA0/pQEAAAAAAAAB4wUAAJYBAABOOM58ak7KP3WBhflF2e4/AEALP6UBAAAAAAAAAeQFAACWAQAAqGLTC9ltyj95XnQN8OzuPwCACj/EAQAAAAAAAAHlBQAAlgEAAP6M2JpHjco/fztjIZoA7z8AAAM/xAEAAAAAAAAB5gUAAJYBAABYt90ptqzKPx/gtfjAEu8/AAD/PsQBAAAAAAAAAecFAACWAQAAsOHiuCTMyj/TavugVx3vPwAA4j7EAQAAAAAAAAHoBQAAlgEAAAgM6EeT68o/6S3dhXEp7z8AANU+1AEAAAAAAAAB6QUAAJYBAACoBBe/xAXLPzmAhvGEMu8/AABjPtQBAAAAAAAAAeoFAACWAQAARv1FNvYfyz8nmpMgFTrvPwAACz4DAgAAAAAAAAHrBQAAlgEAAHKSyH2tL8s/T0No1p4+7z8AALA9AwIAAAAAAAAB7AUAAJYBAADMNL8/be/IP28yX2TUG+8/AIDGPgAAAAAAAAAAAe0FAACWAQAAzDS/P23vyD+F9UBJ7ifvPwAACD8QAAAAAAAAAAHuBQAAlgEAABQD6Scw6sg/S2Z5wvQq7z8AQBA/EAAAAAAAAAAB7wUAAJYBAADMNL8/be/IP62eFf93LO8/AEAWPxAAAAAAAAAAAfAFAACWAQAAzDS/P23vyD+tnhX/dyzvPwBAFz8QAAAAAAAAAAHxBQAAlgEAAMw0vz9t78g/rZ4V/3cs7z8AgBY/EAAAAAAAAAAB8gUAAJYBAAD4yUGHJP/IP4X1QEnuJ+8/AEATPy8AAAAAAAAAAfMFAACWAQAA3pCa5hgUyT+X2zMaXiDvPwCADT8vAAAAAAAAAAH0BQAAlgEAAH6JyV1KLsk/gRhSNUQU7z8AwAo/LwAAAAAAAAAB9QUAAJYBAAAcgvjUe0jJP+Nz/10dAu8/AEAEPz8AAAAAAAAAAfYFAACWAQAAdKz9Y+pnyT8/z6yG9u/uPwDAAT8/AAAAAAAAAAH3BQAAlgEAAMzWAvNYh8k/O/K9ckzc7j8AAPo+PwAAAAAAAAAB+AUAAJYBAABszzFqiqHJP5tNa5slyu4/AAD2Pk4AAAAAAAAAAfkFAACWAQAACMhg4bu7yT9b4bQAgrnuPwCA8z5OAAAAAAAAAAH6BQAAlgEAAKjAj1jt1ck/5eU23+Sr7j8AAPI+XgAAAAAAAAAB+wUAAJYBAABIub7PHvDJP2vquL1Hnu4/AAD1Pl4AAAAAAAAAAfwFAACWAQAA5rHtRlAKyj990KuOt5buPwCA9j5xAAAAAAAAAAH9BQAAlgEAAISqHL6BJMo/kbaeXyeP7j8AgPg+cQAAAAAAAAAB/gUAAJYBAADc1CFN8EPKP8lFZuYgjO4/AID5PoAAAAAAAAAAAf8FAACWAQAANP8m3F5jyj9lDcqpnYruPwAA/D6AAAAAAAAAAAEABgAAlgEAAEZbAoMKiMo/yUVm5iCM7j8AAP0+kAAAAAAAAAABAQYAAJYBAAAQ6bNB87HKPxuYD1I0le4/AIABP58AAAAAAAAAAQIGAACWAQAA2nZlANzbyj8xW/E2TqHuPwAAAz+fAAAAAAAAAAEDBgAAlgEAAKgEF7/EBcs/0/9DDnWz7j8AwAU/nwAAAAAAAAABBAYAAJYBAAByksh9rS/LPzcVz16iyO4/AAAHP68AAAAAAAAAAQUGAACWAQAAPCB6PJZZyz+dKlqvz93uPwDACD+vAAAAAAAAAAEGBgAAlgEAAE58VeNBfss/Z3iBPID07j8AgAk/vwAAAAAAAAABBwYAAJYBAACoplpysJ3LP21VcFAqCO8/AIALP78AAAAAAAAAAQgGAACWAQAAuAI2GVzCyz/lUO5xxxXvPwBADD/OAAAAAAAAAAEJBgAAlgEAAFj7ZJCN3Ms/wYQI0Ock7z8AwAw/zgAAAAAAAAABCgYAAJYBAAD285MHv/bLP3MPTnh+L+8/AAANP94AAAAAAAAAAQsGAACWAQAA3LrsZrMLzD9hKVunDjfvPwBADD/eAAAAAAAAAAEMBgAAlgEAADLl8fUhK8w/w2H345E47z8AAAs/3gAAAAAAAAABDQYAAJYBAADS3SBtU0XMP2EpW6cON+8/AEAKP/0AAAAAAAAAAQ4GAACWAQAAcNZP5IRfzD/VR+q0ATHvPwCACT/9AAAAAAAAAAEPBgAAlgEAABDPflu2ecw/XUxsk2Qj7z8AAAk//QAAAAAAAAABEAYAAJYBAAD0lde6qo7MP72nGbw9Ee8/AIAIPw0BAAAAAAAAAREGAACWAQAAlI4GMtyozD/zWfIujfruPwAACD8NAQAAAAAAAAESBgAAlgEAAHpVX5HQvcw/KQzLodzj7j8AAAg/HAEAAAAAAAABEwYAAJYBAACk6uHYh83MP/2FB9ioy+4/AAAIPxwBAAAAAAAAARQGAACWAQAA0n9kID/dzD81OOBK+LTuPwBABj8sAQAAAAAAAAEVBgAAlgEAAETjEFC558w/MVvxNk6h7j8AgAU/LAEAAAAAAAABFgYAAJYBAABueJOXcPfMP5G2nl8nj+4/AAAFPzwBAAAAAAAAARcGAACWAQAAnA0W3ycHzT+zgoQBB4DuPwAABT88AQAAAAAAAAEYBgAAlgEAAMiimCbfFs0/OYcG4Gly7j8AQAQ/SwEAAAAAAAABGQYAAJYBAACuafGF0yvNPyPEJPtPZu4/AAAEP0sBAAAAAAAAARoGAACWAQAA2v5zzYo7zT+Z4rMIQ2DuPwCABD9bAQAAAAAAAAEbBgAAlgEAAAaU9hRCS80/DwFDFjZa7j8AwAQ/WwEAAAAAAAABHAYAAJYBAAAyKXlc+VrNP0mQCp0vV+4/AIAHP1sBAAAAAAAAAR0GAACWAQAAGPDRu+1vzT+FH9IjKVTuPwAACT9rAQAAAAAAAAEeBgAAlgEAALToADMfis0/SZAKnS9X7j8AwAo/awEAAAAAAAABHwYAAJYBAABW4S+qUKTNP3E531K5W+4/AIALP3oBAAAAAAAAASAGAACWAQAArAs1Ob/DzT/7GlBFxmHuPwBADD96AQAAAAAAAAEhBgAAlgEAAL5nEOBq6M0/I8Qk+09m7j8AwAw/igEAAAAAAAABIgYAAJYBAADQw+uGFg3OP6+lle1cbO4/AMAMP4oBAAAAAAAAASMGAACWAQAAmlGdRf82zj/XTmqj5nDuPwAADT+ZAQAAAAAAAAEkBgAAlgEAAB4RJRwlZs4///c+WXB17j8AQAw/mQEAAAAAAAABJQYAAJYBAADqntbaDZDOP4vZr0t9e+4/AAAMP6kBAAAAAAAAASYGAACWAQAAtCyImfa5zj+zgoQBB4DuPwAADD+pAQAAAAAAAAEnBgAAlgEAAIC6OVjf484/d/O8eg2D7j8AAAw/uQEAAAAAAAABKAYAAJYBAAACesEuBRPPP9srWbeQhO4/AIAMP7kBAAAAAAAAASkGAACWAQAAzAdz7e08zz/bK1m3kITuPwDADD/IAQAAAAAAAAEqBgAAlgEAAFTH+sMTbM8/FbsgPoqB7j8AQAw/yAEAAAAAAAABKwYAAJYBAABkI9Zqv5DPP+0RTIgAfe4/AAAMP9gBAAAAAAAAASwGAACWAQAALrGHKai6zz/FaHfSdnjuPwAADD/YAQAAAAAAAAEtBgAAlgEAAIjbjLgW2s8/105qo+Zw7j8AAAw/6AEAAAAAAAABLgYAAJYBAADgBZJHhfnPP+k0XXRWae4/AEALP+gBAAAAAAAAAS8GAACWAQAAP39gX9sJ0D+Z4rMIQ2DuPwAACz/3AQAAAAAAAAEwBgAAlgEAAI779xr0FtA/SZAKnS9X7j8AgAo/9wEAAAAAAAABMQYAAJYBAAABX6RKbiHQP5cFxfSYTO4/AAAKPwcCAAAAAAAAATIGAACWAQAAl6ll7kkp0D/jen9MAkLuPwCACT8HAgAAAAAAAAEzBgAAlgEAAC70JpIlMdA/a38BK2U07j8AAAk/FgIAAAAAAAABNAYAAJYBAAAKDRIexDPQP/GDgwnIJu4/AMAHPxYCAAAAAAAAATUGAACWAQAACg0SHsQz0D93iAXoKhnuPwBABz8mAgAAAAAAAAE2BgAAlgEAAC70JpIlMdA/YcUjAxEN7j8AAAY/JgIAAAAAAAABNwYAAJYBAABQ2zsGhy7QP6863lp6Au4/AEAFPzYCAAAAAAAAATgGAACWAQAAl6ll7kkp0D/BINEr6vrtPwAABj82AgAAAAAAAAE5BgAAlgEAAAFfpEpuIdA/Nj9gOd307T8AgAY/RQIAAAAAAAABOgYAAJYBAABqFOOmkhnQP9MGxPxZ8+0/AAAJP0UCAAAAAAAAATsGAACWAQAA97A2dxgP0D+Zd/x1YPbtPwAACj9VAgAAAAAAAAE8BgAAlgEAAIVNikeeBNA/hpEJpfD97T8AwAs/VQIAAAAAAAABPQYAAJYBAAC0cA8AzunPP/6Mh8aNC+4/AIAMP2UCAAAAAAAAAT4GAACWAQAAFnjgiJzPzz89+T1hMRzuPwBADT9lAgAAAAAAAAE/BgAAlgEAALpN2/ktsM8/352QOFgu7j8AwA0/agIAAAAAAAABQAYAAJYBAAAeVayC/JXPP0WzG4mFQ+4/AAAPP2oCAAAAAAAAAUEGAACWAQAAflx9C8t7zz+tyKbZsljuPwCADz9qAgAAAAAAAAFCBgAAlgEAAJqVJKzWZs8/Ed4xKuBt7j8AQBA/egIAAAAAAAABQwYAAJYBAAAmMnh8XFzPP9srWbeQhO4/AMAQP3oCAAAAAAAAAUQGAACWAQAAbgCiZB9Xzz8JshyBxJzuPwBAED+JAgAAAAAAAAFFBgAAlgEAAG4AomQfV88/0/9DDnWz7j8AABA/iQIAAAAAAAABRgYAAJYBAADeY06UmWHPPzcVz16iyO4/AMANP5kCAAAAAAAAAUcGAACWAQAADPnQ21Bxzz91gYX5RdnuPwDADD+ZAgAAAAAAAAFIBgAAlgEAAKzx/1KCi88/UbWfV2bo7j8AwAg/qQIAAAAAAAABSQYAAJYBAAACHAXi8KrPPwVA5f/88u4/AAAHP6kCAAAAAAAAAUoGAACWAQAAWkYKcV/Kzz/zWfIujfruPwBAAT+4AgAAAAAAAAFLBgAAlgEAAGyi5RcL788/VZKOaxD87j8AgP0+uAIAAAAAAAABTAYAAJYBAAD3sDZ3GA/QP1WSjmsQ/O4/AADIPsgCAAAAAAAAAU0GAACWAQAAl6ll7kkp0D9neIE8gPTuPwAAsD7IAgAAAAAAAAFOBgAAlgEAABO7f/EZRtA/eV50DfDs7j8AgKI+2AIAAAAAAAABTwYAAJYBAACxs65oS2DQPykMy6Hc4+4/AACePtgCAAAAAAAAAVAGAACWAQAAIopAJadO0T8LHdQTpwbvPwCA6T4AAAAAAAAAAAFRBgAAlgEAAI0/f4HLRtE/l9szGl4g7z8AACA/DwAAAAAAAAABUgYAAJYBAABqWGoNaknRP+kt3YVxKe8/AMApPw8AAAAAAAAAAVMGAACWAQAAjT9/gctG0T9hKVunDjfvPwDAMD8PAAAAAAAAAAFUBgAAlgEAAGpYag1qSdE/T0No1p4+7z8AgDQ/HwAAAAAAAAABVQYAAJYBAABGcVWZCEzRP2UGSru4Su8/AMA0Px8AAAAAAAAAAVYGAACWAQAAIopAJadO0T/dAcjcVVjvPwBALT8vAAAAAAAAAAFXBgAAlgEAAP+iK7FFUdE/88SpwW9k7z8AwCk/LwAAAAAAAAABWAYAAJYBAACW7exUIVnRP8/4wx+Qc+8/AAAGPz4AAAAAAAAAAVkGAACWAQAACFGZhJtj0T+DgwnIJn7vPwAA7D4+AAAAAAAAAAFaBgAAlgEAAFfNMEC0cNE/mUbrrECK7z8AANo+XgAAAAAAAAABWwYAAJYBAABge54TCoPRP+mYlBhUk+8/AADUPl4AAAAAAAAAAVwGAACWAQAAeQ8IL0Ub2j8vhYIRic3tPwCAqz4AAAAAAAAAAAFdBgAAlgEAAF/WYI45MNo/Vy5XxxLS7T8AAOs+DwAAAAAAAAABXgYAAJYBAAAXCDemdjXaPxyfj0AZ1e0/AAD5Pg8AAAAAAAAAAV8GAACWAQAArVL4SVI92j8KuZxvqdztPwCAAT8PAAAAAAAAAAFgBgAAlgEAAGmEzmGPQto/MmJxJTPh7T8AAAo/DwAAAAAAAAABYQYAAJYBAAAhtqR5zEfaPyB8flTD6O0/AMAMPx8AAAAAAAAAAWIGAACWAQAAkxlRqUZS2j9wzifA1vHtPwAAED8fAAAAAAAAAAFjBgAAlgEAAE9LJ8GDV9o/hpEJpfD97T8AQBE/LgAAAAAAAAABZAYAAJYBAAApZBJNIlraP2HFIwMRDe4/AIAPPy4AAAAAAAAAAWUGAACWAQAAKWQSTSJa2j9nohIXuyDuPwDADj8+AAAAAAAAAAFmBgAAlgEAAClkEk0iWto/zbedZ+g17j8AgA0/PgAAAAAAAAABZwYAAJYBAABvMjw15VTaP5cFxfSYTO4/AAANPz4AAAAAAAAAAWgGAACWAQAAtwBmHahP2j/pNF10VmnuPwAADT9OAAAAAAAAAAFpBgAAlgEAAEWdue0tRdo/oZyRMJeH7j8AAA0/TgAAAAAAAAABagYAAJYBAACtUvhJUj3aPx91/mXeqO4/AAAOP10AAAAAAAAAAWsGAACWAQAAFwg3pnY12j83Fc9eosjuPwCADj9dAAAAAAAAAAFsBgAAlgEAAIW9dQKbLdo/i0Rn3l/l7j8AwA0/bQAAAAAAAAABbQYAAJYBAADtcrRevyXaP1WSjmsQ/O4/AEANP20AAAAAAAAAAW4GAACWAQAAMUHeRoIg2j/lUO5xxxXvPwAADT99AAAAAAAAAAFvBgAAlgEAAHkPCC9FG9o/wYQI0Ock7z8AAA0/fQAAAAAAAAABcAYAAJYBAACd9hyjphjaP5u4Ii4INO8/AIANP4wAAAAAAAAAAXEGAACWAQAA48RGi2kT2j9PQ2jWnj7vPwDADT+MAAAAAAAAAAFyBgAAlgEAAOPERotpE9o/PV11BS9G7z8AwA0/nAAAAAAAAAABcwYAAJYBAADjxEaLaRPaP2UGSru4Su8/AAAOP5wAAAAAAAAAAXQGAACWAQAA48RGi2kT2j9lBkq7uErvPwAAED+cAAAAAAAAAAF1BgAAlgEAAJ32HKOmGNo/PV11BS9G7z8AABE/qwAAAAAAAAABdgYAAJYBAAAxQd5GgiDaP09DaNaePu8/AMANP6sAAAAAAAAAAXcGAACWAQAAyYuf6l0o2j/pLd2FcSnvPwBADD/LAAAAAAAAAAF4BgAAlgEAAD3vSxrYMto/9zbhQjcO7z8AQAs/ywAAAAAAAAABeQYAAJYBAACtUvhJUj3aP3ledA3w7O4/AAALP8sAAAAAAAAAAXoGAACWAQAAtwBmHahP2j/9hQfYqMvuPwAACz/LAAAAAAAAAAF7BgAAlgEAAOOV6GRfX9o/H3X+Zd6o7j8AAAs/2gAAAAAAAAABfAYAAJYBAAARK2usFm/aP3fzvHoNg+4/AAALP9oAAAAAAAAAAX0GAACWAQAAO8Dt881+2j9xOd9SuVvuPwAACz/qAAAAAAAAAAF+BgAAlgEAAGdVcDuFjto/a38BK2U07j8AgAs/6gAAAAAAAAABfwYAAJYBAAC10Qf3nZvaP4lu+LiaEe4/AMALP/oAAAAAAAAAAYAGAACWAQAA42aKPlWr2j82P2A53fTtPwAADT/6AAAAAAAAAAGBBgAAlgEAADHjIfptuNo/Crmcb6nc7T8AgA0/CQEAAAAAAAABggYAAJYBAACDX7m1hsXaP2kUSpiCyu0/AAARPwkBAAAAAAAAAYMGAACWAQAA88Jl5QDQ2j/wGMx25bztPwDAEj8ZAQAAAAAAAAGEBgAAlgEAAIsNJ4nc19o/PY6Gzk6y7T8AQBo/GQEAAAAAAAABhQYAAJYBAAD9cNO4VuLaP3gdTlVIr+0/AAAiPy0BAAAAAAAAAYYGAACWAQAAb9R/6NDs2j+gxiIL0rPtPwDAJT8tAQAAAAAAAAGHBgAAlgEAAOM3LBhL99o/GcKgLG/B7T8AACg/LQEAAAAAAAABiAYAAJYBAAARza5fAgfbP0RIZPai2e0/AMAoPz0BAAAAAAAAAYkGAACWAQAAX0lGGxsU2z/7r5iy4/ftPwDAKD89AQAAAAAAAAGKBgAAlgEAAGf3s+5wJts/E1Bpq6cX7j8AACk/TAEAAAAAAAABiwYAAJYBAABvpSHCxjjbP823nWfoNe4/AEAoP0wBAAAAAAAAAYwGAACWAQAAVWx6IbtN2z+tyKbZsljuPwAAKD9cAQAAAAAAAAGNBgAAlgEAADsz04CvYts/J6ETD/p57j8AQCY/XAEAAAAAAAABjgYAAJYBAAAh+ivgo3fbP0NB5Ae+me4/AIAlP2wBAAAAAAAAAY8GAACWAQAABcGEP5iM2z/5qBjE/rfuPwBAIj9sAQAAAAAAAAGQBgAAlgEAAA9v8hLunts/h2d4yrXR7j8AACE/ewEAAAAAAAABkQYAAJYBAAAXHWDmQ7HbP1G1n1dm6O4/AEAWP3sBAAAAAAAAAZIGAACWAQAAZZn3oVy+2z+PIVbyCfnuPwCAET+LAQAAAAAAAAGTBgAAlgEAANn8o9HWyNs/Cx3UE6cG7z8AAN4+iwEAAAAAAAABlAYAAJYBAABvR2V1stDbP/c24UI3Du8/AAC/PpoBAAAAAAAAAZUGAACWAQAATWBQAVHT2z+BGFI1RBTvPwCArD6aAQAAAAAAAAGWBgAAlgEAALcVj111y9s/H+C1+MAS7z8AAKY+mgEAAAAAAAABlwYAAJYBAAA1cDxtjNTZP1kExuzXpe4/AIDFPgAAAAAAAAAAAZgGAACWAQAA7aEShcnZ2T9HHtMbaK3uPwBABz8QAAAAAAAAAAGZBgAAlgEAAGEFv7RD5Nk/Rx7TG2it7j8AgA8/EAAAAAAAAAABmgYAAJYBAACLmkH8+vPZP0ce0xtore4/AEAVPxAAAAAAAAAAAZsGAACWAQAA//3tK3X+2T8NjwuVbrDuPwCAGT8fAAAAAAAAAAGcBgAAlgEAACuTcHMsDto/DY8LlW6w7j8AQBo/HwAAAAAAAAABnQYAAJYBAAARWsnSICPaP0ce0xtore4/AEAbPy8AAAAAAAAAAZ4GAACWAQAA9SAiMhU42j/l5Tbf5KvuPwDAGz8vAAAAAAAAAAGfBgAAlgEAAJMZUalGUto/H3X+Zd6o7j8AABk/PwAAAAAAAAABoAYAAJYBAABX+ZSU2WnaP/fLKbBUpO4/AAAYPz8AAAAAAAAAAaEGAACWAQAA9fHDCwuE2j9r6ri9R57uPwBAEz9OAAAAAAAAAAGiBgAAlgEAAJXq8oI8nto/fdCrjreW7j8AQBE/TgAAAAAAAAABowYAAJYBAAAx4yH6bbjaP8lFZuYgjO4/AIAMP04AAAAAAAAAAaQGAACWAQAA09tQcZ/S2j/bK1m3kITuPwBACj9eAAAAAAAAAAGlBgAAlgEAAE3tanRv79o/J6ETD/p57j8AgPw+XgAAAAAAAAABpgYAAJYBAADJ/oR3PwzbPxHeMSrgbe4/AADyPm0AAAAAAAAAAacGAACWAQAAQxCfeg8p2z/Bi4i+zGTuPwCAkT5tAAAAAAAAAAGoBgAAlgEAAJ06pAl+SNs/DwFDFjZa7j8AAE0+fQAAAAAAAAABqQYAAJYBAADzZKmY7GfbP7+umaoiUe4/AAAcPpwAAAAAAAAAAaoGAACWAQAADRE2xtk23D+/rpmqIlHuPwCAlT4AAAAAAAAAAAGrBgAAlgEAAA0RNsbZNtw/rcim2bJY7j8AgMw+EAAAAAAAAAABrAYAAJYBAADrKSFSeDncP3E531K5W+4/AADZPhAAAAAAAAAAAa0GAACWAQAA6ykhUng53D9fU+yBSWPuPwCA4T4QAAAAAAAAAAGuBgAAlgEAAMdCDN4WPNw/I8Qk+09m7j8AAP0+HwAAAAAAAAABrwYAAJYBAADHQgzeFjzcPxHeMSrgbe4/AMADPx8AAAAAAAAAAbAGAACWAQAAx0IM3hY83D//9z5ZcHXuPwBACz8fAAAAAAAAAAGxBgAAlgEAAMdCDN4WPNw/7RFMiAB97j8AQA4/LwAAAAAAAAABsgYAAJYBAADHQgzeFjzcP9srWbeQhO4/AMASPy8AAAAAAAAAAbMGAACWAQAApVv3abU+3D/JRWbmIIzuPwDAFD8/AAAAAAAAAAG0BgAAlgEAAH904vVTQdw/4QhIyzqY7j8AgBU/PwAAAAAAAAABtQYAAJYBAAA7prgNkUbcP/fLKbBUpO4/AAAWPz8AAAAAAAAAAbYGAACWAQAA89eOJc5L3D9vx6fR8bHuPwCAFj9cAAAAAAAAAAG3BgAAlgEAAIkiUMmpU9w/58Il846/7j8AwBY/XAAAAAAAAAABuAYAAJYBAAAfbRFthVvcP8P2P1Gvzu4/AEAWP2wAAAAAAAAAAbkGAACWAQAAtbfSEGFj3D878r1yTNzuPwAAFj9sAAAAAAAAAAG6BgAAlgEAAEsClLQ8a9w/FybY0Gzr7j8AgBc/fAAAAAAAAAABuwYAAJYBAAC9ZUDktnXcPy3pubWG9+4/AEAYP3wAAAAAAAAAAbwGAACWAQAAM8nsEzGA3D9/O2MhmgDvPwCAGj+LAAAAAAAAAAG9BgAAlgEAAH9FhM9Jjdw/bVVwUCoI7z8AQBs/iwAAAAAAAAABvgYAAJYBAADPwRuLYprcP5X+RAa0DO8/AEAbP5sAAAAAAAAAAb8GAACWAQAAHT6zRnun3D+V/kQGtAzvPwAAGz+bAAAAAAAAAAHABgAAlgEAAEnTNY4yt9w/z40Mja0J7z8AQB0/qgAAAAAAAAABwQYAAJYBAABTgaNhiMncPx0Dx+QW/+4/AAAeP7oAAAAAAAAAAcIGAACWAQAAgRYmqT/Z3D8FQOX//PLuPwDAHj+6AAAAAAAAAAHDBgAAlgEAAInEk3yV69w/x9MuZVni7j8AAB8/ugAAAAAAAAABxAYAAJYBAAC1WRbETPvcP4dneMq10e4/AIAgP7oAAAAAAAAAAcUGAACWAQAA4e6YCwQL3T8hUu15iLzuPwBAIT/ZAAAAAAAAAAHGBgAAlgEAADFrMMccGN0/ga2aomGq7j8AQCI/2QAAAAAAAAABxwYAAJYBAACB58eCNSXdPxuYD1I0le4/AMAiP9kAAAAAAAAAAcgGAACWAQAA80p0sq8v3T+zgoQBB4DuPwDAIT/ZAAAAAAAAAAHJBgAAlgEAAGWuIOIpOt0/I8Qk+09m7j8AQCE/6QAAAAAAAAABygYAAJYBAAD7+OGFBULdP5cFxfSYTO4/AMAYP+kAAAAAAAAAAcsGAACWAQAAsyq4nUJH3T9rfwErZTTuPwAAFT/5AAAAAAAAAAHMBgAAlgEAAG1cjrV/TN0/Pfk9YTEc7j8AgAU/+QAAAAAAAAABzQYAAJYBAAAnjmTNvFHdP3SrFtSABe4/AID9PggBAAAAAAAAAc4GAACWAQAA37865flW3T9wzifA1vHtPwCAmD4IAQAAAAAAAAHPBgAAlgEAAHUK/IjVXt0/MmJxJTPh7T8AAFg+NwEAAAAAAAAB0AYAAJYBAAAvPNKgEmTdPxyfj0AZ1e0/AAAlPjcBAAAAAAAAAdEGAACWAQAAm5NUsCL03T/J2q5TPiLuPwCAlj4AAAAAAAAAAAHSBgAAlgEAAOkP7Gs7Ad4/352QOFgu7j8AgM4+EAAAAAAAAAAB0wYAAJYBAADpD+xrOwHeP823nWfoNe4/AADbPhAAAAAAAAAAAdQGAACWAQAAf1qtDxcJ3j+70aqWeD3uPwCA4z4QAAAAAAAAAAHVBgAAlgEAADeMgydUDt4/qeu3xQhF7j8AgPo+HwAAAAAAAAAB1gYAAJYBAADvvVk/kRPeP5cFxfSYTO4/AIABPx8AAAAAAAAAAdcGAACWAQAAhQgb42wb3j+FH9IjKVTuPwAACD8vAAAAAAAAAAHYBgAAlgEAAB1T3IZII94/DwFDFjZa7j8AgAo/LwAAAAAAAAAB2QYAAJYBAADVhLKehSjeP/saUEXGYe4/AIAKPz4AAAAAAAAAAdoGAACWAQAAa89zQmEw3j8jxCT7T2buPwBACj8+AAAAAAAAAAHbBgAAlgEAAAMaNeY8ON4/Ed4xKuBt7j8AAAs/PgAAAAAAAAAB3AYAAJYBAAB1feEVt0LePzmHBuBpcu4/AIALPz4AAAAAAAAAAd0GAACWAQAA5+CNRTFN3j//9z5ZcHXuPwDACz9OAAAAAAAAAAHeBgAAlgEAADddJQFKWt4/xWh30nZ47j8AAAw/TgAAAAAAAAAB3wYAAJYBAABh8qdIAWreP8Vod9J2eO4/AAANP14AAAAAAAAAAeAGAACWAQAAa6AVHFd83j//9z5ZcHXuPwCADT9eAAAAAAAAAAHhBgAAlgEAAHNOg++sjt4/nb+iHO1z7j8AwA0/bQAAAAAAAAAB4gYAAJYBAAB9/PDCAqHeP9dOaqPmcO4/AAAOP20AAAAAAAAAAeMGAACWAQAAhapelliz3j+vpZXtXGzuPwAADj99AAAAAAAAAAHkBgAAlgEAAJFYzGmuxd4/I8Qk+09m7j8AAA4/fQAAAAAAAAAB5QYAAJYBAADd1GMlx9LePzeqF8y/Xu4/AIAOP40AAAAAAAAAAeYGAACWAQAALVH74N/f3j+FH9IjKVTuPwDADj+cAAAAAAAAAAHnBgAAlgEAAJ+0pxBa6t4/lwXF9JhM7j8AwA0/nAAAAAAAAAAB6AYAAJYBAABb5n0ol+/eP+N6f0wCQu4/AEANP5wAAAAAAAAAAekGAACWAQAAN/9otDXy3j/Nt51n6DXuPwAADD+sAAAAAAAAAAHqBgAAlgEAAFvmfSiX794/t/S7gs4p7j8AQAs/rAAAAAAAAAAB6wYAAJYBAACftKcQWurePwNqdto3H+4/AAAKP7sAAAAAAAAAAewGAACWAQAALVH74N/f3j9P3zAyoRTuPwBACT+7AAAAAAAAAAHtBgAAlgEAAAG8eJko0N4/JzZcfBcQ7j8AgAg/ywAAAAAAAAAB7gYAAJYBAABB3DSulbjeP2HFIwMRDe4/AAAIP8sAAAAAAAAAAe8GAACWAQAAffzwwgKh3j9hxSMDEQ3uPwDABj/bAAAAAAAAAAHwBgAAlgEAAN8DwkvRht4/iW74uJoR7j8AQAY/2wAAAAAAAAAB8QYAAJYBAAAdJH5gPm/eP3eIBegqGe4/AIAGP+oAAAAAAAAAAfIGAACWAQAAWUQ6datX3j8tE0uQwSPuPwDABj/qAAAAAAAAAAHzBgAAlgEAAHV94RW3Qt4/pQ7JsV4x7j8AgAg/6gAAAAAAAAAB9AYAAJYBAABrz3NCYTDeP7vRqpZ4Pe4/AEAJP+8AAAAAAAAAAfUGAACWAQAAZSEGbwse3j+XBcX0mEzuPwAADD/vAAAAAAAAAAH2BgAAlgEAABWlbrPyEN4/N6oXzL9e7j8AAA0//wAAAAAAAAAB9wYAAJYBAAChQcKDeAbePxHeMSrgbe4/AEAOP/8AAAAAAAAAAfgGAACWAQAAC/cA4Jz+3T+zgoQBB4DuPwDADj8OAQAAAAAAAAH5BgAAlgEAAC/eFVT++90/kbaeXyeP7j8AQA4/DgEAAAAAAAAB+gYAAJYBAAAv3hVU/vvdP2vquL1Hnu4/AAAOPx4BAAAAAAAAAfsGAACWAQAA6Q/sazsB3j9HHtMbaK3uPwAADj8eAQAAAAAAAAH8BgAAlgEAADeMgydUDt4/W+G0AIK57j8AAA4/LQEAAAAAAAAB/QYAAJYBAABDOvH6qSDePw9s+qgYxO4/AIAOPy0BAAAAAAAAAf4GAACWAQAAvUsL/nk93j/9hQfYqMvuPwDADj89AQAAAAAAAAH/BgAAlgEAABV2EI3oXN4/w/Y/Ua/O7j8AQA4/PQEAAAAAAAABAAcAAJYBAAAB69a/MoTeP8P2P1Gvzu4/AAAOP00BAAAAAAAAAQEHAACWAQAA71+d8nyr3j/9hQfYqMvuPwDADD9NAQAAAAAAAAECBwAAlgEAALvtTrFl1d4/NxXPXqLI7j8AQAw/XAEAAAAAAAABAwcAAJYBAADNSSpYEfreP60zXmyVwu4/AIAFP1wBAAAAAAAAAQQHAACWAQAAAY0acx4c3z9b4bQAgrnuPwBAAj9sAQAAAAAAAAEFBwAAlgEAAFm3HwKNO98/DY8LlW6w7j8AgM0+bAEAAAAAAAABBgcAAJYBAACx4SSR+1rfP1kExuzXpe4/AIC0PnwBAAAAAAAAAQcHAACWAQAAK/M+lMt33z8JshyBxJzuPwCApT58AQAAAAAAAAEIBwAAlgEAAM3rbQv9kd8/VSfX2C2S7j8AAKA+mwEAAAAAAAABCQcAAJYBAABqhuA1GkTgP62eFf93LO8/AIC5PgAAAAAAAAAAAQoHAACWAQAAANGh2fVL4D+buCIuCDTvPwCA/j4PAAAAAAAAAAELBwAAlgEAAEx2gqvjT+A/w2H345E47z8AwAY/DwAAAAAAAAABDAcAAJYBAAByNE4JcFbgP8Nh9+OROO8/AEAMPw8AAAAAAAAAAQ0HAACWAQAAvtku211a4D8nmpMgFTrvPwAAET8PAAAAAAAAAAEOBwAAlgEAAAh/D61LXuA/w2H345E47z8AABI/HwAAAAAAAAABDwcAAJYBAAAwPdsK2GTgP2EpW6cON+8/AMATPx8AAAAAAAAAARAHAACWAQAAWPumaGRr4D+buCIuCDTvPwCAFD8fAAAAAAAAAAERBwAAlgEAAIC5csbwceA/1UfqtAEx7z8AQBM/LwAAAAAAAAABEgcAAJYBAAA460jeLXfgP62eFf93LO8/AIASPy8AAAAAAAAAARMHAACWAQAAYKkUPLp94D+F9UBJ7ifvPwAAEj8+AAAAAAAAAAEUBwAAlgEAAPjz1d+VheA/XUxsk2Qj7z8AABI/PgAAAAAAAAABFQcAAJYBAAAesqE9IozgP9Nq+6BXHe8/AAASPz4AAAAAAAAAARYHAACWAQAAaleCDxCQ4D8N+sInURrvPwAAEj9OAAAAAAAAAAEXBwAAlgEAALT8YuH9k+A/q8Em680Y7z8AgBI/TgAAAAAAAAABGAcAAJYBAACQFU5tnJbgP+VQ7nHHFe8/AMASP04AAAAAAAAAARkHAACWAQAAbi45+TqZ4D/lUO5xxxXvPwBAEj9dAAAAAAAAAAEaBwAAlgEAANy6Lj+KmuA/q8Em680Y7z8AABI/XQAAAAAAAAABGwcAAJYBAADcui4/iprgP9Nq+6BXHe8/AMAPP20AAAAAAAAAARwHAACWAQAAAKJDs+uX4D9dTGyTZCPvPwDADj9tAAAAAAAAAAEdBwAAlgEAALT8YuH9k+A/rZ4V/3cs7z8AgAw/fQAAAAAAAAABHgcAAJYBAACOPpeDcY3gPyeakyAVOu8/AIALP4wAAAAAAAAAAR8HAACWAQAA+PPV35WF4D89XXUFL0bvPwDABz+MAAAAAAAAAAEgBwAAlgEAAISQKbAbe+A/3QHI3FVY7z8AAAY/nAAAAAAAAAABIQcAAJYBAACAuXLG8HHgP3+mGrR8au8/AAAEP5wAAAAAAAAAASIHAACWAQAADFbGlnZn4D8hS22Lo3zvPwBAAz+sAAAAAAAAAAEjBwAAlgEAAAh/D61LXuA/X7cjJkeN7z8AAAM/rAAAAAAAAAABJAcAAJYBAAByNE4JcFbgP2OUEjrxoO8/AAADP78AAAAAAAAAASUHAACWAQAAugJ48TJR4D8DOWURGLPvPwBAAj+/AAAAAAAAAAEmBwAAlgEAAG5dlx9FTeA/QaUbrLvD7z8AAAI/zwAAAAAAAAABJwcAAJYBAAAA0aHZ9UvgP7ugmc1Y0e8/AIADP88AAAAAAAAAASgHAACWAQAAbl2XH0VN4D9tK99179vvPwBABD/eAAAAAAAAAAEpBwAAlgEAACiPbTeCUuA/IbYkHobm7z8AwAM/3gAAAAAAAAABKgcAAJYBAAC+2S7bXVrgP0lf+dMP6+8/AEADP94AAAAAAAAAASsHAACWAQAAMD3bCthk4D8P0DFNFu7vPwAAAj/uAAAAAAAAAAEsBwAAlgEAAO5FaAxAc+A/D9AxTRbu7z8AQAE/7gAAAAAAAAABLQcAAJYBAAD489XflYXgP0lf+dMP6+8/AAD4Pv4AAAAAAAAAAS4HAACWAQAASkckhdmb4D+X1LMreeDvPwCA8z7+AAAAAAAAAAEvBwAAlgEAAOo/U/wKtuA/u6CZzVjR7z8AAL0+DQEAAAAAAAABMAcAAJYBAABkUW3/2tLgP7fDqrmuve8/AICkPg0BAAAAAAAAATEHAACWAQAActaRvFvu4D+z5rulBKrvPwCAlT4dAQAAAAAAAAEyBwAAlgEAAO7nq78rC+E/JShcn02Q7z8AAJA+HQEAAAAAAAABMwcAAJYBAADA1MkhA7dhP7EYDifPYOA/AAAzPgAAAAAAAAAAATQHAACWAQAAgGY9LL1nYD+JbzlxRVzgPwAAdT4QAAAAAAAAAAE1BwAAlgEAAMDUySEDt2E/iW85cUVc4D8AAII+EAAAAAAAAAABNgcAAJYBAADA1MkhA7dhP8L+APg+WeA/AICHPhAAAAAAAAAAATcHAACWAQAAwNTJIQO3YT/C/gD4PlngPwAAjD4QAAAAAAAAAAE4BwAAlgEAAMDUySEDt2E/X8Zku7tX4D8AAI0+HwAAAAAAAAABOQcAAJYBAADA1MkhA7dhP/yNyH44VuA/AICKPh8AAAAAAAAAAToHAACWAQAAgGY9LL1nYD/U5PPIrlHgPwAAiT4fAAAAAAAAAAE7BwAAlgEAAIBmPSy9Z2A/rTsfEyVN4D8AgIM+HwAAAAAAAAABPAcAAJYBAACAZj0svWdgPyJariAYR+A/AICBPi8AAAAAAAAAAT0HAACWAQAAgGY9LL1nYD80QKHxhz/gPwAAgD4vAAAAAAAAAAE+BwAAlgEAAADwYW3uMF4/4+33hXQ24D8AAIA+PwAAAAAAAAABPwcAAJYBAAAA8GFt7jBeP5ObThphLeA/AACEPj8AAAAAAAAAAUAHAACWAQAAABNJgmKSWz+lgUHr0CXgPwAAhj4/AAAAAAAAAAFBBwAAlgEAAAATSYJikls/t2c0vEAe4D8AAJA+TgAAAAAAAAABQgcAAJYBAAAAE0mCYpJbPyyGw8kzGOA/AICUPk4AAAAAAAAAAUMHAACWAQAAABNJgmKSWz+hpFLXJhLgPwAAoz5eAAAAAAAAAAFEBwAAlgEAAAATSYJikls/eft9IZ0N4D8AgKk+XgAAAAAAAAABRQcAAJYBAAAA8GFt7jBeP1BSqWsTCeA/AACyPm0AAAAAAAAAAUYHAACWAQAAgGY9LL1nYD8oqdS1iQTgPwAAtj5tAAAAAAAAAAFHBwAAlgEAAABDVhdJBmM/////////3z8AgLs+fQAAAAAAAAABSAcAAJYBAADAH28C1aRlP3Mejw3z+d8/AAC+Pn0AAAAAAAAAAUkHAACWAQAAAGsU46aSaT8jzOWh3/DfPwAAxz6NAAAAAAAAAAFKBwAAlgEAAAC2ucN4gG0/03k8Nszn3z8AAMs+jQAAAAAAAAABSwcAAJYBAACgt/VMyF5xP4Mnk8q43t8/AIDQPpwAAAAAAAAAAUwHAACWAQAAQJQOOFT9cz/3RSLYq9jfPwCA0j6cAAAAAAAAAAFNBwAAlgEAAOBwJyPgm3Y/a2Sx5Z7S3z8AANc+rAAAAAAAAAABTgcAAJYBAADAhAYJD+J5P+GCQPORzN8/AIDYPqwAAAAAAAAAAU8HAACWAQAA4M+r6eDPfT9Voc8AhcbfPwCA2z68AAAAAAAAAAFQBwAAlgEAAICNKGXZ3oA/y79eDnjA3z8AAN0+ywAAAAAAAAABUQcAAJYBAACgTt7SkymDPz/e7Rtrut8/AIDcPssAAAAAAAAAAVIHAACWAQAAQCv3vR/IhT95bbWiZLffPwAA3D7bAAAAAAAAAAFTBwAAlgEAAGAjcyZ9uog/tfx8KV603z8AAN0+2wAAAAAAAAABVAcAAJYBAABAN1IMrACMP++LRLBXsd8/AIDdPuoAAAAAAAAAAVUHAACWAQAAsGaUb6yajz8pGww3Ua7fPwCA3T7qAAAAAAAAAAFWBwAAlgEAAAhLa2lWmpE/ZarTvUqr3z8AAN4++gAAAAAAAAABVwcAAJYBAADIYgybVmeTP2Wq071Kq98/AADePvoAAAAAAAAAAVgHAACWAQAAgHqtzFY0lT9lqtO9SqvfPwAA3j4KAQAAAAAAAAFZBwAAlgEAAHAEnT9u15Y/ZarTvUqr3z8AAN8+CgEAAAAAAAABWgcAAJYBAABgjoyyhXqYP585m0REqN8/AIDfPgoBAAAAAAAAAVsHAACWAQAAsPwYqMvJmT/ZyGLLPaXfPwAA4z4pAQAAAAAAAAFcBwAAlgEAANj4Vlz6Qps/2chiyz2l3z8AgOQ+KQEAAAAAAAABXQcAAJYBAACQEPiN+g+dPxNYKlI3ot8/AIDnPikBAAAAAAAAAV4HAACWAQAAgJrnABKznj8TWCpSN6LfPwAA6T45AQAAAAAAAAFfBwAAlgEAADCS67kUK6A/E1gqUjei3z8AgOg+OQEAAAAAAAABYAcAAJYBAAAUHrzSlBGhPxNYKlI3ot8/AADoPkgBAAAAAAAAAWEHAACWAQAA7KmM6xT4oT8TWCpSN6LfPwAA6T5IAQAAAAAAAAFiBwAAlgEAAMg1XQSV3qI/E1gqUjei3z8AgOk+WAEAAAAAAAABYwcAAJYBAACkwS0dFcWjPxNYKlI3ot8/AADrPlgBAAAAAAAAAWQHAACWAQAAYBRXlYnApD8TWCpSN6LfPwCA6z5YAQAAAAAAAAFlBwAAlgEAADygJ64Jp6U/E1gqUjei3z8AgOs+ZwEAAAAAAAABZgcAAJYBAAAYLPjGiY2mP9nIYss9pd8/AADsPmcBAAAAAAAAAWcHAACWAQAAEPFvgBVfpz9lqtO9SqvfPwAA7D53AQAAAAAAAAFoBwAAlgEAACTvjtqsG6g/KRsMN1Gu3z8AAOw+dwEAAAAAAAABaQcAAJYBAABMJlXVT8OoP++LRLBXsd8/AADtPocBAAAAAAAAAWoHAACWAQAAdF0b0PJqqT+1/HwpXrTfPwCA7T6HAQAAAAAAAAFrBwAAlgEAAKCU4cqVEqo/P97tG2u63z8AgOw+lgEAAAAAAAABbAcAAJYBAADQy6fFOLqqP8u/Xg54wN8/AADsPpYBAAAAAAAAAW0HAACWAQAA+AJuwNthqz8bEgh6i8nfPwAA7T6mAQAAAAAAAAFuBwAAlgEAACQ6NLt+Caw/a2Sx5Z7S3z8AgO0+pgEAAAAAAAABbwcAAJYBAABMcfq1IbGsP722WlGy298/AIDtPqYBAAAAAAAAAXAHAACWAQAAfKjAsMRYrT8NCQS9xeTfPwAA7j62AQAAAAAAAAFxBwAAlgEAAIym3wpcFa4/I8zlod/w3z8AAO8+tgEAAAAAAAABcgcAAJYBAACEa1fE5+auPzmPx4b5/N8/AIDvPsUBAAAAAAAAAXMHAACWAQAAYPcn3WfNrz8oqdS1iQTgPwCA7z7FAQAAAAAAAAF0BwAAlgEAACzeT8t5T7A/s4pFqJYK4D8AAPA+1QEAAAAAAAABdQcAAJYBAAAYJLjXucKwPz5stpqjEOA/AADwPtUBAAAAAAAAAXYHAACWAQAAlAZ0tH8rsT/JTSeNsBbgPwAA8D70AQAAAAAAAAF3BwAAlgEAAAzpL5FFlLE/8fb7Qjob4D8AAPA+9AEAAAAAAAABeAcAAJYBAACKy+ttC/2xPxqg0PjDH+A/AADwPvQBAAAAAAAAAXkHAACWAQAAlEr7Gldbsj9CSaWuTSTgPwAA8D70AQAAAAAAAAF6BwAAlgEAABAtt/ccxLI/CLrdJ1Qn4D8AAPA+BAIAAAAAAAABewcAAJYBAAAWrMakaCKzPzBjst3dK+A/AADwPgQCAAAAAAAAAXwHAACWAQAAICvWUbSAsz9YDIeTZzDgPwAA8D4TAgAAAAAAAAF9BwAAlgEAALRGOc+F1LM/Hn2/DG4z4D8AAPE+EwIAAAAAAAABfgcAAJYBAABIYpxMVyi0P+Pt94V0NuA/AIDxPiMCAAAAAAAAAX8HAACWAQAAVOGr+aKGtD+pXjD/ejngPwAA8z4jAgAAAAAAAAGABwAAlgEAAMzDZ9Zo77Q/bs9oeIE84D8AgPM+MwIAAAAAAAABgQcAAJYBAAC6CdDiqGK1P5d4PS4LQeA/AIDxPjMCAAAAAAAAAYIHAACWAQAAqk847+jVtT9c6XWnEUTgPwCA8D5CAgAAAAAAAAGDBwAAlgEAAJqVoPsoSbY/IlquIBhH4D8AAPA+QgIAAAAAAAABhAcAAJYBAAD4PrU348a2P4SSSl2bSOA/AADwPlICAAAAAAAAAYUHAACWAQAAVujJc51Etz/nyuaZHkrgPwAA8D5SAgAAAAAAAAGGBwAAlgEAAEIuMoDdt7c/rTsfEyVN4D8AAPA+YQIAAAAAAAABhwcAAJYBAAAwdJqMHSu4Pw90u0+oTuA/AADwPmECAAAAAAAAAYgHAACWAQAAIroCmV2euD9xrFeMK1DgPwAA8D5xAgAAAAAAAAGJBwAAlgEAABAAa6WdEbk/Nx2QBTJT4D8AAPE+cQIAAAAAAAABigcAAJYBAAAYf3pS6W+5P5pVLEK1VOA/AIDxPoECAAAAAAAAAYsHAACWAQAArJrdz7rDuT/8jch+OFbgPwCA8D6BAgAAAAAAAAGMBwAAlgEAALQZ7XwGIro//I3IfjhW4D8AAPA+kAIAAAAAAAABjQcAAJYBAAC8mPwpUoC6P1/GZLu7V+A/AADwPpACAAAAAAAAAY4HAACWAQAAxBcM153euj8lN500wlrgPwAA8D6QAgAAAAAAAAGPBwAAlgEAAED6x7NjR7s/iW85cUVc4D8AAPA+oAIAAAAAAAABkAcAAJYBAAAwQDDAo7q7P+un1a3IXeA/AADwPqACAAAAAAAAAZEHAACWAQAAIIaYzOMtvD9O4HHqS1/gPwAA8T6/AgAAAAAAAAGSBwAAlgEAAAzMANkjobw/sRgOJ89g4D8AgPE+vwIAAAAAAAABkwcAAJYBAAD4EWnlYxS9PxRRqmNSYuA/AADzPr8CAAAAAAAAAZQHAACWAQAA5FfR8aOHvT8UUapjUmLgPwCA8z6/AgAAAAAAAAGVBwAAlgEAANSdOf7j+r0/FFGqY1Ji4D8AgPM+zwIAAAAAAAABlgcAAJYBAABQgPXaqWO+PxRRqmNSYuA/AAD0Ps8CAAAAAAAAAZcHAACWAQAAPMZd5+nWvj8UUapjUmLgPwAA9T7hAgAAAAAAAAGYBwAAlgEAAEhFbZQ1Nb8/FFGqY1Ji4D8AgPU+4QIAAAAAAAABmQcAAJYBAAA0i9Wgdai/P7EYDifPYOA/AID1PvECAAAAAAAAAZoHAACWAQAAkOie1toNwD9O4HHqS1/gPwAA9j7xAgAAAAAAAAGbBwAAlgEAAM7Z/MQ9QsA/66fVrchd4D8AAPg+AQMAAAAAAAABnAcAAJYBAAB+LgfjGoHAP+un1a3IXeA/AAD5PgEDAAAAAAAAAZ0HAACWAQAAdlE76bq6wD/rp9WtyF3gPwCA+T4QAwAAAAAAAAGeBwAAlgEAAODXGx/V/sA/66fVrchd4D8AAPo+EAMAAAAAAAABnwcAAJYBAACQLCY9sj3BP4lvOXFFXOA/AID4PiADAAAAAAAAAaAHAACWAQAA+rIGc8yBwT8lN500wlrgPwAA+D4gAwAAAAAAAAGhBwAAlgEAAGI556jmxcE/JTedNMJa4D8AAPg+MAMAAAAAAAABogcAAJYBAAAUjvHGwwTCP8L+APg+WeA/AAD4PjADAAAAAAAAAaMHAACWAQAAxOL75KBDwj/C/gD4PlngPwAA+D4wAwAAAAAAAAGkBwAAlgEAAHI3BgN+gsI/wv4A+D5Z4D8AAPg+TwMAAAAAAAABpQcAAJYBAABqWjoJHrzCP8L+APg+WeA/AID2Pk8DAAAAAAAAAaYHAACWAQAAYH1uD771wj/C/gD4PlngPwAA9j5PAwAAAAAAAAGnBwAAlgEAAJ5uzP0gKsM/wv4A+D5Z4D8AAPg+TwMAAAAAAAABqAcAAJYBAADcXyrsg17DP8L+APg+WeA/AAD5Pl4DAAAAAAAAAakHAACWAQAAGlGI2uaSwz/C/gD4PlngPwCA+T5eAwAAAAAAAAGqBwAAlgEAABB0vOCGzMM/wv4A+D5Z4D8AAPo+bgMAAAAAAAABqwcAAJYBAADAyMb+YwvEPyU3nTTCWuA/AAD7Pm4DAAAAAAAAAawHAACWAQAAch3RHEFKxD8lN500wlrgPwCA+z5+AwAAAAAAAAGtBwAAlgEAANqjsVJbjsQ/iW85cUVc4D8AgPo+fgMAAAAAAAABrgcAAJYBAABGKpKIddLEP+un1a3IXeA/AAD6Po0DAAAAAAAAAa8HAACWAQAA9H6cplIRxT9O4HHqS1/gPwAA+j6NAwAAAAAAAAGwBwAAlgEAAF4FfdxsVcU/FFGqY1Ji4D8AAPo+nQMAAAAAAAABsQcAAJYBAAAOWof6SZTFP3aJRqDVY+A/AAD8Pp0DAAAAAAAAAbIHAACWAQAASkvl6KzIxT/ZweLcWGXgPwAA/T6tAwAAAAAAAAGzBwAAlgEAAIo8Q9cP/cU/nzIbVl9o4D8AgP0+rQMAAAAAAAABtAcAAJYBAAAM/MqtNSzGPwFrt5LiaeA/AAD+PrwDAAAAAAAAAbUHAACWAQAATO0onJhgxj9ko1PPZWvgPwAA/z68AwAAAAAAAAG2BwAAlgEAAIjehor7lMY/x9vvC+ls4D8AgP8+zAMAAAAAAAABtwcAAJYBAADIz+R4XsnGP4xMKIXvb+A/AID/PswDAAAAAAAAAbgHAACWAQAAdiTvljsIxz/vhMTBcnHgPwAAAD/bAwAAAAAAAAG5BwAAlgEAACZ5+bQYR8c/tfX8Onl04D8AgAA/2wMAAAAAAAABugcAAJYBAADYzQPT9YXHP3pmNbR/d+A/AMAAP+sDAAAAAAAAAbsHAACWAQAAQFTkCBDKxz/cntHwAnngPwBAAD/rAwAAAAAAAAG8BwAAlgEAAKzaxD4qDsg/P9dtLYZ64D8AAAA/+wMAAAAAAAABvQcAAJYBAABaL89cB03IP6IPCmoJfOA/AAAAP/sDAAAAAAAAAb4HAACWAQAADITZeuSLyD8ESKamjH3gPwAAAD/7AwAAAAAAAAG/BwAAlgEAAAKnDYGExcg/Z4BC4w9/4D8AgAA/GgQAAAAAAAABwAcAAJYBAACw+xefYQTJP8q43h+TgOA/AMAAPxoEAAAAAAAAAcEHAACWAQAAqB5MpQE+yT8t8XpcFoLgPwCAAT8aBAAAAAAAAAHCBwAAlgEAAFpzVsPefMk/jykXmZmD4D8AwAE/GgQAAAAAAAABwwcAAJYBAABQlorJfrbJP48pF5mZg+A/AMABPzkEAAAAAAAAAcQHAACWAQAALIAXLxMFyj8t8XpcFoLgPwAAAj85BAAAAAAAAAHFBwAAlgEAAE44znxqTso/LfF6XBaC4D8AAAI/OQQAAAAAAAABxgcAAJYBAAAsIlvi/pzKP8q43h+TgOA/AAACPzkEAAAAAAAAAccHAACWAQAAwj2+X9Dwyj9ngELjD3/gPwAAAj9JBAAAAAAAAAHIBwAAlgEAAJ4nS8VkP8s/BEimpox94D8AAAI/SQQAAAAAAAAByQcAAJYBAAAyQ65CNpPLP6IPCmoJfOA/AIACP1gEAAAAAAAAAcoHAACWAQAAnMmOeFDXyz+iDwpqCXzgPwDAAj9YBAAAAAAAAAHLBwAAlgEAAMCBRcanIMw/og8Kagl84D8AAAQ/aAQAAAAAAAABzAcAAJYBAACea9IrPG/MPz/XbS2GeuA/AIAEP2gEAAAAAAAAAc0HAACWAQAAwCOJeZO4zD/cntHwAnngPwBABT94BAAAAAAAAAHOBwAAlgEAABBxwg6iEc0/emY1tH934D8AwAU/eAQAAAAAAAABzwcAAJYBAABcvvujsGrNPxcumXf8deA/AAAHP4cEAAAAAAAAAdAHAACWAQAAIG/haDnOzT+19fw6eXTgPwCABz+HBAAAAAAAAAHRBwAAlgEAAJpRnUX/Ns4/Ur1g/vVy4D8AQAg/lwQAAAAAAAAB0gcAAJYBAABeAoMKiJrOP++ExMFyceA/AMAIP5cEAAAAAAAAAdMHAACWAQAAqk+8n5bzzj8qFIxIbG7gPwCACT+XBAAAAAAAAAHUBwAAlgEAAEJrHx1oR88/x9vvC+ls4D8AwAk/tgQAAAAAAAAB1QcAAJYBAACQuFiydqDPP2SjU89la+A/AIALP7YEAAAAAAAAAdYHAACWAQAA4AWSR4X5zz8Ba7eS4mngPwBADD+2BAAAAAAAAAHXBwAAlgEAAFDbOwaHLtA/nzIbVl9o4D8AwA0/tgQAAAAAAAAB2AcAAJYBAACNzJn06WLQPzz6fhncZuA/AIAOP8YEAAAAAAAAAdkHAACWAQAAy7334kyX0D/ZweLcWGXgPwBADT/GBAAAAAAAAAHaBwAAlgEAAAqvVdGvy9A/dolGoNVj4D8AgAw/1QQAAAAAAAAB2wcAAJYBAACObt2n1frQPxRRqmNSYuA/AEANP9UEAAAAAAAAAdwHAACWAQAAEi5lfvsp0T8UUapjUmLgPwCADT/aBAAAAAAAAAHdBwAAlgEAALnUAcmCVtE/FFGqY1Ji4D8AwA0/2gQAAAAAAAAB3gcAAJYBAAAbrXQrR4jRPxRRqmNSYuA/AAAOP+oEAAAAAAAAAd8HAACWAQAAnmz8AW230T8UUapjUmLgPwCADj/qBAAAAAAAAAHgBwAAlgEAAP9Eb2Qx6dE/dolGoNVj4D8AwA4/+QQAAAAAAAAB4QcAAJYBAAA9Ns1SlB3SP9nB4txYZeA/AIALP/kEAAAAAAAAAeIHAACWAQAAng5AtVhP0j88+n4Z3GbgPwAACj8JBQAAAAAAAAHjBwAAlgEAAES13P/fe9I/AWu3kuJp4D8AgNs+CQUAAAAAAAAB5AcAAJYBAAAQQ46+yKXSPyoUjEhsbuA/AADCPhkFAAAAAAAAAeUHAACWAQAA/bdU8RLN0j8XLpl3/HXgPwAAsz4ZBQAAAAAAAAHmBwAAlgEAAFbiWYCB7NI/og8Kagl84D8AAK4+OAUAAAAAAAAB5wcAAJYBAAC71hOdDVjXP5tKXkoOCMU/AAB+PgAAAAAAAAAAAegHAACWAQAAUSHVQOlf1z8mLM88Gw7FPwAArj4QAAAAAAAAAAHpBwAAlgEAAOdrluTEZ9c/sQ1ALygUxT8AgLg+EAAAAAAAAAAB6gcAAJYBAAATARksfHfXP7ENQC8oFMU/AIDAPhAAAAAAAAAAAesHAACWAQAAqUvaz1d/1z8877AhNRrFPwCAzD4gAAAAAAAAAAHsBwAAlgEAAD+Wm3Mzh9c/x9AhFEIgxT8AgNA+IAAAAAAAAAAB7QcAAJYBAACx+UejrZHXP1KykgZPJsU/AADTPi8AAAAAAAAAAe4HAACWAQAAAXbfXsae1z/dkwP5WyzFPwAA1D4vAAAAAAAAAAHvBwAAlgEAAFHydhrfq9c/aHV062gyxT8AANQ+PwAAAAAAAAAB8AcAAJYBAAB9h/lhlrvXP/RW5d11OMU/AADUPj8AAAAAAAAAAfEHAACWAQAAywORHa/I1z9/OFbQgj7FPwAA1D5PAAAAAAAAAAHyBwAAlgEAANOx/vAE29c/ChrHwo9ExT8AANQ+TwAAAAAAAAAB8wcAAJYBAADfX2zEWu3XP5X7N7WcSsU/AADVPk8AAAAAAAAAAfQHAACWAQAAoT+wr+0E2D8g3ainqVDFPwCA1T5eAAAAAAAAAAH1BwAAlgEAAPdptT5cJNg/q74ZmrZWxT8AgNw+XgAAAAAAAAAB9gcAAJYBAAAvraVZaUbYPzagiozDXMU/AIDfPm4AAAAAAAAAAfcHAACWAQAAGyJsjLNt2D/Bgft+0GLFPwAA6j5uAAAAAAAAAAH4BwAAlgEAAOWvHUucl9g/TGNscd1oxT8AgO4+fQAAAAAAAAAB+QcAAJYBAACNVrqVI8TYP9dE3WPqbsU/AID2Pn0AAAAAAAAAAfoHAACWAQAANf1W4Krw2D/XRN1j6m7FPwAA+j6NAAAAAAAAAAH7BwAAlgEAALu83rbQH9k/YiZOVvd0xT8AAAE/jQAAAAAAAAAB/AcAAJYBAADTxicx0lbZP+0Hv0gEe8U/AMACP50AAAAAAAAAAf0HAACWAQAAgxsyT6+V2T946S87EYHFPwBABD+dAAAAAAAAAAH+BwAAlgEAAA+JJ/kq19k/A8ugLR6HxT8AwAQ/rAAAAAAAAAAB/wcAAJYBAAB5DwgvRRvaPwPLoC0eh8U/AAAGP6wAAAAAAAAAAQAIAACWAQAAv67T8P1h2j8Dy6AtHofFPwCABj+8AAAAAAAAAAEBCAAAlgEAAJ2YYFaSsNo/A8ugLR6HxT8AQAY/vAAAAAAAAAABAggAAJYBAAARza5fAgfbPwPLoC0eh8U/AAAGP8wAAAAAAAAAAQMIAACWAQAAgQH9aHJd2z8Dy6AtHofFPwAABj/MAAAAAAAAAAEECAAAlgEAABcdYOZDsds/A8ugLR6HxT8AAAY/zAAAAAAAAAABBQgAAJYBAABnapl7UgrcPwPLoC0eh8U/AIAGP9sAAAAAAAAAAQYIAACWAQAASwKUtDxr3D8Dy6AtHofFPwDABj/bAAAAAAAAAAEHCAAAlgEAAC+aju0mzNw/jqwRICuNxT8AwAY/6wAAAAAAAAABCAgAAJYBAABdALMO1CfdPxmOghI4k8U/AAAHP+sAAAAAAAAAAQkIAACWAQAAZX/Cux+G3T+kb/MERZnFPwAABz/6AAAAAAAAAAEKCAAAlgEAAANJkwxH7N0/L1Fk91GfxT8AAAc/+gAAAAAAAAABCwgAAJYBAADF+XjRz0/eP7oy1elepcU/AIAHPwoBAAAAAAAAAQwIAACWAQAAq5FzCrqw3j9GFEbca6vFPwDABz8KAQAAAAAAAAENCAAAlgEAAElbRFvhFt8/0fW2znixxT8AQAc/GgEAAAAAAAABDggAAJYBAADDPQA4p3/fP1zXJ8GFt8U/AAAHPxoBAAAAAAAAAQ8IAACWAQAAYQfRiM7l3z/nuJizkr3FPwAACD8pAQAAAAAAAAEQCAAAlgEAAKTP5WBcI+A/cpoJpp/DxT8AgAg/KQEAAAAAAAABEQgAAJYBAAAEqFjDIFXgP/17episycU/AMAIPzkBAAAAAAAAARIIAACWAQAAsCWs99KK4D+IXeuKuc/FPwAACT85AQAAAAAAAAETCAAAlgEAABL+HlqXvOA/Ez9cfcbVxT8AAAk/SQEAAAAAAAABFAgAAJYBAACWvaYwvevgP54gzW/T28U/AAAJP0kBAAAAAAAAARUIAACWAQAAhgkkTTIc4T8pAj5i4OHFPwAACT9YAQAAAAAAAAEWCAAAlgEAAFZujPVFT+E/P8UfR/rtxT8AAAk/WAEAAAAAAAABFwgAAJYBAABKugkSu3/hPz/FH0f67cU/AAAJP2gBAAAAAAAAARgIAACWAQAAPAaHLjCw4T/JppA5B/TFPwAACT9oAQAAAAAAAAEZCAAAlgEAAFYQ0Kgx5+E/yaaQOQf0xT8AAAk/dwEAAAAAAAABGggAAJYBAADepg5pgh/iP8mmkDkH9MU/AAAJP3cBAAAAAAAAARsIAACWAQAAiiRinTRV4j8/xR9H+u3FPwAACT93AQAAAAAAAAEcCAAAlgEAAOz81P/4huI/tOOuVO3nxT8AAAk/lwEAAAAAAAABHQgAAJYBAADeSFIcbrfiP54gzW/T28U/AAAJP5cBAAAAAAAAAR4IAACWAQAAHDqwCtHr4j8TP1x9xtXFPwAACT+XAQAAAAAAAAEfCAAAlgEAAHwSI22VHeM//Xt6mKzJxT8AAAo/lwEAAAAAAAABIAgAAJYBAAAA0qpDu0zjP+e4mLOSvcU/AIAKP7YBAAAAAAAAASEIAACWAQAAqHhHjkJ54z/R9bbOeLHFPwBACz+2AQAAAAAAAAEiCAAAlgEAACw4z2RoqOM/L1Fk91GfxT8AwAs/tgEAAAAAAAABIwgAAJYBAAAghEyB3djjP46sESArjcU/AAANP7YBAAAAAAAAASQIAACWAQAAEtDJnVIJ5D9iJk5W93TFPwCADT/GAQAAAAAAAAElCAAAlgEAALh2ZujZNeQ/NqCKjMNcxT8AwA0/xgEAAAAAAAABJggAAJYBAADOqfh4sGPkPwoax8KPRMU/AAAOP9UBAAAAAAAAAScIAACWAQAAwPV1lSWU5D9SspIGTybFPwDADD/VAQAAAAAAAAEoCAAAlgEAALRB87GaxOQ/EGntVwECxT8AQAw/5QEAAAAAAAABKQgAAJYBAABc6I/8IfHkP1kBuZvA48Q/AAANP+UBAAAAAAAAASoIAACWAQAATjQNGZch5T8WuBPtcr/EPwCADT/0AQAAAAAAAAErCAAAlgEAAECAijUMUuU/1G5uPiWbxD8AAA8/9AEAAAAAAAABLAgAAJYBAAA0zAdSgYLlPx0HOoLkfMQ/AIAPPwQCAAAAAAAAAS0IAACWAQAASv+Z4lew5T9mnwXGo17EPwAAET8EAgAAAAAAAAEuCAAAlgEAAMy+Ibl93+U/I1ZgF1Y6xD8AgBE/FAIAAAAAAAABLwgAAJYBAACcI4phkRLmP2zuK1sVHMQ/AAAUPxQCAAAAAAAAATAIAACWAQAA2hToT/RG5j+1hvee1P3DPwAAFT8jAgAAAAAAAAExCAAAlgEAAMxgZWxpd+Y/iQA01aDlwz8AwBU/IwIAAAAAAAABMggAAJYBAABQIO1Cj6bmP9GY/xhgx8M/AAAWPzMCAAAAAAAAATMIAACWAQAAjhFLMfLa5j8bMctcH6nDPwCAFz8zAgAAAAAAAAE0CAAAlgEAAMwCqR9VD+c/76oHk+uQwz8AQBg/QwIAAAAAAAABNQgAAJYBAAAs2xuCGUHnPzdD09aqcsM/AMAZP0MCAAAAAAAAATYIAACWAQAAjrOO5N1y5z/1+S0oXU7DPwCAGj9SAgAAAAAAAAE3CAAAlgEAADox4hiQqOc/s7CIeQ8qwz8AABw/UgIAAAAAAAABOAgAAJYBAADmrjVNQt7nP4cqxa/bEcM/AIAcP1ICAAAAAAAAATkIAACWAQAARoeorwYQ6D9E4R8Bju3CPwAAHz9xAgAAAAAAAAE6CAAAlgEAABbsEFgaQ+g/jXnrRE3Pwj8AACA/cQIAAAAAAAABOwgAAJYBAACegk8Ya3voP9YRt4gMscI/AMAhP3ECAAAAAAAAATwIAACWAQAASgCjTB2x6D8fqoLMy5LCPwCAIj9xAgAAAAAAAAE9CAAAlgEAADxMIGmS4eg/Z0JOEIt0wj8AgCQ/kQIAAAAAAAABPggAAJYBAAAMsYgRphTpP7DaGVRKVsI/AEAlP5ECAAAAAAAAAT8IAACWAQAAJrvRi6dL6T/5cuWXCTjCPwDAJj+RAgAAAAAAAAFACAAAlgEAAEDFGgapguk/zOwhztUfwj8AgCc/kQIAAAAAAAABQQgAAJYBAACinY1obbTpPxWF7RGVAcI/AEAoP6ACAAAAAAAAAUIIAACWAQAAKjTMKL7s6T9eHblVVOPBPwDAKD+gAgAAAAAAAAFDCAAAlgEAALLKCukOJeo/qbWEmRPFwT8AACo/sAIAAAAAAAABRAgAAJYBAABeSF4dwVrqP+9NUN3SpsE/AIAqP7ACAAAAAAAAAUUIAACWAQAACsaxUXOQ6j/Dx4wTn47BPwCALD/AAgAAAAAAAAFGCAAAlgEAAADp5VcTyuo/DmBYV15wwT8AQC0/wAIAAAAAAAABRwgAAJYBAAAa8y7SFAHrP+LZlI0qWME/AEAuP88CAAAAAAAAAUgIAACWAQAAWOSMwHc16z8pcmDR6TnBPwDALj/PAgAAAAAAAAFJCAAAlgEAAHLu1Tp5bOs/cwosFakbwT8AgDA/3wIAAAAAAAABSggAAJYBAABoEQpBGabrP0eEaEt1A8E/AEAxP98CAAAAAAAAAUsIAACWAQAAFI9ddcvb6z+m3xV0TvHAPwBAMT/uAgAAAAAAAAFMCAAAlgEAAHZn0NePDew/ellSqhrZwD8AADE/7gIAAAAAAAABTQgAAJYBAACyWC7G8kHsP03TjuDmwMA/AAAyPwIDAAAAAAAAAU4IAACWAQAAYNaB+qR37D83EK37zLTAPwCAMj8CAwAAAAAAAAFPCAAAlgEAAFIi/xYaqOw/IU3LFrOowD8AQDI/AgMAAAAAAAABUAgAAJYBAADY4YbtP9fsPwuK6TGZnMA/AAAyPxIDAAAAAAAAAVEIAACWAQAA7BQZfhYF7T/1xgdNf5DAPwCAMj8SAwAAAAAAAAFSCAAAlgEAAOBglpqLNe0/auWWWnKKwD8AwDI/IQMAAAAAAAABUwgAAJYBAAD0kygrYmPtP2rlllpyisA/AMAyPyEDAAAAAAAAAVQIAACWAQAALq7PL5qO7T/fAyZoZYTAPwAAMz8xAwAAAAAAAAFVCAAAlgEAAK6WoByVtO0/VCK1dVh+wD8AgDM/MQMAAAAAAAABVggAAJYBAAAKmFyVLt3tP8lARINLeMA/AMAzP0EDAAAAAAAAAVcIAACWAQAA1CUOVBcH7j/JQESDS3jAPwDAMz9BAwAAAAAAAAFYCAAAlgEAAMSa1IZhLu4/yUBEg0t4wD8AADQ/UAMAAAAAAAABWQgAAJYBAAD43cShblDuP8lARINLeMA/AAA0P1ADAAAAAAAAAVoIAACWAQAAUAjKMN1v7j/JQESDS3jAPwAAND9gAwAAAAAAAAFbCAAAlgEAAMwZ5DOtjO4/yUBEg0t4wD8AADQ/YAMAAAAAAAABXAgAAJYBAABIK/42fanuP8lARINLeMA/AAA0P28DAAAAAAAAAV0IAACWAQAAwjwYOk3G7j/JQESDS3jAPwCAND9vAwAAAAAAAAFeCAAAlgEAANDBPPfN4e4/yUBEg0t4wD8AwDQ/fwMAAAAAAAABXwgAAJYBAADcRmG0Tv3uP8lARINLeMA/AMA0P38DAAAAAAAAAWAIAACWAQAADLOa5TAW7z/JQESDS3jAPwAANT+PAwAAAAAAAAFhCAAAlgEAAPJ580QlK+8/yUBEg0t4wD8AADU/jwMAAAAAAAABYggAAJYBAAD8J2EYez3vP8lARINLeMA/AAA1P54DAAAAAAAAAWMIAACWAQAAlknZpYFO7z/JQESDS3jAPwDAMz+eAwAAAAAAAAFkCAAAlgEAAFRSZqfpXO8/yUBEg0t4wD8AQDM/rgMAAAAAAAABZQgAAJYBAACizv1iAmrvP1QitXVYfsA/AIAuP64DAAAAAAAAAWYIAACWAQAAhL6f2Mt17z9UIrV1WH7APwCALD++AwAAAAAAAAFnCAAAlgEAAGauQU6Vge8/VCK1dVh+wD8AQCU/vgMAAAAAAAABaAgAAJYBAABGnuPDXo3vP1QitXVYfsA/AAAiP80DAAAAAAAAAWkIAACWAQAAJo6FOSiZ7z9UIrV1WH7APwBAGD/NAwAAAAAAAAFqCAAAlgEAAHgKHfVApu8/VCK1dVh+wD8AABQ/zQMAAAAAAAABawgAAJYBAADGhrSwWbPvP1QitXVYfsA/AIAJP+wDAAAAAAAAAWwIAACWAQAAhI9BssHB7z9UIrV1WH7APwAABT/sAwAAAAAAAAFtCAAAlgEAAEKYzrMp0O8/VCK1dVh+wD8AgMM+7AMAAAAAAAABbggAAJYBAAD+oFu1kd7vP98DJmhlhMA/AACkPuwDAAAAAAAAAW8IAACWAQAA4JD9Klvq7z9q5ZZacorAPwCAkD78AwAAAAAAAAFwCAAAlgEAAHbbvs428u8/auWWWnKKwD8AAIo+/AMAAAAAAAABcQgAAJYBAAAlMKiAqOndP9q8nJQ96L4/AICaPgAAAAAAAAAAAXIIAACWAQAAJTCogKjp3T/wf355V/S+PwCA0z4QAAAAAAAAAAFzCAAAlgEAAG3+0Whr5N0/8H9+eVf0vj8AgOA+EAAAAAAAAAABdAgAAJYBAAAlMKiAqOndP9q8nJQ96L4/AIDpPhAAAAAAAAAAAXUIAACWAQAAJTCogKjp3T/avJyUPei+PwCA9D4QAAAAAAAAAAF2CAAAlgEAAN1hfpjl7t0/2ryclD3ovj8AgPc+IAAAAAAAAAABdwgAAJYBAADdYX6Y5e7dP9q8nJQ96L4/AAD5PiAAAAAAAAAAAXgIAACWAQAA3WF+mOXu3T/avJyUPei+PwAA+j4gAAAAAAAAAAF5CAAAlgEAAN1hfpjl7t0/2ryclD3ovj8AAPo+IAAAAAAAAAABeggAAJYBAACbk1SwIvTdP9q8nJQ96L4/AAD6Pi8AAAAAAAAAAXsIAACWAQAAm5NUsCL03T/avJyUPei+PwCA+D4vAAAAAAAAAAF8CAAAlgEAAHWsPzzB9t0/8H9+eVf0vj8AAPg+LwAAAAAAAAABfQgAAJYBAAB1rD88wfbdP/B/fnlX9L4/AAD6Pi8AAAAAAAAAAX4IAACWAQAAL94VVP773T8KQ2BecQC/PwAA+z4/AAAAAAAAAAF/CAAAlgEAAC/eFVT++90/NskjKKUYvz8AAAA/PwAAAAAAAAABgAgAAJYBAADpD+xrOwHeP2JP5/HYML8/AAABPz8AAAAAAAAAAYEIAACWAQAA6Q/sazsB3j+imIygJlW/PwAABD9PAAAAAAAAAAGCCAAAlgEAAKFBwoN4Bt4/5OExT3R5vz8AAAU/XgAAAAAAAAABgwgAAJYBAAChQcKDeAbeP1Kxmsf1tb8/AEAGP24AAAAAAAAAAYQIAACWAQAAf1qtDxcJ3j93g+OEVQXAPwDABj99AAAAAAAAAAGFCAAAlgEAAH9arQ8XCd4/5VJM/dZBwD8AgAc/jQAAAAAAAAABhggAAJYBAABbc5ibtQveP/XGB01/kMA/AMAHP50AAAAAAAAAAYcIAACWAQAAN4yDJ1QO3j+m3xV0TvHAPwCACT+dAAAAAAAAAAGICAAAlgEAABWlbrPyEN4/V/gjmx1SwT8AQAo/nQAAAAAAAAABiQgAAJYBAADvvVk/kRPeP5PyorT5uME/AMAKP6wAAAAAAAAAAYoIAACWAQAAzdZEyy8W3j9YzpLA4iXCPwAACz+sAAAAAAAAAAGLCAAAlgEAAM3WRMsvFt4/H6qCzMuSwj8AgAs/vAAAAAAAAAABjAgAAJYBAACr7y9XzhjeP/xIVL3OC8M/AMALP7wAAAAAAAAAAY0IAACWAQAAhQgb42wb3j/vqgeT65DDPwCADD+8AAAAAAAAAAGOCAAAlgEAAGUhBm8LHt4/98+cTSIixD8AwAw/ygAAAAAAAAABjwgAAJYBAABDOvH6qSDeP+oxUCM/p8Q/AIANP8oAAAAAAAAAAZAIAACWAQAA+2vHEucl3j/dkwP5WyzFPwDADT/ZAAAAAAAAAAGRCAAAlgEAANWEsp6FKN4/ujLV6V6lxT8AwA0/2QAAAAAAAAABkggAAJYBAACPtoi2wi3ePw3wNehUGMY/AAAOP+kAAAAAAAAAAZMIAACWAQAASehezv8y3j9G6rQBMX/GPwBADT/pAAAAAAAAAAGUCAAAlgEAACcBSlqeNd4/guQzGw3mxj8AAA0/+AAAAAAAAAABlQgAAJYBAAADGjXmPDjeP8DesjTpTMc/AAAOP/gAAAAAAAAAAZYIAACWAQAAvUsL/nk93j9v98BbuK3HPwCADj8IAQAAAAAAAAGXCAAAlgEAAJdk9okYQN4/HhDPgocOyD8AQA4/CAEAAAAAAAABmAgAAJYBAAB1feEVt0LeP7tl+8Q8Y8g/AAAOPxgBAAAAAAAAAZkIAACWAQAAT5bMoVVF3j8/+EUi2KvIPwCADj8YAQAAAAAAAAGaCAAAlgEAAC+vty30R94/q8eumlnoyD8AwA4/JwEAAAAAAAABmwgAAJYBAAANyKK5kkrePwfUNS7BGMk/AEAOPycBAAAAAAAAAZwIAACWAQAA5+CNRTFN3j/T/kvPG0PJPwAADj83AQAAAAAAAAGdCAAAlgEAAMX5eNHPT94/FUjxfWlnyT8AQAw/NwEAAAAAAAABnggAAJYBAADF+XjRz0/eP8uvJTqqhck/AIALP0cBAAAAAAAAAZ8IAACWAQAAoRJkXW5S3j/3NekD3p3JPwBAAj9HAQAAAAAAAAGgCAAAlgEAAKESZF1uUt4/DfnK6PepyT8AAPw+RwEAAAAAAAABoQgAAJYBAAChEmRdblLePyO8rM0Rtsk/AIDAPlYBAAAAAAAAAaIIAACWAQAAoRJkXW5S3j85f46yK8LJPwAApj5WAQAAAAAAAAGjCAAAlgEAAKESZF1uUt4/xWD/pDjIyT8AAJc+VgEAAAAAAAABpAgAAJYBAAChEmRdblLeP8Vg/6Q4yMk/AACSPlYBAAAAAAAAAaUIAACWAQAAf4kLNiG93T/toDHanbTNPwAAfD4AAAAAAAAAAAGmCAAAlgEAABPUzNn8xN0/GSf1o9HMzT8AgKw+EAAAAAAAAAABpwgAAJYBAADx7Ldlm8fdPxkn9aPRzM0/AAC3PhAAAAAAAAAAAagIAACWAQAAzwWj8TnK3T8ZJ/Wj0czNPwCAvj4QAAAAAAAAAAGpCAAAlgEAAM8Fo/E5yt0/GSf1o9HMzT8AANA+EAAAAAAAAAABqggAAJYBAADPBaPxOcrdPxkn9aPRzM0/AIDWPhAAAAAAAAAAAasIAACWAQAAzwWj8TnK3T8ZJ/Wj0czNPwCA4z4vAAAAAAAAAAGsCAAAlgEAAKsejn3YzN0/GSf1o9HMzT8AgOg+LwAAAAAAAAABrQgAAJYBAACJN3kJd8/dPxkn9aPRzM0/AIDyPi8AAAAAAAAAAa4IAACWAQAAY1BklRXS3T+PRYSxxMbNPwAA9z4vAAAAAAAAAAGvCAAAlgEAAEFpTyG01N0/A2QTv7fAzT8AgP0+LwAAAAAAAAABsAgAAJYBAAD5miU58dndP+2gMdqdtM0/AAAAPy8AAAAAAAAAAbEIAACWAQAAtcz7UC7f3T9N/N4Cd6LNPwDAAT8vAAAAAAAAAAGyCAAAlgEAAEkXvfQJ590/Nzn9HV2WzT8AgAI/PwAAAAAAAAABswgAAJYBAADdYX6Y5e7dP5WUqkY2hM0/AIAFPz8AAAAAAAAAAbQIAACWAQAAU8UqyF/53T9rDud8AmzNPwAABz9OAAAAAAAAAAG1CAAAlgEAAKFBwoN4Bt4/O4gjs85TzT8AQAk/XgAAAAAAAAABtggAAJYBAADN1kTLLxbePw8CYOmaO80/AEAKP14AAAAAAAAAAbcIAACWAQAA1YSynoUo3j/je5wfZyPNPwCADD9uAAAAAAAAAAG4CAAAlgEAAHV94RW3Qt4/LRRoYyYFzT8AQA0/fQAAAAAAAAABuQgAAJYBAADxjvsYh1/ePwGOpJny7Mw/AEAOP40AAAAAAAAAAboIAACWAQAASbkAqPV+3j/VB+HPvtTMPwDADj+NAAAAAAAAAAG7CAAAlgEAAKHjBTdknt4/NWOO+JfCzD8AwA0/jQAAAAAAAAABvAgAAJYBAAD5DQvG0r3ePx+grBN+tsw/AEANP5wAAAAAAAAAAb0IAACWAQAAUzgQVUHd3j8foKwTfrbMPwCADT+cAAAAAAAAAAG+CAAAlgEAAM1JKlgR+t4/qYEdBou8zD8AwA0/rAAAAAAAAAABvwgAAJYBAACzEIO3BQ/fPzVjjviXwsw/AMANP6wAAAAAAAAAAcAIAACWAQAAl9fbFvoj3z/VB+HPvtTMPwAADj+8AAAAAAAAAAHBCAAAlgEAAMVsXl6xM98/d6wzp+XmzD8AwAw/vAAAAAAAAAABwggAAJYBAAAT6fUZykDfPy0UaGMmBc0/AEAMP8sAAAAAAAAAAcMIAACWAQAAqTO3vaVI3z/je5wfZyPNPwAADD/LAAAAAAAAAAHECAAAlgEAAGFljdXiTd8/saaywMFNzT8AAAw/4AAAAAAAAAABxQgAAJYBAACFTKJJREvfPwuzOVQpfs0/AEAKP+AAAAAAAAAAAcYIAACWAQAA8QHhpWhD3z95gqLMqrrNPwCACT/wAAAAAAAAAAHHCAAAlgEAAMVsXl6xM98/51ELRSz3zT8AQAY/8AAAAAAAAAAByAgAAJYBAADfpQX/vB7fP98C5a+6Oc4/AAAFP/AAAAAAAAAAAckIAACWAQAAZZTr++wB3z9llS8NVoLOPwCAAz//AAAAAAAAAAHKCAAAlgEAAOeC0fgc5d4/6Sd6avHKzj8AAAM//wAAAAAAAAABywgAAJYBAACRWMxprsXeP/mbNbqZGc8/AIACPw8BAAAAAAAAAcwIAACWAQAANy7H2j+m3j8JEPEJQmjPPwAAAj8PAQAAAAAAAAHNCAAAlgEAAJk1mGMOjN4/F4SsWeq2zz8AgAI/HgEAAAAAAAABzggAAJYBAADXVVR4e3TePxT8s1TJAtA/AMACPx4BAAAAAAAAAc8IAACWAQAA8Y77GIdf3j9WRVkDFyfQPwCABD8uAQAAAAAAAAHQCAAAlgEAAOfgjUUxTd4/0h3GOF5I0D8AQAU/LgEAAAAAAAAB0QgAAJYBAAC9Swv+eT3eP4mF+vSeZtA/AIAHP00BAAAAAAAAAdIIAACWAQAASehezv8y3j98fPY32YHQPwBACD9NAQAAAAAAAAHTCAAAlgEAANWEsp6FKN4/4pGBiAaX0D8AwAk/TQEAAAAAAAAB1AgAAJYBAAD7a8cS5yXeP0mnDNkzrNA/AIAKP00BAAAAAAAAAdUIAACWAQAA1YSynoUo3j/qS1+wWr7QPwDACj9tAQAAAAAAAAHWCAAAlgEAAI+2iLbCLd4/AA9BlXTK0D8AgAs/bQEAAAAAAAAB1wgAAJYBAAAnAUpanjXePxXSInqO1tA/AMALP20BAAAAAAAAAdgIAACWAQAAdX3hFbdC3j9mJMzlod/QPwAADT98AQAAAAAAAAHZCAAAlgEAAFlEOnWrV94/8gU92K7l0D8AgA0/fAEAAAAAAAAB2ggAAJYBAAD5PGns3HHeP7h2dVG16NA/AEAOP3wBAAAAAAAAAdsIAACWAQAAUWdue0uR3j+4dnVRtejQPwDADj+bAQAAAAAAAAHcCAAAlgEAAIWqXpZYs94/8gU92K7l0D8AwA0/mwEAAAAAAAAB3QgAAJYBAACXBjo9BNjeP2YkzOWh39A/AEANP5sBAAAAAAAAAd4IAACWAQAA7zA/zHL33j8V0iJ6jtbQPwCACD+bAQAAAAAAAAHfCAAAlgEAACV0L+d/Gd8/xX95DnvN0D8AgAY/qwEAAAAAAAAB4AgAAJYBAAB9njR27jjfP3Ut0KJnxNA/AAD5PqsBAAAAAAAAAeEIAACWAQAA+a9Oeb5V3z8k2yY3VLvQPwAA8D67AQAAAAAAAAHiCAAAlgEAALuPkmRRbd8/1Ih9y0Cy0D8AAJs+uwEAAAAAAAAB4wgAAJYBAAChVuvDRYLfP4M21F8tqdA/AABqPsoBAAAAAAAAAeQIAACWAQAAqQRZl5uU3z/4VGNtIKPQPwAAPD7KAQAAAAAAAAHlCAAAlgEAANOZ295SpN8/qAK6AQ2a0D8AACw+6gEAAAAAAAAB5ggAAJYBAAA+8V3uYjTgPx/T0u5bdM8/AACMPgAAAAAAAAAAAecIAACWAQAAGgpJegE34D8JEPEJQmjPPwAAwD4QAAAAAAAAAAHoCAAAlgEAAIiWPsBQOOA/CRDxCUJozz8AgMs+EAAAAAAAAAAB6QgAAJYBAABmrylM7zrgPx/T0u5bdM8/AADUPhAAAAAAAAAAAeoIAACWAQAAZq8pTO864D8f09LuW3TPPwAA4z4QAAAAAAAAAAHrCAAAlgEAAELIFNiNPeA/q7RD4Wh6zz8AAOg+HwAAAAAAAAAB7AgAAJYBAACwVAoe3T7gP8F3JcaChs8/AADrPh8AAAAAAAAAAe0IAACWAQAAHuH/YyxA4D9hHHidqZjPPwAA7D4fAAAAAAAAAAHuCAAAlgEAAI5t9al7QeA/F4SsWeq2zz8AAPA+LwAAAAAAAAAB7wgAAJYBAAD6+ervykLgP+WuwvpE4c8/AADyPi8AAAAAAAAAAfAIAACWAQAA+vnq78pC4D9kTl3A3AvQPwAA+D4/AAAAAAAAAAHxCAAAlgEAAPr56u/KQuA/4SbK9SMt0D8AAPo+PwAAAAAAAAAB8ggAAJYBAAD6+ervykLgPyNwb6RxUdA/AID8Pk4AAAAAAAAAAfMIAACWAQAAaobgNRpE4D+gSNzZuHLQPwCA/T5OAAAAAAAAAAH0CAAAlgEAANoS1ntpReA/4pGBiAaX0D8AAP8+XgAAAAAAAAAB9QgAAJYBAABGn8vBuEbgP19q7r1NuNA/AID/Pl4AAAAAAAAAAfYIAACWAQAAIri2TVdJ4D8V0iJ6jtbQPwCA/j5sAAAAAAAAAAH3CAAAlgEAAG5dlx9FTeA/zjlXNs/00D8AAP4+bAAAAAAAAAAB+AgAAJYBAABMdoKr40/gP/m/GgADDdE/AAD/PnsAAAAAAAAAAfkIAACWAQAAKI9tN4JS4D9g1aVQMCLRPwCA/z57AAAAAAAAAAH6CAAAlgEAAHI0TglwVuA/AXr4J1c00T8AgAA/ewAAAAAAAAAB+wgAAJYBAAC+2S7bXVrgP6EeS/99RtE/AMAAP4sAAAAAAAAAAfwIAACWAQAAmvIZZ/xc4D+54Szkl1LRPwDAAD+LAAAAAAAAAAH9CAAAlgEAAAh/D61LXuA/CTTWT6tb0T8AAAE/iwAAAAAAAAAB/ggAAJYBAAB2CwXzml/gP1qGf7u+ZNE/AAADP5oAAAAAAAAAAf8IAACWAQAAVCTwfjli4D/lZ/Cty2rRPwAABD+aAAAAAAAAAAEACQAAlgEAAMKw5cSIY+A/qtgoJ9Jt0T8AAAk/qgAAAAAAAAABAQkAAJYBAADCsOXEiGPgP6rYKCfSbdE/AEALP6oAAAAAAAAAAQIJAACWAQAAwrDlxIhj4D+q2Cgn0m3RPwCADD+qAAAAAAAAAAEDCQAAlgEAAMKw5cSIY+A/5Wfwrctq0T8AAA0/qgAAAAAAAAABBAkAAJYBAADCsOXEiGPgP5QVR0K4YdE/AAANP7oAAAAAAAAAAQUJAACWAQAAVCTwfjli4D9+UmVdnlXRPwAADT/JAAAAAAAAAAEGCQAAlgEAAOSX+jjqYOA/oR5L/31G0T8AQAw/2QAAAAAAAAABBwkAAJYBAAB2CwXzml/gPwF6+CdXNNE/AAAMP9kAAAAAAAAAAQgJAACWAQAACH8PrUte4D/V8zReIxzRPwAADD/pAAAAAAAAAAEJCQAAlgEAACxmJCGtW+A/4/w4G+kA0T8AAAw/+AAAAAAAAAABCgkAAJYBAAC+2S7bXVrgP2YkzOWh39A/AEALP/gAAAAAAAAAAQsJAACWAQAATk05lQ5Z4D9fau69TbjQPwAACz8IAQAAAAAAAAEMCQAAlgEAAE5NOZUOWeA/zM6fo+yK0D8AAAs/CAEAAAAAAAABDQkAAJYBAABOTTmVDlngP3PCGBCFWtA/AAALPxcBAAAAAAAAAQ4JAACWAQAAvtku211a4D+mlwJvKjDQPwAACz8XAQAAAAAAAAEPCQAAlgEAACxmJCGtW+A/n90kR9YI0D8AAAs/JwEAAAAAAAABEAkAAJYBAACa8hln/FzgP0MKcCMez88/AAAMPycBAAAAAAAAAREJAACWAQAAdgsF85pf4D/VOgernJLPPwCADD83AQAAAAAAAAESCQAAlgEAAFQk8H45YuA/aWueMhtWzz8AwAs/NwEAAAAAAAABEwkAAJYBAACgydBQJ2bgP/mbNbqZGc8/AEALP0YBAAAAAAAAARQJAACWAQAA6G6xIhVq4D+hj64mMunOPwCACj9GAQAAAAAAAAEVCQAAlgEAADQUkvQCbuA/02SYhde+zj8AAAo/VgEAAAAAAAABFgkAAJYBAABc0l1Sj3TgP5Eb89aJms4/AAAKP1YBAAAAAAAAARcJAACWAQAAFgQ0asx54D9llS8NVoLOPwAACj9mAQAAAAAAAAEYCQAAlgEAAKxO9Q2ogeA/OQ9sQyJqzj8AwAg/ZgEAAAAAAAABGQkAAJYBAADUDMFrNIjgPyNMil4IXs4/AEAIP2YBAAAAAAAAARoJAACWAQAA/MqMycCO4D+Zahls+1fOPwAACD91AQAAAAAAAAEbCQAAlgEAAJAVTm2cluA/mWoZbPtXzj8AAAg/dQEAAAAAAAABHAkAAJYBAAC40xnLKJ3gPyNMil4IXs4/AEAGP4UBAAAAAAAAAR0JAACWAQAAcgXw4mWi4D85D2xDImrOPwCABT+FAQAAAAAAAAEeCQAAlgEAAL6q0LRTpuA/T9JNKDx2zj8AAAQ/lAEAAAAAAAABHwkAAJYBAAAIULGGQargP3tYEfJvjs4/AEADP5QBAAAAAAAAASAJAACWAQAA5micEuCs4D+n3tS7o6bOPwAAAj+kAQAAAAAAAAEhCQAAlgEAAOZonBLgrOA/X0YJeOTEzj8AQAE/pAEAAAAAAAABIgkAAJYBAADmaJwS4KzgP6GPriYy6c4/AID+PrQBAAAAAAAAASMJAACWAQAACFCxhkGq4D9tusTHjBPPPwAA/T60AQAAAAAAAAEkCQAAlgEAAL6q0LRTpuA/x8ZLW/RDzz8AAPs+wwEAAAAAAAABJQkAAJYBAACW7ARXx5/gPx/T0u5bdM8/AAD6PsMBAAAAAAAAASYJAACWAQAAkBVObZyW4D8Bwcp00KrPPwAA+j7TAQAAAAAAAAEnCQAAlgEAALAlrPfSiuA/b5Az7VHnzz8AAPo+0wEAAAAAAAABKAkAAJYBAABgqRQ8un3gPyq/lTnjDtA/AADzPuMBAAAAAAAAASkJAACWAQAAgLlyxvBx4D8btpF8HSrQPwAA8D7jAQAAAAAAAAEqCQAAlgEAAKDJ0FAnZuA/gssczUo/0D8AAL0+8gEAAAAAAAABKwkAAJYBAAAsZiQhrVvgP+jgpx14VNA/AACmPvIBAAAAAAAAASwJAACWAQAAugJ48TJR4D/EFMJ7mGPQPwCAmj7yAQAAAAAAAAEtCQAAlgEAACK4tk1XSeA/T/YybqVp0D8AAJc+IQIAAAAAAAABLgkAAJYBAABwpzOWUTrhP72htqC9ss4/AICnPgAAAAAAAAAAAS8JAACWAQAATsAeIvA84T/pJ3pq8crOPwCA5T4QAAAAAAAAAAEwCQAAlgEAACzZCa6OP+E/6Sd6avHKzj8AgPM+EAAAAAAAAAABMQkAAJYBAAAI8vQ5LULhP+knemrxys4/AAD9PhAAAAAAAAAAATIJAACWAQAACPL0OS1C4T/pJ3pq8crOPwBABT8QAAAAAAAAAAEzCQAAlgEAAAjy9DktQuE/6Sd6avHKzj8AQAc/HwAAAAAAAAABNAkAAJYBAAAI8vQ5LULhP+knemrxys4/AMALPx8AAAAAAAAAATUJAACWAQAACPL0OS1C4T/pJ3pq8crOPwDADT8fAAAAAAAAAAE2CQAAlgEAAAjy9DktQuE/X0YJeOTEzj8AgAw/HwAAAAAAAAABNwkAAJYBAACYZf/z3UDhP9NkmIXXvs4/AMALPy8AAAAAAAAAATgJAACWAQAAmGX/891A4T8zwEWusKzOPwBABz8vAAAAAAAAAAE5CQAAlgEAACzZCa6OP+E/BzqC5HyUzj8AQAU/PgAAAAAAAAABOgkAAJYBAAC8TBRoPz7hP9uzvhpJfM4/AIAAPz4AAAAAAAAAATsJAACWAQAATsAeIvA84T+vLftQFWTOPwCA/D5OAAAAAAAAAAE8CQAAlgEAAOAzKdygO+E/g6c3h+FLzj8AgPs+TgAAAAAAAAABPQkAAJYBAABwpzOWUTrhP1UhdL2tM84/AID7Pl4AAAAAAAAAAT4JAACWAQAAcKczllE64T8pm7DzeRvOPwAA/T5eAAAAAAAAAAE/CQAAlgEAAAQbPlACOeE//RTtKUYDzj8AgP0+bQAAAAAAAAABQAkAAJYBAACUjkgKszfhP1twmlIf8c0/AIAAP20AAAAAAAAAAUEJAACWAQAAuHVdfhQ14T9FrbhtBeXNPwBAAT99AAAAAAAAAAFCCQAAlgEAAG7QfKwmMeE/u8tHe/jezT8AwAA/fQAAAAAAAAABQwkAAJYBAAC0nqaU6SvhP0WtuG0F5c0/AEAAP40AAAAAAAAAAUQJAACWAQAAjODaNl0l4T9bcJpSH/HNPwAA/z6NAAAAAAAAAAFFCQAAlgEAAPaVGZOBHeE/h/ZdHFMJzj8AAP4+nAAAAAAAAAABRgkAAJYBAABgS1jvpRXhPz9ektiTJ84/AIAAP5wAAAAAAAAAAUcJAACWAQAAXHShBXsM4T8Niah57lHOPwBAAT+sAAAAAAAAAAFICQAAlgEAAMYp4GGfBOE/27O+Gkl8zj8AwAA/uwAAAAAAAAABSQkAAJYBAAAw3x6+w/zgPzPARa6wrM4/AEAAP7sAAAAAAAAAAUoJAACWAQAACCFTYDf24D8Vrj00JePOPwAAAD/LAAAAAAAAAAFLCQAAlgEAAOBihwKr7+A/hX2mrKYfzz8AAAA/ywAAAAAAAAABTAkAAJYBAACWvaYwvevgP2lrnjIbVs8/AIABP8sAAAAAAAAAAU0JAACWAQAAuKS7pB7p4D/VOgernJLPPwBAAj/bAAAAAAAAAAFOCQAAlgEAAEoYxl7P5+A/uSj/MBHJzz8AQAI/2wAAAAAAAAABTwkAAJYBAABKGMZez+fgPxE1hsR4+c8/AAACP/oAAAAAAAAAAVAJAACWAQAAuKS7pB7p4D/vL86y6RHQPwAAAj/6AAAAAAAAAAFRCQAAlgEAAJa9pjC96+A/y2PoEAoh0D8AAAI/+gAAAAAAAAABUgkAAJYBAADgYocCq+/gP+EmyvUjLdA/AIACP/oAAAAAAAAAAVMJAACWAQAALAho1Jjz4D9sCDvoMDPQPwDAAj8ZAQAAAAAAAAFUCQAAlgEAAOQ5PuzV+OA/bAg76DAz0D8AgAM/GQEAAAAAAAABVQkAAJYBAAAM+AlKYv/gP6aXAm8qMNA/AMADPxkBAAAAAAAAAVYJAACWAQAANLbVp+4F4T9WRVkDFyfQPwDAAz8ZAQAAAAAAAAFXCQAAlgEAAFx0oQV7DOE/ehE/pfYX0D8AAAQ/KQEAAAAAAAABWAkAAJYBAACCMm1jBxPhP9ls7M3PBdA/AMACPykBAAAAAAAAAVkJAACWAQAAPmRDe0QY4T9vkDPtUefPPwBAAj84AQAAAAAAAAFaCQAAlgEAAPaVGZOBHeE/LUeOPgTDzz8AAAI/OAEAAAAAAAABWwkAAJYBAACwx++qviLhP+v96I+2ns8/AAACP0gBAAAAAAAAAVwJAACWAQAA+mzQfKwm4T/BdyXGgobPPwCAAz9IAQAAAAAAAAFdCQAAlgEAANiFuwhLKeE/lfFh/E5uzz8AQAQ/WAEAAAAAAAABXgkAAJYBAAC0nqaU6SvhP2lrnjIbVs8/AMAEP1gBAAAAAAAAAV8JAACWAQAAkLeRIIgu4T9TqLxNAUrPPwAABT9YAQAAAAAAAAFgCQAAlgEAAP5Dh2bXL+E/x8ZLW/RDzz8AAAU/ZwEAAAAAAAABYQkAAJYBAABu0HysJjHhPz3l2mjnPc8/AAAFP2cBAAAAAAAAAWIJAACWAQAAbtB8rCYx4T895dpo5z3PPwAABT9nAQAAAAAAAAFjCQAAlgEAANpccvJ1MuE/U6i8TQFKzz8AAAU/ZwEAAAAAAAABZAkAAJYBAABK6Wc4xTPhP38ugBc1Ys8/AIAGP3cBAAAAAAAAAWUJAACWAQAAuHVdfhQ14T/BdyXGgobPPwBABz+HAQAAAAAAAAFmCQAAlgEAACYCU8RjNuE/jaI7Z92wzz8AwAg/lgEAAAAAAAABZwkAAJYBAAAEGz5QAjnhP+WuwvpE4c8/AIAJP5YBAAAAAAAAAWgJAACWAQAA4DMp3KA74T/ZbOzNzwXQPwAABz+mAQAAAAAAAAFpCQAAlgEAACzZCa6OP+E/QIJ3Hv0a0D8AAAY/pgEAAAAAAAABagkAAJYBAAB2fup/fEPhP6aXAm8qMNA/AADzPrkBAAAAAAAAAWsJAACWAQAAnjy23QhK4T+CyxzNSj/QPwAA6D65AQAAAAAAAAFsCQAAlgEAAMT6gTuVUOE/0h3GOF5I0D8AAIw+2QEAAAAAAAABbQkAAJYBAABcRUPfcFjhP5iO/rFkS9A/AABGPtkBAAAAAAAAAW4JAACWAQAA8o8Eg0xg4T8NrY2/V0XQPwAAFz7ZAQAAAAAAAAFvCQAAlgEAAOiyOInsmeE/OQ9sQyJqzj8AgJE+AAAAAAAAAAABcAkAAJYBAADosjiJ7JnhP8Xw3DUvcM4/AADHPhAAAAAAAAAAAXEJAACWAQAAWD8uzzub4T85D2xDImrOPwAA0z4QAAAAAAAAAAFyCQAAlgEAAFg/Ls87m+E/xfDcNS9wzj8AANw+EAAAAAAAAAABcwkAAJYBAABYPy7PO5vhP8Xw3DUvcM4/AIDyPi8AAAAAAAAAAXQJAACWAQAAWD8uzzub4T/bs74aSXzOPwBAAD8vAAAAAAAAAAF1CQAAlgEAAHomQ0OdmOE/BzqC5HyUzj8AwAU/LwAAAAAAAAABdgkAAJYBAACeDVi3/pXhPzPARa6wrM4/AAAIPz8AAAAAAAAAAXcJAACWAQAAwvRsK2CT4T9fRgl45MTOPwBACD8/AAAAAAAAAAF4CQAAlgEAAOTbgZ/BkOE/i8zMQRjdzj8AAAg/TgAAAAAAAAABeQkAAJYBAAB2T4xZco/hP7dSkAtM9c4/AAAIP04AAAAAAAAAAXoJAACWAQAABsOWEyOO4T9tusTHjBPPPwAACD9OAAAAAAAAAAF7CQAAlgEAAJo2oc3TjOE/JyL5g80xzz8AgAg/XgAAAAAAAAABfAkAAJYBAACaNqHN04zhP92JLUAOUM8/AMAIP14AAAAAAAAAAX0JAACWAQAAmjahzdOM4T+V8WH8Tm7PPwDACD9uAAAAAAAAAAF+CQAAlgEAAAbDlhMjjuE/S1mWuI+Mzz8AAAk/bgAAAAAAAAABfwkAAJYBAADk24GfwZDhPwHBynTQqs8/AIAKP30AAAAAAAAAAYAJAACWAQAALoFica+U4T+5KP8wEcnPPwBACz99AAAAAAAAAAGBCQAAlgEAAOiyOInsmeE/b5Az7VHnzz8AwAs/jQAAAAAAAAABggkAAJYBAADsie9yF6PhP50W97aF/88/AAAMP50AAAAAAAAAAYMJAACWAQAA8GCmXEKs4T+f3SRH1gjQPwCADD+dAAAAAAAAAAGECQAAlgEAAGTEUoy8tuE/ZE5dwNwL0D8AwAw/rAAAAAAAAAABhQkAAJYBAADWJ/+7NsHhP2ROXcDcC9A/AAAKP7wAAAAAAAAAAYYJAACWAQAAuBehMQDN4T/ZbOzNzwXQPwAACT+8AAAAAAAAAAGHCQAAlgEAACp7TWF61+E/nRb3toX/zz8AgP4+vAAAAAAAAAABiAkAAJYBAACc3vmQ9OHhP2+QM+1R588/AAD2PrwAAAAAAAAAAYkJAACWAQAAorWweh/r4T9DCnAjHs/PPwAAwD7LAAAAAAAAAAGKCQAAlgEAAKaMZ2RK9OE/jaI7Z92wzz8AAKg+ywAAAAAAAAABiwkAAJYBAABgvj18h/nhP9U6B6ucks8/AICbPtsAAAAAAAAAAYwJAACWAQAAGPATlMT+4T8JEPEJQmjPPwCAlz7bAAAAAAAAAAGNCQAAlgEAANIh6qsBBOI/mQ1ituJtzD8AgJY+AAAAAAAAAAABjgkAAJYBAADSIeqrAQTiP1N1lnIjjMw/AIDOPh8AAAAAAAAAAY8JAACWAQAA0iHqqwEE4j99+1k8V6TMPwAA2z4fAAAAAAAAAAGQCQAAlgEAAECu3/FQBeI/SyZw3bHOzD8AgOM+HwAAAAAAAAABkQkAAJYBAABArt/xUAXiPwGOpJny7Mw/AAD+Ph8AAAAAAAAAAZIJAACWAQAAQK7f8VAF4j/PuLo6TRfNPwAABD8fAAAAAAAAAAGTCQAAlgEAAECu3/FQBeI/JcVBzrRHzT8AgA0/LwAAAAAAAAABlAkAAJYBAABArt/xUAXiPwuzOVQpfs0/AIARPy8AAAAAAAAAAZUJAACWAQAAQK7f8VAF4j95gqLMqrrNPwAAFj8/AAAAAAAAAAGWCQAAlgEAANIh6qsBBOI/cTN8Nzn9zT8AABg/PwAAAAAAAAABlwkAAJYBAADSIeqrAQTiP98C5a+6Oc4/AMAZP04AAAAAAAAAAZgJAACWAQAAZJX0ZbIC4j/bs74aSXzOPwCAGj9OAAAAAAAAAAGZCQAAlgEAAGSV9GWyAuI/SYMnk8q4zj8AwBk/TgAAAAAAAAABmgkAAJYBAAD0CP8fYwHiP7dSkAtM9c4/AEAZP14AAAAAAAAAAZsJAACWAQAA9Aj/H2MB4j8nIvmDzTHPPwCAEz9eAAAAAAAAAAGcCQAAlgEAAPQI/x9jAeI/CRDxCUJozz8AABE/bQAAAAAAAAABnQkAAJYBAAD0CP8fYwHiP2EceJ2pmM8/AEADP20AAAAAAAAAAZ4JAACWAQAA9Aj/H2MB4j8tR44+BMPPPwCA+j59AAAAAAAAAAGfCQAAlgEAAGSV9GWyAuI/5a7C+kThzz8AgLU+fQAAAAAAAAABoAkAAJYBAADSIeqrAQTiP50W97aF/88/AICWPo0AAAAAAAAAAaEJAACWAQAAQK7f8VAF4j/ZbOzNzwXQPwCAhT6NAAAAAAAAAAGiCQAAlgEAAECu3/FQBeI/2Wzszc8F0D8AAIA+rAAAAAAAAAABowkAAJYBAABej99VfUXiP5lqGWz7V84/AICEPgAAAAAAAAAAAaQJAACWAQAAgnb0yd5C4j+Zahls+1fOPwCAtT4QAAAAAAAAAAGlCQAAlgEAAIJ29MneQuI/mWoZbPtXzj8AgMA+EAAAAAAAAAABpgkAAJYBAAAU6v6Dj0HiP5lqGWz7V84/AADIPhAAAAAAAAAAAacJAACWAQAApl0JPkBA4j8jTIpeCF7OPwCA1T4QAAAAAAAAAAGoCQAAlgEAADbRE/jwPuI/ry37UBVkzj8AANo+IAAAAAAAAAABqQkAAJYBAADsKzMmAzviP8Xw3DUvcM4/AADfPiAAAAAAAAAAAaoJAACWAQAANPpcDsY14j/bs74aSXzOPwAA4T4vAAAAAAAAAAGrCQAAlgEAAHrIhvaIMOI/e1gR8m+Ozj8AgOE+LwAAAAAAAAABrAkAAJYBAADkfcVSrSjiP6fe1Lujps4/AADiPj8AAAAAAAAAAa0JAACWAQAATDMEr9Eg4j/TZJiF177OPwAA4j4/AAAAAAAAAAGuCQAAlgEAACZ1OFFFGuI/dQnrXP7Qzj8AAOI+PwAAAAAAAAABrwkAAJYBAACQKnetaRLiP6GPriYy6c4/AADlPk4AAAAAAAAAAbAJAACWAQAA1viglSwN4j/NFXLwZQHPPwCA5j5OAAAAAAAAAAGxCQAAlgEAABzHyn3vB+I/+Zs1upkZzz8AgOk+XgAAAAAAAAABsgkAAJYBAABArt/xUAXiP7EDanbaN88/AADrPl4AAAAAAAAAAbMJAACWAQAA0iHqqwEE4j9pa54yG1bPPwAA7z5eAAAAAAAAAAG0CQAAlgEAAECu3/FQBeI/H9PS7lt0zz8AgPA+bgAAAAAAAAABtQkAAJYBAACuOtU3oAbiP9U6B6ucks8/AID8Pm4AAAAAAAAAAbYJAACWAQAA+t+1CY4K4j8XhKxZ6rbPPwAAAT99AAAAAAAAAAG3CQAAlgEAALQRjCHLD+I/z+vgFSvVzz8AQAc/fQAAAAAAAAABuAkAAJYBAABIXE3FphfiP4VTFdJr888/AAAKP40AAAAAAAAAAbkJAACWAQAATDMEr9Eg4j/ZbOzNzwXQPwAADT+NAAAAAAAAAAG6CQAAlgEAAMCWsN5LK+I/7y/OsukR0D8AQA4/nQAAAAAAAAABuwkAAJYBAACihlJUFTfiP0CCdx79GtA/AMAOP6wAAAAAAAAAAbwJAACWAQAAXo/fVX1F4j+Q1CCKECTQPwAADz+sAAAAAAAAAAG9CQAAlgEAAIokYp00VeI/VkVZAxcn0D8AQA0/rAAAAAAAAAABvgkAAJYBAAC2ueTk62TiP1ZFWQMXJ9A/AIAMP7wAAAAAAAAAAb8JAACWAQAAUNtccvJ14j+Q1CCKECTQPwAA/z68AAAAAAAAAAHACQAAlgEAAOz81P/4huI/BfOvlwMe0D8AAPM+ywAAAAAAAAABwQkAAJYBAAAYkldHsJbiP+8vzrLpEdA/AADsPssAAAAAAAAAAcIJAACWAQAARCfajmem4j8U/LNUyQLQPwAA6j7rAAAAAAAAAAHDCQAAlgEAAHoNF8clYeY/7NSYbSa9wj8AgJo+AAAAAAAAAAABxAkAAJYBAACc9Cs7h17mP+zUmG0mvcI/AIDTPi8AAAAAAAAAAcUJAACWAQAALmg29Tdd5j/ATtWj8qTCPwCA4D4vAAAAAAAAAAHGCQAAlgEAADIQj7hYsuY/fjdekSnOvz8AAHk+AAAAAAAAAAABxwkAAJYBAAB8tW+KRrbmP2h0fKwPwr8/AICqPg8AAAAAAAAAAcgJAACWAQAAWM5aFuW45j9+N16RKc6/PwAAtT4PAAAAAAAAAAHJCQAAlgEAAKRzO+jSvOY/lPo/dkPavz8AgLw+DwAAAAAAAAABygkAAJYBAACkczvo0rzmP5T6P3ZD2r8/AADYPg8AAAAAAAAAAcsJAACWAQAAFAAxLiK+5j/CgANAd/K/PwAA4z4fAAAAAAAAAAHMCQAAlgEAAIKMJnRxv+Y/AmVUd2ILwD8AgPU+HwAAAAAAAAABzQkAAJYBAADwGBy6wMDmP6MJp06JHcA/AID9Ph8AAAAAAAAAAc4JAACWAQAAzDEHRl/D5j9acdsKyjvAPwAABz8+AAAAAAAAAAHPCQAAlgEAAMwxB0Zfw+Y/nbqAuRdgwD8AgAo/PgAAAAAAAAAB0AkAAJYBAAA6vvyLrsTmP4CoeD+MlsA/AMARPz4AAAAAAAAAAdEJAACWAQAAOr78i67E5j/vd+G3DdPAPwAAFT8+AAAAAAAAAAHSCQAAlgEAADq+/IuuxOY//eucB7YhwT8AQBs/TgAAAAAAAAAB0wkAAJYBAADMMQdGX8PmPw5gWFdecME/AAAeP04AAAAAAAAAAdQJAACWAQAAXqURABDC5j80l/WLIMvBPwBAIj9hAAAAAAAAAAHVCQAAlgEAAPAYHLrAwOY/WM6SwOIlwj8AACQ/YQAAAAAAAAAB1gkAAJYBAADwGBy6wMDmPwjnoOexhsI/AIAnP3AAAAAAAAAAAdcJAACWAQAAgowmdHG/5j9E4R8Bju3CPwAAKT9wAAAAAAAAAAHYCQAAlgEAAIKMJnRxv+Y/IYDx8ZBmwz8AQCs/gAAAAAAAAAAB2QkAAJYBAACCjCZ0cb/mP/0ew+KT38M/AEAsP4AAAAAAAAAAAdoJAACWAQAAgowmdHG/5j9mnwXGo17EPwBALT+PAAAAAAAAAAHbCQAAlgEAAPAYHLrAwOY/uFxmxJnRxD8AwC0/jwAAAAAAAAAB3AkAAJYBAABepREAEMLmP5X7N7WcSsU/AMAtP58AAAAAAAAAAd0JAACWAQAAqEry0f3F5j9c1yfBhbfFPwAALj+fAAAAAAAAAAHeCQAAlgEAAIZj3V2cyOY/mNGm2mEexj8AAC4/rwAAAAAAAAAB3wkAAJYBAADQCL4viszmP0bqtAExf8Y/AAAuP68AAAAAAAAAAeAJAACWAQAAHK6eAXjQ5j9sIVI289nGPwBAKz++AAAAAAAAAAHhCQAAlgEAAGZTf9Nl1OY/lFjvarU0xz8AACo/vgAAAAAAAAAB4gkAAJYBAACy+F+lU9jmPy2uG61qicc/AIAoP74AAAAAAAAAAeMJAACWAQAAjhFLMfLa5j9R5bjhLOTHPwAAKD/OAAAAAAAAAAHkCQAAlgEAANq2KwPg3uY/2HcDP8gsyD8AACg/zgAAAAAAAAAB5QkAAJYBAADatisD4N7mP9Eo3alWb8g/AAAoP94AAAAAAAAAAeYJAACWAQAAts8Wj37h5j+zFtUvy6XIPwBAJz/eAAAAAAAAAAHnCQAAlgEAALbPFo9+4eY/CyNcwzLWyD8AACc/7QAAAAAAAAAB6AkAAJYBAAAkXAzVzeLmP9tNcmSNAMk/AMAkP+0AAAAAAAAAAekJAACWAQAAJFwM1c3i5j8dlxcT2yTJPwDAIz/9AAAAAAAAAAHqCQAAlgEAACRcDNXN4uY/0/5LzxtDyT8AwB8//QAAAAAAAAAB6wkAAJYBAAC2zxaPfuHmP/+ED5lPW8k/AAAePwwBAAAAAAAAAewJAACWAQAAts8Wj37h5j+fKWJwdm3JPwDAGD8MAQAAAAAAAAHtCQAAlgEAAEhDIUkv4OY/Qc60R51/yT8AgBY/DAEAAAAAAAAB7gkAAJYBAADatisD4N7mP1eRliy3i8k/AAAMPxwBAAAAAAAAAe8JAACWAQAAaio2vZDd5j/hcgcfxJHJPwBABz8cAQAAAAAAAAHwCQAAlgEAAGoqNr2Q3eY/4XIHH8SRyT8AAM4+HAEAAAAAAAAB8QkAAJYBAABqKja9kN3mP21UeBHRl8k/AICxPhwBAAAAAAAAAfIJAACWAQAA/p1Ad0Hc5j9XkZYst4vJPwAAoT4sAQAAAAAAAAHzCQAAlgEAAP6dQHdB3OY/KwvTYoNzyT8AAJw+LAEAAAAAAAAB9AkAAJYBAAATiznNtdjfP7MVb+MU6qw/AACpPgAAAAAAAAAAAfUJAACWAQAAfUB4KdrQ3z8vgySGeaGsPwCA5z4PAAAAAAAAAAH2CQAAlgEAAMMOohGdy98/L4MkhnmhrD8AAPU+DwAAAAAAAAAB9wkAAJYBAACdJ42dO87fPy+DJIZ5oaw/AAD/Pg8AAAAAAAAAAfgJAACWAQAAnSeNnTvO3z8vgySGeaGsPwCABz8fAAAAAAAAAAH5CQAAlgEAAJ0njZ07zt8/L4MkhnmhrD8AAAo/HwAAAAAAAAAB+gkAAJYBAACdJ42dO87fPy+DJIZ5oaw/AAANPx8AAAAAAAAAAfsJAACWAQAAnSeNnTvO3z8vgySGeaGsPwBADj8fAAAAAAAAAAH8CQAAlgEAAJ0njZ07zt8/h4+rGeHRrD8AwA8/HwAAAAAAAAAB/QkAAJYBAAB9QHgp2tDfPwsi9nZ8Gq0/AIAQPx8AAAAAAAAAAf4JAACWAQAAW1ljtXjT3z/nwMdnf5OtPwBAET8+AAAAAAAAAAH/CQAAlgEAADVyTkEX1t8/S/LjtR1Vrj8AwBE/PgAAAAAAAAABAAoAAJYBAAATiznNtdjfPy22SmFXX68/AMARP04AAAAAAAAAAQEKAACWAQAAy7wP5fLd3z9iyd8ZMGWwPwAAEj9OAAAAAAAAAAECCgAAlgEAAKfV+nCR4N8/2r3dTOgysT8AQBE/XgAAAAAAAAABAwoAAJYBAABhB9GIzuXfP344n0nUGLI/AAARP14AAAAAAAAAAQQKAACWAQAAHTmnoAvr3z8K8H5hpvKyPwCAET9tAAAAAAAAAAEFCgAAlgEAAPdRkiyq7d8/mKdeeXjMsz8AwBE/bQAAAAAAAAABBgoAAJYBAADVan24SPDfP/rYescWjrQ/AEARP30AAAAAAAAAAQcKAACWAQAAr4NoROfy3z9yzXj6zlu1PwAAET99AAAAAAAAAAEICgAAlgEAAI2cU9CF9d8/6MF2LYcptj8AgBE/jAAAAAAAAAABCQoAAJYBAABptT5cJPjfP3R5VkVZA7c/AMARP4wAAAAAAAAAAQoKAACWAQAAR84p6ML63z/qbVR4EdG3PwBAET+sAAAAAAAAAAELCgAAlgEAACXnFHRh/d8/YmJSq8meuD8AABE/rAAAAAAAAAABDAoAAJYBAAAAAAAAAADgP67QjBROVLk/AMANP6wAAAAAAAAAAQ0KAACWAQAAboz1RU8B4D/6Psd90gm6PwAADD+sAAAAAAAAAAEOCgAAlgEAANwY64ueAuA/BGRcOAmbuj8AAOQ+uwAAAAAAAAABDwoAAJYBAAAovstdjAbgP/TFDw4mILs/AADMPrsAAAAAAAAAARAKAACWAQAA4O+hdckL4D+8of8ZD427PwCAvj7LAAAAAAAAAAERCgAAlgEAAAqubdNVEuA/FK6GrXa9uz8AALo+ywAAAAAAAAABEgoAAJYBAACytNg+fKjlPwdVHFJa2K8/AICePgAAAAAAAAAAARMKAACWAQAASv+Z4lew5T99nTw6iP6uPwAA2T4QAAAAAAAAAAEUCgAAlgEAACYYhW72suU/+Qry3Oy1rj8AAOY+EAAAAAAAAAABFQoAAJYBAACaezGecL3lP0vy47UdVa4/AIDvPhAAAAAAAAAAARYKAACWAQAAwDn9+/zD5T/t5VwitiSuPwCA+z4fAAAAAAAAAAEXCgAAlgEAAFaEvp/Yy+U/wV+ZWIIMrj8AAP8+HwAAAAAAAAABGAoAAJYBAABaW3WJA9XlPxNHizGzq60/AEACPy8AAAAAAAAAARkKAACWAQAAzL4huX3f5T9jLn0K5EqtPwBAAz8vAAAAAAAAAAEaCgAAlgEAAK6uwy5H6+U/sxVv4xTqrD8AwAM/PwAAAAAAAAABGwoAAJYBAAD+KlvqX/jlPwP9YLxFiaw/AAAEPz8AAAAAAAAAARwKAACWAQAA3hr9XykE5j9P5FKVdiisPwDAAj9OAAAAAAAAAAEdCgAAlgEAAJwjimGREuY/c0WBpHOvqz8AQAI/TgAAAAAAAAABHgoAAJYBAADKuAypSCLmP++yNkfYZqs/AIABP04AAAAAAAAAAR8KAACWAQAA9E2P8P8x5j+Xpq+zcDarPwAAAT9eAAAAAAAAAAEgCgAAlgEAACDjETi3QeY/P5ooIAkGqz8AgAA/XgAAAAAAAAABIQoAAJYBAADe6545H1DmPz+aKCAJBqs/AAAAP20AAAAAAAAAASIKAACWAQAAwNtAr+hb5j+Xpq+zcDarPwCA/D5tAAAAAAAAAAEjCgAAlgEAADI/7d5iZuY/Gzn6EAx/qz8AAPs+fQAAAAAAAAABJAoAAJYBAADIia6CPm7mP/fXywEP+Ks/AAD5Pn0AAAAAAAAAASUKAACWAQAAEi+PVCxy5j8vgySGeaGsPwAA+D6NAAAAAAAAAAEmCgAAlgEAABIvj1QscuY/58DHZ3+TrT8AAPo+jQAAAAAAAAABJwoAAJYBAAA2FqTIjW/mPyWRtaYgzq4/AAD7PpwAAAAAAAAAASgKAACWAQAAoMviJLJn5j8ggDpr4kCwPwCA/D6cAAAAAAAAAAEpCgAAlgEAAMDbQK/oW+Y/8IC/MQI/sT8AgP0+nAAAAAAAAAABKgoAAJYBAABwX6nzz07mP76BRPghPbI/AID9PrwAAAAAAAAAASsKAACWAQAAIOMROLdB5j+Ogsm+QTuzPwAA/j68AAAAAAAAAAEsCgAAlgEAAPRNj/D/MeY/Mv2Kuy0htD8AAP4+vAAAAAAAAAABLQoAAJYBAAA4RQLvlyPmP9Z3TLgZB7U/AAD+PrwAAAAAAAAAAS4KAACWAQAACrB/p+AT5j9ObErr0dS1PwAA/z7LAAAAAAAAAAEvCgAAlgEAACrA3TEXCOY/sJ1mOXCWtj8AgP8+ywAAAAAAAAABMAoAAJYBAABI0Du8TfzlP/oLoaL0S7c/AAACP9sAAAAAAAAAATEKAACWAQAARPmE0iLz5T8wt/kmX/W3PwAAAz/bAAAAAAAAAAEyCgAAlgEAABw7uXSW7OU/IBmt/Ht6uD8AgAY/6gAAAAAAAAABMwoAAJYBAADSldiiqOjlPwC4fu1+87g/AAAIP+oAAAAAAAAAATQKAACWAQAA9HztFgrm5T+u0IwUTlS5PwDACj/6AAAAAAAAAAE1CgAAlgEAAGQJ41xZ5+U/SCa5VgOpuT8AAAw/+gAAAAAAAAABNgoAAJYBAACursMuR+vlP6IyQOpq2bk/AEAOPwoBAAAAAAAAATcKAACWAQAARPmE0iLz5T/OuAO0nvG5PwBADz8KAQAAAAAAAAE4CgAAlgEAALZcMQKd/eU/zrgDtJ7xuT8AQA8/GQEAAAAAAAABOQoAAJYBAAB0Zb4DBQzmP7j1Ic+E5bk/AAAPPxkBAAAAAAAAAToKAACWAQAA7J8hHaof5j9i6Zo7HbW5PwAADz8pAQAAAAAAAAE7CgAAlgEAAK5/ZQg9N+Y/8Bkyw5t4uT8AAA8/KQEAAAAAAAABPAoAAJYBAABMeJR/blHmP4JKyUoaPLk/AEAMPzkBAAAAAAAAAT0KAACWAQAAWv24PO9s5j8We2DSmP+4PwAACz85AQAAAAAAAAE+CgAAlgEAAGaC3flviOY/pKv3WRfDuD8AAAI/SAEAAAAAAAABPwoAAJYBAAAGewxxoaLmPzbcjuGVhrg/AAD8PkgBAAAAAAAAAUAKAACWAQAAFAAxLiK+5j/KDCZpFEq4PwAAnT5IAQAAAAAAAAFBCgAAlgEAAI4RSzHy2uY/cgCf1awZuD8AAGU+WAEAAAAAAAABQgoAAJYBAACclm/ucvbmPzC3+SZf9bc/AAAyPmcBAAAAAAAAAUMKAACWAQAAvJj8KVKAuj9Zo+QSQxjkPwAADz4AAAAAAAAAAAFECgAAlgEAALyY/ClSgLo/9mpI1r8W5D8AAEM+EAAAAAAAAAABRQoAAJYBAABINVD613W6P/ZqSNa/FuQ/AABPPhAAAAAAAAAAAUYKAACWAQAASDVQ+td1uj/2akjWvxbkPwAAWD4QAAAAAAAAAAFHCgAAlgEAAEg1UPrXdbo/9mpI1r8W5D8AAG8+EAAAAAAAAAABSAoAAJYBAABINVD613W6P/ZqSNa/FuQ/AAB4Ph8AAAAAAAAAAUkKAACWAQAASDVQ+td1uj/2akjWvxbkPwAAgT4fAAAAAAAAAAFKCgAAlgEAAEg1UPrXdbo/9mpI1r8W5D8AAIM+HwAAAAAAAAABSwoAAJYBAABINVD613W6P/ZqSNa/FuQ/AICDPh8AAAAAAAAAAUwKAACWAQAASDVQ+td1uj/2akjWvxbkPwAAhD4vAAAAAAAAAAFNCgAAlgEAAEg1UPrXdbo/9mpI1r8W5D8AgIk+LwAAAAAAAAABTgoAAJYBAABINVD613W6P/ZqSNa/FuQ/AACMPi8AAAAAAAAAAU8KAACWAQAASDVQ+td1uj/2akjWvxbkPwAAlj4vAAAAAAAAAAFQCgAAlgEAAEg1UPrXdbo/9mpI1r8W5D8AgJo+LwAAAAAAAAABUQoAAJYBAABINVD613W6P/ZqSNa/FuQ/AACmPi8AAAAAAAAAAVIKAACWAQAASDVQ+td1uj/2akjWvxbkPwCAqj4/AAAAAAAAAAFTCgAAlgEAAEg1UPrXdbo/9mpI1r8W5D8AgLM+PwAAAAAAAAABVAoAAJYBAAC8mPwpUoC6P/ZqSNa/FuQ/AIC3Pj8AAAAAAAAAAVUKAACWAQAAMPyoWcyKuj/2akjWvxbkPwAAwD4/AAAAAAAAAAFWCgAAlgEAAKRfVYlGlbo/kzKsmTwV5D8AgMM+TgAAAAAAAAABVwoAAJYBAACMJq7oOqq6PzH6D125E+Q/AIDKPk4AAAAAAAAAAVgKAACWAQAAbO0GSC+/uj/OwXMgNhLkPwAAzj5uAAAAAAAAAAFZCgAAlgEAANxQs3epybo/a4nX47IQ5D8AgNI+bgAAAAAAAAABWgoAAJYBAAA4e7gGGOm6PwhRO6cvD+Q/AADZPn0AAAAAAAAAAVsKAACWAQAAkKW9lYYIuz8IUTunLw/kPwAA3D6NAAAAAAAAAAFcCgAAlgEAAOjPwiT1J7s/CFE7py8P5D8AAOM+rAAAAAAAAAABXQoAAJYBAAC0XXTj3VG7P2uJ1+OyEOQ/AADmPqwAAAAAAAAAAV4KAACWAQAAgOslosZ7uz/OwXMgNhLkPwCA6T68AAAAAAAAAAFfCgAAlgEAALzcg5ApsLs/MfoPXbkT5D8AAOs+vAAAAAAAAAABYAoAAJYBAAD8zeF+jOS7P5MyrJk8FeQ/AIDrPssAAAAAAAAAAWEKAACWAQAAOL8/be8YvD/2akjWvxbkPwAA7D7bAAAAAAAAAAFiCgAAlgEAAOgTSovMV7w/WaPkEkMY5D8AAO4+2wAAAAAAAAABYwoAAJYBAACcaFSpqZa8P7zbgE/GGeQ/AADvPtsAAAAAAAAAAWQKAACWAQAASL1ex4bVvD8eFB2MSRvkPwCA7z7rAAAAAAAAAAFlCgAAlgEAAGh1FRXeHr0/HhQdjEkb5D8AAPA++gAAAAAAAAABZgoAAJYBAACMLcxiNWi9Px4UHYxJG+Q/AADyPvoAAAAAAAAAAWcKAACWAQAAsOWCsIyxvT8eFB2MSRvkPwAA8z4KAQAAAAAAAAFoCgAAlgEAANSdOf7j+r0/HhQdjEkb5D8AAPY+CgEAAAAAAAABaQoAAJYBAAD0VfBLO0S+Px4UHYxJG+Q/AAD3PgoBAAAAAAAAAWoKAACWAQAAqKr6aRiDvj8eFB2MSRvkPwCA+D4ZAQAAAAAAAAFrCgAAlgEAAMxisbdvzL4/HhQdjEkb5D8AgPk+GQEAAAAAAAABbAoAAJYBAAB4t7vVTAu/Px4UHYxJG+Q/AAD7Ph4BAAAAAAAAAW0KAACWAQAAENMeUx5fvz8eFB2MSRvkPwCA+j4eAQAAAAAAAAFuCgAAlgEAADSL1aB1qL8/HhQdjEkb5D8AAPo+PQEAAAAAAAABbwoAAJYBAADk39++Uue/Px4UHYxJG+Q/AAD6Pj0BAAAAAAAAAXAKAACWAQAAShp17hcTwD8eFB2MSRvkPwAA+j49AQAAAAAAAAFxCgAAlgEAAOgSpGVJLcA/HhQdjEkb5D8AAPo+TQEAAAAAAAABcgoAAJYBAACIC9PcekfAPx4UHYxJG+Q/AAD6Pk0BAAAAAAAAAXMKAACWAQAAJgQCVKxhwD8eFB2MSRvkPwAA+j5dAQAAAAAAAAF0CgAAlgEAAArLWrOgdsA/HhQdjEkb5D8AAPo+XQEAAAAAAAABdQoAAJYBAADwkbMSlYvAPx4UHYxJG+Q/AAD6PmwBAAAAAAAAAXYKAACWAQAAkIriicalwD8eFB2MSRvkPwAA+j5sAQAAAAAAAAF3CgAAlgEAAHZRO+m6usA/gUy5yMwc5D8AAPs+fAEAAAAAAAABeAoAAJYBAAASSmpg7NTAP4FMucjMHOQ/AID7PnwBAAAAAAAAAXkKAACWAQAAbHRv71r0wD+BTLnIzBzkPwCA+j6LAQAAAAAAAAF6CgAAlgEAAAptnmaMDsE/gUy5yMwc5D8AAPo+iwEAAAAAAAABewoAAJYBAACqZc3dvSjBP4FMucjMHOQ/AAD6PpsBAAAAAAAAAXwKAACWAQAASF78VO9CwT+BTLnIzBzkPwAA+j6bAQAAAAAAAAF9CgAAlgEAAOhWK8wgXcE/gUy5yMwc5D8AAPw+qwEAAAAAAAABfgoAAJYBAACGT1pDUnfBP4FMucjMHOQ/AAD9PqsBAAAAAAAAAX8KAACWAQAAJEiJuoORwT+BTLnIzBzkPwCA/D66AQAAAAAAAAGACgAAlgEAAMRAuDG1q8E/gUy5yMwc5D8AAPw+ugEAAAAAAAABgQoAAJYBAABiOeeo5sXBP4FMucjMHOQ/AAD8ProBAAAAAAAAAYIKAACWAQAAAjIWIBjgwT+BTLnIzBzkPwAA/D7aAQAAAAAAAAGDCgAAlgEAAOb4bn8M9cE/gUy5yMwc5D8AAPw+2gEAAAAAAAABhAoAAJYBAADMv8feAArCP4FMucjMHOQ/AAD8PtoBAAAAAAAAAYUKAACWAQAAsoYgPvUewj+BTLnIzBzkPwCA+j7aAQAAAAAAAAGGCgAAlgEAAJZNeZ3pM8I/gUy5yMwc5D8AAPo+6QEAAAAAAAABhwoAAJYBAAB8FNL83UjCP4FMucjMHOQ/AAD7PukBAAAAAAAAAYgKAACWAQAAqKlURJVYwj+BTLnIzBzkPwCA+z75AQAAAAAAAAGJCgAAlgEAAI5wraOJbcI/gUy5yMwc5D8AgPs++QEAAAAAAAABigoAAJYBAAC6BTDrQH3CP4FMucjMHOQ/AAD8PggCAAAAAAAAAYsKAACWAQAA5pqyMviMwj8eFB2MSRvkPwCA+j4IAgAAAAAAAAGMCgAAlgEAABIwNXqvnMI/vNuAT8YZ5D8AAPo+CAIAAAAAAAABjQoAAJYBAABAxbfBZqzCP1mj5BJDGOQ/AAD7PhgCAAAAAAAAAY4KAACWAQAAalo6CR68wj/2akjWvxbkPwCA+z4YAgAAAAAAAAGPCgAAlgEAAJbvvFDVy8I/kzKsmTwV5D8AAP4+KAIAAAAAAAABkAoAAJYBAADChD+YjNvCPzH6D125E+Q/AAD/PigCAAAAAAAAAZEKAACWAQAA7hnC30Prwj/OwXMgNhLkPwCA/T43AgAAAAAAAAGSCgAAlgEAAGB9bg++9cI/a4nX47IQ5D8AgPw+NwIAAAAAAAABkwoAAJYBAADU4Bo/OADDPwhRO6cvD+Q/AAD9PkcCAAAAAAAAAZQKAACWAQAAAHadhu8Pwz+mGJ9qrA3kPwCA/T5HAgAAAAAAAAGVCgAAlgEAAHDZSbZpGsM/Q+ACLikM5D8AgPs+VwIAAAAAAAABlgoAAJYBAAAuCyDOph/DP+CnZvGlCuQ/AID6PlcCAAAAAAAAAZcKAACWAQAAnm7M/SAqwz99b8q0IgnkPwAA+T5XAgAAAAAAAAGYCgAAlgEAABLSeC2bNMM/GzcueJ8H5D8AAPg+ZgIAAAAAAAABmQoAAJYBAAAS0ngtmzTDPxs3LnifB+Q/AIDyPmYCAAAAAAAAAZoKAACWAQAAEtJ4LZs0wz8bNy54nwfkPwAA8D52AgAAAAAAAAGbCgAAlgEAAMoDT0XYOcM/uP6ROxwG5D8AAOE+dgIAAAAAAAABnAoAAJYBAACCNSVdFT/DP7j+kTscBuQ/AIDaPnYCAAAAAAAAAZ0KAACWAQAAgjUlXRU/wz+4/pE7HAbkPwAAwT52AgAAAAAAAAGeCgAAlgEAAII1JV0VP8M/uP6ROxwG5D8AALY+dgIAAAAAAAABnwoAAJYBAACCNSVdFT/DPxs3LnifB+Q/AACwPnYCAAAAAAAAAaAKAACWAQAAygNPRdg5wz/gp2bxpQrkPwAArj52AgAAAAAAAAGhCgAAlgEAAJp7MZ5wveU/ucKyelVNyj8AAJQ+AAAAAAAAAAABogoAAJYBAAAq7ztYIbzlP6P/0JU7Qco/AADLPhAAAAAAAAAAAaMKAACWAQAAmnsxnnC95T+j/9CVO0HKPwAA1z4QAAAAAAAAAAGkCgAAlgEAAJp7MZ5wveU/o//QlTtByj8AAOA+EAAAAAAAAAABpQoAAJYBAACaezGecL3lP6P/0JU7Qco/AIDrPiAAAAAAAAAAAaYKAACWAQAAmnsxnnC95T+j/9CVO0HKPwAA7z4gAAAAAAAAAAGnCgAAlgEAAJp7MZ5wveU/o//QlTtByj8AgPM+IAAAAAAAAAABqAoAAJYBAACaezGecL3lP6P/0JU7Qco/AAD1PiAAAAAAAAAAAakKAACWAQAAmnsxnnC95T8XHmCjLjvKPwAA+T4vAAAAAAAAAAGqCgAAlgEAAJp7MZ5wveU/Fx5goy47yj8AgPo+LwAAAAAAAAABqwoAAJYBAACaezGecL3lPxceYKMuO8o/AIAAPy8AAAAAAAAAAawKAACWAQAAmnsxnnC95T8XHmCjLjvKPwAAAj8vAAAAAAAAAAGtCgAAlgEAAJp7MZ5wveU/Fx5goy47yj8AwAQ/PwAAAAAAAAABrgoAAJYBAACaezGecL3lP6P/0JU7Qco/AAAGPz8AAAAAAAAAAa8KAACWAQAAmnsxnnC95T9DpCNtYlPKPwBACD8/AAAAAAAAAAGwCgAAlgEAAAYIJ+S/vuU/he3IG7B3yj8AQAk/XgAAAAAAAAABsQoAAJYBAAB2lBwqD8DlP1EY37wKoso/AIAMP24AAAAAAAAAAbIKAACWAQAA5CAScF7B5T/D50c1jN7KPwAADj99AAAAAAAAAAGzCgAAlgEAAOQgEnBeweU/0VsDhTQtyz8AwA8/fQAAAAAAAAABtAoAAJYBAADkIBJwXsHlPyUZZIMqoMs/AIAQP40AAAAAAAAAAbUKAACWAQAAUq0Htq3C5T+JmaZmOh/MPwBAET+NAAAAAAAAAAG2CgAAlgEAAMA5/fv8w+U/8xnpSUqezD8AwBE/nQAAAAAAAAABtwoAAJYBAAAuxvJBTMXlP1maKy1aHc0/AIASP50AAAAAAAAAAbgKAACWAQAAnFLoh5vG5T83Of0dXZbNPwDAEj+dAAAAAAAAAAG5CgAAlgEAAAzf3c3qx+U//RTtKUYDzj8AwBI/rAAAAAAAAAABugoAAJYBAAB6a9MTOsnlP8Xw3DUvcM4/AAATP6wAAAAAAAAAAbsKAACWAQAA6PfIWYnK5T//6ltPC9fOPwCAEz+8AAAAAAAAAAG8CgAAlgEAAFaEvp/Yy+U/sQNqdto3zz8AwBM/vAAAAAAAAAABvQoAAJYBAADEELTlJ83lP9U6B6ucks8/AAAVP8wAAAAAAAAAAb4KAACWAQAANJ2pK3fO5T9vkDPtUefPPwCAFT/MAAAAAAAAAAG/CgAAlgEAAKIpn3HGz+U/ehE/pfYX0D8AQBY/2wAAAAAAAAABwAoAAJYBAAAQtpS3FdHlPzF5c2E3NtA/AMAWP9sAAAAAAAAAAcEKAACWAQAAfkKK/WTS5T9d/zYra07QPwBAFj/rAAAAAAAAAAHCCgAAlgEAAOzOf0O00+U/xBTCe5hj0D8AABY/6wAAAAAAAAABwwoAAJYBAADszn9DtNPlP6BI3Nm4ctA/AIAQP/oAAAAAAAAAAcQKAACWAQAA7M5/Q7TT5T98fPY32YHQPwAADj/6AAAAAAAAAAHFCgAAlgEAAOzOf0O00+U/B15nKuaH0D8AAAM/+gAAAAAAAAABxgoAAJYBAADszn9DtNPlPwdeZyrmh9A/AID8PgoBAAAAAAAAAccKAACWAQAA7M5/Q7TT5T8HXmcq5ofQPwCAvz4KAQAAAAAAAAHICgAAlgEAAFpbdYkD1eU/tgu+vtJ+0D8AAKQ+GgEAAAAAAAAByQoAAJYBAADszn9DtNPlPxRna+erbNA/AACVPhoBAAAAAAAAAcoKAACWAQAA7M5/Q7TT5T9zwhgQhVrQPwAAkD4pAQAAAAAAAAHLCgAAlgEAACC0sxGtjeY/SYMnk8q4zj8AgMY+AAAAAAAAAAABzAoAAJYBAAD+zJ6dS5DmP0mDJ5PKuM4/AAAIPw8AAAAAAAAAAc0KAACWAQAAalmU45qR5j9JgyeTyrjOPwBAED8PAAAAAAAAAAHOCgAAlgEAAGpZlOOakeY/02SYhde+zj8AQBY/DwAAAAAAAAABzwoAAJYBAABqWZTjmpHmP9NkmIXXvs4/AIAZPx8AAAAAAAAAAdAKAACWAQAAalmU45qR5j9fRgl45MTOPwDAGT8fAAAAAAAAAAHRCgAAlgEAAP7Mnp1LkOY/6Sd6avHKzj8AABc/LgAAAAAAAAAB0goAAJYBAACOQKlX/I7mP//qW08L184/AAAWPy4AAAAAAAAAAdMKAACWAQAAILSzEa2N5j8Vrj00JePOPwBAAT8uAAAAAAAAAAHUCgAAlgEAALInvstdjOY/oY+uJjLpzj8AAPA+LgAAAAAAAAAB1QoAAJYBAABEm8iFDovmP6GPriYy6c4/AICMPj4AAAAAAAAAAdYKAACWAQAA1g7TP7+J5j8Vrj00JePOPwAAQD4+AAAAAAAAAAHXCgAAlgEAAGaC3flviOY/dQnrXP7Qzj8AABI+PgAAAAAAAAAB2AoAAJYBAAD4lytnDB/nP52GGSaPV8s/AACZPgAAAAAAAAAAAdkKAACWAQAA1LAW86oh5z+HwzdBdUvLPwAA0j4QAAAAAAAAAAHaCgAAlgEAAEI9DDn6Iuc/++HGTmhFyz8AgN4+EAAAAAAAAAAB2woAAJYBAACyyQF/SSTnP/vhxk5oRcs/AIDnPhAAAAAAAAAAAdwKAACWAQAAsskBf0kk5z/74cZOaEXLPwCA8T4QAAAAAAAAAAHdCgAAlgEAALLJAX9JJOc/++HGTmhFyz8AAPQ+EAAAAAAAAAAB3goAAJYBAACyyQF/SSTnP/vhxk5oRcs/AID3Pi8AAAAAAAAAAd8KAACWAQAAQj0MOfoi5z8RpagzglHLPwAA+T4vAAAAAAAAAAHgCgAAlgEAAPiXK2cMH+c/s0n7Cqljyz8AgPg+LwAAAAAAAAAB4QoAAJYBAABAZlVPzxnnP1PuTeLPdcs/AAD4Pi8AAAAAAAAAAeIKAACWAQAAhDR/N5IU5z9/dBGsA47LPwAA+j4+AAAAAAAAAAHjCgAAlgEAAMwCqR9VD+c/OdxFaESsyz8AAPs+PgAAAAAAAAAB5AoAAJYBAAAS0dIHGArnP/FDeiSFyss/AID5Pj4AAAAAAAAAAeUKAACWAQAAWp/879oE5z+nq67gxejLPwCA+D5OAAAAAAAAAAHmCgAAlgEAAKBtJtid/+Y/XRPjnAYHzD8AAPg+TgAAAAAAAAAB5woAAJYBAADmO1DAYPrmPxV7F1lHJcw/AAD4Pl4AAAAAAAAAAegKAACWAQAAeK9aehH55j/L4ksViEPMPwCA9D5eAAAAAAAAAAHpCgAAlgEAAJyWb+5y9uY/g0qA0chhzD8AAPM+bQAAAAAAAAAB6goAAJYBAAAuCnqoI/XmPz2ytI0JgMw/AADxPm0AAAAAAAAAAesKAACWAQAALgp6qCP15j/zGelJSp7MPwAA8D59AAAAAAAAAAHsCgAAlgEAAAojZTTC9+Y/qYEdBou8zD8AAPA+fQAAAAAAAAAB7QoAAJYBAADmO1DAYPrmP9UH4c++1Mw/AADwPo0AAAAAAAAAAe4KAACWAQAAoG0m2J3/5j+NbxWM//LMPwAA8D6NAAAAAAAAAAHvCgAAlgEAAFqf/O/aBOc/ufXYVTMLzT8AAPA+nAAAAAAAAAAB8AoAAJYBAADu6b2TtgznP+N7nB9nI80/AADwPpwAAAAAAAAAAfEKAACWAQAAhDR/N5IU5z+FIO/2jTXNPwAA8D6cAAAAAAAAAAHyCgAAlgEAAIoLNiG9Hec/JcVBzrRHzT8AAPM+rAAAAAAAAAAB8woAAJYBAACO4uwK6CbnP8dplKXbWc0/AID0PrsAAAAAAAAAAfQKAACWAQAAAEaZOmIx5z9rDud8AmzNPwCA9z67AAAAAAAAAAH1CgAAlgEAAHSpRWrcO+c/C7M5VCl+zT8AAPk+ywAAAAAAAAAB9goAAJYBAAB4gPxTB0XnP6tXjCtQkM0/AID5PssAAAAAAAAAAfcKAACWAQAADsu99+JM5z9N/N4Cd6LNPwAA+j7bAAAAAAAAAAH4CgAAlgEAAKQVf5u+VOc/7aAx2p20zT8AgPg+2wAAAAAAAAAB+QoAAJYBAADM00r5SlvnPxkn9aPRzM0/AAD4PuoAAAAAAAAAAfoKAACWAQAAhAUhEYhg5z9FrbhtBeXNPwAA9z7qAAAAAAAAAAH7CgAAlgEAAPKRFlfXYec//RTtKUYDzj8AAPY++gAAAAAAAAAB/AoAAJYBAABiHgydJmPnP7N8IeaGIc4/AAD2PvoAAAAAAAAAAf0KAACWAQAAFnkryzhf5z+DpzeH4UvOPwAA9j76AAAAAAAAAAH+CgAAlgEAAF5HVbP7Wec/xfDcNS9wzj8AAPo+CgEAAAAAAAAB/woAAJYBAABacJ7J0FDnP5Eb89aJms4/AAD8PgoBAAAAAAAAAQALAACWAQAAeID8UwdF5z9fRgl45MTOPwAAAT8ZAQAAAAAAAAEBCwAAlgEAAEzreQxQNec/t1KQC0z1zj8AAAI/GQEAAAAAAAABAgsAAJYBAAAgVvfEmCXnP4V9pqymH88/AMACPykBAAAAAAAAAQMLAACWAQAA9MB0feEV5z9TqLxNAUrPPwAAAz8pAQAAAAAAAAEECwAAlgEAADa453t5B+c/lfFh/E5uzz8AAP4+OAEAAAAAAAABBQsAAJYBAAAKI2U0wvfmP0tZlriPjM8/AID6PjgBAAAAAAAAAQYLAACWAQAATBrYMlrp5j9331mCw6TPPwAA5j5YAQAAAAAAAAEHCwAAlgEAAI4RSzHy2uY/F4SsWeq2zz8AgNw+WAEAAAAAAAABCAsAAJYBAABAlbN12c3mP6NlHUz3vM8/AICVPlgBAAAAAAAAAQkLAACWAQAAgowmdHG/5j8XhKxZ6rbPPwAAbD5YAQAAAAAAAAEKCwAAlgEAADIQj7hYsuY/AcHKdNCqzz8AAEg+agEAAAAAAAABCwsAAJYBAABQIO1Cj6bmP9U6B6ucks8/AAA8PmoBAAAAAAAAAQwLAACWAQAAlpBa3j055z9dPXR3QTPLPwAAtz4AAAAAAAAAAAENCwAAlgEAAJpnEchoQuc/0VsDhTQtyz8AAPs+DwAAAAAAAAABDgsAAJYBAAAOy7334kznP0d6kpInJ8s/AAAFPw8AAAAAAAAAAQ8LAACWAQAAzNNK+Upb5z+7mCGgGiHLPwCACj8PAAAAAAAAAAEQCwAAlgEAAGIeDJ0mY+c/MbewrQ0byz8AgBM/HwAAAAAAAAABEQsAAJYBAACK3Nf6smnnPxv0zsjzDss/AIAWPx8AAAAAAAAAARILAACWAQAAjrOO5N1y5z8FMe3j2QLLPwBAGD8uAAAAAAAAAAETCwAAlgEAAJKKRc4IfOc/720L/7/2yj8AABk/LgAAAAAAAAABFAsAAJYBAAAE7vH9gobnP8PnRzWM3so/AMAWPz4AAAAAAAAAARULAACWAQAACMWo562P5z+BnqKGPrrKPwDAFT8+AAAAAAAAAAEWCwAAlgEAAOq0Sl13m+c/sXOM5eOPyj8AwAs/TgAAAAAAAAABFwsAAJYBAADKpOzSQKfnP1lnBVJ8X8o/AEAHP04AAAAAAAAAARgLAACWAQAArJSOSAqz5z93eQ3MBynKPwAAtz5OAAAAAAAAAAEZCwAAlgEAAIyEML7Tvuc/fcgzYXnmyT8AAJA+XQAAAAAAAAABGgsAAJYBAABudNIzncrnP/c16QPenck/AABwPl0AAAAAAAAAARsLAACWAQAA4td+YxfV5z//hA+ZT1vJPwAAYD5dAAAAAAAAAAEcCwAAlgEAAKYAVlvx2OU/h3f6F9Xm0T8AAKo+AAAAAAAAAAABHQsAAJYBAAA2dGAVotflPzclUazB3dE/AADpPg8AAAAAAAAAAR4LAACWAQAApgBWW/HY5T83JVGswd3RPwAA9z4PAAAAAAAAAAEfCwAAlgEAAKYAVlvx2OU/cbQYM7va0T8AgAA/DwAAAAAAAAABIAsAAJYBAACmAFZb8djlP3G0GDO72tE/AMAHPw8AAAAAAAAAASELAACWAQAApgBWW/HY5T9xtBgzu9rRPwAACj8fAAAAAAAAAAEiCwAAlgEAAKYAVlvx2OU/cbQYM7va0T8AAAs/HwAAAAAAAAABIwsAAJYBAAAUjUuhQNrlP3G0GDO72tE/AAALPx8AAAAAAAAAASQLAACWAQAAFI1LoUDa5T9xtBgzu9rRPwCACj8fAAAAAAAAAAElCwAAlgEAAIIZQeeP2+U/NyVRrMHd0T8AAAo/LgAAAAAAAAABJgsAAJYBAACCGUHnj9vlPxFZawri7NE/AMAIPy4AAAAAAAAAAScLAACWAQAA8KU2Ld/c5T8CUGdNHAjSPwBACD8+AAAAAAAAAAEoCwAAlgEAAPClNi3f3OU/0np97nYy0j8AgAg/PgAAAAAAAAABKQsAAJYBAABgMixzLt7lP2MWzAjYX9I/AMAIP04AAAAAAAAAASoLAACWAQAAzL4huX3f5T+Ak4sVRpPSPwDACD9OAAAAAAAAAAErCwAAlgEAADxLF//M4OU/nxBLIrTG0j8AAAk/XQAAAAAAAAABLAsAAJYBAACq1wxFHOLlP7yNCi8i+tI/AAAJP10AAAAAAAAAAS0LAACWAQAAiPD30Lrk5T/aCso7kC3TPwAACT99AAAAAAAAAAEuCwAAlgEAAGQJ41xZ5+U/MhdRz/dd0z8AAAk/fQAAAAAAAAABLwsAAJYBAADSldiiqOjlP4sj2GJfjtM/AAAJP30AAAAAAAAAATALAACWAQAAQCLO6Pfp5T8evyZ9wLvTPwAACT99AAAAAAAAAAExCwAAlgEAAK6uwy5H6+U/6uk8Hhvm0z8AAAk/jAAAAAAAAAABMgsAAJYBAAAcO7l0luzlP2jCqVNiB9Q/AAAJP4wAAAAAAAAAATMLAACWAQAAjMeuuuXt5T9ZuaWWnCLUPwAACT+cAAAAAAAAAAE0CwAAlgEAAIzHrrrl7eU/wM4w58k31D8AAAo/nAAAAAAAAAABNQsAAJYBAAD6U6QANe/lP5sCS0XqRtQ/AIAKP6sAAAAAAAAAATYLAACWAQAA+lOkADXv5T/sVPSw/U/UPwCADD+rAAAAAAAAAAE3CwAAlgEAAPpTpAA17+U/scUsKgRT1D8AQA0/qwAAAAAAAAABOAsAAJYBAACMx6665e3lP+xU9LD9T9Q/AAARP7sAAAAAAAAAATkLAACWAQAAHDu5dJbs5T/WkRLM40PUPwDAEj+7AAAAAAAAAAE6CwAAlgEAAEAizuj36eU/Ne2/9Lwx1D8AABc/ywAAAAAAAAABOwsAAJYBAADSldiiqOjlP0P2w7GCFtQ/AMAYP9oAAAAAAAAAATwLAACWAQAA9HztFgrm5T+Njo/1QfjTPwDAGz/aAAAAAAAAAAE9CwAAlgEAAIjw99C65OU/D7YiwPrW0z8AAB0/6gAAAAAAAAABPgsAAJYBAAAYZAKLa+PlPwj8RJimr9M/AEAfP+oAAAAAAAAAAT8LAACWAQAAGGQCi2vj5T870S73S4XTPwBAID/6AAAAAAAAAAFACwAAlgEAABhkAotr4+U/pzXg3OpX0z8AwCA/+gAAAAAAAAABQQsAAJYBAACI8PfQuuTlP4q4INB8JNM/AAAhP/oAAAAAAAAAAUILAACWAQAA9HztFgrm5T9rO2HDDvHSPwDAHz8JAQAAAAAAAAFDCwAAlgEAAEAizuj36eU/Tr6htqC90j8AQB8/CQEAAAAAAAABRAsAAJYBAACMx6665e3lP7siU5w/kNI/AAAePxkBAAAAAAAAAUULAACWAQAARPmE0iLz5T/u9zz75GXSPwBAHT8ZAQAAAAAAAAFGCwAAlgEAAJCeZaQQ9+U/rK6XTJdB0j8AAB0/KAEAAAAAAAABRwsAAJYBAAC2XDECnf3lP/RGY5BWI9I/AAAdPygBAAAAAAAAAUgLAACWAQAAAgIS1IoB5j/IwJ/GIgvSPwDAGz9IAQAAAAAAAAFJCwAAlgEAACrA3TEXCOY/YasUdvX10T8AQBs/SAEAAAAAAAABSgsAAJYBAADk8bNJVA3mP4d3+hfV5tE/AIAaP0gBAAAAAAAAAUsLAACWAQAACrB/p+AT5j9xtBgzu9rRPwAAGj9IAQAAAAAAAAFMCwAAlgEAADJuSwVtGuY/IWJvx6fR0T8AwBg/VwEAAAAAAAABTQsAAJYBAADsnyEdqh/mP5aA/tSay9E/AEAYP1cBAAAAAAAAAU4LAACWAQAAyrgMqUgi5j+WgP7UmsvRPwAAFz9nAQAAAAAAAAFPCwAAlgEAABRe7Xo2JuY/IWJvx6fR0T8AQBY/ZwEAAAAAAAABUAsAAJYBAACC6uLAhSfmPzclUazB3dE/AEAUP3cBAAAAAAAAAVELAACWAQAA8HbYBtUo5j/WyaOD6O/RPwCAEz93AQAAAAAAAAFSCwAAlgEAAILq4sCFJ+Y/AlBnTRwI0j8AgBE/hgEAAAAAAAABUwsAAJYBAAAUXu16NibmP7m3mwldJtI/AIAQP4YBAAAAAAAAAVQLAACWAQAAOEUC75cj5j/8AEG4qkrSPwAADz+lAQAAAAAAAAFVCwAAlgEAAOyfIR2qH+Y/edmt7fFr0j8AQA4/pQEAAAAAAAABVgsAAJYBAADE4VW/HRnmP7siU5w/kNI/AAAOP7QBAAAAAAAAAVcLAACWAQAALpeUG0IR5j9ziodYgK7SPwAADj+0AQAAAAAAAAFYCwAAlgEAAAbZyL21CuY/KvK7FMHM0j8AwAw/tAEAAAAAAAABWQsAAJYBAABOp/KleAXmP1V4f9705NI/AEAMP8QBAAAAAAAAAVoLAACWAQAAlHUcjjsA5j+B/kKoKP3SPwCAAT/EAQAAAAAAAAFbCwAAlgEAANpDRnb++uU/6BPO+FUS0z8AgPk+1AEAAAAAAAABXAsAAJYBAAAgEnBewfXlP8RH6FZ2IdM/AIDDPtQBAAAAAAAAAV0LAACWAQAA1myPjNPx5T/aCso7kC3TPwCAqz7jAQAAAAAAAAFeCwAAlgEAAPpTpAA17+U/K11zp6M20z8AAJ0+4wEAAAAAAAABXwsAAJYBAABAlbN12c3mP0voMpHb6dE/AICwPgAAAAAAAAAAAWALAACWAQAArCGpuyjP5j9L6DKR2+nRPwAA8j4PAAAAAAAAAAFhCwAAlgEAAKwhqbsoz+Y/h3f6F9Xm0T8AQAA/DwAAAAAAAAABYgsAAJYBAADQCL4viszmP8IGwp7O49E/AIAFPw8AAAAAAAAAAWMLAACWAQAA0Ai+L4rM5j/CBsKezuPRPwAADj8PAAAAAAAAAAFkCwAAlgEAAGJ8yOk6y+Y//JWJJcjg0T8AwBA/LwAAAAAAAAABZQsAAJYBAAAY1+cXTcfmP/yViSXI4NE/AEARPy8AAAAAAAAAAWYLAACWAQAAzDEHRl/D5j/8lYklyODRPwBAET8vAAAAAAAAAAFnCwAAlgEAABQAMS4ivuY/wgbCns7j0T8AABA/PgAAAAAAAAABaAsAAJYBAADsQWXQlbfmP0voMpHb6dE/AEAPPz4AAAAAAAAAAWkLAACWAQAAMhCPuFiy5j9hqxR29fXRPwAADz8+AAAAAAAAAAFqCwAAlgEAAApSw1rMq+Y/Pd8u1BUF0j8AAA8/TgAAAAAAAAABawsAAJYBAABQIO1Cj6bmP2ll8p1JHdI/AMANP14AAAAAAAAAAWwLAACWAQAAmO4WK1Kh5j9cXO7ggzjSPwBADT9eAAAAAAAAAAFtCwAAlgEAAExJNllkneY/EsQincRW0j8AQAs/bQAAAAAAAAABbgsAAJYBAABwMEvNxZrmPwS7HuD+cdI/AIAKP20AAAAAAAAAAW8LAACWAQAAkhdgQSeY5j8wQeKpMorSPwCACD99AAAAAAAAAAFwCwAAlgEAACaLavvXluY/llZt+l+f0j8AgAc/fQAAAAAAAAABcQsAAJYBAAAmi2r715bmP/5r+EqNtNI/AAAGP4wAAAAAAAAAAXILAACWAQAAJotq+9eW5j/ZnxKprcPSPwBABT+MAAAAAAAAAAFzCwAAlgEAAJIXYEEnmOY/tdMsB87S0j8AwAE/jAAAAAAAAAABdAsAAJYBAABwMEvNxZrmPwUm1nLh29I/AAAAP5wAAAAAAAAAAXULAACWAQAATEk2WWSd5j+QB0dl7uHSPwAA/D6cAAAAAAAAAAF2CwAAlgEAAChiIeUCoOY/kAdHZe7h0j8AgPo+rAAAAAAAAAABdwsAAJYBAAB0BwK38KPmP8qWDuzn3tI/AAD6PqwAAAAAAAAAAXgLAACWAQAAUCDtQo+m5j8/tZ352tjSPwAA+j6sAAAAAAAAAAF5CwAAlgEAAJzFzRR9quY/KvK7FMHM0j8AAPs+uwAAAAAAAAABegsAAJYBAADmaq7maq7mPxQv2i+nwNI/AID7PrsAAAAAAAAAAXsLAACWAQAAMhCPuFiy5j84+7/RhrHSPwAA/T7LAAAAAAAAAAF8CwAAlgEAABApekT3tOY/llZt+l+f0j8AgP0+ywAAAAAAAAABfQsAAJYBAABYzloW5bjmP/WxGiM5jdI/AAABP9sAAAAAAAAAAX4LAACWAQAAWM5aFuW45j8afgDFGH7SPwAAAj/bAAAAAAAAAAF/CwAAlgEAADbnRaKDu+Y/BLse4P5x0j8AQAM/6gAAAAAAAAABgAsAAJYBAAAUADEuIr7mP7NodXTraNI/AMADP+oAAAAAAAAAAYELAACWAQAAgowmdHG/5j8ohwSC3mLSPwDAAz/6AAAAAAAAAAGCCwAAlgEAAIKMJnRxv+Y/KIcEgt5i0j8AAAQ/+gAAAAAAAAABgwsAAJYBAABepREAEMLmP7NodXTraNI/AIAEPwkBAAAAAAAAAYQLAACWAQAAXqURABDC5j+PnI/SC3jSPwDABD8JAQAAAAAAAAGFCwAAlgEAADq+/IuuxOY/9bEaIzmN0j8AwAM/GQEAAAAAAAABhgsAAJYBAACoSvLR/cXmP1zHpXNmotI/AEADPxkBAAAAAAAAAYcLAACWAQAAhmPdXZzI5j+JTWk9mrrSPwCAAz8pAQAAAAAAAAGICwAAlgEAAGJ8yOk6y+Y/tdMsB87S0j8AwAM/OAEAAAAAAAABiQsAAJYBAACsIam7KM/mP6bKKEoI7tI/AIAAPzgBAAAAAAAAAYoLAACWAQAA+MaJjRbT5j9Hb3shLwDTPwAA/j5IAQAAAAAAAAGLCwAAlgEAAEJsal8E1+Y/IqOVf08P0z8AAOM+SAEAAAAAAAABjAsAAJYBAABqKja9kN3mP3T1PutiGNM/AADXPlgBAAAAAAAAAY0LAACWAQAAkugBGx3k5j//1q/dbx7TPwAAST5YAQAAAAAAAAGOCwAAlgEAAJa/uARI7eY/OWZ3ZGkb0z8AAMQ9hgEAAAAAAAABjwsAAJYBAAAKI2U0wvfmP+gTzvhVEtM/AAAkPYYBAAAAAAAAAZALAACWAQAAPjf3KMVl5z/GVegzQKHRPwCAtD4AAAAAAAAAAAGRCwAAlgEAANCqAeN1ZOc/xlXoM0Ch0T8AgPc+DwAAAAAAAAABkgsAAJYBAAA+N/coxWXnP8ZV6DNAodE/AAADPw8AAAAAAAAAAZMLAACWAQAA0KoB43Vk5z/GVegzQKHRPwCACD8PAAAAAAAAAAGUCwAAlgEAAGIeDJ0mY+c/xlXoM0Ch0T8AABE/DwAAAAAAAAABlQsAAJYBAADykRZX12HnP4zGIK1GpNE/AMATPx8AAAAAAAAAAZYLAACWAQAAhAUhEYhg5z9RN1kmTafRPwBAFT8fAAAAAAAAAAGXCwAAlgEAAKjsNYXpXec/F6iRn1Oq0T8AABY/LwAAAAAAAAABmAsAAJYBAABeR1Wz+1nnP6KJApJgsNE/AEAVPy8AAAAAAAAAAZkLAACWAQAAEqJ04Q1W5z/y26v9c7nRPwAAFT8vAAAAAAAAAAGaCwAAlgEAAFpwnsnQUOc/RS5VaYfC0T8AQBM/PgAAAAAAAAABmwsAAJYBAACePsixk0vnPyFib8en0dE/AIASPz4AAAAAAAAAAZwLAACWAQAA5gzymVZG5z/CBsKezuPRPwCAET8+AAAAAAAAAAGdCwAAlgEAAL5OJjzKP+c/7IyFaAL80T8AABE/TgAAAAAAAAABngsAAJYBAAAGHVAkjTrnP96Dgas8F9I/AIAQP04AAAAAAAAAAZ8LAACWAQAATOt5DFA15z+X67VnfTXSPwAAED9eAAAAAAAAAAGgCwAAlgEAACQtrq7DLuc/TVPqI75T0j8AABA/XgAAAAAAAAABoQsAAJYBAABIFMMiJSznPz5K5mb4btI/AAAQP20AAAAAAAAAAaILAACWAQAA2IfN3NUq5z8wQeKpMorSPwCAED9tAAAAAAAAAAGjCwAAlgEAANiHzdzVKuc/XMelc2ai0j8AwBA/fQAAAAAAAAABpAsAAJYBAAC0oLhodC3nP8PcMMSTt9I/AMAQP30AAAAAAAAAAaULAACWAQAAcNKOgLEy5z9kgYObusnSPwAAET+MAAAAAAAAAAGmCwAAlgEAAHSpRWrcO+c/P7Wd+drY0j8AABE/jAAAAAAAAAABpwsAAJYBAAB4gPxTB0XnP5AHR2Xu4dI/AAARP5wAAAAAAAAAAagLAACWAQAA6uOog4FP5z8b6bdX++fSPwBADj+cAAAAAAAAAAGpCwAAlgEAAF5HVbP7Wec/G+m3V/vn0j8AAA0/rAAAAAAAAAABqgsAAJYBAAA+N/coxWXnP1V4f9705NI/AIAFP6wAAAAAAAAAAasLAACWAQAAsJqjWD9w5z8FJtZy4dvSPwBAAj+7AAAAAAAAAAGsCwAAlgEAAJKKRc4IfOc/72L0jcfP0j8AgM0+uwAAAAAAAAABrQsAAJYBAAAE7vH9gobnP06+obagvdI/AIC0PssAAAAAAAAAAa4LAACWAQAAeFGeLf2Q5z8iON7sbKXSPwCApj7LAAAAAAAAAAGvCwAAlgEAAHwoVRcomuc/MEHiqTKK0j8AAKI+6gAAAAAAAAABsAsAAJYBAAByS4kdyNPnP5I/2BzzjdA/AACdPgAAAAAAAAAAAbELAACWAQAABL+T13jS5z9JpwzZM6zQPwAA1z4QAAAAAAAAAAGyCwAAlgEAAJYynpEp0ec/mfm1REe10D8AAOQ+EAAAAAAAAAABswsAAJYBAAByS4kdyNPnPzqeCBxux9A/AIDtPhAAAAAAAAAAAbQLAACWAQAAckuJHcjT5z9QYeoAiNPQPwAABD8QAAAAAAAAAAG1CwAAlgEAAHJLiR3I0+c/LZUEX6ji0D8AAAk/HwAAAAAAAAABtgsAAJYBAAByS4kdyNPnP1kbyCjc+tA/AIASPx8AAAAAAAAAAbcLAACWAQAABL+T13jS5z9KEsRrFhbRPwCAFj8vAAAAAAAAAAG4CwAAlgEAACimqEvaz+c/xuowoV030T8AABo/LwAAAAAAAAABuQsAAJYBAABKjb2/O83nP8+kDsmxXtE/AEAbPz8AAAAAAAAAAboLAACWAQAA3gDIeezL5z9hQF3jEozRPwBAGz8/AAAAAAAAAAG7CwAAlgEAAADo3O1Nyec/fb0c8IC/0T8AABs/PwAAAAAAAAABvAsAAJYBAACSW+en/sfnP5w63Pzu8tE/AMAZPz8AAAAAAAAAAb0LAACWAQAAIs/xYa/G5z/0RmOQViPSPwBAGT9OAAAAAAAAAAG+CwAAlgEAACLP8WGvxuc/TVPqI75T0j8AwBE/TgAAAAAAAAABvwsAAJYBAAAiz/Fhr8bnP1QNyEsSe9I/AIAOP14AAAAAAAAAAcALAACWAQAAklvnp/7H5z+WVm36X5/SPwAAAj9eAAAAAAAAAAHBCwAAlgEAAJJb56f+x+c/Tr6htqC90j8AgPk+bgAAAAAAAAABwgsAAJYBAAAA6NztTcnnP3pEZYDU1dI/AIDZPn0AAAAAAAAAAcMLAACWAQAAbnTSM53K5z8b6bdX++fSPwCAyz59AAAAAAAAAAHECwAAlgEAAEqNvb87zec/9hzStRv30j8AAGo+fQAAAAAAAAABxQsAAJYBAAC6GbMFi87nP0dveyEvANM/AAAdPqwAAAAAAAAAAcYLAACWAQAAljKekSnR5z8M4LOaNQPTPwAA5D2sAAAAAAAAAAHHCwAAlgEAAMZveZwBNug/sZIGTyaV0T8AAHQ+AAAAAAAAAAAByAsAAJYBAAA0/G7iUDfoP+shztUfktE/AACnPhAAAAAAAAAAAckLAACWAQAAoohkKKA46D8nsZVcGY/RPwAAsT4QAAAAAAAAAAHKCwAAlgEAAKKIZCigOOg/J7GVXBmP0T8AgLg+EAAAAAAAAAABywsAAJYBAACiiGQooDjoPyexlVwZj9E/AADHPhAAAAAAAAAAAcwLAACWAQAANPxu4lA36D/rIc7VH5LRPwAAzD4gAAAAAAAAAAHNCwAAlgEAAOpWjhBjM+g/sZIGTyaV0T8AgNQ+IAAAAAAAAAABzgsAAJYBAAAwJbj4JS7oPzx0d0Ezm9E/AADYPi8AAAAAAAAAAc8LAACWAQAAdvPh4Ogo6D/GVegzQKHRPwCA3T4vAAAAAAAAAAHQCwAAlgEAAE41FoNcIug/F6iRn1Oq0T8AAOA+PwAAAAAAAAAB0QsAAJYBAAAmd0ol0BvoP2f6Ogtns9E/AADnPj8AAAAAAAAAAdILAACWAQAAALl+x0MV6D9FLlVph8LRPwAA6j4/AAAAAAAAAAHTCwAAlgEAAEaHqK8GEOg/5tKnQK7U0T8AgO4+TwAAAAAAAAAB1AsAAJYBAACOVdKXyQroP0voMpHb6dE/AIDwPk8AAAAAAAAAAdULAACWAQAAsDznCysI6D+y/b3hCP/RPwCA8j5eAAAAAAAAAAHWCwAAlgEAANQj/H+MBeg/3oOBqzwX0j8AgPM+XgAAAAAAAAAB1wsAAJYBAABklwY6PQToPwoKRXVwL9I/AAD3Pm4AAAAAAAAAAdgLAACWAQAA1CP8f4wF6D83kAg/pEfSPwCA+D5uAAAAAAAAAAHZCwAAlgEAAEKw8cXbBug/YxbMCNhf0j8AAP0+fQAAAAAAAAAB2gsAAJYBAACOVdKXyQroP8krV1kFddI/AID+Pn0AAAAAAAAAAdsLAACWAQAA2PqyabcO6D9q0KkwLIfSPwCAAz+NAAAAAAAAAAHcCwAAlgEAAAC5fsdDFeg/gJOLFUaT0j8AgAU/jQAAAAAAAAAB3QsAAJYBAAAmd0ol0BvoP9HlNIFZnNI/AAAHP40AAAAAAAAAAd4LAACWAQAAvsELyasj6D9cx6VzZqLSPwDABz+dAAAAAAAAAAHfCwAAlgEAAFQMzWyHK+g/XMelc2ai0j8AAAk/nQAAAAAAAAAB4AsAAJYBAADqVo4QYzPoP5ZWbfpfn9I/AIAJP50AAAAAAAAAAeELAACWAQAAEhVabu856D8LdfwHU5nSPwDACT+rAAAAAAAAAAHiCwAAlgEAAKZfGxLLQeg/9bEaIzmN0j8AAAo/qwAAAAAAAAAB4wsAAJYBAADQHedvV0joPxp+AMUYftI/AEAJP7sAAAAAAAAAAeQLAACWAQAAZGioEzNQ6D952a3t8WvSPwAACT+7AAAAAAAAAAHlCwAAlgEAAIwmdHG/Vug/EsQincRW0j8AAAk/ywAAAAAAAAAB5gsAAJYBAAC05D/PS13oP+Y9X9OQPtI/AAAJP+oAAAAAAAAAAecLAACWAQAAAIogoTlh6D+5t5sJXSbSPwBACD/qAAAAAAAAAAHoCwAAlgEAAEwvAXMnZeg/jTHYPykO0j8AAAg/6gAAAAAAAAAB6QsAAJYBAAAoSOz+xWfoPyccTe/7+NE/AMAGP+oAAAAAAAAAAeoLAACWAQAABGHXimRq6D/CBsKezuPRPwBABj/5AAAAAAAAAAHrCwAAlgEAAHLtzNCza+g/IWJvx6fR0T8AAAU/+QAAAAAAAAAB7AsAAJYBAADgecIWA23oP0UuVWmHwtE/AEAEPwkBAAAAAAAAAe0LAACWAQAATga4XFJu6D8ta3OEbbbRPwDAAT8JAQAAAAAAAAHuCwAAlgEAAL6SraKhb+g/F6iRn1Oq0T8AwAA/GQEAAAAAAAAB7wsAAJYBAAC+kq2ioW/oP8ZV6DNAodE/AAD8PhkBAAAAAAAAAfALAACWAQAALB+j6PBw6D88dHdBM5vRPwCA+T4ZAQAAAAAAAAHxCwAAlgEAAJqrmC5Acug/dgM/yCyY0T8AAPc+KAEAAAAAAAAB8gsAAJYBAAB2xIO63nToP3YDP8gsmNE/AAD2PigBAAAAAAAAAfMLAACWAQAAVN1uRn136D88dHdBM5vRPwAA9T4oAQAAAAAAAAH0CwAAlgEAAJ6CTxhre+g/AeWvujme0T8AAPQ+OAEAAAAAAAAB9QsAAJYBAADoJzDqWH/oP4zGIK1GpNE/AAD3PjgBAAAAAAAAAfYLAACWAQAAEub7R+WF6D8XqJGfU6rRPwCA+D5IAQAAAAAAAAH3CwAAlgEAADikx6VxjOg/ookCkmCw0T8AgPo+VwEAAAAAAAAB+AsAAJYBAAA8e36PnJXoP/Lbq/1zudE/AID7PmcBAAAAAAAAAfkLAACWAQAAQlI1ecee6D9FLlVph8LRPwCA+j5nAQAAAAAAAAH6CwAAlgEAALS14ahBqeg/W/E2TqHO0T8AAPo+dgEAAAAAAAAB+wsAAJYBAAAmGY7Yu7PoPzclUazB3dE/AAD5PnYBAAAAAAAAAfwLAACWAQAALPBEwua86D/WyaOD6O/RPwAA+D6GAQAAAAAAAAH9CwAAlgEAAMA6BmbCxOg/Pd8u1BUF0j8AAPg+hgEAAAAAAAAB/gsAAJYBAADo+NHDTsvoP6P0uSRDGtI/AAD4PoYBAAAAAAAAAf8LAACWAQAANJ6ylTzP6D/Sen3udjLSPwAA+D6WAQAAAAAAAAEADAAAlgEAAKIqqNuL0Og//ABBuKpK0j8AAPg+lgEAAAAAAAABAQwAAJYBAADGEb1P7c3oP+73PPvkZdI/AAD6PqUBAAAAAAAAAQIMAACWAQAADODmN7DI6D8afgDFGH7SPwAA+z6lAQAAAAAAAAEDDAAAlgEAAAgJME6Fv+g/RgTEjkyW0j8AAP8+tQEAAAAAAAABBAwAAJYBAAAmGY7Yu7PoP3OKh1iArtI/AEAAP7UBAAAAAAAAAQUMAACWAQAA2Jz2HKOm6D/ZnxKprcPSPwCA/z7FAQAAAAAAAAEGDAAAlgEAABqUaRs7mOg/ekRlgNTV0j8AgP4+xQEAAAAAAAABBwwAAJYBAABci9wZ04noPxvpt1f759I/AADbPtQBAAAAAAAAAQgMAACWAQAAwGlkjMx46D8xrJk8FfTSPwCAyj7UAQAAAAAAAAEJDAAAlgEAALi79rh2Zug/vI0KLyL60j8AAMI+5AEAAAAAAAABCgwAAJYBAADU9J1ZglHoPzGsmTwV9NI/AIC/PuQBAAAAAAAAAQsMAACWAQAAKmQzuY2h7D9CFI9VvYWyPwCAjT4AAAAAAAAAAAEMDAAAlgEAAC476qK4quw/voFE+CE9sj8AAMI+EAAAAAAAAAABDQwAAJYBAADobMC69a/sP5L7gC7uJLI/AIDNPhAAAAAAAAAAAQ4MAACWAQAAfreBXtG37D887/mahvSxPwAA1j4QAAAAAAAAAAEPDAAAlgEAADbpV3YOvew/JiwYtmzosT8AAOc+IAAAAAAAAAABEAwAAJYBAADyGi6OS8LsP/qlVOw40LE/AADtPiAAAAAAAAAAAREMAACWAQAAqkwEpojH7D/g4nIHH8SxPwCA+T4vAAAAAAAAAAESDAAAlgEAANQK0AMVzuw/4OJyBx/EsT8AgP4+LwAAAAAAAAABEwwAAJYBAACMPKYbUtPsPxBpNtFS3LE/AEACPz8AAAAAAAAAARQMAACWAQAARG58M4/Y7D9+OJ9J1BiyPwBAAz8/AAAAAAAAAAEVDAAAlgEAAJATXQV93Ow/QhSPVb2Fsj8AgAY/TwAAAAAAAAABFgwAAJYBAABIRTMduuHsPzZ2QivaCrM/AAAIP08AAAAAAAAAARcMAACWAQAAlOoT76fl7D+C5HyUXsCzPwDACT9PAAAAAAAAAAEYDAAAlgEAAN6P9MCV6ew/EJxcrDCatD8AgAo/XgAAAAAAAAABGQwAAJYBAAAqNdWSg+3sPwwjpTyEsLU/AIAMP14AAAAAAAAAARoMAACWAQAAdNq1ZHHx7D+4wvvzpie3PwBADT9uAAAAAAAAAAEbDAAAlgEAAL5/ljZf9ew/eCU0kOOquD8AwA4/fQAAAAAAAAABHAwAAJYBAAAKJXcITfnsP1JLThE6Oro/AIAPP30AAAAAAAAAAR0MAACWAQAAwlZNIIr+7D8qcWiSkMm7PwBAED99AAAAAAAAAAEeDAAAlgEAAOwUGX4WBe0/XKMJp06JvT8AwBA/jQAAAAAAAAABHwwAAJYBAAAW0+TbogvtP0yMBQ2/JL8/AMAQP40AAAAAAAAAASAMAACWAQAAOpGwOS8S7T/7FS7i8E3APwAAET+dAAAAAAAAAAEhDAAAlgEAAGRPfJe7GO0/vKL3WGj9wD8AQBA/nQAAAAAAAAABIgwAAJYBAAAcgVKv+B3tP8PHjBOfjsE/AAAQP50AAAAAAAAAASMMAACWAQAA1rIoxzUj7T8rSM/2rg3CPwBADT+sAAAAAAAAAAEkDAAAlgEAACBYCZkjJ+0/fQUw9aSAwj8AAAw/rAAAAAAAAAABJQwAAJYBAABs/elqESvtP7n/rg6B58I/AEAGP7wAAAAAAAAAASYMAACWAQAASBbV9q8t7T9UVdtQNjzDPwDAAz+8AAAAAAAAAAEnDAAAlgEAACYvwIJOMO0/2eclrtGEwz8AgOo+2wAAAAAAAAABKAwAAJYBAACUu7XInTHtP0a3jiZTwcM/AIDdPtsAAAAAAAAAASkMAACWAQAAlLu1yJ0x7T8U4qTHrevDPwAA1j7bAAAAAAAAAAEqDAAAlgEAACYvwIJOMO0/QGhokeEDxD8AANQ+2wAAAAAAAAABKwwAAJYBAABoVZGn8NXsPygXTsKmRnE/AICVPgAAAAAAAAAAASwMAACWAQAAAncJNffm7D+Y5TF0CIVwPwCAzD4EAAAAAAAAAAEtDAAAlgEAAHTatWRx8ew/mOUxdAiFcD8AANk+BAAAAAAAAAABLgwAAJYBAADCVk0giv7sP7AF86+XA24/AIDhPgQAAAAAAAAAAS8MAACWAQAAWqEOxGUG7T+wBfOvlwNuPwAA6j4UAAAAAAAAAAEwDAAAlgEAAM4Eu/PfEO0/sAXzr5cDbj8AAOw+FAAAAAAAAAABMQwAAJYBAACu9FxpqRztP/CiuhNbgGw/AIDtPiQAAAAAAAAAATIMAACWAQAAbP3pahEr7T9QQIJ3Hv1qPwAA7j4kAAAAAAAAAAEzDAAAlgEAAJiSbLLIOu0/kN1J2+F5aT8AgOo+MwAAAAAAAAABNAwAAJYBAAAytOQ/z0vtPxAY2aJoc2Y/AADpPjMAAAAAAAAAATUMAACWAQAAztVczdVc7T+QUmhq72xjPwCA4D5DAAAAAAAAAAE2DAAAlgEAAPhq3xSNbO0/0O8vzrLpYT8AgNw+QwAAAAAAAAABNwwAAJYBAAC2c2wW9XrtP9DvL86y6WE/AADUPkMAAAAAAAAAATgMAACWAQAAmGMOjL6G7T/Q7y/OsulhPwAA0D5TAAAAAAAAAAE5DAAAlgEAAJw6xXXpj+0/0O8vzrLpYT8AAMg+UwAAAAAAAAABOgwAAJYBAADE+JDTdZbtP5BSaGrvbGM/AADEPmIAAAAAAAAAATsMAACWAQAAEJ5xpWOa7T8QGNmiaHNmPwAAwD5iAAAAAAAAAAE8DAAAlgEAABCecaVjmu0/8KK6E1uAbD8AgL4+YgAAAAAAAAABPQwAAJYBAAAyhYYZxZftP4hIahBFCHI/AIDEPnIAAAAAAAAAAT4MAACWAQAAelOwAYiS7T+4cBPl+pF2PwCAxz5yAAAAAAAAAAE/DAAAlgEAAHR8+Rddie0/WMrYB0/dez8AANA+gQAAAAAAAAABQAwAAJYBAAACGU3o4n7tP7wqXbwg9YA/AIDTPpEAAAAAAAAAAUEMAACWAQAAIimrchlz7T/kCNwbaVyEPwCA2j6hAAAAAAAAAAFCDAAAlgEAAD45Cf1PZ+0/fM5MVOJihz8AAN4+oQAAAAAAAAABQwwAAJYBAABeSWeHhlvtP0R7r2WMCIo/AADnPqEAAAAAAAAAAUQMAACWAQAAWnKwnVtS7T8UKBJ3Nq6MPwAA6z6wAAAAAAAAAAFFDAAAlgEAAFab+bMwSe0/9NR0iOBTjz8AgPI+sAAAAAAAAAABRgwAAJYBAAAu3S1WpELtPzbNcuAsLZE/AAD2PrAAAAAAAAAAAUcMAACWAQAAdKtXPmc97T9GF51Vmk+SPwCA+j7AAAAAAAAAAAFIDAAAlgEAAJiSbLLIOu0/tm1OXm+ikz8AgPw+wAAAAAAAAAABSQwAAJYBAAC8eYEmKjjtP26r8T91lJQ/AID/PtAAAAAAAAAAAUoMAACWAQAAvHmBJio47T8m6ZQhe4aVPwCAAD/QAAAAAAAAAAFLDAAAlgEAAJiSbLLIOu0/5iY4A4F4lj8AQAA/3wAAAAAAAAABTAwAAJYBAADAUDgQVUHtP0ZYVFEfOpc/AAAAP98AAAAAAAAAAU0MAACWAQAAxCfv+X9K7T/+lfcyJSyYPwAA/z7+AAAAAAAAAAFODAAAlgEAAKYXkW9JVu0//rqM7Vu9mD8AAP4+/gAAAAAAAAABTwwAAJYBAABiIB5xsWTtP27sqDv6fpk/AID7Pv4AAAAAAAAAAVAMAACWAQAAIimrchlz7T/OHcWJmECaPwCA+j7+AAAAAAAAAAFRDAAAlgEAAN4xOHSBge0/Kk/h1zYCmz8AAPg+DgEAAAAAAAABUgwAAJYBAACcOsV16Y/tP96MhLk89Js/AID2Pg4BAAAAAAAAAVMMAACWAQAAfipn67Kb7T+iyiebQuacPwAA9z4eAQAAAAAAAAFUDAAAlgEAAIABHtXdpO0/BiHZoxc5nj8AgPc+HgEAAAAAAAABVQwAAJYBAAAYTN94uaztP75efIUdK58/AID3Pi0BAAAAAAAAAVYMAACWAQAA0H21kPax7T+Z2hZH+T6gPwAA+D4tAQAAAAAAAAFXDAAAlgEAAK6WoByVtO0/9wszlZcAoT8AAPw+PQEAAAAAAAABWAwAAJYBAACulqAclbTtP1U9T+M1wqE/AAD+Pj0BAAAAAAAAAVkMAACWAQAA9GTKBFiv7T/l9C77B5yiPwDABD89AQAAAAAAAAFaDAAAlgEAAIABHtXdpO0/nTLS3A2Ooz8AAAc/XAEAAAAAAAABWwwAAJYBAABUbJuNJpXtPwFk7iqsT6Q/AMAKP1wBAAAAAAAAAVwMAACWAQAA3jE4dIGB7T+3oZEMskGlPwAADD9cAQAAAAAAAAFdDAAAlgEAAIre6c49a+0/G9OtWlADpj8AQAw/XAEAAAAAAAABXgwAAJYBAADI/qXjqlPtP6WKjXIi3aY/AAAMP2wBAAAAAAAAAV8MAACWAQAACB9i+Bc87T8LvKnAwJ6nPwCA8z5sAQAAAAAAAAFgDAAAlgEAAIoNSPVHH+0/EeE+e/cvqD8AAOM+ewEAAAAAAAABYQwAAJYBAADCVk0giv7sP0OMl/9h2ag/AADYPnsBAAAAAAAAAWIMAACWAQAA/J9SS8zd7D8nK2nwZFKpPwAA1D6bAQAAAAAAAAFjDAAAlgEAABAAa6WdEbk/RYVgis5z5j8AAIw+AAAAAAAAAAABZAwAAJYBAACcnL51Iwe5P6i9/MZRdeY/AADAPg8AAAAAAAAAAWUMAACWAQAAEABrpZ0RuT9FhWCKznPmPwCAyz4PAAAAAAAAAAFmDAAAlgEAAJycvnUjB7k/RYVgis5z5j8AANQ+DwAAAAAAAAABZwwAAJYBAACcnL51Iwe5P0WFYIrOc+Y/AIDdPg8AAAAAAAAAAWgMAACWAQAAnJy+dSMHuT9FhWCKznPmPwAA4D4fAAAAAAAAAAFpDAAAlgEAAJycvnUjB7k/RYVgis5z5j8AgOQ+HwAAAAAAAAABagwAAJYBAACcnL51Iwe5P0WFYIrOc+Y/AIDmPh8AAAAAAAAAAWsMAACWAQAAnJy+dSMHuT9FhWCKznPmPwCA5T4fAAAAAAAAAAFsDAAAlgEAAJycvnUjB7k/4kzETUty5j8AgOQ+MgAAAAAAAAABbQwAAJYBAACcnL51Iwe5P38UKBHIcOY/AADlPjIAAAAAAAAAAW4MAACWAQAAEABrpZ0RuT8d3IvURG/mPwCA5T4yAAAAAAAAAAFvDAAAlgEAAIJjF9UXHLk/V2tTWz5s5j8AgOU+MgAAAAAAAAABcAwAAJYBAADajRxkhju5P1drU1s+bOY/AADmPjIAAAAAAAAAAXEMAACWAQAApBvOIm9luT/0Mrceu2rmPwAA5z5hAAAAAAAAAAFyDAAAlgEAAOAMLBHSmbk/L8J+pbRn5j8AgOc+YQAAAAAAAAABcwwAAJYBAAAg/on/NM65P8yJ4mgxZuY/AIDnPmEAAAAAAAAAAXQMAACWAQAAzFKUHRINuj8HGarvKmPmPwAA6D5xAAAAAAAAAAF1DAAAlgEAABBE8gt1Qbo/QahxdiRg5j8AgOY+cQAAAAAAAAABdgwAAJYBAAAw/KhZzIq6P95v1TmhXuY/AADmPpAAAAAAAAAAAXcMAACWAQAAVLRfpyPUuj/eb9U5oV7mPwAA2j6QAAAAAAAAAAF4DAAAlgEAAFgzb1RvMrs/3m/VOaFe5j8AANQ+oAAAAAAAAAABeQwAAJYBAADUFSsxNZu7P95v1TmhXuY/AICWPqAAAAAAAAAAAXoMAACWAQAAxFuTPXUOvD/eb9U5oV7mPwAAdj6gAAAAAAAAAAF7DAAAlgEAALSh+0m1gbw/3m/VOaFe5j8AAFY+vwAAAAAAAAABfAwAAJYBAAD4VEomuBnCP5XXCfbhfOY/AABvPgAAAAAAAAAAAX0MAACWAQAAzL/H3gAKwj++gN6ra4HmPwCAoz4QAAAAAAAAAAF+DAAAlgEAAFhcG6+G/8E/voDeq2uB5j8AgK0+EAAAAAAAAAABfwwAAJYBAACgKkWXSfrBPyC5eujuguY/AIC0Ph8AAAAAAAAAAYAMAACWAQAAoCpFl0n6wT8guXro7oLmPwAAwz4fAAAAAAAAAAGBDAAAlgEAAKAqRZdJ+sE/ILl66O6C5j8AAMg+HwAAAAAAAAABggwAAJYBAACgKkWXSfrBPyC5eujuguY/AIDRPh8AAAAAAAAAAYMMAACWAQAAoCpFl0n6wT8guXro7oLmPwCA1T4fAAAAAAAAAAGEDAAAlgEAAFhcG6+G/8E/ILl66O6C5j8AANY+HwAAAAAAAAABhQwAAJYBAADMv8feAArCPyC5eujuguY/AADWPi8AAAAAAAAAAYYMAACWAQAA+FRKJrgZwj++gN6ra4HmPwAA1z4vAAAAAAAAAAGHDAAAlgEAAJZNeZ3pM8I/W0hCb+h/5j8AgNc+TgAAAAAAAAABiAwAAJYBAAB8FNL83UjCP5XXCfbhfOY/AIDVPk4AAAAAAAAAAYkMAACWAQAAHA0BdA9jwj8zn225XnvmPwCA1D5OAAAAAAAAAAGKDAAAlgEAACxp3Bq7h8I/bS41QFh45j8AgMU+XgAAAAAAAAABiwwAAJYBAAD49o3Zo7HCP6i9/MZRdeY/AAC/Pm0AAAAAAAAAAYwMAACWAQAAwoQ/mIzbwj/iTMRNS3LmPwAAMj5tAAAAAAAAAAGNDAAAlgEAAIwS8VZ1BcM/fxQoEchw5j8AAK49mwAAAAAAAAABjgwAAJYBAAAS0ngtmzTDP7qj75fBbeY/AAAEPZsAAAAAAAAAAY8MAACWAQAASjGwAnCQxz/IrPNUh1LmPwAAdj4AAAAAAAAAAAGQDAAAlgEAANjNA9P1hcc/8VXIChFX5j8AAKk+EAAAAAAAAAABkQwAAJYBAACQ/9nqMovHP/FVyAoRV+Y/AACzPhAAAAAAAAAAAZIMAACWAQAABGOGGq2Vxz/xVcgKEVfmPwCAuj4QAAAAAAAAAAGTDAAAlgEAAARjhhqtlcc/8VXIChFX5j8AAL4+HwAAAAAAAAABlAwAAJYBAAB0xjJKJ6DHP/FVyAoRV+Y/AAC+Ph8AAAAAAAAAAZUMAACWAQAAWo2LqRu1xz/xVcgKEVfmPwCAuT4fAAAAAAAAAAGWDAAAlgEAAPyFuiBNz8c/8VXIChFX5j8AgLc+LwAAAAAAAAABlwwAAJYBAAAM4pXH+PPHPyvlj5EKVOY/AICCPj4AAAAAAAAAAZgMAACWAQAA1m9HhuEdyD8DPLvbgE/mPwAAVT4+AAAAAAAAAAGZDAAAlgEAAOjLIi2NQsg/FSKurPBH5j8AADk+XgAAAAAAAAABmgwAAJYBAACmSJ4lnDXMP8NkTa761OU/AABVPgAAAAAAAAAAAZsMAACWAQAAMuXx9SErzD8mnenqfdblPwAAkj4QAAAAAAAAAAGcDAAAlgEAAHizG97kJcw/idWFJwHY5T8AgJo+EAAAAAAAAAABnQwAAJYBAADAgUXGpyDMP+wNImSE2eU/AAChPhAAAAAAAAAAAZ4MAACWAQAAwIFFxqcgzD9ORr6gB9vlPwCArT4fAAAAAAAAAAGfDAAAlgEAAAhQb65qG8w/sX5a3Yrc5T8AALI+HwAAAAAAAAABoAwAAJYBAABMHpmWLRbMP3fvklaR3+U/AAC3Pi8AAAAAAAAAAaEMAACWAQAA3LrsZrMLzD88YMvPl+LlPwAAuT4vAAAAAAAAAAGiDAAAlgEAAGZXQDc5Acw/AtEDSZ7l5T8AgLk+LwAAAAAAAAABowwAAJYBAAD285MHv/bLP42ydDur6+U/AAC6Pj8AAAAAAAAAAaQMAACWAQAAyl4RwAfnyz9SI620se7lPwCAuD4/AAAAAAAAAAGlDAAAlgEAAFj7ZJCN3Ms/esyBajvz5T8AALg+TgAAAAAAAAABpgwAAJYBAAAqZuJI1szLP6N1ViDF9+U/AAC5Pk4AAAAAAAAAAacMAACWAQAA/tBfAR+9yz/LHivWTvzlPwCAuT5OAAAAAAAAAAGoDAAAlgEAANI73blnrcs/88f/i9gA5j8AALw+XgAAAAAAAAABqQwAAJYBAADudIRac5jLPxtx1EFiBeY/AAC9Pl4AAAAAAAAAAaoMAACWAQAABq4r+36Dyz+mUkU0bwvmPwAAwD5tAAAAAAAAAAGrDAAAlgEAACDn0puKbss/lGxSY/8S5j8AAME+bQAAAAAAAAABrAwAAJYBAAA8IHo8llnLP4KGX5KPGuY/AIDCPn0AAAAAAAAAAa0MAACWAQAAVlkh3aFEyz/S2Aj+oiPmPwCAwz59AAAAAAAAAAGuDAAAlgEAAHKSyH2tL8s/wPIVLTMr5j8AAMU+jQAAAAAAAAABrwwAAJYBAADUmZkGfBXLPxJFv5hGNOY/AIDFPo0AAAAAAAAAAbAMAACWAQAANKFqj0r7yj/FzwRB3T7mPwCAwz6NAAAAAAAAAAGxDAAAlgEAANp2ZQDc28o/eFpK6XNJ5j8AgMI+rAAAAAAAAAABsgwAAJYBAAA+fjaJqsHKPyvlj5EKVOY/AADDPqwAAAAAAAAAAbMMAACWAQAAoIUHEnmnyj/eb9U5oV7mPwCAwz6sAAAAAAAAAAG0DAAAlgEAAP6M2JpHjco/9DK3Hrtq5j8AgMA+vAAAAAAAAAABtQwAAJYBAAAaxn87U3jKPwr2mAPVduY/AAC/PrwAAAAAAAAAAbYMAACWAQAANP8m3F5jyj9bSEJv6H/mPwCAtT7LAAAAAAAAAAG3DAAAlgEAAE44znxqTso/q5rr2vuI5j8AALE+ywAAAAAAAAABuAwAAJYBAABqcXUddjnKP5m0+AmMkOY/AAAtPuoAAAAAAAAAAbkMAACWAQAAQNzy1b4pyj/qBqJ1n5nmPwAAuD3qAAAAAAAAAAG6DAAAlgEAAMp4RqZEH8o/2CCvpC+h5j8AADA96gAAAAAAAAABuwwAAJYBAABGWVPzwVzrP9zGKdQ56sc/AACgPAAAAAAAAAAAAbwMAACWAQAARllT88Fc6z+bfYQl7MXHPwAA4DwfAAAAAAAAAAG9DAAAlgEAACJyPn9gX+s/+tgxTsWzxz8AAPA8HwAAAAAAAAABvgwAAJYBAAD+iikL/2HrP85SboSRm8c/AADCPR8AAAAAAAAAAb8MAACWAQAA3qMUl51k6z+izKq6XYPHPwAAAD4vAAAAAAAAAAHADAAAlgEAAEowCt3sZes/AShY4zZxxz8AAE0+LwAAAAAAAAABwQwAAJYBAAC6vP8iPGfrP+tkdv4cZcc/AABuPi8AAAAAAAAAAcIMAACWAQAAltXqrtpp6z/WoZQZA1nHPwAAhz4vAAAAAAAAAAHDDAAAlgEAAHLu1Tp5bOs/S8AjJ/ZSxz8AAI0+LwAAAAAAAAABxAwAAJYBAADiesuAyG3rP8DesjTpTMc/AICRPj4AAAAAAAAAAcUMAACWAQAAUAfBxhdv6z81/UFC3EbHPwAAkz4+AAAAAAAAAAHGDAAAlgEAAL6TtgxncOs/qhvRT89Axz8AgJw+PgAAAAAAAAABxwwAAJYBAAAsIKxStnHrP6ob0U/PQMc/AICgPk4AAAAAAAAAAcgMAACWAQAAmqyhmAVz6z8fOmBdwjrHPwCAsz5OAAAAAAAAAAHJDAAAlgEAAAg5l95UdOs/lFjvarU0xz8AALw+XgAAAAAAAAABygwAAJYBAAB2xYwkpHXrP5RY72q1NMc/AIDXPl4AAAAAAAAAAcsMAACWAQAAdsWMJKR16z+UWO9qtTTHPwCA4z5eAAAAAAAAAAHMDAAAlgEAAORRgmrzdus/lFjvarU0xz8AAPY+XgAAAAAAAAABzQwAAJYBAABU3newQnjrPwZ3fnioLsc/AID9Pl4AAAAAAAAAAc4MAACWAQAAVN53sEJ46z8Gd354qC7HPwBABT9eAAAAAAAAAAHPDAAAlgEAAFTed7BCeOs/Bnd+eKguxz8AAAg/bQAAAAAAAAAB0AwAAJYBAADCam32kXnrPx86YF3COsc/AIAKP20AAAAAAAAAAdEMAACWAQAAMPdiPOF66z/WoZQZA1nHPwCACz9tAAAAAAAAAAHSDAAAlgEAADD3Yjzheus/La4brWqJxz8AAA4/rAAAAAAAAAAB0wwAAJYBAAAw92I84XrrPzsi1/wS2Mc/AAAPP7sAAAAAAAAAAdQMAACWAQAAMPdiPOF66z9iWXQx1TLIPwAAEz/LAAAAAAAAAAHVDAAAlgEAAJ6DWIIwfOs/KTVkPb6fyD8AwBQ/ywAAAAAAAAAB1gwAAJYBAAAMEE7If33rPwfUNS7BGMk/AMAWP8sAAAAAAAAAAdcMAACWAQAAepxDDs9+6z/hcgcfxJHJPwCAFz/bAAAAAAAAAAHYDAAAlgEAAOgoOVQegOs/S/NJAtQQyj8AwBc/2wAAAAAAAAAB2QwAAJYBAABYtS6abYHrP7FzjOXjj8o/AAAYP+oAAAAAAAAAAdoMAACWAQAANM4ZJgyE6z8b9M7I8w7LPwAAGD/qAAAAAAAAAAHbDAAAlgEAABDnBLKqhus/f3QRrAOOyz8AABg/+gAAAAAAAAAB3AwAAJYBAABcjOWDmIrrP9Mxcqr5AMw/AAAYP/oAAAAAAAAAAd0MAACWAQAAqDHGVYaO6z+ZDWK24m3MPwAAGD/6AAAAAAAAAAHeDAAAlgEAAIRKseEkkes/v0T/6qTIzD8AQBY/GQEAAAAAAAAB3wwAAJYBAADO75GzEpXrP0PXSUhAEc0/AIAVPxkBAAAAAAAAAeAMAACWAQAArAh9P7GX6z+xprLAwU3NPwCADj8ZAQAAAAAAAAHhDAAAlgEAAPitXRGfm+s/C7M5VCl+zT8AQAs/GQEAAAAAAAAB4gwAAJYBAABCUz7jjJ/rP0383gJ3os0/AID3PikBAAAAAAAAAeMMAACWAQAAjvgetXqj6z8DZBO/t8DNPwAA6j4pAQAAAAAAAAHkDAAAlgEAAEYq9cy3qOs/pQhmlt7SzT8AgI0+SAEAAAAAAAAB5QwAAJYBAABu6MAqRK/rPy/q1ojr2M0/AABJPkgBAAAAAAAAAeYMAACWAQAAlqaMiNC16z8ZJ/Wj0czNPwAAHT5IAQAAAAAAAAHnDAAAlgEAAIprBEJch+w/r/rUdTemyz8AAM0+AAAAAAAAAAAB6AwAAJYBAACKawRCXIfsP6/61HU3pss/AIAMPw8AAAAAAAAAAekMAACWAQAAimsEQlyH7D+v+tR1N6bLPwAAFT8PAAAAAAAAAAHqDAAAlgEAAIprBEJch+w/r/rUdTemyz8AABs/DwAAAAAAAAAB6wwAAJYBAACKawRCXIfsP6/61HU3pss/AEAhPx8AAAAAAAAAAewMAACWAQAAimsEQlyH7D/FvbZaUbLLPwDAIj8fAAAAAAAAAAHtDAAAlgEAAIprBEJch+w/24CYP2u+yz8AACM/HwAAAAAAAAAB7gwAAJYBAAAe3w78DIbsP3sl6xaS0Ms/AAAjPx8AAAAAAAAAAe8MAACWAQAAsFIZtr2E7D+nq67gxejLPwCAHT8vAAAAAAAAAAHwDAAAlgEAAEDGI3Bug+w/0zFyqvkAzD8AABs/PgAAAAAAAAAB8QwAAJYBAADSOS4qH4LsP3PWxIEgE8w/AAD1Pj4AAAAAAAAAAfIMAACWAQAA0jkuKh+C7D+JmaZmOh/MPwAA2D5OAAAAAAAAAAHzDAAAlgEAALBSGba9hOw/iZmmZjofzD8AgMg+TgAAAAAAAAAB9AwAAJYBAABohO/N+onsP3PWxIEgE8w/AIDDPk4AAAAAAAAAAfUMAACWAQAATO2L4No27T8ZwajtFVHIPwCArz4AAAAAAAAAAAH2DAAAlgEAAABIqw7tMu0/RUdst0lpyD8AAPA+DwAAAAAAAAAB9wwAAJYBAAAASKsO7TLtP3HNL4F9gcg/AID+Pg8AAAAAAAAAAfgMAACWAQAAlLu1yJ0x7T8/+EUi2KvIPwCABD8PAAAAAAAAAAH5DAAAlgEAAJS7tcidMe0/9V963hjKyD8AwAo/DwAAAAAAAAAB+gwAAJYBAACUu7XInTHtP9tNcmSNAMk/AIAMPx8AAAAAAAAAAfsMAACWAQAAJi/Agk4w7T9HHdvcDj3JPwBAED8fAAAAAAAAAAH8DAAAlgEAALaiyjz/Lu0/V5GWLLeLyT8AABI/LwAAAAAAAAAB/QwAAJYBAADcid+wYCztP2cFUnxf2sk/AMASPy8AAAAAAAAAAf4MAACWAQAA/nD0JMIp7T8BW36+FC/KPwAAEz8+AAAAAAAAAAH/DAAAlgEAAJDk/t5yKO0/m7CqAMqDyj8AQBI/PgAAAAAAAAABAA0AAJYBAACQ5P7ecijtP8PnRzWM3so/AAASPz4AAAAAAAAAAQENAACWAQAA/nD0JMIp7T/nHuVpTjnLPwAADD8+AAAAAAAAAAECDQAAlgEAANyJ37BgLO0/C1aCnhCUyz8AAAk/XQAAAAAAAAABAw0AAJYBAAAmL8CCTjDtP6erruDF6Ms/AID/Pl0AAAAAAAAAAQQNAACWAQAA4GCWmos17T+1H2owbjfMPwCA9z5dAAAAAAAAAAEFDQAAlgEAAHSrVz5nPe0/PbK0jQmAzD8AAOU+XQAAAAAAAAABBg0AAJYBAAB4gg4okkbtP6mBHQaLvMw/AADdPm0AAAAAAAAAAQcNAACWAQAAWnKwnVtS7T8BjqSZ8uzMPwCA0j5tAAAAAAAAAAEIDQAAlgEAABZ7PZ/DYO0/Q9dJSEARzT8AAM4+fQAAAAAAAAABCQ0AAJYBAADWg8qgK2/tP29dDRJ0Kc0/AADJPn0AAAAAAAAAAQoNAACWAQAAlIxXopN97T+FIO/2jTXNPwAAxz6MAAAAAAAAAAELDQAAlgEAAFCV5KP7i+0/hSDv9o01zT8AAMY+jAAAAAAAAAABDA0AAJYBAACgEXxfFJntP+N7nB9nI80/AADGPpwAAAAAAAAAAQ0NAACWAQAAgAEe1d2k7T+59dhVMwvNPwAAyT6cAAAAAAAAAAEODQAAlgEAAITY1L4Iru0/d6wzp+XmzD8AgMo+rAAAAAAAAAABDw0AAJYBAAAcI5Zi5LXtP6mBHQaLvMw/AIDNPqwAAAAAAAAAARANAACWAQAAROFhwHC87T/dVgdlMJLMPwAAzz67AAAAAAAAAAERDQAAlgEAAI6GQpJewO0/DSzxw9VnzD8AgNA+uwAAAAAAAAABEg0AAJYBAADaKyNkTMTtP7UfajBuN8w/AIDRPssAAAAAAAAAARMNAACWAQAAtkQO8OrG7T9dE+OcBgfMPwCA0D7LAAAAAAAAAAEUDQAAlgEAALZEDvDqxu0/kejM+6vcyz8AANA+2gAAAAAAAAABFQ0AAJYBAADaKyNkTMTtP0+fJ01euMs/AADRPtoAAAAAAAAAARYNAACWAQAAjoZCkl7A7T+ZN/OQHZrLPwCA0T7qAAAAAAAAAAEXDQAAlgEAANZUbHohu+0/9ZKgufaHyz8AANQ+6gAAAAAAAAABGA0AAJYBAABACqvWRbPtP/WSoLn2h8s/AADVPvoAAAAAAAAAARkNAACWAQAAOjP07Bqq7T9/dBGsA47LPwCA4D76AAAAAAAAAAEaDQAAlgEAAMjPR72gn+0/r/rUdTemyz8AAOY+CQEAAAAAAAABGw0AAJYBAADo36VH15PtP/FDeiSFyss/AIDyPgkBAAAAAAAAARwNAACWAQAAmGMOjL6G7T/TMXKq+QDMPwAA+D4ZAQAAAAAAAAEdDQAAlgEAALZzbBb1eu0/y+JLFYhDzD8AwAA/GQEAAAAAAAABHg0AAJYBAADWg8qgK2/tP1N1lnIjjMw/AMACPykBAAAAAAAAAR8NAACWAQAAYiAecbFk7T9LJnDdsc7MPwBABD8pAQAAAAAAAAEgDQAAlgEAAM7VXM3VXO0/Q9dJSEARzT8AwAQ/OAEAAAAAAAABIQ0AAJYBAAASpIa1mFftPyXFQc60R80/AEAEPzgBAAAAAAAAASINAACWAQAAyP6l46pT7T+B0chhHHjNPwAABD9IAQAAAAAAAAEjDQAAlgEAAHxZxRG9T+0/TfzeAneizT8AgPc+SAEAAAAAAAABJA0AAJYBAAB8WcURvU/tPwNkE7+3wM0/AADwPkgBAAAAAAAAASUNAACWAQAAyP6l46pT7T+lCGaW3tLNPwAAsz5XAQAAAAAAAAEmDQAAlgEAAF5JZ4eGW+0/u8tHe/jezT8AAJg+VwEAAAAAAAABJw0AAJYBAADSrBO3AGbtP6UIZpbe0s0/AACIPmcBAAAAAAAAASgNAACWAQAAspy1LMpx7T9jv8DnkK7NPwAAgj5nAQAAAAAAAAEpDQAAlgEAABrF2RXQTe4/EJwTM9+/xz8AgK8+AAAAAAAAAAABKg0AAJYBAAD43cShblDuPxCcEzPfv8c/AADwPg8AAAAAAAAAASsNAACWAQAAQoOlc1xU7j8QnBMz37/HPwCA/j4PAAAAAAAAAAEsDQAAlgEAAPy0e4uZWe4/EJwTM9+/xz8AgAQ/DwAAAAAAAAABLQ0AAJYBAADYzWYXOFzuPxCcEzPfv8c/AEALPx8AAAAAAAAAAS4NAACWAQAAJHNH6SVg7j8QnBMz37/HPwBADT8fAAAAAAAAAAEvDQAAlgEAANykHQFjZe4/EJwTM9+/xz8AwBA/LgAAAAAAAAABMA0AAJYBAACW1vMYoGruP4W6okDSucc/AAASPy4AAAAAAAAAATENAACWAQAAvpS/dixx7j9v98BbuK3HPwCAET8+AAAAAAAAAAEyDQAAlgEAAFTfgBoIee4/zlJuhJGbxz8AQBE/PgAAAAAAAAABMw0AAJYBAABYtjcEM4LuP6LMqrpdg8c/AAAMP04AAAAAAAAAATQNAACWAQAAXI3u7V2L7j/rZHb+HGXHPwDACT9OAAAAAAAAAAE1DQAAlgEAANDwmh3Yle4/qhvRT89Axz8AAAQ/TgAAAAAAAAABNg0AAJYBAABEVEdNUqDuP9rwuq50Fsc/AIABP10AAAAAAAAAATcNAACWAQAAtrfzfMyq7j8NxqQNGuzGPwAA+z5dAAAAAAAAAAE4DQAAlgEAACoboKxGte4/QJuObL/Bxj8AAPg+bQAAAAAAAAABOQ0AAJYBAACafkzcwL/uP/9R6b1xncY/AID2Pm0AAAAAAAAAAToNAACWAQAAnlUDxuvI7j9G6rQBMX/GPwAA9j59AAAAAAAAAAE7DQAAlgEAAKQsuq8W0u4/GmTxN/1mxj8AgPs+fQAAAAAAAAABPA0AAJYBAAA6d3tT8tnuPwWhD1PjWsY/AAD+PowAAAAAAAAAAT0NAACWAQAAYDVHsX7g7j96v55g1lTGPwCAAj+MAAAAAAAAAAE+DQAAlgEAABhnHcm75e4/BaEPU+Naxj8AAAQ/jwAAAAAAAAABPw0AAJYBAABkDP6aqenuPzAn0xwXc8Y/AIAHP58AAAAAAAAAAUANAACWAQAAQiXpJkjs7j//Uem9cZ3GPwAACT+fAAAAAAAAAAFBDQAAlgEAAEIl6SZI7O4/4T/hQ+bTxj8AQAo/rgAAAAAAAAABQg0AAJYBAADUmPPg+OruP/CznJOOIsc/AMAKP64AAAAAAAAAAUMNAACWAQAA+H8IVVro7j+4j4yfd4/HPwCADD++AAAAAAAAAAFEDQAAlgEAAKzaJ4Ns5O4/rPE/dZQUyD8AQA0/vgAAAAAAAAABRQ0AAJYBAABgNUexfuDuPxNyglikk8g/AMANP84AAAAAAAAAAUYNAACWAQAAFpBm35Dc7j8H1DUuwRjJPwAADj/OAAAAAAAAAAFHDQAAlgEAAMrqhQ2j2O4/V5GWLLeLyT8AAA4/3QAAAAAAAAABSA0AAJYBAADw0ZqBBNbuPx9thjig+Mk/AAAOP90AAAAAAAAAAUkNAACWAQAAErmv9WXT7j/PhZRfb1nKPwBACz/tAAAAAAAAAAFKDQAAlgEAAKQsuq8W0u4/gZ6ihj66yj8AAAo/7QAAAAAAAAABSw0AAJYBAAA0oMRpx9DuP6XVP7sAFcs/AID+Pv0AAAAAAAAAAUwNAACWAQAANKDEacfQ7j+zSfsKqWPLPwAA9T79AAAAAAAAAAFNDQAAlgEAADSgxGnH0O4/OdxFaESsyz8AgKs+DAEAAAAAAAABTg0AAJYBAAA0oMRpx9DuP6erruDF6Ms/AICKPgwBAAAAAAAAAU8NAACWAQAANKDEacfQ7j+JmaZmOh/MPwAAcD4cAQAAAAAAAAFQDQAAlgEAAKQsuq8W0u4/y+JLFYhDzD8AAGQ+HAEAAAAAAAABUQ0AAJYBAAAAXdROuq7uP+uXnNn6Iso/AIC0PgAAAAAAAAAAAVINAACWAQAAAF3UTrqu7j/rl5zZ+iLKPwCA9z4QAAAAAAAAAAFTDQAAlgEAAN51v9pYse4/d3kNzAcpyj8AAAM/EAAAAAAAAAABVA0AAJYBAAC6jqpm97PuPwFbfr4UL8o/AIAIPxAAAAAAAAAAAVUNAACWAQAAKhugrEa17j+NPO+wITXKPwCAET8fAAAAAAAAAAFWDQAAlgEAAJanlfKVtu4/Fx5goy47yj8AgBQ/HwAAAAAAAAABVw0AAJYBAAB0wIB+NLnuP6P/0JU7Qco/AIAYPx8AAAAAAAAAAVgNAACWAQAATtlrCtO77j8t4UGISEfKPwAAGj8fAAAAAAAAAAFZDQAAlgEAAAoLQiIQwe4/ucKyelVNyj8AAB0/LwAAAAAAAAABWg0AAJYBAACeVQPG68juP7nCsnpVTco/AAAePz8AAAAAAAAAAVsNAACWAQAAErmv9WXT7j+5wrJ6VU3KPwDAGj9OAAAAAAAAAAFcDQAAlgEAANDBPPfN4e4/LeFBiEhHyj8AQBk/TgAAAAAAAAABXQ0AAJYBAADYb6rKI/TuPxceYKMuO8o/AMANP04AAAAAAAAAAV4NAACWAQAAvjYDKhgJ7z/rl5zZ+iLKPwDACD9OAAAAAAAAAAFfDQAAlgEAADZxZkO9HO8/NTBoHboEyj8AAHk+bQAAAAAAAAABYA0AAJYBAAA+H9QWEy/vP/Pmwm5s4Mk/AADoPW0AAAAAAAAAAWENAACWAQAAtFk3MLhC7z8jvKzNEbbJPwAAGD1tAAAAAAAAAAFiDQAAlgEAAIyaYmhmO+w/XMelc2ai0j8AgLk+AAAAAAAAAAABYw0AAJYBAAAcDm0iFzrsP5ZWbfpfn9I/AID+Pg8AAAAAAAAAAWQNAACWAQAAjJpiaGY77D8iON7sbKXSPwDABj8PAAAAAAAAAAFlDQAAlgEAAIyaYmhmO+w/XMelc2ai0j8AQAw/DwAAAAAAAAABZg0AAJYBAAD6JliutTzsPyI43uxspdI/AAARPx8AAAAAAAAAAWcNAACWAQAA+iZYrrU87D+tGU/feavSPwAAEj8fAAAAAAAAAAFoDQAAlgEAAPomWK61POw/w9wwxJO30j8AQBM/HwAAAAAAAAABaQ0AAJYBAACMmmJoZjvsP58QSyK0xtI/AMATPy4AAAAAAAAAAWoNAACWAQAAHA5tIhc67D8FJtZy4dvSPwBAEz8uAAAAAAAAAAFrDQAAlgEAAK6Bd9zHOOw/vI0KLyL60j8AABM/PgAAAAAAAAABbA0AAJYBAABC9YGWeDfsP8RH6FZ2IdM/AIASPz4AAAAAAAAAAW0NAACWAQAA1GiMUCk27D9X4zZx107TPwAAEj8+AAAAAAAAAAFuDQAAlgEAANRojFApNuw/O9Eu90uF0z8AgBE/TgAAAAAAAAABbw0AAJYBAADUaIxQKTbsP24R0OjTxNM/AAARP04AAAAAAAAAAXANAACWAQAA1GiMUCk27D/d4DhhVQHUPwDADj9dAAAAAAAAAAFxDQAAlgEAAEL1gZZ4N+w/hT9pYNA61D8AwA0/XQAAAAAAAAABcg0AAJYBAACugXfcxzjsP95L8PM3a9Q/AEAKP20AAAAAAAAAAXMNAACWAQAAjJpiaGY77D82WHeHn5vUPwAACT9tAAAAAAAAAAF0DQAAlgEAAPomWK61POw/PhJVr/PC1D8AgAY/fQAAAAAAAAABdQ0AAJYBAABos030BD7sP7vqweQ65NQ/AIAFP30AAAAAAAAAAXYNAACWAQAAaLNN9AQ+7D+t4b0ndf/UPwCABD+MAAAAAAAAAAF3DQAAlgEAAGizTfQEPuw/2GeB8agX1T8AAAQ/jAAAAAAAAAABeA0AAJYBAABos030BD7sP7Sbm0/JJtU/AAAFP5wAAAAAAAAAAXkNAACWAQAAaLNN9AQ+7D/KXn004zLVPwCABT+cAAAAAAAAAAF6DQAAlgEAAGizTfQEPuw/BO5Eu9wv1T8AwAU/nAAAAAAAAAABew0AAJYBAAD6JliutTzsP+4qY9bCI9U/AEAJP7sAAAAAAAAAAXwNAACWAQAA+iZYrrU87D9OhhD/mxHVPwDACj+7AAAAAAAAAAF9DQAAlgEAAIyaYmhmO+w/0a2jyVTw1D8AQA4/ywAAAAAAAAABfg0AAJYBAACMmmJoZjvsPwODjSj6xdQ/AAAQP8sAAAAAAAAAAX8NAACWAQAAHA5tIhc67D/mBc4bjJLUPwDAEj/LAAAAAAAAAAGADQAAlgEAABwObSIXOuw/PKedHBFZ1D8AABQ/2gAAAAAAAAABgQ0AAJYBAAAcDm0iFzrsP5RIbR2WH9Q/AMAUP9oAAAAAAAAAAYINAACWAQAAjJpiaGY77D+al5OyB93TPwAAFT/qAAAAAAAAAAGDDQAAlgEAAPomWK61POw/3HWBznKX0z8AQBQ/6gAAAAAAAAABhA0AAJYBAADYP0M6VD/sP1fjNnHXTtM/AAAUP/oAAAAAAAAAAYUNAACWAQAAslguxvJB7D/SUOwTPAbTPwBAEj/6AAAAAAAAAAGGDQAAlgEAAG6KBN4vR+w/2Z8Sqa3D0j8AgBE/CQEAAAAAAAABhw0AAJYBAAAmvNr1bEzsP2rQqTAsh9I/AAARPwkBAAAAAAAAAYgNAACWAQAAUHqmU/lS7D9NU+ojvlPSPwAAET8ZAQAAAAAAAAGJDQAAlgEAAOTEZ/fUWuw/ubebCV0m0j8AQBA/GQEAAAAAAAABig0AAJYBAAB4DymbsGLsP3du9loPAtI/AAAQPygBAAAAAAAAAYsNAACWAQAAEFrqPoxq7D/CBsKezuPRPwBADj8oAQAAAAAAAAGMDQAAlgEAABYxoSi3c+w/W/E2TqHO0T8AgA0/OAEAAAAAAAABjQ0AAJYBAAAaCFgS4nzsP7hM5HZ6vNE/AAAMPzgBAAAAAAAAAY4NAACWAQAAsFIZtr2E7D+iiQKSYLDRPwBACz9MAQAAAAAAAAGPDQAAlgEAAEad2lmZjOw/F6iRn1Oq0T8AgAs/TAEAAAAAAAABkA0AAJYBAABsW6a3JZPsP1E3WSZNp9E/AMALP1sBAAAAAAAAAZENAACWAQAAlhlyFbKZ7D8XqJGfU6rRPwAACT9bAQAAAAAAAAGSDQAAlgEAAE5LSC3vnuw/Z/o6C2ez0T8AAAg/awEAAAAAAAABkw0AAJYBAACY8Cj/3KLsP329HPCAv9E/AEACP2sBAAAAAAAAAZQNAACWAQAAdgkUi3ul7D8hYm/Hp9HRPwCA/z57AQAAAAAAAAGVDQAAlgEAAHYJFIt7pew/h3f6F9Xm0T8AgPo+ewEAAAAAAAABlg0AAJYBAACY8Cj/3KLsP3du9loPAtI/AID4PooBAAAAAAAAAZcNAACWAQAATktILe+e7D8u1ioXUCDSPwAA+D6KAQAAAAAAAAGYDQAAlgEAACaNfM9imOw/5j1f05A+0j8AAPg+mgEAAAAAAAABmQ0AAJYBAACSQrsrh5DsP52lk4/RXNI/AAD6PpoBAAAAAAAAAZoNAACWAQAA+vf5h6uI7D+PnI/SC3jSPwAA+z6aAQAAAAAAAAGbDQAAlgEAAPQgQ56Af+w/uyJTnD+Q0j8AAPQ+uQEAAAAAAAABnA0AAJYBAABg1oH6pHfsPyI43uxspdI/AIDwPrkBAAAAAAAAAZ0NAACWAQAAyovAVslv7D/+a/hKjbTSPwAAmj65AQAAAAAAAAGeDQAAlgEAADRB/7LtZ+w/FC/aL6fA0j8AAGU+uQEAAAAAAAABnw0AAJYBAACe9j0PEmDsP58QSyK0xtI/AAA1PskBAAAAAAAAAaANAACWAQAAdDhysYVZ7D+fEEsitMbSPwAAJD7JAQAAAAAAAAGhDQAAlgEAAAz2GOJCRe0/U6IQuS8R0j8AAJk+AAAAAAAAAAABog0AAJYBAAB4gg4okkbtP40x2D8pDtI/AADSPg8AAAAAAAAAAaMNAACWAQAADPYY4kJF7T/IwJ/GIgvSPwCA3j4PAAAAAAAAAAGkDQAAlgEAAAz2GOJCRe0/Pd8u1BUF0j8AgOc+HwAAAAAAAAABpQ0AAJYBAAAM9hjiQkXtP3du9loPAtI/AAD7Ph8AAAAAAAAAAaYNAACWAQAAnGkjnPND7T/sjIVoAvzRPwAAAT8fAAAAAAAAAAGnDQAAlgEAAMBQOBBVQe0/nDrc/O7y0T8AAAY/HwAAAAAAAAABqA0AAJYBAADkN02Etj7tP4d3+hfV5tE/AAAIPy4AAAAAAAAAAakNAACWAQAACB9i+Bc87T9xtBgzu9rRPwDACT8uAAAAAAAAAAGqDQAAlgEAACoGd2x5Oe0/W/E2TqHO0T8AgAo/PgAAAAAAAAABqw0AAJYBAABM7Yvg2jbtP0UuVWmHwtE/AMAKPz4AAAAAAAAAAawNAACWAQAActSgVDw07T8ta3OEbbbRPwAACz9OAAAAAAAAAAGtDQAAlgEAACYvwIJOMO0/F6iRn1Oq0T8AgAs/TgAAAAAAAAABrg0AAJYBAABIFtX2ry3tP4zGIK1GpNE/AMALP04AAAAAAAAAAa8NAACWAQAAbP3pahEr7T/GVegzQKHRPwCADD9dAAAAAAAAAAGwDQAAlgEAAJDk/t5yKO0/xlXoM0Ch0T8AwAw/XQAAAAAAAAABsQ0AAJYBAACyyxNT1CXtP4zGIK1GpNE/AMAMP10AAAAAAAAAAbINAACWAQAAaCYzgeYh7T/cGMoYWq3RPwAADT9tAAAAAAAAAAGzDQAAlgEAAIoNSPVHH+0/8tur/XO50T8AgA0/bQAAAAAAAAABtA0AAJYBAACu9FxpqRztP5aA/tSay9E/AMANP30AAAAAAAAAAbUNAACWAQAAQGhnI1ob7T/8lYklyODRPwCADj+MAAAAAAAAAAG2DQAAlgEAAEBoZyNaG+0/JxxN7/v40T8AwA4/nAAAAAAAAAABtw0AAJYBAABAaGcjWhvtP1OiELkvEdI/AEAOP5wAAAAAAAAAAbgNAACWAQAAQGhnI1ob7T9/KNSCYynSPwAADj+rAAAAAAAAAAG5DQAAlgEAAK70XGmpHO0/5j1f05A+0j8AgA0/qwAAAAAAAAABug0AAJYBAACu9FxpqRztP4fisaq3UNI/AAANP6sAAAAAAAAAAbsNAACWAQAAHIFSr/gd7T9jFswI2F/SPwCADT/LAAAAAAAAAAG8DQAAlgEAAIoNSPVHH+0/s2h1dOto0j8AwA0/ywAAAAAAAAABvQ0AAJYBAABoJjOB5iHtPz5K5mb4btI/AMAMP8sAAAAAAAAAAb4NAACWAQAARD8eDYUk7T8+SuZm+G7SPwBADD/LAAAAAAAAAAG/DQAAlgEAACBYCZkjJ+0/edmt7fFr0j8AAAs/ywAAAAAAAAABwA0AAJYBAABs/elqESvtP2MWzAjYX9I/AEAKP88AAAAAAAAAAcENAACWAQAAtqLKPP8u7T+H4rGqt1DSPwAACT/PAAAAAAAAAAHCDQAAlgEAAABIqw7tMu0/5j1f05A+0j8AQAg/3wAAAAAAAAABww0AAJYBAABM7Yvg2jbtP38o1IJjKdI/AAAJP98AAAAAAAAAAcQNAACWAQAAmJJsssg67T/eg4GrPBfSPwCACT/vAAAAAAAAAAHFDQAAlgEAAOQ3TYS2Pu0/d272Wg8C0j8AAAs/7wAAAAAAAAABxg0AAJYBAADAUDgQVUHtP9bJo4Po79E/AIALP/4AAAAAAAAAAccNAACWAQAAnGkjnPND7T/8lYklyODRPwAADz/+AAAAAAAAAAHIDQAAlgEAAAz2GOJCRe0/5tKnQK7U0T8AwBA/DgEAAAAAAAAByQ0AAJYBAAB4gg4okkbtP5aA/tSay9E/AIARPw4BAAAAAAAAAcoNAACWAQAA5g4EbuFH7T/QD8ZblMjRPwAAEj8dAQAAAAAAAAHLDQAAlgEAAOYOBG7hR+0/0A/GW5TI0T8AgBI/HQEAAAAAAAABzA0AAJYBAADmDgRu4UftPyFib8en0dE/AMASPy0BAAAAAAAAAc0NAACWAQAA5g4EbuFH7T/8lYklyODRPwBAEj8tAQAAAAAAAAHODQAAlgEAAOYOBG7hR+0/YasUdvX10T8AABI/PQEAAAAAAAABzw0AAJYBAABWm/mzMEntP40x2D8pDtI/AMAQP0wBAAAAAAAAAdANAACWAQAAMrTkP89L7T+5t5sJXSbSPwBAED9MAQAAAAAAAAHRDQAAlgEAAHxZxRG9T+0/5j1f05A+0j8AQAg/TAEAAAAAAAAB0g0AAJYBAAA4i5sp+lTtP01T6iO+U9I/AMAEP1wBAAAAAAAAAdMNAACWAQAAXklnh4Zb7T/u9zz75GXSPwCA5z5cAQAAAAAAAAHUDQAAlgEAAPSTKCtiY+0/yStXWQV10j8AgNg+ewEAAAAAAAAB1Q0AAJYBAACK3unOPWvtP1QNyEsSe9I/AABBPnsBAAAAAAAAAdYNAACWAQAAjrWguGh07T/f7jg+H4HSPwAAqj2aAQAAAAAAAAHXDQAAlgEAAFoU9FBH6u0/Ee6zd/+C0T8AALI+AAAAAAAAAAAB2A0AAJYBAABaFPRQR+rtPxHus3f/gtE/AAD0PhAAAAAAAAAAAdkNAACWAQAAWhT0UEfq7T9LfXv++H/RPwBAAT8QAAAAAAAAAAHaDQAAlgEAAFoU9FBH6u0/S317/vh/0T8AgAY/EAAAAAAAAAAB2w0AAJYBAABaFPRQR+rtP0t9e/74f9E/AMALPxAAAAAAAAAAAdwNAACWAQAAWhT0UEfq7T9LfXv++H/RPwAADT8gAAAAAAAAAAHdDQAAlgEAAFoU9FBH6u0/S317/vh/0T8AAA0/IAAAAAAAAAAB3g0AAJYBAABaFPRQR+rtPxHus3f/gtE/AAANPyAAAAAAAAAAAd8NAACWAQAA7If+Cvjo7T/WXuzwBYbRPwBACj8gAAAAAAAAAAHgDQAAlgEAAA5vE39Z5u0/nM8kagyJ0T8AAAk/LwAAAAAAAAAB4Q0AAJYBAAAyVijzuuPtPyexlVwZj9E/AIAHPy8AAAAAAAAAAeINAACWAQAAVj09Zxzh7T+xkgZPJpXRPwAABz8/AAAAAAAAAAHjDQAAlgEAAOiwRyHN3+0/PHR3QTOb0T8AAAc/PwAAAAAAAAAB5A0AAJYBAAB4JFLbfd7tP4zGIK1GpNE/AAAHPz8AAAAAAAAAAeUNAACWAQAACphclS7d7T/cGMoYWq3RPwAABz9PAAAAAAAAAAHmDQAAlgEAAJ4LZ0/f2+0/8tur/XO50T8AAAc/TwAAAAAAAAAB5w0AAJYBAAAuf3EJkNrtPwufjeKNxdE/AIAHP14AAAAAAAAAAegNAACWAQAALn9xCZDa7T/m0qdArtTRPwDABz9uAAAAAAAAAAHpDQAAlgEAAC5/cQmQ2u0/wgbCns7j0T8AgAg/bgAAAAAAAAAB6g0AAJYBAAAuf3EJkNrtP9bJo4Po79E/AMAIP30AAAAAAAAAAesNAACWAQAALn9xCZDa7T+y/b3hCP/RPwBACD99AAAAAAAAAAHsDQAAlgEAAC5/cQmQ2u0/yMCfxiIL0j8AAAg/jQAAAAAAAAAB7Q0AAJYBAACeC2dP39vtP96Dgas8F9I/AMAGP40AAAAAAAAAAe4NAACWAQAACphclS7d7T/0RmOQViPSPwBABj+dAAAAAAAAAAHvDQAAlgEAAOiwRyHN3+0/CgpFdXAv0j8AwAI/nQAAAAAAAAAB8A0AAJYBAAAyVijzuuPtP1xc7uCDONI/AAABP6wAAAAAAAAAAfENAACWAQAADm8Tf1nm7T/mPV/TkD7SPwAA/D6sAAAAAAAAAAHyDQAAlgEAAMag6ZaW6+0/rK6XTJdB0j8AgPA+vAAAAAAAAAAB8w0AAJYBAACC0r+u0/DtP3Ef0MWdRNI/AIDrPrwAAAAAAAAAAfQNAACWAQAAOgSWxhD27T9xH9DFnUTSPwCA0T7aAAAAAAAAAAH1DQAAlgEAAPQ1bN5N++0/rK6XTJdB0j8AAMY+2gAAAAAAAAAB9g0AAJYBAAAc9Dc82gHuPyLNJlqKO9I/AABJPvkAAAAAAAAAAfcNAACWAQAAQrIDmmYI7j/Sen3udjLSPwAA5D35AAAAAAAAAAH4DQAAlgEAAGxwz/fyDu4/ubebCV0m0j8AAIA9GAEAAAAAAAAB+Q0AAJYBAADoUovUuHfuP2EceJ2pmM8/AACcPgAAAAAAAAAAAfoNAACWAQAA6FKL1Lh37j9331mCw6TPPwCA1T4QAAAAAAAAAAH7DQAAlgEAAFTfgBoIee4/AcHKdNCqzz8AgOI+EAAAAAAAAAAB/A0AAJYBAABU34AaCHnuPy1Hjj4Ew88/AIDrPhAAAAAAAAAAAf0NAACWAQAAVN+AGgh57j9ZzVEIONvPPwAA/j4QAAAAAAAAAAH+DQAAlgEAAOhSi9S4d+4/nRb3toX/zz8AQAI/IAAAAAAAAAAB/w0AAJYBAAAKOqBIGnXuP0CCdx79GtA/AAAHPyAAAAAAAAAAAQAOAACWAQAALCG1vHty7j+8WuRTRDzQPwAACT8vAAAAAAAAAAEBDgAAlgEAAHTv3qQ+be4/xBTCe5hj0D8AwAo/LwAAAAAAAAABAg4AAJYBAAC6vQiNAWjuP1ewEJb5kNA/AIALPz8AAAAAAAAAAQMOAACWAQAAAowydcRi7j8k2yY3VLvQPwDACz8/AAAAAAAAAAEEDgAAlgEAAEZaXF2HXe4/uHZ1UbXo0D8AAAw/PwAAAAAAAAABBQ4AAJYBAACOKIZFSljuP78wU3kJENE/AIANP04AAAAAAAAAAQYOAACWAQAA1vavLQ1T7j/G6jChXTfRPwBADj9OAAAAAAAAAAEHDgAAlgEAABrF2RXQTe4/z6QOybFe0T8AwA4/XgAAAAAAAAABCA4AAJYBAADOH/lD4knuP9Ze7PAFhtE/AAAPP14AAAAAAAAAAQkOAACWAQAAhHoYcvRF7j/cGMoYWq3RPwBADD9uAAAAAAAAAAEKDgAAlgEAAKphLeZVQ+4/5tKnQK7U0T8AAAs/bgAAAAAAAAABCw4AAJYBAADKSEJat0DuPyccTe/7+NE/AIADP30AAAAAAAAAAQwOAACWAQAA8C9Xzhg+7j+j9LkkQxrSPwBAAD+NAAAAAAAAAAENDgAAlgEAABIXbEJ6O+4/XFzu4IM40j8AgOI+jQAAAAAAAAABDg4AAJYBAAA2/oC22zjuP4fisaq3UNI/AIDVPo0AAAAAAAAAAQ8OAACWAQAAyHGLcIw37j8ohwSC3mLSPwCAzz68AAAAAAAAAAEQDgAAlgEAAFrllSo9Nu4/edmt7fFr0j8AgM0+vAAAAAAAAAABEQ4AAJYBAADYngjxLajuP3BJYaDYcNE/AICjPgAAAAAAAAAAARIOAACWAQAASCv+Nn2p7j9wSWGg2HDRPwAA4D4PAAAAAAAAAAETDgAAlgEAALa383zMqu4/NbqZGd9z0T8AgO0+DwAAAAAAAAABFA4AAJYBAACS0N4Ia63uPzW6mRnfc9E/AID3Pg8AAAAAAAAAARUOAACWAQAAktDeCGut7j81upkZ33PRPwBAAT8fAAAAAAAAAAEWDgAAlgEAAJLQ3ghrre4/NbqZGd9z0T8AwAI/HwAAAAAAAAABFw4AAJYBAACS0N4Ia63uP/sq0pLldtE/AIADPy8AAAAAAAAAARgOAACWAQAAIkTpwhus7j/7KtKS5XbRPwAABD8vAAAAAAAAAAEZDgAAlgEAAEgr/jZ9qe4/+yrSkuV20T8AQAI/LwAAAAAAAAABGg4AAJYBAABqEhOr3qbuP/sq0pLldtE/AIABPz4AAAAAAAAAARsOAACWAQAAHm0y2fCi7j/AmwoM7HnRPwAAAT8+AAAAAAAAAAEcDgAAlgEAANTHUQcDn+4/wJsKDOx50T8AAAE/PgAAAAAAAAABHQ4AAJYBAACIInE1FZvuP8CbCgzsedE/AAABPz4AAAAAAAAAAR4OAACWAQAAPn2QYyeX7j+GDEOF8nzRPwAAAT9OAAAAAAAAAAEfDgAAlgEAAPLXr5E5k+4/S317/vh/0T8AAAE/TgAAAAAAAAABIA4AAJYBAACoMs+/S4/uP9Ze7PAFhtE/AAABP14AAAAAAAAAASEOAACWAQAAXI3u7V2L7j9hQF3jEozRPwCAAT9eAAAAAAAAAAEiDgAAlgEAABDoDRxwh+4/sZIGTyaV0T8AwAE/bQAAAAAAAAABIw4AAJYBAAA2zyKQ0YTuP8ZV6DNAodE/AIACP20AAAAAAAAAASQOAACWAQAAWLY3BDOC7j+iiQKSYLDRPwDAAj99AAAAAAAAAAElDgAAlgEAAH6dTHiUf+4/RS5VaYfC0T8AwAI/fQAAAAAAAAABJg4AAJYBAACghGHs9XzuP6xD4Lm019E/AAADP4wAAAAAAAAAAScOAACWAQAAMvhrpqZ77j8RWWsK4uzRPwAAAz+MAAAAAAAAAAEoDgAAlgEAADL4a6ame+4/d272Wg8C0j8AAAM/nAAAAAAAAAABKQ4AAJYBAACghGHs9XzuPxgTSTI2FNI/AAADP6wAAAAAAAAAASoOAACWAQAADBFXMkV+7j+5t5sJXSbSPwAAAz+sAAAAAAAAAAErDgAAlgEAAOwpQr7jgO4/l+u1Z3010j8AwAE/rAAAAAAAAAABLA4AAJYBAADIQi1KgoPuP3Ef0MWdRNI/AEABP7sAAAAAAAAAAS0OAACWAQAAEOgNHHCH7j/CcXkxsU3SPwCA/j67AAAAAAAAAAEuDgAAlgEAAPAA+acOiu4/TVPqI75T0j8AAP0+ywAAAAAAAAABLw4AAJYBAAA6ptl5/I3uPxLEIp3EVtI/AAD6PssAAAAAAAAAATAOAACWAQAA8tevkTmT7j9NU+ojvlPSPwCA+D7LAAAAAAAAAAExDgAAlgEAAK4Jhql2mO4/wnF5MbFN0j8AAPY+2wAAAAAAAAABMg4AAJYBAABmO1zBs53uP3Ef0MWdRNI/AID0PtsAAAAAAAAAATMOAACWAQAAHm0y2fCi7j+X67VnfTXSPwAA8z7qAAAAAAAAAAE0DgAAlgEAANieCPEtqO4/9EZjkFYj0j8AAPI+6gAAAAAAAAABNQ4AAJYBAAAAXdROuq7uP40x2D8pDtI/AIDuPvoAAAAAAAAAATYOAACWAQAAuo6qZvez7j8nHE3v+/jRPwAA7T76AAAAAAAAAAE3DgAAlgEAAHTAgH40ue4//JWJJcjg0T8AAOw+CQEAAAAAAAABOA4AAJYBAAAu8laWcb7uP5aA/tSay9E/AADsPhkBAAAAAAAAATkOAACWAQAAeJc3aF/C7j8ta3OEbbbRPwAA7D4ZAQAAAAAAAAE6DgAAlgEAADDJDYCcx+4/xlXoM0Ch0T8AAOw+KQEAAAAAAAABOw4AAJYBAAB8bu5RisvuPyexlVwZj9E/AADvPikBAAAAAAAAATwOAACWAQAAxhPPI3jP7j9LfXv++H/RPwCA8D44AQAAAAAAAAE9DgAAlgEAAKQsuq8W0u4/cElhoNhw0T8AAPY+OAEAAAAAAAABPg4AAJYBAACARaU7tdTuP1qGf7u+ZNE/AAD4PkgBAAAAAAAAAT8OAACWAQAAXF6Qx1PX7j/PpA7JsV7RPwCA+j5IAQAAAAAAAAFADgAAlgEAADp3e1Py2e4/RMOd1qRY0T8AgPs+WAEAAAAAAAABQQ4AAJYBAACGHFwl4N3uP35SZV2eVdE/AID4PlgBAAAAAAAAAUIOAACWAQAA0ME8983h7j9+UmVdnlXRPwAA9z5nAQAAAAAAAAFDDgAAlgEAAIrzEg8L5+4/flJlXZ5V0T8AAPY+ZwEAAAAAAAABRA4AAJYBAACwsd5sl+3uP0TDndakWNE/AAD2PncBAAAAAAAAAUUOAACWAQAA2G+qyiP07j/PpA7JsV7RPwCA9D53AQAAAAAAAAFGDgAAlgEAAAAudiiw+u4/WoZ/u75k0T8AAPQ+hgEAAAAAAAABRw4AAJYBAAAm7EGGPAHvP6rYKCfSbdE/AAD0PoYBAAAAAAAAAUgOAACWAQAAvjYDKhgJ7z/AmwoM7HnRPwAA9D6WAQAAAAAAAAFJDgAAlgEAAOb0zoekD+8/1l7s8AWG0T8AAPQ+lgEAAAAAAAABSg4AAJYBAACeJqWf4RTvP7GSBk8mldE/AAD0PqYBAAAAAAAAAUsOAACWAQAA6suFcc8Y7z9RN1kmTafRPwCA8j6mAQAAAAAAAAFMDgAAlgEAAMjkcP1tG+8/8tur/XO50T8AAPI+tQEAAAAAAAABTQ4AAJYBAADI5HD9bRvvP1vxNk6hztE/AID2PrUBAAAAAAAAAU4OAACWAQAA6suFcc8Y7z+Hd/oX1ebRPwAA+D61AQAAAAAAAAFPDgAAlgEAADKar1mSE+8/d272Wg8C0j8AAAE/xQEAAAAAAAABUA4AAJYBAACaT+61tgvvP2ll8p1JHdI/AEADP8UBAAAAAAAAAVEOAACWAQAAul9MQO3/7j9cXO7ggzjSPwCABT/VAQAAAAAAAAFSDgAAlgEAAGrjtITU8u4/TVPqI75T0j8AgAY/1QEAAAAAAAABUw4AAJYBAACs2ieDbOTuP3nZre3xa9I/AADoPuQBAAAAAAAAAVQOAACWAQAAgEWlO7XU7j/f7jg+H4HSPwCA1z7kAQAAAAAAAAFVDgAAlgEAAJp+TNzAv+4/gJOLFUaT0j8AAM0+9AEAAAAAAAABVg4AAJYBAABIK/42fanuPwt1/AdTmdI/AADKPvQBAAAAAAAACw=="/>
</p:tagLst>
</file>

<file path=ppt/tags/tag67.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15345|recordLength=115399|start=0|end=115345|audioFormat={00001610-0000-0010-8000-00AA00389B71}|audioRate=44100|muted=false|volume=0.8|fadeIn=0|fadeOut=0|videoFormat={34363248-0000-0010-8000-00AA00389B71}|videoRate=15|videoWidth=256|videoHeight=256"/>
</p:tagLst>
</file>

<file path=ppt/tags/tag68.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CEAAAAlAAAABwMAAAAAAQAAAEAAAAAECUlua0F0b21WMQIAAAAJBAAAAAkFAAAACQYAAAAJBwAAAAkIAAAACQkAAAAJCgAAAAkLAAAACQwAAAAJDQAAAAkOAAAACQ8AAAAJEAAAAAkRAAAACRIAAAAJEwAAAAkUAAAACRUAAAAJFgAAAAkXAAAACRgAAAAJGQAAAAkaAAAACRsAAAAJHAAAAAkdAAAACR4AAAAJHwAAAAkgAAAACSEAAAAJIgAAAAkjAAAACSQAAAANHwUEAAAAC1BlblN0cm9rZVYxBAAAAApBdHRyaWJ1dGVzBVRyYWNlCVN0YXJ0VGltZQRUeXBlBAQABA9QZW5BdHRyaWJ1dGVzVjECAAAACklua1RyYWNlVjECAAAAEAxBY3Rpb25UeXBlVjECAAAAAgAAAAklAAAACSYAAADuhQAAAAAAAAXZ////DEFjdGlvblR5cGVWMQEAAAAHdmFsdWVfXwAIAgAAAAAAAAABBQAAAAQAAAAJKAAAAAkpAAAA2pkAAAAAAAAB1v///9n///8AAAAAAQYAAAAEAAAACSsAAAAJLAAAAAObAAAAAAAAAdP////Z////AAAAAAEHAAAABAAAAAkuAAAACS8AAABBngAAAAAAAAHQ////2f///wAAAAABCAAAAAQAAAAJMQAAAAkyAAAAWp8AAAAAAAABzf///9n///8AAAAAAQkAAAAEAAAACTQAAAAJNQAAABqgAAAAAAAAAcr////Z////AAAAAAEKAAAABAAAAAk3AAAACTgAAAASogAAAAAAAAHH////2f///wAAAAABCwAAAAQAAAAJOgAAAAk7AAAAzqIAAAAAAAABxP///9n///8AAAAAAQwAAAAEAAAACT0AAAAJPgAAAF+oAAAAAAAAAcH////Z////AAAAAAENAAAABAAAAAlAAAAACUEAAABXqgAAAAAAAAG+////2f///wAAAAABDgAAAAQAAAAJQwAAAAlEAAAAtq0AAAAAAAABu////9n///8AAAAAAQ8AAAAEAAAACUYAAAAJRwAAAJjMAAAAAAAAAbj////Z////AAAAAAEQAAAABAAAAAlJAAAACUoAAACDzQAAAAAAAAG1////2f///wAAAAABEQAAAAQAAAAJTAAAAAlNAAAAefoAAAAAAAABsv///9n///8AAAAAARIAAAAEAAAACU8AAAAJUAAAABn9AAAAAAAAAa/////Z////AAAAAAETAAAABAAAAAlSAAAACVMAAADO/gAAAAAAAAGs////2f///wAAAAABFAAAAAQAAAAJVQAAAAlWAAAAbRQBAAAAAAABqf///9n///8AAAAAARUAAAAEAAAACVgAAAAJWQAAAOIvAQAAAAAAAab////Z////AAAAAAEWAAAABAAAAAlbAAAACVwAAADhMAEAAAAAAAGj////2f///wAAAAABFwAAAAQAAAAJXgAAAAlfAAAAvjMBAAAAAAABoP///9n///8AAAAAARgAAAAEAAAACWEAAAAJYgAAAMY1AQAAAAAAAZ3////Z////AAAAAAEZAAAABAAAAAlkAAAACWUAAAB4OAEAAAAAAAGa////2f///wAAAAABGgAAAAQAAAAJZwAAAAloAAAAojkBAAAAAAABl////9n///8AAAAAARsAAAAEAAAACWoAAAAJawAAAJVTAQAAAAAAAZT////Z////AAAAAAEcAAAABAAAAAltAAAACW4AAABDgwEAAAAAAAGR////2f///wAAAAABHQAAAAQAAAAJcAAAAAlxAAAAU5ABAAAAAAABjv///9n///8AAAAAAR4AAAAEAAAACXMAAAAJdAAAAOCUAQAAAAAAAYv////Z////AAAAAAEfAAAABAAAAAl2AAAACXcAAAAQmwEAAAAAAAGI////2f///wAAAAABIAAAAAQAAAAJeQAAAAl6AAAA2aEBAAAAAAABhf///9n///8AAAAAASEAAAAEAAAACXwAAAAJfQAAAPujAQAAAAAAAYL////Z////AAAAAAEiAAAABAAAAAl/AAAACYAAAADvpQEAAAAAAAF/////2f///wAAAAABIwAAAAQAAAAJggAAAAmDAAAAKKcBAAAAAAABfP///9n///8AAAAAASQAAAAEAAAACYUAAAAJhgAAAHioAQAAAAAAAXn////Z////AAAAAAUlAAAAD1BlbkF0dHJpYnV0ZXNWMQoAAAAHX2NvbG9yQQdfY29sb3JSB19jb2xvckcHX2NvbG9yQgpGaXRUb0N1cnZlBkhlaWdodA5JZ25vcmVQcmVzc3VyZQ1Jc0hpZ2hsaWdodGVyBVNoYXBlBVdpZHRoAAAAAAAAAAAEAAICAgIBBgEBDEJydXNoU2hhcGVWMQIAAAAGAgAAAP9wMKAAAAAAAAAACEAAAAV4////DEJydXNoU2hhcGVWMQEAAAAHdmFsdWVfXwAIAgAAAAEAAAAAAAAAAAAIQAUmAAAACklua1RyYWNlVjEDAAAADUxpc3RgMStfaXRlbXMMTGlzdGAxK19zaXplD0xpc3RgMStfdmVyc2lvbgQAABhTaGFyZWQuSW5raW5nLklua1BvaW50W10CAAAACAgCAAAACYkAAAB+AAAAfgAAAAEoAAAAJQAAAP9wMKAAAAAAAAAACEAAAAF2////eP///wEAAAAAAAAAAAAIQAEpAAAAJgAAAAmLAAAAGAAAABgAAAABKwAAACUAAAD/cDCgAAAAAAAAAAhAAAABdP///3j///8BAAAAAAAAAAAACEABLAAAACYAAAAJjQAAADYAAAA2AAAAAS4AAAAlAAAA/3AwoAAAAAAAAAAIQAAAAXL///94////AQAAAAAAAAAAAAhAAS8AAAAmAAAACY8AAAAVAAAAFQAAAAExAAAAJQAAAP9wMKAAAAAAAAAACEAAAAFw////eP///wEAAAAAAAAAAAAIQAEyAAAAJgAAAAmRAAAACQAAAAkAAAABNAAAACUAAAD/cDCgAAAAAAAAAAhAAAABbv///3j///8BAAAAAAAAAAAACEABNQAAACYAAAAJkwAAADgAAAA4AAAAATcAAAAlAAAA/3AwoAAAAAAAAAAIQAAAAWz///94////AQAAAAAAAAAAAAhAATgAAAAmAAAACZUAAAALAAAACwAAAAE6AAAAJQAAAP9wMKAAAAAAAAAACEAAAAFq////eP///wEAAAAAAAAAAAAIQAE7AAAAJgAAAAmXAAAADAAAAAwAAAABPQAAACUAAAD/cDCgAAAAAAAAAAhAAAABaP///3j///8BAAAAAAAAAAAACEABPgAAACYAAAAJmQAAADUAAAA1AAAAAUAAAAAlAAAA/3AwoAAAAAAAAAAIQAAAAWb///94////AQAAAAAAAAAAAAhAAUEAAAAmAAAACZsAAABfAAAAXwAAAAFDAAAAJQAAAP9wMKAAAAAAAAAACEAAAAFk////eP///wEAAAAAAAAAAAAIQAFEAAAAJgAAAAmdAAAANAAAADQAAAABRgAAACUAAAD/cDCgAAAAAAAAAAhAAAABYv///3j///8BAAAAAAAAAAAACEABRwAAACYAAAAJnwAAAAkAAAAJAAAAAUkAAAAlAAAA/3AwoAAAAAAAAAAIQAAAAWD///94////AQAAAAAAAAAAAAhAAUoAAAAmAAAACaEAAADyAAAA8gAAAAFMAAAAJQAAAP9wMKAAAAAAAAAACEAAAAFe////eP///wEAAAAAAAAAAAAIQAFNAAAAJgAAAAmjAAAARAAAAEQAAAABTwAAACUAAAD/cDCgAAAAAAAAAAhAAAABXP///3j///8BAAAAAAAAAAAACEABUAAAACYAAAAJpQAAACAAAAAgAAAAAVIAAAAlAAAA/3AwoAAAAAAAAAAIQAAAAVr///94////AQAAAAAAAAAAAAhAAVMAAAAmAAAACacAAAAiAAAAIgAAAAFVAAAAJQAAAP8AAP8AAAAAAAAACEAAAAFY////eP///wEAAAAAAAAAAAAIQAFWAAAAJgAAAAmpAAAAvwAAAL8AAAABWAAAACUAAAD/AAD/AAAAAAAAAAhAAAABVv///3j///8BAAAAAAAAAAAACEABWQAAACYAAAAJqwAAAA0AAAANAAAAAVsAAAAlAAAA/wAA/wAAAAAAAAAIQAAAAVT///94////AQAAAAAAAAAAAAhAAVwAAAAmAAAACa0AAABYAAAAWAAAAAFeAAAAJQAAAP8AAP8AAAAAAAAACEAAAAFS////eP///wEAAAAAAAAAAAAIQAFfAAAAJgAAAAmvAAAANQAAADUAAAABYQAAACUAAAD/AAD/AAAAAAAAAAhAAAABUP///3j///8BAAAAAAAAAAAACEABYgAAACYAAAAJsQAAADwAAAA8AAAAAWQAAAAlAAAA/wAA/wAAAAAAAAAIQAAAAU7///94////AQAAAAAAAAAAAAhAAWUAAAAmAAAACbMAAAAVAAAAFQAAAAFnAAAAJQAAAP8AAP8AAAAAAAAACEAAAAFM////eP///wEAAAAAAAAAAAAIQAFoAAAAJgAAAAm1AAAAVgAAAFYAAAABagAAACUAAAD/ALDwAAAAAAAAAAhAAAABSv///3j///8BAAAAAAAAAAAACEABawAAACYAAAAJtwAAADMBAAAzAQAAAW0AAAAlAAAA/wCw8AAAAAAAAAAIQAAAAUj///94////AQAAAAAAAAAAAAhAAW4AAAAmAAAACbkAAACIAAAAiAAAAAFwAAAAJQAAAP8AsPAAAAAAAAAACEAAAAFG////eP///wEAAAAAAAAAAAAIQAFxAAAAJgAAAAm7AAAAGQAAABkAAAABcwAAACUAAAD/ALDwAAAAAAAAAAhAAAABRP///3j///8BAAAAAAAAAAAACEABdAAAACYAAAAJvQAAACMAAAAjAAAAAXYAAAAlAAAA/wCw8AAAAAAAAAAIQAAAAUL///94////AQAAAAAAAAAAAAhAAXcAAAAmAAAACb8AAADYAAAA2AAAAAF5AAAAJQAAAP8AsPAAAAAAAAAACEAAAAFA////eP///wEAAAAAAAAAAAAIQAF6AAAAJgAAAAnBAAAAOAAAADgAAAABfAAAACUAAAD/ALDwAAAAAAAAAAhAAAABPv///3j///8BAAAAAAAAAAAACEABfQAAACYAAAAJwwAAADkAAAA5AAAAAX8AAAAlAAAA/wCw8AAAAAAAAAAIQAAAATz///94////AQAAAAAAAAAAAAhAAYAAAAAmAAAACcUAAAAYAAAAGAAAAAGCAAAAJQAAAP8AsPAAAAAAAAAACEAAAAE6////eP///wEAAAAAAAAAAAAIQAGDAAAAJgAAAAnHAAAAFgAAABYAAAABhQAAACUAAAD/ALDwAAAAAAAAAAhAAAABOP///3j///8BAAAAAAAAAAAACEABhgAAACYAAAAJyQAAAEQAAABEAAAAB4kAAAAAAQAAAIAAAAAECklua1BvaW50VjECAAAACcoAAAAJywAAAAnMAAAACc0AAAAJzgAAAAnPAAAACdAAAAAJ0QAAAAnSAAAACdMAAAAJ1AAAAAnVAAAACdYAAAAJ1wAAAAnYAAAACdkAAAAJ2gAAAAnbAAAACdwAAAAJ3QAAAAneAAAACd8AAAAJ4AAAAAnhAAAACeIAAAAJ4wAAAAnkAAAACeUAAAAJ5gAAAAnnAAAACegAAAAJ6QAAAAnqAAAACesAAAAJ7AAAAAntAAAACe4AAAAJ7wAAAAnwAAAACfEAAAAJ8gAAAAnzAAAACfQAAAAJ9QAAAAn2AAAACfcAAAAJ+AAAAAn5AAAACfoAAAAJ+wAAAAn8AAAACf0AAAAJ/gAAAAn/AAAACQABAAAJAQEAAAkCAQAACQMBAAAJBAEAAAkFAQAACQYBAAAJBwEAAAkIAQAACQkBAAAJCgEAAAkLAQAACQwBAAAJDQEAAAkOAQAACQ8BAAAJEAEAAAkRAQAACRIBAAAJEwEAAAkUAQAACRUBAAAJFgEAAAkXAQAACRgBAAAJGQEAAAkaAQAACRsBAAAJHAEAAAkdAQAACR4BAAAJHwEAAAkgAQAACSEBAAAJIgEAAAkjAQAACSQBAAAJJQEAAAkmAQAACScBAAAJKAEAAAkpAQAACSoBAAAJKwEAAAksAQAACS0BAAAJLgEAAAkvAQAACTABAAAJMQEAAAkyAQAACTMBAAAJNAEAAAk1AQAACTYBAAAJNwEAAAk4AQAACTkBAAAJOgEAAAk7AQAACTwBAAAJPQEAAAk+AQAACT8BAAAJQAEAAAlBAQAACUIBAAAJQwEAAAlEAQAACUUBAAAJRgEAAAlHAQAADQIHiwAAAAABAAAAIAAAAAQKSW5rUG9pbnRWMQIAAAAJSAEAAAlJAQAACUoBAAAJSwEAAAlMAQAACU0BAAAJTgEAAAlPAQAACVABAAAJUQEAAAlSAQAACVMBAAAJVAEAAAlVAQAACVYBAAAJVwEAAAlYAQAACVkBAAAJWgEAAAlbAQAACVwBAAAJXQEAAAleAQAACV8BAAANCAeNAAAAAAEAAABAAAAABApJbmtQb2ludFYxAgAAAAlgAQAACWEBAAAJYgEAAAljAQAACWQBAAAJZQEAAAlmAQAACWcBAAAJaAEAAAlpAQAACWoBAAAJawEAAAlsAQAACW0BAAAJbgEAAAlvAQAACXABAAAJcQEAAAlyAQAACXMBAAAJdAEAAAl1AQAACXYBAAAJdwEAAAl4AQAACXkBAAAJegEAAAl7AQAACXwBAAAJfQEAAAl+AQAACX8BAAAJgAEAAAmBAQAACYIBAAAJgwEAAAmEAQAACYUBAAAJhgEAAAmHAQAACYgBAAAJiQEAAAmKAQAACYsBAAAJjAEAAAmNAQAACY4BAAAJjwEAAAmQAQAACZEBAAAJkgEAAAmTAQAACZQBAAAJlQEAAA0KB48AAAAAAQAAACAAAAAECklua1BvaW50VjECAAAACZYBAAAJlwEAAAmYAQAACZkBAAAJmgEAAAmbAQAACZwBAAAJnQEAAAmeAQAACZ8BAAAJoAEAAAmhAQAACaIBAAAJowEAAAmkAQAACaUBAAAJpgEAAAmnAQAACagBAAAJqQEAAAmqAQAADQsHkQAAAAABAAAAEAAAAAQKSW5rUG9pbnRWMQIAAAAJqwEAAAmsAQAACa0BAAAJrgEAAAmvAQAACbABAAAJsQEAAAmyAQAACbMBAAANBweTAAAAAAEAAABAAAAABApJbmtQb2ludFYxAgAAAAm0AQAACbUBAAAJtgEAAAm3AQAACbgBAAAJuQEAAAm6AQAACbsBAAAJvAEAAAm9AQAACb4BAAAJvwEAAAnAAQAACcEBAAAJwgEAAAnDAQAACcQBAAAJxQEAAAnGAQAACccBAAAJyAEAAAnJAQAACcoBAAAJywEAAAnMAQAACc0BAAAJzgEAAAnPAQAACdABAAAJ0QEAAAnSAQAACdMBAAAJ1AEAAAnVAQAACdYBAAAJ1wEAAAnYAQAACdkBAAAJ2gEAAAnbAQAACdwBAAAJ3QEAAAneAQAACd8BAAAJ4AEAAAnhAQAACeIBAAAJ4wEAAAnkAQAACeUBAAAJ5gEAAAnnAQAACegBAAAJ6QEAAAnqAQAACesBAAANCAeVAAAAAAEAAAAQAAAABApJbmtQb2ludFYxAgAAAAnsAQAACe0BAAAJ7gEAAAnvAQAACfABAAAJ8QEAAAnyAQAACfMBAAAJ9AEAAAn1AQAACfYBAAANBQeXAAAAAAEAAAAQAAAABApJbmtQb2ludFYxAgAAAAn3AQAACfgBAAAJ+QEAAAn6AQAACfsBAAAJ/AEAAAn9AQAACf4BAAAJ/wEAAAkAAgAACQECAAAJAgIAAA0EB5kAAAAAAQAAAEAAAAAECklua1BvaW50VjECAAAACQMCAAAJBAIAAAkFAgAACQYCAAAJBwIAAAkIAgAACQkCAAAJCgIAAAkLAgAACQwCAAAJDQIAAAkOAgAACQ8CAAAJEAIAAAkRAgAACRICAAAJEwIAAAkUAgAACRUCAAAJFgIAAAkXAgAACRgCAAAJGQIAAAkaAgAACRsCAAAJHAIAAAkdAgAACR4CAAAJHwIAAAkgAgAACSECAAAJIgIAAAkjAgAACSQCAAAJJQIAAAkmAgAACScCAAAJKAIAAAkpAgAACSoCAAAJKwIAAAksAgAACS0CAAAJLgIAAAkvAgAACTACAAAJMQIAAAkyAgAACTMCAAAJNAIAAAk1AgAACTYCAAAJNwIAAA0LB5sAAAAAAQAAAIAAAAAECklua1BvaW50VjECAAAACTgCAAAJOQIAAAk6AgAACTsCAAAJPAIAAAk9AgAACT4CAAAJPwIAAAlAAgAACUECAAAJQgIAAAlDAgAACUQCAAAJRQIAAAlGAgAACUcCAAAJSAIAAAlJAgAACUoCAAAJSwIAAAlMAgAACU0CAAAJTgIAAAlPAgAACVACAAAJUQIAAAlSAgAACVMCAAAJVAIAAAlVAgAACVYCAAAJVwIAAAlYAgAACVkCAAAJWgIAAAlbAgAACVwCAAAJXQIAAAleAgAACV8CAAAJYAIAAAlhAgAACWICAAAJYwIAAAlkAgAACWUCAAAJZgIAAAlnAgAACWgCAAAJaQIAAAlqAgAACWsCAAAJbAIAAAltAgAACW4CAAAJbwIAAAlwAgAACXECAAAJcgIAAAlzAgAACXQCAAAJdQIAAAl2AgAACXcCAAAJeAIAAAl5AgAACXoCAAAJewIAAAl8AgAACX0CAAAJfgIAAAl/AgAACYACAAAJgQIAAAmCAgAACYMCAAAJhAIAAAmFAgAACYYCAAAJhwIAAAmIAgAACYkCAAAJigIAAAmLAgAACYwCAAAJjQIAAAmOAgAACY8CAAAJkAIAAAmRAgAACZICAAAJkwIAAAmUAgAACZUCAAAJlgIAAA0hB50AAAAAAQAAAEAAAAAECklua1BvaW50VjECAAAACZcCAAAJmAIAAAmZAgAACZoCAAAJmwIAAAmcAgAACZ0CAAAJngIAAAmfAgAACaACAAAJoQIAAAmiAgAACaMCAAAJpAIAAAmlAgAACaYCAAAJpwIAAAmoAgAACakCAAAJqgIAAAmrAgAACawCAAAJrQIAAAmuAgAACa8CAAAJsAIAAAmxAgAACbICAAAJswIAAAm0AgAACbUCAAAJtgIAAAm3AgAACbgCAAAJuQIAAAm6AgAACbsCAAAJvAIAAAm9AgAACb4CAAAJvwIAAAnAAgAACcECAAAJwgIAAAnDAgAACcQCAAAJxQIAAAnGAgAACccCAAAJyAIAAAnJAgAACcoCAAANDAefAAAAAAEAAAAQAAAABApJbmtQb2ludFYxAgAAAAnLAgAACcwCAAAJzQIAAAnOAgAACc8CAAAJ0AIAAAnRAgAACdICAAAJ0wIAAA0HB6EAAAAAAQAAAAABAAAECklua1BvaW50VjECAAAACdQCAAAJ1QIAAAnWAgAACdcCAAAJ2AIAAAnZAgAACdoCAAAJ2wIAAAncAgAACd0CAAAJ3gIAAAnfAgAACeACAAAJ4QIAAAniAgAACeMCAAAJ5AIAAAnlAgAACeYCAAAJ5wIAAAnoAgAACekCAAAJ6gIAAAnrAgAACewCAAAJ7QIAAAnuAgAACe8CAAAJ8AIAAAnxAgAACfICAAAJ8wIAAAn0AgAACfUCAAAJ9gIAAAn3AgAACfgCAAAJ+QIAAAn6AgAACfsCAAAJ/AIAAAn9AgAACf4CAAAJ/wIAAAkAAwAACQEDAAAJAgMAAAkDAwAACQQDAAAJBQMAAAkGAwAACQcDAAAJCAMAAAkJAwAACQoDAAAJCwMAAAkMAwAACQ0DAAAJDgMAAAkPAwAACRADAAAJEQMAAAkSAwAACRMDAAAJFAMAAAkVAwAACRYDAAAJFwMAAAkYAwAACRkDAAAJGgMAAAkbAwAACRwDAAAJHQMAAAkeAwAACR8DAAAJIAMAAAkhAwAACSIDAAAJIwMAAAkkAwAACSUDAAAJJgMAAAknAwAACSgDAAAJKQMAAAkqAwAACSsDAAAJLAMAAAktAwAACS4DAAAJLwMAAAkwAwAACTEDAAAJMgMAAAkzAwAACTQDAAAJNQMAAAk2AwAACTcDAAAJOAMAAAk5AwAACToDAAAJOwMAAAk8AwAACT0DAAAJPgMAAAk/AwAACUADAAAJQQMAAAlCAwAACUMDAAAJRAMAAAlFAwAACUYDAAAJRwMAAAlIAwAACUkDAAAJSgMAAAlLAwAACUwDAAAJTQMAAAlOAwAACU8DAAAJUAMAAAlRAwAACVIDAAAJUwMAAAlUAwAACVUDAAAJVgMAAAlXAwAACVgDAAAJWQMAAAlaAwAACVsDAAAJXAMAAAldAwAACV4DAAAJXwMAAAlgAwAACWEDAAAJYgMAAAljAwAACWQDAAAJZQMAAAlmAwAACWcDAAAJaAMAAAlpAwAACWoDAAAJawMAAAlsAwAACW0DAAAJbgMAAAlvAwAACXADAAAJcQMAAAlyAwAACXMDAAAJdAMAAAl1AwAACXYDAAAJdwMAAAl4AwAACXkDAAAJegMAAAl7AwAACXwDAAAJfQMAAAl+AwAACX8DAAAJgAMAAAmBAwAACYIDAAAJgwMAAAmEAwAACYUDAAAJhgMAAAmHAwAACYgDAAAJiQMAAAmKAwAACYsDAAAJjAMAAAmNAwAACY4DAAAJjwMAAAmQAwAACZEDAAAJkgMAAAmTAwAACZQDAAAJlQMAAAmWAwAACZcDAAAJmAMAAAmZAwAACZoDAAAJmwMAAAmcAwAACZ0DAAAJngMAAAmfAwAACaADAAAJoQMAAAmiAwAACaMDAAAJpAMAAAmlAwAACaYDAAAJpwMAAAmoAwAACakDAAAJqgMAAAmrAwAACawDAAAJrQMAAAmuAwAACa8DAAAJsAMAAAmxAwAACbIDAAAJswMAAAm0AwAACbUDAAAJtgMAAAm3AwAACbgDAAAJuQMAAAm6AwAACbsDAAAJvAMAAAm9AwAACb4DAAAJvwMAAAnAAwAACcEDAAAJwgMAAAnDAwAACcQDAAAJxQMAAA0OB6MAAAAAAQAAAIAAAAAECklua1BvaW50VjECAAAACcYDAAAJxwMAAAnIAwAACckDAAAJygMAAAnLAwAACcwDAAAJzQMAAAnOAwAACc8DAAAJ0AMAAAnRAwAACdIDAAAJ0wMAAAnUAwAACdUDAAAJ1gMAAAnXAwAACdgDAAAJ2QMAAAnaAwAACdsDAAAJ3AMAAAndAwAACd4DAAAJ3wMAAAngAwAACeEDAAAJ4gMAAAnjAwAACeQDAAAJ5QMAAAnmAwAACecDAAAJ6AMAAAnpAwAACeoDAAAJ6wMAAAnsAwAACe0DAAAJ7gMAAAnvAwAACfADAAAJ8QMAAAnyAwAACfMDAAAJ9AMAAAn1AwAACfYDAAAJ9wMAAAn4AwAACfkDAAAJ+gMAAAn7AwAACfwDAAAJ/QMAAAn+AwAACf8DAAAJAAQAAAkBBAAACQIEAAAJAwQAAAkEBAAACQUEAAAJBgQAAAkHBAAACQgEAAAJCQQAAA08B6UAAAAAAQAAACAAAAAECklua1BvaW50VjECAAAACQoEAAAJCwQAAAkMBAAACQ0EAAAJDgQAAAkPBAAACRAEAAAJEQQAAAkSBAAACRMEAAAJFAQAAAkVBAAACRYEAAAJFwQAAAkYBAAACRkEAAAJGgQAAAkbBAAACRwEAAAJHQQAAAkeBAAACR8EAAAJIAQAAAkhBAAACSIEAAAJIwQAAAkkBAAACSUEAAAJJgQAAAknBAAACSgEAAAJKQQAAAenAAAAAAEAAABAAAAABApJbmtQb2ludFYxAgAAAAkqBAAACSsEAAAJLAQAAAktBAAACS4EAAAJLwQAAAkwBAAACTEEAAAJMgQAAAkzBAAACTQEAAAJNQQAAAk2BAAACTcEAAAJOAQAAAk5BAAACToEAAAJOwQAAAk8BAAACT0EAAAJPgQAAAk/BAAACUAEAAAJQQQAAAlCBAAACUMEAAAJRAQAAAlFBAAACUYEAAAJRwQAAAlIBAAACUkEAAAJSgQAAAlLBAAADR4HqQAAAAABAAAAAAEAAAQKSW5rUG9pbnRWMQIAAAAJTAQAAAlNBAAACU4EAAAJTwQAAAlQBAAACVEEAAAJUgQAAAlTBAAACVQEAAAJVQQAAAlWBAAACVcEAAAJWAQAAAlZBAAACVoEAAAJWwQAAAlcBAAACV0EAAAJXgQAAAlfBAAACWAEAAAJYQQAAAliBAAACWMEAAAJZAQAAAllBAAACWYEAAAJZwQAAAloBAAACWkEAAAJagQAAAlrBAAACWwEAAAJbQQAAAluBAAACW8EAAAJcAQAAAlxBAAACXIEAAAJcwQAAAl0BAAACXUEAAAJdgQAAAl3BAAACXgEAAAJeQQAAAl6BAAACXsEAAAJfAQAAAl9BAAACX4EAAAJfwQAAAmABAAACYEEAAAJggQAAAmDBAAACYQEAAAJhQQAAAmGBAAACYcEAAAJiAQAAAmJBAAACYoEAAAJiwQAAAmMBAAACY0EAAAJjgQAAAmPBAAACZAEAAAJkQQAAAmSBAAACZMEAAAJlAQAAAmVBAAACZYEAAAJlwQAAAmYBAAACZkEAAAJmgQAAAmbBAAACZwEAAAJnQQAAAmeBAAACZ8EAAAJoAQAAAmhBAAACaIEAAAJowQAAAmkBAAACaUEAAAJpgQAAAmnBAAACagEAAAJqQQAAAmqBAAACasEAAAJrAQAAAmtBAAACa4EAAAJrwQAAAmwBAAACbEEAAAJsgQAAAmzBAAACbQEAAAJtQQAAAm2BAAACbcEAAAJuAQAAAm5BAAACboEAAAJuwQAAAm8BAAACb0EAAAJvgQAAAm/BAAACcAEAAAJwQQAAAnCBAAACcMEAAAJxAQAAAnFBAAACcYEAAAJxwQAAAnIBAAACckEAAAJygQAAAnLBAAACcwEAAAJzQQAAAnOBAAACc8EAAAJ0AQAAAnRBAAACdIEAAAJ0wQAAAnUBAAACdUEAAAJ1gQAAAnXBAAACdgEAAAJ2QQAAAnaBAAACdsEAAAJ3AQAAAndBAAACd4EAAAJ3wQAAAngBAAACeEEAAAJ4gQAAAnjBAAACeQEAAAJ5QQAAAnmBAAACecEAAAJ6AQAAAnpBAAACeoEAAAJ6wQAAAnsBAAACe0EAAAJ7gQAAAnvBAAACfAEAAAJ8QQAAAnyBAAACfMEAAAJ9AQAAAn1BAAACfYEAAAJ9wQAAAn4BAAACfkEAAAJ+gQAAAn7BAAACfwEAAAJ/QQAAAn+BAAACf8EAAAJAAUAAAkBBQAACQIFAAAJAwUAAAkEBQAACQUFAAAJBgUAAAkHBQAACQgFAAAJCQUAAAkKBQAADUEHqwAAAAABAAAAEAAAAAQKSW5rUG9pbnRWMQIAAAAJCwUAAAkMBQAACQ0FAAAJDgUAAAkPBQAACRAFAAAJEQUAAAkSBQAACRMFAAAJFAUAAAkVBQAACRYFAAAJFwUAAA0DB60AAAAAAQAAAIAAAAAECklua1BvaW50VjECAAAACRgFAAAJGQUAAAkaBQAACRsFAAAJHAUAAAkdBQAACR4FAAAJHwUAAAkgBQAACSEFAAAJIgUAAAkjBQAACSQFAAAJJQUAAAkmBQAACScFAAAJKAUAAAkpBQAACSoFAAAJKwUAAAksBQAACS0FAAAJLgUAAAkvBQAACTAFAAAJMQUAAAkyBQAACTMFAAAJNAUAAAk1BQAACTYFAAAJNwUAAAk4BQAACTkFAAAJOgUAAAk7BQAACTwFAAAJPQUAAAk+BQAACT8FAAAJQAUAAAlBBQAACUIFAAAJQwUAAAlEBQAACUUFAAAJRgUAAAlHBQAACUgFAAAJSQUAAAlKBQAACUsFAAAJTAUAAAlNBQAACU4FAAAJTwUAAAlQBQAACVEFAAAJUgUAAAlTBQAACVQFAAAJVQUAAAlWBQAACVcFAAAJWAUAAAlZBQAACVoFAAAJWwUAAAlcBQAACV0FAAAJXgUAAAlfBQAACWAFAAAJYQUAAAliBQAACWMFAAAJZAUAAAllBQAACWYFAAAJZwUAAAloBQAACWkFAAAJagUAAAlrBQAACWwFAAAJbQUAAAluBQAACW8FAAANKAevAAAAAAEAAABAAAAABApJbmtQb2ludFYxAgAAAAlwBQAACXEFAAAJcgUAAAlzBQAACXQFAAAJdQUAAAl2BQAACXcFAAAJeAUAAAl5BQAACXoFAAAJewUAAAl8BQAACX0FAAAJfgUAAAl/BQAACYAFAAAJgQUAAAmCBQAACYMFAAAJhAUAAAmFBQAACYYFAAAJhwUAAAmIBQAACYkFAAAJigUAAAmLBQAACYwFAAAJjQUAAAmOBQAACY8FAAAJkAUAAAmRBQAACZIFAAAJkwUAAAmUBQAACZUFAAAJlgUAAAmXBQAACZgFAAAJmQUAAAmaBQAACZsFAAAJnAUAAAmdBQAACZ4FAAAJnwUAAAmgBQAACaEFAAAJogUAAAmjBQAACaQFAAANCwexAAAAAAEAAABAAAAABApJbmtQb2ludFYxAgAAAAmlBQAACaYFAAAJpwUAAAmoBQAACakFAAAJqgUAAAmrBQAACawFAAAJrQUAAAmuBQAACa8FAAAJsAUAAAmxBQAACbIFAAAJswUAAAm0BQAACbUFAAAJtgUAAAm3BQAACbgFAAAJuQUAAAm6BQAACbsFAAAJvAUAAAm9BQAACb4FAAAJvwUAAAnABQAACcEFAAAJwgUAAAnDBQAACcQFAAAJxQUAAAnGBQAACccFAAAJyAUAAAnJBQAACcoFAAAJywUAAAnMBQAACc0FAAAJzgUAAAnPBQAACdAFAAAJ0QUAAAnSBQAACdMFAAAJ1AUAAAnVBQAACdYFAAAJ1wUAAAnYBQAACdkFAAAJ2gUAAAnbBQAACdwFAAAJ3QUAAAneBQAACd8FAAAJ4AUAAA0EB7MAAAAAAQAAACAAAAAECklua1BvaW50VjECAAAACeEFAAAJ4gUAAAnjBQAACeQFAAAJ5QUAAAnmBQAACecFAAAJ6AUAAAnpBQAACeoFAAAJ6wUAAAnsBQAACe0FAAAJ7gUAAAnvBQAACfAFAAAJ8QUAAAnyBQAACfMFAAAJ9AUAAAn1BQAADQsHtQAAAAABAAAAgAAAAAQKSW5rUG9pbnRWMQIAAAAJ9gUAAAn3BQAACfgFAAAJ+QUAAAn6BQAACfsFAAAJ/AUAAAn9BQAACf4FAAAJ/wUAAAkABgAACQEGAAAJAgYAAAkDBgAACQQGAAAJBQYAAAkGBgAACQcGAAAJCAYAAAkJBgAACQoGAAAJCwYAAAkMBgAACQ0GAAAJDgYAAAkPBgAACRAGAAAJEQYAAAkSBgAACRMGAAAJFAYAAAkVBgAACRYGAAAJFwYAAAkYBgAACRkGAAAJGgYAAAkbBgAACRwGAAAJHQYAAAkeBgAACR8GAAAJIAYAAAkhBgAACSIGAAAJIwYAAAkkBgAACSUGAAAJJgYAAAknBgAACSgGAAAJKQYAAAkqBgAACSsGAAAJLAYAAAktBgAACS4GAAAJLwYAAAkwBgAACTEGAAAJMgYAAAkzBgAACTQGAAAJNQYAAAk2BgAACTcGAAAJOAYAAAk5BgAACToGAAAJOwYAAAk8BgAACT0GAAAJPgYAAAk/BgAACUAGAAAJQQYAAAlCBgAACUMGAAAJRAYAAAlFBgAACUYGAAAJRwYAAAlIBgAACUkGAAAJSgYAAAlLBgAADSoHtwAAAAABAAAAAAIAAAQKSW5rUG9pbnRWMQIAAAAJTAYAAAlNBgAACU4GAAAJTwYAAAlQBgAACVEGAAAJUgYAAAlTBgAACVQGAAAJVQYAAAlWBgAACVcGAAAJWAYAAAlZBgAACVoGAAAJWwYAAAlcBgAACV0GAAAJXgYAAAlfBgAACWAGAAAJYQYAAAliBgAACWMGAAAJZAYAAAllBgAACWYGAAAJZwYAAAloBgAACWkGAAAJagYAAAlrBgAACWwGAAAJbQYAAAluBgAACW8GAAAJcAYAAAlxBgAACXIGAAAJcwYAAAl0BgAACXUGAAAJdgYAAAl3BgAACXgGAAAJeQYAAAl6BgAACXsGAAAJfAYAAAl9BgAACX4GAAAJfwYAAAmABgAACYEGAAAJggYAAAmDBgAACYQGAAAJhQYAAAmGBgAACYcGAAAJiAYAAAmJBgAACYoGAAAJiwYAAAmMBgAACY0GAAAJjgYAAAmPBgAACZAGAAAJkQYAAAmSBgAACZMGAAAJlAYAAAmVBgAACZYGAAAJlwYAAAmYBgAACZkGAAAJmgYAAAmbBgAACZwGAAAJnQYAAAmeBgAACZ8GAAAJoAYAAAmhBgAACaIGAAAJowYAAAmkBgAACaUGAAAJpgYAAAmnBgAACagGAAAJqQYAAAmqBgAACasGAAAJrAYAAAmtBgAACa4GAAAJrwYAAAmwBgAACbEGAAAJsgYAAAmzBgAACbQGAAAJtQYAAAm2BgAACbcGAAAJuAYAAAm5BgAACboGAAAJuwYAAAm8BgAACb0GAAAJvgYAAAm/BgAACcAGAAAJwQYAAAnCBgAACcMGAAAJxAYAAAnFBgAACcYGAAAJxwYAAAnIBgAACckGAAAJygYAAAnLBgAACcwGAAAJzQYAAAnOBgAACc8GAAAJ0AYAAAnRBgAACdIGAAAJ0wYAAAnUBgAACdUGAAAJ1gYAAAnXBgAACdgGAAAJ2QYAAAnaBgAACdsGAAAJ3AYAAAndBgAACd4GAAAJ3wYAAAngBgAACeEGAAAJ4gYAAAnjBgAACeQGAAAJ5QYAAAnmBgAACecGAAAJ6AYAAAnpBgAACeoGAAAJ6wYAAAnsBgAACe0GAAAJ7gYAAAnvBgAACfAGAAAJ8QYAAAnyBgAACfMGAAAJ9AYAAAn1BgAACfYGAAAJ9wYAAAn4BgAACfkGAAAJ+gYAAAn7BgAACfwGAAAJ/QYAAAn+BgAACf8GAAAJAAcAAAkBBwAACQIHAAAJAwcAAAkEBwAACQUHAAAJBgcAAAkHBwAACQgHAAAJCQcAAAkKBwAACQsHAAAJDAcAAAkNBwAACQ4HAAAJDwcAAAkQBwAACREHAAAJEgcAAAkTBwAACRQHAAAJFQcAAAkWBwAACRcHAAAJGAcAAAkZBwAACRoHAAAJGwcAAAkcBwAACR0HAAAJHgcAAAkfBwAACSAHAAAJIQcAAAkiBwAACSMHAAAJJAcAAAklBwAACSYHAAAJJwcAAAkoBwAACSkHAAAJKgcAAAkrBwAACSwHAAAJLQcAAAkuBwAACS8HAAAJMAcAAAkxBwAACTIHAAAJMwcAAAk0BwAACTUHAAAJNgcAAAk3BwAACTgHAAAJOQcAAAk6BwAACTsHAAAJPAcAAAk9BwAACT4HAAAJPwcAAAlABwAACUEHAAAJQgcAAAlDBwAACUQHAAAJRQcAAAlGBwAACUcHAAAJSAcAAAlJBwAACUoHAAAJSwcAAAlMBwAACU0HAAAJTgcAAAlPBwAACVAHAAAJUQcAAAlSBwAACVMHAAAJVAcAAAlVBwAACVYHAAAJVwcAAAlYBwAACVkHAAAJWgcAAAlbBwAACVwHAAAJXQcAAAleBwAACV8HAAAJYAcAAAlhBwAACWIHAAAJYwcAAAlkBwAACWUHAAAJZgcAAAlnBwAACWgHAAAJaQcAAAlqBwAACWsHAAAJbAcAAAltBwAACW4HAAAJbwcAAAlwBwAACXEHAAAJcgcAAAlzBwAACXQHAAAJdQcAAAl2BwAACXcHAAAJeAcAAAl5BwAACXoHAAAJewcAAAl8BwAACX0HAAAJfgcAAA3NB7kAAAAAAQAAAAABAAAECklua1BvaW50VjECAAAACX8HAAAJgAcAAAmBBwAACYIHAAAJgwcAAAmEBwAACYUHAAAJhgcAAAmHBwAACYgHAAAJiQcAAAmKBwAACYsHAAAJjAcAAAmNBwAACY4HAAAJjwcAAAmQBwAACZEHAAAJkgcAAAmTBwAACZQHAAAJlQcAAAmWBwAACZcHAAAJmAcAAAmZBwAACZoHAAAJmwcAAAmcBwAACZ0HAAAJngcAAAmfBwAACaAHAAAJoQcAAAmiBwAACaMHAAAJpAcAAAmlBwAACaYHAAAJpwcAAAmoBwAACakHAAAJqgcAAAmrBwAACawHAAAJrQcAAAmuBwAACa8HAAAJsAcAAAmxBwAACbIHAAAJswcAAAm0BwAACbUHAAAJtgcAAAm3BwAACbgHAAAJuQcAAAm6BwAACbsHAAAJvAcAAAm9BwAACb4HAAAJvwcAAAnABwAACcEHAAAJwgcAAAnDBwAACcQHAAAJxQcAAAnGBwAACccHAAAJyAcAAAnJBwAACcoHAAAJywcAAAnMBwAACc0HAAAJzgcAAAnPBwAACdAHAAAJ0QcAAAnSBwAACdMHAAAJ1AcAAAnVBwAACdYHAAAJ1wcAAAnYBwAACdkHAAAJ2gcAAAnbBwAACdwHAAAJ3QcAAAneBwAACd8HAAAJ4AcAAAnhBwAACeIHAAAJ4wcAAAnkBwAACeUHAAAJ5gcAAAnnBwAACegHAAAJ6QcAAAnqBwAACesHAAAJ7AcAAAntBwAACe4HAAAJ7wcAAAnwBwAACfEHAAAJ8gcAAAnzBwAACfQHAAAJ9QcAAAn2BwAACfcHAAAJ+AcAAAn5BwAACfoHAAAJ+wcAAAn8BwAACf0HAAAJ/gcAAAn/BwAACQAIAAAJAQgAAAkCCAAACQMIAAAJBAgAAAkFCAAACQYIAAANeAe7AAAAAAEAAAAgAAAABApJbmtQb2ludFYxAgAAAAkHCAAACQgIAAAJCQgAAAkKCAAACQsIAAAJDAgAAAkNCAAACQ4IAAAJDwgAAAkQCAAACREIAAAJEggAAAkTCAAACRQIAAAJFQgAAAkWCAAACRcIAAAJGAgAAAkZCAAACRoIAAAJGwgAAAkcCAAACR0IAAAJHggAAAkfCAAADQcHvQAAAAABAAAAQAAAAAQKSW5rUG9pbnRWMQIAAAAJIAgAAAkhCAAACSIIAAAJIwgAAAkkCAAACSUIAAAJJggAAAknCAAACSgIAAAJKQgAAAkqCAAACSsIAAAJLAgAAAktCAAACS4IAAAJLwgAAAkwCAAACTEIAAAJMggAAAkzCAAACTQIAAAJNQgAAAk2CAAACTcIAAAJOAgAAAk5CAAACToIAAAJOwgAAAk8CAAACT0IAAAJPggAAAk/CAAACUAIAAAJQQgAAAlCCAAADR0HvwAAAAABAAAAAAEAAAQKSW5rUG9pbnRWMQIAAAAJQwgAAAlECAAACUUIAAAJRggAAAlHCAAACUgIAAAJSQgAAAlKCAAACUsIAAAJTAgAAAlNCAAACU4IAAAJTwgAAAlQCAAACVEIAAAJUggAAAlTCAAACVQIAAAJVQgAAAlWCAAACVcIAAAJWAgAAAlZCAAACVoIAAAJWwgAAAlcCAAACV0IAAAJXggAAAlfCAAACWAIAAAJYQgAAAliCAAACWMIAAAJZAgAAAllCAAACWYIAAAJZwgAAAloCAAACWkIAAAJaggAAAlrCAAACWwIAAAJbQgAAAluCAAACW8IAAAJcAgAAAlxCAAACXIIAAAJcwgAAAl0CAAACXUIAAAJdggAAAl3CAAACXgIAAAJeQgAAAl6CAAACXsIAAAJfAgAAAl9CAAACX4IAAAJfwgAAAmACAAACYEIAAAJgggAAAmDCAAACYQIAAAJhQgAAAmGCAAACYcIAAAJiAgAAAmJCAAACYoIAAAJiwgAAAmMCAAACY0IAAAJjggAAAmPCAAACZAIAAAJkQgAAAmSCAAACZMIAAAJlAgAAAmVCAAACZYIAAAJlwgAAAmYCAAACZkIAAAJmggAAAmbCAAACZwIAAAJnQgAAAmeCAAACZ8IAAAJoAgAAAmhCAAACaIIAAAJowgAAAmkCAAACaUIAAAJpggAAAmnCAAACagIAAAJqQgAAAmqCAAACasIAAAJrAgAAAmtCAAACa4IAAAJrwgAAAmwCAAACbEIAAAJsggAAAmzCAAACbQIAAAJtQgAAAm2CAAACbcIAAAJuAgAAAm5CAAACboIAAAJuwgAAAm8CAAACb0IAAAJvggAAAm/CAAACcAIAAAJwQgAAAnCCAAACcMIAAAJxAgAAAnFCAAACcYIAAAJxwgAAAnICAAACckIAAAJyggAAAnLCAAACcwIAAAJzQgAAAnOCAAACc8IAAAJ0AgAAAnRCAAACdIIAAAJ0wgAAAnUCAAACdUIAAAJ1ggAAAnXCAAACdgIAAAJ2QgAAAnaCAAACdsIAAAJ3AgAAAndCAAACd4IAAAJ3wgAAAngCAAACeEIAAAJ4ggAAAnjCAAACeQIAAAJ5QgAAAnmCAAACecIAAAJ6AgAAAnpCAAACeoIAAAJ6wgAAAnsCAAACe0IAAAJ7ggAAAnvCAAACfAIAAAJ8QgAAAnyCAAACfMIAAAJ9AgAAAn1CAAACfYIAAAJ9wgAAAn4CAAACfkIAAAJ+ggAAAn7CAAACfwIAAAJ/QgAAAn+CAAACf8IAAAJAAkAAAkBCQAACQIJAAAJAwkAAAkECQAACQUJAAAJBgkAAAkHCQAACQgJAAAJCQkAAAkKCQAACQsJAAAJDAkAAAkNCQAACQ4JAAAJDwkAAAkQCQAACREJAAAJEgkAAAkTCQAACRQJAAAJFQkAAAkWCQAACRcJAAAJGAkAAAkZCQAACRoJAAANKAfBAAAAAAEAAABAAAAABApJbmtQb2ludFYxAgAAAAkbCQAACRwJAAAJHQkAAAkeCQAACR8JAAAJIAkAAAkhCQAACSIJAAAJIwkAAAkkCQAACSUJAAAJJgkAAAknCQAACSgJAAAJKQkAAAkqCQAACSsJAAAJLAkAAAktCQAACS4JAAAJLwkAAAkwCQAACTEJAAAJMgkAAAkzCQAACTQJAAAJNQkAAAk2CQAACTcJAAAJOAkAAAk5CQAACToJAAAJOwkAAAk8CQAACT0JAAAJPgkAAAk/CQAACUAJAAAJQQkAAAlCCQAACUMJAAAJRAkAAAlFCQAACUYJAAAJRwkAAAlICQAACUkJAAAJSgkAAAlLCQAACUwJAAAJTQkAAAlOCQAACU8JAAAJUAkAAAlRCQAACVIJAAANCAfDAAAAAAEAAABAAAAABApJbmtQb2ludFYxAgAAAAlTCQAACVQJAAAJVQkAAAlWCQAACVcJAAAJWAkAAAlZCQAACVoJAAAJWwkAAAlcCQAACV0JAAAJXgkAAAlfCQAACWAJAAAJYQkAAAliCQAACWMJAAAJZAkAAAllCQAACWYJAAAJZwkAAAloCQAACWkJAAAJagkAAAlrCQAACWwJAAAJbQkAAAluCQAACW8JAAAJcAkAAAlxCQAACXIJAAAJcwkAAAl0CQAACXUJAAAJdgkAAAl3CQAACXgJAAAJeQkAAAl6CQAACXsJAAAJfAkAAAl9CQAACX4JAAAJfwkAAAmACQAACYEJAAAJggkAAAmDCQAACYQJAAAJhQkAAAmGCQAACYcJAAAJiAkAAAmJCQAACYoJAAAJiwkAAA0HB8UAAAAAAQAAACAAAAAECklua1BvaW50VjECAAAACYwJAAAJjQkAAAmOCQAACY8JAAAJkAkAAAmRCQAACZIJAAAJkwkAAAmUCQAACZUJAAAJlgkAAAmXCQAACZgJAAAJmQkAAAmaCQAACZsJAAAJnAkAAAmdCQAACZ4JAAAJnwkAAAmgCQAACaEJAAAJogkAAAmjCQAADQgHxwAAAAABAAAAIAAAAAQKSW5rUG9pbnRWMQIAAAAJpAkAAAmlCQAACaYJAAAJpwkAAAmoCQAACakJAAAJqgkAAAmrCQAACawJAAAJrQkAAAmuCQAACa8JAAAJsAkAAAmxCQAACbIJAAAJswkAAAm0CQAACbUJAAAJtgkAAAm3CQAACbgJAAAJuQkAAA0KB8kAAAAAAQAAAIAAAAAECklua1BvaW50VjECAAAACboJAAAJuwkAAAm8CQAACb0JAAAJvgkAAAm/CQAACcAJAAAJwQkAAAnCCQAACcMJAAAJxAkAAAnFCQAACcYJAAAJxwkAAAnICQAACckJAAAJygkAAAnLCQAACcwJAAAJzQkAAAnOCQAACc8JAAAJ0AkAAAnRCQAACdIJAAAJ0wkAAAnUCQAACdUJAAAJ1gkAAAnXCQAACdgJAAAJ2QkAAAnaCQAACdsJAAAJ3AkAAAndCQAACd4JAAAJ3wkAAAngCQAACeEJAAAJ4gkAAAnjCQAACeQJAAAJ5QkAAAnmCQAACecJAAAJ6AkAAAnpCQAACeoJAAAJ6wkAAAnsCQAACe0JAAAJ7gkAAAnvCQAACfAJAAAJ8QkAAAnyCQAACfMJAAAJ9AkAAAn1CQAACfYJAAAJ9wkAAAn4CQAACfkJAAAJ+gkAAAn7CQAACfwJAAAJ/QkAAA08BcoAAAAKSW5rUG9pbnRWMQQAAAABWAFZDlByZXNzdXJlRmFjdG9yCVRpbWVTdGFtcAAAAAAGBgsQAgAAACqeGFbspdI/3Bho1kZD2D8AACk+AAAAAAAAAAABywAAAMoAAAAqnhhW7KXSP+hiBcXjPtg/AABnPg8AAAAAAAAAAcwAAADKAAAAbN5TY6Cc0j/oYgXF4z7YPwAAdT4PAAAAAAAAAAHNAAAAygAAAJhee8FtltI/6GIFxeM+2D8AAH8+DwAAAAAAAAABzgAAAMoAAACuHo9wVJPSP+hiBcXjPtg/AACNPh8AAAAAAAAAAc8AAADKAAAArh6PcFST0j/oYgXF4z7YPwAAkj4fAAAAAAAAAAHQAAAAygAAAMTeoh87kNI/6GIFxeM+2D8AgJ4+LwAAAAAAAAAB0QAAAMoAAADwXsp9CIrSP+hiBcXjPtg/AACkPi8AAAAAAAAAAdIAAADKAAAAMJ8Fi7yA0j/cGGjWRkPYPwCArD4vAAAAAAAAAAHTAAAAygAAAHLfQJhwd9I/3Bho1kZD2D8AALA+PgAAAAAAAAAB1AAAAMoAAADI349UC2vSP9DOyuepR9g/AICyPj4AAAAAAAAAAdUAAADKAAAAIODeEKZe0j+q8PIb01TYPwCAsz5OAAAAAAAAAAHWAAAAygAAAGIgGh5aVdI/kly4Ppld2D8AALY+TgAAAAAAAAAB1wAAAMoAAACkYFUrDkzSP2x+4HLCatg/AAC3Pk4AAAAAAAAAAdgAAADKAAAA5qCQOMJC0j9GoAin63fYPwAAvT5dAAAAAAAAAAHZAAAAygAAACjhy0V2OdI/LgzOybGA2D8AAMA+XQAAAAAAAAAB2gAAAMoAAABUYfOjQzPSPwgu9v3ajdg/AIDDPm0AAAAAAAAAAdsAAADKAAAAgOEaAhEt0j/iTx4yBJvYPwAAxT5tAAAAAAAAAAHcAAAAygAAAJShLrH3KdI/vnFGZi2o2D8AgMY+fQAAAAAAAAAB3QAAAMoAAACUoS6x9ynSP5iTbppWtdg/AIDHPn0AAAAAAAAAAd4AAADKAAAAgOEaAhEt0j90tZbOf8LYPwAAyT6MAAAAAAAAAAHfAAAAygAAAFRh86NDM9I/Tte+AqnP2D8AgMk+jAAAAAAAAAAB4AAAAMoAAAAo4ctFdjnSPyj55jbS3Ng/AIDIPowAAAAAAAAAAeEAAADKAAAA5qCQOMJC0j8QZaxZmOXYPwAAyD6sAAAAAAAAAAHiAAAAygAAAKRgVSsOTNI/9tBxfF7u2D8AAMg+rAAAAAAAAAAB4wAAAMoAAABiIBoeWlXSP+qG1I3B8tg/AADIPqwAAAAAAAAAAeQAAADKAAAADCDLYb9h0j/ePDefJPfYPwAAyj6sAAAAAAAAAAHlAAAAygAAALQffKUkbtI/0vKZsIf72D8AAMs+uwAAAAAAAAAB5gAAAMoAAABy30CYcHfSP9LymbCH+9g/AADPPrsAAAAAAAAAAecAAADKAAAAGt/x29WD0j/ePDefJPfYPwCA0D7LAAAAAAAAAAHoAAAAygAAANiets4hjdI/9tBxfF7u2D8AgNI+ywAAAAAAAAAB6QAAAMoAAACCnmcSh5nSPxyvSUg14dg/AIDTPtoAAAAAAAAAAeoAAADKAAAAKp4YVuyl0j9CjSEUDNTYPwAA1T7aAAAAAAAAAAHrAAAAygAAAOhd3Ug4r9I/dLWWzn/C2D8AgNU+6gAAAAAAAAAB7AAAAMoAAACoHaI7hLjSP5iTbppWtdg/AIDVPuoAAAAAAAAAAe0AAADKAAAAfJ163ba+0j++cUZmLajYPwAA1j4JAQAAAAAAAAHuAAAAygAAAFAdU3/pxNI/8Jm7IKGW2D8AANc+CQEAAAAAAAAB7wAAAMoAAAA6XT/QAsjSPxR4k+x3idg/AIDXPgkBAAAAAAAAAfAAAADKAAAAOl0/0ALI0j9gNEOEJW/YPwAA2T4JAQAAAAAAAAHxAAAAygAAADpdP9ACyNI/kly4Ppld2D8AgNk+GQEAAAAAAAAB8gAAAMoAAABm3WYu0MHSP9DOyuepR9g/AIDZPhkBAAAAAAAAAfMAAADKAAAAfJ163ba+0j8KQd2QujHYPwAA2z44AQAAAAAAAAH0AAAAygAAAKgdojuEuNI/PGlSSy4g2D8AgNs+OAEAAAAAAAAB9QAAAMoAAADoXd1IOK/SP2BHKhcFE9g/AIDZPjgBAAAAAAAAAfYAAADKAAAAFN4EpwWp0j+GJQLj2wXYPwCA2D5IAQAAAAAAAAH3AAAAygAAAEBeLAXTotI/oLk8wBX91z8AANk+SAEAAAAAAAAB+AAAAMoAAABs3lNjoJzSP6wD2q6y+Nc/AIDZPkgBAAAAAAAAAfkAAADKAAAAgp5nEoeZ0j+sA9qusvjXPwAA2z5XAQAAAAAAAAH6AAAAygAAAK4ej3BUk9I/rAParrL41z8AgNs+VwEAAAAAAAAB+wAAAMoAAADE3qIfO5DSP6C5PMAV/dc/AIDaPlcBAAAAAAAAAfwAAADKAAAA8F7KfQiK0j+GJQLj2wXYPwAA2j5XAQAAAAAAAAH9AAAAygAAAPBeyn0IitI/SLPvOcsb2D8AgN4+ZwEAAAAAAAAB/gAAAMoAAAAa3/Hb1YPSPxaLen9XLdg/AADgPoYBAAAAAAAAAf8AAADKAAAAMJ8Fi7yA0j/oYgXF4z7YPwCA5D6WAQAAAAAAAAEAAQAAygAAADCfBYu8gNI/tjqQCnBQ2D8AgOY+lgEAAAAAAAABAQEAAMoAAAAwnwWLvIDSP4QSG1D8Ydg/AIDnPqYBAAAAAAAAAQIBAADKAAAAGt/x29WD0j86Vmu4TnzYPwAA6D6mAQAAAAAAAAEDAQAAygAAAAYf3izvhtI/CC72/dqN2D8AAOg+tQEAAAAAAAABBAEAAMoAAADwXsp9CIrSP9YFgUNnn9g/AADoPrUBAAAAAAAAAQUBAADKAAAA2J62ziGN0j++cUZmLajYPwAA6D7FAQAAAAAAAAEGAQAAygAAAJhee8FtltI/pN0LifOw2D8AAOg+1AEAAAAAAAABBwEAAMoAAABAXiwF06LSP5iTbppWtdg/AADpPuQBAAAAAAAAAQgBAADKAAAA1J3JmVGy0j+Yk26aVrXYPwCA6T7kAQAAAAAAAAEJAQAAygAAAFAdU3/pxNI/pN0LifOw2D8AAOs+5AEAAAAAAAABCgEAAMoAAADiXPATaNTSP75xRmYtqNg/AIDrPuQBAAAAAAAAAQsBAADKAAAAdJyNqObj0j/iTx4yBJvYPwAA7T7kAQAAAAAAAAEMAQAAygAAABycPuxL8NI/FHiT7HeJ2D8AgO0+9AEAAAAAAAABDQEAAMoAAACy29uAyv/SP2A0Q4Qlb9g/AIDtPvQBAAAAAAAAAQ4BAADKAAAAWtuMxC8M0z+eplUtNlnYPwAA7j4DAgAAAAAAAAEPAQAAygAAAALbPQiVGNM/3Bho1kZD2D8AAO4+AwIAAAAAAAABEAEAAMoAAADAmgL74CHTPwpB3ZC6Mdg/AADuPgMCAAAAAAAAAREBAADKAAAAlBrbnBMo0z9Is+85yxvYPwAA7j4TAgAAAAAAAAESAQAAygAAAH5ax+0sK9M/bpHHBaIO2D8AAO4+EwIAAAAAAAABEwEAAMoAAAB+WsftLCvTP5Jvn9F4Adg/AADxPiMCAAAAAAAAARQBAADKAAAAlBrbnBMo0z+4TXedT/TXPwCA8j4jAgAAAAAAAAEVAQAAygAAAMCaAvvgIdM/0OGxeonr1z8AAPc+IwIAAAAAAAABFgEAAMoAAADsGipZrhvTP94rT2km59c/AID4PiMCAAAAAAAAARcBAADKAAAALFtlZmIS0z/Q4bF6ievXPwCA+T5CAgAAAAAAAAEYAQAAygAAAIRbtCL9BdM/oLk8wBX91z8AAPo+QgIAAAAAAAABGQEAAMoAAADcWwPfl/nSP2BHKhcFE9g/AAD7PkICAAAAAAAAARoBAADKAAAAShxmShnq0j8KQd2QujHYPwCA+z5RAgAAAAAAAAEbAQAAygAAAKIctQa03dI/woQt+QxM2D8AAP8+UQIAAAAAAAABHAEAAMoAAAAO3RdyNc7SP2x+4HLCatg/AEAAP3ECAAAAAAAAAR0BAADKAAAAZt1mLtDB0j8UeJPsd4nYPwBAAT9xAgAAAAAAAAEeAQAAygAAAKgdojuEuNI/yrvjVMqj2D8AwAE/cQIAAAAAAAABHwEAAMoAAADoXd1IOK/SP4xJ0au5udg/AEABP3ECAAAAAAAAASABAADKAAAAAB7x9x6s0j9aIVzxRcvYPwAAAT+AAgAAAAAAAAEhAQAAygAAABTeBKcFqdI/NEOEJW/Y2D8AAPo+gAIAAAAAAAABIgEAAMoAAADoXd1IOK/SPzRDhCVv2Ng/AADxPoACAAAAAAAAASMBAADKAAAAkF2OjJ270j9CjSEUDNTYPwCA7D6QAgAAAAAAAAEkAQAAygAAACSdKyEcy9I/Zmv53+LG2D8AAOY+rwIAAAAAAAABJQEAAMoAAACiHLUGtN3SP5iTbppWtdg/AIDjPq8CAAAAAAAAASYBAADKAAAAHJw+7Evw0j/WBYFDZ5/YPwAA4j6/AgAAAAAAAAEnAQAAygAAAIRbtCL9BdM/FHiT7HeJ2D8AAOI+vwIAAAAAAAABKAEAAMoAAAAC2z0IlRjTP3jIfWFfZtg/AADiPr8CAAAAAAAAASkBAADKAAAAflrH7Swr0z/QzsrnqUfYPwAA4j7OAgAAAAAAAAEqAQAAygAAAPzZUNPEPdM/ItUXbvQo2D8AAOQ+zgIAAAAAAAABKwEAAMoAAACOGe5nQ03TP3rbZPQ+Ctg/AADlPt4CAAAAAAAAASwBAADKAAAANhmfq6hZ0z/ElxSM7O/XPwAA6D7eAgAAAAAAAAEtAQAAygAAAPbYY570YtM/AgonNf3Z1z8AAOk+/QIAAAAAAAABLgEAAMoAAADgGFDvDWbTP0B8Od4NxNc/AIDxPv0CAAAAAAAAAS8BAADKAAAA4BhQ7w1m0z9mWhGq5LbXPwAA9T79AgAAAAAAAAEwAQAAygAAAAqZd03bX9M/fu5Lhx6u1z8AAPg+/QIAAAAAAAABMQEAAMoAAABM2bJaj1bTP37uS4certc/AID5Pg0DAAAAAAAAATIBAADKAAAApNkBFypK0z9ypK6YgbLXPwCA+D4NAwAAAAAAAAEzAQAAygAAABCaZIKrOtM/NDKc73DI1z8AAPg+IAMAAAAAAAABNAEAAMoAAAB+WsftLCvTP+p17FfD4tc/AAD5PiADAAAAAAAAATUBAADKAAAAAts9CJUY0z9622T0PgrYPwCA+T4vAwAAAAAAAAE2AQAAygAAAIRbtCL9BdM/CkHdkLox2D8AgPk+LwMAAAAAAAABNwEAAMoAAAAcnD7sS/DSP5JcuD6ZXdg/AAD6Pj8DAAAAAAAAATgBAADKAAAAohy1BrTd0j8ILvb92o3YPwAA/D4/AwAAAAAAAAE5AQAAygAAAPgcBMNO0dI/mJNumla12D8AAP0+TgMAAAAAAAABOgEAAMoAAABQHVN/6cTSPzRDhCVv2Ng/AID8Pk4DAAAAAAAAATsBAADKAAAAkF2OjJ270j/qhtSNwfLYPwAA/D5eAwAAAAAAAAE8AQAAygAAANSdyZlRstI/rBTC5LAI2T8AgPU+XgMAAAAAAAABPQEAAMoAAADUncmZUbLSP4Y26hjaFdk/AADyPm4DAAAAAAAAAT4BAADKAAAAqB2iO4S40j9uoq87oB7ZPwCA7z5uAwAAAAAAAAE/AQAAygAAAHydet22vtI/euxMKj0a2T8AAO4+jQMAAAAAAAABQAEAAMoAAAAknSshHMvSP6DKJPYTDdk/AIDrPo0DAAAAAAAAAUEBAADKAAAAzJzcZIHX0j/S8pmwh/vYPwCA6j6NAwAAAAAAAAFCAQAAygAAAHScjajm49I/EGWsWZjl2D8AAOk+jQMAAAAAAAABQwEAAMoAAAAcnD7sS/DSP1ohXPFFy9g/AADoPp0DAAAAAAAAAUQBAADKAAAAxpvvL7H80j+Yk26aVrXYPwAA3z6dAwAAAAAAAAFFAQAAygAAAG6boHMWCdM/1gWBQ2ef2D8AANs+nQMAAAAAAAABRgEAAMoAAAAsW2VmYhLTPxR4k+x3idg/AABGPrwDAAAAAAAAAUcBAADKAAAA7BoqWa4b0z9GoAin63fYPwAAsj28AwAAAAAAAAFIAQAAygAAAHDMZu26T+c/GD6HP3nIsD8AgKc+AAAAAAAAAAABSQEAAMoAAAB5rPBELk7nP/BMyODCMbE/AIDlPhAAAAAAAAAAAUoBAADKAAAAhIx6nKFM5z+4JFMmT0OxPwCA8z4QAAAAAAAAAAFLAQAAygAAAKUsGKP7R+c/+IN+PICJsT8AAP0+EAAAAAAAAAABTAEAAMoAAAClLBij+0fnP5AzlMeYrLE/AAAIPyAAAAAAAAAAAU0BAADKAAAApSwYo/tH5z8AuzSYPeGxPwBACz8gAAAAAAAAAAFOAQAAygAAAJpMjkuISec/0Ml1OYdKsj8AwBI/LwAAAAAAAAABTwEAAMoAAACaTI5LiEnnP7gPbTaOC7M/AAAWPy8AAAAAAAAAAVABAADKAAAAkGwE9BRL5z+YjBqPUiS0PwBAGz8vAAAAAAAAAAFRAQAAygAAAHms8EQuTuc/iEB+Q9SUtT8AgB0/PwAAAAAAAAABUgEAAMoAAABk7NyVR1HnPxik94JuKLc/AMAfPz8AAAAAAAAAAVMBAADKAAAATSzJ5mBU5z8QjxGTrfC4PwCAID8/AAAAAAAAAAFUAQAAygAAADhstTd6V+c/2FG26HjKuj8AQCA/TwAAAAAAAAABVQEAAMoAAAAM7I3ZrF3nP8hzhlR16rw/AAAgP08AAAAAAAAAAVYBAADKAAAA4Wtme99j5z8w5kA1Wee+PwAAHD9eAAAAAAAAAAFXAQAAygAAAKoLtcWea+c/gNRyRZJgwD8AQBo/XgAAAAAAAAABWAEAAMoAAABpy3m46nTnP0CGL2VfKsE/AMAUP24AAAAAAAAAAVkBAADKAAAAJ4s+qzZ+5z84YGE/oOLBPwCAEj9uAAAAAAAAAAFaAQAAygAAAOZKA56Ch+c/fPZCsY6Awj8AwAo/fQAAAAAAAAABWwEAAMoAAACjCsiQzpDnPwhJ1LoqBMM/AEAHP30AAAAAAAAAAVwBAADKAAAAbqoW242Y5z/cVxVcdG3DPwAA3T6NAAAAAAAAAAFdAQAAygAAAEEq73zAnuc/6I7LtzHFwz8AgMY+jQAAAAAAAAABXgEAAMoAAAAgilF2ZqPnPzyCMaucAsQ/AAC7Pp0AAAAAAAAAAV8BAADKAAAAC8o9x3+m5z/AnQxZey7EPwCAtz6dAAAAAAAAAAFgAQAAygAAAHQyVyRCdeY/EG1BJ7HQtj8AgMU+AAAAAAAAAAABYQEAAMoAAACT0vQqnHDmPxBtQSex0LY/AEAHPxAAAAAAAAAAAWIBAADKAAAAn7J+gg9v5j9AlbbhJL+2PwCADz8QAAAAAAAAAAFjAQAAygAAAJ+yfoIPb+Y/QJW24SS/tj8AQBU/EAAAAAAAAAABZAEAAMoAAACT0vQqnHDmP3C9K5yYrbY/AEAbPyAAAAAAAAAAAWUBAADKAAAAgBLhe7Vz5j+g5aBWDJy2PwDAHD8gAAAAAAAAAAFmAQAAygAAAGlSzczOduY/OF4Ahmdntj8AQB8/LwAAAAAAAAABZwEAAMoAAAA90qVuAX3mPwD/1G82IbY/AEAgPy8AAAAAAAAAAWgBAADKAAAA8LHgCdqH5j8o8JPO7Le1PwDAID8/AAAAAAAAAAFpAQAAygAAAHkR9EblmOY/sDE9ooortT8AACE/PwAAAAAAAAABagEAAMoAAADpsPPUCa3mP0Bz5nUon7Q/AAAhP04AAAAAAAAAAWsBAADKAAAARpDfs0fE5j/ItI9JxhK0PwAAIT9OAAAAAAAAAAFsAQAAygAAAJePQTsS3eY/KM7DYvCXsz8AgCE/TgAAAAAAAAABbQEAAMoAAADojqPC3PXmP4jn93saHbM/AMAhP14AAAAAAAAAAW4BAADKAAAAOo4FSqcO5z+o2Lba0LOyPwDAID9eAAAAAAAAAAFvAQAAygAAAHXNUyKLKuc/OBpgrm4nsj8AQCA/bgAAAAAAAAABcAEAAMoAAAClLBij+0fnPzDjqVKxz7E/AAAfP24AAAAAAAAAAXEBAADKAAAAwcvIdIVo5z/4g348gImxPwBAHj99AAAAAAAAAAFyAQAAygAAAM+K7+6biuc/WNRosWdmsT8AgB0/fQAAAAAAAAABcwEAAMoAAADfSRZpsqznPyis8/bzd7E/AAAdP40AAAAAAAAAAXQBAADKAAAABclQkq/L5z+QM5THmKyxPwDAGj+NAAAAAAAAAAF1AQAAygAAACpIi7us6uc/aELVaOIVsj8AwBk/nQAAAAAAAAABdgEAAMoAAABvZ2PrAwXoP3iwQSBdxbI/AAAXP50AAAAAAAAAAXcBAADKAAAAwWbFcs4d6D/4pU6ofKmzPwDAFT+dAAAAAAAAAAF4AQAAygAAACkmO6l/M+g/2CL8AEHCtD8AABQ/rAAAAAAAAAABeQEAAMoAAACbxTo3pEfoP2BPv+Qd/rU/AEATP6wAAAAAAAAAAXoBAADKAAAAIiVOdK9Y6D+wUw0Oh0u3PwAAEz/LAAAAAAAAAAF7AQAAygAAAMBEdWChZug/2C/mfHyquD8AABM/ywAAAAAAAAABfAEAAMoAAABoRCakBnPoP/ALv+txCbo/AIAUP8sAAAAAAAAAAX0BAADKAAAAMuR07sV66D+AbzgrDJ27PwBAFT/LAAAAAAAAAAF+AQAAygAAABskYT/ffeg/sILH9b5TvT8AgBc/2wAAAAAAAAABfwEAAMoAAAAbJGE/333oP5ht4QX+G78/AEAYP9sAAAAAAAAAAYABAADKAAAAPMT+RTl56D+YaK0izFfAPwAAGz/rAAAAAAAAAAGBAQAAygAAAGhEJqQGc+g/WBpqQpkhwT8AABw/6wAAAAAAAAABggEAAMoAAACqhGGxumnoP2yI1vkT0cE/AEAeP/oAAAAAAAAAAYMBAADKAAAA96QmFuJe6D+sHrhrAm/CPwBAHz/6AAAAAAAAAAGEAQAAygAAAFqF/ynwUOg/IN0OmGT7wj8AgCI/CgEAAAAAAAABhQEAAMoAAAC7Zdg9/kLoP8TD2n46dsM/AAAkPwoBAAAAAAAAAYYBAADKAAAAMwbFAPMx6D+4Zlb9vdbDPwBAJj8aAQAAAAAAAAGHAQAAygAAAMFmxXLOHeg/wJ0MWXsuxD8AQCc/GgEAAAAAAAABiAEAAMoAAABbp088HQjoP/j8N2+sdMQ/AMAoPxoBAAAAAAAAAYkBAADKAAAA9OfZBWzy5z9khNg/UanEPwCAKT85AQAAAAAAAAGKAQAAygAAAI0oZM+63Oc/ADTuymnMxD8AgCc/OQEAAAAAAAABiwEAAMoAAAAZiWRBlsjnP7R3PjO85sQ/AMAmPzkBAAAAAAAAAYwBAADKAAAAngnbW/615z+c4wNWgu/EPwDAIT85AQAAAAAAAAGNAQAAygAAAAvKPcd/puc/nOMDVoLvxD8AgB8/SAEAAAAAAAABjgEAAMoAAABuqhbbjZjnP7R3PjO85sQ/AMAYP0gBAAAAAAAAAY8BAADKAAAAusrbP7WN5z/MC3kQ9t3EPwAAFj9YAQAAAAAAAAGQAQAAygAAAPsKF01phOc/ADTuymnMxD8AAAo/WAEAAAAAAAABkQEAAMoAAAAxa8gCqnznPzBcY4XdusQ/AMAEP2gBAAAAAAAAAZIBAADKAAAAX+vvYHd25z9khNg/UanEPwCAsj5oAQAAAAAAAAGTAQAAygAAAHSrAxBec+c/lKxN+sSXxD8AgIs+aAEAAAAAAAABlAEAAMoAAABpy3m46nTnP8TUwrQ4hsQ/AABqPncBAAAAAAAAAZUBAADKAAAASCvcsZB55z/4/DdvrHTEPwAAXD53AQAAAAAAAAGWAQAAygAAALIgS+TT+eg/aCOc340NvT8AgLk+AAAAAAAAAAABlwEAAMoAAACyIEvk0/noPwjTsWqmML0/AID+PhAAAAAAAAAAAZgBAADKAAAAp0DBjGD76D84+yYlGh+9PwDABj8QAAAAAAAAAAGZAQAAygAAAJ1gNzXt/Og/OPsmJRofvT8AQAw/EAAAAAAAAAABmgEAAMoAAACdYDc17fzoPzj7JiUaH70/AAAaPx8AAAAAAAAAAZsBAADKAAAAnWA3Ne386D84+yYlGh+9PwAAHz8fAAAAAAAAAAGcAQAAygAAAJGArd15/ug/CNOxaqYwvT8AACQ/HwAAAAAAAAABnQEAAMoAAACGoCOGBgDpP+CqPLAyQr0/AAAmPz8AAAAAAAAAAZ4BAADKAAAAe8CZLpMB6T+AWlI7S2W9PwDAJj8/AAAAAAAAAAGfAQAAygAAAG/gD9cfA+k/6OHyC/CZvT8AACc/PwAAAAAAAAABoAEAAMoAAABaIPwnOQbpP/AYqWet8b0/AMAkPz8AAAAAAAAAAaEBAADKAAAARWDoeFIJ6T+Q/3ROg2y+PwDAIz8/AAAAAAAAAAGiAQAAygAAAC6g1MlrDOk/aEVsS4otvz8AQCA/TgAAAAAAAAABowEAAMoAAAANADfDERHpP0h1Ry9hGsA/AAAfP04AAAAAAAAAAaQBAADKAAAA+D8jFCsU6T/Mx9g4/Z3APwAAFz9eAAAAAAAAAAGlAQAAygAAAMy/+7VdGuk/cK6kH9MYwT8AgBM/XgAAAAAAAAABpgEAAMoAAACiP9RXkCDpPzApq+PiisE/AEADP20AAAAAAAAAAacBAADKAAAAdb+s+cIm6T8IOOyELPTBPwAA+D5tAAAAAAAAAAGoAQAAygAAAEo/hZv1LOk/+NpnA7BUwj8AAGY+fQAAAAAAAAABqQEAAMoAAAAG/0mOQTbpPximWDyno8I/AADePY0AAAAAAAAAAaoBAADKAAAA0Z6Y2AA+6T+cwTPqhc/CPwAAKD2NAAAAAAAAAAGrAQAAygAAAJmj6iR3kOg/iEB+Q9SUtT8AAKU+AAAAAAAAAAABrAEAAMoAAADPA5zat4joPwD/1G82IbY/AADiPhAAAAAAAAAAAa0BAADKAAAAuUOIK9GL6D84XgCGZ2e2PwCA7z4QAAAAAAAAAAGuAQAAygAAAI7DYM0Dkug/EG1BJ7HQtj8AgPk+EAAAAAAAAAABrwEAAMoAAABtI8PGqZboP3j04fdVBbc/AIDtPiAAAAAAAAAAAbABAADKAAAAQaObaNyc6D+wUw0Oh0u3PwAA5j4gAAAAAAAAAAGxAQAAygAAAABjYFsopug/6LI4JLiRtz8AAIU+MwAAAAAAAAABsgEAAMoAAACegodHGrToP1g62fRcxrc/AAAzPjMAAAAAAAAAAbMBAADKAAAAR4I4i3/A6D8gEmQ66de3PwAAAz5SAAAAAAAAAAG0AQAAygAAAJ+4gEOsHuo/CHoro+y4uj8AgKw+AAAAAAAAAAABtQEAAMoAAACV2PbrOCDqP9hRtuh4yro/AIDsPg8AAAAAAAAAAbYBAADKAAAAdThZ5d4k6j8woqBdYKe6PwAA+z4PAAAAAAAAAAG3AQAAygAAAHU4WeXeJOo/qClBLgXcuj8AgAI/DwAAAAAAAAABuAEAAMoAAABrWM+NaybqP6gpQS4F3Lo/AEANPw8AAAAAAAAAAbkBAADKAAAAdThZ5d4k6j9wAcxzke26PwAAET8fAAAAAAAAAAG6AQAAygAAAHU4WeXeJOo/cAHMc5Htuj8AQBQ/HwAAAAAAAAABuwEAAMoAAAB/GOM8UiPqP3ABzHOR7bo/AIAVPx8AAAAAAAAAAbwBAADKAAAAi/hslMUh6j+oKUEuBdy6PwDAED8fAAAAAAAAAAG9AQAAygAAAKuYCpsfHeo/CHoro+y4uj8AwA4/LwAAAAAAAAABvgEAAMoAAADNOKiheRjqP5jyitJHhLo/AEAHPy8AAAAAAAAAAb8BAADKAAAAA5lZV7oQ6j/4QnVHL2G6PwAABD8+AAAAAAAAAAHAAQAAygAAADn5Cg37COo/YJNfvBY+uj8AgP8+PgAAAAAAAAABwQEAAMoAAAB7OUYar//pP2CTX7wWPro/AAD8Pk4AAAAAAAAAAcIBAADKAAAAvXmBJ2P26T9gk1+8Fj66PwCA+z5OAAAAAAAAAAHDAQAAygAAABV60OP96ek/+EJ1Ry9huj8AgPs+XgAAAAAAAAABxAEAAMoAAABreh+gmN3pP2jKFRjUlbo/AID7Pm0AAAAAAAAAAcUBAADKAAAAw3puXDPR6T+oKUEuBdy6PwAA/D5tAAAAAAAAAAHGAQAAygAAAA+bM8Faxuk/4IhsRDYiuz8AAP4+bQAAAAAAAAABxwEAAMoAAABbu/glgrvpP+i/IqDzebs/AAD/Pn0AAAAAAAAAAcgBAADKAAAAkxuq28Kz6T/w9tj7sNG7PwBAAD99AAAAAAAAAAHJAQAAygAAAL+b0TmQrek/+C2PV24pvD8AwAA/nAAAAAAAAAABygEAAMoAAADfO29A6qjpPwBlRbMrgbw/AMAAP5wAAAAAAAAAAcsBAADKAAAA6xv5l12n6T8AnPsO6di8PwAAAT+cAAAAAAAAAAHMAQAAygAAAOsb+Zddp+k/CNOxaqYwvT8AgP8+nAAAAAAAAAABzQEAAMoAAADTW+XodqrpP+jh8gvwmb0/AID+PqwAAAAAAAAAAc4BAADKAAAAp9u9iqmw6T/wGKlnrfG9PwAA/j6sAAAAAAAAAAHPAQAAygAAAHF7DNVouOk/+E9fw2pJvj8AAP4+uwAAAAAAAAAB0AEAAMoAAAAxO9HHtMHpPwCHFR8oob4/AID8PrsAAAAAAAAAAdEBAADKAAAA5RoMY43M6T8Avst65fi+PwAA/D7LAAAAAAAAAAHSAQAAygAAAI0avaby2Ok/OB33kBY/vz8AAPw+ywAAAAAAAAAB0wEAAMoAAAA1Gm7qV+XpP3B8IqdHhb8/AAD8PtsAAAAAAAAAAdQBAADKAAAA3RkfLr3x6T+o2029eMu/PwAA/D7bAAAAAAAAAAHVAQAAygAAAJH5WcmV/Ok/eJ286dQIwD8AAPw+6gAAAAAAAAAB1gEAAMoAAABD2ZRkbgfqPxRN0nTtK8A/AAD+PuoAAAAAAAAAAdcBAADKAAAADXnjri0P6j+w/Of/BU/APwAA/z76AAAAAAAAAAHYAQAAygAAANcYMvnsFuo/TKz9ih5ywD8AAAI/+gAAAAAAAAAB2QEAAMoAAADBWB5KBhrqP8zH2Dj9ncA/AAADPwkBAAAAAAAAAdoBAADKAAAAq5gKmx8d6j9Q47Pm28nAPwDACD8JAQAAAAAAAAHbAQAAygAAAKuYCpsfHeo/1P6OlLr1wD8AAAs/GQEAAAAAAAAB3AEAAMoAAAC1eJTykhvqP0CGL2VfKsE/AIASPxkBAAAAAAAAAd0BAADKAAAA1xgy+ewW6j+wDdA1BF/BPwDAFT8pAQAAAAAAAAHeAQAAygAAAAOZWVe6EOo/MCmr4+KKwT8AABo/KQEAAAAAAAAB3wEAAMoAAABD2ZRkbgfqP5ywS7SHv8E/AAAcPzgBAAAAAAAAAeABAADKAAAAhxnQcSL+6T8gzCZiZuvBPwBAHT84AQAAAAAAAAHhAQAAygAAAN0ZHy698ek/pOcBEEUXwj8AwB0/SAEAAAAAAAAB4gEAAMoAAAA1Gm7qV+XpP1grUniXMcI/AMAbP0gBAAAAAAAAAeMBAADKAAAAjRq9pvLY6T8Qb6Lg6UvCPwDAGj9YAQAAAAAAAAHkAQAAygAAAOUaDGONzOk/+NpnA7BUwj8AwBE/WAEAAAAAAAAB5QEAAMoAAAAxO9HHtMHpP/jaZwOwVMI/AAAOP1gBAAAAAAAAAeYBAADKAAAAcXsM1Wi46T/42mcDsFTCPwDAAD9nAQAAAAAAAAHnAQAAygAAALO7R+Icr+k/EG+i4OlLwj8AAPY+ZwEAAAAAAAAB6AEAAMoAAADfO29A6qjpPygD3b0jQ8I/AACwPmwBAAAAAAAAAekBAADKAAAACbyWnrei6T90v4xV0SjCPwAAkT5sAQAAAAAAAAHqAQAAygAAABWcIPYqoek/CDjshCz0wT8AAH8+ewEAAAAAAAAB6wEAAMoAAAAJvJaet6LpP7REhpHBtsE/AAB0PnsBAAAAAAAAAewBAADKAAAANbVq6KCa6j9oyhUY1JW6PwAAzT4AAAAAAAAAAAHtAQAAygAAAAs1Q4rToOo/aMoVGNSVuj8AgAw/EAAAAAAAAAAB7gEAAMoAAADftBssBqfqP5jyitJHhLo/AAAVPxAAAAAAAAAAAe8BAADKAAAAyfQHfR+q6j+Y8orSR4S6PwAAGz8QAAAAAAAAAAHwAQAAygAAAMn0B30fquo/mPKK0keEuj8AQCY/LwAAAAAAAAAB8QEAAMoAAAC/FH4lrKvqP5jyitJHhLo/AIAlPy8AAAAAAAAAAfIBAADKAAAAvxR+Jayr6j+Y8orSR4S6PwDAJT8vAAAAAAAAAAHzAQAAygAAAL8UfiWsq+o/yBoAjbtyuj8AwAI/LwAAAAAAAAAB9AEAAMoAAAC/FH4lrKvqP/hCdUcvYbo/AADlPi8AAAAAAAAAAfUBAADKAAAAyfQHfR+q6j/wC7/rcQm6PwAA0z4vAAAAAAAAAAH2AQAAygAAAN+0GywGp+o/UCXzBJyOuT8AgM0+XgAAAAAAAAAB9wEAAMoAAADP06Sfws3qP5D/dE6DbL4/AIDTPgAAAAAAAAAAAfgBAADKAAAAoVN9QfXT6j/QlVbAcQq/PwAAET8QAAAAAAAAAAH5AQAAygAAAKFTfUH10+o/aEVsS4otvz8AwBk/EAAAAAAAAAAB+gEAAMoAAAChU31B9dPqP3B8IqdHhb8/AAAgPxAAAAAAAAAAAfsBAADKAAAAoVN9QfXT6j8QLDgyYKi/PwAAKj8fAAAAAAAAAAH8AQAAygAAAKFTfUH10+o/qNtNvXjLvz8AQC0/HwAAAAAAAAAB/QEAAMoAAACXc/PpgdXqP1CLY0iR7r8/AMAoPx8AAAAAAAAAAf4BAADKAAAAl3Pz6YHV6j9Qi2NIke6/PwBAJj8fAAAAAAAAAAH/AQAAygAAAJdz8+mB1eo/UItjSJHuvz8AQAc/LwAAAAAAAAABAAIAAMoAAACXc/PpgdXqP6jbTb14y78/AADzPi8AAAAAAAAAAQECAADKAAAAi5Npkg7X6j/QzAwcL2K/PwAA4j4vAAAAAAAAAAECAgAAygAAAIuTaZIO1+o/MOZANVnnvj8AANw+PgAAAAAAAAABAwIAAMoAAAD5RSXVx8PsPwC/bplROqU/AICrPgAAAAAAAAAAAQQCAADKAAAA72WbfVTF7D8Av26ZUTqlPwAA6z4QAAAAAAAAAAEFAgAAygAAAO9lm31Uxew/AL9umVE6pT8AAPk+EAAAAAAAAAABBgIAAMoAAADjhREm4cbsP2APWQ45F6U/AIABPxAAAAAAAAAAAQcCAADKAAAA44URJuHG7D9gD1kOORelPwBADD8fAAAAAAAAAAEIAgAAygAAANmlh85tyOw/wF9DgyD0pD8AABA/HwAAAAAAAAABCQIAAMoAAADNxf12+snsP5AAGG3vraQ/AAAVPy8AAAAAAAAAAQoCAADKAAAAzcX9dvrJ7D+w8dbLpUSkPwAAFz8vAAAAAAAAAAELAgAAygAAAM3F/Xb6yew/QDOAn0O4oz8AwBc/PwAAAAAAAAABDAIAAMoAAADZpYfObcjsPzDFE+jICKM/AAAYPz8AAAAAAAAAAQ0CAADKAAAA72WbfVTF7D+Qp5GlNTaiPwAAGD9OAAAAAAAAAAEOAgAAygAAAAMmryw7wuw/0IkPY6JjoT8AABg/TgAAAAAAAAABDwIAAMoAAAAlxkwzlb3sPyBsjSAPkaA/AEAWP04AAAAAAAAAARACAADKAAAAUUZ0kWK37D8AnRa893yfPwCAFT9eAAAAAAAAAAERAgAAygAAAJGGr54Wruw/oGESN9HXnT8AABU/XgAAAAAAAAABEgIAAMoAAADfpnQDPqPsP4CFOcjbeJw/AAAVP24AAAAAAAAAARMCAADKAAAAN6fDv9iW7D+gCIxvF2CbPwBAFD9uAAAAAAAAAAEUAgAAygAAAJmHnNPmiOw/AOsJLYSNmj8AABQ/fQAAAAAAAAABFQIAAMoAAAD7Z3Xn9HrsP4AsswAiAZo/AIAVP30AAAAAAAAAARYCAADKAAAAXUhO+wJt7D9AzYfq8LqZPwBAFj+NAAAAAAAAAAEXAgAAygAAAMkIsWaEXew/QM2H6vC6mT8AABk/nAAAAAAAAAABGAIAAMoAAAAt6Yl6kk/sP4AsswAiAZo/AAAaP5wAAAAAAAAAARkCAADKAAAAj8lijqBB7D8gSjVDtdOaPwCAHT+cAAAAAAAAAAEaAgAAygAAAOXJsUo7New/QCYOsqoynD8AAB8/rAAAAAAAAAABGwIAAMoAAAA9ygAH1ijsPyAgaWMzZJ4/AEAhP6wAAAAAAAAAARwCAADKAAAAi+rFa/0d7D/AG6OrJ7SgPwBAIj+8AAAAAAAAAAEdAgAAygAAANcKi9AkE+w/AGbo0ZfCoj8AQCI/vAAAAAAAAAABHgIAAMoAAAAXS8bd2AnsP8BfQ4Mg9KQ/AAAiP7wAAAAAAAAAAR8CAADKAAAAWYsB64wA7D+gWZ40qSWnPwDAID/bAAAAAAAAAAEgAgAAygAAAIULKUla+us/AAMPcUp6qT8AQCA/2wAAAAAAAAABIQIAAMoAAACnq8ZPtPXrP9D8aSLTq6s/AIAfP9sAAAAAAAAAASICAADKAAAAvWva/pry6z+g9sTTW92tPwAAHz/bAAAAAAAAAAEjAgAAygAAANEr7q2B7+s/OPiPQnIHsD8AwB0/6wAAAAAAAAABJAIAAMoAAADHS2RWDvHrP7gkUyZPQ7E/AEAdP+sAAAAAAAAAASUCAADKAAAAvWva/pry6z8IKaFPuJCyPwCAHD/6AAAAAAAAAAEmAgAAygAAAI/rsqDN+Os/kFVkM5XMsz8AABw/+gAAAAAAAAABJwIAAMoAAABZiwHrjADsP0iqnNHl9rQ/AIAcPwoBAAAAAAAAASgCAADKAAAADWs8hmUL7D8wJ0oqqg+2PwDAHD8KAQAAAAAAAAEpAgAAygAAAKuKY3JXGew/qBxXssnztj8AgB4/GQEAAAAAAAABKgIAAMoAAAAnCu1X7yvsP4hiTq/QtLc/AEAfPxkBAAAAAAAAASsCAADKAAAAj8lijqBB7D+g0LpmS2S4PwCAIT8pAQAAAAAAAAEsAgAAygAAAOuoTm3eWOw/QLeGTSHfuD8AQCI/KQEAAAAAAAABLQIAAMoAAAA7qLD0qHHsP0juPKneNrk/AIAlPzkBAAAAAAAAAS4CAADKAAAAjacSfHOK7D+ATWi/D325PwAAJz85AQAAAAAAAAEvAgAAygAAAOmG/lqxoew/IP19SiiguT8AwCg/OQEAAAAAAAABMAIAAMoAAABbJv7o1bXsPyD9fUoooLk/AIApP1gBAAAAAAAAATECAADKAAAA2aWHzm3I7D+ATWi/D325PwBAJD9YAQAAAAAAAAEyAgAAygAAAF8Fmwt52ew/SO48qd42uT8AACI/WAEAAAAAAAABMwIAAMoAAADzRDig9+jsP3Df+weVzbg/AEAUP1gBAAAAAAAAATQCAADKAAAAhYTVNHb47D8AIaXbMkG4PwBADj9rAQAAAAAAAAE1AgAAygAAACOk/CBoBu0/6LI4JLiRtz8AgKE+awEAAAAAAAABNgIAAMoAAADLo61kzRLtPxBtQSex0LY/AABUPmsBAAAAAAAAATcCAADKAAAAf4Po/6Ud7T8wJ0oqqg+2PwAAFT6KAQAAAAAAAAE4AgAAygAAACVhSTHecu0/UEhmjwTwoT8AAL8+AAAAAAAAAAABOQIAAMoAAAAFwasqhHftPzDa+deJQKE/AMACPw8AAAAAAAAAAToCAADKAAAA8QCYe5167T/QiQ9jomOhPwDACj8PAAAAAAAAAAE7AgAAygAAANlAhMy2fe0/cDkl7rqGoT8AQBA/DwAAAAAAAAABPAIAAMoAAADPYPp0Q3/tPxDpOnnTqaE/AAAaPx8AAAAAAAAAAT0CAADKAAAAz2D6dEN/7T8Q6Tp506mhPwBAHT8fAAAAAAAAAAE+AgAAygAAALmg5sVcgu0/UEhmjwTwoT8AQCQ/HwAAAAAAAAABPwIAAMoAAACj4NIWdoXtPyBXpzBOWaI/AAAnPx8AAAAAAAAAAUACAADKAAAAmQBJvwKH7T8wxRPoyAijPwCAKT8vAAAAAAAAAAFBAgAAygAAAI0gv2ePiO0/gJKrtXT+oz8AgCo/LwAAAAAAAAABQgIAAMoAAACDQDUQHIrtPwC/bplROqU/AIAsPz4AAAAAAAAAAUMCAADKAAAAa4AhYTWN7T9g+nIeeN+mPwBALT8+AAAAAAAAAAFEAgAAygAAAFfADbJOkO0/UOWMLrenqD8AACs/TgAAAAAAAAABRQIAAMoAAABL4INa25HtP+B/vMkOk6o/AAAqP04AAAAAAAAAAUYCAADKAAAANSBwq/SU7T8gygHwfqGsPwDAJT9eAAAAAAAAAAFHAgAAygAAABWA0qSame0/sGQxi9aMrj8AACQ/XgAAAAAAAAABSAIAAMoAAADz3zSeQJ7tP6B/MBMXPLA/AEAfP20AAAAAAAAAAUkCAADKAAAA0z+Xl+ai7T/wTMjgwjGxPwBAHT9tAAAAAAAAAAFKAgAAygAAAKe/bzkZqe0/OBpgrm4nsj8AABk/fQAAAAAAAAABSwIAAMoAAAB7P0jbS6/tP1C/gsGmLrM/AAAXP30AAAAAAAAAAUwCAADKAAAAT78gfX617T/ItI9JxhK0PwBAFj+MAAAAAAAAAAFNAgAAygAAAC8fg3Ykuu0/SKqc0eX2tD8AABY/jAAAAAAAAAABTgIAAMoAAAAPf+Vvyr7tP1gYCYlgprU/AAAWP5wAAAAAAAAAAU8CAADKAAAA795HaXDD7T+Yrur6TkS2PwAAFj+cAAAAAAAAAAFQAgAAygAAANkeNLqJxu0/QJW24SS/tj8AgBY/rAAAAAAAAAABUQIAAMoAAADNPqpiFsjtPxik94JuKLc/AMAWP6wAAAAAAAAAAVICAADKAAAAwV4gC6PJ7T9QAyOZn263PwCAGD+sAAAAAAAAAAFTAgAAygAAAMFeIAujye0/6LI4JLiRtz8AQBk/rAAAAAAAAAABVAIAAMoAAADBXiALo8ntP+iyOCS4kbc/AIAbP7sAAAAAAAAAAVUCAADKAAAAzT6qYhbI7T/osjgkuJG3PwBAHD+7AAAAAAAAAAFWAgAAygAAANkeNLqJxu0/gCuYUxNdtz8AAB8/uwAAAAAAAAABVwIAAMoAAADv3kdpcMPtP3j04fdVBbc/AAAgP8sAAAAAAAAAAVgCAADKAAAAD3/lb8q+7T8INovL83i2PwDAIT/bAAAAAAAAAAFZAgAAygAAADv/DM6XuO0/+MceFHnJtT8AgCI/6gAAAAAAAAABWgIAAMoAAABnfzQsZbLtP0iqnNHl9rQ/AAAkP+oAAAAAAAAAAVsCAADKAAAAk/9bijKs7T/ItI9JxhK0PwCAJD/6AAAAAAAAAAFcAgAAygAAAL1/g+j/pe0/uA9tNo4Lsz8AQCQ/+gAAAAAAAAABXQIAAMoAAADp/6pGzZ/tPwC7NJg94bE/AAAkPwkBAAAAAAAAAV4CAADKAAAAFYDSpJqZ7T+wtuZu1JOwPwDAIj8JAQAAAAAAAAFfAgAAygAAADUgcKv0lO0/4FXw6Ywjrj8AQCI/GQEAAAAAAAABYAIAAMoAAABL4INa25HtP1A+E/ZwH6s/AIAhPxkBAAAAAAAAAWECAADKAAAAV8ANsk6Q7T+A1kuNbT6oPwAAIT8pAQAAAAAAAAFiAgAAygAAAEvgg1rbke0/cH3FxbPGpT8AgCE/KQEAAAAAAAABYwIAAMoAAABBAPoCaJPtP6CDahQrlaM/AMAhPzgBAAAAAAAAAWQCAADKAAAAIWBc/A2Y7T8Q6Tp506mhPwDAID84AQAAAAAAAAFlAgAAygAAAP+/vvWznO0/sK029KwEoD8AQCA/SAEAAAAAAAABZgIAAMoAAADJXw1Ac6TtPwBEkPQ9BZ0/AIAfP0gBAAAAAAAAAWcCAADKAAAAk/9bijKs7T8A6wkthI2aPwAAHz9YAQAAAAAAAAFoAgAAygAAAFufqtTxs+0/QFDakSyimD8AQB0/WAEAAAAAAAABaQIAAMoAAAAjP/kesbvtPwAV1gwG/ZY/AIAcP2cBAAAAAAAAAWoCAADKAAAA4/69Ef3E7T8AmCi0QeSVPwDAGT9nAQAAAAAAAAFrAgAAygAAAK2eDFy8zO0/YHqmca4RlT8AwBg/ewEAAAAAAAABbAIAAMoAAAB3Plume9TtPyAbe1t9y5Q/AMAUP3sBAAAAAAAAAW0CAADKAAAAP96p8Drc7T8gG3tbfcuUPwAAEz+KAQAAAAAAAAFuAgAAygAAABNegpJt4u0/oNnRh99XlT8AgA8/igEAAAAAAAABbwIAAMoAAADxveSLE+ftP0D3U8pyKpY/AAAOP5oBAAAAAAAAAXACAADKAAAA3f3Q3Czq7T8gdAEjN0OXPwCACj+aAQAAAAAAAAFxAgAAygAAANEdR4W56+0/gK8FqF3omD8AAAk/qgEAAAAAAAABcgIAAMoAAADRHUeFuevtP2CpYFnmGZs/AEAIP6oBAAAAAAAAAXMCAADKAAAA6d1aNKDo7T+gYRI30dedPwAACD+qAQAAAAAAAAF0AgAAygAAAAd++Dr64+0/IGyNIA+RoD8AgAk/uQEAAAAAAAABdQIAAMoAAAA1/h+Zx93tPyBXpzBOWaI/AEAKP7kBAAAAAAAAAXYCAADKAAAAa17RTgjW7T+w8dbLpUSkPwAADT/JAQAAAAAAAAF3AgAAygAAAK2eDFy8zO0/sNzw2+QMpj8AAA4/yQEAAAAAAAABeAIAAMoAAADv3kdpcMPtPxAY9WALsqc/AEAQP9kBAAAAAAAAAXkCAADKAAAALx+DdiS67T9gU/nlMVepPwBAET/ZAQAAAAAAAAF6AgAAygAAAHFfvoPYsO0/gC/SVCe2qj8AABQ/6AEAAAAAAAABewIAAMoAAACxn/mQjKftP2Csf63rzqs/AAAVP+gBAAAAAAAAAXwCAADKAAAA6f+qRs2f7T/AeRd7l8SsPwBAFz/4AQAAAAAAAAF9AgAAygAAABWA0qSame0/YJeZvSqXrT8AQBg/+AEAAAAAAAABfgIAAMoAAAArQOZTgZbtP3AFBnWlRq4/AIAaPwcCAAAAAAAAAX8CAADKAAAANSBwq/SU7T/gw1yhB9OuPwBAGz8HAgAAAAAAAAGAAgAAygAAACFgXPwNmO0/YIKzzWlfrz8AQBw/FwIAAAAAAAABgQIAAMoAAADz3zSeQJ7tPzCR9G6zyK8/AMAcPxcCAAAAAAAAAYICAADKAAAAvX+D6P+l7T8A0BqI/hiwPwCAHT8nAgAAAAAAAAGDAgAAygAAAIcf0jK/re0/oH8wExc8sD8AwB0/JwIAAAAAAAABhAIAAMoAAAA7/wzOl7jtPzgvRp4vX7A/AAAfPzYCAAAAAAAAAYUCAADKAAAA4/69Ef3E7T/g3lspSIKwPwCAHz82AgAAAAAAAAGGAgAAygAAAIEe5f3u0u0/eI5xtGClsD8AgCE/RgIAAAAAAAABhwIAAMoAAAATXoKSbeLtP+gVEoUF2rA/AEAiP0YCAAAAAAAAAYgCAADKAAAAmb2Vz3jz7T9QnbJVqg6xPwDAIz9GAgAAAAAAAAGJAgAAygAAABc9H7UQBu4/uCRTJk9DsT8AgCQ/VgIAAAAAAAABigIAAMoAAACVvKiaqBjuPyis8/bzd7E/AMAkP1YCAAAAAAAAAYsCAADKAAAAEzwygEAr7j+QM5THmKyxPwAAJT9lAgAAAAAAAAGMAgAAygAAAJmbRb1LPO4/yJK/3cnysT8AgCE/ZQIAAAAAAAABjQIAAMoAAAAj+1j6Vk3uPwDy6vP6OLI/AAAgP3UCAAAAAAAAAY4CAADKAAAAvxqA5khb7j8IKaFPuJCyPwAAGD91AgAAAAAAAAGPAgAAygAAAGcaMSquZ+4/EGBXq3Xosj8AgBQ/hAIAAAAAAAABkAIAAMoAAAAb+mvFhnLuP1C/gsGmLrM/AAAMP4QCAAAAAAAAAZECAADKAAAA27kwuNJ77j+IHq7X13SzPwBACD+UAgAAAAAAAAGSAgAAygAAAJd59aoehe4/yH3Z7Qi7sz8AgPE+lAIAAAAAAAABkwIAAMoAAABt+c1MUYvuPzAFer6t77M/AADkPqQCAAAAAAAAAZQCAADKAAAAQXmm7oOR7j+YjBqPUiS0PwAATT6kAgAAAAAAAAGVAgAAygAAABX5fpC2l+4/CBS7X/dYtD8AALo90wIAAAAAAAABlgIAAMoAAAD/OGvhz5ruP6DD0OoPfLQ/AAD4PNMCAAAAAAAAAZcCAADKAAAAgTKO51OG7z8gV6cwTlmiPwCAyT4AAAAAAAAAAAGYAgAAygAAAGGS8OD5iu8/kKeRpTU2oj8AAAo/EAAAAAAAAAABmQIAAMoAAABL0twxE47vPyBXpzBOWaI/AEASPxAAAAAAAAAAAZoCAADKAAAAKTI/K7mS7z/w93saHROiPwBAGD8QAAAAAAAAAAGbAgAAygAAACkyPyu5ku8/8Pd7Gh0Toj8AACI/EAAAAAAAAAABnAIAAMoAAAAfUrXTRZTvP1BIZo8E8KE/AEAlPx8AAAAAAAAAAZ0CAADKAAAAFXIrfNKV7z9wOSXuuoahPwAAKj8fAAAAAAAAAAGeAgAAygAAABVyK3zSle8/oCrkTHEdoT8AACw/HwAAAAAAAAABnwIAAMoAAAAVcit80pXvP5C8d5X2baA/AEAtPy8AAAAAAAAAAaACAADKAAAAFXIrfNKV7z/APeulxjafPwDALT8vAAAAAAAAAAGhAgAAygAAAB9StdNFlO8/YALnIKCRnT8AwC0/PwAAAAAAAAABogIAAMoAAAApMj8ruZLvP6AIjG8XYJs/AAAuPz8AAAAAAAAAAaMCAADKAAAAQfJS2p+P7z/gDjG+ji6ZPwBALD9OAAAAAAAAAAGkAgAAygAAAFWyZomGjO8/gFZ/4KNwlj8AgCs/TgAAAAAAAAABpQIAAMoAAABtcno4bYnvP0CezQK5spM/AIApP14AAAAAAAAAAaYCAADKAAAAjRIYP8eE7z8g5hslzvSQPwCAKD9eAAAAAAAAAAGnAgAAygAAAK2ytUUhgO8/gFvUjsZtjD8AACc/bgAAAAAAAAABqAIAAMoAAADNUlNMe3vvPwDrcNPw8YY/AEAmP24AAAAAAAAAAakCAADKAAAA+9J6qkh17z9AOWREfQKCPwAAJj9uAAAAAAAAAAGqAgAAygAAACVToggWb+8/AItcw9c+ez8AACY/fQAAAAAAAAABqwIAAMoAAABR08lm42jvPwCeS689qnQ/AIAmP30AAAAAAAAAAawCAADKAAAAfVPxxLBi7z+AqZVMLEdwPwDAJj+NAAAAAAAAAAGtAgAAygAAALWzonrxWu8/AGUahb75aT8AACg/jQAAAAAAAAABrgIAAMoAAAD1892HpVHvPwBlGoW++Wk/AIAoP5wAAAAAAAAAAa8CAADKAAAANzQZlVlI7z+AqZVMLEdwPwAAKj+cAAAAAAAAAAGwAgAAygAAAINU3vmAPe8/gBr5BwLDdT8AgCo/rAAAAAAAAAABsQIAAMoAAADRdKNeqDLvPwCFt3RgcH0/AIAtP6wAAAAAAAAAAbICAADKAAAAHZVow88n7z/AtRGdQRuDPwAALz+8AAAAAAAAAAGzAgAAygAAAGm1LSj3HO8/wGceLLUKiD8AwC8/vAAAAAAAAAABtAIAAMoAAAC11fKMHhLvP4BVL0BPn44/AAAwP8sAAAAAAAAAAbUCAADKAAAAAfa38UUH7z/g33bWViaTPwBALz/LAAAAAAAAAAG2AgAAygAAAEM28/75/e4/oDJYT5nPlz8AAC8/2wAAAAAAAAABtwIAAMoAAAB7lqS0OvbuPyCjuwpvS50/AAAwP9sAAAAAAAAAAbgCAADKAAAAsfZVanvu7j8Q6Tp506mhPwCAMD/rAAAAAAAAAAG5AgAAygAAANGW83DV6e4/8FAC4taKpD8AQDE/6wAAAAAAAAABugIAAMoAAADnVgcgvObuP6BZnjSpJac/AMAxP/oAAAAAAAAAAbsCAADKAAAA8TaRdy/l7j9AYjqHe8CpPwAAMz/6AAAAAAAAAAG8AgAAygAAAN12fchI6O4/EFyVOATyqz8AgDM/CgEAAAAAAAABvQIAAMoAAAC91t/B7uzuP0Cm2l50AK4/AAA1PwoBAAAAAAAAAb4CAADKAAAAe5aktDr27j8wkfRus8ivPwCANT8ZAQAAAAAAAAG/AgAAygAAACOWVfifAu8/SGb8+ey2sD8AgDc/GQEAAAAAAAABwAIAAMoAAACr9Wg1qxPvPyis8/bzd7E/AEA4PykBAAAAAAAAAcECAADKAAAAHZVow88n7z9oQtVo4hWyPwBAOT8pAQAAAAAAAAHCAgAAygAAAI00aFH0O+8/qNi22tCzsj8AwDk/OQEAAAAAAAABwwIAAMoAAAD1892HpVHvP7gPbTaOC7M/AMA4PzkBAAAAAAAAAcQCAADKAAAAUdPJZuNo7z8glw0HM0CzPwBAOD9IAQAAAAAAAAHFAgAAygAAALmSP52Ufu8/8G6YTL9Rsz8AgDI/SAEAAAAAAAABxgIAAMoAAAAfUrXTRZTvP1C/gsGmLrM/AAAwP0gBAAAAAAAAAccCAADKAAAAezGhsoOr7z/gN+LwAfqyPwAACD9YAQAAAAAAAAHIAgAAygAAAM0wAzpOxO8/2AAslUSisj8AAOw+WAEAAAAAAAAByQIAAMoAAAAdMGXBGN3vPzgaYK5uJ7I/AADXPmgBAAAAAAAAAcoCAADKAAAAm6/uprDv7z+I/N1r21SxPwAA0D5oAQAAAAAAAAHLAgAAygAAAB2HxsM3sco/hmmiutRF3D8AABA9AAAAAAAAAAABzAIAAMoAAAB1hxWA0qTKP5793JcOPdw/AABEPRAAAAAAAAAAAc0CAADKAAAAHYfGwzexyj+2kRd1SDTcPwAAUD0QAAAAAAAAAAHOAgAAygAAAPMGn2Vqt8o/3m/vQB8n3D8AAFw9EAAAAAAAAAABzwIAAMoAAADzBp9larfKP+65jC+8Itw/AACKPSAAAAAAAAAAAdACAADKAAAA8wafZWq3yj8GTscM9hncPwAAlj0gAAAAAAAAAAHRAgAAygAAAPMGn2Vqt8o/Iiyf2MwM3D8AAGw9IAAAAAAAAAAB0gIAAMoAAABLB+4hBavKP0oKd6Sj/9s/AABMPS8AAAAAAAAAAdMCAADKAAAAowc93p+eyj96MuxeF+7bPwAAND0vAAAAAAAAAAHUAgAAygAAAFmQG6CJYsk/mrU+BlPV2j8AAD0+AAAAAAAAAAAB1QIAAMoAAABZkBugiWLJP5q1PgZT1do/AICBPg8AAAAAAAAAAdYCAADKAAAA/Y/M4+5uyT+m/9v079DaPwCAiT4PAAAAAAAAAAHXAgAAygAAAKmPfSdUe8k/skl544zM2j8AAI8+DwAAAAAAAAAB2AIAAMoAAAB7D1bJhoHJP76TFtIpyNo/AACdPg8AAAAAAAAAAdkCAADKAAAAUY8ua7mHyT/SJ1GvY7/aPwAAoj4PAAAAAAAAAAHaAgAAygAAACUPBw3sjck/6ruLjJ222j8AAKg+HwAAAAAAAAAB2wIAAMoAAAD5jt+uHpTJPwJQxmnXrdo/AICqPh8AAAAAAAAAAdwCAADKAAAAzQ64UFGayT8a5ABHEaXaPwCArT4vAAAAAAAAAAHdAgAAygAAAHUOaZS2psk/Nng7JEuc2j8AAK8+LwAAAAAAAAAB3gIAAMoAAAAdDhrYG7PJP04MdgGFk9o/AAC0Pi8AAAAAAAAAAd8CAADKAAAA843yeU65yT9moLDevoraPwAAtj4vAAAAAAAAAAHgAgAAygAAAMUNyxuBv8k/cupNzVuG2j8AAMA+PgAAAAAAAAAB4QIAAMoAAACbjaO9s8XJP34067v4gdo/AIDEPj4AAAAAAAAAAeICAADKAAAAm42jvbPFyT+KfoiqlX3aPwCAyz4+AAAAAAAAAAHjAgAAygAAAJuNo72zxck/in6IqpV92j8AAM4+PgAAAAAAAAAB5AIAAMoAAACbjaO9s8XJP4p+iKqVfdo/AADUPj4AAAAAAAAAAeUCAADKAAAAcQ18X+bLyT9y6k3NW4baPwAA1j4+AAAAAAAAAAHmAgAAygAAAEONVAEZ0sk/WlYT8CGP2j8AgNc+TgAAAAAAAAAB5wIAAMoAAAAXDS2jS9jJPzZ4OyRLnNo/AADYPk4AAAAAAAAAAegCAADKAAAAFw0to0vYyT8a5ABHEaXaPwAA2D5tAAAAAAAAAAHpAgAAygAAABcNLaNL2Mk/6ruLjJ222j8AANg+fQAAAAAAAAAB6gIAAMoAAADtjAVFft7JP76TFtIpyNo/AADZPowAAAAAAAAAAesCAADKAAAAwQze5rDkyT9212Y6fOLaPwCA2T6MAAAAAAAAAAHsAgAAygAAAMEM3uaw5Mk/NmVUkWv42j8AgNk+nAAAAAAAAAAB7QIAAMoAAACVjLaI4+rJP/ryQehaDts/AADaPpwAAAAAAAAAAe4CAADKAAAAZwyPKhbxyT+6gC8/SiTbPwAA2j6sAAAAAAAAAAHvAgAAygAAAD+MZ8xI98k/asR/p5w+2z8AANo+rAAAAAAAAAAB8AIAAMoAAAATDEBue/3JPxa+MiFSXds/AADbPrsAAAAAAAAAAfECAADKAAAA5YsYEK4Dyj+ybUisaoDbPwCA2z7LAAAAAAAAAAHyAgAAygAAALkL8bHgCco/QtPASOan2z8AgNs+ywAAAAAAAAAB8wIAAMoAAABjC6L1RRbKP7qk/gco2Ns/AADcPtsAAAAAAAAAAfQCAADKAAAAN4t6l3gcyj8e4gHqLxHcPwAA3D7bAAAAAAAAAAH1AgAAygAAAAsLUzmrIso/btVn3ZpO3D8AANw+6gAAAAAAAAAB9gIAAMoAAADhiivb3SjKP77IzdAFjNw/AADcPuoAAAAAAAAAAfcCAADKAAAAtQoEfRAvyj8SvDPEcMncPwAA3D76AAAAAAAAAAH4AgAAygAAALUKBH0QL8o/Yq+Zt9sG3T8AAN0++gAAAAAAAAAB+QIAAMoAAAC1CgR9EC/KP842OoiAO90/AIDdPgkBAAAAAAAAAfoCAADKAAAA4Yor290oyj86vtpYJXDdPwAA3z4JAQAAAAAAAAH7AgAAygAAAOGKK9vdKMo/pkV7Kcqk3T8AgN8+CQEAAAAAAAAB/AIAAMoAAAALC1M5qyLKPx4XuegL1d0/AADiPh4BAAAAAAAAAf0CAADKAAAAN4t6l3gcyj+W6PanTQXePwAA4z4eAQAAAAAAAAH+AgAAygAAAGMLovVFFso/Dro0Z4813j8AAOY+LgEAAAAAAAAB/wIAAMoAAABjC6L1RRbKP3ZB1Tc0at4/AADnPi4BAAAAAAAAAQADAADKAAAAkYvJUxMQyj/myHUI2Z7ePwCA5z49AQAAAAAAAAEBAwAAygAAALkL8bHgCco/QgZ56uDX3j8AAOg+PQEAAAAAAAABAgMAAMoAAADlixgQrgPKP5b53t1LFd8/AADpPk0BAAAAAAAAAQMDAADKAAAA5YsYEK4Dyj/m7ETRtlLfPwCA6T5NAQAAAAAAAAEEAwAAygAAABMMQG57/ck/RipIs76L3z8AgOk+XQEAAAAAAAABBQMAAMoAAAA/jGfMSPfJP7Kx6INjwN8/AADqPl0BAAAAAAAAAQYDAADKAAAAZwyPKhbxyT8qgyZDpfDfPwAA7D5sAQAAAAAAAAEHAwAAygAAAJWMtojj6sk/USoygXMQ4D8AAO0+bAEAAAAAAAABCAMAAMoAAADBDN7msOTJPxO4H9hiJuA/AIDtPnwBAAAAAAAAAQkDAADKAAAA7YwFRX7eyT/VRQ0vUjzgPwAA7j58AQAAAAAAAAEKAwAAygAAABcNLaNL2Mk/l9P6hUFS4D8AAO4+iwEAAAAAAAABCwMAAMoAAABDjVQBGdLJP1lh6NwwaOA/AADuPosBAAAAAAAAAQwDAADKAAAAcQ18X+bLyT8hlCSr7nvgPwAA7z6bAQAAAAAAAAENAwAAygAAAJuNo72zxck/72uv8HqN4D8AgO8+mwEAAAAAAAABDgMAAMoAAADFDcsbgb/JP7me6744oeA/AADxPpsBAAAAAAAAAQ8DAADKAAAA843yeU65yT+B0SeN9rTgPwCA8T6rAQAAAAAAAAEQAwAAygAAAB0OGtgbs8k/Q18V5OXK4D8AgPE+qwEAAAAAAAABEQMAAMoAAABLjkE26azJPwXtAjvV4OA/AADyPsoBAAAAAAAAARIDAADKAAAAdQ5plLamyT/B1aEa9vjgPwAA9D7KAQAAAAAAAAETAwAAygAAAKOOkPKDoMk/e75A+hYR4T8AAPU+ygEAAAAAAAABFAMAAMoAAADNDrhQUZrJPzECkWJpK+E/AID2PsoBAAAAAAAAARUDAADKAAAAzQ64UFGayT/v6i9CikPhPwCA9z7aAQAAAAAAAAEWAwAAygAAAM0OuFBRmsk/sXgdmXlZ4T8AgPc+2gEAAAAAAAABFwMAAMoAAADNDrhQUZrJP3MGC/Bob+E/AAD4PukBAAAAAAAAARgDAADKAAAAzQ64UFGayT8zlPhGWIXhPwAA+D7pAQAAAAAAAAEZAwAAygAAAM0OuFBRmsk/A2yDjOSW4T8AAPg++QEAAAAAAAABGgMAAMoAAADNDrhQUZrJP9FDDtJwqOE/AAD5PvkBAAAAAAAAARsDAADKAAAAzQ64UFGayT+fG5kX/bnhPwCA+T4IAgAAAAAAAAEcAwAAygAAAKOOkPKDoMk/bfMjXYnL4T8AAP0+CAIAAAAAAAABHQMAAMoAAAB1DmmUtqbJP0Nw/Rnk2uE/AID+PhgCAAAAAAAAAR4DAADKAAAAS45BNumsyT8X7dbWPurhPwDAAD8YAgAAAAAAAAEfAwAAygAAAB0OGtgbs8k/7Wmwk5n54T8AgAE/KAIAAAAAAAABIAMAAMoAAADzjfJ5TrnJP7tBO9klC+I/AEACPygCAAAAAAAAASEDAADKAAAAxQ3LG4G/yT+PvhSWgBriPwDAAj83AgAAAAAAAAEiAwAAygAAAJuNo72zxck/XZaf2wws4j8AwAI/NwIAAAAAAAABIwMAAMoAAABxDXxf5svJPytuKiGZPeI/AAADP0cCAAAAAAAAASQDAADKAAAAcQ18X+bLyT/zoGbvVlHiPwAABD9HAgAAAAAAAAElAwAAygAAAEONVAEZ0sk/u9OivRRl4j8AgAQ/VwIAAAAAAAABJgMAAMoAAABDjVQBGdLJP31hkBQEe+I/AMAEP1cCAAAAAAAAAScDAADKAAAAQ41UARnSyT9B731r85DiPwAABT9mAgAAAAAAAAEoAwAAygAAAEONVAEZ0sk/A31rwuKm4j8AQAQ/ZgIAAAAAAAABKQMAAMoAAABDjVQBGdLJP8uvp5CguuI/AAAEP3YCAAAAAAAAASoDAADKAAAAQ41UARnSyT+T4uNeXs7iPwCABD92AgAAAAAAAAErAwAAygAAABcNLaNL2Mk/VXDRtU3k4j8AwAQ/dgIAAAAAAAABLAMAAMoAAAAXDS2jS9jJPyNIXPvZ9eI/AAAGP5UCAAAAAAAAAS0DAADKAAAA7YwFRX7eyT/xH+dAZgfjPwCABj+VAgAAAAAAAAEuAwAAygAAAO2MBUV+3sk/xZzA/cAW4z8AQAY/lQIAAAAAAAABLwMAAMoAAADtjAVFft7JP50ZmrobJuM/AAAGP5UCAAAAAAAAATADAADKAAAA7YwFRX7eyT9xlnN3djXjPwAABz+lAgAAAAAAAAExAwAAygAAABcNLaNL2Mk/P27+vAJH4z8AgAc/pQIAAAAAAAABMgMAAMoAAAAXDS2jS9jJPxPr13ldVuM/AMAHP7QCAAAAAAAAATMDAADKAAAAFw0to0vYyT/hwmK/6WfjPwAACD+0AgAAAAAAAAE0AwAAygAAABcNLaNL2Mk/r5rtBHZ54z8AAAg/xAIAAAAAAAABNQMAAMoAAADtjAVFft7JP39yeEoCi+M/AAAIP8QCAAAAAAAAATYDAADKAAAA7YwFRX7eyT9HpbQYwJ7jPwAACT/UAgAAAAAAAAE3AwAAygAAAMEM3uaw5Mk/D9jw5n2y4z8AgAk/1AIAAAAAAAABOAMAAMoAAADBDN7msOTJP9kKLbU7xuM/AMAJP/MCAAAAAAAAATkDAADKAAAAwQze5rDkyT+hPWmD+dnjPwAACj/zAgAAAAAAAAE6AwAAygAAAMEM3uaw5Mk/aXClUbft4z8AgAs/8wIAAAAAAAABOwMAAMoAAADBDN7msOTJPzGj4R91AeQ/AEAMP/MCAAAAAAAAATwDAADKAAAAwQze5rDkyT/zMM92ZBfkPwDADT8CAwAAAAAAAAE9AwAAygAAAJWMtojj6sk/s768zVMt5D8AgA4/AgMAAAAAAAABPgMAAMoAAACVjLaI4+rJP3VMqiRDQ+Q/AAAQPxIDAAAAAAAAAT8DAADKAAAAlYy2iOPqyT9DJDVqz1TkPwCAED8SAwAAAAAAAAFAAwAAygAAAJWMtojj6sk/Efy/r1tm5D8AQBA/IgMAAAAAAAABQQMAAMoAAACVjLaI4+rJP+l4mWy2deQ/AAAQPyIDAAAAAAAAAUIDAADKAAAAlYy2iOPqyT/DmsGg34LkPwAAET8xAwAAAAAAAAFDAwAAygAAAJWMtojj6sk/lxebXTqS5D8AgBE/MQMAAAAAAAABRAMAAMoAAACVjLaI4+rJP22UdBqVoeQ/AEASP1EDAAAAAAAAAUUDAADKAAAAZwyPKhbxyT9HtpxOvq7kPwDAEj9RAwAAAAAAAAFGAwAAygAAAGcMjyoW8ck/J30T+rW55D8AABQ/UQMAAAAAAAABRwMAAMoAAABnDI8qFvHJPwdEiqWtxOQ/AIAUP1EDAAAAAAAAAUgDAADKAAAAlYy2iOPqyT/nCgFRpc/kPwAAFj9RAwAAAAAAAAFJAwAAygAAAJWMtojj6sk/z3bGc2vY5D8AgBY/YAMAAAAAAAABSgMAAMoAAACVjLaI4+rJP689PR9j4+Q/AAAYP2ADAAAAAAAAAUsDAADKAAAAwQze5rDkyT+XqQJCKezkPwCAGD9wAwAAAAAAAAFMAwAAygAAAMEM3uaw5Mk/fxXIZO/05D8AABo/cAMAAAAAAAABTQMAAMoAAADBDN7msOTJP1/cPhDn/+Q/AIAaP38DAAAAAAAAAU4DAADKAAAA7YwFRX7eyT9HSAQzrQjlPwBAGj9/AwAAAAAAAAFPAwAAygAAAO2MBUV+3sk/Kw973qQT5T8AABo/jwMAAAAAAAABUAMAAMoAAAAXDS2jS9jJPwvW8YmcHuU/AAAbP48DAAAAAAAAAVEDAADKAAAAFw0to0vYyT/hUstG9y3lPwCAGz+uAwAAAAAAAAFSAwAAygAAAEONVAEZ0sk/s8+kA1I95T8AwBs/rgMAAAAAAAABUwMAAMoAAABxDXxf5svJP4dMfsCsTOU/AAAcP74DAAAAAAAAAVQDAADKAAAAcQ18X+bLyT9byVd9B1zlPwCAHD++AwAAAAAAAAFVAwAAygAAAJuNo72zxck/MUYxOmJr5T8AwBw/vgMAAAAAAAABVgMAAMoAAADFDcsbgb/JPwXDCve8euU/AMAcP74DAAAAAAAAAVcDAADKAAAAxQ3LG4G/yT/ZP+SzF4rlPwAAHT/OAwAAAAAAAAFYAwAAygAAAPON8nlOuck/s2EM6ECX5T8AgB0/zgMAAAAAAAABWQMAAMoAAADzjfJ5TrnJP4+DNBxqpOU/AMAdP90DAAAAAAAAAVoDAADKAAAAHQ4a2BuzyT9rpVxQk7HlPwDAHT/dAwAAAAAAAAFbAwAAygAAAB0OGtgbs8k/TWzT+4q85T8AAB4/7QMAAAAAAAABXAMAAMoAAAAdDhrYG7PJPy0zSqeCx+U/AAAeP+0DAAAAAAAAAV0DAADKAAAAHQ4a2BuzyT8N+sBSetLlPwAAHj/8AwAAAAAAAAFeAwAAygAAAB0OGtgbs8k/78A3/nHd5T8AgB4//AMAAAAAAAABXwMAAMoAAAAdDhrYG7PJP9Us/SA45uU/AMAePwwEAAAAAAAAAWADAADKAAAAHQ4a2BuzyT+9mMJD/u7lPwCAHz8MBAAAAAAAAAFhAwAAygAAAB0OGtgbs8k/nV857/X55T8AwB8/HAQAAAAAAAABYgMAAMoAAAAdDhrYG7PJP4XL/hG8AuY/AIAgPxwEAAAAAAAAAWMDAADKAAAAHQ4a2BuzyT9tN8Q0ggvmPwDAID8rBAAAAAAAAAFkAwAAygAAAB0OGtgbs8k/Tf464HkW5j8AQCA/KwQAAAAAAAABZQMAAMoAAADzjfJ5TrnJPy/FsYtxIeY/AAAgPysEAAAAAAAAAWYDAADKAAAAxQ3LG4G/yT8J59m/mi7mPwCAID87BAAAAAAAAAFnAwAAygAAAMUNyxuBv8k/71Kf4mA35j8AwCA/OwQAAAAAAAABaAMAAMoAAADFDcsbgb/JP9EZFo5YQuY/AMAgP0sEAAAAAAAAAWkDAADKAAAAxQ3LG4G/yT+3hduwHkvmPwAAIT9LBAAAAAAAAAFqAwAAygAAAMUNyxuBv8k/m0xSXBZW5j8AgCE/WgQAAAAAAAABawMAAMoAAADFDcsbgb/JP3sTyQcOYeY/AMAhP1oEAAAAAAAAAWwDAADKAAAAm42jvbPFyT9d2j+zBWzmPwCAIj9qBAAAAAAAAAFtAwAAygAAAJuNo72zxck/PaG2Xv125j8AwCI/agQAAAAAAAABbgMAAMoAAABxDXxf5svJPxnD3pImhOY/AIAjP4kEAAAAAAAAAW8DAADKAAAAQ41UARnSyT/z5AbHT5HmPwDAIz+JBAAAAAAAAAFwAwAAygAAAHENfF/my8k/x2Hgg6qg5j8AwCM/iQQAAAAAAAABcQMAAMoAAABxDXxf5svJP5veuUAFsOY/AAAkP4kEAAAAAAAAAXIDAADKAAAAcQ18X+bLyT9xW5P9X7/mPwAAJD+ZBAAAAAAAAAFzAwAAygAAAHENfF/my8k/RdhsurrO5j8AACQ/mQQAAAAAAAABdAMAAMoAAABxDXxf5svJPxlVRncV3uY/AIAkP6gEAAAAAAAAAXUDAADKAAAAcQ18X+bLyT/t0R80cO3mPwDAJD+oBAAAAAAAAAF2AwAAygAAAHENfF/my8k/vamqefz+5j8AwCQ/uAQAAAAAAAABdwMAAMoAAABxDXxf5svJP4uBNb+IEOc/AAAlP7gEAAAAAAAAAXgDAADKAAAAm42jvbPFyT9bWcAEFSLnPwAAJT+4BAAAAAAAAAF5AwAAygAAAJuNo72zxck/L9aZwW8x5z8AACU/yAQAAAAAAAABegMAAMoAAADFDcsbgb/JPwNTc37KQOc/AIAlP8gEAAAAAAAAAXsDAADKAAAAxQ3LG4G/yT/Xz0w7JVDnPwDAJT/nBAAAAAAAAAF8AwAAygAAAMUNyxuBv8k/rUwm+H9f5z8AwCU/5wQAAAAAAAABfQMAAMoAAADFDcsbgb/JP4duTiypbOc/AAAmP/YEAAAAAAAAAX4DAADKAAAAxQ3LG4G/yT9b6yfpA3znPwAAJj/2BAAAAAAAAAF/AwAAygAAAMUNyxuBv8k/Nw1QHS2J5z8AACY/9gQAAAAAAAABgAMAAMoAAADFDcsbgb/JPwuKKdqHmOc/AAAnP/YEAAAAAAAAAYEDAADKAAAAxQ3LG4G/yT/tUKCFf6PnPwCAJz8GBQAAAAAAAAGCAwAAygAAAMUNyxuBv8k/wc15Qtqy5z8AwCc/BgUAAAAAAAABgwMAAMoAAADFDcsbgb/JP6OU8O3Rvec/AAAoPxYFAAAAAAAAAYQDAADKAAAA843yeU65yT+DW2eZycjnPwCAKD8WBQAAAAAAAAGFAwAAygAAAB0OGtgbs8k/X32PzfLV5z8AwCg/JQUAAAAAAAABhgMAAMoAAAAdDhrYG7PJPzP6aIpN5ec/AMAoPyUFAAAAAAAAAYcDAADKAAAAHQ4a2BuzyT8NHJG+dvLnPwAAKT84BQAAAAAAAAGIAwAAygAAAB0OGtgbs8k/4Zhqe9EB6D8AACk/OAUAAAAAAAABiQMAAMoAAAAdDhrYG7PJP7cVRDgsEeg/AAApP1cFAAAAAAAAAYoDAADKAAAAHQ4a2BuzyT+F7c59uCLoPwAAKj9XBQAAAAAAAAGLAwAAygAAAPON8nlOuck/TSALTHY26D8AgCo/VwUAAAAAAAABjAMAAMoAAAAdDhrYG7PJPx34lZECSOg/AEArP3YFAAAAAAAAAY0DAADKAAAA843yeU65yT/lKtJfwFvoPwDAKz92BQAAAAAAAAGOAwAAygAAAJuNo72zxck/rV0OLn5v6D8AgCw/dgUAAAAAAAABjwMAAMoAAACbjaO9s8XJP3s1mXMKgeg/AMAsP3YFAAAAAAAAAZADAADKAAAAm42jvbPFyT9JDSS5lpLoPwDALD+GBQAAAAAAAAGRAwAAygAAAMUNyxuBv8k/JS9M7b+f6D8AAC0/hgUAAAAAAAABkgMAAMoAAADFDcsbgb/JP/9QdCHprOg/AIAtP4YFAAAAAAAAAZMDAADKAAAAxQ3LG4G/yT/ZcpxVErroPwDALT+WBQAAAAAAAAGUAwAAygAAAMUNyxuBv8k/wd5heNjC6D8AgC4/lgUAAAAAAAABlQMAAMoAAADFDcsbgb/JP6Gl2CPQzeg/AMAuP5YFAAAAAAAAAZYDAADKAAAAxQ3LG4G/yT99xwBY+droPwCALz+lBQAAAAAAAAGXAwAAygAAAPON8nlOuck/X453A/Hl6D8AwC8/pQUAAAAAAAABmAMAAMoAAADzjfJ5TrnJPz9V7q7o8Og/AIAwP7UFAAAAAAAAAZkDAADKAAAAHQ4a2BuzyT8bdxbjEf7oPwDAMD+1BQAAAAAAAAGaAwAAygAAAB0OGtgbs8k/9Zg+FzsL6T8AgDE/tQUAAAAAAAABmwMAAMoAAABLjkE26azJP90EBDoBFOk/AMAxP8UFAAAAAAAAAZwDAADKAAAAS45BNumsyT+9y3rl+B7pPwDAMT/FBQAAAAAAAAGdAwAAygAAAHUOaZS2psk/l+2iGSIs6T8AADI/1AUAAAAAAAABngMAAMoAAAB1DmmUtqbJP3m0GcUZN+k/AIAyP9QFAAAAAAAAAZ8DAADKAAAAo46Q8oOgyT9Ze5BwEULpPwDAMj/kBQAAAAAAAAGgAwAAygAAAKOOkPKDoMk/NZ24pDpP6T8AADQ/5AUAAAAAAAABoQMAAMoAAADNDrhQUZrJPw+/4NhjXOk/AIA0PwMGAAAAAAAAAaIDAADKAAAAzQ64UFGayT/jO7qVvmvpPwAANj8DBgAAAAAAAAGjAwAAygAAAPmO364elMk/q272Y3x/6T8AgDY/EwYAAAAAAAABpAMAAMoAAAD5jt+uHpTJP3tGgakIkek/AEA3PxMGAAAAAAAAAaUDAADKAAAAJQ8HDeyNyT9Deb13xqTpPwDANz8TBgAAAAAAAAGmAwAAygAAAFGPLmu5h8k/BQerzrW66T8AgDg/IgYAAAAAAAABpwMAAMoAAAB7D1bJhoHJP8eUmCWl0Ok/AMA4PyIGAAAAAAAAAagDAADKAAAAqY99J1R7yT+Px9TzYuTpPwDAOD8iBgAAAAAAAAGpAwAAygAAANMPpYUhdck/V/oQwiD46T8AADk/QgYAAAAAAAABqgMAAMoAAADTD6WFIXXJPy136n57B+o/AEA4P0IGAAAAAAAAAasDAADKAAAA/Y/M4+5uyT/7TnXEBxnqPwAAOD9RBgAAAAAAAAGsAwAAygAAACsQ9EG8aMk/0ctOgWIo6j8AADk/UQYAAAAAAAABrQMAAMoAAABZkBugiWLJP6vtdrWLNeo/AIA5P1EGAAAAAAAAAa4DAADKAAAAgxBD/lZcyT+FD5/ptELqPwDAOT9RBgAAAAAAAAGvAwAAygAAAK2QalwkVsk/Z9YVlaxN6j8AADo/YQYAAAAAAAABsAMAAMoAAADbEJK68U/JP0edjECkWOo/AAA6P2EGAAAAAAAAAbEDAADKAAAAB5G5GL9JyT8pZAPsm2PqPwAAOj9wBgAAAAAAAAGyAwAAygAAAC8R4XaMQ8k/CSt6l5Nu6j8AQDk/cAYAAAAAAAABswMAAMoAAABdkQjVWT3JP+vx8EKLeeo/AAA5P4AGAAAAAAAAAbQDAADKAAAAXZEI1Vk9yT/RXbZlUYLqPwAAOj+ABgAAAAAAAAG1AwAAygAAAIkRMDMnN8k/v27K/+WI6j8AgDo/kAYAAAAAAAABtgMAAMoAAACJETAzJzfJP61/3pl6j+o/AMA6P5AGAAAAAAAAAbcDAADKAAAAiREwMyc3yT+ZkPIzD5bqPwAAOz+QBgAAAAAAAAG4AwAAygAAAIkRMDMnN8k/h6EGzqOc6j8AQDo/rwYAAAAAAAABuQMAAMoAAACJETAzJzfJP4H8t1bVnuo/AAA6P68GAAAAAAAAAboDAADKAAAAt5FXkfQwyT9vDczwaaXqPwCAOT+vBgAAAAAAAAG7AwAAygAAALeRV5H0MMk/YcMuAs2p6j8AADk/vwYAAAAAAAABvAMAAMoAAAC3kVeR9DDJP2HDLgLNqeo/AIA4P78GAAAAAAAAAb0DAADKAAAAt5FXkfQwyT9VeZETMK7qPwAAOD+/BgAAAAAAAAG+AwAAygAAALeRV5H0MMk/T9RCnGGw6j8AwDU/vwYAAAAAAAABvwMAAMoAAADfEX/vwSrJP0kv9CSTsuo/AMA0P78GAAAAAAAAAcADAADKAAAAC5KmTY8kyT9JL/Qkk7LqPwCALT+/BgAAAAAAAAHBAwAAygAAADkSzqtcHsk/Q4qlrcS06j8AQCo/zgYAAAAAAAABwgMAAMoAAABjkvUJKhjJP0OKpa3EtOo/AEAPP84GAAAAAAAAAcMDAADKAAAAu5JExsQLyT9DiqWtxLTqPwAAAz/OBgAAAAAAAAHEAwAAygAAAD0Tu+As+cg/Q4qlrcS06j8AgPk+7QYAAAAAAAABxQMAAMoAAAAZlIC3L9rIPzGbuUdZu+o/AID1Pv0GAAAAAAAAAcYDAADKAAAAmxT30ZfHyD8JzsmxgNjrPwAAZD4AAAAAAAAAAAHHAwAAygAAAJsU99GXx8g/D3MYKU/W6z8AgJw+DwAAAAAAAAAByAMAAMoAAACbFPfRl8fIP/2DLMPj3Os/AACmPg8AAAAAAAAAAckDAADKAAAAcZTPc8rNyD/9gyzD49zrPwCArD4PAAAAAAAAAAHKAwAAygAAAHGUz3PKzcg//YMsw+Pc6z8AAL4+DwAAAAAAAAABywMAAMoAAABxlM9zys3IP/2DLMPj3Os/AIDEPh8AAAAAAAAAAcwDAADKAAAAcZTPc8rNyD/9gyzD49zrPwCA0T4fAAAAAAAAAAHNAwAAygAAAHGUz3PKzcg//YMsw+Pc6z8AgNY+HwAAAAAAAAABzgMAAMoAAABxlM9zys3IP/2DLMPj3Os/AADkPh8AAAAAAAAAAc8DAADKAAAAcZTPc8rNyD/9gyzD49zrPwAA6j4fAAAAAAAAAAHQAwAAygAAAHGUz3PKzcg//YMsw+Pc6z8AAPk+HwAAAAAAAAAB0QMAAMoAAABxlM9zys3IP/2DLMPj3Os/AID/Pi8AAAAAAAAAAdIDAADKAAAAcZTPc8rNyD/9gyzD49zrPwCABz8vAAAAAAAAAAHTAwAAygAAAHGUz3PKzcg/997dSxXf6z8AwAo/LwAAAAAAAAAB1AMAAMoAAABxlM9zys3IP/E5j9RG4es/AAANPy8AAAAAAAAAAdUDAADKAAAAcZTPc8rNyD/rlEBdeOPrPwDADT8+AAAAAAAAAAHWAwAAygAAAJsU99GXx8g/2aVU9wzq6z8AgBA/PgAAAAAAAAAB1wMAAMoAAADJlB4wZcHIP8tbtwhw7us/AAASP04AAAAAAAAAAdgDAADKAAAAyZQeMGXByD+5bMuiBPXrPwBAFD9eAAAAAAAAAAHZAwAAygAAAMmUHjBlwcg/rSIutGf56z8AQBU/bQAAAAAAAAAB2gMAAMoAAADzFEaOMrvIP43ppF9fBOw/AEAVP20AAAAAAAAAAdsDAADKAAAAIZVt7P+0yD9vsBsLVw/sPwAAFT99AAAAAAAAAAHcAwAAygAAAEsVlUrNrsg/TdJDP4Ac7D8AABU/jAAAAAAAAAAB3QMAAMoAAAB1lbyomqjIPyf0a3OpKew/AAAVP4wAAAAAAAAAAd4DAADKAAAAoxXkBmiiyD/pgVnKmD/sPwBAFD+sAAAAAAAAAAHfAwAAygAAAM+VC2U1nMg/qQ9HIYhV7D8AABQ/rAAAAAAAAAAB4AMAAMoAAAAllloh0I/IP1muSBIMcuw/AAAUP6wAAAAAAAAAAeEDAADKAAAAf5ap3WqDyD8HTUoDkI7sPwAAFD+7AAAAAAAAAAHiAwAAygAAANOW+JkFd8g/t+tL9BOr7D8AQBM/uwAAAAAAAAAB4wMAAMoAAAAtl0dWoGrIP28vnFxmxew/AAATP8sAAAAAAAAAAeQDAADKAAAAVRdvtG1kyD8pGDs8h93sPwAAEz/LAAAAAAAAAAHlAwAAygAAAIOXlhI7Xsg/66Uok3bz7D8AABM/2wAAAAAAAAAB5gMAAMoAAACvF75wCFjIP7PYZGE0B+0/AAAVP9sAAAAAAAAAAecDAADKAAAArxe+cAhYyD+BsO+mwBjtPwAAFj/qAAAAAAAAAAHoAwAAygAAAK8XvnAIWMg/Vy3JYxso7T8AABk/6gAAAAAAAAAB6QMAAMoAAACvF75wCFjIPyUFVKmnOe0/AAAaP/oAAAAAAAAAAeoDAADKAAAAVRdvtG1kyD//Jnzd0EbtPwCAHj/6AAAAAAAAAAHrAwAAygAAAAEXIPjScMg/4e3yiMhR7T8AgCA/+gAAAAAAAAAB7AMAAMoAAAB/lqndaoPIP8lZuKuOWu0/AMAjPxkBAAAAAAAAAe0DAADKAAAAz5ULZTWcyD+vxX3OVGPtPwAAJT8ZAQAAAAAAAAHuAwAAygAAAPMURo4yu8g/lzFD8Rps7T8AACg/GQEAAAAAAAAB7wMAAMoAAADBkzH7lObIP4VCV4uvcu0/AAApPxkBAAAAAAAAAfADAADKAAAAY5L1CSoYyT95+LmcEnftPwAALD8pAQAAAAAAAAHxAwAAygAAAAeRuRi/Sck/cVNrJUR57T8AAC0/KQEAAAAAAAAB8gMAAMoAAAB7D1bJhoHJP2UJzjanfe0/AMAuPzgBAAAAAAAAAfMDAADKAAAAHQ4a2BuzyT9lCc42p33tPwCALz84AQAAAAAAAAH0AwAAygAAAJWMtojj6sk/ZQnONqd97T8AQDA/SAEAAAAAAAAB9QMAAMoAAAALC1M5qyLKP3FTayVEee0/AMAwP0gBAAAAAAAAAfYDAADKAAAAsQkXSEBUyj95+LmcEnftPwDAMD9YAQAAAAAAAAH3AwAAygAAAFEI21bVhco/hUJXi69y7T8AADE/WAEAAAAAAAAB+AMAAMoAAACbBlCpz8PKP5GM9HlMbu0/AIAxP2cBAAAAAAAAAfkDAADKAAAAu4SdnfwHyz+je+Dft2ftPwDAMT9nAQAAAAAAAAH6AwAAygAAANsC65EpTMs/vQ8bvfFe7T8AgDI/dwEAAAAAAAAB+wMAAMoAAAD3gDiGVpDLP8/+BiNdWO0/AMAyP3cBAAAAAAAAAfwDAADKAAAA635eHLbayz/h7fKIyFHtPwBAMj+GAQAAAAAAAAH9AwAAygAAAAn9qxDjHsw/+YEtZgJJ7T8AADI/hgEAAAAAAAAB/gMAAMoAAAAre/kEEGPMPxe7troKPu0/AIAyP6YBAAAAAAAAAf8DAADKAAAAdXluVwqhzD839D8PEzPtPwDAMj+mAQAAAAAAAAEABAAAygAAABt4Mmaf0sw/Vy3JYxso7T8AAC8/pgEAAAAAAAABAQQAAMoAAAC7dvZ0NATNP2kctcmGIe0/AEAtP7UBAAAAAAAAAQIEAADKAAAAh/Xh4ZYvzT+HVT4ejxbtPwBAJj+1AQAAAAAAAAEDBAAAygAAAK90HAuUTs0/p47HcpcL7T8AACM/tQEAAAAAAAABBAQAAMoAAAAp9KXwK2HNP8fHUMefAO0/AAAWP8UBAAAAAAAAAQUEAADKAAAA/3N+kl5nzT/rpSiTdvPsPwAAED/FAQAAAAAAAAEGBAAAygAAACn0pfArYc0/EYQAX03m7D8AgN0+1QEAAAAAAAABBwQAAMoAAACB9PSsxlTNP0OsdRnB1Ow/AADAPtUBAAAAAAAAAQgEAADKAAAAXXW6g8k1zT9vL5xcZsXsPwCArz70AQAAAAAAAAEJBAAAygAAALt29nQ0BM0/pfxfjqix7D8AAKo+9AEAAAAAAAABCgQAAMoAAACpnSRQHH/HPznjV9kUI+w/AACPPgAAAAAAAAAAAQsEAADKAAAAqZ0kUBx/xz8541fZFCPsPwCAwz4PAAAAAAAAAAEMBAAAygAAAKmdJFAcf8c/OeNX2RQj7D8AgM8+DwAAAAAAAAABDQQAAMoAAAB7Hf3xToXHPznjV9kUI+w/AADYPg8AAAAAAAAAAQ4EAADKAAAAUZ3Vk4GLxz8541fZFCPsPwCA5D4PAAAAAAAAAAEPBAAAygAAACcdrjW0kcc/QYimUOMg7D8AgOg+HwAAAAAAAAABEAQAAMoAAAD5nIbX5pfHP03SQz+AHOw/AIDxPh8AAAAAAAAAAREEAADKAAAAoZw3G0ykxz9fwS+l6xXsPwCA9T4vAAAAAAAAAAESBAAAygAAAEuc6F6xsMc/b7AbC1cP7D8AgPk+LwAAAAAAAAABEwQAAMoAAADzm5miFr3HP43ppF9fBOw/AAD7Pj4AAAAAAAAAARQEAADKAAAAm5tK5nvJxz+h2JDFyv3rPwAAAD8+AAAAAAAAAAEVBAAAygAAABkb1MsT3Mc/uWzLogT16z8AAAE/PgAAAAAAAAABFgQAAMoAAABpGjZT3vTHP9EABoA+7Os/AAAGP04AAAAAAAAAARcEAADKAAAAkZlwfNsTyD/rlEBdeOPrPwBACD9OAAAAAAAAAAEYBAAAygAAALMYq6XYMsg/Cc7JsYDY6z8AQAw/XQAAAAAAAAABGQQAAMoAAACDl5YSO17IPyNiBI+6z+s/AAAOP10AAAAAAAAAARoEAADKAAAAURaCf52JyD899j5s9MbrPwDADz9tAAAAAAAAAAEbBAAAygAAAPMURo4yu8g/XS/IwPy76z8AgBA/bQAAAAAAAAABHAQAAMoAAACXEwqdx+zIP3toURUFses/AMAQP30AAAAAAAAAAR0EAADKAAAAY5L1CSoYyT+bodppDabrPwAAET99AAAAAAAAAAEeBAAAygAAAC8R4XaMQ8k/udpjvhWb6z8AwA8/jAAAAAAAAAABHwQAAMoAAADTD6WFIXXJP9NunptPkus/AEAPP4wAAAAAAAAAASAEAADKAAAAzQ64UFGayT/xpyfwV4frPwCACj+MAAAAAAAAAAEhBAAAygAAAPON8nlOuck/BZcTVsOA6z8AgAg/nAAAAAAAAAABIgQAAMoAAAAXDS2jS9jJPx0rTjP9d+s/AEAAP5wAAAAAAAAAASMEAADKAAAAP4xnzEj3yT8vGjqZaHHrPwAA+T6sAAAAAAAAAAEkBAAAygAAALkL8bHgCco/OWTXhwVt6z8AAOc+rAAAAAAAAAABJQQAAMoAAABjC6L1RRbKP0WudHaiaOs/AADfPqwAAAAAAAAAASYEAADKAAAACwtTOasiyj9LU8PtcGbrPwAAwz67AAAAAAAAAAEnBAAAygAAALUKBH0QL8o/V51g3A1i6z8AgLY+uwAAAAAAAAABKAQAAMoAAAC1CgR9EC/KP1edYNwNYus/AACxPssAAAAAAAAAASkEAADKAAAAtQoEfRAvyj9LU8PtcGbrPwCArz7LAAAAAAAAAAEqBAAAygAAAPObmaIWvcc/SVHEkI/S7D8AAK4+AAAAAAAAAAABKwQAAMoAAADJG3JEScPHPx3OnU3q4ew/AIDuPhAAAAAAAAAAASwEAADKAAAAm5tK5nvJxz8RhABfTebsPwAA/T4QAAAAAAAAAAEtBAAAygAAAOuarG1G4sc/EYQAX03m7D8AgAM/EAAAAAAAAAABLgQAAMoAAABpGjZT3vTHPxGEAF9N5uw/AIAGPxAAAAAAAAAAAS8EAADKAAAAuxmY2qgNyD8dzp1N6uHsPwDABj8fAAAAAAAAAAEwBAAAygAAAOGY0gOmLMg/I3PsxLjf7D8AgAg/HwAAAAAAAAABMQQAAMoAAADbl+XO1VHIPz0HJ6Ly1uw/AEAJPy8AAAAAAAAAATIEAADKAAAApxbROzh9yD9bQLD2+svsPwDACT8vAAAAAAAAAAEzBAAAygAAAEsVlUrNrsg/e3k5SwPB7D8AAAo/LwAAAAAAAAABNAQAAMoAAADtE1lZYuDIP6uhrgV3r+w/AIAKPz8AAAAAAAAAATUEAADKAAAAY5L1CSoYyT/VJNVIHKDsPwDACj8/AAAAAAAAAAE2BAAAygAAAAeRuRi/Sck/Aaj7i8GQ7D8AgAs/TgAAAAAAAAABNwQAAMoAAACpj30nVHvJPy0rIs9mgew/AMALP04AAAAAAAAAATgEAADKAAAAS45BNumsyT9ZrkgSDHLsPwAADT9eAAAAAAAAAAE5BAAAygAAABcNLaNL2Mk/i9a9zH9g7D8AgA0/XgAAAAAAAAABOgQAAMoAAAC5C/Gx4AnKP6kPRyGIVew/AAAPP14AAAAAAAAAATsEAADKAAAAXQq1wHU7yj/JSNB1kErsPwCADz9uAAAAAAAAAAE8BAAAygAAACuJoC3YZso/3Te82/tD7D8AwA8/bgAAAAAAAAABPQQAAMoAAAD7B4yaOpLKP/XL9rg1O+w/AAAQP30AAAAAAAAAAT4EAADKAAAA8wafZWq3yj8PYDGWbzLsPwDADj99AAAAAAAAAAE/BAAAygAAAL+FitLM4so/J/Rrc6kp7D8AQA4/jQAAAAAAAAABQAQAAMoAAADpBMX7yQHLPzM+CWJGJew/AAANP40AAAAAAAAAAUEEAADKAAAADYT/JMcgyz9HLfXHsR7sPwBADD+cAAAAAAAAAAFCBAAAygAAAC8DOk7EP8s/U3eStk4a7D8AQAg/nAAAAAAAAAABQwQAAMoAAACDApzVjljLP1/BL6XrFew/AEAGP6wAAAAAAAAAAUQEAADKAAAA1QH+XFlxyz9vsBsLVw/sPwCA/z6sAAAAAAAAAAFFBAAAygAAACUBYOQjiss/b7AbC1cP7D8AAPo+vAAAAAAAAAABRgQAAMoAAACjgOnJu5zLP2+wGwtXD+w/AIDoPrwAAAAAAAAAAUcEAADKAAAAHwBzr1Ovyz9vsBsLVw/sPwAA4T68AAAAAAAAAAFIBAAAygAAAMf/I/O4u8s/b7AbC1cP7D8AAKU+ywAAAAAAAAABSQQAAMoAAABx/9Q2HsjLP2+wGwtXD+w/AACKPssAAAAAAAAAAUoEAADKAAAAF/+FeoPUyz9vsBsLVw/sPwAAdj7LAAAAAAAAAAFLBAAAygAAABf/hXqD1Ms/b7AbC1cP7D8AAGw+2wAAAAAAAAABTAQAAMoAAAAVetDj/enpP5llYmowrOA/AAAUPgAAAAAAAAAAAU0EAADKAAAAFXrQ4/3p6T+ZZWJqMKzgPwAASz4QAAAAAAAAAAFOBAAAygAAACk65JLk5uk/mWViajCs4D8AAFc+EAAAAAAAAAABTwQAAMoAAAAfWlo7cejpP5llYmowrOA/AABgPhAAAAAAAAAAAVAEAADKAAAAH1paO3Ho6T+ZZWJqMKzgPwCAkT4fAAAAAAAAAAFRBAAAygAAAB9aWjtx6Ok/mWViajCs4D8AAKA+HwAAAAAAAAABUgQAAMoAAAAfWlo7cejpP5llYmowrOA/AAC2Ph8AAAAAAAAAAVMEAADKAAAAH1paO3Ho6T+ZZWJqMKzgPwAAvz4fAAAAAAAAAAFUBAAAygAAAB9aWjtx6Ok/mWViajCs4D8AgMo+LwAAAAAAAAABVQQAAMoAAAAfWlo7cejpP5llYmowrOA/AADPPi8AAAAAAAAAAVYEAADKAAAAH1paO3Ho6T+ZZWJqMKzgPwCA1j4vAAAAAAAAAAFXBAAAygAAAB9aWjtx6Ok/mWViajCs4D8AANo+LwAAAAAAAAABWAQAAMoAAAAfWlo7cejpP5llYmowrOA/AADhPj8AAAAAAAAAAVkEAADKAAAAH1paO3Ho6T+ZZWJqMKzgPwAA5D4/AAAAAAAAAAFaBAAAygAAAB9aWjtx6Ok/mWViajCs4D8AAO4+PwAAAAAAAAABWwQAAMoAAAAfWlo7cejpP5llYmowrOA/AIDyPj8AAAAAAAAAAVwEAADKAAAAH1paO3Ho6T+ZZWJqMKzgPwAA/j5OAAAAAAAAAAFdBAAAygAAAB9aWjtx6Ok/mWViajCs4D8AQAE/TgAAAAAAAAABXgQAAMoAAAAfWlo7cejpP5llYmowrOA/AEAGP04AAAAAAAAAAV8EAADKAAAAH1paO3Ho6T+ZZWJqMKzgPwCACD9OAAAAAAAAAAFgBAAAygAAAB9aWjtx6Ok/mWViajCs4D8AwAw/TgAAAAAAAAABYQQAAMoAAAAfWlo7cejpP40bxXuTsOA/AMAOP04AAAAAAAAAAWIEAADKAAAAFXrQ4/3p6T+B0SeN9rTgPwBAEj9eAAAAAAAAAAFjBAAAygAAABV60OP96ek/dYeKnlm54D8AABQ/XgAAAAAAAAABZAQAAMoAAAAJmkaMiuvpP2c97a+8veA/AMAVP40AAAAAAAAAAWUEAADKAAAACZpGjIrr6T9VTgFKUcTgPwCAFj+cAAAAAAAAAAFmBAAAygAAAAmaRoyK6+k/Q18V5OXK4D8AwBY/rAAAAAAAAAABZwQAAMoAAAAJmkaMiuvpPynL2gas0+A/AAAXP6wAAAAAAAAAAWgEAADKAAAA/bm8NBft6T8LklGyo97gPwCAFz+8AAAAAAAAAAFpBAAAygAAAP25vDQX7ek/61jIXZvp4D8AwBc/ywAAAAAAAAABagQAAMoAAAD9ubw0F+3pP80fPwmT9OA/AIAYP8sAAAAAAAAAAWsEAADKAAAA/bm8NBft6T+nQWc9vAHhPwDAGD/bAAAAAAAAAAFsBAAAygAAAPPZMt2j7uk/e75A+hYR4T8AgBk/6gAAAAAAAAABbQQAAMoAAADz2TLdo+7pP0mWyz+jIuE/AMAZP+oAAAAAAAAAAW4EAADKAAAA6fmohTDw6T8TyQcOYTbhPwCAGj/6AAAAAAAAAAFvBAAAygAAAOn5qIUw8Ok/2/tD3B5K4T8AwBo/+gAAAAAAAAABcAQAAMoAAADTOZXWSfPpP6MugKrcXeE/AMAaPwoBAAAAAAAAAXEEAADKAAAAx1kLf9b06T9rYbx4mnHhPwAAGz8KAQAAAAAAAAFyBAAAygAAALGZ98/v9+k/Le+pz4mH4T8AgBs/GQEAAAAAAAABcwQAAMoAAACnuW14fPnpP/Uh5p1Hm+E/AMAbPxkBAAAAAAAAAXQEAADKAAAAkflZyZX86T+9VCJsBa/hPwDAGz8pAQAAAAAAAAF1BAAAygAAAJH5WcmV/Ok/f+IPw/TE4T8AABw/KQEAAAAAAAABdgQAAMoAAAB7OUYar//pP0Nw/Rnk2uE/AAAcPykBAAAAAAAAAXcEAADKAAAAezlGGq//6T//WJz5BPPhPwAAHD85AQAAAAAAAAF4BAAAygAAAGV5MmvIAuo/tZzsYVcN4j8AABw/OQEAAAAAAAABeQQAAMoAAABleTJryALqP2M77lLbKeI/AAAcP0gBAAAAAAAAAXoEAADKAAAAT7kevOEF6j8NNaHMkEjiPwAAHD9IAQAAAAAAAAF7BAAAygAAAE+5HrzhBeo/tS5URkZn4j8AABw/WAEAAAAAAAABfAQAAMoAAAA5+QoN+wjqP2EoB8D7heI/AIAcP1gBAAAAAAAAAX0EAADKAAAAOfkKDfsI6j8Pxwixf6LiPwDAHD9nAQAAAAAAAAF+BAAAygAAAC8ZgbWHCuo/xQpZGdK84j8AQBw/ZwEAAAAAAAABfwQAAMoAAAAvGYG1hwrqP3tOqYEk1+I/AAAcP3cBAAAAAAAAAYAEAADKAAAAJTn3XRQM6j81N0hhRe/iPwCAHD93AQAAAAAAAAGBBAAAygAAACU5910UDOo/8R/nQGYH4z8AwBw/hwEAAAAAAAABggQAAMoAAAAZWW0GoQ3qP7Ot1JdVHeM/AMAcP4cBAAAAAAAAAYMEAADKAAAAGVltBqEN6j93O8LuRDPjPwAAHT+WAQAAAAAAAAGEBAAAygAAAA15464tD+o/OcmvRTRJ4z8AAB0/lgEAAAAAAAABhQQAAMoAAAAZWW0GoQ3qP/tWnZwjX+M/AAAdP6YBAAAAAAAAAYYEAADKAAAADXnjri0P6j+95IrzEnXjPwAAHT+mAQAAAAAAAAGHBAAAygAAABlZbQahDeo/f3J4SgKL4z8AAB0/tQEAAAAAAAABiAQAAMoAAAANeeOuLQ/qPzlbFyojo+M/AAAdP7UBAAAAAAAAAYkEAADKAAAAGVltBqEN6j/56ASBErnjPwAAHT/EAQAAAAAAAAGKBAAAygAAABlZbQahDeo/udGjYDPR4z8AgB0/xAEAAAAAAAABiwQAAMoAAAAlOfddFAzqP3tfkbci5+M/AMAdP9QBAAAAAAAAAYwEAADKAAAAJTn3XRQM6j897X4OEv3jPwBAHT/UAQAAAAAAAAGNBAAAygAAACU5910UDOo//3psZQET5D8AAB0/1AEAAAAAAAABjgQAAMoAAAAZWW0GoQ3qP8etqDO/JuQ/AIAdP/MBAAAAAAAAAY8EAADKAAAAJTn3XRQM6j+ThTN5SzjkPwDAHT/zAQAAAAAAAAGQBAAAygAAACU5910UDOo/YV2+vtdJ5D8AQB0/8wEAAAAAAAABkQQAAMoAAAAvGYG1hwrqPy81SQRkW+Q/AAAdP/MBAAAAAAAAAZIEAADKAAAALxmBtYcK6j8HsiLBvmrkPwCAHT8DAgAAAAAAAAGTBAAAygAAADn5Cg37COo/3S78fRl65D8AwB0/AwIAAAAAAAABlAQAAMoAAAA5+QoN+wjqP6sGh8Oli+Q/AIAePyICAAAAAAAAAZUEAADKAAAAQ9mUZG4H6j9/g2CAAJvkPwDAHj8iAgAAAAAAAAGWBAAAygAAAEPZlGRuB+o/UwA6PVuq5D8AwB4/IgIAAAAAAAABlwQAAMoAAABPuR684QXqPyd9E/q1ueQ/AAAfPyICAAAAAAAAAZgEAADKAAAAT7kevOEF6j/7+ey2EMnkPwAAHz8yAgAAAAAAAAGZBAAAygAAAFuZqBNVBOo/z3bGc2vY5D8AAB8/MgIAAAAAAAABmgQAAMoAAABbmagTVQTqP6PznzDG5+Q/AEAeP0ECAAAAAAAAAZsEAADKAAAAZXkya8gC6j95cHntIPfkPwAAHj9BAgAAAAAAAAGcBAAAygAAAGV5MmvIAuo/R0gEM60I5T8AgB4/UQIAAAAAAAABnQQAAMoAAABleTJryALqPxcgj3g5GuU/AMAeP1ECAAAAAAAAAZ4EAADKAAAAZXkya8gC6j/hUstG9y3lPwDAHj9gAgAAAAAAAAGfBAAAygAAAG9ZvMI7Aeo/p4UHFbVB5T8AAB8/YAIAAAAAAAABoAQAAMoAAABvWbzCOwHqP2+4Q+NyVeU/AEAeP3ACAAAAAAAAAaEEAADKAAAAezlGGq//6T8xRjE6YmvlPwAAHj9wAgAAAAAAAAGiBAAAygAAAHs5Rhqv/+k/89MekVGB5T8AgB4/gAIAAAAAAAABowQAAMoAAAB7OUYar//pP7NhDOhAl+U/AMAeP4ACAAAAAAAAAaQEAADKAAAAezlGGq//6T917/k+MK3lPwCAHz+PAgAAAAAAAAGlBAAAygAAAHs5Rhqv/+k/PyI2De7A5T8AwB8/jwIAAAAAAAABpgQAAMoAAAB7OUYar//pPwdVctur1OU/AIAgP58CAAAAAAAAAacEAADKAAAAezlGGq//6T/Ph66paejlPwDAID+fAgAAAAAAAAGoBAAAygAAAHs5Rhqv/+k/l7rqdyf85T8AwCA/rwIAAAAAAAABqQQAAMoAAAB7OUYar//pP1/tJkblD+Y/AAAhP68CAAAAAAAAAaoEAADKAAAAb1m8wjsB6j8hexSd1CXmPwCAIT+vAgAAAAAAAAGrBAAAygAAAG9ZvMI7Aeo/71Kf4mA35j8AwCE/vgIAAAAAAAABrAQAAMoAAABleTJryALqP78qKijtSOY/AMAhP74CAAAAAAAAAa0EAADKAAAAZXkya8gC6j+PArVteVrmPwAAIj/OAgAAAAAAAAGuBAAAygAAAE+5HrzhBeo/VzXxOzdu5j8AACI/zgIAAAAAAAABrwQAAMoAAABPuR684QXqPxnD3pImhOY/AAAiP90CAAAAAAAAAbAEAADKAAAAQ9mUZG4H6j/ZUMzpFZrmPwCAIj/dAgAAAAAAAAGxBAAAygAAAEPZlGRuB+o/lTlryTay5j8AwCI/7QIAAAAAAAABsgQAAMoAAABD2ZRkbgfqP1EiCqlXyuY/AIAjP+0CAAAAAAAAAbMEAADKAAAAQ9mUZG4H6j8NC6mIeOLmPwDAIz/9AgAAAAAAAAG0BAAAygAAAEPZlGRuB+o/0ZiW32f45j8AgCQ//QIAAAAAAAABtQQAAMoAAABD2ZRkbgfqP5MmhDZXDuc/AMAkPwwDAAAAAAAAAbYEAADKAAAAOfkKDfsI6j9VtHGNRiTnPwDAJD8MAwAAAAAAAAG3BAAAygAAADn5Cg37COo/HeetWwQ45z8AACU/HAMAAAAAAAABuAQAAMoAAAA5+QoN+wjqP+u+OKGQSec/AAAlPxwDAAAAAAAAAbkEAADKAAAAOfkKDfsI6j+5lsPmHFvnPwAAJT8sAwAAAAAAAAG6BAAAygAAAC8ZgbWHCuo/gcn/tNpu5z8AgCU/LAMAAAAAAAABuwQAAMoAAAA5+QoN+wjqP0+hivpmgOc/AMAlPzsDAAAAAAAAAbwEAADKAAAAOfkKDfsI6j8jHmS3wY/nPwDAJT87AwAAAAAAAAG9BAAAygAAADn5Cg37COo/+Zo9dByf5z8AACY/SwMAAAAAAAABvgQAAMoAAAA5+QoN+wjqP8dyyLmosOc/AAAmP0sDAAAAAAAAAb8EAADKAAAAQ9mUZG4H6j+XSlP/NMLnPwAAJj9aAwAAAAAAAAHABAAAygAAADn5Cg37COo/X32PzfLV5z8AACY/WgMAAAAAAAABwQQAAMoAAAA5+QoN+wjqPyewy5uw6ec/AAAmP2oDAAAAAAAAAcIEAADKAAAALxmBtYcK6j/v4gdqbv3nPwCAJj9qAwAAAAAAAAHDBAAAygAAADn5Cg37COo/sXD1wF0T6D8AwCY/agMAAAAAAAABxAQAAMoAAAAvGYG1hwrqP3P+4hdNKeg/AMAmP4kDAAAAAAAAAcUEAADKAAAALxmBtYcK6j81jNBuPD/oPwAAJz+JAwAAAAAAAAHGBAAAygAAACU5910UDOo/9xm+xStV6D8AACc/iQMAAAAAAAABxwQAAMoAAAAvGYG1hwrqP7mnqxwba+g/AAAnP4kDAAAAAAAAAcgEAADKAAAAJTn3XRQM6j+B2ufq2H7oPwAAJz+ZAwAAAAAAAAHJBAAAygAAACU5910UDOo/SQ0kuZaS6D8AACc/mQMAAAAAAAABygQAAMoAAAAZWW0GoQ3qPxFAYIdUpug/AAAnP6kDAAAAAAAAAcsEAADKAAAAJTn3XRQM6j/ZcpxVErroPwAAJz+pAwAAAAAAAAHMBAAAygAAACU5910UDOo/p0onm57L6D8AACc/uAMAAAAAAAABzQQAAMoAAAAlOfddFAzqP299Y2lc3+g/AAAnP7gDAAAAAAAAAc4EAADKAAAAJTn3XRQM6j85sJ83GvPoPwAAJz/NAwAAAAAAAAHPBAAAygAAACU5910UDOo/AePbBdgG6T8AACc/zQMAAAAAAAAB0AQAAMoAAAAZWW0GoQ3qP8+6ZktkGOk/AIAnP9wDAAAAAAAAAdEEAADKAAAAJTn3XRQM6j+X7aIZIizpPwDAJz/cAwAAAAAAAAHSBAAAygAAACU5910UDOo/Z8UtX6496T8AgCg/7AMAAAAAAAAB0wQAAMoAAAAlOfddFAzqPy/4aS1sUek/AMAoP+wDAAAAAAAAAdQEAADKAAAAGVltBqEN6j/3Kqb7KWXpPwDAKD/8AwAAAAAAAAHVBAAAygAAABlZbQahDeo/ubiTUhl76T8AACk//AMAAAAAAAAB1gQAAMoAAAADmVlXuhDqP4HrzyDXjuk/AAAqPwsEAAAAAAAAAdcEAADKAAAAA5lZV7oQ6j9LHgzvlKLpPwCAKj8LBAAAAAAAAAHYBAAAygAAAPe4z/9GEuo/E1FIvVK26T8AwCo/CwQAAAAAAAAB2QQAAMoAAAD3uM//RhLqP9uDhIsQyuk/AAArPysEAAAAAAAAAdoEAADKAAAA7dhFqNMT6j+pWw/RnNvpPwAAKz8rBAAAAAAAAAHbBAAAygAAAO3YRajTE+o/fdjojffq6T8AACs/KwQAAAAAAAAB3AQAAMoAAADt2EWo0xPqP1FVwkpS+uk/AAAsPysEAAAAAAAAAd0EAADKAAAA7dhFqNMT6j8td+p+ewfqPwCALD86BAAAAAAAAAHeBAAAygAAAO3YRajTE+o/DT5hKnMS6j8AQC0/OgQAAAAAAAAB3wQAAMoAAADj+LtQYBXqP+0E2NVqHeo/AMAtP0oEAAAAAAAAAeAEAADKAAAA97jP/0YS6j/VcJ34MCbqPwDALT9KBAAAAAAAAAHhBAAAygAAAO3YRajTE+o/tzcUpCgx6j8AAC4/WQQAAAAAAAAB4gQAAMoAAADt2EWo0xPqP6VIKD69N+o/AAAvP1kEAAAAAAAAAeMEAADKAAAA7dhFqNMT6j+NtO1gg0DqPwCALz9ZBAAAAAAAAAHkBAAAygAAAO3YRajTE+o/ecUB+xdH6j8AwC8/aQQAAAAAAAAB5QQAAMoAAADt2EWo0xPqP2fWFZWsTeo/AAAwP2kEAAAAAAAAAeYEAADKAAAA7dhFqNMT6j9V5ykvQVTqPwBALz95BAAAAAAAAAHnBAAAygAAAOP4u1BgFeo/R52MQKRY6j8AAC8/eQQAAAAAAAAB6AQAAMoAAADj+LtQYBXqPylkA+ybY+o/AIAvP4gEAAAAAAAAAekEAADKAAAA1xgy+ewW6j8P0MgOYmzqPwDALz+IBAAAAAAAAAHqBAAAygAAANcYMvnsFuo/9zuOMSh16j8AwC8/mAQAAAAAAAAB6wQAAMoAAADNOKiheRjqP9cCBd0fgOo/AAAwP5gEAAAAAAAAAewEAADKAAAAzTiooXkY6j+/bsr/5YjqPwAAMD+oBAAAAAAAAAHtBAAAygAAAM04qKF5GOo/p9qPIqyR6j8AADA/qAQAAAAAAAAB7gQAAMoAAADNOKiheRjqP41GVUVymuo/AIAxP7cEAAAAAAAAAe8EAADKAAAAzTiooXkY6j9vDczwaaXqPwBAMj+3BAAAAAAAAAHwBAAAygAAAM04qKF5GOo/VXmREzCu6j8AwDI/xwQAAAAAAAAB8QQAAMoAAADBWB5KBhrqPzdACL8nueo/AAAzP8cEAAAAAAAAAfIEAADKAAAAwVgeSgYa6j8XB39qH8TqPwAAMz/WBAAAAAAAAAHzBAAAygAAAMFYHkoGGuo/8yinnkjR6j8AADM/1gQAAAAAAAAB9AQAAMoAAADBWB5KBhrqP8mlgFuj4Oo/AAAzP+YEAAAAAAAAAfUEAADKAAAAwVgeSgYa6j+dIloY/u/qPwAAMz/mBAAAAAAAAAH2BAAAygAAAMFYHkoGGuo/cZ8z1Vj/6j8AADM/9gQAAAAAAAAB9wQAAMoAAADBWB5KBhrqP0UcDZKzDus/AAAzP/YEAAAAAAAAAfgEAADKAAAAwVgeSgYa6j8T9JfXPyDrPwCAMz8FBQAAAAAAAAH5BAAAygAAALV4lPKSG+o/6XBxlJov6z8AwDM/BQUAAAAAAAAB+gQAAMoAAAC1eJTykhvqP73tSlH1Pus/AMAzPxUFAAAAAAAAAfsEAADKAAAAq5gKmx8d6j+XD3OFHkzrPwAAND8VBQAAAAAAAAH8BAAAygAAAJ+4gEOsHuo/d9bpMBZX6z8AADQ/NAUAAAAAAAAB/QQAAMoAAACfuIBDrB7qP1edYNwNYus/AAA0PzQFAAAAAAAAAf4EAADKAAAAn7iAQ6we6j85ZNeHBW3rPwAAND9EBQAAAAAAAAH/BAAAygAAAJ+4gEOsHuo/I9Ccqst16z8AQDM/RAUAAAAAAAABAAUAAMoAAACfuIBDrB7qPxHhsERgfOs/AAAzP0QFAAAAAAAAAQEFAADKAAAAn7iAQ6we6j8FlxNWw4DrPwBAMT9TBQAAAAAAAAECBQAAygAAAJXY9us4IOo/8acn8FeH6z8AgDA/UwUAAAAAAAABAwUAAMoAAACL+GyUxSHqP+VdigG7i+s/AEAsP1MFAAAAAAAAAQQFAADKAAAAldj26zgg6j/ZE+0SHpDrPwBAKj9TBQAAAAAAAAEFBQAAygAAAIv4bJTFIeo/026em0+S6z8AgCA/YwUAAAAAAAABBgUAAMoAAACV2PbrOCDqP9NunptPkus/AAAcP2MFAAAAAAAAAQcFAADKAAAAldj26zgg6j/Tbp6bT5LrPwCA/j5jBQAAAAAAAAEIBQAAygAAAJ+4gEOsHuo/026em0+S6z8AAOU+YwUAAAAAAAABCQUAAMoAAACrmAqbHx3qP9kT7RIekOs/AIDWPnMFAAAAAAAAAQoFAADKAAAA1xgy+ewW6j/xpyfwV4frPwAA0j5zBQAAAAAAAAELBQAAygAAAEt1fpeHl+o/wzXp4rCm7D8AAAI+AAAAAAAAAAABDAUAAMoAAAAr1eCQLZzqP8M16eKwpuw/AAAyPhAAAAAAAAAAAQ0FAADKAAAAFxXN4Uaf6j/DNenisKbsPwAAPD4QAAAAAAAAAAEOBQAAygAAAPN0L9vso+o/wzXp4rCm7D8AAEQ+EAAAAAAAAAABDwUAAMoAAADftBssBqfqP8M16eKwpuw/AABbPhAAAAAAAAAAARAFAADKAAAAyfQHfR+q6j/J2jdaf6TsPwAAZD4vAAAAAAAAAAERBQAAygAAAL8UfiWsq+o/1STVSByg7D8AAGw+LwAAAAAAAAABEgUAAMoAAACnVGp2xa7qP+kTwa6Hmew/AABvPi8AAAAAAAAAARMFAADKAAAAkZRWx96x6j8BqPuLwZDsPwAAbT4vAAAAAAAAAAEUBQAAygAAAH3UQhj4tOo/J4bTV5iD7D8AAGw+PwAAAAAAAAABFQUAAMoAAABnFC9pEbjqP0tkqyNvduw/AABPPj8AAAAAAAAAARYFAADKAAAAWzSlEZ656j9359FmFGfsPwAAQj5OAAAAAAAAAAEXBQAAygAAAFs0pRGeueo/qQ9HIYhV7D8AADw+TgAAAAAAAAABGAUAAMoAAACtMweZaNLqP8k36D+SOus/AABxPgAAAAAAAAAAARkFAADKAAAAtxOR8NvQ6j+3SPzZJkHrPwCApT4QAAAAAAAAAAEaBQAAygAAAK0zB5lo0uo/o1kQdLtH6z8AgK8+EAAAAAAAAAABGwUAAMoAAAC3E5Hw29DqP5cPc4UeTOs/AIC2PhAAAAAAAAAAARwFAADKAAAAtxOR8NvQ6j+XD3OFHkzrPwCAzT4gAAAAAAAAAAEdBQAAygAAALcTkfDb0Oo/i8XVloFQ6z8AgNY+IAAAAAAAAAABHgUAAMoAAAC3E5Hw29DqP4vF1ZaBUOs/AADmPiAAAAAAAAAAAR8FAADKAAAAw/MaSE/P6j+DIIcfs1LrPwAA7D4gAAAAAAAAAAEgBQAAygAAAMPzGkhPz+o/fXs4qORU6z8AAPI+LwAAAAAAAAABIQUAAMoAAADP06Sfws3qP3fW6TAWV+s/AID0Pi8AAAAAAAAAASIFAADKAAAA2bMu9zXM6j931ukwFlfrPwAA+T4vAAAAAAAAAAEjBQAAygAAAO9zQqYcyeo/a4xMQnlb6z8AgPo+LwAAAAAAAAABJAUAAMoAAAAFNFZVA8bqP2Xn/cqqXes/AEADPz8AAAAAAAAAASUFAADKAAAAGfRpBOrC6j9XnWDcDWLrPwAABj9OAAAAAAAAAAEmBQAAygAAAC+0fbPQv+o/S1PD7XBm6z8AwAs/TgAAAAAAAAABJwUAAMoAAABRVBu6KrvqPzlk14cFbes/AEAOP14AAAAAAAAAASgFAADKAAAAZxQvaRG46j8pdeshmnPrPwAAFT9eAAAAAAAAAAEpBQAAygAAAIe0zG9rs+o/EeGwRGB86z8AABg/bgAAAAAAAAABKgUAAMoAAACnVGp2xa7qP/GnJ/BXh+s/AMAdP30AAAAAAAAAASsFAADKAAAAvxR+Jayr6j/Tbp6bT5LrPwBAID99AAAAAAAAAAEsBQAAygAAANPUkdSSqOo/szUVR0ed6z8AwCM/jQAAAAAAAAABLQUAAMoAAADplKWDeaXqP4ENoIzTrus/AAAlP40AAAAAAAAAAS4FAADKAAAA/1S5MmCi6j9XinlJLr7rPwBAJj+dAAAAAAAAAAEvBQAAygAAABcVzeFGn+o/Hb21F+zR6z8AwCY/rAAAAAAAAAABMAUAAMoAAAAh9VY5up3qP99Ko27b5+s/AEAmP6wAAAAAAAAAATEFAADKAAAAK9XgkC2c6j+ZM0JO/P/rPwAAJj+sAAAAAAAAAAEyBQAAygAAACvV4JAtnOo/TdJDP4Ac7D8AACY/vAAAAAAAAAABMwUAAMoAAAAh9VY5up3qP+8mqEFnPew/AAAmP7wAAAAAAAAAATQFAADKAAAAFxXN4Uaf6j+RewxETl7sPwBAJT/LAAAAAAAAAAE1BQAAygAAAP9UuTJgouo/M9BwRjV/7D8AACU/ywAAAAAAAAABNgUAAMoAAADftBssBqfqP+Nucje5m+w/AIAkP9sAAAAAAAAAATcFAADKAAAAvxR+Jayr6j+VDXQoPbjsPwAAJD/bAAAAAAAAAAE4BQAAygAAAJ104B5SsOo/SVHEkI/S7D8AgCQ/6wAAAAAAAAABOQUAAMoAAAB91EIY+LTqPx3OnU3q4ew/AMAkP+sAAAAAAAAAAToFAADKAAAAWzSlEZ656j/lANobqPXsPwDAIz8KAQAAAAAAAAE7BQAAygAAADmUBwtEvuo/vyICUNEC7T8AQCI/CgEAAAAAAAABPAUAAMoAAAAZ9GkE6sLqP5Wf2wwsEu0/AIAhPwoBAAAAAAAAAT0FAADKAAAA73NCphzJ6j97C6Ev8hrtPwAAID8aAQAAAAAAAAE+BQAAygAAAMPzGkhPz+o/aRy1yYYh7T8AQB8/GgEAAAAAAAABPwUAAMoAAAChU31B9dPqP13SF9vpJe0/AIAePykBAAAAAAAAAUAFAADKAAAAd9NV4yfa6j9d0hfb6SXtPwAAHj8pAQAAAAAAAAFBBQAAygAAAElTLoVa4Oo/Vy3JYxso7T8AwBs/OQEAAAAAAAABQgUAAMoAAAAf0wYnjebqP13SF9vpJe0/AMAaPzkBAAAAAAAAAUMFAADKAAAA53JVcUzu6j9jd2ZSuCPtPwAAGT85AQAAAAAAAAFEBQAAygAAAL3yLRN/9Oo/dWZSuCMd7T8AQBg/SAEAAAAAAAABRQUAAMoAAACFknxdPvzqP5Wf2wwsEu0/AMAVP0gBAAAAAAAAAUYFAADKAAAATzLLp/0D6z+z2GRhNAftPwDAFD9YAQAAAAAAAAFHBQAAygAAABnSGfK8C+s/5QDaG6j17D8AABM/WAEAAAAAAAABSAUAAMoAAADhcWg8fBPrPykYOzyH3ew/AEASP2gBAAAAAAAAAUkFAADKAAAAnzEtL8gc6z+Jw9Y5oLzsPwBAED9oAQAAAAAAAAFKBQAAygAAAGvRe3mHJOs/6RPBroeZ7D8AgA8/dwEAAAAAAAABSwUAAMoAAAAnkUBs0y3rP0tkqyNvduw/AAAOP3cBAAAAAAAAAUwFAADKAAAA8TCPtpI16z+7/jKH807sPwBADT+HAQAAAAAAAAFNBQAAygAAAK/wU6nePus/J/Rrc6kp7D8AQAs/hwEAAAAAAAABTgUAAMoAAAB5kKLznUbrP43ppF9fBOw/AIAKP5cBAAAAAAAAAU8FAADKAAAAQzDxPV1O6z/xOY/URuHrPwAACT+XAQAAAAAAAAFQBQAAygAAABewyd+PVOs/Y9QWOMu56z8AQAg/pgEAAAAAAAABUQUAAMoAAAD1DyzZNVnrP9NunptPkus/AIAIP6YBAAAAAAAAAVIFAADKAAAA1W+O0ttd6z8pdeshmnPrPwDACD+2AQAAAAAAAAFTBQAAygAAAMGveiP1YOs/d9bpMBZX6z8AgAk/tgEAAAAAAAABVAUAAMoAAAC1z/DLgWLrP73tSlH1Pus/AMAJP8UBAAAAAAAAAVUFAADKAAAAqe9mdA5k6z/vFcALaS3rPwAADD/FAQAAAAAAAAFWBQAAygAAAKnvZnQOZOs/E/SX1z8g6z8AAA0/1QEAAAAAAAABVwUAAMoAAACp72Z0DmTrPy2I0rR5F+s/AIAQP9UBAAAAAAAAAVgFAADKAAAAtc/wy4Fi6z8n44M9qxnrPwAAFD/VAQAAAAAAAAFZBQAAygAAAMGveiP1YOs/DU9JYHEi6z8AwBU/8gEAAAAAAAABWgUAAMoAAADLjwR7aF/rP+PLIh3MMes/AMAXP/IBAAAAAAAAAVsFAADKAAAA1W+O0ttd6z+3SPzZJkHrPwCAGD/yAQAAAAAAAAFcBQAAygAAAOFPGCpPXOs/d9bpMBZX6z8AABo/AgIAAAAAAAABXQUAAMoAAADhTxgqT1zrPzlk14cFbes/AIAaPwICAAAAAAAAAV4FAADKAAAA4U8YKk9c6z/98cTe9ILrPwBAGj8SAgAAAAAAAAFfBQAAygAAANVvjtLbXes/v3+yNeSY6z8AABo/EgIAAAAAAAABYAUAAMoAAADBr3oj9WDrP3toURUFses/AAAaPyECAAAAAAAAAWEFAADKAAAAnQ/dHJtl6z899j5s9MbrPwAAGj8hAgAAAAAAAAFiBQAAygAAAHOPtb7Na+s//YMsw+Pc6z8AQBg/MQIAAAAAAAABYwUAAMoAAAA7LwQJjXPrP78RGhrT8us/AIAXPzECAAAAAAAAAWQFAADKAAAABc9SU0x76z+N6aRfXwTsPwDAEz9AAgAAAAAAAAFlBQAAygAAAMWOF0aYhOs/U3eStk4a7D8AABI/QAIAAAAAAAABZgUAAMoAAACBTtw45I3rPxuqzoQMLuw/AAAOP1ACAAAAAAAAAWcFAADKAAAAQQ6hKzCX6z/pgVnKmD/sPwAADD9QAgAAAAAAAAFoBQAAygAAAP/NZR58oOs/yUjQdZBK7D8AgAM/YAIAAAAAAAABaQUAAMoAAACzraC5VKvrP53FqTLrWew/AID/PmACAAAAAAAAAWoFAADKAAAAcW1lrKC06z+L1r3Mf2DsPwCA5j5vAgAAAAAAAAFrBQAAygAAAC8tKp/sves/d+fRZhRn7D8AgNs+bwIAAAAAAAABbAUAAMoAAAD5zHjpq8XrP3fn0WYUZ+w/AAC2Pn8CAAAAAAAAAW0FAADKAAAAw2zHM2vN6z+L1r3Mf2DsPwCApT5/AgAAAAAAAAFuBQAAygAAAKHMKS0R0us/lyBbuxxc7D8AgJw+jwIAAAAAAAABbwUAAMoAAACBLIwmt9brP7VZ5A8lUew/AACaPo8CAAAAAAAAAXAFAADKAAAAWYsB64wA7D+bodppDabrPwAAcT4AAAAAAAAAAAFxBQAAygAAAFmLAeuMAOw/e2hRFQWx6z8AgKU+DwAAAAAAAAABcgUAAMoAAABZiwHrjADsP2l5Za+Zt+s/AICvPg8AAAAAAAAAAXMFAADKAAAARcvtO6YD7D899j5s9MbrPwCAtj4PAAAAAAAAAAF0BQAAygAAAEXL7TumA+w/Hb21F+zR6z8AgNc+HwAAAAAAAAABdQUAAMoAAAA562PkMgXsP/2DLMPj3Os/AADlPh8AAAAAAAAAAXYFAADKAAAAOetj5DIF7D/LW7cIcO7rPwAA9z4vAAAAAAAAAAF3BQAAygAAADnrY+QyBew/mTNCTvz/6z8AAP4+LwAAAAAAAAABeAUAAMoAAAA562PkMgXsP2Vmfhy6E+w/AAABPz4AAAAAAAAAAXkFAADKAAAARcvtO6YD7D8tmbrqdyfsPwDAAT8+AAAAAAAAAAF6BQAAygAAAEXL7TumA+w/9cv2uDU77D8AwAA/TgAAAAAAAAABewUAAMoAAABFy+07pgPsP7v+MofzTuw/AEAAP04AAAAAAAAAAXwFAADKAAAARcvtO6YD7D+L1r3Mf2DsPwCA+z5OAAAAAAAAAAF9BQAAygAAADnrY+QyBew/X1OXidpv7D8AgPk+XQAAAAAAAAABfgUAAMoAAAA562PkMgXsPz8aDjXSeuw/AAD0Pl0AAAAAAAAAAX8FAADKAAAAOetj5DIF7D8h4YTgyYXsPwCA8T5tAAAAAAAAAAGABQAAygAAADnrY+QyBew/B01KA5CO7D8AgOo+bQAAAAAAAAABgQUAAMoAAABFy+07pgPsPwGo+4vBkOw/AADoPm0AAAAAAAAAAYIFAADKAAAARcvtO6YD7D/vuA8mVpfsPwAA4j59AAAAAAAAAAGDBQAAygAAAEXL7TumA+w/77gPJlaX7D8AgN8+fQAAAAAAAAABhAUAAMoAAABFy+07pgPsP/VdXp0klew/AIDfPn0AAAAAAAAAAYUFAADKAAAAOetj5DIF7D8HTUoDkI7sPwCA3z59AAAAAAAAAAGGBQAAygAAADnrY+QyBew/IeGE4MmF7D8AgN4+jAAAAAAAAAABhwUAAMoAAAAtC9qMvwbsP0W/XKygeOw/AADePpwAAAAAAAAAAYgFAADKAAAAF0vG3dgJ7D9rnTR4d2vsPwAA3z6cAAAAAAAAAAGJBQAAygAAAA1rPIZlC+w/lyBbuxxc7D8AgN8+rAAAAAAAAAABigUAAMoAAAD3qijXfg7sP8lI0HWQSuw/AIDePrsAAAAAAAAAAYsFAADKAAAA4eoUKJgR7D/1y/a4NTvsPwAA3j67AAAAAAAAAAGMBQAAygAAAL9KdyE+Fuw/J/Rrc6kp7D8AAN8+ywAAAAAAAAABjQUAAMoAAACfqtka5BrsP1N3krZOGuw/AIDfPssAAAAAAAAAAY4FAADKAAAAcyqyvBYh7D+BnwdxwgjsPwAA5D7aAAAAAAAAAAGPBQAAygAAAEmqil5JJ+w/rSIutGf56z8AAOY+2gAAAAAAAAABkAUAAMoAAAARStmoCC/sP8tbtwhw7us/AADuPuoAAAAAAAAAAZEFAADKAAAA2+kn88c27D/fSqNu2+frPwCA8T7qAAAAAAAAAAGSBQAAygAAAKWJdj2HPuw/8TmP1Ebh6z8AAPw++gAAAAAAAAABkwUAAMoAAABtKcWHRkbsP/2DLMPj3Os/AEAAP/oAAAAAAAAAAZQFAADKAAAALemJepJP7D8JzsmxgNjrPwDABD8JAQAAAAAAAAGVBQAAygAAAOuoTm3eWOw/Cc7JsYDY6z8AwAY/CQEAAAAAAAABlgUAAMoAAACraBNgKmLsPwnOybGA2Os/AMAJPx4BAAAAAAAAAZcFAADKAAAAZyjYUnZr7D/33t1LFd/rPwAACz8eAQAAAAAAAAGYBQAAygAAADHIJp01c+w/65RAXXjj6z8AQA0/LgEAAAAAAAABmQUAAMoAAAD7Z3Xn9HrsP9EABoA+7Os/AEAOPy4BAAAAAAAAAZoFAADKAAAAwwfEMbSC7D+zx3wrNvfrPwCAED89AQAAAAAAAAGbBQAAygAAAJmHnNPmiOw/k47z1i0C7D8AQBE/PQEAAAAAAAABnAUAAMoAAABrB3V1GY/sP3VVaoIlDew/AAAQP00BAAAAAAAAAZ0FAADKAAAAS2fXbr+T7D9ZHOEtHRjsPwCADz9NAQAAAAAAAAGeBQAAygAAACvHOWhlmOw/Mz4JYkYl7D8AQAs/TQEAAAAAAAABnwUAAMoAAAATBya5fpvsPxUFgA0+MOw/AEAJP1wBAAAAAAAAAaAFAADKAAAAAUcSCpie7D/7cEUwBDnsPwCA+j5cAQAAAAAAAAGhBQAAygAAAOmG/lqxoew/6YFZypg/7D8AgJ8+XAEAAAAAAAABogUAAMoAAADfpnQDPqPsP9HtHu1eSOw/AABqPnwBAAAAAAAAAaMFAADKAAAA36Z0Az6j7D/R7R7tXkjsPwAAOj58AQAAAAAAAAGkBQAAygAAANPG6qvKpOw/15JtZC1G7D8AACw+fAEAAAAAAAABpQUAAMoAAABXJRG0BdvsP2Vmfhy6E+w/AAC7PgAAAAAAAAAAAaYFAADKAAAAS0WHXJLc7D8n9GtzqSnsPwAAAD8QAAAAAAAAAAGnBQAAygAAAD9l/QQf3uw/D2Axlm8y7D8AwAc/EAAAAAAAAAABqAUAAMoAAAAT5dWmUeTsP+mBWcqYP+w/AEANPxAAAAAAAAAAAakFAADKAAAABwVMT97l7D/Xkm1kLUbsPwBAFD8QAAAAAAAAAAGqBQAAygAAAPNEOKD36Ow/yUjQdZBK7D8AQBY/LwAAAAAAAAABqwUAAMoAAADdhCTxEOzsP7VZ5A8lUew/AMAVPy8AAAAAAAAAAawFAADKAAAAveSG6rbw7D+pD0chiFXsPwCAFT8vAAAAAAAAAAGtBQAAygAAAJ1E6eNc9ew/qQ9HIYhV7D8AgBM/LwAAAAAAAAABrgUAAMoAAABvxMGFj/vsP6+0lZhWU+w/AIASPz8AAAAAAAAAAa8FAADKAAAATyQkfzUA7T+1WeQPJVHsPwCAET8/AAAAAAAAAAGwBQAAygAAACOk/CBoBu0/yUjQdZBK7D8AABE/TgAAAAAAAAABsQUAAMoAAAD3I9XCmgztP9eSbWQtRuw/AAARP04AAAAAAAAAAbIFAADKAAAAv8MjDVoU7T/vJqhBZz3sPwAAET9OAAAAAAAAAAGzBQAAygAAAItjclcZHO0/CbviHqE07D8AQBA/XgAAAAAAAAABtAUAAMoAAABTA8Gh2CPtPyf0a3OpKew/AAAQP14AAAAAAAAAAbUFAADKAAAAHaMP7Jcr7T9BiKZQ4yDsPwAAED9uAAAAAAAAAAG2BQAAygAAANti1N7jNO0/ZWZ+HLoT7D8AABA/bgAAAAAAAAABtwUAAMoAAACv4qyAFjvtP43ppF9fBOw/AEAPP30AAAAAAAAAAbgFAADKAAAAhWKFIklB7T+tIi60Z/nrPwAADz99AAAAAAAAAAG5BQAAygAAAGPC5xvvRe0/0QAGgD7s6z8AAA8/jQAAAAAAAAABugUAAMoAAABNAtRsCEntP/fe3UsV3+s/AAAPP40AAAAAAAAAAbsFAADKAAAAQyJKFZVK7T8dvbUX7NHrPwBADT+dAAAAAAAAAAG8BQAAygAAAEMiShWVSu0/PfY+bPTG6z8AgAw/nQAAAAAAAAABvQUAAMoAAABDIkoVlUrtP10vyMD8u+s/AMANP6wAAAAAAAAAAb4FAADKAAAAV+JdxHtH7T91wwKeNrPrPwBADj+sAAAAAAAAAAG/BQAAygAAAHmC+8rVQu0/lfyL8j6o6z8AABE/vAAAAAAAAAABwAUAAMoAAAClAiMpozztP6FGKeHbo+s/AAASP7wAAAAAAAAAAcEFAADKAAAAz4JKh3A27T+n63dYqqHrPwBAEz/LAAAAAAAAAAHCBQAAygAAABPDhZQkLe0/szUVR0ed6z8AwBM/ywAAAAAAAAABwwUAAMoAAABJIzdKZSXtP6frd1iqoes/AAAVP8sAAAAAAAAAAcQFAADKAAAAf4Po/6Ud7T+hRinh26PrPwCAFT/bAAAAAAAAAAHFBQAAygAAALXjmbXmFe0/lfyL8j6o6z8AABg/2wAAAAAAAAABxgUAAMoAAAD3I9XCmgztP3toURUFses/AAAZP+sAAAAAAAAAAccFAADKAAAAI6T8IGgG7T9dL8jA/LvrPwAAHD/rAAAAAAAAAAHIBQAAygAAAFkErtao/uw/PfY+bPTG6z8AAB0/+gAAAAAAAAAByQUAAMoAAACFhNU0dvjsPw9zGClP1us/AMAeP/oAAAAAAAAAAcoFAADKAAAAsQT9kkPy7D/rlEBdeOPrPwCAHz8KAQAAAAAAAAHLBQAAygAAANGkmpmd7ew/uWzLogT16z8AACE/CgEAAAAAAAABzAUAAMoAAADnZK5IhOrsP43ppF9fBOw/AIAhPw0BAAAAAAAAAc0FAADKAAAA80Q4oPfo7D9ZHOEtHRjsPwDAIT8NAQAAAAAAAAHOBQAAygAAAPNEOKD36Ow/J/Rrc6kp7D8AACI/HAEAAAAAAAABzwUAAMoAAADdhCTxEOzsP+mBWcqYP+w/AEAhPxwBAAAAAAAAAdAFAADKAAAAveSG6rbw7D+1WeQPJVHsPwAAIT8sAQAAAAAAAAHRBQAAygAAAJFkX4zp9uw/i9a9zH9g7D8AgCA/LAEAAAAAAAAB0gUAAMoAAABZBK7WqP7sP1muSBIMcuw/AAAgPzsBAAAAAAAAAdMFAADKAAAAF8RyyfQH7T8tKyLPZoHsPwDAHj87AQAAAAAAAAHUBQAAygAAAMujrWTNEu0/DfKYel6M7D8AQB4/SwEAAAAAAAAB1QUAAMoAAABpw9RQvyDtP++4DyZWl+w/AAAdP0sBAAAAAAAAAdYFAADKAAAA8yLojcox7T/jbnI3uZvsPwBAHD9bAQAAAAAAAAHXBQAAygAAAIVihSJJQe0/z3+G0U2i7D8AgBU/WwEAAAAAAAAB2AUAAMoAAAAVoiK3x1DtP89/htFNouw/AEASP2oBAAAAAAAAAdkFAADKAAAAnwE29NJh7T/Pf4bRTaLsPwBACT9qAQAAAAAAAAHaBQAAygAAAD0hXeDEb+0/425yN7mb7D8AgAU/egEAAAAAAAAB2wUAAMoAAADlIA4kKnztP++4DyZWl+w/AADxPnoBAAAAAAAAAdwFAADKAAAAmQBJvwKH7T8HTUoDkI7sPwAA5j56AQAAAAAAAAHdBQAAygAAAFfADbJOkO0/IeGE4MmF7D8AgKQ+igEAAAAAAAAB3gUAAMoAAAAhYFz8DZjtPz8aDjXSeuw/AICHPooBAAAAAAAAAd8FAADKAAAA8980nkCe7T9rnTR4d2vsPwAAbj6ZAQAAAAAAAAHgBQAAygAAANM/l5fmou0/i9a9zH9g7D8AAGQ+mQEAAAAAAAAB4QUAAMoAAABPvyB9frXtPxHhsERgfOs/AICwPgAAAAAAAAAAAeIFAADKAAAAGV9vxz297T/Tbp6bT5LrPwAA8j4QAAAAAAAAAAHjBQAAygAAAA9/5W/Kvu0/szUVR0ed6z8AQAA/EAAAAAAAAAAB5AUAAMoAAADv3kdpcMPtP4ey7gOirOs/AIAFPxAAAAAAAAAAAeUFAADKAAAA4/69Ef3E7T91wwKeNrPrPwAAFT8gAAAAAAAAAAHmBQAAygAAAM0+qmIWyO0/Y9QWOMu56z8AABs/IAAAAAAAAAAB5wUAAMoAAAC3fpazL8vtP0lA3FqRwus/AIAiPyAAAAAAAAAAAegFAADKAAAAob6CBEnO7T8xrKF9V8vrPwCAJT8vAAAAAAAAAAHpBQAAygAAAIEe5f3u0u0/D3MYKU/W6z8AgCU/LwAAAAAAAAAB6gUAAMoAAABffkf3lNftP/fe3UsV3+s/AEAlPz8AAAAAAAAAAesFAADKAAAAKR6WQVTf7T/ZpVT3DOrrPwCAJT8/AAAAAAAAAAHsBQAAygAAAPG95IsT5+0/uWzLogT16z8AwCU/TwAAAAAAAAAB7QUAAMoAAACxfal+X/DtP5OO89YtAuw/AEAlP08AAAAAAAAAAe4FAADKAAAAbz1ucav57T9vsBsLVw/sPwAAJT9PAAAAAAAAAAHvBQAAygAAACMdqQyEBO4/TdJDP4Ac7D8AAB8/XgAAAAAAAAAB8AUAAMoAAADX/OOnXA/uPyf0a3OpKew/AAAcP14AAAAAAAAAAfEFAADKAAAAf/yU68Eb7j8Ju+IeoTTsPwAACz9+AAAAAAAAAAHyBQAAygAAACf8RS8nKO4/6YFZypg/7D8AgAM/fgAAAAAAAAAB8wUAAMoAAADb24DK/zLuP8lI0HWQSuw/AAB1Pp0AAAAAAAAAAfQFAADKAAAAmZtFvUs87j+pD0chiFXsPwAA8D2dAAAAAAAAAAH1BQAAygAAAGM7lAcLRO4/lyBbuxxc7D8AAEA9nQAAAAAAAAAB9gUAAMoAAADv3kdpcMPtP3VmUrgjHe0/AICaPgAAAAAAAAAAAfcFAADKAAAAzT6qYhbI7T9jd2ZSuCPtPwCA0z4PAAAAAAAAAAH4BQAAygAAAMFeIAujye0/Y3dmUrgj7T8AgOA+DwAAAAAAAAAB+QUAAMoAAACX3vis1c/tP3VmUrgjHe0/AIDpPh8AAAAAAAAAAfoFAADKAAAAgR7l/e7S7T+BsO+mwBjtPwCA8z4fAAAAAAAAAAH7BQAAygAAAF9+R/eU1+0/p47HcpcL7T8AAPY+HwAAAAAAAAAB/AUAAMoAAAA1/h+Zx93tP+UA2huo9ew/AAD1Pi8AAAAAAAAAAf0FAADKAAAA/Z1u44bl7T9P9hIIXtDsPwCA9D4vAAAAAAAAAAH+BQAAygAAALF9qX5f8O0/ydo3Wn+k7D8AgO4+PgAAAAAAAAAB/wUAAMoAAABZfVrCxPztP0tkqyNvduw/AADsPj4AAAAAAAAAAQAGAADKAAAA95yBrrYK7j/R7R7tXkjsPwAA3j5OAAAAAAAAAAEBBgAAygAAAJW8qJqoGO4/U3eStk4a7D8AANg+TgAAAAAAAAABAgYAAMoAAAAn/EUvJyjuP99Ko27b5+s/AADAPk4AAAAAAAAAAQMGAADKAAAAuzvjw6U37j91wwKeNrPrPwCAtT5dAAAAAAAAAAEEBgAAygAAAE17gFgkR+4/90x2ZyaF6z8AAJE+XQAAAAAAAAABBQYAAMoAAADfuh3tolbuP2uMTEJ5W+s/AACBPm0AAAAAAAAAAQYGAADKAAAAfdpE2ZRk7j/JN+g/kjrrPwAAVT5tAAAAAAAAAAEHBgAAygAAACXa9Rz6cO4/E/SX1z8g6z8AAEI+fQAAAAAAAAABCAYAAMoAAADbuTC40nvuP0UcDZKzDus/AABtPn0AAAAAAAAAAQkGAADKAAAAi5lrU6uG7j9lVZbmuwPrPwCAgD6MAAAAAAAAAAEKBgAAygAAAFU5up1qju4/cZ8z1Vj/6j8AALA+jAAAAAAAAAABCwYAAMoAAAAruZI/nZTuP2VVlua7A+s/AADFPpwAAAAAAAAAAQwGAADKAAAA/zhr4c+a7j8/d74a5RDrPwCA6D6cAAAAAAAAAAENBgAAygAAAOl4VzLpne4/B6r66KIk6z8AAPc+rAAAAAAAAAABDgYAAMoAAADTuEODAqHuP7dI/NkmQes/AIAFP6wAAAAAAAAAAQ8GAADKAAAAvfgv1Buk7j9l5/3Kql3rPwCACT+sAAAAAAAAAAEQBgAAygAAALMYpnyope4/CzxizZF+6z8AgA4/ywAAAAAAAAABEQYAAMoAAACnOBwlNafuP7M1FUdHnes/AMAQP8sAAAAAAAAAARIGAADKAAAApzgcJTWn7j9JQNxakcLrPwAAFj/LAAAAAAAAAAETBgAAygAAAJtYks3BqO4/65RAXXjj6z8AQBg/ywAAAAAAAAABFAYAAMoAAACbWJLNwajuP4GfB3HCCOw/AEAbP9oAAAAAAAAAARUGAADKAAAAm1iSzcGo7j8bqs6EDC7sPwBAHD/aAAAAAAAAAAEWBgAAygAAAJF4CHZOqu4/qQ9HIYhV7D8AgB4/6gAAAAAAAAABFwYAAMoAAACReAh2TqruPz8aDjXSeuw/AEAfP+oAAAAAAAAAARgGAADKAAAAh5h+Htur7j/jbnI3uZvsPwDAID/6AAAAAAAAAAEZBgAAygAAAHu49MZnre4/icPWOaC87D8AgCE/+gAAAAAAAAABGgYAAMoAAABx2Gpv9K7uPz0HJ6Ly1uw/AEAiPwkBAAAAAAAAARsGAADKAAAAZ/jgF4Gw7j/xSncKRfHsPwDAIj8JAQAAAAAAAAEcBgAAygAAAGf44BeBsO4/s9hkYTQH7T8AQCI/GQEAAAAAAAABHQYAAMoAAABn+OAXgbDuP4Gw76bAGO0/AAAiPxkBAAAAAAAAAR4GAADKAAAAZ/jgF4Gw7j9XLcljGyjtPwAAIz8pAQAAAAAAAAEfBgAAygAAAGf44BeBsO4/N/Q/DxMz7T8AgCM/KQEAAAAAAAABIAYAAMoAAABbGFfADbLuPwtxGcxtQu0/AAAlPzgBAAAAAAAAASEGAADKAAAATzjNaJqz7j/5gS1mAkntPwCAJT84AQAAAAAAAAEiBgAAygAAAE84zWias+4/55JBAJdP7T8AwCU/OAEAAAAAAAABIwYAAMoAAABPOM1omrPuP9lIpBH6U+0/AAAmP0gBAAAAAAAAASQGAADKAAAATzjNaJqz7j/ZSKQR+lPtPwAAKD9IAQAAAAAAAAElBgAAygAAAFsYV8ANsu4/4e3yiMhR7T8AACk/SAEAAAAAAAABJgYAAMoAAABn+OAXgbDuP/mBLWYCSe0/AIAtP0gBAAAAAAAAAScGAADKAAAAe7j0xmet7j8Xu7a6Cj7tPwCALz9nAQAAAAAAAAEoBgAAygAAAIeYfh7bq+4/N/Q/DxMz7T8AQDI/ZwEAAAAAAAABKQYAAMoAAACbWJLNwajuP3VmUrgjHe0/AEAzP4YBAAAAAAAAASoGAADKAAAApzgcJTWn7j+/IgJQ0QLtPwCANT+GAQAAAAAAAAErBgAAygAAALMYpnyope4/Hc6dTerh7D8AQDY/hgEAAAAAAAABLAYAAMoAAADJ2Lkrj6LuP49oJbFuuuw/AMA3P4YBAAAAAAAAAS0GAADKAAAA07hDgwKh7j/1XV6dJJXsPwCAOD+WAQAAAAAAAAEuBgAAygAAAN+Yzdp1n+4/a500eHdr7D8AQDg/lgEAAAAAAAABLwYAAMoAAADfmM3adZ/uP9HtHu1eSOw/AAA4P6YBAAAAAAAAATAGAADKAAAA35jN2nWf7j8541fZFCPsPwAAOD+mAQAAAAAAAAExBgAAygAAANO4Q4MCoe4/odiQxcr96z8AADg/tQEAAAAAAAABMgYAAMoAAAC9+C/UG6TuPwnOybGA2Os/AEA2P7UBAAAAAAAAATMGAADKAAAAkXgIdk6q7j97aFEVBbHrPwCANT/FAQAAAAAAAAE0BgAAygAAAFsYV8ANsu4/37g7iuyN6z8AgDQ/xQEAAAAAAAABNQYAAMoAAAAZ2BuzWbvuPzlk14cFbes/AAA0P9QBAAAAAAAAATYGAADKAAAA2ZfgpaXE7j+LxdWWgVDrPwCAND/UAQAAAAAAAAE3BgAAygAAAJdXpZjxze4/z9w2t2A46z8AwDQ/5AEAAAAAAAABOAYAAMoAAABJN+AzytjuPweq+uiiJOs/AIA1P+QBAAAAAAAAATkGAADKAAAA8TaRdy/l7j8zLSEsSBXrPwDANT/0AQAAAAAAAAE6BgAAygAAAJk2QruU8e4/U2aqgFAK6z8AQDU/9AEAAAAAAAABOwYAAMoAAABDNvP++f3uP2v65F2KAes/AAA1PwMCAAAAAAAAATwGAADKAAAA9xUumtII7z996dDD9frqPwBAMz8DAgAAAAAAAAE9BgAAygAAALXV8oweEu8/fenQw/X66j8AgDI/EwIAAAAAAAABPgYAAMoAAAB/dUHX3RnvP2VVlua7A+s/AIAwPxMCAAAAAAAAAT8GAADKAAAARxWQIZ0h7z9FHA2Ssw7rPwCALz8jAgAAAAAAAAFABgAAygAAACd18hpDJu8/E/SX1z8g6z8AAC8/IwIAAAAAAAABQQYAAMoAAAAdlWjDzyfvP9WBhS4vNus/AAAvPzICAAAAAAAAAUIGAADKAAAAJ3XyGkMm7z+LxdWWgVDrPwAAMD8yAgAAAAAAAAFDBgAAygAAAFP1GXkQIO8/Ra50dqJo6z8AgDA/QgIAAAAAAAABRAYAAMoAAACVNVWGxBbvPwWXE1bDgOs/AEAwP0ICAAAAAAAAAUUGAADKAAAA4VUa6+sL7z+/f7I15JjrPwAAMD9RAgAAAAAAAAFGBgAAygAAADdWaaeG/+4/dcMCnjaz6z8AQCk/UQIAAAAAAAABRwYAAMoAAACZNkK7lPHuPzGsoX1Xy+s/AEAmP1ECAAAAAAAAAUgGAADKAAAAH7e41fze7j/33t1LFd/rPwCA4j5hAgAAAAAAAAFJBgAAygAAAM23Vk4yxu4/0QAGgD7s6z8AALM+YQIAAAAAAAABSgYAAMoAAACReAh2TqruP7PHfCs29+s/AACWPnECAAAAAAAAAUsGAADKAAAAYRlE9d2M7j+5bMuiBPXrPwAAjD5xAgAAAAAAAAFMBgAAygAAAIqz6Yz78r0/jsQn329R3T8AgIQ+AAAAAAAAAAABTQYAAMoAAACKs+mM+/K9P5oOxc0MTd0/AIC1PhAAAAAAAAAAAU4GAADKAAAAirPpjPvyvT+aDsXNDE3dPwCAwD4QAAAAAAAAAAFPBgAAygAAAIqz6Yz78r0/jsQn329R3T8AAMg+EAAAAAAAAAABUAYAAMoAAACKs+mM+/K9P47EJ99vUd0/AADMPh8AAAAAAAAAAVEGAADKAAAAirPpjPvyvT+OxCffb1HdPwAAzD4fAAAAAAAAAAFSBgAAygAAAIqz6Yz78r0/jsQn329R3T8AAMw+HwAAAAAAAAABUwYAAMoAAACKs+mM+/K9P47EJ99vUd0/AADMPh8AAAAAAAAAAVQGAADKAAAA2rM4SZbmvT+OxCffb1HdPwCAyT4vAAAAAAAAAAFVBgAAygAAANqzOEmW5r0/jsQn329R3T8AgMg+LwAAAAAAAAABVgYAAMoAAAA2tIcFMdq9P47EJ99vUd0/AADHPi8AAAAAAAAAAVcGAADKAAAAjrTWwcvNvT+Georw0lXdPwAAxj4vAAAAAAAAAAFYBgAAygAAAOK0JX5mwb0/ejDtATZa3T8AAMg+PgAAAAAAAAABWQYAAMoAAAA6tXQ6AbW9P27mTxOZXt0/AADJPj4AAAAAAAAAAVoGAADKAAAAlrXD9puovT9inLIk/GLdPwAAzD4+AAAAAAAAAAFbBgAAygAAAJa1w/abqL0/Rgh4R8Jr3T8AAM0+PgAAAAAAAAABXAYAAMoAAADqtRKzNpy9Py50PWqIdN0/AADSPk4AAAAAAAAAAV0GAADKAAAA6rUSszacvT8W4AKNTn3dPwAA1D5OAAAAAAAAAAFeBgAAygAAAOq1ErM2nL0//kvIrxSG3T8AANo+XgAAAAAAAAABXwYAAMoAAADqtRKzNpy9P9pt8OM9k90/AADcPm0AAAAAAAAAAWAGAADKAAAA6rUSszacvT+mRXspyqTdPwCA3z59AAAAAAAAAAFhBgAAygAAAOq1ErM2nL0/dh0Gb1a23T8AAOE+jQAAAAAAAAABYgYAAMoAAADqtRKzNpy9PyphVteo0N0/AADlPo0AAAAAAAAAAWMGAADKAAAAlrXD9puovT/epKY/++rdPwCA5j6cAAAAAAAAAAFkBgAAygAAAJa1w/abqL0/luj2p00F3j8AgOc+nAAAAAAAAAABZQYAAMoAAAA6tXQ6AbW9Pz7iqSEDJN4/AADoPqwAAAAAAAAAAWYGAADKAAAAOrV0OgG1vT/m21ybuELePwAA6j67AAAAAAAAAAFnBgAAygAAAOK0JX5mwb0/jtUPFW5h3j8AAOs+uwAAAAAAAAABaAYAAMoAAACOtNbBy829P0YZYH3Ae94/AIDsPrsAAAAAAAAAAWkGAADKAAAA2rM4SZbmvT/uEhP3dZrePwCA7T7LAAAAAAAAAAFqBgAAygAAAIqz6Yz78r0/mgzGcCu53j8AgO0+ywAAAAAAAAABawYAAMoAAAAus5rQYP+9P0IGeerg194/AADuPtsAAAAAAAAAAWwGAADKAAAA1rJLFMYLvj/itY51+frePwAA8D7bAAAAAAAAAAFtBgAAygAAAH6y/FcrGL4/chsHEnUi3z8AAPE++gAAAAAAAAABbgYAAMoAAAAqsq2bkCS+PwKBf67wSd8/AAD1PvoAAAAAAAAAAW8GAADKAAAA0rFe3/Uwvj+S5vdKbHHfPwCA9j76AAAAAAAAAAFwBgAAygAAAHqxDyNbPb4/LpYN1oSU3z8AAPw++gAAAAAAAAABcQYAAMoAAAAescBmwEm+P8pFI2Gdt98/AAD+PgoBAAAAAAAAAXIGAADKAAAAzrBxqiVWvj9m9TjstdrfPwBAAD8KAQAAAAAAAAFzBgAAygAAAHKwIu6KYr4/BqVOd8793z8AwAA/GQEAAAAAAAABdAYAAMoAAABysCLuimK+P1fPgPhBDuA/AAACPxkBAAAAAAAAAXUGAADKAAAAGrDTMfBuvj8lpws+zh/gPwCAAj8pAQAAAAAAAAF2BgAAygAAAMavhHVVe74/+yPl+igv4D8AQAM/KQEAAAAAAAABdwYAAMoAAADGr4R1VXu+P8n7b0C1QOA/AMADPzgBAAAAAAAAAXgGAADKAAAAbq81ubqHvj+deEn9D1DgPwCABT84AQAAAAAAAAF5BgAAygAAABKv5vwflL4/cfUiumpf4D8AQAY/SAEAAAAAAAABegYAAMoAAAASr+b8H5S+P0Vy/HbFbuA/AMAGP0gBAAAAAAAAAXsGAADKAAAAEq/m/B+Uvj8b79UzIH7gPwAABz9YAQAAAAAAAAF8BgAAygAAABKv5vwflL4/9RD+Z0mL4D8AAAg/WAEAAAAAAAABfQYAAMoAAAC+rpdAhaC+P8uN1ySkmuA/AIAIP2cBAAAAAAAAAX4GAADKAAAAvq6XQIWgvj+nr/9YzafgPwCACj9nAQAAAAAAAAF/BgAAygAAAL6ul0CFoL4/eyzZFSi34D8AQAs/dwEAAAAAAAABgAYAAMoAAAC+rpdAhaC+P0+pstKCxuA/AMAMP3cBAAAAAAAAAYEGAADKAAAAZq5IhOqsvj8jJoyP3dXgPwCADT+HAQAAAAAAAAGCBgAAygAAAGauSITqrL4/+aJlTDjl4D8AAA8/hwEAAAAAAAABgwYAAMoAAAAOrvnHT7m+P8d68JHE9uA/AIAPP5YBAAAAAAAAAYQGAADKAAAADq75x0+5vj+VUnvXUAjhPwCAET+WAQAAAAAAAAGFBgAAygAAAA6u+cdPub4/XYW3pQ4c4T8AQBI/pgEAAAAAAAABhgYAAMoAAAAOrvnHT7m+PytdQuuaLeE/AMATP6YBAAAAAAAAAYcGAADKAAAADq75x0+5vj/1j365WEHhPwCAFD+1AQAAAAAAAAGIBgAAygAAAA6u+cdPub4/vcK6hxZV4T8AABY/tQEAAAAAAAABiQYAAMoAAAAOrvnHT7m+P4uaRc2iZuE/AIAWP8UBAAAAAAAAAYoGAADKAAAAZq5IhOqsvj9fFx+K/XXhPwAAGD/FAQAAAAAAAAGLBgAAygAAAGauSITqrL4/Le+pz4mH4T8AgBg/1QEAAAAAAAABjAYAAMoAAAC+rpdAhaC+P/3GNBUWmeE/AMAYP9UBAAAAAAAAAY0GAADKAAAAvq6XQIWgvj/Lnr9aoqrhPwAAGT/VAQAAAAAAAAGOBgAAygAAAL6ul0CFoL4/mXZKoC684T8AgBk/5AEAAAAAAAABjwYAAMoAAAC+rpdAhaC+P23zI12Jy+E/AMAZP+QBAAAAAAAAAZAGAADKAAAAvq6XQIWgvj9DcP0Z5NrhPwCAGj8DAgAAAAAAAAGRBgAAygAAABKv5vwflL4/F+3W1j7q4T8AwBo/AwIAAAAAAAABkgYAAMoAAABurzW5uoe+P+1psJOZ+eE/AAAcPxMCAAAAAAAAAZMGAADKAAAAbq81ubqHvj/B5olQ9AjiPwCAHD8TAgAAAAAAAAGUBgAAygAAAG6vNbm6h74/lWNjDU8Y4j8AgB4/MgIAAAAAAAABlQYAAMoAAABurzW5uoe+P2ngPMqpJ+I/AEAfPzICAAAAAAAAAZYGAADKAAAAGrDTMfBuvj8/XRaHBDfiPwBAID8yAgAAAAAAAAGXBgAAygAAAMavhHVVe74/DTWhzJBI4j8AwCA/MgIAAAAAAAABmAYAAMoAAADGr4R1VXu+P9Vn3ZpOXOI/AEAgP0ECAAAAAAAAAZkGAADKAAAAxq+EdVV7vj+X9crxPXLiPwAAID9BAgAAAAAAAAGaBgAAygAAAMavhHVVe74/WYO4SC2I4j8AgCE/UQIAAAAAAAABmwYAAMoAAABurzW5uoe+PyG29Bbrm+I/AEAiP1ECAAAAAAAAAZwGAADKAAAAxq+EdVV7vj/r6DDlqK/iPwBAIj9hAgAAAAAAAAGdBgAAygAAAMavhHVVe74/sxtts2bD4j8AACI/YQIAAAAAAAABngYAAMoAAAAasNMx8G6+P3tOqYEk1+I/AIAiP3ACAAAAAAAAAZ8GAADKAAAAxq+EdVV7vj9JJjTHsOjiPwDAIj9wAgAAAAAAAAGgBgAAygAAAMavhHVVe74/EVlwlW784j8AACQ/cAIAAAAAAAABoQYAAMoAAADGr4R1VXu+P98w+9r6DeM/AIAkP4ACAAAAAAAAAaIGAADKAAAAxq+EdVV7vj+tCIYghx/jPwBAJT+AAgAAAAAAAAGjBgAAygAAAG6vNbm6h74/g4Vf3eEu4z8AwCU/kAIAAAAAAAABpAYAAMoAAABurzW5uoe+P1Fd6iJuQOM/AIAmP5ACAAAAAAAAAaUGAADKAAAAEq/m/B+Uvj8l2sPfyE/jPwDAJj+fAgAAAAAAAAGmBgAAygAAABKv5vwflL4/+1adnCNf4z8AACg/nwIAAAAAAAABpwYAAMoAAAC+rpdAhaC+P9V4xdBMbOM/AIAoP68CAAAAAAAAAagGAADKAAAAvq6XQIWgvj+p9Z6Np3vjPwDAKD+vAgAAAAAAAAGpBgAAygAAAGauSITqrL4/f3J4SgKL4z8AACk/vgIAAAAAAAABqgYAAMoAAABmrkiE6qy+P1PvUQddmuM/AIApP74CAAAAAAAAAasGAADKAAAADq75x0+5vj8nbCvEt6njPwDAKT/OAgAAAAAAAAGsBgAAygAAALatqgu1xb4/80O2CUS74z8AgCo/zgIAAAAAAAABrQYAAMoAAABirVtPGtK+P8UbQU/QzOM/AMAqP94CAAAAAAAAAa4GAADKAAAAVqxuGkr3vj+T88uUXN7jPwAALD/eAgAAAAAAAAGvBgAAygAAAAasH16vA78/YctW2ujv4z8AgCw/7QIAAAAAAAABsAYAAMoAAAAGrB9erwO/PyNZRDHYBeQ/AMAsP+0CAAAAAAAAAbEGAADKAAAAqqvQoRQQvz/ri4D/lRnkPwAALT/9AgAAAAAAAAGyBgAAygAAAKqr0KEUEL8/u2MLRSIr5D8AgC0//QIAAAAAAAABswYAAMoAAABSq4HleRy/P4c7loquPOQ/AMAtPw0DAAAAAAAAAbQGAADKAAAAUquB5Xkcvz9VEyHQOk7kPwCALj8NAwAAAAAAAAG1BgAAygAAAP6qMinfKL8/KZD6jJVd5D8AwC4/HAMAAAAAAAABtgYAAMoAAABSq4HleRy/PwEN1EnwbOQ/AMAuPxwDAAAAAAAAAbcGAADKAAAA/qoyKd8ovz/dLvx9GXrkPwAALz8sAwAAAAAAAAG4BgAAygAAAP6qMinfKL8/savVOnSJ5D8AADA/LAMAAAAAAAABuQYAAMoAAABKqpSwqUG/P4vN/W6dluQ/AIAwPzsDAAAAAAAAAboGAADKAAAASqqUsKlBvz9fStcr+KXkPwDAMD87AwAAAAAAAAG7BgAAygAAAJ6p9jd0Wr8/O2z/XyGz5D8AADE/SwMAAAAAAAABvAYAAMoAAACeqfY3dFq/PxOOJ5RKwOQ/AIAxP0sDAAAAAAAAAb0GAADKAAAARqmne9lmvz/vr0/Ic83kPwDAMT9LAwAAAAAAAAG+BgAAygAAAJ6p9jd0Wr8/z3bGc2vY5D8AwDE/WwMAAAAAAAABvwYAAMoAAABGqad72Wa/P689PR9j4+Q/AAAyP1sDAAAAAAAAAcAGAADKAAAARqmne9lmvz+RBLTKWu7kPwCAMj9qAwAAAAAAAAHBBgAAygAAAO6oWL8+c78/aybc/oP75D8AwDI/agMAAAAAAAABwgYAAMoAAADuqFi/PnO/P0dIBDOtCOU/AIAzP3oDAAAAAAAAAcMGAADKAAAAlqgJA6R/vz8fxd3vBxjlPwDAMz96AwAAAAAAAAHEBgAAygAAAJaoCQOkf78/80G3rGIn5T8AgDQ/igMAAAAAAAABxQYAAMoAAABCqLpGCYy/P78ZQvLuOOU/AMA0P4oDAAAAAAAAAcYGAADKAAAAQqi6RgmMvz+N8cw3e0rlPwCANT+ZAwAAAAAAAAHHBgAAygAAAOqna4pumL8/W8lXfQdc5T8AwDU/mQMAAAAAAAAByAYAAMoAAADqp2uKbpi/PyP8k0vFb+U/AIA2P6kDAAAAAAAAAckGAADKAAAA6qdrim6Yvz/z0x6RUYHlPwDANj+pAwAAAAAAAAHKBgAAygAAAOqna4pumL8/waup1t2S5T8AwDY/uAMAAAAAAAABywYAAMoAAACOpxzO06S/P4+DNBxqpOU/AAA3P7gDAAAAAAAAAcwGAADKAAAAjqccztOkvz9ZtnDqJ7jlPwAANz/IAwAAAAAAAAHNBgAAygAAAD6nzRE5sb8/LTNKp4LH5T8AADc/yAMAAAAAAAABzgYAAMoAAAA+p80RObG/P/sK1ewO2eU/AIA3P9gDAAAAAAAAAc8GAADKAAAA4qZ+VZ69vz/Ph66paejlPwDANz/YAwAAAAAAAAHQBgAAygAAAOKmflWevb8/nV857/X55T8AwDc/5wMAAAAAAAAB0QYAAMoAAADipn5Vnr2/P3PcEqxQCeY/AAA4P+cDAAAAAAAAAdIGAADKAAAA4qZ+VZ69vz9BtJ3x3BrmPwAAOD/7AwAAAAAAAAHTBgAAygAAAOKmflWevb8/A0KLSMww5j8AgDg/+wMAAAAAAAAB1AYAAMoAAADipn5Vnr2/P9EZFo5YQuY/AMA4P/sDAAAAAAAAAdUGAADKAAAA4qZ+VZ69vz+h8aDT5FPmPwCAOT/7AwAAAAAAAAHWBgAAygAAAOKmflWevb8/b8krGXFl5j8AwDk/GgQAAAAAAAAB1wYAAMoAAAA+p80RObG/Pz2htl79duY/AIA6PxoEAAAAAAAAAdgGAADKAAAAPqfNETmxvz8F1PIsu4rmPwDAOj8aBAAAAAAAAAHZBgAAygAAAD6nzRE5sb8/x2Hgg6qg5j8AwDo/GgQAAAAAAAAB2gYAAMoAAAA+p80RObG/P4nvzdqZtuY/AAA7PykEAAAAAAAAAdsGAADKAAAAPqfNETmxvz9LfbsxiczmPwAAOz8pBAAAAAAAAAHcBgAAygAAAD6nzRE5sb8/B2ZaEark5j8AADs/OQQAAAAAAAAB3QYAAMoAAACOpxzO06S/P8NO+fDK/OY/AIA7PzkEAAAAAAAAAd4GAADKAAAAjqccztOkvz+F3OZHuhLnPwDAOz9JBAAAAAAAAAHfBgAAygAAAOqna4pumL8/R2rUnqko5z8AwDs/SQQAAAAAAAAB4AYAAMoAAADqp2uKbpi/Pw+dEG1nPOc/AAA8P1gEAAAAAAAAAeEGAADKAAAA6qdrim6Yvz/RKv7DVlLnPwAAPT9YBAAAAAAAAAHiBgAAygAAAEKoukYJjL8/nwKJCeNj5z8AgD0/aAQAAAAAAAAB4wYAAMoAAABCqLpGCYy/P2c1xdegd+c/AEA9P2gEAAAAAAAAAeQGAADKAAAAQqi6RgmMvz8vaAGmXovnPwAAPT94BAAAAAAAAAHlBgAAygAAAJaoCQOkf78//z+M6+qc5z8AAD0/eAQAAAAAAAAB5gYAAMoAAACWqAkDpH+/P8dyyLmosOc/AAA9P4cEAAAAAAAAAecGAADKAAAA7qhYvz5zvz+PpQSIZsTnPwCAPT+HBAAAAAAAAAHoBgAAygAAAO6oWL8+c78/WdhAViTY5z8AwD0/lwQAAAAAAAAB6QYAAMoAAABGqad72Wa/PyELfSTi6+c/AEA9P5cEAAAAAAAAAeoGAADKAAAAnqn2N3Ravz/hmGp70QHoPwAAPT+mBAAAAAAAAAHrBgAAygAAAJ6p9jd0Wr8/oyZY0sAX6D8AAD4/pgQAAAAAAAAB7AYAAMoAAACeqfY3dFq/P2W0RSmwLeg/AIA+P7YEAAAAAAAAAe0GAADKAAAAnqn2N3Ravz8v54H3bUHoPwDAPj+2BAAAAAAAAAHuBgAAygAAAJ6p9jd0Wr8/9xm+xStV6D8AAD8/xgQAAAAAAAAB7wYAAMoAAACeqfY3dFq/P79M+pPpaOg/AIA/P8YEAAAAAAAAAfAGAADKAAAAnqn2N3Ravz+HfzZip3zoPwDAPz/GBAAAAAAAAAHxBgAAygAAAPapRfQOTr8/VVfBpzOO6D8AgEA/1QQAAAAAAAAB8gYAAMoAAAD2qUX0Dk6/PyvUmmSOneg/AMBAP9UEAAAAAAAAAfMGAADKAAAASqqUsKlBvz//UHQh6azoPwBAQD/lBAAAAAAAAAH0BgAAygAAAKaq42xENb8/2XKcVRK66D8AAEA/5QQAAAAAAAAB9QYAAMoAAACmquNsRDW/P63vdRJtyeg/AIBAP/UEAAAAAAAAAfYGAADKAAAApqrjbEQ1vz+JEZ5GltboPwDAQD/1BAAAAAAAAAH3BgAAygAAAP6qMinfKL8/ZTPGer/j6D8AAEI/BAUAAAAAAAAB+AYAAMoAAABSq4HleRy/Pz9V7q7o8Og/AIBCPwQFAAAAAAAAAfkGAADKAAAAqqvQoRQQvz8bdxbjEf7oPwBAQz8UBQAAAAAAAAH6BgAAygAAAAasH16vA78/9Zg+FzsL6T8AwEM/FAUAAAAAAAAB+wYAAMoAAAAGrB9erwO/P90EBDoBFOk/AMBDPyMFAAAAAAAAAfwGAADKAAAABqwfXq8Dvz+xgd32WyPpPwAARD8jBQAAAAAAAAH9BgAAygAAAFasbhpK974/i6MFK4Uw6T8AAEU/MwUAAAAAAAAB/gYAAMoAAACyrL3W5Oq+P2fFLV+uPek/AIBFPzMFAAAAAAAAAf8GAADKAAAACq0Mk3/evj9HjKQKpkjpPwBARj9DBQAAAAAAAAEABwAAygAAAGKtW08a0r4/Ia7MPs9V6T8AwEY/QwUAAAAAAAABAQcAAMoAAAC2raoLtcW+P/3P9HL4Yuk/AIBHP1IFAAAAAAAAAQIHAADKAAAADq75x0+5vj/X8RynIXDpPwDARz9SBQAAAAAAAAEDBwAAygAAAGauSITqrL4/q272Y3x/6T8AgEk/YgUAAAAAAAABBAcAAMoAAAC+rpdAhaC+P4mQHpiljOk/AEBKP2IFAAAAAAAAAQUHAADKAAAAEq/m/B+Uvj9jskbMzpnpPwBASz9yBQAAAAAAAAEGBwAAygAAAG6vNbm6h74/Ny8giSmp6T8AwEs/cgUAAAAAAAABBwcAAMoAAADGr4R1VXu+PxNRSL1Stuk/AMBLP3IFAAAAAAAAAQgHAADKAAAAxq+EdVV7vj/nzSF6rcXpPwAATD+BBQAAAAAAAAEJBwAAygAAAMavhHVVe74/we9JrtbS6T8AAE0/gQUAAAAAAAABCgcAAMoAAADGr4R1VXu+P5sRcuL/3+k/AIBNP5EFAAAAAAAAAQsHAADKAAAAGrDTMfBuvj93M5oWKe3pPwBATj+RBQAAAAAAAAEMBwAAygAAABqw0zHwbr4/V/oQwiD46T8AwE4/oAUAAAAAAAABDQcAAMoAAAAasNMx8G6+PznBh20YA+o/AABQP6AFAAAAAAAAAQ4HAADKAAAAGrDTMfBuvj8ZiP4YEA7qPwCAUD+wBQAAAAAAAAEPBwAAygAAABqw0zHwbr4/AfTDO9YW6j8AQFA/sAUAAAAAAAABEAcAAMoAAAAasNMx8G6+P+0E2NVqHeo/AABQP8AFAAAAAAAAAREHAADKAAAAGrDTMfBuvj/Ry06BYijqPwCAUD/ABQAAAAAAAAESBwAAygAAABqw0zHwbr4/tzcUpCgx6j8AwFA/zwUAAAAAAAABEwcAAMoAAAAasNMx8G6+P6VIKD69N+o/AMBQP88FAAAAAAAAARQHAADKAAAAGrDTMfBuvj+TWTzYUT7qPwAAUT/fBQAAAAAAAAEVBwAAygAAABqw0zHwbr4/ecUB+xdH6j8AAFE/3wUAAAAAAAABFgcAAMoAAAAasNMx8G6+P2fWFZWsTeo/AABRP98FAAAAAAAAARcHAADKAAAAGrDTMfBuvj9HnYxApFjqPwAAUT/vBQAAAAAAAAEYBwAAygAAABqw0zHwbr4/LwlSY2ph6j8AAFE/7wUAAAAAAAABGQcAAMoAAABysCLuimK+Pxd1F4Ywauo/AABRP/4FAAAAAAAAARoHAADKAAAAcrAi7opivj/94Nyo9nLqPwAAUT/+BQAAAAAAAAEbBwAAygAAAM6wcaolVr4/5Uyiy7x76j8AAFE/EwYAAAAAAAABHAcAAMoAAABysCLuimK+P8u4Z+6ChOo/AABRPxMGAAAAAAAAAR0HAADKAAAAzrBxqiVWvj+zJC0RSY3qPwAAUT8iBgAAAAAAAAEeBwAAygAAAHKwIu6KYr4/nzVBq92T6j8AAFE/IgYAAAAAAAABHwcAAMoAAADOsHGqJVa+P4ehBs6jnOo/AABRPzIGAAAAAAAAASAHAADKAAAAcrAi7opivj91shpoOKPqPwAAUT8yBgAAAAAAAAEhBwAAygAAAHKwIu6KYr4/YcMuAs2p6j8AAFE/QgYAAAAAAAABIgcAAMoAAABysCLuimK+P0/UQpxhsOo/AABRP0IGAAAAAAAAASMHAADKAAAAzrBxqiVWvj83QAi/J7nqPwAAUT9CBgAAAAAAAAEkBwAAygAAAM6wcaolVr4/I1EcWby/6j8AAFE/UQYAAAAAAAABJQcAAMoAAAAescBmwEm+PwcYkwS0yuo/AABRP1EGAAAAAAAAASYHAADKAAAAHrHAZsBJvj/tg1gnetPqPwAAUT9hBgAAAAAAAAEnBwAAygAAAHqxDyNbPb4/1e8dSkDc6j8AAFE/YQYAAAAAAAABKAcAAMoAAAB6sQ8jWz2+P7tb42wG5eo/AABRP3EGAAAAAAAAASkHAADKAAAAerEPI1s9vj+jx6iPzO3qPwAAUT9xBgAAAAAAAAEqBwAAygAAAHqxDyNbPb4/g44fO8T46j8AAFE/gAYAAAAAAAABKwcAAMoAAAB6sQ8jWz2+P2VVlua7A+s/AEBQP4AGAAAAAAAAASwHAADKAAAAerEPI1s9vj9FHA2Ssw7rPwAAUD+QBgAAAAAAAAEtBwAAygAAAHqxDyNbPb4/LYjStHkX6z8AgFA/kAYAAAAAAAABLgcAAMoAAAB6sQ8jWz2+PxP0l9c/IOs/AMBQP68GAAAAAAAAAS8HAADKAAAA0rFe3/Uwvj/7X136BSnrPwBAUD+vBgAAAAAAAAEwBwAAygAAANKxXt/1ML4/48siHcwx6z8AAFA/rwYAAAAAAAABMQcAAMoAAAAqsq2bkCS+P8k36D+SOus/AIBQP68GAAAAAAAAATIHAADKAAAAKrKtm5Akvj+3SPzZJkHrPwDAUD+/BgAAAAAAAAEzBwAAygAAACqyrZuQJL4/lw9zhR5M6z8AQFA/vwYAAAAAAAABNAcAAMoAAAAqsq2bkCS+P317OKjkVOs/AABQP84GAAAAAAAAATUHAADKAAAAfrL8VysYvj9l5/3Kql3rPwCATz/OBgAAAAAAAAE2BwAAygAAAH6y/FcrGL4/S1PD7XBm6z8AAE8/3gYAAAAAAAABNwcAAMoAAADWsksUxgu+Pzlk14cFbes/AABPP94GAAAAAAAAATgHAADKAAAA1rJLFMYLvj8j0Jyqy3XrPwAATz/uBgAAAAAAAAE5BwAAygAAAC6zmtBg/70/EeGwRGB86z8AgE8/7gYAAAAAAAABOgcAAMoAAAAus5rQYP+9P/3xxN70gus/AMBPP/0GAAAAAAAAATsHAADKAAAAirPpjPvyvT/xpyfwV4frPwBATz/9BgAAAAAAAAE8BwAAygAAANqzOEmW5r0/2RPtEh6Q6z8AAE8//QYAAAAAAAABPQcAAMoAAAA2tIcFMdq9P8UkAa2ylus/AABPPxwHAAAAAAAAAT4HAADKAAAANrSHBTHavT+52mO+FZvrPwAATz8cBwAAAAAAAAE/BwAAygAAAI601sHLzb0/p+t3WKqh6z8AgE8/HAcAAAAAAAABQAcAAMoAAADitCV+ZsG9P5X8i/I+qOs/AMBPPxwHAAAAAAAAAUEHAADKAAAAOrV0OgG1vT+Hsu4DoqzrPwDATz8sBwAAAAAAAAFCBwAAygAAAJa1w/abqL0/dcMCnjaz6z8AAFA/LAcAAAAAAAABQwcAAMoAAABCtmFv0Y+9P2PUFjjLues/AEBPPzwHAAAAAAAAAUQHAADKAAAAmrawK2yDvT9XinlJLr7rPwAATz88BwAAAAAAAAFFBwAAygAAAPK2/+cGd70/SUDcWpHC6z8AgE4/PAcAAAAAAAABRgcAAMoAAABGt06koWq9PzdR8PQlyes/AABOP0sHAAAAAAAAAUcHAADKAAAAnredYDxevT8rB1MGic3rPwAATj9LBwAAAAAAAAFIBwAAygAAAPa37BzXUb0/Hb21F+zR6z8AAE4/WwcAAAAAAAABSQcAAMoAAABOuDvZcUW9PwnOybGA2Os/AIBOP1sHAAAAAAAAAUoHAADKAAAATrg72XFFvT/9gyzD49zrPwDATj9rBwAAAAAAAAFLBwAAygAAAKK4ipUMOb0/65RAXXjj6z8AwE4/awcAAAAAAAABTAcAAMoAAACiuIqVDDm9P99Ko27b5+s/AABPP3oHAAAAAAAAAU0HAADKAAAA+rjZUacsvT/RAAaAPuzrPwAATz96BwAAAAAAAAFOBwAAygAAAPq42VGnLL0/y1u3CHDu6z8AAE8/igcAAAAAAAABTwcAAMoAAABWuSgOQiC9P7lsy6IE9es/AMBNP4oHAAAAAAAAAVAHAADKAAAAqrl3ytwTvT+tIi60Z/nrPwBATT+ZBwAAAAAAAAFRBwAAygAAAKq5d8rcE70/odiQxcr96z8AgEw/mQcAAAAAAAABUgcAAMoAAAACusaGdwe9P5OO89YtAuw/AABMP6kHAAAAAAAAAVMHAADKAAAAWroVQxL7vD+N6aRfXwTsPwCATD+pBwAAAAAAAAFUBwAAygAAAFq6FUMS+7w/jemkX18E7D8AwEw/qQcAAAAAAAABVQcAAMoAAACyumT/rO68P4GfB3HCCOw/AMBLP6kHAAAAAAAAAVYHAADKAAAAsrpk/6zuvD97+rj58wrsPwBASz+5BwAAAAAAAAFXBwAAygAAAAa7s7tH4rw/dVVqgiUN7D8AgEo/uQcAAAAAAAABWAcAAMoAAABeuwJ44tW8P2+wGwtXD+w/AABKP8gHAAAAAAAAAVkHAADKAAAAtrtRNH3JvD9lZn4cuhPsPwCAST/IBwAAAAAAAAFaBwAAygAAALa7UTR9ybw/X8EvpesV7D8AAEk/yAcAAAAAAAABWwcAAMoAAAASvKDwF728P1kc4S0dGOw/AABKP8gHAAAAAAAAAVwHAADKAAAAEryg8Be9vD9ZHOEtHRjsPwCASj/oBwAAAAAAAAFdBwAAygAAAGK876yysLw/U3eStk4a7D8AgEg/6AcAAAAAAAABXgcAAMoAAAC+vD5pTaS8P0ct9cexHuw/AMBHP+gHAAAAAAAAAV8HAADKAAAAvrw+aU2kvD8541fZFCPsPwCARj/oBwAAAAAAAAFgBwAAygAAABa9jSXol7w/Mz4JYkYl7D8AAEY/9wcAAAAAAAABYQcAAMoAAAAWvY0l6Je8PzM+CWJGJew/AMBEP/cHAAAAAAAAAWIHAADKAAAAFr2NJeiXvD8tmbrqdyfsPwBARD/3BwAAAAAAAAFjBwAAygAAABa9jSXol7w/J/Rrc6kp7D8AgEQ/BwgAAAAAAAABZAcAAMoAAAAWvY0l6Je8PxUFgA0+MOw/AMBEPxUIAAAAAAAAAWUHAADKAAAAFr2NJeiXvD8Ju+IeoTTsPwBARD8VCAAAAAAAAAFmBwAAygAAABa9jSXol7w/CbviHqE07D8AAEQ/JQgAAAAAAAABZwcAAMoAAAAWvY0l6Je8P/twRTAEOew/AIBDPzUIAAAAAAAAAWgHAADKAAAAar3c4YKLvD/1y/a4NTvsPwAAQz81CAAAAAAAAAFpBwAAygAAAGq93OGCi7w/9cv2uDU77D8AQEE/RAgAAAAAAAABagcAAMoAAABqvdzhgou8P/XL9rg1O+w/AIBAP0QIAAAAAAAAAWsHAADKAAAAar3c4YKLvD/pgVnKmD/sPwAAQD9ECAAAAAAAAAFsBwAAygAAAGq93OGCi7w/3Te82/tD7D8AAEA/RAgAAAAAAAABbQcAAMoAAABqvdzhgou8P9HtHu1eSOw/AEA/P1QIAAAAAAAAAW4HAADKAAAAar3c4YKLvD/JSNB1kErsPwAAPz9UCAAAAAAAAAFvBwAAygAAAGq93OGCi7w/tVnkDyVR7D8AwD0/cwgAAAAAAAABcAcAAMoAAADCvSueHX+8P6kPRyGIVew/AEA9P3MIAAAAAAAAAXEHAADKAAAAHr56WrhyvD+dxaky61nsPwBAOz+DCAAAAAAAAAFyBwAAygAAAB6+elq4crw/kXsMRE5e7D8AgDo/gwgAAAAAAAABcwcAAMoAAAAevnpauHK8P4vWvcx/YOw/AMA3P5IIAAAAAAAAAXQHAADKAAAAdr7JFlNmvD9xQoPvRWnsPwDANj+SCAAAAAAAAAF1BwAAygAAAMq+GNPtWbw/a500eHdr7D8AQDE/oggAAAAAAAABdgcAAMoAAAAiv2ePiE28P1muSBIMcuw/AMAuP8EIAAAAAAAAAXcHAADKAAAAer+2SyNBvD9Fv1ysoHjsPwCAJD/BCAAAAAAAAAF4BwAAygAAAM6/BQi+NLw/PxoONdJ67D8AACA/0QgAAAAAAAABeQcAAMoAAAAmwFTEWCi8PyeG01eYg+w/AIAQP9EIAAAAAAAAAXoHAADKAAAAJsBUxFgovD8Tl+fxLIrsPwDACT/RCAAAAAAAAAF7BwAAygAAACbAVMRYKLw/B01KA5CO7D8AALw+4QgAAAAAAAABfAcAAMoAAAAmwFTEWCi8P/VdXp0klew/AACVPuEIAAAAAAAAAX0HAADKAAAAfsCjgPMbvD/jbnI3uZvsPwAAfj7wCAAAAAAAAAF+BwAAygAAANrA8jyOD7w/ydo3Wn+k7D8AAHA+8AgAAAAAAAABfwcAAMoAAACAOdDp+oFmPxFqWMtsDOQ/AABkPQAAAAAAAAAAAYAHAADKAAAAQC7wX6MOaD8RaljLbAzkPwAAnD0QAAAAAAAAAAGBBwAAygAAAAAYMEz0J2s/Fw+nQjsK5D8AAKY9EAAAAAAAAAABggcAAMoAAADADVDCnLRsPxFqWMtsDOQ/AACsPRAAAAAAAAAAAYMHAADKAAAAwA1Qwpy0bD8RaljLbAzkPwAA8j0QAAAAAAAAAAGEBwAAygAAAMANUMKctGw/EWpYy2wM5D8AAAg+EAAAAAAAAAABhQcAAMoAAADADVDCnLRsPxFqWMtsDOQ/AAAiPiAAAAAAAAAAAYYHAADKAAAAABgwTPQnaz8RaljLbAzkPwAALT4gAAAAAAAAAAGHBwAAygAAAAAYMEz0J2s/EWpYy2wM5D8AADk+IAAAAAAAAAABiAcAAMoAAAAAGDBM9CdrPxFqWMtsDOQ/AAA9PiAAAAAAAAAAAYkHAADKAAAAABgwTPQnaz8RaljLbAzkPwAASD4vAAAAAAAAAAGKBwAAygAAAAAYMEz0J2s/EWpYy2wM5D8AAEw+LwAAAAAAAAABiwcAAMoAAAAAGDBM9CdrPxFqWMtsDOQ/AABPPi8AAAAAAAAAAYwHAADKAAAAQC7wX6MOaD8XD6dCOwrkPwAAUD4vAAAAAAAAAAGNBwAAygAAAEAu8F+jDmg/Fw+nQjsK5D8AAE0+PwAAAAAAAAABjgcAAMoAAACAOdDp+oFmPx209bkJCOQ/AABMPj8AAAAAAAAAAY8HAADKAAAAgDnQ6fqBZj8dtPW5CQjkPwAATD4/AAAAAAAAAAGQBwAAygAAAIA50On6gWY/I1lEMdgF5D8AAEw+PwAAAAAAAAABkQcAAMoAAACAOdDp+oFmPyn+kqimA+Q/AABJPk8AAAAAAAAAAZIHAADKAAAAgDnQ6fqBZj8xo+EfdQHkPwAASD5PAAAAAAAAAAGTBwAAygAAAIA50On6gWY/MaPhH3UB5D8AAFE+TwAAAAAAAAABlAcAAMoAAADAQ7BzUvVkPzdIMJdD/+M/AABUPk8AAAAAAAAAAZUHAADKAAAAwEOwc1L1ZD897X4OEv3jPwAAZj5eAAAAAAAAAAGWBwAAygAAAABPkP2paGM/Q5LNheD64z8AAG4+XgAAAAAAAAABlwcAAMoAAAAAT5D9qWhjP0k3HP2u+OM/AACDPm4AAAAAAAAAAZgHAADKAAAAAFpwhwHcYT9P3Gp0ffbjPwAAiD5uAAAAAAAAAAGZBwAAygAAAABacIcB3GE/T9xqdH324z8AgJE+bgAAAAAAAAABmgcAAMoAAACAZFARWU9gP0/canR99uM/AICVPm4AAAAAAAAAAZsHAADKAAAAgGRQEVlPYD9P3Gp0ffbjPwAAoT59AAAAAAAAAAGcBwAAygAAAIBkUBFZT2A/VYG560v04z8AAKY+fQAAAAAAAAABnQcAAMoAAACAZFARWU9gP1smCGMa8uM/AICxPn0AAAAAAAAAAZ4HAADKAAAAgGRQEVlPYD9hy1ba6O/jPwCAtj6NAAAAAAAAAAGfBwAAygAAAIBkUBFZT2A/aXClUbft4z8AgL8+jQAAAAAAAAABoAcAAMoAAACAZFARWU9gP28V9MiF6+M/AIDDPp0AAAAAAAAAAaEHAADKAAAAAFpwhwHcYT97X5G3IufjPwCAyD6dAAAAAAAAAAGiBwAAygAAAABacIcB3GE/h6kupr/i4z8AgMo+zAAAAAAAAAABowcAAMoAAAAAT5D9qWhjP5Pzy5Rc3uM/AIDNPtsAAAAAAAAAAaQHAADKAAAAgDnQ6fqBZj+n4rf6x9fjPwAAzz7rAAAAAAAAAAGlBwAAygAAAMANUMKctGw/udGjYDPR4z8AANU++gAAAAAAAAABpgcAAMoAAAAA9lcSS61wP8vAj8aeyuM/AADYPgoBAAAAAAAAAacHAADKAAAAgOCX/pvGcz/n+Rgbp7/jPwCA3T4KAQAAAAAAAAGoBwAAygAAACDF5yVBpnc/CTOib6+04z8AAOA+GgEAAAAAAAABqQcAAMoAAACgqTdN5oV7PydsK8S3qeM/AIDhPhoBAAAAAAAAAaoHAADKAAAAcMTL1+8VgD9NSgOQjpzjPwAA4j4pAQAAAAAAAAGrBwAAygAAAGCxg6YWzII/cSjbW2WP4z8AAOU+OQEAAAAAAAABrAcAAMoAAACAm8OSZ+WFP5cGsyc8guM/AIDmPjkBAAAAAAAAAa0HAADKAAAAAIOLnOJhiT+95IrzEnXjPwCA6T5JAQAAAAAAAAGuBwAAygAAAOBkY+GxpI0/2x0USBtq4z8AAOs+SQEAAAAAAAABrwcAAMoAAAAIouGhVSWRPwH86xPyXOM/AADuPk0BAAAAAAAAAbAHAADKAAAAsJERU1J4kz8fNXVo+lHjPwAA7z5NAQAAAAAAAAGxBwAAygAAAECBQQRPy5U/P27+vAJH4z8AgPA+TQEAAAAAAAABsgcAAMoAAACQbzXE4E+YP12nhxELPOM/AIDxPl0BAAAAAAAAAbMHAADKAAAAIF9ldd2imj994BBmEzHjPwAA8z5dAQAAAAAAAAG0BwAAygAAALBOlSba9Zw/nRmauhsm4z8AgPM+bAEAAAAAAAABtQcAAMoAAACwPwHJQRefP7Ot1JdVHeM/AIDzPmwBAAAAAAAAAbYHAADKAAAAUJi2tVScoD/NQQ91jxTjPwAA9D58AQAAAAAAAAG3BwAAygAAANiQ7IYIraE/5dVJUskL4z8AAPU+fAEAAAAAAAABuAcAAMoAAABUiSJYvL2iP/1phC8DA+M/AID1PowBAAAAAAAAAbkHAADKAAAA0IFYKXDOoz8RWXCVbvziPwAA+T6MAQAAAAAAAAG6BwAAygAAAJh58IHu96Q/I0hc+9n14j8AgPo+mwEAAAAAAAABuwcAAMoAAABkcYjabCGmPzU3SGFF7+I/AAD/PpsBAAAAAAAAAbwHAADKAAAA1GfkQYB8pz9DgeVP4uriPwBAAD+rAQAAAAAAAAG9BwAAygAAAKxffJr+pag/T8uCPn/m4j8AwAE/qwEAAAAAAAABvgcAAMoAAAB0VxTzfM+pP1sVIC0c4uI/AIACP7sBAAAAAAAAAb8HAADKAAAA9E9KxDDgqj9nX70bud3iPwAABD+7AQAAAAAAAAHABwAAygAAAGxIgJXk8Ks/bQQMk4fb4j8AgAQ/ygEAAAAAAAABwQcAAMoAAABMQvJXA9CsP3OpWgpW2eI/AEAFP8oBAAAAAAAAAcIHAADKAAAA1DwCk1eWrT9zqVoKVtniPwDABT/aAQAAAAAAAAHDBwAAygAAAAw4sEbhQ64/c6laClbZ4j8AgAY/2gEAAAAAAAABxAcAAMoAAABEM176avGuP3OpWgpW2eI/AMAGP+kBAAAAAAAAAcUHAADKAAAALC+qJiqGrz9zqVoKVtniPwDABj/pAQAAAAAAAAHGBwAAygAAAOIVymUPAbA/e06pgSTX4j8AAAc/+QEAAAAAAAABxwcAAMoAAACCFI50pDKwP3tOqYEk1+I/AAAHP/kBAAAAAAAAAcgHAADKAAAAIhNSgzlksD97TqmBJNfiPwAABz8JAgAAAAAAAAHJBwAAygAAAHYStAoEfbA/e06pgSTX4j8AwAU/CQIAAAAAAAABygcAAMoAAADGERaSzpWwP4eYRnDB0uI/AEAFPwkCAAAAAAAAAcsHAADKAAAAchHH1TOisD+NPZXnj9DiPwCABD8JAgAAAAAAAAHMBwAAygAAABoReBmZrrA/k+LjXl7O4j8AAAQ/CQIAAAAAAAABzQcAAMoAAAAaEXgZma6wP5mHMtYszOI/AIADPygCAAAAAAAAAc4HAADKAAAAGhF4GZmusD+fLIFN+8niPwAAAz8oAgAAAAAAAAHPBwAAygAAABoReBmZrrA/pdHPxMnH4j8AAAM/KAIAAAAAAAAB0AcAAMoAAADGERaSzpWwP7MbbbNmw+I/AMABPzgCAAAAAAAAAdEHAADKAAAAyhIDx55wsD+/ZQqiA7/iPwBAAT84AgAAAAAAAAHSBwAAygAAANYT8PtuS7A/y6+nkKC64j8AAAA/OAIAAAAAAAAB0wcAAMoAAAAyFSzt2RmwP9f5RH89tuI/AID+PlcCAAAAAAAAAdQHAADKAAAAHC3QvInQrz/jQ+Jt2rHiPwAA/T5XAgAAAAAAAAHVBwAAygAAANQvSJ9fba8/8Y1/XHet4j8AAPw+ZgIAAAAAAAAB1gcAAMoAAACUMsCBNQqvP/3XHEsUqeI/AAD7PmYCAAAAAAAAAdcHAADKAAAATDU4ZAunrj8JIro5saTiPwAA+j52AgAAAAAAAAHYBwAAygAAAAw4sEbhQ64/FWxXKE6g4j8AAPo+dgIAAAAAAAAB2QcAAMoAAADMOigpt+CtPyG29Bbrm+I/AAD6PoYCAAAAAAAAAdoHAADKAAAAhD2gC419rT8vAJIFiJfiPwAA+j6GAgAAAAAAAAHbBwAAygAAAERAGO5iGq0/O0ov9CST4j8AAPo+lQIAAAAAAAAB3AcAAMoAAAD0QpDQOLesP0eUzOLBjuI/AAD6PpUCAAAAAAAAAd0HAADKAAAAtEUIsw5UrD9T3mnRXoriPwAA+j6lAgAAAAAAAAHeBwAAygAAALxH4hyvCaw/YSgHwPuF4j8AAPo+pQIAAAAAAAAB3wcAAMoAAADMSbyGT7+rP2fNVTfKg+I/AAD6PrUCAAAAAAAAAeAHAADKAAAAJEv4d7qNqz9tcqSumIHiPwAA+j61AgAAAAAAAAHhBwAAygAAAIxMNGklXKs/bXKkrpiB4j8AAPo+tQIAAAAAAAAB4gcAAMoAAAA0TdLhWkOrP3MX8yVnf+I/AAD6PrUCAAAAAAAAAeMHAADKAAAANE3S4VpDqz93vEGdNX3iPwAA+j7UAgAAAAAAAAHkBwAAygAAADRN0uFaQ6s/fWGQFAR74j8AAPo+1AIAAAAAAAAB5QcAAMoAAACMTDRpJVyrP31hkBQEe+I/AAD6PtQCAAAAAAAAAeYHAADKAAAAdEpa/4Smqz+DBt+L0njiPwAA+j7UAgAAAAAAAAHnBwAAygAAALxH4hyvCaw/iastA6F24j8AAPo+8wIAAAAAAAAB6AcAAMoAAABcRMzBo4WsP5FQfHpvdOI/AAD6PvMCAAAAAAAAAekHAADKAAAA5EC2ZpgBrT+X9crxPXLiPwAA+j7zAgAAAAAAAAHqBwAAygAAAIQ9oAuNfa0/oz9o4Npt4j8AAPo+AwMAAAAAAAAB6wcAAMoAAABkOew3TBKuP6+JBc93aeI/AAD6PgMDAAAAAAAAAewHAADKAAAA/DXW3ECOrj+1LlRGRmfiPwAA+z4SAwAAAAAAAAHtBwAAygAAAJQywIE1Cq8/u9OivRRl4j8AgPs+EgMAAAAAAAAB7gcAAMoAAAAsL6omKoavP8kdQKyxYOI/AID7PiIDAAAAAAAAAe8HAADKAAAAbCwyRFTprz/JHUCssWDiPwAA/D4iAwAAAAAAAAHwBwAAygAAANoU3TA/JrA/yR1ArLFg4j8AAPw+MgMAAAAAAAAB8QcAAMoAAADWE/D7bkuwP8kdQKyxYOI/AAD8PjIDAAAAAAAAAfIHAADKAAAAyhIDx55wsD/BePE042LiPwAA/T5BAwAAAAAAAAHzBwAAygAAAB4SZU5pibA/u9OivRRl4j8AgP0+QQMAAAAAAAAB9AcAAMoAAAByEcfVM6KwP7UuVEZGZ+I/AID9PlEDAAAAAAAAAfUHAADKAAAAvhApXf66sD+p5LZXqWviPwAA/j5RAwAAAAAAAAH2BwAAygAAAGYQ2qBjx7A/nZoZaQxw4j8AgPw+ZAMAAAAAAAAB9wcAAMoAAABmENqgY8ewP4mrLQOhduI/AAD8PmQDAAAAAAAAAfgHAADKAAAAZhDaoGPHsD9zF/MlZ3/iPwAA/T50AwAAAAAAAAH5BwAAygAAAGYQ2qBjx7A/U95p0V6K4j8AgP0+dAMAAAAAAAAB+gcAAMoAAABmENqgY8ewPzWl4HxWleI/AAAAP4QDAAAAAAAAAfsHAADKAAAAvhApXf66sD8VbFcoTqDiPwCAAD+EAwAAAAAAAAH8BwAAygAAAHIRx9UzorA/8Y1/XHet4j8AQAE/kwMAAAAAAAAB/QcAAMoAAADGERaSzpWwP9FU9gdvuOI/AMABP5MDAAAAAAAAAf4HAADKAAAAyhIDx55wsD+zG22zZsPiPwDAAT+jAwAAAAAAAAH/BwAAygAAANYT8PtuS7A/k+LjXl7O4j8AAAI/owMAAAAAAAABAAgAAMoAAACCFI50pDKwP3OpWgpW2eI/AAD9PqMDAAAAAAAAAQEIAADKAAAAMhUs7dkZsD9VcNG1TeTiPwAA+j6zAwAAAAAAAAECCAAAygAAAGwsMkRU6a8/NTdIYUXv4j8AAOA+swMAAAAAAAABAwgAAMoAAAAsL6omKoavPxFZcJVu/OI/AIDUPsIDAAAAAAAAAQQIAADKAAAAlDLAgTUKrz/l1UlSyQvjPwAAcD7CAwAAAAAAAAEFCAAAygAAAKw2dFV2da4/s63Ul1Ud4z8AAB4+4QMAAAAAAAABBggAAMoAAAB8O8ah7MetP4OFX93hLuM/AADePeEDAAAAAAAAAQcIAADKAAAA/saAem8wuz/prVBrkjnmPwAAIT4AAAAAAAAAAAEICAAAygAAAFLHzzYKJLs/6a1Qa5I55j8AAFw+DwAAAAAAAAABCQgAAMoAAABSx882CiS7P91js3z1PeY/AABqPg8AAAAAAAAAAQoIAADKAAAAUsfPNgokuz/jCAL0wzvmPwAAcz4PAAAAAAAAAAELCAAAygAAAFLHzzYKJLs/4wgC9MM75j8AgIM+DwAAAAAAAAABDAgAAMoAAABSx882CiS7P+MIAvTDO+Y/AACHPh8AAAAAAAAAAQ0IAADKAAAAUsfPNgokuz/jCAL0wzvmPwAAij4fAAAAAAAAAAEOCAAAygAAAFLHzzYKJLs/3WOzfPU95j8AgIs+HwAAAAAAAAABDwgAAMoAAACuxx7zpBe7P91js3z1PeY/AICLPh8AAAAAAAAAARAIAADKAAAAAshtrz8Luz/dY7N89T3mPwAAjD4fAAAAAAAAAAERCAAAygAAAFrIvGva/ro/3WOzfPU95j8AAIw+HwAAAAAAAAABEggAAMoAAACyyAsodfK6P91js3z1PeY/AACMPi8AAAAAAAAAARMIAADKAAAACsla5A/muj/dY7N89T3mPwCAkj4vAAAAAAAAAAEUCAAAygAAAGLJqaCq2bo/3WOzfPU95j8AgJU+LwAAAAAAAAABFQgAAMoAAAC2yfhcRc26P91js3z1PeY/AICkPi8AAAAAAAAAARYIAADKAAAADspHGeDAuj/dY7N89T3mPwAAqz4+AAAAAAAAAAEXCAAAygAAAGrKltV6tLo/3WOzfPU95j8AgLk+PgAAAAAAAAABGAgAAMoAAADCyuWRFai6P91js3z1PeY/AADAPj4AAAAAAAAAARkIAADKAAAAFss0TrCbuj/dY7N89T3mPwCAwT5OAAAAAAAAAAEaCAAAygAAAG7LgwpLj7o/3WOzfPU95j8AAMI+TgAAAAAAAAABGwgAAMoAAADGy9LG5YK6P91js3z1PeY/AAC4Pl4AAAAAAAAAARwIAADKAAAAGswhg4B2uj/jCAL0wzvmPwCAsz5eAAAAAAAAAAEdCAAAygAAABrMIYOAdro/4wgC9MM75j8AAD8+XgAAAAAAAAABHggAAMoAAAByzHA/G2q6P+mtUGuSOeY/AADmPW0AAAAAAAAAAR8IAADKAAAAysy/+7Vduj/vUp/iYDfmPwAAkj1tAAAAAAAAAAEgCAAAygAAAFGd1ZOBi8c/X+0mRuUP5j8AABw+AAAAAAAAAAABIQgAAMoAAAB7Hf3xToXHP1OjiVdIFOY/AABVPh0AAAAAAAAAASIIAADKAAAAex398U6Fxz9N/jrgeRbmPwAAYj4dAAAAAAAAAAEjCAAAygAAAHsd/fFOhcc/R1nsaKsY5j8AAGs+HQAAAAAAAAABJAgAAMoAAAB7Hf3xToXHP0dZ7GirGOY/AICBPh0AAAAAAAAAASUIAADKAAAAex398U6Fxz9HWexoqxjmPwAAhj4dAAAAAAAAAAEmCAAAygAAAHsd/fFOhcc/R1nsaKsY5j8AgI8+LQAAAAAAAAABJwgAAMoAAAB7Hf3xToXHP0dZ7GirGOY/AICTPi0AAAAAAAAAASgIAADKAAAAex398U6Fxz9HWexoqxjmPwAAnT4tAAAAAAAAAAEpCAAAygAAAKmdJFAcf8c/R1nsaKsY5j8AAKE+LQAAAAAAAAABKggAAMoAAADVHUyu6XjHP03+OuB5FuY/AICxPj0AAAAAAAAAASsIAADKAAAAKx6baoRsxz9N/jrgeRbmPwCAuD49AAAAAAAAAAEsCAAAygAAAFeewshRZsc/U6OJV0gU5j8AAMs+TAAAAAAAAAABLQgAAMoAAACFHuomH2DHP1lI2M4WEuY/AIDSPkwAAAAAAAAAAS4IAADKAAAAhR7qJh9gxz9f7SZG5Q/mPwCA3z5MAAAAAAAAAAEvCAAAygAAAIUe6iYfYMc/Z5J1vbMN5j8AgOQ+TAAAAAAAAAABMAgAAMoAAACtnhGF7FnHP203xDSCC+Y/AIDuPkwAAAAAAAAAATEIAADKAAAA2R4547lTxz9z3BKsUAnmPwAA8z5MAAAAAAAAAAEyCAAAygAAANkeOeO5U8c/c9wSrFAJ5j8AAAA/XAAAAAAAAAABMwgAAMoAAAAHn2BBh03HP3mBYSMfB+Y/AAADP1wAAAAAAAAAATQIAADKAAAAMR+In1RHxz95gWEjHwfmPwDACD9cAAAAAAAAAAE1CAAAygAAADEfiJ9UR8c/fyawmu0E5j8AQAs/XAAAAAAAAAABNggAAMoAAAAxH4ifVEfHP4XL/hG8AuY/AEAPP2sAAAAAAAAAATcIAADKAAAAMR+In1RHxz+LcE2JigDmPwAAET9rAAAAAAAAAAE4CAAAygAAADEfiJ9UR8c/kRWcAFn+5T8AABE/awAAAAAAAAABOQgAAMoAAAAxH4ifVEfHP5e66ncn/OU/AAARP3sAAAAAAAAAAToIAADKAAAAMR+In1RHxz+dXznv9fnlPwDADj97AAAAAAAAAAE7CAAAygAAADEfiJ9UR8c/pQSIZsT35T8AwA0/iwAAAAAAAAABPAgAAMoAAAAxH4ifVEfHP6up1t2S9eU/AIALP5oAAAAAAAAAAT0IAADKAAAAMR+In1RHxz+xTiVVYfPlPwCACj+aAAAAAAAAAAE+CAAAygAAADEfiJ9UR8c/t/NzzC/x5T8AgAQ/qgAAAAAAAAABPwgAAMoAAAAHn2BBh03HP72YwkP+7uU/AAACP6oAAAAAAAAAAUAIAADKAAAA2R4547lTxz/DPRG7zOzlPwAAzT66AAAAAAAAAAFBCAAAygAAAK2eEYXsWcc/yeJfMpvq5T8AgLQ+ugAAAAAAAAABQggAAMoAAACtnhGF7FnHP93RS5gG5OU/AICnPtkAAAAAAAAAAUMIAADKAAAADg+er/j4sD9tQISSZNXtPwAANj4AAAAAAAAAAAFECAAAygAAAA4Pnq/4+LA/Yfbmo8fZ7T8AAHk+DwAAAAAAAAABRQgAAMoAAAAOD56v+PiwP2H25qPH2e0/AACEPg8AAAAAAAAAAUYIAADKAAAAsg5P810FsT9h9uajx9ntPwCAiT4PAAAAAAAAAAFHCAAAygAAALIOT/NdBbE/Yfbmo8fZ7T8AgJE+HwAAAAAAAAABSAgAAMoAAACyDk/zXQWxP2H25qPH2e0/AACUPh8AAAAAAAAAAUkIAADKAAAAsg5P810FsT9tQISSZNXtPwAAnD4fAAAAAAAAAAFKCAAAygAAALIOT/NdBbE/bUCEkmTV7T8AgJ8+HwAAAAAAAAABSwgAAMoAAACyDk/zXQWxP3Pl0gkz0+0/AIClPi8AAAAAAAAAAUwIAADKAAAAsg5P810FsT95iiGBAdHtPwAAqD4vAAAAAAAAAAFNCAAAygAAALIOT/NdBbE/fy9w+M/O7T8AAK8+PgAAAAAAAAABTggAAMoAAAAOD56v+PiwP4t5Dedsyu0/AACyPj4AAAAAAAAAAU8IAADKAAAADg+er/j4sD+LeQ3nbMrtPwCAvz4+AAAAAAAAAAFQCAAAygAAAA4Pnq/4+LA/kx5cXjvI7T8AgMU+PgAAAAAAAAABUQgAAMoAAAAOD56v+PiwP5nDqtUJxu0/AIDSPk4AAAAAAAAAAVIIAADKAAAAXg/ta5PssD+faPlM2MPtPwAA2D5OAAAAAAAAAAFTCAAAygAAAF4P7WuT7LA/q7KWO3W/7T8AgOM+TgAAAAAAAAABVAgAAMoAAABeD+1rk+ywP6uyljt1v+0/AIDoPk4AAAAAAAAAAVUIAADKAAAAXg/ta5PssD+3/DMqErvtPwCA8D5OAAAAAAAAAAFWCAAAygAAAF4P7WuT7LA/t/wzKhK77T8AAPQ+XgAAAAAAAAABVwgAAMoAAABeD+1rk+ywP7f8MyoSu+0/AID5Pl4AAAAAAAAAAVgIAADKAAAAXg/ta5PssD+3/DMqErvtPwAA/D5eAAAAAAAAAAFZCAAAygAAAF4P7WuT7LA/t/wzKhK77T8AQAA/XgAAAAAAAAABWggAAMoAAABeD+1rk+ywP7f8MyoSu+0/AEABP20AAAAAAAAAAVsIAADKAAAAXg/ta5PssD+3/DMqErvtPwDAAT9tAAAAAAAAAAFcCAAAygAAAF4P7WuT7LA/t/wzKhK77T8AAAI/bQAAAAAAAAABXQgAAMoAAABeD+1rk+ywP7f8MyoSu+0/AIACP20AAAAAAAAAAV4IAADKAAAAXg/ta5PssD+9oYKh4LjtPwDAAj99AAAAAAAAAAFfCAAAygAAAF4P7WuT7LA/y+sfkH207T8AwAE/fQAAAAAAAAABYAgAAMoAAABeD+1rk+ywP8vrH5B9tO0/AEABP30AAAAAAAAAAWEIAADKAAAAXg/ta5PssD/L6x+QfbTtPwAAAD99AAAAAAAAAAFiCAAAygAAAF4P7WuT7LA/1zW9fhqw7T8AgP4+jAAAAAAAAAABYwgAAMoAAABeD+1rk+ywP9c1vX4asO0/AID5PowAAAAAAAAAAWQIAADKAAAAXg/ta5PssD/XNb1+GrDtPwCA9z6MAAAAAAAAAAFlCAAAygAAAF4P7WuT7LA/3doL9uit7T8AAPU+jAAAAAAAAAABZggAAMoAAABeD+1rk+ywP+kkqeSFqe0/AAD0PrsAAAAAAAAAAWcIAADKAAAAXg/ta5PssD/1bkbTIqXtPwCA8T7LAAAAAAAAAAFoCAAAygAAAF4P7WuT7LA/9W5G0yKl7T8AgPA+ywAAAAAAAAABaQgAAMoAAAAOD56v+PiwP/sTlUrxou0/AADvPtsAAAAAAAAAAWoIAADKAAAADg+er/j4sD8BuePBv6DtPwAA7j7qAAAAAAAAAAFrCAAAygAAAA4Pnq/4+LA/FajPJyua7T8AAO8++gAAAAAAAAABbAgAAMoAAAAOD56v+PiwPxWozycrmu0/AIDvPgkBAAAAAAAAAW0IAADKAAAADg+er/j4sD8bTR6f+ZftPwCA7j4JAQAAAAAAAAFuCAAAygAAALIOT/NdBbE/IfJsFsiV7T8AAO4+GQEAAAAAAAABbwgAAMoAAACyDk/zXQWxPyeXu42Wk+0/AADtPhkBAAAAAAAAAXAIAADKAAAAsg5P810FsT8z4Vh8M4/tPwAA7D4pAQAAAAAAAAFxCAAAygAAALIOT/NdBbE/M+FYfDOP7T8AAOw+KQEAAAAAAAABcggAAMoAAACyDk/zXQWxPzPhWHwzj+0/AADsPikBAAAAAAAAAXMIAADKAAAAsg5P810FsT85hqfzAY3tPwCA6j44AQAAAAAAAAF0CAAAygAAAFoOADfDEbE/QSv2atCK7T8AAOo+OAEAAAAAAAABdQgAAMoAAABaDgA3wxGxP0fQROKeiO0/AIDnPjgBAAAAAAAAAXYIAADKAAAAWg4AN8MRsT9TGuLQO4TtPwCA5j5IAQAAAAAAAAF3CAAAygAAAFoOADfDEbE/Uxri0DuE7T8AgOI+SAEAAAAAAAABeAgAAMoAAABaDgA3wxGxP1Ma4tA7hO0/AADhPkgBAAAAAAAAAXkIAADKAAAAWg4AN8MRsT9ZvzBICoLtPwAA3z5YAQAAAAAAAAF6CAAAygAAAFoOADfDEbE/X2R/v9h/7T8AAN4+WAEAAAAAAAABewgAAMoAAABaDgA3wxGxP2UJzjanfe0/AADdPlgBAAAAAAAAAXwIAADKAAAAWg4AN8MRsT9xU2slRHntPwAA3D5nAQAAAAAAAAF9CAAAygAAAAIOsXooHrE/cVNrJUR57T8AANw+dwEAAAAAAAABfggAAMoAAAACDrF6KB6xP3n4uZwSd+0/AADcPncBAAAAAAAAAX8IAADKAAAAAg6xeigesT9/nQgU4XTtPwAA3D53AQAAAAAAAAGACAAAygAAAAIOsXooHrE/hUJXi69y7T8AANw+hgEAAAAAAAABgQgAAMoAAAACDrF6KB6xP5GM9HlMbu0/AIDXPpYBAAAAAAAAAYIIAADKAAAAAg6xeigesT+RjPR5TG7tPwCA1T6mAQAAAAAAAAGDCAAAygAAAAIOsXooHrE/lzFD8Rps7T8AgMw+pgEAAAAAAAABhAgAAMoAAAACDrF6KB6xP5cxQ/EabO0/AIDIPqYBAAAAAAAAAYUIAADKAAAAAg6xeigesT+d1pFo6WntPwAAwD61AQAAAAAAAAGGCAAAygAAAAIOsXooHrE/o3vg37dn7T8AALw+tQEAAAAAAAABhwgAAMoAAAACDrF6KB6xP6/Ffc5UY+0/AAC0PsUBAAAAAAAAAYgIAADKAAAAAg6xeigesT+9Dxu98V7tPwAAsD7FAQAAAAAAAAGJCAAAygAAAAIOsXooHrE/w7RpNMBc7T8AAKk+1QEAAAAAAAABiggAAMoAAAACDrF6KB6xP8lZuKuOWu0/AACmPuQBAAAAAAAAAYsIAADKAAAAAg6xeigesT/ZSKQR+lPtPwCAmT4DAgAAAAAAAAGMCAAAygAAAFoOADfDEbE/4e3yiMhR7T8AAJQ+AwIAAAAAAAABjQgAAMoAAABaDgA3wxGxP+03kHdlTe0/AICLPgMCAAAAAAAAAY4IAADKAAAAWg4AN8MRsT/5gS1mAkntPwAAiD4iAgAAAAAAAAGPCAAAygAAAFoOADfDEbE//yZ83dBG7T8AAII+MgIAAAAAAAABkAgAAMoAAABaDgA3wxGxPwtxGcxtQu0/AAB/PjICAAAAAAAAAZEIAADKAAAAWg4AN8MRsT8Xu7a6Cj7tPwAAdj5BAgAAAAAAAAGSCAAAygAAAFoOADfDEbE/H2AFMtk77T8AAHI+QQIAAAAAAAABkwgAAMoAAABaDgA3wxGxPyUFVKmnOe0/AABsPlECAAAAAAAAAZQIAADKAAAAWg4AN8MRsT8rqqIgdjftPwAAaT5RAgAAAAAAAAGVCAAAygAAAFoOADfDEbE/N/Q/DxMz7T8AAGg+UQIAAAAAAAABlggAAMoAAABaDgA3wxGxPzf0Pw8TM+0/AABoPmECAAAAAAAAAZcIAADKAAAAWg4AN8MRsT89mY6G4TDtPwAAaD5hAgAAAAAAAAGYCAAAygAAAFoOADfDEbE/Qz7d/a8u7T8AAGg+YQIAAAAAAAABmQgAAMoAAABaDgA3wxGxP0njK3V+LO0/AABoPnACAAAAAAAAAZoIAADKAAAAWg4AN8MRsT9J4yt1fiztPwAAaD5wAgAAAAAAAAGbCAAAygAAAFoOADfDEbE/SeMrdX4s7T8AAGg+cAIAAAAAAAABnAgAAMoAAABaDgA3wxGxP1ctyWMbKO0/AABoPnACAAAAAAAAAZ0IAADKAAAAWg4AN8MRsT9XLcljGyjtPwAAaD5wAgAAAAAAAAGeCAAAygAAAFoOADfDEbE/Vy3JYxso7T8AAGg+gAIAAAAAAAABnwgAAMoAAABaDgA3wxGxP1ctyWMbKO0/AABqPoACAAAAAAAAAaAIAADKAAAAWg4AN8MRsT9XLcljGyjtPwAAaz6AAgAAAAAAAAGhCAAAygAAAFoOADfDEbE/XdIX2+kl7T8AAHA+gAIAAAAAAAABoggAAMoAAABaDgA3wxGxP13SF9vpJe0/AAByPo8CAAAAAAAAAaMIAADKAAAAWg4AN8MRsT9d0hfb6SXtPwAAfj6PAgAAAAAAAAGkCAAAygAAAFoOADfDEbE/XdIX2+kl7T8AAII+jwIAAAAAAAABpQgAAMoAAABaDgA3wxGxP13SF9vpJe0/AACNPo8CAAAAAAAAAaYIAADKAAAAWg4AN8MRsT9d0hfb6SXtPwAAkj6fAgAAAAAAAAGnCAAAygAAAFoOADfDEbE/XdIX2+kl7T8AgJ0+nwIAAAAAAAABqAgAAMoAAABaDgA3wxGxP13SF9vpJe0/AICiPq8CAAAAAAAAAakIAADKAAAAWg4AN8MRsT9d0hfb6SXtPwCAqj6vAgAAAAAAAAGqCAAAygAAAFoOADfDEbE/XdIX2+kl7T8AAK4+rwIAAAAAAAABqwgAAMoAAABaDgA3wxGxP13SF9vpJe0/AAC4Pq8CAAAAAAAAAawIAADKAAAAWg4AN8MRsT9d0hfb6SXtPwCAvD6+AgAAAAAAAAGtCAAAygAAAFoOADfDEbE/XdIX2+kl7T8AgMU+vgIAAAAAAAABrggAAMoAAABaDgA3wxGxP13SF9vpJe0/AIDJPs4CAAAAAAAAAa8IAADKAAAAWg4AN8MRsT9d0hfb6SXtPwCAzT7OAgAAAAAAAAGwCAAAygAAAFoOADfDEbE/XdIX2+kl7T8AAM8+zgIAAAAAAAABsQgAAMoAAABaDgA3wxGxP13SF9vpJe0/AADTPs4CAAAAAAAAAbIIAADKAAAAWg4AN8MRsT9d0hfb6SXtPwCA1D7eAgAAAAAAAAGzCAAAygAAAFoOADfDEbE/Y3dmUrgj7T8AANs+3gIAAAAAAAABtAgAAMoAAABaDgA3wxGxP2N3ZlK4I+0/AADePt4CAAAAAAAAAbUIAADKAAAAWg4AN8MRsT9jd2ZSuCPtPwAA6T7eAgAAAAAAAAG2CAAAygAAAFoOADfDEbE/Y3dmUrgj7T8AAO4+7QIAAAAAAAABtwgAAMoAAABaDgA3wxGxP2N3ZlK4I+0/AID3Pu0CAAAAAAAAAbgIAADKAAAAWg4AN8MRsT9jd2ZSuCPtPwCA+z7tAgAAAAAAAAG5CAAAygAAAFoOADfDEbE/Y3dmUrgj7T8AAAI/7QIAAAAAAAABuggAAMoAAABaDgA3wxGxP2N3ZlK4I+0/AMADP+0CAAAAAAAAAbsIAADKAAAAWg4AN8MRsT9jd2ZSuCPtPwBABz/tAgAAAAAAAAG8CAAAygAAAFoOADfDEbE/Y3dmUrgj7T8AAAk//QIAAAAAAAABvQgAAMoAAABaDgA3wxGxP2N3ZlK4I+0/AEALP/0CAAAAAAAAAb4IAADKAAAAWg4AN8MRsT9jd2ZSuCPtPwBADD/9AgAAAAAAAAG/CAAAygAAAFoOADfDEbE/Y3dmUrgj7T8AQA0//QIAAAAAAAABwAgAAMoAAABaDgA3wxGxP13SF9vpJe0/AMANPwwDAAAAAAAAAcEIAADKAAAAWg4AN8MRsT9d0hfb6SXtPwCADj8MAwAAAAAAAAHCCAAAygAAAFoOADfDEbE/XdIX2+kl7T8AwA4/DAMAAAAAAAABwwgAAMoAAABaDgA3wxGxP13SF9vpJe0/AEAOPwwDAAAAAAAAAcQIAADKAAAAWg4AN8MRsT9d0hfb6SXtPwAADj8cAwAAAAAAAAHFCAAAygAAAFoOADfDEbE/XdIX2+kl7T8AAA4/HAMAAAAAAAABxggAAMoAAABaDgA3wxGxP13SF9vpJe0/AAAOPxwDAAAAAAAAAccIAADKAAAAAg6xeigesT9XLcljGyjtPwCADj8cAwAAAAAAAAHICAAAygAAAAIOsXooHrE/Vy3JYxso7T8AwA4/LAMAAAAAAAAByQgAAMoAAAACDrF6KB6xP1ctyWMbKO0/AMAOPywDAAAAAAAAAcoIAADKAAAAAg6xeigesT9XLcljGyjtPwAADz8sAwAAAAAAAAHLCAAAygAAAAIOsXooHrE/Vy3JYxso7T8AABA/LAMAAAAAAAABzAgAAMoAAAACDrF6KB6xP1ctyWMbKO0/AIAQPzsDAAAAAAAAAc0IAADKAAAAAg6xeigesT9XLcljGyjtPwAAEj87AwAAAAAAAAHOCAAAygAAAAIOsXooHrE/Vy3JYxso7T8AgBI/SwMAAAAAAAABzwgAAMoAAAACDrF6KB6xP1ctyWMbKO0/AAAUP0sDAAAAAAAAAdAIAADKAAAAAg6xeigesT9XLcljGyjtPwCAFD9LAwAAAAAAAAHRCAAAygAAAAIOsXooHrE/SeMrdX4s7T8AgBY/SwMAAAAAAAAB0ggAAMoAAAACDrF6KB6xP0njK3V+LO0/AEAXP1sDAAAAAAAAAdMIAADKAAAArg1ivo0qsT89mY6G4TDtPwDAGD9bAwAAAAAAAAHUCAAAygAAAK4NYr6NKrE/N/Q/DxMz7T8AgBk/WwMAAAAAAAAB1QgAAMoAAABWDRMC8zaxPx9gBTLZO+0/AAAbPzUEAAAAAAAAAdYIAADKAAAAVg0TAvM2sT8Xu7a6Cj7tPwCAGz9FBAAAAAAAAAHXCAAAygAAAFYNEwLzNrE/+YEtZgJJ7T8AQBw/VQQAAAAAAAAB2AgAAMoAAABWDRMC8zaxP+Ht8ojIUe0/AMAcP2QEAAAAAAAAAdkIAADKAAAAVg0TAvM2sT/DtGk0wFztPwDAHD9kBAAAAAAAAAHaCAAAygAAAFYNEwLzNrE/ndaRaOlp7T8AAB0/dAQAAAAAAAAB2wgAAMoAAABWDRMC8zaxP3FTayVEee0/AIAdP3QEAAAAAAAAAdwIAADKAAAA/gzERVhDsT8z4Vh8M4/tPwDAHT+DBAAAAAAAAAHdCAAAygAAAKoMdYm9T7E/6SSp5IWp7T8AwB0/gwQAAAAAAAAB3ggAAMoAAAD2C9cQiGixP4t5Dedsyu0/AAAeP5MEAAAAAAAAAd8IAADKAAAAnguIVO10sT8vznHpU+vtPwAAHj+TBAAAAAAAAAHgCAAAygAAAPIK6tu3jbE/x9g4/Z0Q7j8AAB4/owQAAAAAAAAB4QgAAMoAAADqCf2m57KxP2ktnf+EMe4/AIAeP6MEAAAAAAAAAeIIAADKAAAA5ggQchfYsT8ZzJ7wCE7uPwDAHj/CBAAAAAAAAAHjCAAAygAAAN4HIz1H/bE/x2qg4Yxq7j8AQB4/wgQAAAAAAAAB5AgAAMoAAADWBjYIdyKyP4NTP8Gtgu4/AAAeP8IEAAAAAAAAAeUIAADKAAAA0gVJ06ZHsj9F4SwYnZjuPwCAHT/CBAAAAAAAAAHmCAAAygAAAHYEDeI7ebI/DxRp5lqs7j8AAB0/0gQAAAAAAAAB5wgAAMoAAAAWA9Hw0KqyP+OQQqO1u+4/AMAbP9IEAAAAAAAAAegIAADKAAAAtgGV/2Xcsj+/smrX3sjuPwBAGz/hBAAAAAAAAAHpCAAAygAAAF4AWQ77DbM/n3nhgtbT7j8AgBo/4QQAAAAAAAAB6ggAAMoAAACm/s1g9UuzP4flpqWc3O4/AAAaP/EEAAAAAAAAAesIAADKAAAA7vxCs++Jsz9z9ro/MePuPwDAFz/xBAAAAAAAAAHsCAAAygAAAJL7BsKEu7M/YQfP2cXp7j8AwBY/AAUAAAAAAAAB7QgAAMoAAADe+XsUf/mzP2EHz9nF6e4/AAAUPwAFAAAAAAAAAe4IAADKAAAAKvjwZnk3tD9hB8/ZxenuPwDAEj8QBQAAAAAAAAHvCAAAygAAAHb2ZblzdbQ/Z6wdUZTn7j8AgBA/EAUAAAAAAAAB8AgAAMoAAAC+9NoLbrO0P4FAWC7O3u4/AIAPPyAFAAAAAAAAAfEIAADKAAAAtvIAos39tD+lHjD6pNHuPwCADz8gBQAAAAAAAAHyCAAAygAAAPrwdfTHO7U/0aFWPUrC7j8AwA8/LwUAAAAAAAAB8wgAAMoAAABK7+pGwnm1PwlvGm+Mru4/AMAOPy8FAAAAAAAAAfQIAADKAAAAlu1fmby3tT9RK8oGOpTuPwBADj8/BQAAAAAAAAH1CAAAygAAAIrrhS8cArY/qTEXjYR17j8AAA0/PwUAAAAAAAAB9ggAAMoAAAAq6kk+sTO2Pw2CAQJsUu4/AEAMP08FAAAAAAAAAfcIAADKAAAAJulcCeFYtj9v0ut2Uy/uPwAACz9PBQAAAAAAAAH4CAAAygAAAHLovpCrcbY/0yLW6zoM7j8AQAo/TwUAAAAAAAAB+QgAAMoAAADG5yAYdoq2PzVzwGAi6e0/AAAJP14FAAAAAAAAAfoIAADKAAAAFueCn0Cjtj+THlxeO8jtPwBACD9eBQAAAAAAAAH7CAAAygAAAMLmM+Olr7Y/9W5G0yKl7T8AgAg/bgUAAAAAAAAB/AgAAMoAAABm5uQmC7y2P1Ma4tA7hO0/AMAIP24FAAAAAAAAAf0IAADKAAAAZubkJgu8tj+d1pFo6WntPwCACT99BQAAAAAAAAH+CAAAygAAAGbm5CYLvLY/55JBAJdP7T8AwAk/fQUAAAAAAAAB/wgAAMoAAABm5uQmC7y2Px9gBTLZO+0/AMAJP40FAAAAAAAAAQAJAADKAAAAwuYz46Wvtj9XLcljGyjtPwAACj+NBQAAAAAAAAEBCQAAygAAAMLmM+Olr7Y/dWZSuCMd7T8AwAw/nQUAAAAAAAABAgkAAMoAAAAW54KfQKO2P4dVPh6PFu0/AAAOP50FAAAAAAAAAQMJAADKAAAAFueCn0Cjtj+h6Xj7yA3tPwBAED+dBQAAAAAAAAEECQAAygAAABbngp9Ao7Y/oel4+8gN7T8AQBE/rAUAAAAAAAABBQkAAMoAAABu59Fb25a2P6HpePvIDe0/AAAUP6wFAAAAAAAAAQYJAADKAAAAbufRW9uWtj+Vn9sMLBLtPwAAFT+8BQAAAAAAAAEHCQAAygAAAG7n0VvblrY/dWZSuCMd7T8AQBY/vAUAAAAAAAABCAkAAMoAAABu59Fb25a2P1ctyWMbKO0/AMAWP8wFAAAAAAAAAQkJAADKAAAAFueCn0Cjtj8fYAUy2TvtPwAAGT/bBQAAAAAAAAEKCQAAygAAAMLmM+Olr7Y/4e3yiMhR7T8AABo/2wUAAAAAAAABCwkAAMoAAAC25Uau1dS2P5cxQ/EabO0/AEAbP+sFAAAAAAAAAQwJAADKAAAAsuRZeQX6tj9BK/Zq0IrtPwDAGz/rBQAAAAAAAAENCQAAygAAAFLjHYiaK7c/439abber7T8AwBs/+gUAAAAAAAABDgkAAMoAAAD24eGWL123P38vcPjPzu0/AAAcP/oFAAAAAAAAAQ8JAADKAAAAQuBW6Smbtz8jhNT6tu/tPwDAGj/6BQAAAAAAAAEQCQAAygAAAIreyzsk2bc/0yLW6zoM7j8AQBo/CgYAAAAAAAABEQkAAMoAAADa3ECOHhe4P4lmJlSNJu4/AAAZPwoGAAAAAAAAARIJAADKAAAAytpmJH5huD89qna830DuPwBAGD8aBgAAAAAAAAETCQAAygAAAL7YjLrdq7g/DYIBAmxS7j8AgBM/GgYAAAAAAAABFAkAAMoAAACy1rJQPfa4P+H+2r7GYe4/AIARPykGAAAAAAAAARUJAADKAAAAptTY5pxAuT/BxVFqvmzuPwBACT8pBgAAAAAAAAEWCQAAygAAAJrS/nz8irk/o4zIFbZ37j8AgAU/PAYAAAAAAAABFwkAAMoAAADi0HPP9si5P4+d3K9Kfu4/AADOPjwGAAAAAAAAARgJAADKAAAAMs/oIfEGuj+J+I04fIDuPwCAsj5MBgAAAAAAAAEZCQAAygAAANLNrDCGOLo/j53cr0p+7j8AAKE+TAYAAAAAAAABGgkAAMoAAADKzL/7tV26P6kxF42Ede4/AICaPmsGAAAAAAAAARsJAADKAAAACsla5A/muj+XMUPxGmztPwAAjD4AAAAAAAAAAAEcCQAAygAAAK7HHvOkF7s/kYz0eUxu7T8AAMA+DwAAAAAAAAABHQkAAMoAAACuxx7zpBe7P4VCV4uvcu0/AIDLPg8AAAAAAAAAAR4JAADKAAAAUsfPNgokuz95+LmcEnftPwAA1D4PAAAAAAAAAAEfCQAAygAAAP7GgHpvMLs/cVNrJUR57T8AgOo+HwAAAAAAAAABIAkAAMoAAABOxuIBOkm7P1m/MEgKgu0/AADzPh8AAAAAAAAAASEJAADKAAAAosVEiQRiuz85hqfzAY3tPwAAAT8fAAAAAAAAAAEiCQAAygAAAO7EphDPers/FajPJyua7T8AAAQ/LgAAAAAAAAABIwkAAMoAAABCxAiYmZO7P9c1vX4asO0/AAAFPy4AAAAAAAAAASQJAADKAAAAksNqH2Ssuz+THlxeO8jtPwAABT8+AAAAAAAAAAElCQAAygAAAObCzKYuxbs/Qb1dT7/k7T8AAAU/PgAAAAAAAAABJgkAAMoAAAAywi4u+d27P/NbX0BDAe4/AAAFPz4AAAAAAAAAAScJAADKAAAA3sHfcV7quz+bVRK6+B/uPwBABD9OAAAAAAAAAAEoCQAAygAAACrBQfkoA7w/UZliIks67j8AAAQ/TgAAAAAAAAABKQkAAMoAAADawPI8jg+8Pw2CAQJsUu4/AIAEP10AAAAAAAAAASoJAADKAAAAfsCjgPMbvD/PD+9YW2juPwDABD9dAAAAAAAAAAErCQAAygAAAH7Ao4DzG7w/o4zIFbZ37j8AgAU/bQAAAAAAAAABLAkAAMoAAAAmwFTEWCi8P2u/BORzi+4/AMAFP20AAAAAAAAAAS0JAADKAAAAJsBUxFgovD9F4SwYnZjuPwAABz99AAAAAAAAAAEuCQAAygAAACbAVMRYKLw/J6ijw5Sj7j8AgAc/fQAAAAAAAAABLwkAAMoAAAAmwFTEWCi8PxteBtX3p+4/AMAGP30AAAAAAAAAATAJAADKAAAAzr8FCL40vD8JbxpvjK7uPwBABj+MAAAAAAAAAAExCQAAygAAAM6/BQi+NLw//SR9gO+y7j8AQAQ/jAAAAAAAAAABMgkAAMoAAADOvwUIvjS8P/0kfYDvsu4/AIADP4wAAAAAAAAAATMJAADKAAAAzr8FCL40vD8JbxpvjK7uPwAAAz+MAAAAAAAAAAE0CQAAygAAAHq/tksjQbw/DxRp5lqs7j8AAAM/nAAAAAAAAAABNQkAAMoAAAB6v7ZLI0G8Pyeoo8OUo+4/AIADP5wAAAAAAAAAATYJAADKAAAAer+2SyNBvD9F4SwYnZjuPwDAAz+rAAAAAAAAAAE3CQAAygAAAHq/tksjQbw/ZRq2bKWN7j8AQAM/uwAAAAAAAAABOAkAAMoAAAAiv2ePiE28P6OMyBW2d+4/AAADP8sAAAAAAAAAATkJAADKAAAAyr4Y0+1ZvD/h/tq+xmHuPwAAAz/LAAAAAAAAAAE6CQAAygAAAHa+yRZTZrw/K7uKVnRH7j8AAAM/2gAAAAAAAAABOwkAAMoAAAAevnpauHK8P2/S63ZTL+4/AAADP9oAAAAAAAAAATwJAADKAAAAar3c4YKLvD+16UyXMhfuPwAAAz/qAAAAAAAAAAE9CQAAygAAABa9jSXol7w/81tfQEMB7j8AAAM/+gAAAAAAAAABPgkAAMoAAABivO+ssrC8PyOE1Pq27+0/AAADP/oAAAAAAAAAAT8JAADKAAAAEryg8Be9vD9NB/s9XODtPwAABD/6AAAAAAAAAAFACQAAygAAAF67Anji1bw/bUCEkmTV7T8AgAQ/CQEAAAAAAAABQQkAAMoAAACyumT/rO68P4t5Dedsyu0/AMAEPwkBAAAAAAAAAUIJAADKAAAAArrGhncHvT+Zw6rVCcbtPwAABT8ZAQAAAAAAAAFDCQAAygAAAFa5KA5CIL0/q7KWO3W/7T8AgAU/GQEAAAAAAAABRAkAAMoAAABOuDvZcUW9P6uyljt1v+0/AMAFPxkBAAAAAAAAAUUJAADKAAAAnredYDxevT+Zw6rVCcbtPwDABT8oAQAAAAAAAAFGCQAAygAAAEK2YW/Rj70/eYohgQHR7T8AAAY/KAEAAAAAAAABRwkAAMoAAAA6tXQ6AbW9P00H+z1c4O0/AIAHPzgBAAAAAAAAAUgJAADKAAAA2rM4SZbmvT8PleiUS/btPwBACD9IAQAAAAAAAAFJCQAAygAAANaySxTGC74/0yLW6zoM7j8AQAk/SAEAAAAAAAABSgkAAMoAAAB6sQ8jWz2+P4lmJlSNJu4/AMAJP1cBAAAAAAAAAUsJAADKAAAAcrAi7opivj9L9BOrfDzuPwBACT9XAQAAAAAAAAFMCQAAygAAABKv5vwflL4/DYIBAmxS7j8AAAk/ZwEAAAAAAAABTQkAAMoAAAC2raoLtcW+P88P71hbaO4/AMABP2cBAAAAAAAAAU4JAADKAAAAVqxuGkr3vj+jjMgVtnfuPwAA/T53AQAAAAAAAAFPCQAAygAAAFKrgeV5HL8/cWRTW0KJ7j8AgNs+dwEAAAAAAAABUAkAAMoAAABKqpSwqUG/P0uGe49rlu4/AIDMPoYBAAAAAAAAAVEJAADKAAAAnqn2N3Ravz8vTfI6Y6HuPwCAxD6GAQAAAAAAAAFSCQAAygAAAO6oWL8+c78/J6ijw5Sj7j8AAMI+hgEAAAAAAAABUwkAAMoAAABB0qqXMQrAPxvfhYPo8e0/AAC2PgAAAAAAAAAAAVQJAADKAAAA59Fb25YWwD/lEcJRpgXuPwAA+T4QAAAAAAAAAAFVCQAAygAAAOfRW9uWFsA/x9g4/Z0Q7j8AAAQ/EAAAAAAAAAABVgkAAMoAAAA70b1iYS/AP6efr6iVG+4/AIAJPxAAAAAAAAAAAVcJAADKAAAA4dBupsY7wD+PC3XLWyTuPwCAET8QAAAAAAAAAAFYCQAAygAAAAVQqc/DWsA/fRyJZfAq7j8AABQ/EAAAAAAAAAABWQkAAMoAAABZTwtXjnPAP2ktnf+EMe4/AMAUPyAAAAAAAAAAAVoJAADKAAAAfc5FgIuSwD9XPrGZGTjuPwAAFT8gAAAAAAAAAAFbCQAAygAAAKNNgKmIscA/S/QTq3w87j8AQBM/LwAAAAAAAAABXAkAAMoAAADJzLrShdDAPz2qdrzfQO4/AIASPy8AAAAAAAAAAV0JAADKAAAA70v1+4LvwD83BShFEUPuPwDADz8/AAAAAAAAAAFeCQAAygAAAOlKCMeyFME/MWDZzUJF7j8AwA4/PwAAAAAAAAABXwkAAMoAAADjSRuS4jnBPzFg2c1CRe4/AMAOPz8AAAAAAAAAAWAJAADKAAAAB8lVu99YwT83BShFEUPuPwDADj9PAAAAAAAAAAFhCQAAygAAAAHIaIYPfsE/Pap2vN9A7j8AwA4/TwAAAAAAAAABYgkAAMoAAAAnR6OvDJ3BP0v0E6t8PO4/AAAPP14AAAAAAAAAAWMJAADKAAAAS8bd2Am8wT9XPrGZGTjuPwCADz9eAAAAAAAAAAFkCQAAygAAAHFFGAIH28E/aS2d/4Qx7j8AwA8/bgAAAAAAAAABZQkAAMoAAADvxKHnnu3BP3V3Ou4hLe4/AEAPP24AAAAAAAAAAWYJAADKAAAAP8QDb2kGwj+JZiZUjSbuPwAADz99AAAAAAAAAAFnCQAAygAAAOfDtLLOEsI/p5+vqJUb7j8AwA0/fQAAAAAAAAABaAkAAMoAAAC9Q41UARnCP7uOmw4BFe4/AEANP40AAAAAAAAAAWkJAADKAAAAkcNl9jMfwj/TItbrOgzuPwCADT+NAAAAAAAAAAFqCQAAygAAAJHDZfYzH8I/81tfQEMB7j8AwA0/nQAAAAAAAAABawkAAMoAAACRw2X2Mx/CPwVLS6au+u0/AMAMP50AAAAAAAAAAWwJAADKAAAA58O0ss4Swj8jhNT6tu/tPwBADD+sAAAAAAAAAAFtCQAAygAAAD/EA29pBsI/OxgP2PDm7T8AgAs/rAAAAAAAAAABbgkAAMoAAADDRHqJ0fPBP1OsSbUq3u0/AAALP7wAAAAAAAAAAW8JAADKAAAAcUUYAgfbwT9tQISSZNXtPwCACj+8AAAAAAAAAAFwCQAAygAAACFGtno8wsE/fy9w+M/O7T8AAAo/zAAAAAAAAAABcQkAAMoAAAD5xntRP6PBP5MeXF47yO0/AIAJP8wAAAAAAAAAAXIJAADKAAAA1UdBKEKEwT+faPlM2MPtPwAACT/bAAAAAAAAAAFzCQAAygAAALHIBv9EZcE/q7KWO3W/7T8AgAk/2wAAAAAAAAABdAkAAMoAAACLSczVR0bBP6uyljt1v+0/AMAJP+sAAAAAAAAAAXUJAADKAAAAZcqRrEonwT+rspY7db/tPwBACT/rAAAAAAAAAAF2CQAAygAAAD9LV4NNCME/mcOq1QnG7T8AAAk/+gAAAAAAAAABdwkAAMoAAAAZzBxaUOnAP4t5Dedsyu0/AAAJP/oAAAAAAAAAAXgJAADKAAAAnUyTdLjWwD9tQISSZNXtPwAACT/6AAAAAAAAAAF5CQAAygAAAE1NMe3tvcA/TQf7PVzg7T8AAAo/GgEAAAAAAAABegkAAMoAAACjTYCpiLHAPyOE1Pq27+0/AIAKPxoBAAAAAAAAAXsJAADKAAAA+03PZSOlwD/5AK63Ef/tPwAADD8aAQAAAAAAAAF8CQAAygAAAPtNz2UjpcA/x9g4/Z0Q7j8AgAw/GgEAAAAAAAABfQkAAMoAAADPzacHVqvAP4lmJlSNJu4/AMAMPykBAAAAAAAAAX4JAADKAAAATU0x7e29wD9XPrGZGTjuPwAADT8pAQAAAAAAAAF/CQAAygAAAJ1Mk3S41sA/K7uKVnRH7j8AAA4/OQEAAAAAAAABgAkAAMoAAADBy82dtfXAP/83ZBPPVu4/AIAOPzkBAAAAAAAAAYEJAADKAAAAu8rgaOUawT/VtD3QKWbuPwBADT9JAQAAAAAAAAGCCQAAygAAAF3JpHd6TME/r9ZlBFNz7j8AgAw/SQEAAAAAAAABgwkAAMoAAAAByGiGD37BP5dCKycZfO4/AIAKP1gBAAAAAAAAAYQJAADKAAAAo8YslaSvwT+DUz/BrYLuPwCACT9YAQAAAAAAAAGFCQAAygAAABlFyUVs58E/cWRTW0KJ7j8AgAI/WAEAAAAAAAABhgkAAMoAAAC9Q41UARnCP2u/BORzi+4/AID+PlgBAAAAAAAAAYcJAADKAAAAi8J4wWNEwj9rvwTkc4vuPwAA5T5nAQAAAAAAAAGICQAAygAAAFlBZC7Gb8I/cWRTW0KJ7j8AANo+ZwEAAAAAAAABiQkAAMoAAABRQHf59ZTCP4NTP8Gtgu4/AABmPncBAAAAAAAAAYoJAADKAAAASz+KxCW6wj+XQisnGXzuPwAACj53AQAAAAAAAAGLCQAAygAAAJ0+7Evw0sI/wcVRar5s7j8AAK49lgEAAAAAAAABjAkAAMoAAADpPGGe6hDDPyHybBbIle0/AACpPgAAAAAAAAAAAY0JAADKAAAAOzzDJbUpwz8VqM8nK5rtPwCA5z4QAAAAAAAAAAGOCQAAygAAADs8wyW1KcM/+xOVSvGi7T8AAPU+EAAAAAAAAAABjwkAAMoAAAC1u0wLTTzDP+kkqeSFqe0/AAD/PhAAAAAAAAAAAZAJAADKAAAAizslrX9Cwz/d2gv26K3tPwDACz8fAAAAAAAAAAGRCQAAygAAAAe7rpIXVcM/y+sfkH207T8AQBA/HwAAAAAAAAABkgkAAMoAAACvul/WfGHDP6uyljt1v+0/AMAWPy8AAAAAAAAAAZMJAADKAAAALTrpuxR0wz9/L3D4z87tPwCAGT8vAAAAAAAAAAGUCQAAygAAAKe5cqGshsM/U6xJtSre7T8AABs/PwAAAAAAAAABlQkAAMoAAAAlOfyGRJnDPyOE1Pq27+0/AMAbPz8AAAAAAAAAAZYJAADKAAAAdzheDg+ywz/zW19AQwHuPwDAGz9OAAAAAAAAAAGXCQAAygAAAJm3mDcM0cM/rUT+H2QZ7j8AABw/TgAAAAAAAAABmAkAAMoAAACVtqsCPPbDP2/S63ZTL+4/AAAcP04AAAAAAAAAAZkJAADKAAAAj7W+zWsbxD83BShFEUPuPwAAHD9OAAAAAAAAAAGaCQAAygAAAIu00ZibQMQ/DYIBAmxS7j8AwBo/XgAAAAAAAAABmwkAAMoAAACFs+Rjy2XEP9W0PdApZu4/AEAaP14AAAAAAAAAAZwJAADKAAAAqzIfjciExD+pMReNhHXuPwCAFD9tAAAAAAAAAAGdCQAAygAAAM+xWbbFo8Q/g1M/wa2C7j8AABI/bQAAAAAAAAABngkAAMoAAAAfsbs9kLzEP2Uatmylje4/AIAMP30AAAAAAAAAAZ8JAADKAAAAnTBFIyjPxD9F4SwYnZjuPwBACj99AAAAAAAAAAGgCQAAygAAABuwzgjA4cQ/J6ijw5Sj7j8AAPc+jQAAAAAAAAABoQkAAMoAAADBr39MJe7EPxteBtX3p+4/AADqPo0AAAAAAAAAAaIJAADKAAAAly9Y7lf0xD8JbxpvjK7uPwCAjT6NAAAAAAAAAAGjCQAAygAAAGuvMJCK+sQ//SR9gO+y7j8AAEk+rAAAAAAAAAABpAkAAMoAAACPLmu5hxnFPzPhWHwzj+0/AICaPgAAAAAAAAAAAaUJAADKAAAAPy8JMr0AxT8VqM8nK5rtPwCA0z4PAAAAAAAAAAGmCQAAygAAAJcvWO5X9MQ/CV4yOY6e7T8AgOA+DwAAAAAAAAABpwkAAMoAAABFMPZmjdvEP+kkqeSFqe0/AIDpPg8AAAAAAAAAAagJAADKAAAAnTBFIyjPxD/XNb1+GrDtPwAA+z4fAAAAAAAAAAGpCQAAygAAAB+xuz2QvMQ/t/wzKhK77T8AgAA/HwAAAAAAAAABqgkAAMoAAADPsVm2xaPEP5MeXF47yO0/AIADPy4AAAAAAAAAAasJAADKAAAAfbL3LvuKxD9h9uajx9ntPwCABD8uAAAAAAAAAAGsCQAAygAAAFczvQX+a8Q/L85x6VPr7T8AgAY/RgAAAAAAAAABrQkAAMoAAAAxtILcAE3EP/NbX0BDAe4/AEAHP0YAAAAAAAAAAa4JAADKAAAADTVIswMuxD+16UyXMhfuPwBACD9WAAAAAAAAAAGvCQAAygAAAL015is5FcQ/b9LrdlMv7j8AwAg/VgAAAAAAAAABsAkAAMoAAABpNoSkbvzDPzFg2c1CRe4/AMAIP1YAAAAAAAAAAbEJAADKAAAAFzciHaTjwz/z7cYkMlvuPwAACT9lAAAAAAAAAAGyCQAAygAAAJm3mDcM0cM/tXu0eyFx7j8AwAc/ZQAAAAAAAAABswkAAMoAAAD1t+fzpsTDP4NTP8Gtgu4/AEAHP3UAAAAAAAAAAbQJAADKAAAASbg2sEG4wz9LhnuPa5buPwCA/T51AAAAAAAAAAG1CQAAygAAAHc4Xg4PssM/J6ijw5Sj7j8AAPY+hQAAAAAAAAABtgkAAMoAAAB3OF4OD7LDP/0kfYDvsu4/AICnPoUAAAAAAAAAAbcJAADKAAAAdzheDg+ywz/RoVY9SsLuPwCAhD6UAAAAAAAAAAG4CQAAygAAAEm4NrBBuMM/v7Jq197I7j8AAGM+lAAAAAAAAAABuQkAAMoAAAD1t+fzpsTDP6vDfnFzz+4/AABXPpQAAAAAAAAAAboJAADKAAAAz6Oyjf2fxj/BxVFqvmzuPwCAxT4AAAAAAAAAAAG7CQAAygAAAM+jso39n8Y/a78E5HOL7j8AQAc/DwAAAAAAAAABvAkAAMoAAAAfoxQVyLjGP1ErygY6lO4/AIAPPw8AAAAAAAAAAb0JAADKAAAAx6LFWC3Fxj8nqKPDlKPuPwBAFT8PAAAAAAAAAAG+CQAAygAAAHGidpyS0cY/DxRp5lqs7j8AgBg/DwAAAAAAAAABvwkAAMoAAAAZoifg993GP+k1kRqEue4/AMAYPw8AAAAAAAAAAcAJAADKAAAAwaHYI13qxj+/smrX3sjuPwAAFT8vAAAAAAAAAAHBCQAAygAAAGmhiWfC9sY/jYr1HGva7j8AQBM/LwAAAAAAAAABwgkAAMoAAAARoTqrJwPHP1W9Meso7u4/AIAPPy8AAAAAAAAAAcMJAADKAAAAjyDEkL8Vxz8XSx9CGATvPwAADj8vAAAAAAAAAAHECQAAygAAADkgddQkIsc/xekgM5wg7z8AAAw/PgAAAAAAAAABxQkAAMoAAADhHyYYii7HP3stcZvuOu8/AEALPz4AAAAAAAAAAcYJAADKAAAAW5+v/SFBxz8lJyQVpFnvPwAADD8+AAAAAAAAAAHHCQAAygAAAAefYEGHTcc/22p0ffZz7z8AgAw/TgAAAAAAAAAByAkAAMoAAACFHuomH2DHP5dTE10XjO8/AMAMP04AAAAAAAAAAckJAADKAAAAKx6baoRsxz9Z4QC0BqLvPwAADT9dAAAAAAAAAAHKCQAAygAAANUdTK7peMc/LV7acGGx7z8AAA0/XQAAAAAAAAABywkAAMoAAACpnSRQHH/HP/s1Zbbtwu8/AAANP20AAAAAAAAAAcwJAADKAAAAex398U6Fxz/XV43qFtDvPwBACz9tAAAAAAAAAAHNCQAAygAAAHsd/fFOhcc/vcNSDd3Y7z8AgAo/fQAAAAAAAAABzgkAAMoAAABRndWTgYvHP7F5tR5A3e8/AIAJP30AAAAAAAAAAc8JAADKAAAAUZ3Vk4GLxz+lLxgwo+HvPwAACT99AAAAAAAAAAHQCQAAygAAAFGd1ZOBi8c/meV6QQbm7z8AAAk/jAAAAAAAAAAB0QkAAMoAAAB7Hf3xToXHP5nlekEG5u8/AAAJP4wAAAAAAAAAAdIJAADKAAAAqZ0kUBx/xz+lLxgwo+HvPwCACj+cAAAAAAAAAAHTCQAAygAAAP2dcwy3csc/vcNSDd3Y7z8AQAs/nAAAAAAAAAAB1AkAAMoAAABXnsLIUWbHP+OhKtmzy+8/AMAMP6wAAAAAAAAAAdUJAADKAAAA2R4547lTxz8bb+4K9rfvPwCADT+7AAAAAAAAAAHWCQAAygAAAFufr/0hQcc/WeEAtAai7z8AQA4/uwAAAAAAAAAB1wkAAMoAAAALoE12VyjHP6OdsEu0h+8/AMAOP8sAAAAAAAAAAdgJAADKAAAAjyDEkL8Vxz/z/q5aMGvvPwDADT/LAAAAAAAAAAHZCQAAygAAABGhOqsnA8c/P7te8t1Q7z8AQA0/2gAAAAAAAAAB2gkAAMoAAACXIbHFj/DGP5tm+u/2L+8/AIAMP+oAAAAAAAAAAdsJAADKAAAAGaIn4Pfdxj/rx/j+chPvPwAADD/qAAAAAAAAAAHcCQAAygAAAHGidpyS0cY/Qc5Fhb307j8AgAw/6gAAAAAAAAAB3QkAAMoAAADHosVYLcXGP5954YLW0+4/AMAMP+oAAAAAAAAAAd4JAADKAAAA8yLttvq+xj/pNZEahLnuPwAADj/+AAAAAAAAAAHfCQAAygAAAPMi7bb6vsY/OZePKQCd7j8AgA4//gAAAAAAAAAB4AkAAMoAAADHosVYLcXGP4NTP8Gtgu4/AEAOPw0BAAAAAAAAAeEJAADKAAAAnSKe+l/Lxj/BxVFqvmzuPwAADj8NAQAAAAAAAAHiCQAAygAAAEMiTz7F18Y//zdkE89W7j8AQBA/HQEAAAAAAAAB4wkAAMoAAADBodgjXerGPzcFKEURQ+4/AAARPx0BAAAAAAAAAeQJAADKAAAAPyFiCfX8xj9pLZ3/hDHuPwCAFD88AQAAAAAAAAHlCQAAygAAAI8gxJC/Fcc/iWYmVI0m7j8AABY/PAEAAAAAAAAB5gkAAMoAAADhHyYYii7HP6efr6iVG+4/AMAWPzwBAAAAAAAAAecJAADKAAAAB59gQYdNxz+16UyXMhfuPwAAFz88AQAAAAAAAAHoCQAAygAAACsem2qEbMc/x9g4/Z0Q7j8AABc/TAEAAAAAAAAB6QkAAMoAAAAnHa41tJHHP8fYOP2dEO4/AAAXP0wBAAAAAAAAAeoJAADKAAAAHxzBAOS2xz+7jpsOARXuPwAAFz9bAQAAAAAAAAHrCQAAygAAABkb1MsT3Mc/p5+vqJUb7j8AABc/WwEAAAAAAAAB7AkAAMoAAAA/mg71EPvHP48LdctbJO4/AEAWP2sBAAAAAAAAAe0JAADKAAAAYxlJHg4ayD9v0ut2Uy/uPwAAFj9rAQAAAAAAAAHuCQAAygAAAImYg0cLOcg/UZliIks67j8AgBY/ewEAAAAAAAAB7wkAAMoAAADbl+XO1VHIPyu7ilZ0R+4/AMAWP3sBAAAAAAAAAfAJAADKAAAAVRdvtG1kyD8NggECbFLuPwAAGD97AQAAAAAAAAHxCQAAygAAAAEXIPjScMg/4f7avsZh7j8AgBg/igEAAAAAAAAB8gkAAMoAAAABFyD40nDIP6/WZQRTc+4/AMAYP4oBAAAAAAAAAfMJAADKAAAALZdHVqBqyD+DUz/BrYLuPwAAGT+aAQAAAAAAAAH0CQAAygAAAIOXlhI7Xsg/V9AYfgiS7j8AQBg/mgEAAAAAAAAB9QkAAMoAAAAFGA0to0vIPy9N8jpjoe4/AAAYP6oBAAAAAAAAAfYJAADKAAAAsxirpdgyyD8JbxpvjK7uPwAAFD+qAQAAAAAAAAH3CQAAygAAAGMZSR4OGsg/3evzK+e97j8AQBI/uQEAAAAAAAAB+AkAAMoAAAA/mg71EPvHP7+yatfeyO4/AMAKP7kBAAAAAAAAAfkJAADKAAAAQ5v7KeHVxz+feeGC1tPuPwBABz/JAQAAAAAAAAH6CQAAygAAAEuc6F6xsMc/gUBYLs7e7j8AALI+yQEAAAAAAAAB+wkAAMoAAACpnSRQHH/HP21RbMhi5e4/AACIPtgBAAAAAAAAAfwJAADKAAAAB59gQYdNxz9hB8/ZxenuPwAAXj7YAQAAAAAAAAH9CQAAygAAAOcgE01aCcc/Z6wdUZTn7j8AAEw++AEAAAAAAAAL"/>
</p:tagLst>
</file>

<file path=ppt/tags/tag69.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07445|recordLength=107488|start=0|end=107445|audioFormat={00001610-0000-0010-8000-00AA00389B71}|audioRate=44100|muted=false|volume=0.8|fadeIn=0|fadeOut=0|videoFormat={34363248-0000-0010-8000-00AA00389B71}|videoRate=15|videoWidth=256|videoHeight=256"/>
</p:tagLst>
</file>

<file path=ppt/tags/tag7.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2kLT8JAwAAAAUAAAAIAAAABwMAAAAAAQAAAAgAAAAECUlua0F0b21WMQIAAAAJBAAAAAkFAAAACQYAAAAJBwAAAAkIAAAADQMFBAAAAAtQZW5TdHJva2VWMQQAAAAKQXR0cmlidXRlcwVUcmFjZQlTdGFydFRpbWUEVHlwZQQEAAQPUGVuQXR0cmlidXRlc1YxAgAAAApJbmtUcmFjZVYxAgAAABAMQWN0aW9uVHlwZVYxAgAAAAIAAAAJCQAAAAkKAAAApkYAAAAAAAAF9f///wxBY3Rpb25UeXBlVjEBAAAAB3ZhbHVlX18ACAIAAAAAAAAAAQUAAAAEAAAACQwAAAAJDQAAADROAAAAAAAAAfL////1////AAAAAAEGAAAABAAAAAkPAAAACRAAAACmcwAAAAAAAAHv////9f///wAAAAABBwAAAAQAAAAJEgAAAAkTAAAAfoMBAAAAAAAB7P////X///8AAAAAAQgAAAAEAAAACRUAAAAJFgAAAGSYAQAAAAAAAen////1////AAAAAAUJAAAAD1BlbkF0dHJpYnV0ZXNWMQoAAAAHX2NvbG9yQQdfY29sb3JSB19jb2xvckcHX2NvbG9yQgpGaXRUb0N1cnZlBkhlaWdodA5JZ25vcmVQcmVzc3VyZQ1Jc0hpZ2hsaWdodGVyBVNoYXBlBVdpZHRoAAAAAAAAAAAEAAICAgIBBgEBDEJydXNoU2hhcGVWMQIAAAAGAgAAAP9wMKAAAAAAAAAACEAAAAXo////DEJydXNoU2hhcGVWMQEAAAAHdmFsdWVfXwAIAgAAAAEAAAAAAAAAAAAIQAUKAAAACklua1RyYWNlVjEDAAAADUxpc3RgMStfaXRlbXMMTGlzdGAxK19zaXplD0xpc3RgMStfdmVyc2lvbgQAABhTaGFyZWQuSW5raW5nLklua1BvaW50W10CAAAACAgCAAAACRkAAACKAAAAigAAAAEMAAAACQAAAP9wMKAAAAAAAAAACEAAAAHm////6P///wEAAAAAAAAAAAAIQAENAAAACgAAAAkbAAAAegAAAHoAAAABDwAAAAkAAAD/cDCgAAAAAAAAAAhAAAAB5P///+j///8BAAAAAAAAAAAACEABEAAAAAoAAAAJHQAAAFQAAABUAAAAARIAAAAJAAAA/3AwoAAAAAAAAAAIQAAAAeL////o////AQAAAAAAAAAAAAhAARMAAAAKAAAACR8AAACrAAAAqwAAAAEVAAAACQAAAP9wMKAAAAAAAAAACEAAAAHg////6P///wEAAAAAAAAAAAAIQAEWAAAACgAAAAkhAAAAhAAAAIQAAAAHGQAAAAABAAAAAAEAAAQKSW5rUG9pbnRWMQIAAAAJIgAAAAkjAAAACSQAAAAJJQAAAAkmAAAACScAAAAJKAAAAAkpAAAACSoAAAAJKwAAAAksAAAACS0AAAAJLgAAAAkvAAAACTAAAAAJMQAAAAkyAAAACTMAAAAJNAAAAAk1AAAACTYAAAAJNwAAAAk4AAAACTkAAAAJOgAAAAk7AAAACTwAAAAJPQAAAAk+AAAACT8AAAAJQAAAAAlBAAAACUIAAAAJQwAAAAlEAAAACUUAAAAJRgAAAAlHAAAACUgAAAAJSQAAAAlKAAAACUsAAAAJTAAAAAlNAAAACU4AAAAJTwAAAAlQAAAACVEAAAAJUgAAAAlTAAAACVQAAAAJVQAAAAlWAAAACVcAAAAJWAAAAAlZAAAACVoAAAAJWwAAAAlcAAAACV0AAAAJXgAAAAlfAAAACWAAAAAJYQAAAAliAAAACWMAAAAJZAAAAAllAAAACWYAAAAJZwAAAAloAAAACWkAAAAJagAAAAlrAAAACWwAAAAJbQAAAAluAAAACW8AAAAJcAAAAAlxAAAACXIAAAAJcwAAAAl0AAAACXUAAAAJdgAAAAl3AAAACXgAAAAJeQAAAAl6AAAACXsAAAAJfAAAAAl9AAAACX4AAAAJfwAAAAmAAAAACYEAAAAJggAAAAmDAAAACYQAAAAJhQAAAAmGAAAACYcAAAAJiAAAAAmJAAAACYoAAAAJiwAAAAmMAAAACY0AAAAJjgAAAAmPAAAACZAAAAAJkQAAAAmSAAAACZMAAAAJlAAAAAmVAAAACZYAAAAJlwAAAAmYAAAACZkAAAAJmgAAAAmbAAAACZwAAAAJnQAAAAmeAAAACZ8AAAAJoAAAAAmhAAAACaIAAAAJowAAAAmkAAAACaUAAAAJpgAAAAmnAAAACagAAAAJqQAAAAmqAAAACasAAAANdgcbAAAAAAEAAACAAAAABApJbmtQb2ludFYxAgAAAAmsAAAACa0AAAAJrgAAAAmvAAAACbAAAAAJsQAAAAmyAAAACbMAAAAJtAAAAAm1AAAACbYAAAAJtwAAAAm4AAAACbkAAAAJugAAAAm7AAAACbwAAAAJvQAAAAm+AAAACb8AAAAJwAAAAAnBAAAACcIAAAAJwwAAAAnEAAAACcUAAAAJxgAAAAnHAAAACcgAAAAJyQAAAAnKAAAACcsAAAAJzAAAAAnNAAAACc4AAAAJzwAAAAnQAAAACdEAAAAJ0gAAAAnTAAAACdQAAAAJ1QAAAAnWAAAACdcAAAAJ2AAAAAnZAAAACdoAAAAJ2wAAAAncAAAACd0AAAAJ3gAAAAnfAAAACeAAAAAJ4QAAAAniAAAACeMAAAAJ5AAAAAnlAAAACeYAAAAJ5wAAAAnoAAAACekAAAAJ6gAAAAnrAAAACewAAAAJ7QAAAAnuAAAACe8AAAAJ8AAAAAnxAAAACfIAAAAJ8wAAAAn0AAAACfUAAAAJ9gAAAAn3AAAACfgAAAAJ+QAAAAn6AAAACfsAAAAJ/AAAAAn9AAAACf4AAAAJ/wAAAAkAAQAACQEBAAAJAgEAAAkDAQAACQQBAAAJBQEAAAkGAQAACQcBAAAJCAEAAAkJAQAACQoBAAAJCwEAAAkMAQAACQ0BAAAJDgEAAAkPAQAACRABAAAJEQEAAAkSAQAACRMBAAAJFAEAAAkVAQAACRYBAAAJFwEAAAkYAQAACRkBAAAJGgEAAAkbAQAACRwBAAAJHQEAAAkeAQAACR8BAAAJIAEAAAkhAQAACSIBAAAJIwEAAAkkAQAACSUBAAANBgcdAAAAAAEAAACAAAAABApJbmtQb2ludFYxAgAAAAkmAQAACScBAAAJKAEAAAkpAQAACSoBAAAJKwEAAAksAQAACS0BAAAJLgEAAAkvAQAACTABAAAJMQEAAAkyAQAACTMBAAAJNAEAAAk1AQAACTYBAAAJNwEAAAk4AQAACTkBAAAJOgEAAAk7AQAACTwBAAAJPQEAAAk+AQAACT8BAAAJQAEAAAlBAQAACUIBAAAJQwEAAAlEAQAACUUBAAAJRgEAAAlHAQAACUgBAAAJSQEAAAlKAQAACUsBAAAJTAEAAAlNAQAACU4BAAAJTwEAAAlQAQAACVEBAAAJUgEAAAlTAQAACVQBAAAJVQEAAAlWAQAACVcBAAAJWAEAAAlZAQAACVoBAAAJWwEAAAlcAQAACV0BAAAJXgEAAAlfAQAACWABAAAJYQEAAAliAQAACWMBAAAJZAEAAAllAQAACWYBAAAJZwEAAAloAQAACWkBAAAJagEAAAlrAQAACWwBAAAJbQEAAAluAQAACW8BAAAJcAEAAAlxAQAACXIBAAAJcwEAAAl0AQAACXUBAAAJdgEAAAl3AQAACXgBAAAJeQEAAA0sBx8AAAAAAQAAAAABAAAECklua1BvaW50VjECAAAACXoBAAAJewEAAAl8AQAACX0BAAAJfgEAAAl/AQAACYABAAAJgQEAAAmCAQAACYMBAAAJhAEAAAmFAQAACYYBAAAJhwEAAAmIAQAACYkBAAAJigEAAAmLAQAACYwBAAAJjQEAAAmOAQAACY8BAAAJkAEAAAmRAQAACZIBAAAJkwEAAAmUAQAACZUBAAAJlgEAAAmXAQAACZgBAAAJmQEAAAmaAQAACZsBAAAJnAEAAAmdAQAACZ4BAAAJnwEAAAmgAQAACaEBAAAJogEAAAmjAQAACaQBAAAJpQEAAAmmAQAACacBAAAJqAEAAAmpAQAACaoBAAAJqwEAAAmsAQAACa0BAAAJrgEAAAmvAQAACbABAAAJsQEAAAmyAQAACbMBAAAJtAEAAAm1AQAACbYBAAAJtwEAAAm4AQAACbkBAAAJugEAAAm7AQAACbwBAAAJvQEAAAm+AQAACb8BAAAJwAEAAAnBAQAACcIBAAAJwwEAAAnEAQAACcUBAAAJxgEAAAnHAQAACcgBAAAJyQEAAAnKAQAACcsBAAAJzAEAAAnNAQAACc4BAAAJzwEAAAnQAQAACdEBAAAJ0gEAAAnTAQAACdQBAAAJ1QEAAAnWAQAACdcBAAAJ2AEAAAnZAQAACdoBAAAJ2wEAAAncAQAACd0BAAAJ3gEAAAnfAQAACeABAAAJ4QEAAAniAQAACeMBAAAJ5AEAAAnlAQAACeYBAAAJ5wEAAAnoAQAACekBAAAJ6gEAAAnrAQAACewBAAAJ7QEAAAnuAQAACe8BAAAJ8AEAAAnxAQAACfIBAAAJ8wEAAAn0AQAACfUBAAAJ9gEAAAn3AQAACfgBAAAJ+QEAAAn6AQAACfsBAAAJ/AEAAAn9AQAACf4BAAAJ/wEAAAkAAgAACQECAAAJAgIAAAkDAgAACQQCAAAJBQIAAAkGAgAACQcCAAAJCAIAAAkJAgAACQoCAAAJCwIAAAkMAgAACQ0CAAAJDgIAAAkPAgAACRACAAAJEQIAAAkSAgAACRMCAAAJFAIAAAkVAgAACRYCAAAJFwIAAAkYAgAACRkCAAAJGgIAAAkbAgAACRwCAAAJHQIAAAkeAgAACR8CAAAJIAIAAAkhAgAACSICAAAJIwIAAAkkAgAADVUHIQAAAAABAAAAAAEAAAQKSW5rUG9pbnRWMQIAAAAJJQIAAAkmAgAACScCAAAJKAIAAAkpAgAACSoCAAAJKwIAAAksAgAACS0CAAAJLgIAAAkvAgAACTACAAAJMQIAAAkyAgAACTMCAAAJNAIAAAk1AgAACTYCAAAJNwIAAAk4AgAACTkCAAAJOgIAAAk7AgAACTwCAAAJPQIAAAk+AgAACT8CAAAJQAIAAAlBAgAACUICAAAJQwIAAAlEAgAACUUCAAAJRgIAAAlHAgAACUgCAAAJSQIAAAlKAgAACUsCAAAJTAIAAAlNAgAACU4CAAAJTwIAAAlQAgAACVECAAAJUgIAAAlTAgAACVQCAAAJVQIAAAlWAgAACVcCAAAJWAIAAAlZAgAACVoCAAAJWwIAAAlcAgAACV0CAAAJXgIAAAlfAgAACWACAAAJYQIAAAliAgAACWMCAAAJZAIAAAllAgAACWYCAAAJZwIAAAloAgAACWkCAAAJagIAAAlrAgAACWwCAAAJbQIAAAluAgAACW8CAAAJcAIAAAlxAgAACXICAAAJcwIAAAl0AgAACXUCAAAJdgIAAAl3AgAACXgCAAAJeQIAAAl6AgAACXsCAAAJfAIAAAl9AgAACX4CAAAJfwIAAAmAAgAACYECAAAJggIAAAmDAgAACYQCAAAJhQIAAAmGAgAACYcCAAAJiAIAAAmJAgAACYoCAAAJiwIAAAmMAgAACY0CAAAJjgIAAAmPAgAACZACAAAJkQIAAAmSAgAACZMCAAAJlAIAAAmVAgAACZYCAAAJlwIAAAmYAgAACZkCAAAJmgIAAAmbAgAACZwCAAAJnQIAAAmeAgAACZ8CAAAJoAIAAAmhAgAACaICAAAJowIAAAmkAgAACaUCAAAJpgIAAAmnAgAACagCAAANfAUiAAAACklua1BvaW50VjEEAAAAAVgBWQ5QcmVzc3VyZUZhY3RvcglUaW1lU3RhbXAAAAAABgYLEAIAAABRpxH/zTzRP4BGtLe4KaE/AAA9PgAAAAAAAAAAASMAAAAiAAAAan6qlRIx0T+ARrS3uCmhPwCAgT4QAAAAAAAAAAEkAAAAIgAAAGp+qpUSMdE/IM/ebaNvoT8AgIk+EAAAAAAAAAABJQAAACIAAAAwtFC7Iy7RP4BGtLe4KaE/AACPPhAAAAAAAAAAASYAAAAiAAAAan6qlRIx0T+ARrS3uCmhPwAAkj4QAAAAAAAAAAEnAAAAIgAAAGp+qpUSMdE/4L2JAc7joD8AAJI+HwAAAAAAAAABKAAAACIAAACjSARwATTRP0A1X0vjnaA/AACUPh8AAAAAAAAAASkAAAAiAAAAGN23JN850T8AJArfDRKgPwAAlT4/AAAAAAAAAAEqAAAAIgAAAI1xa9m8P9E/gCVq5XAMnz8AgJM+PwAAAAAAAAABKwAAACIAAAAABh+OmkXRPwADwAzG9J0/AICSPj8AAAAAAAAAASwAAAAiAAAAdZrSQnhL0T+A4BU0G92cPwAAkj4/AAAAAAAAAAEtAAAAIgAAAOcuhvdVUdE/AL5rW3DFmz8AAJI+PwAAAAAAAAABLgAAACIAAADPV+1gEV3RP8CsFu+aOZs/AACTPj8AAAAAAAAAAS8AAAAiAAAAfbb6791l0T9AimwW8CGaPwCAkz5OAAAAAAAAAAEwAAAAIgAAAJ+puzOIdNE/AHkXqhqWmT8AgJo+TgAAAAAAAAABMQAAACIAAAD7ZtZRIYbRP8Bnwj1FCpk/AICdPl4AAAAAAAAAATIAAAAiAAAAHVqXlcuU0T+AVm3Rb36YPwCAoz5eAAAAAAAAAAEzAAAAIgAAALPhC45TqdE/QEUYZZrylz8AAKY+bQAAAAAAAAABNAAAACIAAABJaYCG273RP8Azw/jEZpc/AACsPn0AAAAAAAAAATUAAAAiAAAAF7tOWVLV0T+AIm6M79qWPwAArj59AAAAAAAAAAE2AAAAIgAAAFuh0OCm8tE/AADEs0TDlT8AALU+nAAAAAAAAAABNwAAACIAAAASHAYd2RXSP8DubkdvN5U/AAC4PpwAAAAAAAAAATgAAAAiAAAAPivvDek+0j9AzMRuxB+UPwCAvD6cAAAAAAAAAAE5AAAAIgAAAKIEMtnnatI/ALtvAu+Tkz8AgL4+nAAAAAAAAAABOgAAACIAAABDqM5+1ZnSP8CpGpYZCJM/AIDBPpwAAAAAAAAAATsAAAAiAAAAbbe3b+XC0j+AmMUpRHySPwAAwz6sAAAAAAAAAAE8AAAAIgAAANOQ+jrk7tI/QIdwvW7wkT8AgMQ+rAAAAAAAAAABPQAAACIAAAD/n+Mr9BfTPwB2G1GZZJE/AIDFPrwAAAAAAAAAAT4AAAAiAAAAY3km9/JD0z/AZMbkw9iQPwAAxz68AAAAAAAAAAE/AAAAIgAAAAIdw5zgctM/wGTG5MPYkD8AgMc+ywAAAAAAAAABQAAAACIAAADcirkcvaTTP8BkxuTD2JA/AIDGPssAAAAAAAAAAUEAAAAiAAAA78IJd4jZ0z/AZMbkw9iQPwAAxj7qAAAAAAAAAAFCAAAAIgAAAAL7WdFTDtQ/wGTG5MPYkD8AAMc+6gAAAAAAAAABQwAAACIAAADbaFBRMEDUP8BkxuTD2JA/AIDHPvoAAAAAAAAAAUQAAAAiAAAAegzt9h1v1D/AZMbkw9iQPwAAyT76AAAAAAAAAAFFAAAAIgAAAN/lL8Icm9Q/wGTG5MPYkD8AgMk++gAAAAAAAAABRgAAACIAAABFv3KNG8fUP4BTcXjuTJA/AADOPvoAAAAAAAAAAUcAAAAiAAAAcM5bfivw1D+AhDgYMoKPPwAA0D7+AAAAAAAAAAFIAAAAIgAAANWnnkkqHNU/AGKOP4dqjj8AANY+/gAAAAAAAAABSQAAACIAAAA7geEUKUjVPwAdOo4xO4w/AADYPg0BAAAAAAAAAUoAAAAiAAAA2SR+uhZ31T8A2OXc2wuKPwCA2j4NAQAAAAAAAAFLAAAAIgAAALKSdDrzqNU/AJORK4bchz8AgNs+HQEAAAAAAAABTAAAACIAAACNAGu6z9rVPwBOPXowrYU/AADePh0BAAAAAAAAAU0AAAAiAAAAZm5hOqwM1j8ACenI2n2DPwAA3z4tAQAAAAAAAAFOAAAAIgAAAAUS/t+ZO9Y/AMSUF4VOgT8AgOA+LQEAAAAAAAABTwAAACIAAABq60CrmGfWP4Ch6j7aNoA/AIDhPjwBAAAAAAAAAVAAAAAiAAAAlPopnKiQ1j8A/oDMXj5+PwAA5T48AQAAAAAAAAFRAAAAIgAAAIY/ubLJttY/ALksGwkPfD8AgOY+TAEAAAAAAAABUgAAACIAAAB4hEjJ6tzWPwB02Gmz33k/AIDoPkwBAAAAAAAAAVMAAAAiAAAApJMxuvoF1z8AdNhps995PwCA6T5bAQAAAAAAAAFUAAAAIgAAAAhtdIX5Mdc/AHTYabPfeT8AAOw+WwEAAAAAAAABVQAAACIAAACoEBEr52DXPwB02Gmz33k/AADtPmsBAAAAAAAAAVYAAAAiAAAAukhhhbKV1z8AdNhps995PwCA7T5rAQAAAAAAAAFXAAAAIgAAACIipFCxwdc/AHTYabPfeT8AAO4+awEAAAAAAAABWAAAACIAAAC+xUD2nvDXPwB02Gmz33k/AADuPnsBAAAAAAAAAVkAAAAiAAAAJp+DwZ0c2D8AdNhps995PwAA7j57AQAAAAAAAAFaAAAAIgAAAFCubLKtRdg/ALksGwkPfD8AAO4+igEAAAAAAAABWwAAACIAAAAIKaLu32jYPwD+gMxePn4/AADuPooBAAAAAAAAAVwAAAAiAAAAvqPXKhKM2D+Aoeo+2jaAPwAA7z6aAQAAAAAAAAFdAAAAIgAAAHYeDWdEr9g/AMSUF4VOgT8AgO8+mgEAAAAAAAABXgAAACIAAABoY5x9ZdXYP4DmPvAvZoI/AADxPrkBAAAAAAAAAV8AAAAiAAAAzDzfSGQB2T8ACenI2n2DPwCA8T65AQAAAAAAAAFgAAAAIgAAADIWIhRjLdk/gCuToYWVhD8AAPM+yQEAAAAAAAABYQAAACIAAADQub65UFzZPwBOPXowrYU/AIDzPskBAAAAAAAAAWIAAAAiAAAANpMBhU+I2T+AcOdS28SGPwCA8z7JAQAAAAAAAAFjAAAAIgAAAJ5sRFBOtNk/AJORK4bchz8AAPQ+yQEAAAAAAAABZAAAACIAAADGey1BXt3ZP4C1OwQx9Ig/AAD1PtgBAAAAAAAAAWUAAAAiAAAA8IoWMm4G2j8A2OXc2wuKPwCA9T7YAQAAAAAAAAFmAAAAIgAAAOTPpUiPLNo/ANjl3NsLij8AAPc+6AEAAAAAAAABZwAAACIAAADUFDVfsFLaPwDY5dzbC4o/AID3PugBAAAAAAAAAWgAAAAiAAAAxlnEddF42j8A2OXc2wuKPwAA+T4HAgAAAAAAAAFpAAAAIgAAAPBorWbhodo/ANjl3NsLij8AgPk+BwIAAAAAAAABagAAACIAAABYQvAx4M3aPwDY5dzbC4o/AID5PgcCAAAAAAAAAWsAAAAiAAAA9uWM18382j8A2OXc2wuKPwAA+j4XAgAAAAAAAAFsAAAAIgAAAFy/z6LMKNs/ANjl3NsLij8AgPg+FwIAAAAAAAABbQAAACIAAADAmBJuy1TbPwDY5dzbC4o/AAD4PhcCAAAAAAAAAW4AAAAiAAAA7Kf7Xtt92z+A+o+1hiOLPwAA+D4XAgAAAAAAAAFvAAAAIgAAAFKBPiraqds/AB06jjE7jD8AAPg+JwIAAAAAAAABcAAAACIAAABCxs1A+8/bP4A/5GbcUo0/AAD4PicCAAAAAAAAAXEAAAAiAAAA+kADfS3z2z8AYo4/h2qOPwAA+D42AgAAAAAAAAFyAAAAIgAAAOyFkpNOGdw/gIQ4GDKCjz8AAPk+NgIAAAAAAAABcwAAACIAAAAWlXuEXkLcP4BTcXjuTJA/AID5PlUCAAAAAAAAAXQAAAAiAAAAQqRkdW5r3D8AdhtRmWSRPwAA+z5VAgAAAAAAAAF1AAAAIgAAAOBHARtcmtw/gJjFKUR8kj8AgPs+ZQIAAAAAAAABdgAAACIAAACC653AScncPwC7bwLvk5M/AAD9PmUCAAAAAAAAAXcAAAAiAAAA5sTgi0j13D9AzMRuxB+UPwCA/T5lAgAAAAAAAAF4AAAAIgAAABDUyXxYHt0/wO5uR283lT8AgPw+ZQIAAAAAAAABeQAAACIAAAAEGVmTeUTdP0ARGSAaT5Y/AAD8PnUCAAAAAAAAAXoAAAAiAAAA9F3oqZpq3T/AM8P4xGaXPwAA/j51AgAAAAAAAAF7AAAAIgAAAK7YHebMjd0/QEUYZZrylz8AAP8+hAIAAAAAAAABfAAAACIAAAAqiflHEK7dP8Bnwj1FCpk/AEAAP4QCAAAAAAAAAX0AAAAiAAAAqDnVqVPO3T8AeReqGpaZPwDAAD+UAgAAAAAAAAF+AAAAIgAAAF60CuaF8d0/gJvBgsWtmj8AAAI/lAIAAAAAAAABfwAAACIAAABQ+Zn8phfeP8CsFu+aOZs/AIACP6QCAAAAAAAAAYAAAAAiAAAAfAiD7bZA3j8AvmtbcMWbPwBAAz+kAgAAAAAAAAGBAAAAIgAAAKQXbN7Gad4/QM/Ax0VRnD8AwAM/wwIAAAAAAAABggAAACIAAAAK8a6pxZXeP4DgFTQb3Zw/AIAEP8MCAAAAAAAAAYMAAAAiAAAAcMrxdMTB3j+A4BU0G92cPwDABD/SAgAAAAAAAAGEAAAAIgAAAJzZ2mXU6t4/gOAVNBvdnD8AgAU/0gIAAAAAAAABhQAAACIAAADI6MNW5BPfP4DgFTQb3Zw/AMAFP9ICAAAAAAAAAYYAAAAiAAAAui1TbQU63z+A4BU0G92cPwAABz/SAgAAAAAAAAGHAAAAIgAAAOQ8PF4VY98/QM/Ax0VRnD8AgAc/4gIAAAAAAAABiAAAACIAAADUgct0NonfPwC+a1twxZs/AAAJP+ICAAAAAAAAAYkAAAAiAAAAyMZai1ev3z/ArBbvmjmbPwCACT/iAgAAAAAAAAGKAAAAIgAAAPDVQ3xn2N8/wKwW75o5mz8AQAk/8gIAAAAAAAABiwAAACIAAACrV8MjMwLgP4CbwYLFrZo/AAAJP/ICAAAAAAAAAYwAAAAiAAAAX8RkiTIY4D+Am8GCxa2aPwAACj8BAwAAAAAAAAGNAAAAIgAAAC4WM1ypL+A/gJvBgsWtmj8AgAo/AQMAAAAAAAABjgAAACIAAAD9ZwEvIEfgP4CbwYLFrZo/AMAKPxYDAAAAAAAAAY8AAAAiAAAAsNSilB9d4D9AimwW8CGaPwAACz8WAwAAAAAAAAGQAAAAIgAAAEZcF42nceA/AHkXqhqWmT8AgAw/NQMAAAAAAAABkQAAACIAAAC+/l4YuITgPwB5F6oalpk/AEANPzUDAAAAAAAAAZIAAAAiAAAAGrx5NlGW4D8AeReqGpaZPwBADj81AwAAAAAAAAGTAAAAIgAAAHZ5lFTqp+A/wGfCPUUKmT8AwA4/RQMAAAAAAAABlAAAACIAAADSNq9yg7ngP4BWbdFvfpg/AIAPP0UDAAAAAAAAAZUAAAAiAAAAZ74jawvO4D9ARRhlmvKXPwDADz9FAwAAAAAAAAGWAAAAIgAAAN9ga/Yb4eA/QEUYZZrylz8AQA4/VAMAAAAAAAABlwAAACIAAAB16N/uo/XgP0BFGGWa8pc/AIANP1QDAAAAAAAAAZgAAAAiAAAA74onerQI4T9ARRhlmvKXPwAADT9kAwAAAAAAAAGZAAAAIgAAAGctbwXFG+E/gFZt0W9+mD8AAA0/ZAMAAAAAAAABmgAAACIAAADfz7aQ1S7hP8Bnwj1FCpk/AIANP3QDAAAAAAAAAZsAAAAiAAAAO43Rrm5A4T8AeReqGpaZPwDADT90AwAAAAAAAAGcAAAAIgAAAHplv1+QUOE/gJvBgsWtmj8AgA8/gwMAAAAAAAABnQAAACIAAACbWICjOl/hP8CsFu+aOZs/AEAQP4MDAAAAAAAAAZ4AAAAiAAAAvktB5+Rt4T9Az8DHRVGcPwBAET+jAwAAAAAAAAGfAAAAIgAAAMJZ1b0Xe+E/gOAVNBvdnD8AwBE/owMAAAAAAAABoAAAACIAAACrgjwn04bhP8DxaqDwaJ0/AIASP6MDAAAAAAAAAaEAAAAiAAAAdcZ2IxeR4T8AA8AMxvSdPwDAEj+jAwAAAAAAAAGiAAAAIgAAACMlhLLjmeE/QBQVeZuAnj8AgBM/owMAAAAAAAABowAAACIAAADQg5FBsKLhP4AlauVwDJ8/AMATP7IDAAAAAAAAAaQAAAAiAAAAYf1xYwWq4T/ANr9RRpifPwDAEz+yAwAAAAAAAAGlAAAAIgAAAPF2UoVaseE/wDa/UUaYnz8AABQ/wgMAAAAAAAABpgAAACIAAABmCwY6OLfhPwAkCt8NEqA/AMASP8IDAAAAAAAAAacAAAAiAAAAvbqMgZ674T8AJArfDRKgPwBAEj/RAwAAAAAAAAGoAAAAIgAAABVqE8kEwOE/oKw0lfhXoD8AwAk/0QMAAAAAAAABqQAAACIAAABsGZoQa8ThP0A1X0vjnaA/AAAGP9EDAAAAAAAAAaoAAAAiAAAApePz6lnH4T/gvYkBzuOgPwDAAz/hAwAAAAAAAAGrAAAAIgAAAN+tTcVIyuE/gEa0t7gpoT8AAAM/4QMAAAAAAAABrAAAACIAAACU7cCidETlP0AUFXmbgJ4/AAA9PgAAAAAAAAAAAa0AAAAiAAAAPD46Ww5A5T/ANr9RRpifPwCAgT4PAAAAAAAAAAGuAAAAIgAAADw+OlsOQOU/wDa/UUaYnz8AgIk+DwAAAAAAAAABrwAAACIAAABZI2fIhUHlP0AUFXmbgJ4/AACPPg8AAAAAAAAAAbAAAAAiAAAAWSNnyIVB5T9AFBV5m4CePwAAoD4PAAAAAAAAAAGxAAAAIgAAAHYIlDX9QuU/QBQVeZuAnj8AgKY+HwAAAAAAAAABsgAAACIAAACv0u0P7EXlPwADwAzG9J0/AACuPh8AAAAAAAAAAbMAAAAiAAAA6pxH6tpI5T/A8Wqg8GidPwCAsD4fAAAAAAAAAAG0AAAAIgAAAEFMzjFBTeU/QM/Ax0VRnD8AALY+LgAAAAAAAAABtQAAACIAAAC14IHmHlPlP4CbwYLFrZo/AAC4Pi4AAAAAAAAAAbYAAAAiAAAADJAILoVX5T8AeReqGpaZPwCAvD4+AAAAAAAAAAG3AAAAIgAAAIAkvOJiXeU/QEUYZZrylz8AgL4+PgAAAAAAAAABuAAAACIAAADzuG+XQGPlP4Aibozv2pY/AADGPj4AAAAAAAAAAbkAAAAiAAAAhDJQuZVq5T/A7m5HbzeVPwCAyT5OAAAAAAAAAAG6AAAAIgAAABWsMNvqceU/QMzEbsQflD8AgM4+TgAAAAAAAAABuwAAACIAAADDCj5qt3rlP8CpGpYZCJM/AIDQPl0AAAAAAAAAAbwAAAAiAAAAqjOl03KG5T8AdhtRmWSRPwAA1j5tAAAAAAAAAAG9AAAAIgAAAJJcDD0ukuU/gFNxeO5MkD8AANg+bQAAAAAAAAABvgAAACIAAACXaqATYZ/lPwBijj+Hao4/AIDcPm0AAAAAAAAAAb8AAAAiAAAAul1hVwuu5T8AHTqOMTuMPwCA3j59AAAAAAAAAAHAAAAAIgAAAPg1TwgtvuU/gPqPtYYjiz8AgOE+fQAAAAAAAAABwQAAACIAAAA3Dj25Ts7lP4D6j7WGI4s/AADjPowAAAAAAAAAAcIAAAAiAAAAduYqanDe5T+A+o+1hiOLPwCA4j6MAAAAAAAAAAHDAAAAIgAAANCjRYgJ8OU/AB06jjE7jD8AAOI+nAAAAAAAAAABxAAAACIAAABmK7qAkQTmP4A/5GbcUo0/AADlPpwAAAAAAAAAAcUAAAAiAAAAU2K1wH8d5j8AYo4/h2qOPwCA5j6rAAAAAAAAAAHGAAAAIgAAAHpjCttcOeY/gFNxeO5MkD8AgOg+qwAAAAAAAAABxwAAACIAAAC9SYxisVbmPwB2G1GZZJE/AIDpPrsAAAAAAAAAAcgAAAAiAAAA5ErhfI5y5j+AmMUpRHySPwCA6T67AAAAAAAAAAHJAAAAIgAAAApMNpdrjuY/ALtvAu+Tkz8AAOo+ywAAAAAAAAABygAAACIAAAAUaF5E0ajmP0DMxG7EH5Q/AADrPssAAAAAAAAAAcsAAAAiAAAAWE7gyyXG5j/A7m5HbzeVPwCA6z7qAAAAAAAAAAHMAAAAIgAAALgZj8Dx5OY/AADEs0TDlT8AAO8+6gAAAAAAAAABzQAAACIAAABwlMT8IwjnP0ARGSAaT5Y/AIDwPuoAAAAAAAAAAc4AAAAiAAAACSrNy94p5z+AIm6M79qWPwCA8z7qAAAAAAAAAAHPAAAAIgAAAKS/1ZqZS+c/QEUYZZrylz8AAPU++gAAAAAAAAAB0AAAACIAAAAicLH83GvnP8Bnwj1FCpk/AAD4PvoAAAAAAAAAAdEAAAAiAAAAgztg8aiK5z9AimwW8CGaPwAA+T4JAQAAAAAAAAHSAAAAIgAAABzRaMBjrOc/gJvBgsWtmj8AgPk+CQEAAAAAAAAB0wAAACIAAADVS578lc/nP8CsFu+aOZs/AAD6PigBAAAAAAAAAdQAAAAiAAAAqasApj/05z9Az8DHRVGcPwAA+j4oAQAAAAAAAAHVAAAAIgAAAGAmNuJxF+g/gOAVNBvdnD8AAPo+KAEAAAAAAAAB1gAAACIAAAD7uz6xLDnoP8DxaqDwaJ0/AAD7PigBAAAAAAAAAdcAAAAiAAAAlFFHgOda6D8AA8AMxvSdPwCA+z44AQAAAAAAAAHYAAAAIgAAABICI+Iqe+g/QBQVeZuAnj8AgPs+OAEAAAAAAAAB2QAAACIAAADKfFgeXZ7oP4AlauVwDJ8/AAD8PlcBAAAAAAAAAdoAAAAiAAAAgfeNWo/B6D/ANr9RRpifPwAA/T5XAQAAAAAAAAHbAAAAIgAAADlyw5bB5Og/wDa/UUaYnz8AgP0+VwEAAAAAAAAB3AAAACIAAADSB8xlfAbpP8A2v1FGmJ8/AID9PmcBAAAAAAAAAd0AAAAiAAAAULinx78m6T/ANr9RRpifPwAA/j5nAQAAAAAAAAHeAAAAIgAAALKDVryLRek/wDa/UUaYnz8AAAA/ZwEAAAAAAAAB3wAAACIAAAAuNDIez2XpP8A2v1FGmJ8/AIAAP3cBAAAAAAAAAeAAAAAiAAAA5a5nWgGJ6T/ANr9RRpifPwDAAD93AQAAAAAAAAHhAAAAIgAAALoOygOrrek/gCVq5XAMnz8AAAE/dwEAAAAAAAAB4gAAACIAAAByif8/3dDpP0AUFXmbgJ4/AIABP4YBAAAAAAAAAeMAAAAiAAAA8DnboSDx6T8AA8AMxvSdPwDAAT+GAQAAAAAAAAHkAAAAIgAAAFAFipbsD+o/wPFqoPBonT8AAAM/lgEAAAAAAAAB5QAAACIAAACU6wseQS3qP4DgFTQb3Zw/AIADP5YBAAAAAAAAAeYAAAAiAAAA19GNpZVK6j9Az8DHRVGcPwDAAz+pAQAAAAAAAAHnAAAAIgAAADedPJphaeo/AL5rW3DFmz8AAAQ/qQEAAAAAAAAB6AAAACIAAAC0TRj8pInqPwC+a1twxZs/AAAEP7kBAAAAAAAAAekAAAAiAAAAFRnH8HCo6j8AvmtbcMWbPwAABD+5AQAAAAAAAAHqAAAAIgAAAJPJolK0yOo/AL5rW3DFmz8AgAQ/yQEAAAAAAAAB6wAAACIAAADXryTaCObqP8CsFu+aOZs/AMAEP8kBAAAAAAAAAewAAAAiAAAA4MtMh24A6z/ArBbvmjmbPwCABT/YAQAAAAAAAAHtAAAAIgAAAM0CSMdcGes/wKwW75o5mz8AwAU/2AEAAAAAAAAB7gAAACIAAAC5OUMHSzLrP8CsFu+aOZs/AEAFP/gBAAAAAAAAAe8AAAAiAAAAwlVrtLBM6z/ArBbvmjmbPwAABT/4AQAAAAAAAAHwAAAAIgAAAOlWwM6NaOs/AL5rW3DFmz8AgAU/+AEAAAAAAAAB8QAAACIAAAARWBXpaoTrP0DPwMdFUZw/AMAFP/gBAAAAAAAAAfIAAAAiAAAAGXQ9ltCe6z+A4BU0G92cPwCABj8HAgAAAAAAAAHzAAAAIgAAACOQZUM2ues/wPFqoPBonT8AwAY/BwIAAAAAAAAB9AAAACIAAADx4TMWrdDrPwADwAzG9J0/AIAHPwcCAAAAAAAAAfUAAAAiAAAAwTMC6SPo6z9AFBV5m4CePwDABz8XAgAAAAAAAAH2AAAAIgAAAJGF0Lua/+s/QBQVeZuAnj8AwAc/FwIAAAAAAAAB9wAAACIAAABh156OERfsP0AUFXmbgJ4/AAAIPyYCAAAAAAAAAfgAAAAiAAAATQ6azv8v7D9AFBV5m4CePwCACD8mAgAAAAAAAAH5AAAAIgAAAHUP7+jcS+w/QBQVeZuAnj8AwAg/NgIAAAAAAAAB+gAAACIAAACbEEQDumfsP0AUFXmbgJ4/AMAIPzYCAAAAAAAAAfsAAAAiAAAAwRGZHZeD7D8AA8AMxvSdPwAACT9GAgAAAAAAAAH8AAAAIgAAAK9IlF2FnOw/AAPADMb0nT8AAAk/RgIAAAAAAAAB/QAAACIAAACbf4+dc7XsPwADwAzG9J0/AAAJP1UCAAAAAAAAAf4AAAAiAAAAadFdcOrM7D8AA8AMxvSdPwAACT9VAgAAAAAAAAH/AAAAIgAAAB0+/9Xp4uw/AAPADMb0nT8AAAk/ZQIAAAAAAAABAAEAACIAAADtj82oYPrsPwADwAzG9J0/AAAJP2UCAAAAAAAAAQEBAAAiAAAA9av1VcYU7T/A8Wqg8GidPwAACT+EAgAAAAAAAAECAQAAIgAAAP/HHQMsL+0/wPFqoPBonT8AgAk/hAIAAAAAAAABAwEAACIAAABDrp+KgEztP4DgFTQb3Zw/AMAJP5QCAAAAAAAAAQQBAAAiAAAATcrHN+Zm7T9Az8DHRVGcPwBACT+UAgAAAAAAAAEFAQAAIgAAADkBw3fUf+0/AL5rW3DFmz8AAAk/lAIAAAAAAAABBgEAACIAAAAJU5FKS5ftP8CsFu+aOZs/AAAKP5QCAAAAAAAAAQcBAAAiAAAA2aRfHcKu7T/ArBbvmjmbPwCACj+jAgAAAAAAAAEIAQAAIgAAAKn2LfA4xu0/wKwW75o5mz8AwAo/owIAAAAAAAABCQEAACIAAACVLSkwJ9/tP8CsFu+aOZs/AAALP7MCAAAAAAAAAQoBAAAiAAAAnUlR3Yz57T/ArBbvmjmbPwAADD+zAgAAAAAAAAELAQAAIgAAAKdleYryE+4/wKwW75o5mz8AgAw/wwIAAAAAAAABDAEAACIAAACxgaE3WC7uP8CsFu+aOZs/AMAMP8MCAAAAAAAAAQ0BAAAiAAAAnbicd0ZH7j/ArBbvmjmbPwAADT/DAgAAAAAAAAEOAQAAIgAAAG0Ka0q9Xu4/wKwW75o5mz8AgA0/0gIAAAAAAAABDwEAACIAAABZQWaKq3fuP8CsFu+aOZs/AMANP9ICAAAAAAAAARABAAAiAAAAKZM0XSKP7j/ArBbvmjmbPwBADT/iAgAAAAAAAAERAQAAIgAAAPnkAjCZpu4/gJvBgsWtmj8AAA0/4gIAAAAAAAABEgEAACIAAADnG/5vh7/uP4CbwYLFrZo/AAANP/ICAAAAAAAAARMBAAAiAAAAf7EGP0Lh7j8AeReqGpaZPwAADT/yAgAAAAAAAAEUAQAAIgAAAP1h4qCFAe8/wGfCPUUKmT8AAA4/AQMAAAAAAAABFQEAACIAAABfLZGVUSDvP4BWbdFvfpg/AIAOPwEDAAAAAAAAARYBAAAiAAAAhS7mry487z/AM8P4xGaXPwDADj8RAwAAAAAAAAEXAQAAIgAAAI1KDl2UVu8/gCJujO/alj8AAA8/EQMAAAAAAAABGAEAACIAAABBt6/Ck2zvPwAAxLNEw5U/AAAPPyADAAAAAAAAARkBAAAiAAAAnXTK4Cx+7z+A3RnbmauUPwAADz8gAwAAAAAAAAEaAQAAIgAAAL1niyTXjO8/QMzEbsQflD8AgA8/MAMAAAAAAAABGwEAACIAAADhWkxogZvvPwC7bwLvk5M/AMAPPzADAAAAAAAAARwBAAAiAAAAyYOz0Tyn7z/AqRqWGQiTPwCAED9AAwAAAAAAAAEdAQAAIgAAAJPH7c2Ase8/gJjFKUR8kj8AwBA/QAMAAAAAAAABHgEAACIAAAAlQc7v1bjvP0CHcL1u8JE/AMAPP08DAAAAAAAAAR8BAAAiAAAAs7quESvA7z8AdhtRmWSRPwBADz9PAwAAAAAAAAEgAQAAIgAAAO2ECOwZw+8/wGTG5MPYkD8AAAk/XwMAAAAAAAABIQEAACIAAADthAjsGcPvP8BkxuTD2JA/AAAGP18DAAAAAAAAASIBAAAiAAAA7YQI7BnD7z/AZMbkw9iQPwAAyD5vAwAAAAAAAAEjAQAAIgAAALO6rhErwO8/wGTG5MPYkD8AgKk+bwMAAAAAAAABJAEAACIAAAAFXKGCXrfvP0CHcL1u8JE/AACZPn4DAAAAAAAAASUBAAAiAAAA/00NrCuq7z+AmMUpRHySPwCAkz5+AwAAAAAAAAEmAQAAIgAAACSpvtav/eg/cCLsw6wezD8AAC4+AAAAAAAAAAABJwEAACIAAACVL960WvboP5jEdnEnMMw/AABuPg8AAAAAAAAAASgBAAAiAAAAeEqxR+P06D/AZgEfokHMPwAAfT4PAAAAAAAAAAEpAQAAIgAAAFplhNpr8+g/wGYBH6JBzD8AgIM+DwAAAAAAAAABKgEAACIAAABaZYTaa/PoP8BmAR+iQcw/AICPPg8AAAAAAAAAASsBAAAiAAAAWmWE2mvz6D/AZgEfokHMPwAAlD4fAAAAAAAAAAEsAQAAIgAAAFplhNpr8+g/mMR2cScwzD8AgJs+HwAAAAAAAAABLQEAACIAAABaZYTaa/PoP3Ai7MOsHsw/AACePh8AAAAAAAAAAS4BAAAiAAAAWmWE2mvz6D9IgGEWMg3MPwCAoj4fAAAAAAAAAAEvAQAAIgAAAFplhNpr8+g/IN7WaLf7yz8AgKQ+LwAAAAAAAAABMAEAACIAAABaZYTaa/PoP/g7TLs86ss/AICnPi8AAAAAAAAAATEBAAAiAAAAeEqxR+P06D/QmcENwtjLPwAAqT4vAAAAAAAAAAEyAQAAIgAAAJUv3rRa9ug/qPc2YEfHyz8AgLM+LwAAAAAAAAABMwEAACIAAADP+TePSfnoP4BVrLLMtcs/AAC4Pj4AAAAAAAAAATQBAAAiAAAAJKm+1q/96D9YsyEFUqTLPwCAwD4+AAAAAAAAAAE1AQAAIgAAAJk9couNA+k/MBGXV9eSyz8AAMQ+XQAAAAAAAAABNgEAACIAAAApt1Kt4grpPwhvDKpcgcs/AADLPl0AAAAAAAAAATcBAAAiAAAA9fqMqSYV6T/gzIH84W/LPwAAzj5tAAAAAAAAAAE4AQAAIgAAAL8+x6VqH+k/uCr3Tmdeyz8AgNE+bQAAAAAAAAABOQEAACIAAADFTFt8nSzpP5CIbKHsTMs/AADTPn0AAAAAAAAAAToBAAAiAAAAyVrvUtA56T9o5uHzcTvLPwAA1j6MAAAAAAAAAAE7AQAAIgAAAAgz3QPySek/aObh83E7yz8AANc+jAAAAAAAAAABPAEAACIAAABHC8u0E1rpP2jm4fNxO8s/AIDYPowAAAAAAAAAAT0BAAAiAAAAocjl0qxr6T9o5uHzcTvLPwCA2T6cAAAAAAAAAAE+AQAAIgAAAFU1hzisgek/aObh83E7yz8AgNk+nAAAAAAAAAABPwEAACIAAAAkh1ULI5npP2jm4fNxO8s/AADaPqwAAAAAAAAAAUABAAAiAAAAS4iqJQC16T9o5uHzcTvLPwAA2j6sAAAAAAAAAAFBAQAAIgAAAI9uLK1U0uk/aObh83E7yz8AANo+uwAAAAAAAAABQgEAACIAAADwOduhIPHpP2jm4fNxO8s/AADaPrsAAAAAAAAAAUMBAAAiAAAAMiBdKXUO6j9o5uHzcTvLPwAA2j7LAAAAAAAAAAFEAQAAIgAAAHYG37DJK+o/kIhsoexMyz8AANs+ywAAAAAAAAABRQEAACIAAADX0Y2llUrqP5CIbKHsTMs/AIDbPtoAAAAAAAAAAUYBAAAiAAAAVIJpB9lq6j+QiGyh7EzLPwCA2z7aAAAAAAAAAAFHAQAAIgAAAAv9nkMLjuo/kIhsoexMyz8AANw+6gAAAAAAAAABSAEAACIAAACmkqcSxq/qP5CIbKHsTMs/AADePuoAAAAAAAAAAUkBAAAiAAAAXQ3dTvjS6j+QiGyh7EzLPwAA3z76AAAAAAAAAAFKAQAAIgAAAL/Yi0PE8eo/kIhsoexMyz8AgN8++gAAAAAAAAABSwEAACIAAAA7iWelBxLrP5CIbKHsTMs/AADgPgkBAAAAAAAAAUwBAAAiAAAA8gOd4Tk16z+QiGyh7EzLPwAA4T4JAQAAAAAAAAFNAQAAIgAAAAEuWWXSXOs/kIhsoexMyz8AgOE+GQEAAAAAAAABTgEAACIAAAARWBXpaoTrP0BEV0b3Kcs/AIDhPhkBAAAAAAAAAU8BAAAiAAAAAZ2k/4uq6z8YosyYfBjLPwAA4j4pAQAAAAAAAAFQAQAAIgAAALkX2ju+zes/GKLMmHwYyz8AAOI+KQEAAAAAAAABUQEAACIAAACNdzzlZ/LrP/D/QesBB8s/AADiPjgBAAAAAAAAAVIBAAAiAAAAm6H4aAAa7D/IXbc9h/XKPwAA4j44AQAAAAAAAAFTAQAAIgAAAKnLtOyYQew/yF23PYf1yj8AAOI+SAEAAAAAAAABVAEAACIAAACbEEQDumfsP6C7LJAM5Mo/AADiPkgBAAAAAAAAAVUBAAAiAAAAb3CmrGOM7D+guyyQDOTKPwAA4j5nAQAAAAAAAAFWAQAAIgAAAM87VaEvq+w/oLsskAzkyj8AAOQ+ZwEAAAAAAAABVwEAACIAAABN7DADc8vsP6C7LJAM5Mo/AADlPncBAAAAAAAAAVgBAAAiAAAABWdmP6Xu7D+guyyQDOTKPwCA5j53AQAAAAAAAAFZAQAAIgAAAIMXQqHoDu0/8P9B6wEHyz8AgOc+dwEAAAAAAAABWgEAACIAAABXd6RKkjPtPxiizJh8GMs/AIDmPncBAAAAAAAAAVsBAAAiAAAADfLZhsRW7T+QiGyh7EzLPwAA5j6GAQAAAAAAAAFcAQAAIgAAAONRPDBue+0/CG8MqlyByz8AAOY+hgEAAAAAAAABXQEAACIAAAB950T/KJ3tP4BVrLLMtcs/AADmPpYBAAAAAAAAAV4BAAAiAAAAwc3Ghn267T/QmcENwtjLPwAA5z6WAQAAAAAAAAFfAQAAIgAAAD9+oujA2u0/IN7WaLf7yz8AgOc+pgEAAAAAAAABYAEAACIAAAD1+Nck8/3tP3Ai7MOsHsw/AIDkPqYBAAAAAAAAAWEBAAAiAAAArXMNYSUh7j/AZgEfokHMPwAA4z61AQAAAAAAAAFiAQAAIgAAANN0YnsCPe4/6AiMzBxTzD8AAOM+tQEAAAAAAAABYwEAACIAAAAVW+QCV1ruP0BNoScSdsw/AIDjPsUBAAAAAAAAAWQBAAAiAAAAPVw5HTR27j9ATaEnEnbMPwAA5j7FAQAAAAAAAAFlAQAAIgAAAGNdjjcRku4/aO8r1YyHzD8AAOc+1AEAAAAAAAABZgEAACIAAABtebbkdqzuP2jvK9WMh8w/AIDnPtQBAAAAAAAAAWcBAAAiAAAAd5XekdzG7j+QkbaCB5nMPwAA6D7kAQAAAAAAAAFoAQAAIgAAAGXM2dHK3+4/uDNBMIKqzD8AgOM+5AEAAAAAAAABaQEAACIAAABr6AF/MPruP+DVy938u8w/AIDhPvQBAAAAAAAAAWoBAAAiAAAAWR/9vh4T7z8IeFaLd83MPwAA4D70AQAAAAAAAAFrAQAAIgAAAClxy5GVKu8/CHhWi3fNzD8AAOA+9AEAAAAAAAABbAEAACIAAAC/+D+KHT/vPzAa4Tjy3sw/AIDePgMCAAAAAAAAAW0BAAAiAAAAVYC0gqVT7z9YvGvmbPDMPwAA3j4DAgAAAAAAAAFuAQAAIgAAAK89z6A+Ze8/WLxr5mzwzD8AAN4+AwIAAAAAAAABbwEAACIAAADvFb1RYHXvP4Be9pPnAc0/AADePhMCAAAAAAAAAXABAAAiAAAALe6qAoKF7z+AXvaT5wHNPwAA3j4TAgAAAAAAAAFxAQAAIgAAAE/ha0YslO8/qACBQWITzT8AAN4+IwIAAAAAAAABcgEAACIAAABx1CyK1qLvP6gAgUFiE80/AIDcPiMCAAAAAAAAAXMBAAAiAAAAk8ftzYCx7z/Qogvv3CTNPwAA3D4yAgAAAAAAAAF0AQAAIgAAALO6rhErwO8/0KIL79wkzT8AANM+MgIAAAAAAAABdQEAACIAAAC5yELoXc3vP9CiC+/cJM0/AADPPkICAAAAAAAAAXYBAAAiAAAAofGpURnZ7z/Qogvv3CTNPwAAmz5CAgAAAAAAAAF3AQAAIgAAAGs15E1d4+8/0KIL79wkzT8AAIQ+UQIAAAAAAAABeAEAACIAAAAZlPHcKezvP6gAgUFiE80/AABtPlECAAAAAAAAAXkBAAAiAAAAcUN4JJDw7z9YvGvmbPDMPwAAZD5xAgAAAAAAAAF6AQAAIgAAAIASIv7p+3E/0q7UeJwH7z8AAFU+AAAAAAAAAAABewEAACIAAABAzpR1jJFvP0gGcs09A+8/AACSPhAAAAAAAAAAAXwBAAAiAAAAQLGvSB8abj9IBnLNPQPvPwCAmj4QAAAAAAAAAAF9AQAAIgAAAECxr0gfGm4/SAZyzT0D7z8AAKE+EAAAAAAAAAABfgEAACIAAABAsa9IHxpuP0gGcs09A+8/AACkPh8AAAAAAAAAAX8BAAAiAAAAQJTKG7KibD9IBnLNPQPvPwAApD4fAAAAAAAAAAGAAQAAIgAAAECUyhuyomw/SAZyzT0D7z8AAKQ+HwAAAAAAAAABgQEAACIAAABAd+XuRCtrP0gGcs09A+8/AACkPh8AAAAAAAAAAYIBAAAiAAAAQFoAwtezaT9IBnLNPQPvPwAApj4vAAAAAAAAAAGDAQAAIgAAAEA9G5VqPGg/SAZyzT0D7z8AAKc+LwAAAAAAAAABhAEAACIAAACAA1E7kE1lP0gGcs09A+8/AICxPi8AAAAAAAAAAYUBAAAiAAAAQOZrDiPWYz9IBnLNPQPvPwAAtj4vAAAAAAAAAAGGAQAAIgAAAIDJhuG1XmI/SAZyzT0D7z8AgMA+PwAAAAAAAAABhwEAACIAAACArKG0SOdgP0gGcs09A+8/AADFPj8AAAAAAAAAAYgBAAAiAAAAgB55D7ffXj9IBnLNPQPvPwCAzT5OAAAAAAAAAAGJAQAAIgAAAIAeeQ+3314/SAZyzT0D7z8AgNE+TgAAAAAAAAABigEAACIAAACAHnkPt99eP0gGcs09A+8/AIDVPk4AAAAAAAAAAYsBAAAiAAAAgB55D7ffXj9IBnLNPQPvPwAA1z5OAAAAAAAAAAGMAQAAIgAAAIAeeQ+3314/vl0PIt/+7j8AgNg+TgAAAAAAAAABjQEAACIAAACArKG0SOdgP75dDyLf/u4/AIDZPk4AAAAAAAAAAY4BAAAiAAAAQOZrDiPWYz80tax2gPruPwAA2z5eAAAAAAAAAAGPAQAAIgAAAEA9G5VqPGg/qgxKyyH27j8AgNs+XgAAAAAAAAABkAEAACIAAABAd+XuRCtrP6oMSssh9u4/AIDbPl4AAAAAAAAAAZEBAAAiAAAAgPU80XyEcD8gZOcfw/HuPwAA3D6cAAAAAAAAAAGSAQAAIgAAAIAvBytXc3M/IGTnH8Px7j8AAN0+rAAAAAAAAAABkwEAACIAAADg90Mb6B13P5a7hHRk7e4/AIDdPqwAAAAAAAAAAZQBAAAiAAAAAE/zoS+Eez8MEyLJBenuPwAA4D68AAAAAAAAAAGVAQAAIgAAADCait8WU4A/gmq/Hafk7j8AAOE+ywAAAAAAAAABlgEAACIAAAAg1FQ58UGDP/jBXHJI4O4/AADnPssAAAAAAAAAAZcBAAAiAAAAkJyRKYLshj9uGfrG6dvuPwAA6j7LAAAAAAAAAAGYAQAAIgAAAABlzhkTl4o/5HCXG4vX7j8AgOs+2wAAAAAAAAABmQEAACIAAADwu32gWv2OP1rINHAs0+4/AADsPtsAAAAAAAAAAZoBAAAiAAAAcImWE9GxkT/QH9LEzc7uPwAA7T7qAAAAAAAAAAGbAQAAIgAAAIDYinziE5Q/RndvGW/K7j8AgO0+6gAAAAAAAAABnAEAACIAAAAAhOI/BkeWP7zODG4Qxu4/AIDtPvoAAAAAAAAAAZ0BAAAiAAAAcC86Ayp6mD+8zgxuEMbuPwAA7j76AAAAAAAAAAGeAQAAIgAAAFA39SBgfpo/MiaqwrHB7j8AAO4+GQEAAAAAAAABnwEAACIAAAAgP7A+loKcPzImqsKxwe4/AADuPhkBAAAAAAAAAaABAAAiAAAAkOoHArq1nj+ofUcXU73uPwCA7D4ZAQAAAAAAAAGhAQAAIgAAAAzLr+JudKA/HtXka/S47j8AAOw+GQEAAAAAAAABogEAACIAAACQ8imXd6WhP5QsgsCVtO4/AADuPikBAAAAAAAAAaMBAAAiAAAAIBqkS4DWoj+ULILAlbTuPwAA7z4pAQAAAAAAAAGkAQAAIgAAAHiT7NL/HqQ/CoQfFTew7j8AgO4+OQEAAAAAAAABpQEAACIAAACgXgMt9n6lPwqEHxU3sO4/AADuPjkBAAAAAAAAAaYBAAAiAAAAANhLtHXHpj8KhB8VN7DuPwAA7j5IAQAAAAAAAAGnAQAAIgAAACSjYg5sJ6g/gNu8adir7j8AAO4+SAEAAAAAAAABqAEAACIAAAC0ytzCdFipP4DbvGnYq+4/AADuPlgBAAAAAAAAAakBAAAiAAAAbKCIpAZyqj/2Mlq+eafuPwAA7j5YAQAAAAAAAAGqAQAAIgAAACR2NIaYi6s/bIr3Ehuj7j8AAO8+WAEAAAAAAAABqwEAACIAAAAM+hGVs42sP2yK9xIbo+4/AIDvPmcBAAAAAAAAAawBAAAiAAAA0M+9dkWnrT/i4ZRnvJ7uPwCA7z5nAQAAAAAAAAGtAQAAIgAAAISlaVjXwK4/WDkyvF2a7j8AAPA+hgEAAAAAAAABrgEAACIAAAAUzeMM4PGvP1g5Mrxdmu4/AIDuPoYBAAAAAAAAAa8BAAAiAAAATvquYHSRsD9YOTK8XZruPwAA7j6WAQAAAAAAAAGwAQAAIgAAAPo2UyS0NbE/WDkyvF2a7j8AAO4+lgEAAAAAAAABsQEAACIAAACoc/fn89mxP1g5Mrxdmu4/AADuPqUBAAAAAAAAAbIBAAAiAAAAVrCbqzN+sj9YOTK8XZruPwAA7j6lAQAAAAAAAAGzAQAAIgAAAB7E2AW4FrM/4uGUZ7ye7j8AAO4+tQEAAAAAAAABtAEAACIAAADg1xVgPK+zP+LhlGe8nu4/AADuPrUBAAAAAAAAAbUBAAAiAAAAwMLrUAU8tD/i4ZRnvJ7uPwAA7j7FAQAAAAAAAAG2AQAAIgAAALaEWtgSvbQ/4uGUZ7ye7j8AAO8+xQEAAAAAAAABtwEAACIAAADEHWL2ZDK1P+LhlGe8nu4/AIDvPtQBAAAAAAAAAbgBAAAiAAAAut/QfXKztT/i4ZRnvJ7uPwAA8j7UAQAAAAAAAAG5AQAAIgAAAK6hPwWANLY/WDkyvF2a7j8AAPM+5AEAAAAAAAABugEAACIAAACmY66MjbW2P1g5Mrxdmu4/AID0PuQBAAAAAAAAAbsBAAAiAAAAgk6EfVZCtz9YOTK8XZruPwCA9T7zAQAAAAAAAAG8AQAAIgAAAC6LKEGW5rc/WDkyvF2a7j8AAPc+8wEAAAAAAAABvQEAACIAAAD2nmWbGn+4P1g5Mrxdmu4/AID3PgMCAAAAAAAAAb4BAAAiAAAAuLKi9Z4XuT9YOTK8XZruPwAA+T4DAgAAAAAAAAG/AQAAIgAAAIDG308jsLk/4uGUZ7ye7j8AgPk+EwIAAAAAAAABwAEAACIAAABcsbVA7Dy6P2yK9xIbo+4/AID5PhMCAAAAAAAAAcEBAAAiAAAAPpyLMbXJuj9sivcSG6PuPwAA+j4iAgAAAAAAAAHCAQAAIgAAADRe+rjCSrs/9jJavnmn7j8AgPg+IgIAAAAAAAABwwEAACIAAAAoIGlA0Mu7P/YyWr55p+4/AAD4PjICAAAAAAAAAcQBAAAiAAAAHOLXx91MvD/2Mlq+eafuPwAA+T4yAgAAAAAAAAHFAQAAIgAAABCkRk/rzbw/9jJavnmn7j8AgPk+UQIAAAAAAAABxgEAACIAAAAIZrXW+E69P/YyWr55p+4/AID5PlECAAAAAAAAAccBAAAiAAAA6FCLx8HbvT/2Mlq+eafuPwAA+j5RAgAAAAAAAAHIAQAAIgAAAMQ7YbiKaL4/9jJavnmn7j8AAPs+UQIAAAAAAAAByQEAACIAAACMT54SDwG/P/YyWr55p+4/AID7PlECAAAAAAAAAcoBAAAiAAAATGPbbJOZvz9sivcSG6PuPwCA+z5hAgAAAAAAAAHLAQAAIgAAAIo7jOMLGcA/bIr3Ehuj7j8AAPw+YQIAAAAAAAABzAEAACIAAABsxaoQTmXAP2yK9xIbo+4/AAD9PoACAAAAAAAAAc0BAAAiAAAAUE/JPZCxwD/i4ZRnvJ7uPwCA/T6AAgAAAAAAAAHOAQAAIgAAADTZ52rS/cA/4uGUZ7ye7j8AgPs+gAIAAAAAAAABzwEAACIAAACizlLjNkTBP+LhlGe8nu4/AID6PoACAAAAAAAAAdABAAAiAAAAKJtW8t9+wT/i4ZRnvJ7uPwAA+z6QAgAAAAAAAAHRAQAAIgAAALBnWgGJucE/4uGUZ7ye7j8AgPs+kAIAAAAAAAAB0gEAACIAAAA4NF4QMvTBP+LhlGe8nu4/AID7Pp8CAAAAAAAAAdMBAAAiAAAAMpUV1Lg0wj9YOTK8XZruPwAA/D6fAgAAAAAAAAHUAQAAIgAAACz2zJc/dcI/WDkyvF2a7j8AAP0+vwIAAAAAAAAB1QEAACIAAAAoV4RbxrXCP1g5Mrxdmu4/AID9Pr8CAAAAAAAAAdYBAAAiAAAAlkzv0yr8wj/i4ZRnvJ7uPwCA/T6/AgAAAAAAAAHXAQAAIgAAAARCWkyPQsM/bIr3Ehuj7j8AAP4+vwIAAAAAAAAB2AEAACIAAAAAoxEQFoPDP/YyWr55p+4/AID8Ps4CAAAAAAAAAdkBAAAiAAAAbph8iHrJwz8KhB8VN7DuPwAA/D7OAgAAAAAAAAHaAQAAIgAAAGr5M0wBCsQ/HtXka/S47j8AAPw+3gIAAAAAAAAB2wEAACIAAABkWusPiErEPzImqsKxwe4/AAD8Pt4CAAAAAAAAAdwBAAAiAAAA7CbvHjGFxD9Gd28Zb8ruPwAA/D79AgAAAAAAAAHdAQAAIgAAAP5eP3n8ucQ/Wsg0cCzT7j8AAPw+/QIAAAAAAAAB3gEAACIAAAASl4/Tx+7EP24Z+sbp2+4/AAD8Pg0DAAAAAAAAAd8BAAAiAAAAsDosebUdxT+Car8dp+TuPwAA/D4NAwAAAAAAAAHgAQAAIgAAAE7eyB6jTMU/lruEdGTt7j8AAPw+DQMAAAAAAAAB4QEAACIAAABkFhl5boHFP6oMSssh9u4/AAD8Pg0DAAAAAAAAAeIBAAAiAAAAdE5p0zm2xT++XQ8i3/7uPwAA/T4NAwAAAAAAAAHjAQAAIgAAAP4abeLi8MU/SAZyzT0D7z8AgP0+HAMAAAAAAAAB5AEAACIAAACE53DxiyvGP1xXNyT7C+8/AID8PhwDAAAAAAAAAeUBAAAiAAAA8tzbafBxxj/m/5nPWRDvPwAA/D48AwAAAAAAAAHmAQAAIgAAAGLSRuJUuMY/cKj8ergU7z8AAP0+PAMAAAAAAAAB5wEAACIAAADQx7Fauf7GP/pQXyYXGe8/AID9PksDAAAAAAAAAegBAAAiAAAAPr0c0x1Fxz/6UF8mFxnvPwCA/D5LAwAAAAAAAAHpAQAAIgAAAK6yh0uCi8c/hPnB0XUd7z8AAPw+SwMAAAAAAAAB6gEAACIAAAA2f4taK8bHP4T5wdF1He8/AAD9PksDAAAAAAAAAesBAAAiAAAApnT20o8MyD+E+cHRdR3vPwCA/T5bAwAAAAAAAAHsAQAAIgAAACxB+uE4R8g/hPnB0XUd7z8AgP0+WwMAAAAAAAAB7QEAACIAAAC0Df7w4YHIP4T5wdF1He8/AAD+PmoDAAAAAAAAAe4BAAAiAAAAUrGals+wyD+E+cHRdR3vPwAA/z5qAwAAAAAAAAHvAQAAIgAAAPJUNzy938g/+lBfJhcZ7z8AgP8+egMAAAAAAAAB8AEAACIAAAAGjYeWiBTJP3Co/Hq4FO8/AID/PnoDAAAAAAAAAfEBAAAiAAAAFsXX8FNJyT/m/5nPWRDvPwAAAD9+AwAAAAAAAAHyAQAAIgAAAJ6R2//8g8k/0q7UeJwH7z8AAAA/fgMAAAAAAAAB8wEAACIAAAAoXt8Opr7JP0gGcs09A+8/AAAAP40DAAAAAAAAAfQBAAAiAAAAIL+W0iz/yT++XQ8i3/7uPwAAAD+NAwAAAAAAAAH1AQAAIgAAABwgTpazP8o/NLWsdoD67j8AAAA/nQMAAAAAAAAB9gEAACIAAAAWgQVaOoDKP6oMSssh9u4/AAAAP50DAAAAAAAAAfcBAAAiAAAAEuK8HcHAyj8gZOcfw/HuPwAAAD+tAwAAAAAAAAH4AQAAIgAAAH7XJ5YlB8s/IGTnH8Px7j8AAAA/rQMAAAAAAAAB+QEAACIAAAAGpCulzkHLPyBk5x/D8e4/AAAAP7wDAAAAAAAAAfoBAAAiAAAAHNx7/5l2yz+qDErLIfbuPwAAAD+8AwAAAAAAAAH7AQAAIgAAAC4UzFllq8s/NLWsdoD67j8AAAA/zAMAAAAAAAAB/AEAACIAAABATBy0MODLPzS1rHaA+u4/AIAAP8wDAAAAAAAAAf0BAAAiAAAA4O+4WR4PzD++XQ8i3/7uPwDAAD/bAwAAAAAAAAH+AQAAIgAAAH6TVf8LPsw/SAZyzT0D7z8AQAA/2wMAAAAAAAAB/wEAACIAAACqoj7wG2fMP9Ku1HicB+8/AAAAP+sDAAAAAAAAAQACAAAiAAAA1rEn4SuQzD9cVzck+wvvPwCAAD/rAwAAAAAAAAEBAgAAIgAAAADBENI7ucw/cKj8ergU7z8AwAA/6wMAAAAAAAABAgIAACIAAACeZK13KejMP/pQXyYXGe8/AEAAP/sDAAAAAAAAAQMCAAAiAAAAPghKHRcXzT+E+cHRdR3vPwAAAD/7AwAAAAAAAAEEAgAAIgAAAOCr5sIERs0/DqIkfdQh7z8AgAA/CgQAAAAAAAABBQIAACIAAADy4zYd0HrNPw6iJH3UIe8/AMAAPwoEAAAAAAAAAQYCAAAiAAAAkIfTwr2pzT+YSocoMybvPwBAAD8aBAAAAAAAAAEHAgAAIgAAAKS/Ix2J3s0/IvPp05Eq7z8AAAA/GgQAAAAAAAABCAIAACIAAAC293N3VBPOP6ybTH/wLu8/AIAAPyoEAAAAAAAAAQkCAAAiAAAAWJsQHUJCzj82RK8qTzPvPwDAAD8qBAAAAAAAAAEKAgAAIgAAAPQ+rcIvcc4/wOwR1q037z8AwAA/OQQAAAAAAAABCwIAACIAAACS4kloHaDOP9Q91yxrQO8/AAABPzkEAAAAAAAAAQwCAAAiAAAAvvEyWS3Jzj/ojpyDKEnvPwAAAT9JBAAAAAAAAAENAgAAIgAAAOoAHEo98s4/+N9h2uVR7z8AAAE/SQQAAAAAAAABDgIAACIAAAAu553RkQ/PPwwxJzGjWu8/AAABP1gEAAAAAAAAAQ8CAAAiAAAAcM0fWeYszz8gguyHYGPvPwAAAT9YBAAAAAAAAAEQAgAAIgAAALazoeA6Ss8/NNOx3h1s7z8AgAE/aAQAAAAAAAABEQIAACIAAAD6mSNoj2fPP757FIp8cO8/AMABP2gEAAAAAAAAARICAAAiAAAAyOvxOgZ/zz9IJHc123TvPwCAAj9oBAAAAAAAAAETAgAAIgAAAArSc8JanM8/SCR3Ndt07z8AwAI/lwQAAAAAAAABFAIAACIAAADaI0KV0bPPP9LM2eA5ee8/AMACP5cEAAAAAAAAARUCAAAiAAAArnUQaEjLzz/SzNngOXnvPwBAAj+XBAAAAAAAAAEWAgAAIgAAAPBbku+c6M8/0szZ4Dl57z8AAAI/pwQAAAAAAAABFwIAACIAAADfVjDhCQDQP9LM2eA5ee8/AAACP6cEAAAAAAAAARgCAAAiAAAAU+vjlecF0D/SzNngOXnvPwCAAj+nBAAAAAAAAAEZAgAAIgAAAAFK8SS0DtA/0szZ4Dl57z8AwAI/pwQAAAAAAAABGgIAACIAAAA7FEv/ohHQP9LM2eA5ee8/AMACP7YEAAAAAAAAARsCAAAiAAAAr6j+s4AX0D/SzNngOXnvPwAAAz+2BAAAAAAAAAEcAgAAIgAAAK+o/rOAF9A/0szZ4Dl57z8AQAE/tgQAAAAAAAABHQIAACIAAAAjPbJoXh3QP9LM2eA5ee8/AIAAP7YEAAAAAAAAAR4CAAAiAAAAltFlHTwj0D/SzNngOXnvPwCA9z7GBAAAAAAAAAEfAgAAIgAAAApmGdIZKdA/XHU8jJh97z8AAPM+xgQAAAAAAAABIAIAACIAAAAKZhnSGSnQP1x1PIyYfe8/AADePtUEAAAAAAAAASECAAAiAAAACmYZ0hkp0D/6bmSOtIrvPwCA1D7VBAAAAAAAAAEiAgAAIgAAAApmGdIZKdA/KhHvOy+c7z8AAHw+5QQAAAAAAAABIwIAACIAAABFMHOsCCzQP9xb3JQIsu8/AAAvPvUEAAAAAAAAASQCAAAiAAAARTBzrAgs0D8YTyyZQMzvPwAAAj4UBQAAAAAAAAElAgAAIgAAAF+4dO/sH9Q/DDEnMaNa7z8AACs+AAAAAAAAAAABJgIAACIAAAB2jw2GMRTUP5bZidwBX+8/AABqPg8AAAAAAAAAAScCAAAiAAAAO8Wzq0IR1D8gguyHYGPvPwAAeT4PAAAAAAAAAAEoAgAAIgAAAAL7WdFTDtQ/IILsh2Bj7z8AgIE+DwAAAAAAAAABKQIAACIAAAAC+1nRUw7UPyCC7IdgY+8/AACEPh8AAAAAAAAAASoCAAAiAAAAAvtZ0VMO1D8gguyHYGPvPwAAhD4fAAAAAAAAAAErAgAAIgAAAAL7WdFTDtQ/qipPM79n7z8AAIY+HwAAAAAAAAABLAIAACIAAADJMAD3ZAvUP6oqTzO/Z+8/AACHPh8AAAAAAAAAAS0CAAAiAAAAyTAA92QL1D8007HeHWzvPwAAij4vAAAAAAAAAAEuAgAAIgAAAMkwAPdkC9Q/NNOx3h1s7z8AAIs+LwAAAAAAAAABLwIAACIAAADJMAD3ZAvUPzTTsd4dbO8/AACPPi8AAAAAAAAAATACAAAiAAAAyTAA92QL1D8007HeHWzvPwCAkD4vAAAAAAAAAAExAgAAIgAAAMkwAPdkC9Q/NNOx3h1s7z8AAJg+PgAAAAAAAAABMgIAACIAAAAC+1nRUw7UPzTTsd4dbO8/AICbPj4AAAAAAAAAATMCAAAiAAAAO8Wzq0IR1D+qKk8zv2fvPwCAoT5OAAAAAAAAAAE0AgAAIgAAAK9ZZ2AgF9Q/IILsh2Bj7z8AAKQ+TgAAAAAAAAABNQIAACIAAABfuHTv7B/UP5bZidwBX+8/AACqPl4AAAAAAAAAATYCAAAiAAAAReHbWKgr1D8MMScxo1rvPwAArD5tAAAAAAAAAAE3AgAAIgAAAGbUnJxSOtQ/+N9h2uVR7z8AALI+fQAAAAAAAAABOAIAACIAAAD8WxGV2k7UP243/y6HTe8/AAC0PowAAAAAAAAAATkCAAAiAAAAkuOFjWJj1D9e5jnYyUTvPwCAtj6MAAAAAAAAAAE6AgAAIgAAAGE1VGDZetQ/1D3XLGtA7z8AgLc+nAAAAAAAAAABOwIAACIAAABrUXwNP5XUP0qVdIEMPO8/AIC3PpwAAAAAAAAAATwCAAAiAAAAdW2kuqSv1D/A7BHWrTfvPwAAuD6sAAAAAAAAAAE9AgAAIgAAALhTJkL5zNQ/wOwR1q037z8AALk+rAAAAAAAAAABPgIAACIAAAD8OajJTerUPzZErypPM+8/AIC5PrsAAAAAAAAAAT8CAAAiAAAAeuqDK5EK1T+sm0x/8C7vPwCAuT67AAAAAAAAAAFAAgAAIgAAAPiaX43UKtU/mEqHKDMm7z8AALo+ywAAAAAAAAABQQIAACIAAAB0SzvvF0vVP4T5wdF1He8/AAC6PssAAAAAAAAAAUICAAAiAAAAZ5DKBTlx1T9wqPx6uBTvPwAAuj7bAAAAAAAAAAFDAgAAIgAAAJGfs/ZImtU/XFc3JPsL7z8AALs+2wAAAAAAAAABRAIAACIAAAAwQ1CcNsnVP9Ku1HicB+8/AIC7PvoAAAAAAAAAAUUCAAAiAAAA0ObsQST41T9IBnLNPQPvPwCAuz76AAAAAAAAAAFGAgAAIgAAAG6KiecRJ9Y/vl0PIt/+7j8AALw++gAAAAAAAAABRwIAACIAAADVY8yyEFPWP75dDyLf/u4/AAC9PvoAAAAAAAAAAUgCAAAiAAAAOT0Pfg9/1j80tax2gPruPwCAvT4NAQAAAAAAAAFJAgAAIgAAACuCnpQwpdY/NLWsdoD67j8AgL0+DQEAAAAAAAABSgIAACIAAABYkYeFQM7WP6oMSssh9u4/AAC+Pg0BAAAAAAAAAUsCAAAiAAAAgqBwdlD31j+qDErLIfbuPwAAvj4dAQAAAAAAAAFMAgAAIgAAACJEDRw+Jtc/IGTnH8Px7j8AAL4+HQEAAAAAAAABTQIAACIAAADA56nBK1XXP5a7hHRk7e4/AAC+Pi0BAAAAAAAAAU4CAAAiAAAA1B/6G/eJ1z+Wu4R0ZO3uPwAAvj4tAQAAAAAAAAFPAgAAIgAAAKyN8JvTu9c/lruEdGTt7j8AAMA+TAEAAAAAAAABUAIAACIAAACE++YbsO3XP5a7hHRk7e4/AADBPkwBAAAAAAAAAVECAAAiAAAAJp+DwZ0c2D+Wu4R0ZO3uPwCAwT5MAQAAAAAAAAFSAgAAIgAAAIp4xoycSNg/lruEdGTt7j8AAMI+TAEAAAAAAAABUwIAACIAAADwUQlYm3TYP5a7hHRk7e4/AADDPlwBAAAAAAAAAVQCAAAiAAAAUitMI5qg2D+Wu4R0ZO3uPwCAwz5cAQAAAAAAAAFVAgAAIgAAAC6ZQqN20tg/DBMiyQXp7j8AgMM+awEAAAAAAAABVgIAACIAAABC0ZL9QQfZP4Jqvx2n5O4/AADEPmsBAAAAAAAAAVcCAAAiAAAAjtM8Mvw+2T+Car8dp+TuPwCAwj57AQAAAAAAAAFYAgAAIgAAAKALjYzHc9k/gmq/Hafk7j8AAMI+ewEAAAAAAAABWQIAACIAAAC0Q93mkqjZP4Jqvx2n5O4/AADCPooBAAAAAAAAAVoCAAAiAAAAjrHTZm/a2T+Car8dp+TuPwAAwj6KAQAAAAAAAAFbAgAAIgAAAGgfyuZLDNo/gmq/Hafk7j8AAMM+igEAAAAAAAABXAIAACIAAAAGw2aMOTvaP/jBXHJI4O4/AIDDPpoBAAAAAAAAAV0CAAAiAAAA4DBdDBZt2j9uGfrG6dvuPwCAwj6aAQAAAAAAAAFeAgAAIgAAAPBorWbhodo/5HCXG4vX7j8AAMI+qgEAAAAAAAABXwIAACIAAAAGof3ArNbaP1rINHAs0+4/AADDPqoBAAAAAAAAAWACAAAiAAAAFtlNG3gL2z9ayDRwLNPuPwCAwz65AQAAAAAAAAFhAgAAIgAAACwRnnVDQNs/Wsg0cCzT7j8AgMM+uQEAAAAAAAABYgIAACIAAAAGf5T1H3LbP+RwlxuL1+4/AADEPskBAAAAAAAAAWMCAAAiAAAApCIxmw2h2z/kcJcbi9fuPwAAxT7JAQAAAAAAAAFkAgAAIgAAAELGzUD7z9s/bhn6xunb7j8AgMU+2QEAAAAAAAABZQIAACIAAACqnxAM+vvbP24Z+sbp2+4/AIDFPtkBAAAAAAAAAWYCAAAiAAAADHlT1/gn3D9uGfrG6dvuPwAAxj7oAQAAAAAAAAFnAgAAIgAAAKwc8HzmVtw/bhn6xunb7j8AAMY+6AEAAAAAAAABaAIAACIAAADAVEDXsYvcP24Z+sbp2+4/AADGPvgBAAAAAAAAAWkCAAAiAAAAmMI2V4693D9uGfrG6dvuPwAAxz74AQAAAAAAAAFqAgAAIgAAAHIwLddq79w/bhn6xunb7j8AgMc+BwIAAAAAAAABawIAACIAAABMniNXRyHdP/jBXHJI4O4/AADJPgcCAAAAAAAAAWwCAAAiAAAAsHdmIkZN3T+Car8dp+TuPwCAyT4XAgAAAAAAAAFtAgAAIgAAANqGTxNWdt0/DBMiyQXp7j8AAMw+FwIAAAAAAAABbgIAACIAAAAGljgEZp/dP5a7hHRk7e4/AADNPicCAAAAAAAAAW8CAAAiAAAA+trHGofF3T+Wu4R0ZO3uPwCAzT4nAgAAAAAAAAFwAgAAIgAAACTqsAuX7t0/lruEdGTt7j8AAM4+NgIAAAAAAAABcQIAACIAAACIw/PWlRrePwwTIskF6e4/AADPPjYCAAAAAAAAAXICAAAiAAAA7pw2opRG3j+Car8dp+TuPwCAzz5GAgAAAAAAAAFzAgAAIgAAAI5A00eCdd4/+MFcckjg7j8AANE+RgIAAAAAAAABdAIAACIAAAD0GRYTgaHeP/jBXHJI4O4/AIDRPlYCAAAAAAAAAXUCAAAiAAAAWPNY3n/N3j/4wVxySODuPwCA0T5WAgAAAAAAAAF2AgAAIgAAAL7Mm6l++d4/+MFcckjg7j8AANI+ZQIAAAAAAAABdwIAACIAAACuESvAnx/fP/jBXHJI4O4/AADTPmUCAAAAAAAAAXgCAAAiAAAA2iAUsa9I3z+Car8dp+TuPwCA0z51AgAAAAAAAAF5AgAAIgAAAMplo8fQbt8/gmq/Hafk7j8AgNM+dQIAAAAAAAABegIAACIAAACC4NgDA5LfP4Jqvx2n5O4/AADUPpQCAAAAAAAAAXsCAAAiAAAAdCVoGiS43z8MEyLJBenuPwAA1j6UAgAAAAAAAAF8AgAAIgAAAJ40UQs04d8/lruEdGTt7j8AANc+lAIAAAAAAAABfQIAACIAAADlIR3+IQXgPyBk5x/D8e4/AIDYPpQCAAAAAAAAAX4CAAAiAAAAe6mR9qkZ4D+qDErLIfbuPwCA2T6UAgAAAAAAAAF/AgAAIgAAABAxBu8xLuA/NLWsdoD67j8AANw+pAIAAAAAAAABgAIAACIAAACmuHrnuULgP0gGcs09A+8/AADdPqQCAAAAAAAAAYECAAAiAAAAAnaVBVNU4D9cVzck+wvvPwCA3j6zAgAAAAAAAAGCAgAAIgAAAF8zsCPsZeA/5v+Zz1kQ7z8AgN8+swIAAAAAAAABgwIAACIAAACdC57UDXbgP/pQXyYXGe8/AADiPsMCAAAAAAAAAYQCAAAiAAAAvv5eGLiE4D+E+cHRdR3vPwAA4z7DAgAAAAAAAAGFAgAAIgAAAMMM8+7qkeA/DqIkfdQh7z8AAOY+8gIAAAAAAAABhgIAACIAAADIGofFHZ/gP5hKhygzJu8/AADnPvICAAAAAAAAAYcCAAAiAAAAzCgbnFCs4D8i8+nTkSrvPwCA5z7yAgAAAAAAAAGIAgAAIgAAALRRggUMuOA/NkSvKk8z7z8AAOg+8gIAAAAAAAABiQIAACIAAADzKXC2LcjgP8DsEdatN+8/AADoPvICAAAAAAAAAYoCAAAiAAAA9zcEjWDV4D/UPdcsa0DvPwAA6D4BAwAAAAAAAAGLAgAAIgAAADYQ8j2C5eA/XuY52MlE7z8AAOg+AQMAAAAAAAABjAIAACIAAABZA7OBLPTgP243/y6HTe8/AADoPgYDAAAAAAAAAY0CAAAiAAAAmNugMk4E4T+CiMSFRFbvPwAA6D4GAwAAAAAAAAGOAgAAIgAAAPKYu1DnFeE/IILsh2Bj7z8AAOg+FgMAAAAAAAABjwIAACIAAAAxcakBCSbhP757FIp8cO8/AADoPhYDAAAAAAAAAZACAAAiAAAAU2RqRbM04T9cdTyMmH3vPwAA6D4WAwAAAAAAAAGRAgAAIgAAAMsGstDDR+E/+m5kjrSK7z8AAOg+JQMAAAAAAAABkgIAACIAAAAoxMzuXFnhPxbAKeVxk+8/AADoPiUDAAAAAAAAAZMCAAAiAAAASbeNMgdo4T8qEe87L5zvPwAA6T41AwAAAAAAAAGUAgAAIgAAAGyqTnaxduE/tLlR542g7z8AgOk+NQMAAAAAAAABlQIAACIAAABwuOJM5IPhPz5itJLspO8/AIDpPjUDAAAAAAAAAZYCAAAiAAAAV+FJtp+P4T/IChc+S6nvPwAA6j5FAwAAAAAAAAGXAgAAIgAAAEAKsR9bm+E/yAoXPkup7z8AAOs+RQMAAAAAAAABmAIAACIAAAAoMxiJFqfhP8gKFz5Lqe8/AIDrPmQDAAAAAAAAAZkCAAAiAAAAD1x/8tGy4T8+YrSS7KTvPwCA6z5kAwAAAAAAAAGaAgAAIgAAAPeE5luNvuE/tLlR542g7z8AAOw+cwMAAAAAAAABmwIAACIAAAD8knoywMvhPyoR7zsvnO8/AADtPnMDAAAAAAAAAZwCAAAiAAAAHYY7dmra4T+gaIyQ0JfvPwCA7T5zAwAAAAAAAAGdAgAAIgAAAD95/LkU6eE/FsAp5XGT7z8AgOw+cwMAAAAAAAABngIAACIAAABhbL39vvfhP4QXxzkTj+8/AADsPoMDAAAAAAAAAZ8CAAAiAAAAoESrruAH4j/6bmSOtIrvPwAA6z6DAwAAAAAAAAGgAgAAIgAAAME3bPKKFuI/cMYB41WG7z8AAOo+kwMAAAAAAAABoQIAACIAAACpYNNbRiLiP+Ydnzf3ge8/AADqPpMDAAAAAAAAAaICAAAiAAAAdKQNWIos4j/mHZ8394HvPwAA6j6yAwAAAAAAAAGjAgAAIgAAACIDG+dWNeI/5h2fN/eB7z8AgOY+wgMAAAAAAAABpAIAACIAAADQYSh2Iz7iP+Ydnzf3ge8/AADlPtEDAAAAAAAAAaUCAAAiAAAAYdsImHhF4j/mHZ8394HvPwCA3D7RAwAAAAAAAAGmAgAAIgAAANRvvExWS+I/5h2fN/eB7z8AgNg+0QMAAAAAAAABpwIAACIAAABJBHABNFHiP+Ydnzf3ge8/AACvPtEDAAAAAAAAAagCAAAiAAAAgs7J2yJU4j9wxgHjVYbvPwAAnD7RAwAAAAAAAAs="/>
</p:tagLst>
</file>

<file path=ppt/tags/tag70.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AoAAAAPAAAABwMAAAAAAQAAABAAAAAECUlua0F0b21WMQIAAAAJBAAAAAkFAAAACQYAAAAJBwAAAAkIAAAACQkAAAAJCgAAAAkLAAAACQwAAAAJDQAAAA0GBQQAAAALUGVuU3Ryb2tlVjEEAAAACkF0dHJpYnV0ZXMFVHJhY2UJU3RhcnRUaW1lBFR5cGUEBAAED1BlbkF0dHJpYnV0ZXNWMQIAAAAKSW5rVHJhY2VWMQIAAAAQDEFjdGlvblR5cGVWMQIAAAACAAAACQ4AAAAJDwAAAE5LAAAAAAAABfD///8MQWN0aW9uVHlwZVYxAQAAAAd2YWx1ZV9fAAgCAAAAAAAAAAEFAAAABAAAAAkRAAAACRIAAACvUQAAAAAAAAHt////8P///wAAAAABBgAAAAQAAAAJFAAAAAkVAAAA33gAAAAAAAAB6v////D///8AAAAAAQcAAAAEAAAACRcAAAAJGAAAAMKUAAAAAAAAAef////w////AAAAAAEIAAAABAAAAAkaAAAACRsAAACqlQAAAAAAAAHk////8P///wAAAAABCQAAAAQAAAAJHQAAAAkeAAAAFJ4AAAAAAAAB4f////D///8AAAAAAQoAAAAEAAAACSAAAAAJIQAAAKW3AAAAAAAAAd7////w////AAAAAAELAAAABAAAAAkjAAAACSQAAAB/vAAAAAAAAAHb////8P///wAAAAABDAAAAAQAAAAJJgAAAAknAAAAL/8AAAAAAAAB2P////D///8AAAAAAQ0AAAAEAAAACSkAAAAJKgAAAEMVAQAAAAAAAdX////w////AAAAAAUOAAAAD1BlbkF0dHJpYnV0ZXNWMQoAAAAHX2NvbG9yQQdfY29sb3JSB19jb2xvckcHX2NvbG9yQgpGaXRUb0N1cnZlBkhlaWdodA5JZ25vcmVQcmVzc3VyZQ1Jc0hpZ2hsaWdodGVyBVNoYXBlBVdpZHRoAAAAAAAAAAAEAAICAgIBBgEBDEJydXNoU2hhcGVWMQIAAAAGAgAAAP8AsPAAAAAAAAAACEAAAAXU////DEJydXNoU2hhcGVWMQEAAAAHdmFsdWVfXwAIAgAAAAEAAAAAAAAAAAAIQAUPAAAACklua1RyYWNlVjEDAAAADUxpc3RgMStfaXRlbXMMTGlzdGAxK19zaXplD0xpc3RgMStfdmVyc2lvbgQAABhTaGFyZWQuSW5raW5nLklua1BvaW50W10CAAAACAgCAAAACS0AAAB7AAAAewAAAAERAAAADgAAAP8AsPAAAAAAAAAACEAAAAHS////1P///wEAAAAAAAAAAAAIQAESAAAADwAAAAkvAAAAqAAAAKgAAAABFAAAAA4AAAD/ALDwAAAAAAAAAAhAAAAB0P///9T///8BAAAAAAAAAAAACEABFQAAAA8AAAAJMQAAAOwAAADsAAAAARcAAAAOAAAA/wCw8AAAAAAAAAAIQAAAAc7////U////AQAAAAAAAAAAAAhAARgAAAAPAAAACTMAAAAFAAAABQAAAAEaAAAADgAAAP8AsPAAAAAAAAAACEAAAAHM////1P///wEAAAAAAAAAAAAIQAEbAAAADwAAAAk1AAAAbwAAAG8AAAABHQAAAA4AAAD/ALDwAAAAAAAAAAhAAAAByv///9T///8BAAAAAAAAAAAACEABHgAAAA8AAAAJNwAAAHUAAAB1AAAAASAAAAAOAAAA/wCw8AAAAAAAAAAIQAAAAcj////U////AQAAAAAAAAAAAAhAASEAAAAPAAAACTkAAABSAAAAUgAAAAEjAAAADgAAAP8AsPAAAAAAAAAACEAAAAHG////1P///wEAAAAAAAAAAAAIQAEkAAAADwAAAAk7AAAAYAAAAGAAAAABJgAAAA4AAAD/ALDwAAAAAAAAAAhAAAABxP///9T///8BAAAAAAAAAAAACEABJwAAAA8AAAAJPQAAAI4AAACOAAAAASkAAAAOAAAA/wCw8AAAAAAAAAAIQAAAAcL////U////AQAAAAAAAAAAAAhAASoAAAAPAAAACT8AAABxAAAAcQAAAActAAAAAAEAAACAAAAABApJbmtQb2ludFYxAgAAAAlAAAAACUEAAAAJQgAAAAlDAAAACUQAAAAJRQAAAAlGAAAACUcAAAAJSAAAAAlJAAAACUoAAAAJSwAAAAlMAAAACU0AAAAJTgAAAAlPAAAACVAAAAAJUQAAAAlSAAAACVMAAAAJVAAAAAlVAAAACVYAAAAJVwAAAAlYAAAACVkAAAAJWgAAAAlbAAAACVwAAAAJXQAAAAleAAAACV8AAAAJYAAAAAlhAAAACWIAAAAJYwAAAAlkAAAACWUAAAAJZgAAAAlnAAAACWgAAAAJaQAAAAlqAAAACWsAAAAJbAAAAAltAAAACW4AAAAJbwAAAAlwAAAACXEAAAAJcgAAAAlzAAAACXQAAAAJdQAAAAl2AAAACXcAAAAJeAAAAAl5AAAACXoAAAAJewAAAAl8AAAACX0AAAAJfgAAAAl/AAAACYAAAAAJgQAAAAmCAAAACYMAAAAJhAAAAAmFAAAACYYAAAAJhwAAAAmIAAAACYkAAAAJigAAAAmLAAAACYwAAAAJjQAAAAmOAAAACY8AAAAJkAAAAAmRAAAACZIAAAAJkwAAAAmUAAAACZUAAAAJlgAAAAmXAAAACZgAAAAJmQAAAAmaAAAACZsAAAAJnAAAAAmdAAAACZ4AAAAJnwAAAAmgAAAACaEAAAAJogAAAAmjAAAACaQAAAAJpQAAAAmmAAAACacAAAAJqAAAAAmpAAAACaoAAAAJqwAAAAmsAAAACa0AAAAJrgAAAAmvAAAACbAAAAAJsQAAAAmyAAAACbMAAAAJtAAAAAm1AAAACbYAAAAJtwAAAAm4AAAACbkAAAAJugAAAA0FBy8AAAAAAQAAAAABAAAECklua1BvaW50VjECAAAACbsAAAAJvAAAAAm9AAAACb4AAAAJvwAAAAnAAAAACcEAAAAJwgAAAAnDAAAACcQAAAAJxQAAAAnGAAAACccAAAAJyAAAAAnJAAAACcoAAAAJywAAAAnMAAAACc0AAAAJzgAAAAnPAAAACdAAAAAJ0QAAAAnSAAAACdMAAAAJ1AAAAAnVAAAACdYAAAAJ1wAAAAnYAAAACdkAAAAJ2gAAAAnbAAAACdwAAAAJ3QAAAAneAAAACd8AAAAJ4AAAAAnhAAAACeIAAAAJ4wAAAAnkAAAACeUAAAAJ5gAAAAnnAAAACegAAAAJ6QAAAAnqAAAACesAAAAJ7AAAAAntAAAACe4AAAAJ7wAAAAnwAAAACfEAAAAJ8gAAAAnzAAAACfQAAAAJ9QAAAAn2AAAACfcAAAAJ+AAAAAn5AAAACfoAAAAJ+wAAAAn8AAAACf0AAAAJ/gAAAAn/AAAACQABAAAJAQEAAAkCAQAACQMBAAAJBAEAAAkFAQAACQYBAAAJBwEAAAkIAQAACQkBAAAJCgEAAAkLAQAACQwBAAAJDQEAAAkOAQAACQ8BAAAJEAEAAAkRAQAACRIBAAAJEwEAAAkUAQAACRUBAAAJFgEAAAkXAQAACRgBAAAJGQEAAAkaAQAACRsBAAAJHAEAAAkdAQAACR4BAAAJHwEAAAkgAQAACSEBAAAJIgEAAAkjAQAACSQBAAAJJQEAAAkmAQAACScBAAAJKAEAAAkpAQAACSoBAAAJKwEAAAksAQAACS0BAAAJLgEAAAkvAQAACTABAAAJMQEAAAkyAQAACTMBAAAJNAEAAAk1AQAACTYBAAAJNwEAAAk4AQAACTkBAAAJOgEAAAk7AQAACTwBAAAJPQEAAAk+AQAACT8BAAAJQAEAAAlBAQAACUIBAAAJQwEAAAlEAQAACUUBAAAJRgEAAAlHAQAACUgBAAAJSQEAAAlKAQAACUsBAAAJTAEAAAlNAQAACU4BAAAJTwEAAAlQAQAACVEBAAAJUgEAAAlTAQAACVQBAAAJVQEAAAlWAQAACVcBAAAJWAEAAAlZAQAACVoBAAAJWwEAAAlcAQAACV0BAAAJXgEAAAlfAQAACWABAAAJYQEAAAliAQAADVgHMQAAAAABAAAAAAEAAAQKSW5rUG9pbnRWMQIAAAAJYwEAAAlkAQAACWUBAAAJZgEAAAlnAQAACWgBAAAJaQEAAAlqAQAACWsBAAAJbAEAAAltAQAACW4BAAAJbwEAAAlwAQAACXEBAAAJcgEAAAlzAQAACXQBAAAJdQEAAAl2AQAACXcBAAAJeAEAAAl5AQAACXoBAAAJewEAAAl8AQAACX0BAAAJfgEAAAl/AQAACYABAAAJgQEAAAmCAQAACYMBAAAJhAEAAAmFAQAACYYBAAAJhwEAAAmIAQAACYkBAAAJigEAAAmLAQAACYwBAAAJjQEAAAmOAQAACY8BAAAJkAEAAAmRAQAACZIBAAAJkwEAAAmUAQAACZUBAAAJlgEAAAmXAQAACZgBAAAJmQEAAAmaAQAACZsBAAAJnAEAAAmdAQAACZ4BAAAJnwEAAAmgAQAACaEBAAAJogEAAAmjAQAACaQBAAAJpQEAAAmmAQAACacBAAAJqAEAAAmpAQAACaoBAAAJqwEAAAmsAQAACa0BAAAJrgEAAAmvAQAACbABAAAJsQEAAAmyAQAACbMBAAAJtAEAAAm1AQAACbYBAAAJtwEAAAm4AQAACbkBAAAJugEAAAm7AQAACbwBAAAJvQEAAAm+AQAACb8BAAAJwAEAAAnBAQAACcIBAAAJwwEAAAnEAQAACcUBAAAJxgEAAAnHAQAACcgBAAAJyQEAAAnKAQAACcsBAAAJzAEAAAnNAQAACc4BAAAJzwEAAAnQAQAACdEBAAAJ0gEAAAnTAQAACdQBAAAJ1QEAAAnWAQAACdcBAAAJ2AEAAAnZAQAACdoBAAAJ2wEAAAncAQAACd0BAAAJ3gEAAAnfAQAACeABAAAJ4QEAAAniAQAACeMBAAAJ5AEAAAnlAQAACeYBAAAJ5wEAAAnoAQAACekBAAAJ6gEAAAnrAQAACewBAAAJ7QEAAAnuAQAACe8BAAAJ8AEAAAnxAQAACfIBAAAJ8wEAAAn0AQAACfUBAAAJ9gEAAAn3AQAACfgBAAAJ+QEAAAn6AQAACfsBAAAJ/AEAAAn9AQAACf4BAAAJ/wEAAAkAAgAACQECAAAJAgIAAAkDAgAACQQCAAAJBQIAAAkGAgAACQcCAAAJCAIAAAkJAgAACQoCAAAJCwIAAAkMAgAACQ0CAAAJDgIAAAkPAgAACRACAAAJEQIAAAkSAgAACRMCAAAJFAIAAAkVAgAACRYCAAAJFwIAAAkYAgAACRkCAAAJGgIAAAkbAgAACRwCAAAJHQIAAAkeAgAACR8CAAAJIAIAAAkhAgAACSICAAAJIwIAAAkkAgAACSUCAAAJJgIAAAknAgAACSgCAAAJKQIAAAkqAgAACSsCAAAJLAIAAAktAgAACS4CAAAJLwIAAAkwAgAACTECAAAJMgIAAAkzAgAACTQCAAAJNQIAAAk2AgAACTcCAAAJOAIAAAk5AgAACToCAAAJOwIAAAk8AgAACT0CAAAJPgIAAAk/AgAACUACAAAJQQIAAAlCAgAACUMCAAAJRAIAAAlFAgAACUYCAAAJRwIAAAlIAgAACUkCAAAJSgIAAAlLAgAACUwCAAAJTQIAAAlOAgAADRQHMwAAAAABAAAACAAAAAQKSW5rUG9pbnRWMQIAAAAJTwIAAAlQAgAACVECAAAJUgIAAAlTAgAADQMHNQAAAAABAAAAgAAAAAQKSW5rUG9pbnRWMQIAAAAJVAIAAAlVAgAACVYCAAAJVwIAAAlYAgAACVkCAAAJWgIAAAlbAgAACVwCAAAJXQIAAAleAgAACV8CAAAJYAIAAAlhAgAACWICAAAJYwIAAAlkAgAACWUCAAAJZgIAAAlnAgAACWgCAAAJaQIAAAlqAgAACWsCAAAJbAIAAAltAgAACW4CAAAJbwIAAAlwAgAACXECAAAJcgIAAAlzAgAACXQCAAAJdQIAAAl2AgAACXcCAAAJeAIAAAl5AgAACXoCAAAJewIAAAl8AgAACX0CAAAJfgIAAAl/AgAACYACAAAJgQIAAAmCAgAACYMCAAAJhAIAAAmFAgAACYYCAAAJhwIAAAmIAgAACYkCAAAJigIAAAmLAgAACYwCAAAJjQIAAAmOAgAACY8CAAAJkAIAAAmRAgAACZICAAAJkwIAAAmUAgAACZUCAAAJlgIAAAmXAgAACZgCAAAJmQIAAAmaAgAACZsCAAAJnAIAAAmdAgAACZ4CAAAJnwIAAAmgAgAACaECAAAJogIAAAmjAgAACaQCAAAJpQIAAAmmAgAACacCAAAJqAIAAAmpAgAACaoCAAAJqwIAAAmsAgAACa0CAAAJrgIAAAmvAgAACbACAAAJsQIAAAmyAgAACbMCAAAJtAIAAAm1AgAACbYCAAAJtwIAAAm4AgAACbkCAAAJugIAAAm7AgAACbwCAAAJvQIAAAm+AgAACb8CAAAJwAIAAAnBAgAACcICAAANEQc3AAAAAAEAAACAAAAABApJbmtQb2ludFYxAgAAAAnDAgAACcQCAAAJxQIAAAnGAgAACccCAAAJyAIAAAnJAgAACcoCAAAJywIAAAnMAgAACc0CAAAJzgIAAAnPAgAACdACAAAJ0QIAAAnSAgAACdMCAAAJ1AIAAAnVAgAACdYCAAAJ1wIAAAnYAgAACdkCAAAJ2gIAAAnbAgAACdwCAAAJ3QIAAAneAgAACd8CAAAJ4AIAAAnhAgAACeICAAAJ4wIAAAnkAgAACeUCAAAJ5gIAAAnnAgAACegCAAAJ6QIAAAnqAgAACesCAAAJ7AIAAAntAgAACe4CAAAJ7wIAAAnwAgAACfECAAAJ8gIAAAnzAgAACfQCAAAJ9QIAAAn2AgAACfcCAAAJ+AIAAAn5AgAACfoCAAAJ+wIAAAn8AgAACf0CAAAJ/gIAAAn/AgAACQADAAAJAQMAAAkCAwAACQMDAAAJBAMAAAkFAwAACQYDAAAJBwMAAAkIAwAACQkDAAAJCgMAAAkLAwAACQwDAAAJDQMAAAkOAwAACQ8DAAAJEAMAAAkRAwAACRIDAAAJEwMAAAkUAwAACRUDAAAJFgMAAAkXAwAACRgDAAAJGQMAAAkaAwAACRsDAAAJHAMAAAkdAwAACR4DAAAJHwMAAAkgAwAACSEDAAAJIgMAAAkjAwAACSQDAAAJJQMAAAkmAwAACScDAAAJKAMAAAkpAwAACSoDAAAJKwMAAAksAwAACS0DAAAJLgMAAAkvAwAACTADAAAJMQMAAAkyAwAACTMDAAAJNAMAAAk1AwAACTYDAAAJNwMAAA0LBzkAAAAAAQAAAIAAAAAECklua1BvaW50VjECAAAACTgDAAAJOQMAAAk6AwAACTsDAAAJPAMAAAk9AwAACT4DAAAJPwMAAAlAAwAACUEDAAAJQgMAAAlDAwAACUQDAAAJRQMAAAlGAwAACUcDAAAJSAMAAAlJAwAACUoDAAAJSwMAAAlMAwAACU0DAAAJTgMAAAlPAwAACVADAAAJUQMAAAlSAwAACVMDAAAJVAMAAAlVAwAACVYDAAAJVwMAAAlYAwAACVkDAAAJWgMAAAlbAwAACVwDAAAJXQMAAAleAwAACV8DAAAJYAMAAAlhAwAACWIDAAAJYwMAAAlkAwAACWUDAAAJZgMAAAlnAwAACWgDAAAJaQMAAAlqAwAACWsDAAAJbAMAAAltAwAACW4DAAAJbwMAAAlwAwAACXEDAAAJcgMAAAlzAwAACXQDAAAJdQMAAAl2AwAACXcDAAAJeAMAAAl5AwAACXoDAAAJewMAAAl8AwAACX0DAAAJfgMAAAl/AwAACYADAAAJgQMAAAmCAwAACYMDAAAJhAMAAAmFAwAACYYDAAAJhwMAAAmIAwAACYkDAAANLgc7AAAAAAEAAACAAAAABApJbmtQb2ludFYxAgAAAAmKAwAACYsDAAAJjAMAAAmNAwAACY4DAAAJjwMAAAmQAwAACZEDAAAJkgMAAAmTAwAACZQDAAAJlQMAAAmWAwAACZcDAAAJmAMAAAmZAwAACZoDAAAJmwMAAAmcAwAACZ0DAAAJngMAAAmfAwAACaADAAAJoQMAAAmiAwAACaMDAAAJpAMAAAmlAwAACaYDAAAJpwMAAAmoAwAACakDAAAJqgMAAAmrAwAACawDAAAJrQMAAAmuAwAACa8DAAAJsAMAAAmxAwAACbIDAAAJswMAAAm0AwAACbUDAAAJtgMAAAm3AwAACbgDAAAJuQMAAAm6AwAACbsDAAAJvAMAAAm9AwAACb4DAAAJvwMAAAnAAwAACcEDAAAJwgMAAAnDAwAACcQDAAAJxQMAAAnGAwAACccDAAAJyAMAAAnJAwAACcoDAAAJywMAAAnMAwAACc0DAAAJzgMAAAnPAwAACdADAAAJ0QMAAAnSAwAACdMDAAAJ1AMAAAnVAwAACdYDAAAJ1wMAAAnYAwAACdkDAAAJ2gMAAAnbAwAACdwDAAAJ3QMAAAneAwAACd8DAAAJ4AMAAAnhAwAACeIDAAAJ4wMAAAnkAwAACeUDAAAJ5gMAAAnnAwAACegDAAAJ6QMAAA0gBz0AAAAAAQAAAAABAAAECklua1BvaW50VjECAAAACeoDAAAJ6wMAAAnsAwAACe0DAAAJ7gMAAAnvAwAACfADAAAJ8QMAAAnyAwAACfMDAAAJ9AMAAAn1AwAACfYDAAAJ9wMAAAn4AwAACfkDAAAJ+gMAAAn7AwAACfwDAAAJ/QMAAAn+AwAACf8DAAAJAAQAAAkBBAAACQIEAAAJAwQAAAkEBAAACQUEAAAJBgQAAAkHBAAACQgEAAAJCQQAAAkKBAAACQsEAAAJDAQAAAkNBAAACQ4EAAAJDwQAAAkQBAAACREEAAAJEgQAAAkTBAAACRQEAAAJFQQAAAkWBAAACRcEAAAJGAQAAAkZBAAACRoEAAAJGwQAAAkcBAAACR0EAAAJHgQAAAkfBAAACSAEAAAJIQQAAAkiBAAACSMEAAAJJAQAAAklBAAACSYEAAAJJwQAAAkoBAAACSkEAAAJKgQAAAkrBAAACSwEAAAJLQQAAAkuBAAACS8EAAAJMAQAAAkxBAAACTIEAAAJMwQAAAk0BAAACTUEAAAJNgQAAAk3BAAACTgEAAAJOQQAAAk6BAAACTsEAAAJPAQAAAk9BAAACT4EAAAJPwQAAAlABAAACUEEAAAJQgQAAAlDBAAACUQEAAAJRQQAAAlGBAAACUcEAAAJSAQAAAlJBAAACUoEAAAJSwQAAAlMBAAACU0EAAAJTgQAAAlPBAAACVAEAAAJUQQAAAlSBAAACVMEAAAJVAQAAAlVBAAACVYEAAAJVwQAAAlYBAAACVkEAAAJWgQAAAlbBAAACVwEAAAJXQQAAAleBAAACV8EAAAJYAQAAAlhBAAACWIEAAAJYwQAAAlkBAAACWUEAAAJZgQAAAlnBAAACWgEAAAJaQQAAAlqBAAACWsEAAAJbAQAAAltBAAACW4EAAAJbwQAAAlwBAAACXEEAAAJcgQAAAlzBAAACXQEAAAJdQQAAAl2BAAACXcEAAANcgc/AAAAAAEAAACAAAAABApJbmtQb2ludFYxAgAAAAl4BAAACXkEAAAJegQAAAl7BAAACXwEAAAJfQQAAAl+BAAACX8EAAAJgAQAAAmBBAAACYIEAAAJgwQAAAmEBAAACYUEAAAJhgQAAAmHBAAACYgEAAAJiQQAAAmKBAAACYsEAAAJjAQAAAmNBAAACY4EAAAJjwQAAAmQBAAACZEEAAAJkgQAAAmTBAAACZQEAAAJlQQAAAmWBAAACZcEAAAJmAQAAAmZBAAACZoEAAAJmwQAAAmcBAAACZ0EAAAJngQAAAmfBAAACaAEAAAJoQQAAAmiBAAACaMEAAAJpAQAAAmlBAAACaYEAAAJpwQAAAmoBAAACakEAAAJqgQAAAmrBAAACawEAAAJrQQAAAmuBAAACa8EAAAJsAQAAAmxBAAACbIEAAAJswQAAAm0BAAACbUEAAAJtgQAAAm3BAAACbgEAAAJuQQAAAm6BAAACbsEAAAJvAQAAAm9BAAACb4EAAAJvwQAAAnABAAACcEEAAAJwgQAAAnDBAAACcQEAAAJxQQAAAnGBAAACccEAAAJyAQAAAnJBAAACcoEAAAJywQAAAnMBAAACc0EAAAJzgQAAAnPBAAACdAEAAAJ0QQAAAnSBAAACdMEAAAJ1AQAAAnVBAAACdYEAAAJ1wQAAAnYBAAACdkEAAAJ2gQAAAnbBAAACdwEAAAJ3QQAAAneBAAACd8EAAAJ4AQAAAnhBAAACeIEAAAJ4wQAAAnkBAAACeUEAAAJ5gQAAAnnBAAACegEAAANDwVAAAAACklua1BvaW50VjEEAAAAAVgBWQ5QcmVzc3VyZUZhY3RvcglUaW1lU3RhbXAAAAAABgYLEAIAAABmITwthjPfP4CclfzQH5g/AAAhPgAAAAAAAAAAAUEAAABAAAAAbiwy3fY53z/AGxO+yMSXPwAAXD4PAAAAAAAAAAFCAAAAQAAAAPYxLTUvPd8/QJmLArCzlj8AAGo+DwAAAAAAAAABQwAAAEAAAAB8NyiNZ0DfP6CXhoWf/ZU/AABzPg8AAAAAAAAAAUQAAABAAAAAAD0j5Z9D3z/AFgRHl6KVPwCAgz4PAAAAAAAAAAFFAAAAQAAAAIZCHj3YRt8/AJaBCI9HlT8AAIc+LgAAAAAAAAABRgAAAEAAAAAOSBmVEErfP2CUfIt+kZQ/AACKPi4AAAAAAAAAAUcAAABAAAAAkE0U7UhN3z/AkncObtuTPwAAkT4uAAAAAAAAAAFIAAAAQAAAABZTD0WBUN8/4BH1z2WAkz8AgJM+LgAAAAAAAAABSQAAAEAAAAAiXgX18VbfPyCRcpFdJZM/AACePi4AAAAAAAAAAUoAAABAAAAAqGMATSpa3z+Aj20UTW+SPwCAoj4uAAAAAAAAAAFLAAAAQAAAACpp+6RiXd8/oA7r1UQUkj8AALA+PgAAAAAAAAABTAAAAEAAAACwbvb8mmDfP+CNaJc8uZE/AAC2Pj4AAAAAAAAAAU0AAABAAAAAvHnsrAtn3z9AjGMaLAORPwAAxj4+AAAAAAAAAAFOAAAAQAAAAMiE4lx8bd8/YAvh2yOokD8AAM0+TgAAAAAAAAABTwAAAEAAAADSj9gM7XPfP2AL4dsjqJA/AIDZPk4AAAAAAAAAAVAAAABAAAAA3JrOvF163z+gil6dG02QPwCA3j5OAAAAAAAAAAFRAAAAQAAAAPSwuhw/h98/wBGzQBYujz8AAOo+YgAAAAAAAAABUgAAAEAAAAAIx6Z8IJTfP0AQrsMFeI4/AIDuPmIAAAAAAAAAAVMAAABAAAAAHt2S3AGh3z+ADqlG9cGNPwCA9T5yAAAAAAAAAAFUAAAAQAAAALr4eZQbsd8/AA2kyeQLjT8AAPg+cgAAAAAAAAABVQAAAEAAAABUFGFMNcHfP8AJms/Dn4s/AAD+PoEAAAAAAAAAAVYAAABAAAAA/Do+tL/X3z9ABpDVojOKPwAAAD+RAAAAAAAAAAFXAAAAQAAAAChnFnSC8d8/AAOG24HHiD8AAAM/oAAAAAAAAAABWAAAAEAAAADy0e8ddwrgP0ABgV5xEYg/AAAEP6AAAAAAAAAAAVkAAABAAAAAE/PRLckd4D8A/nZkUKWGPwBABj+wAAAAAAAAAAFaAAAAQAAAAPaWsWm3MuA/wPpsai85hT8AQAc/sAAAAAAAAAABWwAAAEAAAACcvY7RQUngP4D3YnAOzYM/AIAJP7AAAAAAAAAAAVwAAABAAAAABGdpZWhh4D9A9Fh27WCCPwBACj/AAAAAAAAAAAFdAAAAQAAAAOgKSaFWduA/APFOfMz0gD8AwAs/wAAAAAAAAAABXgAAAEAAAACOMSYJ4YzgP4DbiQRXEX8/AIAMP88AAAAAAAAAAV8AAABAAAAANVgDcWuj4D8A1XUQFTl8PwBADT/PAAAAAAAAAAFgAAAAQAAAAJwB3gSSu+A/gNFrFvTMej8AwA0/3wAAAAAAAAABYQAAAEAAAACLsLPw8NbgP4DOYRzTYHk/AIAOP98AAAAAAAAAAWIAAABAAAAAel+J3E/y4D8Ay1cisvR3PwDADj/+AAAAAAAAAAFjAAAAQAAAACuRXPRKD+E/AMhNKJGIdj8AwA4//gAAAAAAAAABZAAAAEAAAACgRS044i3hPwDITSiRiHY/AAAPPw4BAAAAAAAAAWUAAABAAAAAy3EF+KRH4T8AyE0okYh2PwDADT8OAQAAAAAAAAFmAAAAQAAAAPad3bdnYeE/AMhNKJGIdj8AQA0/DgEAAAAAAAABZwAAAEAAAABgR7hLjnnhP4DEQy5wHHU/AMAOPw4BAAAAAAAAAWgAAABAAAAAyPCS37SR4T+AxEMucBx1PwBADz8dAQAAAAAAAAFpAAAAQAAAAG0XcEc/qOE/gMRDLnAcdT8AQA8/HQEAAAAAAAABagAAAEAAAAATPk2vyb7hP4DEQy5wHHU/AAAPPy0BAAAAAAAAAWsAAABAAAAAfecnQ/DW4T+AxEMucBx1PwCADj8tAQAAAAAAAAFsAAAAQAAAAKgTAAOz8OE/gMRDLnAcdT8AAA4/PQEAAAAAAAABbQAAAEAAAADTP9jCdQriP4DBOTRPsHM/AAAPPz0BAAAAAAAAAW4AAABAAAAAPemyVpwi4j+AwTk0T7BzPwCADz9MAQAAAAAAAAFvAAAAQAAAAGgVixZfPOI/AL4vOi5Ecj8AwA8/TAEAAAAAAAABcAAAAEAAAADSvmWqhVTiPwC+LzouRHI/AAAQP0wBAAAAAAAAAXEAAABAAAAA8t9Hutdn4j8Avi86LkRyPwCAED9sAQAAAAAAAAFyAAAAQAAAABMBKsope+I/ALslQA3YcD8AwBA/bAEAAAAAAAABcwAAAEAAAABwnw6u34ziPwC7JUAN2HA/AMAQP3sBAAAAAAAAAXQAAABAAAAAksDwvTGg4j8AuyVADdhwPwAAET97AQAAAAAAAAF1AAAAQAAAAO9e1aHnseI/AL4vOi5Ecj8AQBA/ewEAAAAAAAABdgAAAEAAAABO/bmFncPiP4DBOTRPsHM/AAAQP4sBAAAAAAAAAXcAAABAAAAAbx6cle/W4j+AxEMucBx1PwAAED+LAQAAAAAAAAF4AAAAQAAAAI8/fqVB6uI/AMhNKJGIdj8AABA/iwEAAAAAAAABeQAAAEAAAACvYGC1k/3iPwDLVyKy9Hc/AMAOP5oBAAAAAAAAAXoAAABAAAAA0YFCxeUQ4z+AzmEc02B5PwBADj+aAQAAAAAAAAF7AAAAQAAAAC8gJ6mbIuM/ANV1EBU5fD8AAA8/qgEAAAAAAAABfAAAAEAAAACMvguNUTTjP4DbiQRXEX8/AIAPP6oBAAAAAAAAAX0AAABAAAAA61zwcAdG4z8A8U58zPSAPwDADz+6AQAAAAAAAAF+AAAAQAAAAIV41yghVuM/QPRYdu1ggj8AABA/ugEAAAAAAAABfwAAAEAAAABeEcG0nmTjP8D1XfP9FoM/AIAQP9kBAAAAAAAAAYAAAABAAAAANqqqQBxz4z/A+mxqLzmFPwDAED/ZAQAAAAAAAAGBAAAAQAAAAEzAlqD9f+M/wP974WBbhz8AgBE/2QEAAAAAAAABggAAAEAAAAAlWYAse47jPwADhtuBx4g/AMARP+kBAAAAAAAAAYMAAABAAAAAPG9sjFyb4z9ABpDVojOKPwBAET/pAQAAAAAAAAGEAAAAQAAAAI0CW8ChpuM/wAmaz8Ofiz8AABE/6QEAAAAAAAABhQAAAEAAAACiGEcgg7PjP4AOqUb1wY0/AIARP+kBAAAAAAAAAYYAAABAAAAAuC4zgGTA4z+AE7i9JuSPPwDAET/4AQAAAAAAAAGHAAAAQAAAAJLHHAzizuM/YAvh2yOokD8AQBE/+AEAAAAAAAABiAAAAEAAAAAu4wPE+97jP+CNaJc8uZE/AAARPwgCAAAAAAAAAYkAAABAAAAAi4Hop7Hw4z+Aj20UTW+SPwCAED8IAgAAAAAAAAGKAAAAQAAAAKyiyrcDBOQ/IJFykV0lkz8AABA/FwIAAAAAAAABiwAAAEAAAADMw6zHVRfkP8CSdw5u25M/AEASPxcCAAAAAAAAAYwAAABAAAAA7uSO16cq5D9glHyLfpGUPwAAEz83AgAAAAAAAAGNAAAAQAAAAA0Gcef5PeQ/IBX/yYbslD8AQBM/NwIAAAAAAAABjgAAAEAAAAAvJ1P3S1HkP8AWBEeXopU/AAATP0YCAAAAAAAAAY8AAABAAAAAjMU32wFj5D9gGAnEp1iWPwAAFD9GAgAAAAAAAAGQAAAAQAAAAOtjHL+3dOQ/QJmLArCzlj8AgBQ/RgIAAAAAAAABkQAAAEAAAABIAgGjbYbkPwAaDkG4Dpc/AEAUP0YCAAAAAAAAAZIAAABAAAAApqDlhiOY5D/gmpB/wGmXPwAAFD9WAgAAAAAAAAGTAAAAQAAAAMjBx5Z1q+Q/4JqQf8Bplz8AgBQ/VgIAAAAAAAABlAAAAEAAAABu6KT+/8HkP8AbE77IxJc/AMAUP2oCAAAAAAAAAZUAAABAAAAA1pF/kiba5D/AGxO+yMSXPwCAFT9qAgAAAAAAAAGWAAAAQAAAAAO+V1Lp8+Q/wBsTvsjElz8AwBU/eQIAAAAAAAABlwAAAEAAAAAu6i8SrA3lP+CakH/AaZc/AMAVP3kCAAAAAAAAAZgAAABAAAAAmJMKptIl5T/gmpB/wGmXPwAAFj+JAgAAAAAAAAGZAAAAQAAAADu65w1dPOU/4JqQf8Bplz8AgBY/mAIAAAAAAAABmgAAAEAAAAClY8Khg1TlP+CakH/AaZc/AMAWP6gCAAAAAAAAAZsAAABAAAAAiAei3XFp5T8AGg5BuA6XPwBAFj+oAgAAAAAAAAGcAAAAQAAAAC8uf0X8f+U/ABoOQbgOlz8AABY/qAIAAAAAAAABnQAAAEAAAACZ11nZIpjlPwAaDkG4Dpc/AAAXP6gCAAAAAAAAAZ4AAABAAAAAxAMymeWx5T8AGg5BuA6XPwCAFz+4AgAAAAAAAAGfAAAAQAAAALKyB4VEzeU/QJmLArCzlj8AABk/uAIAAAAAAAABoAAAAEAAAABk5NqcP+rlP0CZiwKws5Y/AIAZP7gCAAAAAAAAAaEAAABAAAAAjxCzXAIE5j9AmYsCsLOWPwBAGT/HAgAAAAAAAAGiAAAAQAAAAH2/iEhhH+Y/ABoOQbgOlz8AABk/xwIAAAAAAAABowAAAEAAAADlaGPchzfmP+CakH/AaZc/AIAaP9cCAAAAAAAAAaQAAABAAAAAEpU7nEpR5j+AnJX80B+YPwBAGz/XAgAAAAAAAAGlAAAAQAAAAIVJDODhb+Y/YB0YO9l6mD8AQBw/9gIAAAAAAAABpgAAAEAAAAC7gNpPFZDmPwAfHbjpMJk/AMAcP/YCAAAAAAAAAacAAABAAAAAtTqm6+Sx5j/An5/28YuZPwCAHT/2AgAAAAAAAAGoAAAAQAAAAHB3b7NQ1eY/oCAiNfrmmT8AwB0/BgMAAAAAAAABqQAAAEAAAAAstDh7vPjmP0AiJ7IKnZo/AAAfPwYDAAAAAAAAAaoAAABAAAAAJ24EF4wa5z8AJCwvG1ObPwCAHz8GAwAAAAAAAAGrAAAAQAAAAFul0oa/Ouc/wKSubSOumz8AQCA/FQMAAAAAAAABrAAAAEAAAACT3KD28lrnP6AlMawrCZw/AMAgPxUDAAAAAAAAAa0AAABAAAAAyRNvZiZ75z+gJTGsKwmcPwCAIj8lAwAAAAAAAAGuAAAAQAAAAIVQOC6Snuc/YKaz6jNknD8AQCM/JQMAAAAAAAABrwAAAEAAAACJFfp50sbnP2Cms+ozZJw/AEAkPzUDAAAAAAAAAbAAAABAAAAACNXAbdrr5z9gprPqM2ScPwDAJD81AwAAAAAAAAGxAAAAQAAAAMQRijVGD+g/YKaz6jNknD8AwCQ/RAMAAAAAAAABsgAAAEAAAAC9y1XRFTHoP0AnNik8v5w/AAAlP0QDAAAAAAAAAbMAAABAAAAA8wIkQUlR6D9AJzYpPL+cPwBAJD9kAwAAAAAAAAG0AAAAQAAAACs68rB8ceg/AKi4Z0QanT8AACQ/ZAMAAAAAAAABtQAAAEAAAABhccAgsJHoPwCouGdEGp0/AAAgP2QDAAAAAAAAAbYAAABAAAAA1SWRZEew6D/gKDumTHWdPwBAHj9kAwAAAAAAAAG3AAAAQAAAAIVXZHxCzeg/wKm95FTQnT8AgOM+ZAMAAAAAAAABuAAAAEAAAAAsfkHkzOPoP2CrwmFlhp4/AIC7PnMDAAAAAAAAAbkAAABAAAAABRcrcEry6D/ALUodfpefPwCAoz5zAwAAAAAAAAG6AAAAQAAAAEyfI/Qe9+g/sJcnTccmoD8AAJw+ogMAAAAAAAABuwAAAEAAAADA5m2ipvJgPxii2dNFor8/AABiPgAAAAAAAAAAAbwAAABAAAAAgGxznf4qZD9IIVeVPUe/PwCAmj4QAAAAAAAAAAG9AAAAQAAAAAA6AZHaN2w/qEB1ZvcCvz8AAKQ+EAAAAAAAAAABvgAAAEAAAACARso/h75zP3B/sQhrer4/AICqPhAAAAAAAAAAAb8AAABAAAAAwGoOPMkodj8IP3Dp5ky+PwAAuz4iAAAAAAAAAAHAAAAAQAAAACDwEzchYXk/OL7tqt7xvT8AAME+IgAAAAAAAAABwQAAAEAAAACg1towj2d9P2A9a2zWlr0/AIDFPjIAAAAAAAAAAcIAAABAAAAAgI+xlAkegT+IvOgtzju9PwCAxz4yAAAAAAAAAAHDAAAAQAAAAKCz9ZBLiIM/uDtm78XgvD8AAM0+QgAAAAAAAAABxAAAAEAAAACQ1zmNjfKFP+i647C9hbw/AADQPkIAAAAAAAAAAcUAAABAAAAAwPt9ic9ciD8YOmFytSq8PwAA1z5RAAAAAAAAAAHGAAAAQAAAAJDQIoUcLos/SLneM63Puz8AANo+UQAAAAAAAAABxwAAAEAAAACw9GaBXpiNP3g4XPWkdLs/AADkPlEAAAAAAAAAAcgAAABAAAAAuOSFvtU0kD/YV3rGXjC7PwCA6D5hAAAAAAAAAAHJAAAAQAAAACBPWDx8nZE/cBc5p9oCuz8AgPA+YQAAAAAAAAABygAAAEAAAADQEds5qDmTPxDX94dW1bo/AAD0PnEAAAAAAAAAAcsAAABAAAAA4CwOt1kJlT/gNld4lL66PwAA+z5xAAAAAAAAAAHMAAAAQAAAAPBHQTQL2ZY/qJa2aNKnuj8AAP4+gAAAAAAAAAABzQAAAEAAAABguyQxQtyYP6iWtmjSp7o/AMABP4AAAAAAAAAAAc4AAABAAAAAIIe4rf4Smz+olrZo0qe6PwAAAz+QAAAAAAAAAAHPAAAAQAAAANhSTCq7SZ0/4DZXeJS+uj8AwAQ/kAAAAAAAAAAB0AAAAEAAAACYHuCmd4CfPxDX94dW1bo/AIAFP58AAAAAAAAAAdEAAABAAAAAMPW5EZrboD9Ad5iXGOy6PwAABz+fAAAAAAAAAAHSAAAAQAAAAAjbA1D49qE/cBc5p9oCuz8AgAc/rwAAAAAAAAAB0wAAAEAAAADAlHXOk/iiP9hXesZeMLs/AMAHP68AAAAAAAAAAdQAAABAAAAAoHq/DPITpD9AmLvl4l27PwAACD+/AAAAAAAAAAHVAAAAQAAAAFg0MYuNFaU/qNj8BGeLuz8AAAg/vwAAAAAAAAAB1gAAAEAAAAAwGnvJ6zCmPxgZPiTruLs/AAAIP84AAAAAAAAAAdcAAABAAAAAOCydxwxmpz+AWX9Db+a7PwAACT/OAAAAAAAAAAHYAAAAQAAAAHhql4XwtKg/6JnAYvMTvD8AgAk/zgAAAAAAAAAB2QAAAEAAAADY1GkDlx2qP1DaAYJ3Qbw/AMAJP94AAAAAAAAAAdoAAABAAAAAyMPEwIXTqz+4GkOh+268PwAACj/eAAAAAAAAAAHbAAAAQAAAAHiGR76xb60/UPsk0EGzvD8AAAo/7gAAAAAAAAAB3AAAAEAAAAA4Scq73QuvP7g7Zu/F4Lw/AAAKP+4AAAAAAAAAAd0AAABAAAAA5G+6fCNHsD9YHEgeDCW9PwAACj/9AAAAAAAAAAHeAAAAQAAAABSlo7t2+7A/8PwpTVJpvT8AAAo//QAAAAAAAAAB3wAAAEAAAABY8Hhaq7yxP8h9rItaxL0/AEAJPw0BAAAAAAAAAeAAAABAAAAAoDtO+d99sj9oXo66oAi+PwAACT8NAQAAAAAAAAHhAAAAQAAAAACdD/j1S7M/ON8Q+ahjvj8AAAk/HAEAAAAAAAAB4gAAAEAAAABwFL1W7Sa0Pwhgkzexvr4/AAAJPxwBAAAAAAAAAeMAAABAAAAA+KFWFcYOtT/g4BV2uRm/PwAACT8sAQAAAAAAAAHkAAAAQAAAAJhF3DOAA7Y/sGGYtMF0vz8AAAk/LAEAAAAAAAAB5QAAAEAAAAAg03XyWOu2P4DiGvPJz78/AIAJPzwBAAAAAAAAAeYAAABAAAAAjEojUVDGtz+osc4YaRXAPwDACT88AQAAAAAAAAHnAAAAQAAAAATC0K9Hobg/EPIPOO1CwD8AAAs/SwEAAAAAAAAB6AAAAEAAAAB0OX4OP3y5P3gyUVdxcMA/AIALP0sBAAAAAAAAAekAAABAAAAA7LArbTZXuj/kcpJ29Z3APwBADD9bAQAAAAAAAAHqAAAAQAAAAIRUsYvwS7s/TLPTlXnLwD8AwAw/WwEAAAAAAAAB6wAAAEAAAABADiMKjE28P7TzFLX9+MA/AIANP2sBAAAAAAAAAewAAABAAAAACN6A6AhcvT8E5IXMIBvBPwDADT9rAQAAAAAAAAHtAAAAQAAAAKSBBgfDUL4/VNT240M9wT8AQA0/egEAAAAAAAAB7gAAAEAAAABAJYwlfUW/P6DEZ/tmX8E/AAANP3oBAAAAAAAAAe8AAABAAAAAZNkS8qoWwD/wtNgSioHBPwAADT96AQAAAAAAAAHwAAAAQAAAADKrVQEIkcA/JFV5IkyYwT8AAA0/igEAAAAAAAAB8QAAAEAAAAAEfZgQZQvBP3BF6jlvusE/AAANP4oBAAAAAAAAAfIAAABAAAAA3FnRzzKMwT+k5YpJMdHBPwAADT+ZAQAAAAAAAAHzAAAAQAAAAM5M9u7hGcI/2IUrWfPnwT8AQAw/mQEAAAAAAAAB9AAAAEAAAAC+PxsOkafCPwwmzGi1/sE/AAAMP6kBAAAAAAAAAfUAAABAAAAAlhxUzV4owz9Axmx4dxXCPwAADD+pAQAAAAAAAAH2AAAAQAAAAGjulty7osM/kLbdj5o3wj8AAAw/uQEAAAAAAAAB9wAAAEAAAAAsteM7qBbEP8hWfp9cTsI/AIAMP7kBAAAAAAAAAfgAAABAAAAA+oYmSwWRxD/kpk6nvVnCPwDADD/IAQAAAAAAAAH5AAAAQAAAANRjXwrTEcU/GEfvtn9wwj8AwAw/yAEAAAAAAAAB+gAAAEAAAAC2S455EZnFPzCXv77ge8I/AAANP9gBAAAAAAAAAfsAAABAAAAAnjO96E8gxj9M54/GQYfCPwAADT/YAQAAAAAAAAH8AAAAQAAAAIIb7FeOp8Y/gIcw1gOewj8AAA0/6AEAAAAAAAAB/QAAAEAAAABc+CQXXCjHP7Qn0eXFtMI/AAANP+gBAAAAAAAAAf4AAABAAAAANtVd1impxz/Md6HtJsDCPwAADT/3AQAAAAAAAAH/AAAAQAAAAPqbqjUWHcg/6Mdx9YfLwj8AgA0/9wEAAAAAAAABAAEAAEAAAADKbe1Ec5fIP+jHcfWHy8I/AMANPwcCAAAAAAAAAQEBAABAAAAAokomBEEYyT8EGEL96NbCPwBADT8HAgAAAAAAAAECAQAAQAAAAIgyVXN/n8k/HGgSBUriwj8AAA0/FgIAAAAAAAABAwEAAEAAAACYRlyigEDKPzi44gyr7cI/AAANPxYCAAAAAAAAAQQBAABAAAAAnk9tIRHbyj9sWIMcbQTDPwAADT8bAgAAAAAAAAEFAQAAQAAAAII3nJBPYss/oPgjLC8bwz8AAA0/GwIAAAAAAAABBgEAAEAAAABqH8v/jenLP7hI9DOQJsM/AAANPxsCAAAAAAAAAQcBAABAAAAAOPEND+tjzD/UmMQ78THDPwAADT8rAgAAAAAAAAEIAQAAQAAAACbkMi6a8cw/1JjEO/Exwz8AAA0/KwIAAAAAAAABCQEAAEAAAAAMzGGd2HjNP9SYxDvxMcM/AAANPzoCAAAAAAAAAQoBAABAAAAA/L6GvIcGzj/UmMQ78THDPwAADT86AgAAAAAAAAELAQAAQAAAAOyxq9s2lM4/7OiUQ1I9wz8AgA0/SgIAAAAAAAABDAEAAEAAAADIjuSaBBXPPyCJNVMUVMM/AMANP0oCAAAAAAAAAQ0BAABAAAAAlGAnqmGPzz8giTVTFFTDPwBADT9aAgAAAAAAAAEOAQAAQAAAADIZtVzfBNA/IIk1UxRUwz8AAA0/WgIAAAAAAAABDwEAAEAAAACeh1E8RkXQPyCJNVMUVMM/AAANP2kCAAAAAAAAARABAABAAAAAFwHkyx2M0D8giTVTFFTDPwAADT9pAgAAAAAAAAERAQAAQAAAAJqFbAtm2dA/IIk1UxRUwz8AgA0/eQIAAAAAAAABEgEAAEAAAAAdCvVKribRPyCJNVMUVMM/AMANP3kCAAAAAAAAARMBAABAAAAAlYOH2oVt0T8giTVTFFTDPwDADT+IAgAAAAAAAAEUAQAAQAAAAAHyI7rsrdE/CDllS7NIwz8AAA4/iAIAAAAAAAABFQEAAEAAAABvYMCZU+7RP+zolENSPcM/AAAOP5gCAAAAAAAAARYBAABAAAAAYdRX0fIx0j+g+CMsLxvDPwAADj+YAgAAAAAAAAEXAQAAQAAAAF5T5bgCfNI/bFiDHG0Ewz8AAA4/qAIAAAAAAAABGAEAAEAAAADi1234SsnSPzi44gyr7cI/AAAOP6gCAAAAAAAAARkBAABAAAAA4Fb731oT0z8caBIFSuLCPwAADj+3AgAAAAAAAAEaAQAAQAAAANzViMdqXdM/6Mdx9YfLwj8AAA4/twIAAAAAAAABGwEAAEAAAABKRCWn0Z3TP7Qn0eXFtMI/AAAOP8cCAAAAAAAAARwBAABAAAAAwr23Nqnk0z+AhzDWA57CPwAADj/HAgAAAAAAAAEdAQAAQAAAADo3SsaAK9Q/TOePxkGHwj8AAA4/xwIAAAAAAAABHgEAAEAAAAC8u9IFyXjUPxhH77Z/cMI/AAAOP+YCAAAAAAAAAR8BAABAAAAAPkBbRRHG1D/89h6vHmXCPwBADT/mAgAAAAAAAAEgAQAAQAAAALa57dToDNU/yFZ+n1xOwj8AAA0/5gIAAAAAAAABIQEAAEAAAACoLYUMiFDVP7AGrpf7QsI/AIANP+YCAAAAAAAAASIBAABAAAAAnKEcRCeU1T+Qtt2PmjfCPwDADT8FAwAAAAAAAAEjAQAAQAAAAAYQuSOO1NU/eGYNiDkswj8AQA0/BQMAAAAAAAABJAEAAEAAAAD8g1BbLRjWP1wWPYDYIMI/AAANPwUDAAAAAAAAASUBAABAAAAAcv3i6gRf1j9Axmx4dxXCPwAADT8FAwAAAAAAAAEmAQAAQAAAAPSBaypNrNY/KHaccBYKwj8AAA0/FQMAAAAAAAABJwEAAEAAAABs+/25JPPWPwwmzGi1/sE/AIANPxUDAAAAAAAAASgBAABAAAAA2mmamYsz1z/01ftgVPPBPwDADT8lAwAAAAAAAAEpAQAAQAAAAMLSOyG6cNc/9NX7YFTzwT8AwAw/JQMAAAAAAAABKgEAAEAAAAAkNuJQsKrXP9iFK1nz58E/AEAMPzQDAAAAAAAAASsBAABAAAAAhpmIgKbk1z/ANVtRktzBPwDADT80AwAAAAAAAAEsAQAAQAAAAPQHJWANJdg/pOWKSTHRwT8AQA4/RAMAAAAAAAABLQEAAEAAAADme7yXrGjYP4yVukHQxcE/AMANP0QDAAAAAAAAAS4BAABAAAAAYPVOJ4Sv2D9wReo5b7rBPwBADT9UAwAAAAAAAAEvAQAAQAAAAMpj6wbr79g/cEXqOW+6wT8AwA4/VAMAAAAAAAABMAEAAEAAAAA40ofmUTDZP1j1GTIOr8E/AEAPP2MDAAAAAAAAATEBAABAAAAAHjspboBt2T9Y9RkyDq/BPwBADz9jAwAAAAAAAAEyAQAAQAAAAIKez512p9k/WPUZMg6vwT8AAA8/cwMAAAAAAAABMwEAAEAAAABoB3ElpeTZP1j1GTIOr8E/AAAQP3MDAAAAAAAAATQBAABAAAAAXHsIXUQo2j9Y9RkyDq/BPwCAED+CAwAAAAAAAAE1AQAAQAAAAE7vn5Tja9o/WPUZMg6vwT8AABI/ggMAAAAAAAABNgEAAEAAAADGaDIku7LaP1j1GTIOr8E/AIASP5IDAAAAAAAAATcBAABAAAAArNHTq+nv2j9wReo5b7rBPwCAFD+SAwAAAAAAAAE4AQAAQAAAABpAcItQMNs/jJW6QdDFwT8AQBU/ogMAAAAAAAABOQEAAEAAAAD2nRtjDmfbP8A1W1GS3ME/AMAWP6IDAAAAAAAAAToBAABAAAAAWAHCkgSh2z/YhStZ8+fBPwCAFz+xAwAAAAAAAAE7AQAAQAAAAEJqYxoz3ts/9NX7YFTzwT8AwBc/sQMAAAAAAAABPAEAAEAAAACu2P/5mR7cPwwmzGi1/sE/AAAYP7EDAAAAAAAAAT0BAABAAAAAoEyXMTli3D8odpxwFgrCPwCAGT/RAwAAAAAAAAE+AQAAQAAAAA67MxGgotw/QMZseHcVwj8AQBo/0QMAAAAAAAABPwEAAEAAAAD2I9WYzt/cP3hmDYg5LMI/AMAaP9EDAAAAAAAAAUABAABAAAAAVod7yMQZ3T+Qtt2PmjfCPwAAGz/RAwAAAAAAAAFBAQAAQAAAADTlJqCCUN0/sAaul/tCwj8AgBs/4AMAAAAAAAABQgEAAEAAAAAGONzHz4DdP8hWfp9cTsI/AMAbP+ADAAAAAAAAAUMBAABAAAAAXpCMR1W03T/89h6vHmXCPwCAHD/wAwAAAAAAAAFEAQAAQAAAADruNx8T690//PYerx5lwj8AwBw/8AMAAAAAAAABRQEAAEAAAAAiV9mmQSjeP/z2Hq8eZcI/AEAcP/8DAAAAAAAAAUYBAABAAAAAjsV1hqho3j/89h6vHmXCPwAAHD//AwAAAAAAAAFHAQAAQAAAAPwzEmYPqd4/GEfvtn9wwj8AQB4/DwQAAAAAAAABSAEAAEAAAADsp6mdruzePxhH77Z/cMI/AAAfPw8EAAAAAAAAAUkBAABAAAAAUAtQzaQm3z9M54/GQYfCPwBAHz8fBAAAAAAAAAFKAQAAQAAAALBu9vyaYN8/TOePxkGHwj8AAB8/HwQAAAAAAAABSwEAAEAAAAAU0pwskZrfPzCXv77ge8I/AAAgPzwEAAAAAAAAAUwBAABAAAAABkY0ZDDe3z8YR++2f3DCPwCAID88BAAAAAAAAAFNAQAAQAAAAILi4CUgFOA//PYerx5lwj8AwCA/TAQAAAAAAAABTgEAAEAAAAAAoqcZKDngP/z2Hq8eZcI/AAAhP0wEAAAAAAAAAU8BAABAAAAA+ltztfda4D/89h6vHmXCPwAAIT9cBAAAAAAAAAFQAQAAQAAAALaYPH1jfuA/5KZOp71Zwj8AACE/XAQAAAAAAAABUQEAAEAAAACuUggZM6DgP+SmTqe9WcI/AIAhP2sEAAAAAAAAAVIBAABAAAAAa4/R4J7D4D/IVn6fXE7CPwDAIT9rBAAAAAAAAAFTAQAAQAAAAG9Ukyzf6+A/sAaul/tCwj8AQCE/ewQAAAAAAAABVAEAAEAAAACxlldMgxLhP7AGrpf7QsI/AAAhP3sEAAAAAAAAAVUBAABAAAAAL1YeQIs34T+wBq6X+0LCPwAAIT97BAAAAAAAAAFWAQAAQAAAAOuS5wf3WuE/kLbdj5o3wj8AACE/igQAAAAAAAABVwEAAEAAAADkTLOjxnzhP5C23Y+aN8I/AAAhP4oEAAAAAAAAAVgBAABAAAAA3wZ/P5ae4T94Zg2IOSzCPwAAIT+aBAAAAAAAAAFZAQAAQAAAANbASttlwOE/kLbdj5o3wj8AwB8/mgQAAAAAAAABWgEAAEAAAACT/ROj0ePhP5C23Y+aN8I/AEAfP6oEAAAAAAAAAVsBAABAAAAATzrdaj0H4j/IVn6fXE7CPwDAGz+qBAAAAAAAAAFcAQAAQAAAAEj0qAYNKeI/5KZOp71Zwj8AABo/uQQAAAAAAAABXQEAAEAAAAC8qHlKpEfiPxhH77Z/cMI/AAASP7kEAAAAAAAAAV4BAABAAAAA6NRRCmdh4j9M54/GQYfCPwCADj/JBAAAAAAAAAFfAQAAQAAAAFF+LJ6NeeI/tCfR5cW0wj8AgM4+yQQAAAAAAAABYAEAAEAAAABwnw6u34ziPxxoEgVK4sI/AACrPtkEAAAAAAAAAWEBAABAAAAAzz3zkZWe4j+4SPQzkCbDPwCAlj7ZBAAAAAAAAAFiAQAAQAAAAORT3/F2q+I/PNkFW3Vfwz8AAJA++AQAAAAAAAABYwEAAEAAAADmHSYGLpzeP4qUi+wqmdA/AADuPQAAAAAAAAAAAWQBAABAAAAA7igctp6i3j+KlIvsKpnQPwAAIz4QAAAAAAAAAAFlAQAAQAAAAHYuFw7Xpd4/lrxzcNue0D8AAC0+EAAAAAAAAAABZgEAAEAAAAAGPwgWgK/eP6TkW/SLpNA/AAA0PhAAAAAAAAAAAWcBAABAAAAABj8IFoCv3j+k5Fv0i6TQPwAAWz4gAAAAAAAAAAFoAQAAQAAAABBK/sXwtd4/sAxEeDyq0D8AAGs+IAAAAAAAAAABaQEAAEAAAACWT/kdKbneP7AMRHg8qtA/AAB7PiAAAAAAAAAAAWoBAABAAAAAGlX0dWG83j++NCz87K/QPwCAgD4gAAAAAAAAAAFrAQAAQAAAAChg6iXSwt4/vjQs/Oyv0D8AgII+LwAAAAAAAAABbAEAAEAAAAAoYOol0sLeP740LPzsr9A/AICDPi8AAAAAAAAAAW0BAABAAAAAMGvg1ULJ3j++NCz87K/QPwCAgj4vAAAAAAAAAAFuAQAAQAAAADx21oWzz94/vjQs/Oyv0D8AAII+PwAAAAAAAAABbwEAAEAAAADCe9Hd69LeP740LPzsr9A/AICGPj8AAAAAAAAAAXABAABAAAAASIHMNSTW3j++NCz87K/QPwAAiD4/AAAAAAAAAAFxAQAAQAAAANaRvT3N394/vjQs/Oyv0D8AgJY+TwAAAAAAAAABcgEAAEAAAABcl7iVBePeP740LPzsr9A/AACdPk8AAAAAAAAAAXMBAABAAAAA5Jyz7T3m3j++NCz87K/QPwCAqT5eAAAAAAAAAAF0AQAAQAAAAOynqZ2u7N4/sAxEeDyq0D8AgK4+XgAAAAAAAAABdQEAAEAAAAD4sp9NH/PeP7AMRHg8qtA/AAC6Pm4AAAAAAAAAAXYBAABAAAAABL6V/Y/53j+wDER4PKrQPwCAvj5uAAAAAAAAAAF3AQAAQAAAAA7Ji60AAN8/sAxEeDyq0D8AgMY+fQAAAAAAAAABeAEAAEAAAAAY1IFdcQbfP7AMRHg8qtA/AADKPn0AAAAAAAAAAXkBAABAAAAAIt93DeIM3z+wDER4PKrQPwAA0T6NAAAAAAAAAAF6AQAAQAAAALTvaBWLFt8/sAxEeDyq0D8AANY+nQAAAAAAAAABewEAAEAAAADA+l7F+xzfP7AMRHg8qtA/AIDYPp0AAAAAAAAAAXwBAABAAAAAUAtQzaQm3z++NCz87K/QPwAA3j6dAAAAAAAAAAF9AQAAQAAAAN4bQdVNMN8/ylwUgJ210D8AAOA+vAAAAAAAAAABfgEAAEAAAABuLDLd9jnfP9iE/ANOu9A/AADmPrwAAAAAAAAAAX8BAABAAAAAfDcojWdA3z/krOSH/sDQPwAA6D68AAAAAAAAAAGAAQAAQAAAAA5IGZUQSt8/8tTMC6/G0D8AgOs+zAAAAAAAAAABgQEAAEAAAAAiXgX18VbfP/LUzAuvxtA/AADtPtsAAAAAAAAAAYIBAABAAAAAOHTxVNNj3z/+/LSPX8zQPwAA8D7bAAAAAAAAAAGDAQAAQAAAAEyK3bS0cN8//vy0j1/M0D8AAPE+6wAAAAAAAAABhAEAAEAAAABkoMkUln3fPwwlnRMQ0tA/AIDwPusAAAAAAAAAAYUBAABAAAAA9LC6HD+H3z8MJZ0TENLQPwAA8D76AAAAAAAAAAGGAQAAQAAAAAjHpnwglN8/DCWdExDS0D8AAPI++gAAAAAAAAABhwEAAEAAAAAe3ZLcAaHfPxhNhZfA19A/AADzPgoBAAAAAAAAAYgBAABAAAAAMvN+POOt3z8mdW0bcd3QPwAA9j4KAQAAAAAAAAGJAQAAQAAAAEoJa5zEut8/JnVtG3Hd0D8AAPc+GgEAAAAAAAABigEAAEAAAABgH1f8pcffPyZ1bRtx3dA/AID4PhoBAAAAAAAAAYsBAABAAAAAdDVDXIfU3z8ynVWfIePQPwCA+T4pAQAAAAAAAAGMAQAAQAAAABBRKhSh5N8/QMU9I9Lo0D8AAPs+KQEAAAAAAAABjQEAAEAAAACubBHMuvTfP0DFPSPS6NA/AID7PjkBAAAAAAAAAY4BAABAAAAAJET8QWoC4D9M7SWngu7QPwAA/T45AQAAAAAAAAGPAQAAQAAAALVU7UkTDOA/WhUOKzP00D8AgP0+SQEAAAAAAAABkAEAAEAAAAAH6Nt9WBfgP2Y99q7j+dA/AID9PkkBAAAAAAAAAZEBAABAAAAAW3vKsZ0i4D9mPfau4/nQPwAA/j5YAQAAAAAAAAGSAQAAQAAAAK0OueXiLeA/dGXeMpT/0D8AAP4+WAEAAAAAAAABkwEAAEAAAADDJKVFxDrgP4KNxrZEBdE/AAD+PmgBAAAAAAAAAZQBAABAAAAA2DqRpaVH4D+Ota469QrRPwCA/D5oAQAAAAAAAAGVAQAAQAAAALHTejEjVuA/nN2WvqUQ0T8AAPw+dwEAAAAAAAABlgEAAEAAAADH6WaRBGPgP6gFf0JWFtE/AAD8PncBAAAAAAAAAZcBAABAAAAA3P9S8eVv4D/CVU9KtyHRPwAA/D6HAQAAAAAAAAGYAQAAQAAAAPMVP1HHfOA/0H03zmcn0T8AgPo+hwEAAAAAAAABmQEAAEAAAADLrijdRIvgP9ylH1IYLdE/AAD6PpcBAAAAAAAAAZoBAABAAAAA4cQUPSaY4D/qzQfWyDLRPwAA+j6XAQAAAAAAAAGbAQAAQAAAADVYA3Fro+A/9vXvWXk40T8AAPo+pgEAAAAAAAABnAEAAEAAAABLbu/QTLDgP/b171l5ONE/AAD6PqYBAAAAAAAAAZ0BAABAAAAAYITbMC694D/29e9ZeTjRPwAA+j62AQAAAAAAAAGeAQAAQAAAALMXymRzyOA/9vXvWXk40T8AAPo+tgEAAAAAAAABnwEAAEAAAACLsLPw8NbgP/b171l5ONE/AAD6PsYBAAAAAAAAAaABAABAAAAAocafUNLj4D/29e9ZeTjRPwAA+j7GAQAAAAAAAAGhAQAAQAAAAHpfidxP8uA/9vXvWXk40T8AAPo+2AEAAAAAAAABogEAAEAAAABS+HJozQDhP/b171l5ONE/AAD6PtgBAAAAAAAAAaMBAABAAAAAK5Fc9EoP4T/29e9ZeTjRPwAA+j7oAQAAAAAAAAGkAQAAQAAAAMesQ6xkH+E/9vXvWXk40T8AAPo+6AEAAAAAAAABpQEAAEAAAAAkSyiQGjHhP+rNB9bIMtE/AAD6PvcBAAAAAAAAAaYBAABAAAAAvmYPSDRB4T/qzQfWyDLRPwCA+D73AQAAAAAAAAGnAQAAQAAAAFqC9v9NUeE/6s0H1sgy0T8AAPg+BwIAAAAAAAABqAEAAEAAAAD2nd23Z2HhP+rNB9bIMtE/AAD4PgcCAAAAAAAAAakBAABAAAAAkrnEb4Fx4T/cpR9SGC3RPwAA+D4HAgAAAAAAAAGqAQAAQAAAAGlSrvv+f+E/3KUfUhgt0T8AAPg+FwIAAAAAAAABqwEAAEAAAABC65eHfI7hP9ylH1IYLdE/AAD4PhcCAAAAAAAAAawBAABAAAAAVwGE512b4T/cpR9SGC3RPwAA+D42AgAAAAAAAAGtAQAAQAAAADCabXPbqeE/3KUfUhgt0T8AAPg+NgIAAAAAAAABrgEAAEAAAABGsFnTvLbhP9B9N85nJ9E/AAD4PjYCAAAAAAAAAa8BAABAAAAAW8ZFM57D4T/QfTfOZyfRPwAA+D42AgAAAAAAAAGwAQAAQAAAADVfL78b0uE/wlVPSrch0T8AAPg+RgIAAAAAAAABsQEAAEAAAAAO+BhLmeDhP7YtZ8YGHNE/AAD4PkYCAAAAAAAAAbIBAABAAAAAqBMAA7Pw4T+2LWfGBhzRPwAA+T5VAgAAAAAAAAGzAQAAQAAAAEQv57rMAOI/ti1nxgYc0T8AgPk+VQIAAAAAAAABtAEAAEAAAADgSs5y5hDiP7YtZ8YGHNE/AID5PmUCAAAAAAAAAbUBAABAAAAAPemyVpwi4j+2LWfGBhzRPwAA+j5lAgAAAAAAAAG2AQAAQAAAAJqHlzpSNOI/ti1nxgYc0T8AAPo+dAIAAAAAAAABtwEAAEAAAAA2o37ya0TiP8JVT0q3IdE/AAD6PnQCAAAAAAAAAbgBAABAAAAADzxofulS4j/QfTfOZyfRPwCA+D6EAgAAAAAAAAG5AQAAQAAAAOjUUQpnYeI/0H03zmcn0T8AAPg+hAIAAAAAAAABugEAAEAAAADAbTuW5G/iP9ylH1IYLdE/AAD4PpQCAAAAAAAAAbsBAABAAAAAWokiTv5/4j/cpR9SGC3RPwAA+D6UAgAAAAAAAAG8AQAAQAAAAHCfDq7fjOI/3KUfUhgt0T8AAPg+owIAAAAAAAABvQEAAEAAAAANu/Vl+ZziP9ylH1IYLdE/AAD4PqMCAAAAAAAAAb4BAABAAAAA5FPf8Xar4j/cpR9SGC3RPwAA+D7DAgAAAAAAAAG/AQAAQAAAAIBvxqmQu+I/0H03zmcn0T8AAPg+wwIAAAAAAAABwAEAAEAAAAAbi61hqsviP8JVT0q3IdE/AAD4PsMCAAAAAAAAAcEBAABAAAAAeSmSRWDd4j+oBX9CVhbRPwAA+D7DAgAAAAAAAAHCAQAAQAAAANfHdikW7+I/nN2WvqUQ0T8AAPg+0gIAAAAAAAABwwEAAEAAAAD36Fg5aALjP461rjr1CtE/AAD5PtICAAAAAAAAAcQBAABAAAAAGQo7SboV4z90Zd4ylP/QPwCA+T7iAgAAAAAAAAHFAQAAQAAAADkrHVkMKeM/Zj32ruP50D8AgPk+4gIAAAAAAAABxgEAAEAAAABaTP9oXjzjP1oVDisz9NA/AAD6PvECAAAAAAAAAccBAABAAAAAt+rjTBRO4z9M7SWngu7QPwAA+j7xAgAAAAAAAAHIAQAAQAAAABaJyDDKX+M/QMU9I9Lo0D8AAPo+AQMAAAAAAAAByQEAAEAAAABzJ60UgHHjPzKdVZ8h49A/AAD6PgEDAAAAAAAAAcoBAABAAAAA0sWR+DWD4z8mdW0bcd3QPwAA+j4RAwAAAAAAAAHLAQAAQAAAAG7heLBPk+M/DCWdExDS0D8AgPg+EQMAAAAAAAABzAEAAEAAAABFemI8zaHjP/LUzAuvxtA/AAD4PiADAAAAAAAAAc0BAABAAAAAHhNMyEqw4z/krOSH/sDQPwAA+D4gAwAAAAAAAAHOAQAAQAAAALguM4BkwOM/ylwUgJ210D8AAPg+MAMAAAAAAAABzwEAAEAAAAAXzRdkGtLjP7AMRHg8qtA/AAD5PjADAAAAAAAAAdABAABAAAAAdmv8R9Dj4z+WvHNw257QPwCA+T5AAwAAAAAAAAHRAQAAQAAAANQJ4SuG9eM/fGyjaHqT0D8AgPk+QAMAAAAAAAAB0gEAAEAAAAAyqMUPPAfkP2xEu+TJjdA/AAD6Pk8DAAAAAAAAAdMBAABAAAAAzMOsx1UX5D9gHNNgGYjQPwAA+j5PAwAAAAAAAAHUAQAAQAAAAGjfk39vJ+Q/YBzTYBmI0D8AAPo+XwMAAAAAAAAB1QEAAEAAAAAE+3o3iTfkP1L06txogtA/AAD8Pl8DAAAAAAAAAdYBAABAAAAA3JNkwwZG5D9GzAJZuHzQPwAA/T5uAwAAAAAAAAHXAQAAQAAAAPKpUCPoUuQ/RswCWbh80D8AgAA/bgMAAAAAAAAB2AEAAEAAAABEPT9XLV7kP0bMAlm4fNA/AEABP34DAAAAAAAAAdkBAABAAAAAmNAti3Jp5D9GzAJZuHzQPwDAAj9+AwAAAAAAAAHaAQAAQAAAAOtjHL+3dOQ/RswCWbh80D8AgAM/fgMAAAAAAAAB2wEAAEAAAAB6dA3HYH7kP0bMAlm4fNA/AEAEP50DAAAAAAAAAdwBAABAAAAAC4X+zgmI5D9GzAJZuHzQPwDABD+dAwAAAAAAAAHdAQAAQAAAANkS8qoWkOQ/RswCWbh80D8AwAQ/nQMAAAAAAAAB3gEAAEAAAADkHehah5bkP0bMAlm4fNA/AAAFP50DAAAAAAAAAd8BAABAAAAAsqvbNpSe5D9S9OrcaILQPwAABT+tAwAAAAAAAAHgAQAAQAAAALu20eYEpeQ/UvTq3GiC0D8AAAU/rQMAAAAAAAAB4QEAAEAAAADIwceWdavkP1L06txogtA/AAAFP70DAAAAAAAAAeIBAABAAAAAlU+7coKz5D9gHNNgGYjQPwAABT+9AwAAAAAAAAHjAQAAQAAAAGLdrk6Pu+Q/YBzTYBmI0D8AgAU/zAMAAAAAAAAB5AEAAEAAAADz7Z9WOMXkP2xEu+TJjdA/AMAFP8wDAAAAAAAAAeUBAABAAAAAwXuTMkXN5D9sRLvkyY3QPwDABT/cAwAAAAAAAAHmAQAAQAAAAI8Jhw5S1eQ/bES75MmN0D8AAAY/3AMAAAAAAAAB5wEAAEAAAABcl3rqXt3kP3xso2h6k9A/AAAHP+sDAAAAAAAAAegBAABAAAAA7adr8gfn5D98bKNoepPQPwCABz/rAwAAAAAAAAHpAQAAQAAAAHu4XPqw8OQ/fGyjaHqT0D8AwAc/+wMAAAAAAAAB6gEAAEAAAAAMyU0CWvrkP3xso2h6k9A/AAAIP/sDAAAAAAAAAesBAABAAAAAYFw8Np8F5T+KlIvsKpnQPwCACD8LBAAAAAAAAAHsAQAAQAAAALPvKmrkEOU/ipSL7CqZ0D8AwAg/CwQAAAAAAAAB7QEAAEAAAABEABxyjRrlP4qUi+wqmdA/AMAIPxoEAAAAAAAAAe4BAABAAAAAmJMKptIl5T+KlIvsKpnQPwAACT8aBAAAAAAAAAHvAQAAQAAAAOkm+dkXMeU/ipSL7CqZ0D8AQAg/KgQAAAAAAAAB8AEAAEAAAAA7uucNXTzlP4qUi+wqmdA/AAAIPyoEAAAAAAAAAfEBAABAAAAAj03WQaJH5T+WvHNw257QPwAACD8qBAAAAAAAAAHyAQAAQAAAACBex0lLUeU/lrxzcNue0D8AAAg/SQQAAAAAAAAB8wEAAEAAAACxbrhR9FrlP5a8c3DbntA/AAAIP0kEAAAAAAAAAfQBAABAAAAABAKnhTlm5T+k5Fv0i6TQPwAACD9JBAAAAAAAAAH1AQAAQAAAAJMSmI3ib+U/sAxEeDyq0D8AQAc/SQQAAAAAAAAB9gEAAEAAAAAkI4mVi3nlP7AMRHg8qtA/AAAHP1kEAAAAAAAAAfcBAABAAAAA8rB8cZiB5T++NCz87K/QPwCABj9ZBAAAAAAAAAH4AQAAQAAAAL8+cE2lieU/vjQs/Oyv0D8AAAY/aAQAAAAAAAAB+QEAAEAAAACMzGMpspHlP8pcFICdtdA/AIAGP2gEAAAAAAAAAfoBAABAAAAAXFpXBb+Z5T/YhPwDTrvQPwDABj94BAAAAAAAAAH7AQAAQAAAACjoSuHLoeU/2IT8A0670D8AwAY/eAQAAAAAAAAB/AEAAEAAAAD2dT692KnlP9iE/ANOu9A/AAAHP4gEAAAAAAAAAf0BAABAAAAAxAMymeWx5T/YhPwDTrvQPwAABz+IBAAAAAAAAAH+AQAAQAAAABaXIM0qveU/2IT8A0670D8AAAc/lwQAAAAAAAAB/wEAAEAAAACnpxHV08blP+Ss5If+wNA/AAAHP5cEAAAAAAAAAQACAABAAAAA+joACRnS5T/krOSH/sDQPwAABz+nBAAAAAAAAAEBAgAAQAAAAEzO7jxe3eU/8tTMC6/G0D8AgAc/pwQAAAAAAAABAgIAAEAAAABk5NqcP+rlP/LUzAuvxtA/AMAHP7cEAAAAAAAAAQMCAABAAAAAtnfJ0IT15T/+/LSPX8zQPwBABz+3BAAAAAAAAAEEAgAAQAAAAMyNtTBmAuY/DCWdExDS0D8AAAc/xgQAAAAAAAABBQIAAEAAAAAgIaRkqw3mPxhNhZfA19A/AIAHP8YEAAAAAAAAAQYCAABAAAAAcrSSmPAY5j8mdW0bcd3QPwDABz/WBAAAAAAAAAEHAgAAQAAAAMZHgcw1JOY/Mp1VnyHj0D8AwAc/1gQAAAAAAAABCAIAAEAAAADcXW0sFzHmP0DFPSPS6NA/AAAIP+UEAAAAAAAAAQkCAABAAAAALfFbYFw85j9M7SWngu7QPwAACD/lBAAAAAAAAAEKAgAAQAAAAL4BTWgFRuY/WhUOKzP00D8AAAg/9QQAAAAAAAABCwIAAEAAAAASlTucSlHmP3Rl3jKU/9A/AAAIP/UEAAAAAAAAAQwCAABAAAAAZCgq0I9c5j+Cjca2RAXRPwAACD8FBQAAAAAAAAENAgAAQAAAADK2HaycZOY/jrWuOvUK0T8AAAg/BQUAAAAAAAABDgIAAEAAAADCxg60RW7mP5zdlr6lENE/AAAIPwUFAAAAAAAAAQ8CAABAAAAAkFQCkFJ25j+oBX9CVhbRPwAACD8UBQAAAAAAAAEQAgAAQAAAAF7i9WtffuY/qAV/QlYW0T8AAAg/FAUAAAAAAAABEQIAAEAAAAArcOlHbIbmP6gFf0JWFtE/AAAIPyQFAAAAAAAAARICAABAAAAAfgPYe7GR5j+oBX9CVhbRPwAACD8kBQAAAAAAAAETAgAAQAAAAA8UyYNam+Y/qAV/QlYW0T8AQAc/NAUAAAAAAAABFAIAAEAAAABhp7e3n6bmP6gFf0JWFtE/AAAHPzQFAAAAAAAAARUCAABAAAAAtTqm6+Sx5j+oBX9CVhbRPwCABz9DBQAAAAAAAAEWAgAAQAAAAMtQkkvGvuY/nN2WvqUQ0T8AwAc/QwUAAAAAAAABFwIAAEAAAADhZn6rp8vmP461rjr1CtE/AMAHP1MFAAAAAAAAARgCAABAAAAAuf9nNyXa5j+Cjca2RAXRPwAACD9TBQAAAAAAAAEZAgAAQAAAAFQbT+8+6uY/go3GtkQF0T8AAAg/YgUAAAAAAAABGgIAAEAAAADvNjanWPrmP3Rl3jKU/9A/AAAIP2IFAAAAAAAAARsCAABAAAAAi1IdX3IK5z90Zd4ylP/QPwAACT9yBQAAAAAAAAEcAgAAQAAAACduBBeMGuc/dGXeMpT/0D8AgAk/cgUAAAAAAAABHQIAAEAAAAD+Bu6iCSnnP3Rl3jKU/9A/AMAJP4IFAAAAAAAAAR4CAABAAAAAmiLVWiM55z90Zd4ylP/QPwAACj+CBQAAAAAAAAEfAgAAQAAAAHG7vuagR+c/dGXeMpT/0D8AQAk/kQUAAAAAAAABIAIAAEAAAABLVKhyHlbnP2Y99q7j+dA/AAAJP5EFAAAAAAAAASECAABAAAAA52+PKjhm5z9mPfau4/nQPwCACT+hBQAAAAAAAAEiAgAAQAAAAIGLduJRduc/WhUOKzP00D8AwAk/oQUAAAAAAAABIwIAAEAAAACXoWJCM4PnP1oVDisz9NA/AIAKP7EFAAAAAAAAASQCAABAAAAAM71J+kyT5z9aFQ4rM/TQPwDACj+xBQAAAAAAAAElAgAAQAAAAM7YMLJmo+c/WhUOKzP00D8AAAw/sQUAAAAAAAABJgIAAEAAAAAsdxWWHLXnP1oVDisz9NA/AIAMP8AFAAAAAAAAAScCAABAAAAAiRX6edLG5z9aFQ4rM/TQPwAADj/ABQAAAAAAAAEoAgAAQAAAAOiz3l2I2Oc/WhUOKzP00D8AgA4/0AUAAAAAAAABKQIAAEAAAAAI1cBt2uvnP2Y99q7j+dA/AEAPP9AFAAAAAAAAASoCAABAAAAAKfaifSz/5z9mPfau4/nQPwDADz/fBQAAAAAAAAErAgAAQAAAAEkXhY1+Eug/dGXeMpT/0D8AwA8/3wUAAAAAAAABLAIAAEAAAACotWlxNCToP461rjr1CtE/AAAQP+MFAAAAAAAAAS0CAABAAAAABVROVeo16D+c3Za+pRDRPwCAED/jBQAAAAAAAAEuAgAAQAAAAGTyMjmgR+g/qAV/QlYW0T8AwBA/8wUAAAAAAAABLwIAAEAAAACEExVJ8lroP7YtZ8YGHNE/AMAQP/MFAAAAAAAAATACAABAAAAA4rH5LKhs6D+2LWfGBhzRPwAAET8CBgAAAAAAAAExAgAAQAAAAEFQ3hBefug/ti1nxgYc0T8AABE/AgYAAAAAAAABMgIAAEAAAAAk9L1MTJPoP7YtZ8YGHNE/AAARPxIGAAAAAAAAATMCAABAAAAAyRqbtNap6D/CVU9KtyHRPwCAET8SBgAAAAAAAAE0AgAAQAAAADPEdUj9weg/wlVPSrch0T8AwBE/IgYAAAAAAAABNQIAAEAAAACbbVDcI9roP9B9N85nJ9E/AAATPyIGAAAAAAAAATYCAABAAAAAyJkonObz6D/cpR9SGC3RPwCAEz8xBgAAAAAAAAE3AgAAQAAAAPPFAFypDek/9vXvWXk40T8AgBU/MQYAAAAAAAABOAIAAEAAAABbb9vvzyXpPwQe2N0pPtE/AEAWP0EGAAAAAAAAATkCAABAAAAAApa4V1o86T8QRsBh2kPRPwCAGD9BBgAAAAAAAAE6AgAAQAAAAOU5mJNIUek/Hm6o5YpJ0T8AQBk/UAYAAAAAAAABOwIAAEAAAAAFW3qjmmTpPyqWkGk7T9E/AIAbP1AGAAAAAAAAATwCAABAAAAAJXxcs+x36T8qlpBpO0/RPwBAHD9gBgAAAAAAAAE9AgAAQAAAAAkgPO/ajOk/OL547etU0T8AwB0/YAYAAAAAAAABPgIAAEAAAACvRhlXZaPpPzi+eO3rVNE/AIAeP3AGAAAAAAAAAT8CAABAAAAAV232vu+56T9E5mBxnFrRPwDAHj9wBgAAAAAAAAFAAgAAQAAAAPuT0yZ60Ok/ROZgcZxa0T8AAB8/fwYAAAAAAAABQQIAAEAAAADhN7NiaOXpP1IOSfVMYNE/AAAfP38GAAAAAAAAAUICAABAAAAAw9uSnlb66T9SDkn1TGDRPwAAHz+PBgAAAAAAAAFDAgAAQAAAAOX8dK6oDeo/Ug5J9Uxg0T8AgB8/jwYAAAAAAAABRAIAAEAAAABDm1mSXh/qP1IOSfVMYNE/AMAfP48GAAAAAAAAAUUCAABAAAAAGzRDHtwt6j9SDkn1TGDRPwBAHz+fBgAAAAAAAAFGAgAAQAAAAPPMLKpZPOo/Ug5J9Uxg0T8AAB8/nwYAAAAAAAABRwIAAEAAAAAJ4xgKO0nqP1IOSfVMYNE/AEAdP64GAAAAAAAAAUgCAABAAAAA4XsClrhX6j9E5mBxnFrRPwCAHD+uBgAAAAAAAAFJAgAAQAAAADUP8cn9Yuo/OL547etU0T8AABY/vgYAAAAAAAABSgIAAEAAAABLJd0p32/qPyqWkGk7T9E/AAATP74GAAAAAAAAAUsCAABAAAAAGbPQBex36j8ebqjliknRPwDACD/dBgAAAAAAAAFMAgAAQAAAAOVAxOH4f+o/Hm6o5YpJ0T8AgKY+3QYAAAAAAAABTQIAAEAAAAAvybxlzYTqPyqWkGk7T9E/AABqPu0GAAAAAAAAAU4CAABAAAAAs863vQWI6j9E5mBxnFrRPwAAND7tBgAAAAAAAAFPAgAAQAAAAGwqTawWzt8/1q7UmMQ74T8AABA9AAAAAAAAAAABUAIAAEAAAABUFGFMNcHfP8qG7BQUNuE/AABEPRAAAAAAAAAAAVECAABAAAAAVBRhTDXB3z/EcvjSOzPhPwAAUD0QAAAAAAAAAAFSAgAAQAAAAEoJa5zEut8/sDYcDbMq4T8AAFw9EAAAAAAAAAABUwIAAEAAAADEA3BEjLffP6oiKMvaJ+E/AABoPRAAAAAAAAAAAVQCAABAAAAAVBRhTDXB3z+Ml9Zcy8zfPwCAhD4AAAAAAAAAAAFVAgAAQAAAAGAfV/ylx98/pOemZCzY3z8AgLU+EAAAAAAAAAABVgIAAEAAAADmJFJU3srfP6TnpmQs2N8/AIDAPhAAAAAAAAAAAVcCAABAAAAA/Do+tL/X3z+k56ZkLNjfPwAAyD4QAAAAAAAAAAFYAgAAQAAAAAZGNGQw3t8/tA+P6Nzd3z8AANo+IAAAAAAAAAABWQIAAEAAAACWViVs2effP7QPj+jc3d8/AIDgPiAAAAAAAAAAAVoCAABAAAAAKGcWdILx3z+0D4/o3N3fPwAA6T4gAAAAAAAAAAFbAgAAQAAAAGHB/hXOAOA/tA+P6Nzd3z8AAOw+LwAAAAAAAAABXAIAAEAAAAAuT/Lx2gjgP6TnpmQs2N8/AIDvPi8AAAAAAAAAAV0CAABAAAAAguLgJSAU4D+Ml9Zcy8zfPwAA8T4/AAAAAAAAAAFeAgAAQAAAANV1z1llH+A/gG/u2BrH3z8AAPY+PwAAAAAAAAABXwIAAEAAAADqi7u5RizgP2QfHtG5u98/AAD4Pk8AAAAAAAAAAWACAABAAAAAAKKnGSg54D9Mz03JWLDfPwCA+T5PAAAAAAAAAAFhAgAAQAAAANg6kaWlR+A/PKdlRaiq3z8AAPo+TwAAAAAAAAABYgIAAEAAAACx03oxI1bgPyRXlT1Hn98/AAD6Pl4AAAAAAAAAAWMCAABAAAAATO9h6Txm4D8UL625lpnfPwAA+j5eAAAAAAAAAAFkAgAAQAAAACWIS3W6dOA/CAfFNeaT3z8AQAE/bgAAAAAAAAABZQIAAEAAAADBozIt1ITgP/ze3LE1jt8/AEADP24AAAAAAAAAAWYCAABAAAAAmTwcuVGT4D/wtvQthYjfPwDABj99AAAAAAAAAAFnAgAAQAAAAHHVBUXPoeA/4I4MqtSC3z8AAAg/jQAAAAAAAAABaAIAAEAAAABLbu/QTLDgP9RmJCYkfd8/AMAJP40AAAAAAAAAAWkCAABAAAAAqAzUtALC4D+4FlQew3HfPwCACj+NAAAAAAAAAAFqAgAAQAAAAIuws/Dw1uA/oMaDFmJm3z8AAAw/rAAAAAAAAAABawIAAEAAAAAy15BYe+3gP3hOy4pQVd8/AIAMP6wAAAAAAAAAAWwCAABAAAAA1/1twAUE4T9Q1hL/PkTfPwAADj+sAAAAAAAAAAFtAgAAQAAAAEGnSFQsHOE/KF5acy0z3z8AgA4/rAAAAAAAAAABbgIAAEAAAACpUCPoUjThPwDmoecbIt8/AEAPP7wAAAAAAAAAAW8CAABAAAAAEvr9e3lM4T/cbelbChHfPwDADz+8AAAAAAAAAAFwAgAAQAAAALkg2+MDY+E/wB0ZVKkF3z8AABE/zAAAAAAAAAABcQIAAEAAAABgR7hLjnnhP7T1MND4/94/AIARP8wAAAAAAAAAAXICAABAAAAAQuuXh3yO4T+ozUhMSPrePwBAEj/bAAAAAAAAAAFzAgAAQAAAAKuUchujpuE/mKVgyJf03j8AwBI/2wAAAAAAAAABdAIAAEAAAABSu0+DLb3hP4BVkMA26d4/AIATP9sAAAAAAAAAAXUCAABAAAAAfecnQ/DW4T90Lag8huPePwDAEz/rAAAAAAAAAAF2AgAAQAAAAKgTAAOz8OE/ZAXAuNXd3j8AQBM/6wAAAAAAAAABdwIAAEAAAACXwtXuEQziP1jd1zQl2N4/AAATP/oAAAAAAAAAAXgCAABAAAAAhXGr2nAn4j9Y3dc0JdjePwCAEz/6AAAAAAAAAAF5AgAAQAAAADajfvJrROI/WN3XNCXY3j8AwBM/CgEAAAAAAAABegIAAEAAAADbyVta9lriP0y177B00t4/AIAUPwoBAAAAAAAAAXsCAABAAAAARXM27hxz4j9Mte+wdNLePwDAFD8aAQAAAAAAAAF8AgAAQAAAACgXFioLiOI/TLXvsHTS3j8AgBU/GgEAAAAAAAABfQIAAEAAAAANu/Vl+ZziPzyNBy3EzN4/AMAVPykBAAAAAAAAAX4CAABAAAAA717Voeex4j88jQctxMzePwCAFj8pAQAAAAAAAAF/AgAAQAAAAJaFsglyyOI/PI0HLcTM3j8AwBY/OQEAAAAAAAABgAIAAEAAAAA8rI9x/N7iPzyNBy3EzN4/AIAXPzkBAAAAAAAAAYECAABAAAAA4dJs2Yb14j9Mte+wdNLePwDAFz9JAQAAAAAAAAGCAgAAQAAAAIj5SUERDOM/TLXvsHTS3j8AQBc/SQEAAAAAAAABgwIAAEAAAAAvICepmyLjP0y177B00t4/AAAXP1gBAAAAAAAAAYQCAABAAAAAEsQG5Yk34z9Mte+wdNLePwCAFz9YAQAAAAAAAAGFAgAAQAAAAG9i68g/SeM/TLXvsHTS3j8AwBc/aAEAAAAAAAABhgIAAEAAAACRg83YkVzjP1jd1zQl2N4/AMAXP2gBAAAAAAAAAYcCAABAAAAA7yGyvEdu4z9Y3dc0JdjePwAAGD93AQAAAAAAAAGIAgAAQAAAAIk9mXRhfuM/ZAXAuNXd3j8AABg/dwEAAAAAAAABiQIAAEAAAADo231YF5DjP3QtqDyG494/AAAYP4cBAAAAAAAAAYoCAABAAAAAwHRn5JSe4z90Lag8huPePwCAGD+HAQAAAAAAAAGLAgAAQAAAANaKU0R2q+M/gFWQwDbp3j8AwBg/lwEAAAAAAAABjAIAAEAAAADsoD+kV7jjP4x9eETn7t4/AIAZP5cBAAAAAAAAAY0CAABAAAAAxDkpMNXG4z+MfXhE5+7ePwDAGT+mAQAAAAAAAAGOAgAAQAAAANpPFZC20+M/mKVgyJf03j8AwBg/pgEAAAAAAAABjwIAAEAAAADwZQHwl+DjP6jNSExI+t4/AEAYP7sBAAAAAAAAAZACAABAAAAABXztT3nt4z+09TDQ+P/ePwAAGD+7AQAAAAAAAAGRAgAAQAAAABuS2a9a+uM/tPUw0Pj/3j8AABg/uwEAAAAAAAABkgIAAEAAAABvJcjjnwXkP8AdGVSpBd8/AIAYP8sBAAAAAAAAAZMCAABAAAAAwbi2F+UQ5D/MRQHYWQvfPwDAGD/LAQAAAAAAAAGUAgAAQAAAAFLJpx+OGuQ/zEUB2FkL3z8AwBc/2gEAAAAAAAABlQIAAEAAAADi2ZgnNyTkP8xFAdhZC98/AEAXP9oBAAAAAAAAAZYCAABAAAAAsGeMA0Qs5D/MRQHYWQvfPwAAFz/qAQAAAAAAAAGXAgAAQAAAAH/1f99QNOQ/3G3pWwoR3z8AABc/6gEAAAAAAAABmAIAAEAAAACIAHaPwTrkP9xt6VsKEd8/AAAXP/kBAAAAAAAAAZkCAABAAAAA0IhuE5Y/5D/cbelbChHfPwAAFz/5AQAAAAAAAAGaAgAAQAAAAFaOaWvOQuQ/6JXR37oW3z8AQBY/+QEAAAAAAAABmwIAAEAAAADck2TDBkbkP+iV0d+6Ft8/AAAWPwkCAAAAAAAAAZwCAABAAAAAYZlfGz9J5D/oldHfuhbfPwCAFj8JAgAAAAAAAAGdAgAAQAAAACMcXUfbSuQ/6JXR37oW3z8AwBY/CQIAAAAAAAABngIAAEAAAADmnlpzd0zkP/S9uWNrHN8/AMAWPxkCAAAAAAAAAZ8CAABAAAAA5p5ac3dM5D/0vbljaxzfPwAAFz8ZAgAAAAAAAAGgAgAAQAAAAOaeWnN3TOQ/9L25Y2sc3z8AQBY/GQIAAAAAAAABoQIAAEAAAADmnlpzd0zkP/S9uWNrHN8/AAAWPxkCAAAAAAAAAaICAABAAAAAIxxdR9tK5D/0vbljaxzfPwDAEz8oAgAAAAAAAAGjAgAAQAAAAGGZXxs/SeQ/6JXR37oW3z8AwBI/KAIAAAAAAAABpAIAAEAAAACeFmLvokfkP+iV0d+6Ft8/AAASPzgCAAAAAAAAAaUCAABAAAAAGRFnl2pE5D/oldHfuhbfPwAAEj84AgAAAAAAAAGmAgAAQAAAAJULbD8yQeQ/3G3pWwoR3z8AABI/SAIAAAAAAAABpwIAAEAAAAANBnHn+T3kP8xFAdhZC98/AAASP1cCAAAAAAAAAagCAABAAAAAiAB2j8E65D/AHRlUqQXfPwCAEj9XAgAAAAAAAAGpAgAAQAAAAEF4fQvtNeQ/tPUw0Pj/3j8AwBI/ZwIAAAAAAAABqgIAAEAAAAD374SHGDHkP6jNSExI+t4/AEASP2cCAAAAAAAAAasCAABAAAAAsGeMA0Qs5D+YpWDIl/TePwAAEj+GAgAAAAAAAAGsAgAAQAAAAGjfk39vJ+Q/mKVgyJf03j8AgBI/hgIAAAAAAAABrQIAAEAAAABd1J3P/iDkP4x9eETn7t4/AMASP4YCAAAAAAAAAa4CAABAAAAAUsmnH44a5D+AVZDANunePwDAET+lAgAAAAAAAAGvAgAAQAAAAEe+sW8dFOQ/gFWQwDbp3j8AQBE/pQIAAAAAAAABsAIAAEAAAAA9s7u/rA3kP4BVkMA26d4/AAARP6UCAAAAAAAAAbECAABAAAAAMqjFDzwH5D+AVZDANunePwAAET+lAgAAAAAAAAGyAgAAQAAAAGIa0jMv/+M/gFWQwDbp3j8AgBE/tQIAAAAAAAABswIAAEAAAACWjN5XIvfjP4BVkMA26d4/AMARP7UCAAAAAAAAAbQCAABAAAAAi4Hop7Hw4z+MfXhE5+7ePwDAED/FAgAAAAAAAAG1AgAAQAAAAIB28vdA6uM/jH14ROfu3j8AQBA/xQIAAAAAAAABtgIAAEAAAAB2a/xH0OPjP4x9eETn7t4/AIAQP9QCAAAAAAAAAbcCAABAAAAAa2AGmF/d4z+MfXhE5+7ePwDAED/UAgAAAAAAAAG4AgAAQAAAAF9VEOju1uM/mKVgyJf03j8AwBA/5AIAAAAAAAABuQIAAEAAAABVSho4ftDjP6jNSExI+t4/AAARP+QCAAAAAAAAAboCAABAAAAAST8kiA3K4z+09TDQ+P/ePwDADz/zAgAAAAAAAAG7AgAAQAAAAEA0Lticw+M/zEUB2FkL3z8AQA8/8wIAAAAAAAABvAIAAEAAAAAzKTgoLL3jP+iV0d+6Ft8/AMALPwMDAAAAAAAAAb0CAABAAAAAKh5CeLu24z8A5qHnGyLfPwAACj8DAwAAAAAAAAG+AgAAQAAAAFuQTpyuruM/HDZy73wt3z8AgPs+EwMAAAAAAAABvwIAAEAAAACNAlvAoabjPzSGQvfdON8/AADwPhMDAAAAAAAAAcACAABAAAAAwHRn5JSe4z9c/vqC70nfPwAAZj4iAwAAAAAAAAHBAgAAQAAAAG7heLBPk+M/hHazDgFb3z8AAOw9MgMAAAAAAAABwgIAAEAAAADSxZH4NYPjP6zua5oSbN8/AABcPTIDAAAAAAAAAcMCAABAAAAAexZ3NeKx6j+Y2Rz5X7DgPwAAdD4AAAAAAAAAAAHEAgAAQAAAAP8bco0ateo/pAEFfRC24D8AAKc+DwAAAAAAAAABxQIAAEAAAACFIW3lUrjqP6oV+b7ouOA/AACxPg8AAAAAAAAAAcYCAABAAAAAjyxjlcO+6j+4PeFCmb7gPwCAuD4PAAAAAAAAAAHHAgAAQAAAABUyXu37weo/vlHVhHHB4D8AAMc+DwAAAAAAAAAByAIAAEAAAACbN1lFNMXqP8RlycZJxOA/AADMPg8AAAAAAAAAAckCAABAAAAAIT1UnWzI6j/Meb0IIsfgPwCA1T4fAAAAAAAAAAHKAgAAQAAAAKVCT/Wky+o/zHm9CCLH4D8AgNk+HwAAAAAAAAABywIAAEAAAAApSEpN3c7qP9KNsUr6yeA/AIDePh8AAAAAAAAAAcwCAABAAAAAsU1FpRXS6j/SjbFK+sngPwCA4D4fAAAAAAAAAAHNAgAAQAAAADdTQP1N1eo/0o2xSvrJ4D8AgOI+LwAAAAAAAAABzgIAAEAAAAC7WDtVhtjqP9KNsUr6yeA/AIDjPi8AAAAAAAAAAc8CAABAAAAAfds4gSLa6j/Meb0IIsfgPwAA5j4+AAAAAAAAAAHQAgAAQAAAAEFeNq2+2+o/xGXJxknE4D8AAOc+PgAAAAAAAAAB0QIAAEAAAAAF4TPZWt3qP75R1YRxweA/AADsPj4AAAAAAAAAAdICAABAAAAAx2MxBffe6j+4PeFCmb7gPwAA7j4+AAAAAAAAAAHTAgAAQAAAAInmLjGT4Oo/uD3hQpm+4D8AAPY+PgAAAAAAAAAB1AIAAEAAAABLaSxdL+LqP7Ip7QDBu+A/AID5Pk4AAAAAAAAAAdUCAABAAAAA0W4ntWfl6j+qFfm+6LjgPwBAAD9OAAAAAAAAAAHWAgAAQAAAAJPxJOED5+o/qhX5vui44D8AAAI/XQAAAAAAAAAB1wIAAEAAAAAZ9x85POrqP6oV+b7ouOA/AIAFP10AAAAAAAAAAdgCAABAAAAAn/wakXTt6j+qFfm+6LjgPwAABz9tAAAAAAAAAAHZAgAAQAAAACUCFums8Oo/qhX5vui44D8AQAk/fQAAAAAAAAAB2gIAAEAAAACpBxFB5fPqP6QBBX0QtuA/AEAKP30AAAAAAAAAAdsCAABAAAAA848Jxbn46j+e7RA7OLPgPwBACz+MAAAAAAAAAAHcAgAAQAAAADsYAkmO/eo/mNkc+V+w4D8AwAs/nAAAAAAAAAAB3QIAAEAAAABHI/j4/gPrP5DFKLeHreA/AIAMP6wAAAAAAAAAAd4CAABAAAAATy7uqG8K6z+QxSi3h63gPwDADD+sAAAAAAAAAAHfAgAAQAAAAB284YR8Eus/irE0da+q4D8AgA4/uwAAAAAAAAAB4AIAAEAAAADrSdVgiRrrP4SdQDPXp+A/AEAPP7sAAAAAAAAAAeECAABAAAAAudfIPJYi6z98iUzx/qTgPwBAED/LAAAAAAAAAAHiAgAAQAAAAIdlvBijKus/dnVYryai4D8AwBA/ywAAAAAAAAAB4wIAAEAAAADZ+KpM6DXrP2pNcCt2nOA/AIASP9oAAAAAAAAAAeQCAABAAAAAp4aeKPU96z9cJYinxZbgPwBAEz/aAAAAAAAAAAHlAgAAQAAAADeXjzCeR+s/VhGUZe2T4D8AwBI/+gAAAAAAAAAB5gIAAEAAAADJp4A4R1HrP1D9nyMVkeA/AEASP/oAAAAAAAAAAecCAABAAAAAHTtvbIxc6z9G6avhPI7gPwCAEj/6AAAAAAAAAAHoAgAAQAAAAG3OXaDRZ+s/QtW3n2SL4D8AwBI/+gAAAAAAAAAB6QIAAEAAAACD5EkAs3TrPzStzxu0heA/AIATPwkBAAAAAAAAAeoCAABAAAAAmfo1YJSB6z8umdvZ24LgPwDAEz8JAQAAAAAAAAHrAgAAQAAAAK8QIsB1jus/IHHzVSt94D8AABU/KQEAAAAAAAAB7AIAAEAAAADHJg4gV5vrPxpd/xNTeuA/AIAVPykBAAAAAAAAAe0CAABAAAAAnb/3q9Sp6z8USQvSenfgPwDAFT8pAQAAAAAAAAHuAgAAQAAAAHdY4TdSuOs/DDUXkKJ04D8AABY/KQEAAAAAAAAB7wIAAEAAAABP8crDz8brPwYhI07KceA/AEAVPzgBAAAAAAAAAfACAABAAAAA6Qyye+nW6z8ADS8M8m7gPwAAFT84AQAAAAAAAAHxAgAAQAAAAMOlmwdn5es/+vg6yhls4D8AgBU/SAEAAAAAAAAB8gIAAEAAAADXu4dnSPLrP/r4OsoZbOA/AMAVP0gBAAAAAAAAAfMCAABAAAAA7dFzxyn/6z/6+DrKGWzgPwBAFT9XAQAAAAAAAAH0AgAAQAAAAEFlYvtuCuw/8uRGiEFp4D8AABU/VwEAAAAAAAAB9QIAAEAAAACT+FAvtBXsP/LkRohBaeA/AAAVP2cBAAAAAAAAAfYCAABAAAAAJQlCN10f7D/s0FJGaWbgPwAAFT9nAQAAAAAAAAH3AgAAQAAAADsfLpc+LOw/7NBSRmlm4D8AABU/lAEAAAAAAAAB+AIAAEAAAABPNRr3HznsP+zQUkZpZuA/AIAVP5QBAAAAAAAAAfkCAABAAAAAo8gIK2VE7D/s0FJGaWbgPwDAFT+kAQAAAAAAAAH6AgAAQAAAAPdb916qT+w/7NBSRmlm4D8AwBU/pAEAAAAAAAAB+wIAAEAAAACFbOhmU1nsP+zQUkZpZuA/AAAWP6QBAAAAAAAAAfwCAABAAAAA2f/Wmphk7D/s0FJGaWbgPwAAFj+kAQAAAAAAAAH9AgAAQAAAAC2Txc7db+w/7NBSRmlm4D8AABY/tAEAAAAAAAAB/gIAAEAAAACBJrQCI3vsP/LkRohBaeA/AEAVP7QBAAAAAAAAAf8CAABAAAAA07miNmiG7D/6+DrKGWzgPwAAFT/DAQAAAAAAAAEAAwAAQAAAACdNkWqtkew/AA0vDPJu4D8AABU/wwEAAAAAAAABAQMAAEAAAAA9Y33Kjp7sPwANLwzybuA/AAAVP9MBAAAAAAAAAQIDAABAAAAAE/xmVgyt7D8ADS8M8m7gPwAAFT/TAQAAAAAAAAEDAwAAQAAAAO2UUOKJu+w/AA0vDPJu4D8AABU/8gEAAAAAAAABBAMAAEAAAADFLTpuB8rsPwANLwzybuA/AEAUP/IBAAAAAAAAAQUDAABAAAAAYUkhJiHa7D8ADS8M8m7gPwAAFD8CAgAAAAAAAAEGAwAAQAAAADniCrKe6Ow/AA0vDPJu4D8AgBQ/AgIAAAAAAAABBwMAAEAAAAATe/Q9HPfsPwANLwzybuA/AMAUPwICAAAAAAAAAQgDAABAAAAAJ5Hgnf0D7T8ADS8M8m7gPwDAFD8CAgAAAAAAAAEJAwAAQAAAAAEqyil7Eu0/AA0vDPJu4D8AABU/EQIAAAAAAAABCgMAAEAAAAAXQLaJXB/tPwANLwzybuA/AAAVPxECAAAAAAAAAQsDAABAAAAA79ifFdot7T8ADS8M8m7gPwAAFT8hAgAAAAAAAAEMAwAAQAAAAEFsjkkfOe0/AA0vDPJu4D8AABU/IQIAAAAAAAABDQMAAEAAAABXgnqpAEbtP/r4OsoZbOA/AAAVPzECAAAAAAAAAQ4DAABAAAAALxtkNX5U7T/6+DrKGWzgPwBAFD8xAgAAAAAAAAEPAwAAQAAAAMs2S+2XZO0/8uRGiEFp4D8AABQ/UAIAAAAAAAABEAMAAEAAAABnUjKlsXTtP+zQUkZpZuA/AAAUP1ACAAAAAAAAAREDAABAAAAAxfAWiWeG7T/mvF4EkWPgPwAAFD9fAgAAAAAAAAESAwAAQAAAACOP+2wdmO0/4Khqwrhg4D8AgBQ/XwIAAAAAAAABEwMAAEAAAABDsN18b6vtP9iUdoDgXeA/AMAUP18CAAAAAAAAARQDAABAAAAAZdG/jMG+7T/SgII+CFvgPwDAFD9fAgAAAAAAAAEVAwAAQAAAAIXyoZwT0u0/zGyO/C9Y4D8AABU/XwIAAAAAAAABFgMAAEAAAADjkIaAyePtP8ZYmrpXVeA/AIAVP38CAAAAAAAAARcDAABAAAAAQS9rZH/17T++RKZ4f1LgPwDAFT9/AgAAAAAAAAEYAwAAQAAAAJ/NT0g1B+4/uDCyNqdP4D8AQBU/fwIAAAAAAAABGQMAAEAAAAD9azQs6xjuP7IcvvTOTOA/AAAVP38CAAAAAAAAARoDAABAAAAAWwoZEKEq7j+sCMqy9kngPwCAFT+OAgAAAAAAAAEbAwAAQAAAALeo/fNWPO4/pPTVcB5H4D8AwBU/jgIAAAAAAAABHAMAAEAAAADZyd8DqU/uP57g4S5GROA/AEAVP54CAAAAAAAAAR0DAABAAAAAvW2/P5dk7j+YzO3sbUHgPwAAFT+eAgAAAAAAAAEeAwAAQAAAAJ8Rn3uFee4/krj5qpU+4D8AQBM/vQIAAAAAAAABHwMAAEAAAAAJu3kPrJHuP4qkBWm9O+A/AIASP70CAAAAAAAAASADAABAAAAAr+FWdzao7j+EkBEn5TjgPwBAEz+9AgAAAAAAAAEhAwAAQAAAAJOFNrMkve4/fnwd5Qw24D8AgBM/vQIAAAAAAAABIgMAAEAAAAB3KRbvEtLuP3ZoKaM0M+A/AEAUP80CAAAAAAAAASMDAABAAAAAl0r4/mTl7j92aCmjNDPgPwDAFD/NAgAAAAAAAAEkAwAAQAAAAPPo3OIa9+4/cFQ1YVww4D8AQBQ/3AIAAAAAAAABJQMAAEAAAACPBMSaNAfvP3BUNWFcMOA/AAAUP9wCAAAAAAAAASYDAABAAAAAKyCrUk4X7z9wVDVhXDDgPwCAFD/8AgAAAAAAAAEnAwAAQAAAAAW5lN7LJe8/akBBH4Qt4D8AwBQ//AIAAAAAAAABKAMAAEAAAAAl2nbuHTnvP2QsTd2rKuA/AEAUPwsDAAAAAAAAASkDAABAAAAAg3hb0tNK7z9cGFmb0yfgPwAAFD8LAwAAAAAAAAEqAwAAQAAAAOEWQLaJXO8/VgRlWfsk4D8AABQ/CwMAAAAAAAABKwMAAEAAAAA/tSSaP27vP07wcBcjIuA/AAAUPwsDAAAAAAAAASwDAABAAAAA2dALUll+7z9I3HzVSh/gPwBAEz8bAwAAAAAAAAEtAwAAQAAAAHXs8glzju8/QsiIk3Ic4D8AABM/GwMAAAAAAAABLgMAAEAAAABNhdyV8JzvPzy0lFGaGeA/AIASPysDAAAAAAAAAS8DAABAAAAAY5vI9dGp7z80oKAPwhbgPwAAEj8rAwAAAAAAAAEwAwAAQAAAAHmxtFWztu8/NKCgD8IW4D8AQBA/KwMAAAAAAAABMQMAAEAAAADLRKOJ+MHvPy6MrM3pE+A/AIAPPzoDAAAAAAAAATIDAABAAAAAH9iRvT3N7z8ujKzN6RPgPwAACT86AwAAAAAAAAEzAwAAQAAAAK/ogsXm1u8/LoyszekT4D8AAAY/WQMAAAAAAAABNAMAAEAAAAB9dnah897vPyh4uIsREeA/AIDsPlkDAAAAAAAAATUDAABAAAAAiYFsUWTl7z8oeLiLERHgPwAA3j55AwAAAAAAAAE2AwAAQAAAAJOMYgHV6+8/KHi4ixER4D8AgNc+eQMAAAAAAAABNwMAAEAAAAAZkl1ZDe/vPyh4uIsREeA/AIDVPnkDAAAAAAAAATgDAABAAAAAUgKzUfytyj8SLfDWc2nnPwAASj4AAAAAAAAAAAE5AwAAQAAAAEj3vKGLp8o/Ei3w1nNp5z8AgIo+HwAAAAAAAAABOgMAAEAAAABSArNR/K3KPxIt8NZzaec/AACTPh8AAAAAAAAAATsDAABAAAAAXg2pAW20yj8SLfDWc2nnPwAAmT4fAAAAAAAAAAE8AwAAQAAAAF4NqQFttMo/Ei3w1nNp5z8AgKU+HwAAAAAAAAABPQMAAEAAAABeDakBbbTKPxIt8NZzaec/AACqPi8AAAAAAAAAAT4DAABAAAAAXg2pAW20yj8SLfDWc2nnPwCAsT4vAAAAAAAAAAE/AwAAQAAAAF4NqQFttMo/Ei3w1nNp5z8AALQ+LwAAAAAAAAABQAMAAEAAAABeDakBbbTKPxIt8NZzaec/AIC3Pi8AAAAAAAAAAUEDAABAAAAAXg2pAW20yj8SLfDWc2nnPwAAuT4vAAAAAAAAAAFCAwAAQAAAAF4NqQFttMo/Ei3w1nNp5z8AALw+LwAAAAAAAAABQwMAAEAAAABeDakBbbTKPxIt8NZzaec/AAC9Pj4AAAAAAAAAAUQDAABAAAAAdCOVYU7Byj8SLfDWc2nnPwAAwj4+AAAAAAAAAAFFAwAAQAAAAIg5gcEvzso/Ei3w1nNp5z8AAMQ+PgAAAAAAAAABRgMAAEAAAACeT20hEdvKPxIt8NZzaec/AADNPj4AAAAAAAAAAUcDAABAAAAAtGVZgfLnyj8aQeQYTGznPwAA0T5OAAAAAAAAAAFIAwAAQAAAANSGO5FE+8o/GkHkGExs5z8AgNg+XgAAAAAAAAABSQMAAEAAAAD+shNRBxXLPxpB5BhMbOc/AADcPm0AAAAAAAAAAUoDAABAAAAAOOrhwDo1yz8aQeQYTGznPwAA5D59AAAAAAAAAAFLAwAAQAAAAG4hsDBuVcs/GkHkGExs5z8AgOc+fQAAAAAAAAABTAMAAEAAAACuY3RQEnzLPxpB5BhMbOc/AIDsPo0AAAAAAAAAAU0DAABAAAAA8qU4cLaiyz8SLfDWc2nnPwCA7j6NAAAAAAAAAAFOAwAAQAAAAD7z8j/Lz8s/Ei3w1nNp5z8AAPM+rAAAAAAAAAABTwMAAEAAAACKQK0P4PzLPwwZ/JSbZuc/AID0PqwAAAAAAAAAAVADAABAAAAA1I1n3/QpzD8A8RMR62DnPwAA+T6sAAAAAAAAAAFRAwAAQAAAACzmF196Xcw/8sgrjTpb5z8AgPo+uwAAAAAAAAABUgMAAEAAAACEPsje/5DMP+SgQwmKVec/AID9PrsAAAAAAAAAAVMDAABAAAAA5qFuDvbKzD/YeFuF2U/nPwAA/z7LAAAAAAAAAAFUAwAAQAAAAEgFFT7sBM0/xDx/v1BH5z8AQAA/ywAAAAAAAAABVQMAAEAAAAC0c7EdU0XNP7gUlzugQec/AMAAP9sAAAAAAAAAAVYDAABAAAAALO1DrSqMzT+q7K637zvnPwAAAj/bAAAAAAAAAAFXAwAAQAAAAK5xzOxy2c0/pNi6dRc55z8AgAI/2wAAAAAAAAABWAMAAEAAAAA09lQsuybOP5aw0vFmM+c/AMACP+oAAAAAAAAAAVkDAABAAAAAwoXTG3R6zj+QnN6vjjDnPwAAAz/qAAAAAAAAAAFaAwAAQAAAAEYKXFu8x84/iojqbbYt5z8AAAM/+gAAAAAAAAABWwMAAEAAAADQmdpKdRvPP4qI6m22Lec/AAADP/oAAAAAAAAAAVwDAABAAAAAVh5jir1ozz+EdPYr3irnPwBAAj8KAQAAAAAAAAFdAwAAQAAAAL6M/2kkqc8/fGAC6gUo5z8AAAI/CgEAAAAAAAABXgMAAEAAAAA2BpL5++/PP3ZMDqgtJec/AIACPxkBAAAAAAAAAV8DAABAAAAA2T+SxGkb0D92TA6oLSXnPwDAAj8ZAQAAAAAAAAFgAwAAQAAAAJV8W4zVPtA/cDgaZlUi5z8AQAI/KQEAAAAAAAABYQMAAEAAAABRuSRUQWLQP2IQMuKkHOc/AAACPykBAAAAAAAAAWIDAABAAAAAFwHkyx2M0D9c/D2gzBnnPwAAAz84AQAAAAAAAAFjAwAAQAAAAN5Io0P6tdA/TtRVHBwU5z8AgAM/OAEAAAAAAAABZAMAAEAAAAArll0TD+PQP0KsbZhrDuc/AEAEP0gBAAAAAAAAAWUDAABAAAAAduMX4yMQ0T88mHlWkwvnPwDABD9IAQAAAAAAAAFmAwAAQAAAAEg2zQpxQNE/NISFFLsI5z8AwAQ/WAEAAAAAAAABZwMAAEAAAAAPfoyCTWrRPzSEhRS7COc/AAAFP1gBAAAAAAAAAWgDAABAAAAAXMtGUmKX0T8oXJ2QCgPnPwCABj9nAQAAAAAAAAFpAwAAQAAAAJ0NC3IGvtE/IkipTjIA5z8AQAc/ZwEAAAAAAAABagMAAEAAAABZStQ5cuHRPxo0tQxa/eY/AEAIP3cBAAAAAAAAAWsDAABAAAAAj4GiqaUB0j8MDM2IqffmPwDACD93AQAAAAAAAAFsAwAAQAAAAEy+a3ERJdI//uPkBPnx5j8AgAk/dwEAAAAAAAABbQMAAEAAAAAI+zQ5fUjSP/jP8MIg7+Y/AMAJP5YBAAAAAAAAAW4DAABAAAAASD35WCFv0j/qpwg/cOnmPwDACT+WAQAAAAAAAAFvAwAAQAAAAA+FuND9mNI/5JMU/Zfm5j8AAAo/lgEAAAAAAAABcAMAAEAAAADWzHdI2sLSP9hrLHnn4OY/AEAOP5YBAAAAAAAAAXEDAABAAAAAIhoyGO/v0j/QVzg3D97mPwBAED+mAQAAAAAAAAFyAwAAQAAAAHBn7OcDHdM/xC9Qs17Y5j8AgBA/pgEAAAAAAAABcwMAAEAAAAA2r6tf4EbTP7YHaC+u0uY/AEAQP7UBAAAAAAAAAXQDAABAAAAA/vZq17xw0z+q33+r/czmPwBADj+1AQAAAAAAAAF1AwAAQAAAALozNJ8olNM/pMuLaSXK5j8AgA0/xQEAAAAAAAABdgMAAEAAAAB2cP1mlLfTP5y3lydNx+Y/AIANP8UBAAAAAAAAAXcDAABAAAAAtrLBhjje0z+ct5cnTcfmPwDADT/VAQAAAAAAAAF4AwAAQAAAAHLvik6kAdQ/lqOj5XTE5j8AgA4/1QEAAAAAAAABeQMAAEAAAAAuLFQWECXUP5ajo+V0xOY/AMAOP+QBAAAAAAAAAXoDAABAAAAAcG4YNrRL1D+Wo6PldMTmPwBADj/kAQAAAAAAAAF7AwAAQAAAALCw3FVYctQ/lqOj5XTE5j8AAA4/9AEAAAAAAAABfAMAAEAAAAB4+JvNNJzUP5CPr6OcweY/AAAOP/QBAAAAAAAAAX0DAABAAAAAxEVWnUnJ1D+Ie7thxL7mPwAADj8EAgAAAAAAAAF+AwAAQAAAABKTEG1e9tQ/gmfHH+y75j8AAA4/BAIAAAAAAAABfwMAAEAAAADW2s/kOiDVP4Jnxx/su+Y/AAAOPxMCAAAAAAAAAYADAABAAAAAniKPXBdK1T98U9PdE7nmPwAADj8TAgAAAAAAAAGBAwAAQAAAAGRqTtTzc9U/dj/fmzu25j8AAA4/IwIAAAAAAAABggMAAEAAAAAgpxecX5fVP24r61ljs+Y/AMAMPyMCAAAAAAAAAYMDAABAAAAAYunbuwO+1T9oF/cXi7DmPwBADD8yAgAAAAAAAAGEAwAAQAAAAKQroNun5NU/aBf3F4uw5j8AQAM/MgIAAAAAAAABhQMAAEAAAABsc19ThA7WP2IDA9ayreY/AAD+PkICAAAAAAAAAYYDAABAAAAAtsAZI5k71j9iAwPWsq3mPwCAoD5CAgAAAAAAAAGHAwAAQAAAAA4ZyqIeb9Y/XO8OlNqq5j8AAGw+QgIAAAAAAAABiAMAAEAAAABkcXoipKLWP07HJhAqpeY/AAA+PnECAAAAAAAAAYkDAABAAAAANsQvSvHS1j9Cnz6MeZ/mPwAALz5xAgAAAAAAAAGKAwAAQAAAAGVlTbUvoOU/+sLBti6A5j8AAE0+AAAAAAAAAAABiwMAAEAAAACj4k+Jk57lPxonhgBojuY/AICMPhAAAAAAAAAAAYwDAABAAAAAo+JPiZOe5T8uY2LG8JbmPwAAlT4QAAAAAAAAAAGNAwAAQAAAAOBfUl33nOU/OotKSqGc5j8AAJs+EAAAAAAAAAABjgMAAEAAAADgX1Jd95zlPzqLSkqhnOY/AICjPh8AAAAAAAAAAY8DAABAAAAAo+JPiZOe5T9Cnz6MeZ/mPwAApj4fAAAAAAAAAAGQAwAAQAAAAGVlTbUvoOU/SLMyzlGi5j8AAK0+HwAAAAAAAAABkQMAAEAAAAAo6Erhy6HlP1TbGlICqOY/AACwPh8AAAAAAAAAAZIDAABAAAAAKOhK4cuh5T9U2xpSAqjmPwAAuD4vAAAAAAAAAAGTAwAAQAAAAK7tRTkEpeU/VNsaUgKo5j8AgLs+LwAAAAAAAAABlAMAAEAAAAAz80CRPKjlP1zvDpTaquY/AIDAPi8AAAAAAAAAAZUDAABAAAAAufg76XSr5T9c7w6U2qrmPwCAwj4+AAAAAAAAAAGWAwAAQAAAAD7+NkGtruU/YgMD1rKt5j8AAMo+PgAAAAAAAAABlwMAAEAAAADEAzKZ5bHlP2IDA9ayreY/AIDNPk4AAAAAAAAAAZgDAABAAAAADIwqHbq25T9oF/cXi7DmPwAA1j5OAAAAAAAAAAGZAwAAQAAAAFMUI6GOu+U/aBf3F4uw5j8AgNk+XgAAAAAAAAABmgMAAEAAAABgHxlR/8HlP2gX9xeLsOY/AADkPl4AAAAAAAAAAZsDAABAAAAAaSoPAXDI5T9oF/cXi7DmPwCA6D5tAAAAAAAAAAGcAwAAQAAAADe4At180OU/aBf3F4uw5j8AgPI+bQAAAAAAAAABnQMAAEAAAADIyPPkJdrlP2gX9xeLsOY/AAD3Pn0AAAAAAAAAAZ4DAABAAAAAV9nk7M7j5T9oF/cXi7DmPwAAAT99AAAAAAAAAAGfAwAAQAAAAKts0yAU7+U/aBf3F4uw5j8AQAM/jQAAAAAAAAABoAMAAEAAAAD+/8FUWfrlP2gX9xeLsOY/AEAGP6wAAAAAAAAAAaEDAABAAAAAExautDoH5j9uK+tZY7PmPwBABz+sAAAAAAAAAAGiAwAAQAAAACksmhQcFOY/bivrWWOz5j8AwAg/rAAAAAAAAAABowMAAEAAAAACxYOgmSLmP24r61ljs+Y/AIAJP6wAAAAAAAAAAaQDAABAAAAAF9tvAHsv5j9oF/cXi7DmPwAACz+7AAAAAAAAAAGlAwAAQAAAAPFzWYz4PeY/bivrWWOz5j8AgAs/uwAAAAAAAAABpgMAAEAAAACMj0BEEk7mP2gX9xeLsOY/AEAMP8sAAAAAAAAAAacDAABAAAAAZCgq0I9c5j9oF/cXi7DmPwDADD/LAAAAAAAAAAGoAwAAQAAAAD3BE1wNa+Y/aBf3F4uw5j8AgA4/2wAAAAAAAAABqQMAAEAAAADX3PoTJ3vmP2gX9xeLsOY/AEAPP9sAAAAAAAAAAaoDAABAAAAAsnXkn6SJ5j9iAwPWsq3mPwCAET/qAAAAAAAAAAGrAwAAQAAAAA8UyYNam+Y/YgMD1rKt5j8AQBI/6gAAAAAAAAABrAMAAEAAAABssq1nEK3mP2IDA9ayreY/AIAUP+oAAAAAAAAAAa0DAABAAAAAjtOPd2LA5j9iAwPWsq3mPwBAFT8KAQAAAAAAAAGuAwAAQAAAAK30cYe00+Y/XO8OlNqq5j8AQBY/CgEAAAAAAAABrwMAAEAAAACSmFHDoujmP1zvDpTaquY/AMAWPwoBAAAAAAAAAbADAABAAAAAdTwx/5D95j9U2xpSAqjmPwCAFz8KAQAAAAAAAAGxAwAAQAAAAFfgEDt/Euc/TscmECql5j8AwBc/GQEAAAAAAAABsgMAAEAAAAC2fvUeNSTnP0KfPox5n+Y/AMAXPxkBAAAAAAAAAbMDAABAAAAAFB3aAus15z86i0pKoZzmPwAAGD84AQAAAAAAAAG0AwAAQAAAAHG7vuagR+c/LmNixvCW5j8AABg/OAEAAAAAAAABtQMAAEAAAADQWaPKVlnnPyhPboQYlOY/AAAYPzgBAAAAAAAAAbYDAABAAAAAbHWKgnBp5z8aJ4YAaI7mPwAAGD84AQAAAAAAAAG3AwAAQAAAAMkTb2Yme+c/FBOSvo+L5j8AABg/WAEAAAAAAAABuAMAAEAAAAAoslNK3IznPwz/nXy3iOY/AAAYP1gBAAAAAAAAAbkDAABAAAAAhVA4LpKe5z8G66k634XmPwAAGD9YAQAAAAAAAAG6AwAAQAAAAGn0F2qAs+c/BuupOt+F5j8AgBg/WAEAAAAAAAABuwMAAEAAAACJFfp50sbnPwbrqTrfheY/AMAYP2cBAAAAAAAAAbwDAABAAAAAbLnZtcDb5z8A17X4BoPmPwCAGT9nAQAAAAAAAAG9AwAAQAAAAFFdufGu8Oc/ANe1+AaD5j8AwBk/dwEAAAAAAAABvgMAAEAAAABwfpsBAQToP/rCwbYugOY/AAAbP3cBAAAAAAAAAb8DAABAAAAAkp99EVMX6D/6wsG2LoDmPwCAGz+HAQAAAAAAAAHAAwAAQAAAAPA9YvUIKeg/+sLBti6A5j8AQBw/hwEAAAAAAAABwQMAAEAAAABO3EbZvjroP/rCwbYugOY/AMAcP5YBAAAAAAAAAcIDAABAAAAA6fctkdhK6D/6wsG2LoDmPwDAHD+WAQAAAAAAAAHDAwAAQAAAAMGQFx1WWeg/+sLBti6A5j8AAB0/pgEAAAAAAAABxAMAAEAAAAAfL/wADGvoP/rCwbYugOY/AIAeP6YBAAAAAAAAAcUDAABAAAAAfc3g5MF86D/6wsG2LoDmPwBAHz+qAQAAAAAAAAHGAwAAQAAAAJ7uwvQTkOg/+sLBti6A5j8AgCE/qgEAAAAAAAABxwMAAEAAAADAD6UEZqPoPwDXtfgGg+Y/AEAiP7oBAAAAAAAAAcgDAABAAAAAorOEQFS46D8A17X4BoPmPwCAJD+6AQAAAAAAAAHJAwAAQAAAAIVXZHxCzeg/BuupOt+F5j8AQCU/ygEAAAAAAAABygMAAEAAAAAsfkHkzOPoPwbrqTrfheY/AMAmP8oBAAAAAAAAAcsDAABAAAAADyIhILv46D8M/518t4jmPwCAJz/KAQAAAAAAAAHMAwAAQAAAALZI/odFD+k/FBOSvo+L5j8AQCg/2QEAAAAAAAABzQMAAEAAAADWaeCXlyLpPxonhgBojuY/AMAoP9kBAAAAAAAAAc4DAABAAAAA94rCp+k16T8aJ4YAaI7mPwDAKD/pAQAAAAAAAAHPAwAAQAAAABmspLc7Sek/IDt6QkCR5j8AACk/6QEAAAAAAAAB0AMAAEAAAACzx4tvVVnpPyhPboQYlOY/AAAqPwgCAAAAAAAAAdEDAABAAAAA1ehtf6ds6T80d1YIyZnmPwCAKj8IAgAAAAAAAAHSAwAAQAAAAHkPS+cxg+k/Qp8+jHmf5j8AACw/CAIAAAAAAAAB0wMAAEAAAAAhNihPvJnpP07HJhAqpeY/AIAsPxgCAAAAAAAAAdQDAABAAAAAid8C4+Kx6T9c7w6U2qrmPwAALj8YAgAAAAAAAAHVAwAAQAAAAPOI3XYJyuk/aBf3F4uw5j8AgC4/NwIAAAAAAAAB1gMAAEAAAAAdtbU2zOPpP3Y/35s7tuY/AMAuPzcCAAAAAAAAAdcDAABAAAAAAVmVcrr46T98U9PdE7nmPwAALz83AgAAAAAAAAHYAwAAQAAAAKV/ctpED+o/iHu7YcS+5j8AAC8/NwIAAAAAAAAB2QMAAEAAAACLI1IWMyTqP5y3lydNx+Y/AAAvPzcCAAAAAAAAAdoDAABAAAAAb8cxUiE56j+q33+r/czmPwCALz9HAgAAAAAAAAHbAwAAQAAAAFFrEY4PTuo/tgdoL67S5j8AwC8/RwIAAAAAAAAB3AMAAEAAAAA1D/HJ/WLqP8pDRPU22+Y/AMAuP1YCAAAAAAAAAd0DAABAAAAAYTvJicB86j/kkxT9l+bmPwBALj9WAgAAAAAAAAHeAwAAQAAAAEXfqMWukeo//uPkBPnx5j8AAC4/dgIAAAAAAAAB3wMAAEAAAADpBYYtOajqPxo0tQxa/eY/AAAuP3YCAAAAAAAAAeADAABAAAAAFTJe7fvB6j80hIUUuwjnPwCAKT92AgAAAAAAAAHhAwAAQAAAALtYO1WG2Oo/VuhJXvQW5z8AgCc/dgIAAAAAAAAB4gMAAEAAAAAlAhbprPDqP3xgAuoFKOc/AMAgP4UCAAAAAAAAAeMDAABAAAAARyP4+P4D6z+exMYzPzbnPwAAHj+FAgAAAAAAAAHkAwAAQAAAAGVE2ghRF+s/viiLfXhE5z8AgBI/lQIAAAAAAAAB5QMAAEAAAADF4r7sBinrP+SgQwmKVec/AIANP5UCAAAAAAAAAeYDAABAAAAAIYGj0Lw66z8MGfyUm2bnPwAA1z6kAgAAAAAAAAHnAwAAQAAAAH8fiLRyTOs/NJG0IK135z8AgLg+pAIAAAAAAAAB6AMAAEAAAABjw2fwYGHrP1oJbay+iOc/AICnPqQCAAAAAAAAAekDAABAAAAAR2dHLE926z+CgSU40JnnPwAAoj7EAgAAAAAAAAHqAwAAQAAAAIaLMORFh9U/cmSv3e7S7z8AAB4+AAAAAAAAAAAB6wMAAEAAAAB8gDo01YDVP36Ml2Gf2O8/AABZPhAAAAAAAAAAAewDAABAAAAA9Ho/3Jx91T+MtH/lT97vPwAAZj4QAAAAAAAAAAHtAwAAQAAAAG51RIRketU/jLR/5U/e7z8AAG8+EAAAAAAAAAAB7gMAAEAAAABudUSEZHrVP4y0f+VP3u8/AACGPhAAAAAAAAAAAe8DAABAAAAAbnVEhGR61T+MtH/lT97vPwCAiz4fAAAAAAAAAAHwAwAAQAAAAOpvSSwsd9U/jLR/5U/e7z8AgJU+HwAAAAAAAAAB8QMAAEAAAADqb0ksLHfVP4y0f+VP3u8/AICZPh8AAAAAAAAAAfIDAABAAAAAZGpO1PNz1T+MtH/lT97vPwAAmz4fAAAAAAAAAAHzAwAAQAAAAOBkU3y7cNU/hKCLo3fb7z8AAJw+LwAAAAAAAAAB9AMAAEAAAABaX1gkg23VP36Ml2Gf2O8/AICaPi8AAAAAAAAAAfUDAABAAAAA1FldzEpq1T94eKMfx9XvPwAAmj4vAAAAAAAAAAH2AwAAQAAAAFBUYnQSZ9U/cmSv3e7S7z8AAJw+LwAAAAAAAAAB9wMAAEAAAADKTmcc2mPVP2Q8x1k+ze8/AACdPj8AAAAAAAAAAfgDAABAAAAAQklsxKFg1T9eKNMXZsrvPwCApz4/AAAAAAAAAAH5AwAAQAAAAEJJbMShYNU/VhTf1Y3H7z8AAKw+PwAAAAAAAAAB+gMAAEAAAABCSWzEoWDVP1AA65O1xO8/AAC6Pj8AAAAAAAAAAfsDAABAAAAAQklsxKFg1T9K7PZR3cHvPwAAwD4/AAAAAAAAAAH8AwAAQAAAAEJJbMShYNU/RNgCEAW/7z8AgMk+TgAAAAAAAAAB/QMAAEAAAADKTmcc2mPVPzzEDs4svO8/AIDNPk4AAAAAAAAAAf4DAABAAAAAUFRidBJn1T82sBqMVLnvPwAA1j5OAAAAAAAAAAH/AwAAQAAAAFpfWCSDbdU/MJwmSny27z8AgNk+bQAAAAAAAAABAAQAAEAAAABkak7U83PVPyqIMgiks+8/AADjPm0AAAAAAAAAAQEEAABAAAAAbnVEhGR61T8cYEqE863vPwAA5z6CAAAAAAAAAAECBAAAQAAAAACGNYwNhNU/EDhiAEOo7z8AgOw+kgAAAAAAAAABAwQAAEAAAAAWnCHs7pDVPwIQenySou8/AIDuPqEAAAAAAAAAAQQEAABAAAAAsLcIpAih1T/255H44ZzvPwCA8T6xAAAAAAAAAAEFBAAAQAAAAErT71sisdU/6L+pdDGX7z8AAPM+sQAAAAAAAAABBgQAAEAAAABs9NFrdMTVP9yXwfCAke8/AAD2PsEAAAAAAAAAAQcEAABAAAAAFBuv0/7a1T/Ob9ls0IvvPwAA9z7gAAAAAAAAAAEIBAAAQAAAADY8keNQ7tU/ujP9pkeD7z8AAPw+4AAAAAAAAAABCQQAAEAAAABgaGmjEwjWP6b3IOG+eu8/AAD+PuAAAAAAAAAAAQoEAABAAAAAEJo8uw4l1j+Uu0QbNnLvPwAAAj/gAAAAAAAAAAELBAAAQAAAAMrWBYN6SNY/hpNcl4Vs7z8AAAM/7wAAAAAAAAABDAQAAEAAAACIE89K5mvWP3prdBPVZu8/AEAEP+8AAAAAAAAAAQ0EAABAAAAAylWTaoqS1j9sQ4yPJGHvPwDABD//AAAAAAAAAAEOBAAAQAAAABajTTqfv9Y/YBukC3Rb7z8AAAY//wAAAAAAAAABDwQAAEAAAADc6gyye+nWP1Lzu4fDVe8/AIAGPw8BAAAAAAAAARAEAABAAAAApDLMKVgT1z9Ey9MDE1DvPwBABz8PAQAAAAAAAAERBAAAQAAAAOR0kEn8Odc/PrffwTpN7z8AwAc/HgEAAAAAAAABEgQAAEAAAACgsVkRaF3XPzij639iSu8/AIAIPx4BAAAAAAAAARMEAABAAAAAXu4i2dOA1z8yj/c9ikfvPwDACD8uAQAAAAAAAAEUBAAAQAAAAJQl8UgHodc/Mo/3PYpH7z8AgAk/LgEAAAAAAAABFQQAAEAAAADKXL+4OsHXPzKP9z2KR+8/AMAJPy4BAAAAAAAAARYEAABAAAAAeo6S0DXe1z8yj/c9ikfvPwCACj8+AQAAAAAAAAEXBAAAQAAAACzAZegw+9c/Mo/3PYpH7z8AwAo/PgEAAAAAAAABGAQAAEAAAABi9zNYZBvYPzKP9z2KR+8/AIALP00BAAAAAAAAARkEAABAAAAAnC4CyJc72D8yj/c9ikfvPwDACz9NAQAAAAAAAAEaBAAAQAAAAFZry48DX9g/Mo/3PYpH7z8AwA8/XQEAAAAAAAABGwQAAEAAAAASqJRXb4LYPzKP9z2KR+8/AIARP10BAAAAAAAAARwEAABAAAAAUupYdxOp2D8yj/c9ikfvPwBADj9sAQAAAAAAAAEdBAAAQAAAAA4nIj9/zNg/Mo/3PYpH7z8AgAw/bAEAAAAAAAABHgQAAEAAAABQaeZeI/PYPzij639iSu8/AMALP3wBAAAAAAAAAR8EAABAAAAADKavJo8W2T8+t9/BOk3vPwDACz98AQAAAAAAAAEgBAAAQAAAAETdfZbCNtk/PrffwTpN7z8AgAw/jAEAAAAAAAABIQQAAEAAAACCH0K2Zl3ZPz6338E6Te8/AMAMP4wBAAAAAAAAASIEAABAAAAAvFYQJpp92T8+t9/BOk3vPwDADD+bAQAAAAAAAAEjBAAAQAAAAPCN3pXNndk/PrffwTpN7z8AAA0/mwEAAAAAAAABJAQAAEAAAAAmxawFAb7ZPz6338E6Te8/AAANP6sBAAAAAAAAASUEAABAAAAAXvx6dTTe2T8+t9/BOk3vPwAADT+rAQAAAAAAAAEmBAAAQAAAAJQzSeVn/tk/PrffwTpN7z8AQAw/uwEAAAAAAAABJwQAAEAAAABQcBKt0yHaPzij639iSu8/AAAMP7sBAAAAAAAAASgEAABAAAAADK3bdD9F2j84o+t/YkrvPwCADD/KAQAAAAAAAAEpBAAAQAAAAE7vn5Tja9o/OKPrf2JK7z8AwAw/ygEAAAAAAAABKgQAAEAAAACQMWS0h5LaPzij639iSu8/AEAMP8oBAAAAAAAAASsEAABAAAAA0HMo1Cu52j84o+t/YkrvPwAADD/aAQAAAAAAAAEsBAAAQAAAAIqw8ZuX3No/OKPrf2JK7z8AgAw/2gEAAAAAAAABLQQAAEAAAADO8rW7OwPbPzij639iSu8/AMAMP+kBAAAAAAAAAS4EAABAAAAAii9/g6cm2z8+t9/BOk3vPwCADT/pAQAAAAAAAAEvBAAAQAAAAMBmTfPaRts/RMvTAxNQ7z8AwA0/+QEAAAAAAAABMAQAAEAAAAD2nRtjDmfbP0zfx0XrUu8/AIAOP/kBAAAAAAAAATEEAABAAAAAqs/uegmE2z9S87uHw1XvPwDADj8JAgAAAAAAAAEyBAAAQAAAAFgBwpIEods/YBukC3Rb7z8AgA8/CQIAAAAAAAABMwQAAEAAAAAKM5Wq/73bP2xDjI8kYe8/AMAPPygCAAAAAAAAATQEAABAAAAAumRowvra2z96a3QT1WbvPwBADz8oAgAAAAAAAAE1BAAAQAAAAHihMYpm/ts/hpNcl4Vs7z8AAA8/KAIAAAAAAAABNgQAAEAAAAC64/WpCiXcP5S7RBs2cu8/AAAPPygCAAAAAAAAATcEAABAAAAAdiC/cXZI3D+g4yyf5nfvPwAADz84AgAAAAAAAAE4BAAAQAAAADJdiDnia9w/rgsVI5d97z8AABA/OAIAAAAAAAABOQQAAEAAAADumVEBTo/cP7oz/aZHg+8/AIAQP0cCAAAAAAAAAToEAABAAAAALtwVIfK13D/IW+Uq+IjvPwAAEj9HAgAAAAAAAAE7BAAAQAAAAOgY3+hd2dw/1IPNrqiO7z8AgBI/VwIAAAAAAAABPAQAAEAAAACmVaiwyfzcP+KrtTJZlO8/AEATP1cCAAAAAAAAAT0EAABAAAAAVod7yMQZ3T/ov6l0MZfvPwDAEz9mAgAAAAAAAAE+BAAAQAAAAI6+STj4Od0/7tOdtgma7z8AABU/ZgIAAAAAAAABPwQAAEAAAAC66iH4ulPdP/z7hTq6n+8/AIAVP3YCAAAAAAAAAUAEAABAAAAAahz1D7Zw3T8CEHp8kqLvPwDAFT92AgAAAAAAAAFBBAAAQAAAABpOyCexjd0/CCRuvmql7z8AABY/hgIAAAAAAAABQgQAAEAAAADMf5s/rKrdPxA4YgBDqO8/AIAWP4YCAAAAAAAAAUMEAABAAAAAfrFuV6fH3T8WTFZCG6vvPwDAFj+VAgAAAAAAAAFEBAAAQAAAALToPMfa590/HGBKhPOt7z8AwBY/lQIAAAAAAAABRQQAAEAAAABwJQaPRgvePxxgSoTzre8/AAAXP5UCAAAAAAAAAUYEAABAAAAAKmLPVrIu3j8cYEqE863vPwDAFT+lAgAAAAAAAAFHBAAAQAAAAOaemB4eUt4/HGBKhPOt7z8AQBU/pQIAAAAAAAABSAQAAEAAAACi22HmiXXePxxgSoTzre8/AIAVP7UCAAAAAAAAAUkEAABAAAAAXhgrrvWY3j8WTFZCG6vvPwDAFT+1AgAAAAAAAAFKBAAAQAAAABpV9HVhvN4/EDhiAEOo7z8AgBY/xAIAAAAAAAABSwQAAEAAAADWkb09zd/ePwgkbr5qpe8/AMAWP8QCAAAAAAAAAUwEAABAAAAADsmLrQAA3z8CEHp8kqLvPwDAFj/UAgAAAAAAAAFNBAAAQAAAAEQAWh00IN8/9ueR+OGc7z8AABc/1AIAAAAAAAABTgQAAEAAAAB8NyiNZ0DfP+i/qXQxl+8/AAAXP+MCAAAAAAAAAU8EAABAAAAAKmn7pGJd3z/iq7UyWZTvPwAAFz/jAgAAAAAAAAFQBAAAQAAAANyazrxdet8/3JfB8ICR7z8AABc/8wIAAAAAAAABUQQAAEAAAACOzKHUWJffP85v2WzQi+8/AAAXP/MCAAAAAAAAAVIEAABAAAAAxANwRIy33z/AR/HoH4bvPwCAFz8DAwAAAAAAAAFTBAAAQAAAAIBAOQz42t8/tB8JZW+A7z8AwBc/AwMAAAAAAAABVAQAAEAAAAA8fQLUY/7fP6b3IOG+eu8/AMAXPxIDAAAAAAAAAVUEAABAAAAAv1/j+YMS4D+azzhdDnXvPwAAGD8SAwAAAAAAAAFWBAAAQAAAAB3+x905JOA/jKdQ2V1v7z8AgBg/IgMAAAAAAAABVwQAAEAAAAA+H6rtizfgP4B/aFWtae8/AMAYPyIDAAAAAAAAAVgEAABAAAAAnL2O0UFJ4D9yV4DR/GPvPwCAGT8yAwAAAAAAAAFZBAAAQAAAAPpbc7X3WuA/bEOMjyRh7z8AwBk/MgMAAAAAAAABWgQAAEAAAACVd1ptEWvgP2AbpAt0W+8/AMAZP0EDAAAAAAAAAVsEAABAAAAAMJNBJSt74D9YB7DJm1jvPwAAGj9BAwAAAAAAAAFcBAAAQAAAAAgsK7GoieA/TN/HRetS7z8AABo/QQMAAAAAAAABXQQAAEAAAACkRxJpwpngP0TL0wMTUO8/AAAaP2ADAAAAAAAAAV4EAABAAAAAul3+yKOm4D8+t9/BOk3vPwAAGz9gAwAAAAAAAAFfBAAAQAAAABj84qxZuOA/Mo/3PYpH7z8AgBs/YAMAAAAAAAABYAQAAEAAAACzF8pkc8jgPyp7A/yxRO8/AMAbP3ADAAAAAAAAAWEEAABAAAAA0zisdMXb4D8kZw+62UHvPwAAHD9wAwAAAAAAAAFiBAAAQAAAADLXkFh77eA/Fj8nNik87z8AABw/gAMAAAAAAAABYwQAAEAAAABS+HJozQDhPw4rM/RQOe8/AAAcP4ADAAAAAAAAAWQEAABAAAAAdBlVeB8U4T8IFz+yeDbvPwAAHD+PAwAAAAAAAAFlBAAAQAAAAFa9NLQNKeE/AgNLcKAz7z8AABw/jwMAAAAAAAABZgQAAEAAAAA6YRTw+z3hP/zuVi7IMO8/AAAcP58DAAAAAAAAAWcEAABAAAAAHQX0K+pS4T/02mLs7y3vPwAAHD+fAwAAAAAAAAFoBAAAQAAAAD4m1js8ZuE/7sZuqhcr7z8AABw/rwMAAAAAAAABaQQAAEAAAACbxLof8nfhP+iyemg/KO8/AMAaP68DAAAAAAAAAWoEAABAAAAAOOCh1wuI4T/gnoYmZyXvPwBAGj++AwAAAAAAAAFrBAAAQAAAAA95i2OJluE/2oqS5I4i7z8AgBk/vgMAAAAAAAABbAQAAEAAAADoEXXvBqXhP9qKkuSOIu8/AAAZP84DAAAAAAAAAW0EAABAAAAA/idhT+ix4T/aipLkjiLvPwDAFj/OAwAAAAAAAAFuBAAAQAAAABM+Ta/JvuE/2oqS5I4i7z8AwBU/3QMAAAAAAAABbwQAAEAAAAApVDkPq8vhP9R2nqK2H+8/AMARP90DAAAAAAAAAXAEAABAAAAAAu0imyja4T/Udp6ith/vPwAAED/tAwAAAAAAAAFxBAAAQAAAANqFDCem6OE/1HaeorYf7z8AQAo/7QMAAAAAAAABcgQAAEAAAACzHvayI/fhP9qKkuSOIu8/AMAHP/0DAAAAAAAAAXMEAABAAAAAjLffPqEF4j/gnoYmZyXvPwAA8D79AwAAAAAAAAF0BAAAQAAAAKPNy56CEuI/6LJ6aD8o7z8AAOI+DAQAAAAAAAABdQQAAEAAAAC447f+Yx/iP/TaYuzvLe8/AABXPgwEAAAAAAAAAXYEAABAAAAAkHyhiuEt4j8IFz+yeDbvPwAA2D0sBAAAAAAAAAF3BAAAQAAAACGNkpKKN+I/JGcPutlB7z8AAEA9LAQAAAAAAAABeAQAAEAAAABFemI8zaHjP4yaIc1rAO8/AACYPgAAAAAAAAAAAXkEAABAAAAAg/dkEDGg4z+m6vHUzAvvPwAA0D4PAAAAAAAAAAF6BAAAQAAAAIP3ZBAxoOM/rP7lFqUO7z8AgNw+DwAAAAAAAAABewQAAEAAAAAI/V9oaaPjP7QS2lh9Ee8/AIDlPg8AAAAAAAAAAXwEAABAAAAACP1faGmj4z+0EtpYfRHvPwCA7z4fAAAAAAAAAAF9BAAAQAAAAAj9X2hpo+M/tBLaWH0R7z8AAPI+HwAAAAAAAAABfgQAAEAAAAAI/V9oaaPjP8A6wtwtF+8/AIDzPh8AAAAAAAAAAX8EAABAAAAACP1faGmj4z/AOsLcLRfvPwAA9D4vAAAAAAAAAAGABAAAQAAAAAj9X2hpo+M/xk62HgYa7z8AgO4+LwAAAAAAAAABgQQAAEAAAAAI/V9oaaPjP8ZOth4GGu8/AADsPi8AAAAAAAAAAYIEAABAAAAACP1faGmj4z/GTrYeBhrvPwAA5z4vAAAAAAAAAAGDBAAAQAAAAAj9X2hpo+M/xk62HgYa7z8AAOU+PgAAAAAAAAABhAQAAEAAAAAI/V9oaaPjP8ZOth4GGu8/AADjPj4AAAAAAAAAAYUEAABAAAAACP1faGmj4z/GTrYeBhrvPwAA4j4+AAAAAAAAAAGGBAAAQAAAAEV6YjzNoeM/zmKqYN4c7z8AgOc+PgAAAAAAAAABhwQAAEAAAACD92QQMaDjP85iqmDeHO8/AADqPj4AAAAAAAAAAYgEAABAAAAAg/dkEDGg4z/OYqpg3hzvPwAA8T4+AAAAAAAAAAGJBAAAQAAAAIP3ZBAxoOM/zmKqYN4c7z8AAPQ+TgAAAAAAAAABigQAAEAAAACD92QQMaDjP85iqmDeHO8/AID3Pk4AAAAAAAAAAYsEAABAAAAAg/dkEDGg4z/aipLkjiLvPwAA+T5OAAAAAAAAAAGMBAAAQAAAAIP3ZBAxoOM/2oqS5I4i7z8AAPw+TgAAAAAAAAABjQQAAEAAAABFemI8zaHjP+CehiZnJe8/AAD9Pl0AAAAAAAAAAY4EAABAAAAARXpiPM2h4z/gnoYmZyXvPwAAAD9dAAAAAAAAAAGPBAAAQAAAAMt/XZQFpeM/6LJ6aD8o7z8AgAA/XQAAAAAAAAABkAQAAEAAAABRhVjsPajjP+iyemg/KO8/AAACP10AAAAAAAAAAZEEAABAAAAAmQ1RcBKt4z/osnpoPyjvPwAAAz+cAAAAAAAAAAGSBAAAQAAAAKIYRyCDs+M/4J6GJmcl7z8AgAM/rAAAAAAAAAABkwQAAEAAAACvIz3Q87njP9qKkuSOIu8/AIAEP7sAAAAAAAAAAZQEAABAAAAAfbEwrADC4z/Udp6ith/vPwDABD+7AAAAAAAAAAGVBAAAQAAAAAzCIbSpy+M/xk62HgYa7z8AAAY/ywAAAAAAAAABlgQAAEAAAABfVRDo7tbjP8A6wtwtF+8/AIAGP9oAAAAAAAAAAZcEAABAAAAAdmv8R9Dj4z+0EtpYfRHvPwBABz/aAAAAAAAAAAGYBAAAQAAAAE0E5tNN8uM/purx1MwL7z8AwAc/3wAAAAAAAAABmQQAAEAAAADqH82LZwLkP5KuFQ9EA+8/AEAHP98AAAAAAAAAAZoEAABAAAAAR76xbx0U5D+Ghi2Lk/3uPwAABz/vAAAAAAAAAAGbBAAAQAAAAKVcllPTJeQ/eF5FB+P37j8AgAc/7wAAAAAAAAABnAQAAEAAAADFfXhjJTnkP2w2XYMy8u4/AMAHP/4AAAAAAAAAAZ0EAABAAAAAIxxdR9tK5D9eDnX/gezuPwDABz/+AAAAAAAAAAGeBAAAQAAAAIO6QSuRXOQ/WPqAvanp7j8AAAg/HgEAAAAAAAABnwQAAEAAAADgWCYPR27kP0rSmDn54+4/AEAHPx4BAAAAAAAAAaAEAABAAAAAenQNx2B+5D8+qrC1SN7uPwAABz8eAQAAAAAAAAGhBAAAQAAAABaQ9H56juQ/OJa8c3Db7j8AgAY/HgEAAAAAAAABogQAAEAAAACyq9s2lJ7kPypu1O+/1e4/AAAGPy0BAAAAAAAAAaMEAABAAAAATMfC7q2u5D8kWuCt59LuPwAABj8tAQAAAAAAAAGkBAAAQAAAAKtlp9JjwOQ/Hkbsaw/Q7j8AAAY/PQEAAAAAAAABpQQAAEAAAAAIBIy2GdLkPxYy+Ck3ze4/AIAGPz0BAAAAAAAAAaYEAABAAAAAKSVuxmvl5D8WMvgpN83uPwDABj9MAQAAAAAAAAGnBAAAQAAAAAzJTQJa+uQ/EB4E6F7K7j8AAAg/TAEAAAAAAAABqAQAAEAAAADxbC0+SA/lPwoKEKaGx+4/AIAIP1wBAAAAAAAAAakEAABAAAAAEI4PTpoi5T8E9htkrsTuPwBACD9cAQAAAAAAAAGqBAAAQAAAADKv8V3sNeU//OEnItbB7j8AAAg/bAEAAAAAAAABqwQAAEAAAACPTdZBokflP/bNM+D9vu4/AIAHP2wBAAAAAAAAAawEAABAAAAA7uu6JVhZ5T/wuT+eJbzuPwAABz97AQAAAAAAAAGtBAAAQAAAAIgHot1xaeU/6KVLXE257j8AgAc/ewEAAAAAAAABrgQAAEAAAAAkI4mVi3nlP9x9Y9ics+4/AMAHP5sBAAAAAAAAAa8EAABAAAAAvz5wTaWJ5T/OVXtU7K3uPwCACD+bAQAAAAAAAAGwBAAAQAAAAFxaVwW/meU/wi2T0Duo7j8AwAg/mwEAAAAAAAABsQQAAEAAAAD2dT692KnlP7wZn45jpe4/AAAKP5sBAAAAAAAAAbIEAABAAAAAUxQjoY675T+0BatMi6LuPwCACj+bAQAAAAAAAAGzBAAAQAAAALKyB4VEzeU/rvG2CrOf7j8AQAo/qgEAAAAAAAABtAQAAEAAAAAQUexo+t7lP6jdwsjanO4/AAAKP6oBAAAAAAAAAbUEAABAAAAAbe/QTLDw5T+iyc6GApruPwCACj/JAQAAAAAAAAG2BAAAQAAAAMyNtTBmAuY/osnOhgKa7j8AwAo/yQEAAAAAAAABtwQAAEAAAAApLJoUHBTmP6LJzoYCmu4/AIALP8kBAAAAAAAAAbgEAABAAAAAxkeBzDUk5j+iyc6GApruPwDACz/JAQAAAAAAAAG5BAAAQAAAAJ3galizMuY/osnOhgKa7j8AQAs/2QEAAAAAAAABugQAAEAAAAB2eVTkMEHmP6LJzoYCmu4/AAALP9kBAAAAAAAAAbsEAABAAAAAEpU7nEpR5j+iyc6GApruPwAACz/pAQAAAAAAAAG8BAAAQAAAACerJ/wrXuY/osnOhgKa7j8AAAs/6QEAAAAAAAABvQQAAEAAAAA9wRNcDWvmP6LJzoYCmu4/AIALP/gBAAAAAAAAAb4EAABAAAAAU9f/u+535j+iyc6GApruPwDACz/4AQAAAAAAAAG/BAAAQAAAAKVq7u8zg+Y/osnOhgKa7j8AwAs/CAIAAAAAAAABwAQAAEAAAAD5/dwjeY7mP6LJzoYCmu4/AAAMPwgCAAAAAAAAAcEEAABAAAAATJHLV76Z5j+iyc6GApruPwAADD8YAgAAAAAAAAHCBAAAQAAAAGGnt7efpuY/qN3CyNqc7j8AAAw/GAIAAAAAAAABwwQAAEAAAAB4vaMXgbPmP67xtgqzn+4/AAAMPycCAAAAAAAAAcQEAABAAAAAjtOPd2LA5j+u8bYKs5/uPwAADD8nAgAAAAAAAAHFBAAAQAAAAKTpe9dDzeY/tAWrTIui7j8AAAw/NwIAAAAAAAABxgQAAEAAAAB8gmVjwdvmP7QFq0yLou4/AAAMPzcCAAAAAAAAAccEAABAAAAAVBtP7z7q5j+8GZ+OY6XuPwAADD9GAgAAAAAAAAHIBAAAQAAAACy0OHu8+OY/vBmfjmOl7j8AAAw/RgIAAAAAAAAByQQAAEAAAAAFTSIHOgfnP7wZn45jpe4/AEALP0YCAAAAAAAAAcoEAABAAAAAoWgJv1MX5z+8GZ+OY6XuPwAACz9WAgAAAAAAAAHLBAAAQAAAALZ+9R41JOc/vBmfjmOl7j8AAAs/VgIAAAAAAAABzAQAAEAAAACPF9+qsjLnP7wZn45jpe4/AAALP3UCAAAAAAAAAc0EAABAAAAApS3LCpQ/5z/CLZPQO6juPwAACz91AgAAAAAAAAHOBAAAQAAAAH3GtJYRTuc/wi2T0Duo7j8AAAs/dQIAAAAAAAABzwQAAEAAAADQWaPKVlnnP8Itk9A7qO4/AEAKP3UCAAAAAAAAAdAEAABAAAAA52+PKjhm5z/CLZPQO6juPwAACj+FAgAAAAAAAAHRBAAAQAAAAPyFe4oZc+c/wi2T0Duo7j8AAAo/hQIAAAAAAAAB0gQAAEAAAABPGWq+Xn7nP8Itk9A7qO4/AAAKP5UCAAAAAAAAAdMEAABAAAAAZS9WHkCL5z/CLZPQO6juPwAACj+VAgAAAAAAAAHUBAAAQAAAAHpFQn4hmOc/vBmfjmOl7j8AAAo/pAIAAAAAAAAB1QQAAEAAAACRWy7eAqXnP7wZn45jpe4/AAAKP6QCAAAAAAAAAdYEAABAAAAALHcVlhy15z+8GZ+OY6XuPwAACj+0AgAAAAAAAAHXBAAAQAAAAAQQ/yGaw+c/vBmfjmOl7j8AgAo/tAIAAAAAAAAB2AQAAEAAAADcqOitF9LnP8Itk9A7qO4/AMAKP8MCAAAAAAAAAdkEAABAAAAAtEHSOZXg5z/IQYcSFKvuPwDACT/DAgAAAAAAAAHaBAAAQAAAAMpXvpl27ec/zlV7VOyt7j8AQAk/0wIAAAAAAAAB2wQAAEAAAACk8Kcl9PvnP85Ve1Tsre4/AAAJP9MCAAAAAAAAAdwEAABAAAAAfYmRsXEK6D/WaW+WxLDuPwAACT/jAgAAAAAAAAHdBAAAQAAAAJKffRFTF+g/3H1j2Jyz7j8AAAk/4wIAAAAAAAAB3gQAAEAAAACotWlxNCToP+KRVxp1tu4/AAAJPwADAAAAAAAAAd8EAABAAAAA/EhYpXkv6D/opUtcTbnuPwDABz8AAwAAAAAAAAHgBAAAQAAAAIpZSa0iOeg/9s0z4P2+7j8AQAc/EAMAAAAAAAAB4QQAAEAAAADe7DfhZ0ToP/zhJyLWwe4/AEAEPxADAAAAAAAAAeIEAABAAAAAb/0o6RBO6D8E9htkrsTuPwAAAz8gAwAAAAAAAAHjBAAAQAAAAAAOGvG5V+g/CgoQpobH7j8AgPo+IAMAAAAAAAAB5AQAAEAAAACPHgv5YmHoPxAeBOheyu4/AID1Pi8DAAAAAAAAAeUEAABAAAAAXaz+1G9p6D8WMvgpN83uPwAA4D4vAwAAAAAAAAHmBAAAQAAAACs68rB8ceg/Hkbsaw/Q7j8AgNY+LwMAAAAAAAAB5wQAAEAAAAC8SuO4JXvoPyRa4K3n0u4/AICGPk4DAAAAAAAAAegEAABAAAAAiNjWlDKD6D8qbtTvv9XuPwAARj5OAwAAAAAAAAs="/>
</p:tagLst>
</file>

<file path=ppt/tags/tag71.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8096|recordLength=8133|start=0|end=8096|audioFormat={00001610-0000-0010-8000-00AA00389B71}|audioRate=44100|muted=false|volume=0.8|fadeIn=0|fadeOut=0|videoFormat={34363248-0000-0010-8000-00AA00389B71}|videoRate=15|videoWidth=256|videoHeight=256"/>
</p:tagLst>
</file>

<file path=ppt/tags/tag72.xml><?xml version="1.0" encoding="utf-8"?>
<p:tagLst xmlns:a="http://schemas.openxmlformats.org/drawingml/2006/main" xmlns:r="http://schemas.openxmlformats.org/officeDocument/2006/relationships" xmlns:p="http://schemas.openxmlformats.org/presentationml/2006/main">
  <p:tag name="ATHENA.MIXSHAPE" val="|streamable=true|audioOnly=true|recordStart=8464|recordEnd=11053|recordLength=28352|start=8464|end=11053|audioFormat={00001610-0000-0010-8000-00AA00389B71}|audioRate=44100|muted=false|volume=0.8|fadeIn=0|fadeOut=0|videoFormat={34363248-0000-0010-8000-00AA00389B71}|videoRate=15|videoWidth=256|videoHeight=256"/>
</p:tagLst>
</file>

<file path=ppt/tags/tag73.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25418|recordLength=25472|start=0|end=25418|audioFormat={00001610-0000-0010-8000-00AA00389B71}|audioRate=44100|muted=false|volume=0.8|fadeIn=0|fadeOut=0|videoFormat={34363248-0000-0010-8000-00AA00389B71}|videoRate=15|videoWidth=256|videoHeight=256"/>
</p:tagLst>
</file>

<file path=ppt/tags/tag74.xml><?xml version="1.0" encoding="utf-8"?>
<p:tagLst xmlns:a="http://schemas.openxmlformats.org/drawingml/2006/main" xmlns:r="http://schemas.openxmlformats.org/officeDocument/2006/relationships" xmlns:p="http://schemas.openxmlformats.org/presentationml/2006/main">
  <p:tag name="ATHENA.MIXSHAPE" val="|streamable=true|audioOnly=true|recordStart=19776|recordEnd=21773|recordLength=188225|start=19776|end=21773|audioFormat={00001610-0000-0010-8000-00AA00389B71}|audioRate=44100|muted=false|volume=0.8|fadeIn=0|fadeOut=0|videoFormat={34363248-0000-0010-8000-00AA00389B71}|videoRate=15|videoWidth=256|videoHeight=256"/>
</p:tagLst>
</file>

<file path=ppt/tags/tag75.xml><?xml version="1.0" encoding="utf-8"?>
<p:tagLst xmlns:a="http://schemas.openxmlformats.org/drawingml/2006/main" xmlns:r="http://schemas.openxmlformats.org/officeDocument/2006/relationships" xmlns:p="http://schemas.openxmlformats.org/presentationml/2006/main">
  <p:tag name="ATHENA.MIXSHAPE" val="|streamable=true|audioOnly=true|recordStart=21773|recordEnd=188181|recordLength=188225|start=21773|end=188181|audioFormat={00001610-0000-0010-8000-00AA00389B71}|audioRate=44100|muted=false|volume=0.8|fadeIn=0|fadeOut=0|videoFormat={34363248-0000-0010-8000-00AA00389B71}|videoRate=15|videoWidth=256|videoHeight=256"/>
</p:tagLst>
</file>

<file path=ppt/tags/tag76.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AYAAAARAAAABwMAAAAAAQAAAAgAAAAECUlua0F0b21WMQIAAAAJBAAAAAkFAAAACQYAAAAJBwAAAAkIAAAACQkAAAANAgUEAAAAC1BlblN0cm9rZVYxBAAAAApBdHRyaWJ1dGVzBVRyYWNlCVN0YXJ0VGltZQRUeXBlBAQABA9QZW5BdHRyaWJ1dGVzVjECAAAACklua1RyYWNlVjECAAAAEAxBY3Rpb25UeXBlVjECAAAAAgAAAAkKAAAACQsAAAC5TAAAAAAAAAX0////DEFjdGlvblR5cGVWMQEAAAAHdmFsdWVfXwAIAgAAAAAAAAABBQAAAAQAAAAJDQAAAAkOAAAAc5AAAAAAAAAB8f////T///8AAAAAAQYAAAAEAAAACRAAAAAJEQAAADOtAQAAAAAAAe7////0////AAAAAAEHAAAABAAAAAkTAAAACRQAAAAiOwIAAAAAAAHr////9P///wAAAAABCAAAAAQAAAAJFgAAAAkXAAAADkMCAAAAAAAB6P////T///8AAAAAAQkAAAAEAAAACRkAAAAJGgAAAAprAgAAAAAAAeX////0////AAAAAAUKAAAAD1BlbkF0dHJpYnV0ZXNWMQoAAAAHX2NvbG9yQQdfY29sb3JSB19jb2xvckcHX2NvbG9yQgpGaXRUb0N1cnZlBkhlaWdodA5JZ25vcmVQcmVzc3VyZQ1Jc0hpZ2hsaWdodGVyBVNoYXBlBVdpZHRoAAAAAAAAAAAEAAICAgIBBgEBDEJydXNoU2hhcGVWMQIAAAAGAgAAAP9wMKAAAAAAAAAACEAAAAXk////DEJydXNoU2hhcGVWMQEAAAAHdmFsdWVfXwAIAgAAAAEAAAAAAAAAAAAIQAULAAAACklua1RyYWNlVjEDAAAADUxpc3RgMStfaXRlbXMMTGlzdGAxK19zaXplD0xpc3RgMStfdmVyc2lvbgQAABhTaGFyZWQuSW5raW5nLklua1BvaW50W10CAAAACAgCAAAACR0AAABiAAAAYgAAAAENAAAACgAAAP9wMKAAAAAAAAAACEAAAAHi////5P///wEAAAAAAAAAAAAIQAEOAAAACwAAAAkfAAAAdAAAAHQAAAABEAAAAAoAAAD/cDCgAAAAAAAAAAhAAAAB4P///+T///8BAAAAAAAAAAAACEABEQAAAAsAAAAJIQAAAAcBAAAHAQAAARMAAAAKAAAA/3AwoAAAAAAAAAAIQAAAAd7////k////AQAAAAAAAAAAAAhAARQAAAALAAAACSMAAACtAAAArQAAAAEWAAAACgAAAP9wMKAAAAAAAAAACEAAAAHc////5P///wEAAAAAAAAAAAAIQAEXAAAACwAAAAklAAAATQEAAE0BAAABGQAAAAoAAAD/cDCgAAAAAAAAAAhAAAAB2v///+T///8BAAAAAAAAAAAACEABGgAAAAsAAAAJJwAAAOIAAADiAAAABx0AAAAAAQAAAIAAAAAECklua1BvaW50VjECAAAACSgAAAAJKQAAAAkqAAAACSsAAAAJLAAAAAktAAAACS4AAAAJLwAAAAkwAAAACTEAAAAJMgAAAAkzAAAACTQAAAAJNQAAAAk2AAAACTcAAAAJOAAAAAk5AAAACToAAAAJOwAAAAk8AAAACT0AAAAJPgAAAAk/AAAACUAAAAAJQQAAAAlCAAAACUMAAAAJRAAAAAlFAAAACUYAAAAJRwAAAAlIAAAACUkAAAAJSgAAAAlLAAAACUwAAAAJTQAAAAlOAAAACU8AAAAJUAAAAAlRAAAACVIAAAAJUwAAAAlUAAAACVUAAAAJVgAAAAlXAAAACVgAAAAJWQAAAAlaAAAACVsAAAAJXAAAAAldAAAACV4AAAAJXwAAAAlgAAAACWEAAAAJYgAAAAljAAAACWQAAAAJZQAAAAlmAAAACWcAAAAJaAAAAAlpAAAACWoAAAAJawAAAAlsAAAACW0AAAAJbgAAAAlvAAAACXAAAAAJcQAAAAlyAAAACXMAAAAJdAAAAAl1AAAACXYAAAAJdwAAAAl4AAAACXkAAAAJegAAAAl7AAAACXwAAAAJfQAAAAl+AAAACX8AAAAJgAAAAAmBAAAACYIAAAAJgwAAAAmEAAAACYUAAAAJhgAAAAmHAAAACYgAAAAJiQAAAA0eBx8AAAAAAQAAAIAAAAAECklua1BvaW50VjECAAAACYoAAAAJiwAAAAmMAAAACY0AAAAJjgAAAAmPAAAACZAAAAAJkQAAAAmSAAAACZMAAAAJlAAAAAmVAAAACZYAAAAJlwAAAAmYAAAACZkAAAAJmgAAAAmbAAAACZwAAAAJnQAAAAmeAAAACZ8AAAAJoAAAAAmhAAAACaIAAAAJowAAAAmkAAAACaUAAAAJpgAAAAmnAAAACagAAAAJqQAAAAmqAAAACasAAAAJrAAAAAmtAAAACa4AAAAJrwAAAAmwAAAACbEAAAAJsgAAAAmzAAAACbQAAAAJtQAAAAm2AAAACbcAAAAJuAAAAAm5AAAACboAAAAJuwAAAAm8AAAACb0AAAAJvgAAAAm/AAAACcAAAAAJwQAAAAnCAAAACcMAAAAJxAAAAAnFAAAACcYAAAAJxwAAAAnIAAAACckAAAAJygAAAAnLAAAACcwAAAAJzQAAAAnOAAAACc8AAAAJ0AAAAAnRAAAACdIAAAAJ0wAAAAnUAAAACdUAAAAJ1gAAAAnXAAAACdgAAAAJ2QAAAAnaAAAACdsAAAAJ3AAAAAndAAAACd4AAAAJ3wAAAAngAAAACeEAAAAJ4gAAAAnjAAAACeQAAAAJ5QAAAAnmAAAACecAAAAJ6AAAAAnpAAAACeoAAAAJ6wAAAAnsAAAACe0AAAAJ7gAAAAnvAAAACfAAAAAJ8QAAAAnyAAAACfMAAAAJ9AAAAAn1AAAACfYAAAAJ9wAAAAn4AAAACfkAAAAJ+gAAAAn7AAAACfwAAAAJ/QAAAA0MByEAAAAAAQAAAAACAAAECklua1BvaW50VjECAAAACf4AAAAJ/wAAAAkAAQAACQEBAAAJAgEAAAkDAQAACQQBAAAJBQEAAAkGAQAACQcBAAAJCAEAAAkJAQAACQoBAAAJCwEAAAkMAQAACQ0BAAAJDgEAAAkPAQAACRABAAAJEQEAAAkSAQAACRMBAAAJFAEAAAkVAQAACRYBAAAJFwEAAAkYAQAACRkBAAAJGgEAAAkbAQAACRwBAAAJHQEAAAkeAQAACR8BAAAJIAEAAAkhAQAACSIBAAAJIwEAAAkkAQAACSUBAAAJJgEAAAknAQAACSgBAAAJKQEAAAkqAQAACSsBAAAJLAEAAAktAQAACS4BAAAJLwEAAAkwAQAACTEBAAAJMgEAAAkzAQAACTQBAAAJNQEAAAk2AQAACTcBAAAJOAEAAAk5AQAACToBAAAJOwEAAAk8AQAACT0BAAAJPgEAAAk/AQAACUABAAAJQQEAAAlCAQAACUMBAAAJRAEAAAlFAQAACUYBAAAJRwEAAAlIAQAACUkBAAAJSgEAAAlLAQAACUwBAAAJTQEAAAlOAQAACU8BAAAJUAEAAAlRAQAACVIBAAAJUwEAAAlUAQAACVUBAAAJVgEAAAlXAQAACVgBAAAJWQEAAAlaAQAACVsBAAAJXAEAAAldAQAACV4BAAAJXwEAAAlgAQAACWEBAAAJYgEAAAljAQAACWQBAAAJZQEAAAlmAQAACWcBAAAJaAEAAAlpAQAACWoBAAAJawEAAAlsAQAACW0BAAAJbgEAAAlvAQAACXABAAAJcQEAAAlyAQAACXMBAAAJdAEAAAl1AQAACXYBAAAJdwEAAAl4AQAACXkBAAAJegEAAAl7AQAACXwBAAAJfQEAAAl+AQAACX8BAAAJgAEAAAmBAQAACYIBAAAJgwEAAAmEAQAACYUBAAAJhgEAAAmHAQAACYgBAAAJiQEAAAmKAQAACYsBAAAJjAEAAAmNAQAACY4BAAAJjwEAAAmQAQAACZEBAAAJkgEAAAmTAQAACZQBAAAJlQEAAAmWAQAACZcBAAAJmAEAAAmZAQAACZoBAAAJmwEAAAmcAQAACZ0BAAAJngEAAAmfAQAACaABAAAJoQEAAAmiAQAACaMBAAAJpAEAAAmlAQAACaYBAAAJpwEAAAmoAQAACakBAAAJqgEAAAmrAQAACawBAAAJrQEAAAmuAQAACa8BAAAJsAEAAAmxAQAACbIBAAAJswEAAAm0AQAACbUBAAAJtgEAAAm3AQAACbgBAAAJuQEAAAm6AQAACbsBAAAJvAEAAAm9AQAACb4BAAAJvwEAAAnAAQAACcEBAAAJwgEAAAnDAQAACcQBAAAJxQEAAAnGAQAACccBAAAJyAEAAAnJAQAACcoBAAAJywEAAAnMAQAACc0BAAAJzgEAAAnPAQAACdABAAAJ0QEAAAnSAQAACdMBAAAJ1AEAAAnVAQAACdYBAAAJ1wEAAAnYAQAACdkBAAAJ2gEAAAnbAQAACdwBAAAJ3QEAAAneAQAACd8BAAAJ4AEAAAnhAQAACeIBAAAJ4wEAAAnkAQAACeUBAAAJ5gEAAAnnAQAACegBAAAJ6QEAAAnqAQAACesBAAAJ7AEAAAntAQAACe4BAAAJ7wEAAAnwAQAACfEBAAAJ8gEAAAnzAQAACfQBAAAJ9QEAAAn2AQAACfcBAAAJ+AEAAAn5AQAACfoBAAAJ+wEAAAn8AQAACf0BAAAJ/gEAAAn/AQAACQACAAAJAQIAAAkCAgAACQMCAAAJBAIAAA35ByMAAAAAAQAAAAABAAAECklua1BvaW50VjECAAAACQUCAAAJBgIAAAkHAgAACQgCAAAJCQIAAAkKAgAACQsCAAAJDAIAAAkNAgAACQ4CAAAJDwIAAAkQAgAACRECAAAJEgIAAAkTAgAACRQCAAAJFQIAAAkWAgAACRcCAAAJGAIAAAkZAgAACRoCAAAJGwIAAAkcAgAACR0CAAAJHgIAAAkfAgAACSACAAAJIQIAAAkiAgAACSMCAAAJJAIAAAklAgAACSYCAAAJJwIAAAkoAgAACSkCAAAJKgIAAAkrAgAACSwCAAAJLQIAAAkuAgAACS8CAAAJMAIAAAkxAgAACTICAAAJMwIAAAk0AgAACTUCAAAJNgIAAAk3AgAACTgCAAAJOQIAAAk6AgAACTsCAAAJPAIAAAk9AgAACT4CAAAJPwIAAAlAAgAACUECAAAJQgIAAAlDAgAACUQCAAAJRQIAAAlGAgAACUcCAAAJSAIAAAlJAgAACUoCAAAJSwIAAAlMAgAACU0CAAAJTgIAAAlPAgAACVACAAAJUQIAAAlSAgAACVMCAAAJVAIAAAlVAgAACVYCAAAJVwIAAAlYAgAACVkCAAAJWgIAAAlbAgAACVwCAAAJXQIAAAleAgAACV8CAAAJYAIAAAlhAgAACWICAAAJYwIAAAlkAgAACWUCAAAJZgIAAAlnAgAACWgCAAAJaQIAAAlqAgAACWsCAAAJbAIAAAltAgAACW4CAAAJbwIAAAlwAgAACXECAAAJcgIAAAlzAgAACXQCAAAJdQIAAAl2AgAACXcCAAAJeAIAAAl5AgAACXoCAAAJewIAAAl8AgAACX0CAAAJfgIAAAl/AgAACYACAAAJgQIAAAmCAgAACYMCAAAJhAIAAAmFAgAACYYCAAAJhwIAAAmIAgAACYkCAAAJigIAAAmLAgAACYwCAAAJjQIAAAmOAgAACY8CAAAJkAIAAAmRAgAACZICAAAJkwIAAAmUAgAACZUCAAAJlgIAAAmXAgAACZgCAAAJmQIAAAmaAgAACZsCAAAJnAIAAAmdAgAACZ4CAAAJnwIAAAmgAgAACaECAAAJogIAAAmjAgAACaQCAAAJpQIAAAmmAgAACacCAAAJqAIAAAmpAgAACaoCAAAJqwIAAAmsAgAACa0CAAAJrgIAAAmvAgAACbACAAAJsQIAAA1TByUAAAAAAQAAAAACAAAECklua1BvaW50VjECAAAACbICAAAJswIAAAm0AgAACbUCAAAJtgIAAAm3AgAACbgCAAAJuQIAAAm6AgAACbsCAAAJvAIAAAm9AgAACb4CAAAJvwIAAAnAAgAACcECAAAJwgIAAAnDAgAACcQCAAAJxQIAAAnGAgAACccCAAAJyAIAAAnJAgAACcoCAAAJywIAAAnMAgAACc0CAAAJzgIAAAnPAgAACdACAAAJ0QIAAAnSAgAACdMCAAAJ1AIAAAnVAgAACdYCAAAJ1wIAAAnYAgAACdkCAAAJ2gIAAAnbAgAACdwCAAAJ3QIAAAneAgAACd8CAAAJ4AIAAAnhAgAACeICAAAJ4wIAAAnkAgAACeUCAAAJ5gIAAAnnAgAACegCAAAJ6QIAAAnqAgAACesCAAAJ7AIAAAntAgAACe4CAAAJ7wIAAAnwAgAACfECAAAJ8gIAAAnzAgAACfQCAAAJ9QIAAAn2AgAACfcCAAAJ+AIAAAn5AgAACfoCAAAJ+wIAAAn8AgAACf0CAAAJ/gIAAAn/AgAACQADAAAJAQMAAAkCAwAACQMDAAAJBAMAAAkFAwAACQYDAAAJBwMAAAkIAwAACQkDAAAJCgMAAAkLAwAACQwDAAAJDQMAAAkOAwAACQ8DAAAJEAMAAAkRAwAACRIDAAAJEwMAAAkUAwAACRUDAAAJFgMAAAkXAwAACRgDAAAJGQMAAAkaAwAACRsDAAAJHAMAAAkdAwAACR4DAAAJHwMAAAkgAwAACSEDAAAJIgMAAAkjAwAACSQDAAAJJQMAAAkmAwAACScDAAAJKAMAAAkpAwAACSoDAAAJKwMAAAksAwAACS0DAAAJLgMAAAkvAwAACTADAAAJMQMAAAkyAwAACTMDAAAJNAMAAAk1AwAACTYDAAAJNwMAAAk4AwAACTkDAAAJOgMAAAk7AwAACTwDAAAJPQMAAAk+AwAACT8DAAAJQAMAAAlBAwAACUIDAAAJQwMAAAlEAwAACUUDAAAJRgMAAAlHAwAACUgDAAAJSQMAAAlKAwAACUsDAAAJTAMAAAlNAwAACU4DAAAJTwMAAAlQAwAACVEDAAAJUgMAAAlTAwAACVQDAAAJVQMAAAlWAwAACVcDAAAJWAMAAAlZAwAACVoDAAAJWwMAAAlcAwAACV0DAAAJXgMAAAlfAwAACWADAAAJYQMAAAliAwAACWMDAAAJZAMAAAllAwAACWYDAAAJZwMAAAloAwAACWkDAAAJagMAAAlrAwAACWwDAAAJbQMAAAluAwAACW8DAAAJcAMAAAlxAwAACXIDAAAJcwMAAAl0AwAACXUDAAAJdgMAAAl3AwAACXgDAAAJeQMAAAl6AwAACXsDAAAJfAMAAAl9AwAACX4DAAAJfwMAAAmAAwAACYEDAAAJggMAAAmDAwAACYQDAAAJhQMAAAmGAwAACYcDAAAJiAMAAAmJAwAACYoDAAAJiwMAAAmMAwAACY0DAAAJjgMAAAmPAwAACZADAAAJkQMAAAmSAwAACZMDAAAJlAMAAAmVAwAACZYDAAAJlwMAAAmYAwAACZkDAAAJmgMAAAmbAwAACZwDAAAJnQMAAAmeAwAACZ8DAAAJoAMAAAmhAwAACaIDAAAJowMAAAmkAwAACaUDAAAJpgMAAAmnAwAACagDAAAJqQMAAAmqAwAACasDAAAJrAMAAAmtAwAACa4DAAAJrwMAAAmwAwAACbEDAAAJsgMAAAmzAwAACbQDAAAJtQMAAAm2AwAACbcDAAAJuAMAAAm5AwAACboDAAAJuwMAAAm8AwAACb0DAAAJvgMAAAm/AwAACcADAAAJwQMAAAnCAwAACcMDAAAJxAMAAAnFAwAACcYDAAAJxwMAAAnIAwAACckDAAAJygMAAAnLAwAACcwDAAAJzQMAAAnOAwAACc8DAAAJ0AMAAAnRAwAACdIDAAAJ0wMAAAnUAwAACdUDAAAJ1gMAAAnXAwAACdgDAAAJ2QMAAAnaAwAACdsDAAAJ3AMAAAndAwAACd4DAAAJ3wMAAAngAwAACeEDAAAJ4gMAAAnjAwAACeQDAAAJ5QMAAAnmAwAACecDAAAJ6AMAAAnpAwAACeoDAAAJ6wMAAAnsAwAACe0DAAAJ7gMAAAnvAwAACfADAAAJ8QMAAAnyAwAACfMDAAAJ9AMAAAn1AwAACfYDAAAJ9wMAAAn4AwAACfkDAAAJ+gMAAAn7AwAACfwDAAAJ/QMAAAn+AwAADbMHJwAAAAABAAAAAAEAAAQKSW5rUG9pbnRWMQIAAAAJ/wMAAAkABAAACQEEAAAJAgQAAAkDBAAACQQEAAAJBQQAAAkGBAAACQcEAAAJCAQAAAkJBAAACQoEAAAJCwQAAAkMBAAACQ0EAAAJDgQAAAkPBAAACRAEAAAJEQQAAAkSBAAACRMEAAAJFAQAAAkVBAAACRYEAAAJFwQAAAkYBAAACRkEAAAJGgQAAAkbBAAACRwEAAAJHQQAAAkeBAAACR8EAAAJIAQAAAkhBAAACSIEAAAJIwQAAAkkBAAACSUEAAAJJgQAAAknBAAACSgEAAAJKQQAAAkqBAAACSsEAAAJLAQAAAktBAAACS4EAAAJLwQAAAkwBAAACTEEAAAJMgQAAAkzBAAACTQEAAAJNQQAAAk2BAAACTcEAAAJOAQAAAk5BAAACToEAAAJOwQAAAk8BAAACT0EAAAJPgQAAAk/BAAACUAEAAAJQQQAAAlCBAAACUMEAAAJRAQAAAlFBAAACUYEAAAJRwQAAAlIBAAACUkEAAAJSgQAAAlLBAAACUwEAAAJTQQAAAlOBAAACU8EAAAJUAQAAAlRBAAACVIEAAAJUwQAAAlUBAAACVUEAAAJVgQAAAlXBAAACVgEAAAJWQQAAAlaBAAACVsEAAAJXAQAAAldBAAACV4EAAAJXwQAAAlgBAAACWEEAAAJYgQAAAljBAAACWQEAAAJZQQAAAlmBAAACWcEAAAJaAQAAAlpBAAACWoEAAAJawQAAAlsBAAACW0EAAAJbgQAAAlvBAAACXAEAAAJcQQAAAlyBAAACXMEAAAJdAQAAAl1BAAACXYEAAAJdwQAAAl4BAAACXkEAAAJegQAAAl7BAAACXwEAAAJfQQAAAl+BAAACX8EAAAJgAQAAAmBBAAACYIEAAAJgwQAAAmEBAAACYUEAAAJhgQAAAmHBAAACYgEAAAJiQQAAAmKBAAACYsEAAAJjAQAAAmNBAAACY4EAAAJjwQAAAmQBAAACZEEAAAJkgQAAAmTBAAACZQEAAAJlQQAAAmWBAAACZcEAAAJmAQAAAmZBAAACZoEAAAJmwQAAAmcBAAACZ0EAAAJngQAAAmfBAAACaAEAAAJoQQAAAmiBAAACaMEAAAJpAQAAAmlBAAACaYEAAAJpwQAAAmoBAAACakEAAAJqgQAAAmrBAAACawEAAAJrQQAAAmuBAAACa8EAAAJsAQAAAmxBAAACbIEAAAJswQAAAm0BAAACbUEAAAJtgQAAAm3BAAACbgEAAAJuQQAAAm6BAAACbsEAAAJvAQAAAm9BAAACb4EAAAJvwQAAAnABAAACcEEAAAJwgQAAAnDBAAACcQEAAAJxQQAAAnGBAAACccEAAAJyAQAAAnJBAAACcoEAAAJywQAAAnMBAAACc0EAAAJzgQAAAnPBAAACdAEAAAJ0QQAAAnSBAAACdMEAAAJ1AQAAAnVBAAACdYEAAAJ1wQAAAnYBAAACdkEAAAJ2gQAAAnbBAAACdwEAAAJ3QQAAAneBAAACd8EAAAJ4AQAAA0eBSgAAAAKSW5rUG9pbnRWMQQAAAABWAFZDlByZXNzdXJlRmFjdG9yCVRpbWVTdGFtcAAAAAAGBgsQAgAAAIjxsvUGyrQ/AC7WIAwQnT8AAJw+AAAAAAAAAAABKQAAACgAAAAMGM7Eolm0P4B82hW1JJw/AIDVPhAAAAAAAAAAASoAAAAoAAAAgDW3jGVOtD/gyt4KXjmbPwCA4j4QAAAAAAAAAAErAAAAKAAAANyNcuStLLQ/IPjlTSKxmT8AgOs+EAAAAAAAAAABLAAAACgAAADGyER0Mxa0PyDX6Js9FJk/AADxPhAAAAAAAAAAAS0AAAAoAAAAICEAzHv0sz/glO43dNqXPwCA8T4QAAAAAAAAAAEuAAAAKAAAAO6WpOuGx7M/QML1ejhSlj8AgO8+HwAAAAAAAAABLwAAACgAAAC+DEkLkpqzP4Dv/L38yZQ/AIDuPh8AAAAAAAAAATAAAAAoAAAAcr2/uiJXsz9AjAWoTvOSPwCA6j4vAAAAAAAAAAExAAAAKAAAAJyLHzJ2CLM/ACkOkqAckT8AAOk+LwAAAAAAAAABMgAAACgAAADGWX+pybmyP8CsKqrJKI8/AIDhPj4AAAAAAAAAATMAAAAoAAAAZkXI6N9fsj9ABzkwUhiMPwAA3j4+AAAAAAAAAAE0AAAAKAAAAHJO+u+4+rE/AGJHttoHiT8AgN8+PgAAAAAAAAABNQAAACgAAACIVyz3kZWxP4C8VTxj94U/AIDgPk4AAAAAAAAAATYAAAAoAAAAlmBe/mowsT8AF2TC6+aCPwAA6D5OAAAAAAAAAAE3AAAAKAAAAJCkYpXJtLA/AOPkkOisfz8AgOs+XgAAAAAAAAABOAAAACgAAACI6GYsKDmwP4CYAZ35i3k/AIDwPl4AAAAAAAAAATkAAAAoAAAA7JOoFpNkrz8AkBgN1KR0PwCA8j5tAAAAAAAAAAE6AAAAKAAAAKiRVWRbQK4/gAskRUExcj8AgPU+bQAAAAAAAAABOwAAACgAAAA8BafRLu+sPwAPX/pce28/AAD3Pn0AAAAAAAAAATwAAAAoAAAAlO6cXg1xqz8AimoyygdtPwAA+j59AAAAAAAAAAE9AAAAKAAAANgSZXtx3Kk/AA9f+lx7bz8AAPs+jQAAAAAAAAABPgAAACgAAAAEcv8nWzGoPwBOHqkKa3M/AID7Po0AAAAAAAAAAT8AAAAoAAAATJbHRL+cpj8AFA3VZhh3PwAA/D6cAAAAAAAAAAFAAAAAKAAAAJC6j2EjCKU/AB32ZIz/ez8AAPw+nAAAAAAAAAABQQAAACgAAADY3ld+h3OjP8CzbKw9EIE/AAD8PqwAAAAAAAAAAUIAAAAoAAAAHAMgm+veoT9AWV4mtSCEPwAA/j6sAAAAAAAAAAFDAAAAKAAAAGQn6LdPSqA/wP5PoCwxhz8AAP8+uwAAAAAAAAABRAAAACgAAADogqnofRGdP0DFPsyI3oo/AEAAP7sAAAAAAAAAAUUAAAAoAAAAcMs5IkbomT/ArCqqySiPPwDAAD/LAAAAAAAAAAFGAAAAKAAAAPgTylsOv5Y/oNoJnfcHkj8AgAE/ywAAAAAAAAABRwAAACgAAACw5rV1y8KTP+Be/mSKe5Q/AMABP9sAAAAAAAAAAUgAAAAoAAAAoEP9b33zkD/gc/GFjz2XPwAAAz/bAAAAAAAAAAFJAAAAKAAAAOBp91Uy/Iw/QBnj/wZOmj8AgAM/2wAAAAAAAAABSgAAACgAAADQYKuMU2uIPyBP09LwrJ0/AEAEP+oAAAAAAAAAAUsAAAAoAAAAQGwWhF40hD+QwuFS7YWgPwDABD/qAAAAAAAAAAFMAAAAKAAAAGCg7/w8sYA/gN1ZPGI1oj8AwAQ/+gAAAAAAAAABTQAAACgAAADA0f9sChB7P4D40SXX5KM/AAAFP/oAAAAAAAAAAU4AAAAoAAAAgIuOYW5xdT+wW8k7hbulPwBABD8KAQAAAAAAAAFPAAAAKAAAAEBui9elhnA/8L7AUTOSpz8AAAQ/CgEAAAAAAAABUAAAACgAAADARMmgCAdqPzAiuGfhaKk/AIADPxkBAAAAAAAAAVEAAAAoAAAAwP5XlWxoZD+wzS6qyGarPwAAAz8ZAQAAAAAAAAFSAAAAKAAAAEBbn48emWE/MHml7K9krT8AgAI/KQEAAAAAAAABUwAAACgAAACAcc0ToZNdP0C1GogJsa8/AAACPykBAAAAAAAAAVQAAAAoAAAAgHHNE6GTXT/wQEe+6iWxPwAAAj84AQAAAAAAAAFVAAAAKAAAAEBbn48emWE/EINBIrRfsj8AAAI/OAEAAAAAAAABVgAAACgAAABAUDSYE9BlP2BpexwarbM/AEABP0gBAAAAAAAAAVcAAAAoAAAAQJalo69uaz/I8/SsHA61PwAAAT9IAQAAAAAAAAFYAAAAKAAAAOC/Z9pM7nE/8DXvEOZHtj8AAAE/WAEAAAAAAAABWQAAACgAAAAg3WpkFdl2P0AcKQtMlbc/AAABP1gBAAAAAAAAAVoAAAAoAAAAQCPcb7F3fD9oXiNvFc+4PwAAAT9nAQAAAAAAAAFbAAAAKAAAAJDdFD/6voE/cPzdPEL1uT8AAAE/ZwEAAAAAAAABXAAAACgAAADAvfKGBZyFP3CamApvG7s/AEAAP2cBAAAAAAAAAV0AAAAoAAAAINv1EM6Gij+AOFPYm0G8PwAAAD93AQAAAAAAAAFeAAAAKAAAAKCQMw61EpA/YDLODyxUvT8AgAA/dwEAAAAAAAABXwAAACgAAAAQSKPU7DuTPxiICbEfU74/AMAAP4cBAAAAAAAAAWAAAAAoAAAAyIluexmSlj+glcUl2iq/PwCAAT+HAQAAAAAAAAFhAAAAKAAAAHDLOSJG6Jk/0FoCblvbvz8AwAE/lgEAAAAAAAABYgAAACgAAABQl2CpZ2udP/C9/w8gPMA/AAADP5YBAAAAAAAAAWMAAAAoAAAADIsoyajnoD9Uqr7S9XbAPwCAAz+mAQAAAAAAAAFkAAAAKAAAAJCPzi0YMKM/iCAetGCUwD8AAAY/pgEAAAAAAAABZQAAACgAAABAHtByfKWlP5zyPf8unsA/AAAHP7UBAAAAAAAAAWYAAAAoAAAApF1IZ3HXpz+c8j3/Lp7APwBACD+1AQAAAAAAAAFnAAAAKAAAABCdwFtmCao/eE7+aJKKwD8AwAg/xQEAAAAAAAABaAAAACgAAAB43DhQWzusP0TYnocnbcA/AMAIP8UBAAAAAAAAAWkAAAAoAAAA9ODetMqDrj8AkB9b7kXAPwAACT/ZAQAAAAAAAAFqAAAAKAAAALhywgwdZrA/qHWA4+YUwD8AAAo/2QEAAAAAAAABawAAACgAAABukv6GF3+xP5ASg0EitL8/AIAKP+gBAAAAAAAAAWwAAAAoAAAACu0MkZeBsj/AOQW8dj6/PwDACj/oAQAAAAAAAAFtAAAAKAAAABplBGPaeLM/wLxHoC61vj8AAAs/+AEAAAAAAAABbgAAACgAAACANbeMZU60P7CbSu5JGL4/AMANP/gBAAAAAAAAAW8AAAAoAAAA6gVqtvAjtT+A1g2myGe9PwAADz8IAgAAAAAAAAFwAAAAKAAAAMjzBag+7rU/SBHRXUe3vD8AQBA/CAIAAAAAAAABcQAAACgAAAAY/4phT622PwhMlBXGBrw/AMAQPxcCAAAAAAAAAXIAAAAoAAAA4if54iJhtz+44hc3qEK7PwDAED8XAgAAAAAAAAFzAAAAKAAAAI6LOfR7/rc/YHmbWIp+uj8AABE/JwIAAAAAAAABdAAAACgAAAAiKkyVWoW4PwgQH3psurk/AEAUPycCAAAAAAAAAXUAAAAoAAAAJuZH/vsAuT+IAmMFsuK4PwDAFT82AgAAAAAAAAF2AAAAKAAAAIb6/r7lWrk/yKwnZL7jtz8AQBk/NgIAAAAAAAABdwAAACgAAABeLJ9Hkqm5P8gObZaRvbY/AAAbP0YCAAAAAAAAAXgAAAAoAAAAHpkRYMThuT94KDOcK3C1PwBAHT9GAgAAAAAAAAF5AAAAKAAAAL5AVgh8A7o/EJ65CykPtD8AQB4/RgIAAAAAAAABegAAACgAAABOI21AuQ66P5gTQHsmrrI/AMAeP1YCAAAAAAAAAXsAAAAoAAAAvkBWCHwDuj/wQEe+6iWxPwAAHz9WAgAAAAAAAAF8AAAAKAAAAB6ZEWDE4bk/oAMffbLFrj8AwB0/ZQIAAAAAAAABfQAAACgAAABeLJ9Hkqm5P6CsMfjjyao/AEAdP2UCAAAAAAAAAX4AAAAoAAAA/hfohqhPuT8QxUUao3+mPwDAGj91AgAAAAAAAAF/AAAAKAAAAII+A1ZE37g/EG5YldSDoj8AwBk/dQIAAAAAAAABgAAAACgAAAB6ggftomO4P6Df0Stj+50/AAAYP4UCAAAAAAAAAYEAAAAoAAAAWgHeE4fRtz/gc/GFjz2XPwBAFz+FAgAAAAAAAAGCAAAAKAAAACK7hsrwKLc/gLkM6xJrkT8AABY/lAIAAAAAAAABgwAAACgAAADSrwER4Gm2PwBiR7baB4k/AEAVP5QCAAAAAAAAAYQAAAAoAAAA2vw3rxeJtT/A1GleIq2BPwCADz+kAgAAAAAAAAGFAAAAKAAAAD6iKaWXhrQ/gFYHOTBSeD8AAA0/pAIAAAAAAAABhgAAACgAAAAaZQRj2nizP4ALJEVBMXI/AIDoPrMCAAAAAAAAAYcAAAAoAAAAegr2WFp2sj+AySnhd/dwPwCA0j6zAgAAAAAAAAGIAAAAKAAAAMbqud5fXbE/gAskRUExcj8AAMU+wwIAAAAAAAABiQAAACgAAABuIzm8rSKwPwDSEnGd3nU/AADAPsMCAAAAAAAAAYoAAAAoAAAATlfxS6UY2T+elcOh0vzUPwAAJj4AAAAAAAAAAAGLAAAAKAAAACC81MWYCtk/npXDodL81D8AAGM+DwAAAAAAAAABjAAAACgAAAAgvNTFmArZP56Vw6HS/NQ/AABxPg8AAAAAAAAAAY0AAAAoAAAA3ErJKfoE2T+WrDN86/fUPwAAez4PAAAAAAAAAAGOAAAAKAAAAJLZvY1b/9g/lqwzfOv31D8AAI4+HwAAAAAAAAABjwAAACgAAABOaLLxvPnYP5asM3zr99Q/AICUPh8AAAAAAAAAAZAAAAAoAAAAZD6hB0/x2D+WrDN86/fUPwCAoz4vAAAAAAAAAAGRAAAAKAAAAHoUkB3h6Ng/lqwzfOv31D8AAKo+LwAAAAAAAAABkgAAACgAAADwMXnlo93YP5asM3zr99Q/AIC0Pj4AAAAAAAAAAZMAAAAoAAAAYk9irWbS2D+WrDN86/fUPwAAuT4+AAAAAAAAAAGUAAAAKAAAANhsS3Upx9g/lqwzfOv31D8AgMA+TgAAAAAAAAABlQAAACgAAABKijQ97LvYP56Vw6HS/NQ/AADEPk4AAAAAAAAAAZYAAAAoAAAAvqcdBa+w2D+mflPHuQHVPwAAyz5OAAAAAAAAAAGXAAAAKAAAANZ9DBtBqNg/pn5Tx7kB1T8AAM4+XQAAAAAAAAABmAAAACgAAADsU/sw05/YP6Z+U8e5AdU/AIDTPl0AAAAAAAAAAZkAAAAoAAAApOLvlDSa2D+mflPHuQHVPwAA1j5dAAAAAAAAAAGaAAAAKAAAAF5x5PiVlNg/pn5Tx7kB1T8AAN4+bQAAAAAAAAABmwAAACgAAAC6uN6qxpHYP6Z+U8e5AdU/AIDhPm0AAAAAAAAAAZwAAAAoAAAAGgDZXPeO2D+mflPHuQHVPwAA6j59AAAAAAAAAAGdAAAAKAAAABoA2Vz3jtg/pn5Tx7kB1T8AgO0+fQAAAAAAAAABngAAACgAAAC6uN6qxpHYP6Z+U8e5AdU/AIDzPn0AAAAAAAAAAZ8AAAAoAAAAAirqRmWX2D+mflPHuQHVPwAA9j59AAAAAAAAAAGgAAAAKAAAAOxT+zDTn9g/pn5Tx7kB1T8AgPo+fQAAAAAAAAABoQAAACgAAAB2NhJpEKvYP6Z+U8e5AdU/AID8PpwAAAAAAAAAAaIAAAAoAAAAptEu7xy52D+elcOh0vzUPwCA/j6sAAAAAAAAAAGjAAAAKAAAAHglUcP4ydg/npXDodL81D8AgP8+rAAAAAAAAAABpAAAACgAAADwMXnlo93YP5asM3zr99Q/AIABP7sAAAAAAAAAAaUAAAAoAAAACPemVR702D+Ow6NWBPPUPwBAAj+7AAAAAAAAAAGmAAAAKAAAACC81MWYCtk/htoTMR3u1D8AQAM/ywAAAAAAAAABpwAAACgAAADcOQiE4iPZP3rxgws26dQ/AMADP8sAAAAAAAAAAagAAAAoAAAAmrc7Qiw92T9yCPTlTuTUPwCABD/aAAAAAAAAAAGpAAAAKAAAAPbtdE5FWdk/ah9kwGff1D8AwAQ/2gAAAAAAAAABqgAAACgAAACya6gMj3LZP1pNRHWZ1dQ/AMAEP+oAAAAAAAAAAasAAAAoAAAAEKLhGKiO2T9SZLRPstDUPwAABT/qAAAAAAAAAAGsAAAAKAAAABKRIHOQrdk/SnskKsvL1D8AAAU/+gAAAAAAAAABrQAAACgAAAAUgF/NeMzZP0p7JCrLy9Q/AAAFP/oAAAAAAAAAAa4AAAAoAAAAXOCpw//w2T9KeyQqy8vUPwBABD8JAQAAAAAAAAGvAAAAKAAAAKRA9LmGFdo/SnskKsvL1D8AAAQ/CQEAAAAAAAABsAAAACgAAADsoD6wDTraP0p7JCrLy9Q/AIADPxkBAAAAAAAAAbEAAAAoAAAA2LmO9GNh2j9KeyQqy8vUPwAAAz8ZAQAAAAAAAAGyAAAAKAAAAMLS3ji6iNo/SnskKsvL1D8AgAM/GQEAAAAAAAABswAAACgAAAAKMykvQa3aPz6SlATkxtQ/AMADPykBAAAAAAAAAbQAAAAoAAAAVJNzJcjR2j8+kpQE5MbUPwDAAz8pAQAAAAAAAAG1AAAAKAAAAPY6uM1/89o/PpKUBOTG1D8AAAQ/OAEAAAAAAAABtgAAACgAAACc4vx1NxXbPzapBN/8wdQ/AAAFPzgBAAAAAAAAAbcAAAAoAAAA5EJHbL452z82qQTf/MHUPwCABT9IAQAAAAAAAAG4AAAAKAAAAC6jkWJFXts/NqkE3/zB1D8AQAY/SAEAAAAAAAABuQAAACgAAAB0A9xYzILbPzapBN/8wdQ/AMAGP1cBAAAAAAAAAboAAAAoAAAAYBwsnSKq2z82qQTf/MHUPwAACD9XAQAAAAAAAAG7AAAAKAAAAEw1fOF40ds/NqkE3/zB1D8AgAg/ZwEAAAAAAAABvAAAACgAAADYBtJznvvbPzapBN/8wdQ/AMAIP2cBAAAAAAAAAb0AAAAoAAAAwh8iuPQi3D82qQTf/MHUPwAACT93AQAAAAAAAAG+AAAAKAAAAK44cvxKStw/NqkE3/zB1D8AAAk/dwEAAAAAAAABvwAAACgAAABU4LakAmzcPz6SlATkxtQ/AAAJP4oBAAAAAAAAAcAAAAAoAAAA+of7TLqN3D9KeyQqy8vUPwCACT+KAQAAAAAAAAHBAAAAKAAAAPx2OqeirNw/UmS0T7LQ1D8AwAk/mgEAAAAAAAABwgAAACgAAAD+ZXkBi8vcP1pNRHWZ1dQ/AEAJP5oBAAAAAAAAAcMAAAAoAAAA/lS4W3Pq3D9qH2TAZ9/UPwAACT+qAQAAAAAAAAHEAAAAKAAAAABE97VbCd0/evGDCzbp1D8AgAk/qgEAAAAAAAABxQAAACgAAAACMzYQRCjdP47Do1YE89Q/AMAJP7kBAAAAAAAAAcYAAAAoAAAABCJ1aixH3T+elcOh0vzUPwDADj+5AQAAAAAAAAHHAAAAKAAAAAYRtMQUZt0/rmfj7KAG1T8AABE/yQEAAAAAAAAByAAAACgAAAAIAPMe/YTdP8oik11WFdU/AIANP8kBAAAAAAAAAckAAAAoAAAACu8xeeWj3T/i3ULOCyTVPwDACz/YAQAAAAAAAAHKAAAAKAAAAAzecNPNwt0//pjyPsEy1T8AQAo/2AEAAAAAAAABywAAACgAAAAOza8ttuHdPxZUoq92QdU/AAAKP+gBAAAAAAAAAcwAAAAoAAAAbgPpOc/93T8yD1IgLFDVPwAACj/oAQAAAAAAAAHNAAAAKAAAAMw5IkboGd4/SsoBkeFe1T8AAAo/+AEAAAAAAAABzgAAACgAAACIt1UEMjPeP2KFsQGXbdU/AAAKP/gBAAAAAAAAAc8AAAAoAAAARDWJwntM3j9+QGFyTHzVPwAACj/4AQAAAAAAAAHQAAAAKAAAAP6yvIDFZd4/lvsQ4wGL1T8AQAk/BwIAAAAAAAAB0QAAACgAAAC6MPA+D3/eP7K2wFO3mdU/AAAJPwcCAAAAAAAAAdIAAAAoAAAA0vUdr4mV3j/OcXDEbKjVPwCACT8XAgAAAAAAAAHTAAAAKAAAADQsV7uisd4/5iwgNSK31T8AwAk/FwIAAAAAAAAB1AAAACgAAADsqYp57MrePwLoz6XXxdU/AEAJPycCAAAAAAAAAdUAAAAoAAAAqCe+Nzbk3j8ao38WjdTVPwAACT8nAgAAAAAAAAHWAAAAKAAAAAZe90NPAN8/Nl4vh0Lj1T8AgAk/NgIAAAAAAAAB1wAAACgAAABolDBQaBzfP04Z3/f38dU/AMAJPzYCAAAAAAAAAdgAAAAoAAAAaINvqlA73z9i6/5CxvvVPwBACT9GAgAAAAAAAAHZAAAAKAAAAGpyrgQ5Wt8/atSOaK0A1j8AAAk/RgIAAAAAAAAB2gAAACgAAABsYe1eIXnfP2rUjmitANY/AAAJP1UCAAAAAAAAAdsAAAAoAAAAEgkyB9ma3z9q1I5orQDWPwAACT9VAgAAAAAAAAHcAAAAKAAAABT4cGHBud8/atSOaK0A1j8AAAk/ZQIAAAAAAAAB3QAAACgAAAC2n7UJedvfP3K9Ho6UBdY/AAAJP2UCAAAAAAAAAd4AAAAoAAAAuo70Y2H63z9yvR6OlAXWPwDABz91AgAAAAAAAAHfAAAAKAAAAN2+Gd+kDOA/cr0ejpQF1j8AQAc/dQIAAAAAAAAB4AAAACgAAABeNjkMGRzgP3K9Ho6UBdY/AIAHP4QCAAAAAAAAAeEAAAAoAAAAMYpb4PQs4D9q1I5orQDWPwDABz+EAgAAAAAAAAHiAAAAKAAAAFS6gFs4P+A/atSOaK0A1j8AwAc/lAIAAAAAAAAB4wAAACgAAADKxqh941LgP2Lr/kLG+9U/AAAIP5QCAAAAAAAAAeQAAAAoAAAAQNPQn45m4D9i6/5CxvvVPwBABz+UAgAAAAAAAAHlAAAAKAAAAAe8+2ihe+A/Yuv+Qsb71T8AAAc/swIAAAAAAAAB5gAAACgAAADPpCYytJDgP1YCbx3f9tU/AAAIP7MCAAAAAAAAAecAAAAoAAAARbFOVF+k4D9OGd/39/HVPwCACD+zAgAAAAAAAAHoAAAAKAAAAGjhc8+ituA/Thnf9/fx1T8AwAg/swIAAAAAAAAB6QAAACgAAACMEZlK5sjgP1YCbx3f9tU/AAAJP8MCAAAAAAAAAeoAAAAoAAAADIm4d1rY4D9WAm8d3/bVPwAACT/DAgAAAAAAAAHrAAAAKAAAAODc2ks26eA/Yuv+Qsb71T8AAAk/0gIAAAAAAAAB7AAAACgAAABgVPp4qvjgP2rUjmitANY/AIAJP9ICAAAAAAAAAe0AAAAoAAAA4ssZph4I4T9yvR6OlAXWPwDACT/iAgAAAAAAAAHuAAAAKAAAABBnNiwrFuE/eqaus3sK1j8AwAk/4gIAAAAAAAAB7wAAACgAAACR3lVZnyXhP4p4zv5JFNY/AAAKP/ICAAAAAAAAAfAAAAAoAAAAwXly36sz4T+SYV4kMRnWPwCACj/yAgAAAAAAAAHxAAAAKAAAAJTNlLOHROE/nkruSRge1j8AwAo/AQMAAAAAAAAB8gAAACgAAAAURbTg+1PhP6Yzfm//ItY/AEAKPwEDAAAAAAAAAfMAAAAoAAAARODQZghi4T+2BZ66zSzWPwAACj8RAwAAAAAAAAH0AAAAKAAAACKf6kWtbuE/vu4t4LQx1j8AAAs/EQMAAAAAAAAB9QAAACgAAACugQF+6nnhP8bXvQWcNtY/AIALPyEDAAAAAAAAAfYAAAAoAAAA6YcVD8CD4T/aqd1QakDWPwDACj8hAwAAAAAAAAH3AAAAKAAAACSOKaCVjeE/4pJtdlFF1j8AQAo/MAMAAAAAAAAB+AAAACgAAAC72zfjm5ThP+KSbXZRRdY/AIADPzADAAAAAAAAAfkAAAAoAAAAAk1Dfzqa4T/yZI3BH0/WPwBAAD9AAwAAAAAAAAH6AAAAKAAAAEe+ThvZn+E/8mSNwR9P1j8AgMo+QAMAAAAAAAAB+wAAACgAAAA9U1cQEKThP/pNHecGVNY/AACyPk8DAAAAAAAAAfwAAAAoAAAA3wtdXt+m4T/6TR3nBlTWPwCApD5PAwAAAAAAAAH9AAAAKAAAAD1TVxAQpOE/6nv9mzhK1j8AAKA+TwMAAAAAAAAB/gAAACgAAAC0r5/C6nvWPwNZcYz81eQ/AAArPgAAAAAAAAAAAf8AAAAoAAAAyoWO2Hxz1j8NQgGy49rkPwAAaj4QAAAAAAAAAAEAAQAAKAAAACbNiIqtcNY/FSuR18rf5D8AAHk+EAAAAAAAAAABAQEAACgAAACEFIM83m3WPxUrkdfK3+Q/AICBPhAAAAAAAAAAAQIBAAAoAAAAhBSDPN5t1j8VK5HXyt/kPwCAjD4gAAAAAAAAAAEDAQAAKAAAAIQUgzzebdY/HRQh/bHk5D8AgJA+IAAAAAAAAAABBAEAACgAAACEFIM83m3WP6EI6Y8l5+Q/AACUPi8AAAAAAAAAAQUBAAAoAAAA4Ft97g5r1j+hCOmPJefkPwCAlT4vAAAAAAAAAAEGAQAAKAAAAOBbfe4Oa9Y/oQjpjyXn5D8AAJc+PwAAAAAAAAABBwEAACgAAADgW33uDmvWP6EI6Y8l5+Q/AICXPj8AAAAAAAAAAQgBAAAoAAAA4Ft97g5r1j8l/bAimenkPwAAnT5OAAAAAAAAAAEJAQAAKAAAAOBbfe4Oa9Y/Jf2wIpnp5D8AAKA+TgAAAAAAAAABCgEAACgAAADgW33uDmvWPyX9sCKZ6eQ/AICuPk4AAAAAAAAAAQsBAAAoAAAA4Ft97g5r1j8l/bAimenkPwAAtT5eAAAAAAAAAAEMAQAAKAAAAOBbfe4Oa9Y/Jf2wIpnp5D8AgMM+XgAAAAAAAAABDQEAACgAAACEFIM83m3WPyX9sCKZ6eQ/AADKPm4AAAAAAAAAAQ4BAAAoAAAAhBSDPN5t1j+hCOmPJefkPwCA1j5uAAAAAAAAAAEPAQAAKAAAAMqFjth8c9Y/Jf2wIpnp5D8AANw+bgAAAAAAAAABEAEAACgAAAAQ95l0G3nWPyX9sCKZ6eQ/AIDmPm4AAAAAAAAAAREBAAAoAAAAVmilELp+1j8l/bAimenkPwAA6z59AAAAAAAAAAESAQAAKAAAAD6Stvonh9Y/Jf2wIpnp5D8AgPI+fQAAAAAAAAABEwEAACgAAAAovMfklY/WPyX9sCKZ6eQ/AAD2Po0AAAAAAAAAARQBAAAoAAAAEubYzgOY1j8l/bAimenkPwCA+T6NAAAAAAAAAAEVAQAAKAAAAJ7I7wZBo9Y/Jf2wIpnp5D8AAPs+nQAAAAAAAAABFgEAACgAAAAqqwY/fq7WPyX9sCKZ6eQ/AAD/Pp0AAAAAAAAAARcBAAAoAAAAWkYjxYq81j8l/bAimenkPwBAAD+sAAAAAAAAAAEYAQAAKAAAAIrhP0uXytY/Jf2wIpnp5D8AwAE/rAAAAAAAAAABGQEAACgAAAC4fFzRo9jWP6vxeLUM7OQ/AIACP7wAAAAAAAAAARoBAAAoAAAA6Bd5V7Dm1j+r8Xi1DOzkPwAABD/LAAAAAAAAAAEbAQAAKAAAABazld289NY/q/F4tQzs5D8AgAQ/ywAAAAAAAAABHAEAACgAAABITrJjyQLXP6vxeLUM7OQ/AMAEP8sAAAAAAAAAAR0BAAAoAAAAdunO6dUQ1z+r8Xi1DOzkPwAABT/bAAAAAAAAAAEeAQAAKAAAAKaE62/iHtc/L+ZASIDu5D8AAAY/2wAAAAAAAAABHwEAACgAAAB42A1Evi/XP7PaCNvz8OQ/AIAGP+sAAAAAAAAAASABAAAoAAAATCwwGJpA1z+z2gjb8/DkPwBABz/rAAAAAAAAAAEhAQAAKAAAAB6AUux1Udc/s9oI2/Pw5D8AwAc/+gAAAAAAAAABIgEAACgAAADu03TAUWLXP7PaCNvz8OQ/AMAHP/oAAAAAAAAAASMBAAAoAAAABpmiMMx41z+z2gjb8/DkPwAACD8PAQAAAAAAAAEkAQAAKAAAAH6lylJ3jNc/s9oI2/Pw5D8AAAk/HwEAAAAAAAABJQEAACgAAADysfJ0IqDXP7PaCNvz8OQ/AIAJPx8BAAAAAAAAASYBAAAoAAAAaL4al82z1z8v5kBIgO7kPwBACT8uAQAAAAAAAAEnAQAAKAAAADwSPWupxNc/q/F4tQzs5D8AAAk/LgEAAAAAAAABKAEAACgAAAAOZl8/hdXXPyX9sCKZ6eQ/AAAJPz4BAAAAAAAAASkBAAAoAAAAgnKHYTDp1z+hCOmPJefkPwAACT8+AQAAAAAAAAEqAQAAKAAAAPp+r4Pb/Nc/HRQh/bHk5D8AAAk/PgEAAAAAAAABKwEAACgAAABui9elhhDYPx0UIf2x5OQ/AAAJP00BAAAAAAAAASwBAAAoAAAAhlAFFgEn2D+ZH1lqPuLkPwBACD9NAQAAAAAAAAEtAQAAKAAAAKAVM4Z7Pdg/kTbJRFfd5D8AAAg/XQEAAAAAAAABLgEAACgAAAC42mD29VPYPw1CAbLj2uQ/AAAIP10BAAAAAAAAAS8BAAAoAAAAdFiUtD9t2D8NQgGy49rkPwAACD9tAQAAAAAAAAEwAQAAKAAAADDWx3KJhtg/h005H3DY5D8AAAg/bQEAAAAAAAABMQEAACgAAADsU/sw05/YP4dNOR9w2OQ/AAAIP3wBAAAAAAAAATIBAAAoAAAAptEu7xy52D8DWXGM/NXkPwAACj98AQAAAAAAAAEzAQAAKAAAAGJPYq1m0tg/f2Sp+YjT5D8AAAs/jAEAAAAAAAABNAEAACgAAAB6FJAd4ejYP39kqfmI0+Q/AEALP4wBAAAAAAAAATUBAAAoAAAAktm9jVv/2D/7b+FmFdHkPwAACz+cAQAAAAAAAAE2AQAAKAAAAK6e6/3VFdk/d3sZ1KHO5D8AgAs/nAEAAAAAAAABNwEAACgAAADGYxluUCzZP3d7GdShzuQ/AMALP6sBAAAAAAAAATgBAAAoAAAA3ihH3spC2T/xhlFBLszkPwCADD+rAQAAAAAAAAE5AQAAKAAAAPbtdE5FWdk/bZKJrrrJ5D8AwAw/uwEAAAAAAAABOgEAACgAAADKQZciIWrZP+edwRtHx+Q/AEAMP7sBAAAAAAAAATsBAAAoAAAAnJW59vx62T9jqfmI08TkPwAADD/KAQAAAAAAAAE8AQAAKAAAABCi4Riojtk/Y6n5iNPE5D8AAA0/ygEAAAAAAAABPQEAACgAAADi9QPtg5/ZP9+0MfZfwuQ/AIANP9oBAAAAAAAAAT4BAAAoAAAAtkkmwV+w2T/ftDH2X8LkPwBADj/aAQAAAAAAAAE/AQAAKAAAAIidSJU7wdk/W8BpY+y/5D8AwA4/6gEAAAAAAAABQAEAACgAAAC4OGUbSM/ZP1vAaWPsv+Q/AMAOP+oBAAAAAAAAAUEBAAAoAAAALkWNPfPi2T9bwGlj7L/kPwAADz/5AQAAAAAAAAFCAQAAKAAAAACZrxHP89k/W8BpY+y/5D8AgA8/+QEAAAAAAAABQwEAACgAAADS7NHlqgTaP1vAaWPsv+Q/AMAPPwkCAAAAAAAAAUQBAAAoAAAApED0uYYV2j9bwGlj7L/kPwBADz8JAgAAAAAAAAFFAQAAKAAAAHiUFo5iJto/W8BpY+y/5D8AAA8/CQIAAAAAAAABRgEAACgAAABI6DhiPjfaP9fLodB4veQ/AIAOPygCAAAAAAAAAUcBAAAoAAAAHDxbNhpI2j/Xy6HQeL3kPwAADj8oAgAAAAAAAAFIAQAAKAAAAJJIg1jFW9o/18uh0Hi95D8AAA4/KAIAAAAAAAABSQEAACgAAABmnKUsoWzaP1PX2T0Fu+Q/AAAOPygCAAAAAAAAAUoBAAAoAAAA2qjNTkyA2j/P4hGrkbjkPwCADj84AgAAAAAAAAFLAQAAKAAAAKz87yIokdo/Se5JGB625D8AwA4/OAIAAAAAAAABTAEAACgAAAAgCRhF06TaP8X5gYWqs+Q/AEAOP0cCAAAAAAAAAU0BAAAoAAAA9Fw6Ga+12j9BBbryNrHkPwAADj9HAgAAAAAAAAFOAQAAKAAAAMawXO2Kxto/vRDyX8Ou5D8AgA4/VwIAAAAAAAABTwEAACgAAACaBH/BZtfaP70Q8l/DruQ/AMAOP1cCAAAAAAAAAVABAAAoAAAAbFihlULo2j+9EPJfw67kPwDADj9nAgAAAAAAAAFRAQAAKAAAAJrzvRtP9to/vRDyX8Ou5D8AAA8/ZwIAAAAAAAABUgEAACgAAABuR+DvKgfbP70Q8l/DruQ/AEAOP3YCAAAAAAAAAVMBAAAoAAAAQJsCxAYY2z+9EPJfw67kPwAADj92AgAAAAAAAAFUAQAAKAAAABTvJJjiKNs/QQW68jax5D8AgA4/hgIAAAAAAAABVQEAACgAAABCikEe7zbbP8X5gYWqs+Q/AMAOP4YCAAAAAAAAAVYBAAAoAAAAtpZpQJpK2z9J7kkYHrbkPwBADj+lAgAAAAAAAAFXAQAAKAAAAC6jkWJFXts/z+IRq5G45D8AgA0/pQIAAAAAAAABWAEAACgAAACir7mE8HHbP1PX2T0Fu+Q/AEANP6UCAAAAAAAAAVkBAAAoAAAAGLzhppuF2z/Xy6HQeL3kPwCADT+lAgAAAAAAAAFaAQAAKAAAAI7ICclGmds/37Qx9l/C5D8AwA0/tQIAAAAAAAABWwEAACgAAACmjTc5wa/bP2Op+YjTxOQ/AMANP7UCAAAAAAAAAVwBAAAoAAAAvlJlqTvG2z/nncEbR8fkPwAADj/EAgAAAAAAAAFdAQAAKAAAAHrQmGeF39s/8YZRQS7M5D8AQAw/xAIAAAAAAAABXgEAACgAAAA2Tswlz/jbP/tv4WYV0eQ/AIALP9QCAAAAAAAAAV8BAAAoAAAA8sv/4xgS3D8DWXGM/NXkPwDADT/UAgAAAAAAAAFgAQAAKAAAAKxJM6JiK9w/h005H3DY5D8AAA8/5AIAAAAAAAABYQEAACgAAACuOHL8SkrcPw1CAbLj2uQ/AIAOP+QCAAAAAAAAAWIBAAAoAAAAaralupRj3D+RNslEV93kPwBADj/zAgAAAAAAAAFjAQAAKAAAACg02XjefNw/FSuR18rf5D8AAA4/8wIAAAAAAAABZAEAACgAAADksQw3KJbcP5kfWWo+4uQ/AAAOPwMDAAAAAAAAAWUBAAAoAAAA/HY6p6Ks3D+ZH1lqPuLkPwAADj8DAwAAAAAAAAFmAQAAKAAAALj0bWXsxdw/mR9Zaj7i5D8AAA4/EwMAAAAAAAABZwEAACgAAADQuZvVZtzcP5kfWWo+4uQ/AAAPPxMDAAAAAAAAAWgBAAAoAAAAijfPk7D13D+ZH1lqPuLkPwCADz8iAwAAAAAAAAFpAQAAKAAAAEa1AlL6Dt0/mR9Zaj7i5D8AwA8/IgMAAAAAAAABagEAACgAAADsXEf6sTDdP5kfWWo+4uQ/AAAQPzIDAAAAAAAAAWsBAAAoAAAAkgSMomlS3T8dFCH9seTkPwCAED8yAwAAAAAAAAFsAQAAKAAAADas0EohdN0/oQjpjyXn5D8AwBA/QQMAAAAAAAABbQEAACgAAADaUxXz2JXdP6EI6Y8l5+Q/AEAQP0EDAAAAAAAAAW4BAAAoAAAAgPtZm5C33T8l/bAimenkPwAAED9RAwAAAAAAAAFvAQAAKAAAACSjnkNI2d0/Jf2wIpnp5D8AgA8/UQMAAAAAAAABcAEAACgAAADKSuPr//rdPyX9sCKZ6eQ/AAAPP2EDAAAAAAAAAXEBAAAoAAAAzDkiRugZ3j8l/bAimenkPwAADz9hAwAAAAAAAAFyAQAAKAAAAM4oYaDQON4/Jf2wIpnp5D8AAA8/cAMAAAAAAAABcwEAACgAAAAqX5qs6VTePyX9sCKZ6eQ/AAAPP3ADAAAAAAAAAXQBAAAoAAAAjJXTuAJx3j8l/bAimenkPwAADz+AAwAAAAAAAAF1AQAAKAAAAOjLDMUbjd4/q/F4tQzs5D8AAA8/gAMAAAAAAAABdgEAACgAAADquksfBKzePy/mQEiA7uQ/AAAPP5ADAAAAAAAAAXcBAAAoAAAATPGEKx3I3j+z2gjb8/DkPwAADz+QAwAAAAAAAAF4AQAAKAAAAEzgw4UF594/P7hgk0745D8AAA8/kAMAAAAAAAABeQEAACgAAABOzwLg7QXfP82VuEup/+Q/AIAPP58DAAAAAAAAAXoBAAAoAAAA8nZHiKUn3z/VfkhxkATlPwDADz+fAwAAAAAAAAF7AQAAKAAAAJgejDBdSd8/3WfYlncJ5T8AQA8/rwMAAAAAAAABfAEAACgAAAA8xtDYFGvfP+dQaLxeDuU/AAAPP68DAAAAAAAAAX0BAAAoAAAA4m0VgcyM3z/vOfjhRRPlPwAADz++AwAAAAAAAAF+AQAAKAAAAOJcVNu0q98/9yKIBy0Y5T8AAA8/vgMAAAAAAAABfwEAACgAAABCk43nzcffP/8LGC0UHeU/AAAPP84DAAAAAAAAAYABAAAoAAAAosnG8+bj3z8J9adS+yHlPwAADz/OAwAAAAAAAAGBAQAAKAAAAAEAAAAAAOA/jelv5W4k5T8AgA8/3gMAAAAAAAABggEAACgAAAAvmxyGDA7gPxHeN3jiJuU/AMAPP94DAAAAAAAAAYMBAAAoAAAADVo2ZbEa4D+V0v8KVinlPwBADz/tAwAAAAAAAAGEAQAAKAAAADz1Uuu9KOA/ldL/ClYp5T8AAA8/7QMAAAAAAAABhQEAACgAAAAbtGzKYjXgP5XS/wpWKeU/AAAPP/0DAAAAAAAAAYYBAAAoAAAASU+JUG9D4D+V0v8KVinlPwAADz/9AwAAAAAAAAGHAQAAKAAAAMrGqH3jUuA/GcfHnckr5T8AgA8/DQQAAAAAAAABiAEAACgAAACdGstRv2PgP5+7jzA9LuU/AMAPPw0EAAAAAAAAAYkBAAAoAAAAb27tJZt04D+fu48wPS7lPwDADj8cBAAAAAAAAAGKAQAAKAAAAJSeEqHehuA/I7BXw7Aw5T8AQA4/HAQAAAAAAAABiwEAACgAAABm8jR1upfgPyOwV8OwMOU/AIANPywEAAAAAAAAAYwBAAAoAAAAOEZXSZao4D+npB9WJDPlPwAADT8sBAAAAAAAAAGNAQAAKAAAALq9dnYKuOA/K5nn6Jc15T8AgAw/LAQAAAAAAAABjgEAACgAAAA7NZajfsfgPyuZ5+iXNeU/AAAMPzsEAAAAAAAAAY8BAAAoAAAAatCyKYvV4D+vja97CzjlPwAADD87BAAAAAAAAAGQAQAAKAAAAJhrz6+X4+A/r42vews45T8AAAw/WwQAAAAAAAABkQEAACgAAADJBuw1pPHgPzOCdw5/OuU/AIAMP1sEAAAAAAAAAZIBAAAoAAAA+KEIvLD/4D8zgncOfzrlPwDADD9bBAAAAAAAAAGTAQAAKAAAACg9JUK9DeE/M4J3Dn865T8AwAw/WwQAAAAAAAABlAEAACgAAAD6kEcWmR7hPzOCdw5/OuU/AAANP2oEAAAAAAAAAZUBAAAoAAAAzORp6nQv4T8zgncOfzrlPwBADD9qBAAAAAAAAAGWAQAAKAAAAPAUj2W4QeE/M4J3Dn865T8AAAw/egQAAAAAAAABlwEAACgAAABmIbeHY1XhPzOCdw5/OuU/AIAMP3oEAAAAAAAAAZgBAAAoAAAA2y3fqQ5p4T+3dj+h8jzlPwDADD+KBAAAAAAAAAGZAQAAKAAAAP9dBCVSe+E/t3Y/ofI85T8AwAw/igQAAAAAAAABmgEAACgAAAAkjimglY3hP8Ffz8bZQeU/AAANP5kEAAAAAAAAAZsBAAAoAAAA9eFLdHGe4T9FVJdZTUTlPwAADT+ZBAAAAAAAAAGcAQAAKAAAAMk1bkhNr+E/yUhf7MBG5T8AAA0/qQQAAAAAAAABnQEAACgAAABJrY11wb7hP009J380SeU/AAANP6kEAAAAAAAAAZ4BAAAoAAAAeUiq+83M4T9NPSd/NEnlPwAADT+4BAAAAAAAAAGfAQAAKAAAAPu/yShC3OE/0THvEahL5T8AAA0/uAQAAAAAAAABoAEAACgAAAB7N+lVtuvhP9Ex7xGoS+U/AAANP8gEAAAAAAAAAaEBAAAoAAAA+64Igyr74T/RMe8RqEvlPwAADT/IBAAAAAAAAAGiAQAAKAAAAM0CK1cGDOI/0THvEahL5T8AAA0/2AQAAAAAAAABowEAACgAAACgVk0r4hziP1Umt6QbTuU/AAAOP9gEAAAAAAAAAaQBAAAoAAAAxIZypiUv4j9VJrekG07lPwCADj/nBAAAAAAAAAGlAQAAKAAAAJfalHoBQOI/2xp/N49Q5T8AwA4/5wQAAAAAAAABpgEAACgAAABpLrdO3VDiP18PR8oCU+U/AAAPP/cEAAAAAAAAAacBAAAoAAAAPILZIrlh4j/jAw9ddlXlPwBADj/3BAAAAAAAAAGoAQAAKAAAAA7W+/aUcuI/Z/jW7+lX5T8AAA4/BwUAAAAAAAABqQEAACgAAAA8cRh9oYDiP2f41u/pV+U/AAAPPwcFAAAAAAAAAaoBAAAoAAAAbgw1A66O4j/r7J6CXVrlPwCADz8HBQAAAAAAAAGrAQAAKAAAAJynUYm6nOI/6+yegl1a5T8AQA8/KQUAAAAAAAABrAEAACgAAADMQm4Px6riP+vsnoJdWuU/AAAPPykFAAAAAAAAAa0BAAAoAAAA/N2KldO44j/r7J6CXVrlPwCADz8pBQAAAAAAAAGuAQAAKAAAAHxVqsJHyOI/6+yegl1a5T8AwA8/KQUAAAAAAAABrwEAACgAAAD8zMnvu9fiP2f41u/pV+U/AIAQPzgFAAAAAAAAAbABAAAoAAAAIf3uav/p4j/jAw9ddlXlPwDAED84BQAAAAAAAAGxAQAAKAAAAPNQET/b+uI/Xw9HygJT5T8AwA8/SAUAAAAAAAABsgEAACgAAADGpDMTtwvjP18PR8oCU+U/AEAPP0gFAAAAAAAAAbMBAAAoAAAAmvhV55Ic4z9fD0fKAlPlPwCADz9YBQAAAAAAAAG0AQAAKAAAAGtMeLtuLeM/2xp/N49Q5T8AwA8/WAUAAAAAAAABtQEAACgAAACb55RBezvjP9safzePUOU/AIAQP2cFAAAAAAAAAbYBAAAoAAAAHF+0bu9K4z/bGn83j1DlPwDAED9nBQAAAAAAAAG3AQAAKAAAAEv60PT7WOM/2xp/N49Q5T8AwBA/dwUAAAAAAAABuAEAACgAAADLcfAhcGjjP9safzePUOU/AAARP3cFAAAAAAAAAbkBAAAoAAAAqTAKARV14z/bGn83j1DlPwAAET+HBQAAAAAAAAG6AQAAKAAAANnLJochg+M/2xp/N49Q5T8AABE/hwUAAAAAAAABuwEAACgAAAAJZ0MNLpHjP1Umt6QbTuU/AEAQP5YFAAAAAAAAAbwBAAAoAAAANwJgkzqf4z9VJrekG07lPwAAED+WBQAAAAAAAAG9AQAAKAAAAGedfBlHreM/VSa3pBtO5T8AgBA/pgUAAAAAAAABvgEAACgAAADnFJxGu7zjP1Umt6QbTuU/AMAQP6YFAAAAAAAAAb8BAAAoAAAAumi+GpfN4z9VJrekG07lPwBAED+1BQAAAAAAAAHAAQAAKAAAAI284O5y3uM/VSa3pBtO5T8AABA/tQUAAAAAAAABwQEAACgAAAAONAAc5+3jP1Umt6QbTuU/AIAQP7UFAAAAAAAAAcIBAAAoAAAA4Yci8ML+4z9VJrekG07lPwDAED/FBQAAAAAAAAHDAQAAKAAAAGH/QR03DuQ/2xp/N49Q5T8AgBE/xQUAAAAAAAABxAEAACgAAAA0U2TxEh/kP9safzePUOU/AMARP9UFAAAAAAAAAcUBAAAoAAAAtMqDHocu5D/bGn83j1DlPwDAET/VBQAAAAAAAAHGAQAAKAAAADZCo0v7PeQ/2xp/N49Q5T8AABI/9AUAAAAAAAABxwEAACgAAABl3b/RB0zkP9safzePUOU/AEARP/QFAAAAAAAAAcgBAAAoAAAANjHipeNc5D/bGn83j1DlPwAAET/0BQAAAAAAAAHJAQAAKAAAAAqFBHq/beQ/Xw9HygJT5T8AABE/9AUAAAAAAAABygEAACgAAAAutSn1AoDkP+MDD112VeU/AAARPxMGAAAAAAAAAcsBAAAoAAAAUuVOcEaS5D9n+Nbv6VflPwAAET8TBgAAAAAAAAHMAQAAKAAAAMjxdpLxpeQ/6+yegl1a5T8AABE/EwYAAAAAAAABzQEAACgAAAA+/p60nLnkP2/hZhXRXOU/AAARPxMGAAAAAAAAAc4BAAAoAAAAtArH1kfN5D95yvY6uGHlPwAAET8jBgAAAAAAAAHPAQAAKAAAANY67FGL3+Q/gbOGYJ9m5T8AABE/IwYAAAAAAAAB0AEAACgAAAD7ahHNzvHkP4mcFoaGa+U/AAARPzIGAAAAAAAAAdEBAAAoAAAAH5s2SBIE5T8Nkd4Y+m3lPwAAET8yBgAAAAAAAAHSAQAAKAAAAPHuWBzuFOU/F3puPuFy5T8AABE/QgYAAAAAAAAB0wEAACgAAADDQnvwySXlPx1j/mPId+U/AIARP0IGAAAAAAAAAdQBAAAoAAAA53Kgaw045T+hV8b2O3rlPwDAET9SBgAAAAAAAAHVAQAAKAAAAAyjxeZQSuU/JUyOia985T8AgBI/UgYAAAAAAAAB1gEAACgAAADTi/CvY1/lP6lAVhwjf+U/AMASP2EGAAAAAAAAAdcBAAAoAAAAR5gY0g5z5T8vNR6vloHlPwBAEj9hBgAAAAAAAAHYAQAAKAAAAA+BQ5shiOU/LzUer5aB5T8AABI/cQYAAAAAAAAB2QEAACgAAADWaW5kNJ3lPy81Hq+WgeU/AAASP3EGAAAAAAAAAdoBAAAoAAAAnVKZLUey5T8vNR6vloHlPwAAEj+BBgAAAAAAAAHbAQAAKAAAAGU7xPZZx+U/LzUer5aB5T8AABI/gQYAAAAAAAAB3AEAACgAAACJa+lxndnlPy81Hq+WgeU/AAASP5AGAAAAAAAAAd0BAAAoAAAArJsO7eDr5T+pQFYcI3/lPwAAEj+QBgAAAAAAAAHeAQAAKAAAANDLM2gk/uU/JUyOia985T8AABI/kAYAAAAAAAAB3wEAACgAAABG2FuKzxHmP6FXxvY7euU/AEARP6AGAAAAAAAAAeABAAAoAAAADsGGU+Im5j8dY/5jyHflPwAAET+gBgAAAAAAAAHhAQAAKAAAACaGtMNcPeY/m2420VR15T8AgBA/rwYAAAAAAAAB4gEAACgAAACQJ+XaPlXmP5tuNtFUdeU/AAAQP68GAAAAAAAAAeMBAAAoAAAA+sgV8iBt5j+bbjbRVHXlPwCAED+/BgAAAAAAAAHkAQAAKAAAAGRqRgkDheY/m2420VR15T8AwBA/vwYAAAAAAAAB5QEAACgAAAB9L3R5fZvmP5tuNtFUdeU/AEAQP88GAAAAAAAAAeYBAAAoAAAARBifQpCw5j+bbjbRVHXlPwAAED/PBgAAAAAAAAHnAQAAKAAAALokx2Q7xOY/m2420VR15T8AABA/3gYAAAAAAAAB6AEAACgAAAAwMe+G5tfmP5tuNtFUdeU/AAAQP94GAAAAAAAAAekBAAAoAAAA9xkaUPns5j8Xem4+4XLlPwCAED/uBgAAAAAAAAHqAQAAKAAAAA/fR8BzA+c/kYWmq21w5T8AwBA/7gYAAAAAAAAB6wEAACgAAADVx3KJhhjnP5GFpqttcOU/AIARP/4GAAAAAAAAAewBAAAoAAAA7oyg+QAv5z8Nkd4Y+m3lPwDAET/+BgAAAAAAAAHtAQAAKAAAALV1y8ITROc/DZHeGPpt5T8AwBA/DQcAAAAAAAAB7gEAACgAAAArgvPkvlfnPw2R3hj6beU/AEAQPw0HAAAAAAAAAe8BAAAoAAAAT7IYYAJq5z8Nkd4Y+m3lPwAAED8dBwAAAAAAAAHwAQAAKAAAACEGOzTeeuc/DZHeGPpt5T8AABA/HQcAAAAAAAAB8QEAACgAAAD1WV0IuovnPw2R3hj6beU/AIAQPyEHAAAAAAAAAfIBAAAoAAAAxq1/3JWc5z8Nkd4Y+m3lPwDAED8hBwAAAAAAAAHzAQAAKAAAAPdInGKiquc/DZHeGPpt5T8AwA8/IQcAAAAAAAAB9AEAACgAAADInL42frvnPw2R3hj6beU/AEAPP0EHAAAAAAAAAfUBAAAoAAAA+DfbvIrJ5z+JnBaGhmvlPwCADj9BBwAAAAAAAAH2AQAAKAAAAHmv+un+2Oc/iZwWhoZr5T8AAA4/QQcAAAAAAAAB9wEAACgAAAD6JhoXc+jnPwWoTvMSaeU/AEAMP0EHAAAAAAAAAfgBAAAoAAAAKMI2nX/25z+Bs4Zgn2blPwCACz9QBwAAAAAAAAH5AQAAKAAAAFldUyOMBOg//b6+zStk5T8AgAo/UAcAAAAAAAAB+gEAACgAAACI+G+pmBLoP3nK9jq4YeU/AAAKP2AHAAAAAAAAAfsBAAAoAAAAt5OML6Ug6D/z1S6oRF/lPwCACT9gBwAAAAAAAAH8AQAAKAAAAOYuqbWxLug/6+yegl1a5T8AAAk/cAcAAAAAAAAB/QEAACgAAAAWysU7vjzoP2f41u/pV+U/AEAGP3AHAAAAAAAAAf4BAAAoAAAAoqzcc/tH6D/jAw9ddlXlPwAABT9/BwAAAAAAAAH/AQAAKAAAAN6y8ATRUeg/Xw9HygJT5T8AgP0+fwcAAAAAAAABAAIAACgAAADG3AHvPlroP9safzePUOU/AAD4Po8HAAAAAAAAAQECAAAoAAAAXioQMkVh6D9VJrekG07lPwCAuT6PBwAAAAAAAAECAgAAKAAAAPZ3HnVLaOg/TT0nfzRJ5T8AgJ0+ngcAAAAAAAABAwIAACgAAAAwfjIGIXLoP8lIX+zARuU/AACNPp4HAAAAAAAAAQQCAAAoAAAAyMtASSd56D89awc0Zj/lPwAAiD6+BwAAAAAAAAEFAgAAKAAAAIDGlHX/Rn8/9Tq4YVVS7z8AANo9AAAAAAAAAAABBgIAACgAAADgdLhyWN99P/U6uGFVUu8/AAAVPhAAAAAAAAAAAQcCAAAoAAAAAExK8YQrfT/tUSg8bk3vPwAAHj4QAAAAAAAAAAEIAgAAKAAAAABMSvGEK30/Z11gqfpK7z8AACU+EAAAAAAAAAABCQIAACgAAAAATErxhCt9P+NomBaHSO8/AAAsPhAAAAAAAAAAAQoCAAAoAAAAAExK8YQrfT9fdNCDE0bvPwAALj4gAAAAAAAAAAELAgAAKAAAAABMSvGEK30/V4tAXixB7z8AAC0+IAAAAAAAAAABDAIAACgAAAAATErxhCt9P8mt6KXROe8/AAAsPiAAAAAAAAAAAQ0CAAAoAAAAAExK8YQrfT/BxFiA6jTvPwAALD4gAAAAAAAAAAEOAgAAKAAAAABMSvGEK30/udvIWgMw7z8AACw+LwAAAAAAAAABDwIAACgAAABAI9xvsXd8P6/yODUcK+8/AAA0Pi8AAAAAAAAAARACAAAoAAAAoPpt7t3Dez8jFeF8wSPvPwAAOD4vAAAAAAAAAAERAgAAKAAAAMDR/2wKEHs/nyAZ6k0h7z8AAFw+PwAAAAAAAAABEgIAACgAAAAAqZHrNlx6P5c3icRmHO8/AABsPj8AAAAAAAAAARMCAAAoAAAAQIAjamOoeT+NTvmefxfvPwCAiD5PAAAAAAAAAAEUAgAAKAAAAKBXteiP9Hg/jU75nn8X7z8AgJA+TwAAAAAAAAABFQIAACgAAACALkdnvEB4P41O+Z5/F+8/AACjPk8AAAAAAAAAARYCAAAoAAAAAAbZ5eiMdz8JWjEMDBXvPwCAqj5PAAAAAAAAAAEXAgAAKAAAAAAG2eXojHc/hWVpeZgS7z8AgLo+XgAAAAAAAAABGAIAACgAAAAABtnl6Ix3P4VlaXmYEu8/AIDBPl4AAAAAAAAAARkCAAAoAAAAIN1qZBXZdj8BcaHmJBDvPwCAyz5eAAAAAAAAAAEaAgAAKAAAACDdamQV2XY/AXGh5iQQ7z8AgM8+XgAAAAAAAAABGwIAACgAAAAg3WpkFdl2PwFxoeYkEO8/AIDVPm4AAAAAAAAAARwCAAAoAAAAIN1qZBXZdj8BcaHmJBDvPwAA2D5uAAAAAAAAAAEdAgAAKAAAAEC0/OJBJXY/AXGh5iQQ7z8AgNk+fQAAAAAAAAABHgIAACgAAABAtPziQSV2PwFxoeYkEO8/AADaPn0AAAAAAAAAAR8CAAAoAAAAQLT84kEldj8BcaHmJBDvPwAA2j59AAAAAAAAAAEgAgAAKAAAAEC0/OJBJXY/AXGh5iQQ7z8AANo+jQAAAAAAAAABIQIAACgAAABAtPziQSV2PwFxoeYkEO8/AADdPo0AAAAAAAAAASICAAAoAAAAQLT84kEldj8BcaHmJBDvPwCA3j6dAAAAAAAAAAEjAgAAKAAAAEC0/OJBJXY/AXGh5iQQ7z8AAOQ+nQAAAAAAAAABJAIAACgAAAAg3WpkFdl2PwFxoeYkEO8/AADmPp0AAAAAAAAAASUCAAAoAAAAIN1qZBXZdj8BcaHmJBDvPwCA6T6dAAAAAAAAAAEmAgAAKAAAAAAG2eXojHc/AXGh5iQQ7z8AAOs+rAAAAAAAAAABJwIAACgAAACALkdnvEB4PwFxoeYkEO8/AADwPqwAAAAAAAAAASgCAAAoAAAAoFe16I/0eD8BcaHmJBDvPwAA8j6sAAAAAAAAAAEpAgAAKAAAAECAI2pjqHk/AXGh5iQQ7z8AgPU+rAAAAAAAAAABKgIAACgAAADA0f9sChB7P/uHEcE9C+8/AAD3PtsAAAAAAAAAASsCAAAoAAAAoPpt7t3Dez/7hxHBPQvvPwCA9z7rAAAAAAAAAAEsAgAAKAAAAEAj3G+xd3w/+4cRwT0L7z8AAPg+6wAAAAAAAAABLQIAACgAAADgdLhyWN99P/uHEcE9C+8/AAD5PvoAAAAAAAAAAS4CAAAoAAAAgMaUdf9Gfz/7hxHBPQvvPwCA+T76AAAAAAAAAAEvAgAAKAAAABCMODxTV4A/+4cRwT0L7z8AAPs+CgEAAAAAAAABMAIAACgAAADAtKa9JguBP/uHEcE9C+8/AID7PhoBAAAAAAAAATECAAAoAAAAkN0UP/q+gT/7hxHBPQvvPwCA+z4aAQAAAAAAAAEyAgAAKAAAAEAGg8DNcoI/dZNJLsoI7z8AAPw+KQEAAAAAAAABMwIAACgAAAAgL/FBoSaDP3WTSS7KCO8/AAD9PikBAAAAAAAAATQCAAAoAAAAwFdfw3Tagz91k0kuygjvPwCA/T45AQAAAAAAAAE1AgAAKAAAAKCAzURIjoQ/dZNJLsoI7z8AgP0+OQEAAAAAAAABNgIAACgAAABwqTvGG0KFP/GegZtWBu8/AAD+PkkBAAAAAAAAATcCAAAoAAAAwL3yhgWchT/xnoGbVgbvPwAAAD9JAQAAAAAAAAE4AgAAKAAAAHDmYAjZT4Y/8Z6Bm1YG7z8AgAA/WAEAAAAAAAABOQIAACgAAABAD8+JrAOHP/GegZtWBu8/AEABP1gBAAAAAAAAAToCAAAoAAAAIDg9C4C3hz/xnoGbVgbvPwDAAT9oAQAAAAAAAAE7AgAAKAAAANBgq4xTa4g/8Z6Bm1YG7z8AwAE/aAEAAAAAAAABPAIAACgAAACgiRkOJx+JP/GegZtWBu8/AAACP3cBAAAAAAAAAT0CAAAoAAAAULKHj/rSiT/xnoGbVgbvPwCAAj93AQAAAAAAAAE+AgAAKAAAACDb9RDOhoo/8Z6Bm1YG7z8AwAI/hwEAAAAAAAABPwIAACgAAACA76zRt+CKP/GegZtWBu8/AMACP5cBAAAAAAAAAUACAAAoAAAAYBgbU4uUiz/xnoGbVgbvPwAAAz+XAQAAAAAAAAFBAgAAKAAAAGAYG1OLlIs/8Z6Bm1YG7z8AgAM/lwEAAAAAAAABQgIAACgAAACwLNITde6LP/GegZtWBu8/AMADP6YBAAAAAAAAAUMCAAAoAAAAEEGJ1F5IjD/xnoGbVgbvPwDAAz+mAQAAAAAAAAFEAgAAKAAAAOBp91Uy/Iw/dZNJLsoI7z8AAAQ/pgEAAAAAAAABRQIAACgAAADgafdVMvyMP3WTSS7KCO8/AEADP7YBAAAAAAAAAUYCAAAoAAAAkJJl1wWwjT91k0kuygjvPwAAAz+2AQAAAAAAAAFHAgAAKAAAAJCSZdcFsI0/dZNJLsoI7z8AAAM/tgEAAAAAAAABSAIAACgAAAAApxyY7wmOP3WTSS7KCO8/AAADP8YBAAAAAAAAAUkCAAAoAAAAAKccmO8Jjj91k0kuygjvPwCAAz/GAQAAAAAAAAFKAgAAKAAAAGC701jZY44/dZNJLsoI7z8AwAM/xgEAAAAAAAABSwIAACgAAACwz4oZw72OP3WTSS7KCO8/AMADP8YBAAAAAAAAAUwCAAAoAAAAEORB2qwXjz91k0kuygjvPwAABD/VAQAAAAAAAAFNAgAAKAAAABDkQdqsF48/dZNJLsoI7z8AgAQ/1QEAAAAAAAABTgIAACgAAAAQ5EHarBePP3WTSS7KCO8/AMAEP9UBAAAAAAAAAU8CAAAoAAAA8AywW4DLjz91k0kuygjvPwBABD/VAQAAAAAAAAFQAgAAKAAAAPAMsFuAy48/dZNJLsoI7z8AAAQ/5QEAAAAAAAABUQIAACgAAADwDLBbgMuPP3WTSS7KCO8/AIAEP+UBAAAAAAAAAVICAAAoAAAAoJAzDrUSkD91k0kuygjvPwDABD/0AQAAAAAAAAFTAgAAKAAAAOAaj+6pP5A/dZNJLsoI7z8AgAU/9AEAAAAAAAABVAIAACgAAADgGo/uqT+QP3WTSS7KCO8/AMAFPwQCAAAAAAAAAVUCAAAoAAAAOC9Gr5OZkD91k0kuygjvPwDABT8EAgAAAAAAAAFWAgAAKAAAAGC5oY+IxpA/+4cRwT0L7z8AAAY/FAIAAAAAAAABVwIAACgAAADIzVhQciCRP/uHEcE9C+8/AIAGPzYCAAAAAAAAAVgCAAAoAAAA+Fe0MGdNkT/7hxHBPQvvPwDABj82AgAAAAAAAAFZAgAAKAAAAGhsa/FQp5E/+4cRwT0L7z8AwAY/RgIAAAAAAAABWgIAACgAAADAgCKyOgGSP/uHEcE9C+8/AAAHP1UCAAAAAAAAAVsCAAAoAAAAKJXZciRbkj/7hxHBPQvvPwCABz9lAgAAAAAAAAFcAgAAKAAAAFAfNVMZiJI/+4cRwT0L7z8AwAc/ZQIAAAAAAAABXQIAACgAAAC4M+wTA+KSP/uHEcE9C+8/AEAHP3QCAAAAAAAAAV4CAAAoAAAA6L1H9PcOkz/7hxHBPQvvPwAABz90AgAAAAAAAAFfAgAAKAAAAFjS/rThaJM/+4cRwT0L7z8AAAc/dAIAAAAAAAABYAIAACgAAACw5rV1y8KTP/uHEcE9C+8/AAAHP4QCAAAAAAAAAWECAAAoAAAA0HARVsDvkz/7hxHBPQvvPwAABz+EAgAAAAAAAAFiAgAAKAAAABj7bDa1HJQ/+4cRwT0L7z8AAAc/owIAAAAAAAABYwIAACgAAABAhcgWqkmUP/uHEcE9C+8/AIAHP6MCAAAAAAAAAWQCAAAoAAAAcA8k9552lD/7hxHBPQvvPwDABz+jAgAAAAAAAAFlAgAAKAAAAKiZf9eTo5Q/+4cRwT0L7z8AgAg/owIAAAAAAAABZgIAACgAAADYI9u3iNCUP/uHEcE9C+8/AMAIP6MCAAAAAAAAAWcCAAAoAAAA2CPbt4jQlD/7hxHBPQvvPwDACD+jAgAAAAAAAAFoAgAAKAAAANgj27eI0JQ/+4cRwT0L7z8AAAk/swIAAAAAAAABaQIAACgAAAAArjaYff2UP/uHEcE9C+8/AAAJP7MCAAAAAAAAAWoCAAAoAAAAcMLtWGdXlT/7hxHBPQvvPwAACT+zAgAAAAAAAAFrAgAAKAAAAHDC7VhnV5U/+4cRwT0L7z8AAAk/wwIAAAAAAAABbAIAACgAAABwwu1YZ1eVP/uHEcE9C+8/AAAJP8MCAAAAAAAAAW0CAAAoAAAAcMLtWGdXlT/7hxHBPQvvPwCACT/DAgAAAAAAAAFuAgAAKAAAAKBMSTlchJU/+4cRwT0L7z8AwAk/wwIAAAAAAAABbwIAACgAAADQ1qQZUbGVP/uHEcE9C+8/AMAJP9ICAAAAAAAAAXACAAAoAAAA0NakGVGxlT/7hxHBPQvvPwAACj/SAgAAAAAAAAFxAgAAKAAAANDWpBlRsZU/+4cRwT0L7z8AAAo/0gIAAAAAAAABcgIAACgAAADQ1qQZUbGVP/uHEcE9C+8/AAAKP9ICAAAAAAAAAXMCAAAoAAAACGEA+kXelT/7hxHBPQvvPwBACT/iAgAAAAAAAAF0AgAAKAAAAAhhAPpF3pU/+4cRwT0L7z8AAAk/4gIAAAAAAAABdQIAACgAAAAIYQD6Rd6VP/uHEcE9C+8/AAAJP+ICAAAAAAAAAXYCAAAoAAAACGEA+kXelT/7hxHBPQvvPwAACT/iAgAAAAAAAAF3AgAAKAAAAAhhAPpF3pU/+4cRwT0L7z8AgAk/8QIAAAAAAAABeAIAACgAAAAIYQD6Rd6VP/uHEcE9C+8/AMAJP/ECAAAAAAAAAXkCAAAoAAAACGEA+kXelT/7hxHBPQvvPwBACT8BAwAAAAAAAAF6AgAAKAAAAAhhAPpF3pU/+4cRwT0L7z8AAAk/AQMAAAAAAAABewIAACgAAAAIYQD6Rd6VP/uHEcE9C+8/AAAJPwEDAAAAAAAAAXwCAAAoAAAACGEA+kXelT/7hxHBPQvvPwAACT8BAwAAAAAAAAF9AgAAKAAAAAhhAPpF3pU/+4cRwT0L7z8AQAg/EQMAAAAAAAABfgIAACgAAAA461vaOguWP/uHEcE9C+8/AAAIPxEDAAAAAAAAAX8CAAAoAAAAOOtb2joLlj/7hxHBPQvvPwCACT8RAwAAAAAAAAGAAgAAKAAAAGB1t7ovOJY/+4cRwT0L7z8AQAo/EQMAAAAAAAABgQIAACgAAABgdbe6LziWP/uHEcE9C+8/AMAKPyADAAAAAAAAAYICAAAoAAAAYHW3ui84lj/7hxHBPQvvPwAACz8gAwAAAAAAAAGDAgAAKAAAAGB1t7ovOJY/+4cRwT0L7z8AAAs/IAMAAAAAAAABhAIAACgAAABgdbe6LziWP/uHEcE9C+8/AAALPyADAAAAAAAAAYUCAAAoAAAAYHW3ui84lj/7hxHBPQvvPwCACz8wAwAAAAAAAAGGAgAAKAAAAGB1t7ovOJY/+4cRwT0L7z8AwAs/MAMAAAAAAAABhwIAACgAAAA461vaOguWP3WTSS7KCO8/AEALPzADAAAAAAAAAYgCAAAoAAAACGEA+kXelT91k0kuygjvPwAACz8wAwAAAAAAAAGJAgAAKAAAANDWpBlRsZU/dZNJLsoI7z8AAAs/MAMAAAAAAAABigIAACgAAACgTEk5XISVP/GegZtWBu8/AAALPzADAAAAAAAAAYsCAAAoAAAAcMLtWGdXlT/xnoGbVgbvPwAACz9PAwAAAAAAAAGMAgAAKAAAAACuNph9/ZQ/8Z6Bm1YG7z8AAAs/TwMAAAAAAAABjQIAACgAAAComX/Xk6OUP/GegZtWBu8/AIALP8wDAAAAAAAAAY4CAAAoAAAAQIXIFqpJlD/xnoGbVgbvPwDACz/cAwAAAAAAAAGPAgAAKAAAANBwEVbA75M/8Z6Bm1YG7z8AwAs/6wMAAAAAAAABkAIAACgAAABY0v604WiTP/GegZtWBu8/AAAMP/sDAAAAAAAAAZECAAAoAAAA6L1H9PcOkz/xnoGbVgbvPwAADD/7AwAAAAAAAAGSAgAAKAAAAFAfNVMZiJI/8Z6Bm1YG7z8AAAw/CwQAAAAAAAABkwIAACgAAADAgCKyOgGSP/GegZtWBu8/AAAMPwsEAAAAAAAAAZQCAAAoAAAAaGxr8VCnkT/xnoGbVgbvPwAADD8LBAAAAAAAAAGVAgAAKAAAAPhXtDBnTZE/8Z6Bm1YG7z8AQAs/GgQAAAAAAAABlgIAACgAAACgQ/1vffOQP/GegZtWBu8/AAALPxoEAAAAAAAAAZcCAAAoAAAAOC9Gr5OZkD91k0kuygjvPwAACz8uBAAAAAAAAAGYAgAAKAAAAOAaj+6pP5A/dZNJLsoI7z8AAAs/LgQAAAAAAAABmQIAACgAAACgkDMOtRKQP3WTSS7KCO8/AIALPy4EAAAAAAAAAZoCAAAoAAAA8AywW4DLjz91k0kuygjvPwDACz8uBAAAAAAAAAGbAgAAKAAAAJD4+JqWcY8/dZNJLsoI7z8AwAo/LgQAAAAAAAABnAIAACgAAACQ+PialnGPP3WTSS7KCO8/AEAKPz0EAAAAAAAAAZ0CAAAoAAAAkPj4mpZxjz91k0kuygjvPwAACT89BAAAAAAAAAGeAgAAKAAAAJD4+JqWcY8/dZNJLsoI7z8AQAg/TQQAAAAAAAABnwIAACgAAACQ+PialnGPP3WTSS7KCO8/AAAHP00EAAAAAAAAAaACAAAoAAAAkPj4mpZxjz91k0kuygjvPwBABj9NBAAAAAAAAAGhAgAAKAAAAJD4+JqWcY8/dZNJLsoI7z8AAAY/TQQAAAAAAAABogIAACgAAACQ+PialnGPP3WTSS7KCO8/AAAGP1wEAAAAAAAAAaMCAAAoAAAAkPj4mpZxjz91k0kuygjvPwBABD9cBAAAAAAAAAGkAgAAKAAAAJD4+JqWcY8/dZNJLsoI7z8AgAM/bAQAAAAAAAABpQIAACgAAACQ+PialnGPP3WTSS7KCO8/AMAAP2wEAAAAAAAAAaYCAAAoAAAA8AywW4DLjz91k0kuygjvPwCA/z5sBAAAAAAAAAGnAgAAKAAAAKCQMw61EpA/dZNJLsoI7z8AgPg+bAQAAAAAAAABqAIAACgAAACgkDMOtRKQP3WTSS7KCO8/AAD2PnwEAAAAAAAAAakCAAAoAAAA4BqP7qk/kD/7hxHBPQvvPwAA6D58BAAAAAAAAAGqAgAAKAAAADgvRq+TmZA/+4cRwT0L7z8AAOI+fAQAAAAAAAABqwIAACgAAABguaGPiMaQP/uHEcE9C+8/AADMPnwEAAAAAAAAAawCAAAoAAAAyM1YUHIgkT/7hxHBPQvvPwCAwj6bBAAAAAAAAAGtAgAAKAAAAPhXtDBnTZE/dZNJLsoI7z8AAKE+qwQAAAAAAAABrgIAACgAAAA44g8RXHqRP/GegZtWBu8/AACSProEAAAAAAAAAa8CAAAoAAAAaGxr8VCnkT9tqrkI4wPvPwAAXD66BAAAAAAAAAGwAgAAKAAAAJD2xtFF1JE/ZcEp4/v+7j8AADw+ygQAAAAAAAABsQIAACgAAADAgCKyOgGSP9fj0Sqh9+4/AAAoPsoEAAAAAAAAAbICAAAoAAAAMMldfhBlgT97LfzsmnruPwAAxD0AAAAAAAAAAAGzAgAAKAAAAGCg7/w8sYA/9zg0Wid47j8AAAc+DwAAAAAAAAABtAIAACgAAABgoO/8PLGAP4MWjBKCf+4/AAAPPg8AAAAAAAAAAbUCAAAoAAAAAO8C99L6fz+L/xs4aYTuPwAAFT4PAAAAAAAAAAG2AgAAKAAAAADvAvfS+n8/i/8bOGmE7j8AADQ+HwAAAAAAAAABtwIAACgAAAAA7wL30vp/Pw/048rchu4/AABBPh8AAAAAAAAAAbgCAAAoAAAAgMaUdf9Gfz+T6KtdUInuPwAAVj4fAAAAAAAAAAG5AgAAKAAAAMCdJvQrk34/F91z8MOL7j8AAF8+HwAAAAAAAAABugIAACgAAADgdLhyWN99Pxfdc/DDi+4/AABpPi8AAAAAAAAAAbsCAAAoAAAAQCPcb7F3fD+lusuoHpPuPwAAdj4vAAAAAAAAAAG8AgAAKAAAAEAj3G+xd3w/Ka+TO5KV7j8AAHw+TgAAAAAAAAABvQIAACgAAACg+m3u3cN7P62jW84FmO4/AICBPk4AAAAAAAAAAb4CAAAoAAAAwNH/bAoQez+to1vOBZjuPwAAgz5OAAAAAAAAAAG/AgAAKAAAAACpkes2XHo/raNbzgWY7j8AAIk+TgAAAAAAAAABwAIAACgAAAAAqZHrNlx6P7WM6/PsnO4/AACMPk4AAAAAAAAAAcECAAAoAAAAQIAjamOoeT+1jOvz7JzuPwCAjz5OAAAAAAAAAAHCAgAAKAAAAECAI2pjqHk/tYzr8+yc7j8AAJE+TgAAAAAAAAABwwIAACgAAABAgCNqY6h5PzmBs4Zgn+4/AACUPk4AAAAAAAAAAcQCAAAoAAAAQIAjamOoeT85gbOGYJ/uPwAAlT5dAAAAAAAAAAHFAgAAKAAAAECAI2pjqHk/OYGzhmCf7j8AAJg+XQAAAAAAAAABxgIAACgAAABAgCNqY6h5PzmBs4Zgn+4/AACZPm0AAAAAAAAAAccCAAAoAAAAQIAjamOoeT85gbOGYJ/uPwAAnj5tAAAAAAAAAAHIAgAAKAAAAECAI2pjqHk/OYGzhmCf7j8AAKA+bQAAAAAAAAAByQIAACgAAADA0f9sChB7P711exnUoe4/AIChPm0AAAAAAAAAAcoCAAAoAAAAQCPcb7F3fD+9dXsZ1KHuPwAAoj59AAAAAAAAAAHLAgAAKAAAAABMSvGEK30/Q2pDrEek7j8AgKc+fQAAAAAAAAABzAIAACgAAADgdLhyWN99P0NqQ6xHpO4/AACqPn0AAAAAAAAAAc0CAAAoAAAAwJ0m9CuTfj9LU9PRLqnuPwCArz6sAAAAAAAAAAHOAgAAKAAAAADvAvfS+n8/S1PT0S6p7j8AALI+rAAAAAAAAAABzwIAACgAAABgoO/8PLGAP89Hm2Siq+4/AAC5PrsAAAAAAAAAAdACAAAoAAAAMMldfhBlgT9TPGP3Fa7uPwAAvD7LAAAAAAAAAAHRAgAAKAAAAODxy//jGII/Uzxj9xWu7j8AgME+ywAAAAAAAAAB0gIAACgAAADAGjqBt8yCP9cwK4qJsO4/AADEPtoAAAAAAAAAAdMCAAAoAAAAwFdfw3Tagz/hGbuvcLXuPwCAyD7qAAAAAAAAAAHUAgAAKAAAAHCpO8YbQoU/4Rm7r3C17j8AgMo++gAAAAAAAAAB1QIAACgAAAAA+xfJwqmGP+EZu69wte4/AIDKPvoAAAAAAAAAAdYCAAAoAAAAgEz0y2kRiD/hGbuvcLXuPwAAyj4JAQAAAAAAAAHXAgAAKAAAAFCyh4/60ok/4Rm7r3C17j8AAMw+CQEAAAAAAAAB2AIAACgAAABgGBtTi5SLP+EZu69wte4/AADNPhkBAAAAAAAAAdkCAAAoAAAAMH6uFhxWjT/hGbuvcLXuPwCAzD4ZAQAAAAAAAAHaAgAAKAAAAJD4+JqWcY8/4Rm7r3C17j8AAMw+KQEAAAAAAAAB2wIAACgAAABguaGPiMaQP+EZu69wte4/AADMPikBAAAAAAAAAdwCAAAoAAAAkPbG0UXUkT/hGbuvcLXuPwAAzD44AQAAAAAAAAHdAgAAKAAAAOi9R/T3DpM/4Rm7r3C17j8AAMw+OAEAAAAAAAAB3gIAACgAAABAhcgWqkmUP+EZu69wte4/AADMPkgBAAAAAAAAAd8CAAAoAAAAoExJOVyElT/hGbuvcLXuPwAAzT5IAQAAAAAAAAHgAgAAKAAAAPgTylsOv5Y/ZQ6DQuS37j8AgM0+VwEAAAAAAAAB4QIAACgAAAAoUe+dy8yXP+kCS9VXuu4/AADPPlcBAAAAAAAAAeICAAAoAAAAQI4U4IjamD9lDoNC5LfuPwCAzz5nAQAAAAAAAAHjAgAAKAAAAJhVlQI7FZo/ZQ6DQuS37j8AANI+ZwEAAAAAAAAB5AIAACgAAAD4HBYl7U+bP2UOg0Lkt+4/AADTPncBAAAAAAAAAeUCAAAoAAAAIFo7Z6pdnD/hGbuvcLXuPwCA0z53AQAAAAAAAAHmAgAAKAAAAFCXYKlna50/1zAriomw7j8AANQ+hgEAAAAAAAAB5wIAACgAAADY6DysDtOeP9cwK4qJsO4/AADWPoYBAAAAAAAAAegCAAAoAAAA8CVi7svgnz/XMCuKibDuPwAA1z6WAQAAAAAAAAHpAgAAKAAAAIyxQ5hEd6A/1zAriomw7j8AgNc+lgEAAAAAAAAB6gIAACgAAAAMiyjJqOegP9cwK4qJsO4/AADYPqYBAAAAAAAAAesCAAAoAAAAhGQN+gxYoT/XMCuKibDuPwAA2D6mAQAAAAAAAAHsAgAAKAAAAAA+8ipxyKE/1zAriomw7j8AANg+tQEAAAAAAAAB7QIAACgAAACY3ATMT0+iP9cwK4qJsO4/AIDWPrUBAAAAAAAAAe4CAAAoAAAALHsXbS7Woj/XMCuKibDuPwAA1j7FAQAAAAAAAAHvAgAAKAAAALgZKg4NXaM/1zAriomw7j8AANc+xQEAAAAAAAAB8AIAACgAAABkfWofZvqjP1M8Y/cVru4/AIDXPtQBAAAAAAAAAfECAAAoAAAAFOGqML+XpD9TPGP3Fa7uPwCA1z7UAQAAAAAAAAHyAgAAKAAAALxE60EYNaU/Uzxj9xWu7j8AANg+5AEAAAAAAAAB8wIAACgAAABsqCtTcdKlP9cwK4qJsO4/AADYPuQBAAAAAAAAAfQCAAAoAAAAFAxsZMpvpj9TPGP3Fa7uPwAA2D70AQAAAAAAAAH1AgAAKAAAAMRvrHUjDac/Uzxj9xWu7j8AANg+9AEAAAAAAAAB9gIAACgAAABw0+yGfKqnP1M8Y/cVru4/AADYPgMCAAAAAAAAAfcCAAAoAAAAIDctmNVHqD/XMCuKibDuPwAA2D4DAgAAAAAAAAH4AgAAKAAAAOBfmxmp+6g/1zAriomw7j8AANg+AwIAAAAAAAAB+QIAACgAAACQw9sqApmpP9cwK4qJsO4/AADZPiMCAAAAAAAAAfoCAAAoAAAAVOxJrNVMqj/hGbuvcLXuPwCA2T4jAgAAAAAAAAH7AgAAKAAAAOiKXE2006o/4Rm7r3C17j8AgNk+IwIAAAAAAAAB/AIAACgAAACss8rOh4erP2UOg0Lkt+4/AADaPiMCAAAAAAAAAf0CAAAoAAAAeNw4UFs7rD9lDoNC5LfuPwAA2j5CAgAAAAAAAAH+AgAAKAAAACBAeWG02Kw/ZQ6DQuS37j8AANo+QgIAAAAAAAAB/wIAACgAAACw3osCk1+tP2UOg0Lkt+4/AADaPkICAAAAAAAAAQADAAAoAAAARH2eo3HmrT9lDoNC5LfuPwAA2j5RAgAAAAAAAAEBAwAAKAAAANwbsURQba4/ZQ6DQuS37j8AANo+UQIAAAAAAAABAgMAACgAAABU9ZV1tN2uP2UOg0Lkt+4/AADbPmECAAAAAAAAAQMDAAAoAAAA7JOoFpNkrz9lDoNC5LfuPwCA2z5hAgAAAAAAAAEEAwAAKAAAAHgyu7dx668/ZQ6DQuS37j8AAN8+dQIAAAAAAAABBQMAACgAAACI6GYsKDmwP+kCS9VXuu4/AIDgPnUCAAAAAAAAAQYDAAAoAAAARFXZRFpxsD/pAkvVV7ruPwAA5j6EAgAAAAAAAAEHAwAAKAAAAJCkYpXJtLA/6QJL1Ve67j8AAOg+hAIAAAAAAAABCAMAACgAAADc8+vlOPiwP+kCS9VXuu4/AIDpPpQCAAAAAAAAAQkDAAAoAAAAsCWMbuVGsT/pAkvVV7ruPwAA6j6UAgAAAAAAAAEKAwAAKAAAAPZ0Fb9UirE/6QJL1Ve67j8AAOs+pAIAAAAAAAABCwMAACgAAABCxJ4PxM2xP2UOg0Lkt+4/AIDrPqQCAAAAAAAAAQwDAAAoAAAAjhMoYDMRsj/hGbuvcLXuPwCA6z6zAgAAAAAAAAENAwAAKAAAANRisbCiVLI/4Rm7r3C17j8AAOw+swIAAAAAAAABDgMAACgAAAAgsjoBEpiyP9cwK4qJsO4/AADsPrMCAAAAAAAAAQ8DAAAoAAAA9uPaib7msj/XMCuKibDuPwAA7D7DAgAAAAAAAAEQAwAAKAAAAEIzZNotKrM/1zAriomw7j8AAO0+wwIAAAAAAAABEQMAACgAAACIgu0qnW2zP9cwK4qJsO4/AIDtPtICAAAAAAAAARIDAAAoAAAASu9fQ8+lsz/XMCuKibDuPwCA7T7SAgAAAAAAAAETAwAAKAAAAJY+6ZM+6bM/1zAriomw7j8AAO4+4gIAAAAAAAABFAMAACgAAADcjXLkrSy0P9cwK4qJsO4/AADuPuICAAAAAAAAARUDAAAoAAAAKN37NB1wtD/XMCuKibDuPwAA7j7yAgAAAAAAAAEWAwAAKAAAAOJJbk1PqLQ/Uzxj9xWu7j8AAO8+8gIAAAAAAAABFwMAACgAAACktuBlgeC0P1M8Y/cVru4/AIDvPgEDAAAAAAAAARgDAAAoAAAAXiNTfrMYtT9TPGP3Fa7uPwCA7z4BAwAAAAAAAAEZAwAAKAAAACCQxZblULU/z0ebZKKr7j8AAPA+EQMAAAAAAAABGgMAACgAAADa/DevF4m1P89Hm2Siq+4/AIDuPhEDAAAAAAAAARsDAAAoAAAAlmmqx0nBtT/PR5tkoqvuPwAA7j4hAwAAAAAAAAEcAwAAKAAAAFbWHOB7+bU/z0ebZKKr7j8AAO8+IQMAAAAAAAABHQMAACgAAAASQ4/4rTG2P89Hm2Siq+4/AIDvPjADAAAAAAAAAR4DAAAoAAAA0q8BEeBptj/PR5tkoqvuPwCA7z4wAwAAAAAAAAEfAwAAKAAAABj/imFPrbY/Uzxj9xWu7j8AAPA+QAMAAAAAAAABIAMAACgAAABmThSyvvC2P1M8Y/cVru4/AADwPkADAAAAAAAAASEDAAAoAAAAOoC0Oms/tz/XMCuKibDuPwAA8D5PAwAAAAAAAAEiAwAAKAAAABKyVMMXjrc/1zAriomw7j8AgO4+TwMAAAAAAAABIwMAACgAAADm4/RLxNy3P+EZu69wte4/AADuPl8DAAAAAAAAASQDAAAoAAAAvhWV1HAruD/hGbuvcLXuPwAA7z5fAwAAAAAAAAElAwAAKAAAACIqTJVahbg/ZQ6DQuS37j8AgO8+bwMAAAAAAAABJgMAACgAAACCPgNWRN+4P+kCS9VXuu4/AIDuPm8DAAAAAAAAAScDAAAoAAAA4lK6Fi45uT9t9xJoy7zuPwAA7j5+AwAAAAAAAAEoAwAAKAAAAEpncdcXk7k/bfcSaMu87j8AAO8+fgMAAAAAAAABKQMAACgAAACqeyiYAe25P3Xgoo2ywe4/AIDvPo4DAAAAAAAAASoDAAAoAAAACpDfWOtGuj/51GogJsTuPwCA7z6OAwAAAAAAAAErAwAAKAAAAIZpxIlPt7o/f8kys5nG7j8AAPA+ngMAAAAAAAABLAMAACgAAADqfXtKORG7PwO++kUNye4/AADwPp4DAAAAAAAAAS0DAAAoAAAA2nRJQ2B2uz8DvvpFDcnuPwAA8D6eAwAAAAAAAAEuAwAAKAAAAD6JAARK0Ls/A776RQ3J7j8AgO4+rQMAAAAAAAABLwMAACgAAACenbfEMyq8Pw+nimv0ze4/AADuPq0DAAAAAAAAATADAAAoAAAAcs9XTeB4vD+Tm1L+Z9DuPwAA7j69AwAAAAAAAAExAwAAKAAAAEoB+NWMx7w/F5AakdvS7j8AAO4+vQMAAAAAAAABMgMAACgAAAAeM5heORa9PxeQGpHb0u4/AADvPswDAAAAAAAAATMDAAAoAAAAfkdPHyNwvT+bhOIjT9XuPwCA7z7MAwAAAAAAAAE0AwAAKAAAAHI+HRhK1b0/H3mqtsLX7j8AAPE+3AMAAAAAAAABNQMAACgAAABeNesQcTq+P6Vtckk22u4/AIDxPtwDAAAAAAAAATYDAAAoAAAATiy5CZifvj+lbXJJNtruPwCA8D77AwAAAAAAAAE3AwAAKAAAAMoFnjr8D78/KWI63Knc7j8AAPA++wMAAAAAAAABOAMAACgAAABC34JrYIC/PyliOtyp3O4/AADwPvsDAAAAAAAAATkDAAAoAAAANtZQZIflvz+tVgJvHd/uPwAA8D77AwAAAAAAAAE6AwAAKAAAANnXmsr1KsA/rVYCbx3f7j8AAPA+CwQAAAAAAAABOwMAACgAAABN0wFHiV3APzFLygGR4e4/AADwPgsEAAAAAAAAATwDAAAoAAAAx85owxyQwD+1P5KUBOTuPwAA8D4bBAAAAAAAAAE9AwAAKAAAAD3Kzz+wwsA/tT+SlATk7j8AAPA+GwQAAAAAAAABPgMAACgAAAC1xTa8Q/XAP7U/kpQE5O4/AADwPioEAAAAAAAAAT8DAAAoAAAALcGdONcnwT+1P5KUBOTuPwAA8D4qBAAAAAAAAAFAAwAAKAAAABfa7XwtT8E/tT+SlATk7j8AgO4+OgQAAAAAAAABQQMAACgAAADVRmCVX4fBP7U/kpQE5O4/AIDvPjoEAAAAAAAAAUIDAAAoAAAAk7PSrZG/wT+1P5KUBOTuPwCA7z5JBAAAAAAAAAFDAwAAKAAAAFEgRcbD98E/tT+SlATk7j8AgO8+SQQAAAAAAAABRAMAACgAAABV/sJ6lDXCP7U/kpQE5O4/AADwPlkEAAAAAAAAAUUDAAAoAAAAE2s1k8Ztwj85NFoneObuPwAA8D5ZBAAAAAAAAAFGAwAAKAAAABdJs0eXq8I/OTRaJ3jm7j8AAPA+aQQAAAAAAAABRwMAACgAAADTtSVgyePCP0Md6kxf6+4/AIDuPmkEAAAAAAAAAUgDAAAoAAAA15OjFJohwz/HEbLf0u3uPwAA7j5sBAAAAAAAAAFJAwAAKAAAANtxIclqX8M/SwZ6ckbw7j8AAO8+bAQAAAAAAAABSgMAACgAAADfT599O53DP8/6QQW68u4/AIDvPnwEAAAAAAAAAUsDAAAoAAAAbRA0aknmwz/P+kEFuvLuPwCA7z58BAAAAAAAAAFMAwAAKAAAALlfvbq4KcQ/1+PRKqH37j8AAPA+jAQAAAAAAAABTQMAACgAAAC9PTtviWfEP9fj0Sqh9+4/AADwPowEAAAAAAAAAU4DAAAoAAAAwRu5I1qlxD9d2Jm9FPruPwAA8D6bBAAAAAAAAAFPAwAAKAAAAH2IKzyM3cQ/4cxhUIj87j8AgO4+mwQAAAAAAAABUAMAACgAAAA79Z1UvhXFP2XBKeP7/u4/AADuPqsEAAAAAAAAAVEDAAAoAAAA92EQbfBNxT9lwSnj+/7uPwAA7j6rBAAAAAAAAAFSAwAAKAAAAPs/jiHBi8U/baq5COMD7z8AAO4+ugQAAAAAAAABUwMAACgAAAD/HQzWkcnFP22quQjjA+8/AADvProEAAAAAAAAAVQDAAAoAAAAS22VJgENxj9tqrkI4wPvPwCA7z7KBAAAAAAAAAFVAwAAKAAAAJO8HndwUMY/8Z6Bm1YG7z8AgO8+ygQAAAAAAAABVgMAACgAAADdC6jH35PGP3WTSS7KCO8/AADwPtoEAAAAAAAAAVcDAAAoAAAAJ1sxGE/Xxj/7hxHBPQvvPwAA8D7aBAAAAAAAAAFYAwAAKAAAAHGqumi+Gsc/+4cRwT0L7z8AAPA+6QQAAAAAAAABWQMAACgAAAB1iDgdj1jHPwFxoeYkEO8/AIDuPukEAAAAAAAAAVoDAAAoAAAAeWa20V+Wxz+FZWl5mBLvPwAA7j75BAAAAAAAAAFbAwAAKAAAAHtENIYw1Mc/CVoxDAwV7z8AAO4++QQAAAAAAAABXAMAACgAAAA5saaeYgzIPwlaMQwMFe8/AADuPgkFAAAAAAAAAV0DAAAoAAAAsawNG/Y+yD8JWjEMDBXvPwAA7z4JBQAAAAAAAAFeAwAAKAAAAG8ZgDMod8g/CVoxDAwV7z8AgO8+GAUAAAAAAAABXwMAACgAAADnFOevu6nIPwlaMQwMFe8/AIDuPhgFAAAAAAAAAWADAAAoAAAA6/JkZIznyD8JWjEMDBXvPwAA7j4YBQAAAAAAAAFhAwAAKAAAAKdf13y+H8k/CVoxDAwV7z8AAO8+KAUAAAAAAAABYgMAACgAAACrPVUxj13JP4VlaXmYEu8/AIDvPigFAAAAAAAAAWMDAAAoAAAArxvT5V+byT+FZWl5mBLvPwCA7z43BQAAAAAAAAFkAwAAKAAAALP5UJow2ck/hWVpeZgS7z8AAPA+NwUAAAAAAAABZQMAACgAAAC1185OARfKPwFxoeYkEO8/AIDuPkcFAAAAAAAAAWYDAAAoAAAAubVMA9JUyj8BcaHmJBDvPwAA7j5HBQAAAAAAAAFnAwAAKAAAAHkivxsEjco/AXGh5iQQ7z8AAO4+VwUAAAAAAAABaAMAACgAAADxHSaYl7/KP/uHEcE9C+8/AADuPlcFAAAAAAAAAWkDAAAoAAAAq4qYsMn3yj/7hxHBPQvvPwAA8D5mBQAAAAAAAAFqAwAAKAAAACWG/yxdKss/dZNJLsoI7z8AAPE+ZgUAAAAAAAABawMAACgAAACbgWap8FzLP3WTSS7KCO8/AIDvPnYFAAAAAAAAAWwDAAAoAAAAE33NJYSPyz/xnoGbVgbvPwCA7j52BQAAAAAAAAFtAwAAKAAAAIt4NKIXwss/baq5COMD7z8AAO8+hgUAAAAAAAABbgMAACgAAAC9ApCCDO/LP2XBKeP7/u4/AIDvPoYFAAAAAAAAAW8DAAAoAAAA7YzrYgEczD9lwSnj+/7uPwAA8T6VBQAAAAAAAAFwAwAAKAAAAGOIUt+UTsw/4cxhUIj87j8AgPE+lQUAAAAAAAABcQMAACgAAACXEq6/iXvMP13Ymb0U+u4/AIDxPqUFAAAAAAAAAXIDAAAoAAAACw4VPB2uzD/X49EqoffuPwAA8j6lBQAAAAAAAAFzAwAAKAAAAIMJfLiw4Mw/z/pBBbry7j8AAPM+tAUAAAAAAAABdAMAACgAAAD7BOM0RBPNP8/6QQW68u4/AIDzPrQFAAAAAAAAAXUDAAAoAAAAcwBKsddFzT9LBnpyRvDuPwAA9T60BQAAAAAAAAF2AwAAKAAAAKOKpZHMcs0/SwZ6ckbw7j8AgPU+xAUAAAAAAAABdwMAACgAAAAbhgwOYKXNP8cRst/S7e4/AID0PsQFAAAAAAAAAXgDAAAoAAAATRBo7lTSzT9DHepMX+vuPwAA9D7jBQAAAAAAAAF5AwAAKAAAAMULz2roBM4/Qx3qTF/r7j8AAPU+4wUAAAAAAAABegMAACgAAACtJB+vPizOPzk0Wid45u4/AID1PuMFAAAAAAAAAXsDAAAoAAAA3656jzNZzj85NFoneObuPwAA+D7jBQAAAAAAAAF8AwAAKAAAAMnHytOJgM4/OTRaJ3jm7j8AAPk+8wUAAAAAAAABfQMAACgAAAC14BoY4KfOPzk0Wid45u4/AAD8PvMFAAAAAAAAAX4DAAAoAAAAoflqXDbPzj85NFoneObuPwAA/T4DBgAAAAAAAAF/AwAAKAAAAAEwpGhP684/OTRaJ3jm7j8AAAA/AwYAAAAAAAABgAMAACgAAACl1+gQBw3PPzk0Wid45u4/AIAAPxIGAAAAAAAAAYEDAAAoAAAABQ4iHSApzz85NFoneObuPwDAAD8SBgAAAAAAAAGCAwAAKAAAAGNEWyk5Rc8/tT+SlATk7j8AAAE/IgYAAAAAAAABgwMAACgAAADBepQ1UmHPP7U/kpQE5O4/AEAAPyIGAAAAAAAAAYQDAAAoAAAAZyLZ3QmDzz8xS8oBkeHuPwAAAD8xBgAAAAAAAAGFAwAAKAAAAAvKHYbBpM8/rVYCbx3f7j8AgAA/MQYAAAAAAAABhgMAACgAAAD34m3KF8zPPyliOtyp3O4/AMAAP0EGAAAAAAAAAYcDAAAoAAAAnYqycs/tzz+lbXJJNtruPwCAAT9BBgAAAAAAAAGIAwAAKAAAAMRRgduSCtA/H3mqtsLX7j8AwAE/UQYAAAAAAAABiQMAACgAAAA6Xqn9PR7QP5uE4iNP1e4/AMAAP1EGAAAAAAAAAYoDAAAoAAAArmrRH+kx0D+bhOIjT9XuPwBAAD9gBgAAAAAAAAGLAwAAKAAAAMgv/49jSNA/m4TiI0/V7j8AgAA/YAYAAAAAAAABjAMAACgAAADg9CwA3l7QPxeQGpHb0u4/AMAAP3AGAAAAAAAAAY0DAAAoAAAAVgFVIoly0D8XkBqR29LuPwDAAD9wBgAAAAAAAAGOAwAAKAAAAG7GgpIDidA/F5AakdvS7j8AAAE/jgYAAAAAAAABjwMAACgAAADk0qq0rpzQP5uE4iNP1e4/AIABP44GAAAAAAAAAZADAAAoAAAA/JfYJCmz0D+bhOIjT9XuPwDAAT+dBgAAAAAAAAGRAwAAKAAAAHCkAEfUxtA/H3mqtsLX7j8AwAE/nQYAAAAAAAABkgMAACgAAADmsChpf9rQP6Vtckk22u4/AAACP50GAAAAAAAAAZMDAAAoAAAAXL1Qiyru0D8pYjrcqdzuPwDAAD+tBgAAAAAAAAGUAwAAKAAAAC4Rc18G/9A/rVYCbx3f7j8AQAA/rQYAAAAAAAABlQMAACgAAACkHZuBsRLRP61WAm8d3+4/AIAAP7wGAAAAAAAAAZYDAAAoAAAAeHG9VY0j0T8xS8oBkeHuPwDAAD+8BgAAAAAAAAGXAwAAKAAAAErF3ylpNNE/tT+SlATk7j8AgAE/zAYAAAAAAAABmAMAACgAAAAcGQL+REXRPzk0Wid45u4/AMABP8wGAAAAAAAAAZkDAAAoAAAAkiUqIPBY0T85NFoneObuPwDAAT/cBgAAAAAAAAGaAwAAKAAAAAgyUkKbbNE/OTRaJ3jm7j8AAAI/3AYAAAAAAAABmwMAACgAAAAg93+yFYPRP0Md6kxf6+4/AAACP+sGAAAAAAAAAZwDAAAoAAAAOLytIpCZ0T9DHepMX+vuPwAAAj/rBgAAAAAAAAGdAwAAKAAAAFKB25IKsNE/xxGy39Lt7j8AgAI/+wYAAAAAAAABngMAACgAAABqRgkDhcbRP8cRst/S7e4/AMACP/sGAAAAAAAAAZ8DAAAoAAAAggs3c//c0T9LBnpyRvDuPwDAAj8LBwAAAAAAAAGgAwAAKAAAAECJajFJ9tE/z/pBBbry7j8AAAM/CwcAAAAAAAABoQMAACgAAAD6Bp7vkg/SP8/6QQW68u4/AAADPxoHAAAAAAAAAaIDAAAoAAAAtoTRrdwo0j/X49EqoffuPwAAAz8aBwAAAAAAAAGjAwAAKAAAAM5J/x1XP9I/4cxhUIj87j8AQAI/KgcAAAAAAAABpAMAACgAAADmDi2O0VXSP2XBKeP7/u4/AAACPyoHAAAAAAAAAaUDAAAoAAAAXBtVsHxp0j/xnoGbVgbvPwCAAj85BwAAAAAAAAGmAwAAKAAAANInfdInfdI/+4cRwT0L7z8AwAI/OQcAAAAAAAABpwMAACgAAABINKX00pDSPwFxoeYkEO8/AIADP0kHAAAAAAAAAagDAAAoAAAAGojHyK6h0j8JWjEMDBXvPwDAAz9JBwAAAAAAAAGpAwAAKAAAADJN9TgpuNI/jU75nn8X7z8AgAQ/SQcAAAAAAAABqgMAACgAAAAGoRcNBcnSPxssUVfaHu8/AMAEP1kHAAAAAAAAAasDAAAoAAAA1vQ54eDZ0j+fIBnqTSHvPwDABD9ZBwAAAAAAAAGsAwAAKAAAAAiQVmft59I/IxXhfMEj7z8AAAU/aAcAAAAAAAABrQMAACgAAADY43g7yfjSP6/yODUcK+8/AAAFP2gHAAAAAAAAAa4DAAAoAAAArDebD6UJ0z815wDIjy3vPwAABT94BwAAAAAAAAGvAwAAKAAAAH6LveOAGtM/udvIWgMw7z8AgAU/eAcAAAAAAAABsAMAACgAAAD0l+UFLC7TP7nbyFoDMO8/AMAFP4gHAAAAAAAAAbEDAAAoAAAAaqQNKNdB0z+528haAzDvPwDABT+IBwAAAAAAAAGyAwAAKAAAAIJpO5hRWNM/udvIWgMw7z8AAAY/lwcAAAAAAAABswMAACgAAACcLmkIzG7TP7nbyFoDMO8/AEAFP5cHAAAAAAAAAbQDAAAoAAAAVqycxhWI0z+528haAzDvPwAABT+nBwAAAAAAAAG1AwAAKAAAAHBxyjaQntM/wcRYgOo07z8AAAU/pwcAAAAAAAABtgMAACgAAAAq7/302bfTP8HEWIDqNO8/AAAFP7YHAAAAAAAAAbcDAAAoAAAA5mwxsyPR0z9FuSATXjfvPwAABT+2BwAAAAAAAAG4AwAAKAAAAAAyXyOe59M/RbkgE1437z8AAAU/xgcAAAAAAAABuQMAACgAAAC6r5Lh5wDUP8mt6KXROe8/AAAFP8YHAAAAAAAAAboDAAAoAAAA0nTAUWIX1D/Jreil0TnvPwAABT/WBwAAAAAAAAG7AwAAKAAAAO457sHcLdQ/ya3opdE57z8AAAU/1gcAAAAAAAABvAMAACgAAAAG/xsyV0TUP8mt6KXROe8/AAAFP+UHAAAAAAAAAb0DAAAoAAAAHsRJotFa1D/Jreil0TnvPwAABT/lBwAAAAAAAAG+AwAAKAAAADaJdxJMcdQ/ya3opdE57z8AAAU/9QcAAAAAAAABvwMAACgAAAAI3ZnmJ4LUP8mt6KXROe8/AAAFP/UHAAAAAAAAAcADAAAoAAAAIqLHVqKY1D/Jreil0TnvPwAABT8FCAAAAAAAAAHBAwAAKAAAAJau73hNrNQ/ya3opdE57z8AQAQ/BQgAAAAAAAABwgMAACgAAACucx3px8LUP0W5IBNeN+8/AAAEPxQIAAAAAAAAAcMDAAAoAAAAyDhLWULZ1D/BxFiA6jTvPwAABD8UCAAAAAAAAAHEAwAAKAAAAIS2fheM8tQ/wcRYgOo07z8AAAQ/FAgAAAAAAAABxQMAACgAAADi7LcjpQ7VP7nbyFoDMO8/AAAFPzMIAAAAAAAAAcYDAAAoAAAAQiPxL74q1T+528haAzDvPwCABT8zCAAAAAAAAAHHAwAAKAAAAKBZKjzXRtU/udvIWgMw7z8AwAU/MwgAAAAAAAAByAMAACgAAAAAkGNI8GLVP7nbyFoDMO8/AAAGPzMIAAAAAAAAAckDAAAoAAAAAn+iotiB1T+528haAzDvPwAABj9DCAAAAAAAAAHKAwAAKAAAAL781WAim9U/udvIWgMw7z8AAAY/QwgAAAAAAAABywMAACgAAAAaMw9tO7fVP8HEWIDqNO8/AEAFP1MIAAAAAAAAAcwDAAAoAAAA2LBCK4XQ1T9FuSATXjfvPwAABT9TCAAAAAAAAAHNAwAAKAAAAJQudunO6dU/ya3opdE57z8AAAU/YggAAAAAAAABzgMAACgAAACs86NZSQDWP02isDhFPO8/AAAFP2IIAAAAAAAAAc8DAAAoAAAAIADMe/QT1j9Xi0BeLEHvPwAABT9yCAAAAAAAAAHQAwAAKAAAADrF+etuKtY/V4tAXixB7z8AAAU/cggAAAAAAAAB0QMAACgAAACu0SEOGj7WP1900IMTRu8/AIAFP4IIAAAAAAAAAdIDAAAoAAAAJN5JMMVR1j9nXWCp+krvPwDABT+CCAAAAAAAAAHTAwAAKAAAAJrqcVJwZdY/7VEoPG5N7z8AwAU/hggAAAAAAAAB1AMAACgAAAAQ95l0G3nWP3kvgPTIVO8/AAAGP4YIAAAAAAAAAdUDAAAoAAAAhgPClsaM1j+BGBAasFnvPwCABj+WCAAAAAAAAAHWAwAAKAAAAPoP6rhxoNY/iwGgP5de7z8AwAY/lggAAAAAAAAB1wMAACgAAAAS1Rcp7LbWPxff9/fxZe8/AMAGP6UIAAAAAAAAAdgDAAAoAAAAKppFmWbN1j8fyIcd2WrvPwAABz+lCAAAAAAAAAHZAwAAKAAAAEZfcwnh49Y/raXf1TNy7z8AgAc/tQgAAAAAAAAB2gMAACgAAABeJKF5W/rWPzmDN46Oee8/AMAHP7UIAAAAAAAAAdsDAAAoAAAAdunO6dUQ1z9BbMezdX7vPwDABz+1CAAAAAAAAAHcAwAAKAAAADRnAqgfKtc/Vz7n/kOI7z8AAAg/1AgAAAAAAAAB3QMAACgAAABMLDAYmkDXP2cQB0oSku8/AAAIP9QIAAAAAAAAAd4DAAAoAAAAZPFdiBRX1z9x+ZZv+ZbvPwAACD/UCAAAAAAAAAHfAwAAKAAAAHy2i/iObdc/d+ImleCb7z8AAAg/1AgAAAAAAAAB4AMAACgAAACUe7loCYTXP3/LtrrHoO8/AAAIP+QIAAAAAAAAAeEDAAAoAAAArEDn2IOa1z+JtEbgrqXvPwAACD/kCAAAAAAAAAHiAwAAKAAAACRND/surtc/DakOcyKo7z8AAAg/9AgAAAAAAAAB4wMAACgAAACYWTcd2sHXP5mGZit9r+8/AIAIP/QIAAAAAAAAAeQDAAAoAAAADmZfP4XV1z+jb/ZQZLTvPwDACD8DCQAAAAAAAAHlAwAAKAAAAIJyh2Ew6dc/q1iGdku57z8AQAg/AwkAAAAAAAAB5gMAACgAAAD6fq+D2/zXP7NBFpwyvu8/AAAIPxMJAAAAAAAAAecDAAAoAAAAbovXpYYQ2D83Nt4upsDvPwAACD8TCQAAAAAAAAHoAwAAKAAAAIZQBRYBJ9g/xRM25wDI7z8AAAg/IgkAAAAAAAAB6QMAACgAAACgFTOGez3YP838xQzozO8/AAAIPyIJAAAAAAAAAeoDAAAoAAAAXJNmRMVW2D/V5VUyz9HvPwAACD8yCQAAAAAAAAHrAwAAKAAAAHRYlLQ/bdg/387lV7bW7z8AAAg/MgkAAAAAAAAB7AMAACgAAADUjs3AWInYP2PDreop2e8/AAAIP0IJAAAAAAAAAe0DAAAoAAAAMsUGzXGl2D9jw63qKdnvPwAACD9CCQAAAAAAAAHuAwAAKAAAAI77P9mKwdg/Y8Ot6inZ7z8AAAg/UQkAAAAAAAAB7wMAACgAAADwMXnlo93YP2PDreop2e8/AAAIP1EJAAAAAAAAAfADAAAoAAAArK+so+322D9jw63qKdnvPwAACD9hCQAAAAAAAAHxAwAAKAAAAGYt4GE3ENk/Y8Ot6inZ7z8AQAc/YQkAAAAAAAAB8gMAACgAAAB+8g3SsSbZP2PDreop2e8/AAAHP3EJAAAAAAAAAfMDAAAoAAAAmrc7Qiw92T9jw63qKdnvPwCABz9xCQAAAAAAAAH0AwAAKAAAAFI1bwB2Vtk/Y8Ot6inZ7z8AwAc/gAkAAAAAAAAB9QMAACgAAADKQZciIWrZP2PDreop2e8/AMAHP4AJAAAAAAAAAfYDAAAoAAAAPk6/RMx92T9rrD0QEd7vPwAACD+QCQAAAAAAAAH3AwAAKAAAABCi4Riojtk/76AFo4Tg7z8AwAY/kAkAAAAAAAAB+AMAACgAAAAoZw+JIqXZP3OVzTX44u8/AEAGP5AJAAAAAAAAAfkDAAAoAAAAoHM3q8242T9zlc01+OLvPwCAAD+vCQAAAAAAAAH6AwAAKAAAALg4ZRtIz9k/c5XNNfji7z8AAPw+rwkAAAAAAAAB+wMAACgAAAAWb54nYevZP3OVzTX44u8/AADCPq8JAAAAAAAAAfwDAAAoAAAAdqXXM3oH2j/voAWjhODvPwAAqD6vCQAAAAAAAAH9AwAAKAAAAHiUFo5iJto/76AFo4Tg7z8AgJc+3gkAAAAAAAAB/gMAACgAAADsoD6wDTraP2PDreop2e8/AACSPt4JAAAAAAAAAf8DAAAoAAAAx0Yv7mSQ4T+BGBAasFnvPwAAaT4AAAAAAAAAAAEABAAAKAAAADpkGLYnheE/k+ovZX5j7z8AAKA+EAAAAAAAAAABAQQAACgAAACYqxJoWILhPxff9/fxZe8/AICpPhAAAAAAAAAAAQIEAAAoAAAA8/IMGol/4T8X3/f38WXvPwCAsD4QAAAAAAAAAAEDBAAAKAAAAPPyDBqJf+E/F9/39/Fl7z8AgLk+EAAAAAAAAAABBAQAACgAAACjFgpzIX7hP5PqL2V+Y+8/AAC8Ph8AAAAAAAAAAQUEAAAoAAAAUToHzLl84T+LAaA/l17vPwAAvD4fAAAAAAAAAAEGBAAAKAAAAP9dBCVSe+E//SNIhzxX7z8AALw+HwAAAAAAAAABBwQAACgAAAD/XQQlUnvhP+1RKDxuTe8/AIC3Ph8AAAAAAAAAAQgEAAAoAAAA/10EJVJ74T9fdNCDE0bvPwCAtT4/AAAAAAAAAAEJBAAAKAAAAP9dBCVSe+E/TaKwOEU87z8AgLU+PwAAAAAAAAABCgQAACgAAABROgfMuXzhP7nbyFoDMO8/AIC1Pj8AAAAAAAAAAQsEAAAoAAAAoxYKcyF+4T8r/nCiqCjvPwAAuD4/AAAAAAAAAAEMBAAAKAAAAPPyDBqJf+E/GyxRV9oe7z8AALk+PwAAAAAAAAABDQQAACgAAACYqxJoWILhPwlaMQwMFe8/AAC/Pk4AAAAAAAAAAQ4EAAAoAAAAjEAbXY+G4T/7hxHBPQvvPwAAwj5OAAAAAAAAAAEPBAAAKAAAAC/5IKteieE/baq5COMD7z8AAMk+XgAAAAAAAAABEAQAACgAAAB1aixH/Y7hP2XBKeP7/u4/AADMPl4AAAAAAAAAAREEAAAoAAAAu9s345uU4T/X49EqoffuPwCAzz5tAAAAAAAAAAESBAAAKAAAAAJNQ386muE/SwZ6ckbw7j8AANE+bQAAAAAAAAABEwQAACgAAACZmlHCQKHhP0Md6kxf6+4/AIDSPn0AAAAAAAAAARQEAAAoAAAA06BlUxar4T85NFoneObuPwCA0z6NAAAAAAAAAAEVBAAAKAAAAA+neeTrtOE/MUvKAZHh7j8AANU+jQAAAAAAAAABFgQAACgAAABJrY11wb7hPyliOtyp3O4/AIDVPpwAAAAAAAAAARcEAAAoAAAAhbOhBpfI4T8feaq2wtfuPwCA1T6cAAAAAAAAAAEYBAAAKAAAAL+5tZds0uE/F5AakdvS7j8AANY+rAAAAAAAAAABGQQAACgAAAD7v8koQtzhPw+nimv0ze4/AIDUPqwAAAAAAAAAARoEAAAoAAAAh6LgYH/n4T8DvvpFDcnuPwAA1D68AAAAAAAAAAEbBAAAKAAAAGNh+j8k9OE/+dRqICbE7j8AANQ+vAAAAAAAAAABHAQAACgAAACT/BbGMALiP3Xgoo2ywe4/AADUPssAAAAAAAAAAR0EAAAoAAAAwpczTD0Q4j9t9xJoy7zuPwAA1j7LAAAAAAAAAAEeBAAAKAAAAEMPU3mxH+I/bfcSaMu87j8AANc+2wAAAAAAAAABHwQAACgAAADEhnKmJS/iP233EmjLvO4/AADaPtsAAAAAAAAAASAEAAAoAAAAl9qUegFA4j914KKNssHuPwAA2z7qAAAAAAAAAAEhBAAAKAAAABhStKd1T+I/+dRqICbE7j8AgNs+6gAAAAAAAAABIgQAACgAAADrpdZ7UWDiP/nUaiAmxO4/AADcPvoAAAAAAAAAASMEAAAoAAAAvPn4Ty1x4j9/yTKzmcbuPwAA3D76AAAAAAAAAAEkBAAAKAAAAJBNGyQJguI/A776RQ3J7j8AANw+CgEAAAAAAAABJQQAACgAAABioT345JLiPwO++kUNye4/AADcPgoBAAAAAAAAASYEAAAoAAAANPVfzMCj4j8DvvpFDcnuPwAA3D4KAQAAAAAAAAEnBAAAKAAAAFglhUcEtuI/A776RQ3J7j8AgNo+GQEAAAAAAAABKAQAACgAAAB8VarCR8jiPwO++kUNye4/AADaPhkBAAAAAAAAASkEAAAoAAAA8mHS5PLb4j8DvvpFDcnuPwAA2j4pAQAAAAAAAAEqBAAAKAAAALpK/a0F8eI/A776RQ3J7j8AANo+KQEAAAAAAAABKwQAACgAAAAuVyXQsATjPwO++kUNye4/AADcPjkBAAAAAAAAASwEAAAoAAAApGNN8lsY4z8DvvpFDcnuPwAA3T45AQAAAAAAAAEtBAAAKAAAAMiTcm2fKuM/A776RQ3J7j8AAOE+TAEAAAAAAAABLgQAACgAAADrw5fo4jzjPwO++kUNye4/AIDiPkwBAAAAAAAAAS8EAAAoAAAAEPS8YyZP4z8Pp4pr9M3uPwAA6D5cAQAAAAAAAAEwBAAAKAAAAONH3zcCYOM/k5tS/mfQ7j8AAOo+XAEAAAAAAAABMQQAACgAAAC1mwEM3nDjPxeQGpHb0u4/AIDsPmsBAAAAAAAAATIEAAAoAAAAiO8j4LmB4z+bhOIjT9XuPwCA7T5rAQAAAAAAAAEzBAAAKAAAAFlDRrSVkuM/m4TiI0/V7j8AAPA+ewEAAAAAAAABNAQAACgAAAB/c2sv2aTjPx95qrbC1+4/AADxPnsBAAAAAAAAATUEAAAoAAAAoaOQqhy34z8feaq2wtfuPwAA9D6LAQAAAAAAAAE2BAAAKAAAAMXTtSVgyeM/pW1ySTba7j8AAPU+iwEAAAAAAAABNwQAACgAAADrA9ugo9vjPyliOtyp3O4/AIDzPpoBAAAAAAAAATgEAAAoAAAAXxADw07v4z+tVgJvHd/uPwCA8j6aAQAAAAAAAAE5BAAAKAAAADJkJZcqAOQ/MUvKAZHh7j8AAPM+qgEAAAAAAAABOgQAACgAAAAFuEdrBhHkP7U/kpQE5O4/AIDzPqoBAAAAAAAAATsEAAAoAAAAKOhs5kkj5D+1P5KUBOTuPwCA8z66AQAAAAAAAAE8BAAAKAAAAPs7j7olNOQ/tT+SlATk7j8AAPQ+ugEAAAAAAAABPQQAACgAAAB8s67nmUPkP7U/kpQE5O4/AAD0PskBAAAAAAAAAT4EAAAoAAAA/SrOFA5T5D8xS8oBkeHuPwAA9D7JAQAAAAAAAAE/BAAAKAAAANB+8OjpY+Q/rVYCbx3f7j8AAPU+yQEAAAAAAAABQAQAACgAAAD0rhVkLXbkPyliOtyp3O4/AID1PtkBAAAAAAAAAUEEAAAoAAAAaLs9htiJ5D+lbXJJNtruPwCA9D7ZAQAAAAAAAAFCBAAAKAAAAN7HZaiDneQ/H3mqtsLX7j8AAPQ+6AEAAAAAAAABQwQAACgAAABU1I3KLrHkPx95qrbC1+4/AAD1PugBAAAAAAAAAUQEAAAoAAAAG724k0HG5D8feaq2wtfuPwCA9T74AQAAAAAAAAFFBAAAKAAAAEDt3Q6F2OQ/H3mqtsLX7j8AgPQ++AEAAAAAAAABRgQAACgAAAAF1gjYl+3kPx95qrbC1+4/AAD0PggCAAAAAAAAAUcEAAAoAAAAe+Iw+kIB5T8feaq2wtfuPwAA9D4IAgAAAAAAAAFIBAAAKAAAAKASVnWGE+U/m4TiI0/V7j8AAPQ+FwIAAAAAAAABSQQAACgAAAAWH36XMSflPxeQGpHb0u4/AAD0PhcCAAAAAAAAAUoEAAAoAAAAiyumudw65T8XkBqR29LuPwAA9D4nAgAAAAAAAAFLBAAAKAAAAFEU0YLvT+U/k5tS/mfQ7j8AAPQ+JwIAAAAAAAABTAQAACgAAAAZ/ftLAmXlPw+nimv0ze4/AAD0PjcCAAAAAAAAAU0EAAAoAAAA3+UmFRV65T8DvvpFDcnuPwCA8j43AgAAAAAAAAFOBAAAKAAAAKfOUd4nj+U/A776RQ3J7j8AAPI+RgIAAAAAAAABTwQAACgAAABvt3ynOqTlPwO++kUNye4/AADzPkYCAAAAAAAAAVAEAAAoAAAA48OkyeW35T9/yTKzmcbuPwCA8z5WAgAAAAAAAAFRBAAAKAAAAFjQzOuQy+U/+dRqICbE7j8AgPM+VgIAAAAAAAABUgQAACgAAAB9APJm1N3lP3Xgoo2ywe4/AAD0PmUCAAAAAAAAAVMEAAAoAAAAoTAX4hfw5T9t9xJoy7zuPwAA9D5lAgAAAAAAAAFUBAAAKAAAABY9PwTDA+Y/6QJL1Ve67j8AAPQ+dQIAAAAAAAABVQQAACgAAACMSWcmbhfmP+EZu69wte4/AAD1PnUCAAAAAAAAAVYEAAAoAAAAVDKS74As5j/XMCuKibDuPwCA9T6FAgAAAAAAAAFXBAAAKAAAAMo+uhEsQOY/Uzxj9xWu7j8AgPU+hQIAAAAAAAABWAQAACgAAACQJ+XaPlXmP0tT09Euqe4/AAD2PpQCAAAAAAAAAVkEAAAoAAAAWBAQpFFq5j9DakOsR6TuPwAA9j6UAgAAAAAAAAFaBAAAKAAAAMwcOMb8feY/OYGzhmCf7j8AAPY+lAIAAAAAAAABWwQAACgAAACTBWOPD5PmP62jW84FmO4/AID0PrQCAAAAAAAAAVwEAAAoAAAACRKLsbqm5j+to1vOBZjuPwAA9D60AgAAAAAAAAFdBAAAKAAAAC5CsCz+uOY/raNbzgWY7j8AAPU+tAIAAAAAAAABXgQAACgAAABRctWnQcvmP6W6y6gek+4/AID1PrQCAAAAAAAAAV8EAAAoAAAAJMb3ex3c5j8fxgMWq5DuPwCA9T7DAgAAAAAAAAFgBAAAKAAAAEj2HPdg7uY/H8YDFquQ7j8AAPY+wwIAAAAAAAABYQQAACgAAAC9AkUZDALnPx/GAxarkO4/AAD3PtMCAAAAAAAAAWIEAAAoAAAAg+tv4h4X5z8fxgMWq5DuPwCA9z7TAgAAAAAAAAFjBAAAKAAAAPn3lwTKKuc/H8YDFquQ7j8AgPc+4gIAAAAAAAABZAQAACgAAABvBMAmdT7nPx/GAxarkO4/AAD4PuICAAAAAAAAAWUEAAAoAAAA2aXwPVdW5z8fxgMWq5DuPwCA9j7yAgAAAAAAAAFmBAAAKAAAAE+yGGACauc/pbrLqB6T7j8AAPY+8gIAAAAAAAABZwQAACgAAABz4j3bRXznPymvkzuSle4/AIDzPgIDAAAAAAAAAWgEAAAoAAAA6O5l/fCP5z+lusuoHpPuPwCA8j4CAwAAAAAAAAFpBAAAKAAAAGtmhSpln+c/Ka+TO5KV7j8AAPM+EQMAAAAAAAABagQAACgAAAA8uqf+QLDnP62jW84FmO4/AIDzPhEDAAAAAAAAAWsEAAAoAAAAvDHHK7W/5z+1jOvz7JzuPwCA8z4hAwAAAAAAAAFsBAAAKAAAAD6p5lgpz+c/OYGzhmCf7j8AAPQ+IQMAAAAAAAABbQQAACgAAAC+IAaGnd7nP711exnUoe4/AAD0PjEDAAAAAAAAAW4EAAAoAAAAknQoWnnv5z9DakOsR6TuPwAA9D4xAwAAAAAAAAFvBAAAKAAAABLsR4ft/uc/S1PT0S6p7j8AAPU+MQMAAAAAAAABcAQAACgAAADmP2pbyQ/oP1M8Y/cVru4/AID1PkADAAAAAAAAAXEEAAAoAAAAZreJiD0f6D/XMCuKibDuPwAA9z5AAwAAAAAAAAFyBAAAKAAAAJRSpg5KLeg/4Rm7r3C17j8AgPc+RQMAAAAAAAABcwQAACgAAAAWysU7vjzoP+kCS9VXuu4/AID3PkUDAAAAAAAAAXQEAAAoAAAAl0HlaDJM6D9t9xJoy7zuPwAA+D5UAwAAAAAAAAF1BAAAKAAAABi5BJamW+g/+dRqICbE7j8AAPg+VAMAAAAAAAABdgQAACgAAAD2dx51S2joP3/JMrOZxu4/AAD4PmQDAAAAAAAAAXcEAAAoAAAA1DY4VPB06D8DvvpFDcnuPwCA9j5kAwAAAAAAAAF4BAAAKAAAAGAZT4wtgOg/A776RQ3J7j8AAPY+dAMAAAAAAAABeQQAACgAAAA+2Ghr0ozoPwO++kUNye4/AAD2PnQDAAAAAAAAAXoEAAAoAAAAG5eCSneZ6D8DvvpFDcnuPwAA9j6DAwAAAAAAAAF7BAAAKAAAAEsyn9CDp+g/A776RQ3J7j8AAPY+gwMAAAAAAAABfAQAACgAAAAp8bivKLToPwO++kUNye4/AAD2PpMDAAAAAAAAAX0EAAAoAAAAWYzVNTXC6D8DvvpFDcnuPwCA9D6TAwAAAAAAAAF+BAAAKAAAANkD9WKp0eg/A776RQ3J7j8AAPQ+owMAAAAAAAABfwQAACgAAABbexSQHeHoPwO++kUNye4/AAD2PqMDAAAAAAAAAYAEAAAoAAAALc82ZPnx6D8DvvpFDcnuPwAA9z6yAwAAAAAAAAGBBAAAKAAAAP8iWTjVAuk/D6eKa/TN7j8AgPc+sgMAAAAAAAABggQAACgAAAB/mnhlSRLpPwO++kUNye4/AAD4PsIDAAAAAAAAAYMEAAAoAAAAU+6aOSUj6T8DvvpFDcnuPwAA+D7CAwAAAAAAAAGEBAAAKAAAACVCvQ0BNOk/A776RQ3J7j8AAPg+0QMAAAAAAAABhQQAACgAAAD3ld/h3ETpPwO++kUNye4/AID2PtEDAAAAAAAAAYYEAAAoAAAAeQ3/DlFU6T8DvvpFDcnuPwAA9j7hAwAAAAAAAAGHBAAAKAAAAPmEHjzFY+k/f8kys5nG7j8AAPU+4QMAAAAAAAABiAQAACgAAADM2EAQoXTpP3/JMrOZxu4/AAD0PvEDAAAAAAAAAYkEAAAoAAAAQuVoMkyI6T9/yTKzmcbuPwAA8z7xAwAAAAAAAAGKBAAAKAAAALbxkFT3m+k/f8kys5nG7j8AAPI+AAQAAAAAAAABiwQAACgAAAAs/rh2oq/pP3/JMrOZxu4/AADzPgAEAAAAAAAAAYwEAAAoAAAAogrhmE3D6T8DvvpFDcnuPwCA8z4ABAAAAAAAAAGNBAAAKAAAABgXCbv41uk/A776RQ3J7j8AgPI+EAQAAAAAAAABjgQAACgAAACMIzHdo+rpPw+nimv0ze4/AADyPhAEAAAAAAAAAY8EAAAoAAAAsFNWWOf86T8XkBqR29LuPwAA8j4vBAAAAAAAAAGQBAAAKAAAANaDe9MqD+o/m4TiI0/V7j8AAPI+LwQAAAAAAAABkQQAACgAAABMkKP11SLqP6Vtckk22u4/AADzPi8EAAAAAAAAAZIEAAAoAAAAHeTFybEz6j+tVgJvHd/uPwCA8z4vBAAAAAAAAAGTBAAAKAAAAEIU60T1Reo/MUvKAZHh7j8AAPU+PwQAAAAAAAABlAQAACgAAAC3IBNnoFnqP7U/kpQE5O4/AID1Pj8EAAAAAAAAAZUEAAAoAAAAKy07iUtt6j85NFoneObuPwCA9D5OBAAAAAAAAAGWBAAAKAAAAPMVZlJeguo/Qx3qTF/r7j8AAPQ+TgQAAAAAAAABlwQAACgAAAAL25PC2JjqP0sGenJG8O4/AAD1Pl4EAAAAAAAAAZgEAAAoAAAAJaDBMlOv6j/P+kEFuvLuPwCA9T5eBAAAAAAAAAGZBAAAKAAAAOuI7PtlxOo/4cxhUIj87j8AgPU+bgQAAAAAAAABmgQAACgAAACycRfFeNnqP2XBKeP7/u4/AAD2Pm4EAAAAAAAAAZsEAAAoAAAAKH4/5yPt6j9tqrkI4wPvPwAA9j59BAAAAAAAAAGcBAAAKAAAAJ6KZwnPAOs/8Z6Bm1YG7z8AAPY+fQQAAAAAAAABnQQAACgAAAAUl48rehTrP3WTSS7KCO8/AID0Po0EAAAAAAAAAZ4EAAAoAAAA2n+69Iwp6z/7hxHBPQvvPwAA9D6NBAAAAAAAAAGfBAAAKAAAAKJo5b2fPus/+4cRwT0L7z8AAPQ+nQQAAAAAAAABoAQAACgAAAAMChbVgVbrPwFxoeYkEO8/AAD0Pp0EAAAAAAAAAaEEAAAoAAAAJM9DRfxs6z+FZWl5mBLvPwAA9T6sBAAAAAAAAAGiBAAAKAAAAOy3bg4Pgus/jU75nn8X7z8AgPU+rAQAAAAAAAABowQAACgAAACyoJnXIZfrP41O+Z5/F+8/AID1PqwEAAAAAAAAAaQEAAAoAAAAeonEoDSs6z+XN4nEZhzvPwAA9j68BAAAAAAAAAGlBAAAKAAAAPCV7MLfv+s/nyAZ6k0h7z8AAPc+vAQAAAAAAAABpgQAACgAAABmohTlitPrP58gGepNIe8/AID3PssEAAAAAAAAAacEAAAoAAAA2q48Bzbn6z+fIBnqTSHvPwCA9z7LBAAAAAAAAAGoBAAAKAAAAKCXZ9BI/Os/GyxRV9oe7z8AAPg+2wQAAAAAAAABqQQAACgAAAC6XJVAwxLsP5c3icRmHO8/AAD4PtsEAAAAAAAAAaoEAAAoAAAAJP7FV6Uq7D+NTvmefxfvPwAA+D7rBAAAAAAAAAGrBAAAKAAAAI6f9m6HQuw/CVoxDAwV7z8AAPg+6wQAAAAAAAABrAQAACgAAAD4QCeGaVrsPwFxoeYkEO8/AAD4PvoEAAAAAAAAAa0EAAAoAAAAEAZV9uNw7D/7hxHBPQvvPwCA9j76BAAAAAAAAAGuBAAAKAAAAHynhQ3GiOw/8Z6Bm1YG7z8AAPY+CgUAAAAAAAABrwQAACgAAABCkLDW2J3sP2XBKeP7/u4/AAD3PgoFAAAAAAAAAbAEAAAoAAAAXFXeRlO07D/hzGFQiPzuPwCA9z4aBQAAAAAAAAGxBAAAKAAAAMb2Dl41zOw/1+PRKqH37j8AgPY+GgUAAAAAAAABsgQAACgAAAAwmD91F+TsP8/6QQW68u4/AAD2PikFAAAAAAAAAbMEAAAoAAAA6hVzM2H97D/HEbLf0u3uPwAA9z4pBQAAAAAAAAG0BAAAKAAAAKiTpvGqFu0/Qx3qTF/r7j8AgPc+OQUAAAAAAAABtQQAACgAAABiEdqv9C/tPzk0Wid45u4/AID3PjkFAAAAAAAAAbYEAAAoAAAAfNYHIG9G7T85NFoneObuPwAA+D5IBQAAAAAAAAG3BAAAKAAAAOR3ODdRXu0/OTRaJ3jm7j8AAPg+SAUAAAAAAAABuAQAACgAAAD+PGany3TtPzk0Wid45u4/AAD4PmcFAAAAAAAAAbkEAAAoAAAAFgKUF0aL7T+1P5KUBOTuPwAA+D5nBQAAAAAAAAG6BAAAKAAAAC7HwYfAoe0/tT+SlATk7j8AAPg+dwUAAAAAAAABuwQAACgAAACaaPKeorntP7U/kpQE5O4/AAD4PncFAAAAAAAAAbwEAAAoAAAAAgojtoTR7T+1P5KUBOTuPwAA+D6GBQAAAAAAAAG9BAAAKAAAABzPUCb/5+0/OTRaJ3jm7j8AAPg+hgUAAAAAAAABvgQAACgAAAA0lH6Wef7tPzk0Wid45u4/AAD4PpYFAAAAAAAAAb8EAAAoAAAATFmsBvQU7j9DHepMX+vuPwAA+D6WBQAAAAAAAAHABAAAKAAAAGYe2nZuK+4/xxGy39Lt7j8AAPg+lgUAAAAAAAABwQQAACgAAADcKgKZGT/uP8/6QQW68u4/AAD8PqYFAAAAAAAAAcIEAAAoAAAAUDcqu8RS7j/X49EqoffuPwAA/j6mBQAAAAAAAAHDBAAAKAAAACSLTI+gY+4/ZcEp4/v+7j8AQAA/tQUAAAAAAAABxAQAACgAAACal3SxS3fuP2XBKeP7/u4/AMAAP7UFAAAAAAAAAcUEAAAoAAAADqSc0/aK7j/xnoGbVgbvPwAAAj/FBQAAAAAAAAHGBAAAKAAAAISwxPWhnu4/+4cRwT0L7z8AgAI/xQUAAAAAAAABxwQAACgAAAD6vOwXTbLuPwFxoeYkEO8/AEADP9QFAAAAAAAAAcgEAAAoAAAAwqUX4V/H7j8JWjEMDBXvPwDAAz/UBQAAAAAAAAHJBAAAKAAAADSyPwML2+4/jU75nn8X7z8AQAM/5AUAAAAAAAABygQAACgAAAD8mmrMHfDuPxssUVfaHu8/AAADP+QFAAAAAAAAAcsEAAAoAAAA0O6MoPkA7z8jFeF8wSPvPwCAAz/0BQAAAAAAAAHMBAAAKAAAAKJCr3TVEe8/r/I4NRwr7z8AwAM/9AUAAAAAAAABzQQAACgAAAAius6hSSHvP7nbyFoDMO8/AAAFPwMGAAAAAAAAAc4EAAAoAAAAVFXrJ1Yv7z/BxFiA6jTvPwCABT8DBgAAAAAAAAHPBAAAKAAAADIUBQf7O+8/ya3opdE57z8AwAU/EwYAAAAAAAAB0AQAACgAAAC89hs/OEfvP9OWeMu4Pu8/AAAGPxMGAAAAAAAAAdEEAAAoAAAAStkyd3VS7z9Xi0BeLEHvPwCABj8jBgAAAAAAAAHSBAAAKAAAANS7Sa+yXe8/V4tAXixB7z8AwAY/IwYAAAAAAAAB0wQAACgAAABinmDn72jvP1900IMTRu8/AEAGPzIGAAAAAAAAAdQEAAAoAAAA7IB3Hy107z/jaJgWh0jvPwAABj8yBgAAAAAAAAHVBAAAKAAAAHpjjldqf+8/Z11gqfpK7z8AwAQ/QgYAAAAAAAAB1gQAACgAAAAGRqWPp4rvP+1RKDxuTe8/AEAEP0IGAAAAAAAAAdcEAAAoAAAA5AS/bkyX7z/tUSg8bk3vPwBAAT9RBgAAAAAAAAHYBAAAKAAAAHDn1aaJou8/9Tq4YVVS7z8AAAA/UQYAAAAAAAAB2QQAACgAAAD8yezexq3vP3kvgPTIVO8/AID3PlEGAAAAAAAAAdoEAAAoAAAAiKwDFwS57z95L4D0yFTvPwAA9D5hBgAAAAAAAAHbBAAAKAAAAMSyF6jZwu8/eS+A9MhU7z8AgOY+YQYAAAAAAAAB3AQAACgAAAD+uCs5r8zvP3kvgPTIVO8/AADgPnEGAAAAAAAAAd0EAAAoAAAA6OI8Ix3V7z95L4D0yFTvPwAAsj5xBgAAAAAAAAHeBAAAKAAAACTpULTy3u8/eS+A9MhU7z8AgJ0+gAYAAAAAAAAB3wQAACgAAAAOE2KeYOfvP3kvgPTIVO8/AICRPoAGAAAAAAAAAeAEAAAoAAAARhl2Lzbx7z95L4D0yFTvPwAAjj6gBgAAAAAAAAs="/>
</p:tagLst>
</file>

<file path=ppt/tags/tag77.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75685|recordLength=75721|start=0|end=75685|audioFormat={00001610-0000-0010-8000-00AA00389B71}|audioRate=44100|muted=false|volume=0.8|fadeIn=0|fadeOut=0|videoFormat={34363248-0000-0010-8000-00AA00389B71}|videoRate=15|videoWidth=256|videoHeight=256"/>
</p:tagLst>
</file>

<file path=ppt/tags/tag78.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AYAAAALAAAABwMAAAAAAQAAAAgAAAAECUlua0F0b21WMQIAAAAJBAAAAAkFAAAACQYAAAAJBwAAAAkIAAAACQkAAAANAgUEAAAAC1BlblN0cm9rZVYxBAAAAApBdHRyaWJ1dGVzBVRyYWNlCVN0YXJ0VGltZQRUeXBlBAQABA9QZW5BdHRyaWJ1dGVzVjECAAAACklua1RyYWNlVjECAAAAEAxBY3Rpb25UeXBlVjECAAAAAgAAAAkKAAAACQsAAABnTwAAAAAAAAX0////DEFjdGlvblR5cGVWMQEAAAAHdmFsdWVfXwAIAgAAAAAAAAABBQAAAAQAAAAJDQAAAAkOAAAAvlEAAAAAAAAB8f////T///8AAAAAAQYAAAAEAAAACRAAAAAJEQAAAEt2AAAAAAAAAe7////0////AAAAAAEHAAAABAAAAAkTAAAACRQAAABjeAAAAAAAAAHr////9P///wAAAAABCAAAAAQAAAAJFgAAAAkXAAAAgq4AAAAAAAAB6P////T///8AAAAAAQkAAAAEAAAACRkAAAAJGgAAAIHQAAAAAAAAAeX////0////AAAAAAUKAAAAD1BlbkF0dHJpYnV0ZXNWMQoAAAAHX2NvbG9yQQdfY29sb3JSB19jb2xvckcHX2NvbG9yQgpGaXRUb0N1cnZlBkhlaWdodA5JZ25vcmVQcmVzc3VyZQ1Jc0hpZ2hsaWdodGVyBVNoYXBlBVdpZHRoAAAAAAAAAAAEAAICAgIBBgEBDEJydXNoU2hhcGVWMQIAAAAGAgAAAP9wMKAAAAAAAAAACEAAAAXk////DEJydXNoU2hhcGVWMQEAAAAHdmFsdWVfXwAIAgAAAAEAAAAAAAAAAAAIQAULAAAACklua1RyYWNlVjEDAAAADUxpc3RgMStfaXRlbXMMTGlzdGAxK19zaXplD0xpc3RgMStfdmVyc2lvbgQAABhTaGFyZWQuSW5raW5nLklua1BvaW50W10CAAAACAgCAAAACR0AAAAiAAAAIgAAAAENAAAACgAAAP9wMKAAAAAAAAAACEAAAAHi////5P///wEAAAAAAAAAAAAIQAEOAAAACwAAAAkfAAAAOAAAADgAAAABEAAAAAoAAAD/cDCgAAAAAAAAAAhAAAAB4P///+T///8BAAAAAAAAAAAACEABEQAAAAsAAAAJIQAAACIAAAAiAAAAARMAAAAKAAAA/3AwoAAAAAAAAAAIQAAAAd7////k////AQAAAAAAAAAAAAhAARQAAAALAAAACSMAAAAlAAAAJQAAAAEWAAAACgAAAP9wMKAAAAAAAAAACEAAAAHc////5P///wEAAAAAAAAAAAAIQAEXAAAACwAAAAklAAAAPwAAAD8AAAABGQAAAAoAAAD/cDCgAAAAAAAAAAhAAAAB2v///+T///8BAAAAAAAAAAAACEABGgAAAAsAAAAJJwAAAKgAAACoAAAABx0AAAAAAQAAAEAAAAAECklua1BvaW50VjECAAAACSgAAAAJKQAAAAkqAAAACSsAAAAJLAAAAAktAAAACS4AAAAJLwAAAAkwAAAACTEAAAAJMgAAAAkzAAAACTQAAAAJNQAAAAk2AAAACTcAAAAJOAAAAAk5AAAACToAAAAJOwAAAAk8AAAACT0AAAAJPgAAAAk/AAAACUAAAAAJQQAAAAlCAAAACUMAAAAJRAAAAAlFAAAACUYAAAAJRwAAAAlIAAAACUkAAAANHgcfAAAAAAEAAABAAAAABApJbmtQb2ludFYxAgAAAAlKAAAACUsAAAAJTAAAAAlNAAAACU4AAAAJTwAAAAlQAAAACVEAAAAJUgAAAAlTAAAACVQAAAAJVQAAAAlWAAAACVcAAAAJWAAAAAlZAAAACVoAAAAJWwAAAAlcAAAACV0AAAAJXgAAAAlfAAAACWAAAAAJYQAAAAliAAAACWMAAAAJZAAAAAllAAAACWYAAAAJZwAAAAloAAAACWkAAAAJagAAAAlrAAAACWwAAAAJbQAAAAluAAAACW8AAAAJcAAAAAlxAAAACXIAAAAJcwAAAAl0AAAACXUAAAAJdgAAAAl3AAAACXgAAAAJeQAAAAl6AAAACXsAAAAJfAAAAAl9AAAACX4AAAAJfwAAAAmAAAAACYEAAAANCAchAAAAAAEAAABAAAAABApJbmtQb2ludFYxAgAAAAmCAAAACYMAAAAJhAAAAAmFAAAACYYAAAAJhwAAAAmIAAAACYkAAAAJigAAAAmLAAAACYwAAAAJjQAAAAmOAAAACY8AAAAJkAAAAAmRAAAACZIAAAAJkwAAAAmUAAAACZUAAAAJlgAAAAmXAAAACZgAAAAJmQAAAAmaAAAACZsAAAAJnAAAAAmdAAAACZ4AAAAJnwAAAAmgAAAACaEAAAAJogAAAAmjAAAADR4HIwAAAAABAAAAQAAAAAQKSW5rUG9pbnRWMQIAAAAJpAAAAAmlAAAACaYAAAAJpwAAAAmoAAAACakAAAAJqgAAAAmrAAAACawAAAAJrQAAAAmuAAAACa8AAAAJsAAAAAmxAAAACbIAAAAJswAAAAm0AAAACbUAAAAJtgAAAAm3AAAACbgAAAAJuQAAAAm6AAAACbsAAAAJvAAAAAm9AAAACb4AAAAJvwAAAAnAAAAACcEAAAAJwgAAAAnDAAAACcQAAAAJxQAAAAnGAAAACccAAAAJyAAAAA0bByUAAAAAAQAAAEAAAAAECklua1BvaW50VjECAAAACckAAAAJygAAAAnLAAAACcwAAAAJzQAAAAnOAAAACc8AAAAJ0AAAAAnRAAAACdIAAAAJ0wAAAAnUAAAACdUAAAAJ1gAAAAnXAAAACdgAAAAJ2QAAAAnaAAAACdsAAAAJ3AAAAAndAAAACd4AAAAJ3wAAAAngAAAACeEAAAAJ4gAAAAnjAAAACeQAAAAJ5QAAAAnmAAAACecAAAAJ6AAAAAnpAAAACeoAAAAJ6wAAAAnsAAAACe0AAAAJ7gAAAAnvAAAACfAAAAAJ8QAAAAnyAAAACfMAAAAJ9AAAAAn1AAAACfYAAAAJ9wAAAAn4AAAACfkAAAAJ+gAAAAn7AAAACfwAAAAJ/QAAAAn+AAAACf8AAAAJAAEAAAkBAQAACQIBAAAJAwEAAAkEAQAACQUBAAAJBgEAAAkHAQAACgcnAAAAAAEAAAAAAQAABApJbmtQb2ludFYxAgAAAAkIAQAACQkBAAAJCgEAAAkLAQAACQwBAAAJDQEAAAkOAQAACQ8BAAAJEAEAAAkRAQAACRIBAAAJEwEAAAkUAQAACRUBAAAJFgEAAAkXAQAACRgBAAAJGQEAAAkaAQAACRsBAAAJHAEAAAkdAQAACR4BAAAJHwEAAAkgAQAACSEBAAAJIgEAAAkjAQAACSQBAAAJJQEAAAkmAQAACScBAAAJKAEAAAkpAQAACSoBAAAJKwEAAAksAQAACS0BAAAJLgEAAAkvAQAACTABAAAJMQEAAAkyAQAACTMBAAAJNAEAAAk1AQAACTYBAAAJNwEAAAk4AQAACTkBAAAJOgEAAAk7AQAACTwBAAAJPQEAAAk+AQAACT8BAAAJQAEAAAlBAQAACUIBAAAJQwEAAAlEAQAACUUBAAAJRgEAAAlHAQAACUgBAAAJSQEAAAlKAQAACUsBAAAJTAEAAAlNAQAACU4BAAAJTwEAAAlQAQAACVEBAAAJUgEAAAlTAQAACVQBAAAJVQEAAAlWAQAACVcBAAAJWAEAAAlZAQAACVoBAAAJWwEAAAlcAQAACV0BAAAJXgEAAAlfAQAACWABAAAJYQEAAAliAQAACWMBAAAJZAEAAAllAQAACWYBAAAJZwEAAAloAQAACWkBAAAJagEAAAlrAQAACWwBAAAJbQEAAAluAQAACW8BAAAJcAEAAAlxAQAACXIBAAAJcwEAAAl0AQAACXUBAAAJdgEAAAl3AQAACXgBAAAJeQEAAAl6AQAACXsBAAAJfAEAAAl9AQAACX4BAAAJfwEAAAmAAQAACYEBAAAJggEAAAmDAQAACYQBAAAJhQEAAAmGAQAACYcBAAAJiAEAAAmJAQAACYoBAAAJiwEAAAmMAQAACY0BAAAJjgEAAAmPAQAACZABAAAJkQEAAAmSAQAACZMBAAAJlAEAAAmVAQAACZYBAAAJlwEAAAmYAQAACZkBAAAJmgEAAAmbAQAACZwBAAAJnQEAAAmeAQAACZ8BAAAJoAEAAAmhAQAACaIBAAAJowEAAAmkAQAACaUBAAAJpgEAAAmnAQAACagBAAAJqQEAAAmqAQAACasBAAAJrAEAAAmtAQAACa4BAAAJrwEAAA1YBSgAAAAKSW5rUG9pbnRWMQQAAAABWAFZDlByZXNzdXJlRmFjdG9yCVRpbWVTdGFtcAAAAAAGBgsQAgAAAD5PP8r3BOo/GL38MryouD8AAH4+AAAAAAAAAAABKQAAACgAAADqVp5XpgzqPwD0fKLn4bg/AACuPhAAAAAAAAAAASoAAAAoAAAA6laeV6YM6j+I2LzqUcW4PwCAuD4QAAAAAAAAAAErAAAAKAAAANq+F6cvDuo/GL38MryouD8AgMA+EAAAAAAAAAABLAAAACgAAACo9oOVyxLqPxi9/DK8qLg/AIDAPh8AAAAAAAAAAS0AAAAoAAAAZpZp0/AY6j+goTx7Joy4PwAAvz4fAAAAAAAAAAEuAAAAKAAAABKeyGCfIOo/uGq8C/tSuD8AAL0+LwAAAAAAAAABLwAAACgAAACuDaE91ynqP1gYfOQ5/bc/AAC8Pi8AAAAAAAAAATAAAAAoAAAASH15Gg8z6j+IqnsF44q3PwAAvT4/AAAAAAAAAAExAAAAKAAAAObsUfdGPOo/uDx7JowYtz8AgL0+PwAAAAAAAAABMgAAACgAAACAXCrUfkXqP+DOekc1prY/AIDGPj8AAAAAAAAAATMAAAAoAAAAHMwCsbZO6j/4YHpo3jO2PwCAyj4/AAAAAAAAAAE0AAAAKAAAAMrTYT5lVuo/MPN5iYfBtT8AgN0+TgAAAAAAAAABNQAAACgAAABmQzobnV/qP2CFeaowT7U/AADmPk4AAAAAAAAAATYAAAAoAAAA8BqMR15q6j+QF3nL2dy0PwAA8T5jAAAAAAAAAAE3AAAAKAAAAGxaV8Ooduo/uKl47IJqtD8AgPU+YwAAAAAAAAABOAAAACgAAADEaRXeBYbqP3gguFWW27M/AID6PnIAAAAAAAAAATkAAAAoAAAA/EjGl3WY6j+gsrd2P2mzPwCA/D5yAAAAAAAAAAE6AAAAKAAAACSQ8KBurOo/SGB3T34Tsz8AgP0+ggAAAAAAAAABOwAAACgAAAA6P5T58MHqP1gp999S2rI/AAD+PoIAAAAAAAAAATwAAAAoAAAAUO43UnPX6j9w8nZwJ6GyPwAA/z6SAAAAAAAAAAE9AAAAKAAAAFYFVfp+7uo/iLv2APxnsj8AgP8+kgAAAAAAAAABPgAAACgAAABMhOvxEwfrP6CEdpHQLrI/AIAAP6EAAAAAAAAAAT8AAAAoAAAAMmv7ODIh6z+oTfYhpfWxPwDAAD+hAAAAAAAAAAFAAAAAKAAAANLx8L11Qes/wBZ2snm8sT8AAAI/sQAAAAAAAAABQQAAACgAAABSSNnhy2TrP9jf9UJOg7E/AIACP7EAAAAAAAAAAUIAAAAoAAAAsm60pDSL6z9oxDWLuGaxPwBAAj/BAAAAAAAAAAFDAAAAKAAAABCVj2edses/eI21G40tsT8AAAI/wQAAAAAAAAABRAAAACgAAABeI+R5j9nrP5BWNaxh9LA/AID9PtAAAAAAAAAAAUUAAAAoAAAAjIErK5QE7D+oH7U8NruwPwAA+j7QAAAAAAAAAAFGAAAAKAAAAMp3+YwPLuw/wOg0zQqCsD8AAOs+0AAAAAAAAAABRwAAACgAAAAYBk6fAVbsP9ixtF3fSLA/AIDkPuAAAAAAAAAAAUgAAAAoAAAAiMSvEuF67D/wejTusw+wPwAAqz7gAAAAAAAAAAFJAAAAKAAAACpLpZckm+w/IFHojeVzrz8AgJE+DwEAAAAAAAABSgAAACgAAACM3ZPc6SzqPwAqZfISKHU/AABFPgAAAAAAAAAAAUsAAAAoAAAAWhUAy4Ux6j8AKmXyEih1PwAAhz4EAAAAAAAAAAFMAAAAKAAAAEh9eRoPM+o/ACpl8hIodT8AAI8+BAAAAAAAAAABTQAAACgAAAA45fJpmDTqPwAqZfISKHU/AACVPgQAAAAAAAAAAU4AAAAoAAAAOOXyaZg06j8AKmXyEih1PwAAmD4EAAAAAAAAAAFPAAAAKAAAADjl8mmYNOo/ACpl8hIodT8AAJg+BAAAAAAAAAABUAAAACgAAAAoTWy5ITbqP4CZaOrJung/AACZPhQAAAAAAAAAAVEAAAAoAAAAFrXlCKs36j8ACGzigE18PwCAmT4UAAAAAAAAAAFSAAAAKAAAAAYdX1g0Oeo/gL9tXtwWfj8AgJk+FAAAAAAAAAABUwAAACgAAAAGHV9YNDnqP4C/bV7cFn4/AACaPhQAAAAAAAAAAVQAAAAoAAAA5uxR90Y86j+Adm/aN+B/PwAAmj4kAAAAAAAAAAFVAAAAKAAAANRUy0bQPeo/gHI5aXe5gT8AAJo+JAAAAAAAAAABVgAAACgAAADUVMtG0D3qP4ByOWl3uYE/AACePjMAAAAAAAAAAVcAAAAoAAAAxLxEllk/6j8AKjvl0oKDPwAAoD4zAAAAAAAAAAFYAAAAKAAAAMS8RJZZP+o/QOE8YS5MhT8AgK0+MwAAAAAAAAABWQAAACgAAADEvESWWT/qP4CYPt2JFYc/AICzPjMAAAAAAAAAAVoAAAAoAAAA5uxR90Y86j8AB0LVQKiKPwCAvz5DAAAAAAAAAAFbAAAAKAAAAAYdX1g0Oeo/QFFGi6Ufjz8AgMQ+UwAAAAAAAAABXAAAACgAAAA45fJpmDTqP2Appt4ysJI/AADIPmIAAAAAAAAAAV0AAAAoAAAAjN2T3Oks6j/ABaq1QLWWPwCAyT5yAAAAAAAAAAFeAAAAKAAAAPBtu/+xI+o/IFCua6Usmz8AgMk+cgAAAAAAAAABXwAAACgAAAB2LvCDZxfqPyCEWYAwC6A/AADKPoEAAAAAAAAAAWAAAAAoAAAACoeruJMJ6j8g4NtKDoCiPwAAyz6BAAAAAAAAAAFhAAAAKAAAALJ37Z02+uk/IHPehBcupT8AgMs+kQAAAAAAAAABYgAAACgAAABYaC+D2erpPxAG4b4g3Kc/AIDLPpEAAAAAAAAAAWMAAAAoAAAAAFlxaHzb6T8QYmOJ/lCqPwAAzD6hAAAAAAAAAAFkAAAAKAAAAJaxLJ2ozek/YFDldIVTrD8AAMw+oQAAAAAAAAABZQAAACgAAAAccmEhXsHpP4B15883j64/AADMPrAAAAAAAAAAAWYAAAAoAAAAgAKJRCa46T/YsbRd30iwPwAAzT6wAAAAAAAAAAFnAAAAKAAAANL6Kbd3sOk/8Kh10yJKsT8AgM0+wAAAAAAAAAABaAAAACgAAAAWW0R5UqrpPxCgNklmS7I/AADRPsAAAAAAAAAAAWkAAAAoAAAANotR2j+n6T8wl/e+qUyzPwCA0j7QAAAAAAAAAAFqAAAAKAAAADaLUdo/p+k/uKl47IJqtD8AANc+0AAAAAAAAAABawAAACgAAAAWW0R5UqrpP0i8+RlciLU/AIDYPtAAAAAAAAAAAWwAAAAoAAAAwmKjBgGy6T9Y6jr/ysK2PwCA2z7fAAAAAAAAAAFtAAAAKAAAAF7Se+M4u+k/WBh85Dn9tz8AAN0+3wAAAAAAAAABbgAAACgAAADIecCuDMnpP1hGvcmoN7k/AIDdPu8AAAAAAAAAAW8AAAAoAAAAIIl+yWnY6T/gWD73gVW6PwAA3j7vAAAAAAAAAAFwAAAAKAAAAGoAtjNQ6ek/EFD/bMVWuz8AAN4+/gAAAAAAAAABcQAAACgAAACg32btv/vpP0AQQHPdHrw/AADePv4AAAAAAAAAAXIAAAAoAAAA2r4Xpy8O6j9g0IB59ea8PwCA3D4OAQAAAAAAAAFzAAAAKAAAABKeyGCfIOo/IHUByHeSvT8AANw+DgEAAAAAAAABdAAAACgAAABIfXkaDzPqP1A1Qs6PWr4/AADdPh4BAAAAAAAAAXUAAAAoAAAAcsSjIwhH6j+ovgJlfOm+PwCA3T4eAQAAAAAAAAF2AAAAKAAAAJgLziwBW+o/8EfD+2h4vz8AAN8+LQEAAAAAAAABdwAAACgAAAC+Uvg1+m7qP7i1w9q/6r8/AIDfPi0BAAAAAAAAAXgAAAAoAAAA5pkiP/OC6j8MBAKBQCDAPwCA3z49AQAAAAAAAAF5AAAAKAAAAPxIxpd1mOo/9DqC8GtZwD8AAOA+PQEAAAAAAAABegAAACgAAAAkkPCgbqzqPyRkIoRMhMA/AADgPk0BAAAAAAAAAXsAAAAoAAAAXG+hWt6+6j9UjcIXLa/APwAA4D5NAQAAAAAAAAF8AAAAKAAAAKTm2MTEz+o/hLZiqw3awD8AgNM+XAEAAAAAAAABfQAAACgAAAD89ZbfId/qP7TfAj/uBME/AADOPlwBAAAAAAAAAX4AAAAoAAAAaJ3bqvXs6j8k+8L2gyHBPwCAmj5sAQAAAAAAAAF/AAAAKAAAAOLcpiZA+eo/3Aij0s4vwT8AgIM+bAEAAAAAAAABgAAAACgAAAB+TH8DeALrP1QkY4pkTME/AABsPmwBAAAAAAAAAYEAAAAoAAAAPOxkQZ0I6z8MMkNmr1rBPwAAZD6bAQAAAAAAAAGCAAAAKAAAAAS6hM/ZPOs/zh37Jj+W0j8AAHk+AAAAAAAAAAABgwAAACgAAABGGp+RtDbrPxIQG0v0h9I/AICqPhAAAAAAAAAAAYQAAAAoAAAAWLIlQis16z82CSvdzoDSPwAAtT4QAAAAAAAAAAGFAAAAKAAAAEYan5G0Nus/WgI7b6l50j8AgLw+EAAAAAAAAAABhgAAACgAAABGGp+RtDbrP1oCO2+pedI/AIDFPh8AAAAAAAAAAYcAAAAoAAAARhqfkbQ26z9++0oBhHLSPwAAyD4fAAAAAAAAAAGIAAAAKAAAAEYan5G0Nus/nvRak15r0j8AAM8+HwAAAAAAAAABiQAAACgAAABGGp+RtDbrP8LtaiU5ZNI/AADSPh8AAAAAAAAAAYoAAAAoAAAANoIY4T046z/m5nq3E13SPwCA1T4vAAAAAAAAAAGLAAAAKAAAADaCGOE9OOs/Ktma28hO0j8AANc+LwAAAAAAAAABjAAAACgAAAAm6pEwxznrP07Sqm2jR9I/AIDXPi8AAAAAAAAAAY0AAAAoAAAAFlILgFA76z+SxMqRWDnSPwAA2D4vAAAAAAAAAAGOAAAAKAAAAPQh/h5jPus/tr3aIzMy0j8AANg+PwAAAAAAAAABjwAAACgAAADS8fC9dUHrP9q26rUNK9I/AADYPj8AAAAAAAAAAZAAAAAoAAAAfvlPSyRJ6z/6r/pH6CPSPwAA2D5DAAAAAAAAAAGRAAAAKAAAABppKChcUus/HqkK2sIc0j8AANs+YwAAAAAAAAABkgAAACgAAACEEG3zL2DrPx6pCtrCHNI/AIDcPmMAAAAAAAAAAZMAAAAoAAAAzIekXRZx6z9CohpsnRXSPwAA4z5yAAAAAAAAAAGUAAAAKAAAAOQ2SLaYhus/QqIabJ0V0j8AAOY+cgAAAAAAAAABlQAAACgAAADYtd6tLZ/rP0KiGmydFdI/AIDoPoIAAAAAAAAAAZYAAAAoAAAAzjR1pcK36z8eqQrawhzSPwCA6T6CAAAAAAAAAAGXAAAAKAAAALIbhezg0es/2rbqtQ0r0j8AgOk+kQAAAAAAAAABmAAAACgAAACGag6DiO3rP9q26rUNK9I/AADqPpEAAAAAAAAAAZkAAAAoAAAAWrmXGTAJ7D/atuq1DSvSPwAA6j6hAAAAAAAAAAGaAAAAKAAAABxwmv9gJuw/2rbqtQ0r0j8AAOo+oQAAAAAAAAABmwAAACgAAADQjhY1G0XsP/qv+kfoI9I/AADhPrEAAAAAAAAAAZwAAAAoAAAAchUMul5l7D8eqQrawhzSPwAA3T6xAAAAAAAAAAGdAAAAKAAAABKcAT+ihew/QqIabJ0V0j8AgM0+wAAAAAAAAAABngAAACgAAAC2IvfD5aXsP0KiGmydFdI/AIDGPsAAAAAAAAAAAZ8AAAAoAAAAZkFz+Z/E7D8eqQrawhzSPwCAqD7QAAAAAAAAAAGgAAAAKAAAADqQ/I9H4Ow/HqkK2sIc0j8AgJs+0AAAAAAAAAABoQAAACgAAAAO34Um7/vsP0KiGmydFdI/AAAZPg4BAAAAAAAAAaIAAAAoAAAA9MWVbQ0W7T9CohpsnRXSPwAAqD0OAQAAAAAAAAGjAAAAKAAAANqspbQrMO0/Zpsq/ncO0j8AADQ9DgEAAAAAAAABpAAAACgAAACWVcTrUqXrP6znr/T8lc4/AAB5PgAAAAAAAAAAAaUAAAAoAAAAdiW3imWo6z+s56/0/JXOPwCAqj4QAAAAAAAAAAGmAAAAKAAAAHYlt4plqOs/ZPWP0Eekzj8AALU+EAAAAAAAAAABpwAAACgAAABkjTDa7qnrP6znr/T8lc4/AIC8PhAAAAAAAAAAAagAAAAoAAAAZI0w2u6p6z+s56/0/JXOPwCAxz4QAAAAAAAAAAGpAAAAKAAAAGSNMNruqes/rOev9PyVzj8AAMs+HwAAAAAAAAABqgAAACgAAABkjTDa7qnrP6znr/T8lc4/AADYPh8AAAAAAAAAAasAAAAoAAAAZI0w2u6p6z+s56/0/JXOPwAA3j4fAAAAAAAAAAGsAAAAKAAAAGSNMNruqes/rOev9PyVzj8AgOk+HwAAAAAAAAABrQAAACgAAABkjTDa7qnrP6znr/T8lc4/AIDuPi8AAAAAAAAAAa4AAAAoAAAAdiW3imWo6z+s56/0/JXOPwAA8D4vAAAAAAAAAAGvAAAAKAAAAKbtSpzJo+s/JANwrJKyzj8AAPA+LwAAAAAAAAABsAAAACgAAADoTWVepJ3rP1QsEEBz3c4/AIDrPkMAAAAAAAAAAbEAAAAoAAAAPEYG0fWV6z/0cHCL6STPPwCA6T5SAAAAAAAAAAGyAAAAKAAAALJutKQ0i+s/xN5wakCXzz8AgOA+YgAAAAAAAAABswAAACgAAAA2L+ko6n7rPy6tqBLxC9A/AIDcPmIAAAAAAAAAAbQAAAAoAAAAvO8drZ9y6z/O8QheZ1PQPwCA2z5iAAAAAAAAAAG1AAAAKAAAAFJI2eHLZOs/Uj1ZFwOi0D8AgNs+cQAAAAAAAAABtgAAACgAAADGcIe1ClrrP66PmT7E99A/AIDbPnEAAAAAAAAAAbcAAAAoAAAAPJk1iUlP6z8y2+n3X0bRPwAA3D6BAAAAAAAAAAG4AAAAKAAAALDB41yIROs/siY6sfuU0T8AANw+gQAAAAAAAAABuQAAACgAAAAWUguAUDvrPy5yimqX49E/AADcPpEAAAAAAAAAAboAAAAoAAAAWLIlQis16z+2vdojMzLSPwAA3T6RAAAAAAAAAAG7AAAAKAAAAIp6uVOPMOs/Ngkr3c6A0j8AgN0+oAAAAAAAAAABvAAAACgAAACsqsa0fC3rP7ZUe5Zqz9I/AIDdPqAAAAAAAAAAAb0AAAAoAAAAinq5U48w6z8Wp7u9KyXTPwAA3j6wAAAAAAAAAAG+AAAAKAAAAFiyJUIrNes/dvn75Ox60z8AAN4+sAAAAAAAAAABvwAAACgAAAAEuoTP2TzrP9JLPAyu0NM/AADePsAAAAAAAAAAAcAAAAAoAAAAkJHW+5pH6z8ynnwzbybUPwAA3j7AAAAAAAAAAAHBAAAAKAAAANgIDmaBWOs/1uLcfuVt1D8AAN4+zwAAAAAAAAABwgAAACgAAADut7G+A27rP5ogTVw2rtQ/AIDaPs8AAAAAAAAAAcMAAAAoAAAA1J7BBSKI6z+mUN1dPODUPwAA2T7fAAAAAAAAAAHEAAAAKAAAAKbtSpzJo+s/GmydFdL81D8AAMw+3wAAAAAAAAABxQAAACgAAABaDMfRg8LrP7KAbV9CEtU/AADGPu4AAAAAAAAAAcYAAAAoAAAADCtDBz7h6z+Sh13NZxnVPwAANz7uAAAAAAAAAAHHAAAAKAAAAL5Jvzz4/+s/soBtX0IS1T8AAK49HQEAAAAAAAAByAAAACgAAABwaDtysh7sPz5lraes9dQ/AADgPB0BAAAAAAAAAckAAAAoAAAAdjcpfWmG6D+5BnpEHEbmPwAADD4AAAAAAAAAAAHKAAAAKAAAAJhnNt5Wg+g/uQZ6RBxG5j8AAEA+DwAAAAAAAAABywAAACgAAACGz68t4IToP7kGekQcRuY/AABLPg8AAAAAAAAAAcwAAAAoAAAAqP+8js2B6D/b/4nW9j7mPwAAVD4PAAAAAAAAAAHNAAAAKAAAAKj/vI7Ngeg/2/+J1vY+5j8AAG4+DwAAAAAAAAABzgAAACgAAACo/7yOzYHoP238kR9kO+Y/AAB4Ph8AAAAAAAAAAc8AAAAoAAAAqP+8js2B6D8h8qn6qzDmPwAAgD4fAAAAAAAAAAHQAAAAKAAAAJhnNt5Wg+g/9+DRZ84e5j8AgIE+HwAAAAAAAAAB0QAAACgAAACYZzbeVoPoP2HMAR5eCeY/AICBPi8AAAAAAAAAAdIAAAAoAAAAhs+vLeCE6D/JtzHU7fPlPwAAgj4vAAAAAAAAAAHTAAAAKAAAAHY3KX1phug/w59p0+ra5T8AAII+PgAAAAAAAAAB1AAAACgAAAB2Nyl9aYboP7uHodLnweU/AACCPj4AAAAAAAAAAdUAAAAoAAAAZp+izPKH6D8jc9GId6zlPwCAij4+AAAAAAAAAAHWAAAAKAAAAGafoszyh+g/aWXxrCye5T8AgI4+TgAAAAAAAAAB1wAAACgAAABUBxwcfInoP69XEdHhj+U/AICgPk4AAAAAAAAAAdgAAAAoAAAARG+VawWL6D/zSTH1loHlPwAAqD5eAAAAAAAAAAHZAAAAKAAAADTXDruOjOg/qT9J0N525T8AgLc+XgAAAAAAAAAB2gAAACgAAADydvT4s5LoP101YasmbOU/AIDEPn0AAAAAAAAAAdsAAAAoAAAAnH5ThmKa6D9/LnE9AWXlPwCAyj59AAAAAAAAAAHcAAAAKAAAADruK2Oao+g/oyeBz9td5T8AgNA+fQAAAAAAAAAB3QAAACgAAAC0Lffe5K/oP1cdmaojU+U/AIDSPowAAAAAAAAAAd4AAAAoAAAA/KQuScvA6D95Fqk8/kvlPwAA2D6cAAAAAAAAAAHfAAAAKAAAADSE3wI70+g/nQ+5zthE5T8AANo+nAAAAAAAAAAB4AAAACgAAAA8m/yqRuroPy0MwRdGQeU/AIDePpwAAAAAAAAAAeEAAAAoAAAAMBqTotsC6T8tDMEXRkHlPwCA4D6sAAAAAAAAAAHiAAAAKAAAABQBo+n5HOk/nQ+5zthE5T8AgOE+rAAAAAAAAAAB4wAAACgAAADoTyyAoTjpPwsTsYVrSOU/AADiPrsAAAAAAAAAAeQAAAAoAAAAitYhBeVY6T/nGaHzkE/lPwAA4j67AAAAAAAAAAHlAAAAKAAAAPqUg3jEfek/MySJGEla5T8AAOI+ywAAAAAAAAAB5gAAACgAAABII9iKtqXpP+0xafSTaOU/AIDgPssAAAAAAAAAAecAAAAoAAAAhhmm7DHP6T+FRjk+BH7lPwAA4D7bAAAAAAAAAAHoAAAAKAAAAOQ/ga+a9ek/HVsJiHST5T8AAOE+2wAAAAAAAAAB6QAAACgAAAAABkKwKCLqP7Vv2dHkqOU/AIDhPuoAAAAAAAAAAeoAAAAoAAAA+pv1T8lR6j+7h6HS58HlPwAA5D7qAAAAAAAAAAHrAAAAKAAAAOaZIj/zguo/VZxxHFjX5T8AAOU++gAAAAAAAAAB7AAAACgAAADQl08uHbTqP32tSa816eU/AIDmPvoAAAAAAAAAAe0AAAAoAAAAyi0Dzr3j6j8Vwhn5pf7lPwCA5z4JAQAAAAAAAAHuAAAAKAAAAJT7Ilz6F+s/PdPxi4MQ5j8AAOk+CQEAAAAAAAAB7wAAACgAAAA8mTWJSU/rP4nd2bA7G+Y/AIDpPgkBAAAAAAAAAfAAAAAoAAAA9M7OZg+F6z/V58HV8yXmPwCA6T4ZAQAAAAAAAAHxAAAAKAAAALyc7vRLues/s+6xQxkt5j8AAOo+GQEAAAAAAAAB8gAAACgAAABUonpxJPLrPyHyqfqrMOY/AADsPikBAAAAAAAAAfMAAAAoAAAAynf5jA8u7D+P9aGxPjTmPwAA7T4pAQAAAAAAAAH0AAAAKAAAAFDl/lhxaOw/j/WhsT405j8AgO4+OAEAAAAAAAAB9QAAACgAAADWUgQl06LsPyHyqfqrMOY/AIDvPjgBAAAAAAAAAfYAAAAoAAAAOpD8j0fg7D+z7rFDGS3mPwCA7z5IAQAAAAAAAAH3AAAAKAAAAJA1bkpFH+0/1efB1fMl5j8AAPA+SAEAAAAAAAAB+AAAACgAAAAGC+1lMFvtP2fkyR5hIuY/AIDtPlgBAAAAAAAAAfkAAAAoAAAAmhB54giU7T+J3dmwOxvmPwCA7D5YAQAAAAAAAAH6AAAAKAAAACR+fq5qzu0/G9rh+agX5j8AAOo+ZwEAAAAAAAAB+wAAACgAAACq64N6zAjuPz3T8YuDEOY/AIDoPmcBAAAAAAAAAfwAAAAoAAAATomWpxtA7j/Pz/nU8AzmPwAA6D53AQAAAAAAAAH9AAAAKAAAAKQuCGIZf+4/YcwBHl4J5j8AAOg+dwEAAAAAAAAB/gAAACgAAABMzBqPaLbuP/HICWfLBeY/AIDiPoYBAAAAAAAAAf8AAAAoAAAABAK0bC7s7j+DxRGwOALmPwAA4D6GAQAAAAAAAAEAAQAAKAAAAP6XZwzPG+8/FcIZ+aX+5T8AANw+lgEAAAAAAAABAQEAACgAAAAs9q6900bvP6e+IUIT++U/AIDaPpYBAAAAAAAAAQIBAAAoAAAArEyX4Slq7z83uymLgPflPwCA0j6mAQAAAAAAAAEDAQAAKAAAAE7TjGZtiu8/ybcx1O3z5T8AgM4+pgEAAAAAAAABBAEAACgAAAAiIhb9FKbvP+uwQWbI7OU/AACcPqYBAAAAAAAAAQUBAAAoAAAABgkmRDPA7z+hpllBEOLlPwCAhT7VAQAAAAAAAAEGAQAAKAAAAOzvNYtR2u8/5Zh5ZcXT5T8AAHA+1QEAAAAAAAABBwEAACgAAAACn9nj0+/vP7uHodLnweU/AABoPtUBAAAAAAAAAQgBAAAoAAAAwMinSnj8eD/LFmNrh7XvPwAAHj4AAAAAAAAAAAEJAQAAKAAAAIDhixSBrnY/xf6aaoSc7z8AAFk+DwAAAAAAAAABCgEAACgAAABA8iObMSV1P+f3qvxele8/AABmPg8AAAAAAAAAAQsBAAAoAAAAQAsIZTrXcj+/5tJpgYPvPwAAbz4PAAAAAAAAAAEMAQAAKAAAAIATVKiSEnI/4d/i+1t87z8AgIE+DwAAAAAAAAABDQEAACgAAAAAHKDr6k1xPyfSAiARbu8/AACFPh8AAAAAAAAAAQ4BAAAoAAAAAFlw5DaJbz9txCJExl/vPwCAjD4fAAAAAAAAAAEPAQAAKAAAAAB7oPGXdmw/1a9S+lVK7z8AAJA+LgAAAAAAAAABEAEAACgAAAAAnND++GNpPz2bgrDlNO8/AACQPi4AAAAAAAAAAREBAAAoAAAAAL4ADFpRZj/Hf8L4TxjvPwAAkD4+AAAAAAAAAAESAQAAKAAAAADOmJIKyGQ/UWQCQbr77j8AgI0+PgAAAAAAAAABEwEAACgAAAAA3zAZuz5jP91IQokk3+4/AICMPj4AAAAAAAAAARQBAAAoAAAAgO/In2u1YT9pLYLRjsLuPwAAjD5OAAAAAAAAAAEVAQAAKAAAAAAAYSYcLGA/YxW60Iup7j8AAIw+TgAAAAAAAAABFgEAACgAAAAAAGEmHCxgP8sA6oYblO4/AICVPl0AAAAAAAAAARcBAAAoAAAAAABhJhwsYD8z7Bk9q37uPwAAmj5dAAAAAAAAAAEYAQAAKAAAAIDvyJ9rtWE/nddJ8zpp7j8AgKQ+bQAAAAAAAAABGQEAACgAAAAAzpiSCshkP3PGcWBdV+4/AACpPm0AAAAAAAAAARoBAAAoAAAAAJzQ/vhjaT/bsaEW7UHuPwCAsT59AAAAAAAAAAEbAQAAKAAAAABZcOQ2iW8/s6DJgw8w7j8AgLU+fQAAAAAAAAABHAEAACgAAAAAA7wh4ptzP4mP8fAxHu4/AIC6PowAAAAAAAAAAR0BAAAoAAAAwNDzjdA3eD9ffhleVAzuPwCAvD6MAAAAAAAAAAEeAQAAKAAAAECOk3MOXX4/NW1By3b67T8AAMM+jAAAAAAAAAABHwEAACgAAADApZksJkGCP3tfYe8r7O0/AADGPpwAAAAAAAAAASABAAAoAAAAIHwd3GwYhj/BUYET4d3tPwAAzT6cAAAAAAAAAAEhAQAAKAAAAGBSoYuz74k/dUeZ7ijT7T8AANA+qwAAAAAAAAABIgEAACgAAADgLMtcpmSNPyk9sclwyO0/AIDVPqsAAAAAAAAAASMBAAAoAAAAkIEnhvadkD9NNsFbS8HtPwAA2D67AAAAAAAAAAEkAQAAKAAAAMBs6d2ZiZI/3TLJpLi97T8AgNs+uwAAAAAAAAABJQEAACgAAADQVdgkZ6aUP90yyaS4ve0/AADdPssAAAAAAAAAASYBAAAoAAAA4D7HazTDlj/dMsmkuL3tPwCA3T7LAAAAAAAAAAEnAQAAKAAAAMAjEJFVQpk/3TLJpLi97T8AAN4+2gAAAAAAAAABKAEAACgAAACQBoaloPKbP7s5uRLexO0/AADfPtoAAAAAAAAAASkBAAAoAAAAQOcoqRXUnj8pPbHJcMjtPwCA3z7qAAAAAAAAAAEqAQAAKAAAAAjkZVbF2qA/mUCpgAPM7T8AAOE+6gAAAAAAAAABKwEAACgAAABoVDfYf0uiP3VHme4o0+0/AIDhPvoAAAAAAAAAASwBAAAoAAAAsEOfUc/Uoz9TTolcTtrtPwAA5T76AAAAAAAAAAEtAQAAKAAAABg12tv0LKU/L1V5ynPh7T8AgOY+CQEAAAAAAAABLgEAACgAAACAJhVmGoWmP59YcYEG5e0/AADrPgkBAAAAAAAAAS8BAAAoAAAA4Jbm59T1pz97X2HvK+ztPwCA7D4ZAQAAAAAAAAEwAQAAKAAAADiGTmEkf6k/6WJZpr7v7T8AgO4+GQEAAAAAAAABMQEAACgAAABwc+PJnTmrP1lmUV1R8+0/AIDvPigBAAAAAAAAATIBAAAoAAAAwOHhOoLbrD81bUHLdvrtPwAA8T4oAQAAAAAAAAEzAQAAKAAAAPjOdqP7la4/E3QxOZwB7j8AgPE+OAEAAAAAAAABNAEAACgAAACcnjoK8BuwP+96IafBCO4/AIDwPjgBAAAAAAAAATUBAAAoAAAAOBWFviz5sD/NgREV5w/uPwAA8D5IAQAAAAAAAAE2AQAAKAAAAGzNbf+JsbE/rYgBgwwX7j8AAPA+SAEAAAAAAAABNwEAACgAAAAUxSG8MXayP4mP8fAxHu4/AADwPlcBAAAAAAAAATgBAAAoAAAAwLzVeNk6sz9nluFeVyXuPwAA8D5XAQAAAAAAAAE5AQAAKAAAAGi0iTWB/7M/RZ3RzHws7j8AAPA+ZwEAAAAAAAABOgEAACgAAAAIK9Tpvdy0P7OgyYMPMO4/AADxPmcBAAAAAAAAATsBAAAoAAAApKEenvq5tT+Rp7nxNDfuPwCA8T5nAQAAAAAAAAE8AQAAKAAAAEQYaVI3l7Y/ba6pX1o+7j8AgPA+hgEAAAAAAAABPQEAACgAAABoT+iKKWi3P0u1mc1/Re4/AADwPoYBAAAAAAAAAT4BAAAoAAAAgAX+urBRuD8nvIk7pUzuPwAA8D6GAQAAAAAAAAE/AQAAKAAAACz9sXdYFrk/c8ZxYF1X7j8AAPA+hgEAAAAAAAABQAEAACgAAABYtZq4tc65P1HNYc6CXu4/AADwPpYBAAAAAAAAAUEBAAAoAAAAAK1OdV2Tuj+d10nzOmnuPwAA8D6WAQAAAAAAAAFCAQAAKAAAAKykAjIFWLs/5+ExGPNz7j8AAPA+pQEAAAAAAAABQwEAACgAAADQ24Fq9yi8PzPsGT2rfu4/AADwPqUBAAAAAAAAAUQBAAAoAAAAcFLMHjQGvT9/9gFiY4nuPwCA7j61AQAAAAAAAAFFAQAAKAAAAAzJFtNw470/OQTiPa6X7j8AAO4+tQEAAAAAAAABRgEAACgAAACwwMqPGKi+P/MRwhn5pe4/AADuPsUBAAAAAAAAAUcBAAAoAAAAXLh+TMBsvz+vH6L1Q7TuPwAA7j7FAQAAAAAAAAFIAQAAKAAAAEa4s8aOEsA/aS2C0Y7C7j8AAO8+1AEAAAAAAAABSQEAACgAAACidEIpmGjAPyM7Yq3Z0O4/AIDvPtQBAAAAAAAAAUoBAAAoAAAA+jDRi6G+wD/dSEKJJN/uPwCA7z7kAQAAAAAAAAFLAQAAKAAAABKNRSzQGsE/l1YiZW/t7j8AAPA+5AEAAAAAAAABTAEAACgAAADkiJ8KJH3BP1FkAkG6++4/AADxPvQBAAAAAAAAAU0BAAAoAAAAdiTfJp3lwT8LcuIcBQrvPwCA8T70AQAAAAAAAAFOAQAAKAAAAArAHkMWTsI/x3/C+E8Y7z8AgPA+EQIAAAAAAAABTwEAACgAAABY+0OdtLzCPxWKqh0II+8/AADwPhECAAAAAAAAAVABAAAoAAAA7paDuS0lwz9hlJJCwC3vPwAA8T4hAgAAAAAAAAFRAQAAKAAAAMCS3ZeBh8M/rZ56Z3g47z8AgPE+IQIAAAAAAAABUgEAACgAAADU7lE4sOPDP/eoYowwQ+8/AIDwPjACAAAAAAAAAVMBAAAoAAAAMKvgmrk5xD9Ds0qx6E3vPwAA8D4wAgAAAAAAAAFUAQAAKAAAAIxnb/3Cj8Q/j70y1qBY7z8AAPA+MAIAAAAAAAABVQEAACgAAABiY8nbFvLEP9vHGvtYY+8/AADwPkACAAAAAAAAAVYBAAAoAAAANF8jumpUxT8n0gIgEW7vPwAA8T5AAgAAAAAAAAFXAQAAKAAAAMb6YtbjvMU/c9zqRMl47z8AgPE+UAIAAAAAAAABWAEAACgAAABYlqLyXCXGP0/j2rLuf+8/AADzPlACAAAAAAAAAVkBAAAoAAAAqNHHTPuTxj8t6sogFIfvPwCA8z5fAgAAAAAAAAFaAQAAKAAAADhtB2l0/MY/CfG6jjmO7z8AgPM+XwIAAAAAAAABWwEAACgAAAAOaWFHyF7HP3n0skXMke8/AAD0Pm8CAAAAAAAAAVwBAAAoAAAAJsXV5/a6xz9V+6Kz8ZjvPwCA8j5vAgAAAAAAAAFdAQAAKAAAADwhSoglF8g/MwKTIReg7z8AAPI+fwIAAAAAAAABXgEAACgAAAASHaRmeXnIPw8Jg488p+8/AADyPn8CAAAAAAAAAV8BAAAoAAAApLjjgvLhyD/tD3P9Ya7vPwAA8j6OAgAAAAAAAAFgAQAAKAAAACjTuZYAY8k/yxZja4e17z8AAPI+jgIAAAAAAAABYQEAACgAAABwjXXoM+rJPzkaWyIaue8/AADyPp4CAAAAAAAAAWIBAAAoAAAAfGiAgPdeyj8VIUuQP8DvPwAA9D6eAgAAAAAAAAFjAQAAKAAAAIhDixi708o/hSRDR9LD7z8AAPU+rQIAAAAAAAABZAEAACgAAADWfrByWULLP4UkQ0fSw+8/AID1Pq0CAAAAAAAAAWUBAAAoAAAA5Fm7Ch23yz+FJENH0sPvPwAA9j69AgAAAAAAAAFmAQAAKAAAADSV4GS7Jcw/FSFLkD/A7z8AgPQ+vQIAAAAAAAABZwEAACgAAAA+cOv8fprMP6cdU9msvO8/AAD0Ps0CAAAAAAAAAWgBAAAoAAAACuvb0mcVzT85GlsiGrnvPwAA9T7NAgAAAAAAAAFpAQAAKAAAAE6llySbnM0/WxNrtPSx7z8AgPU+3AIAAAAAAAABagEAACgAAAAWIIj6gxfOP38Me0bPqu8/AID1PtwCAAAAAAAAAWsBAAAoAAAAnjpeDpKYzj+hBYvYqaPvPwAA9j7sAgAAAAAAAAFsAQAAKAAAAO51g2gwB88/Vfuis/GY7z8AAPc+7AIAAAAAAAABbQEAACgAAAA+sajCznXPPwnxuo45ju8/AID3PvwCAAAAAAAAAW4BAAAoAAAABiyZmLfwzz+/5tJpgYPvPwCA9z78AgAAAAAAAAFvAQAAKAAAACNzKnX1O9A/A9nyjTZ17z8AAPg+/AIAAAAAAAABcAEAACgAAABJUAgej3/QP0nLErLrZu8/AAD4PgsDAAAAAAAAAXEBAAAoAAAAay3mxijD0D8hujofDlXvPwAA+D4LAwAAAAAAAAFyAQAAKAAAAI0KxG/CBtE/96hijDBD7z8AAPk+GwMAAAAAAAABcwEAACgAAAATeMk7JEHRP8+XivlSMe8/AID5PhsDAAAAAAAAAXQBAAAoAAAAuRXcaHN40T+nhrJmdR/vPwCA+T4qAwAAAAAAAAF1AQAAKAAAAGGz7pXCr9E/e3Xa05cN7z8AAPo+KgMAAAAAAAABdgEAACgAAADnIPRhJOrRP1FkAkG6++4/AAD7PjoDAAAAAAAAAXcBAAAoAAAATV7szJgn0j8pUyqu3OnuPwCA+z46AwAAAAAAAAF4AQAAKAAAALOb5DcNZdI/3UhCiSTf7j8AAP0+SgMAAAAAAAABeQEAACgAAAAV2dyigaLSP5E+WmRs1O4/AID9PkoDAAAAAAAAAXoBAAAoAAAAvXbvz9DZ0j+1N2r2Rs3uPwCA/T5ZAwAAAAAAAAF7AQAAKAAAAEPk9JsyFNM/RTRyP7TJ7j8AAP4+WQMAAAAAAAABfAEAACgAAABREi/sSULTP9cweoghxu4/AAD/PmkDAAAAAAAAAX0BAAAoAAAAW0BpPGFw0z/XMHqIIcbuPwCA/z5pAwAAAAAAAAF+AQAAKAAAAIeesO1lm9M/RTRyP7TJ7j8AAAI/eQMAAAAAAAABfwEAACgAAACVzOo9fcnTPyM7Yq3Z0O4/AAADP3kDAAAAAAAAAYABAAAoAAAAwyoy74H00z9vRUrSkdvuPwDABD+IAwAAAAAAAAGBAQAAKAAAAMtYbD+ZItQ/KVMqrtzp7j8AgAU/iAMAAAAAAAABggEAACgAAAD5trPwnU3UP1FkAkG6++4/AAAHP5gDAAAAAAAAAYMBAAAoAAAAJRX7oaJ41D97ddrTlw3vPwCABz+YAwAAAAAAAAGEAQAAKAAAAHejT7SUoNQ/p4ayZnUf7z8AAAk/pwMAAAAAAAABhQEAACgAAADlYbEndMXUPz2bgrDlNO8/AIAJP6cDAAAAAAAAAYYBAAAoAAAAdVAg/EDn1D9nrFpDw0bvPwDACT+nAwAAAAAAAAGHAQAAKAAAAOcOgm8gDNU//cAqjTNc7z8AAAo/xwMAAAAAAAABiAEAACgAAACXLf6k2irVP7nOCml+au8/AIAKP8cDAAAAAAAAAYkBAAAoAAAAS0x62pRJ1T/h3+L7W3zvPwDACj/HAwAAAAAAAAGKAQAAKAAAAB+bA3E8ZdU/m+3C16aK7z8AQAo/xwMAAAAAAAABiwEAACgAAADRuX+m9oPVP1X7orPxmO8/AAAKP9YDAAAAAAAAAYwBAAAoAAAApQgJPZ6f1T8PCYOPPKfvPwAACz/WAwAAAAAAAAGNAQAAKAAAABPHarB9xNU/WxNrtPSx7z8AgAs/5gMAAAAAAAABjgEAACgAAACntdmESubVP6cdU9msvO8/AMALP+YDAAAAAAAAAY8BAAAoAAAAFXQ7+CkL1j+FJENH0sPvPwAADD/2AwAAAAAAAAGQAQAAKAAAAIUynWsJMNY/YSsztffK7z8AAAw/9gMAAAAAAAABkQEAACgAAAD38P7e6FTWP9EuK2yKzu8/AAAMPwUEAAAAAAAAAZIBAAAoAAAAQ39T8dp81j8/MiMjHdLvPwCADD8FBAAAAAAAAAGTAQAAKAAAALU9tWS6odY/rTUb2q/V7z8AwAw/CgQAAAAAAAABlAEAACgAAADhm/wVv8zWP601G9qv1e8/AIANPwoEAAAAAAAAAZUBAAAoAAAAcYpr6ovu1j+tNRvar9XvPwDADT8ZBAAAAAAAAAGWAQAAKAAAAN9IzV1rE9c/PzIjIx3S7z8AwA0/GQQAAAAAAAABlwEAACgAAABRBy/RSjjXPz8yIyMd0u8/AAAOPykEAAAAAAAAAZgBAAAoAAAAn5WD4zxg1z/RLitsis7vPwBADT8pBAAAAAAAAAGZAQAAKAAAAMvzypRBi9c/YSsztffK7z8AAA0/OQQAAAAAAAABmgEAACgAAADZIQXlWLnXP4UkQ0fSw+8/AAANPzkEAAAAAAAAAZsBAAAoAAAAoe8kc5Xt1z+nHVPZrLzvPwAADT9IBAAAAAAAAAGcAQAAKAAAAIvtUWK/Htg/yxZja4e17z8AQAw/SAQAAAAAAAABnQEAACgAAABVu3Hw+1LYP+0Pc/1hru8/AAAMP1gEAAAAAAAAAZ4BAAAoAAAAP7me3yWE2D+hBYvYqaPvPwAADD9YBAAAAAAAAAGfAQAAKAAAAEvn2C89stg/Vfuis/GY7z8AAAw/aAQAAAAAAAABoAEAACgAAAB3RSDhQd3YP3n0skXMke8/AAAOP2gEAAAAAAAAAaEBAAAoAAAApaNnkkYI2T8J8bqOOY7vPwAADz93BAAAAAAAAAGiAQAAKAAAAK/RoeJdNtk/LerKIBSH7z8AQA8/dwQAAAAAAAABowEAACgAAAC7/9sydWTZP7/m0mmBg+8/AAAPP3cEAAAAAAAAAaQBAAAoAAAAxS0Wg4yS2T9P49qy7n/vPwBADT+HBAAAAAAAAAGlAQAAKAAAANNbUNOjwNk/T+Pasu5/7z8AgAw/hwQAAAAAAAABpgEAACgAAAD/uZeEqOvZP+Hf4vtbfO8/AMANP6YEAAAAAAAAAacBAAAoAAAATUjslpoT2j/h3+L7W3zvPwBADj+mBAAAAAAAAAGoAQAAKAAAAL8GTgp6ONo/4d/i+1t87z8AwA0/pgQAAAAAAAABqQEAACgAAABP9bzeRlraP+Hf4vtbfO8/AEANP6YEAAAAAAAAAaoBAAAoAAAAI0RGde512j9P49qy7n/vPwCABj+2BAAAAAAAAAGrAQAAKAAAAPWSzwuWkdo/LerKIBSH7z8AQAM/tgQAAAAAAAABrAEAACgAAADtEWYDK6raPwnxuo45ju8/AIDSPsUEAAAAAAAAAa0BAAAoAAAAA8EJXK2/2j9V+6Kz8ZjvPwCAuz7FBAAAAAAAAAGuAQAAKAAAADmguhUd0to/DwmDjzyn7z8AAK4+1QQAAAAAAAABrwEAACgAAABPT15un+faPzkaWyIaue8/AACqPtUEAAAAAAAACw=="/>
</p:tagLst>
</file>

<file path=ppt/tags/tag79.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45998|recordLength=146033|start=0|end=145998|audioFormat={00001610-0000-0010-8000-00AA00389B71}|audioRate=44100|muted=false|volume=0.8|fadeIn=0|fadeOut=0|videoFormat={34363248-0000-0010-8000-00AA00389B71}|videoRate=15|videoWidth=256|videoHeight=256"/>
</p:tagLst>
</file>

<file path=ppt/tags/tag8.xml><?xml version="1.0" encoding="utf-8"?>
<p:tagLst xmlns:a="http://schemas.openxmlformats.org/drawingml/2006/main" xmlns:r="http://schemas.openxmlformats.org/officeDocument/2006/relationships" xmlns:p="http://schemas.openxmlformats.org/presentationml/2006/main">
  <p:tag name="ATHENA.MIXSHAPE" val="|streamable=true|audioOnly=true|recordStart=124146|recordEnd=175401|recordLength=51255|start=124146|end=175401|audioFormat={00001610-0000-0010-8000-00AA00389B71}|audioRate=44100|muted=false|volume=0.8|fadeIn=0|fadeOut=0|videoFormat={34363248-0000-0010-8000-00AA00389B71}|videoRate=15|videoWidth=256|videoHeight=256"/>
</p:tagLst>
</file>

<file path=ppt/tags/tag80.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2kLT8JAwAAACsAAAAuAAAABwMAAAAAAQAAAEAAAAAECUlua0F0b21WMQIAAAAJBAAAAAkFAAAACQYAAAAJBwAAAAkIAAAACQkAAAAJCgAAAAkLAAAACQwAAAAJDQAAAAkOAAAACQ8AAAAJEAAAAAkRAAAACRIAAAAJEwAAAAkUAAAACRUAAAAJFgAAAAkXAAAACRgAAAAJGQAAAAkaAAAACRsAAAAJHAAAAAkdAAAACR4AAAAJHwAAAAkgAAAACSEAAAAJIgAAAAkjAAAACSQAAAAJJQAAAAkmAAAACScAAAAJKAAAAAkpAAAACSoAAAAJKwAAAAksAAAACS0AAAAJLgAAAA0VBQQAAAALUGVuU3Ryb2tlVjEEAAAACkF0dHJpYnV0ZXMFVHJhY2UJU3RhcnRUaW1lBFR5cGUEBAAED1BlbkF0dHJpYnV0ZXNWMQIAAAAKSW5rVHJhY2VWMQIAAAAQDEFjdGlvblR5cGVWMQIAAAACAAAACS8AAAAJMAAAACtMAAAAAAAABc////8MQWN0aW9uVHlwZVYxAQAAAAd2YWx1ZV9fAAgCAAAAAAAAAAEFAAAABAAAAAkyAAAACTMAAABmTgAAAAAAAAHM////z////wAAAAABBgAAAAQAAAAJNQAAAAk2AAAA1E4AAAAAAAAByf///8////8AAAAAAQcAAAAEAAAACTgAAAAJOQAAAMxtAAAAAAAAAcb////P////AAAAAAEIAAAABAAAAAk7AAAACTwAAAAecAAAAAAAAAHD////z////wAAAAABCQAAAAQAAAAJPgAAAAk/AAAAMZsAAAAAAAABwP///8////8AAAAAAQoAAAAEAAAACUEAAAAJQgAAAACkAAAAAAAAAb3////P////AAAAAAELAAAABAAAAAlEAAAACUUAAAC0tgAAAAAAAAG6////z////wAAAAABDAAAAAQAAAAJRwAAAAlIAAAAo8sAAAAAAAABt////8////8AAAAAAQ0AAAAEAAAACUoAAAAJSwAAAIbNAAAAAAAAAbT////P////AAAAAAEOAAAABAAAAAlNAAAACU4AAACq1QAAAAAAAAGx////z////wAAAAABDwAAAAQAAAAJUAAAAAlRAAAAZesAAAAAAAABrv///8////8AAAAAARAAAAAEAAAACVMAAAAJVAAAAKwNAQAAAAAAAav////P////AAAAAAERAAAABAAAAAlWAAAACVcAAAAtEgEAAAAAAAGo////z////wAAAAABEgAAAAQAAAAJWQAAAAlaAAAA/ScBAAAAAAABpf///8////8AAAAAARMAAAAEAAAACVwAAAAJXQAAABAqAQAAAAAAAaL////P////AAAAAAEUAAAABAAAAAlfAAAACWAAAACeLwEAAAAAAAGf////z////wAAAAABFQAAAAQAAAAJYgAAAAljAAAAlFABAAAAAAABnP///8////8AAAAAARYAAAAEAAAACWUAAAAJZgAAAM6hAQAAAAAAAZn////P////AAAAAAEXAAAABAAAAAloAAAACWkAAAAgtwEAAAAAAAGW////z////wAAAAABGAAAAAQAAAAJawAAAAlsAAAA37gBAAAAAAABk////8////8AAAAAARkAAAAEAAAACW4AAAAJbwAAAGW6AQAAAAAAAZD////P////AAAAAAEaAAAABAAAAAlxAAAACXIAAAB/uwEAAAAAAAGN////z////wAAAAABGwAAAAQAAAAJdAAAAAl1AAAA1MgBAAAAAAABiv///8////8AAAAAARwAAAAEAAAACXcAAAAJeAAAADfeAQAAAAAAAYf////P////AAAAAAEdAAAABAAAAAl6AAAACXsAAADX8wEAAAAAAAGE////z////wAAAAABHgAAAAQAAAAJfQAAAAl+AAAAu/kBAAAAAAABgf///8////8AAAAAAR8AAAAEAAAACYAAAAAJgQAAALkDAgAAAAAAAX7////P////AAAAAAEgAAAABAAAAAmDAAAACYQAAAByDwIAAAAAAAF7////z////wAAAAABIQAAAAQAAAAJhgAAAAmHAAAA0BICAAAAAAABeP///8////8AAAAAASIAAAAEAAAACYkAAAAJigAAAOEVAgAAAAAAAXX////P////AAAAAAEjAAAABAAAAAmMAAAACY0AAAApFwIAAAAAAAFy////z////wAAAAABJAAAAAQAAAAJjwAAAAmQAAAAxxgCAAAAAAABb////8////8AAAAAASUAAAAEAAAACZIAAAAJkwAAAGMZAgAAAAAAAWz////P////AAAAAAEmAAAABAAAAAmVAAAACZYAAAAGHgIAAAAAAAFp////z////wAAAAABJwAAAAQAAAAJmAAAAAmZAAAAEx8CAAAAAAABZv///8////8AAAAAASgAAAAEAAAACZsAAAAJnAAAAGogAgAAAAAAAWP////P////AAAAAAEpAAAABAAAAAmeAAAACZ8AAAAlIgIAAAAAAAFg////z////wAAAAABKgAAAAQAAAAJoQAAAAmiAAAAIiMCAAAAAAABXf///8////8AAAAAASsAAAAEAAAACaQAAAAJpQAAACwkAgAAAAAAAVr////P////AAAAAAEsAAAABAAAAAmnAAAACagAAAA+JwIAAAAAAAFX////z////wAAAAABLQAAAAQAAAAJqgAAAAmrAAAAGykCAAAAAAABVP///8////8AAAAAAS4AAAAEAAAACa0AAAAJrgAAANEqAgAAAAAAAVH////P////AAAAAAUvAAAAD1BlbkF0dHJpYnV0ZXNWMQoAAAAHX2NvbG9yQQdfY29sb3JSB19jb2xvckcHX2NvbG9yQgpGaXRUb0N1cnZlBkhlaWdodA5JZ25vcmVQcmVzc3VyZQ1Jc0hpZ2hsaWdodGVyBVNoYXBlBVdpZHRoAAAAAAAAAAAEAAICAgIBBgEBDEJydXNoU2hhcGVWMQIAAAAGAgAAAP9wMKAAAAAAAAAACEAAAAVQ////DEJydXNoU2hhcGVWMQEAAAAHdmFsdWVfXwAIAgAAAAEAAAAAAAAAAAAIQAUwAAAACklua1RyYWNlVjEDAAAADUxpc3RgMStfaXRlbXMMTGlzdGAxK19zaXplD0xpc3RgMStfdmVyc2lvbgQAABhTaGFyZWQuSW5raW5nLklua1BvaW50W10CAAAACAgCAAAACbEAAAApAAAAKQAAAAEyAAAALwAAAP9wMKAAAAAAAAAACEAAAAFO////UP///wEAAAAAAAAAAAAIQAEzAAAAMAAAAAmzAAAABwAAAAcAAAABNQAAAC8AAAD/cDCgAAAAAAAAAAhAAAABTP///1D///8BAAAAAAAAAAAACEABNgAAADAAAAAJtQAAAEIAAABCAAAAATgAAAAvAAAA/3AwoAAAAAAAAAAIQAAAAUr///9Q////AQAAAAAAAAAAAAhAATkAAAAwAAAACbcAAAAnAAAAJwAAAAE7AAAALwAAAP9wMKAAAAAAAAAACEAAAAFI////UP///wEAAAAAAAAAAAAIQAE8AAAAMAAAAAm5AAAANwAAADcAAAABPgAAAC8AAAD/cDCgAAAAAAAAAAhAAAABRv///1D///8BAAAAAAAAAAAACEABPwAAADAAAAAJuwAAAE4AAABOAAAAAUEAAAAvAAAA/3AwoAAAAAAAAAAIQAAAAUT///9Q////AQAAAAAAAAAAAAhAAUIAAAAwAAAACb0AAAA3AAAANwAAAAFEAAAALwAAAP9wMKAAAAAAAAAACEAAAAFC////UP///wEAAAAAAAAAAAAIQAFFAAAAMAAAAAm/AAAAIwAAACMAAAABRwAAAC8AAAD/cDCgAAAAAAAAAAhAAAABQP///1D///8BAAAAAAAAAAAACEABSAAAADAAAAAJwQAAACcAAAAnAAAAAUoAAAAvAAAA/3AwoAAAAAAAAAAIQAAAAT7///9Q////AQAAAAAAAAAAAAhAAUsAAAAwAAAACcMAAAA+AAAAPgAAAAFNAAAALwAAAP9wMKAAAAAAAAAACEAAAAE8////UP///wEAAAAAAAAAAAAIQAFOAAAAMAAAAAnFAAAAAQEAAAEBAAABUAAAAC8AAAD/cDCgAAAAAAAAAAhAAAABOv///1D///8BAAAAAAAAAAAACEABUQAAADAAAAAJxwAAAEsAAABLAAAAAVMAAAAvAAAA/3AwoAAAAAAAAAAIQAAAATj///9Q////AQAAAAAAAAAAAAhAAVQAAAAwAAAACckAAABMAAAATAAAAAFWAAAALwAAAP9wMKAAAAAAAAAACEAAAAE2////UP///wEAAAAAAAAAAAAIQAFXAAAAMAAAAAnLAAAASAAAAEgAAAABWQAAAC8AAAD/cDCgAAAAAAAAAAhAAAABNP///1D///8BAAAAAAAAAAAACEABWgAAADAAAAAJzQAAACYAAAAmAAAAAVwAAAAvAAAA/3AwoAAAAAAAAAAIQAAAATL///9Q////AQAAAAAAAAAAAAhAAV0AAAAwAAAACc8AAABCAAAAQgAAAAFfAAAALwAAAP9wMKAAAAAAAAAACEAAAAEw////UP///wEAAAAAAAAAAAAIQAFgAAAAMAAAAAnRAAAAVwAAAFcAAAABYgAAAC8AAAD/cDCgAAAAAAAAAAhAAAABLv///1D///8BAAAAAAAAAAAACEABYwAAADAAAAAJ0wAAACsAAAArAAAAAWUAAAAvAAAA/wAAAAAAAAAAAAAIQAAAASz///9Q////AQAAAAAAAAAAAAhAAWYAAAAwAAAACdUAAADEAQAAxAEAAAFoAAAALwAAAP8AAAAAAAAAAAAACEAAAAEq////UP///wEAAAAAAAAAAAAIQAFpAAAAMAAAAAnXAAAAIAAAACAAAAABawAAAC8AAAD/AAAAAAAAAAAAAAhAAAABKP///1D///8BAAAAAAAAAAAACEABbAAAADAAAAAJ2QAAABsAAAAbAAAAAW4AAAAvAAAA/wAAAAAAAAAAAAAIQAAAASb///9Q////AQAAAAAAAAAAAAhAAW8AAAAwAAAACdsAAAAWAAAAFgAAAAFxAAAALwAAAP8AAAAAAAAAAAAACEAAAAEk////UP///wEAAAAAAAAAAAAIQAFyAAAAMAAAAAndAAAAPwEAAD8BAAABdAAAAC8AAAD/AAAAAAAAAAAAAAhAAAABIv///1D///8BAAAAAAAAAAAACEABdQAAADAAAAAJ3wAAABQAAAAUAAAAAXcAAAAvAAAA/wAAAAAAAAAAAAAIQAAAASD///9Q////AQAAAAAAAAAAAAhAAXgAAAAwAAAACeEAAACRAAAAkQAAAAF6AAAALwAAAP8AAAAAAAAAAAAACEAAAAEe////UP///wEAAAAAAAAAAAAIQAF7AAAAMAAAAAnjAAAAcQAAAHEAAAABfQAAAC8AAAD/AAAAAAAAAAAAAAhAAAABHP///1D///8BAAAAAAAAAAAACEABfgAAADAAAAAJ5QAAAPgAAAD4AAAAAYAAAAAvAAAA/wAAAAAAAAAAAAAIQAAAARr///9Q////AQAAAAAAAAAAAAhAAYEAAAAwAAAACecAAACXAAAAlwAAAAGDAAAALwAAAP8AAAAAAAAAAAAACEAAAAEY////UP///wEAAAAAAAAAAAAIQAGEAAAAMAAAAAnpAAAAVQAAAFUAAAABhgAAAC8AAAD/AAAAAAAAAAAAAAhAAAABFv///1D///8BAAAAAAAAAAAACEABhwAAADAAAAAJ6wAAAFQAAABUAAAAAYkAAAAvAAAA/wAAAAAAAAAAAAAIQAAAART///9Q////AQAAAAAAAAAAAAhAAYoAAAAwAAAACe0AAAAeAAAAHgAAAAGMAAAALwAAAP8AAAAAAAAAAAAACEAAAAES////UP///wEAAAAAAAAAAAAIQAGNAAAAMAAAAAnvAAAAKgAAACoAAAABjwAAAC8AAAD/AAAAAAAAAAAAAAhAAAABEP///1D///8BAAAAAAAAAAAACEABkAAAADAAAAAJ8QAAAAYAAAAGAAAAAZIAAAAvAAAA/wAAAAAAAAAAAAAIQAAAAQ7///9Q////AQAAAAAAAAAAAAhAAZMAAAAwAAAACfMAAACPAAAAjwAAAAGVAAAALwAAAP8AAAAAAAAAAAAACEAAAAEM////UP///wEAAAAAAAAAAAAIQAGWAAAAMAAAAAn1AAAAEwAAABMAAAABmAAAAC8AAAD/AAAAAAAAAAAAAAhAAAABCv///1D///8BAAAAAAAAAAAACEABmQAAADAAAAAJ9wAAACsAAAArAAAAAZsAAAAvAAAA/wAAAAAAAAAAAAAIQAAAAQj///9Q////AQAAAAAAAAAAAAhAAZwAAAAwAAAACfkAAAAsAAAALAAAAAGeAAAALwAAAP8AAAAAAAAAAAAACEAAAAEG////UP///wEAAAAAAAAAAAAIQAGfAAAAMAAAAAn7AAAAGQAAABkAAAABoQAAAC8AAAD/AAAAAAAAAAAAAAhAAAABBP///1D///8BAAAAAAAAAAAACEABogAAADAAAAAJ/QAAABkAAAAZAAAAAaQAAAAvAAAA/wAAAAAAAAAAAAAIQAAAAQL///9Q////AQAAAAAAAAAAAAhAAaUAAAAwAAAACf8AAAAQAAAAEAAAAAGnAAAALwAAAP8AAAAAAAAAAAAACEAAAAEA////UP///wEAAAAAAAAAAAAIQAGoAAAAMAAAAAkBAQAAMgAAADIAAAABqgAAAC8AAAD/AAAAAAAAAAAAAAhAAAAB/v7//1D///8BAAAAAAAAAAAACEABqwAAADAAAAAJAwEAACgAAAAoAAAAAa0AAAAvAAAA/wAAAAAAAAAAAAAIQAAAAfz+//9Q////AQAAAAAAAAAAAAhAAa4AAAAwAAAACQUBAAA5AAAAOQAAAAexAAAAAAEAAABAAAAABApJbmtQb2ludFYxAgAAAAkGAQAACQcBAAAJCAEAAAkJAQAACQoBAAAJCwEAAAkMAQAACQ0BAAAJDgEAAAkPAQAACRABAAAJEQEAAAkSAQAACRMBAAAJFAEAAAkVAQAACRYBAAAJFwEAAAkYAQAACRkBAAAJGgEAAAkbAQAACRwBAAAJHQEAAAkeAQAACR8BAAAJIAEAAAkhAQAACSIBAAAJIwEAAAkkAQAACSUBAAAJJgEAAAknAQAACSgBAAAJKQEAAAkqAQAACSsBAAAJLAEAAAktAQAACS4BAAANFwezAAAAAAEAAAAIAAAABApJbmtQb2ludFYxAgAAAAkvAQAACTABAAAJMQEAAAkyAQAACTMBAAAJNAEAAAk1AQAACge1AAAAAAEAAACAAAAABApJbmtQb2ludFYxAgAAAAk2AQAACTcBAAAJOAEAAAk5AQAACToBAAAJOwEAAAk8AQAACT0BAAAJPgEAAAk/AQAACUABAAAJQQEAAAlCAQAACUMBAAAJRAEAAAlFAQAACUYBAAAJRwEAAAlIAQAACUkBAAAJSgEAAAlLAQAACUwBAAAJTQEAAAlOAQAACU8BAAAJUAEAAAlRAQAACVIBAAAJUwEAAAlUAQAACVUBAAAJVgEAAAlXAQAACVgBAAAJWQEAAAlaAQAACVsBAAAJXAEAAAldAQAACV4BAAAJXwEAAAlgAQAACWEBAAAJYgEAAAljAQAACWQBAAAJZQEAAAlmAQAACWcBAAAJaAEAAAlpAQAACWoBAAAJawEAAAlsAQAACW0BAAAJbgEAAAlvAQAACXABAAAJcQEAAAlyAQAACXMBAAAJdAEAAAl1AQAACXYBAAAJdwEAAA0+B7cAAAAAAQAAAEAAAAAECklua1BvaW50VjECAAAACXgBAAAJeQEAAAl6AQAACXsBAAAJfAEAAAl9AQAACX4BAAAJfwEAAAmAAQAACYEBAAAJggEAAAmDAQAACYQBAAAJhQEAAAmGAQAACYcBAAAJiAEAAAmJAQAACYoBAAAJiwEAAAmMAQAACY0BAAAJjgEAAAmPAQAACZABAAAJkQEAAAmSAQAACZMBAAAJlAEAAAmVAQAACZYBAAAJlwEAAAmYAQAACZkBAAAJmgEAAAmbAQAACZwBAAAJnQEAAAmeAQAADRkHuQAAAAABAAAAQAAAAAQKSW5rUG9pbnRWMQIAAAAJnwEAAAmgAQAACaEBAAAJogEAAAmjAQAACaQBAAAJpQEAAAmmAQAACacBAAAJqAEAAAmpAQAACaoBAAAJqwEAAAmsAQAACa0BAAAJrgEAAAmvAQAACbABAAAJsQEAAAmyAQAACbMBAAAJtAEAAAm1AQAACbYBAAAJtwEAAAm4AQAACbkBAAAJugEAAAm7AQAACbwBAAAJvQEAAAm+AQAACb8BAAAJwAEAAAnBAQAACcIBAAAJwwEAAAnEAQAACcUBAAAJxgEAAAnHAQAACcgBAAAJyQEAAAnKAQAACcsBAAAJzAEAAAnNAQAACc4BAAAJzwEAAAnQAQAACdEBAAAJ0gEAAAnTAQAACdQBAAAJ1QEAAA0JB7sAAAAAAQAAAIAAAAAECklua1BvaW50VjECAAAACdYBAAAJ1wEAAAnYAQAACdkBAAAJ2gEAAAnbAQAACdwBAAAJ3QEAAAneAQAACd8BAAAJ4AEAAAnhAQAACeIBAAAJ4wEAAAnkAQAACeUBAAAJ5gEAAAnnAQAACegBAAAJ6QEAAAnqAQAACesBAAAJ7AEAAAntAQAACe4BAAAJ7wEAAAnwAQAACfEBAAAJ8gEAAAnzAQAACfQBAAAJ9QEAAAn2AQAACfcBAAAJ+AEAAAn5AQAACfoBAAAJ+wEAAAn8AQAACf0BAAAJ/gEAAAn/AQAACQACAAAJAQIAAAkCAgAACQMCAAAJBAIAAAkFAgAACQYCAAAJBwIAAAkIAgAACQkCAAAJCgIAAAkLAgAACQwCAAAJDQIAAAkOAgAACQ8CAAAJEAIAAAkRAgAACRICAAAJEwIAAAkUAgAACRUCAAAJFgIAAAkXAgAACRgCAAAJGQIAAAkaAgAACRsCAAAJHAIAAAkdAgAACR4CAAAJHwIAAAkgAgAACSECAAAJIgIAAAkjAgAADTIHvQAAAAABAAAAQAAAAAQKSW5rUG9pbnRWMQIAAAAJJAIAAAklAgAACSYCAAAJJwIAAAkoAgAACSkCAAAJKgIAAAkrAgAACSwCAAAJLQIAAAkuAgAACS8CAAAJMAIAAAkxAgAACTICAAAJMwIAAAk0AgAACTUCAAAJNgIAAAk3AgAACTgCAAAJOQIAAAk6AgAACTsCAAAJPAIAAAk9AgAACT4CAAAJPwIAAAlAAgAACUECAAAJQgIAAAlDAgAACUQCAAAJRQIAAAlGAgAACUcCAAAJSAIAAAlJAgAACUoCAAAJSwIAAAlMAgAACU0CAAAJTgIAAAlPAgAACVACAAAJUQIAAAlSAgAACVMCAAAJVAIAAAlVAgAACVYCAAAJVwIAAAlYAgAACVkCAAAJWgIAAA0JB78AAAAAAQAAAEAAAAAECklua1BvaW50VjECAAAACVsCAAAJXAIAAAldAgAACV4CAAAJXwIAAAlgAgAACWECAAAJYgIAAAljAgAACWQCAAAJZQIAAAlmAgAACWcCAAAJaAIAAAlpAgAACWoCAAAJawIAAAlsAgAACW0CAAAJbgIAAAlvAgAACXACAAAJcQIAAAlyAgAACXMCAAAJdAIAAAl1AgAACXYCAAAJdwIAAAl4AgAACXkCAAAJegIAAAl7AgAACXwCAAAJfQIAAA0dB8EAAAAAAQAAAEAAAAAECklua1BvaW50VjECAAAACX4CAAAJfwIAAAmAAgAACYECAAAJggIAAAmDAgAACYQCAAAJhQIAAAmGAgAACYcCAAAJiAIAAAmJAgAACYoCAAAJiwIAAAmMAgAACY0CAAAJjgIAAAmPAgAACZACAAAJkQIAAAmSAgAACZMCAAAJlAIAAAmVAgAACZYCAAAJlwIAAAmYAgAACZkCAAAJmgIAAAmbAgAACZwCAAAJnQIAAAmeAgAACZ8CAAAJoAIAAAmhAgAACaICAAAJowIAAAmkAgAADRkHwwAAAAABAAAAQAAAAAQKSW5rUG9pbnRWMQIAAAAJpQIAAAmmAgAACacCAAAJqAIAAAmpAgAACaoCAAAJqwIAAAmsAgAACa0CAAAJrgIAAAmvAgAACbACAAAJsQIAAAmyAgAACbMCAAAJtAIAAAm1AgAACbYCAAAJtwIAAAm4AgAACbkCAAAJugIAAAm7AgAACbwCAAAJvQIAAAm+AgAACb8CAAAJwAIAAAnBAgAACcICAAAJwwIAAAnEAgAACcUCAAAJxgIAAAnHAgAACcgCAAAJyQIAAAnKAgAACcsCAAAJzAIAAAnNAgAACc4CAAAJzwIAAAnQAgAACdECAAAJ0gIAAAnTAgAACdQCAAAJ1QIAAAnWAgAACdcCAAAJ2AIAAAnZAgAACdoCAAAJ2wIAAAncAgAACd0CAAAJ3gIAAAnfAgAACeACAAAJ4QIAAAniAgAADQIHxQAAAAABAAAAAAIAAAQKSW5rUG9pbnRWMQIAAAAJ4wIAAAnkAgAACeUCAAAJ5gIAAAnnAgAACegCAAAJ6QIAAAnqAgAACesCAAAJ7AIAAAntAgAACe4CAAAJ7wIAAAnwAgAACfECAAAJ8gIAAAnzAgAACfQCAAAJ9QIAAAn2AgAACfcCAAAJ+AIAAAn5AgAACfoCAAAJ+wIAAAn8AgAACf0CAAAJ/gIAAAn/AgAACQADAAAJAQMAAAkCAwAACQMDAAAJBAMAAAkFAwAACQYDAAAJBwMAAAkIAwAACQkDAAAJCgMAAAkLAwAACQwDAAAJDQMAAAkOAwAACQ8DAAAJEAMAAAkRAwAACRIDAAAJEwMAAAkUAwAACRUDAAAJFgMAAAkXAwAACRgDAAAJGQMAAAkaAwAACRsDAAAJHAMAAAkdAwAACR4DAAAJHwMAAAkgAwAACSEDAAAJIgMAAAkjAwAACSQDAAAJJQMAAAkmAwAACScDAAAJKAMAAAkpAwAACSoDAAAJKwMAAAksAwAACS0DAAAJLgMAAAkvAwAACTADAAAJMQMAAAkyAwAACTMDAAAJNAMAAAk1AwAACTYDAAAJNwMAAAk4AwAACTkDAAAJOgMAAAk7AwAACTwDAAAJPQMAAAk+AwAACT8DAAAJQAMAAAlBAwAACUIDAAAJQwMAAAlEAwAACUUDAAAJRgMAAAlHAwAACUgDAAAJSQMAAAlKAwAACUsDAAAJTAMAAAlNAwAACU4DAAAJTwMAAAlQAwAACVEDAAAJUgMAAAlTAwAACVQDAAAJVQMAAAlWAwAACVcDAAAJWAMAAAlZAwAACVoDAAAJWwMAAAlcAwAACV0DAAAJXgMAAAlfAwAACWADAAAJYQMAAAliAwAACWMDAAAJZAMAAAllAwAACWYDAAAJZwMAAAloAwAACWkDAAAJagMAAAlrAwAACWwDAAAJbQMAAAluAwAACW8DAAAJcAMAAAlxAwAACXIDAAAJcwMAAAl0AwAACXUDAAAJdgMAAAl3AwAACXgDAAAJeQMAAAl6AwAACXsDAAAJfAMAAAl9AwAACX4DAAAJfwMAAAmAAwAACYEDAAAJggMAAAmDAwAACYQDAAAJhQMAAAmGAwAACYcDAAAJiAMAAAmJAwAACYoDAAAJiwMAAAmMAwAACY0DAAAJjgMAAAmPAwAACZADAAAJkQMAAAmSAwAACZMDAAAJlAMAAAmVAwAACZYDAAAJlwMAAAmYAwAACZkDAAAJmgMAAAmbAwAACZwDAAAJnQMAAAmeAwAACZ8DAAAJoAMAAAmhAwAACaIDAAAJowMAAAmkAwAACaUDAAAJpgMAAAmnAwAACagDAAAJqQMAAAmqAwAACasDAAAJrAMAAAmtAwAACa4DAAAJrwMAAAmwAwAACbEDAAAJsgMAAAmzAwAACbQDAAAJtQMAAAm2AwAACbcDAAAJuAMAAAm5AwAACboDAAAJuwMAAAm8AwAACb0DAAAJvgMAAAm/AwAACcADAAAJwQMAAAnCAwAACcMDAAAJxAMAAAnFAwAACcYDAAAJxwMAAAnIAwAACckDAAAJygMAAAnLAwAACcwDAAAJzQMAAAnOAwAACc8DAAAJ0AMAAAnRAwAACdIDAAAJ0wMAAAnUAwAACdUDAAAJ1gMAAAnXAwAACdgDAAAJ2QMAAAnaAwAACdsDAAAJ3AMAAAndAwAACd4DAAAJ3wMAAAngAwAACeEDAAAJ4gMAAAnjAwAADf8HxwAAAAABAAAAgAAAAAQKSW5rUG9pbnRWMQIAAAAJ5AMAAAnlAwAACeYDAAAJ5wMAAAnoAwAACekDAAAJ6gMAAAnrAwAACewDAAAJ7QMAAAnuAwAACe8DAAAJ8AMAAAnxAwAACfIDAAAJ8wMAAAn0AwAACfUDAAAJ9gMAAAn3AwAACfgDAAAJ+QMAAAn6AwAACfsDAAAJ/AMAAAn9AwAACf4DAAAJ/wMAAAkABAAACQEEAAAJAgQAAAkDBAAACQQEAAAJBQQAAAkGBAAACQcEAAAJCAQAAAkJBAAACQoEAAAJCwQAAAkMBAAACQ0EAAAJDgQAAAkPBAAACRAEAAAJEQQAAAkSBAAACRMEAAAJFAQAAAkVBAAACRYEAAAJFwQAAAkYBAAACRkEAAAJGgQAAAkbBAAACRwEAAAJHQQAAAkeBAAACR8EAAAJIAQAAAkhBAAACSIEAAAJIwQAAAkkBAAACSUEAAAJJgQAAAknBAAACSgEAAAJKQQAAAkqBAAACSsEAAAJLAQAAAktBAAACS4EAAANNQfJAAAAAAEAAACAAAAABApJbmtQb2ludFYxAgAAAAkvBAAACTAEAAAJMQQAAAkyBAAACTMEAAAJNAQAAAk1BAAACTYEAAAJNwQAAAk4BAAACTkEAAAJOgQAAAk7BAAACTwEAAAJPQQAAAk+BAAACT8EAAAJQAQAAAlBBAAACUIEAAAJQwQAAAlEBAAACUUEAAAJRgQAAAlHBAAACUgEAAAJSQQAAAlKBAAACUsEAAAJTAQAAAlNBAAACU4EAAAJTwQAAAlQBAAACVEEAAAJUgQAAAlTBAAACVQEAAAJVQQAAAlWBAAACVcEAAAJWAQAAAlZBAAACVoEAAAJWwQAAAlcBAAACV0EAAAJXgQAAAlfBAAACWAEAAAJYQQAAAliBAAACWMEAAAJZAQAAAllBAAACWYEAAAJZwQAAAloBAAACWkEAAAJagQAAAlrBAAACWwEAAAJbQQAAAluBAAACW8EAAAJcAQAAAlxBAAACXIEAAAJcwQAAAl0BAAACXUEAAAJdgQAAAl3BAAACXgEAAAJeQQAAAl6BAAADTQHywAAAAABAAAAgAAAAAQKSW5rUG9pbnRWMQIAAAAJewQAAAl8BAAACX0EAAAJfgQAAAl/BAAACYAEAAAJgQQAAAmCBAAACYMEAAAJhAQAAAmFBAAACYYEAAAJhwQAAAmIBAAACYkEAAAJigQAAAmLBAAACYwEAAAJjQQAAAmOBAAACY8EAAAJkAQAAAmRBAAACZIEAAAJkwQAAAmUBAAACZUEAAAJlgQAAAmXBAAACZgEAAAJmQQAAAmaBAAACZsEAAAJnAQAAAmdBAAACZ4EAAAJnwQAAAmgBAAACaEEAAAJogQAAAmjBAAACaQEAAAJpQQAAAmmBAAACacEAAAJqAQAAAmpBAAACaoEAAAJqwQAAAmsBAAACa0EAAAJrgQAAAmvBAAACbAEAAAJsQQAAAmyBAAACbMEAAAJtAQAAAm1BAAACbYEAAAJtwQAAAm4BAAACbkEAAAJugQAAAm7BAAACbwEAAAJvQQAAAm+BAAACb8EAAAJwAQAAAnBBAAACcIEAAANOAfNAAAAAAEAAABAAAAABApJbmtQb2ludFYxAgAAAAnDBAAACcQEAAAJxQQAAAnGBAAACccEAAAJyAQAAAnJBAAACcoEAAAJywQAAAnMBAAACc0EAAAJzgQAAAnPBAAACdAEAAAJ0QQAAAnSBAAACdMEAAAJ1AQAAAnVBAAACdYEAAAJ1wQAAAnYBAAACdkEAAAJ2gQAAAnbBAAACdwEAAAJ3QQAAAneBAAACd8EAAAJ4AQAAAnhBAAACeIEAAAJ4wQAAAnkBAAACeUEAAAJ5gQAAAnnBAAACegEAAANGgfPAAAAAAEAAACAAAAABApJbmtQb2ludFYxAgAAAAnpBAAACeoEAAAJ6wQAAAnsBAAACe0EAAAJ7gQAAAnvBAAACfAEAAAJ8QQAAAnyBAAACfMEAAAJ9AQAAAn1BAAACfYEAAAJ9wQAAAn4BAAACfkEAAAJ+gQAAAn7BAAACfwEAAAJ/QQAAAn+BAAACf8EAAAJAAUAAAkBBQAACQIFAAAJAwUAAAkEBQAACQUFAAAJBgUAAAkHBQAACQgFAAAJCQUAAAkKBQAACQsFAAAJDAUAAAkNBQAACQ4FAAAJDwUAAAkQBQAACREFAAAJEgUAAAkTBQAACRQFAAAJFQUAAAkWBQAACRcFAAAJGAUAAAkZBQAACRoFAAAJGwUAAAkcBQAACR0FAAAJHgUAAAkfBQAACSAFAAAJIQUAAAkiBQAACSMFAAAJJAUAAAklBQAACSYFAAAJJwUAAAkoBQAACSkFAAAJKgUAAA0+B9EAAAAAAQAAAIAAAAAECklua1BvaW50VjECAAAACSsFAAAJLAUAAAktBQAACS4FAAAJLwUAAAkwBQAACTEFAAAJMgUAAAkzBQAACTQFAAAJNQUAAAk2BQAACTcFAAAJOAUAAAk5BQAACToFAAAJOwUAAAk8BQAACT0FAAAJPgUAAAk/BQAACUAFAAAJQQUAAAlCBQAACUMFAAAJRAUAAAlFBQAACUYFAAAJRwUAAAlIBQAACUkFAAAJSgUAAAlLBQAACUwFAAAJTQUAAAlOBQAACU8FAAAJUAUAAAlRBQAACVIFAAAJUwUAAAlUBQAACVUFAAAJVgUAAAlXBQAACVgFAAAJWQUAAAlaBQAACVsFAAAJXAUAAAldBQAACV4FAAAJXwUAAAlgBQAACWEFAAAJYgUAAAljBQAACWQFAAAJZQUAAAlmBQAACWcFAAAJaAUAAAlpBQAACWoFAAAJawUAAAlsBQAACW0FAAAJbgUAAAlvBQAACXAFAAAJcQUAAAlyBQAACXMFAAAJdAUAAAl1BQAACXYFAAAJdwUAAAl4BQAACXkFAAAJegUAAAl7BQAACXwFAAAJfQUAAAl+BQAACX8FAAAJgAUAAAmBBQAADSkH0wAAAAABAAAAQAAAAAQKSW5rUG9pbnRWMQIAAAAJggUAAAmDBQAACYQFAAAJhQUAAAmGBQAACYcFAAAJiAUAAAmJBQAACYoFAAAJiwUAAAmMBQAACY0FAAAJjgUAAAmPBQAACZAFAAAJkQUAAAmSBQAACZMFAAAJlAUAAAmVBQAACZYFAAAJlwUAAAmYBQAACZkFAAAJmgUAAAmbBQAACZwFAAAJnQUAAAmeBQAACZ8FAAAJoAUAAAmhBQAACaIFAAAJowUAAAmkBQAACaUFAAAJpgUAAAmnBQAACagFAAAJqQUAAAmqBQAACasFAAAJrAUAAA0VB9UAAAAAAQAAAAACAAAECklua1BvaW50VjECAAAACa0FAAAJrgUAAAmvBQAACbAFAAAJsQUAAAmyBQAACbMFAAAJtAUAAAm1BQAACbYFAAAJtwUAAAm4BQAACbkFAAAJugUAAAm7BQAACbwFAAAJvQUAAAm+BQAACb8FAAAJwAUAAAnBBQAACcIFAAAJwwUAAAnEBQAACcUFAAAJxgUAAAnHBQAACcgFAAAJyQUAAAnKBQAACcsFAAAJzAUAAAnNBQAACc4FAAAJzwUAAAnQBQAACdEFAAAJ0gUAAAnTBQAACdQFAAAJ1QUAAAnWBQAACdcFAAAJ2AUAAAnZBQAACdoFAAAJ2wUAAAncBQAACd0FAAAJ3gUAAAnfBQAACeAFAAAJ4QUAAAniBQAACeMFAAAJ5AUAAAnlBQAACeYFAAAJ5wUAAAnoBQAACekFAAAJ6gUAAAnrBQAACewFAAAJ7QUAAAnuBQAACe8FAAAJ8AUAAAnxBQAACfIFAAAJ8wUAAAn0BQAACfUFAAAJ9gUAAAn3BQAACfgFAAAJ+QUAAAn6BQAACfsFAAAJ/AUAAAn9BQAACf4FAAAJ/wUAAAkABgAACQEGAAAJAgYAAAkDBgAACQQGAAAJBQYAAAkGBgAACQcGAAAJCAYAAAkJBgAACQoGAAAJCwYAAAkMBgAACQ0GAAAJDgYAAAkPBgAACRAGAAAJEQYAAAkSBgAACRMGAAAJFAYAAAkVBgAACRYGAAAJFwYAAAkYBgAACRkGAAAJGgYAAAkbBgAACRwGAAAJHQYAAAkeBgAACR8GAAAJIAYAAAkhBgAACSIGAAAJIwYAAAkkBgAACSUGAAAJJgYAAAknBgAACSgGAAAJKQYAAAkqBgAACSsGAAAJLAYAAAktBgAACS4GAAAJLwYAAAkwBgAACTEGAAAJMgYAAAkzBgAACTQGAAAJNQYAAAk2BgAACTcGAAAJOAYAAAk5BgAACToGAAAJOwYAAAk8BgAACT0GAAAJPgYAAAk/BgAACUAGAAAJQQYAAAlCBgAACUMGAAAJRAYAAAlFBgAACUYGAAAJRwYAAAlIBgAACUkGAAAJSgYAAAlLBgAACUwGAAAJTQYAAAlOBgAACU8GAAAJUAYAAAlRBgAACVIGAAAJUwYAAAlUBgAACVUGAAAJVgYAAAlXBgAACVgGAAAJWQYAAAlaBgAACVsGAAAJXAYAAAldBgAACV4GAAAJXwYAAAlgBgAACWEGAAAJYgYAAAljBgAACWQGAAAJZQYAAAlmBgAACWcGAAAJaAYAAAlpBgAACWoGAAAJawYAAAlsBgAACW0GAAAJbgYAAAlvBgAACXAGAAAJcQYAAAlyBgAACXMGAAAJdAYAAAl1BgAACXYGAAAJdwYAAAl4BgAACXkGAAAJegYAAAl7BgAACXwGAAAJfQYAAAl+BgAACX8GAAAJgAYAAAmBBgAACYIGAAAJgwYAAAmEBgAACYUGAAAJhgYAAAmHBgAACYgGAAAJiQYAAAmKBgAACYsGAAAJjAYAAAmNBgAACY4GAAAJjwYAAAmQBgAACZEGAAAJkgYAAAmTBgAACZQGAAAJlQYAAAmWBgAACZcGAAAJmAYAAAmZBgAACZoGAAAJmwYAAAmcBgAACZ0GAAAJngYAAAmfBgAACaAGAAAJoQYAAAmiBgAACaMGAAAJpAYAAAmlBgAACaYGAAAJpwYAAAmoBgAACakGAAAJqgYAAAmrBgAACawGAAAJrQYAAAmuBgAACa8GAAAJsAYAAAmxBgAACbIGAAAJswYAAAm0BgAACbUGAAAJtgYAAAm3BgAACbgGAAAJuQYAAAm6BgAACbsGAAAJvAYAAAm9BgAACb4GAAAJvwYAAAnABgAACcEGAAAJwgYAAAnDBgAACcQGAAAJxQYAAAnGBgAACccGAAAJyAYAAAnJBgAACcoGAAAJywYAAAnMBgAACc0GAAAJzgYAAAnPBgAACdAGAAAJ0QYAAAnSBgAACdMGAAAJ1AYAAAnVBgAACdYGAAAJ1wYAAAnYBgAACdkGAAAJ2gYAAAnbBgAACdwGAAAJ3QYAAAneBgAACd8GAAAJ4AYAAAnhBgAACeIGAAAJ4wYAAAnkBgAACeUGAAAJ5gYAAAnnBgAACegGAAAJ6QYAAAnqBgAACesGAAAJ7AYAAAntBgAACe4GAAAJ7wYAAAnwBgAACfEGAAAJ8gYAAAnzBgAACfQGAAAJ9QYAAAn2BgAACfcGAAAJ+AYAAAn5BgAACfoGAAAJ+wYAAAn8BgAACf0GAAAJ/gYAAAn/BgAACQAHAAAJAQcAAAkCBwAACQMHAAAJBAcAAAkFBwAACQYHAAAJBwcAAAkIBwAACQkHAAAJCgcAAAkLBwAACQwHAAAJDQcAAAkOBwAACQ8HAAAJEAcAAAkRBwAACRIHAAAJEwcAAAkUBwAACRUHAAAJFgcAAAkXBwAACRgHAAAJGQcAAAkaBwAACRsHAAAJHAcAAAkdBwAACR4HAAAJHwcAAAkgBwAACSEHAAAJIgcAAAkjBwAACSQHAAAJJQcAAAkmBwAACScHAAAJKAcAAAkpBwAACSoHAAAJKwcAAAksBwAACS0HAAAJLgcAAAkvBwAACTAHAAAJMQcAAAkyBwAACTMHAAAJNAcAAAk1BwAACTYHAAAJNwcAAAk4BwAACTkHAAAJOgcAAAk7BwAACTwHAAAJPQcAAAk+BwAACT8HAAAJQAcAAAlBBwAACUIHAAAJQwcAAAlEBwAACUUHAAAJRgcAAAlHBwAACUgHAAAJSQcAAAlKBwAACUsHAAAJTAcAAAlNBwAACU4HAAAJTwcAAAlQBwAACVEHAAAJUgcAAAlTBwAACVQHAAAJVQcAAAlWBwAACVcHAAAJWAcAAAlZBwAACVoHAAAJWwcAAAlcBwAACV0HAAAJXgcAAAlfBwAACWAHAAAJYQcAAAliBwAACWMHAAAJZAcAAAllBwAACWYHAAAJZwcAAAloBwAACWkHAAAJagcAAAlrBwAACWwHAAAJbQcAAAluBwAACW8HAAAJcAcAAA08B9cAAAAAAQAAACAAAAAECklua1BvaW50VjECAAAACXEHAAAJcgcAAAlzBwAACXQHAAAJdQcAAAl2BwAACXcHAAAJeAcAAAl5BwAACXoHAAAJewcAAAl8BwAACX0HAAAJfgcAAAl/BwAACYAHAAAJgQcAAAmCBwAACYMHAAAJhAcAAAmFBwAACYYHAAAJhwcAAAmIBwAACYkHAAAJigcAAAmLBwAACYwHAAAJjQcAAAmOBwAACY8HAAAJkAcAAAfZAAAAAAEAAAAgAAAABApJbmtQb2ludFYxAgAAAAmRBwAACZIHAAAJkwcAAAmUBwAACZUHAAAJlgcAAAmXBwAACZgHAAAJmQcAAAmaBwAACZsHAAAJnAcAAAmdBwAACZ4HAAAJnwcAAAmgBwAACaEHAAAJogcAAAmjBwAACaQHAAAJpQcAAAmmBwAACacHAAAJqAcAAAmpBwAACaoHAAAJqwcAAA0FB9sAAAAAAQAAACAAAAAECklua1BvaW50VjECAAAACawHAAAJrQcAAAmuBwAACa8HAAAJsAcAAAmxBwAACbIHAAAJswcAAAm0BwAACbUHAAAJtgcAAAm3BwAACbgHAAAJuQcAAAm6BwAACbsHAAAJvAcAAAm9BwAACb4HAAAJvwcAAAnABwAACcEHAAANCgfdAAAAAAEAAAAAAgAABApJbmtQb2ludFYxAgAAAAnCBwAACcMHAAAJxAcAAAnFBwAACcYHAAAJxwcAAAnIBwAACckHAAAJygcAAAnLBwAACcwHAAAJzQcAAAnOBwAACc8HAAAJ0AcAAAnRBwAACdIHAAAJ0wcAAAnUBwAACdUHAAAJ1gcAAAnXBwAACdgHAAAJ2QcAAAnaBwAACdsHAAAJ3AcAAAndBwAACd4HAAAJ3wcAAAngBwAACeEHAAAJ4gcAAAnjBwAACeQHAAAJ5QcAAAnmBwAACecHAAAJ6AcAAAnpBwAACeoHAAAJ6wcAAAnsBwAACe0HAAAJ7gcAAAnvBwAACfAHAAAJ8QcAAAnyBwAACfMHAAAJ9AcAAAn1BwAACfYHAAAJ9wcAAAn4BwAACfkHAAAJ+gcAAAn7BwAACfwHAAAJ/QcAAAn+BwAACf8HAAAJAAgAAAkBCAAACQIIAAAJAwgAAAkECAAACQUIAAAJBggAAAkHCAAACQgIAAAJCQgAAAkKCAAACQsIAAAJDAgAAAkNCAAACQ4IAAAJDwgAAAkQCAAACREIAAAJEggAAAkTCAAACRQIAAAJFQgAAAkWCAAACRcIAAAJGAgAAAkZCAAACRoIAAAJGwgAAAkcCAAACR0IAAAJHggAAAkfCAAACSAIAAAJIQgAAAkiCAAACSMIAAAJJAgAAAklCAAACSYIAAAJJwgAAAkoCAAACSkIAAAJKggAAAkrCAAACSwIAAAJLQgAAAkuCAAACS8IAAAJMAgAAAkxCAAACTIIAAAJMwgAAAk0CAAACTUIAAAJNggAAAk3CAAACTgIAAAJOQgAAAk6CAAACTsIAAAJPAgAAAk9CAAACT4IAAAJPwgAAAlACAAACUEIAAAJQggAAAlDCAAACUQIAAAJRQgAAAlGCAAACUcIAAAJSAgAAAlJCAAACUoIAAAJSwgAAAlMCAAACU0IAAAJTggAAAlPCAAACVAIAAAJUQgAAAlSCAAACVMIAAAJVAgAAAlVCAAACVYIAAAJVwgAAAlYCAAACVkIAAAJWggAAAlbCAAACVwIAAAJXQgAAAleCAAACV8IAAAJYAgAAAlhCAAACWIIAAAJYwgAAAlkCAAACWUIAAAJZggAAAlnCAAACWgIAAAJaQgAAAlqCAAACWsIAAAJbAgAAAltCAAACW4IAAAJbwgAAAlwCAAACXEIAAAJcggAAAlzCAAACXQIAAAJdQgAAAl2CAAACXcIAAAJeAgAAAl5CAAACXoIAAAJewgAAAl8CAAACX0IAAAJfggAAAl/CAAACYAIAAAJgQgAAAmCCAAACYMIAAAJhAgAAAmFCAAACYYIAAAJhwgAAAmICAAACYkIAAAJiggAAAmLCAAACYwIAAAJjQgAAAmOCAAACY8IAAAJkAgAAAmRCAAACZIIAAAJkwgAAAmUCAAACZUIAAAJlggAAAmXCAAACZgIAAAJmQgAAAmaCAAACZsIAAAJnAgAAAmdCAAACZ4IAAAJnwgAAAmgCAAACaEIAAAJoggAAAmjCAAACaQIAAAJpQgAAAmmCAAACacIAAAJqAgAAAmpCAAACaoIAAAJqwgAAAmsCAAACa0IAAAJrggAAAmvCAAACbAIAAAJsQgAAAmyCAAACbMIAAAJtAgAAAm1CAAACbYIAAAJtwgAAAm4CAAACbkIAAAJuggAAAm7CAAACbwIAAAJvQgAAAm+CAAACb8IAAAJwAgAAAnBCAAACcIIAAAJwwgAAAnECAAACcUIAAAJxggAAAnHCAAACcgIAAAJyQgAAAnKCAAACcsIAAAJzAgAAAnNCAAACc4IAAAJzwgAAAnQCAAACdEIAAAJ0ggAAAnTCAAACdQIAAAJ1QgAAAnWCAAACdcIAAAJ2AgAAAnZCAAACdoIAAAJ2wgAAAncCAAACd0IAAAJ3ggAAAnfCAAACeAIAAAJ4QgAAAniCAAACeMIAAAJ5AgAAAnlCAAACeYIAAAJ5wgAAAnoCAAACekIAAAJ6ggAAAnrCAAACewIAAAJ7QgAAAnuCAAACe8IAAAJ8AgAAAnxCAAACfIIAAAJ8wgAAAn0CAAACfUIAAAJ9ggAAAn3CAAACfgIAAAJ+QgAAAn6CAAACfsIAAAJ/AgAAAn9CAAACf4IAAAJ/wgAAAkACQAADcEH3wAAAAABAAAAIAAAAAQKSW5rUG9pbnRWMQIAAAAJAQkAAAkCCQAACQMJAAAJBAkAAAkFCQAACQYJAAAJBwkAAAkICQAACQkJAAAJCgkAAAkLCQAACQwJAAAJDQkAAAkOCQAACQ8JAAAJEAkAAAkRCQAACRIJAAAJEwkAAAkUCQAADQwH4QAAAAABAAAAAAEAAAQKSW5rUG9pbnRWMQIAAAAJFQkAAAkWCQAACRcJAAAJGAkAAAkZCQAACRoJAAAJGwkAAAkcCQAACR0JAAAJHgkAAAkfCQAACSAJAAAJIQkAAAkiCQAACSMJAAAJJAkAAAklCQAACSYJAAAJJwkAAAkoCQAACSkJAAAJKgkAAAkrCQAACSwJAAAJLQkAAAkuCQAACS8JAAAJMAkAAAkxCQAACTIJAAAJMwkAAAk0CQAACTUJAAAJNgkAAAk3CQAACTgJAAAJOQkAAAk6CQAACTsJAAAJPAkAAAk9CQAACT4JAAAJPwkAAAlACQAACUEJAAAJQgkAAAlDCQAACUQJAAAJRQkAAAlGCQAACUcJAAAJSAkAAAlJCQAACUoJAAAJSwkAAAlMCQAACU0JAAAJTgkAAAlPCQAACVAJAAAJUQkAAAlSCQAACVMJAAAJVAkAAAlVCQAACVYJAAAJVwkAAAlYCQAACVkJAAAJWgkAAAlbCQAACVwJAAAJXQkAAAleCQAACV8JAAAJYAkAAAlhCQAACWIJAAAJYwkAAAlkCQAACWUJAAAJZgkAAAlnCQAACWgJAAAJaQkAAAlqCQAACWsJAAAJbAkAAAltCQAACW4JAAAJbwkAAAlwCQAACXEJAAAJcgkAAAlzCQAACXQJAAAJdQkAAAl2CQAACXcJAAAJeAkAAAl5CQAACXoJAAAJewkAAAl8CQAACX0JAAAJfgkAAAl/CQAACYAJAAAJgQkAAAmCCQAACYMJAAAJhAkAAAmFCQAACYYJAAAJhwkAAAmICQAACYkJAAAJigkAAAmLCQAACYwJAAAJjQkAAAmOCQAACY8JAAAJkAkAAAmRCQAACZIJAAAJkwkAAAmUCQAACZUJAAAJlgkAAAmXCQAACZgJAAAJmQkAAAmaCQAACZsJAAAJnAkAAAmdCQAACZ4JAAAJnwkAAAmgCQAACaEJAAAJogkAAAmjCQAACaQJAAAJpQkAAA1vB+MAAAAAAQAAAIAAAAAECklua1BvaW50VjECAAAACaYJAAAJpwkAAAmoCQAACakJAAAJqgkAAAmrCQAACawJAAAJrQkAAAmuCQAACa8JAAAJsAkAAAmxCQAACbIJAAAJswkAAAm0CQAACbUJAAAJtgkAAAm3CQAACbgJAAAJuQkAAAm6CQAACbsJAAAJvAkAAAm9CQAACb4JAAAJvwkAAAnACQAACcEJAAAJwgkAAAnDCQAACcQJAAAJxQkAAAnGCQAACccJAAAJyAkAAAnJCQAACcoJAAAJywkAAAnMCQAACc0JAAAJzgkAAAnPCQAACdAJAAAJ0QkAAAnSCQAACdMJAAAJ1AkAAAnVCQAACdYJAAAJ1wkAAAnYCQAACdkJAAAJ2gkAAAnbCQAACdwJAAAJ3QkAAAneCQAACd8JAAAJ4AkAAAnhCQAACeIJAAAJ4wkAAAnkCQAACeUJAAAJ5gkAAAnnCQAACegJAAAJ6QkAAAnqCQAACesJAAAJ7AkAAAntCQAACe4JAAAJ7wkAAAnwCQAACfEJAAAJ8gkAAAnzCQAACfQJAAAJ9QkAAAn2CQAACfcJAAAJ+AkAAAn5CQAACfoJAAAJ+wkAAAn8CQAACf0JAAAJ/gkAAAn/CQAACQAKAAAJAQoAAAkCCgAACQMKAAAJBAoAAAkFCgAACQYKAAAJBwoAAAkICgAACQkKAAAJCgoAAAkLCgAACQwKAAAJDQoAAAkOCgAACQ8KAAAJEAoAAAkRCgAACRIKAAAJEwoAAAkUCgAACRUKAAAJFgoAAA0PB+UAAAAAAQAAAAABAAAECklua1BvaW50VjECAAAACRcKAAAJGAoAAAkZCgAACRoKAAAJGwoAAAkcCgAACR0KAAAJHgoAAAkfCgAACSAKAAAJIQoAAAkiCgAACSMKAAAJJAoAAAklCgAACSYKAAAJJwoAAAkoCgAACSkKAAAJKgoAAAkrCgAACSwKAAAJLQoAAAkuCgAACS8KAAAJMAoAAAkxCgAACTIKAAAJMwoAAAk0CgAACTUKAAAJNgoAAAk3CgAACTgKAAAJOQoAAAk6CgAACTsKAAAJPAoAAAk9CgAACT4KAAAJPwoAAAlACgAACUEKAAAJQgoAAAlDCgAACUQKAAAJRQoAAAlGCgAACUcKAAAJSAoAAAlJCgAACUoKAAAJSwoAAAlMCgAACU0KAAAJTgoAAAlPCgAACVAKAAAJUQoAAAlSCgAACVMKAAAJVAoAAAlVCgAACVYKAAAJVwoAAAlYCgAACVkKAAAJWgoAAAlbCgAACVwKAAAJXQoAAAleCgAACV8KAAAJYAoAAAlhCgAACWIKAAAJYwoAAAlkCgAACWUKAAAJZgoAAAlnCgAACWgKAAAJaQoAAAlqCgAACWsKAAAJbAoAAAltCgAACW4KAAAJbwoAAAlwCgAACXEKAAAJcgoAAAlzCgAACXQKAAAJdQoAAAl2CgAACXcKAAAJeAoAAAl5CgAACXoKAAAJewoAAAl8CgAACX0KAAAJfgoAAAl/CgAACYAKAAAJgQoAAAmCCgAACYMKAAAJhAoAAAmFCgAACYYKAAAJhwoAAAmICgAACYkKAAAJigoAAAmLCgAACYwKAAAJjQoAAAmOCgAACY8KAAAJkAoAAAmRCgAACZIKAAAJkwoAAAmUCgAACZUKAAAJlgoAAAmXCgAACZgKAAAJmQoAAAmaCgAACZsKAAAJnAoAAAmdCgAACZ4KAAAJnwoAAAmgCgAACaEKAAAJogoAAAmjCgAACaQKAAAJpQoAAAmmCgAACacKAAAJqAoAAAmpCgAACaoKAAAJqwoAAAmsCgAACa0KAAAJrgoAAAmvCgAACbAKAAAJsQoAAAmyCgAACbMKAAAJtAoAAAm1CgAACbYKAAAJtwoAAAm4CgAACbkKAAAJugoAAAm7CgAACbwKAAAJvQoAAAm+CgAACb8KAAAJwAoAAAnBCgAACcIKAAAJwwoAAAnECgAACcUKAAAJxgoAAAnHCgAACcgKAAAJyQoAAAnKCgAACcsKAAAJzAoAAAnNCgAACc4KAAAJzwoAAAnQCgAACdEKAAAJ0goAAAnTCgAACdQKAAAJ1QoAAAnWCgAACdcKAAAJ2AoAAAnZCgAACdoKAAAJ2woAAAncCgAACd0KAAAJ3goAAAnfCgAACeAKAAAJ4QoAAAniCgAACeMKAAAJ5AoAAAnlCgAACeYKAAAJ5woAAAnoCgAACekKAAAJ6goAAAnrCgAACewKAAAJ7QoAAAnuCgAACe8KAAAJ8AoAAAnxCgAACfIKAAAJ8woAAAn0CgAACfUKAAAJ9goAAAn3CgAACfgKAAAJ+QoAAAn6CgAACfsKAAAJ/AoAAAn9CgAACf4KAAAJ/woAAAkACwAACQELAAAJAgsAAAkDCwAACQQLAAAJBQsAAAkGCwAACQcLAAAJCAsAAAkJCwAACQoLAAAJCwsAAAkMCwAACQ0LAAAJDgsAAA0IB+cAAAAAAQAAAAABAAAECklua1BvaW50VjECAAAACQ8LAAAJEAsAAAkRCwAACRILAAAJEwsAAAkUCwAACRULAAAJFgsAAAkXCwAACRgLAAAJGQsAAAkaCwAACRsLAAAJHAsAAAkdCwAACR4LAAAJHwsAAAkgCwAACSELAAAJIgsAAAkjCwAACSQLAAAJJQsAAAkmCwAACScLAAAJKAsAAAkpCwAACSoLAAAJKwsAAAksCwAACS0LAAAJLgsAAAkvCwAACTALAAAJMQsAAAkyCwAACTMLAAAJNAsAAAk1CwAACTYLAAAJNwsAAAk4CwAACTkLAAAJOgsAAAk7CwAACTwLAAAJPQsAAAk+CwAACT8LAAAJQAsAAAlBCwAACUILAAAJQwsAAAlECwAACUULAAAJRgsAAAlHCwAACUgLAAAJSQsAAAlKCwAACUsLAAAJTAsAAAlNCwAACU4LAAAJTwsAAAlQCwAACVELAAAJUgsAAAlTCwAACVQLAAAJVQsAAAlWCwAACVcLAAAJWAsAAAlZCwAACVoLAAAJWwsAAAlcCwAACV0LAAAJXgsAAAlfCwAACWALAAAJYQsAAAliCwAACWMLAAAJZAsAAAllCwAACWYLAAAJZwsAAAloCwAACWkLAAAJagsAAAlrCwAACWwLAAAJbQsAAAluCwAACW8LAAAJcAsAAAlxCwAACXILAAAJcwsAAAl0CwAACXULAAAJdgsAAAl3CwAACXgLAAAJeQsAAAl6CwAACXsLAAAJfAsAAAl9CwAACX4LAAAJfwsAAAmACwAACYELAAAJggsAAAmDCwAACYQLAAAJhQsAAAmGCwAACYcLAAAJiAsAAAmJCwAACYoLAAAJiwsAAAmMCwAACY0LAAAJjgsAAAmPCwAACZALAAAJkQsAAAmSCwAACZMLAAAJlAsAAAmVCwAACZYLAAAJlwsAAAmYCwAACZkLAAAJmgsAAAmbCwAACZwLAAAJnQsAAAmeCwAACZ8LAAAJoAsAAAmhCwAACaILAAAJowsAAAmkCwAACaULAAANaQfpAAAAAAEAAACAAAAABApJbmtQb2ludFYxAgAAAAmmCwAACacLAAAJqAsAAAmpCwAACaoLAAAJqwsAAAmsCwAACa0LAAAJrgsAAAmvCwAACbALAAAJsQsAAAmyCwAACbMLAAAJtAsAAAm1CwAACbYLAAAJtwsAAAm4CwAACbkLAAAJugsAAAm7CwAACbwLAAAJvQsAAAm+CwAACb8LAAAJwAsAAAnBCwAACcILAAAJwwsAAAnECwAACcULAAAJxgsAAAnHCwAACcgLAAAJyQsAAAnKCwAACcsLAAAJzAsAAAnNCwAACc4LAAAJzwsAAAnQCwAACdELAAAJ0gsAAAnTCwAACdQLAAAJ1QsAAAnWCwAACdcLAAAJ2AsAAAnZCwAACdoLAAAJ2wsAAAncCwAACd0LAAAJ3gsAAAnfCwAACeALAAAJ4QsAAAniCwAACeMLAAAJ5AsAAAnlCwAACeYLAAAJ5wsAAAnoCwAACekLAAAJ6gsAAAnrCwAACewLAAAJ7QsAAAnuCwAACe8LAAAJ8AsAAAnxCwAACfILAAAJ8wsAAAn0CwAACfULAAAJ9gsAAAn3CwAACfgLAAAJ+QsAAAn6CwAADSsH6wAAAAABAAAAgAAAAAQKSW5rUG9pbnRWMQIAAAAJ+wsAAAn8CwAACf0LAAAJ/gsAAAn/CwAACQAMAAAJAQwAAAkCDAAACQMMAAAJBAwAAAkFDAAACQYMAAAJBwwAAAkIDAAACQkMAAAJCgwAAAkLDAAACQwMAAAJDQwAAAkODAAACQ8MAAAJEAwAAAkRDAAACRIMAAAJEwwAAAkUDAAACRUMAAAJFgwAAAkXDAAACRgMAAAJGQwAAAkaDAAACRsMAAAJHAwAAAkdDAAACR4MAAAJHwwAAAkgDAAACSEMAAAJIgwAAAkjDAAACSQMAAAJJQwAAAkmDAAACScMAAAJKAwAAAkpDAAACSoMAAAJKwwAAAksDAAACS0MAAAJLgwAAAkvDAAACTAMAAAJMQwAAAkyDAAACTMMAAAJNAwAAAk1DAAACTYMAAAJNwwAAAk4DAAACTkMAAAJOgwAAAk7DAAACTwMAAAJPQwAAAk+DAAACT8MAAAJQAwAAAlBDAAACUIMAAAJQwwAAAlEDAAACUUMAAAJRgwAAAlHDAAACUgMAAAJSQwAAAlKDAAACUsMAAAJTAwAAAlNDAAACU4MAAANLAftAAAAAAEAAAAgAAAABApJbmtQb2ludFYxAgAAAAlPDAAACVAMAAAJUQwAAAlSDAAACVMMAAAJVAwAAAlVDAAACVYMAAAJVwwAAAlYDAAACVkMAAAJWgwAAAlbDAAACVwMAAAJXQwAAAleDAAACV8MAAAJYAwAAAlhDAAACWIMAAAJYwwAAAlkDAAACWUMAAAJZgwAAAlnDAAACWgMAAAJaQwAAAlqDAAACWsMAAAJbAwAAA0CB+8AAAAAAQAAAEAAAAAECklua1BvaW50VjECAAAACW0MAAAJbgwAAAlvDAAACXAMAAAJcQwAAAlyDAAACXMMAAAJdAwAAAl1DAAACXYMAAAJdwwAAAl4DAAACXkMAAAJegwAAAl7DAAACXwMAAAJfQwAAAl+DAAACX8MAAAJgAwAAAmBDAAACYIMAAAJgwwAAAmEDAAACYUMAAAJhgwAAAmHDAAACYgMAAAJiQwAAAmKDAAACYsMAAAJjAwAAAmNDAAACY4MAAAJjwwAAAmQDAAACZEMAAAJkgwAAAmTDAAACZQMAAAJlQwAAAmWDAAADRYH8QAAAAABAAAACAAAAAQKSW5rUG9pbnRWMQIAAAAJlwwAAAmYDAAACZkMAAAJmgwAAAmbDAAACZwMAAANAgfzAAAAAAEAAAAAAQAABApJbmtQb2ludFYxAgAAAAmdDAAACZ4MAAAJnwwAAAmgDAAACaEMAAAJogwAAAmjDAAACaQMAAAJpQwAAAmmDAAACacMAAAJqAwAAAmpDAAACaoMAAAJqwwAAAmsDAAACa0MAAAJrgwAAAmvDAAACbAMAAAJsQwAAAmyDAAACbMMAAAJtAwAAAm1DAAACbYMAAAJtwwAAAm4DAAACbkMAAAJugwAAAm7DAAACbwMAAAJvQwAAAm+DAAACb8MAAAJwAwAAAnBDAAACcIMAAAJwwwAAAnEDAAACcUMAAAJxgwAAAnHDAAACcgMAAAJyQwAAAnKDAAACcsMAAAJzAwAAAnNDAAACc4MAAAJzwwAAAnQDAAACdEMAAAJ0gwAAAnTDAAACdQMAAAJ1QwAAAnWDAAACdcMAAAJ2AwAAAnZDAAACdoMAAAJ2wwAAAncDAAACd0MAAAJ3gwAAAnfDAAACeAMAAAJ4QwAAAniDAAACeMMAAAJ5AwAAAnlDAAACeYMAAAJ5wwAAAnoDAAACekMAAAJ6gwAAAnrDAAACewMAAAJ7QwAAAnuDAAACe8MAAAJ8AwAAAnxDAAACfIMAAAJ8wwAAAn0DAAACfUMAAAJ9gwAAAn3DAAACfgMAAAJ+QwAAAn6DAAACfsMAAAJ/AwAAAn9DAAACf4MAAAJ/wwAAAkADQAACQENAAAJAg0AAAkDDQAACQQNAAAJBQ0AAAkGDQAACQcNAAAJCA0AAAkJDQAACQoNAAAJCw0AAAkMDQAACQ0NAAAJDg0AAAkPDQAACRANAAAJEQ0AAAkSDQAACRMNAAAJFA0AAAkVDQAACRYNAAAJFw0AAAkYDQAACRkNAAAJGg0AAAkbDQAACRwNAAAJHQ0AAAkeDQAACR8NAAAJIA0AAAkhDQAACSINAAAJIw0AAAkkDQAACSUNAAAJJg0AAAknDQAACSgNAAAJKQ0AAAkqDQAACSsNAAANcQf1AAAAAAEAAAAgAAAABApJbmtQb2ludFYxAgAAAAksDQAACS0NAAAJLg0AAAkvDQAACTANAAAJMQ0AAAkyDQAACTMNAAAJNA0AAAk1DQAACTYNAAAJNw0AAAk4DQAACTkNAAAJOg0AAAk7DQAACTwNAAAJPQ0AAAk+DQAADQ0H9wAAAAABAAAAQAAAAAQKSW5rUG9pbnRWMQIAAAAJPw0AAAlADQAACUENAAAJQg0AAAlDDQAACUQNAAAJRQ0AAAlGDQAACUcNAAAJSA0AAAlJDQAACUoNAAAJSw0AAAlMDQAACU0NAAAJTg0AAAlPDQAACVANAAAJUQ0AAAlSDQAACVMNAAAJVA0AAAlVDQAACVYNAAAJVw0AAAlYDQAACVkNAAAJWg0AAAlbDQAACVwNAAAJXQ0AAAleDQAACV8NAAAJYA0AAAlhDQAACWINAAAJYw0AAAlkDQAACWUNAAAJZg0AAAlnDQAACWgNAAAJaQ0AAA0VB/kAAAAAAQAAAEAAAAAECklua1BvaW50VjECAAAACWoNAAAJaw0AAAlsDQAACW0NAAAJbg0AAAlvDQAACXANAAAJcQ0AAAlyDQAACXMNAAAJdA0AAAl1DQAACXYNAAAJdw0AAAl4DQAACXkNAAAJeg0AAAl7DQAACXwNAAAJfQ0AAAl+DQAACX8NAAAJgA0AAAmBDQAACYINAAAJgw0AAAmEDQAACYUNAAAJhg0AAAmHDQAACYgNAAAJiQ0AAAmKDQAACYsNAAAJjA0AAAmNDQAACY4NAAAJjw0AAAmQDQAACZENAAAJkg0AAAmTDQAACZQNAAAJlQ0AAA0UB/sAAAAAAQAAACAAAAAECklua1BvaW50VjECAAAACZYNAAAJlw0AAAmYDQAACZkNAAAJmg0AAAmbDQAACZwNAAAJnQ0AAAmeDQAACZ8NAAAJoA0AAAmhDQAACaINAAAJow0AAAmkDQAACaUNAAAJpg0AAAmnDQAACagNAAAJqQ0AAAmqDQAACasNAAAJrA0AAAmtDQAACa4NAAANBwf9AAAAAAEAAAAgAAAABApJbmtQb2ludFYxAgAAAAmvDQAACbANAAAJsQ0AAAmyDQAACbMNAAAJtA0AAAm1DQAACbYNAAAJtw0AAAm4DQAACbkNAAAJug0AAAm7DQAACbwNAAAJvQ0AAAm+DQAACb8NAAAJwA0AAAnBDQAACcINAAAJww0AAAnEDQAACcUNAAAJxg0AAAnHDQAADQcH/wAAAAABAAAAEAAAAAQKSW5rUG9pbnRWMQIAAAAJyA0AAAnJDQAACcoNAAAJyw0AAAnMDQAACc0NAAAJzg0AAAnPDQAACdANAAAJ0Q0AAAnSDQAACdMNAAAJ1A0AAAnVDQAACdYNAAAJ1w0AAAcBAQAAAAEAAABAAAAABApJbmtQb2ludFYxAgAAAAnYDQAACdkNAAAJ2g0AAAnbDQAACdwNAAAJ3Q0AAAneDQAACd8NAAAJ4A0AAAnhDQAACeINAAAJ4w0AAAnkDQAACeUNAAAJ5g0AAAnnDQAACegNAAAJ6Q0AAAnqDQAACesNAAAJ7A0AAAntDQAACe4NAAAJ7w0AAAnwDQAACfENAAAJ8g0AAAnzDQAACfQNAAAJ9Q0AAAn2DQAACfcNAAAJ+A0AAAn5DQAACfoNAAAJ+w0AAAn8DQAACf0NAAAJ/g0AAAn/DQAACQAOAAAJAQ4AAAkCDgAACQMOAAAJBA4AAAkFDgAACQYOAAAJBw4AAAkIDgAACQkOAAANDgcDAQAAAAEAAABAAAAABApJbmtQb2ludFYxAgAAAAkKDgAACQsOAAAJDA4AAAkNDgAACQ4OAAAJDw4AAAkQDgAACREOAAAJEg4AAAkTDgAACRQOAAAJFQ4AAAkWDgAACRcOAAAJGA4AAAkZDgAACRoOAAAJGw4AAAkcDgAACR0OAAAJHg4AAAkfDgAACSAOAAAJIQ4AAAkiDgAACSMOAAAJJA4AAAklDgAACSYOAAAJJw4AAAkoDgAACSkOAAAJKg4AAAkrDgAACSwOAAAJLQ4AAAkuDgAACS8OAAAJMA4AAAkxDgAADRgHBQEAAAABAAAAQAAAAAQKSW5rUG9pbnRWMQIAAAAJMg4AAAkzDgAACTQOAAAJNQ4AAAk2DgAACTcOAAAJOA4AAAk5DgAACToOAAAJOw4AAAk8DgAACT0OAAAJPg4AAAk/DgAACUAOAAAJQQ4AAAlCDgAACUMOAAAJRA4AAAlFDgAACUYOAAAJRw4AAAlIDgAACUkOAAAJSg4AAAlLDgAACUwOAAAJTQ4AAAlODgAACU8OAAAJUA4AAAlRDgAACVIOAAAJUw4AAAlUDgAACVUOAAAJVg4AAAlXDgAACVgOAAAJWQ4AAAlaDgAACVsOAAAJXA4AAAldDgAACV4OAAAJXw4AAAlgDgAACWEOAAAJYg4AAAljDgAACWQOAAAJZQ4AAAlmDgAACWcOAAAJaA4AAAlpDgAACWoOAAANBwUGAQAACklua1BvaW50VjEEAAAAAVgBWQ5QcmVzc3VyZUZhY3RvcglUaW1lU3RhbXAAAAAABgYLEAIAAAAy1BkcrS3FP4pNH7vRKMQ/AAA2PgAAAAAAAAAAAQcBAAAGAQAASefZa04UxT9KuHt6UPrDPwAAeT4gAAAAAAAAAAEIAQAABgEAAFeMs5sVBcU/ah8LRZDywz8AAIQ+IAAAAAAAAAABCQEAAAYBAABlMY3L3PXEP4qGmg/Q6sM/AICJPiAAAAAAAAAAAQoBAAAGAQAAamiA28nwxD+q7SnaD+PDPwAAlz4gAAAAAAAAAAELAQAABgEAAHCfc+u268Q/6rtIb4/Twz8AAJw+IAAAAAAAAAABDAEAAAYBAAB21mb7o+bEPyqKZwQPxMM/AICkPiAAAAAAAAAAAQ0BAAAGAQAAeQ1aC5HhxD+KvxVkzqzDPwAAqD4vAAAAAAAAAAEOAQAABgEAAH5ETRt+3MQ/6vTDw42Vwz8AgKo+LwAAAAAAAAABDwEAAAYBAACDe0Ara9fEPyrD4lgNhsM/AICrPj8AAAAAAAAAARABAAAGAQAAiLIzO1jSxD+K+JC4zG7DPwAArT4/AAAAAAAAAAERAQAABgEAAI3pJktFzcQ/ysavTUxfwz8AgK0+PwAAAAAAAAABEgEAAAYBAACSIBpbMsjEPwqVzuLLT8M/AICtPk4AAAAAAAAAARMBAAAGAQAAkiAaWzLIxD9KY+13S0DDPwAArj5OAAAAAAAAAAEUAQAABgEAAJIgGlsyyMQ/SmPtd0tAwz8AAK4+TgAAAAAAAAABFQEAAAYBAACSIBpbMsjEPwqVzuLLT8M/AACuPk4AAAAAAAAAARYBAAAGAQAAkiAaWzLIxD9qkQHujHbDPwAAsT5eAAAAAAAAAAEXAQAABgEAAI3pJktFzcQ/aliGmY60wz8AgLI+bgAAAAAAAAABGAEAAAYBAACIsjM7WNLEPwrqXOXQCcQ/AAC3Pm4AAAAAAAAAARkBAAAGAQAAfkRNG37cxD8GeGY81IXEPwCAuD6NAAAAAAAAAAEaAQAABgEAAHbWZvuj5sQ/xjdR/lcRxT8AgLg+jQAAAAAAAAABGwEAAAYBAABlMY3L3PXEP0IpHStcrMU/AAC4Po0AAAAAAAAAARwBAAAGAQAAV4yzmxUFxT/CGulXYEfGPwAAuj6dAAAAAAAAAAEdAQAABgEAAEnn2WtOFMU/Pgy1hGTixj8AALs+nQAAAAAAAAABHgEAAAYBAABAefNLdB7FP779gLFofcc/AIC7Pp0AAAAAAAAAAR8BAAAGAQAANgsNLJooxT9eVtyorBDIPwAAvD6sAAAAAAAAAAEgAQAABgEAACydJgzAMsU/+q43oPCjyD8AAL0+rAAAAAAAAAABIQEAAAYBAAAiL0Ds5TzFP3qgA830Psk/AIC9PrwAAAAAAAAAASIBAAAGAQAAH/hM3PhBxT86YO6OeMrJPwAAvz68AAAAAAAAAAEjAQAABgEAABrBWcwLR8U/FodoGzxOyj8AgL8+ywAAAAAAAAABJAEAAAYBAAAawVnMC0fFPzZ8AT1/wso/AADBPssAAAAAAAAAASUBAAAGAQAAGsFZzAtHxT9ScZpewjbLPwCAwT7bAAAAAAAAAAEmAQAABgEAAB/4TNz4QcU/tjRSFYWbyz8AgME+2wAAAAAAAAABJwEAAAYBAAAf+Ezc+EHFP/KQegEICMw/AADCPusAAAAAAAAAASgBAAAGAQAAIi9A7OU8xT9uu8GCCmXMPwAAwj7rAAAAAAAAAAEpAQAABgEAACdmM/zSN8U/Ek2Yzky6zD8AAMI++gAAAAAAAAABKgEAAAYBAAAsnSYMwDLFP+6sja8OAM0/AAC5PvoAAAAAAAAAASsBAAAGAQAAMtQZHK0txT8O26ElUDbNPwAAtT4KAQAAAAAAAAEsAQAABgEAADLUGRytLcU/TnBFZtFkzT8AADU+CgEAAAAAAAABLQEAAAYBAAAsnSYMwDLFP4oF6aZSk80/AADIPTkBAAAAAAAAAS4BAAAGAQAAJ2Yz/NI3xT8Oaat8U7LNPwAAWD05AQAAAAAAAAEvAQAABgEAAGFe9AgE7sM/Sg0KfVW0xD8AAP49AAAAAAAAAAABMAEAAAYBAABpzNoo3uPDP2Z0mUeVrMQ/AAAuPhAAAAAAAAAAATEBAAAGAQAAbwPOOMvewz9mdJlHlazEPwAAOD4QAAAAAAAAAAEyAQAABgEAAGaV5xjx6MM/ZnSZR5WsxD8AAEA+EAAAAAAAAAABMwEAAAYBAABmlecY8ejDP2Z0mUeVrMQ/AAAyPhAAAAAAAAAAATQBAAAGAQAAZpXnGPHowz9mdJlHlazEPwAAKj4QAAAAAAAAAAE1AQAABgEAAGaV5xjx6MM/htsoEtWkxD8AACU+LwAAAAAAAAABNgEAAAYBAAA6plqJmxbEP8obPlBRGcQ/AAArPgAAAAAAAAAAATcBAAAGAQAAQN1NmYgRxD/KGz5QURnEPwAAaj4PAAAAAAAAAAE4AQAABgEAAEDdTZmIEcQ/6oLNGpERxD8AAHk+DwAAAAAAAAABOQEAAAYBAABFFEGpdQzEP+qCzRqREcQ/AICBPg8AAAAAAAAAAToBAAAGAQAARRRBqXUMxD/qgs0akRHEPwCAlz4PAAAAAAAAAAE7AQAABgEAAEUUQal1DMQ/6oLNGpERxD8AgKA+DwAAAAAAAAABPAEAAAYBAABISzS5YgfEP8obPlBRGcQ/AACxPh8AAAAAAAAAAT0BAAAGAQAATYInyU8CxD+KTR+70SjEPwAAuD4fAAAAAAAAAAE+AQAABgEAAFK5Gtk8/cM/BrHhkNJHxD8AAL4+HwAAAAAAAAABPwEAAAYBAABcJwH5FvPDP0ZGhdFTdsQ/AIDAPi8AAAAAAAAAAUABAAAGAQAAZpXnGPHowz8GP+vn1cPEPwCAwD4vAAAAAAAAAAFBAQAABgEAAHU6wUi42cM/hmkyadggxT8AAMA+LwAAAAAAAAABQgEAAAYBAACIFo6IbMXDP6Jey4oblcU/AADBPk4AAAAAAAAAAUMBAAAGAQAAnPJayCCxwz/CU2SsXgnGPwCAwT5OAAAAAAAAAAFEAQAABgEAAK3OJwjVnMM/4kj9zaF9xj8AAMM+TgAAAAAAAAABRQEAAAYBAADG4edXdoPDP+LWBiWl+cY/AIDDPk4AAAAAAAAAAUYBAAAGAQAA4iubtwRlwz/+y59G6G3HPwCAwj5eAAAAAAAAAAFHAQAABgEAAAB2TheTRsM/HsE4aCvixz8AAMI+XgAAAAAAAAABSAEAAAYBAAAcwAF3ISjDPz620YluVsg/AADCPm0AAAAAAAAAAUkBAAAGAQAAP0Go5pwEwz9aq2qrscrIPwAAwj5tAAAAAAAAAAFKAQAABgEAAFuLW0Yr5sI/mgeTlzQ3yT8AAMM+fQAAAAAAAAABSwEAAAYBAABznhuWzMzCPxoy2hg3lMk/AIDDPn0AAAAAAAAAAUwBAAAGAQAAjbHb5W2zwj/2kc/5+NnJPwCAwz6MAAAAAAAAAAFNAQAABgEAAJ6NqCUin8I/9lhUpfoXyj8AAMQ+jAAAAAAAAAABTgEAAAYBAACuMoJV6Y/CP1ZVh7C7Pso/AADIPpwAAAAAAAAAAU8BAAAGAQAAt6BodcOFwj/6H9lQ/FXKPwAAyj6cAAAAAAAAAAFQAQAABgEAAL3XW4WwgMI/+h/ZUPxVyj8AgMs+rAAAAAAAAAABUQEAAAYBAAC911uFsIDCP1ZVh7C7Pso/AADMPqwAAAAAAAAAAVIBAAAGAQAAt6BodcOFwj82J3M6egjKPwCAyT67AAAAAAAAAAFTAQAABgEAAKn7jkX8lMI/Wsd9WbjCyT8AgMg+uwAAAAAAAAABVAEAAAYBAACWH8IFSKnCP7o1pw12bck/AADJPssAAAAAAAAAAVUBAAAGAQAAfQwCtqbCwj9acu9WswjJPwCAyT7LAAAAAAAAAAFWAQAABgEAAGHCTlYY4cI/XuTl/6+MyD8AgMg+ywAAAAAAAAABVwEAAAYBAAA/QajmnATDP15W3KisEMg/AADIPtsAAAAAAAAAAVgBAAAGAQAAF4kOZzQtwz+elvHmKIXHPwAAxz7bAAAAAAAAAAFZAQAABgEAAPPQdOfLVcM/Aj6W7+Txxj8AAMY+6gAAAAAAAAABWgEAAAYBAADG4edXdoPDP0J+qy1hZsY/AADGPuoAAAAAAAAAAVsBAAAGAQAAnylO2A2swz9mVzGhneLFPwAAxj76AAAAAAAAAAFcAQAABgEAAHpxtFil1MM/RmKYf1puxT8AAMc++gAAAAAAAAABXQEAAAYBAABX8A3pKfjDP8Y3Uf5XEcU/AIDHPiMBAAAAAAAAAV4BAAAGAQAANG9nea4bxD8GP+vn1cPEPwCAxj4jAQAAAAAAAAFfAQAABgEAABgltBkgOsQ/Jt/1BhR+xD8AAMY+IwEAAAAAAAABYAEAAAYBAAD82gC6kVjEPwax4ZDSR8Q/AADIPiMBAAAAAAAAAWEBAAAGAQAA48dAavBxxD/KGz5QURnEPwAAyT4zAQAAAAAAAAFiAQAABgEAAM20gBpPi8Q/Srh7elD6wz8AgMo+MwEAAAAAAAABYwEAAAYBAACzocDKraTEP6rtKdoP48M/AIDLPkIBAAAAAAAAAWQBAAAGAQAAmo4Aewy+xD+q7SnaD+PDPwAAzj5CAQAAAAAAAAFlAQAABgEAAIN7QCtr18Q/ioaaD9Dqwz8AAM8+YgEAAAAAAAABZgEAAAYBAABqaIDbyfDEPwrqXOXQCcQ/AADSPmIBAAAAAAAAAWcBAAAGAQAATh7NezsPxT8mGHFbEkDEPwAA0z5iAQAAAAAAAAFoAQAABgEAACydJgzAMsU/Jt/1BhR+xD8AgNM+YgEAAAAAAAABaQEAAAYBAAAG5YyMV1vFP8ZwzFJW08Q/AADUPnEBAAAAAAAAAWoBAAAGAQAA3yzzDO+DxT9GmxPUWDDFPwAA1T5xAQAAAAAAAAFrAQAABgEAALQ9Zn2ZscU/wsVaVVuNxT8AgNU+gQEAAAAAAAABbAEAAAYBAACITtntQ9/FP0bwodZd6sU/AIDUPoEBAAAAAAAAAW0BAAAGAQAAXV9MXu4Mxj/igXgioD/GPwAA1D6QAQAAAAAAAAFuAQAABgEAADFwv86YOsY/onreOCKNxj8AANM+kAEAAAAAAAABbwEAAAYBAAAGgTI/Q2jGPz4MtYRk4sY/AADSPqABAAAAAAAAAXABAAAGAQAA5f+Lz8eLxj8CBRub5i/HPwAA0z6gAQAAAAAAAAFxAQAABgEAAL5H8k9ftMY/vv2AsWh9xz8AgNM+sAEAAAAAAAABcgEAAAYBAACdxkvg49fGP77EBV1qu8c/AADOPrABAAAAAAAAAXMBAAAGAQAAekWlcGj7xj+eJPs9LAHIPwAAzD6wAQAAAAAAAAF0AQAABgEAAF778RDaGcc/nut/6S0/yD8AALo+vwEAAAAAAAABdQEAAAYBAAA/sT6xSzjHP56yBJUvfcg/AACyPr8BAAAAAAAAAXYBAAAGAQAAI2eLUb1Wxz/aR6jVsKvIPwCArT7uAQAAAAAAAAF3AQAABgEAAALm5OFBesc/+nW8S/LhyD8AAKw+7gEAAAAAAAABeAEAAAYBAADDKmH9lzLaP+JI/c2hfcY/AAAPPgAAAAAAAAAAAXkBAAAGAQAATzRBpegl2j/C4W0DYoXGPwAAQz4PAAAAAAAAAAF6AQAABgEAANHPOi1fI9o/onreOCKNxj8AAE8+DwAAAAAAAAABewEAAAYBAADXBi49TB7aP8LhbQNihcY/AABYPg8AAAAAAAAAAXwBAAAGAQAA1wYuPUwe2j/C4W0DYoXGPwAAaz4PAAAAAAAAAAF9AQAABgEAANcGLj1MHto/onreOCKNxj8AAHI+DwAAAAAAAAABfgEAAAYBAABZoifFwhvaP4ITT27ilMY/AAB2Ph8AAAAAAAAAAX8BAAAGAQAA3D0hTTkZ2j9irL+jopzGPwAAeD4fAAAAAAAAAAGAAQAABgEAAF7ZGtWvFto/QkUw2WKkxj8AAHg+PgAAAAAAAAABgQEAAAYBAABjEA7lnBHaPyLeoA4jrMY/AAB4Pj4AAAAAAAAAAYIBAAAGAQAAaEcB9YkM2j8CdxFE47PGPwAAgD4+AAAAAAAAAAGDAQAABgEAAGt+9AR3B9o/vqjyrmPDxj8AAII+PgAAAAAAAAABhAEAAAYBAABytecUZALaP37a0xnk0sY/AACKPj4AAAAAAAAAAYUBAAAGAQAA81DhnNr/2T8+DLWEZOLGPwCAjT4+AAAAAAAAAAGGAQAABgEAAHfs2iRR/dk/Aj6W7+Txxj8AgJM+PgAAAAAAAAABhwEAAAYBAAD4h9Ssx/rZP6II6I8lCcc/AACWPk4AAAAAAAAAAYgBAAAGAQAAeiPOND742T8CBRub5i/HPwAAnT5dAAAAAAAAAAGJAQAABgEAAP2+x7y09dk/XgFOpqdWxz8AAKA+XQAAAAAAAAABigEAAAYBAAB/WsFEK/PZP34vYhzpjMc/AACoPm0AAAAAAAAAAYsBAAAGAQAAAfa6zKHw2T9+9ubH6srHPwCAqz59AAAAAAAAAAGMAQAABgEAAIWRtFQY7tk/XlbcqKwQyD8AgK8+fQAAAAAAAAABjQEAAAYBAACKyKdkBenZP/7nsvTuZcg/AACxPowAAAAAAAAAAY4BAAAGAQAAjv+adPLj2T9aq2qrscrIPwCAsj6MAAAAAAAAAAGPAQAABgEAAJM2joTf3tk/OtLkN3VOyT8AgLM+nAAAAAAAAAABkAEAAAYBAACZbYGUzNnZP9YqQC+54ck/AICzPpwAAAAAAAAAAZEBAAAGAQAAnKR0pLnU2T92g5sm/XTKPwAAtD6sAAAAAAAAAAGSAQAABgEAACV3YTwdzdk/9nRnUwEQyz8AgLI+rAAAAAAAAAABkwEAAAYBAACrSU7UgMXZP3JmM4AFq8s/AACyPrwAAAAAAAAAAZQBAAAGAQAAMxw7bOS92T8yJh5CiTbMPwAAsz68AAAAAAAAAAGVAQAABgEAALruJwRIttk/Ek2Yzky6zD8AgLM+zAAAAAAAAAABlgEAAAYBAAC9JRsUNbHZPy5CMfCPLs0/AAC1PtsAAAAAAAAAAZcBAAAGAQAAR/gHrJip2T9KN8oR06LNPwCAtT7bAAAAAAAAAAGYAQAABgEAAEov+7uFpNk/jpPy/VUPzj8AALA+2wAAAAAAAAABmQEAAAYBAABPZu7Lcp/ZP8bvGurYe84/AACuPusAAAAAAAAAAZoBAAAGAQAAVJ3h21+a2T9KGmJr29jOPwCAmj7rAAAAAAAAAAGbAQAABgEAANY422PWl9k/6qs4tx0uzz8AAJI+6wAAAAAAAAABnAEAAAYBAABY1NTrTJXZP6akns2fe88/AAArPgoBAAAAAAAAAZ0BAAAGAQAA3G/Oc8OS2T+iayN5obnPPwAA6D0KAQAAAAAAAAGeAQAABgEAANxvznPDktk/4gDHuSLozz8AALA9CgEAAAAAAAABnwEAAAYBAABFxlqFDjDaP4ITT27ilMY/AAAJPgAAAAAAAAAAAaABAAAGAQAAzphHHXIo2j+iet44Io3GPwAAPD4QAAAAAAAAAAGhAQAABgEAANHPOi1fI9o/4kj9zaF9xj8AAEg+EAAAAAAAAAABogEAAAYBAABWazS11SDaP+JI/c2hfcY/AABQPhAAAAAAAAAAAaMBAAAGAQAA1wYuPUwe2j/iSP3NoX3GPwAAZT4gAAAAAAAAAAGkAQAABgEAANw9IU05Gdo/ArCMmOF1xj8AAGs+IAAAAAAAAAABpQEAAAYBAADfdBRdJhTaPwKwjJjhdcY/AABvPi8AAAAAAAAAAaYBAAAGAQAAaEcB9YkM2j/C4W0DYoXGPwAAcj4vAAAAAAAAAAGnAQAABgEAAHK15xRkAto/Yqy/o6Kcxj8AAHM+PwAAAAAAAAABqAEAAAYBAAB6I840PvjZP76o8q5jw8Y/AAB2Pj8AAAAAAAAAAakBAAAGAQAABy2u3I7r2T/Cb3daZQHHPwAAdz4/AAAAAAAAAAGqAQAABgEAAJM2joTf3tk/os9sOydHxz8AAHw+TwAAAAAAAAABqwEAAAYBAACh22e0ps/ZPz5hQ4dpnMc/AAB+Pk8AAAAAAAAAAawBAAAGAQAALeVHXPfC2T/e8hnTq/HHPwAAfT5iAAAAAAAAAAGtAQAABgEAALruJwRIttk/Xh1hVK5OyD8AAHw+YgAAAAAAAAABrgEAAAYBAABKL/u7haTZP1qraquxysg/AAB3PmIAAAAAAAAAAa8BAAAGAQAAWNTU60yV2T8aa1VtNVbJPwAAdT5iAAAAAAAAAAGwAQAABgEAAOoUqKOKg9k/9pHP+fjZyT8AAHY+cQAAAAAAAAABsQEAAAYBAAB6VXtbyHHZPxaHaBs8Tso/AAB3PoEAAAAAAAAAAbIBAAAGAQAAivpUi49i2T9W45AHv7rKPwAAfj6BAAAAAAAAAAGzAQAABgEAAJifLrtWU9k/1g3YiMEXyz8AgIA+gQAAAAAAAAABtAEAAAYBAAAlqQ5jp0bZP7JtzWmDXcs/AACFPpEAAAAAAAAAAbUBAAAGAQAAr7LuCvg52T/Wm+HfxJPLPwCAhj6RAAAAAAAAAAG2AQAABgEAADWF26JbMtk/MpgU64W6yz8AAIs+kQAAAAAAAAABtwEAAAYBAAA8vM6ySC3ZP9JiZovG0cs/AICMPrAAAAAAAAAAAbgBAAAGAQAAv1fIOr8q2T+y+9bAhtnLPwCAjT6wAAAAAAAAAAG5AQAABgEAAL9XyDq/Ktk/0mJmi8bRyz8AAI4+sAAAAAAAAAABugEAAAYBAAA8vM6ySC3ZP1L/o7XFsss/AICMPrAAAAAAAAAAAbsBAAAGAQAANYXbolsy2T820Y8/hHzLPwAAjD7AAAAAAAAAAAG8AQAABgEAAK+y7gr4Odk/ctgpKQIvyz8AAIw+wAAAAAAAAAABvQEAAAYBAACmRAjrHUTZP9ZGU92/2co/AACMPs8AAAAAAAAAAb4BAAAGAQAAGTsoQ81Q2T9WHAxcvXzKPwAAjD7PAAAAAAAAAAG/AQAABgEAAI0xSJt8Xdk/1vHE2rofyj8AAIw+3wAAAAAAAAABwAEAAAYBAAACKGjzK2rZP1rHfVm4wsk/AACMPt8AAAAAAAAAAcEBAAAGAQAAdx6IS9t22T/6A8ai9V3JPwAAjD7uAAAAAAAAAAHCAQAABgEAAGh5rhsUhtk/mkAO7DL5yD8AAI0+7gAAAAAAAAABwwEAAAYBAABY1NTrTJXZPxoWx2ownMg/AICNPv4AAAAAAAAAAcQBAAAGAQAASi/7u4Wk2T9eHWFUrk7IPwAAkT7+AAAAAAAAAAHFAQAABgEAADyKIYy+s9k/XlbcqKwQyD8AgJI+DgEAAAAAAAABxgEAAAYBAACwgEHkbcDZPx7BOGgr4sc/AACYPg4BAAAAAAAAAccBAAAGAQAAodtntKbP2T+eXXaSKsPHPwAAmj4dAQAAAAAAAAHIAQAABgEAAJM2joTf3tk//pIk8umrxz8AgJ0+HQEAAAAAAAAByQEAAAYBAACFkbRUGO7ZPx76s7wppMc/AACfPi0BAAAAAAAAAcoBAAAGAQAAd+zaJFH92T/+kiTy6avHPwCAoD4tAQAAAAAAAAHLAQAABgEAAOWrB20TD9o/nl12kirDxz8AgKE+PQEAAAAAAAABzAEAAAYBAABWazS11SDaPx7BOGgr4sc/AIChPj0BAAAAAAAAAc0BAAAGAQAAwyph/Zcy2j96vWtz7AjIPwAAoj5MAQAAAAAAAAHOAQAABgEAALBOlL3jRto/3rmefq0vyD8AAKI+TAEAAAAAAAABzwEAAAYBAACccsd9L1vaP/7nsvTuZcg/AACiPkwBAAAAAAAAAdABAAAGAQAADDL0xfFs2j86fVY1cJTIPwCAnD5cAQAAAAAAAAHRAQAABgEAAHrxIA60fto/Wqtqq7HKyD8AAJo+XAEAAAAAAAAB0gEAAAYBAABmFVTO/5LaP3rZfiHzAMk/AICGPmsBAAAAAAAAAdMBAAAGAQAA19SAFsKk2j+6biJidC/JPwAAfD5rAQAAAAAAAAHUAQAABgEAAMT4s9YNudo/GmtVbTVWyT8AAHM+ewEAAAAAAAAB1QEAAAYBAACwHOeWWc3aP5rOF0M2dck/AABwPnsBAAAAAAAAAdYBAAAGAQAAnwyT8uyT5j9yde4/hn7CPwAAXD4AAAAAAAAAAAHXAQAABgEAAOisfM4Li+Y/cnXuP4Z+wj8AAJc+DwAAAAAAAAAB2AEAAAYBAABmEYNGlY3mPzKnz6oGjsI/AACgPg8AAAAAAAAAAdkBAAAGAQAAZhGDRpWN5j9SDl91RobCPwAApz4PAAAAAAAAAAHaAQAABgEAAGYRg0aVjeY/Ug5fdUaGwj8AgLA+DwAAAAAAAAAB2wEAAAYBAABmEYNGlY3mP1IOX3VGhsI/AICzPg8AAAAAAAAAAdwBAAAGAQAApUOGAtqO5j9yde4/hn7CPwCAtz4fAAAAAAAAAAHdAQAABgEAACOojHpjkeY/ktx9CsZ2wj8AALk+HwAAAAAAAAAB3gEAAAYBAACfDJPy7JPmP7JDDdUFb8I/AAC9Ph8AAAAAAAAAAd8BAAAGAQAAXKOcJruX5j/OqpyfRWfCPwAAxD4fAAAAAAAAAAHgAQAABgEAAJaerNISnuY/7hEsaoVfwj8AAMw+PgAAAAAAAAAB4QEAAAYBAAAPzL86r6XmPw55uzTFV8I/AIDPPj4AAAAAAAAAAeIBAAAGAQAAxyvWXpCu5j9OR9rJREjCPwCA1D5cAAAAAAAAAAHjAQAABgEAADoi9rY/u+Y/bq5plIRAwj8AgNY+XAAAAAAAAAAB5AEAAAYBAAAtfRyHeMrmP44V+V7EOMI/AIDYPlwAAAAAAAAAAeUBAAAGAQAAmzxJzzrc5j+ufIgpBDHCPwCA2T5sAAAAAAAAAAHmAQAABgEAAEguedNB7+Y/7kqnvoMhwj8AANs+bAAAAAAAAAAB5wEAAAYBAAB0hK9P0gTnPy4ZxlMDEsI/AIDbPmwAAAAAAAAAAegBAAAGAQAAoNrly2Ia5z+OTnSzwvrBPwCA2z6LAAAAAAAAAAHpAQAABgEAAAtjHwQ4Mec/7oMiE4LjwT8AANw+iwAAAAAAAAAB6gEAAAYBAAB161g8DUjnP3IgYD2BxME/AIDaPosAAAAAAAAAAesBAAAGAQAAnAqcqLBi5z8yi7z8/5XBPwAA2j6LAAAAAAAAAAHsAQAABgEAAD+O5Yzdf+c/9vUYvH5nwT8AANs+qwAAAAAAAAAB7QEAAAYBAADkES9xCp3nP87HBEY9McE/AIDbPqsAAAAAAAAAAe4BAAAGAQAASmN1mfK45z+ymfDP+/rAPwAA3T6rAAAAAAAAAAHvAQAABgEAAHCCuAWW0+c/dgRNj3rMwD8AgN0+qwAAAAAAAAAB8AEAAAYBAAAZPfX5r+vnPzZvqU75ncA/AIDdProAAAAAAAAAAfEBAAAGAQAAg8UuMoUC6D/22QUOeG/APwAA3j66AAAAAAAAAAHyAQAABgEAAO9NaGpaGeg/tkRizfZAwD8AAN4+ygAAAAAAAAAB8wEAAAYBAADbcZsqpi3oP1JIL8I1GsA/AADePsoAAAAAAAAAAfQBAAAGAQAAiGPLLq1A6D+sydnYafa/PwAA3z7ZAAAAAAAAAAH1AQAABgEAAPYi+HZvUug/bDQ2mOjHvz8AgN8+2QAAAAAAAAAB9gEAAAYBAACpSxuLY2DoPyyfkldnmb8/AADhPukAAAAAAAAAAfcBAAAGAQAA3w84J85r6D+sO9CBZnq/PwCA4T7pAAAAAAAAAAH4AQAABgEAAJhvTkuvdOg/NNgNrGVbvz8AAOU+6QAAAAAAAAAB+QEAAAYBAADRal73BnvoP3SmLEHlS78/AIDmPvkAAAAAAAAAAfoBAAAGAQAAjQFoK9V+6D+0dEvWZDy/PwAA7T75AAAAAAAAAAH7AQAABgEAAI0BaCvVfug/tHRL1mQ8vz8AAPA+CAEAAAAAAAAB/AEAAAYBAABPz2RvkH3oP7R0S9ZkPL8/AID0PhgBAAAAAAAAAf0BAAAGAQAAVAZYf3146D+0dEvWZDy/PwCA9j4YAQAAAAAAAAH+AQAABgEAANrYRBfhcOg/dKYsQeVLvz8AgPg+GAEAAAAAAAAB/wEAAAYBAADlRis3u2boPzTYDaxlW78/AID5PigBAAAAAAAAAQACAAAGAQAAr4IOm1Bb6D+sO9CBZnq/PwAA/D4oAQAAAAAAAAEBAgAABgEAAHq+8f7lT+g/LJ+SV2eZvz8AAP0+NwEAAAAAAAABAgIAAAYBAAAGyNGmNkPoP6wCVS1ouL8/AIAAPzcBAAAAAAAAAQMCAAAGAQAAktGxToc26D/sl/ht6ea/PwBAAT9HAQAAAAAAAAEEAgAABgEAAGJEiMIJJug/lhZOV7UKwD8AwAE/RwEAAAAAAAABBQIAAAYBAACzUli+AhPoPzLhn/f1IcA/AAACP1YBAAAAAAAAAQYCAAAGAQAABWEouvv/5z/aq/GXNjnAPwAAAz9WAQAAAAAAAAEHAgAABgEAABk99fmv6+c/dnZDOHdQwD8AgAM/dgEAAAAAAAABCAIAAAYBAADu5r59H9bnPxZBldi3Z8A/AAAFP3YBAAAAAAAAAQkCAAAGAQAAwpCIAY/A5z+2C+d4+H7APwCABT92AQAAAAAAAAEKAgAABgEAANZsVUFDrOc/VtY4GTmWwD8AwAU/dgEAAAAAAAABCwIAAAYBAAAneyU9PJnnP/agirl5rcA/AAAGP4UBAAAAAAAAAQwCAAAGAQAAeYn1ODWG5z+Wa9xZusTAPwAABj+FAQAAAAAAAAENAgAABgEAAEn8y6y3dec/NjYu+vrbwD8AAAY/pQEAAAAAAAABDgIAAAYBAAAZb6IgOmXnP/ZnD2V768A/AAAGP6UBAAAAAAAAAQ8CAAAGAQAAJxR8UAFW5z+SMmEFvALBPwAABj+lAQAAAAAAAAEQAgAABgEAAHXrWDwNSOc/Mv2ypfwZwT8AQAU/pQEAAAAAAAABEQIAAAYBAAAB9TjkXTvnP87HBEY9McE/AAAFP7QBAAAAAAAAARICAAAGAQAAyzAcSPMv5z9uklbmfUjBPwCABD+0AQAAAAAAAAETAgAABgEAANaeAmjNJec/Fl2ohr5fwT8AAAQ/tAEAAAAAAAABFAIAAAYBAABcce//MB7nP9aOifE+b8E/AIADP9MBAAAAAAAAARUCAAAGAQAAYKjiDx4Z5z+WwGpcv37BPwAAAz/TAQAAAAAAAAEWAgAABgEAAOND3JeUFuc/UvJLxz+OwT8AQAA/0wEAAAAAAAABFwIAAAYBAAAjdt9T2RfnPxIkLTLAncE/AAD+PtMBAAAAAAAAARgCAAAGAQAA3wzph6cb5z/SVQ6dQK3BPwAA+z7jAQAAAAAAAAEZAgAABgEAAFg6/O9DI+c/ciBgPYHEwT8AAPo+4wEAAAAAAAABGgIAAAYBAAALYx8EODHnPw7rsd3B28E/AAD7PvMBAAAAAAAAARsCAAAGAQAAO/BIkLVB5z/OHJNIQuvBPwCA+z7zAQAAAAAAAAEcAgAABgEAAGZGfwxGV+c/jk50s8L6wT8AgPo+AgIAAAAAAAABHQIAAAYBAAAJysjwcnTnP06AVR5DCsI/AAD6PgICAAAAAAAAAR4CAAAGAQAAqxYfxbKW5z9OgFUeQwrCPwCA9z4SAgAAAAAAAAEfAgAABgEAAIiVeFU3uuc/bufk6IICwj8AgPY+EgIAAAAAAAABIAIAAAYBAADkeNhdReDnP661A34C88E/AADePjECAAAAAAAAASECAAAGAQAAeVdIEqsM6D8O67HdwdvBPwCA0j4xAgAAAAAAAAEiAgAABgEAANEDtQrMN+g/su5+0gC1wT8AADw+MQIAAAAAAAABIwIAAAYBAADpfR5HqGHoP1LyS8c/jsE/AACoPWACAAAAAAAAASQCAAAGAQAAZqrZWVpK5j/Qsm8EGBi0PwAADz4AAAAAAAAAAAElAgAABgEAACuvya0CROY/UE+tLhf5sz8AAEM+DwAAAAAAAAABJgIAAAYBAADtfMbxvULmP5AdzMOW6bM/AABPPg8AAAAAAAAAAScCAAAGAQAAMea8ve8+5j/Q6+pYFtqzPwAAWD4PAAAAAAAAAAEoAgAABgEAAPKzuQGrPeY/ELoJ7pXKsz8AAG8+DwAAAAAAAAABKQIAAAYBAACzgbZFZjzmP1SIKIMVu7M/AAB4Pg8AAAAAAAAAASoCAAAGAQAAc0+ziSE75j/UJGatFJyzPwAAgT4fAAAAAAAAAAErAgAABgEAADYdsM3cOeY/VMGj1xN9sz8AAIM+HwAAAAAAAAABLAIAAAYBAAA2HbDN3DnmP9Rd4QETXrM/AACHPh8AAAAAAAAAAS0CAAAGAQAA9uqsEZg45j8ULACXkk6zPwCAiD4fAAAAAAAAAAEuAgAABgEAAPbqrBGYOOY/1JZcVhEgsz8AgJM+LwAAAAAAAAABLwIAAAYBAAD26qwRmDjmP1gzmoAQAbM/AACYPi8AAAAAAAAAATACAAAGAQAA9uqsEZg45j/Yz9eqD+KyPwCAoj4+AAAAAAAAAAExAgAABgEAAPbqrBGYOOY/UGwV1Q7Dsj8AAKc+PgAAAAAAAAABMgIAAAYBAAA2HbDN3DnmP9QIU/8NpLI/AICuPj4AAAAAAAAAATMCAAAGAQAAc0+ziSE75j8U13GUjZSyPwAAsj4+AAAAAAAAAAE0AgAABgEAAPKzuQGrPeY/VKWQKQ2Fsj8AALs+TgAAAAAAAAABNQIAAAYBAABvGMB5NEDmP9RBzlMMZrI/AAC/Pk4AAAAAAAAAATYCAAAGAQAAK6/JrQJE5j9U3gt+C0eyPwCAxD5dAAAAAAAAAAE3AgAABgEAAGaq2VlaSuY/lKwqE4s3sj8AgMY+bQAAAAAAAAABOAIAAAYBAACgpekFslDmP9R6SagKKLI/AADLPm0AAAAAAAAAATkCAAAGAQAAVwUAKpNZ5j8USWg9ihiyPwCAzD59AAAAAAAAAAE6AgAABgEAANEyE5IvYeY/FEloPYoYsj8AANE+jAAAAAAAAAABOwIAAAYBAADGxCxyVWvmPxRJaD2KGLI/AIDSPpwAAAAAAAAAATwCAAAGAQAA+4hJDsB25j8USWg9ihiyPwCA1D6cAAAAAAAAAAE9AgAABgEAADBNZqoqguY/FEloPYoYsj8AgNU+rAAAAAAAAAABPgIAAAYBAAClQ4YC2o7mPxRJaD2KGLI/AADXPqwAAAAAAAAAAT8CAAAGAQAAWGypFs6c5j8USWg9ihiyPwCA1z6sAAAAAAAAAAFAAgAABgEAAIf50qJLreY/FEloPYoYsj8AANk+uwAAAAAAAAABQQIAAAYBAAD3uP/qDb/mPxRJaD2KGLI/AIDZPrsAAAAAAAAAAUICAAAGAQAA49wyq1nT5j8USWg9ihiyPwAA2z7aAAAAAAAAAAFDAgAABgEAAE5lbOMu6uY/1HpJqAoosj8AgNs+2gAAAAAAAAABRAIAAAYBAAC47aUbBAHnP9R6SagKKLI/AIDbPtoAAAAAAAAAAUUCAAAGAQAA40Pcl5QW5z/UekmoCiiyPwAA3D7aAAAAAAAAAAFGAgAABgEAAM9nD1jgKuc/lKwqE4s3sj8AAN8+6gAAAAAAAAABRwIAAAYBAAC+i0IYLD/nP9R6SagKKLI/AIDgPuoAAAAAAAAAAUgCAAAGAQAA6OF4lLxU5z/UekmoCiiyPwCA4D76AAAAAAAAAAFJAgAABgEAAFJqssyRa+c/FEloPYoYsj8AAOA++gAAAAAAAAABSgIAAAYBAAC98usEZ4LnP5jlpWeJ+bE/AADhPgkBAAAAAAAAAUsCAAAGAQAAZ60o+YCa5z8YguORiNqxPwCA4T4JAQAAAAAAAAFMAgAABgEAAJIDX3URsOc/GLte5oacsT8AAOU+KQEAAAAAAAABTQIAAAYBAAB/J5I1XcTnP9glu6UFbrE/AIDmPikBAAAAAAAAAU4CAAAGAQAA7ua+fR/W5z+ckBdlhD+xPwCA5z4pAQAAAAAAAAFPAgAABgEAAF2m68Xh5+c/HC1Vj4MgsT8AAOg+OAEAAAAAAAABUAIAAAYBAACNMxVSX/jnP9yXsU4C8rA/AADoPjgBAAAAAAAAAVECAAAGAQAAf447IpgH6D9cNO94AdOwPwAA6D5IAQAAAAAAAAFSAgAABgEAAK8bZa4VGOg/HJ9LOICksD8AAOg+SAEAAAAAAAABUwIAAAYBAABiRIjCCSboP9gJqPf+dbA/AADoPkgBAAAAAAAAAVQCAAAGAQAA1TqoGrky6D9YpuUh/lawPwAA3j5XAQAAAAAAAAFVAgAABgEAAEoxyHJoP+g/2EIjTP03sD8AgNk+VwEAAAAAAAABVgIAAAYBAAB/9eQO00roP1zfYHb8GLA/AADGPmcBAAAAAAAAAVcCAAAGAQAAdYf+7vhU6D+crX8LfAmwPwAAvj5nAQAAAAAAAAFYAgAABgEAACznFBPaXeg/uPc8Qffzrz8AADU+ZwEAAAAAAAABWQIAAAYBAADlRis3u2boPziUemv21K8/AAC4PZYBAAAAAAAAAVoCAAAGAQAAXXQ+n1du6D84lHpr9tSvPwAAJD2WAQAAAAAAAAFbAgAABgEAABgVjQaEge4/EHW/mc0Alj8AgI0+AAAAAAAAAAABXAIAAAYBAACasIaO+n7uPxAgMZfIRpU/AADCPg8AAAAAAAAAAV0CAAAGAQAA2OKJSj+A7j8AWazrxgiVPwCAzT4PAAAAAAAAAAFeAgAABgEAABgVjQaEge4/AJInQMXKlD8AANY+DwAAAAAAAAABXwIAAAYBAABWR5DCyILuPwCSJ0DFypQ/AADaPg8AAAAAAAAAAWACAAAGAQAA0quWOlKF7j8AkidAxcqUPwAA2j4PAAAAAAAAAAFhAgAABgEAANKrljpShe4/AJInQMXKlD8AgNc+DwAAAAAAAAABYgIAAAYBAADSq5Y6UoXuPwCSJ0DFypQ/AIDWPh8AAAAAAAAAAWMCAAAGAQAA0quWOlKF7j8AkidAxcqUPwAA2D4fAAAAAAAAAAFkAgAABgEAANKrljpShe4/ECAxl8hGlT8AANk+HwAAAAAAAAABZQIAAAYBAADSq5Y6UoXuPxA8REXPPpY/AIDhPh8AAAAAAAAAAWYCAAAGAQAA0quWOlKF7j8AH9ye13SXPwAA5T4uAAAAAAAAAAFnAgAABgEAAJR5k34NhO4/AFcC++RkmT8AAOQ+PgAAAAAAAAABaAIAAAYBAABWR5DCyILuP/BVrQL0kps/AADjPk4AAAAAAAAAAWkCAAAGAQAAGBWNBoSB7j/QVFgKA8GdPwAA4T5OAAAAAAAAAAFqAgAABgEAANjiiUo/gO4/8FMDEhLvnz8AAOA+XQAAAAAAAAABawIAAAYBAADY4olKP4DuP/DFFLeP76A/AADgPl0AAAAAAAAAAWwCAAAGAQAA2OKJSj+A7j/g4SdlluehPwAA4D5dAAAAAAAAAAFtAgAABgEAABgVjQaEge4/WJp4PZzAoj8AAOA+bQAAAAAAAAABbgIAAAYBAACUeZN+DYTuP9iLRGqgW6M/AADgPm0AAAAAAAAAAW8CAAAGAQAAUBCdstuH7j/wGU7Bo9ejPwCA5T59AAAAAAAAAAFwAgAABgEAAIwLrV4zju4/aESVQqY0pD8AAOg+fQAAAAAAAAABcQIAAAYBAACAncY+WZjuP+inVxinU6Q/AADwPn0AAAAAAAAAAXICAAAGAQAAeC/gHn+i7j9oRJVCpjSkPwCA8z6MAAAAAAAAAAFzAgAABgEAACpYAzNzsO4/cLaL66K4oz8AgPc+nAAAAAAAAAABdAIAAAYBAAAcsykDrL/uP9jEv76eHaM/AAD5PpwAAAAAAAAAAXUCAAAGAQAADg5Q0+TO7j9gReo6lwaiPwCA+D6cAAAAAAAAAAF2AgAABgEAAD6beV9i3+4/cJvNNY2SoD8AAPg+qwAAAAAAAAABdwIAAAYBAADsjKljafLuP9BUWAoDwZ0/AADwPqsAAAAAAAAAAXgCAAAGAQAAVhXjmz4J7z/wHYem5qKZPwCA7D67AAAAAAAAAAF5AgAABgEAAD4CI0ydIu8/AFms68YIlT8AANk+uwAAAAAAAAABegIAAAYBAABkIWa4QD3vPxCU0TCnbpA/AADQPtoAAAAAAAAAAXsCAAAGAQAAynKs4ChZ7z8gEOSUCy2HPwAAbT7aAAAAAAAAAAF8AgAABgEAAG729cRVdu8/wChw7J7pfD8AAB0++gAAAAAAAAABfQIAAAYBAABSrEJlx5TvP4BhMF5N8mY/AADiPfoAAAAAAAAAAX4CAAAGAQAAUrka2Tz9wz+Wdx0btuLgPwAAMz4AAAAAAAAAAAF/AgAABgEAAGFe9AgE7sM/zp15KKbk4D8AAHU+EAAAAAAAAAABgAIAAAYBAABpzNoo3uPDPwbE1TWW5uA/AACCPhAAAAAAAAAAAYECAAAGAQAAdTrBSLjZwz8GxNU1lubgPwCAhz4QAAAAAAAAAAGCAgAABgEAAHU6wUi42cM/BsTVNZbm4D8AAJY+EAAAAAAAAAABgwIAAAYBAAB6cbRYpdTDPwbE1TWW5uA/AICbPi8AAAAAAAAAAYQCAAAGAQAAenG0WKXUwz8GxNU1lubgPwAAoT4vAAAAAAAAAAGFAgAABgEAAHpxtFil1MM/BsTVNZbm4D8AAKM+LwAAAAAAAAABhgIAAAYBAAB6cbRYpdTDPwbE1TWW5uA/AACnPi8AAAAAAAAAAYcCAAAGAQAAenG0WKXUwz8GxNU1lubgPwCAqD4vAAAAAAAAAAGIAgAABgEAAHpxtFil1MM/PuoxQ4bo4D8AAK4+LwAAAAAAAAABiQIAAAYBAAB9qKdoks/DP6w26l1m7OA/AACwPi8AAAAAAAAAAYoCAAAGAQAAg9+aeH/Kwz8cg6J4RvDgPwAAtz4vAAAAAAAAAAGLAgAABgEAAIPfmnh/ysM/xPW2oBb24D8AALo+PwAAAAAAAAABjAIAAAYBAACIFo6IbMXDP9y0g+PG/+A/AIC8Pk4AAAAAAAAAAY0CAAAGAQAAiBaOiGzFwz8smqwzZwvhPwCAvT5eAAAAAAAAAAGOAgAABgEAAIgWjohsxcM/JPLpq9cc4T8AAL8+bgAAAAAAAAABjwIAAAYBAACD35p4f8rDP1RwgzE4MOE/AIC/Pm4AAAAAAAAAAZACAAAGAQAAenG0WKXUwz8sYTHfaEnhPwAAwT5uAAAAAAAAAAGRAgAABgEAAGnM2ije48M/PHg7molk4T8AgME+jQAAAAAAAAABkgIAAAYBAABcJwH5FvPDP7zb/W+Kg+E/AADDPo0AAAAAAAAAAZMCAAAGAQAASEs0uWIHxD/isdRtW6jhPwCAwz6NAAAAAAAAAAGUAgAABgEAADqmWombFsQ/RK4HeRzP4T8AAMc+jQAAAAAAAAABlQIAAAYBAAAmyo1J5yrEPxL38p69+eE/AIDIPp0AAAAAAAAAAZYCAAAGAQAAGCW0GSA6xD86zcmcjh7iPwCAyz6dAAAAAAAAAAGXAgAABgEAAAqA2ulYScQ/mMn8p09F4j8AAM0+rAAAAAAAAAABmAIAAAYBAAD82gC6kVjEP/rFL7MQbOI/AADQPqwAAAAAAAAAAZkCAAAGAQAA9qMNqqRdxD8gnAax4ZDiPwAA0T68AAAAAAAAAAGaAgAABgEAAPFsGpq3YsQ/2CUllNKx4j8AgNI+vAAAAAAAAAABmwIAAAYBAADuNSeKymfEP46vQ3fD0uI/AIDTPssAAAAAAAAAAZwCAAAGAQAA6f4zet1sxD8QEwZNxPHiPwCA0z7LAAAAAAAAAAGdAgAABgEAAOPHQGrwccQ/WFBsFdUO4z8AANQ+2wAAAAAAAAABngIAAAYBAADdkE1aA3fEP2ZndtD1KeM/AIDSPtsAAAAAAAAAAZ8CAAAGAQAA2llaShZ8xD/OC2xjRj/jPwAA0j7rAAAAAAAAAAGgAgAABgEAANpZWkoWfMQ//okF6aZS4z8AAMc+6wAAAAAAAAABoQIAAAYBAADVImc6KYHEP7675lMnYuM/AADCPvoAAAAAAAAAAaICAAAGAQAA0OtzKjyGxD/YerOW12vjPwAAfD4KAQAAAAAAAAGjAgAABgEAANDrcyo8hsQ/thMkzJdz4z8AAD8+GAEAAAAAAAABpAIAAAYBAADVImc6KYHEP7YTJMyXc+M/AAAbPhgBAAAAAAAAAaUCAAAGAQAAkYR0qEa7wz/0c1AmdwnhPwAAfD4AAAAAAAAAAAGmAgAABgEAALMFGxjCl8M/9HNQJncJ4T8AgKw+EAAAAAAAAAABpwIAAAYBAACzBRsYwpfDP/RzUCZ3CeE/AAC3PhAAAAAAAAAAAagCAAAGAQAAvXMBOJyNwz+EJ5gLlwXhPwCAvj4QAAAAAAAAAAGpAgAABgEAAL1zATicjcM/hCeYC5cF4T8AAMQ+EAAAAAAAAAABqgIAAAYBAADAqvRHiYjDP0wBPP6mA+E/AADFPhAAAAAAAAAAAasCAAAGAQAAxuHnV3aDwz8U29/wtgHhPwCAxT4gAAAAAAAAAAGsAgAABgEAAMwY22djfsM/pI4n1tb94D8AAMY+IAAAAAAAAAABrQIAAAYBAADUhsGHPXTDPzRCb7v2+eA/AAC9PiAAAAAAAAAAAa4CAAAGAQAA3/Snpxdqwz/E9bagFvbgPwAAuT4gAAAAAAAAAAGvAgAABgEAAOhijsfxX8M/jM9akyb04D8AgLQ+LwAAAAAAAAABsAIAAAYBAAD2B2j3uFDDP4zPWpMm9OA/AICyPj8AAAAAAAAAAbECAAAGAQAABK1BJ4BBwz+Mz1qTJvTgPwAAsj5OAAAAAAAAAAGyAgAABgEAABeJDmc0LcM/xPW2oBb24D8AALI+TgAAAAAAAAABswIAAAYBAAAmLuiW+x3DP2xoy8jm++A/AACzPk4AAAAAAAAAAbQCAAAGAQAANtPBxsIOwz9MATz+pgPhPwCAsz5OAAAAAAAAAAG1AgAABgEAAER4m/aJ/8I/nOZkTkcP4T8AALU+XgAAAAAAAAABtgIAAAYBAABN5oEWZPXCP1wYRrnHHuE/AIC1Pm4AAAAAAAAAAbcCAAAGAQAAV1RoNj7rwj9UcIMxODDhPwCAtT5uAAAAAAAAAAG4AgAABgEAAGHCTlYY4cI/hO4ct5hD4T8AALY+fQAAAAAAAAABuQIAAAYBAABrMDV28tbCP7Rstjz5VuE/AAC5Po0AAAAAAAAAAboCAAAGAQAAbmcoht/Rwj/k6k/CWWrhPwCAuj6NAAAAAAAAAAG7AgAABgEAAHOeG5bMzMI/TI9FVap/4T8AgLs+jQAAAAAAAAABvAIAAAYBAAB61Q6mucfCP7IzO+j6lOE/AAC8Pp0AAAAAAAAAAb0CAAAGAQAAgkP1xZO9wj/isdRtW6jhPwAAvz6dAAAAAAAAAAG+AgAABgEAAId66NWAuMI/FDBu87u74T8AgMA+rAAAAAAAAAABvwIAAAYBAACQ6M71Wq7CPwyIq2sszeE/AIDCPqwAAAAAAAAAAcACAAAGAQAAm1a1FTWkwj/KuYzWrNzhPwCAwz68AAAAAAAAAAHBAgAABgEAAKPEmzUPmsI/iuttQS3s4T8AAMY+vAAAAAAAAAABwgIAAAYBAACp+45F/JTCP6KqOoTd9eE/AADHPssAAAAAAAAAAcMCAAAGAQAArjKCVemPwj9KHU+srfvhPwCAyD7LAAAAAAAAAAHEAgAABgEAAK4yglXpj8I/gkOruZ394T8AgMk+2wAAAAAAAAABxQIAAAYBAACuMoJV6Y/CP0odT6yt++E/AADLPtsAAAAAAAAAAcYCAAAGAQAArjKCVemPwj9qhN527fPhPwCAyz7bAAAAAAAAAAHHAgAABgEAAK4yglXpj8I/qlL9C23k4T8AgMs+6wAAAAAAAAAByAIAAAYBAACp+45F/JTCP7L6v5P80uE/AADMPusAAAAAAAAAAckCAAAGAQAAo8SbNQ+awj+EfCYOnL/hPwAAzD4KAQAAAAAAAAHKAgAABgEAAJtWtRU1pMI/4rHUbVuo4T8AAMw+CgEAAAAAAAABywIAAAYBAACQ6M71Wq7CPwrBJsAqj+E/AADMPgoBAAAAAAAAAcwCAAAGAQAAgkP1xZO9wj/8qRwFCnThPwAAzD4KAQAAAAAAAAHNAgAABgEAAG5nKIbf0cI/7JISSulY4T8AAMw+GgEAAAAAAAABzgIAAAYBAABXVGg2PuvCP9x7CI/IPeE/AADMPhoBAAAAAAAAAc8CAAAGAQAAOQq11q8Jwz8Ei1rhlyThPwAAzz4pAQAAAAAAAAHQAgAABgEAABeJDmc0LcM/ZMAIQVcN4T8AgNA+KQEAAAAAAAAB0QIAAAYBAAD2B2j3uFDDPzRCb7v2+eA/AIDRPjkBAAAAAAAAAdICAAAGAQAAz0/Od1B5wz92EI5QdurgPwAA0j45AQAAAAAAAAHTAgAABgEAAKmXNPjnocM/JitlANbe4D8AANI+VgEAAAAAAAAB1AIAAAYBAAB9qKdoks/DPw5smL0l1eA/AADSPlYBAAAAAAAAAdUCAAAGAQAAV/AN6Sn4wz9m+YOVVc/gPwAA0j5mAQAAAAAAAAHWAgAABgEAACwBgVnUJcQ/LtMniGXN4D8AANI+ZgEAAAAAAAAB1wIAAAYBAAAFSefZa07EP2b5g5VVz+A/AADSPnYBAAAAAAAAAdgCAAAGAQAA3ZBNWgN3xD8ObJi9JdXgPwAA0j52AQAAAAAAAAHZAgAABgEAALnYs9qan8Q/JitlANbe4D8AgNA+hQEAAAAAAAAB2gIAAAYBAACN6SZLRc3EP3YQjlB26uA/AADQPoUBAAAAAAAAAdsCAAAGAQAAYvqZu+/6xD/8GxOuBvjgPwAA0D6VAQAAAAAAAAHcAgAABgEAADYLDSyaKMU/hCeYC5cF4T8AANA+lQEAAAAAAAAB3QIAAAYBAAALHICcRFbFP9QMwVs3EeE/AIDLPpUBAAAAAAAAAd4CAAAGAQAA3yzzDO+DxT8k8umr1xzhPwCAyT6lAQAAAAAAAAHfAgAABgEAALQ9Zn2ZscU/PrG27ocm4T8AALI+pQEAAAAAAAAB4AIAAAYBAACITtntQ9/FP+YjyxZYLOE/AACoPuMBAAAAAAAAAeECAAAGAQAAYpY/btsHxj+Mlt8+KDLhPwAAoj7jAQAAAAAAAAHiAgAABgEAAEmDfx46IcY/jJbfPigy4T8AAKA+4wEAAAAAAAAB4wIAAAYBAAA6O3XeIhmQP42Jh1CiDdc/AAAcPgAAAAAAAAAAAeQCAAAGAQAAOjt13iIZkD8dPc81wgnXPwAAVT4QAAAAAAAAAAHlAgAABgEAALzmHbwW4Y8/HT3PNcIJ1z8AAGI+EAAAAAAAAAAB5gIAAAYBAAC85h28FuGPP63wFhviBdc/AABrPhAAAAAAAAAAAecCAAAGAQAAvOYdvBbhjz+t8BYb4gXXPwAAeD4QAAAAAAAAAAHoAgAABgEAABqD2166QZA/rfAWG+IF1z8AAHw+EAAAAAAAAAAB6QIAAAYBAAAag9teukGQP63wFhviBdc/AAB/PiAAAAAAAAAAAeoCAAAGAQAAGoPbXrpBkD+t8BYb4gXXPwAAgD4gAAAAAAAAAAHrAgAABgEAABqD2166QZA/rfAWG+IF1z8AAIE+IAAAAAAAAAAB7AIAAAYBAACiWg7ggLuQPx09zzXCCdc/AICBPiAAAAAAAAAAAe0CAAAGAQAAoloO4IC7kD/91T9rghHXPwAAhD4vAAAAAAAAAAHuAgAABgEAAKJaDuCAu5A/TbtouyId1z8AAIU+LwAAAAAAAAAB7wIAAAYBAACiWg7ggLuQPw3tSSajLNc/AACIPj8AAAAAAAAAAfACAAAGAQAAoloO4IC7kD/NHiuRIzzXPwAAiT4/AAAAAAAAAAHxAgAABgEAAKJaDuCAu5A//ZzEFoRP1z8AgIo+PwAAAAAAAAAB8gIAAAYBAACiWg7ggLuQPysbXpzkYtc/AICLPk8AAAAAAAAAAfMCAAAGAQAA6spB31FqkD9bmfchRXbXPwCAkz5PAAAAAAAAAAH0AgAABgEAABqD2166QZA/ixeRp6WJ1z8AAJc+XgAAAAAAAAAB9QIAAAYBAAA6O3XeIhmQP7uVKi0Gndc/AAChPl4AAAAAAAAAAfYCAAAGAQAAOjt13iIZkD/rE8SyZrDXPwAApT5uAAAAAAAAAAH3AgAABgEAALzmHbwW4Y8/GZJdOMfD1z8AgKo+bgAAAAAAAAAB+AIAAAYBAAAUV1G754+PP9nDPqNH09c/AICsPn0AAAAAAAAAAfkCAAAGAQAAXMeEurg+jz+b9R8OyOLXPwAAsT59AAAAAAAAAAH6AgAABgEAAFzHhLq4Po8/WycBeUjy1z8AgLI+jQAAAAAAAAAB+wIAAAYBAABcx4S6uD6PP6sMKsno/dc/AAC3Po0AAAAAAAAAAfwCAAAGAQAArDe4uYntjj/78VIZiQnYPwCAuD6dAAAAAAAAAAH9AgAABgEAAKw3uLmJ7Y4/S9d7aSkV2D8AgLo+nQAAAAAAAAAB/gIAAAYBAACsN7i5ie2OPytw7J7pHNg/AIC7PqwAAAAAAAAAAf8CAAAGAQAArDe4uYntjj97VRXviSjYPwAAvT6sAAAAAAAAAAEAAwAABgEAAPSn67hanI4/W+6FJEow2D8AgL0+rAAAAAAAAAABAQMAAAYBAAD0p+u4WpyOP8s6Pj8qNNg/AAC/PrwAAAAAAAAAAQIDAAAGAQAA9KfruFqcjj87h/ZZCjjYPwCAvz68AAAAAAAAAAEDAwAABgEAAPSn67hanI4/qdOudOo72D8AAME+vAAAAAAAAAABBAMAAAYBAAD0p+u4WpyOPxkgZ4/KP9g/AIDBPswAAAAAAAAAAQUDAAAGAQAA9KfruFqcjj8ZIGePyj/YPwAAxT7MAAAAAAAAAAEGAwAABgEAAPSn67hanI4/GSBnj8o/2D8AgMY+zAAAAAAAAAABBwMAAAYBAAD0p+u4WpyOPxkgZ4/KP9g/AIDIPswAAAAAAAAAAQgDAAAGAQAAFFdRu+ePjz/5uNfEikfYPwCAyT7bAAAAAAAAAAEJAwAABgEAADo7dd4iGZA/+bjXxIpH2D8AAMs+2wAAAAAAAAABCgMAAAYBAADqykHfUWqQP/m418SKR9g/AIDLPvoAAAAAAAAAAQsDAAAGAQAAeqJ0YBjkkD/5uNfEikfYPwCAyz76AAAAAAAAAAEMAwAABgEAAN7BDWJ2hpE/+bjXxIpH2D8AAMw+CgEAAAAAAAABDQMAAAYBAABG4aZj1CiSP/m418SKR9g/AADNPhoBAAAAAAAAAQ4DAAAGAQAA1rjZ5Jqikj+JbB+qqkPYPwCAzT4aAQAAAAAAAAEPAwAABgEAABIg2WaQbZM/GSBnj8o/2D8AgM0+KQEAAAAAAAABEAMAAAYBAACa9wvoVueTP6nTrnTqO9g/AADOPikBAAAAAAAAAREDAAAGAQAABhel6bSJlD87h/ZZCjjYPwAAzz45AQAAAAAAAAESAwAABgEAAGo2PusSLJU/yzo+Pyo02D8AgM8+OQEAAAAAAAABEwMAAAYBAACC5aPtnx+WP1vuhSRKMNg/AADRPkkBAAAAAAAAARQDAAAGAQAA4gQ97/3Blj/roc0JaizYPwCA0T5JAQAAAAAAAAEVAwAABgEAAAK0ovGKtZc/e1UV74ko2D8AgNA+XAEAAAAAAAABFgMAAAYBAAD2qm50r9GYP3tVFe+JKNg/AADQPmwBAAAAAAAAARcDAAAGAQAA6qE699PtmT97VRXviSjYPwAA0D5sAQAAAAAAAAEYAwAABgEAAK7gbPqPMps/e1UV74ko2D8AANA+ewEAAAAAAAABGQMAAAYBAABSZwV+45+cP3tVFe+JKNg/AADRPnsBAAAAAAAAARoDAAAGAQAAIqY3gZ/knT/roc0JaizYPwCA0T6LAQAAAAAAAAEbAwAABgEAAMYs0ATzUZ8/W+6FJEow2D8AgNE+iwEAAAAAAAABHAMAAAYBAAChfWcE73OgPzuH9lkKONg/AADSPpsBAAAAAAAAAR0DAAAGAQAA88AzxpgqoT+p06506jvYPwCA0D6bAQAAAAAAAAEeAwAABgEAADUoM0iO9aE/iWwfqqpD2D8AANA+qgEAAAAAAAABHwMAAAYBAACHa/8JOKyiP2kFkN9qS9g/AADRPqoBAAAAAAAAASADAAAGAQAA2a7Ly+Fioz9JngAVK1PYPwCA0T66AQAAAAAAAAEhAwAABgEAADvOZM0/BaQ/ueq4LwtX2D8AgNE+ugEAAAAAAAABIgMAAAYBAAC1ycoOUpOkP5mDKWXLXtg/AADSPsoBAAAAAAAAASMDAAAGAQAALcUwUGQhpT93HJqai2bYPwAA0j7KAQAAAAAAAAEkAwAABgEAAJfkyVHCw6U/WbUK0Etu2D8AANI+ygEAAAAAAAABJQMAAAYBAAD5A2NTIGamP8kBw+orctg/AADVPukBAAAAAAAAASYDAAAGAQAAiduV1Obfpj+pmjMg7HnYPwCA1j7pAQAAAAAAAAEnAwAABgEAAAPX+xX5bac/iTOkVayB2D8AgNg+6QEAAAAAAAABKAMAAAYBAAB30mFXC/ynP2nMFItsidg/AIDZPukBAAAAAAAAASkDAAAGAQAA8c3HmB2KqD/ZGM2lTI3YPwCA2T74AQAAAAAAAAEqAwAABgEAAFftYJp7LKk/SWWFwCyR2D8AANo++AEAAAAAAAABKwMAAAYBAAC9DPqb2c6pP0llhcAskdg/AADaPggCAAAAAAAAASwDAAAGAQAAJSyTnTdxqj+5sT3bDJXYPwAA2j4IAgAAAAAAAAEtAwAABgEAAHdvX1/hJ6s/J/719eyY2D8AANw+GAIAAAAAAAABLgMAAAYBAADJsishi96rP5dKrhDNnNg/AADdPhgCAAAAAAAAAS8DAAAGAQAAK9LEIumArD+XSq4QzZzYPwCA3T4nAgAAAAAAAAEwAwAABgEAAG05xKTeS60/d+MeRo2k2D8AAN4+JwIAAAAAAAABMQMAAAYBAAC/fJBmiAKuP+cv12BtqNg/AADfPjcCAAAAAAAAATIDAAAGAQAAAeSP6H3Nrj9XfI97TazYPwCA3z43AgAAAAAAAAEzAwAABgEAAFMnXKonhK8/x8hHli2w2D8AgN8+RwIAAAAAAAABNAMAAAYBAABSNRS2aB2wPzcVALENtNg/AADgPkcCAAAAAAAAATUDAAAGAQAABMXgtpdusD83FQCxDbTYPwAA4T5WAgAAAAAAAAE2AwAABgEAALhUrbfGv7A/NxUAsQ202D8AgOE+VgIAAAAAAAABNwMAAAYBAABq5Hm49RCxPzcVALENtNg/AIDhPmYCAAAAAAAAATgDAAAGAQAAHnRGuSRisT83FQCxDbTYPwAA4j5mAgAAAAAAAAE5AwAABgEAANADE7pTs7E/NxUAsQ202D8AgOA+ZgIAAAAAAAABOgMAAAYBAAB6JfmaqA6yP6dhuMvtt9g/AADgPnUCAAAAAAAAATsDAAAGAQAAJEffe/1psj+nYbjL7bfYPwCA5T51AgAAAAAAAAE8AwAABgEAAML63jx4z7I/F65w5s272D8AAOg+lQIAAAAAAAABPQMAAAYBAABirt798jSzPxeucObNu9g/AIDrPpUCAAAAAAAAAT4DAAAGAQAA7oURf7musz+H+igBrr/YPwAA7T6VAgAAAAAAAAE/AwAABgEAAJA5EUA0FLQ/h/ooAa6/2D8AgO0+lQIAAAAAAAABQAMAAAYBAAAs7RABr3m0P/dG4RuOw9g/AADuPqQCAAAAAAAAAUEDAAAGAQAA1g734QPVtD9nk5k2bsfYPwAA7j6kAgAAAAAAAAFCAwAABgEAAH4w3cJYMLU/Z5OZNm7H2D8AAO4+tAIAAAAAAAABQwMAAAYBAAAqUsOjrYu1P9ffUVFOy9g/AADuPrQCAAAAAAAAAUQDAAAGAQAA0nOphALntT+3eMKGDtPYPwAA7j7EAgAAAAAAAAFFAwAABgEAAIQDdoUxOLY/J8V6oe7W2D8AAO8+xAIAAAAAAAABRgMAAAYBAAA4k0KGYIm2Pwde69au3tg/AIDvPtMCAAAAAAAAAUcDAAAGAQAA9pD1pmnQtj93qqPxjuLYPwAA8T7TAgAAAAAAAAFIAwAABgEAALKOqMdyF7c/V0MUJ0/q2D8AgPE+4wIAAAAAAAABSQMAAAYBAAB2+kEIVlS3P8ePzEEv7tg/AIDxPuMCAAAAAAAAAUoDAAAGAQAAMvj0KF+btz+lKD137/XYPwAA8j7yAgAAAAAAAAFLAwAABgEAAPpjjmlC2Lc/pSg9d+/12D8AAPM+AgMAAAAAAAABTAMAAAYBAAC4YUGKSx+4PxV19ZHP+dg/AIDzPhIDAAAAAAAAAU0DAAAGAQAAdF/0qlRmuD8VdfWRz/nYPwCA8z4SAwAAAAAAAAFOAwAABgEAADJdp8tdrbg/hcGtrK/92D8AAPQ+EgMAAAAAAAABTwMAAAYBAADsWlrsZvS4P4XBrayv/dg/AAD1PhIDAAAAAAAAAVADAAAGAQAAnuom7ZVFuT+Fwa2sr/3YPwCA9T4hAwAAAAAAAAFRAwAABgEAAFJ68+3Elrk/FXX1kc/52D8AAPc+IQMAAAAAAAABUgMAAAYBAAD8m9nOGfK5PxV19ZHP+dg/AID3PjEDAAAAAAAAAVMDAAAGAQAApL2/r25Nuj+lKD137/XYPwCA9z4xAwAAAAAAAAFUAwAABgEAAE7fpZDDqLo/pSg9d+/12D8AAPg+MQMAAAAAAAABVQMAAAYBAAD2AIxxGAS7P6UoPXfv9dg/AAD4PlADAAAAAAAAAVYDAAAGAQAAoCJyUm1fuz833IRcD/LYPwAA+D5QAwAAAAAAAAFXAwAABgEAAFKyPlOcsLs/N9yEXA/y2D8AAPg+UAMAAAAAAAABWAMAAAYBAAAEQgtUywG8PzfchFwP8tg/AAD4PlADAAAAAAAAAVkDAAAGAQAAsGPxNCBdvD/Hj8xBL+7YPwAA+D5VAwAAAAAAAAFaAwAABgEAAGxhpFUppLw/x4/MQS/u2D8AAPg+VQMAAAAAAAABWwMAAAYBAAAqX1d2Muu8P8ePzEEv7tg/AAD5PmQDAAAAAAAAAVwDAAAGAQAA5lwKlzsyvT/Hj8xBL+7YPwCA+T5kAwAAAAAAAAFdAwAABgEAAKrIo9ceb70/x4/MQS/u2D8AgPg+hAMAAAAAAAABXgMAAAYBAABkxlb4J7a9P1dDFCdP6tg/AAD4PoQDAAAAAAAAAV8DAAAGAQAAIsQJGTH9vT/n9lsMb+bYPwAA+D6EAwAAAAAAAAFgAwAABgEAAN7BvDk6RL4/d6qj8Y7i2D8AAPg+hAMAAAAAAAABYQMAAAYBAACQUYk6aZW+Pwde69au3tg/AAD5PpMDAAAAAAAAAWIDAAAGAQAARuFVO5jmvj+XETO8ztrYPwCA+T6TAwAAAAAAAAFjAwAABgEAAPhwIjzHN78/lxEzvM7a2D8AAPs+owMAAAAAAAABZAMAAAYBAACgkggdHJO/P5cRM7zO2tg/AID7PqMDAAAAAAAAAWUDAAAGAQAAVCLVHUvkvz+XETO8ztrYPwAAAD+zAwAAAAAAAAFmAwAABgEAAP6hXf/PH8A/lxEzvM7a2D8AAAE/swMAAAAAAAABZwMAAAYBAADY6cN/Z0jAP5cRM7zO2tg/AEACP8IDAAAAAAAAAWgDAAAGAQAApYxQ0DeAwD+XETO8ztrYPwDAAj/CAwAAAAAAAAFpAwAABgEAAH3UtlDPqMA/B17r1q7e2D8AQAI/0gMAAAAAAAABagMAAAYBAABR5SnBedbAP3eqo/GO4tg/AAACP9IDAAAAAAAAAWsDAAAGAQAAL2SDUf75wD93qqPxjuLYPwCAAj/hAwAAAAAAAAFsAwAABgEAAAes6dGVIsE/5/ZbDG/m2D8AwAI/4QMAAAAAAAABbQMAAAYBAADj809SLUvBP1dDFCdP6tg/AMACP/EDAAAAAAAAAW4DAAAGAQAAwXKp4rFuwT/Hj8xBL+7YPwAAAz/xAwAAAAAAAAFvAwAABgEAAKDxAnM2ksE/N9yEXA/y2D8AAAM/EAQAAAAAAAABcAMAAAYBAACH3kIjlavBPzfchFwP8tg/AIADPxAEAAAAAAAAAXEDAAAGAQAAapSPwwbKwT833IRcD/LYPwDAAz8QBAAAAAAAAAFyAwAABgEAAExK3GN46ME/N9yEXA/y2D8AQAM/IAQAAAAAAAABcwMAAAYBAAAqyTX0/AvCPzfchFwP8tg/AAADPyAEAAAAAAAAAXQDAAAGAQAACUiPhIEvwj/Hj8xBL+7YPwAAAz8gBAAAAAAAAAF1AwAABgEAAOOP9QQZWMI/x4/MQS/u2D8AAAM/MAQAAAAAAAABdgMAAAYBAAC3oGh1w4XCP8ePzEEv7tg/AAAEPzAEAAAAAAAAAXcDAAAGAQAAkOjO9Vquwj/Hj8xBL+7YPwCABD8/BAAAAAAAAAF4AwAABgEAAGb5QWYF3MI/V0MUJ0/q2D8AwAQ/PwQAAAAAAAABeQMAAAYBAAA/QajmnATDP1dDFCdP6tg/AAAFP08EAAAAAAAAAXoDAAAGAQAAFFIbV0cywz9XQxQnT+rYPwBABD9PBAAAAAAAAAF7AwAABgEAAOhijsfxX8M/V0MUJ0/q2D8AAAQ/XgQAAAAAAAABfAMAAAYBAADAqvRHiYjDP+f2Wwxv5tg/AAAEP14EAAAAAAAAAX0DAAAGAQAAkYR0qEa7wz/n9lsMb+bYPwAABD9uBAAAAAAAAAF+AwAABgEAAGaV5xjx6MM/5/ZbDG/m2D8AAAQ/bgQAAAAAAAABfwMAAAYBAABA3U2ZiBHEP+f2Wwxv5tg/AAAEP34EAAAAAAAAAYADAAAGAQAAHlynKQ01xD/n9lsMb+bYPwAABD9+BAAAAAAAAAGBAwAABgEAAPajDaqkXcQ/5/ZbDG/m2D8AAAQ/jQQAAAAAAAABggMAAAYBAADaWVpKFnzEP+f2Wwxv5tg/AIAEP40EAAAAAAAAAYMDAAAGAQAAudiz2pqfxD/n9lsMb+bYPwDABD+dBAAAAAAAAAGEAwAABgEAAJqOAHsMvsQ/V0MUJ0/q2D8AQAQ/nQQAAAAAAAABhQMAAAYBAAB+RE0bftzEP1dDFCdP6tg/AAAEP60EAAAAAAAAAYYDAAAGAQAAZTGNy9z1xD9XQxQnT+rYPwAABD+tBAAAAAAAAAGHAwAABgEAAEnn2WtOFMU/V0MUJ0/q2D8AAAQ/vAQAAAAAAAABiAMAAAYBAAAy1BkcrS3FP1dDFCdP6tg/AAAEP7wEAAAAAAAAAYkDAAAGAQAAE4pmvB5MxT/Hj8xBL+7YPwAABD+8BAAAAAAAAAGKAwAABgEAAPc/s1yQasU/N9yEXA/y2D8AAAU/2wQAAAAAAAABiwMAAAYBAADVvgztFI7FPzfchFwP8tg/AIAFP9sEAAAAAAAAAYwDAAAGAQAAtD1mfZmxxT+lKD137/XYPwBABT/bBAAAAAAAAAGNAwAABgEAAJK8vw0e1cU/pSg9d+/12D8AAAU/2wQAAAAAAAABjgMAAAYBAABxOxmeovjFP6UoPXfv9dg/AAAFP+sEAAAAAAAAAY8DAAAGAQAAULpyLiccxj8VdfWRz/nYPwAABT/rBAAAAAAAAAGQAwAABgEAAC05zL6rP8Y/hcGtrK/92D8AAAU/+wQAAAAAAAABkQMAAAYBAAALuCVPMGPGP/kNZsePAdk/AAAFP/sEAAAAAAAAAZIDAAAGAQAA5f+Lz8eLxj9pWh7ibwXZPwBABD8KBQAAAAAAAAGTAwAABgEAAMN+5V9Mr8Y/1abW/E8J2T8AAAQ/CgUAAAAAAAABlAMAAAYBAACWj1jQ9tzGP7U/RzIQEdk/AIAEPyoFAAAAAAAAAZUDAAAGAQAAdQ6yYHsAxz8ljP9M8BTZPwDABD8qBQAAAAAAAAGWAwAABgEAAFONC/H/I8c/JYz/TPAU2T8AwAQ/KgUAAAAAAAABlwMAAAYBAAAyDGWBhEfHP5XYt2fQGNk/AAAFPyoFAAAAAAAAAZgDAAAGAQAAEIu+EQlrxz+V2Ldn0BjZPwBABD85BQAAAAAAAAGZAwAABgEAAO8JGKKNjsc/BSVwgrAc2T8AAAQ/OQUAAAAAAAABmgMAAAYBAADTv2RC/6zHPwUlcIKwHNk/AAAEP0kFAAAAAAAAAZsDAAAGAQAAtHWx4nDLxz8FJXCCsBzZPwAABD9JBQAAAAAAAAGcAwAABgEAAJgr/oLi6cc/BSVwgrAc2T8AAAQ/WAUAAAAAAAABnQMAAAYBAAB1qlcTZw3IP5XYt2fQGNk/AAAEP1gFAAAAAAAAAZ4DAAAGAQAAVCmxo+swyD8ljP9M8BTZPwCABD9YBQAAAAAAAAGfAwAABgEAAC5xFySDWcg/JYz/TPAU2T8AwAQ/dwUAAAAAAAABoAMAAAYBAAAIuX2kGoLIP7U/RzIQEdk/AEAEP3cFAAAAAAAAAaEDAAAGAQAA3MnwFMWvyD9F844XMA3ZPwAABD+HBQAAAAAAAAGiAwAABgEAALQRV5Vc2Mg/1abW/E8J2T8AAAQ/hwUAAAAAAAABowMAAAYBAACE69b1GQvJP9Wm1vxPCdk/AAAEP5YFAAAAAAAAAaQDAAAGAQAAWvxJZsQ4yT9pWh7ibwXZPwAABD+WBQAAAAAAAAGlAwAABgEAACjWycaBa8k/aVoe4m8F2T8AAAQ/tgUAAAAAAAABpgMAAAYBAAAEHjBHGZTJP2laHuJvBdk/AAAEP7YFAAAAAAAAAacDAAAGAQAA0vevp9bGyT/5DWbHjwHZPwAABD+2BQAAAAAAAAGoAwAABgEAAK4/Fihu78k/+Q1mx48B2T8AAAQ/tgUAAAAAAAABqQMAAAYBAACAUImYGB3KP4XBrayv/dg/AAAEP8UFAAAAAAAAAaoDAAAGAQAAZAbWOIo7yj+Fwa2sr/3YPwCABD/FBQAAAAAAAAGrAwAABgEAADxOPLkhZMo/hcGtrK/92D8AwAQ/1QUAAAAAAAABrAMAAAYBAAAgBIlZk4LKP4XBrayv/dg/AMAEP9UFAAAAAAAAAa0DAAAGAQAAArrV+QShyj+Fwa2sr/3YPwAABT/kBQAAAAAAAAGuAwAABgEAAOymFapjuso/FXX1kc/52D8AAAU/5AUAAAAAAAABrwMAAAYBAADQXGJK1djKP6UoPXfv9dg/AAAFP/QFAAAAAAAAAbADAAAGAQAAsBKv6kb3yj+lKD137/XYPwAABT/0BQAAAAAAAAGxAwAABgEAAJCRCHvLGss/N9yEXA/y2D8AAAU/BAYAAAAAAAABsgMAAAYBAAByR1UbPTnLPzfchFwP8tg/AAAFPwQGAAAAAAAAAbMDAAAGAQAAUsauq8Fcyz833IRcD/LYPwAABT8TBgAAAAAAAAG0AwAABgEAAC5FCDxGgMs/N9yEXA/y2D8AgAU/EwYAAAAAAAABtQMAAAYBAAAOxGHMyqPLPzfchFwP8tg/AMAFPyMGAAAAAAAAAbYDAAAGAQAA7EK7XE/Hyz833IRcD/LYPwDABD8jBgAAAAAAAAG3AwAABgEAAMrBFO3T6ss/N9yEXA/y2D8AQAQ/MwYAAAAAAAABuAMAAAYBAACsd2GNRQnMPzfchFwP8tg/AIAEPzMGAAAAAAAAAbkDAAAGAQAAiva6HcoszD833IRcD/LYPwDABD9CBgAAAAAAAAG6AwAABgEAAG6sB747S8w/N9yEXA/y2D8AwAQ/QgYAAAAAAAABuwMAAAYBAABMK2FOwG7MPzfchFwP8tg/AAAFP1IGAAAAAAAAAbwDAAAGAQAAMOGt7jGNzD833IRcD/LYPwAABT9SBgAAAAAAAAG9AwAABgEAAA5gB3+2sMw/pSg9d+/12D8AAAU/YQYAAAAAAAABvgMAAAYBAADs3mAPO9TMPxV19ZHP+dg/AAAFP2EGAAAAAAAAAb8DAAAGAQAAyF26n7/3zD+Fwa2sr/3YPwAABT9hBgAAAAAAAAHAAwAABgEAALJK+k8eEc0/+Q1mx48B2T8AAAU/cQYAAAAAAAABwQMAAAYBAACSyVPgojTNP9Wm1vxPCdk/AAAFP3EGAAAAAAAAAcIDAAAGAQAAahG6YDpdzT+1P0cyEBHZPwAABT+QBgAAAAAAAAHDAwAABgEAAEJZIOHRhc0/ldi3Z9AY2T8AAAU/kAYAAAAAAAABxAMAAAYBAAAmD22BQ6TNP3VxKJ2QINk/AEAEP6AGAAAAAAAAAcUDAAAGAQAABo7GEcjHzT9VCpnSUCjZPwAABD+gBgAAAAAAAAHGAwAABgEAAOx6BsIm4c0/xVZR7TAs2T8AgAQ/sAYAAAAAAAABxwMAAAYBAADOMFNimP/NPzWjCQgRMNk/AMAEP7AGAAAAAAAAAcgDAAAGAQAAth2TEvcYzj+l78Ei8TPZPwBABD+/BgAAAAAAAAHJAwAABgEAAJrT37JoN84/FTx6PdE32T8AAAQ/vwYAAAAAAAABygMAAAYBAACEwB9jx1DOP4WIMlixO9k/AIAEP88GAAAAAAAAAcsDAAAGAQAAaq1fEyZqzj/11OpykT/ZPwDABD/PBgAAAAAAAAHMAwAABgEAAFBjrLOXiM4/ZSGjjXFD2T8AwAQ/7gYAAAAAAAABzQMAAAYBAAAwGflTCafOP9dtW6hRR9k/AAAFP+4GAAAAAAAAAc4DAAAGAQAAFM9F9HrFzj9HuhPDMUvZPwCABT/+BgAAAAAAAAHPAwAABgEAAPy7haTZ3s4/twbM3RFP2T8AwAU//gYAAAAAAAAB0AMAAAYBAADecdJES/3OP5efPBPSVtk/AEAFP/4GAAAAAAAAAdEDAAAGAQAAwicf5bwbzz8H7PQtslrZPwAABT/+BgAAAAAAAAHSAwAABgEAAKTda4UuOs8/dzitSJJe2T8AgAU/DQcAAAAAAAAB0wMAAAYBAACMyqs1jVPPP+eEZWNyYtk/AMAFPw0HAAAAAAAAAdQDAAAGAQAAboD41f5xzz9X0R1+UmbZPwDABT8NBwAAAAAAAAHVAwAABgEAAFhtOIZdi88/xx3WmDJq2T8AAAY/HQcAAAAAAAAB1gMAAAYBAAA+Wng2vKTPPzdqjrMSbtk/AAAGPx0HAAAAAAAAAdcDAAAGAQAALH6r9ge5zz+ntkbO8nHZPwAABj8tBwAAAAAAAAHYAwAABgEAAB7Z0cZAyM8/p7ZGzvJx2T8AAAY/LQcAAAAAAAAB2QMAAAYBAAAONPiWedfPPxcD/+jSddk/AAAGPy0HAAAAAAAAAdoDAAAGAQAAAI8eZ7Lmzz8XA//o0nXZPwBABT88BwAAAAAAAAHbAwAABgEAAPTpRDfr9c8/h0+3A7N52T8AAAU/PAcAAAAAAAAB3AMAAAYBAAByorUDkgLQP/ebbx6Tfdk/AIAAP0wHAAAAAAAAAd0DAAAGAQAAbWvC86QH0D/VNOBTU4XZPwAA/T5MBwAAAAAAAAHeAwAABgEAAG1rwvOkB9A/1TTgU1OF2T8AAOo+TAcAAAAAAAAB3wMAAAYBAABoNM/jtwzQP7XNUIkTjdk/AADiPlsHAAAAAAAAAeADAAAGAQAAY/3b08oR0D8Fs3nZs5jZPwCApj5bBwAAAAAAAAHhAwAABgEAAF/G6MPdFtA/xeRaRDSo2T8AAIw+awcAAAAAAAAB4gMAAAYBAABfxujD3RbQP/Vi9MmUu9k/AAB6Pm8HAAAAAAAAAeMDAAAGAQAA4mHiS1QU0D8l4Y1P9c7ZPwAAcD5vBwAAAAAAAAHkAwAABgEAADAA++Op9mQ/mMn8p09F4j8AAB4+AAAAAAAAAAAB5QMAAAYBAADgjP+n+z1dPyh9RI1vQeI/AABZPhAAAAAAAAAAAeYDAAAGAQAAIA+boYO0Wj8ofUSNb0HiPwAAZj4QAAAAAAAAAAHnAwAABgEAACAPm6GDtFo/8Fbof38/4j8AAG8+EAAAAAAAAAAB6AMAAAYBAAAgD5uhg7RaP7gwjHKPPeI/AICCPhAAAAAAAAAAAekDAAAGAQAAIA+boYO0Wj+ACjBlnzviPwCAhj4jAAAAAAAAAAHqAwAABgEAAOCM/6f7PV0/EL53Sr834j8AAIs+IwAAAAAAAAAB6wMAAAYBAAAQRGTadShhP6Bxvy/fM+I/AACNPiMAAAAAAAAAAewDAAAGAQAAsIKW3TFtYj/6/qoHDy7iPwCAjD4jAAAAAAAAAAHtAwAABgEAADAA++Op9mQ/UoyW3z4o4j8AAIw+MwAAAAAAAAAB7gMAAAYBAACQ+8PwmQlqP6oZgrduIuI/AACNPjMAAAAAAAAAAe8DAAAGAQAAMHko9xGTbD8Cp22PnhziPwCAjT5CAAAAAAAAAAHwAwAABgEAAJjZkQNfdXE/WjRZZ84W4j8AAI8+QgAAAAAAAAAB8QMAAAYBAAAoV/YJ1/5zP+rnoEzuEuI/AICPPkIAAAAAAAAAAfIDAAAGAQAAeBONEwvNdz96m+gxDg/iPwAAlD5SAAAAAAAAAAHzAwAABgEAAHiwihvh+Ho/Ck8wFy4L4j8AAJY+UgAAAAAAAAAB9AMAAAYBAABIjLomc2l/P5oCePxNB+I/AACdPmIAAAAAAAAAAfUDAAAGAQAAbFOOmmCPgj8qtr/hbQPiPwAAoD5xAAAAAAAAAAH2AwAABgEAALRgv6EHaoU/umkHx43/4T8AgKQ+cQAAAAAAAAAB9wMAAAYBAABkjYmqDOeIP4JDq7md/eE/AICmPoEAAAAAAAAAAfgDAAAGAQAARHshsFUfiz9KHU+srfvhPwAAqz6BAAAAAAAAAAH5AwAABgEAAEwYH7grS44/Evfynr354T8AgKw+kQAAAAAAAAAB+gMAAAYBAADqykHfUWqQP9rQlpHN9+E/AAC0PpEAAAAAAAAAAfsDAAAGAQAAklHaYqXXkT+iqjqE3fXhPwCAtz6gAAAAAAAAAAH8AwAABgEAAIZIpuXJ85I/oqo6hN314T8AgLs+oAAAAAAAAAAB/QMAAAYBAAAGF6XptImUP6KqOoTd9eE/AAC9PrAAAAAAAAAAAf4DAAAGAQAAzlXX7HDOlT9qhN527fPhPwCAvj6wAAAAAAAAAAH/AwAABgEAAFIk1vBbZJc/aoTedu3z4T8AgL8+vwAAAAAAAAABAAQAAAYBAACmOjt13iKZP2qE3nbt8+E/AADBPr8AAAAAAAAAAQEEAAAGAQAA2pgGevgJmz9qhN527fPhPwCAwT7PAAAAAAAAAAECBAAABgEAAOI+OP+pGZ0/aoTedu3z4T8AAMM+zwAAAAAAAAABAwQAAAYBAADGLNAE81GfP2qE3nbt8+E/AIDDPt8AAAAAAAAAAQQEAAAGAQAAZ+kARdKwoD9qhN527fPhPwCAwz7fAAAAAAAAAAEFBAAABgEAAG28mQeruKE/aoTedu3z4T8AAMQ+7gAAAAAAAAABBgQAAAYBAACHa/8JOKyiP2qE3nbt8+E/AADHPu4AAAAAAAAAAQcEAAAGAQAAiT6YzBC0oz9qhN527fPhPwCAyD7+AAAAAAAAAAEIBAAABgEAAMull04Gf6Q/oqo6hN314T8AgMo+/gAAAAAAAAABCQQAAAYBAAD1MMqQR16lP6KqOoTd9eE/AIDLPg4BAAAAAAAAAQoEAAAGAQAA+QNjUyBmpj+iqjqE3fXhPwCAyz4OAQAAAAAAAAELBAAABgEAADtrYtUVMac/oqo6hN314T8AAMw+DgEAAAAAAAABDAQAAAYBAABl9pQXVxCoP9rQlpHN9+E/AADNPi0BAAAAAAAAAQ0EAAAGAQAAa8kt2i8YqT/a0JaRzffhPwCAzT4tAQAAAAAAAAEOBAAABgEAAKkwLVwl46k/2tCWkc334T8AgM0+LQEAAAAAAAABDwQAAAYBAADXu1+eZsKqP9rQlpHN9+E/AADOPi0BAAAAAAAAARAEAAAGAQAAAUeS4Kehqz/a0JaRzffhPwAA0T48AQAAAAAAAAERBAAABgEAABv29+I0law/2tCWkc334T8AgNI+PAEAAAAAAAABEgQAAAYBAABFgSoldnStP9rQlpHN9+E/AIDVPkwBAAAAAAAAARMEAAAGAQAAh+gpp2s/rj/a0JaRzffhPwAA1z5MAQAAAAAAAAEUBAAABgEAAMNPKSlhCq8/2tCWkc334T8AANo+XAEAAAAAAAABFQQAAAYBAAADtyirVtWvP9rQlpHN9+E/AADbPlwBAAAAAAAAARYEAAAGAQAALH16NgBGsD/a0JaRzffhPwCA3D5rAQAAAAAAAAEXBAAABgEAAN4MRzcvl7A/2tCWkc334T8AgN0+awEAAAAAAAABGAQAAAYBAACSnBM4XuiwP9rQlpHN9+E/AIDdPnsBAAAAAAAAARkEAAAGAQAAOr75GLNDsT/a0JaRzffhPwAA3j57AQAAAAAAAAEaBAAABgEAAO5NxhnilLE/2tCWkc334T8AAN4+iwEAAAAAAAABGwQAAAYBAACWb6z6NvCxP9rQlpHN9+E/AADePosBAAAAAAAAARwEAAAGAQAAQJGS24tLsj/a0JaRzffhPwCA3D6aAQAAAAAAAAEdBAAABgEAAOiyeLzgprI/2tCWkc334T8AANw+mgEAAAAAAAABHgQAAAYBAACS1F6dNQKzP9rQlpHN9+E/AADcPqoBAAAAAAAAAR8EAAAGAQAAPPZEfopdsz/a0JaRzffhPwAA3D6qAQAAAAAAAAEgBAAABgEAANqpRD8Fw7M/Evfynr354T8AAN0+uQEAAAAAAAABIQQAAAYBAACQORFANBS0P0odT6yt++E/AIDdPrkBAAAAAAAAASIEAAAGAQAAQMndQGNltD+CQ6u5nf3hPwCA3T7JAQAAAAAAAAEjBAAABgEAAOrqwyG4wLQ/umkHx43/4T8AAN4+yQEAAAAAAAABJAQAAAYBAACeepAi5xG1Pyq2v+FtA+I/AADePskBAAAAAAAAASUEAAAGAQAARpx2AzxttT+aAnj8TQfiPwAA3j7ZAQAAAAAAAAEmBAAABgEAAPgrQwRrvrU/Ck8wFy4L4j8AAN8+2QEAAAAAAAABJwQAAAYBAACsuw8Fmg+2P3qb6DEOD+I/AIDfPvgBAAAAAAAAASgEAAAGAQAAZrnCJaNWtj+ywUQ//hDiPwCA3T74AQAAAAAAAAEpBAAABgEAACS3dUasnbY/6uegTO4S4j8AgNw++AEAAAAAAAABKgQAAAYBAADgtChnteS2PyIO/VneFOI/AADRPvgBAAAAAAAAASsEAAAGAQAAnrLbh74rtz8iDv1Z3hTiPwAAzD4XAgAAAAAAAAEsBAAABgEAAFqwjqjHcrc/Ig79Wd4U4j8AAEM+FwIAAAAAAAABLQQAAAYBAAAKQFup9sO3PyIO/VneFOI/AADGPUUCAAAAAAAAAS4EAAAGAQAAyD0Oyv8KuD/q56BM7hLiPwAAKD1FAgAAAAAAAAEvBAAABgEAAOKsX8L9Ldw/hcGtrK/92D8AACk+AAAAAAAAAAABMAQAAAYBAADuUTnyxB7cP4XBrayv/dg/AABnPhAAAAAAAAAAATEEAAAGAQAA7lE58sQe3D+Fwa2sr/3YPwAAdT4QAAAAAAAAAAEyBAAABgEAAHTtMno7HNw/hcGtrK/92D8AAH8+EAAAAAAAAAABMwQAAAYBAAB07TJ6OxzcP/kNZsePAdk/AACNPhAAAAAAAAAAATQEAAAGAQAAdO0yejsc3D/5DWbHjwHZPwAAkj4QAAAAAAAAAAE1BAAABgEAAPaILAKyGdw/+Q1mx48B2T8AAJY+EAAAAAAAAAABNgQAAAYBAAB2JCaKKBfcP/kNZsePAdk/AICXPh8AAAAAAAAAATcEAAAGAQAA+r8fEp8U3D/5DWbHjwHZPwCAlz4fAAAAAAAAAAE4BAAABgEAAHxbGZoVEtw/+Q1mx48B2T8AAJg+HwAAAAAAAAABOQQAAAYBAAD+9hIijA/cP/kNZsePAdk/AACcPh8AAAAAAAAAAToEAAAGAQAAgJIMqgIN3D/5DWbHjwHZPwAAnj4vAAAAAAAAAAE7BAAABgEAAAIuBjJ5Ctw/+Q1mx48B2T8AAKc+LwAAAAAAAAABPAQAAAYBAACFyf+57wfcP/kNZsePAdk/AACrPi8AAAAAAAAAAT0EAAAGAQAACGX5QWYF3D/5DWbHjwHZPwCAsT4vAAAAAAAAAAE+BAAABgEAAAhl+UFmBdw/+Q1mx48B2T8AALQ+LwAAAAAAAAABPwQAAAYBAACKAPPJ3ALcP/kNZsePAdk/AIC3Pi8AAAAAAAAAAUAEAAAGAQAAigDzydwC3D/5DWbHjwHZPwAAuT4/AAAAAAAAAAFBBAAABgEAAIoA88ncAtw/hcGtrK/92D8AALw+PwAAAAAAAAABQgQAAAYBAACKAPPJ3ALcP4XBrayv/dg/AAC9Pk4AAAAAAAAAAUMEAAAGAQAACGX5QWYF3D+Fwa2sr/3YPwAAwj5OAAAAAAAAAAFEBAAABgEAAAIuBjJ5Ctw/FXX1kc/52D8AAMQ+TgAAAAAAAAABRQQAAAYBAAB8WxmaFRLcPzfchFwP8tg/AIDHPk4AAAAAAAAAAUYEAAAGAQAA9ogsArIZ3D9XQxQnT+rYPwAAyT59AAAAAAAAAAFHBAAABgEAAG62P2pOIdw/5/ZbDG/m2D8AgMo+fQAAAAAAAAABSAQAAAYBAADirF/C/S3cPwde69au3tg/AIDLPo0AAAAAAAAAAUkEAAAGAQAA0geGkjY93D8nxXqh7tbYPwCAyz61AAAAAAAAAAFKBAAABgEAAEb+perlSdw/RywKbC7P2D8AAM0+tQAAAAAAAAABSwQAAAYBAAA4Wcy6HlncP/dG4RuOw9g/AIDNPrUAAAAAAAAAAUwEAAAGAQAArE/sEs5l3D8XrnDmzbvYPwCAzT7FAAAAAAAAAAFNBAAABgEAAJ6qEuMGddw/NxUAsQ202D8AAM4+xQAAAAAAAAABTgQAAAYBAAASoTI7toHcP1d8j3tNrNg/AADQPtQAAAAAAAAAAU8EAAAGAQAAhpdSk2WO3D/nL9dgbajYPwAA0T7UAAAAAAAAAAFQBAAABgEAAPqNcusUm9w/d+MeRo2k2D8AgNE+9AAAAAAAAAABUQQAAAYBAABuhJJDxKfcP5dKrhDNnNg/AADSPvQAAAAAAAAAAVIEAAAGAQAA3EO/i4a53D8n/vX17JjYPwAA0z4DAQAAAAAAAAFTBAAABgEAAM6e5Vu/yNw/ubE92wyV2D8AgNM+AwEAAAAAAAABVAQAAAYBAAA+XhKkgdrcP0llhcAskdg/AADVPgMBAAAAAAAAAVUEAAAGAQAArB0/7EPs3D9JZYXALJHYPwCA1T4TAQAAAAAAAAFWBAAABgEAAJhBcqyPAN0/SWWFwCyR2D8AgNU+EwEAAAAAAAABVwQAAAYBAACGZaVs2xTdP9kYzaVMjdg/AADWPiIBAAAAAAAAAVgEAAAGAQAA8O3epLAr3T9pzBSLbInYPwAA1z4iAQAAAAAAAAFZBAAABgEAAFp2GN2FQt0/+X9ccIyF2D8AgNc+MgEAAAAAAAABWgQAAAYBAADG/lEVW1ndP/l/XHCMhdg/AIDXPjIBAAAAAAAAAVsEAAAGAQAALoeLTTBw3T/5f1xwjIXYPwAA2D4yAQAAAAAAAAFcBAAABgEAAJoPxYUFh90/+X9ccIyF2D8AANg+QgEAAAAAAAABXQQAAAYBAACC/AQ2ZKDdP/l/XHCMhdg/AADYPkIBAAAAAAAAAV4EAAAGAQAA6oQ+bjm33T/5f1xwjIXYPwAA2T5hAQAAAAAAAAFfBAAABgEAANiocS6Fy90/+X9ccIyF2D8AgNk+YQEAAAAAAAABYAQAAAYBAADGzKTu0N/dP/l/XHCMhdg/AADbPmEBAAAAAAAAAWEEAAAGAQAAsvDXrhz03T/5f1xwjIXYPwCA2z5hAQAAAAAAAAFiBAAABgEAACCwBPfeBd4/+X9ccIyF2D8AAN4+cQEAAAAAAAABYwQAAAYBAAAO1De3KhreP2nMFItsidg/AADfPnEBAAAAAAAAAWQEAAAGAQAA+vdqd3Yu3j/ZGM2lTI3YPwAA5D6QAQAAAAAAAAFlBAAABgEAAGSApK9LRd4/SWWFwCyR2D8AAOY+kAEAAAAAAAABZgQAAAYBAABMbeRfql7eP0llhcAskdg/AIDoPpABAAAAAAAAAWcEAAAGAQAAtL4qiJJ63j9JZYXALJHYPwCA6T6QAQAAAAAAAAFoBAAABgEAABgQcbB6lt4/SWWFwCyR2D8AAOs+nwEAAAAAAAABaQQAAAYBAAB+YbfYYrLeP7mxPdsMldg/AIDrPp8BAAAAAAAAAWoEAAAGAQAA4rL9AEvO3j+5sT3bDJXYPwCA6j6vAQAAAAAAAAFrBAAABgEAAETNUBlG794/ubE92wyV2D8AAOo+rwEAAAAAAAABbAQAAAYBAACoHpdBLgvfP7mxPdsMldg/AADqPr8BAAAAAAAAAW0EAAAGAQAADnDdaRYn3z+5sT3bDJXYPwAA6j6/AQAAAAAAAAFuBAAABgEAAPRcHRp1QN8/SWWFwCyR2D8AAOo+zgEAAAAAAAABbwQAAAYBAADeSV3K01nfP0llhcAskdg/AADqPs4BAAAAAAAAAXAEAAAGAQAAxDadejJz3z9JZYXALJHYPwAA6j7uAQAAAAAAAAFxBAAABgEAAK4j3SqRjN8/SWWFwCyR2D8AAOo+7gEAAAAAAAABcgQAAAYBAACWEB3b76XfP9kYzaVMjdg/AIDoPv0BAAAAAAAAAXMEAAAGAQAAAJlWE8W83z/ZGM2lTI3YPwAA6D79AQAAAAAAAAF0BAAABgEAAOiFlsMj1t8/2RjNpUyN2D8AAOc+/QEAAAAAAAABdQQAAAYBAADQctZzgu/fP9kYzaVMjdg/AADmPv0BAAAAAAAAAXYEAAAGAQAAnf0H1isD4D/ZGM2lTI3YPwAA2j79AQAAAAAAAAF3BAAABgEAANLBJHKWDuA/2RjNpUyN2D8AANQ+DQIAAAAAAAABeAQAAAYBAADIUz5SvBjgP9kYzaVMjdg/AABKPg0CAAAAAAAAAXkEAAAGAQAAQYFRulgg4D9JZYXALJHYPwAAzD08AgAAAAAAAAF6BAAABgEAAP0XW+4mJOA/SWWFwCyR2D8AACw9PAIAAAAAAAABewQAAAYBAAC4RkbUwWjTPy33QhIlGNw/AAAhPgAAAAAAAAAAAXwEAAAGAQAAuEZG1MFo0z8t90ISJRjcPwAAXD4gAAAAAAAAAAF9BAAABgEAADjiP1w4ZtM/nUP7LAUc3D8AAGo+IAAAAAAAAAABfgQAAAYBAAC8fTnkrmPTPy33QhIlGNw/AABzPiAAAAAAAAAAAX8EAAAGAQAAvH055K5j0z8t90ISJRjcPwAAfj4gAAAAAAAAAAGABAAABgEAALhGRtTBaNM/vaqK90QU3D8AgIA+IAAAAAAAAAABgQQAAAYBAAA0q0xMS2vTP01e0txkENw/AICBPiAAAAAAAAAAAYIEAAAGAQAAsg9TxNRt0z/dERrChAzcPwAAgj4vAAAAAAAAAAGDBAAABgEAALIPU8TUbdM/b8Vhp6QI3D8AAIM+LwAAAAAAAAABhAQAAAYBAAAvdFk8XnDTP/94qYzEBNw/AICDPk4AAAAAAAAAAYUEAAAGAQAAL3RZPF5w0z//eKmMxATcPwCAij5OAAAAAAAAAAGGBAAABgEAALIPU8TUbdM//3ipjMQE3D8AgI0+TgAAAAAAAAABhwQAAAYBAACyD1PE1G3TP/94qYzEBNw/AACaPk4AAAAAAAAAAYgEAAAGAQAAsg9TxNRt0z//eKmMxATcPwAAoD5OAAAAAAAAAAGJBAAABgEAALIPU8TUbdM//3ipjMQE3D8AAKc+TgAAAAAAAAABigQAAAYBAACyD1PE1G3TP/94qYzEBNw/AACqPl4AAAAAAAAAAYsEAAAGAQAAsg9TxNRt0z//eKmMxATcPwCArj5eAAAAAAAAAAGMBAAABgEAALIPU8TUbdM//3ipjMQE3D8AgLA+XgAAAAAAAAABjQQAAAYBAACyD1PE1G3TP/94qYzEBNw/AICyPn0AAAAAAAAAAY4EAAAGAQAAL3RZPF5w0z9vxWGnpAjcPwCAsz59AAAAAAAAAAGPBAAABgEAAC90WTxecNM/b8Vhp6QI3D8AgLo+fQAAAAAAAAABkAQAAAYBAAArPWYscXXTP90RGsKEDNw/AIC9Pn0AAAAAAAAAAZEEAAAGAQAAJwZzHIR60z/dERrChAzcPwCAwT6MAAAAAAAAAAGSBAAABgEAAJ4zhoQggtM/3REawoQM3D8AAMM+nAAAAAAAAAABkwQAAAYBAACa/JJ0M4fTP01e0txkENw/AADHPpwAAAAAAAAAAZQEAAAGAQAAEyqm3M+O0z+9qor3RBTcPwCAyD6sAAAAAAAAAAGVBAAABgEAAIxXuURsltM/LfdCEiUY3D8AgMs+rAAAAAAAAAABlgQAAAYBAACC6dIkkqDTP51D+ywFHNw/AADNPrsAAAAAAAAAAZcEAAAGAQAA9t/yfEGt0z8NkLNH5R/cPwCAzT7LAAAAAAAAAAGYBAAABgEAAOg6GU16vNM/7SgkfaUn3D8AAM4+ywAAAAAAAAABmQQAAAYBAADYlT8ds8vTP1113JeFK9w/AADQPtsAAAAAAAAAAZoEAAAGAQAAR1VsZXXd0z89Dk3NRTPcPwAA0T7qAAAAAAAAAAGbBAAABgEAADV5nyXB8dM/Hae9AgY73D8AgNE+6gAAAAAAAAABnAQAAAYBAAAdZt/VHwvUP43zdR3mPtw/AADSPvoAAAAAAAAAAZ0EAAAGAQAAh+4YDvUh1D/9Py44xkLcPwAA0j76AAAAAAAAAAGeBAAABgEAAPF2UkbKONQ/bYzmUqZG3D8AANI+CQEAAAAAAAABnwQAAAYBAADYY5L2KFLUP93Ynm2GStw/AADSPgkBAAAAAAAAAaAEAAAGAQAAwFDSpodr1D9NJVeIZk7cPwAA0j4ZAQAAAAAAAAGhBAAABgEAACzZC99cgtQ/vXEPo0ZS3D8AANM+GQEAAAAAAAABogQAAAYBAAASxkuPu5vUPy2+x70mVtw/AIDTPikBAAAAAAAAAaMEAAAGAQAAfU6Fx5Cy1D8tvse9JlbcPwCA0j4pAQAAAAAAAAGkBAAABgEAAOfWvv9lydQ/Lb7HvSZW3D8AANI+OAEAAAAAAAABpQQAAAYBAABTX/g3O+DUPy2+x70mVtw/AADTPjgBAAAAAAAAAaYEAAAGAQAAu+cxcBD31D8tvse9JlbcPwCA0z5IAQAAAAAAAAGnBAAABgEAACdwa6jlDdU/Lb7HvSZW3D8AgNM+SAEAAAAAAAABqAQAAAYBAAAPXatYRCfVPy2+x70mVtw/AADUPkgBAAAAAAAAAakEAAAGAQAA9knrCKNA1T8tvse9JlbcPwAA1T5YAQAAAAAAAAGqBAAABgEAAFybMTGLXNU/Lb7HvSZW3D8AgNU+WAEAAAAAAAABqwQAAAYBAADC7HdZc3jVP71xD6NGUtw/AADXPmcBAAAAAAAAAawEAAAGAQAApaLE+eSW1T9NJVeIZk7cPwCA1z5nAQAAAAAAAAGtBAAABgEAAAr0CiLNstU/TSVXiGZO3D8AANo+dwEAAAAAAAABrgQAAAYBAABvRVFKtc7VP00lV4hmTtw/AADbPncBAAAAAAAAAa8EAAAGAQAAVzKR+hPo1T/d2J5thkrcPwCA2j6GAQAAAAAAAAGwBAAABgEAALyD1yL8A9Y/3diebYZK3D8AANo+hgEAAAAAAAABsQQAAAYBAAAnDBFb0RrWP22M5lKmRtw/AADbPpYBAAAAAAAAAbIEAAAGAQAAkZRKk6Yx1j/9Py44xkLcPwCA2z6WAQAAAAAAAAGzBAAABgEAAH24fVPyRdY/jfN1HeY+3D8AgNs+tQEAAAAAAAABtAQAAAYBAABs3LATPlrWPx2nvQIGO9w/AADcPrUBAAAAAAAAAbUEAAAGAQAA25vdWwBs1j89Dk3NRTPcPwAA3D61AQAAAAAAAAG2BAAABgEAAMv2Ayw5e9Y/zcGUsmUv3D8AANw+tQEAAAAAAAABtwQAAAYBAAC+USr8cYrWP1113JeFK9w/AADdPsUBAAAAAAAAAbgEAAAGAQAAMUhKVCGX1j/tKCR9pSfcPwCA3T7FAQAAAAAAAAG5BAAABgEAAKU+aqzQo9Y/fdxrYsUj3D8AgN0+1QEAAAAAAAABugQAAAYBAAAZNYoEgLDWPw2Qs0flH9w/AADePtUBAAAAAAAAAbsEAAAGAQAAD8ej5KW61j+dQ/ssBRzcPwCA2j7VAQAAAAAAAAG8BAAABgEAAAVZvcTLxNY/nUP7LAUc3D8AANk+9AEAAAAAAAABvQQAAAYBAAD96tak8c7WPy33QhIlGNw/AIDPPvQBAAAAAAAAAb4EAAAGAQAAdBjqDI7W1j+9qor3RBTcPwAAyz70AQAAAAAAAAG/BAAABgEAAO1F/XQq3tY/vaqK90QU3D8AgLI+9AEAAAAAAAABwAQAAAYBAABncxDdxuXWP72qivdEFNw/AACoPgMCAAAAAAAAAcEEAAAGAQAA36AjRWPt1j+9qor3RBTcPwAAoj4yAgAAAAAAAAHCBAAABgEAAFjONq3/9NY/LfdCEiUY3D8AAKA+MgIAAAAAAAABwwQAAAYBAAB970bQharlP19Zyel+M9s/AABxPgAAAAAAAAAAAcQEAAAGAQAABcIzaOmi5T8/8jkfPzvbPwCApT4PAAAAAAAAAAHFBAAABgEAAMaPMKykoeU/rz7yOR8/2z8AgK8+DwAAAAAAAAABxgQAAAYBAADGjzCspKHlP68+8jkfP9s/AIC2Pg8AAAAAAAAAAccEAAAGAQAAxo8wrKSh5T+vPvI5Hz/bPwAAvj4PAAAAAAAAAAHIBAAABgEAAMaPMKykoeU/P/I5Hz872z8AAMA+DwAAAAAAAAAByQQAAAYBAADGjzCspKHlP8+lgQRfN9s/AIDBPh8AAAAAAAAAAcoEAAAGAQAAxo8wrKSh5T9fWcnpfjPbPwAAwj4fAAAAAAAAAAHLBAAABgEAAMaPMKykoeU/X1nJ6X4z2z8AgMc+LgAAAAAAAAABzAQAAAYBAADGjzCspKHlP19Zyel+M9s/AADKPi4AAAAAAAAAAc0EAAAGAQAAh10t8F+g5T9fWcnpfjPbPwCA1z4+AAAAAAAAAAHOBAAABgEAAIddLfBfoOU/X1nJ6X4z2z8AgN0+PgAAAAAAAAABzwQAAAYBAABIKyo0G5/lP19Zyel+M9s/AADmPj4AAAAAAAAAAdAEAAAGAQAASCsqNBuf5T/PpYEEXzfbPwAA6j5OAAAAAAAAAAHRBAAABgEAAEgrKjQbn+U/P/I5Hz872z8AgOw+TgAAAAAAAAAB0gQAAAYBAACHXS3wX6DlP4/XYm/fRts/AIDtPk4AAAAAAAAAAdMEAAAGAQAABcIzaOmi5T+/Vfz0P1rbPwAA7z5dAAAAAAAAAAHUBAAABgEAAMJYPZy3puU/z2wGsGB12z8AgO8+XQAAAAAAAAAB1QQAAAYBAAC8IUqMyqvlP6G18dUBoNs/AADxPm0AAAAAAAAAAdYEAAAGAQAANk9d9Gaz5T+/4wVMQ9bbPwCA8T5tAAAAAAAAAAHXBAAABgEAAK58cFwDu+U/LfdCEiUY3D8AgPE+fQAAAAAAAAAB2AQAAAYBAABl3IaA5MPlP32j8A3HYdw/AADyPn0AAAAAAAAAAdkEAAAGAQAAHTydpMXM5T/NT54JaavcPwAA8j6MAAAAAAAAAAHaBAAABgEAANSbs8im1eU/+5S8Osv83D8AAPI+jAAAAAAAAAAB2wQAAAYBAACN+8nsh97lP0tBajZtRt0/AADyPpwAAAAAAAAAAdwEAAAGAQAARFvgEGnn5T8JOtBM75PdPwAA8j6cAAAAAAAAAAHdBAAABgEAADnt+fCO8eU/OX/ufVHl3T8AAPI+qwAAAAAAAAAB3gQAAAYBAAAwfxPRtPvlP9cQxcmTOt4/AADyPqsAAAAAAAAAAd8EAAAGAQAA6N4p9ZUE5j+XCSvgFYjePwCA7z67AAAAAAAAAAHgBAAABgEAAJ8+QBl3DeY/cWkgwdfN3j8AgO4+uwAAAAAAAAAB4QQAAAYBAABXnlY9WBbmP3cwpWzZC98/AADjPssAAAAAAAAAAeIEAAAGAQAA0MtppfQd5j+VXrniGkLfPwAA3j7LAAAAAAAAAAHjBAAABgEAAArHeVFMJOY/ZaekCLxs3z8AAMk+2gAAAAAAAAAB5AQAAAYBAAAFkIZBXynmP+EKZ968i98/AADAPtoAAAAAAAAAAeUEAAAGAQAAwSaQdS0t5j+B1bh+/aLfPwCAmj7qAAAAAAAAAAHmBAAABgEAAD+Llu22L+Y/r1NSBF623z8AAIo+6gAAAAAAAAAB5wQAAAYBAAB+vZmp+zDmP2+FM2/exd8/AACCPvoAAAAAAAAAAegEAAAGAQAAP4uW7bYv5j9vhTNv3sXfPwAAfz76AAAAAAAAAAHpBAAABgEAABNnDZiwk+U/z6WBBF832z8AAHQ+AAAAAAAAAAAB6gQAAAYBAACbOfovFIzlP68+8jkfP9s/AACnPh8AAAAAAAAAAesEAAAGAQAAHdXzt4qJ5T8/8jkfPzvbPwAAsT4fAAAAAAAAAAHsBAAABgEAAN6i8PtFiOU/rz7yOR8/2z8AgLg+HwAAAAAAAAAB7QQAAAYBAACgcO0/AYflPz/yOR8/O9s/AAC/Ph8AAAAAAAAAAe4EAAAGAQAAYD7qg7yF5T/PpYEEXzfbPwCAwD4fAAAAAAAAAAHvBAAABgEAACEM58d3hOU/z6WBBF832z8AAL4+HwAAAAAAAAAB8AQAAAYBAADk2eMLM4PlP8+lgQRfN9s/AAC9Pi8AAAAAAAAAAfEEAAAGAQAAZXXdk6mA5T/PpYEEXzfbPwAAvT4vAAAAAAAAAAHyBAAABgEAAOgQ1xsgfuU/rz7yOR8/2z8AgL0+LwAAAAAAAAAB8wQAAAYBAABqrNCjlnvlPx+LqlT/Qts/AIC9Pi8AAAAAAAAAAfQEAAAGAQAA7UfKKw155T9vcNOkn07bPwAAvj4+AAAAAAAAAAH1BAAABgEAADGxwPc+deU/L6K0DyBe2z8AgLw+PgAAAAAAAAAB9gQAAAYBAACzTLp/tXLlP89sBrBgdds/AAC8Pk4AAAAAAAAAAfcEAAAGAQAANeizByxw5T9R0MiFYZTbPwAAvD5eAAAAAAAAAAH4BAAABgEAAPW1sEvnbuU/r8z7kCK72z8AALw+XgAAAAAAAAAB+QQAAAYBAAC4g62Pom3lP1+uV+yD7ds/AAC8Pm0AAAAAAAAAAfoEAAAGAQAAuIOtj6Jt5T/tKCR9pSfcPwAAvD5tAAAAAAAAAAH7BAAABgEAALiDrY+ibeU/faPwDcdh3D8AgLo+fQAAAAAAAAAB/AQAAAYBAAC4g62Pom3lPyuFTGkolNw/AAC6Pn0AAAAAAAAAAf0EAAAGAQAAuIOtj6Jt5T9tGvCpqcLcPwAAuj59AAAAAAAAAAH+BAAABgEAALiDrY+ibeU/PWPbz0rt3D8AALo+jAAAAAAAAAAB/wQAAAYBAAB4UarTXWzlPysTVsArEN0/AAC9PowAAAAAAAAAAQAFAAAGAQAAOR+nFxlr5T87KmB7TCvdPwCAvj6cAAAAAAAAAAEBBQAABgEAADkfpxcZa+U/a6j5AK0+3T8AgME+nAAAAAAAAAABAgUAAAYBAAA5H6cXGWvlPyna2mstTt0/AADDPqwAAAAAAAAAAQMFAAAGAQAA/OyjW9Rp5T95vwO8zVndPwAAyD6sAAAAAAAAAAEEBQAABgEAALy6oJ+PaOU/WVh08Y1h3T8AAMo+uwAAAAAAAAABBQUAAAYBAAB+iJ3jSmflP1lYdPGNYd0/AIDNPrsAAAAAAAAAAQYFAAAGAQAAPlaaJwZm5T95vwO8zVndPwAAzz7LAAAAAAAAAAEHBQAABgEAAD5WmicGZuU/Kdraay1O3T8AgNA+ywAAAAAAAAABCAUAAAYBAAA+VponBmblP2uo+QCtPt0/AIDRPssAAAAAAAAAAQkFAAAGAQAAACSXa8Fk5T/L3adgbCfdPwAA0z7bAAAAAAAAAAEKBQAABgEAAAAkl2vBZOU/u8adpUsM3T8AgNM+2wAAAAAAAAABCwUAAAYBAAAAJJdrwWTlP80WI7Vq6dw/AADVPuoAAAAAAAAAAQwFAAAGAQAAACSXa8Fk5T/dZqjEicbcPwCA1T4HAQAAAAAAAAENBQAABgEAAD5WmicGZuU/Cx69nuib3D8AgNU+BwEAAAAAAAABDgUAAAYBAAB+iJ3jSmflPzvV0XhHcdw/AADWPhYBAAAAAAAAAQ8FAAAGAQAA/OyjW9Rp5T9tjOZSpkbcPwAA1z4WAQAAAAAAAAEQBQAABgEAAHhRqtNdbOU/fdxrYsUj3D8AgNc+JgEAAAAAAAABEQUAAAYBAAA16LMHLHDlPx/gOFcE/ds/AIDXPiYBAAAAAAAAARIFAAAGAQAA8X69O/pz5T+ffHaBA97bPwAA2D42AQAAAAAAAAETBQAABgEAAO1HyisNeeU/j2VsxuLC2z8AgN0+NgEAAAAAAAABFAUAAAYBAAAnQ9rXZH/lP4FOYgvCp9s/AADgPkUBAAAAAAAAARUFAAAGAQAAYD7qg7yF5T/hgxBrgZDbPwAA5z5FAQAAAAAAAAEWBQAABgEAANlr/etYjeU/HVIvAAGB2z8AAOo+VQEAAAAAAAABFwUAAAYBAABTmRBU9ZTlP89sBrBgdds/AIDtPlUBAAAAAAAAARgFAAAGAQAASCsqNBuf5T/v05V6oG3bPwAA7z5VAQAAAAAAAAEZBQAABgEAAD+9QxRBqeU/f4fdX8Bp2z8AgO0+ZQEAAAAAAAABGgUAAAYBAAB0gWCwq7TlPw87JUXgZds/AIDsPmUBAAAAAAAAARsFAAAGAQAAqUV9TBbA5T/v05V6oG3bPwAA7T50AQAAAAAAAAEcBQAABgEAAN4JmuiAy+U/z2wGsGB12z8AgO0+dAEAAAAAAAABHQUAAAYBAAATzraE69blP68Fd+Ugfds/AIDtPpMBAAAAAAAAAR4FAAAGAQAAh8TW3Jrj5T+Nnuca4YTbPwAA7j6TAQAAAAAAAAEfBQAABgEAAHkf/azT8uU/cTdYUKGM2z8AgOw+kwEAAAAAAAABIAUAAAYBAAAsSCDBxwDmP1HQyIVhlNs/AADsPpMBAAAAAAAAASEFAAAGAQAAnz5AGXcN5j+htfHVAaDbPwAA6z6jAQAAAAAAAAEiBQAABgEAABQ1YHEmGuY/gU5iC8Kn2z8AAOo+owEAAAAAAAABIwUAAAYBAACHK4DJ1SbmP1/n0kCCr9s/AADgPrMBAAAAAAAAASQFAAAGAQAAvO+cZUAy5j8/gEN2QrfbPwCA2z6zAQAAAAAAAAElBQAABgEAALOBtkVmPOY/Hxm0qwK/2z8AgMw+wgEAAAAAAAABJgUAAAYBAABr4cxpR0XmP/+xJOHCxts/AADGPsIBAAAAAAAAAScFAAAGAQAA4g7g0eNM5j9v/tz7osrbPwCAkD7SAQAAAAAAAAEoBQAABgEAAB4K8H07U+Y/T5dNMWPS2z8AAHA+0gEAAAAAAAABKQUAAAYBAABXBQAqk1nmP7/jBUxD1ts/AABVPuIBAAAAAAAAASoFAAAGAQAA1WkGohxc5j+ffHaBA97bPwAATD7iAQAAAAAAAAErBQAABgEAAK+xbCK0hOY/w8/6efUw1T8AACs+AAAAAAAAAAABLAUAAAYBAABwf2lmb4PmP6Noa6+1ONU/AABqPhAAAAAAAAAAAS0FAAAGAQAA8hpj7uWA5j+DAdzkdUDVPwAAeT4QAAAAAAAAAAEuBQAABgEAAHS2XHZcfuY/Y5pMGjZI1T8AgIE+EAAAAAAAAAABLwUAAAYBAAB0tlx2XH7mP2OaTBo2SNU/AICWPh8AAAAAAAAAATAFAAAGAQAAdLZcdlx+5j9jmkwaNkjVPwAAnz4fAAAAAAAAAAExBQAABgEAADWEWboXfeY/0+YENRZM1T8AgKY+LwAAAAAAAAABMgUAAAYBAAA1hFm6F33mP9PmBDUWTNU/AACpPi8AAAAAAAAAATMFAAAGAQAANYRZuhd95j/T5gQ1FkzVPwCAqT4/AAAAAAAAAAE0BQAABgEAADWEWboXfeY/0+YENRZM1T8AAKo+PwAAAAAAAAABNQUAAAYBAAA1hFm6F33mP9PmBDUWTNU/AICxPj8AAAAAAAAAATYFAAAGAQAAs+hfMqF/5j/T5gQ1FkzVPwAAtT5OAAAAAAAAAAE3BQAABgEAAPIaY+7lgOY/0+YENRZM1T8AgLw+TgAAAAAAAAABOAUAAAYBAABwf2lmb4PmP2OaTBo2SNU/AADAPk4AAAAAAAAAATkFAAAGAQAA7ONv3viF5j/zTZT/VUTVPwCAxT5eAAAAAAAAAAE6BQAABgEAAKl6eRLHieY/E7UjypU81T8AAMg+XgAAAAAAAAABOwUAAAYBAABmEYNGlY3mPzMcs5TVNNU/AIDLPl4AAAAAAAAAATwFAAAGAQAAI6iMemOR5j9Tg0JfFS3VPwAAzT5eAAAAAAAAAAE9BQAABgEAABxxmWp2luY/4zaKRDUp1T8AANE+bQAAAAAAAAABPgUAAAYBAABYbKkWzpzmPwOeGQ91IdU/AIDSPn0AAAAAAAAAAT8FAAAGAQAAkme5wiWj5j+TUWH0lB3VPwCA1D59AAAAAAAAAAFABQAABgEAAEnHz+YGrOY/IwWp2bQZ1T8AgNU+jQAAAAAAAAABQQUAAAYBAAA+WenGLLbmP0NsOKT0EdU/AADZPrwAAAAAAAAAAUIFAAAGAQAA8oEM2yDE5j9h08duNArVPwCA2j68AAAAAAAAAAFDBQAABgEAAOPcMqtZ0+Y/gzpXOXQC1T8AgN0+ywAAAAAAAAABRAUAAAYBAAAValw31+PmPxPunh6U/tQ/AADfPssAAAAAAAAAAUUFAAAGAQAAgymJf5n15j8zVS7p0/bUPwCA3z7LAAAAAAAAAAFGBQAABgEAAPLotcdbB+c/wwh2zvPy1D8AAOA+ywAAAAAAAAABRwUAAAYBAAAjdt9T2RfnP+NvBZkz69Q/AADgPssAAAAAAAAAAUgFAAAGAQAAUwMJ4FYo5z8D15Rjc+PUPwAA4D7LAAAAAAAAAAFJBQAABgEAAAYsLPRKNuc/Iz4kLrPb1D8AAOE+2wAAAAAAAAABSgUAAAYBAAC4VE8IP0TnP0Ols/jy09Q/AIDhPtsAAAAAAAAAAUsFAAAGAQAALUtvYO5Q5z9jDEPDMszUPwCA4D7qAAAAAAAAAAFMBQAABgEAAKBBj7idXec/hXPSjXLE1D8AAOA+6gAAAAAAAAABTQUAAAYBAADVBaxUCGnnP6XaYViyvNQ/AADiPuoAAAAAAAAAAU4FAAAGAQAAzJfFNC5z5z81jqk90rjUPwAA4z4KAQAAAAAAAAFPBQAABgEAAIP321gPfOc/VfU4CBKx1D8AgOE+CgEAAAAAAAABUAUAAAYBAAA7V/J88ITnP3VcyNJRqdQ/AIDgPgoBAAAAAAAAAVEFAAAGAQAAdFICKUiL5z8FEBC4caXUPwAA3z4KAQAAAAAAAAFSBQAABgEAAHAbDxlbkOc/BRAQuHGl1D8AAN4+GQEAAAAAAAABUwUAAAYBAAArshhNKZTnPwUQELhxpdQ/AADePhkBAAAAAAAAAVQFAAAGAQAAa+QbCW6V5z8FEBC4caXUPwAA3j4pAQAAAAAAAAFVBQAABgEAAGvkGwlulec/BRAQuHGl1D8AgNw+KQEAAAAAAAABVgUAAAYBAAArshhNKZTnPwUQELhxpdQ/AADcPikBAAAAAAAAAVcFAAAGAQAAcBsPGVuQ5z91XMjSUanUPwAA3T4pAQAAAAAAAAFYBQAABgEAAHRSAilIi+c/5aiA7TGt1D8AgN0+OQEAAAAAAAABWQUAAAYBAAB5ifU4NYbnP1X1OAgSsdQ/AIDdPkgBAAAAAAAAAVoFAAAGAQAAP47ljN1/5z81jqk90rjUPwAA3j5IAQAAAAAAAAFbBQAABgEAAMdg0iRBeOc/FScac5LA1D8AAOA+WAEAAAAAAAABXAUAAAYBAABOM7+8pHDnP/W/iqhSyNQ/AADhPlgBAAAAAAAAAV0FAAAGAQAAltOomMNn5z/TWPvdEtDUPwAA5T5nAQAAAAAAAAFeBQAABgEAAKBBj7idXec/s/FrE9PX1D8AgOY+dwEAAAAAAAABXwUAAAYBAABqfXIcM1LnP5OK3EiT39Q/AIDpPncBAAAAAAAAAWAFAAAGAQAA94ZSxINF5z/jbwWZM+vUPwAA6z6WAQAAAAAAAAFhBQAABgEAAEReL7CPN+c/M1Uu6dP21D8AgOw+lgEAAAAAAAABYgUAAAYBAABTAwngVijnP4M6Vzl0AtU/AIDtPqYBAAAAAAAAAWMFAAAGAQAAI3bfU9kX5z9DbDik9BHVPwAA8D6mAQAAAAAAAAFkBQAABgEAAPLotcdbB+c/A54ZD3Uh1T8AAPE+pgEAAAAAAAABZQUAAAYBAACDKYl/mfXmPzMcs5TVNNU/AIDxPqYBAAAAAAAAAWYFAAAGAQAAkc5ir2Dm5j/zTZT/VUTVPwAA8j62AQAAAAAAAAFnBQAABgEAAN+lP5ts2OY/QzO9T/ZP1T8AAPI+tgEAAAAAAAABaAUAAAYBAABqrx9DvcvmPwNlnrp2X9U/AADyPsUBAAAAAAAAAWkFAAAGAQAA97j/6g2/5j9TSscKF2vVPwAA8j7FAQAAAAAAAAFqBQAABgEAAIPC35JesuY/oS/wWrd21T8AAPI+xQEAAAAAAAABawUAAAYBAAAPzL86r6XmP/EUGatXgtU/AADzPuQBAAAAAAAAAWwFAAAGAQAAGDqmWomb5j8/+kH7943VPwCA8z7kAQAAAAAAAAFtBQAABgEAAGHajzaokuY/H5OyMLiV1T8AAPY+5AEAAAAAAAABbgUAAAYBAADorHzOC4vmPwMsI2Z4ndU/AAD3PuQBAAAAAAAAAW8FAAAGAQAAr7FsIrSE5j9zeNuAWKHVPwCA+D4EAgAAAAAAAAFwBQAABgEAAPIaY+7lgOY/48STmzil1T8AgPk+BAIAAAAAAAABcQUAAAYBAAA1hFm6F33mP+PEk5s4pdU/AID4PgQCAAAAAAAAAXIFAAAGAQAA91FW/tJ75j/jxJObOKXVPwAA+D4EAgAAAAAAAAFzBQAABgEAAPdRVv7Se+Y/48STmzil1T8AgPU+EwIAAAAAAAABdAUAAAYBAADyGmPu5YDmP3N424BYodU/AID0PhMCAAAAAAAAAXUFAAAGAQAA7ONv3viF5j8DLCNmeJ3VPwAA9D4TAgAAAAAAAAF2BQAABgEAAGYRg0aVjeY/H5OyMLiV1T8AAPQ+IwIAAAAAAAABdwUAAAYBAABco5wmu5fmPz/6Qfv3jdU/AAD0PjMCAAAAAAAAAXgFAAAGAQAAD8y/Oq+l5j9fYdHFN4bVPwAA9D4zAgAAAAAAAAF5BQAABgEAAH6L7IJxt+Y/gchgkHd+1T8AgPI+QgIAAAAAAAABegUAAAYBAACq4SL/Ac3mP6Ev8Fq3dtU/AADyPkICAAAAAAAAAXsFAAAGAQAAUpxf8xvl5j/Bln8l927VPwCA7j5SAgAAAAAAAAF8BQAABgEAAPtWnOc1/eY/c7FW1VZj1T8AAO0+UgIAAAAAAAABfQUAAAYBAADjQ9yXlBbnP5MY5p+WW9U/AADXPmECAAAAAAAAAX4FAAAGAQAAyzAcSPMv5z8jzC2FtlfVPwCAzT5hAgAAAAAAAAF/BQAABgEAALMdXPhRSec/I8wthbZX1T8AAEM+YQIAAAAAAAABgAUAAAYBAAAZb6IgOmXnPyPMLYW2V9U/AADEPaACAAAAAAAAAYEFAAAGAQAAAVzi0Jh+5z+TGOafllvVPwAAKD2gAgAAAAAAAAGCBQAABgEAALZh49rDo+4/d0C1JEux0z8AAGk+AAAAAAAAAAABgwUAAAYBAAB4L+Aef6LuP+eMbT8rtdM/AACgPg8AAAAAAAAAAYQFAAAGAQAAeC/gHn+i7j93QLUkS7HTPwCAqT4PAAAAAAAAAAGFBQAABgEAALZh49rDo+4/l6dE74qp0z8AgLA+DwAAAAAAAAABhgUAAAYBAAD0k+aWCKXuP5enRO+KqdM/AIC8Pg8AAAAAAAAAAYcFAAAGAQAAcvjsDpKn7j+Xp0TviqnTPwCAwD4PAAAAAAAAAAGIBQAABgEAAPBc84Ybqu4/J1uM1Kql0z8AgMc+DwAAAAAAAAABiQUAAAYBAAAwj/ZCYKvuP7cO1LnKodM/AADKPg8AAAAAAAAAAYoFAAAGAQAArPP8uumt7j9Hwhuf6p3TPwAA1D4fAAAAAAAAAAGLBQAABgEAAOwlAHcur+4/13VjhAqa0z8AgNg+HwAAAAAAAAABjAUAAAYBAAAqWAMzc7DuP2cpq2kqltM/AADlPi4AAAAAAAAAAY0FAAAGAQAAKlgDM3Ow7j9nKatpKpbTPwAA6j4uAAAAAAAAAAGOBQAABgEAAGqKBu+3se4/99zyTkqS0z8AAO8+LgAAAAAAAAABjwUAAAYBAACovAmr/LLuP/fc8k5KktM/AADxPj4AAAAAAAAAAZAFAAAGAQAA5u4MZ0G07j9nKatpKpbTPwCA8D4+AAAAAAAAAAGRBQAABgEAACYhECOGte4/13VjhAqa0z8AAPA+PgAAAAAAAAABkgUAAAYBAACihRabD7juP7cO1LnKodM/AIDsPk4AAAAAAAAAAZMFAAAGAQAAIOocE5m67j8nW4zUqqXTPwAA6z5OAAAAAAAAAAGUBQAABgEAAKBOI4sive4/d0C1JEux0z8AAOo+TgAAAAAAAAABlQUAAAYBAAAcsykDrL/uP8cl3nTrvNM/AADqPk4AAAAAAAAAAZYFAAAGAQAAXOUsv/DA7j+nvk6qq8TTPwCA6D5dAAAAAAAAAAGXBQAABgEAABZ8NvO+xO4/96N3+kvQ0z8AgOs+XQAAAAAAAAABmAUAAAYBAAASRUPj0cnuP0eJoErs29M/AIDsPn0AAAAAAAAAAZkFAAAGAQAA0NtMF6DN7j8lIhGArOPTPwAA8z59AAAAAAAAAAGaBQAABgEAAMqkWQez0u4/lW7Jmozn0z8AAPY+jAAAAAAAAAABmwUAAAYBAAAEoGmzCtnuP5VuyZqM59M/AAD9PowAAAAAAAAAAZwFAAAGAQAAPpt5X2Lf7j8lIhGArOPTPwAAAD+cAAAAAAAAAAGdBQAABgEAAHiWiQu65e4/1zzoLwzY0z8AgAQ/nAAAAAAAAAABngUAAAYBAADyw5xzVu3uPxcLB8WLyNM/AIAGP6sAAAAAAAAAAZ8FAAAGAQAAqCOzlzf27j8H9PwJa63TPwDACT+7AAAAAAAAAAGgBQAABgEAAN7nzzOiAe8/h5A6NGqO0z8AAAs/uwAAAAAAAAABoQUAAAYBAACQEPNHlg/vP7lHTw7JY9M/AMALP9oAAAAAAAAAAaIFAAAGAQAAwp0c1BMg7z+ZGTuYhy3TPwAADD/aAAAAAAAAAAGjBQAABgEAAG6PTNgaM+8/mVK27IXv0j8AwAo/2gAAAAAAAAABpAUAAAYBAACa5YJUq0jvPyk/eSakrdI/AEAKP9oAAAAAAAAAAaUFAAAGAQAASNeyWLJb7z+7KzxgwmvSPwDABj/qAAAAAAAAAAGmBQAABgEAAPTI4ly5bu8/Sxj/meAp0j8AAAU/6gAAAAAAAAABpwUAAAYBAADg7BUdBYPvP90EwtP+59E/AAD5PvoAAAAAAAAAAagFAAAGAQAA0BBJ3VCX7z/dPT0o/anRPwCA8T76AAAAAAAAAAGpBQAABgEAADqZghUmru8/3Xa4fPtr0T8AAKo++gAAAAAAAAABqgUAAAYBAACkIbxN+8TvP29je7YZKtE/AACKPgkBAAAAAAAAAasFAAAGAQAATNz4QRXd7z8ft826d+DQPwAAcD4JAQAAAAAAAAGsBQAABgEAAHoyL76l8u8/QVfY2bWa0D8AAGQ+KAEAAAAAAAABrQUAAAYBAAADuUaKdbLhP0Z/ACZSOMQ/AAAcPgAAAAAAAAAAAa4FAAAGAQAAw4ZDzjCx4T9q5o/wkTDEPwAAVT4UAAAAAAAAAAGvBQAABgEAAAO5Rop1suE/ik0fu9EoxD8AAGI+FAAAAAAAAAABsAUAAAYBAADDhkPOMLHhP4pNH7vRKMQ/AABrPhQAAAAAAAAAAbEFAAAGAQAAw4ZDzjCx4T+KTR+70SjEPwAAfT4UAAAAAAAAAAGyBQAABgEAAMOGQ84wseE/ik0fu9EoxD8AgIE+FAAAAAAAAAABswUAAAYBAADDhkPOMLHhP4pNH7vRKMQ/AACDPiMAAAAAAAAAAbQFAAAGAQAAw4ZDzjCx4T+KTR+70SjEPwAAhD4jAAAAAAAAAAG1BQAABgEAAMOGQ84wseE/qrSuhREhxD8AgIE+IwAAAAAAAAABtgUAAAYBAADDhkPOMLHhP6q0roURIcQ/AICAPiMAAAAAAAAAAbcFAAAGAQAAw4ZDzjCx4T/KGz5QURnEPwAAfD4jAAAAAAAAAAG4BQAABgEAAIZUQBLsr+E/yhs+UFEZxD8AAHk+IwAAAAAAAAABuQUAAAYBAABHIj1Wp67hP+qCzRqREcQ/AAB0PjMAAAAAAAAAAboFAAAGAQAAyr023h2s4T/qgs0akRHEPwAAcT4zAAAAAAAAAAG7BQAABgEAAEtZMGaUqeE/6oLNGpERxD8AAH0+MwAAAAAAAAABvAUAAAYBAADO9CnuCqfhP+qCzRqREcQ/AICBPkMAAAAAAAAAAb0FAAAGAQAAUJAjdoGk4T8K6lzl0AnEPwAAjT5DAAAAAAAAAAG+BQAABgEAANMrHf73oeE/Cupc5dAJxD8AAJI+UgAAAAAAAAABvwUAAAYBAABVxxaGbp/hPypR7K8QAsQ/AACiPlIAAAAAAAAAAcAFAAAGAQAA12IQDuWc4T8qUeyvEALEPwAAqT5iAAAAAAAAAAHBBQAABgEAAFv+CZZbmuE/KlHsrxACxD8AALE+YgAAAAAAAAABwgUAAAYBAADbmQMe0pfhPypR7K8QAsQ/AAC0PnEAAAAAAAAAAcMFAAAGAQAAIAP66QOU4T8qUeyvEALEPwCAtz6BAAAAAAAAAAHEBQAABgEAAKKe83F6keE/KlHsrxACxD8AALk+gQAAAAAAAAABxQUAAAYBAAAkOu358I7hPypR7K8QAsQ/AAC/PpEAAAAAAAAAAcYFAAAGAQAAqNXmgWeM4T8K6lzl0AnEPwAAwj6RAAAAAAAAAAHHBQAABgEAACpx4AneieE/6oLNGpERxD8AgMU+kQAAAAAAAAAByAUAAAYBAACsDNqRVIfhP8obPlBRGcQ/AADHPpEAAAAAAAAAAckFAAAGAQAA73XQXYaD4T+KTR+70SjEPwCAyD6wAAAAAAAAAAHKBQAABgEAADPfxim4f+E/Rn8AJlI4xD8AgMk+sAAAAAAAAAABywUAAAYBAAA4Fro5pXrhP+ZJUsaST8Q/AADMPsAAAAAAAAAAAcwFAAAGAQAAfH+wBdd24T+mezMxE1/EPwAAzT7PAAAAAAAAAAHNBQAABgEAAMDoptEIc+E/RkaF0VN2xD8AANA+3wAAAAAAAAABzgUAAAYBAAADUp2dOm/hPwZ4ZjzUhcQ/AADRPt8AAAAAAAAAAc8FAAAGAQAAR7uTaWxr4T+mQrjcFJ3EPwAA1D7fAAAAAAAAAAHQBQAABgEAAIokijWeZ+E/Sg0KfVW0xD8AANU+3wAAAAAAAAAB0QUAAAYBAACQW31Fi2LhP+bXWx2Wy8Q/AIDWPu4AAAAAAAAAAdIFAAAGAQAA0sRzEb1e4T+Goq291uLEPwCA1z7uAAAAAAAAAAHTBQAABgEAANj7ZiGqWeE/Jm3/XRf6xD8AANw+DgEAAAAAAAAB1AUAAAYBAADdMloxl1ThP8Y3Uf5XEcU/AIDfPg4BAAAAAAAAAdUFAAAGAQAAIZxQ/chQ4T9mAqOemCjFPwAA4T4OAQAAAAAAAAHWBQAABgEAAGQFR8n6TOE/JjSECRk4xT8AAOU+HQEAAAAAAAAB1wUAAAYBAABoPDrZ50fhP+ZlZXSZR8U/AIDmPh0BAAAAAAAAAdgFAAAGAQAArKUwpRlE4T9mySdKmmbFPwCA5z5MAQAAAAAAAAHZBQAABgEAALHcI7UGP+E/ApR56tp9xT8AAOo+TAEAAAAAAAAB2gUAAAYBAAD1RRqBODvhP8LFWlVbjcU/AADrPkwBAAAAAAAAAdsFAAAGAQAAOK8QTWo34T+C9zvA25zFPwCA6j5MAQAAAAAAAAHcBQAABgEAALtKCtXgNOE/QikdK1ysxT8AAOo+XAEAAAAAAAAB3QUAAAYBAAA95gNdVzLhPwJb/pXcu8U/AADrPlwBAAAAAAAAAd4FAAAGAQAAv4H95M0v4T/CjN8AXcvFPwCA6z5rAQAAAAAAAAHfBQAABgEAAEId92xELeE/hr7Aa93axT8AgOo+awEAAAAAAAAB4AUAAAYBAACGhu04dinhP0bwodZd6sU/AADqPnsBAAAAAAAAAeEFAAAGAQAACCLnwOwm4T8GIoNB3vnFPwAA6j57AQAAAAAAAAHiBQAABgEAAEyL3YweI+E/ouzU4R4Rxj8AAOo+ewEAAAAAAAAB4wUAAAYBAACP9NNYUB/hP0K3JoJfKMY/AADqPnsBAAAAAAAAAeQFAAAGAQAA013KJIIb4T/igXgioD/GPwAA6j6LAQAAAAAAAAHlBQAABgEAAFT5w6z4GOE/gkzKwuBWxj8AAOo+iwEAAAAAAAAB5gUAAAYBAACZYrp4KhXhPyIXHGMhbsY/AADqPpoBAAAAAAAAAecFAAAGAQAAG/6zAKES4T/C4W0DYoXGPwAA6j6aAQAAAAAAAAHoBQAABgEAAF5nqszSDuE/Yqy/o6Kcxj8AAOo+qgEAAAAAAAAB6QUAAAYBAADgAqRUSQzhPwJ3EUTjs8Y/AADsPqoBAAAAAAAAAeoFAAAGAQAAJGyaIHsI4T9+2tMZ5NLGPwAA7T7JAQAAAAAAAAHrBQAABgEAAKcHlKjxBeE/Aj6W7+Txxj8AgO0+yQEAAAAAAAAB7AUAAAYBAADrcIp0IwLhP4KhWMXlEMc/AADuPskBAAAAAAAAAe0FAAAGAQAAL9qAQFX+4D8CBRub5i/HPwAA7z7JAQAAAAAAAAHuBQAABgEAALF1esjL++A/fmjdcOdOxz8AgO8+2QEAAAAAAAAB7wUAAAYBAAD03nCU/ffgP/7Ln0bobcc/AADxPtkBAAAAAAAAAfAFAAAGAQAAeHpqHHT14D9eyNJRqZTHPwCA8T7oAQAAAAAAAAHxBQAABgEAAPgVZKTq8uA/vsQFXWq7xz8AgPA+6AEAAAAAAAAB8gUAAAYBAAB8sV0sYfDgPx7BOGgr4sc/AADwPvgBAAAAAAAAAfMFAAAGAQAA/kxXtNft4D96vWtz7AjIPwAA8T74AQAAAAAAAAH0BQAABgEAAIDoUDxO6+A/3rmefq0vyD8AgPE+CAIAAAAAAAAB9QUAAAYBAAADhErExOjgPz620YluVsg/AADzPggCAAAAAAAAAfYFAAAGAQAAxVFHCIDn4D+esgSVL33IPwCA8z4XAgAAAAAAAAH3BQAABgEAAEbtQJD25OA/+q43oPCjyD8AAPU+FwIAAAAAAAAB+AUAAAYBAAAIuz3UsePgPzpE2+Bx0sg/AID1PicCAAAAAAAAAfkFAAAGAQAAyYg6GG3i4D9acu9WswjJPwAA+D4nAgAAAAAAAAH6BQAABgEAAIlWN1wo4eA/eqADzfQ+yT8AAPk+JwIAAAAAAAAB+wUAAAYBAABMJDSg49/gP5rOF0M2dck/AID5PjcCAAAAAAAAAfwFAAAGAQAATCQ0oOPf4D96Lg0k+LrJPwAA+j5WAgAAAAAAAAH9BQAABgEAAEwkNKDj3+A/Vo4CBboAyj8AAPs+VgIAAAAAAAAB/gUAAAYBAABMJDSg49/gPxaHaBs8Tso/AID7PlYCAAAAAAAAAf8FAAAGAQAATCQ0oOPf4D/Wf84xvpvKPwCA+z5WAgAAAAAAAAEABgAABgEAAIlWN1wo4eA/lng0SEDpyj8AAPw+ZQIAAAAAAAABAQYAAAYBAADJiDoYbeLgP1Jxml7CNss/AID6PmUCAAAAAAAAAQIGAAAGAQAACLs91LHj4D8WagB1RITLPwAA+j51AgAAAAAAAAEDBgAABgEAAEbtQJD25OA/8sn1VQbKyz8AAPs+dQIAAAAAAAABBAYAAAYBAADFUUcIgOfgP7LCW2yIF8w/AID7PpQCAAAAAAAAAQUGAAAGAQAAQbZNgAnq4D+SIlFNSl3MPwAA/z6UAgAAAAAAAAEGBgAABgEAAP5MV7TX7eA/Uhu3Y8yqzD8AQAA/lAIAAAAAAAABBwYAAAYBAAC642DopfHgPy57rESO8Mw/AMAAP5QCAAAAAAAAAQgGAAAGAQAAeHpqHHT14D8O26ElUDbNPwAAAT+kAgAAAAAAAAEJBgAABgEAAHFDdwyH+uA/DqIm0VF0zT8AgAE/pAIAAAAAAAABCgYAAAYBAABtDIT8mf/gP+4BHLITus0/AMABP7QCAAAAAAAAAQsGAAAGAQAAaNWQ7KwE4T+u+oHIlQfOPwCAAj+0AgAAAAAAAAEMBgAABgEAAGSendy/CeE/SoxYFNhczj8AwAI/wwIAAAAAAAABDQYAAAYBAAAgNacQjg3hP+YdL2Aass4/AAAEP8MCAAAAAAAAAQ4GAAAGAQAA3MuwRFwR4T9qSHbhHA/PPwCABD/TAgAAAAAAAAEPBgAABgEAAJliungqFeE/5nK9Yh9szz8AQAU/0wIAAAAAAAABEAYAAAYBAABU+cOs+BjhP2KdBOQhyc8/AMAFP+ICAAAAAAAAAREGAAAGAQAAEZDN4MYc4T/z46UyEhPQPwDABT/iAgAAAAAAAAESBgAABgEAAAxZ2tDZIeE/ocUBjnNF0D8AAAY/8gIAAAAAAAABEwYAAAYBAADJ7+MEqCXhP99apc70c9A/AAAHP/ICAAAAAAAAARQGAAAGAQAAhobtOHYp4T+RPAEqVqbQPwCABz/yAgAAAAAAAAEVBgAABgEAAAPr87D/K+E/z9GkatfU0D8AQAc/EQMAAAAAAAABFgYAAAYBAACBT/ooiS7hPw9nSKtYA9E/AAAHPxEDAAAAAAAAARcGAAAGAQAA/rMAoRIx4T/frzPR+S3RPwAACD8RAwAAAAAAAAEYBgAABgEAAHsYBxmcM+E/HUXXEXtc0T8AgAg/EQMAAAAAAAABGQYAAAYBAAD5fA2RJTbhP80mM23cjtE/AEAJPzEDAAAAAAAAARoGAAAGAQAAduETCa844T/tVEfjHcXRPwDACT8xAwAAAAAAAAEbBgAABgEAALYTF8XzOeE/DYNbWV/70T8AQAk/MQMAAAAAAAABHAYAAAYBAAC2ExfF8znhP5v9J+qANdI/AAAJPzEDAAAAAAAAAR0GAAAGAQAA9UUagTg74T+bxKyVgnPSPwCACT9AAwAAAAAAAAEeBgAABgEAADJ4HT19POE/mYsxQYSx0j8AwAk/QAMAAAAAAAABHwYAAAYBAAByqiD5wT3hP5lStuyF79I/AIAKP1ADAAAAAAAAASAGAAAGAQAAsdwjtQY/4T+ZGTuYhy3TPwDACj9QAwAAAAAAAAEhBgAABgEAALHcI7UGP+E/meC/Q4lr0z8AAAw/XwMAAAAAAAABIgYAAAYBAACx3CO1Bj/hPwf0/AlrrdM/AIAMP18DAAAAAAAAASMGAAAGAQAAcqog+cE94T/nU/LqLPPTPwBADD9vAwAAAAAAAAEkBgAABgEAAHKqIPnBPeE/NQCg5s481D8AAAw/bwMAAAAAAAABJQYAAAYBAAAyeB09fTzhP/X4Bf1QitQ/AIAMP38DAAAAAAAAASYGAAAGAQAAMngdPX084T8jPiQus9vUPwDADD9/AwAAAAAAAAEnBgAABgEAAPVFGoE4O+E/U4NCXxUt1T8AwAw/jgMAAAAAAAABKAYAAAYBAAC2ExfF8znhP6Ev8Fq3dtU/AAANP44DAAAAAAAAASkGAAAGAQAAOK8QTWo34T/x251WWcDVPwAADT+eAwAAAAAAAAEqBgAABgEAAPl8DZElNuE/P4hLUvsJ1j8AAA0/ngMAAAAAAAABKwYAAAYBAAC7SgrV4DThP480+U2dU9Y/AAANP54DAAAAAAAAASwGAAAGAQAAPeYDXVcy4T+9eRd//6TWPwAADT+9AwAAAAAAAAEtBgAABgEAAP6zAKESMeE/7741sGH21j8AgA0/vQMAAAAAAAABLgYAAAYBAAC/gf3kzS/hPx0EVOHDR9c/AMANP70DAAAAAAAAAS8GAAAGAQAAQh33bEQt4T/b/Ln3RZXXPwDADT+9AwAAAAAAAAEwBgAABgEAAMO48PS6KuE/m/UfDsji1z8AAA4/zQMAAAAAAAABMQYAAAYBAABGVOp8MSjhP1vuhSRKMNg/AEANP80DAAAAAAAAATIGAAAGAQAAye/jBKgl4T8Z5+s6zH3YPwAADT/sAwAAAAAAAAEzBgAABgEAAAxZ2tDZIeE/199RUU7L2D8AAA4/7AMAAAAAAAABNAYAAAYBAACP9NNYUB/hP3VxKJ2QINk/AIAOP+wDAAAAAAAAATUGAAAGAQAA013KJIIb4T+HT7cDs3nZPwDADj/sAwAAAAAAAAE2BgAABgEAABfHwPCzF+E/BXr+hLXW2T8AAA8//AMAAAAAAAABNwYAAAYBAAAb/rMAoRLhP6ML1dD3K9o/AAAPP/wDAAAAAAAAATgGAAAGAQAA4AKkVEkM4T9DnascOoHaPwAADz8LBAAAAAAAAAE5BgAABgEAAKcHlKjxBeE/kUlZGNzK2j8AAA8/CwQAAAAAAAABOgYAAAYBAAAv2oBAVf7gP1FCvy5eGNs/AAAPPxsEAAAAAAAAATsGAAAGAQAAtaxt2Lj24D8POyVF4GXbPwAADz8bBAAAAAAAAAE8BgAABgEAAP5MV7TX7eA/r8z7kCK72z8AAA8/OAQAAAAAAAABPQYAAAYBAABG7UCQ9uTgP01e0txkENw/AIAPPzgEAAAAAAAAAT4GAAAGAQAAUFsnsNDa4D/t76gop2XcPwDADz9HBAAAAAAAAAE/BgAABgEAAFnJDdCq0OA/HTXHWQm33D8AgBI/RwQAAAAAAAABQAYAAAYBAABjN/TvhMbgP0t65YprCN0/AAAUP1cEAAAAAAAAAUEGAAAGAQAAbaXaD1+84D8Jc0uh7VXdPwBAFT9XBAAAAAAAAAFCBgAABgEAAHcTwS85suA/WR/5nI+f3T8AwBU/ZgQAAAAAAAABQwYAAAYBAABCT6STzqbgPxkYX7MR7d0/AMAVP2YEAAAAAAAAAUQGAAAGAQAAiu+Nb+2d4D9HXX3kcz7ePwAAFj92BAAAAAAAAAFFBgAABgEAAFUrcdOCkuA/B1bj+vWL3j8AABc/dgQAAAAAAAABRgYAAAYBAABfmVfzXIjgP+G12Nu30d4/AIAXP3YEAAAAAAAAAUcGAAAGAQAAKdU6V/J84D/HFc68eRffPwDAFz+VBAAAAAAAAAFIBgAABgEAAPQQHruHceA/xdxSaHtV3z8AABg/lQQAAAAAAAABSQYAAAYBAABB6Pqmk2PgPxGJAGQdn98/AAAZP5UEAAAAAAAAAUoGAAAGAQAAj7/Xkp9V4D8PUIUPH93fPwCAGT+VBAAAAAAAAAFLBgAABgEAANyWtH6rR+A/4phwNcAH4D8AQBo/pQQAAAAAAAABTAYAAAYBAAApbpFqtzngP4JjwtUAH+A/AMAaP6UEAAAAAAAAAU0GAAAGAQAAd0VuVsMr4D+w4VtbYTLgPwBAGj/EBAAAAAAAAAFOBgAABgEAAIXqR4aKHOA/qDmZ09FD4D8AABo/xAQAAAAAAAABTwYAAAYBAACTjyG2UQ3gP2Zrej5SU+A/AAAbP8QEAAAAAAAAAVAGAAAGAQAARGn2yzH83z/udv+b4mDgPwCAGz/EBAAAAAAAAAFRBgAABgEAAN4XsKNJ4N8/doKE+XJu4D8AAB4/1AQAAAAAAAABUgYAAAYBAAD6YWMD2MHfP/6NCVcDfOA/AAAfP9QEAAAAAAAAAVMGAAAGAQAAFHUjU3mo3z+GmY60k4ngPwBAID/jBAAAAAAAAAFUBgAABgEAAK4j3SqRjN8/1n63BDSV4D8AwCA/8wQAAAAAAAABVQYAAAYBAABI0pYCqXDfPyhk4FTUoOA/AMAgPwMFAAAAAAAAAVYGAAAGAQAAZhxKYjdS3z92SQmldKzgPwAAIT8DBQAAAAAAAAFXBgAABgEAAIJm/cHFM98/xi4y9RS44D8AgCI/AwUAAAAAAAABWAYAAAYBAACi56MxQRDfPxYUW0W1w+A/AEAjPwMFAAAAAAAAAVkGAAAGAQAAxGhKobzs3j9m+YOVVc/gPwDAIz8SBQAAAAAAAAFaBgAABgEAAG683aibwd4/frhQ2AXZ4D8AACQ/EgUAAAAAAAABWwYAAAYBAACOPYQYF57eP86deSim5OA/AAAkPyIFAAAAAAAAAVwGAAAGAQAANFokEAl43j/kXEZrVu7gPwAAJD8iBQAAAAAAAAFdBgAABgEAANQ/0fcNV94/xPW2oBb24D8AgCQ/MgUAAAAAAAABXgYAAAYBAAD2wHdniTPeP6SOJ9bW/eA/AMAkPzIFAAAAAAAAAV8GAAAGAQAAlKYkT44S3j9MATz+pgPhPwAAJj8yBQAAAAAAAAFgBgAABgEAALYny74J790/9HNQJncJ4T8AgCY/QQUAAAAAAAABYQYAAAYBAADYqHEuhcvdP5zmZE5HD+E/AAAoP0EFAAAAAAAAAWIGAAAGAQAA/mALru2i3T8MMx1pJxPhPwCAKD9gBQAAAAAAAAFjBgAABgEAAKi0nrXMd90/fH/VgwcX4T8AQCk/YAUAAAAAAAABZAYAAAYBAADUoytFIkrdP7SlMZH3GOE/AMApP2AFAAAAAAAAAWUGAAAGAQAA/pK41Hcc3T8k8umr1xzhPwDAKT9gBQAAAAAAAAFmBgAABgEAAKbmS9xW8dw/XBhGucce4T8AACo/cAUAAAAAAAABZwYAAAYBAABQOt/jNcbcP5Q+osa3IOE/AAAqP3AFAAAAAAAAAWgGAAAGAQAAdvJ4Y56d3D8Ei1rhlyThPwAAKj+ABQAAAAAAAAFpBgAABgEAAJ6qEuMGddw/dtcS/Hco4T8AgCo/jwUAAAAAAAABagYAAAYBAABG/qXq5UncP+YjyxZYLOE/AMAqP68FAAAAAAAAAWsGAAAGAQAAdO0yejsc3D8eSickSC7hPwAALD+vBQAAAAAAAAFsBgAABgEAAB94uZEH7Ns/jJbfPigy4T8AgCw/rwUAAAAAAAABbQYAAAYBAADKy0yZ5sDbP8S8O0wYNOE/AEAsP68FAAAAAAAAAW4GAAAGAQAA7oPmGE+Y2z80CfRm+DfhPwAALD++BQAAAAAAAAFvBgAABgEAAJ0ObTAbaNs/pFWsgdg74T8AgCs/vgUAAAAAAAABcAYAAAYBAADK/fm/cDrbPxSiZJy4P+E/AAArP74FAAAAAAAAAXEGAAAGAQAAclGNx08P2z/0OtXReEfhPwAAKz/OBQAAAAAAAAFyBgAABgEAAJxAGlel4do/nK3p+UhN4T8AACs/zgUAAAAAAAABcwYAAAYBAABKy6BucbHaP0Qg/iEZU+E/AAArP90FAAAAAAAAAXQGAAAGAQAA/4walip82j/skhJK6VjhPwAAKz/dBQAAAAAAAAF1BgAABgEAAC6zmjVtSdo/zCuDf6lg4T8AgCs/7QUAAAAAAAABdgYAAAYBAABe2RrVrxbaP3Sel6d5ZuE/AMArP+0FAAAAAAAAAXcGAAAGAQAAisinZAXp2T9UNwjdOW7hPwBAKz/tBQAAAAAAAAF4BgAABgEAALW3NPRau9k/xIPA9xly4T8AACs//QUAAAAAAAABeQYAAAYBAABeC8j7OZDZP2z21B/qd+E/AAArP/0FAAAAAAAAAXoGAAAGAQAAivpUi49i2T/cQo06ynvhPwAAKz8MBgAAAAAAAAF7BgAABgEAALog1SrSL9k/hLWhYpqB4T8AgCs/DAYAAAAAAAABfAYAAAYBAABr4k5Si/rYP/QBWn16heE/AMArPwwGAAAAAAAAAX0GAAAGAQAAHqTIeUTF2D+cdG6lSovhPwBAKz8cBgAAAAAAAAF+BgAABgEAAE7KSBmHktg/QueCzRqR4T8AACs/HAYAAAAAAAABfwYAAAYBAAD8VM8wU2LYP+pZl/XqluE/AAArPywGAAAAAAAAAYAGAAAGAQAAq99VSB8y2D+SzKsdu5zhPwAAKz8sBgAAAAAAAAGBBgAABgEAANXO4td0BNg/cmUcU3uk4T8AACs/OwYAAAAAAAABggYAAAYBAACDWWnvQNTXP+Kx1G1bqOE/AAArPzsGAAAAAAAAAYMGAAAGAQAAsn/pjoOh1z+KJOmVK67hPwCAKz9aBgAAAAAAAAGEBgAABgEAAOWlaS7Gbtc/+nChsAuy4T8AwCs/WgYAAAAAAAABhQYAAAYBAAAVzOnNCDzXP6Tjtdjbt+E/AEArP1oGAAAAAAAAAYYGAAAGAQAARPJpbUsJ1z9MVsoArL3hPwAAKz9aBgAAAAAAAAGHBgAABgEAAHDh9vyg29Y/9MjeKHzD4T8AACs/agYAAAAAAAABiAYAAAYBAAAZNYoEgLDWP5w781BMyeE/AAArP2oGAAAAAAAAAYkGAAAGAQAAvlEq/HGK1j8MiKtrLM3hPwBAKj+JBgAAAAAAAAGKBgAABgEAAOhAt4vHXNY/fNRjhgzR4T8AACo/iQYAAAAAAAABiwYAAAYBAACWyz2jkyzWP+ogHKHs1OE/AAAqP4kGAAAAAAAAAYwGAAAGAQAAQ1bEul/81T9abdS7zNjhPwAAKj+JBgAAAAAAAAGNBgAABgEAAPHgStIrzNU/kpMwybza4T8AgCo/mQYAAAAAAAABjgYAAAYBAACga9Hp95vVPwLg6OOc3uE/AMAqP5kGAAAAAAAAAY8GAAAGAQAAzFpeeU1u1T9yLKH+fOLhPwDAKj+pBgAAAAAAAAGQBgAABgEAAPES+Pi1RdU/qlL9C23k4T8AACs/qQYAAAAAAAABkQYAAAYBAACWL5jwpx/VP1LFETQ96uE/AAArP7gGAAAAAAAAAZIGAAAGAQAAP4Mr+Ib01D+K621BLezhPwAAKz+4BgAAAAAAAAGTBgAABgEAAGU7xXfvy9Q/iuttQS3s4T8AACs/yAYAAAAAAAABlAYAAAYBAACRKlIHRZ7UP4rrbUEt7OE/AAArP8gGAAAAAAAAAZUGAAAGAQAAvBnflppw1D+K621BLezhPwAALD/IBgAAAAAAAAGWBgAABgEAAOgIbCbwQtQ/iuttQS3s4T8AgCw/1wYAAAAAAAABlwYAAAYBAAAT+Pi1RRXUP8IRyk4d7uE/AMArP9cGAAAAAAAAAZgGAAAGAQAAvEuMvSTq0z/CEcpOHe7hPwBAKz/nBgAAAAAAAAGZBgAABgEAAGFoLLUWxNM/whHKTh3u4T8AACs/5wYAAAAAAAABmgYAAAYBAAAEhcysCJ7TP8IRyk4d7uE/AAArP/cGAAAAAAAAAZsGAAAGAQAApGp5lA190z/CEcpOHe7hPwAAKz/3BgAAAAAAAAGcBgAABgEAAMXrHwSJWdM/iuttQS3s4T8AACs/FgcAAAAAAAABnQYAAAYBAADnbMZzBDbTP+J4WRld5uE/AIArPxYHAAAAAAAAAZ4GAAAGAQAAhlJzWwkV0z9yLKH+fOLhPwDAKz8mBwAAAAAAAAGfBgAABgEAADCmBmPo6dI/yrmM1qzc4T8AwCs/JgcAAAAAAAABoAYAAAYBAABRJ63SY8bSP5KTMMm82uE/AAAsPzUHAAAAAAAAAaEGAAAGAQAAfRY6YrmY0j8iR3iu3NbhPwBAKz81BwAAAAAAAAGiBgAABgEAACZqzWmYbdI/svq/k/zS4T8AACs/NQcAAAAAAAABowYAAAYBAADKhm1hikfSP0SuB3kcz+E/AAArP1QHAAAAAAAAAaQGAAAGAQAAaWwaSY8m0j8MiKtrLM3hPwAAKz9UBwAAAAAAAAGlBgAABgEAAA6JukCBANI/ZBWXQ1zH4T8AACs/VAcAAAAAAAABpgYAAAYBAAAzQVTA6dfRP7yighuMweE/AAArP1QHAAAAAAAAAacGAAAGAQAAWvntP1Kv0T/cCRLmy7nhPwAAKz9kBwAAAAAAAAGoBgAABgEAAANNgUcxhNE/Mpf9vfuz4T8AACs/ZAcAAAAAAAABqQYAAAYBAACsoBRPEFnRP4ok6ZUrruE/AAArP3QHAAAAAAAAAaoGAAAGAQAA2I+h3mUr0T/isdRtW6jhPwAAKz90BwAAAAAAAAGrBgAABgEAAIHjNOZEANE/Oj/ARYui4T8AACs/gwcAAAAAAAABrAYAAAYBAACnm85lrdfQP5LMqx27nOE/AAArP4MHAAAAAAAAAa0GAAAGAQAAyRx11Si00D/qWZf16pbhPwAALD+DBwAAAAAAAAGuBgAABgEAAOqdG0WkkNA/eg3f2gqT4T8AgCw/gwcAAAAAAAABrwYAAAYBAACLg8gsqW/QPwrBJsAqj+E/AEAsP5MHAAAAAAAAAbAGAAAGAQAArARvnCRM0D9kThKYWonhPwAALD+TBwAAAAAAAAGxBgAABgEAAFEhD5QWJtA/9AFafXqF4T8AgCw/owcAAAAAAAABsgYAAAYBAADzPa+LCADQP0yPRVWqf+E/AMAsP6MHAAAAAAAAAbMGAAAGAQAANuyRFuKuzz+kHDEt2nnhPwDAKz+yBwAAAAAAAAG0BgAABgEAAIiTuCWgWM8//KkcBQp04T8AQCs/sgcAAAAAAAABtQYAAAYBAADQzPgUhAzPP8SDwPcZcuE/AAArP8IHAAAAAAAAAbYGAAAGAQAAFM9F9HrFzj9UNwjdOW7hPwAAKz/CBwAAAAAAAAG3BgAABgEAAFKan8OEg84/VDcI3Tlu4T8AACs/0QcAAAAAAAABuAYAAAYBAACI9xJztEvOP+TqT8JZauE/AAArP9EHAAAAAAAAAbkGAAAGAQAAwot5MtEOzj+sxPO0aWjhPwAAKz/hBwAAAAAAAAG6BgAABgEAAPCx+dET3M0/dJ6Xp3lm4T8AACs/4QcAAAAAAAABuwYAAAYBAAAmD22BQ6TNP3Sel6d5ZuE/AAArP/EHAAAAAAAAAbwGAAAGAQAAVjXtIIZxzT88eDuaiWThPwAAKz/xBwAAAAAAAAG9BgAABgEAAIySYNC1Oc0/dJ6Xp3lm4T8AgCs/AAgAAAAAAAABvgYAAAYBAADA79N/5QHNP3Sel6d5ZuE/AMArPwAIAAAAAAAAAb8GAAAGAQAA9kxHLxXKzD90npeneWbhPwCALD8gCAAAAAAAAAHABgAABgEAACRzx85Xl8w/rMTztGlo4T8AwCw/IAgAAAAAAAABwQYAAAYBAABkPiGeYVXMPxwRrM9JbOE/AMArPyAIAAAAAAAAAcIGAAAGAQAAntKHXX4YzD9UNwjdOW7hPwBAKz8gCAAAAAAAAAHDBgAABgEAANhm7hyb28s//KkcBQp04T8AACs/LwgAAAAAAAABxAYAAAYBAAAIjW683ajLP2z21B/qd+E/AAArPy8IAAAAAAAAAcUGAAAGAQAAOLPuWyB2yz8UaelHun3hPwAAKz84CAAAAAAAAAHGBgAABgEAAGSie+t1SMs/vNv9b4qD4T8AACs/OAgAAAAAAAABxwYAAAYBAACQkQh7yxrLP5x0bqVKi+E/AAArPzgIAAAAAAAAAcgGAAAGAQAAvreIGg7oyj9C54LNGpHhPwAAKz84CAAAAAAAAAHJBgAABgEAAOymFapjuso/6lmX9eqW4T8AACs/OAgAAAAAAAABygYAAAYBAAASX68pzJHKP5LMqx27nOE/AAArP0gIAAAAAAAAAcsGAAAGAQAAPE48uSFkyj9yZRxTe6ThPwAAKz9ICAAAAAAAAAHMBgAABgEAAGQG1jiKO8o/Gtgwe0uq4T8AACs/WAgAAAAAAAABzQYAAAYBAACKvm+48hLKP8JKRaMbsOE/AEAqP1gIAAAAAAAAAc4GAAAGAQAAsHYJOFvqyT+k47XY27fhPwAAKj9nCAAAAAAAAAHPBgAABgEAANYuo7fDwck/hHwmDpy/4T8AACo/ZwgAAAAAAAAB0AYAAAYBAAD+5jw3LJnJP2QVl0Ncx+E/AAAqP3cIAAAAAAAAAdEGAAAGAQAAJp/WtpRwyT981GOGDNHhPwBAKT93CAAAAAAAAAHSBgAABgEAAEYgfSYQTck/kpMwybza4T8AACk/lggAAAAAAAAB0wYAAAYBAABooSOWiynJP6pS/Qtt5OE/AAApP5YIAAAAAAAAAdQGAAAGAQAAiiLKBQcGyT8yXoJp/fHhPwAAKT+WCAAAAAAAAAHVBgAABgEAAKyjcHWC4sg/gkOruZ394T8AACk/lggAAAAAAAAB1gYAAAYBAADI7SPVEMTIP9Io1Ak+CeI/AAApP6YIAAAAAAAAAdcGAAAGAQAA5jfXNJ+lyD8iDv1Z3hTiPwAAKT+mCAAAAAAAAAHYBgAABgEAAAKCipQth8g/cvMlqn4g4j8AACk/tQgAAAAAAAAB2QYAAAYBAAAalUrkzm3IP4qy8uwuKuI/AMAnP7UIAAAAAAAAAdoGAAAGAQAAMqgKNHBUyD/Ylxs9zzXiPwBAJz/FCAAAAAAAAAHbBgAABgEAAEy7yoMRO8g/KH1EjW9B4j8AgCc/xQgAAAAAAAAB3AYAAAYBAABgl5fDxSbIP3pibd0PTeI/AMAnP9UIAAAAAAAAAd0GAAAGAQAAcHNkA3oSyD/KR5YtsFjiPwDAJj/VCAAAAAAAAAHeBgAABgEAAIEYPjNBA8g/4gZjcGBi4j8AQCY/5AgAAAAAAAAB3wYAAAYBAACR9Apz9e7HPzLsi8AAbuI/AIAmP+QIAAAAAAAAAeAGAAAGAQAApdDXsqnaxz9Iq1gDsXfiPwDAJj/0CAAAAAAAAAHhBgAABgEAALmspPJdxsc/KETJOHF/4j8AwCY/9AgAAAAAAAAB4gYAAAYBAADMiHEyErLHP0ADlnshieI/AAAnPwQJAAAAAAAAAeMGAAAGAQAA5ZsxgrOYxz9YwmK+0ZLiPwBAJj8ECQAAAAAAAAHkBgAABgEAAPl3/sFnhMc/qKeLDnKe4j8AACY/BAkAAAAAAAAB5QYAAAYBAAAVwrEh9mXHP/iMtF4SquI/AIAmPxMJAAAAAAAAAeYGAAAGAQAALNVxcZdMxz9Ict2usrXiPwDAJj8TCQAAAAAAAAHnBgAABgEAAEboMcE4M8c/YDGq8WK/4j8AwCY/IwkAAAAAAAAB6AYAAAYBAABiMuUgxxTHP3jwdjQTyeI/AAAnPyMJAAAAAAAAAekGAAAGAQAAgHyYgFX2xj+Or0N3w9LiPwAAJz8yCQAAAAAAAAHqBgAABgEAAJ3GS+Dj18Y/qG4QunPc4j8AACc/MgkAAAAAAAAB6wYAAAYBAADDfuVfTK/GP8At3fwj5uI/AAAnP0IJAAAAAAAAAewGAAAGAQAA5f+Lz8eLxj8QEwZNxPHiPwAAJz9CCQAAAAAAAAHtBgAABgEAAAaBMj9DaMY/YPgunWT94j8AACc/UgkAAAAAAAAB7gYAAAYBAAAoAtmuvkTGP+gDtPr0CuM/AAAnP1IJAAAAAAAAAe8GAAAGAQAAREyMDk0mxj9uDzlYhRjjPwAAJz9hCQAAAAAAAAHwBgAABgEAAGKWP27bB8Y/9hq+tRUm4z8AACc/YQkAAAAAAAAB8QYAAAYBAAB/4PLNaenFP34mQxOmM+M/AMAlP3EJAAAAAAAAAfIGAAAGAQAAlfOyHQvQxT8GMshwNkHjPwBAJT9xCQAAAAAAAAHzBgAABgEAAKnPf12/u8U/VhfxwNZM4z8AACU/gQkAAAAAAAAB9AYAAAYBAAC8q0ydc6fFP6b8GRF3WOM/AAAlP4EJAAAAAAAAAfUGAAAGAQAA0IcZ3SeTxT++u+ZTJ2LjPwDAIz+QCQAAAAAAAAH2BgAABgEAAN8s8wzvg8U/2Hqzltdr4z8AQCM/kAkAAAAAAAAB9wYAAAYBAADs0cw8tnTFP7YTJMyXc+M/AEAhP6AJAAAAAAAAAfgGAAAGAQAA/XambH1lxT+WrJQBWHvjPwCAID+gCQAAAAAAAAH5BgAABgEAAAbljIxXW8U/Ph+pKSiB4z8AgB8/oAkAAAAAAAAB+gYAAAYBAAAQU3OsMVHFP+aRvVH4huM/AAAfP6AJAAAAAAAAAfsGAAAGAQAAE4pmvB5MxT9W3nVs2IrjPwDAHT+vCQAAAAAAAAH8BgAABgEAAB/4TNz4QcU/xiouh7iO4z8AQB0/rwkAAAAAAAAB/QYAAAYBAAAiL0Ds5TzFP/5QipSokOM/AEAbP68JAAAAAAAAAf4GAAAGAQAAJ2Yz/NI3xT82d+ahmJLjPwCAGj/PCQAAAAAAAAH/BgAABgEAACydJgzAMsU/NnfmoZiS4z8AgBg/zwkAAAAAAAABAAcAAAYBAAAy1BkcrS3FP26dQq+IlOM/AIAXP94JAAAAAAAAAQEHAAAGAQAANgsNLJooxT9unUKviJTjPwCAFj/eCQAAAAAAAAECBwAABgEAAEB580t0HsU/bp1Cr4iU4z8AABY/3gkAAAAAAAABAwcAAAYBAABDsOZbYRnFP26dQq+IlOM/AAAWP94JAAAAAAAAAQQHAAAGAQAATh7NezsPxT9unUKviJTjPwAAFj/eCQAAAAAAAAEFBwAABgEAAFRVwIsoCsU/NnfmoZiS4z8AQBU/3gkAAAAAAAABBgcAAAYBAABcw6arAgDFP/5QipSokOM/AAAVP+4JAAAAAAAAAQcHAAAGAQAAYvqZu+/6xD/GKi6HuI7jPwDAEz/uCQAAAAAAAAEIBwAABgEAAGpogNvJ8MQ/jgTSeciM4z8AQBM//gkAAAAAAAABCQcAAAYBAAB21mb7o+bEP1bedWzYiuM/AEARPw0KAAAAAAAAAQoHAAAGAQAAfkRNG37cxD8euBlf6IjjPwCAED8NCgAAAAAAAAELBwAABgEAAIN7QCtr18Q/5pG9UfiG4z8AABA/HQoAAAAAAAABDAcAAAYBAACIsjM7WNLEP+aRvVH4huM/AAAQPx0KAAAAAAAAAQ0HAAAGAQAAjekmS0XNxD+ua2FECIXjPwAAED87CgAAAAAAAAEOBwAABgEAAJIgGlsyyMQ/rmthRAiF4z8AABA/OwoAAAAAAAABDwcAAAYBAACXVw1rH8PEP3ZFBTcYg+M/AAAQP0sKAAAAAAAAARAHAAAGAQAAmo4Aewy+xD92RQU3GIPjPwAAED9LCgAAAAAAAAERBwAABgEAAJ/F84r5uMQ/Ph+pKSiB4z8AABA/SwoAAAAAAAABEgcAAAYBAACl/Oaa5rPEPz4fqSkogeM/AAAQP0sKAAAAAAAAARMHAAAGAQAAqzPaqtOuxD8+H6kpKIHjPwAAED9bCgAAAAAAAAEUBwAABgEAAK5qzbrAqcQ/Ph+pKSiB4z8AABA/WwoAAAAAAAABFQcAAAYBAACzocDKraTEPz4fqSkogeM/AAAQP2oKAAAAAAAAARYHAAAGAQAAudiz2pqfxD92RQU3GIPjPwAAED9qCgAAAAAAAAEXBwAABgEAAMFGmvp0lcQ/rmthRAiF4z8AABA/egoAAAAAAAABGAcAAAYBAADNtIAaT4vEPx64GV/oiOM/AAAQP4oKAAAAAAAAARkHAAAGAQAA1SJnOimBxD+OBNJ5yIzjPwCAED+KCgAAAAAAAAEaBwAABgEAAN2QTVoDd8Q/NnfmoZiS4z8AwBA/mQoAAAAAAAABGwcAAAYBAADp/jN63WzEP6bDnrx4luM/AMAQP5kKAAAAAAAAARwHAAAGAQAA8WwamrdixD9ONrPkSJzjPwAAET+pCgAAAAAAAAEdBwAABgEAAPzaALqRWMQ/9qjHDBmi4z8AgBE/uAoAAAAAAAABHgcAAAYBAAAKgNrpWEnEPw5olE/Jq+M/AIAQP8gKAAAAAAAAAR8HAAAGAQAAHlynKQ01xD+WcxmtWbnjPwBAED/ICgAAAAAAAAEgBwAABgEAACwBgVnUJcQ/rjLm7wnD4z8AABA/5woAAAAAAAABIQcAAAYBAABA3U2ZiBHEP/4XD0CqzuM/AAAQP+cKAAAAAAAAASIHAAAGAQAATYInyU8CxD9M/TeQStrjPwBADz/nCgAAAAAAAAEjBwAABgEAAFwnAfkW88M/1Ai97drn4z8AAA8/9woAAAAAAAABJAcAAAYBAABpzNoo3uPDP+zHiTCL8eM/AIAPP/cKAAAAAAAAASUHAAAGAQAAenG0WKXUwz8Gh1ZzO/vjPwDADz8HCwAAAAAAAAEmBwAABgEAAIgWjohsxcM/5h/HqPsC5D8AwA8/BwsAAAAAAAABJwcAAAYBAACXu2e4M7bDP/7ek+urDOQ/AAAQPxYLAAAAAAAAASgHAAAGAQAAnylO2A2swz+mUagTfBLkPwAAED8WCwAAAAAAAAEpBwAABgEAAKmXNPjnocM/vBB1Viwc5D8AABA/JgsAAAAAAAABKgcAAAYBAAC4PA4or5LDP9TPQZncJeQ/AAAQPyYLAAAAAAAAASsHAAAGAQAAwKr0R4mIwz+0aLLOnC3kPwBADz81CwAAAAAAAAEsBwAABgEAAMwY22djfsM/XNvG9mwz5D8AAA8/NQsAAAAAAAABLQcAAAYBAADPT853UHnDPzx0NywtO+Q/AMANP0ULAAAAAAAAAS4HAAAGAQAA2b20lypvwz/k5ktU/UDkPwBADT9FCwAAAAAAAAEvBwAABgEAAN/0p6cXasM/jFlgfM1G5D8AAA0/VQsAAAAAAAABMAcAAAYBAADiK5u3BGXDP/ylGJetSuQ/AAANP1ULAAAAAAAAATEHAAAGAQAA6GKOx/Ffwz9s8tCxjU7kPwBADD9kCwAAAAAAAAEyBwAABgEAAOhijsfxX8M/bPLQsY1O5D8AAAw/ZAsAAAAAAAABMwcAAAYBAADtmYHX3lrDP2zy0LGNTuQ/AMAJP2QLAAAAAAAAATQHAAAGAQAA7ZmB195awz9s8tCxjU7kPwDACD90CwAAAAAAAAE1BwAABgEAAO2ZgdfeWsM/bPLQsY1O5D8AwAQ/dAsAAAAAAAABNgcAAAYBAADtmYHX3lrDP2zy0LGNTuQ/AAADP3QLAAAAAAAAATcHAAAGAQAA6GKOx/Ffwz/8pRiXrUrkPwAA/j50CwAAAAAAAAE4BwAABgEAAOIrm7cEZcM/jFlgfM1G5D8AAPo+dAsAAAAAAAABOQcAAAYBAADf9KenF2rDP+TmS1T9QOQ/AIDwPnQLAAAAAAAAAToHAAAGAQAA1IbBhz10wz8ETtsePTnkPwCA7D6jCwAAAAAAAAE7BwAABgEAAMwY22djfsM/7I4O3Iwv5D8AAOM+sgsAAAAAAAABPAcAAAYBAAC9cwE4nI3DP9TPQZncJeQ/AIDePrILAAAAAAAAAT0HAAAGAQAAswUbGMKXwz9MxLw7TBjkPwCA2j7CCwAAAAAAAAE+BwAABgEAAKRgQej6psM//t6T66sM5D8AgNg+wgsAAAAAAAABPwcAAAYBAACXu2e4M7bDP3bTDo4b/+M/AADYPtILAAAAAAAAAUAHAAAGAQAAiBaOiGzFwz/sx4kwi/HjPwAA2D7SCwAAAAAAAAFBBwAABgEAAHpxtFil1MM/ZLwE0/rj4z8AANk+4QsAAAAAAAABQgcAAAYBAABvA844y97DP9ywf3Vq1uM/AIDZPuELAAAAAAAAAUMHAAAGAQAAZpXnGPHowz9WpfoX2sjjPwAA2z7xCwAAAAAAAAFEBwAABgEAAGFe9AgE7sM/BsDRxzm94z8AgNs+8QsAAAAAAAABRQcAAAYBAABX8A3pKfjDP+4ABYWJs+M/AIDiPgEMAAAAAAAAAUYHAAAGAQAAUrka2Tz9wz8OaJRPyavjPwCA5T4BDAAAAAAAAAFHBwAABgEAAFK5Gtk8/cM/ZvV/J/ml4z8AgOo+AQwAAAAAAAABSAcAAAYBAABSuRrZPP3DP/aoxwwZouM/AIDsPhAMAAAAAAAAAUkHAAAGAQAAV/AN6Sn4wz++gmv/KKDjPwAA8T4QDAAAAAAAAAFKBwAABgEAAFwnAfkW88M/voJr/yig4z8AgPI+EAwAAAAAAAABSwcAAAYBAABhXvQIBO7DP2b1fyf5peM/AIDyPhAMAAAAAAAAAUwHAAAGAQAAbwPOOMvewz9GjvBcua3jPwAA8j4vDAAAAAAAAAFNBwAABgEAAIPfmnh/ysM/Xk29n2m34z8AAPE+LwwAAAAAAAABTgcAAAYBAACc8lrIILHDPx5/ngrqxuM/AADwPjQMAAAAAAAAAU8HAAAGAQAAswUbGMKXwz9M/TeQStrjPwAA8T5TDAAAAAAAAAFQBwAABgEAAM9PzndQecM/fHvRFavt4z8AgPE+UwwAAAAAAAABUQcAAAYBAADtmYHX3lrDP675apsLAeQ/AIDxPlMMAAAAAAAAAVIHAAAGAQAACuQ0N208wz8UnmAuXBbkPwAA8j5TDAAAAAAAAAFTBwAABgEAACYu6Jb7HcM/tGiyzpwt5D8AAPI+YwwAAAAAAAABVAcAAAYBAAA/QajmnATDP1QzBG/dROQ/AADyPmMMAAAAAAAAAVUHAAAGAQAAV1RoNj7rwj/0/VUPHlzkPwAA9D5zDAAAAAAAAAFWBwAABgEAAGswNXby1sI/XKJLom5x5D8AAPU+cwwAAAAAAAABVwcAAAYBAAB9DAK2psLCP4og5SfPhOQ/AID0PoIMAAAAAAAAAVgHAAAGAQAAjbHb5W2zwj+EeCKgP5bkPwAA9D6CDAAAAAAAAAFZBwAABgEAAJYfwgVIqcI/RKoDC8Cl5D8AAPc+kgwAAAAAAAABWgcAAAYBAACbVrUVNaTCP5SPLFtgseQ/AID4PpIMAAAAAAAAAVsHAAAGAQAAno2oJSKfwj9yKJ2QILnkPwCA+z6hDAAAAAAAAAFcBwAABgEAAJ6NqCUin8I/GpuxuPC+5D8AAP0+oQwAAAAAAAABXQcAAAYBAACbVrUVNaTCP4rnadPQwuQ/AIAAP7EMAAAAAAAAAV4HAAAGAQAAkOjO9Vquwj/CDcbgwMTkPwBAAT+xDAAAAAAAAAFfBwAABgEAAIJD9cWTvcI/wg3G4MDE5D8AQAI/sQwAAAAAAAABYAcAAAYBAABrMDV28tbCP1LBDcbgwOQ/AMACP8EMAAAAAAAAAWEHAAAGAQAATeaBFmT1wj9yKJ2QILnkPwAABD/BDAAAAAAAAAFiBwAABgEAACYu6Jb7HcM/XGnQTXCv5D8AgAQ/0AwAAAAAAAABYwcAAAYBAAD7PlsHpkvDP9RdS/DfoeQ/AMAEP9AMAAAAAAAAAWQHAAAGAQAAz0/Od1B5wz9MUsaST5TkPwAABT/gDAAAAAAAAAFlBwAABgEAAKRgQej6psM/iiDlJ8+E5D8AQAQ/4AwAAAAAAAABZgcAAAYBAAB6cbRYpdTDPwIVYMo+d+Q/AAAEP/AMAAAAAAAAAWcHAAAGAQAATYInyU8CxD9E435fvmfkPwBAAj/wDAAAAAAAAAFoBwAABgEAACbKjUnnKsQ/vNf5AS5a5D8AgAE//wwAAAAAAAABaQcAAAYBAAACEvTJflPEP/ylGJetSuQ/AID8Pv8MAAAAAAAAAWoHAAAGAQAA3ZBNWgN3xD90mpM5HT3kPwAA+j4PDQAAAAAAAAFrBwAABgEAALnYs9qan8Q/7I4O3Iwv5D8AAOs+Dw0AAAAAAAABbAcAAAYBAACXVw1rH8PEP5yp5YvsI+Q/AIDkPh4NAAAAAAAAAW0HAAAGAQAAdtZm+6PmxD8UnmAuXBbkPwAAzT4eDQAAAAAAAAFuBwAABgEAAFeMs5sVBcU//t6T66sM5D8AAMM+Lg0AAAAAAAABbwcAAAYBAABAefNLdB7FP+Yfx6j7AuQ/AIC9Pi4NAAAAAAAAAXAHAAAGAQAAJ2Yz/NI3xT8Gh1ZzO/vjPwAAvD5NDQAAAAAAAAFxBwAABgEAAJfkyVHCw6U/5mmeWdwS6z8AgIQ+AAAAAAAAAAABcgcAAAYBAADlVP1Qk3KlPx6Q+mbMFOs/AIC1Ph8AAAAAAAAAAXMHAAAGAQAA5VT9UJNypT9WtlZ0vBbrPwCAwD4fAAAAAAAAAAF0BwAABgEAAPUwypBHXqU/VrZWdLwW6z8AAMg+HwAAAAAAAAABdQcAAAYBAAD1MMqQR16lP1a2VnS8Fus/AADMPh8AAAAAAAAAAXYHAAAGAQAA9TDKkEdepT9WtlZ0vBbrPwAAzD4fAAAAAAAAAAF3BwAABgEAAPUwypBHXqU/VrZWdLwW6z8AgMY+HwAAAAAAAAABeAcAAAYBAAD1MMqQR16lP1a2VnS8Fus/AADEPi8AAAAAAAAAAXkHAAAGAQAA9TDKkEdepT9WtlZ0vBbrPwAAvz4vAAAAAAAAAAF6BwAABgEAAPUwypBHXqU/VrZWdLwW6z8AAL0+LwAAAAAAAAABewcAAAYBAAD1MMqQR16lP1a2VnS8Fus/AADFPi8AAAAAAAAAAXwHAAAGAQAA9TDKkEdepT9WtlZ0vBbrPwCAyD4vAAAAAAAAAAF9BwAABgEAAPUwypBHXqU/xgIPj5wa6z8AANY+LwAAAAAAAAABfgcAAAYBAADlVP1Qk3KlP6abf8RcIus/AADcPj8AAAAAAAAAAX8HAAAGAQAAz3gwEd+GpT++WkwHDSzrPwAA4z5OAAAAAAAAAAGABwAABgEAAJfkyVHCw6U/trKJf3096z8AAOY+XgAAAAAAAAABgQcAAAYBAABvLDDSWeylP1Z92x++VOs/AIDmPl4AAAAAAAAAAYIHAAAGAQAAR3SWUvEUpj8ubonN7m3rPwAA5j59AAAAAAAAAAGDBwAABgEAACG8/NKIPaY/XuwiU0+B6z8AAOU+jQAAAAAAAAABhAcAAAYBAADRS8nTt46mP24DLQ5wnOs/AADkPpwAAAAAAAAAAYUHAAAGAQAAmbdiFJvLpj9E9Nq7oLXrPwAA5T6cAAAAAAAAAAGGBwAABgEAAGEj/FR+CKc/jDFBhLHS6z8AgOU+nAAAAAAAAAABhwcAAAYBAAAlj5WVYUWnPw6VA1qy8es/AADnPpwAAAAAAAAAAYgHAAAGAQAAA9f7Ffltpz9U0mkiww7sPwCA5z6cAAAAAAAAAAGJBwAABgEAALNmyBYov6c/LMMX0PMn7D8AgOQ+rAAAAAAAAAABigcAAAYBAACfivvWc9OnPwS0xX0kQew/AADjPqwAAAAAAAAAAYsHAAAGAQAAd9JhVwv8pz9qWLsQdVbsPwCA2z68AAAAAAAAAAGMBwAABgEAAD0++5fuOKg/YrD4iOVn7D8AANg+vAAAAAAAAAABjQcAAAYBAAAZhmEYhmGoP1wINgFWeew/AIDDPrwAAAAAAAAAAY4HAAAGAQAA8c3HmB2KqD/kE7te5obsPwCAuj7LAAAAAAAAAAGPBwAABgEAALk5YdkAx6g/NPnjroaS7D8AAFw+ywAAAAAAAAABkAcAAAYBAACRgcdZmO+oPxKSVORGmuw/AAAYPgoBAAAAAAAAAZEHAAAGAQAAOXj2p5qQrj/wg1eKaIXqPwCAtD4AAAAAAAAAAAGSBwAABgEAAIfoKadrP64/mPZrsjiL6j8AgPc+DwAAAAAAAAABkwcAAAYBAACH6Cmnaz+uP5j2a7I4i+o/AAADPw8AAAAAAAAAAZQHAAAGAQAAh+gpp2s/rj+Y9muyOIvqPwCACD8PAAAAAAAAAAGVBwAABgEAAIfoKadrP64/mPZrsjiL6j8AgAc/DwAAAAAAAAABlgcAAAYBAABxDF1nt1OuP0BpgNoIkeo/AAAGPw8AAAAAAAAAAZcHAAAGAQAASVTD5058rj8gAvEPyZjqPwAA/T4PAAAAAAAAAAGYBwAABgEAABHAXCgyua4/AJthRYmg6j8AgPY+HwAAAAAAAAABmQcAAAYBAADZK/ZoFfauPzAZ+8rps+o/AADmPh8AAAAAAAAAAZoHAAAGAQAAnZePqfgyrz/Q40xrKsvqPwCA3j4vAAAAAAAAAAGbBwAABgEAAGMDKerbb68/4PpWJkvm6j8AANk+LwAAAAAAAAABnAcAAAYBAAAXk/XqCsGvPyg4ve5bA+s/AIDWPi8AAAAAAAAAAZ0HAAAGAQAA3f6OK+79rz9udSO3bCDrPwAA1z4vAAAAAAAAAAGeBwAABgEAAEjHLZaOJ7A/Jv9Bml1B6z8AgNc+PgAAAAAAAAABnwcAAAYBAAAsfXo2AEawP96IYH1OYus/AIDXPj4AAAAAAAAAAaAHAAAGAQAAEDPH1nFksD8mxsZFX3/rPwAA2D5OAAAAAAAAAAGhBwAABgEAAPLoE3fjgrA/Nt3QAICa6z8AANg+TgAAAAAAAAABogcAAAYBAADUnmAXVaGwP0T02rugtes/AADYPl0AAAAAAAAAAaMHAAAGAQAAwsKT16C1sD8c5Yhp0c7rPwCA1D5tAAAAAAAAAAGkBwAABgEAAK7mxpfsybA/vq/aCRLm6z8AANM+bQAAAAAAAAABpQcAAAYBAACaCvpXON6wPyRU0Jxi++s/AIDJPm0AAAAAAAAAAaYHAAAGAQAAhi4tGITysD9U0mkiww7sPwAAxT59AAAAAAAAAAGnBwAABgEAAHZSYNjPBrE/hFADqCMi7D8AALI+fQAAAAAAAAABqAcAAAYBAABq5Hm49RCxP0SC5BKkMew/AACqPowAAAAAAAAAAakHAAAGAQAAYnaTmBsbsT/MjWlwND/sPwAATz6MAAAAAAAAAAGqBwAABgEAAFYIrXhBJbE/5Ew2s+RI7D8AABQ+uwAAAAAAAAABqwcAAAYBAABOmsZYZy+xP4y/Stu0Tuw/AADmPbsAAAAAAAAAAawHAAAGAQAAW1BjkqUApj8UBEuNQx7sPwCAqz4AAAAAAAAAAAGtBwAABgEAAH8I/REO2KU/hFADqCMi7D8AAOs+EAAAAAAAAAABrgcAAAYBAAC9nGPRKpulP4RQA6gjIuw/AAD5PhAAAAAAAAAAAa8HAAAGAQAAvZxj0SqbpT+8dl+1EyTsPwCAAT8QAAAAAAAAAAGwBwAABgEAAH8I/REO2KU/vHZftRMk7D8AgPs+EAAAAAAAAAABsQcAAAYBAABHdJZS8RSmP4RQA6gjIuw/AAD2PhAAAAAAAAAAAbIHAAAGAQAA+QNjUyBmpj9MKqeaMyDsPwAA5z4QAAAAAAAAAAGzBwAABgEAAMFv/JMDo6Y/pLeScmMa7D8AAOA+EAAAAAAAAAABtAcAAAYBAABLRy8VyhynPzRr2leDFuw/AIDYPiAAAAAAAAAAAbUHAAAGAQAA2x5ilpCWpz9U0mkiww7sPwCA1T4gAAAAAAAAAAG2BwAABgEAAFUayNeiJKg/dDn57AIH7D8AANM+LwAAAAAAAAABtwcAAAYBAAC5OWHZAMeoP1x6LKpS/es/AADSPi8AAAAAAAAAAbgHAAAGAQAAH1n62l5pqT9+4bt0kvXrPwAA0j4vAAAAAAAAAAG5BwAABgEAAHGcxpwIIKo/ZiLvMeLr6z8AANI+PwAAAAAAAAABugcAAAYBAADD35JestaqP05jIu8x4us/AADTPj8AAAAAAAAAAbsHAAAGAQAAAUeS4Kehqz80pFWsgdjrPwCA0z5OAAAAAAAAAAG8BwAABgEAAFOKXqJRWKw/HOWIadHO6z8AgNA+TgAAAAAAAAABvQcAAAYBAAC7qfejr/qsPwQmvCYhxes/AADPPl4AAAAAAAAAAb4HAAAGAQAAH8mQpQ2drT+0QJPWgLnrPwAAmD5eAAAAAAAAAAG/BwAABgEAAIfoKadrP64/noHGk9Cv6z8AAH8+bgAAAAAAAAABwAcAAAYBAADZK/ZoFfauP06cnUMwpOs/AABkPo0AAAAAAAAAAcEHAAAGAQAAUydcqieErz/+tnTzj5jrPwAAWz6NAAAAAAAAAAHCBwAABgEAAHaKqz2nILM/jDFBhLHS6z8AAL8+AAAAAAAAAAABwwcAAAYBAACIZnh9WwyzP2zKsblx2us/AMACPx8AAAAAAAAAAcQHAAAGAQAAgPiRXYEWsz80pFWsgdjrPwDACj8fAAAAAAAAAAHFBwAABgEAAGwcxR3NKrM/NKRVrIHY6z8AQBA/HwAAAAAAAAABxgcAAAYBAABaQPjdGD+zP2zKsblx2us/AIAPPx8AAAAAAAAAAccHAAAGAQAAPPZEfopdsz80pFWsgdjrPwAADj8fAAAAAAAAAAHIBwAABgEAAArQxN5HkLM/NKRVrIHY6z8AwAg/HwAAAAAAAAAByQcAAAYBAADaqUQ/BcOzP4wxQYSx0us/AIAGPy4AAAAAAAAAAcoHAAAGAQAArIPEn8L1sz9UC+V2wdDrPwBAAD8uAAAAAAAAAAHLBwAABgEAAGiBd8DLPLQ/5L4sXOHM6z8AgPs+PgAAAAAAAAABzAcAAAYBAABAyd1AY2W0P3RydEEByes/AID4Pj4AAAAAAAAAAc0HAAAGAQAAEKNdoSCYtD8EJrwmIcXrPwAA+D4+AAAAAAAAAAHOBwAABgEAAOJ83QHeyrQ/XLOn/lC/6z8AAPg+TgAAAAAAAAABzwcAAAYBAADCMiqiT+m0P7RAk9aAues/AAD4Pk4AAAAAAAAAAdAHAAAGAQAApuh2QsEHtT8Mzn6usLPrPwAA+z5OAAAAAAAAAAHRBwAABgEAAIqew+IyJrU/LjUOefCr6z8AgPw+XQAAAAAAAAAB0gcAAAYBAAB2wvaifjq1P06cnUMwpOs/AID/Pl0AAAAAAAAAAdMHAAAGAQAAZOYpY8pOtT823dAAgJrrPwCAAD9tAAAAAAAAAAHUBwAABgEAAFp4Q0PwWLU/VkRgy7+S6z8AwAA/bQAAAAAAAAAB1QcAAAYBAABOCl0jFmO1P3ar75X/ius/AAABP30AAAAAAAAAAdYHAAAGAQAAWnhDQ/BYtT9e7CJTT4HrPwCA/j6MAAAAAAAAAAHXBwAABgEAAGTmKWPKTrU/tnkOK3976z8AAP0+jAAAAAAAAAAB2AcAAAYBAAB+MN3CWDC1P9bgnfW+c+s/AAD6PowAAAAAAAAAAdkHAAAGAQAApuh2QsEHtT/2Ry3A/mvrPwCA+D6MAAAAAAAAAAHaBwAABgEAAM6gEMIp37Q/TtUYmC5m6z8AAPY+nAAAAAAAAAAB2wcAAAYBAAAGNXeBRqK0P6ZiBHBeYOs/AID0PpwAAAAAAAAAAdwHAAAGAQAAQMndQGNltD82FkxVflzrPwAA9D6rAAAAAAAAAAHdBwAABgEAAHxdRACAKLQ/xsmTOp5Y6z8AAPQ+uwAAAAAAAAAB3gcAAAYBAAC+X5HfduGzP8bJkzqeWOs/AIDyPrsAAAAAAAAAAd8HAAAGAQAA9vP3npOksz/+7+9HjlrrPwAA8j7LAAAAAAAAAAHgBwAABgEAADz2RH6KXbM/bjyoYm5e6z8AgO4+ywAAAAAAAAAB4QcAAAYBAACA+JFdgRazP07VGJguZus/AADtPs8AAAAAAAAAAeIHAAAGAQAAsB4S/cPjsj+eukHoznHrPwCA5D7PAAAAAAAAAAHjBwAABgEAAPIgX9y6nLI/XuwiU0+B6z8AgOA+3wAAAAAAAAAB5AcAAAYBAAAkR997/WmyP1ZEYMu/kus/AIDcPt8AAAAAAAAAAeUHAAAGAQAASv94+2VBsj++6FVeEKjrPwCA2j7vAAAAAAAAAAHmBwAABgEAAGZJLFv0IrI/XLOn/lC/6z8AANo+7wAAAAAAAAAB5wcAAAYBAAB6JfmaqA6yP2zKsblx2us/AADaPv4AAAAAAAAAAegHAAAGAQAAeiX5mqgOsj9+4bt0kvXrPwAA2z7+AAAAAAAAAAHpBwAABgEAAGZJLFv0IrI/jPjFL7MQ7D8AgNs+DgEAAAAAAAAB6gcAAAYBAABK/3j7ZUGyP9Q1LPjDLew/AIDaPg4BAAAAAAAAAesHAAAGAQAAEGsSPEl+sj90AH6YBEXsPwAA2j4dAQAAAAAAAAHsBwAABgEAAMxoxVxSxbI/SvErRjVe7D8AANk+HQEAAAAAAAAB7QcAAAYBAAB2iqs9pyCzP3xvxcuVcew/AADYPi0BAAAAAAAAAe4HAAAGAQAAAmLevm2asz88oaY2FoHsPwCA1T4tAQAAAAAAAAHvBwAABgEAAJA5EUA0FLQ/jIbPhraM7D8AgNQ+PQEAAAAAAAAB8AcAAAYBAAAQo12hIJi0PzT5466Gkuw/AADSPj0BAAAAAAAAAfEHAAAGAQAAkgyqAg0ctT9sH0C8dpTsPwCA0D5MAQAAAAAAAAHyBwAABgEAAB7k3IPTlbU//NKHoZaQ7D8AAM4+TAEAAAAAAAAB8wcAAAYBAACsuw8Fmg+2Pxw6F2zWiOw/AIDMPlwBAAAAAAAAAfQHAAAGAQAAQAEppjp/tj/MVO4bNn3sPwAAzT5cAQAAAAAAAAH1BwAABgEAANZGQkfb7rY/0Pywo8Vr7D8AgM0+XAEAAAAAAAAB9gcAAAYBAABwjFvoe163PzIyXwOFVOw/AADQPmwBAAAAAAAAAfcHAAAGAQAACkBbqfbDtz9cQbFVVDvsPwAA0T5sAQAAAAAAAAH4BwAABgEAAKzzWmpxKbg/TCqnmjMg7D8AgNE+iwEAAAAAAAAB+QcAAAYBAABWFUFLxoS4P3Q5+ewCB+w/AADSPosBAAAAAAAAAfoHAAAGAQAAFBP0a8/LuD9mIu8x4uvrPwCAzj6LAQAAAAAAAAH7BwAABgEAANh+jayyCLk/HOWIadHO6z8AAM0+iwEAAAAAAAAB/AcAAAYBAACqWA0NcDu5PwzOfq6ws+s/AADMPpoBAAAAAAAAAf0HAAAGAQAAjg5areFZuT823dAAgJrrPwAAzD6aAQAAAAAAAAH+BwAABgEAAISgc40HZLk/XuwiU0+B6z8AAMw+qgEAAAAAAAAB/wcAAAYBAACEoHONB2S5P74h0bIOaus/AADMPqoBAAAAAAAAAQAIAAAGAQAAlHxAzbtPuT+OozctrlbrPwAAzT66AQAAAAAAAAEBCAAABgEAALDG8yxKMbk/XiWep01D6z8AgM0+ugEAAAAAAAABAggAAAYBAADYfo2ssgi5Pw5AdVetN+s/AADTPskBAAAAAAAAAQMIAAAGAQAA/jYnLBvguD/2gKgU/S3rPwAA1j7JAQAAAAAAAAEECAAABgEAADJdp8tdrbg/Fug33zwm6z8AgNs+2QEAAAAAAAABBQgAAAYBAABcgydroHq4PxboN988Jus/AADePtkBAAAAAAAAAQYIAAAGAQAAkKmnCuNHuD+GNPD5HCrrPwCA3z7pAQAAAAAAAAEHCAAABgEAAMLPJ6olFbg/LqcEIu0v6z8AAOA+6QEAAAAAAAABCAgAAAYBAADw9adJaOK3P0Zm0WSdOes/AIDePvgBAAAAAAAAAQkIAAAGAQAAGK5BydC5tz8GmLLPHUnrPwAA3j74AQAAAAAAAAEKCAAABgEAADL49Chfm7c//u/vR45a6z8AAN4++AEAAAAAAAABCwgAAAYBAABI1MFoE4e3Py5uic3ubes/AADePhcCAAAAAAAAAQwIAAAGAQAASNTBaBOHtz/OONttL4XrPwCA4z4XAgAAAAAAAAENCAAABgEAAEjUwWgTh7c/Nt3QAICa6z8AAOY+FwIAAAAAAAABDggAAAYBAAAy+PQoX5u3P56BxpPQr+s/AADjPhcCAAAAAAAAAQ8IAAAGAQAACkBbqfbDtz8EJrwmIcXrPwCA4T4nAgAAAAAAAAEQCAAABgEAAOAZ2wm09rc//H35npHW6z8AANw+JwIAAAAAAAABEQgAAAYBAACihXRKlzO4P76v2gkS5us/AIDZPjcCAAAAAAAAARIIAAAGAQAAavENi3pwuD8OlQNasvHrPwAA1T43AgAAAAAAAAETCAAABgEAACTvwKuDt7g/7C10j3L56z8AANM+RgIAAAAAAAABFAgAAAYBAADi7HPMjP64P1x6LKpS/es/AIDUPkYCAAAAAAAAARUIAAAGAQAAnuom7ZVFuT9ceiyqUv3rPwAA1T5WAgAAAAAAAAEWCAAABgEAAFJ68+3Elrk/7C10j3L56z8AANo+VgIAAAAAAAABFwgAAAYBAAAOeKYOzt25Pw6VA1qy8es/AADcPmYCAAAAAAAAARgIAAAGAQAA1uM/T7Eauj++r9oJEubrPwCA4D5mAgAAAAAAAAEZCAAABgEAAKS9v69uTbo/NKRVrIHY6z8AgOI+dQIAAAAAAAABGggAAAYBAAB2lz8QLIC6PzxMGDQRx+s/AIDiPnUCAAAAAAAAARsIAAAGAQAAVE2MsJ2euj9E9Nq7oLXrPwAA4j6FAgAAAAAAAAEcCAAABgEAAERxv3Dpsro/hsL5UCCm6z8AAOI+hQIAAAAAAAABHQgAAAYBAAA4A9lQD726P8aQGOaflus/AADiPpQCAAAAAAAAAR4IAAAGAQAAOAPZUA+9uj8GXzd7H4frPwAA5T6UAgAAAAAAAAEfCAAABgEAAE7fpZDDqLo/Ri1WEJ936z8AgOY+pAIAAAAAAAABIAgAAAYBAABgu3LQd5S6Py5uic3ubes/AIDoPqQCAAAAAAAAASEIAAAGAQAAdpc/ECyAuj/eiGB9TmLrPwCA6T60AgAAAAAAAAEiCAAABgEAAIZzDFDga7o//u/vR45a6z8AAO4+tAIAAAAAAAABIwgAAAYBAACeT9mPlFe6PyBXfxLOUus/AADwPrQCAAAAAAAAASQIAAAGAQAAriumz0hDuj+wCsf37U7rPwCA8j60AgAAAAAAAAElCAAABgEAAL4Hcw/9Lro/eORq6v1M6z8AgPM+wwIAAAAAAAABJggAAAYBAADIdVkv1yS6P+gwIwXeUOs/AIDyPsMCAAAAAAAAAScIAAAGAQAA1uM/T7Eauj9WfdsfvlTrPwAA8j7DAgAAAAAAAAEoCAAABgEAANbjP0+xGro/NhZMVX5c6z8AgO8+wwIAAAAAAAABKQgAAAYBAADIdVkv1yS6P07VGJguZus/AIDuPuECAAAAAAAAASoIAAAGAQAAriumz0hDuj/W4J31vnPrPwAA8D7hAgAAAAAAAAErCAAABgEAAIZzDFDga7o/XuwiU0+B6z8AAPE+8AIAAAAAAAABLAgAAAYBAABUTYywnZ66Px4eBL7PkOs/AIDwPgADAAAAAAAAAS0IAAAGAQAAKCcMEVvRuj+mKYkbYJ7rPwAA8D4AAwAAAAAAAAEuCAAABgEAAPCSpVE+Drs/LjUOefCr6z8AgO0+DwMAAAAAAAABLwgAAAYBAACy/j6SIUu7P0T02rugtes/AIDsPg8DAAAAAAAAATAIAAAGAQAAemrY0gSIuz9cs6f+UL/rPwAA7D4fAwAAAAAAAAExCAAABgEAADZoi/MNz7s/dHJ0QQHJ6z8AAOw+HwMAAAAAAAABMggAAAYBAADyZT4UFxa8PxzliGnRzus/AADsPi8DAAAAAAAAATMIAAAGAQAApPUKFUZnvD+MMUGEsdLrPwAA7D4vAwAAAAAAAAE0CAAABgEAAGxhpFUppLw/jDFBhLHS6z8AAOw+PgMAAAAAAAABNQgAAAYBAAAqX1d2Muu8P1QL5XbB0Os/AADsPj4DAAAAAAAAATYIAAAGAQAA7MrwthUovT/kvixc4czrPwAA7D5OAwAAAAAAAAE3CAAABgEAALQ2ivf4ZL0/zP9fGTHD6z8AAOw+TgMAAAAAAAABOAgAAAYBAACCEApYtpe9P0T02rugtes/AADtPl4DAAAAAAAAATkIAAAGAQAAVOqJuHPKvT+GwvlQIKbrPwCA7T5eAwAAAAAAAAE6CAAABgEAACwy8DgL870/jmq82K+U6z8AAPA+bQMAAAAAAAABOwgAAAYBAAAGela5ohu+PybGxkVff+s/AADxPm0DAAAAAAAAATwIAAAGAQAA6C+jWRQ6vj9O1RiYLmbrPwCA8j59AwAAAAAAAAE9CAAABgEAANRT1hlgTr4/Bpiyzx1J6z8AgPM+fQMAAAAAAAABPggAAAYBAADO5e/5hVi+PxboN988Jus/AIDyPn0DAAAAAAAAAT8IAAAGAQAAzuXv+YVYvj+YhHUJPAfrPwAA8j6MAwAAAAAAAAFACAAABgEAANRT1hlgTr4/GCGzMzvo6j8AAPM+jAMAAAAAAAABQQgAAAYBAADoL6NZFDq+PwgKqXgazeo/AIDzPpwDAAAAAAAAAUIIAAAGAQAA/Atwmcglvj8wGfvK6bPqPwAA9T6cAwAAAAAAAAFDCAAABgEAABDoPNl8Eb4/IALxD8mY6j8AgPU+rAMAAAAAAAABRAgAAAYBAAAsMvA4C/O9P7hd+3x4g+o/AAD5PqwDAAAAAAAAAUUIAAAGAQAAPg69eL/evT/ABb4ECHLqPwCA+j67AwAAAAAAAAFGCAAABgEAAFTqibhzyr0/AtTcmYdi6j8AgPw+uwMAAAAAAAABRwgAAAYBAABkxlb4J7a9P+oUEFfXWOo/AID9PssDAAAAAAAAAUgIAAAGAQAAcDQ9GAKsvT8KfJ8hF1HqPwCA/D7LAwAAAAAAAAFJCAAABgEAAHyiIzjcob0/KuMu7FZJ6j8AAPw+6gMAAAAAAAABSggAAAYBAACCEApYtpe9P7qWdtF2Reo/AAD7PuoDAAAAAAAAAUsIAAAGAQAAjH7wd5CNvT+6lnbRdkXqPwAA+j7qAwAAAAAAAAFMCAAABgEAAIx+8HeQjb0/8rzS3mZH6j8AgPc+6gMAAAAAAAABTQgAAAYBAACMfvB3kI29P5ov5wY3Teo/AID2PuoDAAAAAAAAAU4IAAAGAQAAjH7wd5CNvT+y7rNJ51bqPwAA9j7qAwAAAAAAAAFPCAAABgEAAIIQCli2l70/AtTcmYdi6j8AAPY++gMAAAAAAAABUAgAAAYBAABwND0YAqy9PzBSdh/odeo/AAD4PgkEAAAAAAAAAVEIAAAGAQAAXlhw2E3AvT+Y9muyOIvqPwAA+T4ZBAAAAAAAAAFSCAAABgEAAD4OvXi/3r0/cOcZYGmk6j8AgPo+GQQAAAAAAAABUwgAAAYBAAAcViP5Vge+PyhxOENaxeo/AID7PikEAAAAAAAAAVQIAAAGAQAA6C+jWRQ6vj+o1PoYW+TqPwAA/T4pBAAAAAAAAAFVCAAABgEAAKYtVnodgb4/8BFh4WsB6z8AgP0+KQQAAAAAAAABVggAAAYBAABiKwmbJsi+PzZPx6l8Hus/AAAAP0gEAAAAAAAAAVcIAAAGAQAACE3ve3sjvz9GZtFknTnrPwCAAD9IBAAAAAAAAAFYCAAABgEAALZu1VzQfr8/6DAjBd5Q6z8AwAA/SAQAAAAAAAABWQgAAAYBAABUItUdS+S/P4b7dKUeaOs/AAABP0gEAAAAAAAAAVoIAAAGAQAA/qFd/88fwD+2eQ4rf3vrPwAAAj9YBAAAAAAAAAFbCAAABgEAANSy0G96TcA/dqvvlf+K6z8AgAI/WAQAAAAAAAABXAgAAAYBAACt+jbwEXbAPzbd0ACAmus/AAAEP2cEAAAAAAAAAV0IAAAGAQAAgQuqYLyjwD+GwvlQIKbrPwCABD9nBAAAAAAAAAFeCAAABgEAAF6KA/FAx8A/noHGk9Cv6z8AQAU/dwQAAAAAAAABXwgAAAYBAAA60mlx2O/AP9SnIqHAses/AMAFP3cEAAAAAAAAAWAIAAAGAQAAExrQ8W8YwT/UpyKhwLHrPwDABT+WBAAAAAAAAAFhCAAABgEAAPfPHJLhNsE/ZltqhuCt6z8AgAc/lgQAAAAAAAABYggAAAYBAADYhWkyU1XBP4bC+VAgpus/AEAIP5YEAAAAAAAAAWMIAAAGAQAAwXKp4rFuwT9uAy0OcJzrPwDACD+mBAAAAAAAAAFkCAAABgEAAK2W3KL9gsE/dqvvlf+K6z8AAAk/pgQAAAAAAAABZQgAAAYBAACbug9jSZfBP7Z5Dit/e+s/AAAKP7UEAAAAAAAAAWYIAAAGAQAAjBU2M4KmwT9O1RiYLmbrPwCACj+1BAAAAAAAAAFnCAAABgEAAIGnTxOosME/sArH9+1O6z8AAAw/xQQAAAAAAAABaAgAAAYBAAB4OWnzzbrBP9YZGUq9Nes/AIAMP8UEAAAAAAAAAWkIAAAGAQAAcwJ24+C/wT/GAg+PnBrrPwDADD/VBAAAAAAAAAFqCAAABgEAAG3LgtPzxME/uOsE1Hv/6j8AAA0/1QQAAAAAAAABawgAAAYBAABqlI/DBsrBP6jU+hhb5Oo/AAANP+QEAAAAAAAAAWwIAAAGAQAAapSPwwbKwT+YvfBdOsnqPwAADT/kBAAAAAAAAAFtCAAABgEAAGqUj8MGysE/wMxCsAmw6j8AAA0/5AQAAAAAAAABbggAAAYBAABqlI/DBsrBP3iP3Of4kuo/AAANPwMFAAAAAAAAAW8IAAAGAQAAapSPwwbKwT9oeNIs2HfqPwDACz8DBQAAAAAAAAFwCAAABgEAAGqUj8MGysE/kockf6de6j8AQAs/EgUAAAAAAAABcQgAAAYBAABty4LT88TBP7qWdtF2Reo/AAAMPxIFAAAAAAAAAXIIAAAGAQAAcwJ24+C/wT8azCQxNi7qPwCADD8iBQAAAAAAAAFzCAAABgEAAHg5afPNusE/sicvnuUY6j8AAA4/IgUAAAAAAAABdAgAAAYBAAB+cFwDu7XBP4KplRiFBeo/AIAOPzIFAAAAAAAAAXUIAAAGAQAAgadPE6iwwT/Cd7StBPbpPwDADj8yBQAAAAAAAAF2CAAABgEAAIfeQiOVq8E/cpKLXWTq6T8AAA8/QQUAAAAAAAABdwgAAAYBAACMFTYzgqbBPyKtYg3E3uk/AEAOP0EFAAAAAAAAAXgIAAAGAQAAj0wpQ2+hwT9CFPLXA9fpPwAADj9RBQAAAAAAAAF5CAAABgEAAJu6D2NJl8E/mqHdrzPR6T8AgA4/UQUAAAAAAAABeggAAAYBAACg8QJzNpLBPypVJZVTzek/AMAOP1EFAAAAAAAAAXsIAAAGAQAAqF/pkhCIwT+8CG16c8npPwAAET9hBQAAAAAAAAF8CAAABgEAAK2W3KL9gsE/hOIQbYPH6T8AABI/YQUAAAAAAAABfQgAAAYBAAC3BMPC13jBP7wIbXpzyek/AMASP3AFAAAAAAAAAX4IAAAGAQAAvDu20sRzwT9ie4GiQ8/pPwAAEz9wBQAAAAAAAAF/CAAABgEAAMFyqeKxbsE/QhTy1wPX6T8AQBE/cAUAAAAAAAABgAgAAAYBAADEqZzynmnBP5L5Giik4uk/AIAQP4AFAAAAAAAAAYEIAAAGAQAAxKmc8p5pwT9SK/ySJPLpPwAADz+PBQAAAAAAAAGCCAAABgEAAMFyqeKxbsE/gqmVGIUF6j8AQA4/nwUAAAAAAAABgwgAAAYBAADBcqnisW7BP+pNi6vVGuo/AIAOP58FAAAAAAAAAYQIAAAGAQAAvDu20sRzwT/CPjlZBjTqPwDADj+vBQAAAAAAAAGFCAAABgEAALcEw8LXeME/0lVDFCdP6j8AwA4/rwUAAAAAAAABhggAAAYBAACtltyi/YLBP+JsTc9Hauo/AAAPP74FAAAAAAAAAYcIAAAGAQAAoyj2giONwT9g0A+lSInqPwCADz++BQAAAAAAAAGICAAABgEAAJSDHFNcnME/4DPSekmo6j8AwA8/zgUAAAAAAAABiQgAAAYBAACH3kIjlavBP9DjTGsqy+o/AIAQP84FAAAAAAAAAYoIAAAGAQAAcwJ24+C/wT8YIbMzO+jqPwDAED/eBQAAAAAAAAGLCAAABgEAAGAmqaMs1ME/YF4Z/EsF6z8AQBA/3gUAAAAAAAABjAgAAAYBAABJE+lTi+3BP/4oa5yMHOs/AAAQP+0FAAAAAAAAAY0IAAAGAQAAMAApBOoGwj8upwQi7S/rPwCADz/tBQAAAAAAAAGOCAAABgEAABftaLRIIMI/XiWep01D6z8AAA8/7QUAAAAAAAABjwgAAAYBAAD6orVUuj7CP+gwIwXeUOs/AMANP/0FAAAAAAAAAZAIAAAGAQAA3lgC9Stdwj/+7+9HjlrrPwBADT/9BQAAAAAAAAGRCAAABgEAALegaHXDhcI/pmIEcF5g6z8AAA0/DAYAAAAAAAABkggAAAYBAACWH8IFSKnCP6ZiBHBeYOs/AAANPwwGAAAAAAAAAZMIAAAGAQAAc54blszMwj9uPKhibl7rPwCADT8cBgAAAAAAAAGUCAAABgEAAFIddSZR8MI/Vn3bH75U6z8AwA0/HAYAAAAAAAABlQgAAAYBAAAwnM621RPDP14lnqdNQ+s/AMANPzsGAAAAAAAAAZYIAAAGAQAADxsoR1o3wz/2gKgU/S3rPwAADj87BgAAAAAAAAGXCAAABgEAAPPQdOfLVcM/rkNCTOwQ6z8AAA4/SwYAAAAAAAABmAgAAAYBAADf9KenF2rDP/i5I2n77+o/AAAOP0sGAAAAAAAAAZkIAAAGAQAAz0/Od1B5wz8ICql4Gs3qPwBADT9LBgAAAAAAAAGaCAAABgEAAMbh51d2g8M/AJthRYmg6j8AAA0/SwYAAAAAAAABmwgAAAYBAADAqvRHiYjDP2h40izYd+o/AMALP1sGAAAAAAAAAZwIAAAGAQAAxuHnV3aDwz/yvNLeZkfqPwBACz9bBgAAAAAAAAGdCAAABgEAANSGwYc9dMM/Qtt2gwUV6j8AgAo/agYAAAAAAAABnggAAAYBAADiK5u3BGXDPzpsL1B06Ok/AAAKP2oGAAAAAAAAAZ8IAAAGAQAA9gdo97hQwz/cb/xEs8HpPwCACj96BgAAAAAAAAGgCAAABgEAAArkNDdtPMM/XAw6b7Ki6T8AwAo/egYAAAAAAAABoQgAAAYBAAAcwAF3ISjDP4IbjMGBiek/AMAOP4kGAAAAAAAAAaIIAAAGAQAAMJzOttUTwz+Mw05JEXjpPwCAED+JBgAAAAAAAAGjCAAABgEAAER4m/aJ/8I/PN4l+XBs6T8AQA0/iQYAAAAAAAABpAgAAAYBAABXVGg2PuvCP1xFtcOwZOk/AIALP5kGAAAAAAAAAaUIAAAGAQAAbmcoht/Rwj+UaxHRoGbpPwDACD+ZBgAAAAAAAAGmCAAABgEAAId66NWAuMI/HHeWLjF06T8AgAc/qQYAAAAAAAABpwgAAAYBAACbVrUVNaTCP/JnRNxhjek/AAAGP6kGAAAAAAAAAagIAAAGAQAAqfuORfyUwj/kF7/MQrDpPwBABT+4BgAAAAAAAAGpCAAABgEAALegaHXDhcI/ejpO5fPY6T8AgAU/uAYAAAAAAAABqggAAAYBAADADk+VnXvCP0qDOQuVA+o/AMAFP8gGAAAAAAAAAasIAAAGAQAAxUVCpYp2wj8azCQxNi7qPwAABz/IBgAAAAAAAAGsCAAABgEAAMp8NbV3ccI/WmHIcbdc6j8AgAc/5wYAAAAAAAABrQgAAAYBAADKfDW1d3HCP2DQD6VIieo/AMAHP+cGAAAAAAAAAa4IAAAGAQAAxUVCpYp2wj8wGfvK6bPqPwAACD/nBgAAAAAAAAGvCAAABgEAAMAOT5Wde8I/IMl1u8rW6j8AAAk/5wYAAAAAAAABsAgAAAYBAAC3oGh1w4XCPzDgf3br8eo/AIAJP/cGAAAAAAAAAbEIAAAGAQAArjKCVemPwj/QqtEWLAnrPwDACD/3BgAAAAAAAAGyCAAABgEAAJ6NqCUin8I/jtyygawY6z8AQAg/+wYAAAAAAAABswgAAAYBAACQ6M71Wq7CP6abf8RcIus/AEAGP/sGAAAAAAAAAbQIAAAGAQAAetUOprnHwj/ewdvRTCTrPwCABT8LBwAAAAAAAAG1CAAABgEAAFuLW0Yr5sI/Nk/HqXwe6z8AAAU/CwcAAAAAAAABtggAAAYBAAA5CrXWrwnDP65DQkzsEOs/AAAFPxsHAAAAAAAAAbcIAAAGAQAAF4kOZzQtwz9In0y5m/vqPwAABT8bBwAAAAAAAAG4CAAABgEAAPYHaPe4UMM/4PpWJkvm6j8AAAU/KgcAAAAAAAABuQgAAAYBAADUhsGHPXTDP3hWYZP60Oo/AAAFPyoHAAAAAAAAAboIAAAGAQAAuDwOKK+Swz9I2McNmr3qPwAABT86BwAAAAAAAAG7CAAABgEAAJzyWsggscM/iKbmohmu6j8AAAY/OgcAAAAAAAABvAgAAAYBAAB9qKdoks/DP8h0BTiZnuo/AIAGP0oHAAAAAAAAAb0IAAAGAQAAZpXnGPHowz+wtTj16JTqPwDABj9KBwAAAAAAAAG+CAAABgEAAEhLNLliB8Q/CEMkzRiP6j8AAAc/WQcAAAAAAAABvwgAAAYBAAAxOHRpwSDEP9AcyL8ojeo/AMAEP1kHAAAAAAAAAcAIAAAGAQAAGCW0GSA6xD8IQyTNGI/qPwDAAz9ZBwAAAAAAAAHBCAAABgEAAAIS9Ml+U8Q/6NuUAtmW6j8AwAM/eAcAAAAAAAABwggAAAYBAADp/jN63WzEP3DnGWBppOo/AMADP3gHAAAAAAAAAcMIAAAGAQAA0OtzKjyGxD+gZbPlybfqPwCABD94BwAAAAAAAAHECAAABgEAALnYs9qan8Q/0ONMayrL6j8AwAQ/eAcAAAAAAAABxQgAAAYBAACfxfOK+bjEPwBi5vCK3uo/AEAEP4gHAAAAAAAAAcYIAAAGAQAAiLIzO1jSxD/4uSNp++/qPwAABD+YBwAAAAAAAAHHCAAABgEAAHCfc+u268Q/uOsE1Hv/6j8AAAQ/pwcAAAAAAAAByAgAAAYBAABXjLObFQXFPwjRLSQcC+s/AAAEP6cHAAAAAAAAAckIAAAGAQAAO0IAPIcjxT/maZ5Z3BLrPwCABD+nBwAAAAAAAAHKCAAABgEAAB/4TNz4QcU/VrZWdLwW6z8AwAQ/pwcAAAAAAAABywgAAAYBAAD9dqZsfWXFPx6Q+mbMFOs/AAAGP7cHAAAAAAAAAcwIAAAGAQAA1b4M7RSOxT9A94kxDA3rPwCABj+3BwAAAAAAAAHNCAAABgEAAK8Gc22stsU/SJ9MuZv76j8AQAc/xwcAAAAAAAABzggAAAYBAACITtntQ9/FP+D6ViZL5uo/AMAHP8cHAAAAAAAAAc8IAAAGAQAAYpY/btsHxj8ICql4Gs3qPwBABj/WBwAAAAAAAAHQCAAABgEAADzepe5yMMY/iKbmohmu6j8AgAU/1gcAAAAAAAAB0QgAAAYBAAAaXf9+91PGP9AcyL8ojeo/AMACP+YHAAAAAAAAAdIIAAAGAQAA+dtYD3x3xj9QuQXqJ27qPwDAAT/mBwAAAAAAAAHTCAAABgEAANqRpa/tlcY/mi/nBjdN6j8AAP4+5gcAAAAAAAAB1AgAAAYBAADDfuVfTK/GPxrMJDE2Luo/AID7PvUHAAAAAAAAAdUIAAAGAQAAqmslEKvIxj/Sjr5oJRHqPwAA9j71BwAAAAAAAAHWCAAABgEAAJ3GS+Dj18Y/aurI1dT76T8AgPM+BQgAAAAAAAAB1wgAAAYBAACOIXKwHOfGP6q452pU7Ok/AID1PgUIAAAAAAAAAdgIAAAGAQAAekWlcGj7xj+S+RoopOLpPwCA9j4VCAAAAAAAAAHZCAAABgEAAGygy0ChCsc/WtO+GrTg6T8AAP4+FQgAAAAAAAAB2ggAAAYBAABYxP4A7R7HPzpsL1B06Ok/AMAAPyQIAAAAAAAAAdsIAAAGAQAARugxwTgzxz/Cd7StBPbpPwBAAj8kCAAAAAAAAAHcCAAABgEAADIMZYGER8c/KhyqQFUL6j8AwAI/NAgAAAAAAAAB3QgAAAYBAAAVwrEh9mXHP3BZEAlmKOo/AIADPzQIAAAAAAAAAd4IAAAGAQAA+Xf+wWeExz+aL+cGN03qPwDAAz9ECAAAAAAAAAHfCAAABgEAANstS2LZosc/oJ4uOsh56j8AQAM/RAgAAAAAAAAB4AgAAAYBAAC5rKTyXcbHP8DMQrAJsOo/AAADP1MIAAAAAAAAAeEIAAAGAQAAnWLxks/kxz/g+lYmS+bqPwAABD9TCAAAAAAAAAHiCAAABgEAAIEYPjNBA8g/Nk/HqXwe6z8AgAQ/YwgAAAAAAAAB4wgAAAYBAABgl5fDxSbIP8bJkzqeWOs/AMAEP2MIAAAAAAAAAeQIAAAGAQAAQE3kYzdFyD823dAAgJrrPwAABT9yCAAAAAAAAAHlCAAABgEAACo6JBSWXsg/3hZq1FHe6z8AAAU/cggAAAAAAAAB5ggAAAYBAAAWXlfU4XLIP4RQA6gjIuw/AAAFP4IIAAAAAAAAAecIAAAGAQAAECdkxPR3yD8qipx79WXsPwBAAj+CCAAAAAAAAAHoCAAABgEAABZeV9Thcsg/QhDuaaet7D8AAAE/kggAAAAAAAAB6QgAAAYBAAAqOiQUll7IP1iWP1hZ9ew/AID3PpIIAAAAAAAAAeoIAAAGAQAATLvKgxE7yD8A0NgrKzntPwAA8z6hCAAAAAAAAAHrCAAABgEAAHBzZAN6Esg//pZd1yx37T8AAOg+oQgAAAAAAAAB7AgAAAYBAACrB8vCltXHP8Y3hnU+s+0/AADjPrEIAAAAAAAAAe0IAAAGAQAA9EALsnqJxz8+84XDr+PtPwCA3z6xCAAAAAAAAAHuCAAABgEAAEsfJdElLsc/1BUV3GAM7j8AAN4+sQgAAAAAAAAB7wgAAAYBAACqayUQq8jGP+YsH5eBJ+4/AIDYPsEIAAAAAAAAAfAIAAAGAQAAFSYMbwpZxj8Uq7gc4jruPwAA1j7BCAAAAAAAAAHxCAAABgEAAHRyDK6P88U/LGqFX5JE7j8AANA+0AgAAAAAAAAB8ggAAAYBAADb9f/8AYnFP/RDKVKiQu4/AIDNPtAIAAAAAAAAAfMIAAAGAQAAO0IAPIcjxT/GxY/MQS/uPwAAwD7gCAAAAAAAAAH0CAAABgEAAJIgGlsyyMQ/RGLN9kAQ7j8AALo+4AgAAAAAAAAB9QgAAAYBAADdkE1aA3fEP+Zlmut/6e0/AAC2Pu8IAAAAAAAAAfYIAAAGAQAAGCW0GSA6xD/+XeKCLrXtPwAAtD7vCAAAAAAAAAH3CAAABgEAADqmWombFsQ/FlYqGt2A7T8AgLw+/wgAAAAAAAAB+AgAAAYBAABFFEGpdQzEP8ABuparSO0/AIDAPv8IAAAAAAAAAfkIAAAGAQAAOqZaiZsWxD9S7nzQyQbtPwAAxT4TCQAAAAAAAAH6CAAABgEAAB5cpykNNcQ/co6H7wfB7D8AAMc+EwkAAAAAAAAB+wgAAAYBAADxbBqat2LEP5Qukg5Ge+w/AIDHPiIJAAAAAAAAAfwIAAAGAQAAs6HAyq2kxD/s9Pg6dDfsPwAAyD4iCQAAAAAAAAH9CAAABgEAAGL6mbvv+sQ/RrtfZ6Lz6z8AAL8+MgkAAAAAAAAB/ggAAAYBAAD9dqZsfWXFP2Zbaobgres/AAC7PjIJAAAAAAAAAf8IAAAGAQAAlfOyHQvQxT8ubonN7m3rPwCAuD5hCQAAAAAAAAEACQAABgEAAC05zL6rP8Y/nvO8PM0z6z8AALg+YQkAAAAAAAABAQkAAAYBAACLeZCAlpnAP8h0BTiZnuo/AICePgAAAAAAAAAAAQIJAAAGAQAAkbCDkIOUwD/IdAU4mZ7qPwAA2T4QAAAAAAAAAAEDCQAABgEAAJTndqBwj8A/yHQFOJme6j8AAOY+EAAAAAAAAAABBAkAAAYBAACU53agcI/AP8h0BTiZnuo/AIDvPhAAAAAAAAAAAQUJAAAGAQAAlOd2oHCPwD/IdAU4mZ7qPwCA+j4QAAAAAAAAAAEGCQAABgEAAJTndqBwj8A/yHQFOJme6j8AgP0+IAAAAAAAAAABBwkAAAYBAACLeZCAlpnAP8h0BTiZnuo/AAD8PiAAAAAAAAAAAQgJAAAGAQAAgQuqYLyjwD/IdAU4mZ7qPwAA+z4vAAAAAAAAAAEJCQAABgEAAHJm0DD1ssA/kE6pKqmc6j8AAPo+LwAAAAAAAAABCgkAAAYBAABeigPxQMfAPyAC8Q/JmOo/AAD6Pj8AAAAAAAAAAQsJAAAGAQAAR3dDoZ/gwD+wtTj16JTqPwCA/z4/AAAAAAAAAAEMCQAABgEAACstkEER/8A/QGmA2giR6j8AAAE/PwAAAAAAAAABDQkAAAYBAAAEdfbBqCfBP9AcyL8ojeo/AEADP08AAAAAAAAAAQ4JAAAGAQAA1E52ImZawT9g0A+lSInqPwBABD9PAAAAAAAAAAEPCQAABgEAAKDxAnM2ksE/gDefb4iB6j8AgAI/XgAAAAAAAAABEAkAAAYBAABgJqmjLNTBP6CeLjrIeeo/AMABP14AAAAAAAAAAREJAAAGAQAAF+1otEggwj/4KxoS+HPqPwAA6z5uAAAAAAAAAAESCQAABgEAAMp8NbV3ccI/GpOp3Dds6j8AAOA+bgAAAAAAAAABEwkAAAYBAAB9DAK2psLCP3IglbRnZuo/AADaPn0AAAAAAAAAARQJAAAGAQAANtPBxsIOwz+ShyR/p17qPwAA2D59AAAAAAAAAAEVCQAABgEAAFJqssyRa+c/V0MUJ0/q2D8AAFU+AAAAAAAAAAABFgkAAAYBAABd2Jjsa2HnP+f2Wwxv5tg/AACSPhAAAAAAAAAAARcJAAAGAQAAoEGPuJ1d5z/n9lsMb+bYPwCAmj4QAAAAAAAAAAEYCQAABgEAAGZGfwxGV+c/B17r1q7e2D8AAKE+EAAAAAAAAAABGQkAAAYBAAAnFHxQAVbnPwde69au3tg/AIC1PhAAAAAAAAAAARoJAAAGAQAAqq912HdT5z8HXuvWrt7YPwCAvT4fAAAAAAAAAAEbCQAABgEAAO0YbKSpT+c/J8V6oe7W2D8AAMo+HwAAAAAAAAABHAkAAAYBAABwtGUsIE3nP7d4woYO09g/AADPPh8AAAAAAAAAAR0JAAAGAQAAdetYPA1I5z9nk5k2bsfYPwAA2j4/AAAAAAAAAAEeCQAABgEAAHoiTEz6Quc/h/ooAa6/2D8AgOY+PwAAAAAAAAABHwkAAAYBAAD7vUXUcEDnP6dhuMvtt9g/AADsPj8AAAAAAAAAASAJAAAGAQAAflk/XOc95z/HyEeWLbDYPwCA8z4/AAAAAAAAAAEhCQAABgEAAH5ZP1znPec/V3yPe02s2D8AAPY+PwAAAAAAAAABIgkAAAYBAAA/JzygojznP+cv12BtqNg/AID3Pk4AAAAAAAAAASMJAAAGAQAAflk/XOc95z8Hl2YrraDYPwAA+D5OAAAAAAAAAAEkCQAABgEAADvwSJC1Qec/J/719eyY2D8AAPg+TgAAAAAAAAABJQkAAAYBAAA1uVWAyEbnP0llhcAskdg/AAD4Pl4AAAAAAAAAASYJAAAGAQAAruZo6GRO5z9pzBSLbInYPwAA+D5uAAAAAAAAAAEnCQAABgEAAKV4gsiKWOc/+X9ccIyF2D8AAPg+fQAAAAAAAAABKAkAAAYBAADaPJ9k9WPnP4kzpFWsgdg/AAD4Pn0AAAAAAAAAASkJAAAGAQAAzJfFNC5z5z8Z5+s6zH3YPwAA+D6NAAAAAAAAAAEqCQAABgEAAHmJ9Tg1huc/GefrOsx92D8AgPY+jQAAAAAAAAABKwkAAAYBAADkES9xCp3nP4kzpFWsgdg/AAD2PpwAAAAAAAAAASwJAAAGAQAATppoqd+z5z/5f1xwjIXYPwAA9j6cAAAAAAAAAAEtCQAABgEAAPdUpZ35y+c/2RjNpUyN2D8AAPY+rAAAAAAAAAABLgkAAAYBAAAjq9sZiuHnP5dKrhDNnNg/AAD2PqwAAAAAAAAAAS8JAAAGAQAATQESlhr35z9XfI97TazYPwAA9j68AAAAAAAAAAEwCQAABgEAALiJS87vDeg/F65w5s272D8AAPY+vAAAAAAAAAABMQkAAAYBAACgdot+TifoP0csCmwuz9g/AAD2PssAAAAAAAAAATIJAAAGAQAASjHIcmg/6D/n9lsMb+bYPwAA9j7LAAAAAAAAAAEzCQAABgEAAPLrBGeCV+g/aVoe4m8F2T8AAPY+2wAAAAAAAAABNAkAAAYBAABddD6fV27oP1UKmdJQKNk/AAD3PtsAAAAAAAAAATUJAAAGAQAAx/x31yyF6D8nU4T48VLZPwCA9z7rAAAAAAAAAAE2CQAABgEAAPNSrlO9mug/ZegnOXOB2T8AgPY+6wAAAAAAAAABNwkAAAYBAAChRN5XxK3oP/Vi9MmUu9k/AAD2PvoAAAAAAAAAATgJAAAGAQAA0dEH5EG+6D/zKXl1lvnZPwAA9z76AAAAAAAAAAE5CQAABgEAAAFfMXC/zug/0YluVlg/2j8AgPc+CgEAAAAAAAABOgkAAAYBAADzuVdA+N3oP0Odqxw6gdo/AID3PgoBAAAAAAAAATsJAAAGAQAApeJ6VOzr6D+zsOjiG8PaPwAA+D4ZAQAAAAAAAAE8CQAABgEAABnZmqyb+Og/IcQlqf0E2z8AAPk+GQEAAAAAAAABPQkAAAYBAAAPa7SMwQLpP/8jG4q/Sts/AID5PhkBAAAAAAAAAT4JAAAGAQAAyMrKsKIL6T9R0MiFYZTbPwCA+T45AQAAAAAAAAE/CQAABgEAAH8q4dSDFOk/fxXntsPl2z8AAPo+OQEAAAAAAAABQAkAAAYBAAD3V/Q8IBzpP61aBeglN9w/AAD8PjkBAAAAAAAAAUEJAAAGAQAA8yABLTMh6T9L7NszaIzcPwAA/T45AQAAAAAAAAFCCQAABgEAAO7pDR1GJuk/fTH6ZMrd3D8AAAE/SAEAAAAAAAABQwkAAAYBAACqgBdRFCrpPxvD0LAMM90/AAACP0gBAAAAAAAAAUQJAAAGAQAAKOUdyZ0s6T9JCO/hboTdPwBAAz9YAQAAAAAAAAFFCQAABgEAACjlHcmdLOk/6ZnFLbHZ3T8AwAM/WAEAAAAAAAABRgkAAAYBAADqshoNWSvpP2fEDK+zNt4/AMADP2gBAAAAAAAAAUcJAAAGAQAALBwR2Yon6T/l7lMwtpPePwAABD9oAQAAAAAAAAFICQAABgEAALC3CmEBJek/98ziltjs3j8AgAU/dwEAAAAAAAABSQkAAAYBAADzIAEtMyHpP5VeueIaQt8/AEAGP3cBAAAAAAAAAUoJAAAGAQAAN4r3+GQd6T/Bo9cTfZPfPwAACT+HAQAAAAAAAAFLCQAABgEAADvB6ghSGOk/f5w9Kv/g3z8AAAo/hwEAAAAAAAABTAkAAAYBAABA+N0YPxPpP2qk9ZJQFeA/AMAKP5YBAAAAAAAAAU0JAAAGAQAARC/RKCwO6T/IoCieETzgPwAACz+WAQAAAAAAAAFOCQAABgEAAEpmxDgZCek/Jp1bqdJi4D8AgAs/pgEAAAAAAAABTwkAAAYBAABPnbdIBgTpP76/6sGDi+A/AMALP6YBAAAAAAAAAVAJAAAGAQAAU9SqWPP+6D8evB3NRLLgPwAADT+mAQAAAAAAAAFRCQAABgEAAFgLnmjg+eg/RpL0yhXX4D8AgA0/xQEAAAAAAAABUgkAAAYBAACcdJQ0EvboP6SOJ9bW/eA/AAAPP8UBAAAAAAAAAVMJAAAGAQAAoKuHRP/w6D+UPqLGtyDhPwCADz/FAQAAAAAAAAFUCQAABgEAAGawd5in6ug/TMjAqahB4T8AABI/xQEAAAAAAAABVQkAAAYBAAAttWfsT+ToPwRS34yZYuE/AAATP9UBAAAAAAAAAVYJAAAGAQAAMexa/Dzf6D+82/1vioPhPwBAEz/VAQAAAAAAAAFXCQAABgEAAPjwSlDl2Og/qot4YGum4T8AABM/5QEAAAAAAAABWAkAAAYBAAC+9TqkjdLoP5w781BMyeE/AIATP+UBAAAAAAAAAVkJAAAGAQAAg/oq+DXM6D/CEcpOHe7hPwDAEz/0AQAAAAAAAAFaCQAABgEAAEr/Gkzexeg/epvoMQ4P4j8AQBM/9AEAAAAAAAABWwkAAAYBAABONg5cy8DoP/r+qgcPLuI/AAATPwQCAAAAAAAAAVwJAAAGAQAAVG0BbLi76D96Ym3dD03iPwAAEz8EAgAAAAAAAAFdCQAABgEAABly8b9gteg/wp/TpSBq4j8AABM/EwIAAAAAAAABXgkAAAYBAADfduETCa/oP9C23WBBheI/AIATPxMCAAAAAAAAAV8JAAAGAQAAZknOq2yn6D/gzecbYqDiPwDAEz8zAgAAAAAAAAFgCQAABgEAACxOvv8Uoeg/uL6VyZK54j8AwBM/MwIAAAAAAAABYQkAAAYBAACzIKuXeJnoP46vQ3fD0uI/AAAUPzMCAAAAAAAAAWIJAAAGAQAAO/OXL9yR6D+gxk0y5O3iPwAAFD8zAgAAAAAAAAFjCQAABgEAAMPFhMc/iug/sN1X7QQJ4z8AABQ/QgIAAAAAAAABZAkAAAYBAABJmHFfo4LoP4bOBZs1IuM/AIAUP0ICAAAAAAAAAWUJAAAGAQAA0Wpe9wZ76D9ev7NIZjvjPwDAFD9SAgAAAAAAAAFmCQAABgEAAFg9S49qc+g/xmOp27ZQ4z8AwBQ/UgIAAAAAAAABZwkAAAYBAAAeQjvjEm3oP/bhQmEXZOM/AAAVP2ICAAAAAAAAAWgJAAAGAQAAInku8/9n6D+2EyTMl3PjPwCAFj9iAgAAAAAAAAFpCQAABgEAACiwIQPtYug/Ph+pKSiB4z8AQBc/cQIAAAAAAAABagkAAAYBAAAs5xQT2l3oP1bedWzYiuM/AMAWP3ECAAAAAAAAAWsJAAAGAQAAcFAL3wta6D82d+ahmJLjPwBAFj+BAgAAAAAAAAFsCQAABgEAAPLrBGeCV+g/FhBX11ia4z8AQBQ/gQIAAAAAAAABbQkAAAYBAAC0uQGrPVboP4ZcD/I4nuM/AIATP4ECAAAAAAAAAW4JAAAGAQAAdYf+7vhU6D/2qMcMGaLjPwBAED+QAgAAAAAAAAFvCQAABgEAADZV+zK0U+g/Ls8jGgmk4z8AAA8/kAIAAAAAAAABcAkAAAYBAAD2Ivh2b1LoPy7PIxoJpOM/AIALP5ACAAAAAAAAAXEJAAAGAQAA9iL4dm9S6D/2qMcMGaLjPwAACj+gAgAAAAAAAAFyCQAABgEAAPYi+HZvUug/Tjaz5Eic4z8AwAU/oAIAAAAAAAABcwkAAAYBAAD2Ivh2b1LoP6bDnrx4luM/AAAEP6ACAAAAAAAAAXQJAAAGAQAA9iL4dm9S6D+OBNJ5yIzjPwAAAD+/AgAAAAAAAAF1CQAABgEAAPYi+HZvUug/BvlMHDh/4z8AAPw+zwIAAAAAAAABdgkAAAYBAAD2Ivh2b1LoP0jHa7G3b+M/AAD2Ps8CAAAAAAAAAXcJAAAGAQAA9iL4dm9S6D8WSdIrV1zjPwCA8z7PAgAAAAAAAAF4CQAABgEAAPYi+HZvUug/rqTcmAZH4z8AgOg+3wIAAAAAAAABeQkAAAYBAAD2Ivh2b1LoP34mQxOmM+M/AIDjPt8CAAAAAAAAAXoJAAAGAQAAufD0uipR6D9OqKmNRSDjPwAA2D7uAgAAAAAAAAF7CQAABgEAAHq+8f7lT+g/kHbIIsUQ4z8AANM+7gIAAAAAAAABfAkAAAYBAAD9WeuGXE3oP9BE57dEAeM/AIDRPv4CAAAAAAAAAX0JAAAGAQAAf/XkDtNK6D9IOWJatPPiPwCA0T7+AgAAAAAAAAF+CQAABgEAAMNe29oER+g/+FM5ChTo4j8AAN4+HQMAAAAAAAABfwkAAAYBAABF+tRie0ToPxi7yNRT4OI/AIDjPh0DAAAAAAAAAYAJAAAGAQAAiGPLLq1A6D84Ilifk9jiPwCA8D4dAwAAAAAAAAGBCQAABgEAAAr/xLYjPug/WInnadPQ4j8AAPY+LQMAAAAAAAABggkAAAYBAACOmr4+mjvoP7AW00EDy+I/AIACPy0DAAAAAAAAAYMJAAAGAQAAEDa4xhA56D9AyhonI8fiPwDABT8tAwAAAAAAAAGECQAABgEAAFOfrpJCNeg/QMoaJyPH4j8AAAk/PAMAAAAAAAABhQkAAAYBAACXCKVedDHoP3jwdjQTyeI/AEAKPzwDAAAAAAAAAYYJAAAGAQAAGqSe5uou6D/oPC9P88ziPwDACj88AwAAAAAAAAGHCQAABgEAAF0NlbIcK+g/jq9Dd8PS4j8AAAs/XAMAAAAAAAABiAkAAAYBAADfqI46kyjoP6huELpz3OI/AIALP1wDAAAAAAAAAYkJAAAGAQAAYkSIwgkm6D/4UzkKFOjiPwDACz9cAwAAAAAAAAGKCQAABgEAAOTfgUqAI+g/uIUadZT34j8AwAs/awMAAAAAAAABiwkAAAYBAABne3vS9iDoP7DdV+0ECeM/AAAMP2sDAAAAAAAAAYwJAAAGAQAA6BZ1Wm0e6D/eW/FyZRzjPwBACz97AwAAAAAAAAGNCQAABgEAAGuybuLjG+g/RgDnBbYx4z8AAAs/ewMAAAAAAAABjgkAAAYBAAAsgGsmnxroP3Z+gIsWReM/AIALP3sDAAAAAAAAAY8JAAAGAQAA701oaloZ6D+m/BkRd1jjPwDACz+KAwAAAAAAAAGQCQAABgEAAO9NaGpaGeg/2Hqzltdr4z8AwAs/igMAAAAAAAABkQkAAAYBAADvTWhqWhnoP5aslAFYe+M/AAAMP5oDAAAAAAAAAZIJAAAGAQAA701oaloZ6D8euBlf6IjjPwBACz+aAwAAAAAAAAGTCQAABgEAACyAayafGug/psOevHiW4z8AAAs/qgMAAAAAAAABlAkAAAYBAABrsm7i4xvoP76Ca/8ooOM/AIALP6oDAAAAAAAAAZUJAAAGAQAAKEl4FrIf6D/WQThC2anjPwDACz+5AwAAAAAAAAGWCQAABgEAAOTfgUqAI+g/ttqod5mx4z8AgAw/uQMAAAAAAAABlwkAAAYBAAAe25H21ynoP15NvZ9pt+M/AMAMP8kDAAAAAAAAAZgJAAAGAQAAlwilXnQx6D+WcxmtWbnjPwAADj/JAwAAAAAAAAGZCQAABgEAAI6avj6aO+g/zpl1ukm74z8AgA4/2QMAAAAAAAABmgkAAAYBAAABkd6WSUjoP5ZzGa1ZueM/AEAPP9kDAAAAAAAAAZsJAAAGAQAAtLkBqz1W6D8mJ2GSebXjPwDADz/oAwAAAAAAAAGcCQAABgEAAOVGKze7Zug/Ro7wXLmt4z8AwA8/6AMAAAAAAAABnQkAAAYBAAAU1FTDOHfoPy7PIxoJpOM/AAAQP/gDAAAAAAAAAZ4JAAAGAQAARGF+T7aH6D/e6frJaJjjPwDADj/4AwAAAAAAAAGfCQAABgEAAPeJoWOqleg/HrgZX+iI4z8AQA4/BwQAAAAAAAABoAkAAAYBAAAoF8vvJ6boP16GOPRneeM/AEAKPwcEAAAAAAAAAaEJAAAGAQAAmw3rR9ey6D+gVFeJ52njPwBACD8XBAAAAAAAAAGiCQAABgEAAA8EC6CGv+g/3iJ2Hmda4z8AgNg+FwQAAAAAAAABowkAAAYBAABFyCc88croPx7xlLPmSuM/AIC/PhcEAAAAAAAAAaQJAAAGAQAAeoxE2FvW6D9ev7NIZjvjPwCAsD4nBAAAAAAAAAGlCQAABgEAADHsWvw83+g/1rMu69Ut4z8AAKw+JwQAAAAAAAABpgkAAAYBAAAItiF+qPjQP1o9ref3Ee8/AABEPQAAAAAAAAAAAacJAAAGAQAAilEbBh/20D/q8PTMFw7vPwAAhj0gAAAAAAAAAAGoCQAABgEAAAztFI6V89A/Qn7gpEcI7z8AAI49IAAAAAAAAAABqQkAAAYBAAAM7RSOlfPQP9IxKIpnBO8/AACUPSAAAAAAAAAAAaoJAAAGAQAADO0UjpXz0D+aC8x8dwLvPwAAvj0gAAAAAAAAAAGrCQAABgEAAAztFI6V89A/unJbR7f67j8AANA9IAAAAAAAAAABrAkAAAYBAAAM7RSOlfPQP0omoyzX9u4/AADyPS8AAAAAAAAAAa0JAAAGAQAAj4gOFgzx0D+is44EB/HuPwAAAD4vAAAAAAAAAAGuCQAABgEAABMkCJ6C7tA/+kB63Dbr7j8AABY+PwAAAAAAAAABrwkAAAYBAACTvwEm+evQP1LOZbRm5e4/AAAgPj8AAAAAAAAAAbAJAAAGAQAAF1v7rW/p0D/iga2ZhuHuPwAATT4/AAAAAAAAAAGxCQAABgEAABuS7r1c5NA/cjX1fqbd7j8AAGE+TwAAAAAAAAABsgkAAAYBAACeLehF0+HQPzwPmXG22+4/AICFPk8AAAAAAAAAAbMJAAAGAQAAIMnhzUnf0D8E6TxkxtnuPwAAjj5PAAAAAAAAAAG0CQAABgEAACQA1d022tA/BOk8ZMbZ7j8AgJw+TwAAAAAAAAABtQkAAAYBAACnm85lrdfQPzwPmXG22+4/AACiPl4AAAAAAAAAAbYJAAAGAQAAKTfI7SPV0D9yNfV+pt3uPwAApz5eAAAAAAAAAAG3CQAABgEAACk3yO0j1dA/ivTBwVbn7j8AAKk+XgAAAAAAAAABuAkAAAYBAAApN8jtI9XQPxIARx/n9O4/AICpPn0AAAAAAAAAAbkJAAAGAQAAp5vOZa3X0D/SMSiKZwTvPwAAqj59AAAAAAAAAAG6CQAABgEAACQA1d022tA/yollAtgV7z8AAKo+jQAAAAAAAAABuwkAAAYBAAAgyeHNSd/QPzIuW5UoK+8/AACqPp0AAAAAAAAAAbwJAAAGAQAAG5LuvVzk0D+a0lAoeUDvPwCAqD6dAAAAAAAAAAG9CQAABgEAABdb+61v6dA/Op2iyLlX7z8AAKg+nQAAAAAAAAABvgkAAAYBAAATJAiegu7QP6JBmFsKbe8/AACoPqwAAAAAAAAAAb8JAAAGAQAADO0UjpXz0D/QvzHhaoDvPwAAqD6sAAAAAAAAAAHACQAABgEAAAi2IX6o+NA/AD7LZsuT7z8AAKk+vAAAAAAAAAABwQkAAAYBAACGGij2MfvQP2jiwPkbqe8/AICpPrwAAAAAAAAAAcIJAAAGAQAAA38ubrv90D8oFKJknLjvPwCAsD7MAAAAAAAAAAHDCQAABgEAAIHjNOZEANE/ePnKtDzE7z8AgLM+zAAAAAAAAAABxAkAAAYBAACB4zTmRADRP1iSO+r8y+8/AIC3PtsAAAAAAAAAAcUJAAAGAQAA/0c7Xs4C0T9wUQgtrdXvPwAAuT7bAAAAAAAAAAHGCQAABgEAAP9HO17OAtE/4J3AR43Z7z8AAMA+6wAAAAAAAAABxwkAAAYBAAD/RztezgLRPxjEHFV92+8/AIDDPusAAAAAAAAAAcgJAAAGAQAA/0c7Xs4C0T+IENVvXd/vPwCAxz76AAAAAAAAAAHJCQAABgEAAIHjNOZEANE/GMQcVX3b7z8AAMk++gAAAAAAAAABygkAAAYBAAADfy5uu/3QP+CdwEeN2e8/AIDKPvoAAAAAAAAAAcsJAAAGAQAACLYhfqj40D8ABVASzdHvPwCAyz76AAAAAAAAAAHMCQAABgEAAAztFI6V89A/6EWDzxzI7z8AAM4+CgEAAAAAAAABzQkAAAYBAAATJAiegu7QP9CGtoxsvu8/AADPPhoBAAAAAAAAAc4JAAAGAQAAF1v7rW/p0D+AoY08zLLvPwCA0D4aAQAAAAAAAAHPCQAABgEAABuS7r1c5NA/iElQxFuh7z8AgNE+KQEAAAAAAAAB0AkAAAYBAAAgyeHNSd/QP8gXb1nbke8/AADTPikBAAAAAAAAAdEJAAAGAQAAJADV3Tba0D/QvzHhaoDvPwCA0z5JAQAAAAAAAAHSCQAABgEAAKebzmWt19A/okGYWwpt7z8AgNM+SQEAAAAAAAAB0wkAAAYBAACt0sF1mtLQP+IPt/CJXe8/AADUPkkBAAAAAAAAAdQJAAAGAQAAL267/RDQ0D/qt3l4GUzvPwAA1T5JAQAAAAAAAAHVCQAABgEAALEJtYWHzdA/KIaYDZk87z8AgNU+WAEAAAAAAAAB1gkAAAYBAAA0pa4N/srQP6J6E7AIL+8/AIDVPlgBAAAAAAAAAdcJAAAGAQAANKWuDf7K0D9SlepfaCPvPwAA1j53AQAAAAAAAAHYCQAABgEAADSlrg3+ytA/ArDBD8gX7z8AgNQ+dwEAAAAAAAAB2QkAAAYBAAA0pa4N/srQPyIXUdoHEO8/AADUPncBAAAAAAAAAdoJAAAGAQAANKWuDf7K0D9CfuCkRwjvPwCA0T53AQAAAAAAAAHbCQAABgEAADSlrg3+ytA/0jEoimcE7z8AgNA+dwEAAAAAAAAB3AkAAAYBAAA0pa4N/srQP5oLzHx3Au8/AADQPocBAAAAAAAAAd0JAAAGAQAANKWuDf7K0D+aC8x8dwLvPwAA0D6HAQAAAAAAAAHeCQAABgEAALEJtYWHzdA/0jEoimcE7z8AANA+hwEAAAAAAAAB3wkAAAYBAACt0sF1mtLQP+rw9MwXDu8/AADQPocBAAAAAAAAAeAJAAAGAQAAp5vOZa3X0D861h0duBnvPwAA0T6mAQAAAAAAAAHhCQAABgEAACDJ4c1J39A/irtGbVgl7z8AgNE+pgEAAAAAAAAB4gkAAAYBAACZ9vQ15ubQP4IThOXINu8/AIDRPrYBAAAAAAAAAeMJAAAGAQAAEyQInoLu0D9CRWVQSUbvPwAA0j7GAQAAAAAAAAHkCQAABgEAAIpRGwYf9tA/Op2iyLlX7z8AANI+xgEAAAAAAAAB5QkAAAYBAAADfy5uu/3QPzL130Aqae8/AADSPtUBAAAAAAAAAeYJAAAGAQAA/0c7Xs4C0T8qTR25mnrvPwAA0j7VAQAAAAAAAAHnCQAABgEAAPkQSE7hB9E/6H7+IxuK7z8AANI+5QEAAAAAAAAB6AkAAAYBAAD12VQ+9AzRPxj9l6l7ne8/AADSPuUBAAAAAAAAAekJAAAGAQAAcj5btn0P0T8QVdUh7K7vPwAA0j70AQAAAAAAAAHqCQAABgEAAPCiYS4HEtE/0Ia2jGy+7z8AANM+9AEAAAAAAAAB6wkAAAYBAABuB2imkBTRP1iSO+r8y+8/AIDTPvQBAAAAAAAAAewJAAAGAQAA62tuHhoX0T9wUQgtrdXvPwAA1j4UAgAAAAAAAAHtCQAABgEAAGnQdJajGdE/iBDVb13f7z8AANc+FAIAAAAAAAAB7gkAAAYBAADmNHsOLRzRPzCD6Zct5e8/AIDWPhQCAAAAAAAAAe8JAAAGAQAAZJmBhrYe0T+gz6GyDenvPwAA1j4UAgAAAAAAAAHwCQAABgEAAGSZgYa2HtE/oM+hsg3p7z8AANY+IwIAAAAAAAAB8QkAAAYBAABkmYGGth7RPzCD6Zct5e8/AADWPiMCAAAAAAAAAfIJAAAGAQAAZJmBhrYe0T/4XI2KPePvPwAA1j4jAgAAAAAAAAHzCQAABgEAAGSZgYa2HtE/GMQcVX3b7z8AANY+IwIAAAAAAAAB9AkAAAYBAABkmYGGth7RP8je8wTdz+8/AADXPjMCAAAAAAAAAfUJAAAGAQAAZJmBhrYe0T94+cq0PMTvPwCA1z5DAgAAAAAAAAH2CQAABgEAAGSZgYa2HtE/uMfpSby07z8AgNc+UgIAAAAAAAAB9wkAAAYBAABkmYGGth7RP4hJUMRboe8/AADYPlICAAAAAAAAAfgJAAAGAQAA5jR7Di0c0T9Yy7Y++43vPwCA1j5iAgAAAAAAAAH5CQAABgEAAGnQdJajGdE/ugBlnrp27z8AANY+YgIAAAAAAAAB+gkAAAYBAADra24eGhfRPxo2E/55X+8/AADWPnECAAAAAAAAAfsJAAAGAQAAbgdoppAU0T9CRWVQSUbvPwAA1j5xAgAAAAAAAAH8CQAABgEAAPCiYS4HEtE/Mi5blSgr7z8AANY+gQIAAAAAAAAB/QkAAAYBAADwomEuBxLRP1o9ref3Ee8/AADWPoECAAAAAAAAAf4JAAAGAQAA8KJhLgcS0T+6cltHt/ruPwAA1z6RAgAAAAAAAAH/CQAABgEAAPCiYS4HEtE/Us5ltGbl7j8AgNc+kQIAAAAAAAABAAoAAAYBAADwomEuBxLRP1x2KDz20+4/AIDXPqACAAAAAAAAAQEKAAAGAQAA8KJhLgcS0T/UaqPeZcbuPwAA2D6gAgAAAAAAAAECCgAABgEAAPCiYS4HEtE/vKvWm7W87j8AgNY+oAIAAAAAAAABAwoAAAYBAADwomEuBxLRP6TsCVkFs+4/AADWPrACAAAAAAAAAQQKAAAGAQAA8KJhLgcS0T80oFE+Ja/uPwAA2D6wAgAAAAAAAAEFCgAABgEAAG4HaKaQFNE//Hn1MDWt7j8AANk+sAIAAAAAAAABBgoAAAYBAABp0HSWoxnRP2zGrUsVse4/AIDZPsACAAAAAAAAAQcKAAAGAQAAZJmBhrYe0T8UOcJz5bbuPwAA2j7AAgAAAAAAAAEICgAABgEAAF5ijnbJI9E/1Gqj3mXG7j8AgNc+zwIAAAAAAAABCQoAAAYBAADYj6HeZSvRP1x2KDz20+4/AIDWPt8CAAAAAAAAAQoKAAAGAQAAUL20RgIz0T+K9MHBVufuPwAA1T7fAgAAAAAAAAELCgAABgEAAMnqx66eOtE/gkz/Ocf47j8AANQ+7gIAAAAAAAABDAoAAAYBAABCGNsWO0LRP0J+4KRHCO8/AIDQPu4CAAAAAAAAAQ0KAAAGAQAAvEXuftdJ0T9y/HkqqBvvPwAAzz7+AgAAAAAAAAEOCgAABgEAALUO+27qTtE/alS3ohgt7z8AAMw+/gIAAAAAAAABDwoAAAYBAAAvPA7XhlbRPyiGmA2ZPO8/AIDKPg4DAAAAAAAAARAKAAAGAQAAKwUbx5lb0T+ykR1rKUrvPwCAwz4OAwAAAAAAAAERCgAABgEAACTOJ7esYNE/AndGu8lV7z8AAMA+HQMAAAAAAAABEgoAAAYBAAAglzSnv2XRP1JcbwtqYe8/AACuPh0DAAAAAAAAARMKAAAGAQAAmcRHD1xt0T+iQZhbCm3vPwAApj4tAwAAAAAAAAEUCgAABgEAABcpToflb9E/ugBlnrp27z8AACA+LQMAAAAAAAABFQoAAAYBAAAS8lp3+HTRP5qZ1dN6fu8/AACmPVwDAAAAAAAAARYKAAAGAQAAkFZh74F30T9ADOr7SoTvPwAAGD1cAwAAAAAAAAEXCgAABgEAAJBWYe+Bd9E/QkVlUElG7z8AAIc+AAAAAAAAAAABGAoAAAYBAACKH27flHzRP3LD/tWpWe8/AAC5PhAAAAAAAAAAARkKAAAGAQAAEvJad/h00T8aNhP+eV/vPwAAxD4QAAAAAAAAAAEaCgAABgEAABcpToflb9E/ioLLGFpj7z8AAMw+EAAAAAAAAAABGwoAAAYBAACZxEcPXG3RP/rOgzM6Z+8/AIDYPh8AAAAAAAAAARwKAAAGAQAAmcRHD1xt0T/6zoMzOmfvPwCA3D4fAAAAAAAAAAEdCgAABgEAAJnERw9cbdE/MvXfQCpp7z8AAN8+LgAAAAAAAAABHgoAAAYBAACZxEcPXG3RPzL130Aqae8/AADgPi4AAAAAAAAAAR8KAAAGAQAAmcRHD1xt0T8y9d9AKmnvPwAA2D4uAAAAAAAAAAEgCgAABgEAAJnERw9cbdE/MvXfQCpp7z8AgNQ+LgAAAAAAAAABIQoAAAYBAACUjVT/bnLRPzL130Aqae8/AADOPj4AAAAAAAAAASIKAAAGAQAAEvJad/h00T8y9d9AKmnvPwCAyz4+AAAAAAAAAAEjCgAABgEAAJBWYe+Bd9E/MvXfQCpp7z8AgMs+PgAAAAAAAAABJAoAAAYBAACKH27flHzRP/rOgzM6Z+8/AIDNPj4AAAAAAAAAASUKAAAGAQAAhuh6z6eB0T/6zoMzOmfvPwAAzz5NAAAAAAAAAAEmCgAABgEAAIGxh7+6htE/+s6DMzpn7z8AANM+TQAAAAAAAAABJwoAAAYBAAB8epSvzYvRP/rOgzM6Z+8/AIDUPmwAAAAAAAAAASgKAAAGAQAA8HC0B32Y0T+KgssYWmPvPwCA1j5sAAAAAAAAAAEpCgAABgEAAOYCzueiotE/+s6DMzpn7z8AgNY+jAAAAAAAAAABKgoAAAYBAABa+e0/Uq/RP/rOgzM6Z+8/AADWPowAAAAAAAAAASsKAAAGAQAAzu8NmAG80T+KgssYWmPvPwAA1j6MAAAAAAAAAAEsCgAABgEAAMBKNGg6y9E/ioLLGFpj7z8AANY+mwAAAAAAAAABLQoAAAYBAAAzQVTA6dfRP1JcbwtqYe8/AADXPpsAAAAAAAAAAS4KAAAGAQAAJZx6kCLn0T/iD7fwiV3vPwCA1z6rAAAAAAAAAAEvCgAABgEAABf3oGBb9tE/csP+1alZ7z8AgNc+uwAAAAAAAAABMAoAAAYBAAADG9QgpwrSP3LD/tWpWe8/AADYPrsAAAAAAAAAATEKAAAGAQAA8D4H4fIe0j86naLIuVfvPwCA1T7KAAAAAAAAAAEyCgAABgEAAFrHQBnINdI/ylDqrdlT7z8AgNQ+ygAAAAAAAAABMwoAAAYBAABCtIDJJk/SP1oEMpP5T+8/AADUPtoAAAAAAAAAATQKAAAGAQAAqAXH8Q5r0j9aBDKT+U/vPwAA1D7aAAAAAAAAAAE1CgAABgEAAA5XDRr3htI/6rd5eBlM7z8AANU+6QAAAAAAAAABNgoAAAYBAABucWAy8qfSP7KRHWspSu8/AIDVPukAAAAAAAAAATcKAAAGAQAAz4uzSu3I0j9CRWVQSUbvPwCA1T75AAAAAAAAAAE4CgAABgEAALJBAOte59I/QkVlUElG7z8AANY++QAAAAAAAAABOQoAAAYBAACW90yL0AXTP9L4rDVpQu8/AADWPgkBAAAAAAAAAToKAAAGAQAA9RGgo8sm0z8ohpgNmTzvPwAA1j4JAQAAAAAAAAE7CgAABgEAANnH7EM9RdM/KIaYDZk87z8AANc+GAEAAAAAAAABPAoAAAYBAAC8fTnkrmPTP7o54PK4OO8/AIDXPhgBAAAAAAAAAT0KAAAGAQAAHJiM/KmE0z+6OeDyuDjvPwCA1T4oAQAAAAAAAAE+CgAABgEAAPsW5owuqNM/ujng8rg47z8AgNQ+KAEAAAAAAAABPwoAAAYBAADYlT8ds8vTP4IThOXINu8/AADWPjgBAAAAAAAAAUAKAAAGAQAANXmfJcHx0z9K7SfY2DTvPwAA1z44AQAAAAAAAAFBCgAABgEAAA7BBaZYGtQ/EsfLyugy7z8AgNc+OAEAAAAAAAABQgoAAAYBAADsP1823T3UP6J6E7AIL+8/AADYPkcBAAAAAAAAAUMKAAAGAQAAy764xmFh1D+iehOwCC/vPwAA2T5HAQAAAAAAAAFECgAABgEAACzZC99cgtQ/alS3ohgt7z8AgNk+VwEAAAAAAAABRQoAAAYBAAAOj1h/zqDUPzIuW5UoK+8/AADbPlcBAAAAAAAAAUYKAAAGAQAAdOCep7a81D8yLluVKCvvPwCA2z5mAQAAAAAAAAFHCgAABgEAANkx5c+e2NQ/Mi5blSgr7z8AAN8+ZgEAAAAAAAABSAoAAAYBAAA/gyv4hvTUP/oH/4c4Ke8/AIDgPnYBAAAAAAAAAUkKAAAGAQAAo9RxIG8Q1T/6B/+HOCnvPwCA4T52AQAAAAAAAAFKCgAABgEAAAkmuEhXLNU/+gf/hzgp7z8AAOI+lQEAAAAAAAABSwoAAAYBAABvd/5wP0jVP4q7Rm1YJe8/AADlPpUBAAAAAAAAAUwKAAAGAQAAUy1LEbFm1T+Ku0ZtWCXvPwCA5j6lAQAAAAAAAAFNCgAABgEAALh+kTmZgtU/UpXqX2gj7z8AgOg+pQEAAAAAAAABTgoAAAYBAACaNN7ZCqHVPxpvjlJ4Ie8/AIDpPqUBAAAAAAAAAU8KAAAGAQAAAIYkAvO81T/iSDJFiB/vPwAA6z6lAQAAAAAAAAFQCgAABgEAAGXXairb2NU/cvx5Kqgb7z8AgOs+tQEAAAAAAAABUQoAAAYBAADLKLFSw/TVP3L8eSqoG+8/AADtPrUBAAAAAAAAAVIKAAAGAQAAMnr3eqsQ1j861h0duBnvPwCA7T7EAQAAAAAAAAFTCgAABgEAAJsCMbOAJ9Y/ArDBD8gX7z8AgO0+xAEAAAAAAAABVAoAAAYBAAAGi2rrVT7WP8qJZQLYFe8/AADuPtQBAAAAAAAAAVUKAAAGAQAA8q6dq6FS1j/KiWUC2BXvPwAA7j7UAQAAAAAAAAFWCgAABgEAAN/S0GvtZtY/yollAtgV7z8AAO4+4wEAAAAAAAABVwoAAAYBAADL9gMsOXvWP8qJZQLYFe8/AADvPuMBAAAAAAAAAVgKAAAGAQAAuBo37ISP1j/KiWUC2BXvPwCA7z7zAQAAAAAAAAFZCgAABgEAACKjcCRaptY/yollAtgV7z8AAPE+8wEAAAAAAAABWgoAAAYBAAAKkLDUuL/WP8qJZQLYFe8/AIDxPvMBAAAAAAAAAVsKAAAGAQAA83zwhBfZ1j/KiWUC2BXvPwAA8z4SAgAAAAAAAAFcCgAABgEAAFjONq3/9NY/yollAtgV7z8AgPM+EgIAAAAAAAABXQoAAAYBAABAu3ZdXg7XP8qJZQLYFe8/AAD2PhICAAAAAAAAAV4KAAAGAQAAJ6i2Db0n1z9aPa3n9xHvPwAA9z4SAgAAAAAAAAFfCgAABgEAABCV9r0bQdc/Wj2t5/cR7z8AgPg+IgIAAAAAAAABYAoAAAYBAAB05jzmA13XP1o9ref3Ee8/AID5PiICAAAAAAAAAWEKAAAGAQAAW9N8lmJ21z9aPa3n9xHvPwCA+T4yAgAAAAAAAAFiCgAABgEAAMMkw75Kktc/Wj2t5/cR7z8AAPo+MgIAAAAAAAABYwoAAAYBAAAsrfz2H6nXP1o9ref3Ee8/AAD7PkUCAAAAAAAAAWQKAAAGAQAAFZo8p37C1z/KiWUC2BXvPwCA+z5FAgAAAAAAAAFlCgAABgEAAH4idt9T2dc/yollAtgV7z8AgPs+VQIAAAAAAAABZgoAAAYBAABnD7aPsvLXPwKwwQ/IF+8/AAD8PlUCAAAAAAAAAWcKAAAGAQAAzGD8t5oO2D861h0duBnvPwAA/T50AgAAAAAAAAFoCgAABgEAADKyQuCCKtg/cvx5Kqgb7z8AgP0+dAIAAAAAAAABaQoAAAYBAAAWaI+A9EjYP3L8eSqoG+8/AAAAP3QCAAAAAAAAAWoKAAAGAQAA9x3cIGZn2D/iSDJFiB/vPwCAAD90AgAAAAAAAAFrCgAABgEAAFk4LzlhiNg/Gm+OUngh7z8AQAE/hAIAAAAAAAABbAoAAAYBAAC5UoJRXKnYP1KV6l9oI+8/AMABP4QCAAAAAAAAAW0KAAAGAQAAnQjP8c3H2D+Ku0ZtWCXvPwCAAj+TAgAAAAAAAAFuCgAABgEAAP0iIgrJ6Ng/irtGbVgl7z8AwAI/kwIAAAAAAAABbwoAAAYBAADh2G6qOgfZP/oH/4c4Ke8/AMACP6MCAAAAAAAAAXAKAAAGAQAARiq10iIj2T8yLluVKCvvPwAAAz+jAgAAAAAAAAFxCgAABgEAAC0X9YKBPNk/alS3ohgt7z8AgAM/owIAAAAAAAABcgoAAAYBAAAUBDUz4FXZP6J6E7AIL+8/AMADP7MCAAAAAAAAAXMKAAAGAQAA/fB04z5v2T+iehOwCC/vPwDAAz+zAgAAAAAAAAF0CgAABgEAAGNCuwsni9k/Su0n2Ng07z8AAAQ/0gIAAAAAAAABdQoAAAYBAADJkwE0D6fZP7o54PK4OO8/AIAEP9ICAAAAAAAAAXYKAAAGAQAAq0lO1IDF2T8ohpgNmTzvPwDABD/SAgAAAAAAAAF3CgAABgEAAI7/mnTy49k/KIaYDZk87z8AwAQ/0gIAAAAAAAABeAoAAAYBAABrfvQEdwfaP5rSUCh5QO8/AAAFP/ECAAAAAAAAAXkKAAAGAQAAzphHHXIo2j/S+Kw1aULvPwCABT/xAgAAAAAAAAF6CgAABgEAAK0Xoa32S9o/0visNWlC7z8AwAU/8QIAAAAAAAABewoAAAYBAAAMMvTF8WzaP0JFZVBJRu8/AMAFP/ECAAAAAAAAAXwKAAAGAQAA67BNVnaQ2j9CRWVQSUbvPwAABj8BAwAAAAAAAAF9CgAABgEAAMxmmvbnrto/QkVlUElG7z8AQAU/AQMAAAAAAAABfgoAAAYBAACwHOeWWc3aP+q3eXgZTO8/AAAFPxADAAAAAAAAAX8KAAAGAQAAEDc6r1Tu2j/qt3l4GUzvPwAABT8QAwAAAAAAAAGACgAABgEAAGfjpqd1Gds/WgQyk/lP7z8AAAU/IAMAAAAAAAABgQoAAAYBAABCKw0oDULbPwJ3RrvJVe8/AAAFPyADAAAAAAAAAYIKAAAGAQAAHHNzqKRq2z9yw/7VqVnvPwAABT8wAwAAAAAAAAGDCgAABgEAAPS62Sg8k9s/csP+1alZ7z8AAAU/MAMAAAAAAAABhAoAAAYBAABLZ0YhXb7bP+IPt/CJXe8/AAAFPz8DAAAAAAAAAYUKAAAGAQAAJK+sofTm2z/iD7fwiV3vPwCABT8/AwAAAAAAAAGGCgAABgEAAP72EiKMD9w/4g+38Ild7z8AwAU/TwMAAAAAAAABhwoAAAYBAABa2nIqmjXcP+IPt/CJXe8/AIAGP08DAAAAAAAAAYgKAAAGAQAAtr3SMqhb3D8aNhP+eV/vPwDABj9eAwAAAAAAAAGJCgAABgEAABKhMju2gdw/UlxvC2ph7z8AwAY/XgMAAAAAAAABigoAAAYBAADmsaWrYK/cPxo2E/55X+8/AAAHP24DAAAAAAAAAYsKAAAGAQAAPl4SpIHa3D8aNhP+eV/vPwAABz9uAwAAAAAAAAGMCgAABgEAABJvhRQsCN0/UlxvC2ph7z8AAAc/fgMAAAAAAAABjQoAAAYBAADof/iE1jXdPxo2E/55X+8/AIAHP34DAAAAAAAAAY4KAAAGAQAAvJBr9YBj3T/iD7fwiV3vPwDABz9+AwAAAAAAAAGPCgAABgEAAJTY0XUYjN0/4g+38Ild7z8AwAc/jQMAAAAAAAABkAoAAAYBAABuIDj2r7TdP3LD/tWpWe8/AAAIP40DAAAAAAAAAZEKAAAGAQAASGiedkfd3T9yw/7VqVnvPwAACD+tAwAAAAAAAAGSCgAABgEAAKAUC29oCN4/csP+1alZ7z8AAAg/rQMAAAAAAAABkwoAAAYBAADyiYRXnDjeP3LD/tWpWe8/AIAIP60DAAAAAAAAAZQKAAAGAQAAwGMEuFlr3j86naLIuVfvPwDACD+tAwAAAAAAAAGVCgAABgEAAA6iipCgoN4/ylDqrdlT7z8AwAg/vAMAAAAAAAABlgoAAAYBAADeewrxXdPeP1oEMpP5T+8/AAAJP7wDAAAAAAAAAZcKAAAGAQAAKrqQyaQI3z+ykR1rKUrvPwAACT/MAwAAAAAAAAGYCgAABgEAAH4vCrLYON8/0visNWlC7z8AAAk/zAMAAAAAAAABmQoAAAYBAADQpIOaDGnfP9L4rDVpQu8/AIAJP9sDAAAAAAAAAZoKAAAGAQAAHOMJc1Oe3z8ohpgNmTzvPwDACT/bAwAAAAAAAAGbCgAABgEAAOiFlsMj1t8/ujng8rg47z8AQAk/6wMAAAAAAAABnAoAAAYBAADY+BeCgwngP4IThOXINu8/AAAJP+sDAAAAAAAAAZ0KAAAGAQAAPUpeqmsl4D+iehOwCC/vPwAACT/7AwAAAAAAAAGeCgAABgEAAKKbpNJTQeA/alS3ohgt7z8AAAk/+wMAAAAAAAABnwoAAAYBAACKiOSCslrgP/oH/4c4Ke8/AIAJPwoEAAAAAAAAAaAKAAAGAQAA8Nkqq5p24D+Ku0ZtWCXvPwDACT8KBAAAAAAAAAGhCgAABgEAABHCegdRluA/Gm+OUngh7z8AgAo/GgQAAAAAAAABogoAAAYBAAAzqspjB7bgP3L8eSqoG+8/AMAKPxoEAAAAAAAAAaMKAAAGAQAAFmAXBHnU4D861h0duBnvPwDACj8aBAAAAAAAAAGkCgAABgEAAPgVZKTq8uA/yollAtgV7z8AAAs/OQQAAAAAAAABpQoAAAYBAABeZ6rM0g7hP1o9ref3Ee8/AEAKPzkEAAAAAAAAAaYKAAAGAQAAw7jw9Loq4T9aPa3n9xHvPwAACj85BAAAAAAAAAGnCgAABgEAAGg8OtnnR+E/Wj2t5/cR7z8AwA0/OQQAAAAAAAABqAoAAAYBAABM8oZ5WWbhP1o9ref3Ee8/AIAPPz4EAAAAAAAAAakKAAAGAQAAL6jTGcuE4T8iF1HaBxDvPwDADT8+BAAAAAAAAAGqCgAABgEAAFCQI3aBpOE/6vD0zBcO7z8AAA0/TQQAAAAAAAABqwoAAAYBAAD1E21arsHhP7LKmL8nDO8/AEAMP00EAAAAAAAAAawKAAAGAQAAWmWzgpbd4T9CfuCkRwjvPwAADD9dBAAAAAAAAAGtCgAABgEAAMC2+ap++eE/Qn7gpEcI7z8AAAw/XQQAAAAAAAABrgoAAAYBAACjbEZL8BfiP9IxKIpnBO8/AAAMP20EAAAAAAAAAa8KAAAGAQAAxVSWp6Y34j+aC8x8dwLvPwBACz9tBAAAAAAAAAGwCgAABgEAAOY85gNdV+I/Kr8TYpf+7j8AAAs/fAQAAAAAAAABsQoAAAYBAAAIJTZgE3fiP7pyW0e3+u4/AAAMP3wEAAAAAAAAAbIKAAAGAQAArKh/RECU4j8SAEcf5/TuPwCADD+MBAAAAAAAAAGzCgAABgEAAFIsyShtseI/ao0y9xbv7j8AQAw/jAQAAAAAAAABtAoAAAYBAAA04hXJ3s/iP4r0wcFW5+4/AAAMP5wEAAAAAAAAAbUKAAAGAQAAVcplJZXv4j/iga2ZhuHuPwAADT+cBAAAAAAAAAG2CgAABgEAALfkuD2QEOM/PA+Zcbbb7j8AgA0/qwQAAAAAAAABtwoAAAYBAADYzAiaRjDjP1x2KDz20+4/AMANP6sEAAAAAAAAAbgKAAAGAQAAPh5Pwi5M4z+0AxQUJs7uPwAADj+7BAAAAAAAAAG5CgAABgEAAKRvleoWaOM/DJH/61XI7j8AQA0/uwQAAAAAAAABugoAAAYBAABH897OQ4XjPyz4jraVwO4/AAANP8oEAAAAAAAAAbsKAAAGAQAA63Yos3Ci4z+8q9abtbzuPwCADT/KBAAAAAAAAAG8CgAABgEAAE2Re8trw+M/pOwJWQWz7j8AwA0/2gQAAAAAAAABvQoAAAYBAADwFMWvmODjPzSgUT4lr+4/AIAOP9oEAAAAAAAAAb4KAAAGAQAAVmYL2ID84z+KLT0WVanuPwDADj/qBAAAAAAAAAG/CgAABgEAAAAhSMyaFOQ/4roo7oSj7j8AgA8/6gQAAAAAAAABwAoAAAYBAADoDYh8+S3kPzpIFMa0ne4/AMAPP/kEAAAAAAAAAcEKAAAGAQAAkcjEcBNG5D9cr6OQ9JXuPwBADz/5BAAAAAAAAAHCCgAABgEAAHi1BCFyX+Q/7GLrdRSS7j8AAA8/+QQAAAAAAAABwwoAAAYBAAAhcEEVjHfkP0Tw1k1EjO4/AIAPPxkFAAAAAAAAAcQKAAAGAQAACF2BxeqQ5D+cfcIldIbuPwDADz8ZBQAAAAAAAAHFCgAABgEAAHPluv2/p+Q/LDEKC5SC7j8AgBA/GQUAAAAAAAABxgoAAAYBAABfCe69C7zkP4S+9eLDfO4/AMAQPxkFAAAAAAAAAccKAAAGAQAAz8gaBs7N5D+kJYWtA3XuPwCAET84BQAAAAAAAAHICgAABgEAAH26SgrV4OQ/bP8ooBNz7j8AwBE/OAUAAAAAAAAByQoAAAYBAABvFXHaDfDkP/yycIUzb+4/AIASPzgFAAAAAAAAAcoKAAAGAQAAYHCXqkb/5D+MZrhqU2vuPwDAEj84BQAAAAAAAAHLCgAABgEAABOZur46DeU/HBoAUHNn7j8AwBI/RwUAAAAAAAABzAoAAAYBAACIj9oW6hnlP3Sn6yejYe4/AAATP0cFAAAAAAAAAc0KAAAGAQAAu1P3slQl5T8EWzMNw13uPwAAFD9XBQAAAAAAAAHOCgAABgEAALLlEJN6L+U/XOge5fJX7j8AgBQ/VwUAAAAAAAABzwoAAAYBAABqRSe3WzjlP+ybZsoSVO4/AMAUP2cFAAAAAAAAAdAKAAAGAQAA43I6H/g/5T9EKVKiQk7uPwAAFT9nBQAAAAAAAAHRCgAABgEAAB1uSstPRuU/DAP2lFJM7j8AwBI/dgUAAAAAAAAB0goAAAYBAADZBFT/HUrlP5y2PXpySO4/AMARP3YFAAAAAAAAAdMKAAAGAQAAlptdM+xN5T+ctj16ckjuPwCAED+GBQAAAAAAAAHUCgAABgEAANTNYO8wT+U/LGqFX5JE7j8AABA/hgUAAAAAAAAB1QoAAAYBAADUzWDvME/lP/RDKVKiQu4/AAAQP5YFAAAAAAAAAdYKAAAGAQAA1M1g7zBP5T+8Hc1EskDuPwAAED+WBQAAAAAAAAHXCgAABgEAAFZpWnenTOU/hPdwN8I+7j8AwA4/lgUAAAAAAAAB2AoAAAYBAADZBFT/HUrlPxSruBziOu4/AEAOP5YFAAAAAAAAAdkKAAAGAQAA3jtHDwtF5T/ehFwP8jjuPwAADj+lBQAAAAAAAAHaCgAABgEAAKNAN2OzPuU/bjik9BE17j8AAA4/pQUAAAAAAAAB2woAAAYBAAArEyT7FjflP/7r69kxMe4/AMAMP7UFAAAAAAAAAdwKAAAGAQAAsuUQk3ov5T/GxY/MQS/uPwBADD+1BQAAAAAAAAHdCgAABgEAALtT97JUJeU/jp8zv1Et7j8AgAw/xAUAAAAAAAAB3goAAAYBAADGwd3SLhvlP1Z517FhK+4/AMAMP9QFAAAAAAAAAd8KAAAGAQAAzy/E8ggR5T/mLB+XgSfuPwCADj/UBQAAAAAAAAHgCgAABgEAANmdqhLjBuU/5iwfl4En7j8AQA8/5AUAAAAAAAAB4QoAAAYBAACk2Y12ePvkP+YsH5eBJ+4/AIARP+QFAAAAAAAAAeIKAAAGAQAArUd0llLx5D/mLB+XgSfuPwBAEj/zBQAAAAAAAAHjCgAABgEAALi1WrYs5+Q/5iwfl4En7j8AgBU/8wUAAAAAAAAB5AoAAAYBAAD/VUSSS97kP+YsH5eBJ+4/AAAXPwMGAAAAAAAAAeUKAAAGAQAACcQqsiXU5D/mLB+XgSfuPwBAGD8DBgAAAAAAAAHmCgAABgEAAFJkFI5Ey+Q/VnnXsWEr7j8AwBg/EwYAAAAAAAAB5woAAAYBAADZNgEmqMPkP1Z517FhK+4/AIAZPxMGAAAAAAAAAegKAAAGAQAAnzvxeVC95D9WedexYSvuPwDAGT8iBgAAAAAAAAHpCgAABgEAAKNy5Ik9uOQ/jp8zv1Et7j8AgBs/IgYAAAAAAAAB6goAAAYBAAAmDt4RtLXkP46fM79RLe4/AEAcPyIGAAAAAAAAAesKAAAGAQAAqanXmSqz5D+OnzO/US3uPwDAGz8yBgAAAAAAAAHsCgAABgEAAKmp15kqs+Q/jp8zv1Et7j8AQBs/MgYAAAAAAAAB7QoAAAYBAACpqdeZKrPkP46fM79RLe4/AEAZPzIGAAAAAAAAAe4KAAAGAQAAZkDhzfi25D+OnzO/US3uPwCAGD8yBgAAAAAAAAHvCgAABgEAAJ878XlQveQ/xsWPzEEv7j8AABc/YAYAAAAAAAAB8AoAAAYBAABWmweeMcbkP8bFj8xBL+4/AEAWP3AGAAAAAAAAAfEKAAAGAQAADvsdwhLP5D/+6+vZMTHuPwAAFj9wBgAAAAAAAAHyCgAABgEAAEO/Ol592uQ//uvr2TEx7j8AABY/cAYAAAAAAAAB8woAAAYBAAA6UVQ+o+TkP/7r69kxMe4/AIAWP48GAAAAAAAAAfQKAAAGAQAAMONtHsnu5D/+6+vZMTHuPwDAFj+PBgAAAAAAAAH1CgAABgEAAGWniroz+uQ//uvr2TEx7j8AQBY/jwYAAAAAAAAB9goAAAYBAABcOaSaWQTlP8bFj8xBL+4/AAAWP48GAAAAAAAAAfcKAAAGAQAAE5m6vjoN5T/GxY/MQS/uPwCAFj+fBgAAAAAAAAH4CgAABgEAAMv40OIbFuU/xsWPzEEv7j8AwBY/nwYAAAAAAAAB+QoAAAYBAABDJuRKuB3lP8bFj8xBL+4/AMAWP64GAAAAAAAAAfoKAAAGAQAAu1P3slQl5T/GxY/MQS/uPwAAFz+uBgAAAAAAAAH7CgAABgEAALccBKNnKuU//uvr2TEx7j8AQBY/vgYAAAAAAAAB/AoAAAYBAACy5RCTei/lP244pPQRNe4/AAAWP74GAAAAAAAAAf0KAAAGAQAAMEoXCwQy5T/ehFwP8jjuPwBAFD++BgAAAAAAAAH+CgAABgEAAG58GsdIM+U/hPdwN8I+7j8AgBM/zQYAAAAAAAAB/woAAAYBAAAwShcLBDLlPyxqhV+SRO4/AIATP80GAAAAAAAAAQALAAAGAQAAsuUQk3ov5T+0dQq9IlLuPwDAEz/dBgAAAAAAAAEBCwAABgEAALccBKNnKuU/dKfrJ6Nh7j8AwBM/7QYAAAAAAAABAgsAAAYBAAC7U/eyVCXlPxRyPcjjeO4/AAAUP+0GAAAAAAAAAQMLAAAGAQAABPTgjnMc5T8kiUeDBJTuPwDAEj/8BgAAAAAAAAEECwAABgEAAIzGzSbXFOU/pOwJWQWz7j8AQBI//AYAAAAAAAABBQsAAAYBAACVNLRGsQrlP+wpcCEW0O4/AEAPPwwHAAAAAAAAAQYLAAAGAQAA3dSdItAB5T8yZ9bpJu3uPwAADj8MBwAAAAAAAAEHCwAABgEAAOdChEKq9+Q/Qn7gpEcI7z8AwAc/HAcAAAAAAAABCAsAAAYBAAAw420eye7kP1KV6l9oI+8/AAAFPxwHAAAAAAAAAQkLAAAGAQAAeINX+ufl5D8ohpgNmTzvPwAA8j4rBwAAAAAAAAEKCwAABgEAAD6IR06Q3+Q/AndGu8lV7z8AgOc+KwcAAAAAAAABCwsAAAYBAAAFjTeiONnkPzL130Aqae8/AAClPjsHAAAAAAAAAQwLAAAGAQAAypEn9uDS5D+6AGWeunbvPwAAiD47BwAAAAAAAAENCwAABgEAAA77HcISz+Q/QAzq+0qE7z8AAG8+OwcAAAAAAAABDgsAAAYBAACQlhdKiczkP1jLtj77je8/AABkPloHAAAAAAAAAQ8LAAAGAQAA0P0WzH6X5T+yypi/JwzvPwAASD4AAAAAAAAAAAEQCwAABgEAAFOZEFT1lOU/yollAtgV7z8AAIk+DwAAAAAAAAABEQsAAAYBAADUNArca5LlPzrWHR24Ge8/AACRPg8AAAAAAAAAARILAAAGAQAAlwIHICeR5T9y/HkqqBvvPwAAlz4PAAAAAAAAAAETCwAABgEAAJcCByAnkeU/cvx5Kqgb7z8AgKs+DwAAAAAAAAABFAsAAAYBAACXAgcgJ5HlP3L8eSqoG+8/AICzPg8AAAAAAAAAARULAAAGAQAAlwIHICeR5T9y/HkqqBvvPwAAwD4PAAAAAAAAAAEWCwAABgEAAJcCByAnkeU/cvx5Kqgb7z8AAMU+HwAAAAAAAAABFwsAAAYBAACXAgcgJ5HlP3L8eSqoG+8/AADIPh8AAAAAAAAAARgLAAAGAQAAlwIHICeR5T9y/HkqqBvvPwCAyT4fAAAAAAAAAAEZCwAABgEAAJcCByAnkeU/cvx5Kqgb7z8AAM0+LgAAAAAAAAABGgsAAAYBAACXAgcgJ5HlP3L8eSqoG+8/AIDOPi4AAAAAAAAAARsLAAAGAQAAE2cNmLCT5T9y/HkqqBvvPwCA2D4+AAAAAAAAAAEcCwAABgEAAJDLExA6luU/OtYdHbgZ7z8AgNw+PgAAAAAAAAABHQsAAAYBAAAPMBqIw5jlPzrWHR24Ge8/AADoPj4AAAAAAAAAAR4LAAAGAQAAjJQgAE2b5T8CsMEPyBfvPwCA7D4+AAAAAAAAAAEfCwAABgEAAAr5JnjWneU/yollAtgV7z8AAPA+PgAAAAAAAAABIAsAAAYBAADGjzCspKHlP1o9ref3Ee8/AIDxPk4AAAAAAAAAASELAAAGAQAA/4pAWPyn5T9aPa3n9xHvPwCA8T5dAAAAAAAAAAEiCwAABgEAADqGUARUruU/IhdR2gcQ7z8AAPI+XQAAAAAAAAABIwsAAAYBAACys2Ns8LXlP+rw9MwXDu8/AADyPm0AAAAAAAAAASQLAAAGAQAAaxN6kNG+5T9CfuCkRwjvPwAA8j59AAAAAAAAAAElCwAABgEAACJzkLSyx+U/0jEoimcE7z8AAPI+jAAAAAAAAAABJgsAAAYBAABXN61QHdPlP5oLzHx3Au8/AADyPowAAAAAAAAAAScLAAAGAQAAyi3NqMzf5T8qvxNil/7uPwAA8j6MAAAAAAAAAAEoCwAABgEAALyI83gF7+U/unJbR7f67j8AAPI+nAAAAAAAAAABKQsAAAYBAADsFR0Fg//lPxIARx/n9O4/AADzPpwAAAAAAAAAASoLAAAGAQAAmwdNCYoS5j9qjTL3Fu/uPwCA8z6rAAAAAAAAAAErCwAABgEAAEn5fA2RJeY/ivTBwVbn7j8AgPM+qwAAAAAAAAABLAsAAAYBAAD26qwRmDjmPxqoCad24+4/AAD0PrsAAAAAAAAAAS0LAAAGAQAA4g7g0eNM5j9yNfV+pt3uPwAA9D67AAAAAAAAAAEuCwAABgEAANEyE5IvYeY/zMLgVtbX7j8AAPQ+ywAAAAAAAAABLwsAAAYBAAC9VkZSe3XmPyRQzC4G0u4/AAD0PssAAAAAAAAAATALAAAGAQAAZhGDRpWN5j9Et1v5RcruPwAA9D7aAAAAAAAAAAExCwAABgEAAA/MvzqvpeY/LPiOtpXA7j8AAPY+2gAAAAAAAAABMgsAAAYBAAD3uP/qDb/mP7yr1pu1vO4/AAD3PuoAAAAAAAAAATMLAAAGAQAA36U/m2zY5j8UOcJz5bbuPwCA9z7qAAAAAAAAAAE0CwAABgEAAAXFggcQ8+Y/bMatSxWx7j8AAPg++gAAAAAAAAABNQsAAAYBAADtscK3bgznP4otPRZVqe4/AID+PvoAAAAAAAAAATYLAAAGAQAAlmz/q4gk5z8a4YT7dKXuPwDAAD8JAQAAAAAAAAE3CwAABgEAAD8nPKCiPOc/cm5w06Sf7j8AQAM/CQEAAAAAAAABOAsAAAYBAABmRn8MRlfnP8r7W6vUme4/AEAEPwkBAAAAAAAAATkLAAAGAQAAjGXCeOlx5z8kiUeDBJTuPwCABj8ZAQAAAAAAAAE6CwAABgEAAPK2CKHRjec/tDyPaCSQ7j8AQAc/GQEAAAAAAAABOwsAAAYBAAAZ1ksNdajnP0Tw1k1EjO4/AEAIPzgBAAAAAAAAATwLAAAGAQAAP/WOeRjD5z8MynpAVIruPwDACD84AQAAAAAAAAE9CwAABgEAACjizil33Oc/nH3CJXSG7j8AQAg/OAEAAAAAAAABPgsAAAYBAAAQzw7a1fXnPywxCguUgu4/AAAIPzgBAAAAAAAAAT8LAAAGAQAANu5RRnkQ6D+85FHws37uPwAACD9IAQAAAAAAAAFACwAABgEAANtxmyqmLeg/FHI9yON47j8AAAg/SAEAAAAAAAABQQsAAAYBAAB/9eQO00roP6Qlha0Dde4/AAAKP2cBAAAAAAAAAUILAAAGAQAA5UYrN7tm6D+kJYWtA3XuPwAACz9nAQAAAAAAAAFDCwAABgEAAEmYcV+jgug//LJwhTNv7j8AwAw/ZwEAAAAAAAABRAsAAAYBAAAzhbEPApzoP4xmuGpTa+4/AIANP2cBAAAAAAAAAUULAAAGAQAAWKT0e6W26D9UQFxdY2nuPwBADT93AQAAAAAAAAFGCwAABgEAAP0nPmDS0+g/5POjQoNl7j8AAA0/dwEAAAAAAAABRwsAAAYBAADg3YoARPLoP3Sn6yejYe4/AAANP4YBAAAAAAAAAUgLAAAGAQAAwpPXoLUQ6T8EWzMNw13uPwAADT+GAQAAAAAAAAFJCwAABgEAAON7J/1rMOk/XOge5fJX7j8AAA4/lgEAAAAAAAABSgsAAAYBAACJ/3DhmE3pP+ybZsoSVO4/AIAOP5YBAAAAAAAAAUsLAAAGAQAALYO6xcVq6T9EKVKiQk7uPwDADj+lAQAAAAAAAAFMCwAABgEAABA5B2Y3iek/nLY9enJI7j8AAA8/pQEAAAAAAAABTQsAAAYBAAAyIVfC7ajpP/RDKVKiQu4/AAAQP6UBAAAAAAAAAU4LAAAGAQAAkzuq2ujJ6T8Uq7gc4jruPwCAED+1AQAAAAAAAAFPCwAABgEAAHXx9npa6Ok/bjik9BE17j8AgBI/tQEAAAAAAAABUAsAAAYBAACX2UbXEAjqP8bFj8xBL+4/AEATP9QBAAAAAAAAAVELAAAGAQAAe4+Td4Im6j/mLB+XgSfuPwAAFj/UAQAAAAAAAAFSCwAABgEAABrc6UvCSOo/BpSuYcEf7j8AABc/1AEAAAAAAAABUwsAAAYBAAB69jxkvWnqPyT7PSwBGO4/AMAYP9QBAAAAAAAAAVQLAAAGAQAAG0OTOP2L6j8MPHHpUA7uPwCAGT/kAQAAAAAAAAFVCwAABgEAAHpd5lD4rOo/9HykpqAE7j8AABs/5AEAAAAAAAABVgsAAAYBAACdRTatrszqP9y912Pw+u0/AIAbPwMCAAAAAAAAAVcLAAAGAQAAgPuCTSDr6j/+JGcuMPPtPwDAGz8DAgAAAAAAAAFYCwAABgEAAKHj0qnWCus/5mWa63/p7T8AABw/AwIAAAAAAAABWQsAAAYBAAAC/iXC0SvrPz7zhcOv4+0/AEAbPwMCAAAAAAAAAVoLAAAGAQAAJOZ1HohL6z8mNLmA/9ntPwAAGz8TAgAAAAAAAAFbCwAABgEAAEXOxXo+a+s/DnXsPU/Q7T8AgBs/EwIAAAAAAAABXAsAAAYBAACrHwyjJofrPy7cewiPyO0/AMAbPzICAAAAAAAAAV0LAAAGAQAAkwxMU4Wg6z8WHa/F3r7tPwDAGz8yAgAAAAAAAAFeCwAABgEAADvHiEefuOs/bqqanQ657T8AABw/MgIAAAAAAAABXwsAAAYBAADmgcU7udDrP8Y3hnU+s+0/AAAcPzICAAAAAAAAAWALAAAGAQAAUAr/c47n6z/mnhVAfqvtPwAAHD9SAgAAAAAAAAFhCwAABgEAALqSOKxj/us/PiwBGK6l7T8AQBs/UgIAAAAAAAABYgsAAAYBAADl6G4o9BPsP5a57O/dn+0/AAAbP2ECAAAAAAAAAWMLAAAGAQAA0wyi6D8o7D/wRtjHDZrtPwCAGz9hAgAAAAAAAAFkCwAABgEAAH/+0exGO+w/EK5nkk2S7T8AwBs/cQIAAAAAAAABZQsAAAYBAACxi/t4xEvsP6Bhr3dtju0/AMAaP3ECAAAAAAAAAWYLAAAGAQAAY7QejbhZ7D8uFfdcjYrtPwBAGj+BAgAAAAAAAAFnCwAABgEAANiqPuVnZuw/vsg+Qq2G7T8AABk/gQIAAAAAAAABaAsAAAYBAAANb1uB0nHsPxZWKhrdgO0/AEAYP5ACAAAAAAAAAWkLAAAGAQAAAwF1Yfh77D/eL84M7X7tPwBAFT+QAgAAAAAAAAFqCwAABgEAALpgi4XZhOw/buMV8gx77T8AABQ/oAIAAAAAAAABawsAAAYBAAD1W5sxMYvsP/6WXdcsd+0/AMAPP6ACAAAAAAAAAWwLAAAGAQAAL1er3YiR7D+OSqW8THPtPwAADj+gAgAAAAAAAAFtCwAABgEAAOvttBFXlew/5teQlHxt7T8AgAs/rwIAAAAAAAABbgsAAAYBAACohL5FJZnsP+bXkJR8be0/AIAKP68CAAAAAAAAAW8LAAAGAQAAJOnEva6b7D92i9h5nGntPwDABj+vAgAAAAAAAAFwCwAABgEAAKJNyzU4nuw/zhjEUcxj7T8AAAU/vwIAAAAAAAABcQsAAAYBAACiTcs1OJ7sP17MCzfsX+0/AAABP78CAAAAAAAAAXILAAAGAQAAZBvIefOc7D+2WfcOHFrtPwAA/j7PAgAAAAAAAAFzCwAABgEAAOa2wQFqmuw/Dufi5ktU7T8AAPo+zwIAAAAAAAABdAsAAAYBAAApILjNm5bsPzBOcrGLTO0/AID4Pt4CAAAAAAAAAXULAAAGAQAAL1er3YiR7D8Yj6Vu20LtPwAA+D7eAgAAAAAAAAF2CwAABgEAAPVbmzExi+w/cByRRgs97T8AAPg+7gIAAAAAAAABdwsAAAYBAAB8LojJlIPsP8ipfB47N+0/AAD4Pu4CAAAAAAAAAXgLAAAGAQAAxM5xpbN67D/qEAzpei/tPwAA+D4NAwAAAAAAAAF5CwAABgEAAI8KVQlJb+w/0lE/psol7T8AAPg+DQMAAAAAAAABegsAAAYBAADd4TH1VGHsP2IFh4vqIe0/AAD4Pg0DAAAAAAAAAXsLAAAGAQAAKbkO4WBT7D+6knJjGhztPwAA+D4dAwAAAAAAAAF8CwAABgEAADhe6BAoROw/Ska6SDoY7T8AAPg+HQMAAAAAAAABfQsAAAYBAABGA8JA7zTsP6LTpSBqEu0/AID9PiwDAAAAAAAAAX4LAAAGAQAAk9qeLPsm7D+i06UgahLtPwAAAD88AwAAAAAAAAF/CwAABgEAACDkftRLGuw/otOlIGoS7T8AAAQ/PAMAAAAAAAABgAsAAAYBAACr7V58nA3sP6LTpSBqEu0/AMAFPzwDAAAAAAAAAYELAAAGAQAAeClC4DEC7D+i06UgahLtPwBACT9MAwAAAAAAAAGCCwAABgEAAICXKAAM+Os/otOlIGoS7T8AAAs/TAMAAAAAAAABgwsAAAYBAACJBQ8g5u3rP6LTpSBqEu0/AMAMP0wDAAAAAAAAAYQLAAAGAQAA0qX4+wTl6z8SIF47ShbtPwCADT9bAwAAAAAAAAGFCwAABgEAAFp45ZNo3es/Ska6SDoY7T8AABA/WwMAAAAAAAABhgsAAAYBAADhStIrzNXrP4JsFlYqGu0/AAARP2sDAAAAAAAAAYcLAAAGAQAA5oHFO7nQ6z+6knJjGhztPwDAET9rAwAAAAAAAAGICwAABgEAAOq4uEumy+s/Kt8qfvof7T8AABI/ewMAAAAAAAABiQsAAAYBAABtVLLTHMnrP2IFh4vqIe0/AEARP3sDAAAAAAAAAYoLAAAGAQAA7u+rW5PG6z/SUT+myiXtPwAAET97AwAAAAAAAAGLCwAABgEAAO7vq1uTxus/Qp73wKop7T8AQA8/igMAAAAAAAABjAsAAAYBAABtVLLTHMnrP7Lqr9uKLe0/AIAOP4oDAAAAAAAAAY0LAAAGAQAAaB2/wy/O6z9YXcQDWzPtPwAADT+KAwAAAAAAAAGOCwAABgEAAKIYz2+H1Os/ANDYKys57T8AQAw/mgMAAAAAAAABjwsAAAYBAAAaRuLXI9zrP6hC7VP7Pu0/AAAMP6kDAAAAAAAAAZALAAAGAQAAEdj7t0nm6z8Yj6Vu20LtPwAADD+5AwAAAAAAAAGRCwAABgEAAIXOGxD58us/+CcWpJtK7T8AAAw/uQMAAAAAAAABkgsAAAYBAAB4KULgMQLsP6CaKsxrUO0/AAAMP9gDAAAAAAAAAZMLAAAGAQAAp7ZrbK8S7D9GDT/0O1btPwCADD/YAwAAAAAAAAGUCwAABgEAABd2mLRxJOw/tln3Dhxa7T8AwAw/2AMAAAAAAAABlQsAAAYBAACGNcX8MzbsP17MCzfsX+0/AIANP9gDAAAAAAAAAZYLAAAGAQAAtsLuiLFG7D/OGMRRzGPtPwDADT/oAwAAAAAAAAGXCwAABgEAAKcdFVnqVew/PmV8bKxn7T8AQA0/6AMAAAAAAAABmAsAAAYBAABaRjht3mPsP66xNIeMa+0/AAANP/gDAAAAAAAAAZkLAAAGAQAADW9bgdJx7D/m15CUfG3tPwCADD/4AwAAAAAAAAGaCwAABgEAAEIzeB09few/jkqlvExz7T8AAAw/BwQAAAAAAAABmwsAAAYBAAD5ko5BHobsP/6WXdcsd+0/AMAJPwcEAAAAAAAAAZwLAAAGAQAAM46e7XWM7D/eL84M7X7tPwDACD8HBAAAAAAAAAGdCwAABgEAAC9Xq92Ikew/vsg+Qq2G7T8AAAY/JgQAAAAAAAABngsAAAYBAACsu7FVEpTsP0jUw589lO0/AMAEPyYEAAAAAAAAAZ8LAAAGAQAAL1er3YiR7D92Ul0lnqftPwAAAj8mBAAAAAAAAAGgCwAABgEAAPVbmzExi+w/Fh2vxd6+7T8AwAA/JgQAAAAAAAABoQsAAAYBAADAl36Vxn/sP15aFY7v2+0/AIDvPjYEAAAAAAAAAaILAAAGAQAAUNhRTQRu7D+EMOyLwADuPwAA6D42BAAAAAAAAAGjCwAABgEAAKcdFVnqVew/jp8zv1Et7j8AAIg+VQQAAAAAAAABpAsAAAYBAAA9ldsgFT/sPzyBjxqzX+4/AAA6PlUEAAAAAAAAAaULAAAGAQAAVKibcLYl7D+0PI9oJJDuPwAACD5VBAAAAAAAAAGmCwAABgEAAOIWWE5fwd0/qntoqPkA7T8AAGw+AAAAAAAAAAABpwsAAAYBAADoTUteTLzdP6p7aKj5AO0/AACiPg8AAAAAAAAAAagLAAAGAQAA4hZYTl/B3T/iocS16QLtPwCAqz4PAAAAAAAAAAGpCwAABgEAAOIWWE5fwd0/4qHEtekC7T8AgLI+DwAAAAAAAAABqgsAAAYBAADiFlhOX8HdP+KhxLXpAu0/AAC5Pg8AAAAAAAAAAasLAAAGAQAA4hZYTl/B3T/iocS16QLtPwCAuj4uAAAAAAAAAAGsCwAABgEAAOIWWE5fwd0/4qHEtekC7T8AgLo+LgAAAAAAAAABrQsAAAYBAADiFlhOX8HdP+KhxLXpAu0/AAC6Pi4AAAAAAAAAAa4LAAAGAQAA4hZYTl/B3T/iocS16QLtPwAAvT4uAAAAAAAAAAGvCwAABgEAAOIWWE5fwd0/4qHEtekC7T8AgL4+PgAAAAAAAAABsAsAAAYBAADiFlhOX8HdP+KhxLXpAu0/AADHPj4AAAAAAAAAAbELAAAGAQAA3N9kPnLG3T9S7nzQyQbtPwAAyz4+AAAAAAAAAAGyCwAABgEAAFpEa7b7yN0/+mCR+JkM7T8AgNE+TgAAAAAAAAABswsAAAYBAADUcX4emNDdPxIgXjtKFu0/AADUPk4AAAAAAAAAAbQLAAAGAQAATp+RhjTY3T/SUT+myiXtPwCA1j5dAAAAAAAAAAG1CwAABgEAAEIxq2Za4t0/qELtU/s+7T8AgNc+XQAAAAAAAAABtgsAAAYBAAA6w8RGgOzdP17MCzfsX+0/AIDWPl0AAAAAAAAAAbcLAAAGAQAALB7rFrn73T+GouI0vYTtPwAA1j5tAAAAAAAAAAG4CwAABgEAABp5EefxCt4/5p4VQH6r7T8AANY+jAAAAAAAAAABuQsAAAYBAAAO1De3KhreP0abSEs/0u0/AADWPowAAAAAAAAAAboLAAAGAQAAfpNk/+wr3j+kl3tWAPntPwAA1j6MAAAAAAAAAAG7CwAABgEAAHDuis8lO94/zm1SVNEd7j8AANY+jAAAAAAAAAABvAsAAAYBAADerbcX6EzeP4T3cDfCPu4/AADXPpwAAAAAAAAAAb0LAAAGAQAA0Aje5yBc3j8EWzMNw13uPwCA1z67AAAAAAAAAAG+CwAABgEAAET//T/QaN4/FHI9yON47j8AANk+uwAAAAAAAAABvwsAAAYBAAA6kRcg9nLeP7Q8j2gkkO4/AIDZPrsAAAAAAAAAAcALAAAGAQAAtL4qiJJ63j/iuijuhKPuPwCA2T67AAAAAAAAAAHBCwAABgEAACrsPfAugt4/bMatSxWx7j8AANo+uwAAAAAAAAABwgsAAAYBAAAmtUrgQYfeP7yr1pu1vO4/AADaPrsAAAAAAAAAAcMLAAAGAQAAohlRWMuJ3j8s+I62lcDuPwAA2j7LAAAAAAAAAAHECwAABgEAAKIZUVjLid4/1Gqj3mXG7j8AANo+ywAAAAAAAAABxQsAAAYBAAAmtUrgQYfeP9Rqo95lxu4/AADaPssAAAAAAAAAAcYLAAAGAQAAKuw98C6C3j8s+I62lcDuPwAA3D7LAAAAAAAAAAHHCwAABgEAALS+KoiSet4/hIV6jsW67j8AAN0+3gAAAAAAAAAByAsAAAYBAAA6kRcg9nLeP2zGrUsVse4/AADkPu4AAAAAAAAAAckLAAAGAQAARP/9P9Bo3j9SB+EIZafuPwCA5z7uAAAAAAAAAAHKCwAABgEAAExt5F+qXt4/OkgUxrSd7j8AAPA+/gAAAAAAAAABywsAAAYBAADYdsQH+1HeP+xi63UUku4/AIDzPv4AAAAAAAAAAcwLAAAGAQAA4uSqJ9VH3j8sMQoLlILuPwCA9j4NAQAAAAAAAAHNCwAABgEAAPKJhFecON4/pCWFrQN17j8AgPc+HQEAAAAAAAABzgsAAAYBAAD692p3di7eP3Sn6yejYe4/AAD5Ph0BAAAAAAAAAc8LAAAGAQAAhgFLH8ch3j9EKVKiQk7uPwCA+T4sAQAAAAAAAAHQCwAABgEAAJBvMT+hF94/FKu4HOI67j8AAPs+LAEAAAAAAAAB0QsAAAYBAAAaeRHn8QreP3bgZnyhI+4/AID7PjwBAAAAAAAAAdILAAAGAQAAJuf3BswA3j/UFRXcYAzuPwAA/T48AQAAAAAAAAHTCwAABgEAALLw164c9N0//iRnLjDz7T8AgP0+TAEAAAAAAAAB1AsAAAYBAAA6w8RGgOzdP+4NXXMP2O0/AAABP0wBAAAAAAAAAdULAAAGAQAAwJWx3uPk3T+m0Paq/rrtPwAAAj9MAQAAAAAAAAHWCwAABgEAAEIxq2Za4t0/lrns792f7T8AQAQ/WwEAAAAAAAAB1wsAAAYBAADGzKTu0N/dP4ai4jS9hO0/AEAFP1sBAAAAAAAAAdgLAAAGAQAAxsyk7tDf3T+usTSHjGvtPwBABj9rAQAAAAAAAAHZCwAABgEAAMbMpO7Q390/Rg0/9DtW7T8AwAY/awEAAAAAAAAB2gsAAAYBAADAlbHe4+TdPxiPpW7bQu0/AEAGP4oBAAAAAAAAAdsLAAAGAQAAPPq3Vm3n3T/qEAzpei/tPwAABj+KAQAAAAAAAAHcCwAABgEAALYny74J790/upJyYxoc7T8AwAQ/igEAAAAAAAAB3QsAAAYBAAAuVd4mpvbdP/pgkfiZDO0/AEAEP4oBAAAAAAAAAd4LAAAGAQAAqILxjkL+3T+qe2io+QDtPwAAAz+aAQAAAAAAAAHfCwAABgEAACCwBPfeBd4/kLybZUn37D8AQAI/mgEAAAAAAAAB4AsAAAYBAAAYQh7XBBDeP7AjKzCJ7+w/AID/PqkBAAAAAAAAAeELAAAGAQAAjDg+L7Qc3j/Qirr6yOfsPwCA/T6pAQAAAAAAAAHiCwAABgEAAP4uXodjKd4/0Iq6+sjn7D8AAPo+uQEAAAAAAAAB4wsAAAYBAADyiYRXnDjeP0DXchWp6+w/AID4PrkBAAAAAAAAAeQLAAAGAQAA4uSqJ9VH3j/oSYc9efHsPwAA9j7JAQAAAAAAAAHlCwAABgEAANQ/0fcNV94/yOL3cjn57D8AgPQ+yQEAAAAAAAAB5gsAAAYBAABINvFPvWPeP+KhxLXpAu0/AAD0PtgBAAAAAAAAAecLAAAGAQAAvCwRqGxw3j9qrUkTehDtPwAA9D7YAQAAAAAAAAHoCwAABgEAALS+KoiSet4/upJyYxoc7T8AAPQ+6AEAAAAAAAAB6QsAAAYBAAAq7D3wLoLeP+oQDOl6L+0/AAD0PugBAAAAAAAAAeoLAAAGAQAAqFBEaLiE3j/gaElh60DtPwAA+D74AQAAAAAAAAHrCwAABgEAAKhQRGi4hN4/Dufi5ktU7T8AAPo++AEAAAAAAAAB7AsAAAYBAAAq7D3wLoLePz5lfGysZ+0/AID+PvgBAAAAAAAAAe0LAAAGAQAAMCMxABx93j9u4xXyDHvtPwBAAD8HAgAAAAAAAAHuCwAABgEAADqRFyD2ct4/oGGvd22O7T8AQAA/BwIAAAAAAAAB7wsAAAYBAADEmvfHRmbeP87fSP3Noe0/AAAAPxcCAAAAAAAAAfALAAAGAQAA1D/R9w1X3j/GN4Z1PrPtPwCA+z4XAgAAAAAAAAHxCwAABgEAAOLkqifVR94/hmln4L7C7T8AgPk+JgIAAAAAAAAB8gsAAAYBAAByJX7fEjbePw517D1P0O0/AAD1PiYCAAAAAAAAAfMLAAAGAQAABGZRl1Ak3j9eWhWO79vtPwAA8z42AgAAAAAAAAH0CwAABgEAABhCHtcEEN4/5mWa63/p7T8AgOw+NgIAAAAAAAAB9QsAAAYBAAAm5/cGzADeP/4kZy4w8+0/AADqPkYCAAAAAAAAAfYLAAAGAQAAsvDXrhz03T/cvddj8PrtPwAA2D5GAgAAAAAAAAH3CwAABgEAAMCVsd7j5N0/vFZImbAC7j8AANA+VQIAAAAAAAAB+AsAAAYBAADIA5j+vdrdPyyjALSQBu4/AABGPlUCAAAAAAAAAfkLAAAGAQAAzjqLDqvV3T8MPHHpUA7uPwAAyD1lAgAAAAAAAAH6CwAABgEAAFDWhJYh090/RGLN9kAQ7j8AACw9hAIAAAAAAAAB+wsAAAYBAABEafbLMfzfP3YZ4tCf5e0/AABiPgAAAAAAAAAAAfwLAAAGAQAASqDp2x733z/mZZrrf+ntPwCAmj4QAAAAAAAAAAH9CwAABgEAAMw742OV9N8/jtiuE1Dv7T8AAKQ+EAAAAAAAAAAB/gsAAAYBAABM19zrC/LfP8b+CiFA8e0/AICqPhAAAAAAAAAAAf8LAAAGAQAATNfc6wvy3z/G/gohQPHtPwCArD4QAAAAAAAAAAEADAAABgEAAMw742OV9N8/xv4KIUDx7T8AAKw+EAAAAAAAAAABAQwAAAYBAADMO+NjlfTfP47YrhNQ7+0/AACuPh8AAAAAAAAAAQIMAAAGAQAAzDvjY5X03z9WslIGYO3tPwAArz4fAAAAAAAAAAEDDAAABgEAAMw742OV9N8/5mWa63/p7T8AgK0+PgAAAAAAAAABBAwAAAYBAADMO+NjlfTfP64/Pt6P5+0/AICsPj4AAAAAAAAAAQUMAAAGAQAATNfc6wvy3z92GeLQn+XtPwAArj4+AAAAAAAAAAEGDAAABgEAANBy1nOC798/PvOFw6/j7T8AAK8+PgAAAAAAAAABBwwAAAYBAABSDtD7+OzfP86mzajP3+0/AAC+Pk4AAAAAAAAAAQgMAAAGAQAAWEXDC+bn3z9eWhWO79vtPwCAxD5OAAAAAAAAAAEJDAAABgEAAFp8thvT4t8/XloVju/b7T8AgNE+TgAAAAAAAAABCgwAAAYBAABgs6krwN3fP+4NXXMP2O0/AIDWPl4AAAAAAAAAAQsMAAAGAQAA6IWWwyPW3z9Gm0hLP9LtPwCA3z5eAAAAAAAAAAEMDAAABgEAAG5Yg1uHzt8/RptISz/S7T8AgOM+XgAAAAAAAAABDQwAAAYBAAD2KnDz6sbfP9ZOkDBfzu0/AIDoPl4AAAAAAAAAAQ4MAAAGAQAAfP1ci06/3z8u3HsIj8jtPwCA6j5tAAAAAAAAAAEPDAAABgEAAAbQSSOyt98/Ltx7CI/I7T8AgOw+bQAAAAAAAAABEAwAAAYBAAAOPjBDjK3fP76Pw+2uxO0/AIDtPn0AAAAAAAAAAREMAAAGAQAAFqwWY2aj3z+GaWfgvsLtPwCA6z6NAAAAAAAAAAESDAAABgEAACIa/YJAmd8/hmln4L7C7T8AgOo+jQAAAAAAAAABEwwAAAYBAACo7OkapJHfP76Pw+2uxO0/AADoPpwAAAAAAAAAARQMAAAGAQAAslrQOn6H3z8u3HsIj8jtPwCA5j6cAAAAAAAAAAEVDAAABgEAAD5ksOLOet8/nig0I2/M7T8AAOQ+rAAAAAAAAAABFgwAAAYBAABI0pYCqXDfP0abSEs/0u0/AIDiPrsAAAAAAAAAARcMAAAGAQAAUkB9IoNm3z9eWhWO79vtPwAA4j67AAAAAAAAAAEYDAAABgEAAFquY0JdXN8/5mWa63/p7T8AAOI+uwAAAAAAAAABGQwAAAYBAABmHEpiN1LfP9y912Pw+u0/AIDgPssAAAAAAAAAARoMAAAGAQAA7O42+ppK3z/UFRXcYAzuPwAA4D7bAAAAAAAAAAEbDAAABgEAAPIlKgqIRd8/BpSuYcEf7j8AAN8+2wAAAAAAAAABHAwAAAYBAAB0wSOS/kLfP244pPQRNe4/AADePuoAAAAAAAAAAR0MAAAGAQAAdMEjkv5C3z+ctj16ckjuPwAA3j7qAAAAAAAAAAEeDAAABgEAAG6KMIIRSN8/BFszDcNd7j8AAN4+6gAAAAAAAAABHwwAAAYBAABqUz1yJE3fP2z/KKATc+4/AADfPvoAAAAAAAAAASAMAAAGAQAAYOVWUkpX3z+cfcIldIbuPwCA3z76AAAAAAAAAAEhDAAABgEAANgSarrmXt8/XK+jkPSV7j8AgN4+CgEAAAAAAAABIgwAAAYBAABMCYoSlmvfP1IH4Qhlp+4/AADePgoBAAAAAAAAASMMAAAGAQAARJuj8rt13z+k7AlZBbPuPwAA3T4ZAQAAAAAAAAEkDAAABgEAADotvdLhf98/vKvWm7W87j8AANw+GQEAAAAAAAABJQwAAAYBAAAwv9ayB4rfPyz4jraVwO4/AADcPikBAAAAAAAAASYMAAAGAQAApLX2CreW3z+cREfRdcTuPwAA3D4pAQAAAAAAAAEnDAAABgEAABasFmNmo98/LPiOtpXA7j8AAN4+OAEAAAAAAAABKAwAAAYBAACMoja7FbDfP7yr1pu1vO4/AADfPjgBAAAAAAAAASkMAAAGAQAAgjRQmzu63z+k7AlZBbPuPwAA5D5IAQAAAAAAAAEqDAAABgEAAPYqcPPqxt8/UgfhCGWn7j8AAOY+SAEAAAAAAAABKwwAAAYBAADsvInTENHfP8r7W6vUme4/AIDoPmcBAAAAAAAAASwMAAAGAQAA4k6jszbb3z8MynpAVIruPwCA6T5nAQAAAAAAAAEtDAAABgEAAFp8thvT4t8/FHI9yON47j8AAOw+dwEAAAAAAAABLgwAAAYBAABYRcML5uffPxwaAFBzZ+4/AADtPncBAAAAAAAAAS8MAAAGAQAAUg7Q+/js3z8kwsLXAlbuPwCA7T53AQAAAAAAAAEwDAAABgEAANBy1nOC798/LGqFX5JE7j8AAO4+dwEAAAAAAAABMQwAAAYBAABM19zrC/LfP/7r69kxMe4/AIDsPocBAAAAAAAAATIMAAAGAQAATNfc6wvy3z8+ugpvsSHuPwAA7D6HAQAAAAAAAAEzDAAABgEAAEzX3OsL8t8/tK6FESEU7j8AAO0+hwEAAAAAAAABNAwAAAYBAABM19zrC/LfPyyjALSQBu4/AIDtPqoBAAAAAAAAATUMAAAGAQAA0HLWc4Lv3z8U5DNx4PztPwAA7z6qAQAAAAAAAAE2DAAABgEAANBy1nOC798/bHEfSRD37T8AgO8+qgEAAAAAAAABNwwAAAYBAABSDtD7+OzfP8b+CiFA8e0/AIDvPqoBAAAAAAAAATgMAAAGAQAA1KnJg2/q3z9WslIGYO3tPwAA8D65AQAAAAAAAAE5DAAABgEAANSpyYNv6t8/5mWa63/p7T8AAPM+uQEAAAAAAAABOgwAAAYBAADUqcmDb+rfP+Zlmut/6e0/AID0PrkBAAAAAAAAATsMAAAGAQAA1KnJg2/q3z+O2K4TUO/tPwCA9D65AQAAAAAAAAE8DAAABgEAAFIO0Pv47N8/bHEfSRD37T8AAPQ+2QEAAAAAAAABPQwAAAYBAABM19zrC/LfP/R8pKagBO4/AAD0PtkBAAAAAAAAAT4MAAAGAQAARGn2yzH83z+0roURIRTuPwAA9D7oAQAAAAAAAAE/DAAABgEAANwvC5JwBOA/duBmfKEj7j8AgPI+6AEAAAAAAAABQAwAAAYBAACTjyG2UQ3gP96EXA/yOO4/AADyPvgBAAAAAAAAAUEMAAAGAQAAiiE7lncX4D9EKVKiQk7uPwAA8T74AQAAAAAAAAFCDAAABgEAAL7lVzLiIuA/VEBcXWNp7j8AAPA+CAIAAAAAAAABQwwAAAYBAAD0qXTOTC7gPywxCguUgu4/AADwPggCAAAAAAAAAUQMAAAGAQAAKW6Rarc54D8CIri4xJvuPwAA8D4XAgAAAAAAAAFFDAAABgEAAF4yrgYiReA/bMatSxWx7j8AgO4+FwIAAAAAAAABRgwAAAYBAACT9sqijFDgP5xER9F1xO4/AADuPicCAAAAAAAAAUcMAAAGAQAAyLrnPvdb4D9cdig89tPuPwAA5j4nAgAAAAAAAAFIDAAABgEAAP5+BNthZ+A/cjX1fqbd7j8AgOI+NgIAAAAAAAABSQwAAAYBAAD0EB67h3HgP4r0wcFW5+4/AADRPjYCAAAAAAAAAUoMAAAGAQAA66I3m6174D/6QHrcNuvuPwCAyT5GAgAAAAAAAAFLDAAABgEAAOA0UXvTheA/ivTBwVbn7j8AAKI+RgIAAAAAAAABTAwAAAYBAACYlGeftI7gPxqoCad24+4/AICQPlYCAAAAAAAAAU0MAAAGAQAAEcJ6B1GW4D9cdig89tPuPwAAiD5WAgAAAAAAAAFODAAABgEAAEu9irOonOA/nERH0XXE7j8AgIU+dQIAAAAAAAABTwwAAAYBAAAp1TpX8nzgP9CKuvrI5+w/AACpPgAAAAAAAAAAAVAMAAAGAQAArHA032h64D/Qirr6yOfsPwCA5z4QAAAAAAAAAAFRDAAABgEAAPDZKquaduA/eP3OIpnt7D8AAPU+EAAAAAAAAAABUgwAAAYBAAAuDC5n33fgP0DXchWp6+w/AAD/PhAAAAAAAAAAAVMMAAAGAQAALgwuZ9934D9A13IVqevsPwAAAj8QAAAAAAAAAAFUDAAABgEAAC4MLmffd+A/QNdyFanr7D8AAAI/EAAAAAAAAAABVQwAAAYBAAAuDC5n33fgP3j9ziKZ7ew/AID+PhAAAAAAAAAAAVYMAAAGAQAALgwuZ9934D94/c4ime3sPwAA/D4QAAAAAAAAAAFXDAAABgEAAPDZKquaduA/sCMrMInv7D8AAPk+HwAAAAAAAAABWAwAAAYBAADw2SqrmnbgP7AjKzCJ7+w/AAD4Ph8AAAAAAAAAAVkMAAAGAQAA8Nkqq5p24D9Ylj9YWfXsPwAA+T4vAAAAAAAAAAFaDAAABgEAAC4MLmffd+A/AAlUgCn77D8AgPk+LwAAAAAAAAABWwwAAAYBAAAuDC5n33fgP4oU2d25CO0/AAD7Pi8AAAAAAAAAAVwMAAAGAQAArHA032h64D9KRrpIOhjtPwCA+z4/AAAAAAAAAAFdDAAABgEAACnVOlfyfOA/6hAM6Xov7T8AgPs+PwAAAAAAAAABXgwAAAYBAAAknkdHBYLgPzBOcrGLTO0/AAD8Pk4AAAAAAAAAAV8MAAAGAQAAIGdUNxiH4D/m15CUfG3tPwAA/D5OAAAAAAAAAAFgDAAABgEAAFpiZONvjeA/oGGvd22O7T8AAPw+XgAAAAAAAAABYQwAAAYBAADTj3dLDJXgP44RKmhOse0/AAD9Pm4AAAAAAAAAAWIMAAAGAQAAiu+Nb+2d4D9Gm0hLP9LtPwCA/T5uAAAAAAAAAAFjDAAABgEAAEJPpJPOpuA/xv4KIUDx7T8AgPw+bgAAAAAAAAABZAwAAAYBAAD5rrq3r6/gPww8celQDu4/AAD8Pn0AAAAAAAAAAWUMAAAGAQAAsQ7R25C44D/mLB+XgSfuPwCA9z59AAAAAAAAAAFmDAAABgEAAGhu5/9xweA/vB3NRLJA7j8AgPU+jQAAAAAAAAABZwwAAAYBAAAgzv0jU8rgPyTCwtcCVu4/AADnPo0AAAAAAAAAAWgMAAAGAQAAmfsQjO/R4D9UQFxdY2nuPwCA4D6cAAAAAAAAAAFpDAAABgEAANL2IDhH2OA/FHI9yON47j8AAMY+nAAAAAAAAAABagwAAAYBAADNvy0oWt3gP5x9wiV0hu4/AAC6PqwAAAAAAAAAAWsMAAAGAQAAiVY3XCjh4D+0PI9oJJDuPwAAaj6sAAAAAAAAAAFsDAAABgEAAMmIOhht4uA/XK+jkPSV7j8AAC0+2wAAAAAAAAABbQwAAAYBAAAH7er6O13gPw517D1P0O0/AICePgAAAAAAAAAAAW4MAAAGAQAAS1bhxm1Z4D9eWhWO79vtPwAA2T4QAAAAAAAAAAFvDAAABgEAAAwk3gopWOA/zqbNqM/f7T8AAOY+EAAAAAAAAAABcAwAAAYBAABLVuHGbVngP86mzajP3+0/AIDvPhAAAAAAAAAAAXEMAAAGAQAAS1bhxm1Z4D92GeLQn+XtPwAA+D4QAAAAAAAAAAFyDAAABgEAAMi65z73W+A/dhni0J/l7T8AAPo+IAAAAAAAAAABcwwAAAYBAABGH+62gF7gP3YZ4tCf5e0/AAD3PiAAAAAAAAAAAXQMAAAGAQAAQej6ppNj4D92GeLQn+XtPwCA9T4gAAAAAAAAAAF1DAAABgEAAHvjClPraeA/PvOFw6/j7T8AAPI+PwAAAAAAAAABdgwAAAYBAAC13hr/QnDgP86mzajP3+0/AIDwPj8AAAAAAAAAAXcMAAAGAQAALgwuZ9934D9eWhWO79vtPwAA8D4/AAAAAAAAAAF4DAAABgEAAKc5Qc97f+A/tucAZh/W7T8AAPA+PwAAAAAAAAABeQwAAAYBAACcy1qvoYngPw517D1P0O0/AADwPj8AAAAAAAAAAXoMAAAGAQAAVStx04KS4D8u3HsIj8jtPwAA8D5OAAAAAAAAAAF7DAAABgEAAEu9irOonOA/Fh2vxd6+7T8AAPI+TgAAAAAAAAABfAwAAAYBAACAgadPE6jgP/5d4oIute0/AADzPl4AAAAAAAAAAX0MAAAGAQAAtUXE632z4D/mnhVAfqvtPwCA9D5eAAAAAAAAAAF+DAAABgEAACo85EMtwOA/zt9I/c2h7T8AgPU+bgAAAAAAAAABfwwAAAYBAABeAAHgl8vgP7ggfLodmO0/AAD3Pm4AAAAAAAAAAYAMAAAGAQAAlMQdfALX4D8uFfdcjYrtPwCA9z6NAAAAAAAAAAGBDAAABgEAAIlWN1wo4eA/hqLiNL2E7T8AgPY+jQAAAAAAAAABggwAAAYBAACA6FA8TuvgP94vzgztfu0/AAD2Po0AAAAAAAAAAYMMAAAGAQAAOEhnYC/04D/+ll3XLHftPwAA9z6NAAAAAAAAAAGEDAAABgEAAO+nfYQQ/eA//pZd1yx37T8AgPc+nQAAAAAAAAABhQwAAAYBAAApo40waAPhP/6WXdcsd+0/AAD7Pp0AAAAAAAAAAYYMAAAGAQAAotCgmAQL4T/+ll3XLHftPwCA/D6sAAAAAAAAAAGHDAAABgEAANzLsERcEeE/pgly//x87T8AgP8+rAAAAAAAAAABiAwAAAYBAAAXx8DwsxfhPxZWKhrdgO0/AIAAP7wAAAAAAAAAAYkMAAAGAQAAUMLQnAse4T8uFfdcjYrtPwBAAT+8AAAAAAAAAAGKDAAABgEAAMnv4wSoJeE/KG001f2b7T8AwAE/ywAAAAAAAAABiwwAAAYBAABCHfdsRC3hP+aeFUB+q+0/AEABP8sAAAAAAAAAAYwMAAAGAQAA+XwNkSU24T/e9lK47rztPwAAAT/bAAAAAAAAAAGNDAAABgEAAHKqIPnBPeE/RptISz/S7T8AgP4+2wAAAAAAAAABjgwAAAYBAAAqCjcdo0bhP64/Pt6P5+0/AAD9PusAAAAAAAAAAY8MAAAGAQAA4WlNQYRP4T8U5DNx4PztPwCA9j7rAAAAAAAAAAGQDAAABgEAAFqXYKkgV+E/RGLN9kAQ7j8AAPQ++gAAAAAAAAABkQwAAAYBAADSxHMRvV7hPwaUrmHBH+4/AADlPvoAAAAAAAAAAZIMAAAGAQAATPKGeVlm4T9WedexYSvuPwCA3j4KAQAAAAAAAAGTDAAABgEAAIXtliWxbOE/bjik9BE17j8AAK4+CgEAAAAAAAABlAwAAAYBAACAtqMVxHHhPxSruBziOu4/AACYPgoBAAAAAAAAAZUMAAAGAQAA/hqqjU104T8Uq7gc4jruPwAAjD4KAQAAAAAAAAGWDAAABgEAADxNrUmSdeE/pl4AAgI37j8AAIg+GgEAAAAAAAABlwwAAAYBAADTXcokghvhPwJCz9Qnvew/AAC3PgAAAAAAAAAAAZgMAAAGAQAAVPnDrPgY4T9yjofvB8HsPwAA+z4fAAAAAAAAAAGZDAAABgEAAFT5w6z4GOE/qLTj/PfC7D8AAAU/HwAAAAAAAAABmgwAAAYBAABU+cOs+BjhPxgBnBfYxuw/AIAKPx8AAAAAAAAAAZsMAAAGAQAAVPnDrPgY4T8YAZwX2MbsPwAA7z4fAAAAAAAAAAGcDAAABgEAAFDC0JwLHuE/iE1UMrjK7D8AgNs+LwAAAAAAAAABnQwAAAYBAACKizMi2arhP3ZSXSWep+0/AACYPgAAAAAAAAAAAZ4MAAAGAQAAB/A5mmKt4T9W681aXq/tPwAA0D4QAAAAAAAAAAGfDAAABgEAAAO5Rop1suE/jhEqaE6x7T8AgNw+EAAAAAAAAAABoAwAAAYBAAD+gVN6iLfhP44RKmhOse0/AIDlPhAAAAAAAAAAAaEMAAAGAQAAuhhdrla74T+OESpoTrHtPwAA7T4QAAAAAAAAAAGiDAAABgEAALbhaZ5pwOE/jhEqaE6x7T8AgO4+EAAAAAAAAAABowwAAAYBAACyqnaOfMXhP1brzVper+0/AIDwPiAAAAAAAAAAAaQMAAAGAQAA66WGOtTL4T/mnhVAfqvtPwCA8T4gAAAAAAAAAAGlDAAABgEAAOZukyrn0OE/rni5Mo6p7T8AAPM+LwAAAAAAAAABpgwAAAYBAADhN6Aa+tXhPz4sARiupe0/AIDzPi8AAAAAAAAAAacMAAAGAQAA3ACtCg3b4T/O30j9zaHtPwAA+D4/AAAAAAAAAAGoDAAABgEAAJmXtj7b3uE/KG001f2b7T8AAPo+PwAAAAAAAAABqQwAAAYBAABVLsByqeLhP7ggfLodmO0/AIAAPz8AAAAAAAAAAaoMAAAGAQAAEcXJpnfm4T/YhwuFXZDtPwAAAj9PAAAAAAAAAAGrDAAABgEAAM1b09pF6uE/LhX3XI2K7T8AQAQ/TwAAAAAAAAABrAwAAAYBAACK8twOFO7hPxZWKhrdgO0/AEAFP14AAAAAAAAAAa0MAAAGAQAAySTgyljv4T+mCXL//HztPwDABj9eAAAAAAAAAAGuDAAABgEAAAhX44ad8OE/xnAByjx17T8AgAc/XgAAAAAAAAABrwwAAAYBAAAIV+OGnfDhP+bXkJR8be0/AMAHP24AAAAAAAAAAbAMAAAGAQAACFfjhp3w4T/OGMRRzGPtPwAACD9uAAAAAAAAAAGxDAAABgEAAIry3A4U7uE/JqavKfxd7T8AQAc/fQAAAAAAAAABsgwAAAYBAAANjtaWiuvhP34zmwEsWO0/AAAHP30AAAAAAAAAAbMMAAAGAQAAUffMYrzn4T8O5+LmS1TtPwDABT+NAAAAAAAAAAG0DAAABgEAAFUuwHKp4uE/oJoqzGtQ7T8AQAU/jQAAAAAAAAABtQwAAAYBAABaZbOClt3hPzBOcrGLTO0/AEADP50AAAAAAAAAAbYMAAAGAQAAXpymkoPY4T8wTnKxi0ztPwCAAj+dAAAAAAAAAAG3DAAABgEAACWhluYr0uE/ME5ysYtM7T8AgAA/rAAAAAAAAAABuAwAAAYBAAAp2In2GM3hPw7n4uZLVO0/AAD/PqwAAAAAAAAAAbkMAAAGAQAA8Nx5SsHG4T8mpq8p/F3tPwAA+z68AAAAAAAAAAG6DAAABgEAAPUTbVquweE/5teQlHxt7T8AAPk+vAAAAAAAAAABuwwAAAYBAAA5fWMm4L3hP94vzgztfu0/AAD2PswAAAAAAAAAAbwMAAAGAQAAuhhdrla74T9I1MOfPZTtPwCA9D7MAAAAAAAAAAG9DAAABgEAAHzmWfIRuuE/5p4VQH6r7T8AAPQ+2wAAAAAAAAABvgwAAAYBAAC6GF2uVrvhPxYdr8Xevu0/AAD0PtsAAAAAAAAAAb8MAAAGAQAAOX1jJuC94T9Gm0hLP9LtPwCA8j7rAAAAAAAAAAHADAAABgEAADNGcBbzwuE/rj8+3o/n7T8AAPI+6wAAAAAAAAABwQwAAAYBAABtQYDCSsnhP9y912Pw+u0/AADyPvoAAAAAAAAAAcIMAAAGAQAA5m6TKufQ4T8MPHHpUA7uPwAA8j76AAAAAAAAAAHDDAAABgEAAJ7OqU7I2eE/zm1SVNEd7j8AAPI+CgEAAAAAAAABxAwAAAYBAACUYMMu7uPhP1Z517FhK+4/AADyPgoBAAAAAAAAAcUMAAAGAQAAivLcDhTu4T9uOKT0ETXuPwCA8D4aAQAAAAAAAAHGDAAABgEAAICE9u45+OE/FKu4HOI67j8AAPA+GgEAAAAAAAABxwwAAAYBAAB3FhDPXwLiP4T3cDfCPu4/AADwPhoBAAAAAAAAAcgMAAAGAQAArNosa8oN4j+E93A3wj7uPwAA8D4pAQAAAAAAAAHJDAAABgEAAOKeSQc1GeI/FKu4HOI67j8AAPM+KQEAAAAAAAABygwAAAYBAAAXY2ajnyTiP6ZeAAICN+4/AID0PlgBAAAAAAAAAcsMAAAGAQAADvV/g8Uu4j/GxY/MQS/uPwAA+T5YAQAAAAAAAAHMDAAABgEAAAOHmWPrOOI/duBmfKEj7j8AgPo+WAEAAAAAAAABzQwAAAYBAAC65q+HzEHiP1whmjnxGe4/AID9PlgBAAAAAAAAAc4MAAAGAQAA9eG/MyRI4j8MPHHpUA7uPwAA/z5nAQAAAAAAAAHPDAAABgEAAPCqzCM3TeI/vFZImbAC7j8AQAA/ZwEAAAAAAAAB0AwAAAYBAACtQdZXBVHiP/4kZy4w8+0/AMAAP3cBAAAAAAAAAdEMAAAGAQAA63PZE0pS4j+uPz7ej+ftPwAAAz93AQAAAAAAAAHSDAAABgEAAOtz2RNKUuI/XloVju/b7T8AAAQ/hgEAAAAAAAAB0wwAAAYBAADrc9kTSlLiP0abSEs/0u0/AMAFP4YBAAAAAAAAAdQMAAAGAQAArUHWVwVR4j8u3HsIj8jtPwCABj+WAQAAAAAAAAHVDAAABgEAAC/dz997TuI/9rUf+57G7T8AAAk/lgEAAAAAAAAB1gwAAAYBAADwqswjN03iP76Pw+2uxO0/AAAKP6YBAAAAAAAAAdcMAAAGAQAAckbGq61K4j/2tR/7nsbtPwDACz+mAQAAAAAAAAHYDAAABgEAADQUw+9oSeI/Ltx7CI/I7T8AgAw/tQEAAAAAAAAB2QwAAAYBAAC2r7x330biPw517D1P0O0/AMALP7UBAAAAAAAAAdoMAAAGAQAAd325u5pF4j8mNLmA/9ntPwBACz/FAQAAAAAAAAHbDAAABgEAADlLtv9VROI/PvOFw6/j7T8AQAk/xQEAAAAAAAAB3AwAAAYBAAA5S7b/VUTiP47YrhNQ7+0/AIAIP9UBAAAAAAAAAd0MAAAGAQAAOUu2/1VE4j/cvddj8PrtPwCACD/VAQAAAAAAAAHeDAAABgEAAHd9ubuaReI/LKMAtJAG7j8AwAg/5AEAAAAAAAAB3wwAAAYBAAC2r7x330biP0RizfZAEO4/AMAIP+QBAAAAAAAAAeAMAAAGAQAANBTD72hJ4j9cIZo58RnuPwAACT/kAQAAAAAAAAHhDAAABgEAAHJGxqutSuI/duBmfKEj7j8AgAk/9AEAAAAAAAAB4gwAAAYBAADwqswjN03iP46fM79RLe4/AMAJP/QBAAAAAAAAAeMMAAAGAQAAL93P33tO4j/+6+vZMTHuPwCACz/0AQAAAAAAAAHkDAAABgEAAG0P05vAT+I/bjik9BE17j8AQAw/AwIAAAAAAAAB5QwAAAYBAACtQdZXBVHiP96EXA/yOO4/AMAMPwMCAAAAAAAAAeYMAAAGAQAA63PZE0pS4j/ehFwP8jjuPwAADT8TAgAAAAAAAAHnDAAABgEAAGnY34vTVOI//uvr2TEx7j8AAA4/EwIAAAAAAAAB6AwAAAYBAADmPOYDXVfiP3bgZnyhI+4/AIAOPzICAAAAAAAAAekMAAAGAQAAJW/pv6FY4j9cIZo58RnuPwCAED8yAgAAAAAAAAHqDAAABgEAAKLT7zcrW+I/LKMAtJAG7j8AQBE/QgIAAAAAAAAB6wwAAAYBAAAgOPavtF3iP/4kZy4w8+0/AMAQP1ICAAAAAAAAAewMAAAGAQAAnpz8Jz5g4j/Ops2oz9/tPwBAED9SAgAAAAAAAAHtDAAABgEAABwBA6DHYuI/Ltx7CI/I7T8AgBA/YQIAAAAAAAAB7gwAAAYBAADYlwzUlWbiP44RKmhOse0/AMAQP2ECAAAAAAAAAe8MAAAGAQAAlS4WCGRq4j8obTTV/ZvtPwBAED9xAgAAAAAAAAHwDAAABgEAAFHFHzwybuI/vsg+Qq2G7T8AABA/cQIAAAAAAAAB8QwAAAYBAABMjiwsRXPiP/6WXdcsd+0/AEAOP4ACAAAAAAAAAfIMAAAGAQAASFc5HFh44j92i9h5nGntPwCADT+AAgAAAAAAAAHzDAAABgEAAIFSScivfuI/XswLN+xf7T8AgA0/gAIAAAAAAAAB9AwAAAYBAAC7TVl0B4XiP34zmwEsWO0/AMANP5ACAAAAAAAAAfUMAAAGAQAA9EhpIF+L4j9GDT/0O1btPwDACz+QAgAAAAAAAAH2DAAABgEAAG52fIj7kuI/fjObASxY7T8AwAo/oAIAAAAAAAAB9wwAAAYBAAAm1pKs3JviP5byZ0TcYe0/AIAJP6ACAAAAAAAAAfgMAAAGAQAAHGisjAKm4j/m15CUfG3tPwAACT+vAgAAAAAAAAH5DAAABgEAAFIsyShtseI/FlYqGt2A7T8AgAg/rwIAAAAAAAAB+gwAAAYBAACG8OXE17ziP0jUw589lO0/AAAIP78CAAAAAAAAAfsMAAAGAQAAfIL/pP3G4j+ueLkyjqntPwBABj+/AgAAAAAAAAH8DAAABgEAALFGHEFo0uI/3vZSuO687T8AgAU/zwIAAAAAAAAB/QwAAAYBAADmCjnd0t3iP9ZOkDBfzu0/AAAFP88CAAAAAAAAAf4MAAAGAQAAWgFZNYLq4j/Ops2oz9/tPwAABT/uAgAAAAAAAAH/DAAABgEAAM/3eI0x9+I/VrJSBmDt7T8AgAU/7gIAAAAAAAABAA0AAAYBAABD7pjl4APjP6SXe1YA+e0/AMAFP+4CAAAAAAAAAQENAAAGAQAAt+S4PZAQ4z+EMOyLwADuPwDABD/uAgAAAAAAAAECDQAABgEAACvb2JU/HeM/LKMAtJAG7j8AQAQ//QIAAAAAAAABAw0AAAYBAABgn/UxqijjPyyjALSQBu4/AAAEP/0CAAAAAAAAAQQNAAAGAQAAlWMSzhQ04z8sowC0kAbuPwAABD8NAwAAAAAAAAEFDQAABgEAAIv1K646PuM/9HykpqAE7j8AgAU/DQMAAAAAAAABBg0AAAYBAAAEIz8W10XjPxTkM3Hg/O0/AEAGPx0DAAAAAAAAAQcNAAAGAQAAfFBSfnNN4z9scR9JEPftPwCACD8dAwAAAAAAAAEIDQAABgEAAHgZX26GUuM/5mWa63/p7T8AQAk/LAMAAAAAAAABCQ0AAAYBAAA1sGiiVFbjP15aFY7v2+0/AIALPywDAAAAAAAAAQoNAAAGAQAAsRRvGt5Y4z8u3HsIj8jtPwBADD88AwAAAAAAAAELDQAABgEAAPFGctYiWuM/jhEqaE6x7T8AQA0/PAMAAAAAAAABDA0AAAYBAACxFG8a3ljjP0jUw589lO0/AMANP0wDAAAAAAAAAQ0NAAAGAQAANbBoolRW4z/+ll3XLHftPwDADT9MAwAAAAAAAAEODQAABgEAAHgZX26GUuM/tln3Dhxa7T8AAA4/WwMAAAAAAAABDw0AAAYBAAB8UFJ+c03jP6hC7VP7Pu0/AAAOP1sDAAAAAAAAARANAAAGAQAAQlVC0htH4z9iBYeL6iHtPwAADj9rAwAAAAAAAAERDQAABgEAAAlaMibEQOM/ihTZ3bkI7T8AAA4/awMAAAAAAAABEg0AAAYBAACPLB++JznjP+hJhz158ew/AAAOP2sDAAAAAAAAARMNAAAGAQAAVjEPEtAy4z+4y+23GN7sPwAADj96AwAAAAAAAAEUDQAABgEAABw2/2V4LOM/iE1UMrjK7D8AAA4/egMAAAAAAAABFQ0AAAYBAAAgbfJ1ZSfjPwJCz9Qnvew/AIAPP4oDAAAAAAAAARYNAAAGAQAAJaTlhVIi4z+yXKaEh7HsPwBAED+KAwAAAAAAAAEXDQAABgEAAGoN3FGEHuM/0sM1T8ep7D8AgBI/mgMAAAAAAAABGA0AAAYBAACtdtIdthrjP2J3fTTnpew/AEATP5oDAAAAAAAAARkNAAAGAQAAbkTPYXEZ4z9id30056XsPwDAEz+aAwAAAAAAAAEaDQAABgEAAG5Ez2FxGeM/0sM1T8ep7D8AABQ/qQMAAAAAAAABGw0AAAYBAAAr29iVPx3jP5L1FrpHuew/AIAQP7kDAAAAAAAAARwNAAAGAQAAJaTlhVIi4z/4mQxNmM7sPwAADz+5AwAAAAAAAAEdDQAABgEAAN4D/KkzK+M/0Iq6+sjn7D8AQA4/yQMAAAAAAAABHg0AAAYBAADTlRWKWTXjP1LufNDJBu0/AAAOP8kDAAAAAAAAAR8NAAAGAQAACVoyJsRA4z96xFPOmivtPwBADT/YAwAAAAAAAAEgDQAABgEAAHxQUn5zTeM/oJoqzGtQ7T8AAA0/2AMAAAAAAAABIQ0AAAYBAADxRnLWIlrjP45KpbxMc+0/AAANP+gDAAAAAAAAASINAAAGAQAAZD2SLtJm4z9I1MOfPZTtPwAADT/oAwAAAAAAAAEjDQAABgEAAJkBr8o8cuM/xjeGdT6z7T8AQAo/9wMAAAAAAAABJA0AAAYBAADQxctmp33jP9ZOkDBfzu0/AAAJP/cDAAAAAAAAASUNAAAGAQAAxVflRs2H4z92GeLQn+XtPwCAAD/3AwAAAAAAAAEmDQAABgEAAPobAuM3k+M/pJd7VgD57T8AgPk+BwQAAAAAAAABJw0AAAYBAADxrRvDXZ3jPyyjALSQBu4/AIDZPgcEAAAAAAAAASgNAAAGAQAAqA0y5z6m4z+0roURIRTuPwAAzD4mBAAAAAAAAAEpDQAABgEAAOIIQpOWrOM/XCGaOfEZ7j8AAGQ+JgQAAAAAAAABKg0AAAYBAADe0U6DqbHjPwaUrmHBH+4/AAAUPlUEAAAAAAAAASsNAAAGAQAAWzZV+zK04z9cIZo58RnuPwAAyD1VBAAAAAAAAAEsDQAABgEAAJX8aOHZ8OI/Uu580MkG7T8AAK4+AAAAAAAAAAABLQ0AAAYBAABaAVk1guriPzKH7QWKDu0/AIDuPhAAAAAAAAAAAS4NAAAGAQAAmTNc8cbr4j9qrUkTehDtPwAA/T4QAAAAAAAAAAEvDQAABgEAAJkzXPHG6+I/aq1JE3oQ7T8AgAM/EAAAAAAAAAABMA0AAAYBAADZZV+tC+3iP6LTpSBqEu0/AMAIPyAAAAAAAAAAATENAAAGAQAAlfxo4dnw4j+i06UgahLtPwAACj8gAAAAAAAAAAEyDQAABgEAAM/3eI0x9+I/aq1JE3oQ7T8AwAo/LwAAAAAAAAABMw0AAAYBAACGV4+xEgDjP/pgkfiZDO0/AAALPy8AAAAAAAAAATQNAAAGAQAAuxusTX0L4z+KFNnduQjtPwAACz8/AAAAAAAAAAE1DQAABgEAAG5Ez2FxGeM/4qHEtekC7T8AAAs/PwAAAAAAAAABNg0AAAYBAACe0fjt7injP8ji93I5+ew/AEAKPz8AAAAAAAAAATcNAAAGAQAADZElNrE74z94/c4ime3sPwAACj9OAAAAAAAAAAE4DQAABgEAAHxQUn5zTeM/KBim0vjh7D8AQAg/XgAAAAAAAAABOQ0AAAYBAADsD3/GNV/jP6AMIXVo1Ow/AIAHP14AAAAAAAAAAToNAAAGAQAAW8+rDvhw4z8YAZwX2MbsPwCA/D5eAAAAAAAAAAE7DQAABgEAAEfz3s5DheM/kvUWuke57D8AAPQ+XgAAAAAAAAABPA0AAAYBAAA0FxKPj5njP9LDNU/Hqew/AACIPm4AAAAAAAAAAT0NAAAGAQAAnp9Lx2Sw4z+kRZzJZpbsPwAALz6dAAAAAAAAAAE+DQAABgEAAIrDfoewxOM/dMcCRAaD7D8AAOw9nQAAAAAAAAABPw0AAAYBAAD2511ycejkP4yGz4a2jOw/AICePgAAAAAAAAAAAUANAAAGAQAA9uddcnHo5D/80oehlpDsPwAA2T4PAAAAAAAAAAFBDQAABgEAAPbnXXJx6OQ/NPnjroaS7D8AAOY+DwAAAAAAAAABQg0AAAYBAAD2511ycejkPzT5466Gkuw/AIDvPg8AAAAAAAAAAUMNAAAGAQAA9uddcnHo5D80+eOuhpLsPwCA/D4PAAAAAAAAAAFEDQAABgEAAPbnXXJx6OQ/NPnjroaS7D8AQAA/DwAAAAAAAAABRQ0AAAYBAAD2511ycejkP/zSh6GWkOw/AIACPx8AAAAAAAAAAUYNAAAGAQAAuLVatizn5D+Mhs+GtozsPwCAAz8fAAAAAAAAAAFHDQAABgEAADpRVD6j5OQ/VGBzecaK7D8AAAY/HwAAAAAAAAABSA0AAAYBAAB9ukoK1eDkP3THAkQGg+w/AAAHPx8AAAAAAAAAAUkNAAAGAQAAQ786Xn3a5D/MVO4bNn3sPwBADT8uAAAAAAAAAAFKDQAABgEAAIxfJDqc0eQ/7Lt95nV17D8AABA/PgAAAAAAAAABSw0AAAYBAACVzQpadsfkP9D8sKPFa+w/AMAUPz4AAAAAAAAAAUwNAAAGAQAAnzvxeVC95D+6PeRgFWLsPwDAFj9OAAAAAAAAAAFNDQAABgEAACpF0SGhsOQ/on4XHmVY7D8AQBg/TgAAAAAAAAABTg0AAAYBAAD3gLSFNqXkP/wLA/aUUuw/AMAYP10AAAAAAAAAAU8NAAAGAQAAgoqULYeY5D8cc5LA1ErsPwDAFz9dAAAAAAAAAAFQDQAABgEAAIv4ek1hjuQ/dAB+mARF7D8AQBc/bQAAAAAAAAABUQ0AAAYBAABWNF6x9oLkPzzaIYsUQ+w/AAAXP20AAAAAAAAAAVINAAAGAQAAn9RHjRV65D882iGLFEPsPwAAFz99AAAAAAAAAAFTDQAABgEAAKlCLq3vb+Q/dAB+mARF7D8AQBY/jAAAAAAAAAABVA0AAAYBAAAwFRtFU2jkP4y/Stu0Tuw/AAAWP4wAAAAAAAAAAVUNAAAGAQAAeLUEIXJf5D9K8StGNV7sPwDAEz+MAAAAAAAAAAFWDQAABgEAAD669HQaWeQ/RElpvqVv7D8AwBI/qwAAAAAAAAABVw0AAAYBAAAEv+TIwlLkPxw6F2zWiOw/AAAQP6sAAAAAAAAAAVgNAAAGAQAASCjblPRO5D9id30056XsPwDADj+rAAAAAAAAAAFZDQAABgEAAMrD1BxrTOQ/GAGcF9jG7D8AAA4/uwAAAAAAAAABWg0AAAYBAADKw9Qca0zkP0DXchWp6+w/AAAOP7sAAAAAAAAAAVsNAAAGAQAACvbX2K9N5D+i06UgahLtPwDADD+7AAAAAAAAAAFcDQAABgEAAMWM4Qx+UeQ/cByRRgs97T8AQAw/uwAAAAAAAAABXQ0AAAYBAADBVe78kFbkP84YxFHMY+0/AAALP8sAAAAAAAAAAV4NAAAGAQAAOYMBZS1e5D++yD5CrYbtPwBACj/LAAAAAAAAAAFfDQAABgEAAG5HHgGYaeQ/rni5Mo6p7T8AAAo/2gAAAAAAAAABYA0AAAYBAAAhcEEVjHfkP76Pw+2uxO0/AAAKP9oAAAAAAAAAAWENAAAGAQAAUf1qoQmI5D9eWhWO79vtPwCABT/qAAAAAAAAAAFiDQAABgEAAADvmqUQm+Q/VrJSBmDt7T8AgAM/6gAAAAAAAAABYw0AAAYBAADsEs5lXK/kPxTkM3Hg/O0/AID2PvoAAAAAAAAAAWQNAAAGAQAA2TYBJqjD5D+8VkiZsALuPwAA7z76AAAAAAAAAAFlDQAABgEAAAWNN6I42eQ/9HykpqAE7j8AAMo+CQEAAAAAAAABZg0AAAYBAADxsGpihO3kPxTkM3Hg/O0/AAC6PgkBAAAAAAAAAWcNAAAGAQAAoKKaZosA5T/+JGcuMPPtPwAAZD4oAQAAAAAAAAFoDQAABgEAAEyUymqSE+U/dhni0J/l7T8AACU+KAEAAAAAAAABaQ0AAAYBAAD7hfpumSblPw517D1P0O0/AAAHPigBAAAAAAAAAWoNAAAGAQAA3qLw+0WI5T/Qirr6yOfsPwAAeT4AAAAAAAAAAAFrDQAABgEAAGA+6oO8heU/uMvttxje7D8AgKo+EAAAAAAAAAABbA0AAAYBAADk2eMLM4PlP4Clkaoo3Ow/AAC1PhAAAAAAAAAAAW0NAAAGAQAAJ0Pa12R/5T9IfzWdONrsPwCAvD4QAAAAAAAAAAFuDQAABgEAAKje01/bfOU/SH81nTja7D8AANk+IAAAAAAAAAABbw0AAAYBAACtFcdvyHflP0h/NZ042uw/AIDkPiAAAAAAAAAAAXANAAAGAQAAdBq3w3Bx5T8QWdmPSNjsPwAA8T4vAAAAAAAAAAFxDQAABgEAAPzso1vUaeU/EFnZj0jY7D8AAPY+LwAAAAAAAAABcg0AAAYBAABDjY0382DlPxBZ2Y9I2Ow/AID7Pj8AAAAAAAAAAXMNAAAGAQAATftzV81W5T+ApZGqKNzsPwAA/j4/AAAAAAAAAAF0DQAABgEAABg3V7tiS+U/KBim0vjh7D8AQAE/TgAAAAAAAAABdQ0AAAYBAAAhpT3bPEHlP0DXchWp6+w/AEACP04AAAAAAAAAAXYNAAAGAQAAKxMk+xY35T+QvJtlSffsPwCABj9OAAAAAAAAAAF3DQAABgEAAHSzDdc1LuU/Uu580MkG7T8AgAg/YwAAAAAAAAABeA0AAAYBAAA6uP0q3iflP0pGukg6GO0/AAAKP2MAAAAAAAAAAXkNAAAGAQAAP+/wOssi5T+y6q/bii3tPwDACj9zAAAAAAAAAAF6DQAABgEAAIJY5wb9HuU/GI+lbttC7T8AQAo/cwAAAAAAAAABew0AAAYBAABDJuRKuB3lP7ZZ9w4cWu0/AAAKP4IAAAAAAAAAAXwNAAAGAQAAQybkSrgd5T+OSqW8THPtPwDABz+SAAAAAAAAAAF9DQAABgEAAMGK6sJBIOU/9u6aT52I7T8AwAY/ogAAAAAAAAABfg0AAAYBAAB+IfT2DyTlPyhtNNX9m+0/AAAGP6IAAAAAAAAAAX8NAAAGAQAAtxwEo2cq5T/mnhVAfqvtPwAABj+iAAAAAAAAAAGADQAABgEAADBKFwsEMuU//l3igi617T8AgAY/ogAAAAAAAAABgQ0AAAYBAAAn3DDrKTzlP972UrjuvO0/AMAGP7EAAAAAAAAAAYINAAAGAQAAXKBNh5RH5T8WHa/F3r7tPwDABT+xAAAAAAAAAAGDDQAABgEAANCWbd9DVOU/ptD2qv667T8AQAU/wQAAAAAAAAABhA0AAAYBAABDjY0382DlP44RKmhOse0/AAAGP8EAAAAAAAAAAYUNAAAGAQAAuIOtj6Jt5T/O30j9zaHtPwCABj/QAAAAAAAAAAGGDQAABgEAAO1HyisNeeU/LhX3XI2K7T8AQAY/0AAAAAAAAAABhw0AAAYBAADk2eMLM4PlP/6WXdcsd+0/AAAGP9AAAAAAAAAAAYgNAAAGAQAAWwf3c8+K5T/OGMRRzGPtPwAABz/gAAAAAAAAAAGJDQAABgEAAJcCByAnkeU/oJoqzGtQ7T8AgAc/4AAAAAAAAAABig0AAAYBAABTmRBU9ZTlP6hC7VP7Pu0/AEAHP/AAAAAAAAAAAYsNAAAGAQAA0P0WzH6X5T+y6q/bii3tPwAABz/wAAAAAAAAAAGMDQAABgEAAJDLExA6luU/upJyYxoc7T8AwAU/DwEAAAAAAAABjQ0AAAYBAAATZw2YsJPlP2qtSRN6EO0/AEAFPw8BAAAAAAAAAY4NAAAGAQAAF54AqJ2O5T8ayCDD2QTtPwBAAj8PAQAAAAAAAAGPDQAABgEAAN6i8PtFiOU/yOL3cjn57D8AAAE/DwEAAAAAAAABkA0AAAYBAABldd2TqYDlP+hJhz158ew/AIDtPh8BAAAAAAAAAZENAAAGAQAArRXHb8h35T/Qirr6yOfsPwCA5D4fAQAAAAAAAAGSDQAABgEAAPW1sEvnbuU/YD4C4Ojj7D8AgMc+LgEAAAAAAAABkw0AAAYBAAA+VponBmblP7jL7bcY3uw/AIC6Pi4BAAAAAAAAAZQNAAAGAQAAhvaDAyVd5T9IfzWdONrsPwAAtT4+AQAAAAAAAAGVDQAABgEAAE37c1fNVuU/oAwhdWjU7D8AgLM+PgEAAAAAAAABlg0AAAYBAABl3IaA5MPlPyRU0Jxi++s/AICWPgAAAAAAAAAAAZcNAAAGAQAApQ6KPCnF5T8E7UDSIgPsPwCAzj4PAAAAAAAAAAGYDQAABgEAACJzkLSyx+U/dDn57AIH7D8AANs+DwAAAAAAAAABmQ0AAAYBAADeCZrogMvlP4z4xS+zEOw/AIDjPg8AAAAAAAAAAZoNAAAGAQAAXG6gYArO5T80a9pXgxbsPwCA+T4PAAAAAAAAAAGbDQAABgEAABgFqpTY0eU/TCqnmjMg7D8AwAA/DwAAAAAAAAABnA0AAAYBAADUm7PIptXlP9Q1LPjDLew/AEAFPx8AAAAAAAAAAZ0NAAAGAQAAkTK9/HTZ5T/MjWlwND/sPwAABz8fAAAAAAAAAAGeDQAABgEAAE3JxjBD3eU/MjJfA4VU7D8AwAc/LwAAAAAAAAABnw0AAAYBAAAJYNBkEeHlP9D8sKPFa+w/AAAIPy8AAAAAAAAAAaANAAAGAQAAxvbZmN/k5T8cOhds1ojsPwCACD8+AAAAAAAAAAGhDQAABgEAAADy6UQ36+U/Ynd9NOel7D8AwAg/PgAAAAAAAAABog0AAAYBAAC8iPN4Be/lPxgBnBfYxuw/AIAJPz4AAAAAAAAAAaMNAAAGAQAAuFEAaRj05T9A13IVqevsPwDACT9OAAAAAAAAAAGkDQAABgEAALMaDVkr+eU/EiBeO0oW7T8AQAk/TgAAAAAAAAABpQ0AAAYBAACu4xlJPv7lP+BoSWHrQO0/AAAJP14AAAAAAAAAAaYNAAAGAQAAqKwmOVED5j8+ZXxsrGftPwCACD9eAAAAAAAAAAGnDQAABgEAAKR1MylkCOY/LhX3XI2K7T8AAAg/bQAAAAAAAAABqA0AAAYBAACfPkAZdw3mP+aeFUB+q+0/AEABP30AAAAAAAAAAakNAAAGAQAAmwdNCYoS5j++j8PtrsTtPwCA/D59AAAAAAAAAAGqDQAABgEAAJfQWfmcF+Y/JjS5gP/Z7T8AgN4+fQAAAAAAAAABqw0AAAYBAACQmWbprxzmP+Zlmut/6e0/AIDRPowAAAAAAAAAAawNAAAGAQAAjGJz2cIh5j+kl3tWAPntPwAAQz6MAAAAAAAAAAGtDQAABgEAAEn5fA2RJeY/hDDsi8AA7j8AAMA9nAAAAAAAAAABrg0AAAYBAAAFkIZBXynmPxTkM3Hg/O0/AAAcPZwAAAAAAAAAAa8NAAAGAQAAP4uW7bYv5j/kTDaz5EjsPwCAiT4AAAAAAAAAAAGwDQAABgEAAH69man7MOY/zI1pcDQ/7D8AgLw+EAAAAAAAAAABsQ0AAAYBAAB+vZmp+zDmP8yNaXA0P+w/AADIPhAAAAAAAAAAAbINAAAGAQAAP4uW7bYv5j8EtMV9JEHsPwAA0D4QAAAAAAAAAAGzDQAABgEAAD+Llu22L+Y/BLTFfSRB7D8AgP0+EAAAAAAAAAABtA0AAAYBAAA/i5btti/mPwS0xX0kQew/AEAIPxAAAAAAAAAAAbUNAAAGAQAAfr2Zqfsw5j90AH6YBEXsPwAAFD8QAAAAAAAAAAG2DQAABgEAALzvnGVAMuY/HHOSwNRK7D8AwBg/IAAAAAAAAAABtw0AAAYBAAA6VKPdyTTmPzIyXwOFVOw/AMAZPyAAAAAAAAAAAbgNAAAGAQAA9uqsEZg45j+6PeRgFWLsPwAAGj8gAAAAAAAAAAG5DQAABgEAADHmvL3vPuY/tJUh2YVz7D8AQBg/LwAAAAAAAAABug0AAAYBAACpE9AljEbmPxw6F2zWiOw/AIAXPy8AAAAAAAAAAbsNAAAGAQAAYXPmSW1P5j+6BGkMF6DsPwCAFz8vAAAAAAAAAAG8DQAABgEAABjT/G1OWOY/kvUWuke57D8AwBc/PwAAAAAAAAABvQ0AAAYBAAAOZRZOdGLmP6AMIXVo1Ow/AMAXPz8AAAAAAAAAAb4NAAAGAQAABfcvLpps5j/oSYc9efHsPwAAGD9PAAAAAAAAAAG/DQAABgEAAPuISQ7AduY/aq1JE3oQ7T8AQBY/TwAAAAAAAAABwA0AAAYBAADyGmPu5YDmP+oQDOl6L+0/AIAVP14AAAAAAAAAAcENAAAGAQAAqXp5EseJ5j8wTnKxi0ztPwCADz99AAAAAAAAAAHCDQAABgEAAGHajzaokuY/PmV8bKxn7T8AAA0/fQAAAAAAAAABww0AAAYBAADaB6OeRJrmP27jFfIMe+0/AID7Pn0AAAAAAAAAAcQNAAAGAQAAkme5wiWj5j+gYa93bY7tPwAA7j6NAAAAAAAAAAHFDQAABgEAAMtiyW59qeY/lrns792f7T8AgJk+jQAAAAAAAAABxg0AAAYBAADHK9ZekK7mP+aeFUB+q+0/AABoPo0AAAAAAAAAAccNAAAGAQAABV7ZGtWv5j+OESpoTrHtPwAAPj6sAAAAAAAAAAHIDQAABgEAAK7jGUk+/uU/Gsggw9kE7T8AAMg+AAAAAAAAAAAByQ0AAAYBAADxTBAVcPrlP/pgkfiZDO0/AAAJPxAAAAAAAAAAAcoNAAAGAQAAMH8T0bT75T/COjXrqQrtPwBAET8QAAAAAAAAAAHLDQAABgEAAK7jGUk+/uU/wjo166kK7T8AQBc/EAAAAAAAAAABzA0AAAYBAAAsSCDBxwDmP8I6NeupCu0/AAAaPxAAAAAAAAAAAc0NAAAGAQAAKBEtsdoF5j+KFNnduQjtPwAAGj8fAAAAAAAAAAHODQAABgEAAJ8+QBl3DeY/Gsggw9kE7T8AgBY/HwAAAAAAAAABzw0AAAYBAACX0Fn5nBfmP3JVDJsJ/+w/AAAVPy8AAAAAAAAAAdANAAAGAQAACsd5UUwk5j/I4vdyOfnsPwBAED8vAAAAAAAAAAHRDQAABgEAAPwhoCGFM+Y/sCMrMInv7D8AQA4/PwAAAAAAAAAB0g0AAAYBAAArr8mtAkTmP5hkXu3Y5ew/AAAEPz8AAAAAAAAAAdMNAAAGAQAAHgrwfTtT5j9IfzWdONrsPwCA/j4/AAAAAAAAAAHUDQAABgEAAI3JHMb9ZOY/iE1UMrjK7D8AAKg+TgAAAAAAAAAB1Q0AAAYBAAC9VkZSe3XmP1rPuqxXt+w/AICBPk4AAAAAAAAAAdYNAAAGAQAA7ONv3viF5j+C3gz/Jp7sPwAAVj5eAAAAAAAAAAHXDQAABgEAAGHajzaokuY/dMcCRAaD7D8AAEg+XgAAAAAAAAAB2A0AAAYBAADQ2FsnAfm2P27jFfIMe+0/AABVPgAAAAAAAAAAAdkNAAAGAQAA1kZCR9vutj8WVioa3YDtPwAAkj4QAAAAAAAAAAHaDQAABgEAANZGQkfb7rY/vsg+Qq2G7T8AgJo+EAAAAAAAAAAB2w0AAAYBAADgtChnteS2P/bumk+diO0/AAChPhAAAAAAAAAAAdwNAAAGAQAA4LQoZ7Xktj/27ppPnYjtPwAAsj4QAAAAAAAAAAHdDQAABgEAAOC0KGe15LY/9u6aT52I7T8AgLg+EAAAAAAAAAAB3g0AAAYBAADgtChnteS2P/bumk+diO0/AADBPhAAAAAAAAAAAd8NAAAGAQAA4LQoZ7Xktj/27ppPnYjtPwAAxD4vAAAAAAAAAAHgDQAABgEAAOC0KGe15LY/9u6aT52I7T8AgMY+LwAAAAAAAAAB4Q0AAAYBAADgtChnteS2P/bumk+diO0/AIDHPi8AAAAAAAAAAeINAAAGAQAA4LQoZ7Xktj++yD5CrYbtPwAAyT4vAAAAAAAAAAHjDQAABgEAAOoiD4eP2rY/FlYqGt2A7T8AgMk+LwAAAAAAAAAB5A0AAAYBAADqIg+Hj9q2P6YJcv/8fO0/AADNPj8AAAAAAAAAAeUNAAAGAQAA/v7bxkPGtj/GcAHKPHXtPwCAzj4/AAAAAAAAAAHmDQAABgEAABLbqAb4sbY/rrE0h4xr7T8AANM+TgAAAAAAAAAB5w0AAAYBAAAuJVxmhpO2P5byZ0TcYe0/AIDUPk4AAAAAAAAAAegNAAAGAQAAVt315e5qtj9+M5sBLFjtPwAA2z5eAAAAAAAAAAHpDQAABgEAAIQDdoUxOLY/oJoqzGtQ7T8AAN4+XgAAAAAAAAAB6g0AAAYBAAC2KfYkdAW2P8ABuparSO0/AADpPm4AAAAAAAAAAesNAAAGAQAA+CtDBGu+tT/gaElh60DtPwAA7j5uAAAAAAAAAAHsDQAABgEAAEacdgM8bbU/ANDYKys57T8AAPQ+fQAAAAAAAAAB7Q0AAAYBAACeepAi5xG1P5CDIBFLNe0/AID2Po0AAAAAAAAAAe4NAAAGAQAA9FiqQZK2tD9YXcQDWzPtPwAA/D6NAAAAAAAAAAHvDQAABgEAAFSlqoAXUbQ/WF3EA1sz7T8AAP4+jQAAAAAAAAAB8A0AAAYBAAC08aq/nOuzP8ipfB47N+0/AID/Pp0AAAAAAAAAAfENAAAGAQAACtDE3keQsz/gaElh60DtPwAAAD+dAAAAAAAAAAHyDQAABgEAAGwcxR3NKrM/oJoqzGtQ7T8AgPw+nQAAAAAAAAAB8w0AAAYBAACwHhL9w+OyP84YxFHMY+0/AAD7PqwAAAAAAAAAAfQNAAAGAQAABv0rHG+Isj/eL84M7X7tPwAA+D6sAAAAAAAAAAH1DQAABgEAAECRktuLS7I/YJOQ4u2d7T8AgPY+vAAAAAAAAAAB9g0AAAYBAABwtxJ7zhiyP6bQ9qr+uu0/AAD3PrwAAAAAAAAAAfcNAAAGAQAAlm+s+jbwsT8mNLmA/9ntPwCA9z7LAAAAAAAAAAH4DQAABgEAALS5X1rF0bE/pJd7VgD57T8AgPY+ywAAAAAAAAAB+Q0AAAYBAAC8J0Z6n8exP1whmjnxGe4/AAD2PtsAAAAAAAAAAfoNAAAGAQAAvCdGep/HsT+8Hc1EskDuPwAA9T7bAAAAAAAAAAH7DQAABgEAAKpLeTrr27E/HBoAUHNn7j8AAPQ+6wAAAAAAAAAB/A0AAAYBAACEk9+6ggSyP0Tw1k1EjO4/AADzPusAAAAAAAAAAf0NAAAGAQAAQJGS24tLsj80oFE+Ja/uPwAA8j76AAAAAAAAAAH+DQAABgEAAOiyeLzgprI/RLdb+UXK7j8AAPI++gAAAAAAAAAB/w0AAAYBAACA+JFdgRazP1LOZbRm5e4/AADyPgoBAAAAAAAAAQAOAAAGAQAAAmLevm2asz+CTP85x/juPwCA7z4KAQAAAAAAAAEBDgAABgEAAITLKiBaHrQ/0jEoimcE7z8AgO4+GgEAAAAAAAABAg4AAAYBAAAGNXeBRqK0PyIXUdoHEO8/AIDnPhoBAAAAAAAAAQMOAAAGAQAAip7D4jImtT9aPa3n9xHvPwAA5D4pAQAAAAAAAAEEDgAABgEAAAwIEEQfqrU/Wj2t5/cR7z8AANI+KQEAAAAAAAABBQ4AAAYBAACY30LF5SO2P0J+4KRHCO8/AADKPjkBAAAAAAAAAQYOAAAGAQAALiVcZoaTtj+6cltHt/ruPwCApj45AQAAAAAAAAEHDgAABgEAANDYWycB+bY/ivTBwVbn7j8AAJc+SAEAAAAAAAABCA4AAAYBAABwjFvoe163P+wpcCEW0O4/AICNPkgBAAAAAAAAAQkOAAAGAQAABNJ0iRzOtz+k7AlZBbPuPwAAij5oAQAAAAAAAAEKDgAABgEAAOa/DI9lBro/XloVju/b7T8AAIc+AAAAAAAAAAABCw4AAAYBAAAkVHNOgsm5P+Zlmut/6e0/AAC5PhAAAAAAAAAAAQwOAAAGAQAANDBAjja1uT+O2K4TUO/tPwAAxD4QAAAAAAAAAAENDgAABgEAAEYMDc7qoLk/FOQzceD87T8AAMw+EAAAAAAAAAABDg4AAAYBAABSevPtxJa5PyyjALSQBu4/AADUPhAAAAAAAAAAAQ8OAAAGAQAAXOjZDZ+MuT+0roURIRTuPwAA1j4fAAAAAAAAAAEQDgAABgEAAFzo2Q2fjLk/ProKb7Eh7j8AgNc+HwAAAAAAAAABEQ4AAAYBAABc6NkNn4y5P244pPQRNe4/AADYPi8AAAAAAAAAARIOAAAGAQAAUnrz7cSWuT/U3JmHYkruPwCA1j4vAAAAAAAAAAETDgAABgEAAD6eJq4Qq7k/dKfrJ6Nh7j8AANY+PwAAAAAAAAABFA4AAAYBAAAkVHNOgsm5P4S+9eLDfO4/AADWPj8AAAAAAAAAARUOAAAGAQAA/JvZzhnyuT9cr6OQ9JXuPwAA1j4/AAAAAAAAAAEWDgAABgEAAMh1WS/XJLo//Hn1MDWt7j8AgNQ+TgAAAAAAAAABFw4AAAYBAACQ4fJvumG6Pyz4jraVwO4/AADUPk4AAAAAAAAAARgOAAAGAQAAVE2MsJ2euj8kUMwuBtLuPwAA1D5OAAAAAAAAAAEZDgAABgEAABy5JfGA27o/cjX1fqbd7j8AANQ+XgAAAAAAAAABGg4AAAYBAADYttgRiiK7P1LOZbRm5e4/AADVPl4AAAAAAAAAARsOAAAGAQAAlrSLMpNpuz+K9MHBVufuPwCA1T59AAAAAAAAAAEcDgAABgEAAFwgJXN2prs/GqgJp3bj7j8AANs+fQAAAAAAAAABHQ4AAAYBAAAq+qTTM9m7PzwPmXG22+4/AADePn0AAAAAAAAAAR4OAAAGAQAA/NMkNPELvD+0AxQUJs7uPwAA6D59AAAAAAAAAAEfDgAABgEAAMytpJSuPrw/hIV6jsW67j8AgOw+nAAAAAAAAAABIA4AAAYBAACwY/E0IF28P+K6KO6Eo+4/AIDyPpwAAAAAAAAAASEOAAAGAQAAlBk+1ZF7vD8MynpAVIruPwCA9D6cAAAAAAAAAAEiDgAABgEAAIirV7W3hbw//LJwhTNv7j8AgPU+nAAAAAAAAAABIw4AAAYBAACIq1e1t4W8PyTCwtcCVu4/AAD2PqwAAAAAAAAAASQOAAAGAQAAmock9WtxvD+E93A3wj7uPwAA9z6sAAAAAAAAAAElDgAABgEAALbR11T6Urw/5iwfl4En7j8AgPc+vAAAAAAAAAABJg4AAAYBAADYG4u0iDS8P7SuhREhFO4/AID0PrwAAAAAAAAAAScOAAAGAQAAELDxc6X3uz+8VkiZsALuPwAA8z7LAAAAAAAAAAEoDgAABgEAAEhEWDPCurs//iRnLjDz7T8AgO0+ywAAAAAAAAABKQ4AAAYBAACE2L7y3n27P+Zlmut/6e0/AIDrPtsAAAAAAAAAASoOAAAGAQAAyNoL0tU2uz/Ops2oz9/tPwCA4D7bAAAAAAAAAAErDgAABgEAAABvcpHy+bo/XloVju/b7T8AgNs+6gAAAAAAAAABLA4AAAYBAAA4A9lQD726P+4NXXMP2O0/AIDJPuoAAAAAAAAAAS0OAAAGAQAAailZ8FGKuj+25wBmH9btPwCAwT76AAAAAAAAAAEuDgAABgEAAJDh8m+6Ybo/tucAZh/W7T8AAKc++gAAAAAAAAABLw4AAAYBAACuK6bPSEO6P7bnAGYf1u0/AACcPgoBAAAAAAAAATAOAAAGAQAAvgdzD/0uuj+25wBmH9btPwAAlj4KAQAAAAAAAAExDgAABgEAAMh1WS/XJLo/RptISz/S7T8AAJQ+CgEAAAAAAAABMg4AAAYBAAA2aIvzDc+7P+QTu17mhuw/AACYPgAAAAAAAAAAATMOAAAGAQAASERYM8K6uz80+eOuhpLsPwAA0D4PAAAAAAAAAAE0DgAABgEAAELWcRPoxLs/pEWcyWaW7D8AgNw+DwAAAAAAAAABNQ4AAAYBAABSsj5TnLC7P4LeDP8mnuw/AIDlPg8AAAAAAAAAATYOAAAGAQAAUrI+U5ywuz8qUSEn96PsPwCA8j4PAAAAAAAAAAE3DgAABgEAAFKyPlOcsLs/0sM1T8ep7D8AgPY+DwAAAAAAAAABOA4AAAYBAABSsj5TnLC7P+qCApJ3s+w/AAD4Pg8AAAAAAAAAATkOAAAGAQAASERYM8K6uz9yjofvB8HsPwAA+D4PAAAAAAAAAAE6DgAABgEAACr6pNMz2bs/aObEZ3jS7D8AAPc+NwAAAAAAAAABOw4AAAYBAAAQsPFzpfe7P9CKuvrI5+w/AAD2PjcAAAAAAAAAATwOAAAGAQAA8mU+FBcWvD+qe2io+QDtPwAA9j43AAAAAAAAAAE9DgAABgEAALbR11T6Urw/Kt8qfvof7T8AAPY+NwAAAAAAAAABPg4AAAYBAACIq1e1t4W8P+BoSWHrQO0/AID0PjcAAAAAAAAAAT8OAAAGAQAAWIXXFXW4vD/OGMRRzGPtPwAA9D5HAAAAAAAAAAFADgAABgEAADDNPZYM4bw/hqLiNL2E7T8AAPU+RwAAAAAAAAABQQ4AAAYBAAACp732yRO9P3ZSXSWep+0/AID1PlcAAAAAAAAAAUIOAAAGAQAAzoA9V4dGvT8u3HsIj8jtPwCA9D5XAAAAAAAAAAFDDgAABgEAAKJavbdEeb0/rj8+3o/n7T8AAPQ+ZgAAAAAAAAABRA4AAAYBAABwND0YAqy9P7xWSJmwAu4/AAD1PnYAAAAAAAAAAUUOAAAGAQAAPg69eL/evT9cIZo58RnuPwCA9T52AAAAAAAAAAFGDgAABgEAABxWI/lWB74//uvr2TEx7j8AgPU+dgAAAAAAAAABRw4AAAYBAAD0nYl57i++PyxqhV+SRO4/AAD2PpUAAAAAAAAAAUgOAAAGAQAA1FPWGWBOvj8kwsLXAlbuPwAA9j6VAAAAAAAAAAFJDgAABgEAALYJI7rRbL4/dKfrJ6Nh7j8AAPY+lQAAAAAAAAABSg4AAAYBAACmLVZ6HYG+P4xmuGpTa+4/AAD3PpUAAAAAAAAAAUsOAAAGAQAAnL9vWkOLvj+kJYWtA3XuPwCA9z6lAAAAAAAAAAFMDgAABgEAAJBRiTpplb4/FHI9yON47j8AAPk+pQAAAAAAAAABTQ4AAAYBAACQUYk6aZW+PxRyPcjjeO4/AID5PqUAAAAAAAAAAU4OAAAGAQAAkFGJOmmVvj8Ucj3I43juPwBAAD+lAAAAAAAAAAFPDgAABgEAAJBRiTpplb4/pCWFrQN17j8AwAE/xAAAAAAAAAABUA4AAAYBAACQUYk6aZW+P/yycIUzb+4/AEAEP8QAAAAAAAAAAVEOAAAGAQAAnL9vWkOLvj/k86NCg2XuPwBABT/EAAAAAAAAAAFSDgAABgEAAKYtVnodgb4/XOge5fJX7j8AgAc/1AAAAAAAAAABUw4AAAYBAACwmzya93a+P9TcmYdiSu4/AEAIP9QAAAAAAAAAAVQOAAAGAQAAtgkjutFsvj8Uq7gc4jruPwDACD/jAAAAAAAAAAFVDgAABgEAALYJI7rRbL4/VnnXsWEr7j8AAAk/8wAAAAAAAAABVg4AAAYBAAC2CSO60Wy+PwaUrmHBH+4/AAAJP/MAAAAAAAAAAVcOAAAGAQAAtgkjutFsvj9EYs32QBDuPwAACT8DAQAAAAAAAAFYDgAABgEAALCbPJr3dr4/LKMAtJAG7j8AgAk/AwEAAAAAAAABWQ4AAAYBAACcv29aQ4u+PxTkM3Hg/O0/AMAKPxIBAAAAAAAAAVoOAAAGAQAAiuOiGo+fvj9scR9JEPftPwCACz8SAQAAAAAAAAFbDgAABgEAAG6Z77oAvr4//iRnLjDz7T8AgA4/EgEAAAAAAAABXA4AAAYBAAA6c28bvvC+P/4kZy4w8+0/AAAQPyIBAAAAAAAAAV0OAAAGAQAAAt8IXKEtvz9scR9JEPftPwAADj8iAQAAAAAAAAFeDgAABgEAALZu1VzQfr8/FOQzceD87T8AAA0/MQEAAAAAAAABXw4AAAYBAABekLs9Jdq/P9QVFdxgDO4/AEAMP0EBAAAAAAAAAWAOAAAGAQAA+Wpq7+IkwD9cIZo58RnuPwAADD9BAQAAAAAAAAFhDgAABgEAAMYN9z+zXMA/5iwfl4En7j8AAAw/UQEAAAAAAAABYg4AAAYBAACLeZCAlpnAP6ZeAAICN+4/AAAMP1EBAAAAAAAAAWMOAAAGAQAAVhwd0WbRwD8saoVfkkTuPwDACT9gAQAAAAAAAAFkDgAABgEAABuIthFKDsE/RClSokJO7j8AwAg/YAEAAAAAAAABZQ4AAAYBAADmKkNiGkbBP1zoHuXyV+4/AID+PnABAAAAAAAAAWYOAAAGAQAAs83Psup9wT88gY8as1/uPwAA9j5wAQAAAAAAAAFnDgAABgEAAHg5afPNusE/dKfrJ6Nh7j8AgKQ+gAEAAAAAAAABaA4AAAYBAAA4bg8kxPzBPwRbMw3DXe4/AACAPoABAAAAAAAAAWkOAAAGAQAAANqoZKc5wj9c6B7l8lfuPwAAVj6PAQAAAAAAAAFqDgAABgEAAMp8NbV3ccI/LGqFX5JE7j8AAEg+jwEAAAAAAAAL"/>
</p:tagLst>
</file>

<file path=ppt/tags/tag81.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6257|recordLength=70033|start=0|end=16257|audioFormat={00001610-0000-0010-8000-00AA00389B71}|audioRate=44100|muted=false|volume=0.8|fadeIn=0|fadeOut=0|videoFormat={34363248-0000-0010-8000-00AA00389B71}|videoRate=15|videoWidth=256|videoHeight=256"/>
</p:tagLst>
</file>

<file path=ppt/tags/tag82.xml><?xml version="1.0" encoding="utf-8"?>
<p:tagLst xmlns:a="http://schemas.openxmlformats.org/drawingml/2006/main" xmlns:r="http://schemas.openxmlformats.org/officeDocument/2006/relationships" xmlns:p="http://schemas.openxmlformats.org/presentationml/2006/main">
  <p:tag name="ATHENA.MIXSHAPE" val="|streamable=true|audioOnly=true|recordStart=16257|recordEnd=70006|recordLength=70033|start=16257|end=70006|audioFormat={00001610-0000-0010-8000-00AA00389B71}|audioRate=44100|muted=false|volume=0.8|fadeIn=0|fadeOut=0|videoFormat={34363248-0000-0010-8000-00AA00389B71}|videoRate=15|videoWidth=256|videoHeight=256"/>
</p:tagLst>
</file>

<file path=ppt/tags/tag83.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BkAAAAhAAAABwMAAAAAAQAAACAAAAAECUlua0F0b21WMQIAAAAJBAAAAAkFAAAACQYAAAAJBwAAAAkIAAAACQkAAAAJCgAAAAkLAAAACQwAAAAJDQAAAAkOAAAACQ8AAAAJEAAAAAkRAAAACRIAAAAJEwAAAAkUAAAACRUAAAAJFgAAAAkXAAAACRgAAAAJGQAAAAkaAAAACRsAAAAJHAAAAA0HBQQAAAALUGVuU3Ryb2tlVjEEAAAACkF0dHJpYnV0ZXMFVHJhY2UJU3RhcnRUaW1lBFR5cGUEBAAED1BlbkF0dHJpYnV0ZXNWMQIAAAAKSW5rVHJhY2VWMQIAAAAQDEFjdGlvblR5cGVWMQIAAAACAAAACR0AAAAJHgAAALgyAAAAAAAABeH///8MQWN0aW9uVHlwZVYxAQAAAAd2YWx1ZV9fAAgCAAAAAAAAAAEFAAAABAAAAAkgAAAACSEAAAAPNQAAAAAAAAHe////4f///wAAAAABBgAAAAQAAAAJIwAAAAkkAAAA4zUAAAAAAAAB2////+H///8AAAAAAQcAAAAEAAAACSYAAAAJJwAAALY3AAAAAAAAAdj////h////AAAAAAEIAAAABAAAAAkpAAAACSoAAACvOQAAAAAAAAHV////4f///wAAAAABCQAAAAQAAAAJLAAAAAktAAAAXTwAAAAAAAAB0v///+H///8AAAAAAQoAAAAEAAAACS8AAAAJMAAAAI0/AAAAAAAAAc/////h////AAAAAAELAAAABAAAAAkyAAAACTMAAABKQwAAAAAAAAHM////4f///wAAAAABDAAAAAQAAAAJNQAAAAk2AAAALkUAAAAAAAAByf///+H///8AAAAAAQ0AAAAEAAAACTgAAAAJOQAAABdHAAAAAAAAAcb////h////AAAAAAEOAAAABAAAAAk7AAAACTwAAADESQAAAAAAAAHD////4f///wAAAAABDwAAAAQAAAAJPgAAAAk/AAAAZE0AAAAAAAABwP///+H///8AAAAAARAAAAAEAAAACUEAAAAJQgAAAFJOAAAAAAAAAb3////h////AAAAAAERAAAABAAAAAlEAAAACUUAAACqTwAAAAAAAAG6////4f///wAAAAABEgAAAAQAAAAJRwAAAAlIAAAAnVUAAAAAAAABt////+H///8AAAAAARMAAAAEAAAACUoAAAAJSwAAAFNXAAAAAAAAAbT////h////AAAAAAEUAAAABAAAAAlNAAAACU4AAADLWAAAAAAAAAGx////4f///wAAAAABFQAAAAQAAAAJUAAAAAlRAAAADmsAAAAAAAABrv///+H///8AAAAAARYAAAAEAAAACVMAAAAJVAAAABpuAAAAAAAAAav////h////AAAAAAEXAAAABAAAAAlWAAAACVcAAAD7cQAAAAAAAAGo////4f///wAAAAABGAAAAAQAAAAJWQAAAAlaAAAAt3UAAAAAAAABpf///+H///8AAAAAARkAAAAEAAAACVwAAAAJXQAAANOUAAAAAAAAAaL////h////AAAAAAEaAAAABAAAAAlfAAAACWAAAAB6nQAAAAAAAAGf////4f///wAAAAABGwAAAAQAAAAJYgAAAAljAAAAxrIAAAAAAAABnP///+H///8AAAAAARwAAAAEAAAACWUAAAAJZgAAAJe2AAAAAAAAAZn////h////AAAAAAUdAAAAD1BlbkF0dHJpYnV0ZXNWMQoAAAAHX2NvbG9yQQdfY29sb3JSB19jb2xvckcHX2NvbG9yQgpGaXRUb0N1cnZlBkhlaWdodA5JZ25vcmVQcmVzc3VyZQ1Jc0hpZ2hsaWdodGVyBVNoYXBlBVdpZHRoAAAAAAAAAAAEAAICAgIBBgEBDEJydXNoU2hhcGVWMQIAAAAGAgAAAP8AAAAAAAAAAAAACEAAAAWY////DEJydXNoU2hhcGVWMQEAAAAHdmFsdWVfXwAIAgAAAAEAAAAAAAAAAAAIQAUeAAAACklua1RyYWNlVjEDAAAADUxpc3RgMStfaXRlbXMMTGlzdGAxK19zaXplD0xpc3RgMStfdmVyc2lvbgQAABhTaGFyZWQuSW5raW5nLklua1BvaW50W10CAAAACAgCAAAACWkAAABBAAAAQQAAAAEgAAAAHQAAAP8AAAAAAAAAAAAACEAAAAGW////mP///wEAAAAAAAAAAAAIQAEhAAAAHgAAAAlrAAAAEQAAABEAAAABIwAAAB0AAAD/AAAAAAAAAAAAAAhAAAABlP///5j///8BAAAAAAAAAAAACEABJAAAAB4AAAAJbQAAACsAAAArAAAAASYAAAAdAAAA/wAAAAAAAAAAAAAIQAAAAZL///+Y////AQAAAAAAAAAAAAhAAScAAAAeAAAACW8AAAA8AAAAPAAAAAEpAAAAHQAAAP8AAAAAAAAAAAAACEAAAAGQ////mP///wEAAAAAAAAAAAAIQAEqAAAAHgAAAAlxAAAAEgAAABIAAAABLAAAAB0AAAD/AAAAAAAAAAAAAAhAAAABjv///5j///8BAAAAAAAAAAAACEABLQAAAB4AAAAJcwAAAEcAAABHAAAAAS8AAAAdAAAA/wAAAAAAAAAAAAAIQAAAAYz///+Y////AQAAAAAAAAAAAAhAATAAAAAeAAAACXUAAABtAAAAbQAAAAEyAAAAHQAAAP8AAAAAAAAAAAAACEAAAAGK////mP///wEAAAAAAAAAAAAIQAEzAAAAHgAAAAl3AAAAIwAAACMAAAABNQAAAB0AAAD/AAAAAAAAAAAAAAhAAAABiP///5j///8BAAAAAAAAAAAACEABNgAAAB4AAAAJeQAAADUAAAA1AAAAATgAAAAdAAAA/wAAAAAAAAAAAAAIQAAAAYb///+Y////AQAAAAAAAAAAAAhAATkAAAAeAAAACXsAAABOAAAATgAAAAE7AAAAHQAAAP8AAAAAAAAAAAAACEAAAAGE////mP///wEAAAAAAAAAAAAIQAE8AAAAHgAAAAl9AAAAYAAAAGAAAAABPgAAAB0AAAD/AAAAAAAAAAAAAAhAAAABgv///5j///8BAAAAAAAAAAAACEABPwAAAB4AAAAJfwAAABIAAAASAAAAAUEAAAAdAAAA/wAAAAAAAAAAAAAIQAAAAYD///+Y////AQAAAAAAAAAAAAhAAUIAAAAeAAAACYEAAAAlAAAAJQAAAAFEAAAAHQAAAP8AAAAAAAAAAAAACEAAAAF+////mP///wEAAAAAAAAAAAAIQAFFAAAAHgAAAAmDAAAAswAAALMAAAABRwAAAB0AAAD/AAAAAAAAAAAAAAhAAAABfP///5j///8BAAAAAAAAAAAACEABSAAAAB4AAAAJhQAAAAkAAAAJAAAAAUoAAAAdAAAA/wAAAAAAAAAAAAAIQAAAAXr///+Y////AQAAAAAAAAAAAAhAAUsAAAAeAAAACYcAAAAgAAAAIAAAAAFNAAAAHQAAAP8AAAAAAAAAAAAACEAAAAF4////mP///wEAAAAAAAAAAAAIQAFOAAAAHgAAAAmJAAAABwAAAAcAAAABUAAAAB0AAAD/AAAAAAAAAAAAAAhAAAABdv///5j///8BAAAAAAAAAAAACEABUQAAAB4AAAAJiwAAACIAAAAiAAAAAVMAAAAdAAAA/wAAAAAAAAAAAAAIQAAAAXT///+Y////AQAAAAAAAAAAAAhAAVQAAAAeAAAACY0AAAAaAAAAGgAAAAFWAAAAHQAAAP8AAAAAAAAAAAAACEAAAAFy////mP///wEAAAAAAAAAAAAIQAFXAAAAHgAAAAmPAAAAKgAAACoAAAABWQAAAB0AAAD/AAAAAAAAAAAAAAhAAAABcP///5j///8BAAAAAAAAAAAACEABWgAAAB4AAAAJkQAAACMAAAAjAAAAAVwAAAAdAAAA/wAAAAAAAAAAAAAIQAAAAW7///+Y////AQAAAAAAAAAAAAhAAV0AAAAeAAAACZMAAAA9AAAAPQAAAAFfAAAAHQAAAP8AAAAAAAAAAAAACEAAAAFs////mP///wEAAAAAAAAAAAAIQAFgAAAAHgAAAAmVAAAARQAAAEUAAAABYgAAAB0AAAD/AAAAAAAAAAAAAAhAAAABav///5j///8BAAAAAAAAAAAACEABYwAAAB4AAAAJlwAAAD4AAAA+AAAAAWUAAAAdAAAA/wAAAAAAAAAAAAAIQAAAAWj///+Y////AQAAAAAAAAAAAAhAAWYAAAAeAAAACZkAAAAxAAAAMQAAAAdpAAAAAAEAAACAAAAABApJbmtQb2ludFYxAgAAAAmaAAAACZsAAAAJnAAAAAmdAAAACZ4AAAAJnwAAAAmgAAAACaEAAAAJogAAAAmjAAAACaQAAAAJpQAAAAmmAAAACacAAAAJqAAAAAmpAAAACaoAAAAJqwAAAAmsAAAACa0AAAAJrgAAAAmvAAAACbAAAAAJsQAAAAmyAAAACbMAAAAJtAAAAAm1AAAACbYAAAAJtwAAAAm4AAAACbkAAAAJugAAAAm7AAAACbwAAAAJvQAAAAm+AAAACb8AAAAJwAAAAAnBAAAACcIAAAAJwwAAAAnEAAAACcUAAAAJxgAAAAnHAAAACcgAAAAJyQAAAAnKAAAACcsAAAAJzAAAAAnNAAAACc4AAAAJzwAAAAnQAAAACdEAAAAJ0gAAAAnTAAAACdQAAAAJ1QAAAAnWAAAACdcAAAAJ2AAAAAnZAAAACdoAAAANPwdrAAAAAAEAAAAgAAAABApJbmtQb2ludFYxAgAAAAnbAAAACdwAAAAJ3QAAAAneAAAACd8AAAAJ4AAAAAnhAAAACeIAAAAJ4wAAAAnkAAAACeUAAAAJ5gAAAAnnAAAACegAAAAJ6QAAAAnqAAAACesAAAANDwdtAAAAAAEAAABAAAAABApJbmtQb2ludFYxAgAAAAnsAAAACe0AAAAJ7gAAAAnvAAAACfAAAAAJ8QAAAAnyAAAACfMAAAAJ9AAAAAn1AAAACfYAAAAJ9wAAAAn4AAAACfkAAAAJ+gAAAAn7AAAACfwAAAAJ/QAAAAn+AAAACf8AAAAJAAEAAAkBAQAACQIBAAAJAwEAAAkEAQAACQUBAAAJBgEAAAkHAQAACQgBAAAJCQEAAAkKAQAACQsBAAAJDAEAAAkNAQAACQ4BAAAJDwEAAAkQAQAACREBAAAJEgEAAAkTAQAACRQBAAAJFQEAAAkWAQAADRUHbwAAAAABAAAAQAAAAAQKSW5rUG9pbnRWMQIAAAAJFwEAAAkYAQAACRkBAAAJGgEAAAkbAQAACRwBAAAJHQEAAAkeAQAACR8BAAAJIAEAAAkhAQAACSIBAAAJIwEAAAkkAQAACSUBAAAJJgEAAAknAQAACSgBAAAJKQEAAAkqAQAACSsBAAAJLAEAAAktAQAACS4BAAAJLwEAAAkwAQAACTEBAAAJMgEAAAkzAQAACTQBAAAJNQEAAAk2AQAACTcBAAAJOAEAAAk5AQAACToBAAAJOwEAAAk8AQAACT0BAAAJPgEAAAk/AQAACUABAAAJQQEAAAlCAQAACUMBAAAJRAEAAAlFAQAACUYBAAAJRwEAAAlIAQAACUkBAAAJSgEAAAlLAQAACUwBAAAJTQEAAAlOAQAACU8BAAAJUAEAAAlRAQAACVIBAAANBAdxAAAAAAEAAAAgAAAABApJbmtQb2ludFYxAgAAAAlTAQAACVQBAAAJVQEAAAlWAQAACVcBAAAJWAEAAAlZAQAACVoBAAAJWwEAAAlcAQAACV0BAAAJXgEAAAlfAQAACWABAAAJYQEAAAliAQAACWMBAAAJZAEAAA0OB3MAAAAAAQAAAIAAAAAECklua1BvaW50VjECAAAACWUBAAAJZgEAAAlnAQAACWgBAAAJaQEAAAlqAQAACWsBAAAJbAEAAAltAQAACW4BAAAJbwEAAAlwAQAACXEBAAAJcgEAAAlzAQAACXQBAAAJdQEAAAl2AQAACXcBAAAJeAEAAAl5AQAACXoBAAAJewEAAAl8AQAACX0BAAAJfgEAAAl/AQAACYABAAAJgQEAAAmCAQAACYMBAAAJhAEAAAmFAQAACYYBAAAJhwEAAAmIAQAACYkBAAAJigEAAAmLAQAACYwBAAAJjQEAAAmOAQAACY8BAAAJkAEAAAmRAQAACZIBAAAJkwEAAAmUAQAACZUBAAAJlgEAAAmXAQAACZgBAAAJmQEAAAmaAQAACZsBAAAJnAEAAAmdAQAACZ4BAAAJnwEAAAmgAQAACaEBAAAJogEAAAmjAQAACaQBAAAJpQEAAAmmAQAACacBAAAJqAEAAAmpAQAACaoBAAAJqwEAAA05B3UAAAAAAQAAAIAAAAAECklua1BvaW50VjECAAAACawBAAAJrQEAAAmuAQAACa8BAAAJsAEAAAmxAQAACbIBAAAJswEAAAm0AQAACbUBAAAJtgEAAAm3AQAACbgBAAAJuQEAAAm6AQAACbsBAAAJvAEAAAm9AQAACb4BAAAJvwEAAAnAAQAACcEBAAAJwgEAAAnDAQAACcQBAAAJxQEAAAnGAQAACccBAAAJyAEAAAnJAQAACcoBAAAJywEAAAnMAQAACc0BAAAJzgEAAAnPAQAACdABAAAJ0QEAAAnSAQAACdMBAAAJ1AEAAAnVAQAACdYBAAAJ1wEAAAnYAQAACdkBAAAJ2gEAAAnbAQAACdwBAAAJ3QEAAAneAQAACd8BAAAJ4AEAAAnhAQAACeIBAAAJ4wEAAAnkAQAACeUBAAAJ5gEAAAnnAQAACegBAAAJ6QEAAAnqAQAACesBAAAJ7AEAAAntAQAACe4BAAAJ7wEAAAnwAQAACfEBAAAJ8gEAAAnzAQAACfQBAAAJ9QEAAAn2AQAACfcBAAAJ+AEAAAn5AQAACfoBAAAJ+wEAAAn8AQAACf0BAAAJ/gEAAAn/AQAACQACAAAJAQIAAAkCAgAACQMCAAAJBAIAAAkFAgAACQYCAAAJBwIAAAkIAgAACQkCAAAJCgIAAAkLAgAACQwCAAAJDQIAAAkOAgAACQ8CAAAJEAIAAAkRAgAACRICAAAJEwIAAAkUAgAACRUCAAAJFgIAAAkXAgAACRgCAAANEwd3AAAAAAEAAABAAAAABApJbmtQb2ludFYxAgAAAAkZAgAACRoCAAAJGwIAAAkcAgAACR0CAAAJHgIAAAkfAgAACSACAAAJIQIAAAkiAgAACSMCAAAJJAIAAAklAgAACSYCAAAJJwIAAAkoAgAACSkCAAAJKgIAAAkrAgAACSwCAAAJLQIAAAkuAgAACS8CAAAJMAIAAAkxAgAACTICAAAJMwIAAAk0AgAACTUCAAAJNgIAAAk3AgAACTgCAAAJOQIAAAk6AgAACTsCAAANHQd5AAAAAAEAAABAAAAABApJbmtQb2ludFYxAgAAAAk8AgAACT0CAAAJPgIAAAk/AgAACUACAAAJQQIAAAlCAgAACUMCAAAJRAIAAAlFAgAACUYCAAAJRwIAAAlIAgAACUkCAAAJSgIAAAlLAgAACUwCAAAJTQIAAAlOAgAACU8CAAAJUAIAAAlRAgAACVICAAAJUwIAAAlUAgAACVUCAAAJVgIAAAlXAgAACVgCAAAJWQIAAAlaAgAACVsCAAAJXAIAAAldAgAACV4CAAAJXwIAAAlgAgAACWECAAAJYgIAAAljAgAACWQCAAAJZQIAAAlmAgAACWcCAAAJaAIAAAlpAgAACWoCAAAJawIAAAlsAgAACW0CAAAJbgIAAAlvAgAACXACAAANCwd7AAAAAAEAAACAAAAABApJbmtQb2ludFYxAgAAAAlxAgAACXICAAAJcwIAAAl0AgAACXUCAAAJdgIAAAl3AgAACXgCAAAJeQIAAAl6AgAACXsCAAAJfAIAAAl9AgAACX4CAAAJfwIAAAmAAgAACYECAAAJggIAAAmDAgAACYQCAAAJhQIAAAmGAgAACYcCAAAJiAIAAAmJAgAACYoCAAAJiwIAAAmMAgAACY0CAAAJjgIAAAmPAgAACZACAAAJkQIAAAmSAgAACZMCAAAJlAIAAAmVAgAACZYCAAAJlwIAAAmYAgAACZkCAAAJmgIAAAmbAgAACZwCAAAJnQIAAAmeAgAACZ8CAAAJoAIAAAmhAgAACaICAAAJowIAAAmkAgAACaUCAAAJpgIAAAmnAgAACagCAAAJqQIAAAmqAgAACasCAAAJrAIAAAmtAgAACa4CAAAJrwIAAAmwAgAACbECAAAJsgIAAAmzAgAACbQCAAAJtQIAAAm2AgAACbcCAAAJuAIAAAm5AgAACboCAAAJuwIAAAm8AgAACb0CAAAJvgIAAA0yB30AAAAAAQAAAIAAAAAECklua1BvaW50VjECAAAACb8CAAAJwAIAAAnBAgAACcICAAAJwwIAAAnEAgAACcUCAAAJxgIAAAnHAgAACcgCAAAJyQIAAAnKAgAACcsCAAAJzAIAAAnNAgAACc4CAAAJzwIAAAnQAgAACdECAAAJ0gIAAAnTAgAACdQCAAAJ1QIAAAnWAgAACdcCAAAJ2AIAAAnZAgAACdoCAAAJ2wIAAAncAgAACd0CAAAJ3gIAAAnfAgAACeACAAAJ4QIAAAniAgAACeMCAAAJ5AIAAAnlAgAACeYCAAAJ5wIAAAnoAgAACekCAAAJ6gIAAAnrAgAACewCAAAJ7QIAAAnuAgAACe8CAAAJ8AIAAAnxAgAACfICAAAJ8wIAAAn0AgAACfUCAAAJ9gIAAAn3AgAACfgCAAAJ+QIAAAn6AgAACfsCAAAJ/AIAAAn9AgAACf4CAAAJ/wIAAAkAAwAACQEDAAAJAgMAAAkDAwAACQQDAAAJBQMAAAkGAwAACQcDAAAJCAMAAAkJAwAACQoDAAAJCwMAAAkMAwAACQ0DAAAJDgMAAAkPAwAACRADAAAJEQMAAAkSAwAACRMDAAAJFAMAAAkVAwAACRYDAAAJFwMAAAkYAwAACRkDAAAJGgMAAAkbAwAACRwDAAAJHQMAAAkeAwAADSAHfwAAAAABAAAAIAAAAAQKSW5rUG9pbnRWMQIAAAAJHwMAAAkgAwAACSEDAAAJIgMAAAkjAwAACSQDAAAJJQMAAAkmAwAACScDAAAJKAMAAAkpAwAACSoDAAAJKwMAAAksAwAACS0DAAAJLgMAAAkvAwAACTADAAANDgeBAAAAAAEAAABAAAAABApJbmtQb2ludFYxAgAAAAkxAwAACTIDAAAJMwMAAAk0AwAACTUDAAAJNgMAAAk3AwAACTgDAAAJOQMAAAk6AwAACTsDAAAJPAMAAAk9AwAACT4DAAAJPwMAAAlAAwAACUEDAAAJQgMAAAlDAwAACUQDAAAJRQMAAAlGAwAACUcDAAAJSAMAAAlJAwAACUoDAAAJSwMAAAlMAwAACU0DAAAJTgMAAAlPAwAACVADAAAJUQMAAAlSAwAACVMDAAAJVAMAAAlVAwAADRsHgwAAAAABAAAAAAEAAAQKSW5rUG9pbnRWMQIAAAAJVgMAAAlXAwAACVgDAAAJWQMAAAlaAwAACVsDAAAJXAMAAAldAwAACV4DAAAJXwMAAAlgAwAACWEDAAAJYgMAAAljAwAACWQDAAAJZQMAAAlmAwAACWcDAAAJaAMAAAlpAwAACWoDAAAJawMAAAlsAwAACW0DAAAJbgMAAAlvAwAACXADAAAJcQMAAAlyAwAACXMDAAAJdAMAAAl1AwAACXYDAAAJdwMAAAl4AwAACXkDAAAJegMAAAl7AwAACXwDAAAJfQMAAAl+AwAACX8DAAAJgAMAAAmBAwAACYIDAAAJgwMAAAmEAwAACYUDAAAJhgMAAAmHAwAACYgDAAAJiQMAAAmKAwAACYsDAAAJjAMAAAmNAwAACY4DAAAJjwMAAAmQAwAACZEDAAAJkgMAAAmTAwAACZQDAAAJlQMAAAmWAwAACZcDAAAJmAMAAAmZAwAACZoDAAAJmwMAAAmcAwAACZ0DAAAJngMAAAmfAwAACaADAAAJoQMAAAmiAwAACaMDAAAJpAMAAAmlAwAACaYDAAAJpwMAAAmoAwAACakDAAAJqgMAAAmrAwAACawDAAAJrQMAAAmuAwAACa8DAAAJsAMAAAmxAwAACbIDAAAJswMAAAm0AwAACbUDAAAJtgMAAAm3AwAACbgDAAAJuQMAAAm6AwAACbsDAAAJvAMAAAm9AwAACb4DAAAJvwMAAAnAAwAACcEDAAAJwgMAAAnDAwAACcQDAAAJxQMAAAnGAwAACccDAAAJyAMAAAnJAwAACcoDAAAJywMAAAnMAwAACc0DAAAJzgMAAAnPAwAACdADAAAJ0QMAAAnSAwAACdMDAAAJ1AMAAAnVAwAACdYDAAAJ1wMAAAnYAwAACdkDAAAJ2gMAAAnbAwAACdwDAAAJ3QMAAAneAwAACd8DAAAJ4AMAAAnhAwAACeIDAAAJ4wMAAAnkAwAACeUDAAAJ5gMAAAnnAwAACegDAAAJ6QMAAAnqAwAACesDAAAJ7AMAAAntAwAACe4DAAAJ7wMAAAnwAwAACfEDAAAJ8gMAAAnzAwAACfQDAAAJ9QMAAAn2AwAACfcDAAAJ+AMAAAn5AwAACfoDAAAJ+wMAAAn8AwAACf0DAAAJ/gMAAAn/AwAACQAEAAAJAQQAAAkCBAAACQMEAAAJBAQAAAkFBAAACQYEAAAJBwQAAAkIBAAADU0HhQAAAAABAAAAEAAAAAQKSW5rUG9pbnRWMQIAAAAJCQQAAAkKBAAACQsEAAAJDAQAAAkNBAAACQ4EAAAJDwQAAAkQBAAACREEAAANBweHAAAAAAEAAAAgAAAABApJbmtQb2ludFYxAgAAAAkSBAAACRMEAAAJFAQAAAkVBAAACRYEAAAJFwQAAAkYBAAACRkEAAAJGgQAAAkbBAAACRwEAAAJHQQAAAkeBAAACR8EAAAJIAQAAAkhBAAACSIEAAAJIwQAAAkkBAAACSUEAAAJJgQAAAknBAAACSgEAAAJKQQAAAkqBAAACSsEAAAJLAQAAAktBAAACS4EAAAJLwQAAAkwBAAACTEEAAAHiQAAAAABAAAACAAAAAQKSW5rUG9pbnRWMQIAAAAJMgQAAAkzBAAACTQEAAAJNQQAAAk2BAAACTcEAAAJOAQAAAoHiwAAAAABAAAAQAAAAAQKSW5rUG9pbnRWMQIAAAAJOQQAAAk6BAAACTsEAAAJPAQAAAk9BAAACT4EAAAJPwQAAAlABAAACUEEAAAJQgQAAAlDBAAACUQEAAAJRQQAAAlGBAAACUcEAAAJSAQAAAlJBAAACUoEAAAJSwQAAAlMBAAACU0EAAAJTgQAAAlPBAAACVAEAAAJUQQAAAlSBAAACVMEAAAJVAQAAAlVBAAACVYEAAAJVwQAAAlYBAAACVkEAAAJWgQAAA0eB40AAAAAAQAAACAAAAAECklua1BvaW50VjECAAAACVsEAAAJXAQAAAldBAAACV4EAAAJXwQAAAlgBAAACWEEAAAJYgQAAAljBAAACWQEAAAJZQQAAAlmBAAACWcEAAAJaAQAAAlpBAAACWoEAAAJawQAAAlsBAAACW0EAAAJbgQAAAlvBAAACXAEAAAJcQQAAAlyBAAACXMEAAAJdAQAAA0GB48AAAAAAQAAAEAAAAAECklua1BvaW50VjECAAAACXUEAAAJdgQAAAl3BAAACXgEAAAJeQQAAAl6BAAACXsEAAAJfAQAAAl9BAAACX4EAAAJfwQAAAmABAAACYEEAAAJggQAAAmDBAAACYQEAAAJhQQAAAmGBAAACYcEAAAJiAQAAAmJBAAACYoEAAAJiwQAAAmMBAAACY0EAAAJjgQAAAmPBAAACZAEAAAJkQQAAAmSBAAACZMEAAAJlAQAAAmVBAAACZYEAAAJlwQAAAmYBAAACZkEAAAJmgQAAAmbBAAACZwEAAAJnQQAAAmeBAAADRYHkQAAAAABAAAAQAAAAAQKSW5rUG9pbnRWMQIAAAAJnwQAAAmgBAAACaEEAAAJogQAAAmjBAAACaQEAAAJpQQAAAmmBAAACacEAAAJqAQAAAmpBAAACaoEAAAJqwQAAAmsBAAACa0EAAAJrgQAAAmvBAAACbAEAAAJsQQAAAmyBAAACbMEAAAJtAQAAAm1BAAACbYEAAAJtwQAAAm4BAAACbkEAAAJugQAAAm7BAAACbwEAAAJvQQAAAm+BAAACb8EAAAJwAQAAAnBBAAADR0HkwAAAAABAAAAQAAAAAQKSW5rUG9pbnRWMQIAAAAJwgQAAAnDBAAACcQEAAAJxQQAAAnGBAAACccEAAAJyAQAAAnJBAAACcoEAAAJywQAAAnMBAAACc0EAAAJzgQAAAnPBAAACdAEAAAJ0QQAAAnSBAAACdMEAAAJ1AQAAAnVBAAACdYEAAAJ1wQAAAnYBAAACdkEAAAJ2gQAAAnbBAAACdwEAAAJ3QQAAAneBAAACd8EAAAJ4AQAAAnhBAAACeIEAAAJ4wQAAAnkBAAACeUEAAAJ5gQAAAnnBAAACegEAAAJ6QQAAAnqBAAACesEAAAJ7AQAAAntBAAACe4EAAAJ7wQAAAnwBAAACfEEAAAJ8gQAAAnzBAAACfQEAAAJ9QQAAAn2BAAACfcEAAAJ+AQAAAn5BAAACfoEAAAJ+wQAAAn8BAAACf0EAAAJ/gQAAA0DB5UAAAAAAQAAAIAAAAAECklua1BvaW50VjECAAAACf8EAAAJAAUAAAkBBQAACQIFAAAJAwUAAAkEBQAACQUFAAAJBgUAAAkHBQAACQgFAAAJCQUAAAkKBQAACQsFAAAJDAUAAAkNBQAACQ4FAAAJDwUAAAkQBQAACREFAAAJEgUAAAkTBQAACRQFAAAJFQUAAAkWBQAACRcFAAAJGAUAAAkZBQAACRoFAAAJGwUAAAkcBQAACR0FAAAJHgUAAAkfBQAACSAFAAAJIQUAAAkiBQAACSMFAAAJJAUAAAklBQAACSYFAAAJJwUAAAkoBQAACSkFAAAJKgUAAAkrBQAACSwFAAAJLQUAAAkuBQAACS8FAAAJMAUAAAkxBQAACTIFAAAJMwUAAAk0BQAACTUFAAAJNgUAAAk3BQAACTgFAAAJOQUAAAk6BQAACTsFAAAJPAUAAAk9BQAACT4FAAAJPwUAAAlABQAACUEFAAAJQgUAAAlDBQAADTsHlwAAAAABAAAAQAAAAAQKSW5rUG9pbnRWMQIAAAAJRAUAAAlFBQAACUYFAAAJRwUAAAlIBQAACUkFAAAJSgUAAAlLBQAACUwFAAAJTQUAAAlOBQAACU8FAAAJUAUAAAlRBQAACVIFAAAJUwUAAAlUBQAACVUFAAAJVgUAAAlXBQAACVgFAAAJWQUAAAlaBQAACVsFAAAJXAUAAAldBQAACV4FAAAJXwUAAAlgBQAACWEFAAAJYgUAAAljBQAACWQFAAAJZQUAAAlmBQAACWcFAAAJaAUAAAlpBQAACWoFAAAJawUAAAlsBQAACW0FAAAJbgUAAAlvBQAACXAFAAAJcQUAAAlyBQAACXMFAAAJdAUAAAl1BQAACXYFAAAJdwUAAAl4BQAACXkFAAAJegUAAAl7BQAACXwFAAAJfQUAAAl+BQAACX8FAAAJgAUAAAmBBQAADQIHmQAAAAABAAAAQAAAAAQKSW5rUG9pbnRWMQIAAAAJggUAAAmDBQAACYQFAAAJhQUAAAmGBQAACYcFAAAJiAUAAAmJBQAACYoFAAAJiwUAAAmMBQAACY0FAAAJjgUAAAmPBQAACZAFAAAJkQUAAAmSBQAACZMFAAAJlAUAAAmVBQAACZYFAAAJlwUAAAmYBQAACZkFAAAJmgUAAAmbBQAACZwFAAAJnQUAAAmeBQAACZ8FAAAJoAUAAAmhBQAACaIFAAAJowUAAAmkBQAACaUFAAAJpgUAAAmnBQAACagFAAAJqQUAAAmqBQAACasFAAAJrAUAAAmtBQAACa4FAAAJrwUAAAmwBQAACbEFAAAJsgUAAA0PBZoAAAAKSW5rUG9pbnRWMQQAAAABWAFZDlByZXNzdXJlRmFjdG9yCVRpbWVTdGFtcAAAAAAGBgsQAgAAABJVL1LUJ90/yLWvsAystz8AAH4+AAAAAAAAAAABmwAAAJoAAAAqAU8MAjHdP1SAlJdDdbc/AACuPhAAAAAAAAAAAZwAAACaAAAAElUvUtQn3T9UgJSXQ3W3PwCAuD4QAAAAAAAAAAGdAAAAmgAAABJVL1LUJ90/LBk2jwBjtz8AgMA+EAAAAAAAAAABngAAAJoAAAASVS9S1CfdPywZNo8AY7c/AADPPhAAAAAAAAAAAZ8AAACaAAAAElUvUtQn3T8sGTaPAGO3PwAA1D4QAAAAAAAAAAGgAAAAmgAAABJVL1LUJ90/LBk2jwBjtz8AANc+IAAAAAAAAAABoQAAAJoAAADG4zmQ4yrdP3jn8p+Gh7c/AADYPiAAAAAAAAAAAaIAAACaAAAAKgFPDAIx3T/sHA65T763PwCA1j4vAAAAAAAAAAGjAAAAmgAAAJAeZIggN90/4IdE6+EruD8AANY+LwAAAAAAAAABpAAAAJoAAAD4O3kEPz3dP4T2UkfD9Lg/AADVPj8AAAAAAAAAAaUAAACaAAAAYlmOgF1D3T/EAdvEsAa6PwAA1D4/AAAAAAAAAAGmAAAAmgAAABLomL5sRt0/pKncY6phuz8AANU+PwAAAAAAAAABpwAAAJoAAAB8Ba46i0zdPxjuVySwBb0/AIDVPk8AAAAAAAAAAagAAACaAAAALJS4eJpP3T98nQkXSBe/PwAA2T5PAAAAAAAAAAGpAAAAmgAAAJixzfS4Vd0/lg08DbOmwD8AgNo+XgAAAAAAAAABqgAAAJoAAACuXe2u5l7dPwCAIpPjysE/AIDbPl4AAAAAAAAAAasAAACaAAAAGHsCKwVl3T9Ei6oQ0dzCPwAA3D5zAAAAAAAAAAGsAAAAmgAAAICYF6cja90/OMh1fTjKwz8AAN0+cwAAAAAAAAABrQAAAJoAAADmtSwjQnHdPwqe4uFcpcQ/AIDdPoIAAAAAAAAAAa4AAACaAAAAmkQ3YVF03T+yDPE9Pm7FPwCA3D6CAAAAAAAAAAGvAAAAmgAAAE7TQZ9gd90/nuBxDbsbxj8AANw+kgAAAAAAAAABsAAAAJoAAABO00GfYHfdP0bmNcyxpMY/AADdPpIAAAAAAAAAAbEAAACaAAAATtNBn2B33T8qUWz+QxLHPwCA3T6iAAAAAAAAAAGyAAAAmgAAAE7TQZ9gd90/wu3lH1Bbxz8AAOM+ogAAAAAAAAABswAAAJoAAACaRDdhUXTdPw68ojDWf8c/AADmPrEAAAAAAAAAAbQAAACaAAAA5rUsI0Jx3T8OvKIw1n/HPwCA6j6xAAAAAAAAAAG1AAAAmgAAAICYF6cja90/Lrq2my5Sxz8AgOw+sQAAAAAAAAABtgAAAJoAAAAYewIrBWXdP5odPXoiCcc/AIDsPsEAAAAAAAAAAbcAAACaAAAA/s7icNdb3T+ysgZIkJvGPwAA7D7BAAAAAAAAAAG4AAAAmgAAAOQiw7apUt0/Cq1CiZkSxj8AAO4+4AAAAAAAAAABuQAAAJoAAAAS6Ji+bEbdP/pxY7HZUsU/AADvPuAAAAAAAAAAAboAAACaAAAAkB5kiCA33T9wAWnAUFzEPwAA9D7gAAAAAAAAAAG7AAAAmgAAABJVL1LUJ90/vikQx4RTwz8AAPY+4AAAAAAAAAABvAAAAJoAAABAGgValxvdP3oeiEmXQcI/AAD9PvAAAAAAAAAAAb0AAACaAAAAdN/aYVoP3T82EwDMqS/BPwAAAD/wAAAAAAAAAAG+AAAAmgAAAFgzu6csBt0/YtRIypoUwD8AgAM//wAAAAAAAAABvwAAAJoAAACkpLBpHQPdPzySgZlaBb4/AAAFP/8AAAAAAAAAAcAAAACaAAAA8hWmKw4A3T9MGOu/iyq8PwAACj8PAQAAAAAAAAHBAAAAmgAAAPIVpisOAN0/JKIsEAyruj8AQAw/DwEAAAAAAAABwgAAAJoAAACkpLBpHQPdP5DI54GYdLk/AAAOPx8BAAAAAAAAAcMAAACaAAAAEMLF5TsJ3T+cixwVMYe4PwDADj8fAQAAAAAAAAHEAAAAmgAAACZu5Z9pEt0/FIRswZLQtz8AQA4/LgEAAAAAAAABxQAAAJoAAACsNxrWtSHdPwiy14a9ULc/AAAOPy4BAAAAAAAAAcYAAACaAAAA4I9ZShE03T+UfLxt9Bm3PwCADj8+AQAAAAAAAAHHAAAAmgAAAHwFrjqLTN0/uOMadjcstz8AwA4/PgEAAAAAAAAByAAAAJoAAADICQ1pFGjdP8i1r7AMrLc/AEAOP04BAAAAAAAAAckAAACaAAAA0Jx21ayG3T/A8noddJm4PwAADj9OAQAAAAAAAAHKAAAAmgAAAIa+6n9UqN0/KGVho6S9uT8AAA4/TgEAAAAAAAABywAAAJoAAAA+4F4q/MndPzB0wUrhKrs/AAAOP10BAAAAAAAAAcwAAACaAAAAqJDdErPu3T+AUd4CpLy8PwAADj9dAQAAAAAAAAHNAAAAmgAAACzte7WXHN4/lDLT5LWpvj8AAA4/bQEAAAAAAAABzgAAAJoAAADO9TkSqlPePyLYIPTpb8A/AEANP20BAAAAAAAAAc8AAACaAAAAbv73bryK3j9m46hx14HBPwAADT98AQAAAAAAAAHQAAAAmgAAAA4HtsvOwd4/gIfS5oGBwj8AAA4/fAEAAAAAAAAB0QAAAJoAAABG8l6swvLeP54r/FssgcM/AIAOP4wBAAAAAAAAAdIAAACaAAAAzk79Tqcg3z9wAWnAUFzEPwDADT+MAQAAAAAAAAHTAAAAmgAAAJockbN8S98/pqOmoFMuxT8AQA0/nAEAAAAAAAAB1AAAAJoAAAAIzQ+cM3DfP1YStfw098U/AMAJP5wBAAAAAAAAAdUAAACaAAAADGB5CMyO3z/aGWVQ063GPwAACD+rAQAAAAAAAAHWAAAAmgAAAKjVzfhFp98/Lrq2my5Sxz8AAAA/qwEAAAAAAAAB1wAAAJoAAACQvBersLzfPz6MS9YD0sc/AAD5PrsBAAAAAAAAAdgAAACaAAAAEoZM4fzL3z+Sw1KEdDbIPwCA2T67AQAAAAAAAAHZAAAAmgAAAODAdtk52N8/LmDMpYB/yD8AAMw+ywEAAAAAAAAB2gAAAJoAAACUT4EXSdvfP+b6WTLlmsg/AIDEPssBAAAAAAAAAdsAAACaAAAATtNBn2B33T/KsBqz6G3GPwCAnz4AAAAAAAAAAAHcAAAAmgAAACyUuHiaT90/XuRJNwp3xj8AgNo+EAAAAAAAAAAB3QAAAJoAAABiWY6AXUPdP/IXebsrgMY/AADoPhAAAAAAAAAAAd4AAACaAAAASK1uxi863T+GS6g/TYnGPwCA8T4QAAAAAAAAAAHfAAAAmgAAAEitbsYvOt0/hkuoP02Jxj8AwAM/EAAAAAAAAAAB4AAAAJoAAACuyoNCTkDdP4ZLqD9NicY/AMAHPxAAAAAAAAAAAeEAAACaAAAAxnaj/HtJ3T/yF3m7K4DGPwAACj8fAAAAAAAAAAHiAAAAmgAAAK5d7a7mXt0/yrAas+htxj8AwAk/HwAAAAAAAAAB4wAAAJoAAAAAYkzdb3rdP37iXaJiScY/AEAJPygAAAAAAAAAAeQAAACaAAAABPW1SQiZ3T8KrUKJmRLGPwDABj8oAAAAAAAAAAHlAAAAmgAAAAiIH7agt90/dhDJZ43JxT8AwAU/KAAAAAAAAAAB5gAAAJoAAAC+qZNgSNndP7IM8T0+bsU/AAD+PjgAAAAAAAAAAecAAACaAAAA3Ogchw4B3j9a1emPzQnFPwAA+D44AAAAAAAAAAHoAAAAmgAAAGRFuynzLt4/4jaE2RmTxD8AAME+RwAAAAAAAAAB6QAAAJoAAACcMGQK51/eP0IxwBojCsQ/AICoPkcAAAAAAAAAAeoAAACaAAAAiKoXKeqT3j8M+MzXCnjDPwCAmj52AAAAAAAAAAHrAAAAmgAAAA4HtsvOwd4/avIIGRTvwj8AAJY+dgAAAAAAAAAB7AAAAJoAAAC0BKES2njgP5yafLxt9Lk/AACmPgAAAAAAAAAAAe0AAACaAAAAAXaW1Mp14D90Mx60KuK5PwCA4z4QAAAAAAAAAAHuAAAAmgAAAKcukTVDdOA/dDMetCriuT8AgPE+EAAAAAAAAAAB7wAAAJoAAADzn4b3M3HgP1DMv6vnz7k/AID7PhAAAAAAAAAAAfAAAACaAAAAmViBWKxv4D9QzL+r58+5PwCABz8fAAAAAAAAAAHxAAAAmgAAAObJdhqdbOA/UMy/q+fPuT8AAAs/HwAAAAAAAAAB8gAAAJoAAADZ82Y9BmjgP3QzHrQq4rk/AAALPy8AAAAAAAAAAfMAAACaAAAAGI9MImBg4D/oaDnN8xi6PwDACj8vAAAAAAAAAAH0AAAAmgAAAP3iLGgyV+A/qGwR90J0uj8AAAM/PgAAAAAAAAAB9QAAAJoAAACI7wcPfUzgP7w+pjEY9Lo/AAD/Pj4AAAAAAAAAAfYAAACaAAAAurTdFkBA4D+kqdxjqmG7PwAA+D5OAAAAAAAAAAH3AAAAmgAAAOt5sx4DNOA/2OLPpsLzuz8AAPU+TgAAAAAAAAAB+AAAAJoAAAB4ho7FTSngP+S0ZOGXc7w/AAD0Pk4AAAAAAAAAAfkAAACaAAAAXtpuCyAg4D/0hvkbbfO8PwAA9D5eAAAAAAAAAAH6AAAAmgAAAJt1VPB5GOA/4PEvTv9gvT8AAPQ+XgAAAAAAAAAB+wAAAJoAAAA0WD90WxLgP6D1B3hOvL0/AAD0Pm0AAAAAAAAAAfwAAACaAAAAgck0NkwP4D9g+d+hnRe+PwAA9T5tAAAAAAAAAAH9AAAAmgAAACeCL5fEDeA//JVZw6lgvj8AgPU+fQAAAAAAAAAB/gAAAJoAAACByTQ2TA/gP5Qy0+S1qb4/AIDyPo0AAAAAAAAAAf8AAACaAAAA6OZJsmoV4D8IaO79fuC+PwAA8T6NAAAAAAAAAAEAAQAAmgAAALYhdKqnIeA/MM9MBsLyvj8AAPA+jQAAAAAAAAABAQEAAJoAAAA566jg8zDgP1Q2qw4FBb8/AADwPo0AAAAAAAAAAQIBAACaAAAAFPzitcdB4D98nQkXSBe/PwAA8D6cAAAAAAAAAAEDAQAAmgAAAKObJ8mqVeA/fJ0JF0gXvz8AAPA+rAAAAAAAAAABBAEAAJoAAADZ82Y9BmjgP6AEaB+LKb8/AADwPqwAAAAAAAAAAQUBAACaAAAAZ5OrUOl74D/w0iQwEU6/PwAA8D6sAAAAAAAAAAEGAQAAmgAAAJ3r6sREjuA/PKHhQJdyvz8AgO4+uwAAAAAAAAABBwEAAJoAAAB4/CSaGJ/gP7DW/Flgqb8/AADuPrsAAAAAAAAAAQgBAACaAAAA+cVZ0GSu4D8kDBhzKeC/PwCA6z7LAAAAAAAAAAEJAQAAmgAAAMcAhMihuuA/9Ad4TrwdwD8AgOo+ywAAAAAAAAABCgEAAJoAAADjrKOCz8PgP2g9k2eFVMA/AIDlPtsAAAAAAAAAAQsBAACaAAAApBG+nXXL4D9upt0EcJTAPwCA4z7bAAAAAAAAAAEMAQAAmgAAALHnzXoM0OA/nHaGqp3mwD8AAOE+6gAAAAAAAAABDQEAAJoAAAALL9MZlNHgP/KtjVgOS8E/AADgPuoAAAAAAAAAAQ4BAACaAAAAsefNegzQ4D/aGMSKoLjBPwAA4T76AAAAAAAAAAEPAQAAmgAAAKQRvp11y+A/VLcpQVQvwj8AgOE++gAAAAAAAAABEAEAAJoAAAA99KghV8XgP9JVj/cHpsI/AADlPgoBAAAAAAAAAREBAACaAAAAxwCEyKG64D9K9PStuxzDPwCA5j4KAQAAAAAAAAESAQAAmgAAAFMNX2/sr+A/DPjM1wp4wz8AAOQ+KQEAAAAAAAABEwEAAJoAAADfGToWN6XgP8z7pAFa08M/AADjPikBAAAAAAAAARQBAACaAAAAt5cKf3KX4D9omB4jZhzEPwAA1T4pAQAAAAAAAAEVAQAAmgAAAI8V2+etieA/SpoKuA1KxD8AgM4+SAEAAAAAAAABFgEAAJoAAABnk6tQ6XvgP3ABacBQXMQ/AADLPkgBAAAAAAAAARcBAACaAAAA8PhJNDE+4T/wDa4RE1G2PwCAqz4AAAAAAAAAAAEYAQAAmgAAALNdZE/XReE/YEPJKtyHtj8AAOs+EAAAAAAAAAABGQEAAJoAAACzXWRP10XhPyBHoVQr47Y/AAD5PhAAAAAAAAAAARoBAACaAAAAvjN0LG5K4T/sHA65T763PwCAAT8QAAAAAAAAAAEbAQAAmgAAAHTCfmp9TeE/LFYB/GdQuD8AgAk/EAAAAAAAAAABHAEAAJoAAACBmI5HFFLhP/QrbmCMK7k/AAAMPxAAAAAAAAAAAR0BAACaAAAAjm6eJKtW4T84N/bdeT26PwAADj8fAAAAAAAAAAEeAQAAmgAAAPWLs6DJXOE/zBA7bO1zuz8AwA4/HwAAAAAAAAABHwEAAJoAAABcqcgc6GLhP1jqf/pgqrw/AIAKPy8AAAAAAAAAASABAACaAAAAd1Xo1hVs4T8UKyORF/O9PwCACD8vAAAAAAAAAAEhAQAAmgAAAIMr+LOscOE/yGvGJ847vz8AAP8+LwAAAAAAAAABIgEAAJoAAAA4ugLyu3PhP9QJZONjS8A/AID3Pj8AAAAAAAAAASMBAACaAAAAkQEIkUN14T/C3eSy4PjAPwAA8z5OAAAAAAAAAAEkAQAAmgAAAJEBCJFDdeE/+hbY9fiKwT8AAPI+TgAAAAAAAAABJQEAAJoAAAA4ugLyu3PhP5ocnLTvE8I/AID5Pk4AAAAAAAAAASYBAACaAAAAgyv4s6xw4T+Ah9LmgYHCPwAA/T5eAAAAAAAAAAEnAQAAmgAAANCc7XWdbeE/2L7ZlPLlwj8AAAU/XgAAAAAAAAABKAEAAJoAAAAdDuM3jmrhP94nJDLdJcM/AAAIP14AAAAAAAAAASkBAACaAAAAan/Y+X5n4T++KRDHhFPDPwCACj9tAAAAAAAAAAEqAQAAmgAAAFypyBzoYuE/5JBuz8dlwz8AgAs/bQAAAAAAAAABKwEAAJoAAACoGr7e2F/hP74pEMeEU8M/AEAMP20AAAAAAAAAASwBAACaAAAAm0SuAUJb4T9K9PStuxzDPwDADD99AAAAAAAAAAEtAQAAmgAAAOe1o8MyWOE/ZIm+eymvwj8AQAs/jQAAAAAAAAABLgEAAJoAAAA0J5mFI1XhP8CD+rwyJsI/AIAKP40AAAAAAAAAAS8BAACaAAAAgZiORxRS4T9m46hx14HBPwAACT+cAAAAAAAAAAEwAQAAmgAAAM0JhAkFT+E/vHSaFfa4wD8AQAg/nAAAAAAAAAABMQEAAJoAAAAZe3nL9UvhP4hvnlEdl78/AIAIP6wAAAAAAAAAATIBAACaAAAAvjN0LG5K4T8IWY5WQnO9PwDACD+sAAAAAAAAAAEzAQAAmgAAAGbsbo3mSOE/gEJ+W2dPuz8AgAs/vAAAAAAAAAABNAEAAJoAAABm7G6N5kjhP5DI54GYdLk/AAANP7wAAAAAAAAAATUBAACaAAAAZuxujeZI4T/sHA65T763PwCAET/LAAAAAAAAAAE2AQAAmgAAAL4zdCxuSuE/yKZPCdA+tj8AgBM/ywAAAAAAAAABNwEAAJoAAAB0wn5qfU3hP+T+TWrW47Q/AMAXP9sAAAAAAAAAATgBAACaAAAAgZiORxRS4T+AjGfkpb+zPwDAGT/bAAAAAAAAAAE5AQAAmgAAAI5uniSrVuE/jE+cdz7Ssj8AgBo/2wAAAAAAAAABOgEAAJoAAAD1i7OgyVzhPwRI7COgG7I/AAAbP/oAAAAAAAAAATsBAACaAAAAXKnIHOhi4T8c3bXxDa6xPwBAGj/6AAAAAAAAAAE8AQAAmgAAAHdV6NYVbOE/0A754IeJsT8AABo/+gAAAAAAAAABPQEAAJoAAAA4ugLyu3PhP/h1V+nKm7E/AIAaP/oAAAAAAAAAAT4BAACaAAAAUmYirOl84T+4eS8TGvexPwDAGj8KAQAAAAAAAAE/AQAAmgAAAMZZRwWfh+E/6LIiVjKJsj8AwBo/CgEAAAAAAAABQAEAAJoAAACUlHH925PhP5ghMbITUrM/AAAbPykBAAAAAAAAAUEBAACaAAAAYs+b9Rig4T/YLLkvAWS0PwAAGz8pAQAAAAAAAAFCAQAAmgAAAIxRy4zdreE/vNS6zvq+tT8AABs/OQEAAAAAAAABQwEAAJoAAAAMGwDDKb3hP+BKeX56Prc/AAAbPzkBAAAAAAAAAUQBAACaAAAAQnM/N4XP4T/oWdklt6u4PwAAGz85AQAAAAAAAAFFAQAAmgAAAHjLfqvg4eE/xAHbxLAGuj8AABs/OQEAAAAAAAABRgEAAJoAAAAGa8O+w/XhP6Sp3GOqYbs/AAAbP0gBAAAAAAAAAUcBAACaAAAAPMMCMx8I4j8MHMPp2oW8PwBAGj9IAQAAAAAAAAFIAQAAmgAAAHEbQqd6GuI/fI6pbwuqvT8AABo/WAEAAAAAAAABSQEAAJoAAABOLHx8TiviP5Qy0+S1qb4/AMAYP1gBAAAAAAAAAUoBAACaAAAAz/Wwspo64j+w1vxZYKm/PwBAGD9nAQAAAAAAAAFLAQAAmgAAAJ0w26rXRuI/QtY0X0JCwD8AABM/ZwEAAAAAAAABTAEAAJoAAAASJAAEjVHiP5YNPA2zpsA/AMAQP3cBAAAAAAAAAU0BAACaAAAALNAfvrpa4j9WERQ3AgLBPwCABT93AQAAAAAAAAFOAQAAmgAAAO00OtlgYuI/8q2NWA5LwT8AgAA/hwEAAAAAAAABTwEAAJoAAAD6Ckq292biP2bjqHHXgcE/AIDbPocBAAAAAAAAAVABAACaAAAAVFJPVX9o4j+0sWWCXabBPwCAyz6WAQAAAAAAAAFRAQAAmgAAAPoKSrb3ZuI/2hjEiqC4wT8AgMI+lgEAAAAAAAABUgEAAJoAAACT7TQ62WDiP9oYxIqguME/AADAPpYBAAAAAAAAAVMBAACaAAAAgZiORxRS4T/8cMLrpl3APwAAgz4AAAAAAAAAAAFUAQAAmgAAAJixRJWpPOE/Itgg9OlvwD8AgLM+HwAAAAAAAAABVQEAAJoAAADXTCp6AzXhP7YLUHgLecA/AIC+Ph8AAAAAAAAAAVYBAACaAAAAFegPX10t4T9IP3/8LILAPwAAxj4fAAAAAAAAAAFXAQAAmgAAAGNZBSFOKuE/3HKugE6LwD8AAOE+HwAAAAAAAAABWAEAAJoAAAAIEgCCxijhP26m3QRwlMA/AIDrPh8AAAAAAAAAAVkBAACaAAAArsr64j4n4T9upt0EcJTAPwAA9j4fAAAAAAAAAAFaAQAAmgAAAGNZBSFOKuE/3HKugE6LwD8AgP0+PgAAAAAAAAABWwEAAJoAAAAivh889DHhP7YLUHgLecA/AAAAPz4AAAAAAAAAAVwBAACaAAAA8PhJNDE+4T9oPZNnhVTAPwCAAz8+AAAAAAAAAAFdAQAAmgAAAM0JhAkFT+E/iDun0t0mwD8AAAU/PgAAAAAAAAABXgEAAJoAAAACYsN9YGHhPyQMGHMp4L8/AMAFP04AAAAAAAAAAV8BAACaAAAARZASz1J44T/Ia8Ynzju/PwAABj9OAAAAAAAAAAFgAQAAmgAAAIe+YSBFj+E/cMt03HKXvj8AAAE/XQAAAAAAAAABYQEAAJoAAADXwsBOzqrhP6D1B3hOvL0/AID9Pl0AAAAAAAAAAWIBAACaAAAA3FUqu2bJ4T+kuDwL5868PwAAhD5tAAAAAAAAAAFjAQAAmgAAAOy+owSW7OE/jBQTljzPuz8AABo+bQAAAAAAAAABZAEAAJoAAACVCgjSpgniP5jXRynV4bo/AAC2PZwAAAAAAAAAAWUBAACaAAAAQy7G8eL94z9kCEBJ2oS/PwAAqT4AAAAAAAAAAAFmAQAAmgAAAHXzm/ml8eM/iG+eUR2Xvz8AgOc+EAAAAAAAAAABZwEAAJoAAAAbrJZaHvDjP2QIQEnahL8/AAD1PhAAAAAAAAAAAWgBAACaAAAAwWSRu5bu4z9kCEBJ2oS/PwAA/z4QAAAAAAAAAAFpAQAAmgAAAMFkkbuW7uM/ZAhASdqEvz8AwAA/EAAAAAAAAAABagEAAJoAAAB185v5pfHjP2QIQEnahL8/AEAAPxAAAAAAAAAAAWsBAACaAAAA3BCxdcT34z88oeFAl3K/PwAA9z4QAAAAAAAAAAFsAQAAmgAAAFEE1s55AuQ/8NIkMBFOvz8AAPM+HwAAAAAAAAABbQEAAJoAAAB4hgVmPhDkP3ydCRdIF78/AIDuPh8AAAAAAAAAAW4BAACaAAAAU5c/OxIh5D+UMtPktam+PwCA7D4vAAAAAAAAAAFvAQAAmgAAAInvfq9tM+Q/1C77umZOvj8AAOw+LwAAAAAAAAABcAEAAJoAAADNHc4AYErkP8hcZoCRzr0/AADsPi8AAAAAAAAAAXEBAACaAAAAaZMi8dli5D+MI3M9eTy9PwCA8T4/AAAAAAAAAAFyAQAAmgAAAGwmjF1ygeQ/NIMh8h2YvD8AAPQ+PwAAAAAAAAABcwEAAJoAAAB8jwWnoaTkP7B7cZ5/4bs/AID2Pk4AAAAAAAAAAXQBAACaAAAA5z+Ej1jJ5D8MDWNCnhi7PwCA9z5OAAAAAAAAAAF1AQAAmgAAAPmo/diH7OQ/XJ5U5rxPuj8AAPk+XgAAAAAAAAABdgEAAJoAAAC9oIFgxhLlP5DI54GYdLk/AID5Pm4AAAAAAAAAAXcBAACaAAAAg5gF6AQ55T+cixwVMYe4PwCA+T5uAAAAAAAAAAF4AQAAmgAAAPoelK1SYuU/yLWvsAystz8AAPo+bgAAAAAAAAABeQEAAJoAAAAXXh3UGIrlP/jfQkzo0LY/AAD7Pn0AAAAAAAAAAXoBAACaAAAAKMeWHUit5T9UcTTwBgi2PwCA+z59AAAAAAAAAAF7AQAAmgAAAIehBSlozeU/1GmEnGhRtT8AgPo+jQAAAAAAAAABfAEAAJoAAAB7Xl+4aeflP0xi1EjKmrQ/AAD6Po0AAAAAAAAAAX0BAACaAAAAZUWpatT85T/0wYL9bvazPwAA/D6cAAAAAAAAAAF+AQAAmgAAAOcO3qAgDOY/wIiPulZksz8AAP0+nAAAAAAAAAABfwEAAJoAAAAPkQ045RnmP4xPnHc+0rI/AIAAP5wAAAAAAAAAAYABAACaAAAA0fUnU4sh5j90fQc9aVKyPwBAAT+sAAAAAAAAAAGBAQAAmgAAADUTPc+pJ+Y/kBLRCtfksT8AgAU/rAAAAAAAAAABggEAAJoAAAA1Ez3PqSfmP6ynmthEd7E/AIAHP7wAAAAAAAAAAYMBAACaAAAAg4QykZok5j/EPGSmsgmxPwAACT+8AAAAAAAAAAGEAQAAmgAAAGfYEtdsG+Y/BDmMfGOusD8AwAk/ywAAAAAAAAABhQEAAJoAAAA/VuM/qA3mP2icEltXZbA/AMAIP8sAAAAAAAAAAYYBAACaAAAADf6jy0z75T/4ZvdBji6wPwBACD/bAAAAAAAAAAGHAQAAmgAAACMXWhni5eU/+GK4UYrvrz8AAAg/2wAAAAAAAAABiAEAAJoAAAA6MBBnd9DlP6iU+0AEy68/AAAIP/oAAAAAAAAAAYkBAACaAAAAUEnGtAy75T9gxj4wfqavPwCACT/6AAAAAAAAAAGKAQAAmgAAABvxhkCxqOU/qJT7QATLrz8AQAo/+gAAAAAAAAABiwEAAJoAAADmmEfMVZblP/hiuFGK768/AEALP/oAAAAAAAAAAYwBAACaAAAAvhYYNZGI5T/Q/5g5SxywPwDACz8KAQAAAAAAAAGNAQAAmgAAAPDb7TxUfOU/+Gb3QY4usD8AgAw/CgEAAAAAAAABjgEAAJoAAAAvd9MhrnTlPxzOVUrRQLA/AMAMPycBAAAAAAAAAY8BAACaAAAAyFm+pY9u5T9ENbRSFFOwPwDADD8nAQAAAAAAAAGQAQAAmgAAAG4SuQYIbeU/RDW0UhRTsD8AQAw/JwEAAAAAAAABkQEAAJoAAAAiocNEF3DlP2icEltXZbA/AAAMP0cBAAAAAAAAAZIBAACaAAAA4wXeX7135T9onBJbV2WwPwCADD9HAQAAAAAAAAGTAQAAmgAAAAuIDfeBheU/RDW0UhRTsD8AwAw/VgEAAAAAAAABlAEAAJoAAACaJ1IKZZnlP/hm90GOLrA/AMAMP1YBAAAAAAAAAZUBAACaAAAANp2m+t6x5T/4YrhRiu+vPwAADT9mAQAAAAAAAAGWAQAAmgAAAN/oCsjvzuU/EPiBH/iBrz8AAA0/ZgEAAAAAAAABlwEAAJoAAADVpWRX8ejlP3hbCP7rOK8/AAANP3YBAAAAAAAAAZgBAACaAAAAy2K+5vIC5j/gvo7c3++uPwCADT92AQAAAAAAAAGZAQAAmgAAAGfYEtdsG+Y/QCIVu9Omrj8AwA0/hQEAAAAAAAABmgEAAJoAAABflWxmbjXmP/hTWKpNgq4/AEANP4UBAAAAAAAAAZsBAACaAAAA+wrBVuhN5j/4U1iqTYKuPwAADT+VAQAAAAAAAAGcAQAAmgAAAD05EKjaZOY/QCIVu9Omrj8AgAw/lQEAAAAAAAABnQEAAJoAAADN2FS7vXjmPyiNS+1lFK8/AAAMP5UBAAAAAAAAAZ4BAACaAAAAp+mOkJGJ5j+olPtABMuvPwAADT+kAQAAAAAAAAGfAQAAmgAAANFrvidWl+Y/kANxY5p3sD8AgA0/pAEAAAAAAAABoAEAAJoAAACfpugfk6PmP+yjwq71G7E/AAARP8QBAAAAAAAAAaEBAACaAAAAB8T9m7Gp5j+4eS8TGvexPwDAEj/EAQAAAAAAAAGiAQAAmgAAALlSCNrArOY/AIW3kAcJsz8AwBU/xAEAAAAAAAABowEAAJoAAABfCwM7OavmP/yTFzhEdrQ/AAAXP8QBAAAAAAAAAaQBAACaAAAArXz4/Cmo5j982JL4SRq2PwBAGD/TAQAAAAAAAAGlAQAAmgAAAJ+m6B+To+Y/7BwOuU++tz8AwBg/0wEAAAAAAAABpgEAAJoAAACR0NhC/J7mPxyTzGjPPbk/AEASP+MBAAAAAAAAAacBAACaAAAA0Wu+J1aX5j/4Os4HyZi6PwBADz/jAQAAAAAAAAGoAQAAmgAAAMOVrkq/kuY/ZK20jfm8uz8AAO0+8wEAAAAAAAABqQEAAJoAAAARB6QMsI/mP4BR3gKkvLw/AIDWPvMBAAAAAAAAAaoBAACaAAAAtb+ebSiO5j9UJ0tnyJe9PwAAyj4CAgAAAAAAAAGrAQAAmgAAALW/nm0ojuY/rMecsiM8vj8AAMY+AgIAAAAAAAABrAEAAJoAAAAJ9Ror2k3pP6CiZCxQhqI/AADIPgAAAAAAAAAAAa0BAACaAAAA4XLrkxVA6T9oaXHpN/ShPwAACT8PAAAAAAAAAAGuAQAAmgAAAIcr5vSNPuk/0Mz3xyuroT8AQBE/DwAAAAAAAAABrwEAAJoAAAAt5OBVBj3pP1jFR3SN9KA/AEAXPw8AAAAAAAAAAbABAACaAAAA05zbtn476T/AKM5SgaugPwBAGD8PAAAAAAAAAAGxAQAAmgAAAB8O0XhvOOk/iO/aD2kZoD8AgBc/HwAAAAAAAAABsgEAAJoAAADFxsvZ5zbpP7CWYjV9M54/AAAQPx8AAAAAAAAAAbMBAACaAAAAEzjBm9gz6T/gsZUpHOubPwCADD8vAAAAAAAAAAG0AQAAmgAAAF+ptl3JMOk/kDBP/K5ZmT8AQAY/LwAAAAAAAAABtQEAAJoAAABP06aAMizpP6BLgvBNEZc/AIADPz4AAAAAAAAAAbYBAACaAAAA67WRBBQm6T/gZrXk7MiUPwDAAD8+AAAAAAAAAAG3AQAAmgAAAClRd+ltHuk/QLvbG6QSkz8AAP8+PgAAAAAAAAABuAEAAJoAAABn7FzOxxbpP9BI9ZVz7pE/AMABP04AAAAAAAAAAbkBAACaAAAAT0A9FJoN6T/QSPWVc+6RPwAAAz9OAAAAAAAAAAG6AQAAmgAAANlMGLvkAuk/sB5i+pfJkj8AwAQ/XQAAAAAAAAABuwEAAJoAAABlWfNhL/joP0DKO8Pgf5Q/AIAFP10AAAAAAAAAAbwBAACaAAAAlx7JafLr6D9A6PsRWlqXPwDABD9tAAAAAAAAAAG9AQAAmgAAAHtyqa/E4ug/UBUcCBCimz8AQAQ/bQAAAAAAAAABvgEAAJoAAABhxon1ltnoP8AozlKBq6A/AEAAP30AAAAAAAAAAb8BAACaAAAA+ah0eXjT6D84Tj71mDykPwCA/D59AAAAAAAAAAHAAQAAmgAAAPmodHl40+g/gKXxhiqppz8AgO4+fQAAAAAAAAABwQEAAJoAAACtN3+3h9boPyhgK/evzKo/AADoPowAAAAAAAAAAcIBAACaAAAAFVWUM6bc6D94TKhWr8utPwAA2j6MAAAAAAAAAAHDAQAAmgAAAIlIuYxb5+g/0P+YOUscsD8AANQ+rAAAAAAAAAABxAEAAJoAAAD9O97lEPLoP+yjwq71G7E/AIDNPqwAAAAAAAAAAcUBAACaAAAAgQUTHF0B6T9sq3IClNKxPwAAyz6sAAAAAAAAAAHGAQAAmgAAALNdUpC4E+k/UBapNCZAsj8AgM4+rAAAAAAAAAABxwEAAJoAAAD3i6HhqirpP8BLxE3vdrI/AADQPrsAAAAAAAAAAcgBAACaAAAAodcFr7tH6T+c5GVFrGSyPwCA1D67AAAAAAAAAAHJAQAAmgAAAPHbZN1EY+k/4OCNG10Jsj8AgNY+ywAAAAAAAAABygEAAJoAAACbJ8mqVYDpP1zZ3ce+UrE/AIDWPssAAAAAAAAAAcsBAACaAAAARXMteGad6T/4ZvdBji6wPwAA1j7aAAAAAAAAAAHMAQAAmgAAADswhwdot+k/4K8uNaOCrT8AgNE+2gAAAAAAAAABzQEAAJoAAADXpdv34c/pP9iRbuYpqKo/AIDPPuoAAAAAAAAAAc4BAACaAAAAG9QqSdTm6T+ApfGGKqmnPwAAzj7qAAAAAAAAAAHPAQAAmgAAAKlzb1y3+uk/ILl0JyuqpD8AAM4++gAAAAAAAAAB0AEAAJoAAACFhKkxiwvqPyCbtNixz6E/AIDXPvoAAAAAAAAAAdEBAACaAAAArQbZyE8Z6j+AbM+ZoQ6fPwAA3D4JAQAAAAAAAAHSAQAAmgAAACH6/SEFJOo/INwoxfcPmz8AAPQ+CQEAAAAAAAAB0wEAAJoAAADhXhg9qyvqPyC+aHZ+NZg/AAD+PhkBAAAAAAAAAdQBAACaAAAASXwtuckx6j/QdRWMKTaWPwAABz8ZAQAAAAAAAAHVAQAAmgAAAFdSPZZgNuo/EKCoJwVblT8AAAo/KQEAAAAAAAAB1gEAAJoAAAAL4UfUbznqP7A8IkkRpJU/AIALPykBAAAAAAAAAdcBAACaAAAAvW9SEn886j+gS4LwTRGXPwAADD8pAQAAAAAAAAHYAQAAmgAAABe3V7EGPuo/kDBP/K5ZmT8AwAo/OAEAAAAAAAAB2QEAAJoAAADLRWLvFUHqP1AkfK9MD50/AEAKP0gBAAAAAAAAAdoBAACaAAAAf9RsLSVE6j9YxUd0jfSgPwAACj9IAQAAAAAAAAHbAQAAmgAAAIuqfAq8SOo/8H+B5BIYpD8AAAo/SAEAAAAAAAAB3AEAAJoAAADzx5GG2k7qPwCeQTOM8qY/AMAIP1cBAAAAAAAAAd0BAACaAAAAsyysoYBW6j+w7URxf6ipPwBACD9XAQAAAAAAAAHeAQAAmgAAAHWRxrwmXuo/kNIRfeDwqz8AwAU/dwEAAAAAAAAB3wEAAJoAAAA19uDXzGXqPxDpIXi7FK4/AMAEP3cBAAAAAAAAAeABAACaAAAA91r78nJt6j+olPtABMuvPwDABD93AQAAAAAAAAHhAQAAmgAAALe/FQ4Zdeo/uGrPa92JsD8AwAQ/hgEAAAAAAAAB4gEAAJoAAAAf3SqKN3vqP8Q8ZKayCbE/AMAEP4YBAAAAAAAAAeMBAACaAAAAK7M6Z85/6j+sp5rYRHexPwAABT+GAQAAAAAAAAHkAQAAmgAAADmJSkRlhOo/+HVX6cqbsT8AAAY/pgEAAAAAAAAB5QEAAJoAAACT0E/j7IXqP9AO+eCHibE/AAALP6YBAAAAAAAAAeYBAACaAAAAOYlKRGWE6j+EQDzQAWWxPwBADT+mAQAAAAAAAAHnAQAAmgAAACuzOmfOf+o/nNUFnm/3sD8AQBE/pgEAAAAAAAAB6AEAAJoAAABrTiBMKHjqP0Q1tFIUU7A/AAATP7UBAAAAAAAAAekBAACaAAAA91r78nJt6j+Q8NHLWcuuPwCAFj/FAQAAAAAAAAHqAQAAmgAAACkg0fo1Yeo/wAsFwPiCrD8AABg/xQEAAAAAAAAB6wEAAJoAAAABnqFjcVPqP0iKvpKL8ak/AMAZP9QBAAAAAAAAAewBAACaAAAAM2N3azRH6j8w1zR2pISnPwCAGj/UAQAAAAAAAAHtAQAAmgAAAL1vUhJ/POo/sMAke8lgpT8AAB0/5AEAAAAAAAAB7gEAAJoAAAD7Cjj32DTqPyCqFIDuPKM/AAAeP+QBAAAAAAAAAe8BAACaAAAAl+0ie7ou6j84MH6mH2KhPwDAHz/0AQAAAAAAAAHwAQAAmgAAAOFeGD2rK+o/IAlJu61Xnz8AgCA/9AEAAAAAAAAB8QEAAJoAAADhXhg9qyvqP+CxlSkc65s/AAAdP/QBAAAAAAAAAfIBAACaAAAAl+0ie7ou6j9Q91u5lseYPwBAGz8HAgAAAAAAAAHzAQAAmgAAAFdSPZZgNuo/sDwiSRGklT8AgBI/BwIAAAAAAAAB9AEAAJoAAADLRWLvFUHqP7AeYvqXyZI/AMAOPxcCAAAAAAAAAfUBAACaAAAA88eRhtpO6j8wnRvNKjiQPwCABj8XAgAAAAAAAAH2AQAAmgAAAHWRxrwmXuo/AKqQxatxjD8AAAM/NgIAAAAAAAAB9wEAAJoAAAD3Wvvycm3qP+CL0HYyl4k/AAD5PjYCAAAAAAAAAfgBAACaAAAAdyQwKb986j+AGerwAXOIPwCA8z42AgAAAAAAAAH5AQAAmgAAAPntZF8LjOo/gBnq8AFziD8AAOA+RgIAAAAAAAAB+gEAAJoAAADHKI9XSJjqP6BS3TMaBYk/AADYPkYCAAAAAAAAAfsBAACaAAAAlWO5T4Wk6j9A/rb8YruKPwCAvz5GAgAAAAAAAAH8AQAAmgAAAAlX3qg6r+o/QOODCMQDjT8AALU+VQIAAAAAAAAB/QEAAJoAAABzdPMkWbXqP0ABRFc93o8/AACqPlUCAAAAAAAAAf4BAACaAAAAJQP+Ymi46j/QSPWVc+6RPwAApj5lAgAAAAAAAAH/AQAAmgAAAM27+MPgtuo/4Ga15OzIlD8AgKQ+ZQIAAAAAAAABAAIAAJoAAABjnuNHwrDqP9CEdTNmo5c/AACkPnUCAAAAAAAAAQECAACaAAAApTnJLByp6j/gojWC332aPwCAqj51AgAAAAAAAAECAgAAmgAAAC9GpNNmnuo/4MD10FhYnT8AgK0+hAIAAAAAAAABAwIAAJoAAAC7Un96sZPqP4jv2g9pGaA/AIC+PoQCAAAAAAAAAQQCAACaAAAARV9aIfyI6j+A/jq3pYahPwAAxj6UAgAAAAAAAAEFAgAAmgAAAHckMCm/fOo/OD/eTVzPoj8AANI+lAIAAAAAAAABBgIAAJoAAABdeBBvkXPqPzhOPvWYPKQ/AADXPrMCAAAAAAAAAQcCAACaAAAA91r78nJt6j+wwCR7yWClPwAA4T6zAgAAAAAAAAEIAgAAmgAAAEPM8LRjauo/GDMLAfqEpj8AAOU+wwIAAAAAAAABCQIAAJoAAABDzPC0Y2rqP4Cl8YYqqac/AIDtPsMCAAAAAAAAAQoCAACaAAAA91r78nJt6j+YSRv81KioPwCA8T7DAgAAAAAAAAELAgAAmgAAAF14EG+Rc+o/sO1EcX+oqT8AwAA/0gIAAAAAAAABDAIAAJoAAADRazXIRn7qP4DDsdWjg6o/AEAEP9ICAAAAAAAAAQ0CAACaAAAA+e1kXwuM6j8Qy2EpQjqrPwAACT/SAgAAAAAAAAEOAgAAmgAAAH23mZVXm+o/kNIRfeDwqz8AAAs/4gIAAAAAAAABDwIAAJoAAABXyNNqK6zqP8ALBcD4gqw/AMANP+ICAAAAAAAAARACAACaAAAAjSAT34a+6j+odjvyivCsPwAADz/iAgAAAAAAAAERAgAAmgAAABvAV/Jp0uo/kOFxJB1erT8AwA8/8gIAAAAAAAABEgIAAJoAAABf7qZDXOnqPyh+60Upp60/AAAQP/ICAAAAAAAAARMCAACaAAAA+2P7M9YB6z94TKhWr8utPwCACj8RAwAAAAAAAAEUAgAAmgAAAJfZTyRQGus/eEyoVq/LrT8AAAg/EQMAAAAAAAABFQIAAJoAAAAzT6QUyjLrPyh+60Upp60/AIC7PhEDAAAAAAAAARYCAACaAAAAHTbuxjRI6z+Q4XEkHV6tPwCAlT4RAwAAAAAAAAEXAgAAmgAAAPdGKJwIWes/WKh+4QTMrD8AAH4+IQMAAAAAAAABGAIAAJoAAADHgVKURWXrP9igzo1mFaw/AABwPiEDAAAAAAAAARkCAACaAAAAUwTED1vQ6z9A4Pat6eCHPwAA5j4AAAAAAAAAAAEaAgAAmgAAAJ91udFLzes/IKcDa9FOhz8AgB0/DwAAAAAAAAABGwIAAJoAAACtS8mu4tHrP6A0HeWgKoY/AAAnPw8AAAAAAAAAARwCAACaAAAABZPOTWrT6z8giUMcWHSEPwDALT8PAAAAAAAAAAEdAgAAmgAAAGHa0+zx1Os/4E9Q2T/igz8AQC8/DwAAAAAAAAABHgIAAJoAAAATad4qAdjrPwBrg83emYE/AIAuPw8AAAAAAAAAAR8CAACaAAAAE2neKgHY6z9ADG2D+6J+PwDAHz8fAAAAAAAAAAEgAgAAmgAAABNp3ioB2Os/QNDs5QjueD8AABk/HwAAAAAAAAABIQIAAJoAAAAFk85NatPrP0CUbEgWOXM/AMAQPz4AAAAAAAAAASICAACaAAAA97y+cNPO6z8AenJtCZlvPwCADT8+AAAAAAAAAAEjAgAAmgAAADlYpFUtx+s/gLDYVUcIaz8AQBE/TgAAAAAAAAABJAIAAJoAAAAfrISb/73rP4Cw2FVHCGs/AAATP04AAAAAAAAAASUCAACaAAAAUXFao8Kx6z+Ar588tfBwPwAAGj9OAAAAAAAAAAEmAgAAmgAAAM2nJW12ous/gOsf2qeldj8AAB0/TgAAAAAAAAABJwIAAJoAAADxluuXopHrP0AMbYP7on4/AAAfP04AAAAAAAAAASgCAACaAAAAuz6sI0d/6z8giUMcWHSEPwDAHz9eAAAAAAAAAAEpAgAAmgAAAOEtck5zbus/IMXDuUopij8AgBs/XgAAAAAAAAABKgIAAJoAAABfZD0YJ1/rP0ABRFc93o8/AIAZP20AAAAAAAAAASsCAACaAAAAN+INgWJR6z9Au9sbpBKTPwBAFz9tAAAAAAAAAAEsAgAAmgAAAGmn44glRes/0HUVjCk2lj8AQBY/fQAAAAAAAAABLQIAAJoAAABP+8PO9zvrP5AwT/yuWZk/AIAWP30AAAAAAAAAAS4CAACaAAAA592uUtk16z8g64hsNH2cPwDAFj+MAAAAAAAAAAEvAgAAmgAAAI2WqbNRNOs/IAlJu61Xnz8AwBY/jAAAAAAAAAABMAIAAJoAAABBJbTxYDfrP6CTBIUTGaE/AAAXP5wAAAAAAAAAATECAACaAAAAA4rODAc/6z+gomQsUIaiPwCAFz+cAAAAAAAAAAEyAgAAmgAAACkM/qPLTOs/oLHE04zzoz8AwBc/rAAAAAAAAAABMwIAAJoAAAAFHTh5n13rP7hV7kg386Q/AMAXP6wAAAAAAAAAATQCAACaAAAAlbx8jIJx6z+YK1utW86lPwAAGD+7AAAAAAAAAAE1AgAAmgAAAH2jxj7thus/eJaR3+07pj8AQBU/uwAAAAAAAAABNgIAAJoAAAAZGRsvZ5/rP3iWkd/tO6Y/AAAUP7sAAAAAAAAAATcCAACaAAAAaR16XfC66z+YK1utW86lPwDACT/LAAAAAAAAAAE4AgAAmgAAAMf36GgQ2+s/CCSrWb0XpT8AQAU/ywAAAAAAAAABOQIAAJoAAADLilLVqPnrP4gc+wUfYaQ/AICZPuoAAAAAAAAAAToCAACaAAAAG4+xAzIV7D+4Ro6h+oWjPwAATj7qAAAAAAAAAAE7AgAAmgAAAAV2+7WcKuw/6HAhPdaqoj8AABM+6gAAAAAAAAABPAIAAJoAAACxyugjIPXoP/4m2WJo7cc/AADAPgAAAAAAAAAAAT0CAACaAAAA/Tve5RDy6D/+JtliaO3HPwDAAz8QAAAAAAAAAAE+AgAAmgAAAFeD44SY8+g/kloI54n2xz8AgAs/EAAAAAAAAAABPwIAAJoAAABlWfNhL/joP0b1lXPuEcg/AEARPxAAAAAAAAAAAUACAACaAAAAF+j9nz776D+Sw1KEdDbIPwCAFD8fAAAAAAAAAAFBAgAAmgAAAIEFExxdAek/LmDMpYB/yD8AwBQ/HwAAAAAAAAABQgIAAJoAAADlIiiYewfpP4KX01Px48g/AIARPx8AAAAAAAAAAUMCAACaAAAAAc9HUqkQ6T+20MaWCXbJPwAAED8vAAAAAAAAAAFEAgAAmgAAAHXCbKteG+k/fj3pXUMRyj8AAAw/LwAAAAAAAAABRQIAAJoAAABF/ZajmyfpPwJFmbHhx8o/AAAKPz8AAAAAAAAAAUYCAACaAAAAufC7/FAy6T+qs6cNw5DLPwCABj8/AAAAAAAAAAFHAgAAmgAAAC3k4FUGPek/eokUcudrzD8AAAU/PwAAAAAAAAABSAIAAJoAAADtSPtwrETpPyL4Is7INM0/AEAFP04AAAAAAAAAAUkCAACaAAAAVWYQ7cpK6T+m/9IhZ+vNPwCABT9OAAAAAAAAAAFKAgAAmgAAAGE8IMphT+k/bmz16KCGzj8AgAg/YwAAAAAAAAABSwIAAJoAAAAVyyoIcVLpP34+iiN2Bs8/AAAKP2MAAAAAAAAAAUwCAACaAAAAbxIwp/hT6T9iqcBVCHTPPwBACz9yAAAAAAAAAAFNAgAAmgAAAG8SMKf4U+k/Jq2Yf1fPzz8AwAs/cgAAAAAAAAABTgIAAJoAAABvEjCn+FPpPxeLcQ6hB9A/AMALP3IAAAAAAAAAAU8CAACaAAAAFcsqCHFS6T8HjOfYdB7QPwAADD9yAAAAAAAAAAFQAgAAmgAAAGE8IMphT+k/m78WXZYn0D8AgAw/cgAAAAAAAAABUQIAAJoAAABVZhDtykrpP9El/5oFI9A/AMAMP4IAAAAAAAAAAVICAACaAAAA7Uj7cKxE6T91WLhUUxXQPwBAED+CAAAAAAAAAAFTAgAAmgAAAC3k4FUGPek/ShT3h5rhzz8AwBE/kQAAAAAAAAABVAIAAJoAAAC58Lv8UDLpPz5CYk3FYc8/AMAUP6EAAAAAAAAAAVUCAACaAAAAnUScQiMp6T9SbuF9SLTOPwAAFj+hAAAAAAAAAAFWAgAAmgAAAClRd+ltHuk/fph0GSTZzT8AwBc/sQAAAAAAAAABVwIAAJoAAAANpVcvQBXpP2L0SqR52cw/AIAYP7EAAAAAAAAAAVgCAACaAAAAT0A9FJoN6T+KtZOiar7LPwBAGD/AAAAAAAAAAAFZAgAAmgAAAIvbIvnzBek/tnbcoFujyj8AABg/wAAAAAAAAAABWgIAAJoAAADZTBi75ALpP5bSsiuxo8k/AIAYP9AAAAAAAAAAAVsCAACaAAAAJb4NfdX/6D/G/EXHjMjIPwDAGD/QAAAAAAAAAAFcAgAAmgAAACW+DX3V/+g/tsFm78wIyD8AwBg/4AAAAAAAAAABXQIAAJoAAACBBRMcXQHpP+pURCiTbcc/AAAZP+AAAAAAAAAAAV4CAACaAAAAM5QdWmwE6T+6G1HletvGPwBAGD/gAAAAAAAAAAFfAgAAmgAAAD9qLTcDCek/pkm8qqVbxj8AABg/7wAAAAAAAAABYAIAAJoAAAABz0dSqRDpP8LehXgT7sU/AMAVP+8AAAAAAAAAAWECAACaAAAAHXtnDNcZ6T+SDt3S5ZvFPwDAFD//AAAAAAAAAAFiAgAAmgAAAJFujGWMJOk/sgzxPT5uxT8AQBE//wAAAAAAAAABYwIAAJoAAABfqbZdyTDpP/pxY7HZUsU/AAAQPx4BAAAAAAAAAWQCAACaAAAA4XLrkxVA6T+OpZI1+1vFPwCADT8eAQAAAAAAAAFlAgAAmgAAAAn1GivaTek/RkAgwl93xT8AgAw/HgEAAAAAAAABZgIAAJoAAADXL0UjF1rpP7p1O9sorsU/AMAJPx4BAAAAAAAAAWcCAACaAAAASyNqfMxk6T9WErX8NPfFPwDACD8uAQAAAAAAAAFoAgAAmgAAAGXPiTb6bek/EhaNJoRSxj8AAAY/LgEAAAAAAAABaQIAAJoAAABzpZkTkXLpP5K08tw3ycY/AMAEP00BAAAAAAAAAWoCAACaAAAAJTSkUaB16T+ahocXDUnHPwAA+z5NAQAAAAAAAAFrAgAAmgAAAM3snrIYdOk/PoxL1gPSxz8AgPQ+TQEAAAAAAAABbAIAAJoAAAAZXpR0CXHpP05e4BDZUcg/AIDWPk0BAAAAAAAAAW0CAACaAAAAC4iEl3Js6T8yyRZDa7/IPwCAyT5sAQAAAAAAAAFuAgAAmgAAAKVqbxtUZuk/8szubLoayT8AAD4+bAEAAAAAAAABbwIAAJoAAAA9TVqfNWDpP/41OQqlWsk/AADAPZsBAAAAAAAAAXACAACaAAAA1y9FIxda6T8mnZcS6GzJPwAAKD2bAQAAAAAAAAFxAgAAmgAAAG31XA8rq+k/xqG6C6wAxT8AgMY+AAAAAAAAAAABcgIAAJoAAADTEnKLSbHpPzrX1SR1N8U/AAAIPxAAAAAAAAAAAXMCAACaAAAAOzCHB2i36T+OpZI1+1vFPwBAED8QAAAAAAAAAAF0AgAAmgAAAK8jrGAdwuk/unU72yiuxT8AQBY/EAAAAAAAAAABdQIAAJoAAABviMZ7w8npP5p3J3DQ28U/AEAYPxAAAAAAAAAAAXYCAACaAAAAMe3glmnR6T8KrUKJmRLGPwAAGD8QAAAAAAAAAAF3AgAAmgAAAPNR+7EP2ek/fuJdomJJxj8AgA4/EAAAAAAAAAABeAIAAJoAAABZbxAuLt/pP4ZLqD9NicY/AEAKPx8AAAAAAAAAAXkCAACaAAAAwYwlqkzl6T/+gMNYFsDGPwDAAj8fAAAAAAAAAAF6AgAAmgAAAM1iNYfj6ek/3oKv7b3txj8AgP8+LwAAAAAAAAABewIAAJoAAADbOEVkeu7pP7qEm4JlG8c/AIAEPy8AAAAAAAAAAXwCAACaAAAAj8dPoonx6T92HykPyjbHPwDABj8vAAAAAAAAAAF9AgAAmgAAAOkOVUER8+k/moaHFw1Jxz8AgA8/LwAAAAAAAAABfgIAAJoAAABBVlrgmPTpP8Lt5R9QW8c/AEATPz8AAAAAAAAAAX8CAACaAAAAQVZa4Jj06T/C7eUfUFvHPwAAGD8/AAAAAAAAAAGAAgAAmgAAAEFWWuCY9Ok/Lrq2my5Sxz8AABo/PwAAAAAAAAABgQIAAJoAAADpDlVBEfPpPwpTWJPrP8c/AEAbPz8AAAAAAAAAAYICAACaAAAAj8dPoonx6T+6hJuCZRvHPwDAGz9OAAAAAAAAAAGDAgAAmgAAAI/HT6KJ8ek/3oKv7b3txj8AwBs/XgAAAAAAAAABhAIAAJoAAAAzgEoDAvDpP2pNlNT0tsY/AAAcP24AAAAAAAAAAYUCAACaAAAAM4BKAwLw6T9e5Ek3CnfGPwAAHD9uAAAAAAAAAAGGAgAAmgAAADOASgMC8Ok/xkfQFf4txj8AABw/hgAAAAAAAAABhwIAAJoAAACPx0+iifHpP5p3J3DQ28U/AAAcP5YAAAAAAAAAAYgCAACaAAAA6Q5VQRHz6T9up37KoonFPwAAHD+WAAAAAAAAAAGJAgAAmgAAAJudX38g9uk/zgoFqZZAxT8AQBs/lgAAAAAAAAABigIAAJoAAAABu3T7PvzpPzZui4eK98Q/AAAbP6UAAAAAAAAAAYsCAACaAAAAHWeUtWwF6j+c0RFmfq7EPwDAGD+lAAAAAAAAAAGMAgAAmgAAAOuhvq2pEeo/AjWYRHJlxD8AwBc/tQAAAAAAAAABjQIAAJoAAABta/Pj9SDqP2iYHiNmHMQ/AIAPP7UAAAAAAAAAAY4CAACaAAAAo8MyWFEz6j9eL9SFe9zDPwDACz/FAAAAAAAAAAGPAgAAmgAAAIuqfAq8SOo/7Pm4bLKlwz8AQAE/xQAAAAAAAAABkAIAAJoAAAB1kca8Jl7qP54r/FssgcM/AAD6PtQAAAAAAAAAAZECAACaAAAAAzEL0Aly6j94xJ1T6W7DPwAA8T7UAAAAAAAAAAGSAgAAmgAAADmJSkRlhOo/5JBuz8dlwz8AgO0+5AAAAAAAAAABkwIAAJoAAABt4Ym4wJbqP3jEnVPpbsM/AIDvPuQAAAAAAAAAAZQCAACaAAAAlWO5T4Wk6j8yXyvgTYrDPwCA8D70AAAAAAAAAAGVAgAAmgAAAGOe40fCsOo/EmEXdfW3wz8AAPU+9AAAAAAAAAABlgIAAJoAAADXkQihd7vqP4aWMo6+7sM/AID2PgMBAAAAAAAAAZcCAACaAAAAm/YivB3D6j/8y02nhyXEPwAA/D4DAQAAAAAAAAGYAgAAmgAAAP8TODg8yeo/lmjHyJNuxD8AAP4+EwEAAAAAAAABmQIAAJoAAAAP6kcV083qP5zREWZ+rsQ/AMAAPxMBAAAAAAAAAZoCAACaAAAAG8BX8mnS6j82bouHivfEPwCAAT8iAQAAAAAAAAGbAgAAmgAAAHUHXZHx0+o/OtfVJHU3xT8AgAQ/IgEAAAAAAAABnAIAAJoAAAAplmfPANfqP7IM8T0+bsU/AAAGPzIBAAAAAAAAAZ0CAACaAAAAg91sbojY6j+SDt3S5ZvFPwCACT8yAQAAAAAAAAGeAgAAmgAAAN0kcg0Q2uo/4tyZ42vAxT8AAAs/QgEAAAAAAAABnwIAAJoAAAA3bHesl9vqP5p3J3DQ28U/AEAMP0IBAAAAAAAAAaACAACaAAAAkbN8Sx/d6j/C3oV4E+7FPwDADD9CAQAAAAAAAAGhAgAAmgAAAOn6geqm3uo/VhK1/DT3xT8AgA0/UQEAAAAAAAABogIAAJoAAACdiYwotuHqP1YStfw098U/AMANP1EBAAAAAAAAAaMCAACaAAAAURiXZsXk6j/C3oV4E+7FPwAADz9RAQAAAAAAAAGkAgAAmgAAAAWnoaTU5+o/mncncNDbxT8AgA8/UQEAAAAAAAABpQIAAJoAAAC3Nazi4+rqP06pal9Kt8U/AEAQP2EBAAAAAAAAAaYCAACaAAAAa8S2IPPt6j8C261OxJLFPwDAED9xAQAAAAAAAAGnAgAAmgAAAB9TwV4C8eo/ItnBuRxlxT8AwBA/cQEAAAAAAAABqAIAAJoAAAB5msb9ifLqP6ajpqBTLsU/AAARP4ABAAAAAAAAAakCAACaAAAA0+HLnBH06j82bouHivfEPwDADz+AAQAAAAAAAAGqAgAAmgAAANPhy5wR9Oo/wjhwbsHAxD8AQA8/kAEAAAAAAAABqwIAAJoAAADT4cucEfTqP1ADVVX4icQ/AAAPP5ABAAAAAAAAAawCAACaAAAAeZrG/Yny6j/czTk8L1PEPwAADz+fAQAAAAAAAAGtAgAAmgAAAMULvL967+o/1mTvnkQTxD8AwA0/nwEAAAAAAAABrgIAAJoAAAARfbGBa+zqP14v1IV73MM/AEANP68BAAAAAAAAAa8CAACaAAAABaehpNTn6j/s+bhssqXDPwAADD+vAQAAAAAAAAGwAgAAmgAAAPfQkcc94+o/niv8WyyBwz8AQAs/vwEAAAAAAAABsQIAAJoAAACRs3xLH93qP3jEnVPpbsM/AIALP78BAAAAAAAAAbICAACaAAAAz05iMHnV6j/kkG7Px2XDPwDACz/OAQAAAAAAAAGzAgAAmgAAALWiQnZLzOo/eMSdU+luwz8AQAs/zgEAAAAAAAABtAIAAJoAAABBrx0dlsHqPzJfK+BNisM/AAALP94BAAAAAAAAAbUCAACaAAAAJQP+Ymi46j9+Lejw067DPwCABj/uAQAAAAAAAAG2AgAAmgAAAAlX3qg6r+o/Xi/UhXvcwz8AgAQ/7gEAAAAAAAABtwIAAJoAAABL8sONlKfqP0IxwBojCsQ/AID4Pu4BAAAAAAAAAbgCAACaAAAA49SuEXah6j8iM6yvyjfEPwAA8T79AQAAAAAAAAG5AgAAmgAAANf+njTfnOo/AjWYRHJlxD8AgNs+/QEAAAAAAAABugIAAJoAAAAhcJT2z5nqP+I2hNkZk8Q/AADSPg0CAAAAAAAAAbsCAACaAAAAxyiPV0iY6j8wBUHqn7fEPwAAlD4NAgAAAAAAAAG8AgAAmgAAAH23mZVXm+o/Vmyf8uLJxD8AAHE+HAIAAAAAAAABvQIAAJoAAADj1K4RdqHqP+qfznYE08Q/AABUPhwCAAAAAAAAAb4CAACaAAAA/YDOy6Oq6j8wBUHqn7fEPwAASz5LAgAAAAAAAAG/AgAAmgAAABf8R5eZ9us/iG+eUR2Xvz8AgMk+AAAAAAAAAAABwAIAAJoAAAALJji6AvLrP4hvnlEdl78/AAAKPxAAAAAAAAAAAcECAACaAAAAr94yG3vw6z+Ib55RHZe/PwBAEj8QAAAAAAAAAAHCAgAAmgAAAKEIIz7k6+s/sNb8WWCpvz8AQBg/EAAAAAAAAAABwwIAAJoAAADveRgA1ejrP9Q9W2Kju78/AMAdPxAAAAAAAAAAAcQCAACaAAAA46MIIz7k6z8kDBhzKeC/PwAAHz8QAAAAAAAAAAHFAgAAmgAAAMf36GgQ2+s/zqAZRnkLwD8AQBU/HwAAAAAAAAABxgIAAJoAAAD3vL5w087rP0LWNF9CQsA/AMAQPx8AAAAAAAAAAccCAACaAAAAzzqP2Q7B6z9upt0EcJTAPwAACT8vAAAAAAAAAAHIAgAAmgAAAPcpVQQ7sOs/VhEUNwICwT8AwAU/LwAAAAAAAAAByQIAAJoAAAC/0RWQ353rP2bjqHHXgcE/AEAJPy8AAAAAAAAAAcoCAACaAAAAi3nWG4SL6z8G6WwwzgrCPwAACz8vAAAAAAAAAAHLAgAAmgAAAK9onEaweus/FLsBa6OKwj8AQBA/PwAAAAAAAAABzAIAAJoAAAAtn2cQZGvrP7jAxSmaE8M/AIASPz8AAAAAAAAAAc0CAACaAAAAX2Q9GCdf6z8M+MzXCnjDPwDAED9OAAAAAAAAAAHOAgAAmgAAAEW4HV75Ves/Xi/UhXvcwz8AABA/TgAAAAAAAAABzwIAAJoAAADfmgji2k/rP5D/fCupLsQ/AIAMP14AAAAAAAAAAdACAACaAAAAKQz+o8tM6z8qnPZMtXfEPwAACz9eAAAAAAAAAAHRAgAAmgAAAINTA0NTTus/nNERZn6uxD8AAAg/bQAAAAAAAAAB0gIAAJoAAADrcBi/cVTrP+qfznYE08Q/AMAGP20AAAAAAAAAAdMCAACaAAAABR04eZ9d6z8QBy1/R+XEPwAABj99AAAAAAAAAAHUAgAAmgAAAHsQXdJUaOs/fNP9+iXcxD8AAAY/fQAAAAAAAAAB1QIAAJoAAACjkoxpGXbrP8I4cG7BwMQ/AMAIP40AAAAAAAAAAdYCAACaAAAAI1zBn2WF6z/iNoTZGZPEPwAACj+NAAAAAAAAAAHXAgAAmgAAAEve8DYqk+s/3M05PC9TxD8AwAs/nAAAAAAAAAAB2AIAAJoAAABzYCDO7qDrP0IxwBojCsQ/AIAMP5wAAAAAAAAAAdkCAACaAAAAQ5tKxiut6z9+Lejw067DPwBADD+sAAAAAAAAAAHaAgAAmgAAALWObx/ht+s/LPbgQmNKwz8AAAw/rAAAAAAAAAAB2wIAAJoAAADPOo/ZDsHrP9i+2ZTy5cI/AAAMP7wAAAAAAAAAAdwCAACaAAAA6+aukzzK6z/uU6NiYHjCPwAADD+8AAAAAAAAAAHdAgAAmgAAAK1Lya7i0es/LlDLOBEdwj8AgAw/ywAAAAAAAAAB3gIAAJoAAADH9+hoENvrP5SzURcF1ME/AMAMP8sAAAAAAAAAAd8CAACaAAAAh1wDhLbi6z8gfjb+O53BPwDADD/bAAAAAAAAAAHgAgAAmgAAAEnBHZ9c6us/QHxKaZRvwT8AAA0/2wAAAAAAAAAB4QIAAJoAAAALJji6AvLrP/KtjVgOS8E/AEAMP9sAAAAAAAAAAeICAACaAAAAfxldE7j86z/IRi9QyzjBPwAADD/qAAAAAAAAAAHjAgAAmgAAAPMMgmxtB+w/yEYvUMs4wT8AwAk/6gAAAAAAAAAB5AIAAJoAAAAbj7EDMhXsP/KtjVgOS8E/AMAIPwoBAAAAAAAAAeUCAACaAAAA95/r2AUm7D9AfEpplG/BPwDAAz8KAQAAAAAAAAHmAgAAmgAAANOwJa7ZNuw/RuWUBn+vwT8AgAE/GQEAAAAAAAAB5wIAAJoAAACvwV+DrUfsP3S1PaysAcI/AAD7PhkBAAAAAAAAAegCAACaAAAA4xmf9wha7D9aIHTePm/CPwAA+D4ZAQAAAAAAAAHpAgAAmgAAAGXj0y1Vaew/2L7ZlPLlwj8AAPU+GQEAAAAAAAAB6gIAAJoAAADnrAhkoXjsP+SQbs/HZcM/AAD0PikBAAAAAAAAAesCAACaAAAAs+cyXN6E7D+GljKOvu7DPwAA9D4pAQAAAAAAAAHsAgAAmgAAACnbV7WTj+w/vM8l0daAxD8AAPQ+OQEAAAAAAAAB7QIAAJoAAADpP3LQOZfsP1rV6Y/NCcU/AAD0PjkBAAAAAAAAAe4CAACaAAAA9xWCrdCb7D8C261OxJLFPwAA9D5IAQAAAAAAAAHvAgAAmgAAAFNdh0xYnew/nuBxDbsbxj8AgPo+SAEAAAAAAAAB8AIAAJoAAAD3FYKt0JvsPxZ/18NuksY/AID9PlgBAAAAAAAAAfECAACaAAAARYd3b8GY7D8G6g32AADHPwAABD9YAQAAAAAAAAHyAgAAmgAAAJH4bDGylew/wu3lH1Bbxz8AQAY/ZwEAAAAAAAAB8wIAAJoAAAAp21e1k4/sP8pWML06m8c/AIAIP2cBAAAAAAAAAfQCAACaAAAAHQVI2PyK7D8WJe3NwL/HPwCACT93AQAAAAAAAAH1AgAAmgAAAFugLb1Wg+w/qlgcUuLIxz8AQAo/dwEAAAAAAAAB9gIAAJoAAADzghhBOH3sP+69jsV9rcc/AMAKP4cBAAAAAAAAAfcCAACaAAAAMx7+JZJ17D/qVEQok23HPwBACT+HAQAAAAAAAAH4AgAAmgAAAMsA6alzb+w/mh09eiIJxz8AgAg/lgEAAAAAAAAB+QIAAJoAAAC/KtnM3GrsP17kSTcKd8Y/AAAIP5YBAAAAAAAAAfoCAACaAAAAC5zOjs1n7D9OqWpfSrfFPwAACD+mAQAAAAAAAAH7AgAAmgAAAAuczo7NZ+w/wjhwbsHAxD8AAAg/pgEAAAAAAAAB/AIAAJoAAAC/KtnM3GrsP6aURvkWwcM/AAAIP6YBAAAAAAAAAf0CAACaAAAAywDpqXNv7D+yV3uMr9PCPwAACT+2AQAAAAAAAAH+AgAAmgAAAI1lA8UZd+w/4IEOKIv4wT8AgAk/tgEAAAAAAAAB/wIAAJoAAADzghhBOH3sP8hGL1DLOME/AAAMP8UBAAAAAAAAAQADAACaAAAADy84+2WG7D8C2gyJkZ3APwAADT/FAQAAAAAAAAEBAwAAmgAAACnbV7WTj+w/YtRIypoUwD8AwA0/5AEAAAAAAAABAgMAAJoAAABFh3dvwZjsPxQ6gzhUYL8/AAAOP+QBAAAAAAAAAQMDAACaAAAAA+yRimeg7D/gAJD1O86+PwBADT/kAQAAAAAAAAEEAwAAmgAAAB+YsUSVqew/SGQW1C+Fvj8AAA0/5AEAAAAAAAABBQMAAJoAAAA7RNH+wrLsP0hkFtQvhb4/AIANP/oBAAAAAAAAAQYDAACaAAAAVfDwuPC77D+8mTHt+Lu+PwDADT/6AQAAAAAAAAEHAwAAmgAAAG+cEHMexew/oARoH4spvz8AQA0/CgIAAAAAAAABCAMAAJoAAAAvASuOxMzsP9Q9W2Kju78/AAANPwoCAAAAAAAAAQkDAACaAAAAmR5ACuPS7D+uogXbIDnAPwAADT8ZAgAAAAAAAAEKAwAAmgAAAP87VYYB2ew/lg08DbOmwD8AAA0/GQIAAAAAAAABCwMAAJoAAAALEmVjmN3sP3x4cj9FFME/AAANPykCAAAAAAAAAQwDAACaAAAAwaBvoafg7D/Sr3nttXjBPwAADT8pAgAAAAAAAAENAwAAmgAAABnodEAv4uw/lLNRFwXUwT8AgA0/OQIAAAAAAAABDgMAAJoAAABzL3rftuPsPy5QyzgRHcI/AMANPzkCAAAAAAAAAQ8DAACaAAAAcy9637bj7D+gheZR2lPCPwAAFD9IAgAAAAAAAAEQAwAAmgAAAHMvet+24+w/7lOjYmB4wj8AwBY/SAIAAAAAAAABEQMAAJoAAAAZ6HRAL+LsP4CH0uaBgcI/AEAdP0gCAAAAAAAAARIDAACaAAAAGeh0QC/i7D9aIHTePm/CPwAAID9YAgAAAAAAAAETAwAAmgAAAMGgb6Gn4Ow/5upYxXU4wj8AACM/WAIAAAAAAAABFAMAAJoAAADBoG+hp+DsP7oasB9I5sE/AEAkP2cCAAAAAAAAARUDAACaAAAAGeh0QC/i7D9AfEpplG/BPwBAJD9nAgAAAAAAAAEWAwAAmgAAAM12f34+5ew/nHaGqp3mwD8AACQ/dwIAAAAAAAABFwMAAJoAAAA1lJT6XOvsP2g9k2eFVMA/AIAjP3cCAAAAAAAAARgDAACaAAAA8/iuFQPz7D88oeFAl3K/PwAAIz+HAgAAAAAAAAEZAwAAmgAAAGns0264/ew/1C77umZOvj8AwB8/hwIAAAAAAAABGgMAAJoAAACRbgMGfQvtP4wjcz15PL0/AAAeP5YCAAAAAAAAARsDAACaAAAAFTg4PMka7T90f0nIzjy8PwCA7j6WAgAAAAAAAAEcAwAAmgAAAEmQd7AkLe0/zBA7bO1zuz8AgMs+pgIAAAAAAAABHQMAAJoAAADLWazmcDztP7w+pjEY9Lo/AIC1PqYCAAAAAAAAAR4DAACaAAAA5QXMoJ5F7T8koiwQDKu6PwAArj7VAgAAAAAAAAEfAwAAmgAAABEHG62gduo/NtkXsNohzz8AgAA/AAAAAAAAAAABIAMAAJoAAACF+j8GVoHqP6oOM8mjWM8/AEAwPx8AAAAAAAAAASEDAACaAAAA30FFpd2C6j8+QmJNxWHPPwDAOj8fAAAAAAAAAAEiAwAAmgAAAPntZF8LjOo/YqnAVQh0zz8AgEI/HwAAAAAAAAABIwMAAJoAAAAJxHQ8opDqP4oQH15Lhs8/AEBEPx8AAAAAAAAAASQDAACaAAAAxyiPV0iY6j/W3ttu0arPPwCAQz8fAAAAAAAAAAElAwAAmgAAADsctLD9ouo/ShT3h5rhzz8AAD0/HwAAAAAAAAABJgMAAJoAAABjnuNHwrDqP9El/5oFI9A/AAA6Px8AAAAAAAAAAScDAACaAAAAjSAT34a+6j/Xjkk48GLQPwBALD8vAAAAAAAAAAEoAwAAmgAAAFtbPdfDyuo/qZGrl2un0D8AQCY/LwAAAAAAAAABKQMAAJoAAADPTmIwedXqPw3IPHsI9dA/AAAZPz4AAAAAAAAAASoDAACaAAAA6fqB6qbe6j8FMv3ixkvRPwCAEz8+AAAAAAAAAAErAwAAmgAAAKtfnAVN5uo/xTXVDBan0T8AQAo/PgAAAAAAAAABLAMAAJoAAAARfbGBa+zqP/UFfrJD+dE/AEAGP04AAAAAAAAAAS0DAACaAAAAH1PBXgLx6j9XPA+W4EbSPwAAxz5OAAAAAAAAAAEuAwAAmgAAANPhy5wR9Oo/XaVZM8uG0j8AAKg+UgAAAAAAAAABLwMAAJoAAAAtKdE7mfXqP2cOpNC1xtI/AICUPlIAAAAAAAAAATADAACaAAAA0+HLnBH06j97dnijzO/SPwAAjj6BAAAAAAAAAAExAwAAmgAAAJcK9hKI1+k/SZdvVmIw0T8AAAI/AAAAAAAAAAABMgMAAJoAAACLNOY18dLpP7djQNJAJ9E/AAAyPxAAAAAAAAAAATMDAACaAAAA5Xvr1HjU6T/tySgQsCLRPwDAPD8QAAAAAAAAAAE0AwAAmgAAAOV769R41Ok/IzARTh8e0T8AgEQ/EAAAAAAAAAABNQMAAJoAAABLmQBRl9rpP/3IskXcC9E/AMBFPxAAAAAAAAAAATYDAACaAAAAwYwlqkzl6T95lA335uvQPwDAPz8QAAAAAAAAAAE3AwAAmgAAAJudX38g9uk/LcZQ5mDH0D8AAD0/EAAAAAAAAAABOAMAAJoAAACFhKkxiwvqPxdefBNKntA/AIA2PxAAAAAAAAAAATkDAACaAAAAe0EDwYwl6j/99adAM3XQPwDAMz8fAAAAAAAAAAE6AwAAmgAAAMtFYu8VQeo/543TbRxM0D8AwDE/HwAAAAAAAAABOwMAAJoAAAAbSsEdn1zqP9El/5oFI9A/AAAxPx8AAAAAAAAAATwDAACaAAAAa04gTCh46j9N8VlMEAPQPwAAMT8vAAAAAAAAAAE9AwAAmgAAAGELetspkuo/tuDHA3nYzz8AADE/LwAAAAAAAAABPgMAAJoAAAD9gM7Lo6rqP5J5afs1xs8/AAAxPz4AAAAAAAAAAT8DAACaAAAAm/YivB3D6j+SeWn7NcbPPwAAMT8+AAAAAAAAAAFAAwAAmgAAAJGzfEsf3eo/4kcmDLzqzz8AAC0/TgAAAAAAAAABQQMAAJoAAADft9t5qPjqP3VYuFRTFdA/AEArP04AAAAAAAAAAUIDAACaAAAA1XQ1CaoS6z9VWqTp+kLQPwAAIT9eAAAAAAAAAAFDAwAAmgAAABmjhFqcKes/x4+/AsR50D8AQBw/XgAAAAAAAAABRAMAAJoAAACpQsltfz3rPwdf8t0dtdA/AMATP20AAAAAAAAAAUUDAACaAAAAKQz+o8tM6z+h+2v/Kf7QPwAAED9tAAAAAAAAAAFGAwAAmgAAAEW4HV75Ves/z8sUpVdQ0T8AABA/fQAAAAAAAAABRwMAAJoAAABRji07kFrrP8U11QwWp9E/AEAQP30AAAAAAAAAAUgDAACaAAAA90YonAhZ6z+9n5V01P3RPwBAFz+NAAAAAAAAAAFJAwAAmgAAAJEpEyDqUus/IdYmWHFL0j8AgBo/jQAAAAAAAAABSgMAAJoAAADD7ugnrUbrP1Gmz/2endI/AAAeP5wAAAAAAAAAAUsDAACaAAAA592uUtk16z/rQkkfq+bSPwBAHz+cAAAAAAAAAAFMAwAAmgAAAFc+aj/2Ies/g9/CQLcv0z8AwB8/rAAAAAAAAAABTQMAAJoAAADJniUsEw7rP1XiJKAydNM/AAAgP6wAAAAAAAAAAU4DAACaAAAA37fbeaj46j+RsVd7jK/TPwBAHj+7AAAAAAAAAAFPAwAAmgAAAPfQkcc94+o/O01b0sTh0z8AgB0/uwAAAAAAAAABUAMAAJoAAAC1okJ2S8zqP4kbGONKBtQ/AAAWP7sAAAAAAAAAAVEDAACaAAAAc3TzJFm16j9DtqVvryHUPwCAEj/LAAAAAAAAAAFSAwAAmgAAAOPUrhF2oeo/oYPstWEv1D8AgOI+ywAAAAAAAAABUwMAAJoAAACtfG+dGo/qP6GD7LVhL9Q/AIDEPtsAAAAAAAAAAVQDAACaAAAAK7M6Z85/6j/X6dTz0CrUPwCAsz7bAAAAAAAAAAFVAwAAmgAAABEHG62gduo/eRyOrR4d1D8AAK4++gAAAAAAAAABVgMAAJoAAADr5q6TPMrrP3lnGPyPgtE/AIDkPgAAAAAAAAAAAVcDAACaAAAARy60MsTL6z/VNF9CQpDRPwCAHD8PAAAAAAAAAAFYAwAAmgAAAGHa0+zx1Os/n852BNOU0T8AACY/DwAAAAAAAAABWQMAAJoAAAAvFf7kLuHrP5/OdgTTlNE/AMAsPw8AAAAAAAAAAVoDAACaAAAA73kYANXo6z/VNF9CQpDRPwAAMj8tAAAAAAAAAAFbAwAAmgAAAL20QvgR9es/QwEwviCH0T8AADM/LQAAAAAAAAABXAMAAJoAAADlNnKP1gLsP+Uz6XduedE/AEAqPz0AAAAAAAAAAV0DAACaAAAADbmhJpsQ7D/1MnOtmmLRPwBAJj89AAAAAAAAAAFeAwAAmgAAADc70b1fHuw/BTL94sZL0T8AQB0/PQAAAAAAAAABXwMAAJoAAAAFdvu1nCrsPxMxhxjzNNE/AEAZP1wAAAAAAAAAAWADAACaAAAAHSIbcMoz7D8jMBFOHx7RPwBAGj9cAAAAAAAAAAFhAwAAmgAAAN+GNYtwO+w/My+bg0sH0T8AABs/XAAAAAAAAAABYgMAAJoAAABHpEoHj0HsP7H69TRW59A/AMAhP1wAAAAAAAAAAWMDAACaAAAAU3pa5CVG7D/3X2io8cvQPwDAJD9cAAAAAAAAAAFkAwAAmgAAAF9QasG8Suw/PcXaG42w0D8AACg/awAAAAAAAAABZQMAAJoAAAC7l29gREzsP4EqTY8oldA/AEApP2sAAAAAAAAAAWYDAACaAAAAu5dvYERM7D/Hj78CxHnQPwCAJj97AAAAAAAAAAFnAwAAmgAAAF9QasG8Suw/145JOPBi0D8AACU/ewAAAAAAAAABaAMAAJoAAABTelrkJUbsP7En6y+tUNA/AEAgP4sAAAAAAAAAAWkDAACaAAAAkxVAyX8+7D8d9Luri0fQPwBAHj+LAAAAAAAAAAFqAwAAmgAAAB0iG3DKM+w/VVqk6fpC0D8AwBw/mgAAAAAAAAABawMAAJoAAAD3n+vYBSbsP7En6y+tUNA/AAAcP5oAAAAAAAAAAWwDAACaAAAAzx28QUEY7D+hKGH6gGfQPwAAHD+qAAAAAAAAAAFtAwAAmgAAAKebjKp8Cuw/7fYdCweM0D8AABw/ugAAAAAAAAABbgMAAJoAAADXYGKyP/7rPwdf8t0dtdA/AAAeP7oAAAAAAAAAAW8DAACaAAAAY209WYrz6z95lA335uvQPwAAHz+6AAAAAAAAAAFwAwAAmgAAAEnBHZ9c6us/t2NA0kAn0T8AQCA/yQAAAAAAAAABcQMAAJoAAADjowgjPuTrP7/Mim8rZ9E/AMAgP8kAAAAAAAAAAXIDAACaAAAA1c34Raff6z/7m71KhaLRPwBAID/ZAAAAAAAAAAFzAwAAmgAAAHuG86Yf3us/b9HYY07Z0T8AACA/2QAAAAAAAAABdAMAAJoAAAB7hvOmH97rPxtt3LqGC9I/AMAdP+gAAAAAAAAAAXUDAACaAAAAh1wDhLbi6z8x1bCNnTTSPwDAHD/oAAAAAAAAAAF2AwAAmgAAAKEIIz7k6+s/tQlW3JJU0j8AABw/6AAAAAAAAAABdwMAAJoAAADLilLVqPnrP9twtOTVZtI/AAAcP/gAAAAAAAAAAXgDAACaAAAAWSqX6IsN7D+jCsymZmvSPwCAHD/4AAAAAAAAAAF5AwAAmgAAAEMR4Zr2Iuw/Rz2FYLRd0j8AwBw/FwEAAAAAAAABegMAAJoAAACHPzDs6DnsP4+i99NPQtI/AIAdPxcBAAAAAAAAAXsDAACaAAAAe/yJe+pT7D93OiMBORnSPwDAHT8XAQAAAAAAAAF8AwAAmgAAABdy3mtkbOw/y54fqgDn0T8AQB0/FwEAAAAAAAABfQMAAJoAAABboC29VoPsP1lpBJE3sNE/AAAdPycBAAAAAAAAAX4DAACaAAAARYd3b8GY7D/lM+l3bnnRPwCAHD8nAQAAAAAAAAF/AwAAmgAAANMmvIKkrOw/3cqe2oM50T8AABw/NwEAAAAAAAABgAMAAJoAAAAJf/v2/77sP6H7a/8p/tA/AAAcPzcBAAAAAAAAAYEDAACaAAAAi0gwLUzO7D9jLDkk0MLQPwAAHD9GAQAAAAAAAAGCAwAAmgAAAFeDWiWJ2uw/7fYdCweM0D8AABw/RgEAAAAAAAABgwMAAJoAAABzL3rftuPsP3vBAvI9VdA/AAAcP1YBAAAAAAAAAYQDAACaAAAAfwWKvE3o7D8HjOfYdB7QPwAAHT9WAQAAAAAAAAGFAwAAmgAAANtMj1vV6ew/4kcmDLzqzz8AgB0/ZQEAAAAAAAABhgMAAJoAAADbTI9b1ensP9be227Rqs8/AEAeP2UBAAAAAAAAAYcDAACaAAAAJ76EHcbm7D+KEB9eS4bPPwDAHj91AQAAAAAAAAGIAwAAmgAAABnodEAv4uw/YqnAVQh0zz8AQB0/dQEAAAAAAAABiQMAAJoAAACzyl/EENzsP/bc79kpfc8/AIAcP4UBAAAAAAAAAYoDAACaAAAAS61KSPLV7D+yd31mjpjPPwAAGz+FAQAAAAAAAAGLAwAAmgAAAItIMC1Mzuw/knlp+zXGzz8AQBo/lAEAAAAAAAABjAMAAJoAAAAhKxuxLcjsPwavhBT//M8/AEAYP5QBAAAAAAAAAY0DAACaAAAAuw0GNQ/C7D8HjOfYdB7QPwCAFz+0AQAAAAAAAAGOAwAAmgAAAK039ld4vew/HfS7q4tH0D8AwBg/tAEAAAAAAAABjwMAAJoAAABV8PC48LvsP6EoYfqAZ9A/AEAZP7QBAAAAAAAAAZADAACaAAAAn2HmeuG47D9bw+6G5YLQPwBAGj+0AQAAAAAAAAGRAwAAmgAAAJ9h5nrhuOw/S8RkUbmZ0D8AwBo/wwEAAAAAAAABkgMAAJoAAACfYeZ64bjsP6mRq5drp9A/AAAcP8MBAAAAAAAAAZMDAACaAAAA/ajrGWm67D8HX/LdHbXQPwCAHD/DAQAAAAAAAAGUAwAAmgAAAK039ld4vew/B1/y3R210D8AQB0/wwEAAAAAAAABlQMAAJoAAAC7DQY1D8LsPz3F2huNsNA/AMAdP8MBAAAAAAAAAZYDAACaAAAAyeMVEqbG7D/f95PV2qLQPwCAHj/iAQAAAAAAAAGXAwAAmgAAAC8BK47EzOw/gSpNjyiV0D8AwB4/4gEAAAAAAAABmAMAAJoAAACZHkAK49LsP1vD7oblgtA/AEAeP+IBAAAAAAAAAZkDAACaAAAApfRP53nX7D9rwni8EWzQPwAAHj/yAQAAAAAAAAGaAwAAmgAAALPKX8QQ3Ow/e8EC8j1V0D8AAB8/8gEAAAAAAAABmwMAAJoAAABlWWoCIN/sP4vAjCdqPtA/AIAfPwICAAAAAAAAAZwDAACaAAAAGeh0QC/i7D8HjOfYdB7QPwAAIj8CAgAAAAAAAAGdAwAAmgAAAHMvet+24+w/TfFZTBAD0D8AACM/EQIAAAAAAAABngMAAJoAAADNdn9+PuXsPyatmH9Xz88/AMAkPxECAAAAAAAAAZ8DAACaAAAAzXZ/fj7l7D/W3ttu0arPPwCAJT8hAgAAAAAAAAGgAwAAmgAAAM12f34+5ew/ihAfXkuGzz8AwCU/IQIAAAAAAAABoQMAAJoAAADNdn9+PuXsP2KpwFUIdM8/AAAmPyUCAAAAAAAAAaIDAACaAAAAJ76EHcbm7D/SdZHR5mrPPwBAIz8lAgAAAAAAAAGjAwAAmgAAACe+hB3G5uw/0nWR0eZqzz8AACI/JQIAAAAAAAABpAMAAJoAAADbTI9b1ensP/bc79kpfc8/AAAfPyUCAAAAAAAAAaUDAACaAAAA5yKfOGzu7D9Gq6zqr6HPPwDAHT80AgAAAAAAAAGmAwAAmgAAAPP4rhUD8+w/knlp+zXGzz8AABw/RAIAAAAAAAABpwMAAJoAAABdFsSRIfnsP3Z7VZDd888/AEAbP1MCAAAAAAAAAagDAACaAAAAG3verMcA7T+rvqCSwhDQPwCAGz9TAgAAAAAAAAGpAwAAmgAAAJFuAwZ9C+0/m78WXZYn0D8AwBs/cwIAAAAAAAABqgMAAJoAAABfqS3+uRftP4vAjCdqPtA/AMAaP3MCAAAAAAAAAasDAACaAAAAhytdlX4l7T+xJ+svrVDQPwBAGj9zAgAAAAAAAAGsAwAAmgAAALGtjCxDM+0/e8EC8j1V0D8AgBk/cwIAAAAAAAABrQMAAJoAAADZL7zDB0HtP0VbGrTOWdA/AAAZP4ICAAAAAAAAAa4DAACaAAAAWfnw+VNQ7T97wQLyPVXQPwCAGD+CAgAAAAAAAAGvAwAAmgAAAIF7IJEYXu0/543TbRxM0D8AABg/ogIAAAAAAAABsAMAAJoAAACp/U8o3WvtPy3zReG3MNA/AMAWP6ICAAAAAAAAAbEDAACaAAAAdzh6IBp47T91WLhUUxXQPwBAFj+iAgAAAAAAAAGyAwAAmgAAAEVzpBhXhO0/ShT3h5rhzz8AQBI/ogIAAAAAAAABswMAAJoAAAC5ZslxDI/tP4oQH15Lhs8/AEAQP7ECAAAAAAAAAbQDAACaAAAALVruysGZ7T+ipegruRjPPwDADj+xAgAAAAAAAAG1AwAAmgAAAKVNEyR3pO0/ltNT8eOYzj8AAA4/wQIAAAAAAAABtgMAAJoAAABjsi0/HaztP4YBv7YOGc4/AIANP8ECAAAAAAAAAbcDAACaAAAAJRdIWsOz7T9SyMtz9obNPwAADT/gAgAAAAAAAAG4AwAAmgAAADPtVzdauO0/rsIHtf/9zD8AAA0/4AIAAAAAAAABuQMAAJoAAADle2J1abvtP+ZV5e3FYsw/AAANP+ACAAAAAAAAAboDAACaAAAAQcNnFPG87T+yHPKqrdDLPwCADT/gAgAAAAAAAAG7AwAAmgAAAEHDZxTxvO0/Dhcu7LZHyz8AwA0/8AIAAAAAAAABvAMAAJoAAADle2J1abvtPyqs97kk2so/AEASP/ACAAAAAAAAAb0DAACaAAAAM+1XN1q47T9mqB+Q1X7KPwBAFD//AgAAAAAAAAG+AwAAmgAAANelUpjStu0/ygumbsk1yj8AABs//wIAAAAAAAABvwMAAJoAAAAlF0haw7PtP1rWilUA/8k/AAAePw8DAAAAAAAAAcADAACaAAAAcYg9HLSw7T8KCM5EetrJPwDAHj8PAwAAAAAAAAHBAwAAmgAAAGOyLT8drO0/5qBvPDfIyT8AAB8/DwMAAAAAAAABwgMAAJoAAABV3B1ihqftP3bUnsBY0ck/AMAdPx8DAAAAAAAAAcMDAACaAAAASQYOhe+i7T8ybyxNvezJPwBAHT8fAwAAAAAAAAHEAwAAmgAAADsw/qdYnu0/ygumbsk1yj8AABw/LgMAAAAAAAABxQMAAJoAAAAtWu7KwZntPyJDrRw6mso/AEAbPz4DAAAAAAAAAcYDAACaAAAAfcvjjLKW7T+e4RLT7RDLPwAAHD8+AwAAAAAAAAHHAwAAmgAAAMc82U6jk+0/Yk41miesyz8AgBw/PgMAAAAAAAAByAMAAJoAAADHPNlOo5PtP+ZV5e3FYsw/AMAcP10DAAAAAAAAAckDAACaAAAAIYTe7SqV7T/6kMTFhSLNPwAAHT9dAwAAAAAAAAHKAwAAmgAAANUS6Ss6mO0/6mRFlQLQzT8AAB0/XQMAAAAAAAABywMAAJoAAADh6PgI0ZztP0YFl+BddM4/AAAdP10DAAAAAAAAAcwDAACaAAAApU0TJHek7T9W1ysbM/TOPwBAHD98AwAAAAAAAAHNAwAAmgAAAL35Mt6kre0/0nWR0eZqzz8AABw/fAMAAAAAAAABzgMAAJoAAAAz7Vc3WrjtPyatmH9Xz88/AAAcP3wDAAAAAAAAAc8DAACaAAAAASiCL5fE7T/hJInQMQzQPwAAHD98AwAAAAAAAAHQAwAAmgAAACmqscZb0u0/0SX/mgUj0D8AgBw/jAMAAAAAAAAB0QMAAJoAAACpc+b8p+HtPy3zReG3MNA/AMAcP4wDAAAAAAAAAdIDAACaAAAAhYQg0nvy7T8t80XhtzDQPwCAHT+cAwAAAAAAAAHTAwAAmgAAAAdOVQjIAe4/0SX/mgUj0D8AwB0/nAMAAAAAAAAB1AMAAJoAAACJF4o+FBHuP03xWUwQA9A/AEAcP6sDAAAAAAAAAdUDAACaAAAAsZm51dge7j+yd31mjpjPPwCAGz+rAwAAAAAAAAHWAwAAmgAAAIHU480VK+4/6gpbn1T9zj8AQBg/uwMAAAAAAAAB1wMAAJoAAADzxwgnyzXuP/o22s/XT84/AAAXP7sDAAAAAAAAAdgDAACaAAAAtywjQnE97j9SyMtz9obNPwCAEz/KAwAAAAAAAAHZAwAAmgAAAB1KOL6PQ+4/7r4vi7CizD8AABI/ygMAAAAAAAAB2gMAAJoAAAB1kT1dF0XuPz7n1pHkmcs/AEARP9oDAAAAAAAAAdsDAACaAAAAzdhC/J5G7j9mqB+Q1X7KPwAAET/aAwAAAAAAAAHcAwAAmgAAAHWRPV0XRe4/ttDGlgl2yT8AwBM/2gMAAAAAAAAB3QMAAJoAAADDAjMfCELuP1LHKq7Dkcg/AAAVP+oDAAAAAAAAAd4DAACaAAAAtywjQnE97j+qWBxS4sjHPwCAGj/qAwAAAAAAAAHfAwAAmgAAAKlWE2XaOO4/TrjKBockxz8AAB0/+QMAAAAAAAAB4AMAAJoAAACbgAOIQzTuP0bmNcyxpMY/AIAfP/kDAAAAAAAAAeEDAACaAAAAjarzqqwv7j9+4l2iYknGPwCAID8JBAAAAAAAAAHiAwAAmgAAACWN3i6OKe4/xkfQFf4txj8AQB8/CQQAAAAAAAAB4wMAAJoAAAC9b8mybyPuP+quLh5BQMY/AEAcPygEAAAAAAAAAeQDAACaAAAAV1K0NlEd7j8Wf9fDbpLGPwDAGj8oBAAAAAAAAAHlAwAAmgAAAEt8pFm6GO4/4uv5iqgtxz8AABk/KAQAAAAAAAAB5gMAAJoAAACV7ZkbqxXuP2Lzqd5G5Mc/AEAYPz4EAAAAAAAAAecDAACaAAAA416P3ZsS7j96Lom2BqTIPwAAGD8+BAAAAAAAAAHoAwAAmgAAAONej92bEu4/kmlojsZjyT8AABg/TQQAAAAAAAAB6QMAAJoAAAA9ppR8IxTuPxJxGOJkGso/AEAXP00EAAAAAAAAAeoDAACaAAAA8TSfujIX7j8CRZmx4cfKPwAAFz9dBAAAAAAAAAHrAwAAmgAAAP8Kr5fJG+4/yrG7eBtjyz8AABg/XQQAAAAAAAAB7AMAAJoAAAAJ4b50YCDuPwLrrrsz9cs/AIAYP20EAAAAAAAAAe0DAACaAAAAF7fOUfck7j8OvUP2CHXMPwBAGT9tBAAAAAAAAAHuAwAAmgAAAIHU480VK+4/YvRKpHnZzD8AwBk/fAQAAAAAAAAB7wMAAJoAAADn8fhJNDHuP/qQxMWFIs0/AEAZP3wEAAAAAAAAAfADAACaAAAATQ8OxlI37j9yxt/eTlnNPwAAGT+MBAAAAAAAAAHxAwAAmgAAAA90KOH4Pu4/KmFta7N0zT8AABk/jAQAAAAAAAAB8gMAAJoAAADN2EL8nkbuPyphbWuzdM0/AAAZP5wEAAAAAAAAAfMDAACaAAAA6YRitsxP7j8G+g5jcGLNPwCAGT+cBAAAAAAAAAH0AwAAmgAAAKvpfNFyV+4/uitSUuo9zT8AwBk/qwQAAAAAAAAB9QMAAJoAAABtTpfsGF/uP9YpZr1CEM0/AIAcP6sEAAAAAAAAAfYDAACaAAAALbOxB79m7j9i9EqkednMPwAAHj+7BAAAAAAAAAH3AwAAmgAAAJPQxoPdbO4/gvJeD9KrzD8AACI/uwQAAAAAAAAB+AMAAJoAAAD77dv/+3LuP6Lwcnoqfsw/AMAjP7sEAAAAAAAAAfkDAACaAAAACcTr3JJ37j/mVeXtxWLMPwDAJT/aBAAAAAAAAAH6AwAAmgAAAG/hAFmxfe4/LrtXYWFHzD8AgCY/2gQAAAAAAAAB+wMAAJoAAAB9txA2SILuPwZU+VgeNcw/AIAjP9oEAAAAAAAAAfwDAACaAAAA49QlsmaI7j8GVPlYHjXMPwAAIj/aBAAAAAAAAAH9AwAAmgAAAKU5QM0MkO4/moco3T8+zD8AQBs/6gQAAAAAAAAB/gMAAJoAAABlnlrospfuP8LuhuWCUMw/AAAYP+oEAAAAAAAAAf8DAACaAAAAf0p6ouCg7j96iRRy52vMPwAAET/5BAAAAAAAAAEABAAAmgAAAPc9n/uVq+4/NiSi/kuHzD8AAA4/+QQAAAAAAAABAQQAAJoAAADDeMnz0rfuP+6+L4uwosw/AEAKPwkFAAAAAAAAAQIEAACaAAAA6/r4ipfF7j8WJo6T87TMPwDACD8JBQAAAAAAAAEDBAAAmgAAABN9KCJc0+4/Oo3smzbHzD8AgPs+GQUAAAAAAAABBAQAAJoAAAA7/1e5IOHuPzqN7Js2x8w/AIDxPhkFAAAAAAAAAQUEAACaAAAACTqCsV3t7j86jeybNsfMPwAAmT4oBQAAAAAAAAEGBAAAmgAAAH8tpwoT+O4/FiaOk/O0zD8AAGQ+KAUAAAAAAAABBwQAAJoAAAA/ksEluf/uP+6+L4uwosw/AAA3PjgFAAAAAAAAAQgEAACaAAAA8yDMY8gC7z82JKL+S4fMPwAAKD44BQAAAAAAAAEJBAAAmgAAALsNBjUPwuw/VVqk6fpC0D8AANU+AAAAAAAAAAABCgQAAJoAAAC7DQY1D8LsP7En6y+tUNA/AAASPxAAAAAAAAAAAQsEAACaAAAAb5wQcx7F7D/njdNtHEzQPwDAGj8QAAAAAAAAAAEMBAAAmgAAAPFlRalq1Ow/94xdo0g10D8AACE/EAAAAAAAAAABDQQAAJoAAABlWWoCIN/sP2VZLh8nLNA/AMAhPyAAAAAAAAAAAQ4EAACaAAAA8/iuFQPz7D/hJInQMQzQPwDAID8gAAAAAAAAAAEPBAAAmgAAAOu1CKUEDe0/ahIL8/Kzzz8AwAE/LwAAAAAAAAABEAQAAJoAAABJkHewJC3tP8oMRzT8Ks8/AADoPi8AAAAAAAAAAREEAACaAAAATSPhHL1L7T/+nyRtwo/OPwAA1j5OAAAAAAAAAAESBAAAmgAAAPfQCGguyu4/5upYxXU4wj8AgOQ+AAAAAAAAAAABEwQAAJoAAACF3eMOeb/uP3oeiEmXQcI/AIAcPw8AAAAAAAAAARQEAACaAAAAKZbeb/G97j/m6ljFdTjCPwAAJj8PAAAAAAAAAAEVBAAAmgAAAIXd4w55v+4/LlDLOBEdwj8AwCw/DwAAAAAAAAABFgQAAJoAAADdJOmtAMHuPwbpbDDOCsI/AIAqPw8AAAAAAAAAARcEAACaAAAA6/r4ipfF7j+6GrAfSObBPwAAKD8fAAAAAAAAAAEYBAAAmgAAAAenGEXFzu4/tLFlgl2mwT8AABw/HwAAAAAAAAABGQQAAJoAAAAvKUjcidzuP4bhvNwvVME/AMAWPy8AAAAAAAAAARoEAACaAAAACTqCsV3t7j9WERQ3AgLBPwAACz8vAAAAAAAAAAEbBAAAmgAAAD+SwSW5/+4/KEFrkdSvwD8AAAY/PgAAAAAAAAABHAQAAJoAAABz6gCaFBLvP46k8W/IZsA/AAAGPz4AAAAAAAAAAR0EAACaAAAAX9FKTH8n7z/OoBlGeQvAPwAABj8+AAAAAAAAAAEeBAAAmgAAAO1wj19iO+8/PKHhQJdyvz8AgAo/TgAAAAAAAAABHwQAAJoAAAAjyc7TvU3vPzDPTAbC8r4/AIAMP20AAAAAAAAAASAEAACaAAAAVyEOSBlg7z8g/bfL7HK+PwAADj99AAAAAAAAAAEhBAAAmgAAAIt5Tbx0cu8/YPnfoZ0Xvj8AwA4/fQAAAAAAAAABIgQAAJoAAABpioeRSIPvP8hcZoCRzr0/AMAOP30AAAAAAAAAASMEAACaAAAA6VO8x5SS7z98jqlvC6q9PwAADz99AAAAAAAAAAEkBAAAmgAAALeO5r/Rnu8/VCdLZ8iXvT8AwAw/fQAAAAAAAAABJQQAAJoAAAAtggsZh6nvP6D1B3hOvL0/AMALP4wAAAAAAAAAASYEAACaAAAA6+YlNC2x7z88koGZWgW+PwDADD+MAAAAAAAAAAEnBAAAmgAAAKF1MHI8tO8/SGQW1C+Fvj8AQA0/jAAAAAAAAAABKAQAAJoAAABHLivTtLLvP6AEaB+LKb8/AIAPP5wAAAAAAAAAASkEAACaAAAAO1gb9h2u7z/OoBlGeQvAPwBAED+cAAAAAAAAAAEqBAAAmgAAAHfzANt3pu8/AtoMiZGdwD8AQBE/ngAAAAAAAAABKwQAAJoAAAC3jua/0Z7vP1x6XtTsQcE/AMARP54AAAAAAAAAASwEAACaAAAA9ynMpCuX7z+6GrAfSObBPwBAED+eAAAAAAAAAAEtBAAAmgAAADXFsYmFj+8/gIfS5oGBwj8AgA8/rQAAAAAAAAABLgQAAJoAAAB1YJdu34fvP3JbU7b+LsM/AID1Pq0AAAAAAAAAAS8EAACaAAAAs/t8UzmA7z9eL9SFe9zDPwCA4j7NAAAAAAAAAAEwBAAAmgAAAKclbXaie+8/vM8l0daAxD8AgNY+zQAAAAAAAAABMQQAAJoAAACZT12ZC3fvPzrX1SR1N8U/AADSPs0AAAAAAAAAATIEAACaAAAAGfy+N4rd7z8C6667M/XLPwAAAj8AAAAAAAAAAAEzBAAAmgAAAH8Z1LOo4+8/moco3T8+zD8AADI/EAAAAAAAAAABNAQAAJoAAAAn0s4UIeLvP1YitmmkWcw/AMA8PxAAAAAAAAAAATUEAACaAAAAfxnUs6jj7z9WIrZppFnMPwCARD8QAAAAAAAAAAE2BAAAmgAAADGo3vG35u8/ViK2aaRZzD8AgCc/EAAAAAAAAAABNwQAAJoAAAA/fu7OTuvvPy67V2FhR8w/AMAYPxAAAAAAAAAAATgEAACaAAAATVT+q+Xv7z/i7JpQ2yLMPwBADz8QAAAAAAAAAAE5BAAAmgAAAKgxncp4HLY/S8RkUbmZ0D8AAAQ+AAAAAAAAAAABOgQAAJoAAADY9nLSOxC2P+32HQsHjNA/AAA1Pg8AAAAAAAAAATsEAACaAAAAdGzHwrUotj+3kDXNl5DQPwAAQD4PAAAAAAAAAAE8BAAAmgAAAOAcRqtsTbY/t5A1zZeQ0D8AAEg+DwAAAAAAAAABPQQAAJoAAAB8kpqb5mW2P7eQNc2XkNA/AABoPh8AAAAAAAAAAT4EAACaAAAAGAjvi2B+tj+BKk2PKJXQPwAAdT4fAAAAAAAAAAE/BAAAmgAAALh9Q3zalrY/S8RkUbmZ0D8AgIg+HwAAAAAAAAABQAQAAJoAAAAcLsJkkbu2P6mRq5drp9A/AACOPh8AAAAAAAAAAUEEAACaAAAAvKMWVQvUtj89xdobjbDQPwAAkz4vAAAAAAAAAAFCBAAAmgAAAMDJ6S08Ebc/LcZQ5mDH0D8AAJY+LwAAAAAAAAABQwQAAJoAAADQ77wGbU63Px3HxrA03tA/AACXPj4AAAAAAAAAAUQEAACaAAAACNtl52B/tz8NyDx7CPXQPwAAnD4+AAAAAAAAAAFFBAAAmgAAAEDGDshUsLc/x2LKB20Q0T8AAJ4+TgAAAAAAAAABRgQAAJoAAACodo2wC9W3P4H9V5TRK9E/AACkPk4AAAAAAAAAAUcEAACaAAAAFCcMmcL5tz87mOUgNkfRPwAApj5dAAAAAAAAAAFIBAAAmgAAAIDXioF5Hrg/K5lb6wle0T8AgKo+XQAAAAAAAAABSQQAAJoAAADohwlqMEO4P1MAuvNMcNE/AICsPm0AAAAAAAAAAUoEAACaAAAAUDiIUudnuD+vzQA6/33RPwAAtD5tAAAAAAAAAAFLBAAAmgAAAPCt3EJhgLg/QwEwviCH0T8AgLc+bQAAAAAAAAABTAQAAJoAAACIIzEz25i4P0MBML4gh9E/AIDFPowAAAAAAAAAAU0EAACaAAAAwA7aE8/JuD+vzQA6/33RPwCAyz6MAAAAAAAAAAFOBAAAmgAAAMw0rez/Brk/v8yKbytn0T8AgOA+jAAAAAAAAAABTwQAAJoAAACglaq9bVC5P3H+zV6lQtE/AIDpPpwAAAAAAAAAAVAEAACaAAAAEGz8flWyuT+R/OHJ/RTRPwCA8j6sAAAAAAAAAAFRBAAAmgAAAPDyzCj0OLo/Uy2v7qPZ0D8AAPY+rAAAAAAAAAABUgQAAJoAAABk7/HCDNi6P7eQNc2XkNA/AID6PqwAAAAAAAAAAVMEAACaAAAASJyVRdybuz8t80XhtzDQPwCA/D67AAAAAAAAAAFUBAAAmgAAAMy+jbgleLw/snd9Zo6Yzz8AgPw+uwAAAAAAAAABVQQAAJoAAADoVtob6Wy9P+KhEAJqvc4/AAD8PssAAAAAAAAAAVYEAACaAAAAOLT8hm9Vvj9aMRYR4cbNPwAA9D7LAAAAAAAAAAFXBAAAmgAAAJA38some78/plm9FxW+zD8AgPA+2gAAAAAAAAABWAQAAJoAAAB0cN1zB2/APxaAeImhh8s/AACSPtoAAAAAAAAAAVkEAACaAAAAvjqWcvU4wT/ycgR3DEjKPwAATz4ZAQAAAAAAAAFaBAAAmgAAADrKJHmm9sE/8szubLoayT8AABw+GQEAAAAAAAABWwQAAJoAAAD4v+6DRtuxP4NnQ/fuYNY/AACLPgAAAAAAAAAAAVwEAACaAAAAwNRFo1KqsT/hNIo9oW7WPwCAvj4QAAAAAAAAAAFdBAAAmgAAAMDURaNSqrE/q86h/zFz1j8AAMo+EAAAAAAAAAABXgQAAJoAAADomRurFZ6xP9E1AAh1hdY/AADSPhAAAAAAAAAAAV8EAACaAAAAwNRFo1KqsT9jaS+Mlo7WPwCA0j4QAAAAAAAAAAFgBAAAmgAAAFRKmpPMwrE/wzZ20kic1j8AANE+HwAAAAAAAAABYQQAAJoAAADE+hh8g+exPx8EvRj7qdY/AADQPh8AAAAAAAAAAWIEAACaAAAA/OXBXHcYsj9FaxshPrzWPwAA0D4vAAAAAAAAAAFjBAAAmgAAAAQMlTWoVbI/NWyR6xHT1j8AgMo+LwAAAAAAAAABZAQAAJoAAACop7z+UquyP13T7/NU5dY/AADIPj4AAAAAAAAAAWUEAACaAAAATEPkx/0Asz9N1GW+KPzWPwAAwz4+AAAAAAAAAAFmBAAAmgAAAIhUYIEib7M/czvExmsO1z8AAME+PgAAAAAAAAABZwQAAJoAAACcoAYzhOmzP5miIs+uINc/AAC/Pk4AAAAAAAAAAWgEAACaAAAAdCfX3CJwtD/3b2kVYS7XPwAAvj5OAAAAAAAAAAFpBAAAmgAAAFCup4bB9rQ/iaOYmYI31z8AgMI+XgAAAAAAAAABagQAAJoAAADIqswg2pW1P4mjmJmCN9c/AADEPl4AAAAAAAAAAWsEAACaAAAARKfxuvI0tj+/CYHX8TLXPwCAzz5eAAAAAAAAAAFsBAAAmgAAAIjeQE1I4LY/maIiz64g1z8AANQ+YgAAAAAAAAABbQQAAJoAAACcULrX2pe3P03UZb4o/NY/AIDdPnIAAAAAAAAAAW4EAACaAAAAvOgGO56MuD8PBTPjzsDWPwCA4T5yAAAAAAAAAAFvBAAAmgAAAEAx0oYYprk/g2dD9+5g1j8AgOY+cgAAAAAAAAABcAQAAJoAAAAEZUazhvC6P6v7lvqI3NU/AIDoPoIAAAAAAAAAAXEEAACaAAAAYA4P0G5TvD/jjnQzT0HVPwAA2j6CAAAAAAAAAAFyBAAAmgAAAFwtLN3Qzr0/KSHcoUGP1D8AgNM+kQAAAAAAAAABcwQAAJoAAACQN/LKJnu/P0tM5QfxytM/AADPPpEAAAAAAAAAAXQEAACaAAAAEOYxZIGHwD//qh3ywQ/TPwAAzj6wAAAAAAAAAAF1BAAAmgAAAAByEBxvwGc/R6gRiQSI3D8AAIs+AAAAAAAAAAABdgQAAJoAAAAAZToMkiljPxFCKUuVjNw/AIC+PhAAAAAAAAAAAXcEAACaAAAAALGrAVQaYD9HqBGJBIjcPwAAyj4QAAAAAAAAAAF4BAAAmgAAAIC+gRExsWQ/29tADSaR3D8AANI+EAAAAAAAAAABeQQAAJoAAACAvoERMbFkP9vbQA0mkdw/AADWPh8AAAAAAAAAAXoEAACaAAAAAHIQHG/AZz/b20ANJpHcPwAA1j4fAAAAAAAAAAF7BAAAmgAAAIAlnyatz2o/29tADSaR3D8AgNM+HwAAAAAAAAABfAQAAJoAAAAAM3U2imZvP28PcJFHmtw/AIDSPi8AAAAAAAAAAX0EAACaAAAAAE3JJYPCcj/L3LbX+afcPwCAzj4vAAAAAAAAAAF+BAAAmgAAAICt+7KQlXY/Kar9Hay13D8AAM0+PgAAAAAAAAABfwQAAJoAAAAADi5Anmh6P08RXCbvx9w/AIDGPj4AAAAAAAAAAYAEAACaAAAAQG5gzas7fj8/EtLwwt7cPwAAxD5OAAAAAAAAAAGBBAAAmgAAAIBnSa1cB4E/w0Z3P7j+3D8AAL0+TgAAAAAAAAABggQAAJoAAACAl+Jz4/CCPw8VNFA+I90/AAC6Pk4AAAAAAAAAAYMEAACaAAAAQPEpeYJ4hD8nfQgjVUzdPwCAuT5eAAAAAAAAAAGEBAAAmgAAACBLcX4hAIY/B3/0t/x53T8AgLk+XgAAAAAAAAABhQQAAJoAAACAzmbC2CWHP7Ea+A41rN0/AAC7Pn0AAAAAAAAAAYYEAACaAAAAwFFcBpBLiD9btvtlbd7dPwCAuz59AAAAAAAAAAGHBAAAmgAAAMD+/4hfD4k/B1L/vKUQ3j8AgMI+fQAAAAAAAAABiAQAAJoAAAAggvXMFjWKPx2604+8Od4/AIDFPo0AAAAAAAAAAYkEAACaAAAAAC+ZT+b4ij9riJCgQl7ePwCAzD6NAAAAAAAAAAGKBAAAmgAAAECyjpOdHow/7bw17zd+3j8AANA+jQAAAAAAAAABiwQAAJoAAAAAXzIWbeKMP6lXw3ucmd4/AIDUPpsAAAAAAAAAAYwEAACaAAAAAAzWmDymjT+ZWDlGcLDePwCA1j6bAAAAAAAAAAGNBAAAmgAAAAC5eRsMao4/iVmvEETH3j8AgNk+ugAAAAAAAAABjgQAAJoAAABAPG9fw4+PP+Um9lb21N4/AADbProAAAAAAAAAAY8EAACaAAAAkHQJcckpkD95WiXbF97ePwAA3j66AAAAAAAAAAGQBAAAmgAAAHAhrfOY7ZA/DY5UXznn3j8AAN8+ugAAAAAAAAABkQQAAJoAAABQzlB2aLGRPw2OVF85594/AADkPsoAAAAAAAAAAZIEAACaAAAAgGad2Sumkj9D9DydqOLePwAA5j7KAAAAAAAAAAGTBAAAmgAAANDpkh3jy5M/5Sb2VvbU3j8AAO0+2gAAAAAAAAABlAQAAJoAAADQLoMDdoSVP/UlgIwivt4/AADwPtoAAAAAAAAAAZUEAACaAAAAQErFqvCelz+pV8N7nJnePwCA8z7pAAAAAAAAAAGWBAAAmgAAAPBQsDJf6pk/MyKoYtNi3j8AAPU+6QAAAAAAAAABlwQAAJoAAAAwGZZcqcicPy25XcXoIt4/AID0PvkAAAAAAAAAAZgEAACaAAAA0MwkZ+fXnz+RHOSj3NndPwAA9D75AAAAAAAAAAGZBAAAmgAAACjA2biSc6E/939qgtCQ3T8AAOk++QAAAAAAAAABmgQAAJoAAADQeh6Pn0SjP8uvwdyiPt0/AADkPigBAAAAAAAAAZsEAACaAAAAQJZgNhpfpT/TRQF15OfcPwCA0D4oAQAAAAAAAAGcBAAAmgAAACCI9J5826c/EUIpS5WM3D8AAMg+KAEAAAAAAAABnQQAAJoAAADIjt8m6yaqP1E+USFGMdw/AAAzPigBAAAAAAAAAZ4EAACaAAAAGAsfn9OKrD9X1JC5h9rbPwAAoD1HAQAAAAAAAAGfBAAAmgAAACiFxIsJz7E/TmGS1Mby4T8AAAc+AAAAAAAAAAABoAQAAJoAAADomRurFZ6xP7wtY1Cl6eE/AAA5PhAAAAAAAAAAAaEEAACaAAAA6JkbqxWesT8Mxz8tzOLhPwAARD4QAAAAAAAAAAGiBAAAmgAAAFQkx7qbhbE/epMQqarZ4T8AAEw+EAAAAAAAAAABowQAAJoAAABUJMe6m4WxP7D5+OYZ1eE/AABmPhAAAAAAAAAAAaQEAACaAAAAVCTHupuFsT8Ck9XDQM7hPwAAcD4fAAAAAAAAAAGlBAAAmgAAAFQkx7qbhbE/bl+mPx/F4T8AAH4+HwAAAAAAAAABpgQAAJoAAACI6ZzCXnmxP9ord7v9u+E/AACCPi8AAAAAAAAAAacEAACaAAAAsK5yyiFtsT9I+Ec33LLhPwCAjj4vAAAAAAAAAAGoBAAAmgAAAORzSNLkYLE/mpEkFAOs4T8AAJQ+PwAAAAAAAAABqQQAAJoAAABI/vPhakixP+oqAfEppeE/AAClPj8AAAAAAAAAAaoEAACaAAAAeMPJ6S08sT8ikekumaDhPwCArD4/AAAAAAAAAAGrBAAAmgAAAKyIn/HwL7E/WPfRbAic4T8AAMM+TgAAAAAAAAABrAQAAJoAAADgTXX5syOxP4xduqp3l+E/AIDSPk4AAAAAAAAAAa0EAACaAAAA4E11+bMjsT+MXbqqd5fhPwAA2j5eAAAAAAAAAAGuBAAAmgAAABATSwF3F7E/cirGC8CZ4T8AANs+XgAAAAAAAAABrwQAAJoAAADgTXX5syOxPwZe9Y/houE/AIDaPl4AAAAAAAAAAbAEAACaAAAArIif8fAvsT9iKzzWk7DhPwAA2T5tAAAAAAAAAAGxBAAAmgAAAEj+8+FqSLE/pMWOfY7A4T8AANg+bQAAAAAAAAABsgQAAJoAAACwrnLKIW2xP7D5+OYZ1eE/AADXPn0AAAAAAAAAAbMEAACaAAAA6JkbqxWesT+8LWNQpenhPwAA1j6NAAAAAAAAAAG0BAAAmgAAAPi/7oNG27E/xmHNuTD+4T8AANY+nAAAAAAAAAABtQQAAJoAAADMIOxUtCSyP+zIK8JzEOI/AADWPpwAAAAAAAAAAbYEAACaAAAAPPc9FpyGsj9KlnIIJh7iPwAA2T6cAAAAAAAAAAG3BAAAmgAAAExD5Mf9ALM/+PyVK/8k4j8AgNo+rAAAAAAAAAABuAQAAJoAAADAPwliFqCzP/j8lSv/JOI/AIDkPqwAAAAAAAAAAbkEAACaAAAA2LGC7KhXtD+A/FpGlRniPwCA6D68AAAAAAAAAAG6BAAAmgAAAFTUel/yM7U/kPvke8EC4j8AAOs+vAAAAAAAAAABuwQAAJoAAACoMZ3KeBy2PwzHPy3M4uE/AADsPssAAAAAAAAAAbwEAACaAAAAwMnpLTwRtz/2XmtatbnhPwAA5T7LAAAAAAAAAAG9BAAAmgAAAOiHCWowQ7g/nFxE4KOA4T8AAOI+2wAAAAAAAAABvgQAAJoAAAAQbPx+VbK5Pxzzvl1PNeE/AICoPtsAAAAAAAAAAb8EAACaAAAAdDuYdG5Suz8mif71kN7gPwAAjj7qAAAAAAAAAAHABAAAmgAAANgKNGqH8rw/th4DqWh84D8AAH4+6gAAAAAAAAABwQQAAJoAAABwn6VnY4a+P34a8JmvFeA/AAB0PgkBAAAAAAAAAcIEAACaAAAAqPI7r0Gb0z/Cpq5a/4voPwAAQD4AAAAAAAAAAAHDBAAAmgAAAI5GHPUTktM/cg3SfdiS6D8AgIM+DwAAAAAAAAABxAQAAJoAAADYtxG3BI/TP3IN0n3Ykug/AICLPg8AAAAAAAAAAcUEAACaAAAA2LcRtwSP0z9yDdJ92JLoPwAAkT4PAAAAAAAAAAHGBAAAmgAAANi3EbcEj9M/cg3SfdiS6D8AAKE+DwAAAAAAAAABxwQAAJoAAADYtxG3BI/TP3IN0n3Ykug/AACnPh8AAAAAAAAAAcgEAACaAAAAjkYc9ROS0z9yDdJ92JLoPwCAqz4fAAAAAAAAAAHJBAAAmgAAAPRjMXEymNM/cg3SfdiS6D8AgK0+HwAAAAAAAAABygQAAJoAAABagUbtUJ7TP4xAxhyQkOg/AICsPh8AAAAAAAAAAcsEAACaAAAAdC1mp36n0z+oc7q7R47oPwAArD4+AAAAAAAAAAHMBAAAmgAAAJDZhWGssNM/wqauWv+L6D8AgLE+PgAAAAAAAAABzQQAAJoAAACqhaUb2rnTP/oMl5huh+g/AAC0Pj4AAAAAAAAAAc4EAACaAAAAesDPExfG0z8UQIs3JoXoPwAAvT4+AAAAAAAAAAHPBAAAmgAAAPqJBEpj1dM/MHN/1t2C6D8AAME+TgAAAAAAAAAB0AQAAJoAAAAy4kO+vufTPzBzf9bdgug/AIDGPk4AAAAAAAAAAdEEAACaAAAAZjqDMhr60z8wc3/W3YLoPwCAyD5eAAAAAAAAAAHSBAAAmgAAAJqSwqZ1DNQ/MHN/1t2C6D8AgMo+XgAAAAAAAAAB0wQAAJoAAACEeQxZ4CHUPxRAizcmheg/AIDLPm0AAAAAAAAAAdQEAACaAAAAbGBWC0s31D/6DJeYbofoPwCAyz59AAAAAAAAAAHVBAAAmgAAAAjWqvvET9Q/3tmi+baJ6D8AAMw+fQAAAAAAAAAB1gQAAJoAAADyvPStL2XUP8Kmrlr/i+g/AADMPowAAAAAAAAAAdcEAACaAAAA2qM+YJp61D+MQMYckJDoPwAAzD6MAAAAAAAAAAHYBAAAmgAAAA78fdT1jNQ/cg3SfdiS6D8AAM0+oQAAAAAAAAAB2QQAAJoAAACQxbIKQpzUP1ba3d4gleg/AIDNPqEAAAAAAAAAAdoEAACaAAAAYADdAn+o1D86p+k/aZfoPwAA0D6xAAAAAAAAAAHbBAAAmgAAADA7B/u7tNQ/OqfpP2mX6D8AANE+sQAAAAAAAAAB3AQAAJoAAACWWBx32rrUPzqn6T9pl+g/AIDSPrEAAAAAAAAAAd0EAACaAAAA/HUx8/jA1D86p+k/aZfoPwCA0z7AAAAAAAAAAAHeBAAAmgAAALAEPDEIxNQ/OqfpP2mX6D8AANk+wAAAAAAAAAAB3wQAAJoAAABik0ZvF8fUPzqn6T9pl+g/AADcPtAAAAAAAAAAAeAEAACaAAAAYpNGbxfH1D9W2t3eIJXoPwCA3z7QAAAAAAAAAAHhBAAAmgAAALAEPDEIxNQ/cg3SfdiS6D8AAOE+4AAAAAAAAAAB4gQAAJoAAADiyRE5y7fUP6hzurtHjug/AADlPuAAAAAAAAAAAeMEAACaAAAAFI/nQI6r1D/Cpq5a/4voPwCA5j7vAAAAAAAAAAHkBAAAmgAAAEZUvUhRn9Q/+gyXmG6H6D8AgOg+7wAAAAAAAAAB5QQAAJoAAADEiogSBZDUPxRAizcmheg/AIDpPv8AAAAAAAAAAeYEAACaAAAAjjJJnql91D8wc3/W3YLoPwAA6z7/AAAAAAAAAAHnBAAAmgAAAFjaCSpOa9Q/SqZzdZWA6D8AgOs+DgEAAAAAAAAB6AQAAJoAAABw879341XUP2bZZxRNfug/AADuPg4BAAAAAAAAAekEAACaAAAA1H1rh2k91D+CDFyzBHzoPwAA7z4eAQAAAAAAAAHqBAAAmgAAAOqWIdX+J9Q/nD9QUrx56D8AgO8+HgEAAAAAAAAB6wQAAJoAAAACsNcilBLUP5w/UFK8eeg/AADwPi4BAAAAAAAAAewEAACaAAAAGsmNcCn90z+cP1BSvHnoPwAA8T4uAQAAAAAAAAHtBAAAmgAAAOJwTvzN6tM/nD9QUrx56D8AgPE+PQEAAAAAAAAB7gQAAJoAAACsGA+IctjTP4IMXLMEfOg/AAD0Pj0BAAAAAAAAAe8EAACaAAAALE/aUSbJ0z9m2WcUTX7oPwAA9T5NAQAAAAAAAAHwBAAAmgAAAF4UsFnpvNM/SqZzdZWA6D8AgPM+TQEAAAAAAAAB8QQAAJoAAABEaJCfu7PTPzBzf9bdgug/AIDyPl0BAAAAAAAAAfIEAACaAAAA3kp7I52t0z/6DJeYbofoPwAA8j5dAQAAAAAAAAHzBAAAmgAAACq8cOWNqtM/wqauWv+L6D8AAPI+bAEAAAAAAAAB9AQAAJoAAAAqvHDljarTP4xAxhyQkOg/AIDvPmwBAAAAAAAAAfUEAACaAAAA3kp7I52t0z9W2t3eIJXoPwCA7j5sAQAAAAAAAAH2BAAAmgAAAERokJ+7s9M/OqfpP2mX6D8AAOw+bAEAAAAAAAAB9wQAAJoAAAAQo7qX+L/TPyB09aCxmeg/AIDqPnwBAAAAAAAAAfgEAACaAAAAlmzvzUTP0z8gdPWgsZnoPwCA5j6LAQAAAAAAAAH5BAAAmgAAAMjELkKg4dM/BEEBAvqb6D8AAOU+iwEAAAAAAAAB+gQAAJoAAAAayY1wKf3TPyB09aCxmeg/AADaPpsBAAAAAAAAAfsEAACaAAAAhHkMWeAh1D86p+k/aZfoPwCA1T6rAQAAAAAAAAH8BAAAmgAAAPApi0GXRtQ/cg3SfdiS6D8AgLk+qwEAAAAAAAAB/QQAAJoAAABY2gkqTmvUP6hzurtHjug/AACtProBAAAAAAAAAf4EAACaAAAAeBmTUBST1D/Cpq5a/4voPwAApj66AQAAAAAAAAH/BAAAmgAAAPzgKu8YTc8/3JYD5E3m6z8AAEA+AAAAAAAAAAABAAUAAJoAAAD84CrvGE3PP6QwG6be6us/AICDPg8AAAAAAAAAAQEFAACaAAAA/OAq7xhNzz/AYw9FlujrPwCAiz4PAAAAAAAAAAECBQAAmgAAAGT+P2s3U88/Ev3rIb3h6z8AAJE+DwAAAAAAAAABAwUAAJoAAADIG1XnVVnPPxL96yG94es/AICaPg8AAAAAAAAAAQQFAACaAAAAAHSUW7Frzz8sMODAdN/rPwCAnT4PAAAAAAAAAAEFBQAAmgAAADTM088Mfs8/YpbI/uPa6z8AgKM+LwAAAAAAAAABBgUAAJoAAADUQSjAhpbPP7QvpdsK1Os/AACmPi8AAAAAAAAAAQcFAACaAAAA2NSRLB+1zz8GyYG4Mc3rPwCAqD4+AAAAAAAAAAEIBQAAmgAAAECFEBXW2c8/PC9q9qDI6z8AgKk+PgAAAAAAAAABCQUAAJoAAACIKdK8VQLQP47IRtPHwes/AICoPk4AAAAAAAAAAQoFAACaAAAAJJ8mrc8a0D/ELi8RN73rPwAAqD5OAAAAAAAAAAELBQAAmgAAAHSjhdtYNtA/+pQXT6a46z8AAKg+TgAAAAAAAAABDAUAAJoAAAB4Nu9H8VTQPzD7/4wVtOs/AACoPl4AAAAAAAAAAQ0FAACaAAAALlhj8ph20D9mYejKhK/rPwAAqD5eAAAAAAAAAAEOBQAAmgAAAJoI4tpPm9A/nMfQCPSq6z8AAKg+XgAAAAAAAAABDwUAAJoAAABSKlaF97zQP9ItuUZjpus/AACoPm0AAAAAAAAAARAFAACaAAAAVL2/8Y/b0D/uYK3lGqTrPwAAqD5tAAAAAAAAAAERBQAAmgAAAKTBHiAZ99A/CpShhNKh6z8AAKg+fQAAAAAAAAABEgUAAJoAAACqVIiMsRXRPwqUoYTSoes/AACoPo0AAAAAAAAAARMFAACaAAAARsrcfCsu0T8kx5Ujip/rPwAAqD6NAAAAAAAAAAEUBQAAmgAAAOI/MW2lRtE/QPqJwkGd6z8AAKg+jQAAAAAAAAABFQUAAJoAAADKJnsfEFzRP1otfmH5mus/AACpPpwAAAAAAAAAARYFAACaAAAAtA3F0Xpx0T9aLX5h+ZrrPwCAqT6cAAAAAAAAAAEXBQAAmgAAADbX+QfHgNE/dmByALGY6z8AAKs+rAAAAAAAAAABGAUAAJoAAAAEEiQABI3RP3ZgcgCxmOs/AICrPqwAAAAAAAAAARkFAACaAAAAIL5DujGW0T+Sk2afaJbrPwAArz67AAAAAAAAAAEaBQAAmgAAAIbbWDZQnNE/kpNmn2iW6z8AgLA+uwAAAAAAAAABGwUAAJoAAACG21g2UJzRP6zGWj4glOs/AIC6PssAAAAAAAAAARwFAACaAAAAhttYNlCc0T/I+U7d15HrPwCAvj7LAAAAAAAAAAEdBQAAmgAAACC+Q7oxltE/4ixDfI+P6z8AAMI+2wAAAAAAAAABHgUAAJoAAAAEEiQABI3RP+IsQ3yPj+s/AIDDPtsAAAAAAAAAAR8FAACaAAAANtf5B8eA0T/+XzcbR43rPwCAwj7qAAAAAAAAAAEgBQAAmgAAAGaczw+KdNE//l83G0eN6z8AAMI+6gAAAAAAAAABIQUAAJoAAADk0prZPWXRPxiTK7r+ius/AADCPvoAAAAAAAAAASIFAACaAAAArnpbZeJS0T8Ykyu6/orrPwAAwj76AAAAAAAAAAEjBQAAmgAAAMaTEbN3PdE/GJMruv6K6z8AAMM+CgEAAAAAAAABJAUAAJoAAACSO9I+HCvRP/5fNxtHjes/AIDDPgoBAAAAAAAAASUFAACaAAAA9sV9TqIS0T/iLEN8j4/rPwAAxT4ZAQAAAAAAAAEmBQAAmgAAAKTBHiAZ99A/yPlO3deR6z8AgMU+GQEAAAAAAAABJwUAAJoAAABUvb/xj9vQP5KTZp9olus/AIDFPikBAAAAAAAAASgFAACaAAAABrlgwwbA0D9aLX5h+ZrrPwAAxj4pAQAAAAAAAAEpBQAAmgAAAAAm91ZuodA/QPqJwkGd6z8AAMc+KQEAAAAAAAABKgUAAJoAAABKBIOsxn/QPyTHlSOKn+s/AIDHPjgBAAAAAAAAASsFAACaAAAA/P8jfj1k0D8kx5Ujip/rPwCAxz44AQAAAAAAAAEsBQAAmgAAAKr7xE+0SNA/7mCt5Rqk6z8AAMg+SAEAAAAAAAABLQUAAJoAAAAOhnBfOjDQP9ItuUZjpus/AIDGPkgBAAAAAAAAAS4FAACaAAAAchAcb8AX0D+4+sSnq6jrPwAAxj5YAQAAAAAAAAEvBQAAmgAAAIgp0rxVAtA/uPrEp6uo6z8AAMc+WAEAAAAAAAABMAUAAJoAAACkoiWR9N/PP5zH0Aj0qus/AIDHPmcBAAAAAAAAATEFAACaAAAAoA+8JFzBzz+ClNxpPK3rPwCAxz5nAQAAAAAAAAEyBQAAmgAAAASaZzTiqM8/gpTcaTyt6z8AAMg+dwEAAAAAAAABMwUAAJoAAADUQSjAhpbPP4KU3Gk8res/AIDGPncBAAAAAAAAATQFAACaAAAAAAf+x0mKzz+ClNxpPK3rPwAAxj6HAQAAAAAAAAE1BQAAmgAAAKDp6EsrhM8/gpTcaTyt6z8AgMM+hwEAAAAAAAABNgUAAJoAAACg6ehLK4TPP4KU3Gk8res/AIDCPocBAAAAAAAAATcFAACaAAAAaCQTRGiQzz+ClNxpPK3rPwAAwD6HAQAAAAAAAAE4BQAAmgAAAASaZzTiqM8/nMfQCPSq6z8AgL4+lgEAAAAAAAABOQUAAJoAAAAMLdGgesfPP5zH0Aj0qus/AAC8PqYBAAAAAAAAAToFAACaAAAARBh6gW74zz+cx9AI9KrrPwCAuj61AQAAAAAAAAE7BQAAmgAAAHIQHG/AF9A/uPrEp6uo6z8AALs+tQEAAAAAAAABPAUAAJoAAAB0o4XbWDbQP9ItuUZjpus/AIC7PsUBAAAAAAAAAT0FAACaAAAA4lMExA9b0D/uYK3lGqTrPwAAtj7FAQAAAAAAAAE+BQAAmgAAAP6SjerVgtA/CpShhNKh6z8AALQ+1QEAAAAAAAABPwUAAJoAAAAc0hYRnKrQPyTHlSOKn+s/AACmPtUBAAAAAAAAAUAFAACaAAAAOhGgN2LS0D9A+onCQZ3rPwAAoD7kAQAAAAAAAAFBBQAAmgAAAKTBHiAZ99A/Wi1+Yfma6z8AACk+5AEAAAAAAAABQgUAAJoAAAAqHr3C/STRP0D6icJBnes/AADIPRMCAAAAAAAAAUMFAACaAAAAYglmo/FV0T9A+onCQZ3rPwAAfD0TAgAAAAAAAAFEBQAAmgAAAGvhm3ffyOI/+FF4OT0V7z8AAFo+AAAAAAAAAAABRQUAAJoAAACqfIFcOcHiP4yFp71eHu8/AICVPhAAAAAAAAAAAUYFAACaAAAA+O12Hiq+4j9UH79/7yLvPwCAnj4QAAAAAAAAAAFHBQAAmgAAAJ2mcX+ivOI/OuzK4Dcl7z8AAKU+EAAAAAAAAAABSAUAAJoAAACdpnF/orziPzrsyuA3Je8/AAC0PhAAAAAAAAAAAUkFAACaAAAAnaZxf6K84j867MrgNyXvPwCAuT4vAAAAAAAAAAFKBQAAmgAAAEVfbOAau+I/BIbiosgp7z8AAMA+LwAAAAAAAAABSwUAAJoAAADrF2dBk7niP+hS7gMRLO8/AIDCPi8AAAAAAAAAAUwFAACaAAAA6xdnQZO54j/MH/pkWS7vPwCAzj4vAAAAAAAAAAFNBQAAmgAAAJHQYaILuOI/suwFxqEw7z8AANQ+LwAAAAAAAAABTgUAAJoAAAA2iVwDhLbiP5a5ESfqMu8/AADmPi8AAAAAAAAAAU8FAACaAAAA3EFXZPy04j96hh2IMjXvPwAA7j4vAAAAAAAAAAFQBQAAmgAAANxBV2T8tOI/eoYdiDI17z8AgPw+LwAAAAAAAAABUQUAAJoAAADcQVdk/LTiP3qGHYgyNe8/AAABPz8AAAAAAAAAAVIFAACaAAAA3EFXZPy04j96hh2IMjXvPwCAAz8/AAAAAAAAAAFTBQAAmgAAANxBV2T8tOI/eoYdiDI17z8AgAQ/PwAAAAAAAAABVAUAAJoAAADcQVdk/LTiP3qGHYgyNe8/AIAGP04AAAAAAAAAAVUFAACaAAAAkdBhogu44j96hh2IMjXvPwBABz9OAAAAAAAAAAFWBQAAmgAAAEVfbOAau+I/eoYdiDI17z8AwAc/XgAAAAAAAAABVwUAAJoAAACqfIFcOcHiP3qGHYgyNe8/AAAIP30AAAAAAAAAAVgFAACaAAAAa+Gbd9/I4j+WuREn6jLvPwAACD+NAAAAAAAAAAFZBQAAmgAAAOHUwNCU0+I/lrkRJ+oy7z8AAAg/jQAAAAAAAAABWgUAAJoAAAAJV/BnWeHiP5a5ESfqMu8/AMAGP5wAAAAAAAAAAVsFAACaAAAAiiAlnqXw4j+WuREn6jLvPwBABj+sAAAAAAAAAAFcBQAAmgAAAMB4ZBIBA+M/lrkRJ+oy7z8AAAY/rAAAAAAAAAABXQUAAJoAAABOGKkl5BbjP3qGHYgyNe8/AAAGP7wAAAAAAAAAAV4FAACaAAAA3bftOMcq4z9eUynpejfvPwCABj+8AAAAAAAAAAFfBQAAmgAAAMaeN+sxQOM/RCA1SsM57z8AwAY/vAAAAAAAAAABYAUAAJoAAABWPnz+FFTjPyjtQKsLPO8/AMAFP8sAAAAAAAAAAWEFAACaAAAA5d3AEfhn4z8o7UCrCzzvPwBABT/LAAAAAAAAAAFiBQAAmgAAAHR9BSXbe+M/RCA1SsM57z8AgAQ/ywAAAAAAAAABYwUAAJoAAAADHUo4vo/jP3qGHYgyNe8/AAAEP9sAAAAAAAAAAWQFAACaAAAAkryOS6Gj4z+y7AXGoTDvPwDAAT/bAAAAAAAAAAFlBQAAmgAAAMkUzr/8teM/6FLuAxEs7z8AwAA/+gAAAAAAAAABZgUAAJoAAACkJQiV0MbjPx651kGAJ+8/AAD+PvoAAAAAAAAAAWcFAACaAAAAJe88yxzW4z9UH79/7yLvPwCA/D76AAAAAAAAAAFoBQAAmgAAAPMpZ8NZ4uM/cFKzHqcg7z8AAPs++gAAAAAAAAABaQUAAJoAAABoHYwcD+3jP4yFp71eHu8/AAD6PgoBAAAAAAAAAWoFAACaAAAAKYKmN7X04z+muJtcFhzvPwAA/D4KAQAAAAAAAAFrBQAAmgAAADZYthRM+eM/wuuP+80Z7z8AAP0+GQEAAAAAAAABbAUAAJoAAAA2WLYUTPnjP8Lrj/vNGe8/AAAAPxkBAAAAAAAAAW0FAACaAAAA3BCxdcT34z/C64/7zRnvPwAAAT85AQAAAAAAAAFuBQAAmgAAAM86oZgt8+M/wuuP+80Z7z8AgAE/OQEAAAAAAAABbwUAAJoAAABoHYwcD+3jP6a4m1wWHO8/AEABPzkBAAAAAAAAAXAFAACaAAAATXFsYuHj4z+Mhae9Xh7vPwAAAT9IAQAAAAAAAAFxBQAAmgAAANd9Rwks2eM/VB+/f+8i7z8AAAE/SAEAAAAAAAABcgUAAJoAAABliiKwds7jPx651kGAJ+8/AAABP1gBAAAAAAAAAXMFAACaAAAAl0/4tznC4z/oUu4DESzvPwAAAT9YAQAAAAAAAAF0BQAAmgAAAMkUzr/8teM/lrkRJ+oy7z8AAAE/ZwEAAAAAAAABdQUAAJoAAAD52aPHv6njP15TKel6N+8/AEAAP2cBAAAAAAAAAXYFAACaAAAAheZ+bgqf4z8o7UCrCzzvPwAAAD93AQAAAAAAAAF3BQAAmgAAALerVHbNkuM/8oZYbZxA7z8AgPw+dwEAAAAAAAABeAUAAJoAAABCuC8dGIjjP7wgcC8tRe8/AAD7PocBAAAAAAAAAXkFAACaAAAAKAwQY+p+4z+g7XuQdUfvPwAA+D6HAQAAAAAAAAF6BQAAmgAAAGan9UdEd+M/hLqH8b1J7z8AgPY+hwEAAAAAAAABewUAAJoAAACmQtssnm/jP2qHk1IGTO8/AIDwPpYBAAAAAAAAAXwFAACaAAAAPyXGsH9p4z9qh5NSBkzvPwAA7j6WAQAAAAAAAAF9BQAAmgAAAIuWu3JwZuM/aoeTUgZM7z8AAN0+pgEAAAAAAAABfgUAAJoAAADYB7E0YWPjP4S6h/G9Se8/AIDVPqYBAAAAAAAAAX8FAACaAAAA2AexNGFj4z+g7XuQdUfvPwAAgj7FAQAAAAAAAAGABQAAmgAAANgHsTRhY+M/vCBwLy1F7z8AADk+xQEAAAAAAAABgQUAAJoAAACLlrtycGbjP9ZTZM7kQu8/AAAOPsUBAAAAAAAAAYIFAACaAAAARvLVTLPZ4j9atf4XMczuPwAAXz4AAAAAAAAAAAGDBQAAmgAAAJRjyw6k1uI/WrX+FzHM7j8AAJk+EAAAAAAAAAABhAUAAJoAAACUY8sOpNbiP0CCCnl5zu4/AACiPhAAAAAAAAAAAYUFAACaAAAAlGPLDqTW4j8kTxbawdDuPwCAqD4QAAAAAAAAAAGGBQAAmgAAAJRjyw6k1uI/JE8W2sHQ7j8AgLE+EAAAAAAAAAABhwUAAJoAAACUY8sOpNbiPyRPFtrB0O4/AAC0PhAAAAAAAAAAAYgFAACaAAAAOxzGbxzV4j8IHCI7CtPuPwCAuD4gAAAAAAAAAAGJBQAAmgAAAOHUwNCU0+I/7ugtnFLV7j8AgLo+IAAAAAAAAAABigUAAJoAAACHjbsxDdLiP9K1Of2a1+4/AADCPiAAAAAAAAAAAYsFAACaAAAA0/6w8/3O4j+4gkVe49nuPwCAxT4gAAAAAAAAAAGMBQAAmgAAACBwprXuy+I/nE9Rvyvc7j8AAM4+LwAAAAAAAAABjQUAAJoAAADGKKEWZ8riP2bpaIG84O4/AIDRPi8AAAAAAAAAAY4FAACaAAAAE5qW2FfH4j8UUIyklefuPwCA1z4/AAAAAAAAAAGPBQAAmgAAAATEhvvAwuI/3umjZibs7j8AANo+PwAAAAAAAAABkAUAAJoAAABSNXy9sb/iP8K2r8du7u4/AIDdPj8AAAAAAAAAAZEFAACaAAAAnaZxf6K84j+MUMeJ//LuPwAA3z5PAAAAAAAAAAGSBQAAmgAAAJHQYaILuOI/ch3T6kf17j8AgOA+TwAAAAAAAAABkwUAAJoAAAAqs0wm7bHiPyCE9g0h/O4/AIDhPl4AAAAAAAAAAZQFAACaAAAAHd08SVat4j/qHQ7QsQDvPwAA5D5uAAAAAAAAAAGVBQAAmgAAAA4HLWy/qOI/srclkkIF7z8AAOU+bgAAAAAAAAABlgUAAJoAAACn6RfwoKLiP2IeSbUbDO8/AADpPn0AAAAAAAAAAZcFAACaAAAA5oT91Pqa4j/4UXg5PRXvPwCA6j59AAAAAAAAAAGYBQAAmgAAAIFn6FjclOI/pribXBYc7z8AgO0+jQAAAAAAAAABmQUAAJoAAAC+As49No3iP1Qfv3/vIu8/AADvPo0AAAAAAAAAAZoFAACaAAAAV+W4wReH4j/oUu4DESzvPwCA7z6dAAAAAAAAAAGbBQAAmgAAAPDHo0X5gOI/XlMp6Xo37z8AAPA+nQAAAAAAAAABnAUAAJoAAACJqo7J2nriP/KGWG2cQO8/AADwPqwAAAAAAAAAAZ0FAACaAAAAIo15Tbx04j+EuofxvUnvPwAA8D6sAAAAAAAAAAGeBQAAmgAAALtvZNGdbuI//LrC1idV7z8AAPA+vAAAAAAAAAABnwUAAJoAAAAH4VmTjmviP3S7/buRYO8/AADwPrwAAAAAAAAAAaAFAACaAAAArplU9AZq4j8I7yxAs2nvPwAA8D68AAAAAAAAAAGhBQAAmgAAAK6ZVPQGauI/nCJcxNRy7z8AAPA+zAAAAAAAAAABogUAAJoAAABhKF8yFm3iPy5Wi0j2e+8/AADxPswAAAAAAAAAAaMFAACaAAAAyUV0rjRz4j/CibrMF4XvPwCA8T7bAAAAAAAAAAGkBQAAmgAAAImqjsnaeuI/VL3pUDmO7z8AgPE+2wAAAAAAAAABpQUAAJoAAABKD6nkgILiP+jwGNVal+8/AADyPvoAAAAAAAAAAaYFAACaAAAAZbvInq6L4j+WVzz4M57vPwAA8j76AAAAAAAAAAGnBQAAmgAAANmu7fdjluI/RL5fGw2l7z8AAPI++gAAAAAAAAABqAUAAJoAAABPohJRGaHiP/Qkgz7mq+8/AIDwPgoBAAAAAAAAAakFAACaAAAAHd08SVat4j+GWLLCB7XvPwAA8D4KAQAAAAAAAAGqBQAAmgAAAEVfbOAau+I/Nr/V5eC77z8AgO0+GgEAAAAAAAABqwUAAJoAAABr4Zt338jiP+Yl+Qi6wu8/AIDsPhoBAAAAAAAAAawFAACaAAAAOxzGbxzV4j+UjBwsk8nvPwCA5D4pAQAAAAAAAAGtBQAAmgAAAAlX8GdZ4eI/QvM/T2zQ7z8AgOA+KQEAAAAAAAABrgUAAJoAAADXkRpglu3iP/BZY3JF1+8/AADQPjkBAAAAAAAAAa8FAACaAAAAS4U/uUv44j+ewIaVHt7vPwAAyT45AQAAAAAAAAGwBQAAmgAAAGYxX3N5AeM/aFqeV6/i7z8AAH0+WAEAAAAAAAABsQUAAJoAAAAmlnmOHwnjP04nqrj35O8/AAA7PlgBAAAAAAAAAbIFAACaAAAA6PqTqcUQ4z9OJ6q49+TvPwAAFz5YAQAAAAAAAAs="/>
</p:tagLst>
</file>

<file path=ppt/tags/tag84.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88131|recordLength=88144|start=0|end=88131|audioFormat={00001610-0000-0010-8000-00AA00389B71}|audioRate=44100|muted=false|volume=0.8|fadeIn=0|fadeOut=0|videoFormat={34363248-0000-0010-8000-00AA00389B71}|videoRate=15|videoWidth=256|videoHeight=256"/>
</p:tagLst>
</file>

<file path=ppt/tags/tag85.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BMAAAAYAAAABwMAAAAAAQAAACAAAAAECUlua0F0b21WMQIAAAAJBAAAAAkFAAAACQYAAAAJBwAAAAkIAAAACQkAAAAJCgAAAAkLAAAACQwAAAAJDQAAAAkOAAAACQ8AAAAJEAAAAAkRAAAACRIAAAAJEwAAAAkUAAAACRUAAAAJFgAAAA0NBQQAAAALUGVuU3Ryb2tlVjEEAAAACkF0dHJpYnV0ZXMFVHJhY2UJU3RhcnRUaW1lBFR5cGUEBAAED1BlbkF0dHJpYnV0ZXNWMQIAAAAKSW5rVHJhY2VWMQIAAAAQDEFjdGlvblR5cGVWMQIAAAACAAAACRcAAAAJGAAAAN07AAAAAAAABef///8MQWN0aW9uVHlwZVYxAQAAAAd2YWx1ZV9fAAgCAAAAAAAAAAEFAAAABAAAAAkaAAAACRsAAABCRwAAAAAAAAHk////5////wAAAAABBgAAAAQAAAAJHQAAAAkeAAAAEVAAAAAAAAAB4f///+f///8AAAAAAQcAAAAEAAAACSAAAAAJIQAAAE5iAAAAAAAAAd7////n////AAAAAAEIAAAABAAAAAkjAAAACSQAAACqYwAAAAAAAAHb////5////wAAAAABCQAAAAQAAAAJJgAAAAknAAAAm2YAAAAAAAAB2P///+f///8AAAAAAQoAAAAEAAAACSkAAAAJKgAAAG9oAAAAAAAAAdX////n////AAAAAAELAAAABAAAAAksAAAACS0AAADmaQAAAAAAAAHS////5////wAAAAABDAAAAAQAAAAJLwAAAAkwAAAAgnkAAAAAAAABz////+f///8AAAAAAQ0AAAAEAAAACTIAAAAJMwAAAKeZAAAAAAAAAcz////n////AAAAAAEOAAAABAAAAAk1AAAACTYAAAAYpQAAAAAAAAHJ////5////wAAAAABDwAAAAQAAAAJOAAAAAk5AAAAAvsAAAAAAAABxv///+f///8AAAAAARAAAAAEAAAACTsAAAAJPAAAAL7+AAAAAAAAAcP////n////AAAAAAERAAAABAAAAAk+AAAACT8AAACCGgEAAAAAAAHA////5////wAAAAABEgAAAAQAAAAJQQAAAAlCAAAAiCEBAAAAAAABvf///+f///8AAAAAARMAAAAEAAAACUQAAAAJRQAAAJojAQAAAAAAAbr////n////AAAAAAEUAAAABAAAAAlHAAAACUgAAABrKAEAAAAAAAG3////5////wAAAAABFQAAAAQAAAAJSgAAAAlLAAAAZT0BAAAAAAABtP///+f///8AAAAAARYAAAAEAAAACU0AAAAJTgAAAD5GAQAAAAAAAbH////n////AAAAAAUXAAAAD1BlbkF0dHJpYnV0ZXNWMQoAAAAHX2NvbG9yQQdfY29sb3JSB19jb2xvckcHX2NvbG9yQgpGaXRUb0N1cnZlBkhlaWdodA5JZ25vcmVQcmVzc3VyZQ1Jc0hpZ2hsaWdodGVyBVNoYXBlBVdpZHRoAAAAAAAAAAAEAAICAgIBBgEBDEJydXNoU2hhcGVWMQIAAAAGAgAAAP8AAAAAAAAAAAAACEAAAAWw////DEJydXNoU2hhcGVWMQEAAAAHdmFsdWVfXwAIAgAAAAEAAAAAAAAAAAAIQAUYAAAACklua1RyYWNlVjEDAAAADUxpc3RgMStfaXRlbXMMTGlzdGAxK19zaXplD0xpc3RgMStfdmVyc2lvbgQAABhTaGFyZWQuSW5raW5nLklua1BvaW50W10CAAAACAgCAAAACVEAAACpAAAAqQAAAAEaAAAAFwAAAP8AAAAAAAAAAAAACEAAAAGu////sP///wEAAAAAAAAAAAAIQAEbAAAAGAAAAAlTAAAAggAAAIIAAAABHQAAABcAAAD/AAAAAAAAAAAAAAhAAAABrP///7D///8BAAAAAAAAAAAACEABHgAAABgAAAAJVQAAAEoAAABKAAAAASAAAAAXAAAA/wAAAAAAAAAAAAAIQAAAAar///+w////AQAAAAAAAAAAAAhAASEAAAAYAAAACVcAAAAfAAAAHwAAAAEjAAAAFwAAAP8AAAAAAAAAAAAACEAAAAGo////sP///wEAAAAAAAAAAAAIQAEkAAAAGAAAAAlZAAAAJAAAACQAAAABJgAAABcAAAD/AAAAAAAAAAAAAAhAAAABpv///7D///8BAAAAAAAAAAAACEABJwAAABgAAAAJWwAAACwAAAAsAAAAASkAAAAXAAAA/wAAAAAAAAAAAAAIQAAAAaT///+w////AQAAAAAAAAAAAAhAASoAAAAYAAAACV0AAAAgAAAAIAAAAAEsAAAAFwAAAP8AAAAAAAAAAAAACEAAAAGi////sP///wEAAAAAAAAAAAAIQAEtAAAAGAAAAAlfAAAApAAAAKQAAAABLwAAABcAAAD/AAAAAAAAAAAAAAhAAAABoP///7D///8BAAAAAAAAAAAACEABMAAAABgAAAAJYQAAANMAAADTAAAAATIAAAAXAAAA/wAAAAAAAAAAAAAIQAAAAZ7///+w////AQAAAAAAAAAAAAhAATMAAAAYAAAACWMAAADxAAAA8QAAAAE1AAAAFwAAAP8AAAAAAAAAAAAACEAAAAGc////sP///wEAAAAAAAAAAAAIQAE2AAAAGAAAAAllAAAARgAAAEYAAAABOAAAABcAAAD/AAAAAAAAAAAAAAhAAAABmv///7D///8BAAAAAAAAAAAACEABOQAAABgAAAAJZwAAACEAAAAhAAAAATsAAAAXAAAA/wAAAAAAAAAAAAAIQAAAAZj///+w////AQAAAAAAAAAAAAhAATwAAAAYAAAACWkAAAAdAAAAHQAAAAE+AAAAFwAAAP8AAAAAAAAAAAAACEAAAAGW////sP///wEAAAAAAAAAAAAIQAE/AAAAGAAAAAlrAAAAXAAAAFwAAAABQQAAABcAAAD/AAAAAAAAAAAAAAhAAAABlP///7D///8BAAAAAAAAAAAACEABQgAAABgAAAAJbQAAADcAAAA3AAAAAUQAAAAXAAAA/wAAAAAAAAAAAAAIQAAAAZL///+w////AQAAAAAAAAAAAAhAAUUAAAAYAAAACW8AAACQAAAAkAAAAAFHAAAAFwAAAP8AAAAAAAAAAAAACEAAAAGQ////sP///wEAAAAAAAAAAAAIQAFIAAAAGAAAAAlxAAAADwAAAA8AAAABSgAAABcAAAD/AAAAAAAAAAAAAAhAAAABjv///7D///8BAAAAAAAAAAAACEABSwAAABgAAAAJcwAAACwAAAAsAAAAAU0AAAAXAAAA/wAAAAAAAAAAAAAIQAAAAYz///+w////AQAAAAAAAAAAAAhAAU4AAAAYAAAACXUAAAC7AAAAuwAAAAdRAAAAAAEAAAAAAQAABApJbmtQb2ludFYxAgAAAAl2AAAACXcAAAAJeAAAAAl5AAAACXoAAAAJewAAAAl8AAAACX0AAAAJfgAAAAl/AAAACYAAAAAJgQAAAAmCAAAACYMAAAAJhAAAAAmFAAAACYYAAAAJhwAAAAmIAAAACYkAAAAJigAAAAmLAAAACYwAAAAJjQAAAAmOAAAACY8AAAAJkAAAAAmRAAAACZIAAAAJkwAAAAmUAAAACZUAAAAJlgAAAAmXAAAACZgAAAAJmQAAAAmaAAAACZsAAAAJnAAAAAmdAAAACZ4AAAAJnwAAAAmgAAAACaEAAAAJogAAAAmjAAAACaQAAAAJpQAAAAmmAAAACacAAAAJqAAAAAmpAAAACaoAAAAJqwAAAAmsAAAACa0AAAAJrgAAAAmvAAAACbAAAAAJsQAAAAmyAAAACbMAAAAJtAAAAAm1AAAACbYAAAAJtwAAAAm4AAAACbkAAAAJugAAAAm7AAAACbwAAAAJvQAAAAm+AAAACb8AAAAJwAAAAAnBAAAACcIAAAAJwwAAAAnEAAAACcUAAAAJxgAAAAnHAAAACcgAAAAJyQAAAAnKAAAACcsAAAAJzAAAAAnNAAAACc4AAAAJzwAAAAnQAAAACdEAAAAJ0gAAAAnTAAAACdQAAAAJ1QAAAAnWAAAACdcAAAAJ2AAAAAnZAAAACdoAAAAJ2wAAAAncAAAACd0AAAAJ3gAAAAnfAAAACeAAAAAJ4QAAAAniAAAACeMAAAAJ5AAAAAnlAAAACeYAAAAJ5wAAAAnoAAAACekAAAAJ6gAAAAnrAAAACewAAAAJ7QAAAAnuAAAACe8AAAAJ8AAAAAnxAAAACfIAAAAJ8wAAAAn0AAAACfUAAAAJ9gAAAAn3AAAACfgAAAAJ+QAAAAn6AAAACfsAAAAJ/AAAAAn9AAAACf4AAAAJ/wAAAAkAAQAACQEBAAAJAgEAAAkDAQAACQQBAAAJBQEAAAkGAQAACQcBAAAJCAEAAAkJAQAACQoBAAAJCwEAAAkMAQAACQ0BAAAJDgEAAAkPAQAACRABAAAJEQEAAAkSAQAACRMBAAAJFAEAAAkVAQAACRYBAAAJFwEAAAkYAQAACRkBAAAJGgEAAAkbAQAACRwBAAAJHQEAAAkeAQAADVcHUwAAAAABAAAAAAEAAAQKSW5rUG9pbnRWMQIAAAAJHwEAAAkgAQAACSEBAAAJIgEAAAkjAQAACSQBAAAJJQEAAAkmAQAACScBAAAJKAEAAAkpAQAACSoBAAAJKwEAAAksAQAACS0BAAAJLgEAAAkvAQAACTABAAAJMQEAAAkyAQAACTMBAAAJNAEAAAk1AQAACTYBAAAJNwEAAAk4AQAACTkBAAAJOgEAAAk7AQAACTwBAAAJPQEAAAk+AQAACT8BAAAJQAEAAAlBAQAACUIBAAAJQwEAAAlEAQAACUUBAAAJRgEAAAlHAQAACUgBAAAJSQEAAAlKAQAACUsBAAAJTAEAAAlNAQAACU4BAAAJTwEAAAlQAQAACVEBAAAJUgEAAAlTAQAACVQBAAAJVQEAAAlWAQAACVcBAAAJWAEAAAlZAQAACVoBAAAJWwEAAAlcAQAACV0BAAAJXgEAAAlfAQAACWABAAAJYQEAAAliAQAACWMBAAAJZAEAAAllAQAACWYBAAAJZwEAAAloAQAACWkBAAAJagEAAAlrAQAACWwBAAAJbQEAAAluAQAACW8BAAAJcAEAAAlxAQAACXIBAAAJcwEAAAl0AQAACXUBAAAJdgEAAAl3AQAACXgBAAAJeQEAAAl6AQAACXsBAAAJfAEAAAl9AQAACX4BAAAJfwEAAAmAAQAACYEBAAAJggEAAAmDAQAACYQBAAAJhQEAAAmGAQAACYcBAAAJiAEAAAmJAQAACYoBAAAJiwEAAAmMAQAACY0BAAAJjgEAAAmPAQAACZABAAAJkQEAAAmSAQAACZMBAAAJlAEAAAmVAQAACZYBAAAJlwEAAAmYAQAACZkBAAAJmgEAAAmbAQAACZwBAAAJnQEAAAmeAQAACZ8BAAAJoAEAAA1+B1UAAAAAAQAAAIAAAAAECklua1BvaW50VjECAAAACaEBAAAJogEAAAmjAQAACaQBAAAJpQEAAAmmAQAACacBAAAJqAEAAAmpAQAACaoBAAAJqwEAAAmsAQAACa0BAAAJrgEAAAmvAQAACbABAAAJsQEAAAmyAQAACbMBAAAJtAEAAAm1AQAACbYBAAAJtwEAAAm4AQAACbkBAAAJugEAAAm7AQAACbwBAAAJvQEAAAm+AQAACb8BAAAJwAEAAAnBAQAACcIBAAAJwwEAAAnEAQAACcUBAAAJxgEAAAnHAQAACcgBAAAJyQEAAAnKAQAACcsBAAAJzAEAAAnNAQAACc4BAAAJzwEAAAnQAQAACdEBAAAJ0gEAAAnTAQAACdQBAAAJ1QEAAAnWAQAACdcBAAAJ2AEAAAnZAQAACdoBAAAJ2wEAAAncAQAACd0BAAAJ3gEAAAnfAQAACeABAAAJ4QEAAAniAQAACeMBAAAJ5AEAAAnlAQAACeYBAAAJ5wEAAAnoAQAACekBAAAJ6gEAAA02B1cAAAAAAQAAACAAAAAECklua1BvaW50VjECAAAACesBAAAJ7AEAAAntAQAACe4BAAAJ7wEAAAnwAQAACfEBAAAJ8gEAAAnzAQAACfQBAAAJ9QEAAAn2AQAACfcBAAAJ+AEAAAn5AQAACfoBAAAJ+wEAAAn8AQAACf0BAAAJ/gEAAAn/AQAACQACAAAJAQIAAAkCAgAACQMCAAAJBAIAAAkFAgAACQYCAAAJBwIAAAkIAgAACQkCAAAKB1kAAAAAAQAAAEAAAAAECklua1BvaW50VjECAAAACQoCAAAJCwIAAAkMAgAACQ0CAAAJDgIAAAkPAgAACRACAAAJEQIAAAkSAgAACRMCAAAJFAIAAAkVAgAACRYCAAAJFwIAAAkYAgAACRkCAAAJGgIAAAkbAgAACRwCAAAJHQIAAAkeAgAACR8CAAAJIAIAAAkhAgAACSICAAAJIwIAAAkkAgAACSUCAAAJJgIAAAknAgAACSgCAAAJKQIAAAkqAgAACSsCAAAJLAIAAAktAgAADRwHWwAAAAABAAAAQAAAAAQKSW5rUG9pbnRWMQIAAAAJLgIAAAkvAgAACTACAAAJMQIAAAkyAgAACTMCAAAJNAIAAAk1AgAACTYCAAAJNwIAAAk4AgAACTkCAAAJOgIAAAk7AgAACTwCAAAJPQIAAAk+AgAACT8CAAAJQAIAAAlBAgAACUICAAAJQwIAAAlEAgAACUUCAAAJRgIAAAlHAgAACUgCAAAJSQIAAAlKAgAACUsCAAAJTAIAAAlNAgAACU4CAAAJTwIAAAlQAgAACVECAAAJUgIAAAlTAgAACVQCAAAJVQIAAAlWAgAACVcCAAAJWAIAAAlZAgAADRQHXQAAAAABAAAAIAAAAAQKSW5rUG9pbnRWMQIAAAAJWgIAAAlbAgAACVwCAAAJXQIAAAleAgAACV8CAAAJYAIAAAlhAgAACWICAAAJYwIAAAlkAgAACWUCAAAJZgIAAAlnAgAACWgCAAAJaQIAAAlqAgAACWsCAAAJbAIAAAltAgAACW4CAAAJbwIAAAlwAgAACXECAAAJcgIAAAlzAgAACXQCAAAJdQIAAAl2AgAACXcCAAAJeAIAAAl5AgAAB18AAAAAAQAAAAABAAAECklua1BvaW50VjECAAAACXoCAAAJewIAAAl8AgAACX0CAAAJfgIAAAl/AgAACYACAAAJgQIAAAmCAgAACYMCAAAJhAIAAAmFAgAACYYCAAAJhwIAAAmIAgAACYkCAAAJigIAAAmLAgAACYwCAAAJjQIAAAmOAgAACY8CAAAJkAIAAAmRAgAACZICAAAJkwIAAAmUAgAACZUCAAAJlgIAAAmXAgAACZgCAAAJmQIAAAmaAgAACZsCAAAJnAIAAAmdAgAACZ4CAAAJnwIAAAmgAgAACaECAAAJogIAAAmjAgAACaQCAAAJpQIAAAmmAgAACacCAAAJqAIAAAmpAgAACaoCAAAJqwIAAAmsAgAACa0CAAAJrgIAAAmvAgAACbACAAAJsQIAAAmyAgAACbMCAAAJtAIAAAm1AgAACbYCAAAJtwIAAAm4AgAACbkCAAAJugIAAAm7AgAACbwCAAAJvQIAAAm+AgAACb8CAAAJwAIAAAnBAgAACcICAAAJwwIAAAnEAgAACcUCAAAJxgIAAAnHAgAACcgCAAAJyQIAAAnKAgAACcsCAAAJzAIAAAnNAgAACc4CAAAJzwIAAAnQAgAACdECAAAJ0gIAAAnTAgAACdQCAAAJ1QIAAAnWAgAACdcCAAAJ2AIAAAnZAgAACdoCAAAJ2wIAAAncAgAACd0CAAAJ3gIAAAnfAgAACeACAAAJ4QIAAAniAgAACeMCAAAJ5AIAAAnlAgAACeYCAAAJ5wIAAAnoAgAACekCAAAJ6gIAAAnrAgAACewCAAAJ7QIAAAnuAgAACe8CAAAJ8AIAAAnxAgAACfICAAAJ8wIAAAn0AgAACfUCAAAJ9gIAAAn3AgAACfgCAAAJ+QIAAAn6AgAACfsCAAAJ/AIAAAn9AgAACf4CAAAJ/wIAAAkAAwAACQEDAAAJAgMAAAkDAwAACQQDAAAJBQMAAAkGAwAACQcDAAAJCAMAAAkJAwAACQoDAAAJCwMAAAkMAwAACQ0DAAAJDgMAAAkPAwAACRADAAAJEQMAAAkSAwAACRMDAAAJFAMAAAkVAwAACRYDAAAJFwMAAAkYAwAACRkDAAAJGgMAAAkbAwAACRwDAAAJHQMAAA1cB2EAAAAAAQAAAAABAAAECklua1BvaW50VjECAAAACR4DAAAJHwMAAAkgAwAACSEDAAAJIgMAAAkjAwAACSQDAAAJJQMAAAkmAwAACScDAAAJKAMAAAkpAwAACSoDAAAJKwMAAAksAwAACS0DAAAJLgMAAAkvAwAACTADAAAJMQMAAAkyAwAACTMDAAAJNAMAAAk1AwAACTYDAAAJNwMAAAk4AwAACTkDAAAJOgMAAAk7AwAACTwDAAAJPQMAAAk+AwAACT8DAAAJQAMAAAlBAwAACUIDAAAJQwMAAAlEAwAACUUDAAAJRgMAAAlHAwAACUgDAAAJSQMAAAlKAwAACUsDAAAJTAMAAAlNAwAACU4DAAAJTwMAAAlQAwAACVEDAAAJUgMAAAlTAwAACVQDAAAJVQMAAAlWAwAACVcDAAAJWAMAAAlZAwAACVoDAAAJWwMAAAlcAwAACV0DAAAJXgMAAAlfAwAACWADAAAJYQMAAAliAwAACWMDAAAJZAMAAAllAwAACWYDAAAJZwMAAAloAwAACWkDAAAJagMAAAlrAwAACWwDAAAJbQMAAAluAwAACW8DAAAJcAMAAAlxAwAACXIDAAAJcwMAAAl0AwAACXUDAAAJdgMAAAl3AwAACXgDAAAJeQMAAAl6AwAACXsDAAAJfAMAAAl9AwAACX4DAAAJfwMAAAmAAwAACYEDAAAJggMAAAmDAwAACYQDAAAJhQMAAAmGAwAACYcDAAAJiAMAAAmJAwAACYoDAAAJiwMAAAmMAwAACY0DAAAJjgMAAAmPAwAACZADAAAJkQMAAAmSAwAACZMDAAAJlAMAAAmVAwAACZYDAAAJlwMAAAmYAwAACZkDAAAJmgMAAAmbAwAACZwDAAAJnQMAAAmeAwAACZ8DAAAJoAMAAAmhAwAACaIDAAAJowMAAAmkAwAACaUDAAAJpgMAAAmnAwAACagDAAAJqQMAAAmqAwAACasDAAAJrAMAAAmtAwAACa4DAAAJrwMAAAmwAwAACbEDAAAJsgMAAAmzAwAACbQDAAAJtQMAAAm2AwAACbcDAAAJuAMAAAm5AwAACboDAAAJuwMAAAm8AwAACb0DAAAJvgMAAAm/AwAACcADAAAJwQMAAAnCAwAACcMDAAAJxAMAAAnFAwAACcYDAAAJxwMAAAnIAwAACckDAAAJygMAAAnLAwAACcwDAAAJzQMAAAnOAwAACc8DAAAJ0AMAAAnRAwAACdIDAAAJ0wMAAAnUAwAACdUDAAAJ1gMAAAnXAwAACdgDAAAJ2QMAAAnaAwAACdsDAAAJ3AMAAAndAwAACd4DAAAJ3wMAAAngAwAACeEDAAAJ4gMAAAnjAwAACeQDAAAJ5QMAAAnmAwAACecDAAAJ6AMAAAnpAwAACeoDAAAJ6wMAAAnsAwAACe0DAAAJ7gMAAAnvAwAACfADAAANLQdjAAAAAAEAAAAAAQAABApJbmtQb2ludFYxAgAAAAnxAwAACfIDAAAJ8wMAAAn0AwAACfUDAAAJ9gMAAAn3AwAACfgDAAAJ+QMAAAn6AwAACfsDAAAJ/AMAAAn9AwAACf4DAAAJ/wMAAAkABAAACQEEAAAJAgQAAAkDBAAACQQEAAAJBQQAAAkGBAAACQcEAAAJCAQAAAkJBAAACQoEAAAJCwQAAAkMBAAACQ0EAAAJDgQAAAkPBAAACRAEAAAJEQQAAAkSBAAACRMEAAAJFAQAAAkVBAAACRYEAAAJFwQAAAkYBAAACRkEAAAJGgQAAAkbBAAACRwEAAAJHQQAAAkeBAAACR8EAAAJIAQAAAkhBAAACSIEAAAJIwQAAAkkBAAACSUEAAAJJgQAAAknBAAACSgEAAAJKQQAAAkqBAAACSsEAAAJLAQAAAktBAAACS4EAAAJLwQAAAkwBAAACTEEAAAJMgQAAAkzBAAACTQEAAAJNQQAAAk2BAAACTcEAAAJOAQAAAk5BAAACToEAAAJOwQAAAk8BAAACT0EAAAJPgQAAAk/BAAACUAEAAAJQQQAAAlCBAAACUMEAAAJRAQAAAlFBAAACUYEAAAJRwQAAAlIBAAACUkEAAAJSgQAAAlLBAAACUwEAAAJTQQAAAlOBAAACU8EAAAJUAQAAAlRBAAACVIEAAAJUwQAAAlUBAAACVUEAAAJVgQAAAlXBAAACVgEAAAJWQQAAAlaBAAACVsEAAAJXAQAAAldBAAACV4EAAAJXwQAAAlgBAAACWEEAAAJYgQAAAljBAAACWQEAAAJZQQAAAlmBAAACWcEAAAJaAQAAAlpBAAACWoEAAAJawQAAAlsBAAACW0EAAAJbgQAAAlvBAAACXAEAAAJcQQAAAlyBAAACXMEAAAJdAQAAAl1BAAACXYEAAAJdwQAAAl4BAAACXkEAAAJegQAAAl7BAAACXwEAAAJfQQAAAl+BAAACX8EAAAJgAQAAAmBBAAACYIEAAAJgwQAAAmEBAAACYUEAAAJhgQAAAmHBAAACYgEAAAJiQQAAAmKBAAACYsEAAAJjAQAAAmNBAAACY4EAAAJjwQAAAmQBAAACZEEAAAJkgQAAAmTBAAACZQEAAAJlQQAAAmWBAAACZcEAAAJmAQAAAmZBAAACZoEAAAJmwQAAAmcBAAACZ0EAAAJngQAAAmfBAAACaAEAAAJoQQAAAmiBAAACaMEAAAJpAQAAAmlBAAACaYEAAAJpwQAAAmoBAAACakEAAAJqgQAAAmrBAAACawEAAAJrQQAAAmuBAAACa8EAAAJsAQAAAmxBAAACbIEAAAJswQAAAm0BAAACbUEAAAJtgQAAAm3BAAACbgEAAAJuQQAAAm6BAAACbsEAAAJvAQAAAm9BAAACb4EAAAJvwQAAAnABAAACcEEAAAJwgQAAAnDBAAACcQEAAAJxQQAAAnGBAAACccEAAAJyAQAAAnJBAAACcoEAAAJywQAAAnMBAAACc0EAAAJzgQAAAnPBAAACdAEAAAJ0QQAAAnSBAAACdMEAAAJ1AQAAAnVBAAACdYEAAAJ1wQAAAnYBAAACdkEAAAJ2gQAAAnbBAAACdwEAAAJ3QQAAAneBAAACd8EAAAJ4AQAAAnhBAAADQ8HZQAAAAABAAAAgAAAAAQKSW5rUG9pbnRWMQIAAAAJ4gQAAAnjBAAACeQEAAAJ5QQAAAnmBAAACecEAAAJ6AQAAAnpBAAACeoEAAAJ6wQAAAnsBAAACe0EAAAJ7gQAAAnvBAAACfAEAAAJ8QQAAAnyBAAACfMEAAAJ9AQAAAn1BAAACfYEAAAJ9wQAAAn4BAAACfkEAAAJ+gQAAAn7BAAACfwEAAAJ/QQAAAn+BAAACf8EAAAJAAUAAAkBBQAACQIFAAAJAwUAAAkEBQAACQUFAAAJBgUAAAkHBQAACQgFAAAJCQUAAAkKBQAACQsFAAAJDAUAAAkNBQAACQ4FAAAJDwUAAAkQBQAACREFAAAJEgUAAAkTBQAACRQFAAAJFQUAAAkWBQAACRcFAAAJGAUAAAkZBQAACRoFAAAJGwUAAAkcBQAACR0FAAAJHgUAAAkfBQAACSAFAAAJIQUAAAkiBQAACSMFAAAJJAUAAAklBQAACSYFAAAJJwUAAA06B2cAAAAAAQAAAEAAAAAECklua1BvaW50VjECAAAACSgFAAAJKQUAAAkqBQAACSsFAAAJLAUAAAktBQAACS4FAAAJLwUAAAkwBQAACTEFAAAJMgUAAAkzBQAACTQFAAAJNQUAAAk2BQAACTcFAAAJOAUAAAk5BQAACToFAAAJOwUAAAk8BQAACT0FAAAJPgUAAAk/BQAACUAFAAAJQQUAAAlCBQAACUMFAAAJRAUAAAlFBQAACUYFAAAJRwUAAAlIBQAADR8HaQAAAAABAAAAIAAAAAQKSW5rUG9pbnRWMQIAAAAJSQUAAAlKBQAACUsFAAAJTAUAAAlNBQAACU4FAAAJTwUAAAlQBQAACVEFAAAJUgUAAAlTBQAACVQFAAAJVQUAAAlWBQAACVcFAAAJWAUAAAlZBQAACVoFAAAJWwUAAAlcBQAACV0FAAAJXgUAAAlfBQAACWAFAAAJYQUAAAliBQAACWMFAAAJZAUAAAllBQAADQMHawAAAAABAAAAgAAAAAQKSW5rUG9pbnRWMQIAAAAJZgUAAAlnBQAACWgFAAAJaQUAAAlqBQAACWsFAAAJbAUAAAltBQAACW4FAAAJbwUAAAlwBQAACXEFAAAJcgUAAAlzBQAACXQFAAAJdQUAAAl2BQAACXcFAAAJeAUAAAl5BQAACXoFAAAJewUAAAl8BQAACX0FAAAJfgUAAAl/BQAACYAFAAAJgQUAAAmCBQAACYMFAAAJhAUAAAmFBQAACYYFAAAJhwUAAAmIBQAACYkFAAAJigUAAAmLBQAACYwFAAAJjQUAAAmOBQAACY8FAAAJkAUAAAmRBQAACZIFAAAJkwUAAAmUBQAACZUFAAAJlgUAAAmXBQAACZgFAAAJmQUAAAmaBQAACZsFAAAJnAUAAAmdBQAACZ4FAAAJnwUAAAmgBQAACaEFAAAJogUAAAmjBQAACaQFAAAJpQUAAAmmBQAACacFAAAJqAUAAAmpBQAACaoFAAAJqwUAAAmsBQAACa0FAAAJrgUAAAmvBQAACbAFAAAJsQUAAAmyBQAACbMFAAAJtAUAAAm1BQAACbYFAAAJtwUAAAm4BQAACbkFAAAJugUAAAm7BQAACbwFAAAJvQUAAAm+BQAACb8FAAAJwAUAAAnBBQAADSQHbQAAAAABAAAAQAAAAAQKSW5rUG9pbnRWMQIAAAAJwgUAAAnDBQAACcQFAAAJxQUAAAnGBQAACccFAAAJyAUAAAnJBQAACcoFAAAJywUAAAnMBQAACc0FAAAJzgUAAAnPBQAACdAFAAAJ0QUAAAnSBQAACdMFAAAJ1AUAAAnVBQAACdYFAAAJ1wUAAAnYBQAACdkFAAAJ2gUAAAnbBQAACdwFAAAJ3QUAAAneBQAACd8FAAAJ4AUAAAnhBQAACeIFAAAJ4wUAAAnkBQAACeUFAAAJ5gUAAAnnBQAACegFAAAJ6QUAAAnqBQAACesFAAAJ7AUAAAntBQAACe4FAAAJ7wUAAAnwBQAACfEFAAAJ8gUAAAnzBQAACfQFAAAJ9QUAAAn2BQAACfcFAAAJ+AUAAA0JB28AAAAAAQAAAAABAAAECklua1BvaW50VjECAAAACfkFAAAJ+gUAAAn7BQAACfwFAAAJ/QUAAAn+BQAACf8FAAAJAAYAAAkBBgAACQIGAAAJAwYAAAkEBgAACQUGAAAJBgYAAAkHBgAACQgGAAAJCQYAAAkKBgAACQsGAAAJDAYAAAkNBgAACQ4GAAAJDwYAAAkQBgAACREGAAAJEgYAAAkTBgAACRQGAAAJFQYAAAkWBgAACRcGAAAJGAYAAAkZBgAACRoGAAAJGwYAAAkcBgAACR0GAAAJHgYAAAkfBgAACSAGAAAJIQYAAAkiBgAACSMGAAAJJAYAAAklBgAACSYGAAAJJwYAAAkoBgAACSkGAAAJKgYAAAkrBgAACSwGAAAJLQYAAAkuBgAACS8GAAAJMAYAAAkxBgAACTIGAAAJMwYAAAk0BgAACTUGAAAJNgYAAAk3BgAACTgGAAAJOQYAAAk6BgAACTsGAAAJPAYAAAk9BgAACT4GAAAJPwYAAAlABgAACUEGAAAJQgYAAAlDBgAACUQGAAAJRQYAAAlGBgAACUcGAAAJSAYAAAlJBgAACUoGAAAJSwYAAAlMBgAACU0GAAAJTgYAAAlPBgAACVAGAAAJUQYAAAlSBgAACVMGAAAJVAYAAAlVBgAACVYGAAAJVwYAAAlYBgAACVkGAAAJWgYAAAlbBgAACVwGAAAJXQYAAAleBgAACV8GAAAJYAYAAAlhBgAACWIGAAAJYwYAAAlkBgAACWUGAAAJZgYAAAlnBgAACWgGAAAJaQYAAAlqBgAACWsGAAAJbAYAAAltBgAACW4GAAAJbwYAAAlwBgAACXEGAAAJcgYAAAlzBgAACXQGAAAJdQYAAAl2BgAACXcGAAAJeAYAAAl5BgAACXoGAAAJewYAAAl8BgAACX0GAAAJfgYAAAl/BgAACYAGAAAJgQYAAAmCBgAACYMGAAAJhAYAAAmFBgAACYYGAAAJhwYAAAmIBgAADXAHcQAAAAABAAAAEAAAAAQKSW5rUG9pbnRWMQIAAAAJiQYAAAmKBgAACYsGAAAJjAYAAAmNBgAACY4GAAAJjwYAAAmQBgAACZEGAAAJkgYAAAmTBgAACZQGAAAJlQYAAAmWBgAACZcGAAAKB3MAAAAAAQAAAEAAAAAECklua1BvaW50VjECAAAACZgGAAAJmQYAAAmaBgAACZsGAAAJnAYAAAmdBgAACZ4GAAAJnwYAAAmgBgAACaEGAAAJogYAAAmjBgAACaQGAAAJpQYAAAmmBgAACacGAAAJqAYAAAmpBgAACaoGAAAJqwYAAAmsBgAACa0GAAAJrgYAAAmvBgAACbAGAAAJsQYAAAmyBgAACbMGAAAJtAYAAAm1BgAACbYGAAAJtwYAAAm4BgAACbkGAAAJugYAAAm7BgAACbwGAAAJvQYAAAm+BgAACb8GAAAJwAYAAAnBBgAACcIGAAAJwwYAAA0UB3UAAAAAAQAAAAABAAAECklua1BvaW50VjECAAAACcQGAAAJxQYAAAnGBgAACccGAAAJyAYAAAnJBgAACcoGAAAJywYAAAnMBgAACc0GAAAJzgYAAAnPBgAACdAGAAAJ0QYAAAnSBgAACdMGAAAJ1AYAAAnVBgAACdYGAAAJ1wYAAAnYBgAACdkGAAAJ2gYAAAnbBgAACdwGAAAJ3QYAAAneBgAACd8GAAAJ4AYAAAnhBgAACeIGAAAJ4wYAAAnkBgAACeUGAAAJ5gYAAAnnBgAACegGAAAJ6QYAAAnqBgAACesGAAAJ7AYAAAntBgAACe4GAAAJ7wYAAAnwBgAACfEGAAAJ8gYAAAnzBgAACfQGAAAJ9QYAAAn2BgAACfcGAAAJ+AYAAAn5BgAACfoGAAAJ+wYAAAn8BgAACf0GAAAJ/gYAAAn/BgAACQAHAAAJAQcAAAkCBwAACQMHAAAJBAcAAAkFBwAACQYHAAAJBwcAAAkIBwAACQkHAAAJCgcAAAkLBwAACQwHAAAJDQcAAAkOBwAACQ8HAAAJEAcAAAkRBwAACRIHAAAJEwcAAAkUBwAACRUHAAAJFgcAAAkXBwAACRgHAAAJGQcAAAkaBwAACRsHAAAJHAcAAAkdBwAACR4HAAAJHwcAAAkgBwAACSEHAAAJIgcAAAkjBwAACSQHAAAJJQcAAAkmBwAACScHAAAJKAcAAAkpBwAACSoHAAAJKwcAAAksBwAACS0HAAAJLgcAAAkvBwAACTAHAAAJMQcAAAkyBwAACTMHAAAJNAcAAAk1BwAACTYHAAAJNwcAAAk4BwAACTkHAAAJOgcAAAk7BwAACTwHAAAJPQcAAAk+BwAACT8HAAAJQAcAAAlBBwAACUIHAAAJQwcAAAlEBwAACUUHAAAJRgcAAAlHBwAACUgHAAAJSQcAAAlKBwAACUsHAAAJTAcAAAlNBwAACU4HAAAJTwcAAAlQBwAACVEHAAAJUgcAAAlTBwAACVQHAAAJVQcAAAlWBwAACVcHAAAJWAcAAAlZBwAACVoHAAAJWwcAAAlcBwAACV0HAAAJXgcAAAlfBwAACWAHAAAJYQcAAAliBwAACWMHAAAJZAcAAAllBwAACWYHAAAJZwcAAAloBwAACWkHAAAJagcAAAlrBwAACWwHAAAJbQcAAAluBwAACW8HAAAJcAcAAAlxBwAACXIHAAAJcwcAAAl0BwAACXUHAAAJdgcAAAl3BwAACXgHAAAJeQcAAAl6BwAACXsHAAAJfAcAAAl9BwAACX4HAAANRQV2AAAACklua1BvaW50VjEEAAAAAVgBWQ5QcmVzc3VyZUZhY3RvcglUaW1lU3RhbXAAAAAABgYLEAIAAABWhNsd5IzNP9qyluWjBtg/AAApPgAAAAAAAAAAAXcAAAB2AAAAJA7tYyJzzT+iuzQcjP3XPwAAZz4fAAAAAAAAAAF4AAAAdgAAAFDDI6X7bc0/ors0HIz91z8AAHU+HwAAAAAAAAABeQAAAHYAAAB4eFrm1GjNP6K7NByM/dc/AAB/Ph8AAAAAAAAAAXoAAAB2AAAAeHha5tRozT+iuzQcjP3XPwAAjj4fAAAAAAAAAAF7AAAAdgAAAHh4WubUaM0/ors0HIz91z8AgJM+HwAAAAAAAAABfAAAAHYAAACiLZEnrmPNP6K7NByM/dc/AACcPh8AAAAAAAAAAX0AAAB2AAAAyuLHaIdezT+iuzQcjP3XPwAAoD4vAAAAAAAAAAF+AAAAdgAAAPSX/qlgWc0/BsCDNwD51z8AgKQ+LwAAAAAAAAABfwAAAHYAAAD0l/6pYFnNP2jE0lJ09Nc/AICmPj8AAAAAAAAAAYAAAAB2AAAAHE016zlUzT/MyCFu6O/XPwCAsj4/AAAAAAAAAAGBAAAAdgAAAEYCbCwTT80/MM1wiVzr1z8AALg+PwAAAAAAAAABggAAAHYAAABGAmwsE0/NP5LRv6TQ5tc/AIDEPk4AAAAAAAAAAYMAAAB2AAAARgJsLBNPzT/21Q7AROLXPwAAyj5OAAAAAAAAAAGEAAAAdgAAAHC3om3sSc0/9tUOwETi1z8AgNI+XgAAAAAAAAABhQAAAHYAAABwt6Jt7EnNP1raXdu43dc/AADWPl4AAAAAAAAAAYYAAAB2AAAAcLeibexJzT9a2l3buN3XPwCA1z5eAAAAAAAAAAGHAAAAdgAAAHC3om3sSc0/Wtpd27jd1z8AANg+bQAAAAAAAAABiAAAAHYAAABwt6Jt7EnNP1raXdu43dc/AADYPm0AAAAAAAAAAYkAAAB2AAAARgJsLBNPzT9a2l3buN3XPwAA2D59AAAAAAAAAAGKAAAAdgAAAPSX/qlgWc0/Wtpd27jd1z8AANk+fQAAAAAAAAABiwAAAHYAAACiLZEnrmPNP1raXdu43dc/AIDZPo0AAAAAAAAAAYwAAAB2AAAAJA7tYyJzzT/21Q7AROLXPwAA2z6NAAAAAAAAAAGNAAAAdgAAAII5El+9h80/9tUOwETi1z8AgNs+nAAAAAAAAAABjgAAAHYAAADcZDdaWJzNP/bVDsBE4tc/AADePpwAAAAAAAAAAY8AAAB2AAAADNslFBq2zT/21Q7AROLXPwAA3z6sAAAAAAAAAAGQAAAAdgAAABac3YwC1c0/9tUOwETi1z8AAOM+rAAAAAAAAAABkQAAAHYAAAAaXZUF6/PNP/bVDsBE4tc/AIDkPrwAAAAAAAAAAZIAAAB2AAAATtODv6wNzj/21Q7AROLXPwCA5j68AAAAAAAAAAGTAAAAdgAAACzfBPe7Mc4/9tUOwETi1z8AgOc+ywAAAAAAAAABlAAAAHYAAAA0oLxvpFDOP1raXdu43dc/AADpPssAAAAAAAAAAZUAAAB2AAAAFKw9p7N0zj++3qz2LNnXPwCA6T7bAAAAAAAAAAGWAAAAdgAAAPC3vt7CmM4/IuP7EaHU1z8AAOs+2wAAAAAAAAABlwAAAHYAAADQwz8W0rzOP4bnSi0V0Nc/AIDrPuoAAAAAAAAAAZgAAAB2AAAA2oT3jrrbzj/q65lIicvXPwAA7T7qAAAAAAAAAAGZAAAAdgAAALaQeMbJ/84/TvDoY/3G1z8AgO0++gAAAAAAAAABmgAAAHYAAACWnPn92CPPP07w6GP9xtc/AIDtPvoAAAAAAAAAAZsAAAB2AAAAdqh6NehHzz+w9Dd/ccLXPwAA7j4KAQAAAAAAAAGcAAAAdgAAACr/xCsecc8/FPmGmuW91z8AAO4+CgEAAAAAAAABnQAAAHYAAADgVQ8iVJrPP3j91bVZudc/AADuPhkBAAAAAAAAAZ4AAAB2AAAAbPci17DIzz94/dW1WbnXPwAA7z4ZAQAAAAAAAAGfAAAAdgAAANDj/0o0/M8/3AEl0c201z8AgO8+KQEAAAAAAAABoAAAAHYAAAAYaG7f2xfQP0AGdOxBsNc/AIDvPikBAAAAAAAAAaEAAAB2AAAAtoPB+DA00D+kCsMHtqvXPwAA8D45AQAAAAAAAAGiAAAAdgAAAOf5r7LyTdA/pArDB7ar1z8AAPA+OQEAAAAAAAABowAAAHYAAACDFQPMR2rQP6QKwwe2q9c/AADwPkgBAAAAAAAAAaQAAAB2AAAAtYvxhQmE0D+kCsMHtqvXPwAA8D5IAQAAAAAAAAGlAAAAdgAAAOYB4D/LndA/pArDB7ar1z8AAPA+SAEAAAAAAAABpgAAAHYAAACt0mma+bTQP6QKwwe2q9c/AIDuPlgBAAAAAAAAAacAAAB2AAAAc6Pz9CfM0D+kCsMHtqvXPwAA7j5YAQAAAAAAAAGoAAAAdgAAAGIptJAv3tA/pArDB7ar1z8AAO8+dwEAAAAAAAABqQAAAHYAAAAp+j3rXfXQP6QKwwe2q9c/AIDvPncBAAAAAAAAAaoAAAB2AAAA7srHRYwM0T+kCsMHtqvXPwCA7z53AQAAAAAAAAGrAAAAdgAAALWbUaC6I9E/pArDB7ar1z8AgO4+hwEAAAAAAAABrAAAAHYAAAAQx3abVTjRP0AGdOxBsNc/AADuPocBAAAAAAAAAa0AAAB2AAAA/kw3N11K0T/cASXRzbTXPwAA7z6VAQAAAAAAAAGuAAAAdgAAAMQdwZGLYdE/eP3VtVm51z8AgO8+lQEAAAAAAAABrwAAAHYAAAAgSeaMJnbRPxT5hprlvdc/AADxPrUBAAAAAAAAAbAAAAB2AAAA5Rlw51SN0T9O8Ohj/cbXPwCA8T61AQAAAAAAAAGxAAAAdgAAAKvq+UGDpNE/hudKLRXQ1z8AgO8+tQEAAAAAAAABsgAAAHYAAADcYOj7RL7RP77erPYs2dc/AIDuPrUBAAAAAAAAAbMAAAB2AAAAozFyVnPV0T/21Q7AROLXPwAA7z7EAQAAAAAAAAG0AAAAdgAAAGgC/LCh7NE/MM1wiVzr1z8AgO8+xAEAAAAAAAABtQAAAHYAAAAv04UL0APSP2jE0lJ09Nc/AIDvPtQBAAAAAAAAAbYAAAB2AAAA9KMPZv4a0j+iuzQcjP3XPwAA8D7UAQAAAAAAAAG3AAAAdgAAAFDPNGGZL9I/2rKW5aMG2D8AAPA+1AEAAAAAAAABuAAAAHYAAACq+llcNETSPxSq+K67D9g/AADwPuMBAAAAAAAAAbkAAAB2AAAABSZ/V89Y0j9MoVp40xjYPwAA8D7jAQAAAAAAAAG6AAAAdgAAAF9RpFJqbdI/IJRtJncm2D8AAPA+AwIAAAAAAAABuwAAAHYAAABP12TucX/SP/aGgNQaNNg/AADwPgMCAAAAAAAAAbwAAAB2AAAAP10linmR0j/KeZOCvkHYPwAA8D4DAgAAAAAAAAG9AAAAdgAAAC3j5SWBo9I/nmymMGJP2D8AgO4+AwIAAAAAAAABvgAAAHYAAACJDgshHLjSP3Rfud4FXdg/AADuPhICAAAAAAAAAb8AAAB2AAAAd5TLvCPK0j9IUsyMqWrYPwAA7z4SAgAAAAAAAAHAAAAAdgAAANO/8Le+3tI/ukCQH9l82D8AgO8+IgIAAAAAAAABwQAAAHYAAAAt6xWzWfPSP44zo818itg/AIDvPiICAAAAAAAAAcIAAAB2AAAA8rufDYgK0z9iJrZ7IJjYPwAA8D4yAgAAAAAAAAHDAAAAdgAAALqMKWi2IdM/OhnJKcSl2D8AAPE+MgIAAAAAAAABxAAAAHYAAADrAhgieDvTPw4M3Ndns9g/AIDxPkECAAAAAAAAAcUAAAB2AAAAHXkG3DlV0z/k/u6FC8HYPwCA8T5BAgAAAAAAAAHGAAAAdgAAAOJJkDZobNM/uPEBNK/O2D8AAPI+UQIAAAAAAAABxwAAAHYAAACpGhqRloPTP4zkFOJS3Ng/AADyPlECAAAAAAAAAcgAAAB2AAAA2pAIS1id0z9i1yeQ9unYPwAA8j5gAgAAAAAAAAHJAAAAdgAAAHasW2StudM/0sXrIib82D8AgPA+YAIAAAAAAAABygAAAHYAAACnIkoeb9PTP6i4/tDJCdk/AADwPnACAAAAAAAAAcsAAAB2AAAA2pg42DDt0z/gr2Ca4RLZPwAA8T5wAgAAAAAAAAHMAAAAdgAAAKBpwjJfBNQ/GKfCY/kb2T8AgPE+gAIAAAAAAAABzQAAAHYAAABlOkyNjRvUP1CeJC0RJdk/AADzPoACAAAAAAAAAc4AAAB2AAAALQvW57sy1D+KlYb2KC7ZPwCA8z6PAgAAAAAAAAHPAAAAdgAAAPLbX0LqSdQ/JpE327Qy2T8AAPU+jwIAAAAAAAAB0AAAAHYAAACP97JbP2bUPyaRN9u0Mtk/AID1Pp8CAAAAAAAAAdEAAAB2AAAAKhMGdZSC1D8mkTfbtDLZPwAA+D6fAgAAAAAAAAHSAAAAdgAAAMcuWY7pntQ/JpE327Qy2T8AAPk+rwIAAAAAAAAB0wAAAHYAAAA7lXVmZcDUPyaRN9u0Mtk/AID4Pq8CAAAAAAAAAdQAAAB2AAAAr/uRPuHh1D+KlYb2KC7ZPwAA+D6+AgAAAAAAAAHVAAAAdgAAACJirhZdA9U/ipWG9igu2T8AAPc+vgIAAAAAAAAB1gAAAHYAAAAqI2aPRSLVP+6Z1RGdKdk/AAD2Pr4CAAAAAAAAAdcAAAB2AAAAxz65qJo+1T9QniQtESXZPwAA9j7OAgAAAAAAAAHYAAAAdgAAAGRaDMLvWtU/GKfCY/kb2T8AAPY+zgIAAAAAAAAB2QAAAHYAAABsG8Q62HnVP+CvYJrhEtk/AAD3Pu0CAAAAAAAAAdoAAAB2AAAAnZGy9JmT1T+ouP7QyQnZPwCA9z7tAgAAAAAAAAHbAAAAdgAAAM8Hoa5brdU/bsGcB7IA2T8AgPY+7QIAAAAAAAAB3AAAAHYAAABsI/THsMnVPzbKOj6a99g/AAD2Pu0CAAAAAAAAAd0AAAB2AAAACD9H4QXm1T/+0th0gu7YPwAA9z79AgAAAAAAAAHeAAAAdgAAAKVamvpaAtY/xtt2q2rl2D8AgPc+/QIAAAAAAAAB3wAAAHYAAACsG1JzQyHWPyjgxcbe4Ng/AID2PgwDAAAAAAAAAeAAAAB2AAAA+Mw3CuZH1j+M5BTiUtzYPwAA9j4MAwAAAAAAAAHhAAAAdgAAANbYuEH1a9Y/8Ohj/cbX2D8AAPU+HAMAAAAAAAAB4gAAAHYAAAC15Dl5BJDWP7jxATSvztg/AAD0PhwDAAAAAAAAAeMAAAB2AAAAJ0tWUYCx1j+48QE0r87YPwAA9D4sAwAAAAAAAAHkAAAAdgAAAJuxcin80tY/HPZQTyPK2D8AAPQ+LAMAAAAAAAAB5QAAAHYAAACkciqi5PHWP4D6n2qXxdg/AAD0PjsDAAAAAAAAAeYAAAB2AAAAP459uzkO1z/k/u6FC8HYPwAA9D47AwAAAAAAAAHnAAAAdgAAAAdfBxZoJdc/5P7uhQvB2D8AAPU+SwMAAAAAAAAB6AAAAHYAAAA31fXPKT/XP0YDPqF/vNg/AID1PksDAAAAAAAAAekAAAB2AAAAakvkietY1z9GAz6hf7zYPwCA9D5aAwAAAAAAAAHqAAAAdgAAAJrB0kOtctc/RgM+oX+82D8AAPQ+WgMAAAAAAAAB6wAAAHYAAAA33SVdAo/XP0YDPqF/vNg/AAD1PloDAAAAAAAAAewAAAB2AAAAqUNCNX6w1z9GAz6hf7zYPwCA9T56AwAAAAAAAAHtAAAAdgAAALIE+q1mz9c/RgM+oX+82D8AgPU+egMAAAAAAAAB7gAAAHYAAAC7xbEmT+7XP+T+7oULwdg/AAD2PnoDAAAAAAAAAe8AAAB2AAAAwoZpnzcN2D/k/u6FC8HYPwAA9j56AwAAAAAAAAHwAAAAdgAAADfthXezLtg/5P7uhQvB2D8AAPY+iQMAAAAAAAAB8QAAAHYAAAA+rj3wm03YP+T+7oULwdg/AID0PokDAAAAAAAAAfIAAAB2AAAARm/1aIRs2D+A+p9ql8XYPwAA9D6ZAwAAAAAAAAHzAAAAdgAAAOOKSILZiNg/HPZQTyPK2D8AAPY+mQMAAAAAAAAB9AAAAHYAAAAVATc8m6LYPxz2UE8jytg/AAD3Pq0DAAAAAAAAAfUAAAB2AAAARncl9ly82D8c9lBPI8rYPwCA9z6tAwAAAAAAAAH2AAAAdgAAAHbtE7Ae1tg/uPEBNK/O2D8AAPg+vAMAAAAAAAAB9wAAAHYAAACqYwJq4O/YP7jxATSvztg/AAD5PrwDAAAAAAAAAfgAAAB2AAAAsCS64sgO2T+48QE0r87YPwCA+T7MAwAAAAAAAAH5AAAAdgAAALnlcVuxLdk/uPEBNK/O2D8AgPk+zAMAAAAAAAAB+gAAAHYAAAArTI4zLU/ZP7jxATSvztg/AAD6PtsDAAAAAAAAAfsAAAB2AAAAoLKqC6lw2T9U7bIYO9PYPwAA/T7bAwAAAAAAAAH8AAAAdgAAABMZx+Mkktk/VO2yGDvT2D8AgP4+6wMAAAAAAAAB/QAAAHYAAAAc2n5cDbHZP1Ttshg709g/AEAAP+sDAAAAAAAAAf4AAAB2AAAAjkCbNInS2T/w6GP9xtfYPwDAAD/7AwAAAAAAAAH/AAAAdgAAAJcBU61x8dk/KODFxt7g2D8AAAI/+wMAAAAAAAABAAEAAHYAAACewgomWhDaP8bbdqtq5dg/AIACPwoEAAAAAAAAAQEBAAB2AAAA0Tj53xsq2j9i1yeQ9unYPwDAAj8KBAAAAAAAAAECAQAAdgAAAAGv55ndQ9o//tLYdILu2D8AAAM/GgQAAAAAAAABAwEAAHYAAADHf3H0C1vaPzbKOj6a99g/AIADPxoEAAAAAAAAAQQBAAB2AAAA+PVfrs102j/SxesiJvzYPwDAAz8qBAAAAAAAAAEFAQAAdgAAACxsTmiPjto/bsGcB7IA2T8AAAU/KgQAAAAAAAABBgEAAHYAAAAyLQbhd63aP27BnAeyANk/AIAFPzkEAAAAAAAAAQcBAAB2AAAAO+69WWDM2j8KvU3sPQXZPwBABT85BAAAAAAAAAEIAQAAdgAAAESvddJI69o/qLj+0MkJ2T8AAAU/SQQAAAAAAAABCQEAAHYAAABKcC1LMQrbP6i4/tDJCdk/AAAFP0kEAAAAAAAAAQoBAAB2AAAAvtZJI60r2z/gr2Ca4RLZPwAABT9JBAAAAAAAAAELAQAAdgAAAFzynDwCSNs/4K9gmuES2T8AgAU/aAQAAAAAAAABDAEAAHYAAABis1S16mbbPxinwmP5G9k/AMAFP2gEAAAAAAAAAQ0BAAB2AAAAlClDb6yA2z8Yp8Jj+RvZPwAABz9oBAAAAAAAAAEOAQAAdgAAAMafMSlumts/tKJzSIUg2T8AgAc/aAQAAAAAAAABDwEAAHYAAAAgy1YkCa/bP1CeJC0RJdk/AMAHP3gEAAAAAAAAARABAAB2AAAAEFEXwBDB2z+0onNIhSDZPwAACD94BAAAAAAAAAERAQAAdgAAAP7W11sY09s/tKJzSIUg2T8AAAg/hwQAAAAAAAABEgEAAHYAAADuXJj3H+XbP7Sic0iFINk/AAAIP4cEAAAAAAAAARMBAAB2AAAA3uJYkyf32z9QniQtESXZPwCACD+XBAAAAAAAAAEUAQAAdgAAAM5oGS8vCdw/UJ4kLREl2T8AwAg/lwQAAAAAAAABFQEAAHYAAAC87tnKNhvcP1CeJC0RJdk/AIAJP6cEAAAAAAAAARYBAAB2AAAAQM81B6sq3D9QniQtESXZPwDACT+nBAAAAAAAAAEXAQAAdgAAAMavkUMfOtw/UJ4kLREl2T8AAAc/tgQAAAAAAAABGAEAAHYAAABKkO1/k0ncP1CeJC0RJdk/AAAGP7YEAAAAAAAAARkBAAB2AAAAznBJvAdZ3D/umdURnSnZPwCA+D7GBAAAAAAAAAEaAQAAdgAAAFBRpfh7aNw/ipWG9igu2T8AAPA+xgQAAAAAAAABGwEAAHYAAADUMQE18HfcP8KM6L9AN9k/AICdPtUEAAAAAAAAARwBAAB2AAAA7mz4EdGE3D+Wf/tt5ETZPwAAcD7VBAAAAAAAAAEdAQAAdgAAAAao7+6xkdw/Cm6/ABRX2T8AAEg+1QQAAAAAAAABHgEAAHYAAADe8rit2JbcP1BPlkHndtk/AAA7PgQFAAAAAAAAAR8BAAB2AAAAtVriPCJR4D+ebKYwYk/YPwAAfD4AAAAAAAAAAAEgAQAAdgAAAEu1fd2OTuA/nmymMGJP2D8AgKw+EAAAAAAAAAABIQEAAHYAAABLtX3djk7gP55spjBiT9g/AAC3PhAAAAAAAAAAASIBAAB2AAAAAQgwjdhP4D8CcfVL1krYPwCAvj4QAAAAAAAAAAEjAQAAdgAAAAEIMI3YT+A/AnH1S9ZK2D8AgMA+EAAAAAAAAAABJAEAAHYAAAC1WuI8IlHgP2Z1RGdKRtg/AADAPhAAAAAAAAAAASUBAAB2AAAAa62U7GtS4D9mdURnSkbYPwCAuz4fAAAAAAAAAAEmAQAAdgAAANdS+Uv/VOA/ynmTgr5B2D8AgLk+HwAAAAAAAAABJwEAAHYAAABC+F2rklfgPy5+4p0yPdg/AAC3Pi8AAAAAAAAAASgBAAB2AAAArp3CCiZa4D+SgjG5pjjYPwAAtj4vAAAAAAAAAAEpAQAAdgAAABlDJ2q5XOA/9oaA1Bo02D8AALc+PgAAAAAAAAABKgEAAHYAAACE6IvJTF/gP1iLz++OL9g/AIC3Pj4AAAAAAAAAASsBAAB2AAAA8I3wKOBh4D9Yi8/vji/YPwCAvz4+AAAAAAAAAAEsAQAAdgAAAMbYuecGZ+A/WIvP744v2D8AgMg+PgAAAAAAAAABLQEAAHYAAABSdjVWd23gP1iLz++OL9g/AADNPl4AAAAAAAAAAS4BAAB2AAAAlWZjdDF14D9Yi8/vji/YPwCA0D5eAAAAAAAAAAEvAQAAdgAAAI2pQ0I1fuA/WIvP744v2D8AgNE+XgAAAAAAAAABMAEAAHYAAAA6P9a/gojgP1iLz++OL9g/AIDRPmwAAAAAAAAAATEBAAB2AAAAUnrNnGOV4D+8jx4LAyvYPwAA0j5sAAAAAAAAAAEyAQAAdgAAACAIdymOo+A/IJRtJncm2D8AANM+fAAAAAAAAAABMwEAAHYAAADvlSC2uLHgP4SYvEHrIdg/AIDTPnwAAAAAAAAAATQBAAB2AAAAvSPKQuO/4D/onAtdXx3YPwCA0z6MAAAAAAAAAAE1AQAAdgAAAEIEJn9Xz+A/TKFaeNMY2D8AANQ+jAAAAAAAAAABNgEAAHYAAAAQks8Lgt3gP0yhWnjTGNg/AADUPpsAAAAAAAAAATcBAAB2AAAA3h95mKzr4D+wpamTRxTYPwAA1D6bAAAAAAAAAAE4AQAAdgAAAK2tIiXX+eA/sKWpk0cU2D8AANQ+qwAAAAAAAAABOQEAAHYAAAAxjn5hSwnhP7ClqZNHFNg/AADUPqsAAAAAAAAAAToBAAB2AAAAasGMTQka4T+wpamTRxTYPwAA1T66AAAAAAAAAAE7AQAAdgAAAFpHTekQLOE/sKWpk0cU2D8AgNU+ugAAAAAAAAABPAEAAHYAAABKzQ2FGD7hP0yhWnjTGNg/AADXPsoAAAAAAAAAAT0BAAB2AAAAWkvlL/1T4T+EmLxB6yHYPwCA1z7KAAAAAAAAAAE+AQAAdgAAAP8jWHtOZ+E/vI8eCwMr2D8AgNc+2gAAAAAAAAABPwEAAHYAAACj/MrGn3rhP/aGgNQaNNg/AADYPtoAAAAAAAAAAUABAAB2AAAAk4KLYqeM4T8ufuKdMj3YPwAA2D7pAAAAAAAAAAFBAQAAdgAAAIIITP6unuE/ZnVEZ0pG2D8AANg+6QAAAAAAAAABQgEAAHYAAAC8O1rqbK/hP55spjBiT9g/AADYPvkAAAAAAAAAAUMBAAB2AAAAq8EahnTB4T/YYwj6eVjYPwAA2D75AAAAAAAAAAFEAQAAdgAAAJpH2yF80+E/rFYbqB1m2D8AANg++QAAAAAAAAABRQEAAHYAAAD1cgAdF+jhP+RNfXE1b9g/AADYPgkBAAAAAAAAAUYBAAB2AAAABfHXx/v94T+ASS5WwXPYPwAA2T4JAQAAAAAAAAFHAQAAdgAAAM3BYSIqFeI/HkXfOk142D8AgNk+GAEAAAAAAAABSAEAAHYAAADdPznNDiviP1Y8QQRlgdg/AIDZPhgBAAAAAAAAAUkBAAB2AAAAN2teyKk/4j/yN/Lo8IXYPwAA2j4oAQAAAAAAAAFKAQAAdgAAAN1D0RP7UuI/Ki9UsgiP2D8AgNg+KAEAAAAAAAABSwEAAHYAAADMyZGvAmXiP2ImtnsgmNg/AADYPjcBAAAAAAAAAUwBAAB2AAAAcKIE+1N44j+eHRhFOKHYPwAA2T43AQAAAAAAAAFNAQAAdgAAABZ7d0ali+I/1hR6DlCq2D8AgNk+RwEAAAAAAAABTgEAAHYAAAC6U+qR9p7iPw4M3Ndns9g/AIDYPkcBAAAAAAAAAU8BAAB2AAAAYCxd3Uey4j+qB42887fYPwAA2D5XAQAAAAAAAAFQAQAAdgAAALpXgtjixuI/5P7uhQvB2D8AANo+VwEAAAAAAAABUQEAAHYAAAAVg6fTfdviP4D6n2qXxdg/AADbPmYBAAAAAAAAAVIBAAB2AAAAcK7Mzhjw4j8c9lBPI8rYPwCA2z5mAQAAAAAAAAFTAQAAdgAAABWHPxpqA+M/HPZQTyPK2D8AANw+dgEAAAAAAAABVAEAAHYAAAC6X7JluxbjPxz2UE8jytg/AADdPnYBAAAAAAAAAVUBAAB2AAAA9JLAUXkn4z8c9lBPI8rYPwCA3T6GAQAAAAAAAAFWAQAAdgAAAC3Gzj03OOM/HPZQTyPK2D8AgN0+hgEAAAAAAAABVwEAAHYAAABo+dwp9UjjPxz2UE8jytg/AADePpUBAAAAAAAAAVgBAAB2AAAAV3+dxfxa4z8c9lBPI8rYPwCA3D6VAQAAAAAAAAFZAQAAdgAAAPxXEBFObuM/HPZQTyPK2D8AANw+pQEAAAAAAAABWgEAAHYAAABXgzUM6YLjPxz2UE8jytg/AADdPqUBAAAAAAAAAVsBAAB2AAAAHFS/Zhea4z+A+p9ql8XYPwCA3T60AQAAAAAAAAFcAQAAdgAAAHd/5GGyruM/5P7uhQvB2D8AgN0+tAEAAAAAAAABXQEAAHYAAAAcWFetA8LjP6oHjbzzt9g/AADePsQBAAAAAAAAAV4BAAB2AAAAwjDK+FTV4z9yECvz267YPwAA3j7EAQAAAAAAAAFfAQAAdgAAAK+2ipRc5+M/1hR6DlCq2D8AAN4+xAEAAAAAAAABYAEAAHYAAADq6ZiAGvjjPzoZySnEpdg/AADePtQBAAAAAAAAAWEBAAB2AAAA2m9ZHCIK5D86GckpxKXYPwAA3j7UAQAAAAAAAAFiAQAAdgAAAMr1GbgpHOQ/nh0YRTih2D8AAN4+8wEAAAAAAAABYwEAAHYAAAC4e9pTMS7kPwAiZ2CsnNg/AADePvMBAAAAAAAAAWQBAAB2AAAAXVRNn4JB5D9iJrZ7IJjYPwAA3j7zAQAAAAAAAAFlAQAAdgAAAEzaDTuKU+Q/xioFl5ST2D8AAN4+8wEAAAAAAAABZgEAAHYAAADysoCG22bkPyovVLIIj9g/AADePgMCAAAAAAAAAWcBAAB2AAAAl4vz0Sx65D+OM6PNfIrYPwAA3j4DAgAAAAAAAAFoAQAAdgAAAIYRtG00jOQ/8jfy6PCF2D8AAOA+EgIAAAAAAAABaQEAAHYAAADARMJZ8pzkP1Y8QQRlgdg/AADhPhICAAAAAAAAAWoBAAB2AAAA+nfQRbCt5D+6QJAf2XzYPwCA4D4iAgAAAAAAAAFrAQAAdgAAAMgFetLau+Q/gEkuVsFz2D8AAOA+IgIAAAAAAAABbAEAAHYAAACXkyNfBcrkP0hSzIypatg/AADhPjECAAAAAAAAAW0BAAB2AAAAZSHN6y/Y5D+sVhuoHWbYPwCA4T4xAgAAAAAAAAFuAQAAdgAAADSvdnha5uQ/dF+53gVd2D8AgOE+QQIAAAAAAAABbwEAAHYAAAABPSAFhfTkP9hjCPp5WNg/AADiPkECAAAAAAAAAXABAAB2AAAAz8rJka8C5T86aFcV7lPYPwAA4j5RAgAAAAAAAAFxAQAAdgAAAJ5Ycx7aEOU/nmymMGJP2D8AAOI+UQIAAAAAAAABcgEAAHYAAAACQbhLcRzlPwJx9UvWStg/AADlPnACAAAAAAAAAXMBAAB2AAAAz85h2Jsq5T9mdURnSkbYPwCA5j5wAgAAAAAAAAF0AQAAdgAAAFSvvRQQOuU/ynmTgr5B2D8AgOg+cAIAAAAAAAABdQEAAHYAAAAiPWehOkjlPy5+4p0yPdg/AIDpPnACAAAAAAAAAXYBAAB2AAAAOnhefhtV5T+SgjG5pjjYPwCA6T6EAgAAAAAAAAF3AQAAdgAAAJ5go6uyYOU/9oaA1Bo02D8AAOo+hAIAAAAAAAABeAEAAHYAAAC2m5qIk23lP/aGgNQaNNg/AADrPpMCAAAAAAAAAXkBAAB2AAAAGoTftSp55T9Yi8/vji/YPwCA6z6TAgAAAAAAAAF6AQAAdgAAAMcZcjN4g+U/vI8eCwMr2D8AAO0+owIAAAAAAAABewEAAHYAAAAqArdgD4/lP7yPHgsDK9g/AIDtPqMCAAAAAAAAAXwBAAB2AAAA15dJ3lyZ5T8glG0mdybYPwCA7T6jAgAAAAAAAAF9AQAAdgAAANDaKaxgouU/hJi8Qesh2D8AAO4+wgIAAAAAAAABfgEAAHYAAAB9cLwprqzlP+icC11fHdg/AADuPsICAAAAAAAAAX8BAAB2AAAAKgZPp/u25T9MoVp40xjYPwAA7j7CAgAAAAAAAAGAAQAAdgAAAI3uk9SSwuU/TKFaeNMY2D8AAO8+wgIAAAAAAAABgQEAAHYAAAA6hCZS4MzlP7ClqZNHFNg/AIDvPtICAAAAAAAAAYIBAAB2AAAA5xm5zy3X5T+wpamTRxTYPwCA7z7SAgAAAAAAAAGDAQAAdgAAAEsC/vzE4uU/sKWpk0cU2D8AAPA+8QIAAAAAAAABhAEAAHYAAACt6kIqXO7lP7ClqZNHFNg/AADxPvECAAAAAAAAAYUBAAB2AAAAEdOHV/P55T+wpamTRxTYPwCA8T7xAgAAAAAAAAGGAQAAdgAAACoOfzTUBuY/sKWpk0cU2D8AAPM+8QIAAAAAAAABhwEAAHYAAABCSXYRtRPmP7ClqZNHFNg/AIDzPgEDAAAAAAAAAYgBAAB2AAAApTG7Pkwf5j9MoVp40xjYPwCA8z4BAwAAAAAAAAGJAQAAdgAAAFLHTbyZKeY/TKFaeNMY2D8AAPQ+EAMAAAAAAAABigEAAHYAAAAAXeA55zPmP0yhWnjTGNg/AAD0PhADAAAAAAAAAYsBAAB2AAAA95/AB+s85j9MoVp40xjYPwAA9D4gAwAAAAAAAAGMAQAAdgAAAO/ioNXuReY/TKFaeNMY2D8AAPY+IAMAAAAAAAABjQEAAHYAAACceDNTPFDmP0yhWnjTGNg/AAD3Pi8DAAAAAAAAAY4BAAB2AAAA32hhcfZX5j9MoVp40xjYPwCA+D4vAwAAAAAAAAGPAQAAdgAAACFZj4+wX+Y/TKFaeNMY2D8AgPk+PwMAAAAAAAABkAEAAHYAAABiSb2tamfmP0yhWnjTGNg/AID4Pj8DAAAAAAAAAZEBAAB2AAAApDnryyRv5j9MoVp40xjYPwAA+D5PAwAAAAAAAAGSAQAAdgAAAOcpGereduY/TKFaeNMY2D8AAPg+TwMAAAAAAAABkwEAAHYAAAApGkcImX7mP0yhWnjTGNg/AAD4Pk8DAAAAAAAAAZQBAAB2AAAAagp1JlOG5j9MoVp40xjYPwAA+T5eAwAAAAAAAAGVAQAAdgAAAPen8JTDjOY/TKFaeNMY2D8AgPk+XgMAAAAAAAABlgEAAHYAAACDRWwDNJPmP0yhWnjTGNg/AID5Pm4DAAAAAAAAAZcBAAB2AAAAD+PncaSZ5j9MoVp40xjYPwAA+j5uAwAAAAAAAAGYAQAAdgAAAOctsTDLnuY/TKFaeNMY2D8AgPc+fgMAAAAAAAABmQEAAHYAAAAHJsg/qKLmP+icC11fHdg/AID2Pn4DAAAAAAAAAZoBAAB2AAAAKR7fToWm5j/onAtdXx3YPwCA7z5+AwAAAAAAAAGbAQAAdgAAAEoW9l1iquY/6JwLXV8d2D8AAOw+jQMAAAAAAAABnAEAAHYAAAC0u1q99azmP4SYvEHrIdg/AIDWPo0DAAAAAAAAAZ0BAAB2AAAAH2G/HImv5j8glG0mdybYPwAAzT6dAwAAAAAAAAGeAQAAdgAAAB9hvxyJr+Y/IJRtJncm2D8AAFY+nQMAAAAAAAABnwEAAHYAAADWs3HM0rDmP/aGgNQaNNg/AAD+PbwDAAAAAAAAAaABAAB2AAAAH2G/HImv5j8ufuKdMj3YPwAAmD28AwAAAAAAAAGhAQAAdgAAAHD7TO5OhOg/2GMI+nlY2D8AAG8+AAAAAAAAAAABogEAAHYAAAAEVuiOu4HoP9hjCPp5WNg/AICjPhAAAAAAAAAAAaMBAAB2AAAABFbojruB6D90X7neBV3YPwCArT4QAAAAAAAAAAGkAQAAdgAAAARW6I67geg/2GMI+nlY2D8AgLQ+EAAAAAAAAAABpQEAAHYAAAAEVuiOu4HoP9hjCPp5WNg/AAC5PhAAAAAAAAAAAaYBAAB2AAAABFbojruB6D/YYwj6eVjYPwCAuT4QAAAAAAAAAAGnAQAAdgAAAARW6I67geg/2GMI+nlY2D8AgLc+HwAAAAAAAAABqAEAAHYAAAAEVuiOu4HoP9hjCPp5WNg/AIC2Ph8AAAAAAAAAAakBAAB2AAAABFbojruB6D/YYwj6eVjYPwAAtj4vAAAAAAAAAAGqAQAAdgAAAARW6I67geg/2GMI+nlY2D8AALY+LwAAAAAAAAABqwEAAHYAAABw+0zuToToP3Rfud4FXdg/AIC7Pj4AAAAAAAAAAawBAAB2AAAA3KCxTeKG6D+sVhuoHWbYPwAAwj4+AAAAAAAAAAGtAQAAdgAAAEdGFq11ieg/5E19cTVv2D8AgMU+TgAAAAAAAAABrgEAAHYAAABnPi28Uo3oP7pAkB/ZfNg/AIDJPk4AAAAAAAAAAa8BAAB2AAAAPon2enmS6D+OM6PNfIrYPwAAyz5eAAAAAAAAAAGwAQAAdgAAAIF5JJkzmug/Yia2eyCY2D8AgMw+XgAAAAAAAAABsQEAAHYAAAAMF6AHpKDoPzoZySnEpdg/AIDNPm0AAAAAAAAAAbIBAAB2AAAABFqA1aep6D8ODNzXZ7PYPwAA0D5tAAAAAAAAAAGzAQAAdgAAAPycYKOrsug/5P7uhQvB2D8AANE+fQAAAAAAAAABtAEAAHYAAACpMvMg+bzoP1Ttshg709g/AADVPn0AAAAAAAAAAbUBAAB2AAAADBs4TpDI6D8o4MXG3uDYPwCA1j6NAAAAAAAAAAG2AQAAdgAAANuo4dq61ug//tLYdILu2D8AgNk+jQAAAAAAAAABtwEAAHYAAABfiT0XL+boP9LF6yIm/Ng/AADbPo0AAAAAAAAAAbgBAAB2AAAAmbxLA+326D8KvU3sPQXZPwAA3z6cAAAAAAAAAAG5AQAAdgAAAD6Vvk4+Cuk/4K9gmuES2T8AgOA+nAAAAAAAAAABugEAAHYAAAAtG3/qRRzpPxinwmP5G9k/AADlPqwAAAAAAAAAAbsBAAB2AAAA0fPxNZcv6T/umdURnSnZPwCA5j6sAAAAAAAAAAG8AQAAdgAAAAwnACJVQOk/JpE327Qy2T8AgOc+uwAAAAAAAAABvQEAAHYAAACx/3JtplPpP/qDSolYQNk/AADoPrsAAAAAAAAAAb4BAAB2AAAAoIUzCa5l6T+Wf/tt5ETZPwAA6T7LAAAAAAAAAAG/AQAAdgAAALEDC7SSe+k/0HZdN/xN2T8AgOk+ywAAAAAAAAABwAEAAHYAAAB31JQOwZLpP25yDhyIUtk/AIDlPtsAAAAAAAAAAcEBAAB2AAAAqEqDyIKs6T8Kbr8AFFfZPwCA4z7bAAAAAAAAAAHCAQAAdgAAACRuv9L6xOk/Cm6/ABRX2T8AAOE+6gAAAAAAAAABwwEAAHYAAABV5K2MvN7pP6ZpcOWfW9k/AADgPuoAAAAAAAAAAcQBAAB2AAAA0QfqljT36T+maXDln1vZPwCA3D76AAAAAAAAAAHFAQAAdgAAAE0rJqGsD+o/Cm6/ABRX2T8AANs++gAAAAAAAAABxgEAAHYAAAB+oRRbbinqP25yDhyIUtk/AADZPgoBAAAAAAAAAccBAAB2AAAArxcDFTBD6j80e6xScEnZPwAA2D4KAQAAAAAAAAHIAQAAdgAAAOGN8c7xXOo/ln/7beRE2T8AANg+GQEAAAAAAAAByQEAAHYAAAATBOCIs3bqP16ImaTMO9k/AADYPhkBAAAAAAAAAcoBAAB2AAAARHrOQnWQ6j/CjOi/QDfZPwAA2D4ZAQAAAAAAAAHLAQAAdgAAAL+dCk3tqOo/ipWG9igu2T8AANg+OAEAAAAAAAABzAEAAHYAAACFbpSnG8DqP1CeJC0RJdk/AADYPjgBAAAAAAAAAc0BAAB2AAAAluxrUgDW6j8Yp8Jj+RvZPwAA2D44AQAAAAAAAAHOAQAAdgAAAPAXkU2b6uo/4K9gmuES2T8AANg+OAEAAAAAAAABzwEAAHYAAAAAlmj4fwDrP6i4/tDJCdk/AADYPkgBAAAAAAAAAdABAAB2AAAAERRAo2QW6z9uwZwHsgDZPwAA2D5IAQAAAAAAAAHRAQAAdgAAACGSF05JLOs/Nso6Ppr32D8AANg+WAEAAAAAAAAB0gEAAHYAAADpYqGod0PrP/7S2HSC7tg/AADYPlgBAAAAAAAAAdMBAAB2AAAAQ47GoxJY6z/G23arauXYPwAA2D53AQAAAAAAAAHUAQAAdgAAAJ25656tbOs/jOQU4lLc2D8AANg+dwEAAAAAAAAB1QEAAHYAAABDkl7q/n/rP/DoY/3G19g/AADYPncBAAAAAAAAAdYBAAB2AAAA5mrRNVCT6z/w6GP9xtfYPwAA2D53AQAAAAAAAAHXAQAAdgAAACGe3yEOpOs/8Ohj/cbX2D8AANg+hwEAAAAAAAAB2AEAAHYAAABb0e0NzLTrP/DoY/3G19g/AADYPocBAAAAAAAAAdkBAAB2AAAAlAT8+YnF6z/w6GP9xtfYPwAA2D6WAQAAAAAAAAHaAQAAdgAAAM83CuZH1us/jOQU4lLc2D8AANg+lgEAAAAAAAAB2wEAAHYAAAAIaxjSBefrPyjgxcbe4Ng/AADYPqYBAAAAAAAAAdwBAAB2AAAAQZ4mvsP36z/G23arauXYPwCA1j6mAQAAAAAAAAHdAQAAdgAAADEk51nLCew/xtt2q2rl2D8AANY+tQEAAAAAAAAB3gEAAHYAAABqV/VFiRrsPyjgxcbe4Ng/AADXPrUBAAAAAAAAAd8BAAB2AAAA7jdRgv0p7D8o4MXG3uDYPwCA1z7FAQAAAAAAAAHgAQAAdgAAAHMYrb5xOew/KODFxt7g2D8AgNc+xQEAAAAAAAAB4QEAAHYAAABBplZLnEfsP4zkFOJS3Ng/AADYPtUBAAAAAAAAAeIBAAB2AAAAEDQA2MZV7D/w6GP9xtfYPwAA2D7VAQAAAAAAAAHjAQAAdgAAAChv97SnYuw/VO2yGDvT2D8AANg+2QEAAAAAAAAB5AEAAHYAAACLVzziPm7sP7jxATSvztg/AIDVPtkBAAAAAAAAAeUBAAB2AAAAOO3OX4x47D8c9lBPI8rYPwCA1D7pAQAAAAAAAAHmAQAAdgAAADEwry2Qgew/gPqfapfF2D8AgMw+6QEAAAAAAAAB5wEAAHYAAAAoc4/7k4rsP+T+7oULwdg/AIDIPvkBAAAAAAAAAegBAAB2AAAAILZvyZeT7D+qB42887fYPwCAgz75AQAAAAAAAAHpAQAAdgAAABj5T5ebnOw/chAr89uu2D8AAEg+CAIAAAAAAAAB6gEAAHYAAAAPPDBln6XsPzoZySnEpdg/AAAmPggCAAAAAAAAAesBAAB2AAAA4M26II8laT+48QE0r87YPwAAaT4AAAAAAAAAAAHsAQAAdgAAACDWd0DBIWA/Dgzc12ez2D8AAKA+EwAAAAAAAAAB7QEAAHYAAADAQEocI7BdP9YUeg5Qqtg/AICpPhMAAAAAAAAAAe4BAAB2AAAAwNWkt8McWz+eHRhFOKHYPwCAsD4TAAAAAAAAAAHvAQAAdgAAAMDVpLfDHFs/ACJnYKyc2D8AgLs+EwAAAAAAAAAB8AEAAHYAAADA1aS3wxxbPwAiZ2CsnNg/AAC/PhMAAAAAAAAAAfEBAAB2AAAAwNWkt8McWz9iJrZ7IJjYPwAAwj4jAAAAAAAAAAHyAQAAdgAAAMDVpLfDHFs/Yia2eyCY2D8AgMM+IwAAAAAAAAAB8wEAAHYAAAAg1ndAwSFgP2ImtnsgmNg/AIDDPjMAAAAAAAAAAfQBAAB2AAAAQPdvV9D+Yz+eHRhFOKHYPwAAxD4zAAAAAAAAAAH1AQAAdgAAAODNuiCPJWk/1hR6DlCq2D8AgMI+QgAAAAAAAAAB9gEAAHYAAABAWlic/ZVvP0YDPqF/vNg/AADCPkIAAAAAAAAAAfcBAAB2AAAAwAN3l73xdD9U7bIYO9PYPwAAwj5CAAAAAAAAAAH4AQAAdgAAADCQFBMsYns//tLYdILu2D8AAMI+QgAAAAAAAAAB+QEAAHYAAACAFhcNkeCBP+CvYJrhEtk/AADCPlIAAAAAAAAAAfoBAAB2AAAAMO1h1k8Hhz9eiJmkzDvZPwAAwj5SAAAAAAAAAAH7AQAAdgAAALAe1njm0ow/elyDk0Np2T8AAMI+YgAAAAAAAAAB/AEAAHYAAACA1Tl6qqGRP5YwbYK6ltk/AADCPnEAAAAAAAAAAf0BAAB2AAAAmJcp1T9elD9MAAhWvcjZPwCAwD5xAAAAAAAAAAH+AQAAdgAAAJxZGTDVGpc/oMtTDkz/2T8AAMA+cQAAAAAAAAAB/wEAAHYAAAAYyZ131imaP7yfPf3CLNo/AIC8PoEAAAAAAAAAAQACAAB2AAAA+OW2q0OLnT/WcyfsOVraPwAAuz6BAAAAAAAAAAEBAgAAdgAAABTWwnS9YaA/VExg9iSD2j8AgLQ+kAAAAAAAAAABAgIAAHYAAADMDYUYPumhP5wtNzf4oto/AACyPpAAAAAAAAAAAQMCAAB2AAAA1O78xYhHoz9GE12TP77aPwCAqT6gAAAAAAAAAAEEAgAAdgAAACJ5Kn2dfKQ/tgEhJm/Q2j8AAKY+oAAAAAAAAAABBQIAAHYAAADCrA0+fIilP4z0M9QS3to/AACWPrAAAAAAAAAAAQYCAAB2AAAApommCCVrpj8o8OS4nuLaPwAAjz6wAAAAAAAAAAEHAgAAdgAAANgP9dyXJKc/KPDkuJ7i2j8AAC0+zwAAAAAAAAABCAIAAHYAAAD4E9S/OaCnP4z0M9QS3to/AAD0Pc8AAAAAAAAAAQkCAAB2AAAAvOyNp0AHqD+2ASEmb9DaPwAAuj3PAAAAAAAAAAEKAgAAdgAAAFxyU4GgAJo/KPDkuJ7i2j8AAIM+AAAAAAAAAAABCwIAAHYAAAC4vADP8LaYP/zi92ZC8No/AICzPg8AAAAAAAAAAQwCAAB2AAAAlLgh7E47mD822lkwWvnaPwCAvj4PAAAAAAAAAAENAgAAdgAAAORh1/UYEpg/0tUKFeb92j8AAMY+DwAAAAAAAAABDgIAAHYAAADkYdf1GBKYP9LVChXm/do/AADNPg8AAAAAAAAAAQ8CAAB2AAAAlLgh7E47mD9u0bv5cQLbPwCAzj4PAAAAAAAAAAEQAgAAdgAAAPxltti6jZg/psgdw4kL2z8AgM4+HwAAAAAAAAABEQIAAHYAAADYwN+xkjKZP96/f4yhFNs/AADOPh8AAAAAAAAAARICAAB2AAAAXHJTgaAAmj8Yt+FVuR3bPwAAzT4uAAAAAAAAAAETAgAAdgAAAKR6EUfk95o/tLKSOkUi2z8AAMw+LgAAAAAAAAABFAIAAHYAAAC03fjl/5OcP1CuQx/RJts/AADMPj4AAAAAAAAAARUCAAB2AAAAzEDghBswnj/sqfQDXSvbPwAAzD4+AAAAAAAAAAEWAgAAdgAAAAJUU4PsI6A/iKWl6Ogv2z8AAM0+PgAAAAAAAAABFwIAAHYAAACuCaY1nG2hPyShVs10NNs/AIDNPk4AAAAAAAAAARgCAAB2AAAAWr/450u3oj/AnAeyADnbPwCAzD5OAAAAAAAAAAEZAgAAdgAAAAR1S5r7AKQ/wJwHsgA52z8AAMw+XQAAAAAAAAABGgIAAHYAAAD601NWdSGlPyShVs10NNs/AADMPl0AAAAAAAAAARsCAAB2AAAAPNwRHLkYpj/sqfQDXSvbPwAAzD5dAAAAAAAAAAEcAgAAdgAAACS5quZh+6Y/tLKSOkUi2z8AAM0+fQAAAAAAAAABHQIAAHYAAACsah62b8mnP96/f4yhFNs/AIDNPn0AAAAAAAAAAR4CAAB2AAAAKJoilKxZqD9u0bv5cQLbPwCA1T59AAAAAAAAAAEfAgAAdgAAAEyeAXdO1ag//OL3ZkLw2j8AANk+jAAAAAAAAAABIAIAAHYAAAAMd7teVTypP4z0M9QS3to/AIDqPowAAAAAAAAAASECAAB2AAAAwM0FVYtlqT9+Cr9cV8faPwAA8j6MAAAAAAAAAAEiAgAAdgAAABz5KlAmeqk/1CSZABCs2j8AAP8+nAAAAAAAAAABIwIAAHYAAAAc+SpQJnqpP45Dwr88jNo/AEACP5wAAAAAAAAAASQCAAB2AAAAaKLgWfBQqT+sZjqa3WfaPwDABT+wAAAAAAAAAAElAgAAdgAAAFggcWgfE6k/LI4BkPI+2j8AAAc/sAAAAAAAAAABJgIAAHYAAACQR7eAGKyoP661yIUHFto/AEAIP7AAAAAAAAAAAScCAAB2AAAAHBizotsbqD+S4d6WkOjZPwDACD+wAAAAAAAAAAEoAgAAdgAAAKDorsSei6c/3BFEw4222T8AAAU/wAAAAAAAAAABKQIAAHYAAAAkuarmYfumP8A9WtQWidk/AEADP8AAAAAAAAAAASoCAAB2AAAAALXLA8B/pj+maXDln1vZPwAA8j7PAAAAAAAAAAErAgAAdgAAADzcERy5GKY/wozov0A32T8AgOg+zwAAAAAAAAABLAIAAHYAAAAqWqIq6NqlP3yrEX9tF9k/AIDjPt8AAAAAAAAAAS0CAAB2AAAAdgNYNLKxpT82yjo+mvfYPwAA4j7fAAAAAAAAAAEuAgAAdgAAAPjFrY4IAsA/nBwwuucptD8AgI0+AAAAAAAAAAABLwIAAHYAAAAydFmu8ru/P/SFmEnKvLM/AADCPg8AAAAAAAAAATACAAB2AAAAKLOhNQqdvz+kukyRO4azPwCAzT4PAAAAAAAAAAExAgAAdgAAAHRcVz/Uc78/NMyI/gt0sz8AANY+DwAAAAAAAAABMgIAAHYAAADExsTBhmm/PzTMiP4LdLM/AADcPg8AAAAAAAAAATMCAAB2AAAAbJufxutUvz80zIj+C3SzPwAA3T4PAAAAAAAAAAE0AgAAdgAAABBwestQQL8/pLpMkTuGsz8AgNw+HwAAAAAAAAABNQIAAHYAAAAGr8JSaCG/P/SFmEnKvLM/AADcPh8AAAAAAAAAATYCAAB2AAAAUFh4XDL4vj+cHDC65ym0PwAA2z4uAAAAAAAAAAE3AgAAdgAAAJwBLmb8zr4/eFubCPPxtD8AANo+LgAAAAAAAAABOAIAAHYAAADoquNvxqW+P5BC2jTsFLY/AADaPj4AAAAAAAAAATkCAAB2AAAA4Okr992Gvj/09GQZdG63PwAA2j4+AAAAAAAAAAE6AgAAdgAAANYodH71Z74/sHI7tor+uD8AgNc+PgAAAAAAAAABOwIAAHYAAAAqk+EAqF2+P2jwEVOhjro/AIDWPk4AAAAAAAAAATwCAAB2AAAAKpPhAKhdvj+YXKyC5zC8PwAA1T5OAAAAAAAAAAE9AgAAdgAAAIi+BvxCcr4/OLcKRV3lvT8AANQ+XQAAAAAAAAABPgIAAHYAAACKf750K5G+P1wjpXSjh78/AIDQPl0AAAAAAAAAAT8CAAB2AAAA8mub6K7Evj+O0L0I3YvAPwAAzz5tAAAAAAAAAAFAAgAAdgAAAALuCtp/Ar8/vikD+6A4wT8AgMk+bQAAAAAAAAABQQIAAHYAAADABQ1Jnkq/PxKmwMcFwcE/AIDHPm0AAAAAAAAAAUICAAB2AAAAKLOhNQqdvz+ARfZuCyXCPwAAxT6MAAAAAAAAAAFDAgAAdgAAAED2yJ/D+b8/fPZng+F2wj8AAMQ+jAAAAAAAAAABRAIAAHYAAACuHPiEPivAP17T76hAm8I/AADGPowAAAAAAAAAAUUCAAB2AAAAEQnV+MFewD9e0++oQJvCPwAAxz6MAAAAAAAAAAFGAgAAdgAAAElAeytsl8A/RP8Fusltwj8AAM0+nAAAAAAAAAABRwIAAHYAAADV4Y7gyMXAP0hOlKXzG8I/AADQPpwAAAAAAAAAAUgCAAB2AAAAYYOilSX0wD+kt/w01q7BPwAA1z67AAAAAAAAAAFJAgAAdgAAAGhEWg4OE8E/vikD+6A4wT8AANo+uwAAAAAAAAABSgIAAHYAAADtJLZKgiLBP+CbCcFrwsA/AIDfPrsAAAAAAAAAAUsCAAB2AAAAR1DbRR03wT88BXJQTlXAPwAA4j7LAAAAAAAAAAFMAgAAdgAAAHEFEof2McE/zBFpB9OZvz8AAOw+ywAAAAAAAAABTQIAAHYAAAAW2uyLWx3BPzAZ7m0Jib4/AIDwPtoAAAAAAAAAAU4CAAB2AAAADRk1E3P+wD8UMq9BEGa9PwAA9T7aAAAAAAAAAAFPAgAAdgAAAFnC6hw91cA/eDk0qEZVvD8AAPc+6gAAAAAAAAABUAIAAHYAAADMINdn4KbAP7wdQTTcaLs/AID3PuoAAAAAAAAAAVECAAB2AAAAQX/DsoN4wD9IzZl4ALO6PwAA+D76AAAAAAAAAAFSAgAAdgAAAN2S5j4ARcA/NEg+dbMzuj8AgPI++gAAAAAAAAABUwIAAHYAAAB6pgnLfBHAP3COLir16rk/AADwPvoAAAAAAAAAAVQCAAB2AAAAMnRZrvK7vz/8n2qXxdi5PwAA4T4JAQAAAAAAAAFVAgAAdgAAAGybn8brVL8/4HzyvCT9uT8AgNo+CQEAAAAAAAABVgIAAHYAAABQWHhcMvi+P6Q2AgjjRbo/AAChPhkBAAAAAAAAAVcCAAB2AAAAlEB27ROwvj9IzZl4ALO6PwCAhz4ZAQAAAAAAAAFYAgAAdgAAADJUmXmQfL4/aFL1e00yuz8AAHE+SAEAAAAAAAABWQIAAHYAAAB+/U6DWlO+P/DFFBLKw7s/AABoPkgBAAAAAAAAAVoCAAB2AAAAjWkxCL9rxT+wlKIWN5uxPwCArz4AAAAAAAAAAAFbAgAAdgAAAGK0+sblcMU/QET7WlvlsD8AAPA+EAAAAAAAAAABXAIAAHYAAAAIidXLSlzFPwycJ31tirA/AID+PhAAAAAAAAAAAV0CAAB2AAAAhKh5j9ZMxT+80NvE3lOwPwCABD8QAAAAAAAAAAFeAgAAdgAAAK1dsNCvR8U/SOIXMq9BsD8AAAk/EAAAAAAAAAABXwIAAHYAAADYEucRiULFP9jzU59/L7A/AAAKPxAAAAAAAAAAAWACAAB2AAAA/8cdU2I9xT9oBZAMUB2wPwBACz8gAAAAAAAAAAFhAgAAdgAAAHvnwRbuLcU/aAWQDFAdsD8AwAs/IAAAAAAAAAABYgIAAHYAAAAhvJwbUxnFP9jzU59/L7A/AAAIPy8AAAAAAAAAAWMCAAB2AAAAGvvkomr6xD8sv59XDmawPwBABj8vAAAAAAAAAAFkAgAAdgAAAGOkmqw00cQ/XGdzNfzAsD8AgAE/LwAAAAAAAAABZQIAAHYAAADYAof316LEP+zakst4UrE/AID+Pj8AAAAAAAAAAWYCAAB2AAAAdRaqg1RvxD/kPHb0JPaxPwCA8z4/AAAAAAAAAAFnAgAAdgAAADvfA1GqNsQ/oFhpaI/isj8AAO8+PwAAAAAAAAABaAIAAHYAAADY8ibdJgPEP0hR5AFZ87M/AIDsPk4AAAAAAAAAAWkCAAB2AAAATVETKMrUwz8c8jJ5EF+1PwAA7D5eAAAAAAAAAAFqAgAAdgAAAG5FkvC6sMM/+JKB8MfKtj8AAO0+XgAAAAAAAAABawIAAHYAAAA8z6M2+ZbDP8wz0Gd/Nrg/AIDtPm4AAAAAAAAAAWwCAAB2AAAAue5H+oSHwz+o1B7fNqK5PwAA7z5uAAAAAAAAAAFtAgAAdgAAALnuR/qEh8M/nJjlMI/puj8AgO8+bgAAAAAAAAABbgIAAHYAAABlhNp30pHDP7R/JF2IDLw/AIDvPn0AAAAAAAAAAW8CAAB2AAAAwK//cm2mwz/EZmOJgS+9PwAA8D59AAAAAAAAAAFwAgAAdgAAAJ+7gKp8ysM//HAakBsuvj8AgO4+jQAAAAAAAAABcQIAAHYAAAACqF0eAP7DP7iMDQSGGr8/AADuPo0AAAAAAAAAAXICAAB2AAAAESrND9E7xD8g3bS/YdC/PwAA7j6dAAAAAAAAAAFzAgAAdgAAAKSMmD0WicQ/WijqKu8wwD8AAO4+nQAAAAAAAAABdAIAAHYAAAASOi0qgtvEP6zzNeN9Z8A/AADnPrwAAAAAAAAAAXUCAAB2AAAAe+fBFu4txT9W2Vs/xYLAPwAA5D68AAAAAAAAAAF2AgAAdgAAAL3fH8KAhcU/VtlbP8WCwD8AANI+vAAAAAAAAAABdwIAAHYAAACubRDrYOfFP6zzNeN9Z8A/AADKPrwAAAAAAAAAAXgCAAB2AAAAnPsAFEFJxj/KFq69HkPAPwAAxD7LAAAAAAAAAAF5AgAAdgAAAGDUuvtHsMY/qkLEzqcVwD8AAMI+ywAAAAAAAAABegIAAHYAAAB0V2LPxYvJP9DEA5jVhLQ/AACmPgAAAAAAAAAAAXsCAAB2AAAA8HYGk1F8yT9As8cqBZe0PwCA4z4QAAAAAAAAAAF8AgAAdgAAABosPdQqd8k/tKGLvTSptD8AgPE+EAAAAAAAAAABfQIAAHYAAACgDJkQn4bJPwRt13XD37Q/AID7PhAAAAAAAAAAAX4CAAB2AAAAoAyZEJ+GyT/IJufAgSi1PwCA/T4QAAAAAAAAAAF/AgAAdgAAACLt9EwTlsk/cL1+MZ+VtT8AgPw+EAAAAAAAAAABgAIAAHYAAACozVCJh6XJPwAxnscbJ7Y/AAD8PiAAAAAAAAAAAYECAAB2AAAAKq6sxfu0yT9ogUWD99y2PwAA/D4gAAAAAAAAAAGCAgAAdgAAAK6OCAJwxMk/1NHsPtOStz8AAPE+PwAAAAAAAAABgwIAAHYAAADiBPe7Md7JP7AQWI3eWrg/AADsPj8AAAAAAAAAAYQCAAB2AAAAEnvldfP3yT8EPoduGTW5PwCA2j4/AAAAAAAAAAGFAgAAdgAAAGymCnGODMo/4HzyvCT9uT8AANM+PwAAAAAAAAABhgIAAHYAAADwhmatAhzKP9je1eXQoLo/AIDKPj8AAAAAAAAAAYcCAAB2AAAAdGfC6XYryj/4YzHpHSC7PwCAxz5OAAAAAAAAAAGIAgAAdgAAACD9VGfENco/LAwFxwt7uz8AAMY+TgAAAAAAAAABiQIAAHYAAADQkufkEUDKP/DFFBLKw7s/AADGPl4AAAAAAAAAAYoCAAB2AAAApt2wozhFyj9EkWDKWPq7PwCAzj5eAAAAAAAAAAGLAgAAdgAAAKbdsKM4Rco/1KKcNynouz8AgN4+bgAAAAAAAAABjAIAAHYAAACm3bCjOEXKPxDpjOxqn7s/AIDmPm4AAAAAAAAAAY0CAAB2AAAApt2wozhFyj9oUvV7TTK7PwCA8z59AAAAAAAAAAGOAgAAdgAAAKbdsKM4Rco/aPARU6GOuj8AgPg+fQAAAAAAAAABjwIAAHYAAACm3bCjOEXKP6jUHt82ork/AAD5Po0AAAAAAAAAAZACAAB2AAAAfih6Yl9Kyj98ymfYnKO4PwCA+D6dAAAAAAAAAAGRAgAAdgAAAFRzQyGGT8o/1NHsPtOStz8AAPo+nQAAAAAAAAABkgIAAHYAAAAACdae01nKPxi2+cpoprY/AAD7Pp0AAAAAAAAAAZMCAAB2AAAArp5oHCFkyj/IiMrpLcy1PwCA+j6sAAAAAAAAAAGUAgAAdgAAADJ/xFiVc8o/WDgjLlIWtT8AAPo+rAAAAAAAAAABlQIAAHYAAAC4XyCVCYPKP2DWPwWmcrQ/AID3PrwAAAAAAAAAAZYCAAB2AAAAEotFkKSXyj+4P6iUiAW0PwCA9j68AAAAAAAAAAGXAgAAdgAAAGy2aos/rMo/iJfUtpqqsz8AgPI+ywAAAAAAAAABmAIAAHYAAACcLFlFAcbKPzTMiP4LdLM/AADxPssAAAAAAAAAAZkCAAB2AAAA0KJH/8Lfyj/E3cRr3GGzPwAA7j7bAAAAAAAAAAGaAgAAdgAAANZj/3er/so/NMyI/gt0sz8AgOw+2wAAAAAAAAABmwIAAHYAAAAI2u0xbRjLP4iX1LaaqrM/AADqPusAAAAAAAAAAZwCAAB2AAAAEJulqlU3yz+4P6iUiAW0PwCA6D7rAAAAAAAAAAGdAgAAdgAAABhcXSM+Vss/YNY/BaZytD8AgOA+6wAAAAAAAAABngIAAHYAAAAiHRWcJnXLP3hbmwjz8bQ/AIDcPvoAAAAAAAAAAZ8CAAB2AAAAUJMDVuiOyz8Az7qeb4O1PwCA2D76AAAAAAAAAAGgAgAAdgAAAIQJ8g+qqMs/HFQWorwCtj8AgNY+CgEAAAAAAAABoQIAAHYAAAAG6k1MHrjLP8TqrRLab7Y/AADWPgoBAAAAAAAAAaICAAB2AAAAisqpiJLHyz/4koHwx8q2PwAA1j4pAQAAAAAAAAGjAgAAdgAAABCrBcUG18s/TF7NqFYBtz8AANc+KQEAAAAAAAABpAIAAHYAAAC8QJhCVOHLPyw7Vc61Jbc/AIDXPikBAAAAAAAAAaUCAAB2AAAAatYqwKHryz+gKRlh5Te3PwAA3T4pAQAAAAAAAAGmAgAAdgAAABhsvT3v9cs/LDtVzrUltz8AAOA+OQEAAAAAAAABpwIAAHYAAADstob8FfvLP0xezahWAbc/AADnPjkBAAAAAAAAAagCAAB2AAAAnEwZemMFzD+IpL1dmLi2PwAA6j45AQAAAAAAAAGpAgAAdgAAAHKX4jiKCsw/4A0m7XpLtj8AgO0+SAEAAAAAAAABqgIAAHYAAABI4qv3sA/MPzx3jnxd3rU/AADvPkgBAAAAAAAAAasCAAB2AAAASOKr97APzD+sA2/m4Ey1PwCA8D5YAQAAAAAAAAGsAgAAdgAAAB4tdbbXFMw/QLPHKgWXtD8AgPE+aAEAAAAAAAABrQIAAHYAAAD2dz51/hnMP2R0XNz5zrM/AADzPmgBAAAAAAAAAa4CAAB2AAAAog3R8kskzD/0I7UgHhmzPwCA8z53AQAAAAAAAAGvAgAAdgAAAHxYmrFyKcw//MHR93F1sj8AAPc+dwEAAAAAAAABsAIAAHYAAAAm7iwvwDPMP3ROsmH147E/AID4PocBAAAAAAAAAbECAAB2AAAArM6IazRDzD/s2pLLeFKxPwCA+z6HAQAAAAAAAAGyAgAAdgAAADCv5KeoUsw/sDK/7Yr3sD8AAP0+lwEAAAAAAAABswIAAHYAAACK2gmjQ2fMP+x4r6LMrrA/AID9PpcBAAAAAAAAAbQCAAB2AAAAkpvBGyyGzD8MnCd9bYqwPwAA/j6mAQAAAAAAAAG1AgAAdgAAAHKnQlM7qsw/nK1j6j14sD8AgPk+pgEAAAAAAAABtgIAAHYAAAAm/oxJcdPMP4CK6w+dnLA/AID3PrYBAAAAAAAAAbcCAAB2AAAAsp+g/s0BzT9ARPtaW+WwPwAA9T62AQAAAAAAAAG4AgAAdgAAABaMfXJRNc0/7NqSy3hSsT8AAPQ+tgEAAAAAAAABuQIAAHYAAAB4eFrm1GjNPwBg7s7F0bE/AAD1PsUBAAAAAAAAAboCAAB2AAAA3GQ3WliczT/8wdH3cXWyPwCA9T7FAQAAAAAAAAG7AgAAdgAAAMAxcApQ380/cBJ5s00rsz8AgPM+1QEAAAAAAAABvAIAAHYAAAD6aBY9+hfOP0hR5AFZ87M/AIDyPtUBAAAAAAAAAb0CAAB2AAAANKC8b6RQzj+0oYu9NKm0PwCA7j7lAQAAAAAAAAG+AgAAdgAAAJaMmeMnhM4/jOD2C0BxtT8AAO0+5QEAAAAAAAABvwIAAHYAAAD6eHZXq7fOPxxUFqK8ArY/AADqPvQBAAAAAAAAAcACAAB2AAAAiBqKDAjmzj/E6q0S2m+2PwCA6D70AQAAAAAAAAHBAgAAdgAAABK8ncFkFM8/GLb5ymimtj8AAOg+BAIAAAAAAAABwgIAAHYAAAB2qHo16EfPP4ikvV2YuLY/AADoPgQCAAAAAAAAAcMCAAB2AAAAAEqO6kR2zz8YtvnKaKa2PwCA7j4jAgAAAAAAAAHEAgAAdgAAAIzroZ+hpM8/VPzpf6pdtj8AgPE+IwIAAAAAAAABxQIAAHYAAAAajbVU/tLPP6xlUg+N8LU/AID3PiMCAAAAAAAAAcYCAAB2AAAAU5fkhK0A0D+M4PYLQHG1PwAA+j4jAgAAAAAAAAHHAgAAdgAAAK3CCYBIFdA/JJBPUGS7tD8AgPo+MwIAAAAAAAAByAIAAHYAAAAI7i574ynQP7g/qJSIBbQ/AAD6PjMCAAAAAAAAAckCAAB2AAAAjc6Kt1c50D/gAD1GfT2zPwAA+T5CAgAAAAAAAAHKAgAAdgAAAKYJgpQ4RtA/GOVJ0hJRsj8AAPg+QgIAAAAAAAABywIAAHYAAADn+a+y8k3QP2DJVl6oZLE/AID0PlICAAAAAAAAAcwCAAB2AAAAU58UEoZQ0D8sv59XDmawPwAA8z5SAgAAAAAAAAHNAgAAdgAAAOf5r7LyTdA/8GnRoejOrj8AAPE+YgIAAAAAAAABzgIAAHYAAACmCYKUOEbQP5BVY5S00aw/AADwPmICAAAAAAAAAc8CAAB2AAAAjc6Kt1c50D/Y14z3nUGrPwAA8z5iAgAAAAAAAAHQAgAAdgAAAAjuLnvjKdA/+DY+gObVqT8AgPQ+cQIAAAAAAAAB0QIAAHYAAAAYaG7f2xfQP9Ash3lM16g/AID3PnECAAAAAAAAAdICAAB2AAAAKeKtQ9QF0D8olu8IL2qoPwAA+T6BAgAAAAAAAAHTAgAAdgAAAHa42k+Z588/KJbvCC9qqD8AgPg+gQIAAAAAAAAB1AIAAHYAAABs9yLXsMjPP7AJD5+r+6g/AAD4PpECAAAAAAAAAdUCAAB2AAAAZDZrXsipzz/gE8alRfqpPwAA+T6RAgAAAAAAAAHWAgAAdgAAADLAfKQGkM8/uLQUHf1lqz8AgPk+oAIAAAAAAAAB1wIAAHYAAACw3yBokoDPP3Ay67kT9qw/AID4PqACAAAAAAAAAdgCAAB2AAAAAEqO6kR2zz/YRlnHR/OuPwAA+D6wAgAAAAAAAAHZAgAAdgAAAABKjupEds8/nK1j6j14sD8AAPc+sAIAAAAAAAAB2gIAAHYAAACw3yBokoDPP2DJVl6oZLE/AAD2PsECAAAAAAAAAdsCAAB2AAAA4FUPIlSazz84CMKssyyyPwCA8D7BAgAAAAAAAAHcAgAAdgAAAGz3ItewyM8/EEct+770sj8AAO4+0QIAAAAAAAAB3QIAAHYAAAC+PEnkQAPQPxSpECRrmLM/AIDhPtECAAAAAAAAAd4CAAB2AAAACO4ue+Mp0D+4P6iUiAW0PwAA3D7hAgAAAAAAAAHfAgAAdgAAACjq3dCsVdA/DAv0TBc8tD8AANA+4QIAAAAAAAAB4AIAAHYAAAC1i/GFCYTQPwwL9EwXPLQ/AADLPvACAAAAAAAAAeECAAB2AAAAa+I7fD+t0D+4P6iUiAW0PwCAxz7wAgAAAAAAAAHiAgAAdgAAAIve6tEI2dA/iJfUtpqqsz8AAMY+AAMAAAAAAAAB4wIAAHYAAABBNTXIPgLRP4Q18Y3uBrM/AIDLPgADAAAAAAAAAeQCAAB2AAAAzdZIfZsw0T+o9oU/4z6yPwAAzj4QAwAAAAAAAAHlAgAAdgAAAO7S99JkXNE/7NqSy3hSsT8AANg+EAMAAAAAAAAB5gIAAHYAAACjKULJmoXRP0jiFzKvQbA/AIDcPh8DAAAAAAAAAecCAAB2AAAAgjXDAKqp0T+IGSrmDBmuPwCA5T4fAwAAAAAAAAHoAgAAdgAAAIr2enmSyNE/gG4kaLuuqz8AgOk+LwMAAAAAAAAB6QIAAHYAAAC7bGkzVOLRP1igpg/JaKk/AIDsPi8DAAAAAAAAAeoCAAB2AAAAFpiOLu/20T/wizgClWunPwCA7T4+AwAAAAAAAAHrAgAAdgAAAC/ThQvQA9I/WDHaPx+3pT8AAPE+PgMAAAAAAAAB7AIAAHYAAABxw7MpigvSP5izA6MIJ6Q/AIDyPj4DAAAAAAAAAe0CAAB2AAAABR5PyvYI0j+o7zxRsN+iPwCA8z5OAwAAAAAAAAHuAgAAdgAAAC/ThQvQA9I/kAj+JLe8oT8AAPQ+TgMAAAAAAAAB7wIAAHYAAAAWmI4u7/bRP0DbzkN84qA/AAD2Pl4DAAAAAAAAAfACAAB2AAAAKBLOkufk0T+YRDfTXnWgPwAA9z5eAwAAAAAAAAHxAgAAdgAAADiMDfff0tE/uGevrf9QoD8AgPY+bQMAAAAAAAAB8gIAAHYAAADcYOj7RL7RP4Ahv/i9maA/AAD2Pm0DAAAAAAAAAfMCAAB2AAAAF5BeoRan0T/ITu7Z+HOhPwAA+T59AwAAAAAAAAH0AgAAdgAAALxkOaZ7ktE/qO88UbDfoj8AgPo+fQMAAAAAAAAB9QIAAHYAAABgORSr4H3RPwAEq17k3KQ/AAAAP40DAAAAAAAAAfYCAAB2AAAA3li4bmxu0T8Qr7DcNUenPwAAAT+NAwAAAAAAAAH3AgAAdgAAAFl4XDL4XtE/+DY+gObVqT8AQAE/nAMAAAAAAAAB+AIAAHYAAACr4sm0qlTRP7B4225Vraw/AAABP5wDAAAAAAAAAfkCAAB2AAAAavKblvBM0T943fA3ZWCvPwCA/z6sAwAAAAAAAAH6AgAAdgAAAJOn0tfJR9E/ICGDgLoJsT8AgP4+rAMAAAAAAAAB+wIAAHYAAACTp9LXyUfRP6j2hT/jPrI/AID3PrsDAAAAAAAAAfwCAAB2AAAA/kw3N11K0T9Q7wDZrE+zPwAA9D67AwAAAAAAAAH9AgAAdgAAANWXAPaDT9E/DAv0TBc8tD8AAO4+ywMAAAAAAAAB/gIAAHYAAACCLZNz0VnRP3hbmwjz8bQ/AIDrPssDAAAAAAAAAf8CAAB2AAAAMMMl8R5k0T8Az7qeb4O1PwAA6j7bAwAAAAAAAAEAAwAAdgAAAEj+HM7/cNE/yIjK6S3MtT8AAOo+2wMAAAAAAAABAQMAAHYAAABgORSr4H3RP8iIyuktzLU/AIDxPtsDAAAAAAAAAQIDAAB2AAAAUL/URuiP0T9wvX4xn5W1PwAA9T7qAwAAAAAAAAEDAwAAdgAAAEBFleLvodE/PBWrU7E6tT8AAP8+6gMAAAAAAAABBAMAAHYAAAAvy1V+97PRP7Shi700qbQ/AIABPwoEAAAAAAAAAQUDAAB2AAAAH1EWGv/F0T9IUeQBWfOzPwDAAz8KBAAAAAAAAAEGAwAAdgAAAKMxclZz1dE/hDXxje4Gsz8AgAQ/CgQAAAAAAAABBwMAAHYAAAC7bGkzVOLRP3ROsmH147E/AEAFPwoEAAAAAAAAAQgDAAB2AAAAaAL8sKHs0T+crWPqPXiwPwDABT8ZBAAAAAAAAAEJAwAAdgAAAKryKc9b9NE/4IKSde+rrT8AQAU/GQQAAAAAAAABCgMAAHYAAAAWmI4u7/bRP4iqXRZjZ6o/AAAFPykEAAAAAAAAAQsDAAB2AAAAQE3Fb8jx0T8w0ii31iKnPwAABT8pBAAAAAAAAAEMAwAAdgAAAJK3MvJ659E/8BxsMuu5oz8AAAU/OAQAAAAAAAABDQMAAHYAAACjMXJWc9XRP9iKJ4igLKA/AIAGPzgEAAAAAAAAAQ4DAAB2AAAASAZNW9jA0T/gfaYlL62YPwBABz9IBAAAAAAAAAEPAwAAdgAAAII1wwCqqdE/cBMtHFjbkT8AQA4/SAQAAAAAAAABEAMAAHYAAAAoCp4FD5XRPyAg5X30WIg/AIARP1gEAAAAAAAAAREDAAB2AAAAzd54CnSA0T9Az9s3VoJ+PwDAGD9YBAAAAAAAAAESAwAAdgAAAEj+HM7/cNE/AProJKjecD8AABw/ZwQAAAAAAAABEwMAAHYAAADEHcGRi2HRPwCKWEB562o/AMAcP2cEAAAAAAAAARQDAAB2AAAAq+LJtKpU0T8AyGZ9miRzPwBAGj+HBAAAAAAAAAEVAwAAdgAAAP5MNzddStE/gM4sSCRkgD8AABk/hwQAAAAAAAABFgMAAHYAAACTp9LXyUfRP8B6Q0BqDYo/AAAXP4cEAAAAAAAAARcDAAB2AAAA/kw3N11K0T/AQFz9krWSPwBAFj+WBAAAAAAAAAEYAwAAdgAAAKviybSqVNE/8GTlUSjQmT8AQBI/lgQAAAAAAAABGQMAAHYAAABys1MP2WvRPyC4VmnbBqE/AEAQP6YEAAAAAAAAARoDAAB2AAAAUL/URuiP0T+wmkLPAUqlPwCA3j6mBAAAAAAAAAEbAwAAdgAAANxg6PtEvtE/WKCmD8loqT8AAME+tQQAAAAAAAABHAMAAHYAAACq8inPW/TRPyDJgioxY60/AICvPrUEAAAAAAAAAR0DAAB2AAAAUM80YZkv0j8sv59XDmawPwAAqj7KBAAAAAAAAAEeAwAAdgAAAGvNVCHOkeE/YFYTUmCd3j8AACk+AAAAAAAAAAABHwMAAHYAAABAGB7g9JbhP2BWE1Jgnd4/AABnPiAAAAAAAAAAASADAAB2AAAA9mrQjz6Y4T/EWmJt1JjePwAAdT4gAAAAAAAAAAEhAwAAdgAAAGIQNe/RmuE/imMApLyP3j8AAH8+IAAAAAAAAAABIgMAAHYAAADNtZlOZZ3hP1Bsntqkht4/AACZPiAAAAAAAAAAASMDAAB2AAAA7a2wXUKh4T8YdTwRjX3ePwCAoz4gAAAAAAAAAAEkAwAAdgAAAA+mx2wfpeE/RIIpY+lv3j8AAK8+IAAAAAAAAAABJQMAAHYAAACaQ0Pbj6vhP26PFrVFYt4/AAC0Pi8AAAAAAAAAASYDAAB2AAAAco4Mmraw4T+anAMHolTePwCAuD4vAAAAAAAAAAEnAwAAdgAAAP4riAgnt+E/YqWhPYpL3j8AgLo+PwAAAAAAAAABKAMAAHYAAADVdlHHTbzhP4yyjo/mPd4/AIC7Pk4AAAAAAAAAASkDAAB2AAAAYhTNNb7C4T9UuyzGzjTePwAAvD5OAAAAAAAAAAEqAwAAdgAAADdflvTkx+E/HMTK/LYr3j8AgME+TgAAAAAAAAABKwMAAHYAAADF/BFjVc7hP4DIGRgrJ94/AADEPk4AAAAAAAAAASwDAAB2AAAAUJqN0cXU4T+AyBkYKyfePwAAzD5OAAAAAAAAAAEtAwAAdgAAAJOKu+9/3OE/HMTK/LYr3j8AgM8+XgAAAAAAAAABLgMAAHYAAADVeukNOuThP7i/e+FCMN4/AIDWPl4AAAAAAAAAAS8DAAB2AAAAzb3J2z3t4T9UuyzGzjTePwAA2j59AAAAAAAAAAEwAwAAdgAAADCmDgnV+OE/jLKOj+Y93j8AgN0+fQAAAAAAAAABMQMAAHYAAABI4QXmtQXiP8ap8Fj+Rt4/AADfPn0AAAAAAAAAATIDAAB2AAAAzcFhIioV4j/+oFIiFlDePwAA4j6NAAAAAAAAAAEzAwAAdgAAAFCivV6eJOI/Npi06y1Z3j8AAOM+jQAAAAAAAAABNAMAAHYAAACK1ctKXDXiP26PFrVFYt4/AADmPo0AAAAAAAAAATUDAAB2AAAAwwjaNhpG4j+ohnh+XWvePwAA5z6dAAAAAAAAAAE2AwAAdgAAAP076CLYVuI/RIIpY+lv3j8AAOo+nQAAAAAAAAABNwMAAHYAAAA3b/YOlmfiP+B92kd1dN4/AADrPqwAAAAAAAAAATgDAAB2AAAAJ/W2qp154j98eYssAXnePwAA7j6sAAAAAAAAAAE5AwAAdgAAAGAoxZZbiuI/tHDt9RiC3j8AAO8+vAAAAAAAAAABOgMAAHYAAAAFATjirJ3iP1Bsntqkht4/AADyPrwAAAAAAAAAATsDAAB2AAAAYCxd3Uey4j+KYwCkvI/ePwAA8z7LAAAAAAAAAAE8AwAAdgAAAHCqNIgsyOI/imMApLyP3j8AgPM+ywAAAAAAAAABPQMAAHYAAAA2e77iWt/iPyhfsYhIlN4/AAD0PtsAAAAAAAAAAT4DAAB2AAAAsp767NL34j8oX7GISJTePwAA9T7bAAAAAAAAAAE/AwAAdgAAAMIc0pe3DeM/KF+xiEiU3j8AgPU+6wAAAAAAAAABQAMAAHYAAAAdSPeSUiLjP8RaYm3UmN4/AID0PusAAAAAAAAAAUEDAAB2AAAAwiBq3qM14z/8UcQ27KHePwAA9D76AAAAAAAAAAFCAwAAdgAAABxMj9k+SuM/mE11G3im3j8AAPU++gAAAAAAAAABQwMAAHYAAADjHBk0bWHjPzRJJgAEq94/AID1PgoBAAAAAAAAAUQDAAB2AAAAqe2ijpt44z/QRNfkj6/ePwCA9T4KAQAAAAAAAAFFAwAAdgAAAJC2Q/imk+M/bkCIyRu03j8AAPY+GgEAAAAAAAABRgMAAHYAAAAM2n8CH6zjP25AiMkbtN4/AID0PhoBAAAAAAAAAUcDAAB2AAAAh/27DJfE4z8KPDmup7jePwAA9D4aAQAAAAAAAAFIAwAAdgAAAE7ORWfF2+M/Cjw5rqe43j8AAPQ+OQEAAAAAAAABSQMAAHYAAAAUn8/B8/LjP25AiMkbtN4/AAD0PjkBAAAAAAAAAUoDAAB2AAAA2m9ZHCIK5D80SSYABKvePwAA9j45AQAAAAAAAAFLAwAAdgAAAFWTlSaaIuQ//FHENuyh3j8AAPc+OQEAAAAAAAABTAMAAHYAAACHCYTgWzzkP8RaYm3UmN4/AID2PkgBAAAAAAAAAU0DAAB2AAAAuH9ymh1W5D+KYwCkvI/ePwAA9j5IAQAAAAAAAAFOAwAAdgAAADWjrqSVbuQ/tHDt9RiC3j8AAPY+WAEAAAAAAAABTwMAAHYAAACwxuquDYfkPxh1PBGNfd4/AAD2PlgBAAAAAAAAAVADAAB2AAAAwETCWfKc5D/gfdpHdXTePwAA9j5oAQAAAAAAAAFRAwAAdgAAAIYVTLQgtOQ/RIIpY+lv3j8AAPY+aAEAAAAAAAABUgMAAHYAAACXkyNfBcrkP6iGeH5da94/AAD2PncBAAAAAAAAAVMDAAB2AAAAErdfaX3i5D8Mi8eZ0WbePwAA9j53AQAAAAAAAAFUAwAAdgAAAEQtTiM//OQ/bo8WtUVi3j8AAPY+hwEAAAAAAAABVQMAAHYAAAAq9u6MShflP9KTZdC5Xd4/AAD2PocBAAAAAAAAAVYDAAB2AAAApxkrl8Iv5T82mLTrLVnePwAA9j6XAQAAAAAAAAFXAwAAdgAAANePGVGESeU/mpwDB6JU3j8AAPY+lwEAAAAAAAABWAMAAHYAAACeYKOrsmDlP/6gUiIWUN4/AAD2PqYBAAAAAAAAAVkDAAB2AAAAr956Vpd25T9ipaE9ikvePwAA9j6mAQAAAAAAAAFaAwAAdgAAAHSvBLHFjeU/xqnwWP5G3j8AAPc+pgEAAAAAAAABWwMAAHYAAAA6gI4L9KTlP8ap8Fj+Rt4/AID3PsUBAAAAAAAAAVwDAAB2AAAAbPZ8xbW+5T/GqfBY/kbePwCA9z7FAQAAAAAAAAFdAwAAdgAAAOcZuc8t1+U/xqnwWP5G3j8AAPg+xQEAAAAAAAABXgMAAHYAAABkPfXZpe/lP8ap8Fj+Rt4/AAD4PsUBAAAAAAAAAV8DAAB2AAAAKg5/NNQG5j9ipaE9ikvePwAA+D7VAQAAAAAAAAFgAwAAdgAAAO/eCI8CHuY//qBSIhZQ3j8AAPg+1QEAAAAAAAABYQMAAHYAAAAAXeA55zPmPzaYtOstWd4/AAD4PuUBAAAAAAAAAWIDAAB2AAAApDVThThH5j9ujxa1RWLePwAA+D7lAQAAAAAAAAFjAwAAdgAAAEoOxtCJWuY/RIIpY+lv3j8AAPg+BAIAAAAAAAABZAMAAHYAAACkOevLJG/mP+B92kd1dN4/AID2PgQCAAAAAAAAAWUDAAB2AAAAAGUQx7+D5j8YdTwRjX3ePwAA9j4EAgAAAAAAAAFmAwAAdgAAAA/j53GkmeY/UGye2qSG3j8AAPk+BAIAAAAAAAABZwMAAHYAAAAfYb8cia/mP+5nT78wi94/AID6PhQCAAAAAAAAAWgDAAB2AAAAe4zkFyTE5j+KYwCkvI/ePwCA+j4UAgAAAAAAAAFpAwAAdgAAANa3CRO/2OY/KF+xiEiU3j8AAPo+IwIAAAAAAAABagMAAHYAAAB6kHxeEOzmPyhfsYhIlN4/AAD7PiMCAAAAAAAAAWsDAAB2AAAAaRY9+hf+5j8oX7GISJTePwCA+z4zAgAAAAAAAAFsAwAAdgAAAFmc/ZUfEOc/KF+xiEiU3j8AAP0+MwIAAAAAAAABbQMAAHYAAABJIr4xJyLnPyhfsYhIlN4/AID9PkICAAAAAAAAAW4DAAB2AAAAOKh+zS405z8oX7GISJTePwCAAD9CAgAAAAAAAAFvAwAAdgAAAN2A8RiAR+c/xFpibdSY3j8AQAE/UgIAAAAAAAABcAMAAHYAAAA3rBYUG1znP8RaYm3UmN4/AEACP1ICAAAAAAAAAXEDAAB2AAAAktc7D7Zw5z/EWmJt1JjePwDAAj9iAgAAAAAAAAFyAwAAdgAAADewrloHhOc/xFpibdSY3j8AQAI/YgIAAAAAAAABcwMAAHYAAADdiCGmWJfnP8RaYm3UmN4/AAACP3ECAAAAAAAAAXQDAAB2AAAAgWGU8amq5z/EWmJt1JjePwCAAj9xAgAAAAAAAAF1AwAAdgAAAHHnVI2xvOc/YFYTUmCd3j8AwAI/gQIAAAAAAAABdgMAAHYAAAD1x7DJJcznP2BWE1Jgnd4/AIADP4ECAAAAAAAAAXcDAAB2AAAAeagMBprb5z/8UcQ27KHePwDAAz+RAgAAAAAAAAF4AwAAdgAAALTbGvJX7Oc//FHENuyh3j8AQAM/kQIAAAAAAAABeQMAAHYAAAA2vHYuzPvnP/xRxDbsod4/AAADP6ACAAAAAAAAAXoDAAB2AAAAce+EGooM6D/8UcQ27KHePwAAAz+gAgAAAAAAAAF7AwAAdgAAAGF1RbaRHug//FHENuyh3j8AAAM/oAIAAAAAAAABfAMAAHYAAAAETrgB4zHoP/xRxDbsod4/AAADP7ACAAAAAAAAAX0DAAB2AAAA9NN4nepD6D/8UcQ27KHePwAAAz+wAgAAAAAAAAF+AwAAdgAAAJqs6+g7V+g/YFYTUmCd3j8AgAM/vwIAAAAAAAABfwMAAHYAAADT3/nU+WfoP2BWE1Jgnd4/AMADP78CAAAAAAAAAYADAAB2AAAAw2W6cAF66D/EWmJt1JjePwDAAz/PAgAAAAAAAAGBAwAAdgAAAPyYyFy/iug/KF+xiEiU3j8AAAQ/zwIAAAAAAAABggMAAHYAAAA3zNZIfZvoP4pjAKS8j94/AAAEP98CAAAAAAAAAYMDAAB2AAAAJlKX5ISt6D/uZ0+/MIvePwAABD/fAgAAAAAAAAGEAwAAdgAAABXYV4CMv+g/UGye2qSG3j8AAAU/7gIAAAAAAAABhQMAAHYAAABOC2ZsStDoP7Rw7fUYgt4/AIAFP+4CAAAAAAAAAYYDAAB2AAAAiD50WAjh6D8YdTwRjX3ePwBABj/+AgAAAAAAAAGHAwAAdgAAAHfENPQP8+g/fHmLLAF53j8AwAY//gIAAAAAAAABiAMAAHYAAAAcnac/YQbpP+B92kd1dN4/AMAGPw4DAAAAAAAAAYkDAAB2AAAAVtC1Kx8X6T9Egilj6W/ePwAABz8OAwAAAAAAAAGKAwAAdgAAAJEDxBfdJ+k/qIZ4fl1r3j8AgAc/HQMAAAAAAAABiwMAAHYAAAAU5B9UUTfpPwyLx5nRZt4/AMAHPx0DAAAAAAAAAYwDAAB2AAAAA2rg71hJ6T8Mi8eZ0WbePwAACT8tAwAAAAAAAAGNAwAAdgAAAByl18w5Vuk/DIvHmdFm3j8AgAk/LQMAAAAAAAABjgMAAHYAAACghTMJrmXpP6iGeH5da94/AMAJPy0DAAAAAAAAAY8DAAB2AAAAJGaPRSJ16T9Egilj6W/ePwAACz9MAwAAAAAAAAGQAwAAdgAAAPPzONJMg+k/fHmLLAF53j8AgAs/TAMAAAAAAAABkQMAAHYAAAB31JQOwZLpPxh1PBGNfd4/AMALP0wDAAAAAAAAAZIDAAB2AAAA+7TwSjWi6T+0cO31GILePwAADD9cAwAAAAAAAAGTAwAAdgAAAH+VTIepsek/tHDt9RiC3j8AAAw/XAMAAAAAAAABlAMAAHYAAAAEdqjDHcHpP+5nT78wi94/AAAMP2sDAAAAAAAAAZUDAAB2AAAAhlYEAJLQ6T/uZ0+/MIvePwBACz9rAwAAAAAAAAGWAwAAdgAAAAs3YDwG4Ok/imMApLyP3j8AAAs/ewMAAAAAAAABlwMAAHYAAACPF7x4eu/pP4pjAKS8j94/AAALP3sDAAAAAAAAAZgDAAB2AAAAXqVlBaX96T8oX7GISJTePwAACz+OAwAAAAAAAAGZAwAAdgAAACwzD5LPC+o/KF+xiEiU3j8AAAs/jgMAAAAAAAABmgMAAHYAAAD6wLge+hnqP8RaYm3UmN4/AAALP50DAAAAAAAAAZsDAAB2AAAAyU5iqyQo6j8oX7GISJTePwCACz+dAwAAAAAAAAGcAwAAdgAAAOGJWYgFNeo/xFpibdSY3j8AwAs/rQMAAAAAAAABnQMAAHYAAABEcp61nEDqPyhfsYhIlN4/AMALP60DAAAAAAAAAZ4DAAB2AAAAXK2Vkn1N6j/EWmJt1JjePwAADD+8AwAAAAAAAAGfAwAAdgAAAHbojG9eWuo/YFYTUmCd3j8AQAs/vAMAAAAAAAABoAMAAHYAAABEdjb8iGjqP/xRxDbsod4/AAALP8wDAAAAAAAAAaEDAAB2AAAAEwTgiLN26j/8UcQ27KHePwCACz/MAwAAAAAAAAGiAwAAdgAAAJfkO8Unhuo/mE11G3im3j8AwAs/3AMAAAAAAAABowMAAHYAAABlcuVRUpTqP5hNdRt4pt4/AEALP9wDAAAAAAAAAaQDAAB2AAAA6FJBjsaj6j+YTXUbeKbePwAACz/rAwAAAAAAAAGlAwAAdgAAAGwznco6s+o//FHENuyh3j8AgAs/6wMAAAAAAAABpgMAAHYAAADxE/kGr8LqP/xRxDbsod4/AMALP/sDAAAAAAAAAacDAAB2AAAAv6Gik9nQ6j/8UcQ27KHePwDACz/7AwAAAAAAAAGoAwAAdgAAAEOC/s9N4Oo/YFYTUmCd3j8AAAw/CwQAAAAAAAABqQMAAHYAAABcvfWsLu3qP8RaYm3UmN4/AEALPwsEAAAAAAAAAaoDAAB2AAAAdPjsiQ/66j8oX7GISJTePwAACz8aBAAAAAAAAAGrAwAAdgAAAI4z5GbwBus/KF+xiEiU3j8AgAs/GgQAAAAAAAABrAMAAHYAAAARFECjZBbrPyhfsYhIlN4/AMALPxoEAAAAAAAAAa0DAAB2AAAAlvSb39gl6z8oX7GISJTePwDACz8qBAAAAAAAAAGuAwAAdgAAAIR6XHvgN+s/imMApLyP3j8AAAw/KgQAAAAAAAABrwMAAHYAAAC+rWpnnkjrP+5nT78wi94/AAAMPzkEAAAAAAAAAbADAAB2AAAArjMrA6Za6z9QbJ7apIbePwAADD85BAAAAAAAAAGxAwAAdgAAAJ25656tbOs/GHU8EY193j8AAAw/SQQAAAAAAAABsgMAAHYAAACMP6w6tX7rP3x5iywBed4/AAAMP0kEAAAAAAAAAbMDAAB2AAAAxnK6JnOP6z9Egilj6W/ePwAADD9ZBAAAAAAAAAG0AwAAdgAAAAGmyBIxoOs/DIvHmdFm3j8AAAw/WQQAAAAAAAABtQMAAHYAAACDhiRPpa/rPzaYtOstWd4/AAAMP2gEAAAAAAAAAbYDAAB2AAAACGeAixm/6z9ipaE9ikvePwAADD9oBAAAAAAAAAG3AwAAdgAAAIxH3MeNzus/jLKOj+Y93j8AAAw/eAQAAAAAAAABuAMAAHYAAADGeuqzS9/rP7i/e+FCMN4/AAAMP3gEAAAAAAAAAbkDAAB2AAAAAK74nwnw6z/kzGgznyLePwCADD+IBAAAAAAAAAG6AwAAdgAAAO4zuTsRAuw/DtpVhfsU3j8AwAw/iAQAAAAAAAABuwMAAHYAAACUDCyHYhXsP57rkfLLAt4/AMAMP5cEAAAAAAAAAbwDAAB2AAAAOeWe0rMo7D/K+H5EKPXdPwAADT+XBAAAAAAAAAG9AwAAdgAAAChrX267Ouw/8gVsloTn3T8AgA0/pwQAAAAAAAABvgMAAHYAAABjnm1aeUvsPx4TWejg2d0/AMANP6cEAAAAAAAAAb8DAAB2AAAAUSQu9oBd7D9IIEY6PczdPwBADT+2BAAAAAAAAAHAAwAAdgAAANUEijL1bOw/dC0zjJm+3T8AAA0/tgQAAAAAAAABwQMAAHYAAACjkjO/H3vsPzw20cKBtd0/AAANP7YEAAAAAAAAAcIDAAB2AAAAKHOP+5OK7D8CP2/5aazdPwAADT/GBAAAAAAAAAHDAwAAdgAAAKxT6zcImuw/ykcNMFKj3T8AAA4/xgQAAAAAAAABxAMAAHYAAADmhvkjxqrsPy5MXEvGnt0/AIAOP+UEAAAAAAAAAcUDAAB2AAAA1Qy6v8287D8uTFxLxp7dPwBADz/lBAAAAAAAAAHGAwAAdgAAAMWSelvVzuw/LkxcS8ae3T8AwA8/5QQAAAAAAAABxwMAAHYAAACzGDv33ODsPy5MXEvGnt0/AMAPP+UEAAAAAAAAAcgDAAB2AAAAo577kuTy7D9mQ74U3qfdPwAAED/1BAAAAAAAAAHJAwAAdgAAAJMkvC7sBO0/Aj9v+Wms3T8AQA8/9QQAAAAAAAABygMAAHYAAAAXBRhrYBTtPzw20cKBtd0/AAAPPwUFAAAAAAAAAcsDAAB2AAAAmuVzp9Qj7T/YMYKnDbrdPwAAED8FBQAAAAAAAAHMAwAAdgAAAB7Gz+NIM+0/dC0zjJm+3T8AgBA/FAUAAAAAAAABzQMAAHYAAACjpisgvULtPxAp5HAlw90/AAASPxQFAAAAAAAAAc4DAAB2AAAAJoeHXDFS7T9IIEY6PczdPwCAEj8kBQAAAAAAAAHPAwAAdgAAAKtn45ilYe0/5Bv3HsnQ3T8AwBI/JAUAAAAAAAAB0AMAAHYAAABRQFbk9nTtPx4TWejg2d0/AAATPzMFAAAAAAAAAdEDAAB2AAAAQMYWgP6G7T+6DgrNbN7dPwBAEj8zBQAAAAAAAAHSAwAAdgAAAC5M1xsGme0/Vgq7sfji3T8AABI/QwUAAAAAAAAB0wMAAHYAAAAe0pe3DavtP/IFbJaE590/AAATP0MFAAAAAAAAAdQDAAB2AAAADlhYUxW97T/yBWyWhOfdPwCAEz9TBQAAAAAAAAHVAwAAdgAAAEiLZj/Tze0/8gVsloTn3T8AwBM/UwUAAAAAAAAB1gMAAHYAAACAvnQrkd7tP5IBHXsQ7N0/AAAUP2IFAAAAAAAAAdcDAAB2AAAAuvGCF0/v7T8u/c1fnPDdPwAAFT9iBQAAAAAAAAHYAwAAdgAAAD7S3lPD/u0/yvh+RCj13T8AgBU/cgUAAAAAAAAB2QMAAHYAAADCsjqQNw7uP2b0Lym0+d0/AEAWP3IFAAAAAAAAAdoDAAB2AAAARpOWzKsd7j+e65HyywLePwDAFj+CBQAAAAAAAAHbAwAAdgAAAMxz8gggLe4/1uLzu+ML3j8AQBY/ggUAAAAAAAAB3AMAAHYAAAAGpwD13T3uPw7aVYX7FN4/AAAWP5EFAAAAAAAAAd0DAAB2AAAAPtoO4ZtO7j9G0bdOEx7ePwAAFj+RBQAAAAAAAAHeAwAAdgAAACxgz3yjYO4/gMgZGCsn3j8AABY/kQUAAAAAAAAB3wMAAHYAAAAe5o8Yq3LuP7i/e+FCMN4/AAAWP7AFAAAAAAAAAeADAAB2AAAAxL4CZPyF7j/wtt2qWjnePwAAFj+wBQAAAAAAAAHhAwAAdgAAAPzxEFC6lu4/KK4/dHJC3j8AABY/sAUAAAAAAAAB4gMAAHYAAAA2JR88eKfuP2KloT2KS94/AAAWP8AFAAAAAAAAAeMDAAB2AAAAugV7eOy27j+anAMHolTePwCAFj/ABQAAAAAAAAHkAwAAdgAAAD7m1rRgxu4/bo8WtUVi3j8AwBY/wAUAAAAAAAAB5QMAAHYAAAAKdIBBi9TuP0SCKWPpb94/AMAWP9AFAAAAAAAAAeYDAAB2AAAAkFTcff/j7j+0cO31GILePwAAFz/QBQAAAAAAAAHnAwAAdgAAABQ1OLpz8+4/KF+xiEiU3j8AwBQ/3wUAAAAAAAAB6AMAAHYAAACYFZT25wLvP5hNdRt4pt4/AMATP98FAAAAAAAAAekDAAB2AAAAHPbvMlwS7z/QRNfkj6/ePwCAET/vBQAAAAAAAAHqAwAAdgAAAFYp/h4aI+8/QjObd7/B3j8AgBA/7wUAAAAAAAAB6wMAAHYAAADcCVpbjjLvP3oq/UDXyt4/AEAIP/8FAAAAAAAAAewDAAB2AAAAqJcD6LhA7z/sGMHTBt3ePwDABD//BQAAAAAAAAHtAwAAdgAAAMDS+sSZTe8/wAvUgarq3j8AgLw+DgYAAAAAAAAB7gMAAHYAAAAkuz/yMFnvP871SPllAd8/AACaPg4GAAAAAAAAAe8DAAB2AAAAZqttEOtg7z8G7arCfQrfPwCAhj4eBgAAAAAAAAHwAwAAdgAAANJQ0m9+Y+8/PuQMjJUT3z8AAIA+HgYAAAAAAAAB8QMAAHYAAAAysmitSwSzPy5DOBRQUeI/AAAePgAAAAAAAAAAAfIDAAB2AAAAflsetxXbsj9gxd8hCk/iPwAAWT4gAAAAAAAAAAHzAwAAdgAAAH5bHrcV27I/kkeHL8RM4j8AAGY+IAAAAAAAAAAB9AMAAHYAAADQxYs5yNCyP2DF3yEKT+I/AABvPiAAAAAAAAAAAfUDAAB2AAAA0MWLOcjQsj9gxd8hCk/iPwAAhT4gAAAAAAAAAAH2AwAAdgAAANDFiznI0LI/YMXfIQpP4j8AAIo+IAAAAAAAAAAB9wMAAHYAAADQxYs5yNCyP2DF3yEKT+I/AACOPi8AAAAAAAAAAfgDAAB2AAAA0MWLOcjQsj9gxd8hCk/iPwCAjz4vAAAAAAAAAAH5AwAAdgAAANDFiznI0LI/YMXfIQpP4j8AAJI+PwAAAAAAAAAB+gMAAHYAAAAo8bA0Y+WyPy5DOBRQUeI/AACTPj8AAAAAAAAAAfsDAAB2AAAA2oZDsrDvsj8uQzgUUFHiPwAAlj4/AAAAAAAAAAH8AwAAdgAAADKyaK1LBLM/LkM4FFBR4j8AAJc+PwAAAAAAAAAB/QMAAHYAAADgR/sqmQ6zPy5DOBRQUeI/AICfPk4AAAAAAAAAAf4DAAB2AAAAOnMgJjQjsz8uQzgUUFHiPwAAoz5OAAAAAAAAAAH/AwAAdgAAAOgIs6OBLbM/LkM4FFBR4j8AAK4+TgAAAAAAAAABAAQAAHYAAABENNieHEKzPy5DOBRQUeI/AICyPk4AAAAAAAAAAQEEAAB2AAAAnF/9mbdWsz8uQzgUUFHiPwCAuz5OAAAAAAAAAAECBAAAdgAAAPiKIpVSa7M/LkM4FFBR4j8AgL8+XgAAAAAAAAABAwQAAHYAAAACTNoNO4qzPy5DOBRQUeI/AIDCPm4AAAAAAAAAAQQEAAB2AAAAuKIkBHGzsz/9wJAGllPiPwCAwz59AAAAAAAAAAEFBAAAdgAAAGz5bvqm3LM//cCQBpZT4j8AAMY+fQAAAAAAAAABBgQAAHYAAADM5UtuKhC0P8s+6fjbVeI/AADHPp0AAAAAAAAAAQcEAAB2AAAA3me7X/tNtD/LPun421XiPwAAyz6dAAAAAAAAAAEIBAAAdgAAAPDpKlHMi7Q/mbxB6yFY4j8AgMw+nQAAAAAAAAABCQQAAHYAAACuAS3A6tO0PzW48s+tXOI/AIDOPqwAAAAAAAAAAQoEAAB2AAAAGK/BrFYmtT8DNkvC817iPwCAzz6sAAAAAAAAAAELBAAAdgAAADDy6BYQg7U/oDH8pn9j4j8AANE+vAAAAAAAAAABDAQAAHYAAADyyqL+Fuq1PzwtrYsLaOI/AIDRPrwAAAAAAAAAAQ0EAAB2AAAAuKNc5h1Rtj/YKF5wl2ziPwAA0z7LAAAAAAAAAAEOBAAAdgAAACwSqUtywrY/cyQPVSNx4j8AgNM+ywAAAAAAAAABDwQAAHYAAACggPWwxjO3P0KiZ0dpc+I/AIDTPtsAAAAAAAAAARAEAAB2AAAAEu9BFhultz8QIMA5r3XiPwAA1D7bAAAAAAAAAAERBAAAdgAAANjH+/0hDLg/ECDAOa914j8AANU+6wAAAAAAAAABEgQAAHYAAABMNkhjdn24PxAgwDmvdeI/AIDVPusAAAAAAAAAARMEAAB2AAAAZHlvzS/auD9ComdHaXPiPwAA2D76AAAAAAAAAAEUBAAAdgAAAHy8ljfpNrk/cyQPVSNx4j8AANk++gAAAAAAAAABFQQAAHYAAACU/72hopO5P6WmtmLdbuI/AADePvoAAAAAAAAAARYEAAB2AAAArELlC1zwuT/YKF5wl2ziPwAA4D4pAQAAAAAAAAEXBAAAdgAAABrwefjHQro/CqsFflFq4j8AgOQ+KQEAAAAAAAABGAQAAHYAAADcyDPgzqm6PzwtrYsLaOI/AIDmPjkBAAAAAAAAARkEAAB2AAAAUDeARSMbuz9ur1SZxWXiPwCA6D45AQAAAAAAAAEaBAAAdgAAAMClzKp3jLs/oDH8pn9j4j8AgOk+OQEAAAAAAAABGwQAAHYAAADkqauNGQi8P9Gzo7Q5YeI/AIDpPjkBAAAAAAAAARwEAAB2AAAAAq6KcLuDvD8DNkvC817iPwAA6j45AQAAAAAAAAEdBAAAdgAAACiyaVNd/7w/Nbjyz61c4j8AAOo+SAEAAAAAAAABHgQAAHYAAABGtkg2/3q9P2c6mt1nWuI/AADqPkgBAAAAAAAAAR8EAAB2AAAAuCSVm1PsvT+ZvEHrIVjiPwAA6j5YAQAAAAAAAAEgBAAAdgAAAH79ToNaU74/yz7p+NtV4j8AAOo+WAEAAAAAAAABIQQAAHYAAABE1ghrYbq+P8s+6fjbVeI/AADqPlgBAAAAAAAAASIEAAB2AAAAWhkw1RoXvz/LPun421XiPwAA6j5oAQAAAAAAAAEjBAAAdgAAAHRcVz/Uc78/yz7p+NtV4j8AAOo+aAEAAAAAAAABJAQAAHYAAACKn36pjdC/P8s+6fjbVeI/AADqPncBAAAAAAAAASUEAAB2AAAAU/HSiaMWwD/LPun421XiPwAA6z53AQAAAAAAAAEmBAAAdgAAALTdr/0mSsA/yz7p+NtV4j8AgOs+hwEAAAAAAAABJwQAAHYAAAAXyoxxqn3AP8s+6fjbVeI/AIDrPocBAAAAAAAAASgEAAB2AAAAKUz8Ynu7wD/LPun421XiPwAA7D6XAQAAAAAAAAEpBAAAdgAAAGGDopUl9MA/yz7p+NtV4j8AAOw+lwEAAAAAAAABKgQAAHYAAABxBRKH9jHBP5m8QeshWOI/AADsPqYBAAAAAAAAASsEAAB2AAAAqjy4uaBqwT9nOprdZ1riPwAA7D6mAQAAAAAAAAEsBAAAdgAAAORzXuxKo8E/Nbjyz61c4j8AAOw+tgEAAAAAAAABLQQAAHYAAAAdqwQf9dvBPwM2S8LzXuI/AADsPrYBAAAAAAAAAS4EAAB2AAAAV+KqUZ8Uwj+gMfymf2PiPwAA7D7FAQAAAAAAAAEvBAAAdgAAALrOh8UiSMI/bq9UmcVl4j8AgOo+xQEAAAAAAAABMAQAAHYAAAAdu2Q5pnvCPzwtrYsLaOI/AADqPtUBAAAAAAAAATEEAAB2AAAAgKdBrSmvwj88La2LC2jiPwAA6j7VAQAAAAAAAAEyBAAAdgAAALne59/T58I/PC2tiwto4j8AAOo+1QEAAAAAAAABMwQAAHYAAADzFY4SfiDDPwqrBX5RauI/AADqPuUBAAAAAAAAATQEAAB2AAAAApj9A09ewz8KqwV+UWriPwAA6j7lAQAAAAAAAAE1BAAAdgAAABQabfUfnMM/CqsFflFq4j8AgOg+9AEAAAAAAAABNgQAAHYAAAD55qWlF9/DP9goXnCXbOI/AADoPvQBAAAAAAAAATcEAAB2AAAAC2kVl+gcxD/YKF5wl2ziPwAA6T4TAgAAAAAAAAE4BAAAdgAAAPA1TkfgX8Q/paa2Yt1u4j8AgOk+EwIAAAAAAAABOQQAAHYAAADYAof316LEP3MkD1UjceI/AIDpPiMCAAAAAAAAAToEAAB2AAAAlRqJZvbqxD9ComdHaXPiPwAA6j4jAgAAAAAAAAE7BAAAdgAAAHvnwRbuLcU/ECDAOa914j8AAOs+MgIAAAAAAAABPAQAAHYAAACNaTEIv2vFP6wbcR47euI/AIDrPjICAAAAAAAAAT0EAAB2AAAAxaDXOmmkxT9IFyIDx37iPwCA6j5CAgAAAAAAAAE+BAAAdgAAANQiRyw64sU/5BLT51KD4j8AAOo+QgIAAAAAAAABPwQAAHYAAADmpLYdCyDGP7OQK9qYheI/AADsPlECAAAAAAAAAUAEAAB2AAAAzHHvzQJjxj9PjNy+JIriPwAA7T5RAgAAAAAAAAFBBAAAdgAAAN7zXr/ToMY/64eNo7CO4j8AgOw+YQIAAAAAAAABQgQAAHYAAACcC2Eu8ujGP4eDPog8k+I/AADsPmECAAAAAAAAAUMEAAB2AAAAqo3QH8Mmxz8lf+9syJfiPwAA7D5xAgAAAAAAAAFEBAAAdgAAAGil0o7hbsc/wnqgUVSc4j8AAOw+cQIAAAAAAAABRQQAAHYAAAB4J0KAsqzHP5D4+EOanuI/AADsPoACAAAAAAAAAUYEAAB2AAAAND9E79D0xz9edlE24KDiPwAA7D6AAgAAAAAAAAFHBAAAdgAAAG526iF7Lcg/LPSpKCaj4j8AAOw+gAIAAAAAAAABSAQAAHYAAAAsjuyQmXXIPyz0qSgmo+I/AADsPqACAAAAAAAAAUkEAAB2AAAAwPC3vt7CyD/6cQIbbKXiPwAA7D6gAgAAAAAAAAFKBAAAdgAAAH4Iui39Csk/+nECG2yl4j8AAOw+oAIAAAAAAAABSwQAAHYAAAASa4VbQljJP/pxAhtspeI/AADsPq8CAAAAAAAAAUwEAAB2AAAAfhgaSK6qyT/6cQIbbKXiPwAA7D6vAgAAAAAAAAFNBAAAdgAAAOjFrjQa/ck/+nECG2yl4j8AAOw+vwIAAAAAAAABTgQAAHYAAABUc0Mhhk/KP/pxAhtspeI/AADtPr8CAAAAAAAAAU8EAAB2AAAAviDYDfKhyj/6cQIbbKXiPwCA7T7OAgAAAAAAAAFQBAAAdgAAAFCDozs378o/+nECG2yl4j8AgOw+zgIAAAAAAAABUQQAAHYAAAAQm6WqVTfLP152UTbgoOI/AADsPt4CAAAAAAAAAVIEAAB2AAAA9mfeWk16yz/CeqBRVJziPwAA7T7eAgAAAAAAAAFTBAAAdgAAAN40FwtFvcs/JX/vbMiX4j8AgO0+7gIAAAAAAAABVAQAAHYAAACcTBl6YwXMP1YBl3qCleI/AIDtPu4CAAAAAAAAAVUEAAB2AAAAVmQb6YFNzD+5BeaV9pDiPwAA7j79AgAAAAAAAAFWBAAAdgAAAOzG5hbHmsw/HQo1sWqM4j8AAO8+/QIAAAAAAAABVwQAAHYAAACCKbJEDOjMP4EOhMzeh+I/AIDvPg0DAAAAAAAAAVgEAAB2AAAAFox9clE1zT+zkCvamIXiPwCA7z4NAwAAAAAAAAFZBAAAdgAAAKruSKCWgs0/FpV69QyB4j8AAPA+HQMAAAAAAAABWgQAAHYAAADs5qZLKdrNP0gXIgPHfuI/AIDuPh0DAAAAAAAAAVsEAAB2AAAAAirOteI2zj96mckQgXziPwAA7j4sAwAAAAAAAAFcBAAAdgAAAHDXYqJOic4/rBtxHjt64j8AAO4+LAMAAAAAAAABXQQAAHYAAAAq72QRbdHOP96dGCz1d+I/AADuPjwDAAAAAAAAAV4EAAB2AAAA6gZngIsZzz8QIMA5r3XiPwAA7j48AwAAAAAAAAFfBAAAdgAAAKYeae+pYc8/QqJnR2lz4j8AAO4+SwMAAAAAAAABYAQAAHYAAABkNmteyKnPP3MkD1UjceI/AADvPksDAAAAAAAAAWEEAAB2AAAA+Jg2jA33zz+lprZi3W7iPwCA7z5bAwAAAAAAAAFiBAAAdgAAAFpYnP2VH9A/2ChecJds4j8AgO8+WwMAAAAAAAABYwQAAHYAAAAQr+bzy0jQPwqrBX5RauI/AADwPlsDAAAAAAAAAWQEAAB2AAAA8LpnK9ts0D8KqwV+UWriPwAA8D5rAwAAAAAAAAFlBAAAdgAAAM7G6GLqkNA/PC2tiwto4j8AAPA+awMAAAAAAAABZgQAAHYAAADWh6Db0q/QP26vVJnFZeI/AADwPooDAAAAAAAAAWcEAAB2AAAA3UhYVLvO0D9ur1SZxWXiPwAA8D6KAwAAAAAAAAFoBAAAdgAAAA+/Rg596NA/bq9UmcVl4j8AAPE+igMAAAAAAAABaQQAAHYAAABBNTXIPgLRP26vVJnFZeI/AIDxPooDAAAAAAAAAWoEAAB2AAAAc6sjggAc0T9ur1SZxWXiPwCA8T6aAwAAAAAAAAFrBAAAdgAAAKQhEjzCNdE/bq9UmcVl4j8AAPI+mgMAAAAAAAABbAQAAHYAAADVlwD2g0/RP26vVJnFZeI/AADzPqkDAAAAAAAAAW0EAAB2AAAAcrNTD9lr0T9ur1SZxWXiPwCA8z6pAwAAAAAAAAFuBAAAdgAAAHp0C4jBitE/bq9UmcVl4j8AAPU+uQMAAAAAAAABbwQAAHYAAACCNcMAqqnRP26vVJnFZeI/AID1PrkDAAAAAAAAAXAEAAB2AAAAivZ6eZLI0T9ur1SZxWXiPwAA9z7IAwAAAAAAAAFxBAAAdgAAAJK3MvJ659E/bq9UmcVl4j8AgPc+yAMAAAAAAAABcgQAAHYAAAAFHk/K9gjSPzwtrYsLaOI/AID3PtgDAAAAAAAAAXMEAAB2AAAADt8GQ98n0j88La2LC2jiPwAA+D7YAwAAAAAAAAF0BAAAdgAAAIBFIxtbSdI/CqsFflFq4j8AAPg+6AMAAAAAAAABdQQAAHYAAACJBtuTQ2jSP9goXnCXbOI/AAD4PugDAAAAAAAAAXYEAAB2AAAAJiIurZiE0j+lprZi3W7iPwAA+j73AwAAAAAAAAF3BAAAdgAAAMI9gcbtoNI/cyQPVSNx4j8AAPs+9wMAAAAAAAABeAQAAHYAAABfWdTfQr3SPxAgwDmvdeI/AID7PgcEAAAAAAAAAXkEAAB2AAAAZxqMWCvc0j/enRgs9XfiPwAA/D4HBAAAAAAAAAF6BAAAdgAAANqAqDCn/dI/rBtxHjt64j8AAPw+BwQAAAAAAAABewQAAHYAAAC6jClotiHTP6wbcR47euI/AAD8PgsEAAAAAAAAAXwEAAB2AAAABD4P/1hI0z96mckQgXziPwAA/T4LBAAAAAAAAAF9BAAAdgAAAOJJkDZobNM/epnJEIF84j8AgP0+KgQAAAAAAAABfgQAAHYAAADCVRFud5DTP0gXIgPHfuI/AAD/PioEAAAAAAAAAX8EAAB2AAAANbwtRvOx0z9IFyIDx37iPwCA/z45BAAAAAAAAAGABAAAdgAAAD195b7b0NM/FpV69QyB4j8AAAE/OQQAAAAAAAABgQQAAHYAAADamDjYMO3TPxaVevUMgeI/AIABPzkEAAAAAAAAAYIEAAB2AAAACw8nkvIG1D8WlXr1DIHiPwAAAz85BAAAAAAAAAGDBAAAdgAAAKgqeqtHI9Q/5BLT51KD4j8AgAM/SQQAAAAAAAABhAQAAHYAAABERs3EnD/UP+QS0+dSg+I/AEAEP0kEAAAAAAAAAYUEAAB2AAAATAeFPYVe1D+zkCvamIXiPwDABD9ZBAAAAAAAAAGGBAAAdgAAAFXIPLZtfdQ/s5Ar2piF4j8AwAQ/WQQAAAAAAAABhwQAAHYAAADHLlmO6Z7UP7OQK9qYheI/AAAFP2gEAAAAAAAAAYgEAAB2AAAApzraxfjC1D+zkCvamIXiPwAABj9oBAAAAAAAAAGJBAAAdgAAAIVGW/0H59Q/gQ6EzN6H4j8AgAY/eAQAAAAAAAABigQAAHYAAABkUtw0FwvVP7OQK9qYheI/AEAGP3gEAAAAAAAAAYsEAAB2AAAA2Lj4DJMs1T+zkCvamIXiPwAABj+IBAAAAAAAAAGMBAAAdgAAAHXUSyboSNU/s5Ar2piF4j8AgAY/iAQAAAAAAAABjQQAAHYAAAAR8J4/PWXVP+QS0+dSg+I/AMAGP5cEAAAAAAAAAY4EAAB2AAAAGbFWuCWE1T8WlXr1DIHiPwDABj+XBAAAAAAAAAGPBAAAdgAAALbMqdF6oNU/FpV69QyB4j8AAAc/pwQAAAAAAAABkAQAAHYAAADnQpiLPLrVPxaVevUMgeI/AIAHP6cEAAAAAAAAAZEEAAB2AAAAhF7rpJHW1T9IFyIDx37iPwDABz+2BAAAAAAAAAGSBAAAdgAAALXU2V5T8NU/epnJEIF84j8AwAc/tgQAAAAAAAABkwQAAHYAAABS8Cx4qAzWP6wbcR47euI/AAAIP8YEAAAAAAAAAZQEAAB2AAAA7wuAkf0o1j+sG3EeO3riPwAACD/GBAAAAAAAAAGVBAAAdgAAAPjMNwrmR9Y/rBtxHjt64j8AAAg/1gQAAAAAAAABlgQAAHYAAACU6IojO2TWP6wbcR47euI/AIAIP9YEAAAAAAAAAZcEAAB2AAAAnKlCnCOD1j+sG3EeO3riPwDACD/WBAAAAAAAAAGYBAAAdgAAADrFlbV4n9Y/3p0YLPV34j8AwAg/5QQAAAAAAAABmQQAAHYAAADW4OjOzbvWP0KiZ0dpc+I/AAAJP+UEAAAAAAAAAZoEAAB2AAAAB1fXiI/V1j9zJA9VI3HiPwAACT/1BAAAAAAAAAGbBAAAdgAAADfNxUJR79Y/paa2Yt1u4j8AAAk/9QQAAAAAAAABnAQAAHYAAAD+nU+dfwbXP9goXnCXbOI/AIAJPwUFAAAAAAAAAZ0EAAB2AAAAxG7Z960d1z/YKF5wl2ziPwDACT8FBQAAAAAAAAGeBAAAdgAAALP0mZO1L9c/2ChecJds4j8AwAk/JAUAAAAAAAABnwQAAHYAAAANIL+OUETXPwqrBX5RauI/AAAKPyQFAAAAAAAAAaAEAAB2AAAA/qV/KlhW1z88La2LC2jiPwAACj8kBQAAAAAAAAGhBAAAdgAAAFnRpCXzatc/PC2tiwto4j8AAAo/JAUAAAAAAAABogQAAHYAAAAfoi6AIYLXPwqrBX5RauI/AAALPzMFAAAAAAAAAaMEAAB2AAAA5XK42k+Z1z8KqwV+UWriPwCACz8zBQAAAAAAAAGkBAAAdgAAABbpppQRs9c/2ChecJds4j8AQAs/QwUAAAAAAAABpQQAAHYAAABGX5VO08zXP6WmtmLdbuI/AAALP0MFAAAAAAAAAaYEAAB2AAAAedWDCJXm1z+lprZi3W7iPwAACz9iBQAAAAAAAAGnBAAAdgAAAKlLcsJWANg/paa2Yt1u4j8AAAs/YgUAAAAAAAABqAQAAHYAAADdwWB8GBrYP3MkD1UjceI/AAALP2IFAAAAAAAAAakEAAB2AAAADThPNtoz2D9ComdHaXPiPwAACz9iBQAAAAAAAAGqBAAAdgAAAGdjdDF1SNg/ECDAOa914j8AgAs/cgUAAAAAAAABqwQAAHYAAADBjpksEF3YPxAgwDmvdeI/AMALP3IFAAAAAAAAAawEAAB2AAAAHLq+J6tx2D8QIMA5r3XiPwCADD9yBQAAAAAAAAGtBAAAdgAAAHbl4yJGhtg/ECDAOa914j8AwAw/kQUAAAAAAAABrgQAAHYAAABna6S+TZjYP0KiZ0dpc+I/AIANP5EFAAAAAAAAAa8EAAB2AAAAVvFkWlWq2D9zJA9VI3HiPwDADT+RBQAAAAAAAAGwBAAAdgAAANnRwJbJudg/cyQPVSNx4j8AgA4/kQUAAAAAAAABsQQAAHYAAABeshzTPcnYP3MkD1UjceI/AMAOP6EFAAAAAAAAAbIEAAB2AAAA45J4D7LY2D9zJA9VI3HiPwBADj+hBQAAAAAAAAGzBAAAdgAAAGdz1Esm6Ng/cyQPVSNx4j8AAA4/sAUAAAAAAAABtAQAAHYAAADsUzCImvfYP0KiZ0dpc+I/AIAOP7AFAAAAAAAAAbUEAAB2AAAAbjSMxA4H2T8QIMA5r3XiPwDADj/ABQAAAAAAAAG2BAAAdgAAAF66TGAWGdk/3p0YLPV34j8AwA0/wAUAAAAAAAABtwQAAHYAAABNQA38HSvZP6wbcR47euI/AEANP9AFAAAAAAAAAbgEAAB2AAAAqmsy97g/2T9IFyIDx37iPwDADj/QBQAAAAAAAAG5BAAAdgAAAASXV/JTVNk/SBciA8d+4j8AQA8/3wUAAAAAAAABugQAAHYAAABfwnzt7mjZP+QS0+dSg+I/AAAOP98FAAAAAAAAAbsEAAB2AAAAJZMGSB2A2T+BDoTM3ofiPwCADT/vBQAAAAAAAAG8BAAAdgAAAH++K0O4lNk/HQo1sWqM4j8AAA0/7wUAAAAAAAABvQQAAHYAAADa6VA+U6nZP+uHjaOwjuI/AAANP/8FAAAAAAAAAb4EAAB2AAAAoLramIHA2T+Hgz6IPJPiPwAADj//BQAAAAAAAAG/BAAAdgAAAPrl/5Mc1dk/JX/vbMiX4j8AgA4/DgYAAAAAAAABwAQAAHYAAADAtonuSuzZP8J6oFFUnOI/AIAQPw4GAAAAAAAAAcEEAAB2AAAA8ix4qAwG2j9edlE24KDiPwBAET8tBgAAAAAAAAHCBAAAdgAAAExYnaOnGto/+nECG2yl4j8AwBE/LQYAAAAAAAABwwQAAHYAAACng8KeQi/aP2TrC/I9rOI/AAASPzwGAAAAAAAAAcQEAAB2AAAAAa/nmd1D2j8A57zWybDiPwAAEz88BgAAAAAAAAHFBAAAdgAAAFvaDJV4WNo/nOJtu1W14j8AgBM/TAYAAAAAAAABxgQAAHYAAAC2BTKQE23aP2pgxq2bt+I/AEATP0wGAAAAAAAAAccEAAB2AAAAfda76kGE2j8HXHeSJ7ziPwAAEz9cBgAAAAAAAAHIBAAAdgAAANgB4eXcmNo/o1cod7PA4j8AgBM/XAYAAAAAAAAByQQAAHYAAACe0mpAC7DaP3HVgGn5wuI/AMATP2sGAAAAAAAAAcoEAAB2AAAAZKP0mjnH2j8N0TFOhcfiPwBAEj9rBgAAAAAAAAHLBAAAdgAAAJUZ41T74No/qsziMhHM4j8AgBE/awYAAAAAAAABzAQAAHYAAABc6myvKfjaP0bIkxed0OI/AEASP3sGAAAAAAAAAc0EAAB2AAAAjGBbaesR2z/iw0T8KNXiPwCAEj97BgAAAAAAAAHOBAAAdgAAAFIx5cMZKds/fr/14LTZ4j8AwBI/iwYAAAAAAAABzwQAAHYAAAAaAm8eSEDbPxu7psVA3uI/AAATP4sGAAAAAAAAAdAEAAB2AAAAdC2UGeNU2z+3tleqzOLiPwAAEz+aBgAAAAAAAAHRBAAAdgAAADr+HXQRbNs/ITBhgZ7p4j8AABM/mgYAAAAAAAAB0gQAAHYAAACUKUNvrIDbP42palhw8OI/AAATP6oGAAAAAAAAAdMEAAB2AAAA7lRoakeV2z8qpRs9/PTiPwAAEz+qBgAAAAAAAAHUBAAAdgAAAEqAjWXiqds/lB4lFM774j8AABM/uQYAAAAAAAAB1QQAAHYAAACkq7Jgfb7bPzAa1vhZAOM/AAATP7kGAAAAAAAAAdYEAAB2AAAAKIwOnfHN2z/NFYfd5QTjPwBAEj/JBgAAAAAAAAHXBAAAdgAAAIK3M5iM4ts/aRE4wnEJ4z8AABI/yQYAAAAAAAAB2AQAAHYAAAB0PfQzlPTbP9OKQZlDEOM/AEAPP9kGAAAAAAAAAdkEAAB2AAAAzmgZLy8J3D8+BEtwFRfjPwAADj/ZBgAAAAAAAAHaBAAAdgAAAJQ5o4ldINw/qH1UR+cd4z8AgAY/6AYAAAAAAAAB2wQAAHYAAABYCi3kizfcPxL3XR65JOM/AEADP+gGAAAAAAAAAdwEAAB2AAAAjIAbnk1R3D99cGf1iivjPwCA6T74BgAAAAAAAAHdBAAAdgAAALz2CVgPa9w/tWfJvqI04z8AAN0++AYAAAAAAAAB3gQAAHYAAABYEl1xZIfcP7zcg3oAQOM/AICYPggHAAAAAAAAAd8EAAB2AAAAYtMU6kym3D/DUT42XkvjPwAAdD4IBwAAAAAAAAHgBAAAdgAAAP7uZwOiwtw/l0RR5AFZ4z8AAFM+FwcAAAAAAAAB4QQAAHYAAADsdCifqdTcP9A7s60ZYuM/AABIPhcHAAAAAAAAAeIEAAB2AAAABFqA1aep6D+BDoTM3ofiPwAAkD4AAAAAAAAAAAHjBAAAdgAAAC4PtxaBpOg/s5Ar2piF4j8AgMU+EAAAAAAAAAAB5AQAAHYAAAAEWoDVp6noP7OQK9qYheI/AIDRPhAAAAAAAAAAAeUEAAB2AAAAJlKX5ISt6D+BDoTM3ofiPwAA2j4QAAAAAAAAAAHmBAAAdgAAAJH3+0MYsOg/gQ6EzN6H4j8AgNo+EAAAAAAAAAAB5wQAAHYAAAD8nGCjq7LoP7OQK9qYheI/AADZPhAAAAAAAAAAAegEAAB2AAAA0+cpYtK36D8WlXr1DIHiPwAA1z4fAAAAAAAAAAHpBAAAdgAAAF+FpdBCvug/FpV69QyB4j8AANY+HwAAAAAAAAAB6gQAAHYAAAChddPu/MXoPxaVevUMgeI/AADXPi8AAAAAAAAAAesEAAB2AAAA5GUBDbfN6D9IFyIDx37iPwCA1z4/AAAAAAAAAAHsBAAAdgAAAJH7k4oE2Og/SBciA8d+4j8AANs+TgAAAAAAAAAB7QQAAHYAAAD049i3m+PoP0gXIgPHfuI/AIDcPk4AAAAAAAAAAe4EAAB2AAAAwnGCRMbx6D9IFyIDx37iPwCA3z5OAAAAAAAAAAHvBAAAdgAAAEZS3oA6Aek/SBciA8d+4j8AAOE+TgAAAAAAAAAB8AQAAHYAAAA12J4cQhPpPxaVevUMgeI/AADlPk4AAAAAAAAAAfEEAAB2AAAAJF5fuEkl6T+BDoTM3ofiPwCA5j5eAAAAAAAAAAHyBAAAdgAAAMo20gObOOk/HQo1sWqM4j8AAOQ+XgAAAAAAAAAB8wQAAHYAAAAkYvf+NU3pP4eDPog8k+I/AADjPm4AAAAAAAAAAfQEAAB2AAAAfo0c+tBh6T8lf+9syJfiPwAA4j59AAAAAAAAAAH1BAAAdgAAAEZeplT/eOk/wnqgUVSc4j8AAOI+fQAAAAAAAAAB9gQAAHYAAADBgeJed5HpPyz0qSgmo+I/AIDgPn0AAAAAAAAAAfcEAAB2AAAAqEqDyIKs6T+WbbP/96niPwAA4D6NAAAAAAAAAAH4BAAAdgAAANnAcYJExuk/AOe81smw4j8AAOI+jQAAAAAAAAAB+QQAAHYAAADBiRLsT+HpP2pgxq2bt+I/AADjPpwAAAAAAAAAAfoEAAB2AAAA8f8AphH76T8HXHeSJ7ziPwAA5j6cAAAAAAAAAAH7BAAAdgAAAG4jPbCJE+o/o1cod7PA4j8AAOc+rAAAAAAAAAAB/AQAAHYAAACemStqSy3qP3HVgGn5wuI/AIDnPqwAAAAAAAAAAf0EAAB2AAAAhmLM01ZI6j9x1YBp+cLiPwAA6D7KAAAAAAAAAAH+BAAAdgAAAG0rbT1iY+o/P1PZWz/F4j8AAOo+ygAAAAAAAAAB/wQAAHYAAAAJR8BWt3/qPw3RMU6Fx+I/AADrPtkAAAAAAAAAAQAFAAB2AAAAXLXFH1ad6j8N0TFOhcfiPwCA7D7ZAAAAAAAAAAEBBQAAdgAAAPnQGDmrueo/DdExToXH4j8AgO0+6QAAAAAAAAABAgUAAHYAAACW7GtSANbqPz9T2Vs/xeI/AIDtPukAAAAAAAAAAQMFAAB2AAAA6VpxG5/z6j9x1YBp+cLiPwAA7j7pAAAAAAAAAAEEBQAAdgAAAKZu20PRE+s/o1cod7PA4j8AAO8+CAEAAAAAAAABBQUAAHYAAAAa1fcbTTXrP9XZz4RtvuI/AIDvPggBAAAAAAAAAQYFAAB2AAAAjTsU9MhW6z8HXHeSJ7ziPwCA7z4IAQAAAAAAAAEHBQAAdgAAAEtPfhz7dus/Od4eoOG54j8AAPA+CAEAAAAAAAABCAUAAHYAAABTEDaV45XrP85kFckPs+I/AIDuPhgBAAAAAAAAAQkFAAB2AAAAxnZSbV+36z8A57zWybDiPwAA7j4YAQAAAAAAAAEKBQAAdgAAADndbkXb2Os/lm2z//ep4j8AAO8+JwEAAAAAAAABCwUAAHYAAABjlj3NoPvrP/pxAhtspeI/AIDvPicBAAAAAAAAAQwFAAB2AAAA1vxZpRwd7D+Q+PhDmp7iPwCA7j43AQAAAAAAAAENBQAAdgAAAEljdn2YPuw/9PxHXw6a4j8AAO4+NwEAAAAAAAABDgUAAHYAAAAob/e0p2LsP7kF5pX2kOI/AADuPkcBAAAAAAAAAQ8FAAB2AAAABnt47LaG7D9PjNy+JIriPwAA7j5HAQAAAAAAAAEQBQAAdgAAAJvZq9MPrOw/s5Ar2piF4j8AAO4+VgEAAAAAAAABEQUAAHYAAAAwON+6aNHsP0gXIgPHfuI/AADuPlYBAAAAAAAAARIFAAB2AAAAWfGtQi707D/enRgs9XfiPwAA7j5mAQAAAAAAAAETBQAAdgAAADj9Lno9GO0/QqJnR2lz4j8AAO4+ZgEAAAAAAAABFAUAAHYAAADLW2Jhlj3tP9goXnCXbOI/AADvPnYBAAAAAAAAARUFAAB2AAAAFw1I+Dhk7T88La2LC2jiPwCA7z52AQAAAAAAAAEWBQAAdgAAAMxjku5uje0/oDH8pn9j4j8AgO8+hQEAAAAAAAABFwUAAHYAAABgwsXVx7LtPwM2S8LzXuI/AADwPoUBAAAAAAAAARgFAAB2AAAANhEn29rf7T9nOprdZ1riPwAA8D6VAQAAAAAAAAEZBQAAdgAAAA5giODtDO4/yz7p+NtV4j8AAPA+lQEAAAAAAAABGgUAAHYAAAAsXDc2tzjuP/3AkAaWU+I/AADwPpUBAAAAAAAAARsFAAB2AAAAmAU03DZj7j8uQzgUUFHiPwAA8D6kAQAAAAAAAAEcBQAAdgAAAE5cftJsjO4/kkeHL8RM4j8AAPA+pAEAAAAAAAABHQUAAHYAAADkurG5xbHuP5JHhy/ETOI/AADwPsQBAAAAAAAAAR4FAAB2AAAALGyXUGjY7j+SR4cvxEziPwAA8D7EAQAAAAAAAAEfBQAAdgAAAHgdfecK/+4/xMkuPX5K4j8AAPA+xAEAAAAAAAABIAUAAHYAAABWKf4eGiPvP/ZL1ko4SOI/AIDsPsQBAAAAAAAAASEFAAB2AAAAfuLMpt9F7z8ozn1Y8kXiPwAA6z7TAQAAAAAAAAEiBQAAdgAAANJQ0m9+Y+8/KM59WPJF4j8AgOM+0wEAAAAAAAABIwUAAHYAAADYEYroZoLvPyjOfVjyReI/AADgPgICAAAAAAAAASQFAAB2AAAA4tJBYU+h7z/2S9ZKOEjiPwAAzj4CAgAAAAAAAAElBQAAdgAAAOqT+dk3wO8/xMkuPX5K4j8AAMY+AgIAAAAAAAABJgUAAHYAAAAaCuiT+dnvP5JHhy/ETOI/AAAyPgICAAAAAAAAAScFAAB2AAAAli0knnHy7z8uQzgUUFHiPwAAoD0hAgAAAAAAAAEoBQAAdgAAAFLHTbyZKeY/kN+1GmRP5T8AAEA+AAAAAAAAAAABKQUAAHYAAAB8fIT9ciTmP15dDg2qUeU/AICDPg8AAAAAAAAAASoFAAB2AAAAWoRt7pUg5j9eXQ4NqlHlPwCAiz4PAAAAAAAAAAErBQAAdgAAADmMVt+4HOY/kN+1GmRP5T8AAJE+DwAAAAAAAAABLAUAAHYAAACEOaQvbxvmP5DftRpkT+U/AICnPh8AAAAAAAAAAS0FAAB2AAAAz+bxfyUa5j+Q37UaZE/lPwCAsD4fAAAAAAAAAAEuBQAAdgAAABmUP9DbGOY/kN+1GmRP5T8AgLs+HwAAAAAAAAABLwUAAHYAAABkQY0gkhfmP15dDg2qUeU/AADAPh8AAAAAAAAAATAFAAB2AAAAre7acEgW5j9eXQ4NqlHlPwCAxT4uAAAAAAAAAAExBQAAdgAAAPibKMH+FOY/Xl0ODapR5T8AAMg+LgAAAAAAAAABMgUAAHYAAABCSXYRtRPmPyzbZv/vU+U/AADOPj4AAAAAAAAAATMFAAB2AAAAjPbDYWsS5j/I1hfke1jlPwAA0D4+AAAAAAAAAAE0BQAAdgAAANejEbIhEeY/ZdLIyAdd5T8AgNE+TgAAAAAAAAABNQUAAHYAAADXoxGyIRHmP53JKpIfZuU/AADSPk4AAAAAAAAAATYFAAB2AAAA16MRsiER5j+kPuVNfXHlPwCA0D5dAAAAAAAAAAE3BQAAdgAAAIz2w2FrEuY/qrOfCdt85T8AANA+XQAAAAAAAAABOAUAAHYAAABCSXYRtRPmP7EoWsU4iOU/AIDNPm0AAAAAAAAAATkFAAB2AAAA+Jsowf4U5j+4nRSBlpPlPwCAzD5tAAAAAAAAAAE6BQAAdgAAAK3u2nBIFuY/vhLPPPSe5T8AAMw+fQAAAAAAAAABOwUAAHYAAABkQY0gkhfmP8WHifhRquU/AADMPn0AAAAAAAAAATwFAAB2AAAAGZQ/0NsY5j/+fuvBabPlPwCAyj59AAAAAAAAAAE9BQAAdgAAADmMVt+4HOY/aPj0mDu65T8AgMw+jAAAAAAAAAABPgUAAHYAAAAR1x+e3yHmP2j49Jg7uuU/AADNPowAAAAAAAAAAT8FAAB2AAAAnHSbDFAo5j9o+PSYO7rlPwAA1D6rAAAAAAAAAAFABQAAdgAAAN9kySoKMOY//n7rwWmz5T8AgNc+qwAAAAAAAAABQQUAAHYAAACM+luoVzrmPymM2BPGpeU/AIDdPrsAAAAAAAAAAUIFAAB2AAAApDVThThH5j/qH7yOUJHlPwAA4D7LAAAAAAAAAAFDBQAAdgAAAL1wSmIZVOY/crw9QMNz5T8AANw+ywAAAAAAAAABRAUAAHYAAACM/vPuQ2LmP/TjBDbYSuU/AADaPssAAAAAAAAAAUUFAAB2AAAAxjEC2wFz5j8LksJUGxvlPwAAwD7aAAAAAAAAAAFGBQAAdgAAAGoKdSZThuY/IECAc17r5D8AgLQ+2gAAAAAAAAABRwUAAHYAAAAx2/6AgZ3mP2lw5Z9bueQ/AACuPv4AAAAAAAAAAUgFAAB2AAAAGKSf6oy45j+yoErMWIfkPwAArD7+AAAAAAAAAAFJBQAAdgAAAJbo0wsUruo/UXOZle465T8AAIs+AAAAAAAAAAABSgUAAHYAAADhlSFcyqzqPx/x8Yc0PeU/AIC+Pg8AAAAAAAAAAUsFAAB2AAAA4ZUhXMqs6j9Rc5mV7jrlPwAAyj4PAAAAAAAAAAFMBQAAdgAAAOGVIVzKrOo/H/HxhzQ95T8AANI+DwAAAAAAAAABTQUAAHYAAADhlSFcyqzqPx/x8Yc0PeU/AADjPg8AAAAAAAAAAU4FAAB2AAAA4ZUhXMqs6j8f8fGHND3lPwAA6T4PAAAAAAAAAAFPBQAAdgAAAOGVIVzKrOo/H/HxhzQ95T8AgOs+DwAAAAAAAAABUAUAAHYAAABMO4a7Xa/qP+1uSnp6P+U/AADsPh8AAAAAAAAAAVEFAAB2AAAAtuDqGvGx6j+JavteBkTlPwAA7j4fAAAAAAAAAAFSBQAAdgAAANjYASrOteo/9OMENthK5T8AAO8+LwAAAAAAAAABUwUAAHYAAAD50Bg5q7nqP15dDg2qUeU/AIDwPi8AAAAAAAAAAVQFAAB2AAAAGckvSIi96j+WVHDWwVrlPwCA8T4vAAAAAAAAAAFVBQAAdgAAAPET+Qavwuo/nckqkh9m5T8AgPE+PgAAAAAAAAABVgUAAHYAAAB+sXR1H8nqP3K8PUDDc+U/AADyPj4AAAAAAAAAAVcFAAB2AAAAU/w9NEbO6j8VLangrIPlPwCA7z5OAAAAAAAAAAFYBQAAdgAAAJbsa1IA1uo/HKJjnAqP5T8AgO4+TgAAAAAAAAABWQUAAHYAAABsNzURJ9vqPyIXHlhomuU/AADsPl0AAAAAAAAAAVoFAAB2AAAArydjL+Hi6j9bDoAhgKPlPwCA6j5dAAAAAAAAAAFbBQAAdgAAADvF3p1R6eo/kwXi6pes5T8AAOk+bQAAAAAAAAABXAUAAHYAAADpWnEbn/PqP2GDOt3druU/AIDpPm0AAAAAAAAAAV0FAAB2AAAATEO2SDb/6j/Fh4n4UarlPwCA6T59AAAAAAAAAAFeBQAAdgAAAK4r+3XNCus/Ww6AIYCj5T8AAOw+jAAAAAAAAAABXwUAAHYAAAAzDFeyQRrrP7idFIGWk+U/AADtPowAAAAAAAAAAWAFAAB2AAAAIZIXTkks6z+qs58J23zlPwCA4T6MAAAAAAAAAAFhBQAAdgAAAOlioah3Q+s/+li/8TVW5T8AANw+nAAAAAAAAAABYgUAAHYAAACuMysDplrrP3ULzCvtIeU/AACWPpwAAAAAAAAAAWMFAAB2AAAAlvzLbLF16z/oSB6qRuLkPwAAbD6sAAAAAAAAAAFkBQAAdgAAAMZyuiZzj+s/JI8OX4iZ5D8AAEg+rAAAAAAAAAABZQUAAHYAAABClvYw66frP17V/hPKUOQ/AAA8PssAAAAAAAAAAWYFAAB2AAAAc8eUWE995j//1HRo3RXsPwAAKz4AAAAAAAAAAAFnBQAAdgAAAJx8y5koeOY/zVLNWiMY7D8AAGo+EAAAAAAAAAABaAUAAHYAAACcfMuZKHjmP//UdGjdFew/AAB5PhAAAAAAAAAAAWkFAAB2AAAA5ykZ6t525j//1HRo3RXsPwCAgT4QAAAAAAAAAAFqBQAAdgAAAOcpGereduY//9R0aN0V7D8AgIo+EAAAAAAAAAABawUAAHYAAADnKRnq3nbmPy9XHHaXE+w/AICNPhAAAAAAAAAAAWwFAAB2AAAA5ykZ6t525j9h2cODURHsPwCAkj4fAAAAAAAAAAFtBQAAdgAAAOcpGereduY/YdnDg1ER7D8AgJQ+HwAAAAAAAAABbgUAAHYAAADnKRnq3nbmP5Nba5ELD+w/AICiPh8AAAAAAAAAAW8FAAB2AAAA5ykZ6t525j/F3RKfxQzsPwAAqT4fAAAAAAAAAAFwBQAAdgAAADLXZjqVdeY/91+6rH8K7D8AALs+LwAAAAAAAAABcQUAAHYAAAAy12Y6lXXmP/dfuqx/Cuw/AIDCPi8AAAAAAAAAAXIFAAB2AAAAMtdmOpV15j8p4mG6OQjsPwAAzT4/AAAAAAAAAAFzBQAAdgAAADLXZjqVdeY/W2QJyPMF7D8AgNE+PwAAAAAAAAABdAUAAHYAAAB8hLSKS3TmP43msNWtA+w/AIDYPj8AAAAAAAAAAXUFAAB2AAAAfIS0ikt05j+/aFjjZwHsPwAA3D5OAAAAAAAAAAF2BQAAdgAAAHyEtIpLdOY/8er/8CH/6z8AAOM+TgAAAAAAAAABdwUAAHYAAAB8hLSKS3TmP/Hq//Ah/+s/AADmPl4AAAAAAAAAAXgFAAB2AAAAxjEC2wFz5j/x6v/wIf/rPwCA6T5eAAAAAAAAAAF5BQAAdgAAAHyEtIpLdOY/I22n/tv86z8AAOs+XgAAAAAAAAABegUAAHYAAAB8hLSKS3TmP1XvTgyW+us/AADvPn0AAAAAAAAAAXsFAAB2AAAAMtdmOpV15j+HcfYZUPjrPwCA8D59AAAAAAAAAAF8BQAAdgAAAOcpGereduY/h3H2GVD46z8AgPE+fQAAAAAAAAABfQUAAHYAAACcfMuZKHjmP7nznScK9us/AADyPn0AAAAAAAAAAX4FAAB2AAAAUc99SXJ55j/rdUU1xPPrPwAA9D6NAAAAAAAAAAF/BQAAdgAAAAciMPm7euY/G/jsQn7x6z8AAPU+jQAAAAAAAAABgAUAAHYAAAC9dOKoBXzmP016lFA47+s/AID2Po0AAAAAAAAAAYEFAAB2AAAAKRpHCJl+5j9//Dte8uzrPwCA9z6NAAAAAAAAAAGCBQAAdgAAAJS/q2csgeY/sX7ja6zq6z8AAPk+nAAAAAAAAAABgwUAAHYAAAAAZRDHv4PmP+MAi3lm6Os/AID5PqwAAAAAAAAAAYQFAAB2AAAAagp1JlOG5j8VgzKHIObrPwAA+z6sAAAAAAAAAAGFBQAAdgAAANav2YXmiOY/RwXalNrj6z8AgPs+vAAAAAAAAAABhgUAAHYAAAD3p/CUw4zmP6sJKbBO3+s/AAD9PssAAAAAAAAAAYcFAAB2AAAAz/K5U+qR5j/di9C9CN3rPwCA/T7bAAAAAAAAAAGIBQAAdgAAAKQ9gxIRl+Y/Dw54y8La6z8AgAA/2wAAAAAAAAABiQUAAHYAAAAx2/6AgZ3mP0GQH9l82Os/AEABP+oAAAAAAAAAAYoFAAB2AAAAvXh67/Gj5j9zEsfmNtbrPwBAAj/6AAAAAAAAAAGLBQAAdgAAAP5oqA2sq+Y/cxLH5jbW6z8AwAI/+gAAAAAAAAABjAUAAHYAAAD3q4jbr7TmP3MSx+Y21us/AMACPwoBAAAAAAAAAY0FAAB2AAAApEEbWf2+5j9zEsfmNtbrPwAAAz8KAQAAAAAAAAGOBQAAdgAAAFHXrdZKyeY/pZRu9PDT6z8AgAM/GQEAAAAAAAABjwUAAHYAAABqEqWzK9bmP9cWFgKr0es/AMADPxkBAAAAAAAAAZAFAAB2AAAAzPrp4MLh5j8Hmb0PZc/rPwCABD8ZAQAAAAAAAAGRBQAAdgAAADHjLg5a7eY/B5m9D2XP6z8AwAQ/KQEAAAAAAAABkgUAAHYAAACUy3M78fjmPzkbZR0fzes/AMAEPykBAAAAAAAAAZMFAAB2AAAArAZrGNIF5z9rnQwr2crrPwAABT85AQAAAAAAAAGUBQAAdgAAAA/vr0VpEec/z6FbRk3G6z8AAAU/OQEAAAAAAAABlQUAAHYAAABy1/RyAB3nPwEkA1QHxOs/AAAFP0gBAAAAAAAAAZYFAAB2AAAA1L85oJco5z9lKFJve7/rPwAABT9IAQAAAAAAAAGXBQAAdgAAAO76MH14Nec/l6r5fDW96z8AAAU/WAEAAAAAAAABmAUAAHYAAAAGNihaWULnP/uuSJipuOs/AEAEP1gBAAAAAAAAAZkFAAB2AAAA1MPR5oNQ5z8tMfClY7brPwAABD93AQAAAAAAAAGaBQAAdgAAAKNRe3OuXuc/X7OXsx206z8AgAQ/dwEAAAAAAAABmwUAAHYAAAAnMtevIm7nP8O35s6Rr+s/AMAEP3cBAAAAAAAAAZwFAAB2AAAA9r+APE185z/zOY7cS63rPwBABD93AQAAAAAAAAGdBQAAdgAAAMRNKsl3iuc/Jbw16gWr6z8AAAQ/hwEAAAAAAAABngUAAHYAAACS29NVopjnP1U+3fe/qOs/AAAEP4cBAAAAAAAAAZ8FAAB2AAAAYWl94sym5z+HwIQFeqbrPwAABD+WAQAAAAAAAAGgBQAAdgAAAMRRwg9ksuc/uUIsEzSk6z8AAAQ/lgEAAAAAAAABoQUAAHYAAADcjLnsRL/nP+vE0yDuoes/AAAEP6YBAAAAAAAAAaIFAAB2AAAAiSJMapLJ5z8dR3suqJ/rPwCABD+mAQAAAAAAAAGjBQAAdgAAADe43uff0+c/gUvKSRyb6z8AwAQ/tgEAAAAAAAABpAUAAHYAAAB5qAwGmtvnP+VPGWWQlus/AMAEP7YBAAAAAAAAAaUFAAB2AAAAu5g6JFTj5z8X0sBySpTrPwAABT/FAQAAAAAAAAGmBQAAdgAAAEc2tpLE6ec/SVRogASS6z8AAAU/xQEAAAAAAAABpwUAAHYAAACJJuSwfvHnP3vWD46+j+s/AAAFP9UBAAAAAAAAAagFAAB2AAAAYXGtb6X25z971g+Ovo/rPwAABT/VAQAAAAAAAAGpBQAAdgAAADa8di7M++c/e9YPjr6P6z8AAAU/5AEAAAAAAAABqgUAAHYAAABYtI09qf/nP3vWD46+j+s/AEAEP+QBAAAAAAAAAasFAAB2AAAAeaykTIYD6D971g+Ovo/rPwAABD8EAgAAAAAAAAGsBQAAdgAAAOVRCawZBug/e9YPjr6P6z8AgAQ/BAIAAAAAAAABrQUAAHYAAABP920LrQjoP0lUaIAEkus/AMAEPwQCAAAAAAAAAa4FAAB2AAAAT/dtC60I6D9JVGiABJLrPwDABD8EAgAAAAAAAAGvBQAAdgAAAE/3bQutCOg/SVRogASS6z8AAAU/BAIAAAAAAAABsAUAAHYAAABP920LrQjoP0lUaIAEkus/AEAEPxMCAAAAAAAAAbEFAAB2AAAAT/dtC60I6D/lTxllkJbrPwAABD8TAgAAAAAAAAGyBQAAdgAAAJmku1tjB+g/s81xV9aY6z8AAAQ/EwIAAAAAAAABswUAAHYAAADlUQmsGQboP0/JIjxines/AAAEPxMCAAAAAAAAAbQFAAB2AAAAeaykTIYD6D/rxNMg7qHrPwCABT8jAgAAAAAAAAG1BQAAdgAAAMRZ8pw8Aug/h8CEBXqm6z8AQAY/IwIAAAAAAAABtgUAAHYAAACiYduNX/7nPyW8NeoFq+s/AMAGPyMCAAAAAAAAAbcFAAB2AAAAgmnEfoL65z/Dt+bOka/rPwAABz8zAgAAAAAAAAG4BQAAdgAAABfEXx/v9+c/X7OXsx206z8AQAY/QgIAAAAAAAABuQUAAHYAAABhca1vpfbnP/uuSJipuOs/AAAGP0ICAAAAAAAAAboFAAB2AAAA9ctIEBL05z/JLKGK77rrPwDABD9SAgAAAAAAAAG7BQAAdgAAAIkm5LB+8ec/ZShSb3u/6z8AQAQ/UgIAAAAAAAABvAUAAHYAAAAegX9R6+7nPzOmqmHBwes/AAD9PmECAAAAAAAAAb0FAAB2AAAAaC7NoaHt5z8zpqphwcHrPwAA+D5hAgAAAAAAAAG+BQAAdgAAALTbGvJX7Oc/M6aqYcHB6z8AgMc+YQIAAAAAAAABvwUAAHYAAABHNraSxOnnPwEkA1QHxOs/AACyPnECAAAAAAAAAcAFAAB2AAAAkuMD43ro5z8BJANUB8TrPwAApT5xAgAAAAAAAAHBBQAAdgAAAJLjA+N66Oc/ASQDVAfE6z8AAKA+cQIAAAAAAAABwgUAAHYAAACGYszTVkjqP+mOiF76Quk/AACyPgAAAAAAAAAAAcMFAAB2AAAAHL1ndMNF6j9TCJI1zEnpPwAA9D4PAAAAAAAAAAHEBQAAdgAAAGZqtcR5ROo/UwiSNcxJ6T8AQAE/DwAAAAAAAAABxQUAAHYAAAAcvWd0w0XqPyGG6icSTOk/AIAGPw8AAAAAAAAAAcYFAAB2AAAA0A8aJA1H6j+9gZsMnlDpPwAA/T4PAAAAAAAAAAHHBQAAdgAAADu1foOgSeo/xfZVyPtb6T8AgPM+DwAAAAAAAAAByAUAAHYAAACnWuPiM0zqPzXlGVsrbuk/AIDgPg8AAAAAAAAAAckFAAB2AAAAyVL68RBQ6j8RTefELIfpPwCA2D4PAAAAAAAAAAHKBQAAdgAAAFTwdWCBVuo/8ylv6our6T8AgNA+HwAAAAAAAAABywUAAHYAAADhjfHO8VzqP0GAAOe81uk/AIDNPh8AAAAAAAAAAcwFAAB2AAAAI34f7atk6j/HzfOsBQvqPwAAzD4uAAAAAAAAAAHNBQAAdgAAAGVuTQtmbOo/hRJJPGZI6j8AAMw+LgAAAAAAAAABzgUAAHYAAACnXnspIHTqP3XZRdmAg+o/AIDJPj4AAAAAAAAAAc8FAAB2AAAANPz2l5B66j9loEJ2m77qPwCAyD4+AAAAAAAAAAHQBQAAdgAAAAlHwFa3f+o/G3DdSZ7w6j8AAMg+PgAAAAAAAAAB0QUAAHYAAAArP9dllIPqPzdExzgVHus/AADIPk4AAAAAAAAAAdIFAAB2AAAAl+Q7xSeG6j8bIU9edELrPwAAyT5OAAAAAAAAAAHTBQAAdgAAAEw37nRxh+o/kYTNrAFg6z8AgMk+XQAAAAAAAAAB1AUAAHYAAABMN+50cYfqP59uQiS9dus/AIDJPl0AAAAAAAAAAdUFAAB2AAAATDfudHGH6j8RXQa37IjrPwAAyj5tAAAAAAAAAAHWBQAAdgAAAJfkO8Unhuo/F9LAckqU6z8AgMc+bQAAAAAAAAAB1wUAAHYAAAArP9dllIPqP4FLykkcm+s/AIDGPn0AAAAAAAAAAdgFAAB2AAAAwJlyBgGB6j+BS8pJHJvrPwAAxT59AAAAAAAAAAHZBQAAdgAAAJ6hW/cjfeo/5U8ZZZCW6z8AAMQ+fQAAAAAAAAAB2gUAAHYAAADJVpI4/XfqP9/aXqkyi+s/AADGPowAAAAAAAAAAdsFAAB2AAAA8QvJedZy6j8J6Ev7jn3rPwAAxz6MAAAAAAAAAAHcBQAAdgAAAGVuTQtmbOo/mfmHaF9r6z8AAMo+nAAAAAAAAAAB3QUAAHYAAAAjfh/tq2TqPycLxNUvWes/AADLPqsAAAAAAAAAAd4FAAB2AAAA4Y3xzvFc6j/pnqdQukTrPwCAzD6rAAAAAAAAAAHfBQAAdgAAAOlKEQHuU+o/qTKLy0Qw6z8AgM0+uwAAAAAAAAAB4AUAAHYAAAA7tX6DoEnqPzdExzgVHus/AIDUPrsAAAAAAAAAAeEFAAB2AAAAjh/sBVM/6j+V01uYKw7rPwCA1z7LAAAAAAAAAAHiBQAAdgAAAOGJWYgFNeo/jV6h3M0C6z8AAOI+ywAAAAAAAAAB4wUAAHYAAAB+oRRbbinqP1VnPxO2+eo/AIDmPtoAAAAAAAAAAeQFAAB2AAAAsBNrzkMb6j+F6eYgcPfqPwAA6T7aAAAAAAAAAAHlBQAAdgAAAOGFwUEZDeo/VWc/E7b56j8AAOo+6gAAAAAAAAAB5gUAAHYAAAAT+Be17v7pP/Fi8PdB/uo/AADjPuoAAAAAAAAAAecFAAB2AAAAjxe8eHrv6T/HVQOm5QvrPwAA4D76AAAAAAAAAAHoBQAAdgAAAMGJEuxP4ek/m0gWVIkZ6z8AgN4++gAAAAAAAAAB6QUAAHYAAACoThsPb9TpPw032ua4K+s/AADePvoAAAAAAAAAAeoFAAB2AAAA+7iIkSHK6T8bIU9edELrPwCA4z4JAQAAAAAAAAHrBQAAdgAAALjIWnNnwuk/JwvE1S9Z6z8AAOY+CQEAAAAAAAAB7AUAAHYAAADifZG0QL3pPzX1OE3rb+s/AIDnPhkBAAAAAAAAAe0FAAB2AAAAdtgsVa266T9B363EpobrPwAA6D4ZAQAAAAAAAAHuBQAAdgAAACwr3wT3u+k/s81xV9aY6z8AgOI+KAEAAAAAAAAB7wUAAHYAAABOI/YT1L/pPyW8NeoFq+s/AADgPigBAAAAAAAAAfAFAAB2AAAAjxMkMo7H6T/7rkiYqbjrPwAA3D43AQAAAAAAAAHxBQAAdgAAAPL7aF8l0+k/ASQDVAfE6z8AgNo+NwEAAAAAAAAB8gUAAHYAAAALN2A8BuDpP2udDCvZyus/AADZPkcBAAAAAAAAAfMFAAB2AAAARGpuKMTw6T/XFhYCq9HrPwAA2D5HAQAAAAAAAAH0BQAAdgAAADPwLsTLAuo/1xYWAqvR6z8AAM8+VgEAAAAAAAAB9QUAAHYAAAAjdu9f0xTqP9cWFgKr0es/AADLPlYBAAAAAAAAAfYFAAB2AAAAfqEUW24p6j9rnQwr2crrPwAAdz6FAQAAAAAAAAH3BQAAdgAAANnMOVYJPuo/ZShSb3u/6z8AADA+hQEAAAAAAAAB+AUAAHYAAADpShEB7lPqP8O35s6Rr+s/AAAIPoUBAAAAAAAAAfkFAAB2AAAAlvADmez96j8lNCbxJarqPwAAmD4AAAAAAAAAAAH6BQAAdgAAAJ6tI8vo9Oo/XSuIuj2z6j8AANA+DwAAAAAAAAAB+wUAAHYAAACerSPL6PTqP/smOZ/Jt+o/AIDcPg8AAAAAAAAAAfwFAAB2AAAA6VpxG5/z6j+XIuqDVbzqPwCA5T4PAAAAAAAAAAH9BQAAdgAAADMIv2tV8uo/Mx6baOHA6j8AAOE+DwAAAAAAAAAB/gUAAHYAAAB+tQy8C/HqP2sV/TH5yeo/AADdPg8AAAAAAAAAAf8FAAB2AAAAx2JaDMLv6j9BCBDgnNfqPwAA0z4fAAAAAAAAAAEABgAAdgAAABEQqFx47uo/sfbTcszp6j8AgM4+HwAAAAAAAAABAQYAAHYAAABcvfWsLu3qPyPllwX8++o/AIDMPi8AAAAAAAAAAQIGAAB2AAAApmpD/eTr6j9jUbSKcRDrPwAAzD4vAAAAAAAAAAEDBgAAdgAAAKZqQ/3k6+o/o73QD+ck6z8AANA+PgAAAAAAAAABBAYAAHYAAACmakP95OvqP+Ep7ZRcOes/AADSPj4AAAAAAAAAAQUGAAB2AAAAXL31rC7t6j9TGLEnjEvrPwCA1D4+AAAAAAAAAAEGBgAAdgAAABEQqFx47uo/wwZ1urtd6z8AgNU+PgAAAAAAAAABBwYAAHYAAADHYloMwu/qP5n5h2hfa+s/AIDRPl4AAAAAAAAAAQgGAAB2AAAAfrUMvAvx6j/R8Okxd3TrPwCAzz5eAAAAAAAAAAEJBgAAdgAAAOlacRuf8+o/O2rzCEl76z8AAMw+XgAAAAAAAAABCgYAAHYAAAAJU4gqfPfqPwnoS/uOfes/AIDKPl4AAAAAAAAAAQsGAAB2AAAAK0ufOVn76j87avMISXvrPwAAzD5tAAAAAAAAAAEMBgAAdgAAAACWaPh/AOs/n25CJL126z8AAM0+bQAAAAAAAAABDQYAAHYAAAAhjn8HXQTrP2d34Fqlbes/AIDNPn0AAAAAAAAAAQ4GAAB2AAAAQ4aWFjoI6z+RhM2sAWDrPwAAzj59AAAAAAAAAAEPBgAAdgAAAGR+rSUXDOs/vZG6/l1S6z8AAM8+jAAAAAAAAAABEAYAAHYAAACFdsQ09A/rP0uj9msuQOs/AIDPPowAAAAAAAAAAREGAAB2AAAA8BsplIcS6z8NN9rmuCvrPwAA0T6cAAAAAAAAAAESBgAAdgAAAFzBjfMaFes/zcq9YUMX6z8AgNE+rAAAAAAAAAABEwYAAHYAAAARFECjZBbrP41eodzNAus/AADUPqwAAAAAAAAAARQGAAB2AAAAx2byUq4X6z/p7TU85PLqPwAA1T6sAAAAAAAAAAEVBgAAdgAAAH25pAL4GOs/FfsijkDl6j8AgN0+uwAAAAAAAAABFgYAAHYAAAB9uaQC+BjrP90DwcQo3Oo/AADhPrsAAAAAAAAAARcGAAB2AAAAfbmkAvgY6z9xirftVtXqPwCA6D7LAAAAAAAAAAEYBgAAdgAAAH25pAL4GOs/1Y4GCcvQ6j8AAOw+ywAAAAAAAAABGQYAAHYAAAB9uaQC+BjrP9WOBgnL0Oo/AADrPssAAAAAAAAAARoGAAB2AAAA6V4JYosb6z9BCBDgnNfqPwCA6j7LAAAAAAAAAAEbBgAAdgAAAFMEbsEeHus/R33Km/ri6j8AAOk+ywAAAAAAAAABHAYAAHYAAAC+qdIgsiDrP+ntNTzk8uo/AADoPuoAAAAAAAAAAR0GAAB2AAAA4KHpL48k6z+NXqHczQLrPwCA5D7qAAAAAAAAAAEeBgAAdgAAALbssu61Kes//0xlb/0U6z8AAOM++gAAAAAAAAABHwYAAHYAAACNN3yt3C7rP6O90A/nJOs/AADhPvoAAAAAAAAAASAGAAB2AAAAGtX3G0016z93sOO9ijLrPwAA4D4ZAQAAAAAAAAEhBgAAdgAAAFvFJToHPes/fSWeeeg96z8AAOE+GQEAAAAAAAABIgYAAHYAAACdtVNYwUTrP4WaWDVGSes/AIDhPhkBAAAAAAAAASMGAAB2AAAA4KWBdntM6z/vE2IMGFDrPwCA3z4ZAQAAAAAAAAEkBgAAdgAAANfoYUR/Ves/iw8T8aNU6z8AgN4+KQEAAAAAAAABJQYAAHYAAADOK0ISg17rP4sPE/GjVOs/AADfPikBAAAAAAAAASYGAAB2AAAAfMHUj9Bo6z/vE2IMGFDrPwCA3z5GAQAAAAAAAAEnBgAAdgAAAClXZw0ec+s/txwAQwBH6z8AgN8+RgEAAAAAAAABKAYAAHYAAAAhmkfbIXzrPxOslKIWN+s/AADgPlYBAAAAAAAAASkGAAB2AAAAGd0nqSWF6z/VP3gdoSLrPwAA4D5WAQAAAAAAAAEqBgAAdgAAABEgCHcpjus/K1pSwVkH6z8AAOA+ZgEAAAAAAAABKwYAAHYAAABTEDaV45XrP7H203LM6eo/AADiPmYBAAAAAAAAASwGAAB2AAAA362xA1Sc6z9rFf0x+cnqPwAA4z51AQAAAAAAAAEtBgAAdgAAAGtLLXLEous/JTQm8SWq6j8AgOI+dQEAAAAAAAABLgYAAHYAAABClvYw66frP0NXnsvGheo/AADiPoUBAAAAAAAAAS8GAAB2AAAAY44NQMir6z9hehamZ2HqPwAA5T6FAQAAAAAAAAEwBgAAdgAAAIOGJE+lr+s/GZk/ZZRB6j8AgOY+lAEAAAAAAAABMQYAAHYAAADwK4muOLLrP9O3aCTBIeo/AADrPpQBAAAAAAAAATIGAAB2AAAApX47XoKz6z8r0kLIeQbqPwCA7D6kAQAAAAAAAAEzBgAAdgAAAFvR7Q3MtOs/HejNUL7v6T8AAPM+pAEAAAAAAAABNAYAAHYAAAARJKC9FbbrP6v5Cb6O3ek/AAD2PrQBAAAAAAAAATUGAAB2AAAAESSgvRW26z8JiZ4dpc3pPwCA+D60AQAAAAAAAAE2BgAAdgAAAFvR7Q3MtOs/AxTkYUfC6T8AgPk+wwEAAAAAAAABNwYAAHYAAABb0e0NzLTrP8kcgpgvuek/AAD8PsMBAAAAAAAAATgGAAB2AAAAW9HtDcy06z9do3jBXbLpPwAA/T7DAQAAAAAAAAE5BgAAdgAAAFvR7Q3MtOs/jyUgzxew6T8AgP0+0wEAAAAAAAABOgYAAHYAAABb0e0NzLTrP48lIM8XsOk/AAD+PtMBAAAAAAAAATsGAAB2AAAAW9HtDcy06z/7nimm6bbpPwAA/z7TAQAAAAAAAAE8BgAAdgAAAFvR7Q3MtOs/AxTkYUfC6T8AgP8+0wEAAAAAAAABPQYAAHYAAABb0e0NzLTrP3MCqPR21Ok/AID8PvIBAAAAAAAAAT4GAAB2AAAAxnZSbV+36z+B7BxsMuvpPwAA+z7yAQAAAAAAAAE/BgAAdgAAADIct8zyues/XVTq1TME6j8AAPk+AgIAAAAAAAABQAYAAHYAAAAIZ4CLGb/rP9O3aCTBIeo/AAD4PgICAAAAAAAAAUEGAAB2AAAA37FJSkDE6z9LG+dyTj/qPwAA+j4RAgAAAAAAAAFCBgAAdgAAALX8Eglnyes/w35lwdtc6j8AAPs+EQIAAAAAAAABQwYAAHYAAABBmo5318/rPz3i4w9peuo/AAD+PiECAAAAAAAAAUQGAAB2AAAAg4q8lZHX6z8ZSrF5apPqPwAA/z4hAgAAAAAAAAFFBgAAdgAAAHzNnGOV4Os/wS/X1bGu6j8AgP8+MQIAAAAAAAABRgYAAHYAAADeteGQLOzrPwGc81onw+o/AAAAPzECAAAAAAAAAUcGAAB2AAAA9/DYbQ356z/VjgYJy9DqPwAAAD9AAgAAAAAAAAFIBgAAdgAAAMZ+gvo3B+w/3QPBxCjc6j8AAAA/QAIAAAAAAAABSQYAAHYAAACUDCyHYhXsP3n/cam04Oo/AID8PlACAAAAAAAAAUoGAAB2AAAAY5rVE40j7D+rgRm3bt7qPwAA+z5QAgAAAAAAAAFLBgAAdgAAADEof6C3Mew/QQgQ4JzX6j8AAPg+YAIAAAAAAAABTAYAAHYAAABJY3Z9mD7sPzmTVSQ/zOo/AID2PmACAAAAAAAAAU0GAAB2AAAArEu7qi9K7D+XIuqDVbzqPwAA9z5vAgAAAAAAAAFOBgAAdgAAABA0ANjGVew/JTQm8SWq6j8AgPc+bwIAAAAAAAABTwYAAHYAAAAHd+Clyl7sP+fHCWywleo/AID3Pm8CAAAAAAAAAVAGAAB2AAAA/7nAc85n7D/Z3ZT09H7qPwAA+D6OAgAAAAAAAAFRBgAAdgAAAItXPOI+buw/y/MffTlo6j8AAPg+jgIAAAAAAAABUgYAAHYAAACsT1PxG3LsP70JqwV+Ueo/AAD4Po4CAAAAAAAAAVMGAAB2AAAAGPW3UK907D+vHzaOwjrqPwAA+D6eAgAAAAAAAAFUBgAAdgAAAISaHLBCd+w/oTXBFgck6j8AAPg+ngIAAAAAAAABVQYAAHYAAADOR2oA+XXsPzFH/YPXEeo/AAD5Pp4CAAAAAAAAAVYGAAB2AAAAYqIFoWVz7D9dVOrVMwTqPwCA+T6uAgAAAAAAAAFXBgAAdgAAAPb8oEHScOw/h2HXJ5D26T8AAP8+rgIAAAAAAAABWAYAAHYAAADVBIoy9WzsP09qdV547ek/AAABP70CAAAAAAAAAVkGAAB2AAAA/7nAc85n7D+B7BxsMuvpPwBAAj+9AgAAAAAAAAFaBgAAdgAAAChv97SnYuw/T2p1Xnjt6T8AwAI/3QIAAAAAAAABWwYAAHYAAABRJC72gF3sP7njfjVK9Ok/AMABP90CAAAAAAAAAVwGAAB2AAAAe9lkN1pY7D+/WDnxp//pPwBAAT/dAgAAAAAAAAFdBgAAdgAAABA0ANjGVew/lUtMn0sN6j8AgAE/3QIAAAAAAAABXgYAAHYAAACkjpt4M1PsPwU6EDJ7H+o/AMABP+wCAAAAAAAAAV8GAAB2AAAA7jvpyOlR7D9Fpiy38DPqPwDAAT/sAgAAAAAAAAFgBgAAdgAAAKSOm3gzU+w/U5ChLqxK6j8AAAI/CwMAAAAAAAABYQYAAHYAAAAQNADYxlXsP2F6FqZnYeo/AAACPwsDAAAAAAAAAWIGAAB2AAAA5X7Jlu1a7D9vZIsdI3jqPwAAAj8LAwAAAAAAAAFjBgAAdgAAAL3JklUUYOw/31JPsFKK6j8AQAE/CwMAAAAAAAABZAYAAHYAAABJZw7EhGbsP4PDulA8muo/AAABPxsDAAAAAAAAAWUGAAB2AAAAQarukYhv7D+JOHUMmqXqPwAAAT8bAwAAAAAAAAFmBgAAdgAAAO4/gQ/Weew/JTQm8SWq6j8AAAE/KwMAAAAAAAABZwYAAHYAAACb1RONI4TsPyU0JvElquo/AID+PisDAAAAAAAAAWgGAAB2AAAA/71YurqP7D+7uhwaVKPqPwAA/T46AwAAAAAAAAFpBgAAdgAAAGGmnedRm+w/GUqxeWqT6j8AAPo+OgMAAAAAAAABagYAAHYAAAAxNEd0fKnsP6db7eY6geo/AID4PkoDAAAAAAAAAWsGAAB2AAAASW8+UV227D9n79BhxWzqPwAA9z5KAwAAAAAAAAFsBgAAdgAAAGGqNS4+w+w/WQVc6glW6j8AAPY+aQMAAAAAAAABbQYAAHYAAAB75SwLH9DsP32djoAIPeo/AIDzPmkDAAAAAAAAAW4GAAB2AAAA3c1xOLbb7D/Tt2gkwSHqPwCA8j5pAwAAAAAAAAFvBgAAdgAAAItjBLYD5uw/K9JCyHkG6j8AAPI+eQMAAAAAAAABcAYAAHYAAADNUzLUve3sP4HsHGwy6+k/AADyPnkDAAAAAAAAAXEGAAB2AAAAWfGtQi707D/XBvcP68/pPwAA8j55AwAAAAAAAAFyBgAAdgAAAOaOKbGe+uw/yRyCmC+56T8AAPI+eQMAAAAAAAABcwYAAHYAAAC72fJvxf/sP1cuvgUAp+k/AAD1PogDAAAAAAAAAXQGAAB2AAAA3dEJf6ID7T+DO6tXXJnpPwCA9j6IAwAAAAAAAAF1BgAAdgAAAEl3bt41Bu0/SURJjkSQ6T8AAPs+mAMAAAAAAAABdgYAAHYAAAC0HNM9yQjtP61ImKm4i+k/AID8PpgDAAAAAAAAAXcGAAB2AAAAHsI3nVwL7T+tSJipuIvpPwCA/T6oAwAAAAAAAAF4BgAAdgAAAIpnnPzvDe0/SURJjkSQ6T8AAP4+qAMAAAAAAAABeQYAAHYAAAD2DAFcgxDtP7W9UmUWl+k/AID8PqgDAAAAAAAAAXoGAAB2AAAAq1+zC80R7T+7Mg0hdKLpPwAA/D63AwAAAAAAAAF7BgAAdgAAAGGyZbsWE+0/jyUgzxew6T8AAPw+twMAAAAAAAABfAYAAHYAAAAXBRhrYBTtPzWWi28BwOk/AAD8PscDAAAAAAAAAX0GAAB2AAAAYbJluxYT7T9BgADnvNbpPwAA/D7XAwAAAAAAAAF+BgAAdgAAAPYMAVyDEO0/HejNUL7v6T8AAPw+1wMAAAAAAAABfwYAAHYAAAAewjedXAvtP/lPm7q/COo/AAD8PuYDAAAAAAAAAYAGAAB2AAAAkyS8LuwE7T+hNcEWByTqPwAA/D7mAwAAAAAAAAGBBgAAdgAAAJrh22Do++w/5xaYV9pD6j8AgPo+BQQAAAAAAAABggYAAHYAAAA4+ZYzUfDsP/11x4rzZeo/AAD6PgUEAAAAAAAAAYMGAAB2AAAAH76fVnDj7D8R1fa9DIjqPwCA9j4FBAAAAAAAAAGEBgAAdgAAAFAw9slF1ew/JTQm8SWq6j8AAPU+JQQAAAAAAAABhQYAAHYAAACCokw9G8fsPwGc81onw+o/AIDjPiUEAAAAAAAAAYYGAAB2AAAAsxSjsPC47D8PhmjS4tnqPwAA3D4lBAAAAAAAAAGHBgAAdgAAADE0R3R8qew/43h7gIbn6j8AAEU+JQQAAAAAAAABiAYAAHYAAABhpp3nUZvsP4Xp5iBw9+o/AACwPVQEAAAAAAAAAYkGAAB2AAAAdPjsiQ/66j9LzFiHJJHqPwAAsj4AAAAAAAAAAAGKBgAAdgAAAAlTiCp89+o/H79rNcie6j8AAPQ+DwAAAAAAAAABiwYAAHYAAAC/pTraxfjqP7u6HBpUo+o/AEABPw8AAAAAAAAAAYwGAAB2AAAACVOIKnz36j9Xts3+36fqPwCABj8PAAAAAAAAAAGNBgAAdgAAAHT47IkP+uo/V7bN/t+n6j8AgAk/DwAAAAAAAAABjgYAAHYAAABMQ7ZINv/qP4k4dQyapeo/AMAJPx8AAAAAAAAAAY8GAAB2AAAAjjPkZvAG6z8fv2s1yJ7qPwCABj8fAAAAAAAAAAGQBgAAdgAAAPAbKZSHEus/S8xYhySR6j8AAAU/LgAAAAAAAAABkQYAAHYAAAB0/ITQ+yHrP0NXnsvGheo/AAADPy4AAAAAAAAAAZIGAAB2AAAAhHpce+A36z9vZIsdI3jqPwBAAj8+AAAAAAAAAAGTBgAAdgAAAJb4MybFTes/y/MffTlo6j8AgPw+PgAAAAAAAAABlAYAAHYAAABbyb2A82TrP1kFXOoJVuo/AID4Pj4AAAAAAAAAAZUGAAB2AAAA1uz5imt96z9LG+dyTj/qPwAAZz5dAAAAAAAAAAGWBgAAdgAAAAhj6EQtl+s/oTXBFgck6j8AAN49XQAAAAAAAAABlwYAAHYAAACDhiRPpa/rPyvSQsh5Buo/AAAUPV0AAAAAAAAAAZgGAAB2AAAAg4YkT6Wv6z/zqFqs9V7vPwAAfD4AAAAAAAAAAAGZBgAAdgAAAIOGJE+lr+s/j6QLkYFj7z8AgKw+DwAAAAAAAAABmgYAAHYAAADwK4muOLLrP8Ems547Ye8/AAC3Pg8AAAAAAAAAAZsGAAB2AAAAW9HtDcy06z9XranHaVrvPwCAvj4PAAAAAAAAAAGcBgAAdgAAAMZ2Um1ft+s/iS9R1SNY7z8AALo+DwAAAAAAAAABnQYAAHYAAADmbml8PLvrPx+2R/5RUe8/AIC2Pg8AAAAAAAAAAZ4GAAB2AAAACGeAixm/6z/nvuU0OkjvPwCAsj4PAAAAAAAAAAGfBgAAdgAAAClfl5r2wus/rceDayI/7z8AgLA+HwAAAAAAAAABoAYAAHYAAABLV66p08brP3XQIaIKNu8/AICzPh8AAAAAAAAAAaEGAAB2AAAAa0/FuLDK6z892b/Y8izvPwCAtD4uAAAAAAAAAAGiBgAAdgAAAIxH3MeNzus/01+2ASEm7z8AgMI+LgAAAAAAAAABowYAAHYAAACuP/PWatLrPzVkBR2VIe8/AADJPi4AAAAAAAAAAaQGAAB2AAAAzzcK5kfW6z/L6vtFwxrvPwAA0z4+AAAAAAAAAAGlBgAAdgAAAKWC06Ru2+s/L+9KYTcW7z8AgNc+PgAAAAAAAAABpgYAAHYAAAAxIE8T3+HrP5PzmXyrEe8/AADZPk4AAAAAAAAAAacGAAB2AAAAcxB9MZnp6z/39+iXHw3vPwAA2j5OAAAAAAAAAAGoBgAAdgAAAGtTXf+c8us/W/w3s5MI7z8AANs+XQAAAAAAAAABqQYAAHYAAAAZ6e986vzrP41+38BNBu8/AIDbPl0AAAAAAAAAAaoGAAB2AAAAMSTnWcsJ7D+/AIfOBwTvPwCA2z5tAAAAAAAAAAGrBgAAdgAAALYEQ5Y/Gew/vwCHzgcE7z8AANw+fQAAAAAAAAABrAYAAHYAAAA55Z7SsyjsP/GCLtzBAe8/AADcPn0AAAAAAAAAAa0GAAB2AAAAcxitvnE57D8hBdbpe//uPwAA3D59AAAAAAAAAAGuBgAAdgAAAGOebVp5S+w/UYd99zX97j8AANw+jAAAAAAAAAABrwYAAHYAAAC9yZJVFGDsP7WLzBKq+O4/AADcPowAAAAAAAAAAbAGAAB2AAAAYqIFoWVz7D8XkBsuHvTuPwAA3D6cAAAAAAAAAAGxBgAAdgAAAHMg3UtKiew/fZRqSZLv7j8AANw+nAAAAAAAAAABsgYAAHYAAAA48WameKDsPxMbYXLA6O4/AIDaPqsAAAAAAAAAAbMGAAB2AAAAaWdVYDq67D+poVeb7uHuPwAA2j6rAAAAAAAAAAG0BgAAdgAAAFAw9slF1ew/PyhOxBzb7j8AANs+qwAAAAAAAAABtQYAAHYAAACDpuSDB+/sP6Esnd+Q1u4/AIDbPrsAAAAAAAAAAbYGAAB2AAAAtBzTPckI7T8FMez6BNLuPwCA2z67AAAAAAAAAAG3BgAAdgAAAOaSwfeKIu0/N7OTCL/P7j8AANw+ywAAAAAAAAABuAYAAHYAAABhtv0BAzvtP5u34iMzy+4/AADdPssAAAAAAAAAAbkGAAB2AAAAkyzsu8RU7T/NOYox7cjuPwCA3T7aAAAAAAAAAAG6BgAAdgAAAHr1jCXQb+0//7sxP6fG7j8AgNk+2gAAAAAAAAABuwYAAHYAAACqa3vfkYntP2PAgFobwu4/AIDXPuoAAAAAAAAAAbwGAAB2AAAAcjwFOsCg7T+VQiho1b/uPwCA0D7qAAAAAAAAAAG9BgAAdgAAAIC63OSktu0/x8TPdY+97j8AAM4++gAAAAAAAAABvgYAAHYAAAAmk08w9sntP/lGd4NJu+4/AIDCPvoAAAAAAAAAAb8GAAB2AAAAzGvCe0fd7T8ryR6RA7nuPwCAvT4JAQAAAAAAAAHABgAAdgAAAFBMHri77O0/v08VujGy7j8AgII+CQEAAAAAAAABwQYAAHYAAAAe2sdE5vrtP1XWC+Nfq+4/AABQPhkBAAAAAAAAAcIGAAB2AAAANhW/IccH7j/rXAIMjqTuPwAAMj4ZAQAAAAAAAAHDBgAAdgAAAJj9A09eE+4/s2WgQnab7j8AACg+OAEAAAAAAAABxAYAAHYAAADXwCiaa3zVP6l49X/4kO8/AAAMPgAAAAAAAAAAAcUGAAB2AAAAv4UxvYpv1T+pePV/+JDvPwAAQD4QAAAAAAAAAAHGBgAAdgAAAOc6aP5jatU/d/ZNcj6T7z8AAEs+EAAAAAAAAAABxwYAAHYAAADnOmj+Y2rVP3f2TXI+k+8/AABUPhAAAAAAAAAAAcgGAAB2AAAA5zpo/mNq1T939k1yPpPvPwAAaz4QAAAAAAAAAAHJBgAAdgAAAOc6aP5jatU/d/ZNcj6T7z8AAHQ+HwAAAAAAAAABygYAAHYAAAB8lQOf0GfVP6l49X/4kO8/AACAPh8AAAAAAAAAAcsGAAB2AAAAfJUDn9Bn1T/b+pyNso7vPwCAgj4fAAAAAAAAAAHMBgAAdgAAABHwnj89ZdU/DX1Em2yM7z8AgIw+HwAAAAAAAAABzQYAAHYAAACmSjrgqWLVPz//66gmiu8/AICQPh8AAAAAAAAAAc4GAAB2AAAAOqXVgBZg1T9xgZO24IfvPwCAoz4fAAAAAAAAAAHPBgAAdgAAAM//cCGDXdU/oQM7xJqF7z8AAKw+LwAAAAAAAAAB0AYAAHYAAABkWgzC71rVP9OF4tFUg+8/AIC9Pi8AAAAAAAAAAdEGAAB2AAAAZFoMwu9a1T/TheLRVIPvPwAAxT4vAAAAAAAAAAHSBgAAdgAAAPi0p2JcWNU/04Xi0VSD7z8AAM4+LwAAAAAAAAAB0wYAAHYAAAD4tKdiXFjVP9OF4tFUg+8/AADSPj8AAAAAAAAAAdQGAAB2AAAAjQ9DA8lV1T/TheLRVIPvPwCA1j4/AAAAAAAAAAHVBgAAdgAAAI0PQwPJVdU/04Xi0VSD7z8AgNg+PwAAAAAAAAAB1gYAAHYAAACND0MDyVXVP9OF4tFUg+8/AIDbPj8AAAAAAAAAAdcGAAB2AAAAjQ9DA8lV1T/TheLRVIPvPwAA3T4/AAAAAAAAAAHYBgAAdgAAAI0PQwPJVdU/04Xi0VSD7z8AgN4+PwAAAAAAAAAB2QYAAHYAAAA6pdWAFmDVP6EDO8Sahe8/AADkPj8AAAAAAAAAAdoGAAB2AAAA5zpo/mNq1T9xgZO24IfvPwAA5j4/AAAAAAAAAAHbBgAAdgAAAGwbxDrYedU/P//rqCaK7z8AgOc+nAAAAAAAAAAB3AYAAHYAAACFVrsXuYbVPw19RJtsjO8/AADoPpwAAAAAAAAAAd0GAAB2AAAACTcXVC2W1T/b+pyNso7vPwAA6j6cAAAAAAAAAAHeBgAAdgAAAPe81+80qNU/d/ZNcj6T7z8AAOs+rAAAAAAAAAAB3wYAAHYAAADnQpiLPLrVPxPy/lbKl+8/AIDqPrwAAAAAAAAAAeAGAAB2AAAA18hYJ0TM1T/hb1dJEJrvPwAA6j68AAAAAAAAAAHhBgAAdgAAADH0fSLf4NU/fWsILpye7z8AAOo+ywAAAAAAAAAB4gYAAHYAAAD3xAd9DfjVPxlnuRIoo+8/AADqPssAAAAAAAAAAeMGAAB2AAAAKjv2Ns8R1j+5Ymr3s6fvPwAA6z7LAAAAAAAAAAHkBgAAdgAAADH8ra+3MNY/VV4b3D+s7z8AgOs+2wAAAAAAAAAB5QYAAHYAAAA5vWUooE/WPyPcc86Fru8/AADtPtsAAAAAAAAAAeYGAAB2AAAAF8nmX69z1j/xWczAy7DvPwCA7T7rAAAAAAAAAAHnBgAAdgAAAIwvAzgrldY/wdcksxGz7z8AAO8+6wAAAAAAAAAB6AYAAHYAAABqO4RvOrnWP8HXJLMRs+8/AIDvPvoAAAAAAAAAAekGAAB2AAAA3KGgR7ba1j/B1ySzEbPvPwCA7z76AAAAAAAAAAHqBgAAdgAAALytIX/F/tY/j1V9pVe17z8AAPA+CgEAAAAAAAAB6wYAAHYAAAAwFD5XQSDXP49VfaVXte8/AADxPgoBAAAAAAAAAewGAAB2AAAADSC/jlBE1z+PVX2lV7XvPwCA8T4ZAQAAAAAAAAHtBgAAdgAAAFnRpCXzatc/j1V9pVe17z8AAPM+GQEAAAAAAAAB7gYAAHYAAACjgoq8lZHXP8HXJLMRs+8/AIDzPikBAAAAAAAAAe8GAAB2AAAALiSecfK/1z/xWczAy7DvPwCA8j4pAQAAAAAAAAHwBgAAdgAAAE8gTce769c/I9xzzoWu7z8AAPI+OQEAAAAAAAAB8QYAAHYAAABxHPwchRfYP1VeG9w/rO8/AADyPjkBAAAAAAAAAfIGAAB2AAAAu83hsyc+2D+H4MLp+anvPwAA8j5IAQAAAAAAAAHzBgAAdgAAAAR/x0rKZNg/5+QRBW6l7z8AgPA+SAEAAAAAAAAB9AYAAHYAAAB25eMiRobYP0vpYCDioO8/AADwPlgBAAAAAAAAAfUGAAB2AAAAf6abmy6l2D9L6WAg4qDvPwAA8T5YAQAAAAAAAAH2BgAAdgAAAPIMuHOqxtg/fWsILpye7z8AgPE+aAEAAAAAAAAB9wYAAHYAAADRGDmruerYP31rCC6cnu8/AADzPmgBAAAAAAAAAfgGAAB2AAAAsCS64sgO2T99awgunJ7vPwCA8z53AQAAAAAAAAH5BgAAdgAAAI4wOxrYMtk/fWsILpye7z8AgPM+dwEAAAAAAAAB+gYAAHYAAADa4SCxelnZP31rCC6cnu8/AAD0PocBAAAAAAAAAfsGAAB2AAAAJZMGSB2A2T99awgunJ7vPwAA9D6HAQAAAAAAAAH8BgAAdgAAAG5E7N6/ptk/r+2vO1ac7z8AAPQ+lgEAAAAAAAAB/QYAAHYAAABMUG0Wz8rZP+FvV0kQmu8/AAD0PpYBAAAAAAAAAf4GAAB2AAAAK1zuTd7u2T8T8v5WypfvPwAA9D6mAQAAAAAAAAH/BgAAdgAAAJ7CCiZaENo/RXSmZISV7z8AAPQ+pgEAAAAAAAABAAcAAHYAAACng8KeQi/aP3f2TXI+k+8/AAD0PrYBAAAAAAAAAQEHAAB2AAAAGeredr5Q2j939k1yPpPvPwAA9j62AQAAAAAAAAECBwAAdgAAAPj1X67NdNo/qXj1f/iQ7z8AAPc+tgEAAAAAAAABAwcAAHYAAADYAeHl3JjaP6l49X/4kO8/AID1PsUBAAAAAAAAAQQHAAB2AAAAIrPGfH+/2j+pePV/+JDvPwCA9D7FAQAAAAAAAAEFBwAAdgAAAGtkrBMi5to/qXj1f/iQ7z8AAPU+1QEAAAAAAAABBgcAAHYAAAC2FZKqxAzbP6l49X/4kO8/AID1PtUBAAAAAAAAAQcHAAB2AAAAlCET4tMw2z+pePV/+JDvPwCA9T7lAQAAAAAAAAEIBwAAdgAAAHQtlBnjVNs/qXj1f/iQ7z8AAPY+5QEAAAAAAAABCQcAAHYAAADmk7DxXnbbP6l49X/4kO8/AAD3PvQBAAAAAAAAAQoHAAB2AAAA7lRoakeV2z+pePV/+JDvPwCA9z70AQAAAAAAAAELBwAAdgAAAIxwu4Ocsds/qXj1f/iQ7z8AAPo+BAIAAAAAAAABDAcAAHYAAAAojA6d8c3bP6l49X/4kO8/AAD7PgQCAAAAAAAAAQ0HAAB2AAAAxqdhtkbq2z+pePV/+JDvPwAA/j4jAgAAAAAAAAEOBwAAdgAAAM5oGS8vCdw/qXj1f/iQ7z8AAP8+IwIAAAAAAAABDwcAAHYAAACsdJpmPi3cP6l49X/4kO8/AEAAPyMCAAAAAAAAARAHAAB2AAAAINu2PrpO3D+pePV/+JDvPwDAAD8jAgAAAAAAAAERBwAAdgAAAP7mN3bJctw/qXj1f/iQ7z8AwAA/MwIAAAAAAAABEgcAAHYAAABwTVRORZTcP6l49X/4kO8/AAABPzMCAAAAAAAAARMHAAB2AAAAUFnVhVS43D+pePV/+JDvPwCAAT9CAgAAAAAAAAEUBwAAdgAAADBlVr1j3Nw/qXj1f/iQ7z8AwAE/QgIAAAAAAAABFQcAAHYAAACky3KV3/3cP6l49X/4kO8/AMABP1ICAAAAAAAAARYHAAB2AAAAFjKPbVsf3T939k1yPpPvPwAAAj9SAgAAAAAAAAEXBwAAdgAAACDzRuZDPt0/RXSmZISV7z8AAAI/YgIAAAAAAAABGAcAAHYAAAAmtP5eLF3dPxPy/lbKl+8/AAACP2ICAAAAAAAAARkHAAB2AAAAmhobN6h+3T/hb1dJEJrvPwAAAz9iAgAAAAAAAAEaBwAAdgAAAHomnG63ot0/fWsILpye7z8AgAM/cQIAAAAAAAABGwcAAHYAAADC14EFWsndP0vpYCDioO8/AMADP3ECAAAAAAAAARwHAAB2AAAA5NMwWyP13T8ZZ7kSKKPvPwAABD+BAgAAAAAAAAEdBwAAdgAAAJgqe1FZHt4/5+QRBW6l7z8AQAM/gQIAAAAAAAABHgcAAHYAAAAmzI4GtkzeP+fkEQVupe8/AAADP5ACAAAAAAAAAR8HAAB2AAAA2iLZ/Ot13j+5Ymr3s6fvPwAAAz+QAgAAAAAAAAEgBwAAdgAAACbUvpOOnN4/VV4b3D+s7z8AAAM/sAIAAAAAAAABIQcAAHYAAABuhaQqMcPeP/FZzMDLsO8/AAAEP7ACAAAAAAAAASIHAAB2AAAAkIFTgPru3j+PVX2lV7XvPwCABD+wAgAAAAAAAAEjBwAAdgAAALB9AtbDGt8/K1EuiuO57z8AwAQ/sAIAAAAAAAABJAcAAHYAAACoxHrqs0vfP8dM325vvu8/AAAFP78CAAAAAAAAASUHAAB2AAAACrFXXjd/3z+VyjdhtcDvPwAABj+/AgAAAAAAAAEmBwAAdgAAAG6dNNK6st8/McboRUHF7z8AgAY/zwIAAAAAAAABJwcAAHYAAABm5KzmquPfP83BmSrNye8/AEAGP88CAAAAAAAAASgHAAB2AAAA+ELgzQMJ4D9pvUoPWc7vPwAABj/fAgAAAAAAAAEpBwAAdgAAAL8TaigyIOA/Bbn78+TS7z8AgAY/3wIAAAAAAAABKgcAAHYAAAA6N6YyqjjgP6O0rNhw1+8/AMAGP+4CAAAAAAAAASsHAAB2AAAA11L5S/9U4D8/sF29/NvvPwCACD/uAgAAAAAAAAEsBwAAdgAAAHNuTGVUceA/DS62r0Le7z8AQAk//gIAAAAAAAABLQcAAHYAAABbN+3OX4zgP9urDqKI4O8/AEAJP/4CAAAAAAAAAS4HAAB2AAAA+FJA6LSo4D+pKWeUzuLvPwAACT8NAwAAAAAAAAEvBwAAdgAAACnJLqJ2wuA/d6e/hhTl7z8AgAg/DQMAAAAAAAABMAcAAHYAAACl7Gqs7trgP3env4YU5e8/AAAIPx0DAAAAAAAAATEHAAB2AAAA1WJZZrD04D93p7+GFOXvPwCACD8dAwAAAAAAAAEyBwAAdgAAAErJdT4sFuE/qSlnlM7i7z8AwAg/LQMAAAAAAAABMwcAAHYAAAC9L5IWqDfhP9urDqKI4O8/AIAJPy0DAAAAAAAAATQHAAB2AAAAmzsTTrdb4T8/sF29/NvvPwDACT8tAwAAAAAAAAE1BwAAdgAAAKP8ysafeuE/o7Ss2HDX7z8AwAk/PAMAAAAAAAABNgcAAHYAAAD2atCPPpjhP9U2VOYq1e8/AAAKPzwDAAAAAAAAATcHAAB2AAAAk4YjqZO04T83O6MBn9DvPwAACz9MAwAAAAAAAAE4BwAAdgAAAJpH2yF80+E/mz/yHBPM7z8AgAs/TAMAAAAAAAABOQcAAHYAAABYW0VKrvPhP/9DQTiHx+8/AMALP1wDAAAAAAAAAToHAAB2AAAAF2+vcuAT4j+VyjdhtcDvPwAADD9cAwAAAAAAAAE7BwAAdgAAANSCGZsSNOI/K1EuiuO57z8AgAw/bgMAAAAAAAABPAcAAHYAAAAn8R5ksVHiP/FZzMDLsO8/AMAMP24DAAAAAAAAAT0HAAB2AAAAwwxyfQZu4j+5Ymr3s6fvPwBADD9+AwAAAAAAAAE+BwAAdgAAABZ7d0ali+I/r+2vO1ac7z8AAAw/fgMAAAAAAAABPwcAAHYAAAAdPC+/jariP6l49X/4kO8/AAANP40DAAAAAAAAAUAHAAB2AAAA20+Z57/K4j/TheLRVIPvPwCADT+NAwAAAAAAAAFBBwAAdgAAAOQQUWCo6eI//5LPI7F17z8AQA0/nQMAAAAAAAABQgcAAHYAAAA1f1YpRwfjP/sdFWhTau8/AAANP50DAAAAAAAAAUMHAAB2AAAAHUj3klIi4z/BJrOeO2HvPwAADT+tAwAAAAAAAAFEBwAAdgAAAAQRmPxdPeM/iS9R1SNY7z8AAA0/rQMAAAAAAAABRQcAAHYAAABXf53F/FrjPx+2R/5RUe8/AEAMP7wDAAAAAAAAAUYHAAB2AAAAFZMH7i574z+1PD4ngErvPwAADD+8AwAAAAAAAAFHBwAAdgAAANKmcRZhm+M/577lNDpI7z8AAA0/zAMAAAAAAAABSAcAAHYAAABvwsQvtrfjPxlBjUL0Re8/AIANP8wDAAAAAAAAAUkHAAB2AAAAVYtlmcHS4z9JwzRQrkPvPwDADT/MAwAAAAAAAAFKBwAAdgAAANGuoaM56+M/ScM0UK5D7z8AAA4/3AMAAAAAAAABSwcAAHYAAACYfyv+ZwLkP0nDNFCuQ+8/AAAOP9wDAAAAAAAAAUwHAAB2AAAAFKNnCOAa5D9JwzRQrkPvPwAADj/rAwAAAAAAAAFNBwAAdgAAAI/GoxJYM+Q/GUGNQvRF7z8AAA4/6wMAAAAAAAABTgcAAHYAAADAPJLMGU3kP+e+5TQ6SO8/AAAOPwoEAAAAAAAAAU8HAAB2AAAAPGDO1pFl5D+1PD4ngErvPwBADT8KBAAAAAAAAAFQBwAAdgAAALeDCuEJfuQ/tTw+J4BK7z8AAA0/CgQAAAAAAAABUQcAAHYAAADIAeKL7pPkP4O6lhnGTO8/AIAOPwoEAAAAAAAAAVIHAAB2AAAARCUelmas5D+DupYZxkzvPwBADz8aBAAAAAAAAAFTBwAAdgAAAOn9kOG3v+Q/g7qWGcZM7z8AwBA/GgQAAAAAAAABVAcAAHYAAACP1gMtCdPkP4O6lhnGTO8/AIARPzkEAAAAAAAAAVUHAAB2AAAA6gEpKKTn5D9ROO8LDE/vPwBAEj85BAAAAAAAAAFWBwAAdgAAAEQtTiM//OQ/UTjvCwxP7z8AwBI/OQQAAAAAAAABVwcAAHYAAADqBcFukA/lPx+2R/5RUe8/AIATPzkEAAAAAAAAAVgHAAB2AAAARDHmaSsk5T8ftkf+UVHvPwDAEz9JBAAAAAAAAAFZBwAAdgAAAOgJWbV8N+U/7TOg8JdT7z8AABU/SQQAAAAAAAABWgcAAHYAAADXjxlRhEnlP+0zoPCXU+8/AIAVP1kEAAAAAAAAAVsHAAB2AAAAXHB1jfhY5T+7sfji3VXvPwBAFj9ZBAAAAAAAAAFcBwAAdgAAAJWjg3m2aeU/iS9R1SNY7z8AwBY/aAQAAAAAAAABXQcAAHYAAABkMS0G4XflP1etqcdpWu8/AIAXP2gEAAAAAAAAAV4HAAB2AAAAM7/WkguG5T8lKwK6r1zvPwDAFz94BAAAAAAAAAFfBwAAdgAAAEv6zW/skuU/86harPVe7z8AwBc/eAQAAAAAAAABYAcAAHYAAACv4hKdg57lP4+kC5GBY+8/AAAYP4cEAAAAAAAAAWEHAAB2AAAAEctXyhqq5T9dImSDx2XvPwAAGD+HBAAAAAAAAAFiBwAAdgAAACoGT6f7tuU/+x0VaFNq7z8AABg/lwQAAAAAAAABYwcAAHYAAAD4k/gzJsXlP5cZxkzfbu8/AAAYP5cEAAAAAAAAAWQHAAB2AAAAEc/vEAfS5T8xFXcxa3PvPwAAGD+nBAAAAAAAAAFlBwAAdgAAAN9cmZ0x4OU/zRAoFvd37z8AgBg/pwQAAAAAAAABZgcAAHYAAACt6kIqXO7lP2kM2fqCfO8/AMAYP7YEAAAAAAAAAWcHAAB2AAAAMsueZtD95T83ijHtyH7vPwBAGD+2BAAAAAAAAAFoBwAAdgAAAP9YSPP6C+Y/BQiK3w6B7z8AABg/xgQAAAAAAAABaQcAAHYAAADP5vF/JRrmP9OF4tFUg+8/AAAYP8YEAAAAAAAAAWoHAAB2AAAA6CHpXAYn5j+hAzvEmoXvPwAAGD/GBAAAAAAAAAFrBwAAdgAAAABd4DnnM+Y/cYGTtuCH7z8AgBg/1gQAAAAAAAABbAcAAHYAAABjRSVnfj/mPz//66gmiu8/AMAYP9YEAAAAAAAAAW0HAAB2AAAAfIAcRF9M5j8NfUSbbIzvPwDAGD/lBAAAAAAAAAFuBwAAdgAAACkWr8GsVuY/2/qcjbKO7z8AABk/5QQAAAAAAAABbwcAAHYAAADWq0E/+mDmP6l49X/4kO8/AAAZP/UEAAAAAAAAAXAHAAB2AAAAg0HUvEdr5j939k1yPpPvPwAAGT/1BAAAAAAAAAFxBwAAdgAAADLXZjqVdeY/RXSmZISV7z8AQBg/FAUAAAAAAAABcgcAAHYAAAApGkcImX7mPxPy/lbKl+8/AAAYPxQFAAAAAAAAAXMHAAB2AAAAIF0n1pyH5j/hb1dJEJrvPwAAGD8UBQAAAAAAAAF0BwAAdgAAAGJNVfRWj+Y/r+2vO1ac7z8AABg/FAUAAAAAAAABdQcAAHYAAACkPYMSEZfmP6/trztWnO8/AEAWPyQFAAAAAAAAAXYHAAB2AAAAMdv+gIGd5j99awgunJ7vPwCAFT8kBQAAAAAAAAF3BwAAdgAAAL14eu/xo+Y/fWsILpye7z8AQBE/MwUAAAAAAAABeAcAAHYAAABKFvZdYqrmP31rCC6cnu8/AEAPPzMFAAAAAAAAAXkHAAB2AAAAH2G/HImv5j99awgunJ7vPwAACz9DBQAAAAAAAAF6BwAAdgAAAPeriNuvtOY/fWsILpye7z8AAAk/QwUAAAAAAAABewcAAHYAAADM9lGa1rnmP0vpYCDioO8/AAD1PmIFAAAAAAAAAXwHAAB2AAAAWpTNCEfA5j8ZZ7kSKKPvPwAA6D5iBQAAAAAAAAF9BwAAdgAAAOcxSXe3xuY/5+QRBW6l7z8AAFc+YgUAAAAAAAABfgcAAHYAAAAoIneVcc7mP7liavezp+8/AADQPZAFAAAAAAAACw=="/>
</p:tagLst>
</file>

<file path=ppt/tags/tag86.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84332|recordLength=84360|start=0|end=84332|audioFormat={00001610-0000-0010-8000-00AA00389B71}|audioRate=44100|muted=false|volume=0.8|fadeIn=0|fadeOut=0|videoFormat={34363248-0000-0010-8000-00AA00389B71}|videoRate=15|videoWidth=256|videoHeight=256"/>
</p:tagLst>
</file>

<file path=ppt/tags/tag87.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O6VNz8JAwAAAAoAAAANAAAABwMAAAAAAQAAABAAAAAECUlua0F0b21WMQIAAAAJBAAAAAkFAAAACQYAAAAJBwAAAAkIAAAACQkAAAAJCgAAAAkLAAAACQwAAAAJDQAAAA0GBQQAAAALUGVuU3Ryb2tlVjEEAAAACkF0dHJpYnV0ZXMFVHJhY2UJU3RhcnRUaW1lBFR5cGUEBAAED1BlbkF0dHJpYnV0ZXNWMQIAAAAKSW5rVHJhY2VWMQIAAAAQDEFjdGlvblR5cGVWMQIAAAACAAAACQ4AAAAJDwAAAIdlAAAAAAAABfD///8MQWN0aW9uVHlwZVYxAQAAAAd2YWx1ZV9fAAgCAAAAAAAAAAEFAAAABAAAAAkRAAAACRIAAACuaAAAAAAAAAHt////8P///wAAAAABBgAAAAQAAAAJFAAAAAkVAAAAAZcAAAAAAAAB6v////D///8AAAAAAQcAAAAEAAAACRcAAAAJGAAAACGaAAAAAAAAAef////w////AAAAAAEIAAAABAAAAAkaAAAACRsAAACftgAAAAAAAAHk////8P///wAAAAABCQAAAAQAAAAJHQAAAAkeAAAAX88AAAAAAAAB4f////D///8AAAAAAQoAAAAEAAAACSAAAAAJIQAAACLfAAAAAAAAAd7////w////AAAAAAELAAAABAAAAAkjAAAACSQAAACo4wAAAAAAAAHb////8P///wAAAAABDAAAAAQAAAAJJgAAAAknAAAAUzgBAAAAAAAB2P////D///8AAAAAAQ0AAAAEAAAACSkAAAAJKgAAAL45AQAAAAAAAdX////w////AAAAAAUOAAAAD1BlbkF0dHJpYnV0ZXNWMQoAAAAHX2NvbG9yQQdfY29sb3JSB19jb2xvckcHX2NvbG9yQgpGaXRUb0N1cnZlBkhlaWdodA5JZ25vcmVQcmVzc3VyZQ1Jc0hpZ2hsaWdodGVyBVNoYXBlBVdpZHRoAAAAAAAAAAAEAAICAgIBBgEBDEJydXNoU2hhcGVWMQIAAAAGAgAAAP8AAAAAAAAAAAAACEAAAAXU////DEJydXNoU2hhcGVWMQEAAAAHdmFsdWVfXwAIAgAAAAEAAAAAAAAAAAAIQAUPAAAACklua1RyYWNlVjEDAAAADUxpc3RgMStfaXRlbXMMTGlzdGAxK19zaXplD0xpc3RgMStfdmVyc2lvbgQAABhTaGFyZWQuSW5raW5nLklua1BvaW50W10CAAAACAgCAAAACS0AAAArAAAAKwAAAAERAAAADgAAAP8AAAAAAAAAAAAACEAAAAHS////1P///wEAAAAAAAAAAAAIQAESAAAADwAAAAkvAAAAQAAAAEAAAAABFAAAAA4AAAD/AAAAAAAAAAAAAAhAAAAB0P///9T///8BAAAAAAAAAAAACEABFQAAAA8AAAAJMQAAADUAAAA1AAAAARcAAAAOAAAA/wAAAAAAAAAAAAAIQAAAAc7////U////AQAAAAAAAAAAAAhAARgAAAAPAAAACTMAAAA4AAAAOAAAAAEaAAAADgAAAP8AAAAAAAAAAAAACEAAAAHM////1P///wEAAAAAAAAAAAAIQAEbAAAADwAAAAk1AAAAigAAAIoAAAABHQAAAA4AAAD/AAAAAAAAAAAAAAhAAAAByv///9T///8BAAAAAAAAAAAACEABHgAAAA8AAAAJNwAAANcAAADXAAAAASAAAAAOAAAA/wAAAAAAAAAAAAAIQAAAAcj////U////AQAAAAAAAAAAAAhAASEAAAAPAAAACTkAAAB2AAAAdgAAAAEjAAAADgAAAP8AAAAAAAAAAAAACEAAAAHG////1P///wEAAAAAAAAAAAAIQAEkAAAADwAAAAk7AAAAtQAAALUAAAABJgAAAA4AAAD/AAAAAAAAAAAAAAhAAAABxP///9T///8BAAAAAAAAAAAACEABJwAAAA8AAAAJPQAAAB0AAAAdAAAAASkAAAAOAAAA/wAAAAAAAAAAAAAIQAAAAcL////U////AQAAAAAAAAAAAAhAASoAAAAPAAAACT8AAAAdAAAAHQAAAActAAAAAAEAAABAAAAABApJbmtQb2ludFYxAgAAAAlAAAAACUEAAAAJQgAAAAlDAAAACUQAAAAJRQAAAAlGAAAACUcAAAAJSAAAAAlJAAAACUoAAAAJSwAAAAlMAAAACU0AAAAJTgAAAAlPAAAACVAAAAAJUQAAAAlSAAAACVMAAAAJVAAAAAlVAAAACVYAAAAJVwAAAAlYAAAACVkAAAAJWgAAAAlbAAAACVwAAAAJXQAAAAleAAAACV8AAAAJYAAAAAlhAAAACWIAAAAJYwAAAAlkAAAACWUAAAAJZgAAAAlnAAAACWgAAAAJaQAAAAlqAAAADRUHLwAAAAABAAAAQAAAAAQKSW5rUG9pbnRWMQIAAAAJawAAAAlsAAAACW0AAAAJbgAAAAlvAAAACXAAAAAJcQAAAAlyAAAACXMAAAAJdAAAAAl1AAAACXYAAAAJdwAAAAl4AAAACXkAAAAJegAAAAl7AAAACXwAAAAJfQAAAAl+AAAACX8AAAAJgAAAAAmBAAAACYIAAAAJgwAAAAmEAAAACYUAAAAJhgAAAAmHAAAACYgAAAAJiQAAAAmKAAAACYsAAAAJjAAAAAmNAAAACY4AAAAJjwAAAAmQAAAACZEAAAAJkgAAAAmTAAAACZQAAAAJlQAAAAmWAAAACZcAAAAJmAAAAAmZAAAACZoAAAAJmwAAAAmcAAAACZ0AAAAJngAAAAmfAAAACaAAAAAJoQAAAAmiAAAACaMAAAAJpAAAAAmlAAAACaYAAAAJpwAAAAmoAAAACakAAAAJqgAAAAcxAAAAAAEAAABAAAAABApJbmtQb2ludFYxAgAAAAmrAAAACawAAAAJrQAAAAmuAAAACa8AAAAJsAAAAAmxAAAACbIAAAAJswAAAAm0AAAACbUAAAAJtgAAAAm3AAAACbgAAAAJuQAAAAm6AAAACbsAAAAJvAAAAAm9AAAACb4AAAAJvwAAAAnAAAAACcEAAAAJwgAAAAnDAAAACcQAAAAJxQAAAAnGAAAACccAAAAJyAAAAAnJAAAACcoAAAAJywAAAAnMAAAACc0AAAAJzgAAAAnPAAAACdAAAAAJ0QAAAAnSAAAACdMAAAAJ1AAAAAnVAAAACdYAAAAJ1wAAAAnYAAAACdkAAAAJ2gAAAAnbAAAACdwAAAAJ3QAAAAneAAAACd8AAAANCwczAAAAAAEAAABAAAAABApJbmtQb2ludFYxAgAAAAngAAAACeEAAAAJ4gAAAAnjAAAACeQAAAAJ5QAAAAnmAAAACecAAAAJ6AAAAAnpAAAACeoAAAAJ6wAAAAnsAAAACe0AAAAJ7gAAAAnvAAAACfAAAAAJ8QAAAAnyAAAACfMAAAAJ9AAAAAn1AAAACfYAAAAJ9wAAAAn4AAAACfkAAAAJ+gAAAAn7AAAACfwAAAAJ/QAAAAn+AAAACf8AAAAJAAEAAAkBAQAACQIBAAAJAwEAAAkEAQAACQUBAAAJBgEAAAkHAQAACQgBAAAJCQEAAAkKAQAACQsBAAAJDAEAAAkNAQAACQ4BAAAJDwEAAAkQAQAACREBAAAJEgEAAAkTAQAACRQBAAAJFQEAAAkWAQAACRcBAAANCAc1AAAAAAEAAAAAAQAABApJbmtQb2ludFYxAgAAAAkYAQAACRkBAAAJGgEAAAkbAQAACRwBAAAJHQEAAAkeAQAACR8BAAAJIAEAAAkhAQAACSIBAAAJIwEAAAkkAQAACSUBAAAJJgEAAAknAQAACSgBAAAJKQEAAAkqAQAACSsBAAAJLAEAAAktAQAACS4BAAAJLwEAAAkwAQAACTEBAAAJMgEAAAkzAQAACTQBAAAJNQEAAAk2AQAACTcBAAAJOAEAAAk5AQAACToBAAAJOwEAAAk8AQAACT0BAAAJPgEAAAk/AQAACUABAAAJQQEAAAlCAQAACUMBAAAJRAEAAAlFAQAACUYBAAAJRwEAAAlIAQAACUkBAAAJSgEAAAlLAQAACUwBAAAJTQEAAAlOAQAACU8BAAAJUAEAAAlRAQAACVIBAAAJUwEAAAlUAQAACVUBAAAJVgEAAAlXAQAACVgBAAAJWQEAAAlaAQAACVsBAAAJXAEAAAldAQAACV4BAAAJXwEAAAlgAQAACWEBAAAJYgEAAAljAQAACWQBAAAJZQEAAAlmAQAACWcBAAAJaAEAAAlpAQAACWoBAAAJawEAAAlsAQAACW0BAAAJbgEAAAlvAQAACXABAAAJcQEAAAlyAQAACXMBAAAJdAEAAAl1AQAACXYBAAAJdwEAAAl4AQAACXkBAAAJegEAAAl7AQAACXwBAAAJfQEAAAl+AQAACX8BAAAJgAEAAAmBAQAACYIBAAAJgwEAAAmEAQAACYUBAAAJhgEAAAmHAQAACYgBAAAJiQEAAAmKAQAACYsBAAAJjAEAAAmNAQAACY4BAAAJjwEAAAmQAQAACZEBAAAJkgEAAAmTAQAACZQBAAAJlQEAAAmWAQAACZcBAAAJmAEAAAmZAQAACZoBAAAJmwEAAAmcAQAACZ0BAAAJngEAAAmfAQAACaABAAAJoQEAAA12BzcAAAAAAQAAAAABAAAECklua1BvaW50VjECAAAACaIBAAAJowEAAAmkAQAACaUBAAAJpgEAAAmnAQAACagBAAAJqQEAAAmqAQAACasBAAAJrAEAAAmtAQAACa4BAAAJrwEAAAmwAQAACbEBAAAJsgEAAAmzAQAACbQBAAAJtQEAAAm2AQAACbcBAAAJuAEAAAm5AQAACboBAAAJuwEAAAm8AQAACb0BAAAJvgEAAAm/AQAACcABAAAJwQEAAAnCAQAACcMBAAAJxAEAAAnFAQAACcYBAAAJxwEAAAnIAQAACckBAAAJygEAAAnLAQAACcwBAAAJzQEAAAnOAQAACc8BAAAJ0AEAAAnRAQAACdIBAAAJ0wEAAAnUAQAACdUBAAAJ1gEAAAnXAQAACdgBAAAJ2QEAAAnaAQAACdsBAAAJ3AEAAAndAQAACd4BAAAJ3wEAAAngAQAACeEBAAAJ4gEAAAnjAQAACeQBAAAJ5QEAAAnmAQAACecBAAAJ6AEAAAnpAQAACeoBAAAJ6wEAAAnsAQAACe0BAAAJ7gEAAAnvAQAACfABAAAJ8QEAAAnyAQAACfMBAAAJ9AEAAAn1AQAACfYBAAAJ9wEAAAn4AQAACfkBAAAJ+gEAAAn7AQAACfwBAAAJ/QEAAAn+AQAACf8BAAAJAAIAAAkBAgAACQICAAAJAwIAAAkEAgAACQUCAAAJBgIAAAkHAgAACQgCAAAJCQIAAAkKAgAACQsCAAAJDAIAAAkNAgAACQ4CAAAJDwIAAAkQAgAACRECAAAJEgIAAAkTAgAACRQCAAAJFQIAAAkWAgAACRcCAAAJGAIAAAkZAgAACRoCAAAJGwIAAAkcAgAACR0CAAAJHgIAAAkfAgAACSACAAAJIQIAAAkiAgAACSMCAAAJJAIAAAklAgAACSYCAAAJJwIAAAkoAgAACSkCAAAJKgIAAAkrAgAACSwCAAAJLQIAAAkuAgAACS8CAAAJMAIAAAkxAgAACTICAAAJMwIAAAk0AgAACTUCAAAJNgIAAAk3AgAACTgCAAAJOQIAAAk6AgAACTsCAAAJPAIAAAk9AgAACT4CAAAJPwIAAAlAAgAACUECAAAJQgIAAAlDAgAACUQCAAAJRQIAAAlGAgAACUcCAAAJSAIAAAlJAgAACUoCAAAJSwIAAAlMAgAACU0CAAAJTgIAAAlPAgAACVACAAAJUQIAAAlSAgAACVMCAAAJVAIAAAlVAgAACVYCAAAJVwIAAAlYAgAACVkCAAAJWgIAAAlbAgAACVwCAAAJXQIAAAleAgAACV8CAAAJYAIAAAlhAgAACWICAAAJYwIAAAlkAgAACWUCAAAJZgIAAAlnAgAACWgCAAAJaQIAAAlqAgAACWsCAAAJbAIAAAltAgAACW4CAAAJbwIAAAlwAgAACXECAAAJcgIAAAlzAgAACXQCAAAJdQIAAAl2AgAACXcCAAAJeAIAAA0pBzkAAAAAAQAAAIAAAAAECklua1BvaW50VjECAAAACXkCAAAJegIAAAl7AgAACXwCAAAJfQIAAAl+AgAACX8CAAAJgAIAAAmBAgAACYICAAAJgwIAAAmEAgAACYUCAAAJhgIAAAmHAgAACYgCAAAJiQIAAAmKAgAACYsCAAAJjAIAAAmNAgAACY4CAAAJjwIAAAmQAgAACZECAAAJkgIAAAmTAgAACZQCAAAJlQIAAAmWAgAACZcCAAAJmAIAAAmZAgAACZoCAAAJmwIAAAmcAgAACZ0CAAAJngIAAAmfAgAACaACAAAJoQIAAAmiAgAACaMCAAAJpAIAAAmlAgAACaYCAAAJpwIAAAmoAgAACakCAAAJqgIAAAmrAgAACawCAAAJrQIAAAmuAgAACa8CAAAJsAIAAAmxAgAACbICAAAJswIAAAm0AgAACbUCAAAJtgIAAAm3AgAACbgCAAAJuQIAAAm6AgAACbsCAAAJvAIAAAm9AgAACb4CAAAJvwIAAAnAAgAACcECAAAJwgIAAAnDAgAACcQCAAAJxQIAAAnGAgAACccCAAAJyAIAAAnJAgAACcoCAAAJywIAAAnMAgAACc0CAAAJzgIAAAnPAgAACdACAAAJ0QIAAAnSAgAACdMCAAAJ1AIAAAnVAgAACdYCAAAJ1wIAAAnYAgAACdkCAAAJ2gIAAAnbAgAACdwCAAAJ3QIAAAneAgAACd8CAAAJ4AIAAAnhAgAACeICAAAJ4wIAAAnkAgAACeUCAAAJ5gIAAAnnAgAACegCAAAJ6QIAAAnqAgAACesCAAAJ7AIAAAntAgAACe4CAAANCgc7AAAAAAEAAAAAAQAABApJbmtQb2ludFYxAgAAAAnvAgAACfACAAAJ8QIAAAnyAgAACfMCAAAJ9AIAAAn1AgAACfYCAAAJ9wIAAAn4AgAACfkCAAAJ+gIAAAn7AgAACfwCAAAJ/QIAAAn+AgAACf8CAAAJAAMAAAkBAwAACQIDAAAJAwMAAAkEAwAACQUDAAAJBgMAAAkHAwAACQgDAAAJCQMAAAkKAwAACQsDAAAJDAMAAAkNAwAACQ4DAAAJDwMAAAkQAwAACREDAAAJEgMAAAkTAwAACRQDAAAJFQMAAAkWAwAACRcDAAAJGAMAAAkZAwAACRoDAAAJGwMAAAkcAwAACR0DAAAJHgMAAAkfAwAACSADAAAJIQMAAAkiAwAACSMDAAAJJAMAAAklAwAACSYDAAAJJwMAAAkoAwAACSkDAAAJKgMAAAkrAwAACSwDAAAJLQMAAAkuAwAACS8DAAAJMAMAAAkxAwAACTIDAAAJMwMAAAk0AwAACTUDAAAJNgMAAAk3AwAACTgDAAAJOQMAAAk6AwAACTsDAAAJPAMAAAk9AwAACT4DAAAJPwMAAAlAAwAACUEDAAAJQgMAAAlDAwAACUQDAAAJRQMAAAlGAwAACUcDAAAJSAMAAAlJAwAACUoDAAAJSwMAAAlMAwAACU0DAAAJTgMAAAlPAwAACVADAAAJUQMAAAlSAwAACVMDAAAJVAMAAAlVAwAACVYDAAAJVwMAAAlYAwAACVkDAAAJWgMAAAlbAwAACVwDAAAJXQMAAAleAwAACV8DAAAJYAMAAAlhAwAACWIDAAAJYwMAAAlkAwAACWUDAAAJZgMAAAlnAwAACWgDAAAJaQMAAAlqAwAACWsDAAAJbAMAAAltAwAACW4DAAAJbwMAAAlwAwAACXEDAAAJcgMAAAlzAwAACXQDAAAJdQMAAAl2AwAACXcDAAAJeAMAAAl5AwAACXoDAAAJewMAAAl8AwAACX0DAAAJfgMAAAl/AwAACYADAAAJgQMAAAmCAwAACYMDAAAJhAMAAAmFAwAACYYDAAAJhwMAAAmIAwAACYkDAAAJigMAAAmLAwAACYwDAAAJjQMAAAmOAwAACY8DAAAJkAMAAAmRAwAACZIDAAAJkwMAAAmUAwAACZUDAAAJlgMAAAmXAwAACZgDAAAJmQMAAAmaAwAACZsDAAAJnAMAAAmdAwAACZ4DAAAJnwMAAAmgAwAACaEDAAAJogMAAAmjAwAADUsHPQAAAAABAAAAIAAAAAQKSW5rUG9pbnRWMQIAAAAJpAMAAAmlAwAACaYDAAAJpwMAAAmoAwAACakDAAAJqgMAAAmrAwAACawDAAAJrQMAAAmuAwAACa8DAAAJsAMAAAmxAwAACbIDAAAJswMAAAm0AwAACbUDAAAJtgMAAAm3AwAACbgDAAAJuQMAAAm6AwAACbsDAAAJvAMAAAm9AwAACb4DAAAJvwMAAAnAAwAADQMHPwAAAAABAAAAIAAAAAQKSW5rUG9pbnRWMQIAAAAJwQMAAAnCAwAACcMDAAAJxAMAAAnFAwAACcYDAAAJxwMAAAnIAwAACckDAAAJygMAAAnLAwAACcwDAAAJzQMAAAnOAwAACc8DAAAJ0AMAAAnRAwAACdIDAAAJ0wMAAAnUAwAACdUDAAAJ1gMAAAnXAwAACdgDAAAJ2QMAAAnaAwAACdsDAAAJ3AMAAAndAwAADQMFQAAAAApJbmtQb2ludFYxBAAAAAFYAVkOUHJlc3N1cmVGYWN0b3IJVGltZVN0YW1wAAAAAAYGCxACAAAACTLajFmt6z+geCyt812sPwAAdj4AAAAAAAAAAAFBAAAAQAAAAAky2oxZres/4IAea6fvqz8AAKk+EAAAAAAAAAABQgAAAEAAAAAJMtqMWa3rPwDZGVXjyqs/AACzPhAAAAAAAAAAAUMAAABAAAAA0nTymk+x6z9AiRApW4GrPwCAuj4QAAAAAAAAAAFEAAAAQAAAAKv2V6Tzs+s/UOELE5dcqz8AAMA+EAAAAAAAAAABRQAAAEAAAAB0OXCy6bfrP3A5B/3SN6s/AADBPh8AAAAAAAAAAUYAAABAAAAAKD07xTG96z+w6f3QSu6qPwCAwT4vAAAAAAAAAAFHAAAAQAAAAMsBudzLw+s/0Jn0pMKkqj8AAMI+LwAAAAAAAAABSAAAAEAAAABtxjb0ZcrrPwDy747+f6o/AIDKPi8AAAAAAAAAAUkAAABAAAAA/EtnEFLS6z8QSut4OluqPwCAzj4vAAAAAAAAAAFKAAAAQAAAAHiSSjGQ2+s/IKLmYnY2qj8AAN0+PwAAAAAAAAABSwAAAEAAAADimeBWIObrP0D64UyyEao/AIDjPj8AAAAAAAAAAUwAAABAAAAAKCPchVTz6z9A+uFMshGqPwCA7T4/AAAAAAAAAAFNAAAAQAAAAEUuPb4sA+w/YFLdNu7sqT8AgPE+TgAAAAAAAAABTgAAAEAAAABkOZ72BBPsP2BS3Tbu7Kk/AID0Pk4AAAAAAAAAAU8AAABAAAAAcAWyMy8k7D+AqtggKsipPwCA9T5OAAAAAAAAAAFQAAAAQAAAAGqSeHWrNuw/kALUCmajqT8AgPU+XgAAAAAAAAABUQAAAEAAAABR4PG7eUrsP6Baz/Shfqk/AAD2Pl4AAAAAAAAAAVIAAABAAAAA/nCDED5i7D/Assre3VmpPwAA+T59AAAAAAAAAAFTAAAAQAAAAHVELXP4few/8ArGyBk1qT8AgPo+fQAAAAAAAAABVAAAAEAAAACyWu/jqJ3sP/AKxsgZNak/AID9Pn0AAAAAAAAAAVUAAABAAAAA3TFkWau+7D/wCsbIGTWpPwAA/z6NAAAAAAAAAAFWAAAAQAAAABtIJspb3uw/wLLK3t1ZqT8AAAE/jQAAAAAAAAABVwAAAEAAAAAgoQBJAgLtP6Baz/Shfqk/AIABP40AAAAAAAAAAVgAAABAAAAA2v2l2vAq7T+QAtQKZqOpPwBAAj+cAAAAAAAAAAFZAAAAQAAAAIIb/nAxVe0/YFLdNu7sqT8AwAI/nAAAAAAAAAABWgAAAEAAAAA8eKMCIH7tPxBK63g6W6o/AMACP7wAAAAAAAAAAVsAAABAAAAA99RIlA6n7T/QmfSkwqSqPwAAAz+8AAAAAAAAAAFcAAAAQAAAAIqzUy+h0u0/wEH5uobJqj8AgAM/vAAAAAAAAAABXQAAAEAAAAANUxHPhf/tP5CRAucOE6s/AMADP7wAAAAAAAAAAV4AAABAAAAAozEcahgr7j9Q4QsTl1yrPwDAAz/LAAAAAAAAAAFfAAAAQAAAAG/NDve0Uu4/ANkZVePKqz8AAAQ/ywAAAAAAAAABYAAAAEAAAABPqE5//3juP+CAHmun76s/AAAEP9sAAAAAAAAAAWEAAABAAAAAL4OOB0qf7j/QKCOBaxSsPwAABD/bAAAAAAAAAAFiAAAAQAAAACGdG4tCxO4/wNAnly85rD8AwAE/6wAAAAAAAAABYwAAAEAAAAA5NUMFl+buP8DQJ5cvOaw/AMAAP+sAAAAAAAAAAWQAAABAAAAAi4pScfUE7z/A0CeXLzmsPwCA9z7rAAAAAAAAAAFlAAAAQAAAABOdSc9dH+8/wNAnly85rD8AAPM+7wAAAAAAAAABZgAAAEAAAAD56sIVLDPvP8DQJ5cvOaw/AIDbPu8AAAAAAAAAAWcAAABAAAAABbfWUlZE7z/A0CeXLzmsPwCA0T4OAQAAAAAAAAFoAAAAQAAAAElA0oGKUe8/0CgjgWsUrD8AAFQ+DgEAAAAAAAABaQAAAEAAAADZxQKedlnvP9AoI4FrFKw/AADuPQ4BAAAAAAAAAWoAAABAAAAAx4a1osha7z/QKCOBaxSsPwAAgj0OAQAAAAAAAAFrAAAAQAAAAM5ANByVHew/AEQAh/dOnj8AAE0+AAAAAAAAAAABbAAAAEAAAACERP8u3SLsPwBEAIf3Tp4/AICMPg8AAAAAAAAAAW0AAABAAAAAcAWyMy8k7D8g9PZabwWePwAAlT4PAAAAAAAAAAFuAAAAQAAAADhIykElKOw/oFTkAl9ynT8AAJs+DwAAAAAAAAABbwAAAEAAAAATyi9LySrsP8AE29bWKJ0/AAChPh8AAAAAAAAAAXAAAABAAAAA7kuVVG0t7D8AtdGqTt+cPwCAoj4fAAAAAAAAAAFxAAAAQAAAAMjN+l0RMOw/YBW/Uj5MnD8AgKE+HwAAAAAAAAABcgAAAEAAAACiT2BntTLsP+B1rPotuZs/AICgPi8AAAAAAAAAAXMAAABAAAAAapJ4das27D9ghpB2ldyaPwAAoT4vAAAAAAAAAAF0AAAAQAAAAEUU3n5POew/oOZ9HoVJmj8AgKE+LwAAAAAAAAABdQAAAEAAAAAy1ZCDoTrsPyBHa8Z0tpk/AICoPi8AAAAAAAAAAXYAAABAAAAAIJZDiPM77D+Ap1huZCOZPwCAqz4+AAAAAAAAAAF3AAAAQAAAAA5X9oxFPew/AAhGFlSQmD8AALQ+PgAAAAAAAAABeAAAAEAAAAD4F6mRlz7sPyC4POrLRpg/AIC3Pj4AAAAAAAAAAXkAAABAAAAA5thbluk/7D9AaDO+Q/2XPwAAuD5OAAAAAAAAAAF6AAAAQAAAAObYW5bpP+w/oBgqkruzlz8AALg+TgAAAAAAAAABewAAAEAAAADTmQ6bO0HsP8DIIGYzapc/AIC9Pk4AAAAAAAAAAXwAAABAAAAAwVrBn41C7D8AeRc6qyCXPwAAwD5OAAAAAAAAAAF9AAAAQAAAAMFawZ+NQuw/ICkODiPXlj8AgMU+XQAAAAAAAAABfgAAAEAAAADBWsGfjULsP2DZBOKajZY/AADIPl0AAAAAAAAAAX8AAABAAAAAwVrBn41C7D+gifu1EkSWPwCAzD5tAAAAAAAAAAGAAAAAQAAAANOZDps7Qew/oIn7tRJElj8AgM4+bQAAAAAAAAABgQAAAEAAAADm2FuW6T/sP6CJ+7USRJY/AIDRPn0AAAAAAAAAAYIAAABAAAAA+BepkZc+7D9g2QTimo2WPwAA0z59AAAAAAAAAAGDAAAAQAAAACCWQ4jzO+w/ICkODiPXlj8AANY+jAAAAAAAAAABhAAAAEAAAABFFN5+TznsP6AYKpK7s5c/AADXPowAAAAAAAAAAYUAAABAAAAAftHFcFk17D8ACEYWVJCYPwAA2j6cAAAAAAAAAAGGAAAAQAAAAMjN+l0RMOw/IEdrxnS2mT8AANs+rAAAAAAAAAABhwAAAEAAAAAmCX1GdynsP0DWmaIdJps/AIDaPrsAAAAAAAAAAYgAAABAAAAAloNMKosh7D8AtdGqTt+cPwAA2j67AAAAAAAAAAGJAAAAQAAAACx8tgT7Fuw/QDMcC5Arnz8AANs+ywAAAAAAAAABigAAAEAAAADUs23aGAvsP9BYs7Xou6A/AIDbPtoAAAAAAAAAAYsAAABAAAAAkSpyq+T96z8AmNhlCeKhPwAA3T7aAAAAAAAAAAGMAAAAQAAAAEyhdnyw8Os/MH8CLO4soz8AgN0+6gAAAAAAAAABjQAAAEAAAAAIGHtNfOPrP1C+J9wOU6Q/AADgPuoAAAAAAAAAAY4AAABAAAAAsE8yI5rX6z+A/UyML3mlPwAA4T76AAAAAAAAAAGPAAAAQAAAAFuH6fi3y+s/oDxyPFCfpj8AAOc++gAAAAAAAAABkAAAAEAAAADvf1PTJ8HrP9B7l+xwxac/AADqPgkBAAAAAAAAAZEAAABAAAAAdDlwsum36z8Qu7yckeuoPwCA7j4JAQAAAAAAAAGSAAAAQAAAAOSzP5b9r+s/IKLmYnY2qj8AgPA+GQEAAAAAAAABkwAAAEAAAABC78F+Y6nrP0CJEClbgas/AIDxPhkBAAAAAAAAAZQAAABAAAAAeqypcG2l6z9gyDXZe6esPwAA8j4pAQAAAAAAAAGVAAAAQAAAAKAqRGfJous/sAdbiZzNrT8AAPM+KQEAAAAAAAABlgAAAEAAAACyaZFid6HrP9BGgDm9864/AIDzPjgBAAAAAAAAAZcAAABAAAAAsmmRYneh6z8Q3qDTGfWvPwCA8z44AQAAAAAAAAGYAAAAQAAAAHqsqXBtpes/oA7jQZ2NsD8AAPQ+SAEAAAAAAAABmQAAAEAAAAAwsHSDtarrPziu9ZmtILE/AAD2PkgBAAAAAAAAAZoAAABAAAAAq/ZXpPOz6z/YTQjyvbOxPwAA9z5XAQAAAAAAAAGbAAAAQAAAAO9/U9Mnwes/cO0aSs5Gsj8AgPc+VwEAAAAAAAABnAAAAEAAAAAOi7QLANHrPwCNLaLe2bI/AAD4PmcBAAAAAAAAAZ0AAABAAAAACBh7TXzj6z+o2D3vjFqzPwAA+T5nAQAAAAAAAAGeAAAAQAAAAO9l9JNK9+s/QHhQR53tsz8AgPk+dwEAAAAAAAABnwAAAEAAAADn8rrVxgnsP/hvXonpW7Q/AID3PncBAAAAAAAAAaAAAABAAAAA9L7OEvEa7D+QD3Hh+e60PwCA9j53AQAAAAAAAAGhAAAAQAAAABPKL0vJKuw/OFuBLqhvtT8AAPQ+lgEAAAAAAAABogAAAEAAAABFFN5+TznsP+BSj3D03bU/AIDyPpYBAAAAAAAAAaMAAABAAAAAiJ3ZrYNG7D+QSp2yQEy2PwCA7j6WAQAAAAAAAAGkAAAAQAAAAMwm1dy3U+w/SO6o6Sqotj8AAO0+pgEAAAAAAAABpQAAAEAAAAAk7x0Hml/sPyA+shWz8bY/AADhPqYBAAAAAAAAAaYAAABAAAAAjvazLCpq7D/ojbtBOzu3PwAA3D6mAQAAAAAAAAGnAAAAQAAAAAs9l01oc+w/yInCYmFytz8AgMA+xQEAAAAAAAABqAAAAEAAAACawsdpVHvsP5DZy47pu7c/AIC0PsUBAAAAAAAAAakAAABAAAAAPIdFge6B7D9gKdW6cQW4PwAArT7FAQAAAAAAAAGqAAAAQAAAAAXKXY/khew/IM3g8VthuD8AAKo+xQEAAAAAAAABqwAAAEAAAAD70CqJOqSkP01G6tkVMOo/AAAzPgAAAAAAAAAAAawAAABAAAAAUbPS8vl5pD9NsSlXfSvqPwAAdT4QAAAAAAAAAAGtAAAAQAAAAFGz0vL5eaQ/TbEpV30r6j8AAII+EAAAAAAAAAABrgAAAEAAAACBpKan2WSkP02xKVd9K+o/AICHPhAAAAAAAAAAAa8AAABAAAAArZV6XLlPpD9NsSlXfSvqPwCAjz4fAAAAAAAAAAGwAAAAQAAAAK2Vely5T6Q/TbEpV30r6j8AAJI+HwAAAAAAAAABsQAAAEAAAADbhk4RmTqkP02xKVd9K+o/AICWPi8AAAAAAAAAAbIAAABAAAAA24ZOEZk6pD/RZskVMSnqPwCAmD4vAAAAAAAAAAGzAAAAQAAAAAF4IsZ4JaQ/0WbJFTEp6j8AgJo+PwAAAAAAAAABtAAAAEAAAAABeCLGeCWkP9FmyRUxKeo/AICbPj8AAAAAAAAAAbUAAABAAAAAM2n2elgQpD/RZskVMSnqPwAAnj4/AAAAAAAAAAG2AAAAQAAAADNp9npYEKQ/0WbJFTEp6j8AAJ8+TgAAAAAAAAABtwAAAEAAAABdWsovOPujP9FmyRUxKeo/AACjPk4AAAAAAAAAAbgAAABAAAAAiUue5Bfmoz9NsSlXfSvqPwCApD5OAAAAAAAAAAG5AAAAQAAAALc8cpn30KM/zfuJmMkt6j8AAKk+TgAAAAAAAAABugAAAEAAAADdLUZO17ujP0nbqlyuNOo/AICqPk4AAAAAAAAAAbsAAABAAAAADR8aA7emoz9BBSxi3z3qPwCAqz5eAAAAAAAAAAG8AAAAQAAAAA0fGgO3pqM/uXkNqVxJ6j8AAKw+bQAAAAAAAAABvQAAAEAAAAA7EO63lpGjPy+Dr3JyWeo/AACtPm0AAAAAAAAAAb4AAABAAAAAOxDut5aRoz8j17F91GvqPwCArT6CAAAAAAAAAAG/AAAAQAAAADsQ7reWkaM/lXUUyoKA6j8AALM+kgAAAAAAAAABwAAAAEAAAAA7EO63lpGjP4Ne11d9l+o/AAC2PqEAAAAAAAAAAcEAAABAAAAAlfKVIVZnoz9v3FpoELPqPwCAuj6hAAAAAAAAAAHCAAAAQAAAAL/jadY1UqM/2aQ+uu/Q6j8AgLw+oQAAAAAAAAABwwAAAEAAAADp1D2LFT2jP0MC445n8+o/AADBPrEAAAAAAAAAAcQAAABAAAAAR7fl9NQSoz+n9EfmdxrrPwCAwj6xAAAAAAAAAAHFAAAAQAAAAJuZjV6U6KI/AxEuQ7lK6z8AAMc+wQAAAAAAAAABxgAAAEAAAAD1ezXIU76iP13C1CKTf+s/AIDIPsEAAAAAAAAAAccAAABAAAAAd0+x5vJ+oj83vttDubbrPwCAyz7QAAAAAAAAAAHIAAAAQAAAAP8iLQWSP6I/EbriZN/t6z8AAM0+0AAAAAAAAAAByQAAAEAAAACD9qgjMQCiP2kASsdRJ+w/AIDOPuAAAAAAAAAAAcoAAABAAAAAMbv49q+roT85JtLtqGfsPwCAzz7gAAAAAAAAAAHLAAAAQAAAAOd/SMouV6E/C+Eal5is7D8AANI+7wAAAAAAAAABzAAAAEAAAABnU8TozRehP9ubY0CI8ew/AADTPu8AAAAAAAAAAc0AAABAAAAA7yZAB23YoD8tDEyoKzTtPwAA1j7vAAAAAAAAAAHOAAAAQAAAAHP6uyUMmaA//THUzoJ07T8AANc+DwEAAAAAAAABzwAAAEAAAAD1zTdEq1mgP89XXPXZtO0/AIDXPg8BAAAAAAAAAdAAAABAAAAAT7DfrWovoD8fXQXgFfztPwAA2D4PAQAAAAAAAAHRAAAAQAAAAK4Ht5gT4J8/7RdOiQVB7j8AANg+DwEAAAAAAAAB0gAAAEAAAABazAZskoufPz+INvGog+4/AADYPh4BAAAAAAAAAdMAAABAAAAAtq6u1VFhnz8VGf6UZ7/uPwAA2D4eAQAAAAAAAAHUAAAAQAAAAAKRVj8RN58/a8qkdEH07j8AANg+LgEAAAAAAAAB1QAAAEAAAABmc/6o0AyfP83mitGCJO8/AADYPi4BAAAAAAAAAdYAAABAAAAAulWmEpDinj8z2e8ok0vvPwAA2D4+AQAAAAAAAAHXAAAAQAAAABo4TnxPuJ4/F4H0Pldw7z8AANg+PgEAAAAAAAAB2AAAAEAAAAAaOE58T7ieP4FJ2JA2ju8/AADYPk0BAAAAAAAAAdkAAABAAAAAGjhOfE+4nj/vfPtffafvPwCA0z5NAQAAAAAAAAHaAAAAQAAAABo4TnxPuJ4/ZYadKZO37z8AgNE+XQEAAAAAAAAB2wAAAEAAAAAaOE58T7ieP1vanzT1ye8/AADEPl0BAAAAAAAAAdwAAABAAAAAulWmEpDinj/RToF7ctXvPwAAvj5sAQAAAAAAAAHdAAAAQAAAAAKRVj8RN58/yXgCgaPe7z8AAHg+bAEAAAAAAAAB3gAAAEAAAABazAZskoufP8kNwwM84+8/AAA9PmwBAAAAAAAAAd8AAABAAAAArge3mBPgnz9Hw2LC7+DvPwAAGz6bAQAAAAAAAAHgAAAAQAAAAALkeHi0IJc/DVU1jmeH6j8AAAQ+AAAAAAAAAAAB4QAAAEAAAAC2T8CIcU2WPwl/tpOYkOo/AAA1PhAAAAAAAAAAAeIAAABAAAAAtk/AiHFNlj+DXtdXfZfqPwAAQD4QAAAAAAAAAAHjAAAAQAAAABrZXy9vpJU//z34G2Ke6j8AAEg+EAAAAAAAAAAB5AAAAEAAAAByuweZLnqVP/vSuJ76ouo/AABtPhAAAAAAAAAAAeUAAABAAAAA0p2vAu5PlT/5Z3khk6fqPwAAfD4QAAAAAAAAAAHmAAAAQAAAAB6AV2ytJZU/8/w5pCus6j8AAIw+HwAAAAAAAAAB5wAAAEAAAAAegFdsrSWVP/GR+ibEsOo/AACSPh8AAAAAAAAAAegAAABAAAAA0kSnPyzRlD/vJrupXLXqPwCAmT4vAAAAAAAAAAHpAAAAQAAAADInT6nrppQ/a3Eb66i36j8AAJw+LwAAAAAAAAAB6gAAAEAAAACOCfcSq3yUP2kG3G1BvOo/AICePi8AAAAAAAAAAesAAABAAAAA2uuefGpSlD9pBtxtQbzqPwCAnz4vAAAAAAAAAAHsAAAAQAAAANrrnnxqUpQ/aQbcbUG86j8AAKE+PgAAAAAAAAAB7QAAAEAAAAAyJ0+p66aUP+dQPK+Nvuo/AIChPj4AAAAAAAAAAe4AAABAAAAAHoBXbK0llT/nUDyvjb7qPwAApj5OAAAAAAAAAAHvAAAAQAAAAHK7B5kuepU/aQbcbUG86j8AAKg+TgAAAAAAAAAB8AAAAEAAAABmFBBc8PiVP2txG+uot+o/AICsPl4AAAAAAAAAAfEAAABAAAAAAotwtfKhlj/xkfomxLDqPwCArj5eAAAAAAAAAAHyAAAAQAAAAEofKaU1dZc/eR0Z4Eal6j8AALM+bQAAAAAAAAAB8wAAAEAAAACSs+GUeEiYP4Ne11d9l+o/AIC0Pm0AAAAAAAAAAfQAAABAAAAAemXyGvxFmT8NVTWOZ4fqPwCAtz59AAAAAAAAAAH1AAAAQAAAABY1WzfAbZo/n7bSQbly6j8AALk+fQAAAAAAAAAB9gAAAEAAAADuP3SABeqbP6vND7S+W+o/AAC9Po0AAAAAAAAAAfcAAABAAAAANi01Mwo8nT+75EwmxETqPwCAvj6NAAAAAAAAAAH4AAAAQAAAABo4TnxPuJ4/zfuJmMkt6j8AgL8+nAAAAAAAAAAB+QAAAEAAAABPsN+tai+gP11dJ0wbGeo/AADAPpwAAAAAAAAAAfoAAABAAAAAl0SYna0CoT/rvsT/bATqPwAAwD6sAAAAAAAAAAH7AAAAQAAAANnYUI3w1aE/+WrC9Ary6T8AAMA+rAAAAAAAAAAB/AAAAEAAAAD1ezXIU76iPwUXwOmo3+k/AADCPrsAAAAAAAAAAf0AAABAAAAAOxDut5aRoz8NWH5h39HpPwAAwz67AAAAAAAAAAH+AAAAQAAAAK2Vely5T6Q/meOcGmLG6T8AgMM+ywAAAAAAAAAB/wAAAEAAAABJDNu1u/ikPx9vu9Pkuuk/AADEPssAAAAAAAAAAQABAABAAAAA54I7D76hpT8jRTrOs7HpPwAAxD7LAAAAAAAAAAEBAQAAQAAAALHqbx2gNaY/qWUZCs+q6T8AAMQ+2wAAAAAAAAABAgEAAEAAAACpQ3jgYbSmP6vQWIc2puk/AADFPtsAAAAAAAAAAQMBAABAAAAAzY1UWAMepz+r0FiHNqbpPwCAxT7qAAAAAAAAAAEEAQAAQAAAAPHXMNCkh6c/Kxu5yIKo6T8AAMg+6gAAAAAAAAABBQEAAEAAAAA7E+H8JdynP6f62Yxnr+k/AADJPgoBAAAAAAAAAQYBAABAAAAAtz9l3oYbqD8fb7vT5LrpPwCAyT4KAQAAAAAAAAEHAQAAQAAAAN2JQVYohag/lXhdnfrK6T8AAMo+CgEAAAAAAAABCAEAAEAAAABXtsU3icSoPwUXwOmo3+k/AADLPgoBAAAAAAAAAQkBAABAAAAAz+JJGeoDqT/xlEP6O/vpPwCAyz4ZAQAAAAAAAAEKAQAAQAAAAE8PzvpKQ6k/3xLHCs8W6j8AAM0+GQEAAAAAAAABCwEAAEAAAADJO1Lcq4KpP8clC576Nuo/AIDNPikBAAAAAAAAAQwBAABAAAAAQ2jWvQzCqT8x7u7v2VTqPwAAzz4pAQAAAAAAAAENAQAAQAAAAOeFLlRN7Kk/n7bSQbly6j8AgM8+OAEAAAAAAAABDgEAAEAAAACRo4bqjRaqP4fJFtXkkuo/AIDOPjgBAAAAAAAAAQ8BAABAAAAAPcHegM5Aqj9v3FpoELPqPwAAzj5IAQAAAAAAAAEQAQAAQAAAAOHeNhcPa6o/2aQ+uu/Q6j8AAM0+SAEAAAAAAAABEQEAAEAAAACL/I6tT5WqP8O3gk0b8eo/AADMPlgBAAAAAAAAARIBAABAAAAAAykTj7DUqj+vNQZergzrPwAAxD5YAQAAAAAAAAETAQAAQAAAAH9Vl3ARFKs/n7OJbkEo6z8AgMA+ZwEAAAAAAAABFAEAAEAAAAD9gRtSclOrP4kxDX/UQ+s/AACvPmcBAAAAAAAAARUBAABAAAAARb3LfvOnqz/3ZDBOG13rPwCApz53AQAAAAAAAAEWAQAAQAAAAJf4e6t0/Ks/aQOTmslx6z8AAKM+dwEAAAAAAAABFwEAAEAAAAC7QlgjFmasP90MNWTfges/AACiPpYBAAAAAAAAARgBAABAAAAAZnP+qNAMnz/5Jjgyub7gPwAAIT4AAAAAAAAAAAEZAQAAQAAAAB7fRbmNOZ4/9bv4tFHD4D8AAFw+HwAAAAAAAAABGgEAAEAAAAAe30W5jTmeP/W7+LRRw+A/AABqPh8AAAAAAAAAARsBAABAAAAAdsHtIk0Pnj/1u/i0UcPgPwAAcz4fAAAAAAAAAAEcAQAAQAAAAHbB7SJND54/9bv4tFHD4D8AgIQ+HwAAAAAAAAABHQEAAEAAAAB2we0iTQ+eP/W7+LRRw+A/AICIPh8AAAAAAAAAAR4BAABAAAAAdsHtIk0Pnj/1u/i0UcPgPwAAij4fAAAAAAAAAAEfAQAAQAAAAHbB7SJND54/9bv4tFHD4D8AAIo+LwAAAAAAAAABIAEAAEAAAAB2we0iTQ+eP/W7+LRRw+A/AACJPi8AAAAAAAAAASEBAABAAAAAdsHtIk0Pnj/1u/i0UcPgPwAAiD4+AAAAAAAAAAEiAQAAQAAAAHbB7SJND54/9bv4tFHD4D8AAIg+PgAAAAAAAAABIwEAAEAAAAB2we0iTQ+eP/W7+LRRw+A/AACIPj4AAAAAAAAAASQBAABAAAAAdsHtIk0Pnj91cZhzBcHgPwAAiT5OAAAAAAAAAAElAQAAQAAAAHbB7SJND54/dXGYcwXB4D8AgIk+TgAAAAAAAAABJgEAAEAAAADSo5WMDOWdP3VxmHMFweA/AICRPk4AAAAAAAAAAScBAABAAAAAKoY99su6nT/1u/i0UcPgPwAAlT5OAAAAAAAAAAEoAQAAQAAAAH5o5V+LkJ0/cwZZ9p3F4D8AgKQ+XgAAAAAAAAABKQEAAEAAAAA2LTUzCjydP/FQuTfqx+A/AACrPl4AAAAAAAAAASoBAABAAAAA6vGEBonnnD/v5Xm6gszgPwCAtj5eAAAAAAAAAAErAQAAQAAAADbULHBIvZw/63o6PRvR4D8AALs+XgAAAAAAAAABLAEAAEAAAADymHxDx2icP+cP+7+z1eA/AIDCPm0AAAAAAAAAAS0BAABAAAAARnskrYY+nD/jpLtCTNrgPwAAxj5tAAAAAAAAAAEuAQAAQAAAAKZdzBZGFJw/3zl8xeTe4D8AAM4+fQAAAAAAAAABLwEAAEAAAADuP3SABeqbP9/OPEh94+A/AIDRPn0AAAAAAAAAATABAABAAAAA7j90gAXqmz/bY/3KFejgPwCA1j6MAAAAAAAAAAExAQAAQAAAAKoExFOElZs/1fi9Ta7s4D8AgNg+jAAAAAAAAAABMgEAAEAAAAD+5mu9Q2ubP9ONftBG8eA/AADhPpwAAAAAAAAAATMBAABAAAAAXskTJwNBmz/RIj9T3/XgPwAA5T6cAAAAAAAAAAE0AQAAQAAAALKru5DCFps/zbf/1Xf64D8AgOw+rAAAAAAAAAABNQEAAEAAAACyq7uQwhabP8lMwFgQ/+A/AADwPqwAAAAAAAAAATYBAABAAAAAsqu7kMIWmz/F4YDbqAPhPwCA8j67AAAAAAAAAAE3AQAAQAAAALKru5DCFps/w3ZBXkEI4T8AgPM+uwAAAAAAAAABOAEAAEAAAACyq7uQwhabP8ELAuHZDOE/AIDzPssAAAAAAAAAATkBAABAAAAAXskTJwNBmz+9oMJjchHhPwAA9D7LAAAAAAAAAAE6AQAAQAAAAF7JEycDQZs/uzWD5goW4T8AgPI+ywAAAAAAAAABOwEAAEAAAAD+5mu9Q2ubP7nKQ2mjGuE/AADyPtsAAAAAAAAAATwBAABAAAAAqgTEU4SVmz+1XwTsOx/hPwAA8j7bAAAAAAAAAAE9AQAAQAAAAO4/dIAF6ps/sfTEbtQj4T8AAPI+6gAAAAAAAAABPgEAAEAAAABGeySthj6cPzE/JbAgJuE/AADyPuoAAAAAAAAAAT8BAABAAAAANtQscEi9nD+tiYXxbCjhPwAA8j4JAQAAAAAAAAFAAQAAQAAAAH5o5V+LkJ0/LdTlMrkq4T8AAPM+GQEAAAAAAAABQQEAAEAAAAAe30W5jTmePy3U5TK5KuE/AIDzPhkBAAAAAAAAAUIBAABAAAAAApFWPxE3nz8t1OUyuSrhPwCA8z4pAQAAAAAAAAFDAQAAQAAAAE+w361qL6A/LdTlMrkq4T8AAPQ+KQEAAAAAAAABRAEAAEAAAAAZGBS8TMOgPy3U5TK5KuE/AAD0PjgBAAAAAAAAAUUBAABAAAAAu450FU9soT+tiYXxbCjhPwAA9D5IAQAAAAAAAAFGAQAAQAAAAC8UAbpxKqI/MT8lsCAm4T8AgPI+SAEAAAAAAAABRwEAAEAAAADHimETdNOiP7H0xG7UI+E/AADyPlgBAAAAAAAAAUgBAABAAAAAOxDut5aRoz8zqmQtiCHhPwAA8j5YAQAAAAAAAAFJAQAAQAAAANuGThGZOqQ/tV8E7Dsf4T8AAPI+ZwEAAAAAAAABSgEAAEAAAABJDNu1u/ikPzUVpKrvHOE/AADyPmcBAAAAAAAAAUsBAABAAAAAvZFnWt62pT+5ykNpoxrhPwAA8j53AQAAAAAAAAFMAQAAQAAAAFkIyLPgX6Y/O4DjJ1cY4T8AAPI+dwEAAAAAAAABTQEAAEAAAABRYdB2ot6mP7s1g+YKFuE/AADyPoYBAAAAAAAAAU4BAABAAAAAG8kEhYRypz896yKlvhPhPwAA8z6GAQAAAAAAAAFPAQAAQAAAAOUwOZNmBqg/vaDCY3IR4T8AgPM+lgEAAAAAAAABUAEAAEAAAACBp5nsaK+oP0FWYiImD+E/AIDzPpYBAAAAAAAAAVEBAABAAAAATw/O+kpDqT/BCwLh2QzhPwAA9D6WAQAAAAAAAAFSAQAAQAAAABl3Agkt16k/QcGhn40K4T8AAPQ+pgEAAAAAAAABUwEAAEAAAACL/I6tT5WqP8N2QV5BCOE/AAD0PqYBAAAAAAAAAVQBAABAAAAAVWTDuzEpqz9FLOEc9QXhPwAA9D61AQAAAAAAAAFVAQAAQAAAAJf4e6t0/Ks/xeGA26gD4T8AAPQ+tQEAAAAAAAABVgEAAEAAAAA3b9wEd6WsP8XhgNuoA+E/AAD0PsUBAAAAAAAAAVcBAABAAAAAewOV9Ll4rT9JlyCaXAHhPwAA9D7FAQAAAAAAAAFYAQAAQAAAAMOXTeT8S64/yUzAWBD/4D8AAPQ+1QEAAAAAAAABWQEAAEAAAADbOjIfYDSvP0sCYBfE/OA/AAD0PtUBAAAAAAAAAVoBAABAAAAAkmd1h9EDsD/Nt//Vd/rgPwAA9T70AQAAAAAAAAFbAQAAQAAAALKxUf9ybbA/zbf/1Xf64D8AgPU+9AEAAAAAAAABXAEAAEAAAADW+y13FNewP823/9V3+uA/AID1PvQBAAAAAAAAAV0BAABAAAAA+EUK77VAsT/Nt//Vd/rgPwAA9j70AQAAAAAAAAFeAQAAQAAAAEqBuhs3lbE/zbf/1Xf64D8AgPQ+AwIAAAAAAAABXwEAAEAAAACWvGpIuOmxP823/9V3+uA/AAD0PgMCAAAAAAAAAWABAABAAAAAfPCET6kzsj9LAmAXxPzgPwAA9D4TAgAAAAAAAAFhAQAAQAAAAGIkn1aafbI/SwJgF8T84D8AAPQ+EwIAAAAAAAABYgEAAEAAAABEWLldi8eyP8lMwFgQ/+A/AAD0PiMCAAAAAAAAAWMBAABAAAAALIzTZHwRsz9JlyCaXAHhPwAA9D4jAgAAAAAAAAFkAQAAQAAAAHrHg5H9ZbM/SZcgmlwB4T8AAPQ+MgIAAAAAAAABZQEAAEAAAADKAjS+frqzP8XhgNuoA+E/AAD0PjICAAAAAAAAAWYBAABAAAAAgkV6EJAZtD9FLOEc9QXhPwAA9T5CAgAAAAAAAAFnAQAAQAAAADqIwGKheLQ/w3ZBXkEI4T8AgPU+QgIAAAAAAAABaAEAAEAAAABe0pzaQuK0P8N2QV5BCOE/AID1PlICAAAAAAAAAWkBAABAAAAA7CMPeHRWtT/DdkFeQQjhPwAA9j5SAgAAAAAAAAFqAQAAQAAAAAxu6+8VwLU/QcGhn40K4T8AgPQ+UgIAAAAAAAABawEAAEAAAAAwuMdntym2P0HBoZ+NCuE/AAD0PmECAAAAAAAAAWwBAABAAAAAVAKk31iTtj9BwaGfjQrhPwAA9D5hAgAAAAAAAAFtAQAAQAAAAAxF6jFq8rY/wQsC4dkM4T8AAPQ+cQIAAAAAAAABbgEAAEAAAADEhzCEe1G3P8ELAuHZDOE/AAD0PnECAAAAAAAAAW8BAABAAAAAgMp21oywtz9BVmIiJg/hPwAA9D6AAgAAAAAAAAFwAQAAQAAAAM4FJwMOBbg/vaDCY3IR4T8AAPQ+gAIAAAAAAAABcQEAAEAAAACyOUEK/064Pz3rIqW+E+E/AAD0PpACAAAAAAAAAXIBAABAAAAAmG1bEfCYuD+7NYPmChbhPwCA8j6QAgAAAAAAAAFzAQAAQAAAAHqhdRjh4rg/ucpDaaMa4T8AAPI+oAIAAAAAAAABdAEAAEAAAABe1Y8f0iy5P7VfBOw7H+E/AADyPqACAAAAAAAAAXUBAABAAAAASgmqJsN2uT+x9MRu1CPhPwAA8j6vAgAAAAAAAAF2AQAAQAAAACw9xC20wLk/rYmF8Wwo4T8AAPM+rwIAAAAAAAABdwEAAEAAAAAQcd40pQq6P6seRnQFLeE/AIDzPr8CAAAAAAAAAXgBAABAAAAA9qT4O5ZUuj+nswb3nTHhPwCA8z6/AgAAAAAAAAF5AQAAQAAAANrYEkOHnro/o0jHeTY24T8AAPQ+zwIAAAAAAAABegEAAEAAAAC+DC1KeOi6P5/dh/zOOuE/AAD1Ps8CAAAAAAAAAXsBAABAAAAAqEBHUWkyuz+fckh/Zz/hPwCA9T7eAgAAAAAAAAF8AQAAQAAAAPJ7933qhrs/mwcJAgBE4T8AAPc+3gIAAAAAAAABfQEAAEAAAABAt6eqa9u7PxlSaUNMRuE/AID3Pu4CAAAAAAAAAX4BAABAAAAAJuvBsVwlvD8V5ynG5ErhPwCA9z7uAgAAAAAAAAF/AQAAQAAAAHQmct7debw/kzGKBzFN4T8AAPg+/QIAAAAAAAABgAEAAEAAAABYWozlzsO8PxN86kh9T+E/AAD4Pv0CAAAAAAAAAYEBAABAAAAAPo6m7L8NvT8NEavLFVThPwAA+D79AgAAAAAAAAGCAQAAQAAAACbCwPOwV70/jVsLDWJW4T8AAPo+DQMAAAAAAAABgwEAAEAAAAAK9tr6oaG9P4vwy4/6WuE/AAD7Pg0DAAAAAAAAAYQBAABAAAAA8Cn1AZPrvT+FhYwSk1/hPwCA+z4dAwAAAAAAAAGFAQAAQAAAAD5lpS4UQL4/BdDsU99h4T8AAPw+HQMAAAAAAAABhgEAAEAAAAC2kSkQdX++PwFlrdZ3ZuE/AAD8PiwDAAAAAAAAAYcBAABAAAAANr6t8dW+vj+Brw0YxGjhPwAA/D4sAwAAAAAAAAGIAQAAQAAAAETjm62m874/fUTOmlxt4T8AgPo+TAMAAAAAAAABiQEAAEAAAADEDyCPBzO/P3nZjh31ceE/AAD6PkwDAAAAAAAAAYoBAABAAAAA0jQOS9hnvz93bk+gjXbhPwAA+z5MAwAAAAAAAAGLAQAAQAAAAE5hkiw5p78/701wZHJ94T8AgPs+TAMAAAAAAAABjAEAAEAAAABchoDoCdy/P+/iMOcKguE/AAD9PlsDAAAAAAAAAY0BAABAAAAAuVU3Um0IwD/rd/Fpo4bhPwCA/T5bAwAAAAAAAAGOAQAAQAAAAPVr+cIdKMA/5wyy7DuL4T8AgPw+awMAAAAAAAABjwEAAEAAAAAzgrszzkfAP+Ohcm/Uj+E/AAD8PmsDAAAAAAAAAZABAABAAAAAcph9pH5nwD/hNjPybJThPwAA/T56AwAAAAAAAAGRAQAAQAAAAGWyCih3jMA/3cvzdAWZ4T8AgP0+egMAAAAAAAABkgEAAEAAAAChyMyYJ6zAP9lgtPedneE/AID9PooDAAAAAAAAAZMBAABAAAAAk+JZHCDRwD9ZqxQ56p/hPwAA/j6KAwAAAAAAAAGUAQAAQAAAAIb85p8Y9sA/1fV0ejai4T8AgPw+mgMAAAAAAAABlQEAAEAAAAB3FnQjERvBP9OKNf3OpuE/AAD8PpoDAAAAAAAAAZYBAABAAAAAtiw2lME6wT9R1ZU+G6nhPwAA/T6pAwAAAAAAAAGXAQAAQAAAAPZC+ARyWsE/0R/2f2er4T8AgP0+qQMAAAAAAAABmAEAAEAAAAAwWbp1InrBP01qVsGzreE/AAD/PrwDAAAAAAAAAZkBAABAAAAAu2ux04qUwT/NtLYCALDhPwCA/z68AwAAAAAAAAGaAQAAQAAAAEJ+qDHzrsE/yUl3hZi04T8AgP0+zAMAAAAAAAABmwEAAEAAAADKkJ+PW8nBP0mU18bktuE/AID8PswDAAAAAAAAAZwBAABAAAAAVKOW7cPjwT/J3jcIMbnhPwCA9z7MAwAAAAAAAAGdAQAAQAAAANy1jUss/sE/xXP4ism94T8AgPU+2wMAAAAAAAABngEAAEAAAAD8wO6DBA7CP8EIuQ1iwuE/AADdPtsDAAAAAAAAAZ8BAABAAAAAhtPl4Wwowj+9nXmQ+sbhPwAA0j4aBAAAAAAAAAGgAQAAQAAAAFniES2NPcI/uzI6E5PL4T8AAMw+GgQAAAAAAAABoQEAAEAAAADg9AiL9VfCPzl9mlTfzeE/AADKPhoEAAAAAAAAAaIBAABAAAAAHGKFCTmo7D+QkQLnDhOrPwAAbD4AAAAAAAAAAAGjAQAAQAAAADCh0gTnpuw/sOn90Eruqj8AAKI+EAAAAAAAAAABpAEAAEAAAAAcYoUJOajsP8BB+bqGyao/AICrPhAAAAAAAAAAAaUBAABAAAAACiM4Doup7D/QmfSkwqSqPwCAsj4QAAAAAAAAAAGmAQAAQAAAAPfj6hLdquw/0Jn0pMKkqj8AgLA+EAAAAAAAAAABpwEAAEAAAADkpJ0XL6zsPwDy747+f6o/AACuPhAAAAAAAAAAAagBAABAAAAA0mVQHIGt7D8QSut4OluqPwCArz4fAAAAAAAAAAGpAQAAQAAAAL8mAyHTruw/EErreDpbqj8AgLA+HwAAAAAAAAABqgEAAEAAAACq57UlJbDsPxBK63g6W6o/AIC+Pi8AAAAAAAAAAasBAABAAAAAmKhoKnex7D8QSut4OluqPwAAxT4vAAAAAAAAAAGsAQAAQAAAAHMqzjMbtOw/EErreDpbqj8AgNE+LwAAAAAAAAABrQEAAEAAAABNrDM9v7bsPxBK63g6W6o/AIDWPi8AAAAAAAAAAa4BAABAAAAAKC6ZRmO57D8QSut4OluqPwAA2j4+AAAAAAAAAAGvAQAAQAAAAPBwsVRZvew/EErreDpbqj8AgNs+PgAAAAAAAAABsAEAAEAAAACkdHxnocLsPxBK63g6W6o/AADdPj4AAAAAAAAAAbEBAABAAAAAWXhHeunH7D8QSut4OluqPwCA3T5OAAAAAAAAAAGyAQAAQAAAAP08xZGDzuw/APLvjv5/qj8AAOA+XgAAAAAAAAABswEAAEAAAACLwvWtb9bsPwDy747+f6o/AADhPl4AAAAAAAAAAbQBAABAAAAACAnZzq3f7D8A8u+O/n+qPwAA5j5tAAAAAAAAAAG1AQAAQAAAAHAQb/Q96uw/0Jn0pMKkqj8AAOg+fQAAAAAAAAABtgEAAEAAAADJ2LceIPbsP9CZ9KTCpKo/AIDqPo0AAAAAAAAAAbcBAABAAAAADWKzTVQD7T/QmfSkwqSqPwCA6z6NAAAAAAAAAAG4AQAAQAAAAFHrrnyIEO0/0Jn0pMKkqj8AAO4+jQAAAAAAAAABuQEAAEAAAACDNV2wDh/tP9CZ9KTCpKo/AADvPpwAAAAAAAAAAboBAABAAAAAjwFx7Tgw7T/QmfSkwqSqPwCA7z6cAAAAAAAAAAG7AQAAQAAAAIiONy+1Qu0/0Jn0pMKkqj8AAPA+rAAAAAAAAAABvAEAAEAAAABw3LB1g1btP9CZ9KTCpKo/AADxPqwAAAAAAAAAAb0BAABAAAAAQ+vcwKNr7T/QmfSkwqSqPwCA8T67AAAAAAAAAAG+AQAAQAAAAAS7uxAWgu0/0Jn0pMKkqj8AgO8+uwAAAAAAAAABvwEAAEAAAADXyedbNpftP8BB+bqGyao/AIDuPssAAAAAAAAAAcABAABAAAAAmZnGq6it7T+w6f3QSu6qPwAA7T7LAAAAAAAAAAHBAQAAQAAAAGyo8vbIwu0/sOn90Eruqj8AAOw+2wAAAAAAAAABwgEAAEAAAABS9ms9l9btP7Dp/dBK7qo/AIDpPtsAAAAAAAAAAcMBAABAAAAAJgWYiLfr7T+w6f3QSu6qPwCA6D7bAAAAAAAAAAHEAQAAQAAAAB+SXsoz/u0/wEH5uobJqj8AgOQ++gAAAAAAAAABxQEAAEAAAAAF4NcQAhLuP8BB+bqGyao/AADjPvoAAAAAAAAAAcYBAABAAAAAtXBpZcYp7j/AQfm6hsmqPwCA5T76AAAAAAAAAAHHAQAAQAAAAIl/lbDmPu4/wEH5uobJqj8AgOY+CgEAAAAAAAAByAEAAEAAAABvzQ73tFLuP9CZ9KTCpKo/AIDnPgoBAAAAAAAAAckBAABAAAAAaVrVODFl7j/QmfSkwqSqPwAA6D4pAQAAAAAAAAHKAQAAQAAAAJukg2y3c+4/0Jn0pMKkqj8AgOU+KQEAAAAAAAABywEAAEAAAADL7jGgPYLuP9CZ9KTCpKo/AIDkPikBAAAAAAAAAcwBAABAAAAAI7d6yh+O7j/QmfSkwqSqPwAA5j4pAQAAAAAAAAHNAQAAQAAAAI2+EPCvmO4/0Jn0pMKkqj8AAOc+OAEAAAAAAAABzgEAAEAAAAAJBfQQ7qHuP9CZ9KTCpKo/AIDnPjgBAAAAAAAAAc8BAABAAAAArclxKIio7j/QmfSkwqSqPwAA6D5IAQAAAAAAAAHQAQAAQAAAAHMMijZ+rO4/0Jn0pMKkqj8AAOg+SAEAAAAAAAAB0QEAAEAAAAA7T6JEdLDuP9CZ9KTCpKo/AADoPlgBAAAAAAAAAdIBAABAAAAAFdEHThiz7j/QmfSkwqSqPwAA6T5YAQAAAAAAAAHTAQAAQAAAAO9SbVe8te4/0Jn0pMKkqj8AgOk+WAEAAAAAAAAB1AEAAEAAAADvUm1XvLXuP9CZ9KTCpKo/AADrPmcBAAAAAAAAAdUBAABAAAAAAZK6Umq07j/QmfSkwqSqPwCA6z5nAQAAAAAAAAHWAQAAQAAAACcQVUnGse4/0Jn0pMKkqj8AAO4+bAEAAAAAAAAB1wEAAEAAAABhzTw70K3uP9CZ9KTCpKo/AADvPmwBAAAAAAAAAdgBAABAAAAArclxKIio7j/QmfSkwqSqPwCA8D5sAQAAAAAAAAHZAQAAQAAAAPXFphVAo+4/0Jn0pMKkqj8AgPE+iwEAAAAAAAAB2gEAAEAAAABnQHb5U5vuP8BB+bqGyao/AIDxPosBAAAAAAAAAdsBAABAAAAA17pF3WeT7j/AQfm6hsmqPwAA8j6LAQAAAAAAAAHcAQAAQAAAAFt0Yrwpiu4/sOn90Eruqj8AAPQ+iwEAAAAAAAAB3QEAAEAAAADxbMyWmX/uP7Dp/dBK7qo/AAD1PpsBAAAAAAAAAd4BAABAAAAAm6SDbLdz7j+w6f3QSu6qPwCA9T6bAQAAAAAAAAHfAQAAQAAAAEHcOkLVZ+4/kJEC5w4Tqz8AAPY+qgEAAAAAAAAB4AEAAEAAAAD9Uj8ToVruP3A5B/3SN6s/AAD4PqoBAAAAAAAAAeEBAABAAAAAuclD5GxN7j9wOQf90jerPwAA+T66AQAAAAAAAAHiAQAAQAAAAHVASLU4QO4/UOELE5dcqz8AgPo+ugEAAAAAAAAB4wEAAEAAAAAxt0yGBDPuP0CJEClbgas/AID7PsoBAAAAAAAAAeQBAABAAAAAAW2eUn4k7j8wMRU/H6arPwAA/j7KAQAAAAAAAAHlAQAAQAAAALvjoiNKF+4/ANkZVePKqz8AAP8+2QEAAAAAAAAB5gEAAEAAAAB3Wqf0FQruP+CAHmun76s/AID/PtkBAAAAAAAAAecBAABAAAAARhD5wI/77T/ggB5rp++rPwAAAD/5AQAAAAAAAAHoAQAAQAAAABTGSo0J7e0/4IAea6fvqz8AAAA/+QEAAAAAAAAB6QEAAEAAAAD0uulUMd3tP+CAHmun76s/AAAAP/kBAAAAAAAAAeoBAABAAAAA1a+IHFnN7T/ggB5rp++rPwAAAD/5AQAAAAAAAAHrAQAAQAAAALekJ+SAve0/4IAea6fvqz8AAAA/CAIAAAAAAAAB7AEAAEAAAAC+F2GiBKvtP+CAHmun76s/AAAAPwgCAAAAAAAAAe0BAABAAAAAngwAaiyb7T/ggB5rp++rPwAAAD8YAgAAAAAAAAHuAQAAQAAAAIABnzFUi+0/4IAea6fvqz8AgAE/GAIAAAAAAAAB7wEAAEAAAABOt/D9zXztP+CAHmun76s/AEACPycCAAAAAAAAAfABAABAAAAAHG1Cykdu7T/ggB5rp++rPwBAAj8nAgAAAAAAAAHxAQAAQAAAANjjRpsTYe0/4IAea6fvqz8AAAI/NwIAAAAAAAAB8gEAAEAAAACVWkts31PtPwDZGVXjyqs/AIACPzcCAAAAAAAAAfMBAABAAAAAPpICQv1H7T8A2RlV48qrPwDAAj9HAgAAAAAAAAH0AQAAQAAAAObJuRcbPO0/MDEVPx+mqz8AwAI/RwIAAAAAAAAB9QEAAEAAAACiQL7o5i7tP0CJEClbgas/AAADP1YCAAAAAAAAAfYBAABAAAAAS3h1vgQj7T9Q4QsTl1yrPwBAAj9WAgAAAAAAAAH3AQAAQAAAAAjveY/QFe0/cDkH/dI3qz8AAAI/VgIAAAAAAAAB+AEAAEAAAADCZX5gnAjtP5CRAucOE6s/AIACP2YCAAAAAAAAAfkBAABAAAAAftyCMWj77D+QkQLnDhOrPwDAAj9mAgAAAAAAAAH6AQAAQAAAADlThwI07uw/sOn90Eruqj8AwAI/dgIAAAAAAAAB+wEAAEAAAAD2yYvT/+DsP8BB+bqGyao/AAADP3YCAAAAAAAAAfwBAABAAAAAskCQpMvT7D/QmfSkwqSqPwAABD+FAgAAAAAAAAH9AQAAQAAAAH/24XBFxew/APLvjv5/qj8AgAQ/hQIAAAAAAAAB/gEAAEAAAAA6beZBEbjsPxBK63g6W6o/AAAGP5UCAAAAAAAAAf8BAABAAAAA9+PqEt2q7D8gouZidjaqPwCABj+VAgAAAAAAAAEAAgAAQAAAAKAbouj6nuw/QPrhTLIRqj8AwAY/pAIAAAAAAAABAQIAAEAAAABJU1m+GJPsP2BS3Tbu7Kk/AAAHP6QCAAAAAAAAAQICAABAAAAA8IoQlDaH7D+QAtQKZqOpPwCACD+0AgAAAAAAAAEDAgAAQAAAAIeDem6mfOw/8ArGyBk1qT8AQAk/tAIAAAAAAAABBAIAAEAAAAAefORIFnLsPxC7vJyR66g/AEAKP8QCAAAAAAAAAQUCAABAAAAAxrObHjRm7D9ww65aRX2oPwDACj/EAgAAAAAAAAEGAgAAQAAAAFysBfmjW+w/kHOlLr0zqD8AgAs/0wIAAAAAAAABBwIAAEAAAAAG5LzOwU/sP9B7l+xwxac/AMALP9MCAAAAAAAAAQgCAABAAAAArxt0pN9D7D8QLI7A6HunPwCADD/jAgAAAAAAAAEJAgAAQAAAAGqSeHWrNuw/gIx7aNjopj8AwAw/4wIAAAAAAAABCgIAAEAAAAAmCX1GdynsP6A8cjxQn6Y/AMAMP/MCAAAAAAAAAQsCAABAAAAA4n+BF0Mc7D8ARWT6AzGmPwAADT/zAgAAAAAAAAEMAgAAQAAAAJ32hegOD+w/MPVaznvnpT8AAA0/AgMAAAAAAAABDQIAAEAAAABabYq52gHsP3ClUaLznaU/AAANPwIDAAAAAAAAAQ4CAABAAAAAFeSOiqb06z+QVUh2a1SlPwBADD8CAwAAAAAAAAEPAgAAQAAAANBak1ty5+s/0AU/SuMKpT8AAAw/EgMAAAAAAAABEAIAAEAAAAB4kkoxkNvrP+BdOjQf5qQ/AAAMPxIDAAAAAAAAARECAABAAAAADou0CwDR6z8AtjUeW8GkPwAADD8hAwAAAAAAAAESAgAAQAAAAKaDHuZvxus/ALY1HlvBpD8AAAw/IQMAAAAAAAABEwIAAEAAAAAoPTvFMb3rPwC2NR5bwaQ/AAAMPzEDAAAAAAAAARQCAABAAAAAq/ZXpPOz6z8AtjUeW8GkPwAADD8xAwAAAAAAAAEVAgAAQAAAAAky2oxZres/IA4xCJecpD8AAAw/UAMAAAAAAAABFgIAAEAAAACgKkRnyaLrPyAOMQiXnKQ/AAAMP1ADAAAAAAAAARcCAABAAAAAIuRgRouZ6z8AtjUeW8GkPwAADD9QAwAAAAAAAAEYAgAAQAAAAJReMCqfkes/ALY1HlvBpD8AAAw/YAMAAAAAAAABGQIAAEAAAAAYGE0JYYjrPwC2NR5bwaQ/AMAKP2ADAAAAAAAAARoCAABAAAAAiJIc7XSA6z8AtjUeW8GkPwBACj9wAwAAAAAAAAEbAgAAQAAAAPgM7NCIeOs/4F06NB/mpD8AAAo/cAMAAAAAAAABHAIAAEAAAABVSG657nHrP+BdOjQf5qQ/AAAKP40DAAAAAAAAAR0CAABAAAAAx8I9nQJq6z/QBT9K4wqlPwAACj+NAwAAAAAAAAEeAgAAQAAAABG/coq6ZOs/0AU/SuMKpT8AAAo/nQMAAAAAAAABHwIAAEAAAABcu6d3cl/rP9AFP0rjCqU/AMAIP50DAAAAAAAAASACAABAAAAAp7fcZCpa6z/ArUNgpy+lPwBACD+sAwAAAAAAAAEhAgAAQAAAAOJ0xFY0Vus/kFVIdmtUpT8AgAg/rAMAAAAAAAABIgIAAEAAAAD0sxFS4lTrP5BVSHZrVKU/AMAIP6wDAAAAAAAAASMCAABAAAAABvNeTZBT6z/ArUNgpy+lPwDABj+8AwAAAAAAAAEkAgAAQAAAABkyrEg+Uus/wK1DYKcvpT8AwAU/vAMAAAAAAAABJQIAAEAAAAAZMqxIPlLrP8CtQ2CnL6U/AAAFP8wDAAAAAAAAASYCAABAAAAA9LMRUuJU6z/ArUNgpy+lPwAABT/MAwAAAAAAAAEnAgAAQAAAALv2KWDYWOs/0AU/SuMKpT8AwAM/2wMAAAAAAAABKAIAAEAAAABcu6d3cl/rP+BdOjQf5qQ/AEADP9sDAAAAAAAAASkCAABAAAAA/n8ljwxm6z8gDjEIl5ykPwAAAz/rAwAAAAAAAAEqAgAAQAAAAFVIbrnuces/QGYs8tJ3pD8AAAM/+wMAAAAAAAABKwIAAEAAAADATwTffnzrP5BuHrCGCaQ/AEACP/sDAAAAAAAAASwCAABAAAAABdn/DbOJ6z/QdhBuOpujPwAAAj/7AwAAAAAAAAEtAgAAQAAAADYjrkE5mOs/MH8CLO4soz8AgAI/CgQAAAAAAAABLgIAAEAAAABULg96EajrP5A3670ZdaI/AMACPwoEAAAAAAAAAS8CAABAAAAATbvVu4266z8g8NNPRb2hPwDAAj8aBAAAAAAAAAEwAgAAQAAAACDKAQeuz+s/wAC4y6zgoD8AAAM/GgQAAAAAAAABMQIAAEAAAADimeBWIObrPwDTLmOgvp8/AEACPykEAAAAAAAAATICAABAAAAAo2m/ppL86z9ApO0u57udPwAAAj85BAAAAAAAAAEzAgAAQAAAAGQ5nvYEE+w/4CWjzqVvmz8AAAI/SQQAAAAAAAABNAIAAEAAAAA4SMpBJSjsP4CnWG5kI5k/AAACP0kEAAAAAAAAATUCAABAAAAAIJZDiPM77D8gKQ4OI9eWPwBAAT9JBAAAAAAAAAE2AgAAQAAAAAbkvM7BT+w/AFu6gVlBlD8AAAE/SQQAAAAAAAABNwIAAEAAAADsMTYVkGPsP+CMZvWPq5E/AID/PmgEAAAAAAAAATgCAABAAAAA1H+vW1537D8AHTgqnb6OPwCA/j5oBAAAAAAAAAE5AgAAQAAAAMwMdp3aiew/QCCjaRomij8AAP0+aAQAAAAAAAABOgIAAEAAAADX2InaBJvsP8BiM1m4s4Y/AAD8PmgEAAAAAAAAATsCAABAAAAA9+PqEt2q7D+ARNagZtSDPwAA/j54BAAAAAAAAAE8AgAAQAAAADpt5kERuOw/wCZ56BT1gD8AAP8+eAQAAAAAAAABPQIAAEAAAACSNS9s88PsP4BQXRCnUX0/AID+PocEAAAAAAAAAT4CAABAAAAAD3wSjTHN7D+AU8hPJLl4PwAA/j6HBAAAAAAAAAE/AgAAQAAAALJAkKTL0+w/gJVYP8JGdT8AAP0+hwQAAAAAAAABQAIAAEAAAABmRFu3E9nsPwAYDt+A+nI/AAD8PpcEAAAAAAAAAUECAABAAAAALYdzxQnd7D8AmcN+P65wPwAA+z6XBAAAAAAAAAFCAgAAQAAAAC2Hc8UJ3ew/ALQ8nT0Qbz8AAPc+pgQAAAAAAAABQwIAAEAAAABUBQ68ZdrsPwA28jz8w2w/AAD1PqYEAAAAAAAAAUQCAABAAAAAnwFDqR3V7D8ANvI8/MNsPwAA8j62BAAAAAAAAAFFAgAAQAAAAA98Eo0xzew/ALQ8nT0Qbz8AgPA+tgQAAAAAAAABRgIAAEAAAACSNS9s88PsP4DY6C5g1HE/AADuPsYEAAAAAAAAAUcCAABAAAAAOm3mQRG47D+AlVg/wkZ1PwCA7D7VBAAAAAAAAAFIAgAAQAAAAPfj6hLdquw/gNISsGUFez8AAOw+1QQAAAAAAAABSQIAAEAAAACyWu/jqJ3sP8AmeegU9YA/AADsPuUEAAAAAAAAAUoCAABAAAAAk0+Oq9CN7D8AhPtQh/qEPwCA6T7lBAAAAAAAAAFLAgAAQAAAAGIF4HdKf+w/gICQEQqTiT8AgOg+9QQAAAAAAAABTAIAAEAAAABWOcw6IG7sP0C8SoKtUY8/AADpPvUEAAAAAAAAAU0CAABAAAAAXKwF+aNb7D8gzIulsNGSPwCA6T4EBQAAAAAAAAFOAgAAQAAAAHZejLLVR+w/4DnyiYr6lT8AgOg+BAUAAAAAAAABTwIAAEAAAAC1jq1iYzHsP4CnWG5kI5k/AADoPiMFAAAAAAAAAVACAABAAAAA4n+BF0Mc7D/gdaz6LbmbPwCA5T4jBQAAAAAAAAFRAgAAQAAAAPsxCNF0COw/wJMJs3+Ynj8AgOQ+MwUAAAAAAAABUgIAAEAAAAA6YimBAvLrP9BYs7Xou6A/AADkPjMFAAAAAAAAAVMCAABAAAAALpYVRNjg6z/gP917zQaiPwAA5D5DBQAAAAAAAAFUAgAAQAAAACDKAQeuz+s/ECcHQrJRoz8AAOc+QwUAAAAAAAABVQIAAEAAAAAEv6DO1b/rP0BmLPLSd6Q/AIDoPkMFAAAAAAAAAVYCAABAAAAA0nTymk+x6z+QVUh2a1SlPwAA7j5SBQAAAAAAAAFXAgAAQAAAAGdtXHW/pus/AEVk+gMxpj8AAPA+UgUAAAAAAAABWAIAAEAAAADY5ytZ057rP4CMe2jY6KY/AIDzPmIFAAAAAAAAAVkCAABAAAAAIuRgRouZ6z/w05LWrKCnPwAA9j5iBQAAAAAAAAFaAgAAQAAAAG7glTNDlOs/gBuqRIFYqD8AAPc+YgUAAAAAAAABWwIAAEAAAACUXjAqn5HrPxC7vJyR66g/AID3PnIFAAAAAAAAAVwCAABAAAAAlF4wKp+R6z+gWs/0oX6pPwAA+D5yBQAAAAAAAAFdAgAAQAAAAJReMCqfkes/QPrhTLIRqj8AAPk+cgUAAAAAAAABXgIAAEAAAABu4JUzQ5TrP8BB+bqGyao/AID5PoEFAAAAAAAAAV8CAABAAAAANiOuQTmY6z9AiRApW4GrPwCA+T6BBQAAAAAAAAFgAgAAQAAAAOomeVSBnes/gCAxw7eCrD8AAPo+kQUAAAAAAAABYQIAAEAAAACgKkRnyaLrP8BfVnPYqK0/AAD6PpEFAAAAAAAAAWICAABAAAAAMLB0g7Wq6z/A7oRPgRivPwAA+j6gBQAAAAAAAAFjAgAAQAAAAKv2V6Tzs+s/wGbeK9losD8AAPo+sAUAAAAAAAABZAIAAEAAAAAEv6DO1b/rPxiq/LrTV7E/AAD6PrAFAAAAAAAAAWUCAABAAAAANAlPAlzO6z9w7RpKzkayPwAA+j7ABQAAAAAAAAFmAgAAQAAAAFIUsDo03us/0Nw2zmYjsz8AAPo+wAUAAAAAAAABZwIAAEAAAABf4MN3Xu/rPzjMUlL//7M/AAD6Ps8FAAAAAAAAAWgCAABAAAAAWm2KudoB7D+gu27Wl9y0PwAA+j7PBQAAAAAAAAFpAgAAQAAAAFL6UPtWFOw/AKuKWjC5tT8AAPs+3wUAAAAAAAABagIAAEAAAABexmQ4gSXsP2hGpNNmg7Y/AID7Pt8FAAAAAAAAAWsCAABAAAAAftHFcFk17D/ojbtBOzu3PwAAAD/vBQAAAAAAAAFsAgAAQAAAAK8bdKTfQ+w/kC3OmUvOtz8AAAE/7wUAAAAAAAABbQIAAEAAAADfZSLYZVLsPyDN4PFbYbg/AMABP/4FAAAAAAAAAW4CAABAAAAAErDQC+xg7D/AGPE+CuK4PwAAAj/+BQAAAAAAAAFvAgAAQAAAAFY5zDogbuw/aGQBjLhiuT8AwAA/DgYAAAAAAAABcAIAAEAAAACsARVlAnrsPyBcD84E0bk/AEAAPw4GAAAAAAAAAXECAABAAAAAFwmripKE7D/QUx0QUT+6PwAA/j4dBgAAAAAAAAFyAgAAQAAAAJNPjqvQjew/gEsrUp2tuj8AgPw+HQYAAAAAAAABcwIAAEAAAAAQlnHMDpfsPzBDOZTpG7s/AIDtPh0GAAAAAAAAAXQCAABAAAAAslrv46id7D/gOkfWNYq7PwAA5z4tBgAAAAAAAAF1AgAAQAAAAHqdB/Keoew/eNpZLkYdvD8AgKY+LQYAAAAAAAABdgIAAEAAAAB6nQfynqHsP/ghcZwa1bw/AACKPmwGAAAAAAAAAXcCAABAAAAAoBui6Pqe7D9ovYoVUZ+9PwAAcD5sBgAAAAAAAAF4AgAAQAAAANfYidoEm+w/2Fikjodpvj8AAGQ+bAYAAAAAAAABeQIAAEAAAACZR4viPE2lPwGpN5nJmeo/AACmPQAAAAAAAAAAAXoCAABAAAAAmUeL4jxNpT+B85faFZzqPwAA4j0PAAAAAAAAAAF7AgAAQAAAAMM4X5ccOKU/gfOX2hWc6j8AAPA9DwAAAAAAAAABfAIAAEAAAACZR4viPE2lP4Hzl9oVnOo/AAD6PQ8AAAAAAAAAAX0CAABAAAAAmUeL4jxNpT+B85faFZzqPwAAAD4PAAAAAAAAAAF+AgAAQAAAAJlHi+I8TaU/gfOX2hWc6j8AAAA+DwAAAAAAAAABfwIAAEAAAACZR4viPE2lP4Hzl9oVnOo/AAAAPg8AAAAAAAAAAYACAABAAAAAmUeL4jxNpT+B85faFZzqPwAAAD4fAAAAAAAAAAGBAgAAQAAAAJlHi+I8TaU/gfOX2hWc6j8AABM+HwAAAAAAAAABggIAAEAAAACZR4viPE2lP4Hzl9oVnOo/AAAcPh8AAAAAAAAAAYMCAABAAAAAwzhflxw4pT+B85faFZzqPwAAPj4fAAAAAAAAAAGEAgAAQAAAAPMpM0z8IqU/gfOX2hWc6j8AAE0+LwAAAAAAAAABhQIAAEAAAAAdGwcB3A2lP4Hzl9oVnOo/AABiPi8AAAAAAAAAAYYCAABAAAAASQzbtbv4pD//PfgbYp7qPwAAaz4vAAAAAAAAAAGHAgAAQAAAAEkM27W7+KQ/e4hYXa6g6j8AAH4+LwAAAAAAAAABiAIAAEAAAADP31bUWrmkP3kdGeBGpeo/AACDPj4AAAAAAAAAAYkCAABAAAAAJcL+PRqPpD93stli36nqPwAAjz4+AAAAAAAAAAGKAgAAQAAAAK2Vely5T6Q/c0ea5Xeu6j8AAJQ+XgAAAAAAAAABiwIAAEAAAAAzafZ6WBCkP+8mu6lcteo/AACaPl4AAAAAAAAAAYwCAABAAAAAtzxymffQoz/nUDyvjb7qPwCAnD5eAAAAAAAAAAGNAgAAQAAAAA0fGgO3pqM/XcUd9grK6j8AgJ8+bQAAAAAAAAABjgIAAEAAAAA7EO63lpGjP1WEX37U1+o/AAChPn0AAAAAAAAAAY8CAABAAAAA6dQ9ixU9oz9J2GGJNurqPwCAoj59AAAAAAAAAAGQAgAAQAAAAHGouam0/aI/u+EDU0z66j8AgKM+jAAAAAAAAAABkQIAAEAAAAD1ezXIU76iP681Bl6uDOs/AACnPowAAAAAAAAAAZICAABAAAAAd0+x5vJ+oj+hHsnrqCPrPwCAqD6cAAAAAAAAAAGTAgAAQAAAAP8iLQWSP6I/jZxM/Ds/6z8AgKk+rAAAAAAAAAABlAIAAEAAAACD9qgjMQCiP3evkI9nX+s/AACqPqwAAAAAAAAAAZUCAABAAAAAMbv49q+roT9dV5WlK4TrPwAArD67AAAAAAAAAAGWAgAAQAAAAOd/SMouV6E/v0n6/Dur6z8AAK0+uwAAAAAAAAABlwIAAEAAAACXRJidrQKhPyc8X1RM0us/AICtPrsAAAAAAAAAAZgCAABAAAAAGRgUvEzDoD+JLsSrXPnrPwAArj7bAAAAAAAAAAGZAgAAQAAAACW/C/mKRKA/7yApA20g7D8AAK8+2wAAAAAAAAABmgIAAEAAAAAC6l4C07WfP89d7pvJSew/AICvPtsAAAAAAAAAAZsCAABAAAAAulWmEpDinj8x5RN2cnXsPwAAsT7bAAAAAAAAAAGcAgAAQAAAAB7fRbmNOZ4/D0xaFACo7D8AgLE+6gAAAAAAAAABnQIAAEAAAAB+aOVfi5CdP2f9APTZ3Ow/AICxPuoAAAAAAAAAAZ4CAABAAAAAjg/dnMkRnT9FZEeSZw/tPwAAsj76AAAAAAAAAAGfAgAAQAAAAI621NkHk5w/pYAt76g/7T8AALM++gAAAAAAAAABoAIAAEAAAACmXcwWRhScPwGdE0zqb+0/AICzPgkBAAAAAAAAAaECAABAAAAA7j90gAXqmz/fbpln353tPwCAsz4JAQAAAAAAAAGiAgAAQAAAAKoExFOElZs/Qfa+QYjJ7T8AALQ+GQEAAAAAAAABowIAAEAAAABeyRMnA0GbP6V95Bsx9e0/AAC0PhkBAAAAAAAAAaQCAABAAAAAXskTJwNBmz+BT2o3JiPuPwAAtD4pAQAAAAAAAAGlAgAAQAAAAF7JEycDQZs/Y4wv0IJM7j8AALQ+KQEAAAAAAAABpgIAAEAAAACyq7uQwhabP0Vetet3eu4/AAC0PjgBAAAAAAAAAacCAABAAAAAsqu7kMIWmz+rUBpDiKHuPwAAtD44AQAAAAAAAAGoAgAAQAAAALKru5DCFps/kWNe1rPB7j8AALQ+SAEAAAAAAAABqQIAAEAAAACyq7uQwhabP/0rQiiT3+4/AAC0PkgBAAAAAAAAAaoCAABAAAAAXskTJwNBmz/tFAW2jfbuPwAAtD5YAQAAAAAAAAGrAgAAQAAAAF7JEycDQZs/XbNnAjwL7z8AALU+WAEAAAAAAAABrAIAAEAAAABeyRMnA0GbP9W8CcxRG+8/AIC1PmcBAAAAAAAAAa0CAABAAAAA/uZrvUNrmz9NMesSzybvPwAAtz5nAQAAAAAAAAGuAgAAQAAAAKoExFOElZs/xxAM17Mt7z8AgLc+dwEAAAAAAAABrwIAAEAAAADuP3SABeqbP0HwLJuYNO8/AAC5PncBAAAAAAAAAbACAABAAAAA7j90gAXqmz+/Oo3c5DbvPwCAuT6GAQAAAAAAAAGxAgAAQAAAAO4/dIAF6ps/vzqN3OQ27z8AAL4+hgEAAAAAAAABsgIAAEAAAACmXcwWRhScP0HwLJuYNO8/AADAPoYBAAAAAAAAAbMCAABAAAAARnskrYY+nD/HEAzXsy3vPwAAxj6GAQAAAAAAAAG0AgAAQAAAAI621NkHk5w/0VHKTuof7z8AAMg+lgEAAAAAAAABtQIAAEAAAAA21CxwSL2cP939x0OIDe8/AIDKPpYBAAAAAAAAAbYCAABAAAAAjg/dnMkRnT9ryqR0QfTuPwCAyz6mAQAAAAAAAAG3AgAAQAAAAH5o5V+LkJ0/hbdg4RXU7j8AAM4+tQEAAAAAAAABuAIAAEAAAAAqhj32y7qdPx1avAyese4/AADPPrUBAAAAAAAAAbkCAABAAAAAHt9FuY05nj83srf22YzuPwCAzj7VAQAAAAAAAAG6AgAAQAAAABo4TnxPuJ4/1SqSHDFh7j8AAM4+1QEAAAAAAAABuwIAAEAAAABmc/6o0AyfP3cOrL/vMO4/AADPPtUBAAAAAAAAAbwCAABAAAAAWswGbJKLnz8jyERdffftPwCAzz7VAQAAAAAAAAG9AgAAQAAAAKeShxcqBaA/STd9ub677T8AgM8+5AEAAAAAAAABvgIAAEAAAAD1zTdEq1mgP3kR9ZJne+0/AADQPuQBAAAAAAAAAb8CAABAAAAAGRgUvEzDoD+lgC3vqD/tPwAA0T70AQAAAAAAAAHAAgAAQAAAAD1i8DPuLKE/y+9lS+oD7T8AgNE+9AEAAAAAAAABwQIAAEAAAABhrMyrj5ahP3Wp/uh3yuw/AIDRPgMCAAAAAAAAAcICAABAAAAALxQBunEqoj+hGDdFuY7sPwAA0j4DAgAAAAAAAAHDAgAAQAAAAE1e3TETlKI/ST0PYK5Q7D8AgM8+FwIAAAAAAAABxAIAAEAAAABHt+X01BKjP/dh53qjEuw/AIDOPhcCAAAAAAAAAcUCAABAAAAAOxDut5aRoz8dZuBZfdvrPwAAzT4nAgAAAAAAAAHGAgAAQAAAAIlLnuQX5qM/v0n6/Dur6z8AAMw+JwIAAAAAAAABxwIAAEAAAACtlXpcuU+kP13C1CKTf+s/AADLPjYCAAAAAAAAAcgCAABAAAAAz99W1Fq5pD/7z2/LgljrPwAAyj42AgAAAAAAAAHJAgAAQAAAAB0bBwHcDaU/Eb0rOFc46z8AgMc+NgIAAAAAAAABygIAAEAAAACZR4viPE2lP6WJCGkQH+s/AIDGPkYCAAAAAAAAAcsCAABAAAAAF3QPxJ2MpT8x66UcYgrrPwCAwj5GAgAAAAAAAAHMAgAAQAAAAI2gk6X+y6U/u+EDU0z66j8AAME+VgIAAAAAAAABzQIAAEAAAAA1vus7P/alP0NtIgzP7uo/AAC+PlYCAAAAAAAAAc4CAABAAAAAC80Xh18Lpj/JjQFI6ufqPwCAvD5WAgAAAAAAAAHPAgAAQAAAAAvNF4dfC6Y/yY0BSOrn6j8AAL0+ZQIAAAAAAAAB0AIAAEAAAAALzReHXwumP8O3gk0b8eo/AIC9PmUCAAAAAAAAAdECAABAAAAANb7rOz/2pT87LGSUmPzqPwCAvT51AgAAAAAAAAHSAgAAQAAAAL2RZ1retqU/rzUGXq4M6z8AAL4+dQIAAAAAAAAB0wIAAEAAAABBZeN4fXelPx1pKS31Jes/AADBPoQCAAAAAAAAAdQCAABAAAAA8ykzTPwipT+Hxs0BbUjrPwCAwj6UAgAAAAAAAAHVAgAAQAAAAM/fVtRauaQ/aQOTmslx6z8AgMQ+lAIAAAAAAAAB1gIAAEAAAADbhk4RmTqkP0fVGLa+n+s/AIDFPqQCAAAAAAAAAdcCAABAAAAADR8aA7emoz8nPF9UTNLrPwCAwz6kAgAAAAAAAAHYAgAAQAAAAEe35fTUEqM//zdmdXIJ7D8AgMI+swIAAAAAAAAB2QIAAEAAAACjQIWb0mmiP9PILRkxRew/AIDFPrMCAAAAAAAAAdoCAABAAAAAMbv49q+roT+lg3bCIIrsPwCAxj7DAgAAAAAAAAHbAgAAQAAAAMM1bFKN7aA/8YgfrVzR7D8AgMk+wwIAAAAAAAAB3AIAAEAAAAAlvwv5ikSgP8FDaFZMFu0/AADLPtMCAAAAAAAAAd0CAABAAAAAApFWPxE3nz+TafB8o1btPwAA0T7TAgAAAAAAAAHeAgAAQAAAAHbB7SJND54/49nY5EaZ7T8AANQ+4gIAAAAAAAAB3wIAAEAAAACOD92cyRGdPzVKwUzq2+0/AIDWPuICAAAAAAAAAeACAABAAAAApl3MFkYUnD+Fuqm0jR7uPwCA1z7yAgAAAAAAAAHhAgAAQAAAAF7JEycDQZs/1SqSHDFh7j8AgNc+8gIAAAAAAAAB4gIAAEAAAAAWNVs3wG2aP68mmT1XmO4/AADYPgEDAAAAAAAAAeMCAABAAAAAer763b3EmT8J2D8dMc3uPwAA2T4BAwAAAAAAAAHkAgAAQAAAAHpl8hr8RZk/Z/QlenL97j8AgNk+AQMAAAAAAAAB5QIAAEAAAADaR5qEuxuZP00x6xLPJu8/AADbPhEDAAAAAAAAAeYCAABAAAAAMtE5K7lymD8z2e8ok0vvPwCA2z4RAwAAAAAAAAHnAgAAQAAAAOaVif43Hpg/naHTenJp7z8AgNo+IQMAAAAAAAAB6AIAAEAAAAD2PIE7dp+XPwnV9km5gu8/AADaPiEDAAAAAAAAAekCAABAAAAAngHRDvVKlz/9KPlUG5XvPwAA0j4wAwAAAAAAAAHqAgAAQAAAAALkeHi0IJc/73z7X32n7z8AgM4+MAMAAAAAAAAB6wIAAEAAAAAC5Hh4tCCXP2fx3Kb6su8/AICePkADAAAAAAAAAewCAABAAAAAngHRDvVKlz9lhp0pk7fvPwCAiD5AAwAAAAAAAAHtAgAAQAAAAPY8gTt2n5c/ZYadKZO37z8AAHg+QAMAAAAAAAAB7gIAAEAAAABKeDFo9/OXP2fx3Kb6su8/AABwPkADAAAAAAAAAe8CAABAAAAABi91raHYkT9llQpK6ivsPwAASD4AAAAAAAAAAAHwAgAAQAAAAHpfDJHdsJA/4XQrDs8y7D8AAIk+EAAAAAAAAAAB8QIAAEAAAAB6BgTOGzKQP1+/i08bNew/AACRPhAAAAAAAAAAAfICAABAAAAAJFv3FbRmjz9fv4tPGzXsPwAAlz4QAAAAAAAAAAHzAgAAQAAAAMwfR+kyEo8/3QnskGc37D8AgKM+EAAAAAAAAAAB9AIAAEAAAADMH0fpMhKPP11UTNKzOew/AACoPhAAAAAAAAAAAfUCAABAAAAAJKnmjzBpjj/ZnqwTADzsPwAArD4QAAAAAAAAAAH2AgAAQAAAAOxtNmOvFI4/2Z6sEwA87D8AgK0+HwAAAAAAAAAB9wIAAEAAAACUMoY2LsCNP9merBMAPOw/AACwPh8AAAAAAAAAAfgCAABAAAAAPPfVCa1rjT9dVEzSsznsPwAAsT4fAAAAAAAAAAH5AgAAQAAAAOy7Jd0rF40/3QnskGc37D8AgLk+HwAAAAAAAAAB+gIAAEAAAACcgHWwqsKMP+F0Kw7PMuw/AAC9Pi8AAAAAAAAAAfsCAABAAAAAVEXFgylujD/l32qLNi7sPwAAyT4vAAAAAAAAAAH8AgAAQAAAAFRFxYMpbow/6bXphQUl7D8AAM4+LwAAAAAAAAAB/QIAAEAAAABURcWDKW6MP3FBCD+IGew/AIDXPj8AAAAAAAAAAf4CAABAAAAAnIB1sKrCjD//N2Z1cgnsPwCA2z5OAAAAAAAAAAH/AgAAQAAAAJQyhjYuwI0/i5kDKcT06z8AgOI+XgAAAAAAAAABAAMAAEAAAADMH0fpMhKPP52wQJvJ3es/AADmPl4AAAAAAAAAAQEDAABAAAAALiRcZFxckD+xMr2KNsLrPwCA6T5tAAAAAAAAAAECAwAAQAAAABbWbOrfWZE/w7Q5eqOm6z8AAOs+fQAAAAAAAAABAwMAAEAAAACqpdUGpIGSP9c2tmkQi+s/AIDrPn0AAAAAAAAAAQQDAABAAAAAQnU+I2ipkz/puDJZfW/rPwAA7D59AAAAAAAAAAEFAwAAQAAAANJEpz8s0ZQ//zqvSOpT6z8AAOw+jQAAAAAAAAABBgMAAEAAAAC2T8CIcU2WPxUoa7W+M+s/AADsPo0AAAAAAAAAAQcDAABAAAAASh8ppTV1lz+rX4dj3xXrPwAA7D6cAAAAAAAAAAEIAwAAQAAAANpHmoS7G5k/v0xD0LP16j8AAOw+nAAAAAAAAAABCQMAAEAAAABecAtkQcKaP1nvnvs70+o/AIDpPpwAAAAAAAAAAQoDAABAAAAA8ph8Q8donD/xkfomxLDqPwCA6D6sAAAAAAAAAAELAwAAQAAAAB7fRbmNOZ4/iTRWUkyO6j8AAOk+rAAAAAAAAAABDAMAAEAAAABPsN+tai+gP6EhEr8gbuo/AIDpPssAAAAAAAAAAQ0DAABAAAAAZ1PE6M0XoT+3Ds4r9U3qPwCA6D7LAAAAAAAAAAEOAwAAQAAAAC8UAbpxKqI/yZBKG2Iy6j8AAOg+ywAAAAAAAAABDwMAAEAAAACbmY1elOiiP9unh41nG+o/AADpPssAAAAAAAAAARADAABAAAAAtzxymffQoz9pCSVBuQbqPwCA6T7bAAAAAAAAAAERAwAAQAAAAPvQKok6pKQ/9/+Cd6P26T8AgOk+2wAAAAAAAAABEgMAAEAAAABvVrctXWKlP4H24K2N5uk/AADqPuoAAAAAAAAAARMDAABAAAAAC80Xh18Lpj8Jgv9mENvpPwCA6D7qAAAAAAAAAAEUAwAAQAAAANU0TJVBn6Y/DVh+Yd/R6T8AAOg++gAAAAAAAAABFQMAAEAAAADNjVRYAx6nPxcu/VuuyOk/AADoPvoAAAAAAAAAARYDAABAAAAAx+ZcG8Wcpz+bTtyXycHpPwAA6D4KAQAAAAAAAAEXAwAAQAAAAOUwOZNmBqg/H2+70+S66T8AgOU+CgEAAAAAAAABGAMAAEAAAADdiUFWKIWoPyHa+lBMtuk/AIDkPhkBAAAAAAAAARkDAABAAAAAK8XxgqnZqD8jRTrOs7HpPwCA4D4ZAQAAAAAAAAEaAwAAQAAAAHsAoq8qLqk/I0U6zrOx6T8AAN8+KQEAAAAAAAABGwMAAEAAAADzLCaRi22pPyeweUsbrek/AADcPikBAAAAAAAAARwDAABAAAAAc1mqcuysqT8nsHlLG63pPwCA2j45AQAAAAAAAAEdAwAAQAAAAOeFLlRN7Kk/J7B5Sxut6T8AANs+OQEAAAAAAAABHgMAAEAAAACRo4bqjRaqP6f62Yxnr+k/AIDbPjkBAAAAAAAAAR8DAABAAAAAPcHegM5Aqj8jRTrOs7HpPwAA3T5IAQAAAAAAAAEgAwAAQAAAAOHeNhcPa6o/o4+aDwC06T8AgN0+SAEAAAAAAAABIQMAAEAAAACL/I6tT5WqP58kW5KYuOk/AADfPlgBAAAAAAAAASIDAABAAAAAMRrnQ5C/qj8bBHxWfb/pPwCA3z5YAQAAAAAAAAEjAwAAQAAAANk3P9rQ6ao/meOcGmLG6T8AAOM+WAEAAAAAAAABJAMAAEAAAAB/VZdwERSrPw1YfmHf0ek/AIDkPmcBAAAAAAAAASUDAABAAAAAJ3PvBlI+qz+DYSAr9eHpPwCA5T53AQAAAAAAAAEmAwAAQAAAAM2QR52SaKs/9/+Cd6P26T8AAOY+hwEAAAAAAAABJwMAAEAAAABFvct+86erP+F9Bog2Euo/AADnPocBAAAAAAAAASgDAABAAAAAl/h7q3T8qz/JkEobYjLqPwCA5z6WAQAAAAAAAAEpAwAAQAAAABUlAI3VO6w/s6OOro1S6j8AgOc+lgEAAAAAAAABKgMAAEAAAABjYLC5VpCsP5+20kG5cuo/AADoPpYBAAAAAAAAASsDAABAAAAAr5tg5tfkrD+HyRbV5JLqPwAA6T6rAQAAAAAAAAEsAwAAQAAAAAHXEBNZOa0/b9xaaBCz6j8AgOk+qwEAAAAAAAABLQMAAEAAAAB7A5X0uXitP9mkPrrv0Oo/AIDpPrsBAAAAAAAAAS4DAABAAAAAzz5FITvNrT9DAuOOZ/PqPwAA6j67AQAAAAAAAAEvAwAAQAAAAENryQKcDK4/KRUnIpMT6z8AAOw+ygEAAAAAAAABMAMAAEAAAADDl03k/EuuP5Vyy/YKNus/AADtPsoBAAAAAAAAATEDAABAAAAAPcTRxV2Lrj/7z2/LgljrPwAA8j7aAQAAAAAAAAEyAwAAQAAAAIv/gfLe364/YS0UoPp66z8AAPQ+2gEAAAAAAAABMwMAAEAAAADbOjIfYDSvP8v19/HZmOs/AID2PukBAAAAAAAAATQDAABAAAAAWWe2AMFzrz+5c3sCbbTrPwCA9z7pAQAAAAAAAAE1AwAAQAAAAM2TOuIhs68/q1w+kGfL6z8AAPk++QEAAAAAAAABNgMAAEAAAABNwL7DgvKvPx37oNwV4Os/AID5PvkBAAAAAAAAATcDAABAAAAAYnah0vEYsD+RBEOmK/DrPwAA/D4JAgAAAAAAAAE4AwAAQAAAADiFzR0SLrA/B3kk7aj76z8AAP0+CQIAAAAAAAABOQMAAEAAAAAMlPloMkOwP3/tBTQmB+w/AAAAPxgCAAAAAAAAAToDAABAAAAAdJuPjsJNsD/5zCb4Cg7sPwCAAD8YAgAAAAAAAAE7AwAAQAAAAOCiJbRSWLA/92HneqMS7D8AwAA/GAIAAAAAAAABPAMAAEAAAABKqrvZ4mKwP/X2p/07F+w/AAABPygCAAAAAAAAAT0DAABAAAAAsrFR/3JtsD9xQQg/iBnsPwAAAz8oAgAAAAAAAAE+AwAAQAAAALKxUf9ybbA/cUEIP4gZ7D8AAAQ/KAIAAAAAAAABPwMAAEAAAACysVH/cm2wP3FBCD+IGew/AMAEPygCAAAAAAAAAUADAABAAAAAsrFR/3JtsD93rEe87xTsPwAABT84AgAAAAAAAAFBAwAAQAAAALKxUf9ybbA/+cwm+AoO7D8AAAU/OAIAAAAAAAABQgMAAEAAAACysVH/cm2wPwMO5W9BAOw/AAAFP0cCAAAAAAAAAUMDAABAAAAASqq72eJisD8RuuJk3+3rPwCABT9mAgAAAAAAAAFEAwAAQAAAAHSbj47CTbA/pYa/lZjU6z8AwAU/ZgIAAAAAAAABRQMAAEAAAAA4hc0dEi6wPze+20O5tus/AMAFP2YCAAAAAAAAAUYDAABAAAAA+G4LrWEOsD9Pq5ewjZbrPwAABj92AgAAAAAAAAFHAwAAQAAAAKOiZi1CyK8/Z5hTHWJ26z8AwAQ/dgIAAAAAAAABSAMAAEAAAAB/WIq1oF6vP4HwTgeeUes/AEAEP4YCAAAAAAAAAUkDAABAAAAAi/+B8t7frj8Zk6oyJi/rPwCABD+GAgAAAAAAAAFKAwAAQAAAAJemeS8dYa4/saBF2xUI6z8AwAQ/lQIAAAAAAAABSwMAAEAAAADPPkUhO82tP9XOv78g2uo/AEAEP5UCAAAAAAAAAUwDAABAAAAAAdcQE1k5rT/z/DmkK6zqPwAABD+lAgAAAAAAAAFNAwAAQAAAAAl+CFCXuqw/FSu0iDZ+6j8AwAA/pQIAAAAAAAABTgMAAEAAAAAVJQCN1TusPzHu7u/ZVOo/AAD+PrUCAAAAAAAAAU8DAABAAAAAIcz3yRO9qz/N+4mYyS3qPwAA+T61AgAAAAAAAAFQAwAAQAAAACdz7wZSPqs/Z57lw1EL6j8AAPc+xAIAAAAAAAABUQMAAEAAAAAxGudDkL+qP32LoTAm6+k/AAD1PsQCAAAAAAAAAVIDAABAAAAAC9AKzO5Vqj+RDR4gk8/pPwAA9D7UAgAAAAAAAAFTAwAAQAAAAOeFLlRN7Kk/nyRbkpi46T8AgPA+1AIAAAAAAAABVAMAAEAAAACdSn4nzJepP6vQWIc2puk/AADvPuMCAAAAAAAAAVUDAABAAAAAz+JJGeoDqT+5fFZ81JPpPwCA5j7jAgAAAAAAAAFWAwAAQAAAAN2JQVYohag/w70U9AqG6T8AANw+AwMAAAAAAAABVwMAAEAAAAA7E+H8JdynP8uTk+7ZfOk/AADXPgMDAAAAAAAAAVgDAABAAAAAcaus7kNIpz/N/tJrQXjpPwAAzz4DAwAAAAAAAAFZAwAAQAAAAKlDeOBhtKY/TUkzrY166T8AAMw+EgMAAAAAAAABWgMAAEAAAAALzReHXwumP0ne8y8mf+k/AADHPhIDAAAAAAAAAVsDAABAAAAAmUeL4jxNpT/DvRT0CobpPwAAxT4iAwAAAAAAAAFcAwAAQAAAAFGz0vL5eaQ/OzL2OoiR6T8AAMM+IgMAAAAAAAABXQMAAEAAAAA7EO63lpGjP7E7mASeoek/AADCPiIDAAAAAAAAAV4DAABAAAAATV7dMROUoj+fJFuSmLjpPwAAwz4yAwAAAAAAAAFfAwAAQAAAAGGszKuPlqE/De0+5HfW6T8AgMM+MgMAAAAAAAABYAMAAEAAAACj64/a64OgP3NK47jv+Ok/AIDCPlEDAAAAAAAAAWEDAABAAAAAZnP+qNAMnz/VPEgQACDqPwAAwj5RAwAAAAAAAAFiAwAAQAAAAI4P3ZzJEZ0/u+RMJsRE6j8AAMI+UQMAAAAAAAABYwMAAEAAAAAGjmP6geyaP6OMUTyIaeo/AADCPlEDAAAAAAAAAWQDAABAAAAA5u6RwfmcmD8Jf7aTmJDqPwAAwz5gAwAAAAAAAAFlAwAAQAAAALZPwIhxTZY/7ya7qVy16j8AgMM+YAMAAAAAAAABZgMAAEAAAABCdT4jaKmTP9XOv78g2uo/AADFPnADAAAAAAAAAWcDAABAAAAAdrgUVJ8vkT83wSQXMQHrPwCAxT5wAwAAAAAAAAFoAwAAQAAAAJQyhjYuwI0/HWkpLfUl6z8AgMU+gAMAAAAAAAABaQMAAEAAAAD8uDKYnMyIP4NbjoQFTes/AADGPoADAAAAAAAAAWoDAABAAAAA5LU/Uw2ChD/nTfPbFXTrPwAAxj6PAwAAAAAAAAFrAwAAQAAAAIQprWeA4IA/T6uXsI2W6z8AAMY+jwMAAAAAAAABbAMAAEAAAAD4sJVR6SZ7Pze+20O5tus/AADGPp8DAAAAAAAAAW0DAABAAAAA2PuRhtbedT8nPF9UTNLrPwAAxj6fAwAAAAAAAAFuAwAAQAAAAJi97hTGP3E/lW+CI5Pr6z8AAMg+rwMAAAAAAAABbwMAAEAAAADw2BisdOVrPwMO5W9BAOw/AADJPq8DAAAAAAAAAXADAABAAAAAEDdULl1LZT/5zCb4Cg7sPwCAyj6+AwAAAAAAAAFxAwAAQAAAABBvERZPVWE/cUEIP4gZ7D8AgMs+vgMAAAAAAAABcgMAAEAAAACgKR9hi2JdP21riUS5Iuw/AIDHPr4DAAAAAAAAAXMDAABAAAAAoCkfYYtiXT9pAErHUSfsPwCAxT6+AwAAAAAAAAF0AwAAQAAAAKApH2GLYl0/aQBKx1En7D8AAMQ+zgMAAAAAAAABdQMAAEAAAABwXNLIU6diP21riUS5Iuw/AADEPs4DAAAAAAAAAXYDAABAAAAAsP6WRmtBaT9xQQg/iBnsPwCAwj7dAwAAAAAAAAF3AwAAQAAAAJi97hTGP3E/f+0FNCYH7D8AAMI+3QMAAAAAAAABeAMAAEAAAADYX7OS3dl3P5VvgiOT6+s/AADCPu0DAAAAAAAAAXkDAABAAAAAmHjYafccfz+rXD6QZ8vrPwAAwj79AwAAAAAAAAF6AwAAQAAAAJx6jyaMLYQ/Qf+Zu++o6z8AAMI+/QMAAAAAAAABewMAAEAAAACML5PxnnWJP11XlaUrhOs/AADCPgwEAAAAAAAAAXwDAABAAAAAJKnmjzBpjj93r5CPZ1/rPwCAwD4MBAAAAAAAAAF9AwAAQAAAAGIRHRdhrpE/Eb0rOFc46z8AAMA+HAQAAAAAAAABfgMAAEAAAAA2zkbmKSiUP63KxuBGEes/AADBPhwEAAAAAAAAAX8DAABAAAAAAotwtfKhlj/JjQFI6ufqPwCAwT4sBAAAAAAAAAGAAwAAQAAAAHpl8hr8RZk/67t7LPW56j8AgME+LAQAAAAAAAABgQMAAEAAAACmXcwWRhScP4k0VlJMjuo/AADCPjsEAAAAAAAAAYIDAABAAAAAZnP+qNAMnz8lQvH6O2fqPwAAwj47BAAAAAAAAAGDAwAAQAAAAJdEmJ2tAqE/u+RMJsRE6j8AAMI+SwQAAAAAAAABhAMAAEAAAADTMVlQslSiP1EcadTkJuo/AADCPksEAAAAAAAAAYUDAABAAAAAOxDut5aRoz9nnuXDUQvqPwAAwj5aBAAAAAAAAAGGAwAAQAAAAM/fVtRauaQ/9/+Cd6P26T8AAMM+WgQAAAAAAAABhwMAAEAAAADngjsPvqGlPwGsgGxB5Ok/AIDDPmoEAAAAAAAAAYgDAABAAAAALxf0/gB1pj8N7T7kd9bpPwAAxT5qBAAAAAAAAAGJAwAAQAAAAKGcgKMjM6c/E8O93kbN6T8AgMU+egQAAAAAAAABigMAAEAAAAA7E+H8JdynPxcu/VuuyOk/AADKPnoEAAAAAAAAAYsDAABAAAAA3YlBViiFqD8XLv1brsjpPwAAzD6JBAAAAAAAAAGMAwAAQAAAAM/iSRnqA6k/lXhdnfrK6T8AgM4+iQQAAAAAAAABjQMAAEAAAADzLCaRi22pPw1YfmHf0ek/AIDPPokEAAAAAAAAAY4DAABAAAAAGXcCCS3XqT+FzF+oXN3pPwAA0j6ZBAAAAAAAAAGPAwAAQAAAAD3B3oDOQKo/eSBis77v6T8AANM+mQQAAAAAAAABkAMAAEAAAABbC7v4b6qqP+u+xP9sBOo/AIDTPqkEAAAAAAAAAZEDAABAAAAAVWTDuzEpqz/VPEgQACDqPwAA1D6pBAAAAAAAAAGSAwAAQAAAAHOunzPTkqs/QQUsYt896j8AANQ+uAQAAAAAAAABkwMAAEAAAABrB6j2lBGsPysYcPUKXuo/AADUPrgEAAAAAAAAAZQDAABAAAAAY2CwuVaQrD8TwHQLz4LqPwAA1D7IBAAAAAAAAAGVAwAAQAAAACvI5Mc4JK0/d7LZYt+p6j8AANQ+yAQAAAAAAAABlgMAAEAAAAAfIe2K+qKtP1nvnvs70+o/AADXPtcEAAAAAAAAAZcDAABAAAAA74ghmdw2rj8zVuWZyQXrPwCA2D7XBAAAAAAAAAGYAwAAQAAAALXwVae+yq4/kQeMeaM66z8AgNs+5wQAAAAAAAABmQMAAEAAAAALLAbUPx+vP+m4Mll9b+s/AADdPucEAAAAAAAAAZoDAABAAAAAKXbiS+GIrz/HH3n3CqLrPwAA4D73BAAAAAAAAAGbAwAAQAAAAH2xknhi3a8/Kaee0bPN6z8AAOE+9wQAAAAAAAABnAMAAEAAAABidqHS8RiwPwvkY2oQ9+s/AADlPgYFAAAAAAAAAZ0DAABAAAAAdJuPjsJNsD9v1sjBIB7sPwCA5j4GBQAAAAAAAAGeAwAAQAAAAB655yQDeLA/08gtGTFF7D8AAOA+FgUAAAAAAAABnwMAAEAAAAAw3tXg06ywP7lwMi/1aew/AIDcPhYFAAAAAAAAAaADAABAAAAA1vstdxTXsD+hGDdFuY7sPwCAxj4mBQAAAAAAAAGhAwAAQAAAAOggHDPlC7E/h8A7W32z7D8AAL0+JgUAAAAAAAABogMAAEAAAAD4RQrvtUCxP+0d4C/11ew/AAArPlQFAAAAAAAAAaMDAABAAAAAdHKO0BaAsT9X5sOB1PPsPwAAnj1UBQAAAAAAAAGkAwAAQAAAAMv57mBMSO8/m07cl8nB6T8AAJ0+AAAAAAAAAAABpQMAAEAAAABRswtADj/vPxsEfFZ9v+k/AADXPh8AAAAAAAAAAaYDAABAAAAAUbMLQA4/7z+duRsVMb3pPwAA5D4fAAAAAAAAAAGnAwAAQAAAAFGzC0AOP+8/H2+70+S66T8AgO0+HwAAAAAAAAABqAMAAEAAAABRswtADj/vP58kW5KYuOk/AIDvPh8AAAAAAAAAAakDAABAAAAAUbMLQA4/7z+jj5oPALTpPwCA7j4fAAAAAAAAAAGqAwAAQAAAAFGzC0AOP+8/J7B5Sxut6T8AAO0+PgAAAAAAAAABqwMAAEAAAABh8lg7vD3vP6vQWIc2puk/AADsPj4AAAAAAAAAAawDAABAAAAAdTGmNmo87z+xO5gEnqHpPwCA8T4+AAAAAAAAAAGtAwAAQAAAAIdw8zEYO+8/MfE3w1Gf6T8AAPQ+PgAAAAAAAAABrgMAAEAAAACdr0AtxjnvP7Om14EFnek/AAD/Pk4AAAAAAAAAAa8DAABAAAAAre6NKHQ47z8x8TfDUZ/pPwDAAj9OAAAAAAAAAAGwAwAAQAAAAK3ujSh0OO8/Kxu5yIKo6T8AQAQ/TgAAAAAAAAABsQMAAEAAAACt7o0odDjvP525GxUxvek/AEAEP14AAAAAAAAAAbIDAABAAAAAh3DzMRg77z8FF8DpqN/pPwAABD9tAAAAAAAAAAGzAwAAQAAAAFGzC0AOP+8/4+hFBZ4N6j8AwAI/bQAAAAAAAAABtAMAAEAAAAAFt9ZSVkTvP8FPjKMrQOo/AEACP30AAAAAAAAAAbUDAABAAAAAubqhZZ5J7z+fttJBuXLqPwCAAT+NAAAAAAAAAAG2AwAAQAAAAG++bHjmTu8/eR0Z4Eal6j8AAAE/jQAAAAAAAAABtwMAAEAAAAAlwjeLLlTvP1WEX37U1+o/AAABP40AAAAAAAAAAbgDAABAAAAA2cUCnnZZ7z8vgGaf+g7rPwAAAT+cAAAAAAAAAAG5AwAAQAAAAIvJzbC+Xu8/C+esPYhB6z8AgPw+nAAAAAAAAAABugMAAEAAAAAvjkvIWGXvP+m4Mll9b+s/AAD6PqwAAAAAAAAAAbsDAABAAAAA45EW26Bq7z9LQFgzJpvrPwCA4z6sAAAAAAAAAAG8AwAAQAAAAIdWlPI6ce8/M+hcSeq/6z8AgNk+uwAAAAAAAAABvQMAAEAAAAA7Wl8Fg3bvPx37oNwV4Os/AICPPrsAAAAAAAAAAb4DAABAAAAAA513E3l67z8HeSTtqPvrPwAAXT67AAAAAAAAAAG/AwAAQAAAAMvfjyFvfu8/d6xHvO8U7D8AADg+ywAAAAAAAAABwAMAAEAAAACTIqgvZYLvP+m16YUFJew/AAAsPssAAAAAAAAAAcEDAABAAAAAkRfrbla87j9Z7FUoxIjrPwAAsj4AAAAAAAAAAAHCAwAAQAAAAO9SbVe8te4/z2A3b0GU6z8AAPQ+EAAAAAAAAAABwwMAAEAAAAABkrpSarTuP0+rl7CNlus/AEABPxAAAAAAAAAAAcQDAABAAAAA2xMgXA637j/L9ffx2ZjrPwCABj8QAAAAAAAAAAHFAwAAQAAAALeVhWWyue4/y/X38dmY6z8AQAI/EAAAAAAAAAABxgMAAEAAAABrmVB4+r7uP8v19/HZmOs/AID+PiAAAAAAAAAAAccDAABAAAAADV7Oj5TF7j9Pq5ewjZbrPwCA9j4gAAAAAAAAAAHIAwAAQAAAAIuksbDSzu4/z2A3b0GU6z8AgPM+IAAAAAAAAAAByQMAAEAAAADhbPratNruP89gN29BlOs/AID1Pj8AAAAAAAAAAcoDAABAAAAAFbeoDjvp7j/L9ffx2ZjrPwCA9j4/AAAAAAAAAAHLAwAAQAAAAB+DvEtl+u4/xx959wqi6z8AAP0+PwAAAAAAAAABzAMAAEAAAAAF0TWSMw7vPzkpG8Egsus/AAAAPz8AAAAAAAAAAc0DAABAAAAA299h3VMj7z8tEt5OG8nrPwAAAD8/AAAAAAAAAAHOAwAAQAAAAIdw8zEYO+8/l9rBoPrm6z8AAAA/TgAAAAAAAAABzwMAAEAAAABJQNKBilHvP3uCxra+C+w/AAD/Pl4AAAAAAAAAAdADAABAAAAACxCx0fxn7z/hdCsOzzLsPwAA/j5uAAAAAAAAAAHRAwAAQAAAAMvfjyFvfu8/wbHwpitc7D8AAP4+bgAAAAAAAAAB0gMAAEAAAACf7rtsj5PvP6XutT+Ihew/AAD+Pn0AAAAAAAAAAdMDAABAAAAAqbrPqbmk7z8PTFoUAKjsPwAA/j59AAAAAAAAAAHUAwAAQAAAAN0Eft0/s+8/eRQ+Zt/F7D8AAP4+fQAAAAAAAAAB1QMAAEAAAAAzzcYHIr/vP+myoLKN2uw/AID8Pn0AAAAAAAAAAdYDAABAAAAAjZUPMgTL7z/l3CG4vuPsPwAA/D6NAAAAAAAAAAHXAwAAQAAAAPOcpVeU1e8/Z/0A9Nnc7D8AgPU+jQAAAAAAAAAB2AMAAEAAAACDItZzgN3vP3kUPmbfxew/AADyPp0AAAAAAAAAAdkDAABAAAAAJ+dTixrk7z+TbDlQG6HsPwAA4D6dAAAAAAAAAAHaAwAAQAAAAMer0aK06u8/wbHwpitc7D8AANg+rAAAAAAAAAAB2wMAAEAAAACP7umwqu7vP3/tBTQmB+w/AABIPqwAAAAAAAAAAdwDAABAAAAAa3BPuk7x7z9H1Ri2vp/rPwAAwD3bAAAAAAAAAAHdAwAAQAAAAGtwT7pO8e8/FShrtb4z6z8AAAg92wAAAAAAAAAL"/>
</p:tagLst>
</file>

<file path=ppt/tags/tag88.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75560|recordLength=175560|start=0|end=175560|audioFormat={00001610-0000-0010-8000-00AA00389B71}|audioRate=44100|muted=false|volume=0.8|fadeIn=0|fadeOut=0|videoFormat={34363248-0000-0010-8000-00AA00389B71}|videoRate=15|videoWidth=256|videoHeight=256"/>
</p:tagLst>
</file>

<file path=ppt/tags/tag89.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BgAAAAYAAAABwMAAAAAAQAAACAAAAAECUlua0F0b21WMQIAAAAJBAAAAAkFAAAACQYAAAAJBwAAAAkIAAAACQkAAAAJCgAAAAkLAAAACQwAAAAJDQAAAAkOAAAACQ8AAAAJEAAAAAkRAAAACRIAAAAJEwAAAAkUAAAACRUAAAAJFgAAAAkXAAAACRgAAAAJGQAAAAkaAAAACRsAAAANCAUEAAAAC1BlblN0cm9rZVYxBAAAAApBdHRyaWJ1dGVzBVRyYWNlCVN0YXJ0VGltZQRUeXBlBAQABA9QZW5BdHRyaWJ1dGVzVjECAAAACklua1RyYWNlVjECAAAAEAxBY3Rpb25UeXBlVjECAAAAAgAAAAkcAAAACR0AAACYVQAAAAAAAAXi////DEFjdGlvblR5cGVWMQEAAAAHdmFsdWVfXwAIAgAAAAAAAAABBQAAAAQAAAAJHwAAAAkgAAAALWMAAAAAAAAB3////+L///8AAAAAAQYAAAAEAAAACSIAAAAJIwAAALZ1AAAAAAAAAdz////i////AAAAAAEHAAAABAAAAAklAAAACSYAAACahwAAAAAAAAHZ////4v///wAAAAABCAAAAAQAAAAJKAAAAAkpAAAAV5AAAAAAAAAB1v///+L///8AAAAAAQkAAAAEAAAACSsAAAAJLAAAAOGjAAAAAAAAAdP////i////AAAAAAEKAAAABAAAAAkuAAAACS8AAAAQpwAAAAAAAAHQ////4v///wAAAAABCwAAAAQAAAAJMQAAAAkyAAAALa0AAAAAAAABzf///+L///8AAAAAAQwAAAAEAAAACTQAAAAJNQAAAL65AAAAAAAAAcr////i////AAAAAAENAAAABAAAAAk3AAAACTgAAACi9QAAAAAAAAHH////4v///wAAAAABDgAAAAQAAAAJOgAAAAk7AAAAsRABAAAAAAABxP///+L///8AAAAAAQ8AAAAEAAAACT0AAAAJPgAAANY9AQAAAAAAAcH////i////AAAAAAEQAAAABAAAAAlAAAAACUEAAAAaUgEAAAAAAAG+////4v///wAAAAABEQAAAAQAAAAJQwAAAAlEAAAA1WsBAAAAAAABu////+L///8AAAAAARIAAAAEAAAACUYAAAAJRwAAAO2JAQAAAAAAAbj////i////AAAAAAETAAAABAAAAAlJAAAACUoAAACkpgEAAAAAAAG1////4v///wAAAAABFAAAAAQAAAAJTAAAAAlNAAAA/LMBAAAAAAABsv///+L///8AAAAAARUAAAAEAAAACU8AAAAJUAAAAP62AQAAAAAAAa/////i////AAAAAAEWAAAABAAAAAlSAAAACVMAAACzywEAAAAAAAGs////4v///wAAAAABFwAAAAQAAAAJVQAAAAlWAAAAeRECAAAAAAABqf///+L///8AAAAAARgAAAAEAAAACVgAAAAJWQAAAA8UAgAAAAAAAab////i////AAAAAAEZAAAABAAAAAlbAAAACVwAAADZZAIAAAAAAAGj////4v///wAAAAABGgAAAAQAAAAJXgAAAAlfAAAA6o4CAAAAAAABoP///+L///8AAAAAARsAAAAEAAAACWEAAAAJYgAAALyRAgAAAAAAAZ3////i////AAAAAAUcAAAAD1BlbkF0dHJpYnV0ZXNWMQoAAAAHX2NvbG9yQQdfY29sb3JSB19jb2xvckcHX2NvbG9yQgpGaXRUb0N1cnZlBkhlaWdodA5JZ25vcmVQcmVzc3VyZQ1Jc0hpZ2hsaWdodGVyBVNoYXBlBVdpZHRoAAAAAAAAAAAEAAICAgIBBgEBDEJydXNoU2hhcGVWMQIAAAAGAgAAAP8AAAAAAAAAAAAACEAAAAWc////DEJydXNoU2hhcGVWMQEAAAAHdmFsdWVfXwAIAgAAAAEAAAAAAAAAAAAIQAUdAAAACklua1RyYWNlVjEDAAAADUxpc3RgMStfaXRlbXMMTGlzdGAxK19zaXplD0xpc3RgMStfdmVyc2lvbgQAABhTaGFyZWQuSW5raW5nLklua1BvaW50W10CAAAACAgCAAAACWUAAAB/AAAAfwAAAAEfAAAAHAAAAP8AAAAAAAAAAAAACEAAAAGa////nP///wEAAAAAAAAAAAAIQAEgAAAAHQAAAAlnAAAAPwAAAD8AAAABIgAAABwAAAD/AAAAAAAAAAAAAAhAAAABmP///5z///8BAAAAAAAAAAAACEABIwAAAB0AAAAJaQAAAJEAAACRAAAAASUAAAAcAAAA/wAAAAAAAAAAAAAIQAAAAZb///+c////AQAAAAAAAAAAAAhAASYAAAAdAAAACWsAAACsAAAArAAAAAEoAAAAHAAAAP8AAAAAAAAAAAAACEAAAAGU////nP///wEAAAAAAAAAAAAIQAEpAAAAHQAAAAltAAAAXAAAAFwAAAABKwAAABwAAAD/AAAAAAAAAAAAAAhAAAABkv///5z///8BAAAAAAAAAAAACEABLAAAAB0AAAAJbwAAAC8AAAAvAAAAAS4AAAAcAAAA/wAAAAAAAAAAAAAIQAAAAZD///+c////AQAAAAAAAAAAAAhAAS8AAAAdAAAACXEAAABZAAAAWQAAAAExAAAAHAAAAP8AAAAAAAAAAAAACEAAAAGO////nP///wEAAAAAAAAAAAAIQAEyAAAAHQAAAAlzAAAAjQAAAI0AAAABNAAAABwAAAD/AAAAAAAAAAAAAAhAAAABjP///5z///8BAAAAAAAAAAAACEABNQAAAB0AAAAJdQAAAG0AAABtAAAAATcAAAAcAAAA/wAAAAAAAAAAAAAIQAAAAYr///+c////AQAAAAAAAAAAAAhAATgAAAAdAAAACXcAAABfAAAAXwAAAAE6AAAAHAAAAP8AAAAAAAAAAAAACEAAAAGI////nP///wEAAAAAAAAAAAAIQAE7AAAAHQAAAAl5AAAAiAAAAIgAAAABPQAAABwAAAD/AAAAAAAAAAAAAAhAAAABhv///5z///8BAAAAAAAAAAAACEABPgAAAB0AAAAJewAAAH0AAAB9AAAAAUAAAAAcAAAA/wAAAAAAAAAAAAAIQAAAAYT///+c////AQAAAAAAAAAAAAhAAUEAAAAdAAAACX0AAABWAAAAVgAAAAFDAAAAHAAAAP8AAAAAAAAAAAAACEAAAAGC////nP///wEAAAAAAAAAAAAIQAFEAAAAHQAAAAl/AAAAVwAAAFcAAAABRgAAABwAAAD/AAAAAAAAAAAAAAhAAAABgP///5z///8BAAAAAAAAAAAACEABRwAAAB0AAAAJgQAAAFsAAABbAAAAAUkAAAAcAAAA/wAAAAAAAAAAAAAIQAAAAX7///+c////AQAAAAAAAAAAAAhAAUoAAAAdAAAACYMAAADzAAAA8wAAAAFMAAAAHAAAAP8AAAAAAAAAAAAACEAAAAF8////nP///wEAAAAAAAAAAAAIQAFNAAAAHQAAAAmFAAAARQAAAEUAAAABTwAAABwAAAD/AAAAAAAAAAAAAAhAAAABev///5z///8BAAAAAAAAAAAACEABUAAAAB0AAAAJhwAAAC4AAAAuAAAAAVIAAAAcAAAA/wAAAAAAAAAAAAAIQAAAAXj///+c////AQAAAAAAAAAAAAhAAVMAAAAdAAAACYkAAADcAAAA3AAAAAFVAAAAHAAAAP8AAAAAAAAAAAAACEAAAAF2////nP///wEAAAAAAAAAAAAIQAFWAAAAHQAAAAmLAAAALgAAAC4AAAABWAAAABwAAAD/AAAAAAAAAAAAAAhAAAABdP///5z///8BAAAAAAAAAAAACEABWQAAAB0AAAAJjQAAADEAAAAxAAAAAVsAAAAcAAAA/wAAAAAAAAAAAAAIQAAAAXL///+c////AQAAAAAAAAAAAAhAAVwAAAAdAAAACY8AAAAMAQAADAEAAAFeAAAAHAAAAP8AAAAAAAAAAAAACEAAAAFw////nP///wEAAAAAAAAAAAAIQAFfAAAAHQAAAAmRAAAALAAAACwAAAABYQAAABwAAAD/AAAAAAAAAAAAAAhAAAABbv///5z///8BAAAAAAAAAAAACEABYgAAAB0AAAAJkwAAAGoAAABqAAAAB2UAAAAAAQAAAIAAAAAECklua1BvaW50VjECAAAACZQAAAAJlQAAAAmWAAAACZcAAAAJmAAAAAmZAAAACZoAAAAJmwAAAAmcAAAACZ0AAAAJngAAAAmfAAAACaAAAAAJoQAAAAmiAAAACaMAAAAJpAAAAAmlAAAACaYAAAAJpwAAAAmoAAAACakAAAAJqgAAAAmrAAAACawAAAAJrQAAAAmuAAAACa8AAAAJsAAAAAmxAAAACbIAAAAJswAAAAm0AAAACbUAAAAJtgAAAAm3AAAACbgAAAAJuQAAAAm6AAAACbsAAAAJvAAAAAm9AAAACb4AAAAJvwAAAAnAAAAACcEAAAAJwgAAAAnDAAAACcQAAAAJxQAAAAnGAAAACccAAAAJyAAAAAnJAAAACcoAAAAJywAAAAnMAAAACc0AAAAJzgAAAAnPAAAACdAAAAAJ0QAAAAnSAAAACdMAAAAJ1AAAAAnVAAAACdYAAAAJ1wAAAAnYAAAACdkAAAAJ2gAAAAnbAAAACdwAAAAJ3QAAAAneAAAACd8AAAAJ4AAAAAnhAAAACeIAAAAJ4wAAAAnkAAAACeUAAAAJ5gAAAAnnAAAACegAAAAJ6QAAAAnqAAAACesAAAAJ7AAAAAntAAAACe4AAAAJ7wAAAAnwAAAACfEAAAAJ8gAAAAnzAAAACfQAAAAJ9QAAAAn2AAAACfcAAAAJ+AAAAAn5AAAACfoAAAAJ+wAAAAn8AAAACf0AAAAJ/gAAAAn/AAAACQABAAAJAQEAAAkCAQAACQMBAAAJBAEAAAkFAQAACQYBAAAJBwEAAAkIAQAACQkBAAAJCgEAAAkLAQAACQwBAAAJDQEAAAkOAQAACQ8BAAAJEAEAAAkRAQAACRIBAAAKB2cAAAAAAQAAAEAAAAAECklua1BvaW50VjECAAAACRMBAAAJFAEAAAkVAQAACRYBAAAJFwEAAAkYAQAACRkBAAAJGgEAAAkbAQAACRwBAAAJHQEAAAkeAQAACR8BAAAJIAEAAAkhAQAACSIBAAAJIwEAAAkkAQAACSUBAAAJJgEAAAknAQAACSgBAAAJKQEAAAkqAQAACSsBAAAJLAEAAAktAQAACS4BAAAJLwEAAAkwAQAACTEBAAAJMgEAAAkzAQAACTQBAAAJNQEAAAk2AQAACTcBAAAJOAEAAAk5AQAACToBAAAJOwEAAAk8AQAACT0BAAAJPgEAAAk/AQAACUABAAAJQQEAAAlCAQAACUMBAAAJRAEAAAlFAQAACUYBAAAJRwEAAAlIAQAACUkBAAAJSgEAAAlLAQAACUwBAAAJTQEAAAlOAQAACU8BAAAJUAEAAAlRAQAACgdpAAAAAAEAAAAAAQAABApJbmtQb2ludFYxAgAAAAlSAQAACVMBAAAJVAEAAAlVAQAACVYBAAAJVwEAAAlYAQAACVkBAAAJWgEAAAlbAQAACVwBAAAJXQEAAAleAQAACV8BAAAJYAEAAAlhAQAACWIBAAAJYwEAAAlkAQAACWUBAAAJZgEAAAlnAQAACWgBAAAJaQEAAAlqAQAACWsBAAAJbAEAAAltAQAACW4BAAAJbwEAAAlwAQAACXEBAAAJcgEAAAlzAQAACXQBAAAJdQEAAAl2AQAACXcBAAAJeAEAAAl5AQAACXoBAAAJewEAAAl8AQAACX0BAAAJfgEAAAl/AQAACYABAAAJgQEAAAmCAQAACYMBAAAJhAEAAAmFAQAACYYBAAAJhwEAAAmIAQAACYkBAAAJigEAAAmLAQAACYwBAAAJjQEAAAmOAQAACY8BAAAJkAEAAAmRAQAACZIBAAAJkwEAAAmUAQAACZUBAAAJlgEAAAmXAQAACZgBAAAJmQEAAAmaAQAACZsBAAAJnAEAAAmdAQAACZ4BAAAJnwEAAAmgAQAACaEBAAAJogEAAAmjAQAACaQBAAAJpQEAAAmmAQAACacBAAAJqAEAAAmpAQAACaoBAAAJqwEAAAmsAQAACa0BAAAJrgEAAAmvAQAACbABAAAJsQEAAAmyAQAACbMBAAAJtAEAAAm1AQAACbYBAAAJtwEAAAm4AQAACbkBAAAJugEAAAm7AQAACbwBAAAJvQEAAAm+AQAACb8BAAAJwAEAAAnBAQAACcIBAAAJwwEAAAnEAQAACcUBAAAJxgEAAAnHAQAACcgBAAAJyQEAAAnKAQAACcsBAAAJzAEAAAnNAQAACc4BAAAJzwEAAAnQAQAACdEBAAAJ0gEAAAnTAQAACdQBAAAJ1QEAAAnWAQAACdcBAAAJ2AEAAAnZAQAACdoBAAAJ2wEAAAncAQAACd0BAAAJ3gEAAAnfAQAACeABAAAJ4QEAAAniAQAADW8HawAAAAABAAAAAAEAAAQKSW5rUG9pbnRWMQIAAAAJ4wEAAAnkAQAACeUBAAAJ5gEAAAnnAQAACegBAAAJ6QEAAAnqAQAACesBAAAJ7AEAAAntAQAACe4BAAAJ7wEAAAnwAQAACfEBAAAJ8gEAAAnzAQAACfQBAAAJ9QEAAAn2AQAACfcBAAAJ+AEAAAn5AQAACfoBAAAJ+wEAAAn8AQAACf0BAAAJ/gEAAAn/AQAACQACAAAJAQIAAAkCAgAACQMCAAAJBAIAAAkFAgAACQYCAAAJBwIAAAkIAgAACQkCAAAJCgIAAAkLAgAACQwCAAAJDQIAAAkOAgAACQ8CAAAJEAIAAAkRAgAACRICAAAJEwIAAAkUAgAACRUCAAAJFgIAAAkXAgAACRgCAAAJGQIAAAkaAgAACRsCAAAJHAIAAAkdAgAACR4CAAAJHwIAAAkgAgAACSECAAAJIgIAAAkjAgAACSQCAAAJJQIAAAkmAgAACScCAAAJKAIAAAkpAgAACSoCAAAJKwIAAAksAgAACS0CAAAJLgIAAAkvAgAACTACAAAJMQIAAAkyAgAACTMCAAAJNAIAAAk1AgAACTYCAAAJNwIAAAk4AgAACTkCAAAJOgIAAAk7AgAACTwCAAAJPQIAAAk+AgAACT8CAAAJQAIAAAlBAgAACUICAAAJQwIAAAlEAgAACUUCAAAJRgIAAAlHAgAACUgCAAAJSQIAAAlKAgAACUsCAAAJTAIAAAlNAgAACU4CAAAJTwIAAAlQAgAACVECAAAJUgIAAAlTAgAACVQCAAAJVQIAAAlWAgAACVcCAAAJWAIAAAlZAgAACVoCAAAJWwIAAAlcAgAACV0CAAAJXgIAAAlfAgAACWACAAAJYQIAAAliAgAACWMCAAAJZAIAAAllAgAACWYCAAAJZwIAAAloAgAACWkCAAAJagIAAAlrAgAACWwCAAAJbQIAAAluAgAACW8CAAAJcAIAAAlxAgAACXICAAAJcwIAAAl0AgAACXUCAAAJdgIAAAl3AgAACXgCAAAJeQIAAAl6AgAACXsCAAAJfAIAAAl9AgAACX4CAAAJfwIAAAmAAgAACYECAAAJggIAAAmDAgAACYQCAAAJhQIAAAmGAgAACYcCAAAJiAIAAAmJAgAACYoCAAAJiwIAAAmMAgAACY0CAAAJjgIAAA1UB20AAAAAAQAAAIAAAAAECklua1BvaW50VjECAAAACY8CAAAJkAIAAAmRAgAACZICAAAJkwIAAAmUAgAACZUCAAAJlgIAAAmXAgAACZgCAAAJmQIAAAmaAgAACZsCAAAJnAIAAAmdAgAACZ4CAAAJnwIAAAmgAgAACaECAAAJogIAAAmjAgAACaQCAAAJpQIAAAmmAgAACacCAAAJqAIAAAmpAgAACaoCAAAJqwIAAAmsAgAACa0CAAAJrgIAAAmvAgAACbACAAAJsQIAAAmyAgAACbMCAAAJtAIAAAm1AgAACbYCAAAJtwIAAAm4AgAACbkCAAAJugIAAAm7AgAACbwCAAAJvQIAAAm+AgAACb8CAAAJwAIAAAnBAgAACcICAAAJwwIAAAnEAgAACcUCAAAJxgIAAAnHAgAACcgCAAAJyQIAAAnKAgAACcsCAAAJzAIAAAnNAgAACc4CAAAJzwIAAAnQAgAACdECAAAJ0gIAAAnTAgAACdQCAAAJ1QIAAAnWAgAACdcCAAAJ2AIAAAnZAgAACdoCAAAJ2wIAAAncAgAACd0CAAAJ3gIAAAnfAgAACeACAAAJ4QIAAAniAgAACeMCAAAJ5AIAAAnlAgAACeYCAAAJ5wIAAAnoAgAACekCAAAJ6gIAAA0kB28AAAAAAQAAAEAAAAAECklua1BvaW50VjECAAAACesCAAAJ7AIAAAntAgAACe4CAAAJ7wIAAAnwAgAACfECAAAJ8gIAAAnzAgAACfQCAAAJ9QIAAAn2AgAACfcCAAAJ+AIAAAn5AgAACfoCAAAJ+wIAAAn8AgAACf0CAAAJ/gIAAAn/AgAACQADAAAJAQMAAAkCAwAACQMDAAAJBAMAAAkFAwAACQYDAAAJBwMAAAkIAwAACQkDAAAJCgMAAAkLAwAACQwDAAAJDQMAAAkOAwAACQ8DAAAJEAMAAAkRAwAACRIDAAAJEwMAAAkUAwAACRUDAAAJFgMAAAkXAwAACRgDAAAJGQMAAA0RB3EAAAAAAQAAAIAAAAAECklua1BvaW50VjECAAAACRoDAAAJGwMAAAkcAwAACR0DAAAJHgMAAAkfAwAACSADAAAJIQMAAAkiAwAACSMDAAAJJAMAAAklAwAACSYDAAAJJwMAAAkoAwAACSkDAAAJKgMAAAkrAwAACSwDAAAJLQMAAAkuAwAACS8DAAAJMAMAAAkxAwAACTIDAAAJMwMAAAk0AwAACTUDAAAJNgMAAAk3AwAACTgDAAAJOQMAAAk6AwAACTsDAAAJPAMAAAk9AwAACT4DAAAJPwMAAAlAAwAACUEDAAAJQgMAAAlDAwAACUQDAAAJRQMAAAlGAwAACUcDAAAJSAMAAAlJAwAACUoDAAAJSwMAAAlMAwAACU0DAAAJTgMAAAlPAwAACVADAAAJUQMAAAlSAwAACVMDAAAJVAMAAAlVAwAACVYDAAAJVwMAAAlYAwAACVkDAAAJWgMAAAlbAwAACVwDAAAJXQMAAAleAwAACV8DAAAJYAMAAAlhAwAACWIDAAAJYwMAAAlkAwAACWUDAAAJZgMAAAlnAwAACWgDAAAJaQMAAAlqAwAACWsDAAAJbAMAAAltAwAACW4DAAAJbwMAAAlwAwAACXEDAAAJcgMAAA0nB3MAAAAAAQAAAAABAAAECklua1BvaW50VjECAAAACXMDAAAJdAMAAAl1AwAACXYDAAAJdwMAAAl4AwAACXkDAAAJegMAAAl7AwAACXwDAAAJfQMAAAl+AwAACX8DAAAJgAMAAAmBAwAACYIDAAAJgwMAAAmEAwAACYUDAAAJhgMAAAmHAwAACYgDAAAJiQMAAAmKAwAACYsDAAAJjAMAAAmNAwAACY4DAAAJjwMAAAmQAwAACZEDAAAJkgMAAAmTAwAACZQDAAAJlQMAAAmWAwAACZcDAAAJmAMAAAmZAwAACZoDAAAJmwMAAAmcAwAACZ0DAAAJngMAAAmfAwAACaADAAAJoQMAAAmiAwAACaMDAAAJpAMAAAmlAwAACaYDAAAJpwMAAAmoAwAACakDAAAJqgMAAAmrAwAACawDAAAJrQMAAAmuAwAACa8DAAAJsAMAAAmxAwAACbIDAAAJswMAAAm0AwAACbUDAAAJtgMAAAm3AwAACbgDAAAJuQMAAAm6AwAACbsDAAAJvAMAAAm9AwAACb4DAAAJvwMAAAnAAwAACcEDAAAJwgMAAAnDAwAACcQDAAAJxQMAAAnGAwAACccDAAAJyAMAAAnJAwAACcoDAAAJywMAAAnMAwAACc0DAAAJzgMAAAnPAwAACdADAAAJ0QMAAAnSAwAACdMDAAAJ1AMAAAnVAwAACdYDAAAJ1wMAAAnYAwAACdkDAAAJ2gMAAAnbAwAACdwDAAAJ3QMAAAneAwAACd8DAAAJ4AMAAAnhAwAACeIDAAAJ4wMAAAnkAwAACeUDAAAJ5gMAAAnnAwAACegDAAAJ6QMAAAnqAwAACesDAAAJ7AMAAAntAwAACe4DAAAJ7wMAAAnwAwAACfEDAAAJ8gMAAAnzAwAACfQDAAAJ9QMAAAn2AwAACfcDAAAJ+AMAAAn5AwAACfoDAAAJ+wMAAAn8AwAACf0DAAAJ/gMAAAn/AwAADXMHdQAAAAABAAAAgAAAAAQKSW5rUG9pbnRWMQIAAAAJAAQAAAkBBAAACQIEAAAJAwQAAAkEBAAACQUEAAAJBgQAAAkHBAAACQgEAAAJCQQAAAkKBAAACQsEAAAJDAQAAAkNBAAACQ4EAAAJDwQAAAkQBAAACREEAAAJEgQAAAkTBAAACRQEAAAJFQQAAAkWBAAACRcEAAAJGAQAAAkZBAAACRoEAAAJGwQAAAkcBAAACR0EAAAJHgQAAAkfBAAACSAEAAAJIQQAAAkiBAAACSMEAAAJJAQAAAklBAAACSYEAAAJJwQAAAkoBAAACSkEAAAJKgQAAAkrBAAACSwEAAAJLQQAAAkuBAAACS8EAAAJMAQAAAkxBAAACTIEAAAJMwQAAAk0BAAACTUEAAAJNgQAAAk3BAAACTgEAAAJOQQAAAk6BAAACTsEAAAJPAQAAAk9BAAACT4EAAAJPwQAAAlABAAACUEEAAAJQgQAAAlDBAAACUQEAAAJRQQAAAlGBAAACUcEAAAJSAQAAAlJBAAACUoEAAAJSwQAAAlMBAAACU0EAAAJTgQAAAlPBAAACVAEAAAJUQQAAAlSBAAACVMEAAAJVAQAAAlVBAAACVYEAAAJVwQAAAlYBAAACVkEAAAJWgQAAAlbBAAACVwEAAAJXQQAAAleBAAACV8EAAAJYAQAAAlhBAAACWIEAAAJYwQAAAlkBAAACWUEAAAJZgQAAAlnBAAACWgEAAAJaQQAAAlqBAAACWsEAAAJbAQAAA0TB3cAAAAAAQAAAIAAAAAECklua1BvaW50VjECAAAACW0EAAAJbgQAAAlvBAAACXAEAAAJcQQAAAlyBAAACXMEAAAJdAQAAAl1BAAACXYEAAAJdwQAAAl4BAAACXkEAAAJegQAAAl7BAAACXwEAAAJfQQAAAl+BAAACX8EAAAJgAQAAAmBBAAACYIEAAAJgwQAAAmEBAAACYUEAAAJhgQAAAmHBAAACYgEAAAJiQQAAAmKBAAACYsEAAAJjAQAAAmNBAAACY4EAAAJjwQAAAmQBAAACZEEAAAJkgQAAAmTBAAACZQEAAAJlQQAAAmWBAAACZcEAAAJmAQAAAmZBAAACZoEAAAJmwQAAAmcBAAACZ0EAAAJngQAAAmfBAAACaAEAAAJoQQAAAmiBAAACaMEAAAJpAQAAAmlBAAACaYEAAAJpwQAAAmoBAAACakEAAAJqgQAAAmrBAAACawEAAAJrQQAAAmuBAAACa8EAAAJsAQAAAmxBAAACbIEAAAJswQAAAm0BAAACbUEAAAJtgQAAAm3BAAACbgEAAAJuQQAAAm6BAAACbsEAAAJvAQAAAm9BAAACb4EAAAJvwQAAAnABAAACcEEAAAJwgQAAAnDBAAACcQEAAAJxQQAAAnGBAAACccEAAAJyAQAAAnJBAAACcoEAAAJywQAAA0hB3kAAAAAAQAAAAABAAAECklua1BvaW50VjECAAAACcwEAAAJzQQAAAnOBAAACc8EAAAJ0AQAAAnRBAAACdIEAAAJ0wQAAAnUBAAACdUEAAAJ1gQAAAnXBAAACdgEAAAJ2QQAAAnaBAAACdsEAAAJ3AQAAAndBAAACd4EAAAJ3wQAAAngBAAACeEEAAAJ4gQAAAnjBAAACeQEAAAJ5QQAAAnmBAAACecEAAAJ6AQAAAnpBAAACeoEAAAJ6wQAAAnsBAAACe0EAAAJ7gQAAAnvBAAACfAEAAAJ8QQAAAnyBAAACfMEAAAJ9AQAAAn1BAAACfYEAAAJ9wQAAAn4BAAACfkEAAAJ+gQAAAn7BAAACfwEAAAJ/QQAAAn+BAAACf8EAAAJAAUAAAkBBQAACQIFAAAJAwUAAAkEBQAACQUFAAAJBgUAAAkHBQAACQgFAAAJCQUAAAkKBQAACQsFAAAJDAUAAAkNBQAACQ4FAAAJDwUAAAkQBQAACREFAAAJEgUAAAkTBQAACRQFAAAJFQUAAAkWBQAACRcFAAAJGAUAAAkZBQAACRoFAAAJGwUAAAkcBQAACR0FAAAJHgUAAAkfBQAACSAFAAAJIQUAAAkiBQAACSMFAAAJJAUAAAklBQAACSYFAAAJJwUAAAkoBQAACSkFAAAJKgUAAAkrBQAACSwFAAAJLQUAAAkuBQAACS8FAAAJMAUAAAkxBQAACTIFAAAJMwUAAAk0BQAACTUFAAAJNgUAAAk3BQAACTgFAAAJOQUAAAk6BQAACTsFAAAJPAUAAAk9BQAACT4FAAAJPwUAAAlABQAACUEFAAAJQgUAAAlDBQAACUQFAAAJRQUAAAlGBQAACUcFAAAJSAUAAAlJBQAACUoFAAAJSwUAAAlMBQAACU0FAAAJTgUAAAlPBQAACVAFAAAJUQUAAAlSBQAACVMFAAANeAd7AAAAAAEAAACAAAAABApJbmtQb2ludFYxAgAAAAlUBQAACVUFAAAJVgUAAAlXBQAACVgFAAAJWQUAAAlaBQAACVsFAAAJXAUAAAldBQAACV4FAAAJXwUAAAlgBQAACWEFAAAJYgUAAAljBQAACWQFAAAJZQUAAAlmBQAACWcFAAAJaAUAAAlpBQAACWoFAAAJawUAAAlsBQAACW0FAAAJbgUAAAlvBQAACXAFAAAJcQUAAAlyBQAACXMFAAAJdAUAAAl1BQAACXYFAAAJdwUAAAl4BQAACXkFAAAJegUAAAl7BQAACXwFAAAJfQUAAAl+BQAACX8FAAAJgAUAAAmBBQAACYIFAAAJgwUAAAmEBQAACYUFAAAJhgUAAAmHBQAACYgFAAAJiQUAAAmKBQAACYsFAAAJjAUAAAmNBQAACY4FAAAJjwUAAAmQBQAACZEFAAAJkgUAAAmTBQAACZQFAAAJlQUAAAmWBQAACZcFAAAJmAUAAAmZBQAACZoFAAAJmwUAAAmcBQAACZ0FAAAJngUAAAmfBQAACaAFAAAJoQUAAAmiBQAACaMFAAAJpAUAAAmlBQAACaYFAAAJpwUAAAmoBQAACakFAAAJqgUAAAmrBQAACawFAAAJrQUAAAmuBQAACa8FAAAJsAUAAAmxBQAACbIFAAAJswUAAAm0BQAACbUFAAAJtgUAAAm3BQAACbgFAAAJuQUAAAm6BQAACbsFAAAJvAUAAAm9BQAACb4FAAAJvwUAAAnABQAACcEFAAAJwgUAAAnDBQAACcQFAAAJxQUAAAnGBQAACccFAAAJyAUAAAnJBQAACcoFAAAJywUAAAnMBQAACc0FAAAJzgUAAAnPBQAACdAFAAANAwd9AAAAAAEAAACAAAAABApJbmtQb2ludFYxAgAAAAnRBQAACdIFAAAJ0wUAAAnUBQAACdUFAAAJ1gUAAAnXBQAACdgFAAAJ2QUAAAnaBQAACdsFAAAJ3AUAAAndBQAACd4FAAAJ3wUAAAngBQAACeEFAAAJ4gUAAAnjBQAACeQFAAAJ5QUAAAnmBQAACecFAAAJ6AUAAAnpBQAACeoFAAAJ6wUAAAnsBQAACe0FAAAJ7gUAAAnvBQAACfAFAAAJ8QUAAAnyBQAACfMFAAAJ9AUAAAn1BQAACfYFAAAJ9wUAAAn4BQAACfkFAAAJ+gUAAAn7BQAACfwFAAAJ/QUAAAn+BQAACf8FAAAJAAYAAAkBBgAACQIGAAAJAwYAAAkEBgAACQUGAAAJBgYAAAkHBgAACQgGAAAJCQYAAAkKBgAACQsGAAAJDAYAAAkNBgAACQ4GAAAJDwYAAAkQBgAACREGAAAJEgYAAAkTBgAACRQGAAAJFQYAAAkWBgAACRcGAAAJGAYAAAkZBgAACRoGAAAJGwYAAAkcBgAACR0GAAAJHgYAAAkfBgAACSAGAAAJIQYAAAkiBgAACSMGAAAJJAYAAAklBgAACSYGAAANKgd/AAAAAAEAAACAAAAABApJbmtQb2ludFYxAgAAAAknBgAACSgGAAAJKQYAAAkqBgAACSsGAAAJLAYAAAktBgAACS4GAAAJLwYAAAkwBgAACTEGAAAJMgYAAAkzBgAACTQGAAAJNQYAAAk2BgAACTcGAAAJOAYAAAk5BgAACToGAAAJOwYAAAk8BgAACT0GAAAJPgYAAAk/BgAACUAGAAAJQQYAAAlCBgAACUMGAAAJRAYAAAlFBgAACUYGAAAJRwYAAAlIBgAACUkGAAAJSgYAAAlLBgAACUwGAAAJTQYAAAlOBgAACU8GAAAJUAYAAAlRBgAACVIGAAAJUwYAAAlUBgAACVUGAAAJVgYAAAlXBgAACVgGAAAJWQYAAAlaBgAACVsGAAAJXAYAAAldBgAACV4GAAAJXwYAAAlgBgAACWEGAAAJYgYAAAljBgAACWQGAAAJZQYAAAlmBgAACWcGAAAJaAYAAAlpBgAACWoGAAAJawYAAAlsBgAACW0GAAAJbgYAAAlvBgAACXAGAAAJcQYAAAlyBgAACXMGAAAJdAYAAAl1BgAACXYGAAAJdwYAAAl4BgAACXkGAAAJegYAAAl7BgAACXwGAAAJfQYAAA0pB4EAAAAAAQAAAIAAAAAECklua1BvaW50VjECAAAACX4GAAAJfwYAAAmABgAACYEGAAAJggYAAAmDBgAACYQGAAAJhQYAAAmGBgAACYcGAAAJiAYAAAmJBgAACYoGAAAJiwYAAAmMBgAACY0GAAAJjgYAAAmPBgAACZAGAAAJkQYAAAmSBgAACZMGAAAJlAYAAAmVBgAACZYGAAAJlwYAAAmYBgAACZkGAAAJmgYAAAmbBgAACZwGAAAJnQYAAAmeBgAACZ8GAAAJoAYAAAmhBgAACaIGAAAJowYAAAmkBgAACaUGAAAJpgYAAAmnBgAACagGAAAJqQYAAAmqBgAACasGAAAJrAYAAAmtBgAACa4GAAAJrwYAAAmwBgAACbEGAAAJsgYAAAmzBgAACbQGAAAJtQYAAAm2BgAACbcGAAAJuAYAAAm5BgAACboGAAAJuwYAAAm8BgAACb0GAAAJvgYAAAm/BgAACcAGAAAJwQYAAAnCBgAACcMGAAAJxAYAAAnFBgAACcYGAAAJxwYAAAnIBgAACckGAAAJygYAAAnLBgAACcwGAAAJzQYAAAnOBgAACc8GAAAJ0AYAAAnRBgAACdIGAAAJ0wYAAAnUBgAACdUGAAAJ1gYAAAnXBgAACdgGAAANJQeDAAAAAAEAAAAAAQAABApJbmtQb2ludFYxAgAAAAnZBgAACdoGAAAJ2wYAAAncBgAACd0GAAAJ3gYAAAnfBgAACeAGAAAJ4QYAAAniBgAACeMGAAAJ5AYAAAnlBgAACeYGAAAJ5wYAAAnoBgAACekGAAAJ6gYAAAnrBgAACewGAAAJ7QYAAAnuBgAACe8GAAAJ8AYAAAnxBgAACfIGAAAJ8wYAAAn0BgAACfUGAAAJ9gYAAAn3BgAACfgGAAAJ+QYAAAn6BgAACfsGAAAJ/AYAAAn9BgAACf4GAAAJ/wYAAAkABwAACQEHAAAJAgcAAAkDBwAACQQHAAAJBQcAAAkGBwAACQcHAAAJCAcAAAkJBwAACQoHAAAJCwcAAAkMBwAACQ0HAAAJDgcAAAkPBwAACRAHAAAJEQcAAAkSBwAACRMHAAAJFAcAAAkVBwAACRYHAAAJFwcAAAkYBwAACRkHAAAJGgcAAAkbBwAACRwHAAAJHQcAAAkeBwAACR8HAAAJIAcAAAkhBwAACSIHAAAJIwcAAAkkBwAACSUHAAAJJgcAAAknBwAACSgHAAAJKQcAAAkqBwAACSsHAAAJLAcAAAktBwAACS4HAAAJLwcAAAkwBwAACTEHAAAJMgcAAAkzBwAACTQHAAAJNQcAAAk2BwAACTcHAAAJOAcAAAk5BwAACToHAAAJOwcAAAk8BwAACT0HAAAJPgcAAAk/BwAACUAHAAAJQQcAAAlCBwAACUMHAAAJRAcAAAlFBwAACUYHAAAJRwcAAAlIBwAACUkHAAAJSgcAAAlLBwAACUwHAAAJTQcAAAlOBwAACU8HAAAJUAcAAAlRBwAACVIHAAAJUwcAAAlUBwAACVUHAAAJVgcAAAlXBwAACVgHAAAJWQcAAAlaBwAACVsHAAAJXAcAAAldBwAACV4HAAAJXwcAAAlgBwAACWEHAAAJYgcAAAljBwAACWQHAAAJZQcAAAlmBwAACWcHAAAJaAcAAAlpBwAACWoHAAAJawcAAAlsBwAACW0HAAAJbgcAAAlvBwAACXAHAAAJcQcAAAlyBwAACXMHAAAJdAcAAAl1BwAACXYHAAAJdwcAAAl4BwAACXkHAAAJegcAAAl7BwAACXwHAAAJfQcAAAl+BwAACX8HAAAJgAcAAAmBBwAACYIHAAAJgwcAAAmEBwAACYUHAAAJhgcAAAmHBwAACYgHAAAJiQcAAAmKBwAACYsHAAAJjAcAAAmNBwAACY4HAAAJjwcAAAmQBwAACZEHAAAJkgcAAAmTBwAACZQHAAAJlQcAAAmWBwAACZcHAAAJmAcAAAmZBwAACZoHAAAJmwcAAAmcBwAACZ0HAAAJngcAAAmfBwAACaAHAAAJoQcAAAmiBwAACaMHAAAJpAcAAAmlBwAACaYHAAAJpwcAAAmoBwAACakHAAAJqgcAAAmrBwAACawHAAAJrQcAAAmuBwAACa8HAAAJsAcAAAmxBwAACbIHAAAJswcAAAm0BwAACbUHAAAJtgcAAAm3BwAACbgHAAAJuQcAAAm6BwAACbsHAAAJvAcAAAm9BwAACb4HAAAJvwcAAAnABwAACcEHAAAJwgcAAAnDBwAACcQHAAAJxQcAAAnGBwAACccHAAAJyAcAAAnJBwAACcoHAAAJywcAAA0NB4UAAAAAAQAAAIAAAAAECklua1BvaW50VjECAAAACcwHAAAJzQcAAAnOBwAACc8HAAAJ0AcAAAnRBwAACdIHAAAJ0wcAAAnUBwAACdUHAAAJ1gcAAAnXBwAACdgHAAAJ2QcAAAnaBwAACdsHAAAJ3AcAAAndBwAACd4HAAAJ3wcAAAngBwAACeEHAAAJ4gcAAAnjBwAACeQHAAAJ5QcAAAnmBwAACecHAAAJ6AcAAAnpBwAACeoHAAAJ6wcAAAnsBwAACe0HAAAJ7gcAAAnvBwAACfAHAAAJ8QcAAAnyBwAACfMHAAAJ9AcAAAn1BwAACfYHAAAJ9wcAAAn4BwAACfkHAAAJ+gcAAAn7BwAACfwHAAAJ/QcAAAn+BwAACf8HAAAJAAgAAAkBCAAACQIIAAAJAwgAAAkECAAACQUIAAAJBggAAAkHCAAACQgIAAAJCQgAAAkKCAAACQsIAAAJDAgAAAkNCAAACQ4IAAAJDwgAAAkQCAAADTsHhwAAAAABAAAAQAAAAAQKSW5rUG9pbnRWMQIAAAAJEQgAAAkSCAAACRMIAAAJFAgAAAkVCAAACRYIAAAJFwgAAAkYCAAACRkIAAAJGggAAAkbCAAACRwIAAAJHQgAAAkeCAAACR8IAAAJIAgAAAkhCAAACSIIAAAJIwgAAAkkCAAACSUIAAAJJggAAAknCAAACSgIAAAJKQgAAAkqCAAACSsIAAAJLAgAAAktCAAACS4IAAAJLwgAAAkwCAAACTEIAAAJMggAAAkzCAAACTQIAAAJNQgAAAk2CAAACTcIAAAJOAgAAAk5CAAACToIAAAJOwgAAAk8CAAACT0IAAAJPggAAA0SB4kAAAAAAQAAAAABAAAECklua1BvaW50VjECAAAACT8IAAAJQAgAAAlBCAAACUIIAAAJQwgAAAlECAAACUUIAAAJRggAAAlHCAAACUgIAAAJSQgAAAlKCAAACUsIAAAJTAgAAAlNCAAACU4IAAAJTwgAAAlQCAAACVEIAAAJUggAAAlTCAAACVQIAAAJVQgAAAlWCAAACVcIAAAJWAgAAAlZCAAACVoIAAAJWwgAAAlcCAAACV0IAAAJXggAAAlfCAAACWAIAAAJYQgAAAliCAAACWMIAAAJZAgAAAllCAAACWYIAAAJZwgAAAloCAAACWkIAAAJaggAAAlrCAAACWwIAAAJbQgAAAluCAAACW8IAAAJcAgAAAlxCAAACXIIAAAJcwgAAAl0CAAACXUIAAAJdggAAAl3CAAACXgIAAAJeQgAAAl6CAAACXsIAAAJfAgAAAl9CAAACX4IAAAJfwgAAAmACAAACYEIAAAJgggAAAmDCAAACYQIAAAJhQgAAAmGCAAACYcIAAAJiAgAAAmJCAAACYoIAAAJiwgAAAmMCAAACY0IAAAJjggAAAmPCAAACZAIAAAJkQgAAAmSCAAACZMIAAAJlAgAAAmVCAAACZYIAAAJlwgAAAmYCAAACZkIAAAJmggAAAmbCAAACZwIAAAJnQgAAAmeCAAACZ8IAAAJoAgAAAmhCAAACaIIAAAJowgAAAmkCAAACaUIAAAJpggAAAmnCAAACagIAAAJqQgAAAmqCAAACasIAAAJrAgAAAmtCAAACa4IAAAJrwgAAAmwCAAACbEIAAAJsggAAAmzCAAACbQIAAAJtQgAAAm2CAAACbcIAAAJuAgAAAm5CAAACboIAAAJuwgAAAm8CAAACb0IAAAJvggAAAm/CAAACcAIAAAJwQgAAAnCCAAACcMIAAAJxAgAAAnFCAAACcYIAAAJxwgAAAnICAAACckIAAAJyggAAAnLCAAACcwIAAAJzQgAAAnOCAAACc8IAAAJ0AgAAAnRCAAACdIIAAAJ0wgAAAnUCAAACdUIAAAJ1ggAAAnXCAAACdgIAAAJ2QgAAAnaCAAACdsIAAAJ3AgAAAndCAAACd4IAAAJ3wgAAAngCAAACeEIAAAJ4ggAAAnjCAAACeQIAAAJ5QgAAAnmCAAACecIAAAJ6AgAAAnpCAAACeoIAAAJ6wgAAAnsCAAACe0IAAAJ7ggAAAnvCAAACfAIAAAJ8QgAAAnyCAAACfMIAAAJ9AgAAAn1CAAACfYIAAAJ9wgAAAn4CAAACfkIAAAJ+ggAAAn7CAAACfwIAAAJ/QgAAAn+CAAACf8IAAAJAAkAAAkBCQAACQIJAAAJAwkAAAkECQAACQUJAAAJBgkAAAkHCQAACQgJAAAJCQkAAAkKCQAACQsJAAAJDAkAAAkNCQAACQ4JAAAJDwkAAAkQCQAACREJAAAJEgkAAAkTCQAACRQJAAAJFQkAAAkWCQAACRcJAAAJGAkAAAkZCQAACRoJAAANJAeLAAAAAAEAAABAAAAABApJbmtQb2ludFYxAgAAAAkbCQAACRwJAAAJHQkAAAkeCQAACR8JAAAJIAkAAAkhCQAACSIJAAAJIwkAAAkkCQAACSUJAAAJJgkAAAknCQAACSgJAAAJKQkAAAkqCQAACSsJAAAJLAkAAAktCQAACS4JAAAJLwkAAAkwCQAACTEJAAAJMgkAAAkzCQAACTQJAAAJNQkAAAk2CQAACTcJAAAJOAkAAAk5CQAACToJAAAJOwkAAAk8CQAACT0JAAAJPgkAAAk/CQAACUAJAAAJQQkAAAlCCQAACUMJAAAJRAkAAAlFCQAACUYJAAAJRwkAAAlICQAADRIHjQAAAAABAAAAQAAAAAQKSW5rUG9pbnRWMQIAAAAJSQkAAAlKCQAACUsJAAAJTAkAAAlNCQAACU4JAAAJTwkAAAlQCQAACVEJAAAJUgkAAAlTCQAACVQJAAAJVQkAAAlWCQAACVcJAAAJWAkAAAlZCQAACVoJAAAJWwkAAAlcCQAACV0JAAAJXgkAAAlfCQAACWAJAAAJYQkAAAliCQAACWMJAAAJZAkAAAllCQAACWYJAAAJZwkAAAloCQAACWkJAAAJagkAAAlrCQAACWwJAAAJbQkAAAluCQAACW8JAAAJcAkAAAlxCQAACXIJAAAJcwkAAAl0CQAACXUJAAAJdgkAAAl3CQAACXgJAAAJeQkAAA0PB48AAAAAAQAAAAACAAAECklua1BvaW50VjECAAAACXoJAAAJewkAAAl8CQAACX0JAAAJfgkAAAl/CQAACYAJAAAJgQkAAAmCCQAACYMJAAAJhAkAAAmFCQAACYYJAAAJhwkAAAmICQAACYkJAAAJigkAAAmLCQAACYwJAAAJjQkAAAmOCQAACY8JAAAJkAkAAAmRCQAACZIJAAAJkwkAAAmUCQAACZUJAAAJlgkAAAmXCQAACZgJAAAJmQkAAAmaCQAACZsJAAAJnAkAAAmdCQAACZ4JAAAJnwkAAAmgCQAACaEJAAAJogkAAAmjCQAACaQJAAAJpQkAAAmmCQAACacJAAAJqAkAAAmpCQAACaoJAAAJqwkAAAmsCQAACa0JAAAJrgkAAAmvCQAACbAJAAAJsQkAAAmyCQAACbMJAAAJtAkAAAm1CQAACbYJAAAJtwkAAAm4CQAACbkJAAAJugkAAAm7CQAACbwJAAAJvQkAAAm+CQAACb8JAAAJwAkAAAnBCQAACcIJAAAJwwkAAAnECQAACcUJAAAJxgkAAAnHCQAACcgJAAAJyQkAAAnKCQAACcsJAAAJzAkAAAnNCQAACc4JAAAJzwkAAAnQCQAACdEJAAAJ0gkAAAnTCQAACdQJAAAJ1QkAAAnWCQAACdcJAAAJ2AkAAAnZCQAACdoJAAAJ2wkAAAncCQAACd0JAAAJ3gkAAAnfCQAACeAJAAAJ4QkAAAniCQAACeMJAAAJ5AkAAAnlCQAACeYJAAAJ5wkAAAnoCQAACekJAAAJ6gkAAAnrCQAACewJAAAJ7QkAAAnuCQAACe8JAAAJ8AkAAAnxCQAACfIJAAAJ8wkAAAn0CQAACfUJAAAJ9gkAAAn3CQAACfgJAAAJ+QkAAAn6CQAACfsJAAAJ/AkAAAn9CQAACf4JAAAJ/wkAAAkACgAACQEKAAAJAgoAAAkDCgAACQQKAAAJBQoAAAkGCgAACQcKAAAJCAoAAAkJCgAACQoKAAAJCwoAAAkMCgAACQ0KAAAJDgoAAAkPCgAACRAKAAAJEQoAAAkSCgAACRMKAAAJFAoAAAkVCgAACRYKAAAJFwoAAAkYCgAACRkKAAAJGgoAAAkbCgAACRwKAAAJHQoAAAkeCgAACR8KAAAJIAoAAAkhCgAACSIKAAAJIwoAAAkkCgAACSUKAAAJJgoAAAknCgAACSgKAAAJKQoAAAkqCgAACSsKAAAJLAoAAAktCgAACS4KAAAJLwoAAAkwCgAACTEKAAAJMgoAAAkzCgAACTQKAAAJNQoAAAk2CgAACTcKAAAJOAoAAAk5CgAACToKAAAJOwoAAAk8CgAACT0KAAAJPgoAAAk/CgAACUAKAAAJQQoAAAlCCgAACUMKAAAJRAoAAAlFCgAACUYKAAAJRwoAAAlICgAACUkKAAAJSgoAAAlLCgAACUwKAAAJTQoAAAlOCgAACU8KAAAJUAoAAAlRCgAACVIKAAAJUwoAAAlUCgAACVUKAAAJVgoAAAlXCgAACVgKAAAJWQoAAAlaCgAACVsKAAAJXAoAAAldCgAACV4KAAAJXwoAAAlgCgAACWEKAAAJYgoAAAljCgAACWQKAAAJZQoAAAlmCgAACWcKAAAJaAoAAAlpCgAACWoKAAAJawoAAAlsCgAACW0KAAAJbgoAAAlvCgAACXAKAAAJcQoAAAlyCgAACXMKAAAJdAoAAAl1CgAACXYKAAAJdwoAAAl4CgAACXkKAAAJegoAAAl7CgAACXwKAAAJfQoAAAl+CgAACX8KAAAJgAoAAAmBCgAACYIKAAAJgwoAAAmECgAACYUKAAAN9AeRAAAAAAEAAABAAAAABApJbmtQb2ludFYxAgAAAAmGCgAACYcKAAAJiAoAAAmJCgAACYoKAAAJiwoAAAmMCgAACY0KAAAJjgoAAAmPCgAACZAKAAAJkQoAAAmSCgAACZMKAAAJlAoAAAmVCgAACZYKAAAJlwoAAAmYCgAACZkKAAAJmgoAAAmbCgAACZwKAAAJnQoAAAmeCgAACZ8KAAAJoAoAAAmhCgAACaIKAAAJowoAAAmkCgAACaUKAAAJpgoAAAmnCgAACagKAAAJqQoAAAmqCgAACasKAAAJrAoAAAmtCgAACa4KAAAJrwoAAAmwCgAACbEKAAANFAeTAAAAAAEAAACAAAAABApJbmtQb2ludFYxAgAAAAmyCgAACbMKAAAJtAoAAAm1CgAACbYKAAAJtwoAAAm4CgAACbkKAAAJugoAAAm7CgAACbwKAAAJvQoAAAm+CgAACb8KAAAJwAoAAAnBCgAACcIKAAAJwwoAAAnECgAACcUKAAAJxgoAAAnHCgAACcgKAAAJyQoAAAnKCgAACcsKAAAJzAoAAAnNCgAACc4KAAAJzwoAAAnQCgAACdEKAAAJ0goAAAnTCgAACdQKAAAJ1QoAAAnWCgAACdcKAAAJ2AoAAAnZCgAACdoKAAAJ2woAAAncCgAACd0KAAAJ3goAAAnfCgAACeAKAAAJ4QoAAAniCgAACeMKAAAJ5AoAAAnlCgAACeYKAAAJ5woAAAnoCgAACekKAAAJ6goAAAnrCgAACewKAAAJ7QoAAAnuCgAACe8KAAAJ8AoAAAnxCgAACfIKAAAJ8woAAAn0CgAACfUKAAAJ9goAAAn3CgAACfgKAAAJ+QoAAAn6CgAACfsKAAAJ/AoAAAn9CgAACf4KAAAJ/woAAAkACwAACQELAAAJAgsAAAkDCwAACQQLAAAJBQsAAAkGCwAACQcLAAAJCAsAAAkJCwAACQoLAAAJCwsAAAkMCwAACQ0LAAAJDgsAAAkPCwAACRALAAAJEQsAAAkSCwAACRMLAAAJFAsAAAkVCwAACRYLAAAJFwsAAAkYCwAACRkLAAAJGgsAAAkbCwAADRYFlAAAAApJbmtQb2ludFYxBAAAAAFYAVkOUHJlc3N1cmVGYWN0b3IJVGltZVN0YW1wAAAAAAYGCxACAAAA2uFTy6Fw4z8g4YDLAhOLPwAAdj4AAAAAAAAAAAGVAAAAlAAAAHIa/xFlbOM/IOGAywITiz8AAKk+DwAAAAAAAAABlgAAAJQAAADqXBulzm3jPyDhgMsCE4s/AACzPg8AAAAAAAAAAZcAAACUAAAA6lwbpc5t4z8Ac1h0MJ+KPwCAuj4PAAAAAAAAAAGYAAAAlAAAAOpcG6XObeM/AHNYdDCfij8AgMQ+DwAAAAAAAAABmQAAAJQAAABinzc4OG/jPwAFMB1eK4o/AIDHPg8AAAAAAAAAAZoAAACUAAAA2uFTy6Fw4z8AlwfGi7eJPwAAyT4PAAAAAAAAAAGbAAAAlAAAAFEkcF4LcuM/ACnfbrlDiT8AAMo+HwAAAAAAAAABnAAAAJQAAABRJHBeC3LjP+C6thfnz4g/AADKPh8AAAAAAAAAAZ0AAACUAAAAUSRwXgty4z/gTI7AFFyIPwAAyj4vAAAAAAAAAAGeAAAAlAAAAFEkcF4LcuM/4HA9EnB0hz8AAMs+LwAAAAAAAAABnwAAAJQAAABRJHBeC3LjP8CU7GPLjIY/AIDLPi8AAAAAAAAAAaAAAACUAAAAUSRwXgty4z/AuJu1JqWFPwAAzz4vAAAAAAAAAAGhAAAAlAAAAFEkcF4LcuM/oNxKB4K9hD8AgNA+LwAAAAAAAAABogAAAJQAAABRJHBeC3LjP6BuIrCvSYQ/AADWPj4AAAAAAAAAAaMAAACUAAAAUSRwXgty4z+gAPpY3dWDPwAA2D4+AAAAAAAAAAGkAAAAlAAAAFEkcF4LcuM/gJLRAQtigz8AgNs+TgAAAAAAAAABpQAAAJQAAABRJHBeC3LjP4Akqao47oI/AADdPk4AAAAAAAAAAaYAAACUAAAAUSRwXgty4z9gtoBTZnqCPwCA3j5dAAAAAAAAAAGnAAAAlAAAAMhmjPF0c+M/QEhY/JMGgj8AgN8+XQAAAAAAAAABqAAAAJQAAAC368QXSHbjP0DaL6XBkoE/AADkPm0AAAAAAAAAAakAAACUAAAApXD9PRt54z9AbAdO7x6BPwAA5j5tAAAAAAAAAAGqAAAAlAAAAJX1NWTue+M/QP7e9hyrgD8AAOw+fQAAAAAAAAABqwAAAJQAAAD7vIodK4DjP0BEHJHwhn8/AADuPn0AAAAAAAAAAawAAACUAAAA2cb7adGF4z9AaMviS59+PwCA8j6MAAAAAAAAAAGtAAAAlAAAAKRVpdxKjuM/QIx6NKe3fT8AgPQ+nAAAAAAAAAABrgAAAJQAAAD6oTK8WpXjPwCwKYYC0Hw/AID1PpwAAAAAAAAAAa8AAACUAAAAxjDcLtSd4z8A1NjXXeh7PwAA9j6sAAAAAAAAAAGwAAAAlAAAAAsCojS3p+M/APiHKbkAez8AAPc+uwAAAAAAAAABsQAAAJQAAADGFYTNA7PjPwAcN3sUGXo/AID3PrsAAAAAAAAAAbIAAACUAAAA+WuC+bm/4z/AP+bMbzF5PwAA+T7LAAAAAAAAAAGzAAAAlAAAAKIEnbjZzeM/wGOVHstJeD8AgPk+ywAAAAAAAAABtAAAAJQAAADVWpvkj9rjP8CHRHAmYnc/AID4PssAAAAAAAAAAbUAAACUAAAAf/O1o6/o4z/Aq/PBgXp2PwAA+D7aAAAAAAAAAAG2AAAAlAAAACqM0GLP9uM/gM+iE92SdT8AAPg+2gAAAAAAAAABtwAAAJQAAADUJOsh7wTkP4DzUWU4q3Q/AAD4PuoAAAAAAAAAAbgAAACUAAAAB3vpTaUR5D+AFwG3k8NzPwAA+D7qAAAAAAAAAAG5AAAAlAAAADrR53lbHuQ/gDuwCO/bcj8AAPg++gAAAAAAAAABugAAAJQAAABrJ+alESvkP0BfX1pK9HE/AAD5PvoAAAAAAAAAAbsAAACUAAAAF8AAZTE55D9Agw6spQxxPwCA+T4JAQAAAAAAAAG8AAAAlAAAADibN7e6SOQ/QKe9/QAlcD8AgPg+CQEAAAAAAAABvQAAAJQAAABZdm4JRFjkP4CW2Z64em4/AAD4PhkBAAAAAAAAAb4AAACUAAAAe1GlW81n5D8A3jdCb6tsPwAA+T4ZAQAAAAAAAAG/AAAAlAAAABRv+EDAeOQ/ACaW5SXcaj8AgPk+KQEAAAAAAAABwAAAAJQAAAA3Si+TSYjkPwBu9IjcDGk/AAD7PikBAAAAAAAAAcEAAACUAAAAzmeCeDyZ5D8AtlIskz1nPwCA+z44AQAAAAAAAAHCAAAAlAAAAPBCucrFqOQ/gP2wz0luZT8AgPo+OAEAAAAAAAABwwAAAJQAAAARHvAcT7jkP4D9sM9JbmU/AAD6PkgBAAAAAAAAAcQAAACUAAAAMvkmb9jH5D+A/bDPSW5lPwAA+j5IAQAAAAAAAAHFAAAAlAAAAN6RQS741eQ/gP2wz0luZT8AAPo+VwEAAAAAAAABxgAAAJQAAAAR6D9aruLkP4D9sM9JbmU/AAD6PlcBAAAAAAAAAccAAACUAAAAzPsh8/rt5D+A/bDPSW5lPwAA+j5nAQAAAAAAAAHIAAAAlAAAABDN5/jd9+Q/gP2wz0luZT8AAPo+ZwEAAAAAAAAByQAAAJQAAABVnq3+wAHlP4D9sM9JbmU/AAD6PncBAAAAAAAAAcoAAACUAAAAmG9zBKQL5T+A/bDPSW5lPwAA+z53AQAAAAAAAAHLAAAAlAAAAFODVZ3wFuU/ALZSLJM9Zz8AgPs+hgEAAAAAAAABzAAAAJQAAAAOlzc2PSLlPwC2UiyTPWc/AID7PoYBAAAAAAAAAc0AAACUAAAAQe01YvMu5T8AbvSI3AxpPwAA/D6GAQAAAAAAAAHOAAAAlAAAAHRDNI6pO+U/ACaW5SXcaj8AgPo+lgEAAAAAAAABzwAAAJQAAACnmTK6X0jlPwDeN0Jvq2w/AAD6PpYBAAAAAAAAAdAAAACUAAAA2e8w5hVV5T8A3jdCb6tsPwAA+j6mAQAAAAAAAAHRAAAAlAAAAAxGLxLMYeU/AN43Qm+rbD8AAPo+pgEAAAAAAAAB0gAAAJQAAAA+nC0+gm7lPwDeN0Jvq2w/AAD6PsUBAAAAAAAAAdMAAACUAAAAc/Irajh75T8A3jdCb6tsPwAA+j7FAQAAAAAAAAHUAAAAlAAAAC4GDgOFhuU/AN43Qm+rbD8AAPo+xQEAAAAAAAAB1QAAAJQAAADpGfCb0ZHlP4CW2Z64em4/AAD6PsUBAAAAAAAAAdYAAACUAAAAK+u1obSb5T+AltmeuHpuPwAA+z7UAQAAAAAAAAHXAAAAlAAAAOj+lzoBp+U/QKe9/QAlcD8AgPs+1AEAAAAAAAAB2AAAAJQAAAAr0F1A5LDlP0CDDqylDHE/AID7PuQBAAAAAAAAAdkAAACUAAAA5uM/2TC85T9AX19aSvRxPwAA/D7kAQAAAAAAAAHaAAAAlAAAACu1Bd8TxuU/gDuwCO/bcj8AAPw+9AEAAAAAAAAB2wAAAJQAAABuhsvk9s/lP4AXAbeTw3M/AAD8PvQBAAAAAAAAAdwAAACUAAAAs1eR6tnZ5T+A81FlOKt0PwAA/D4DAgAAAAAAAAHdAAAAlAAAAPcoV/C84+U/gM+iE92SdT8AAPw+AwIAAAAAAAAB3gAAAJQAAACyPDmJCe/lP8Cr88GBenY/AAD8PhMCAAAAAAAAAd8AAACUAAAAXNVTSCn95T/AY5Uey0l4PwAA/D4TAgAAAAAAAAHgAAAAlAAAAI4rUnTfCeY/ABw3exQZej8AAPw+IwIAAAAAAAAB4QAAAJQAAADBgVCglRbmPwDU2Ndd6Hs/AAD8PiMCAAAAAAAAAeIAAACUAAAA9ddOzEsj5j9AjHo0p7d9PwAA/D4jAgAAAAAAAAHjAAAAlAAAAJ5waYtrMeY/IJC2n0o3gD8AAPw+MgIAAAAAAAAB5AAAAJQAAABJCYRKiz/mP0DaL6XBkoE/AAD8PjICAAAAAAAAAeUAAACUAAAA8qGeCatN5j+AJKmqOO6CPwAA/D5RAgAAAAAAAAHmAAAAlAAAACb4nDVhWuY/oAD6WN3Vgz8AAPw+UQIAAAAAAAAB5wAAAJQAAABZTpthF2fmP6DcSgeCvYQ/AAD8PlECAAAAAAAAAegAAACUAAAAA+e1IDd15j/AuJu1JqWFPwAA/D5RAgAAAAAAAAHpAAAAlAAAAKx/0N9Wg+Y/wJTsY8uMhj8AAPw+YQIAAAAAAAAB6gAAAJQAAADf1c4LDZDmP+BwPRJwdIc/AAD8PmECAAAAAAAAAesAAACUAAAAmumwpFmb5j/gTI7AFFyIPwAA/D5xAgAAAAAAAAHsAAAAlAAAAM0/r9APqOY/4Lq2F+fPiD8AAPw+cQIAAAAAAAAB7QAAAJQAAAABlq38xbTmPwCXB8aLt4k/AAD8PoACAAAAAAAAAe4AAACUAAAAqi7Iu+XC5j8ABTAdXiuKPwAA/D6AAgAAAAAAAAHvAAAAlAAAAMsJ/w1v0uY/AHNYdDCfij8AAPw+kAIAAAAAAAAB8AAAAJQAAABlJ1LzYePmPyDhgMsCE4s/AAD9PpACAAAAAAAAAfEAAACUAAAAdYfBa7715j8gT6ki1YaLPwCA/T6gAgAAAAAAAAHyAAAAlAAAAA+lFFGxBuc/IE+pItWGiz8AgP0+oAIAAAAAAAAB8wAAAJQAAAAfBYTJDRnnPyBPqSLVhos/AAD+Pq8CAAAAAAAAAfQAAACUAAAAMGXzQWor5z8gT6ki1YaLPwCA/D6vAgAAAAAAAAH1AAAAlAAAAMiCRiddPOc/IE+pItWGiz8AAPw+vwIAAAAAAAAB9gAAAJQAAADpXX155kvnPyBPqSLVhos/AAD8Pr8CAAAAAAAAAfcAAACUAAAAg3vQXtlc5z8gvdF5p/qLPwAA/D7OAgAAAAAAAAH4AAAAlAAAAKVWB7FibOc/ICv60HlujD8AAPw+zgIAAAAAAAAB+QAAAJQAAADGMT4D7HvnP0AHS38eVo0/AAD8Pt4CAAAAAAAAAfoAAACUAAAA1pGte0iO5z9A45stwz2OPwAA/D7eAgAAAAAAAAH7AAAAlAAAAF40OYcOouc/YL/s22cljz8AAPw+7gIAAAAAAAAB/AAAAJQAAABwlKj/arTnP2AtFTM6mY8/AAD8Pu4CAAAAAAAAAf0AAACUAAAAf/QXeMfG5z+wzR5FhgaQPwAA/D7uAgAAAAAAAAH+AAAAlAAAABkSa1261+c/wDtHnFh6kD8AAP0+DQMAAAAAAAAB/wAAAJQAAAAoctrVFurnP8Cpb/Mq7pA/AID9Pg0DAAAAAAAAAQABAACUAAAAS00RKKD55z/Q4AMfFCiRPwCA/T4NAwAAAAAAAAEBAQAAlAAAAGwoSHopCeg/0OADHxQokT8AAP4+DQMAAAAAAAABAgEAAJQAAAAnPCoTdhToP9AXmEr9YZE/AAD/Ph0DAAAAAAAAAQMBAACUAAAA4k8MrMIf6D/QTix25puRPwCA/z4dAwAAAAAAAAEEAQAAlAAAAJ1j7kQPK+g/0E4sduabkT8AgP8+LAMAAAAAAAABBQEAAJQAAABYd9DdWzboP9BOLHbmm5E/AAAAPywDAAAAAAAAAQYBAACUAAAAnUiW4z5A6D/QTix25puRPwAAAD88AwAAAAAAAAEHAQAAlAAAAPOUI8NOR+g/0IXAoc/VkT8AAAA/PAMAAAAAAAABCAEAAJQAAAC+I801yE/oP9CFwKHP1ZE/AID+PksDAAAAAAAAAQkBAACUAAAAi7J2qEFY6D/QhcChz9WRPwAA/j5LAwAAAAAAAAEKAQAAlAAAAGm85/TnXeg/8LxUzbgPkj8AAP0+WwMAAAAAAAABCwEAAJQAAADPgzyuJGLoP/Dz6PihSZI/AAD8PlsDAAAAAAAAAQwBAACUAAAANUuRZ2Fm6D/w8+j4oUmSPwCA+T5bAwAAAAAAAAENAQAAlAAAAJwS5iCeaug/ACt9JIuDkj8AgPg+awMAAAAAAAABDgEAAJQAAACKlx5HcW3oPwBiEVB0vZI/AIDoPmsDAAAAAAAAAQ8BAACUAAAAipceR3Ft6D8AYhFQdL2SPwCA4T56AwAAAAAAAAEQAQAAlAAAAIqXHkdxbeg/AGIRUHS9kj8AAGU+egMAAAAAAAABEQEAAJQAAACKlx5HcW3oPwDQOadGMZM/AAABPnoDAAAAAAAAARIBAACUAAAAnBLmIJ5q6D8A0DmnRjGTPwAAjj2aAwAAAAAAAAETAQAAlAAAAKIT3KdlkOk/UK6lt6tDlz8AACE+AAAAAAAAAAABFAEAAJQAAAAJ2zBhopTpP0AJ6TTwlZY/AABcPh8AAAAAAAAAARUBAACUAAAACdswYaKU6T9A0lQJB1yWPwAAaj4fAAAAAAAAAAEWAQAAlAAAAPdfaYd1l+k/QJvA3R0ilj8AAHM+HwAAAAAAAAABFwEAAJQAAADn5KGtSJrpPzBkLLI06JU/AICPPh8AAAAAAAAAARgBAACUAAAA1Wna0xud6T8wLZiGS66VPwCAmD4fAAAAAAAAAAEZAQAAlAAAADwxL41Yoek/ML9vL3k6lT8AgKQ+LwAAAAAAAAABGgEAAJQAAAAYO6DZ/qbpPyBRR9imxpQ/AICpPi8AAAAAAAAAARsBAACUAAAA90QRJqWs6T8g4x6B1FKUPwCArT4vAAAAAAAAAAEcAQAAlAAAANVOgnJLsuk/EHX2KQLfkz8AAK8+LwAAAAAAAAABHQEAAJQAAACyWPO+8bfpPxAHztIva5M/AAC0Pi8AAAAAAAAAAR4BAACUAAAAkGJkC5i96T8A0DmnRjGTPwAAtj4vAAAAAAAAAAEfAQAAlAAAAG5s1Vc+w+k/AJmle133kj8AAMA+PwAAAAAAAAABIAEAAJQAAADTMyoRe8fpPwBiEVB0vZI/AIDEPj8AAAAAAAAAASEBAACUAAAAsj2bXSHN6T8AK30ki4OSPwCAzT5eAAAAAAAAAAEiAQAAlAAAAAaKKD0x1Ok/ACt9JIuDkj8AANY+XgAAAAAAAAABIwEAAJQAAABc1rUcQdvpPwArfSSLg5I/AIDZPl4AAAAAAAAAASQBAACUAAAAKWVfj7rj6T8AK30ki4OSPwCA3T5tAAAAAAAAAAElAQAAlAAAAH2x7G7K6uk/ACt9JIuDkj8AAN8+bQAAAAAAAAABJgEAAJQAAADBgrJ0rfTpPwArfSSLg5I/AIDgPm0AAAAAAAAAAScBAACUAAAAjhFc5yb96T8AK30ki4OSPwCA4T59AAAAAAAAAAEoAQAAlAAAAMBnWhPdCeo/AGIRUHS9kj8AgOE+fQAAAAAAAAABKQEAAJQAAADzvVg/kxbqPwCZpXtd95I/AADlPpwAAAAAAAAAASoBAACUAAAAnFZz/rIk6j8A0DmnRjGTPwCA5j6cAAAAAAAAAAErAQAAlAAAAL8xqlA8NOo/EAfO0i9rkz8AgOc+rAAAAAAAAAABLAEAAJQAAABXT/01L0XqPxA+Yv4YpZM/AADoPqwAAAAAAAAAAS0BAACUAAAAaK9srotX6j8QdfYpAt+TPwAA6D6sAAAAAAAAAAEuAQAAlAAAAPBR+LlRa+o/EHX2KQLfkz8AAOg+vAAAAAAAAAABLwEAAJQAAAB49IPFF3/qPxB19ikC35M/AIDmPrwAAAAAAAAAATABAACUAAAA/5YP0d2S6j8QdfYpAt+TPwAA5j7LAAAAAAAAAAExAQAAlAAAAIc5m9yjpuo/EHX2KQLfkz8AAOY+ywAAAAAAAAABMgEAAJQAAAAQ3CboabrqPxCsilXrGJQ/AADmPtsAAAAAAAAAATMBAACUAAAAD8HOhpnP6j8QdfYpAt+TPwAA5z7bAAAAAAAAAAE0AQAAlAAAAJhjWpJf4+o/EHX2KQLfkz8AgOc+6gAAAAAAAAABNQEAAJQAAACVSAIxj/jqPxB19ikC35M/AADpPuoAAAAAAAAAATYBAACUAAAAhLLi9ZEQ6z8QdfYpAt+TPwCA6T76AAAAAAAAAAE3AQAAlAAAAHIcw7qUKOs/ED5i/hilkz8AgOk++gAAAAAAAAABOAEAAJQAAADYyL8SAULrPxA+Yv4YpZM/AADqPgoBAAAAAAAAATkBAACUAAAAxjKg1wNa6z8QPmL+GKWTPwCA6D4KAQAAAAAAAAE6AQAAlAAAALKcgJwGcus/ED5i/hilkz8AAOg+GQEAAAAAAAABOwEAAJQAAACygSg7NofrPxA+Yv4YpZM/AADoPhkBAAAAAAAAATwBAACUAAAAsmbQ2WWc6z8QPmL+GKWTPwAA6D4pAQAAAAAAAAE9AQAAlAAAADoJXOUrsOs/EHX2KQLfkz8AAOk+KQEAAAAAAAABPgEAAJQAAACyMCAXxcbrPxB19ikC35M/AIDpPjkBAAAAAAAAAT8BAACUAAAAKFjkSF7d6z8QdfYpAt+TPwCA6T45AQAAAAAAAAFAAQAAlAAAAI4E4aDK9us/ED5i/hilkz8AAOo+SAEAAAAAAAABQQEAAJQAAABq8/mLoBHsPxA+Yv4YpZM/AADqPkgBAAAAAAAAAUIBAACUAAAASOISd3Ys7D8QB87SL2uTPwAA6j5IAQAAAAAAAAFDAQAAlAAAADZM8zt5ROw/ANA5p0Yxkz8AgOg+ZwEAAAAAAAABRAEAAJQAAACsc7dtElvsPwBiEVB0vZI/AADoPmcBAAAAAAAAAUUBAACUAAAANBZDedhu7D8AK30ki4OSPwAA6D5nAQAAAAAAAAFGAQAAlAAAADT76hcIhOw/8PPo+KFJkj8AAOg+ZwEAAAAAAAABRwEAAJQAAAAy4JK2N5nsP/C8VM24D5I/AADoPncBAAAAAAAAAUgBAACUAAAAMsU6VWeu7D/QhcChz9WRPwAA6D53AQAAAAAAAAFJAQAAlAAAADCq4vOWw+w/0E4sduabkT8AAOk+lgEAAAAAAAABSgEAAJQAAACo0aYlMNrsP9BOLHbmm5E/AIDpPpYBAAAAAAAAAUsBAACUAAAAMHQyMfbt7D/QF5hK/WGRPwCA5j6mAQAAAAAAAAFMAQAAlAAAAC5Z2s8lA+0/0BeYSv1hkT8AAOU+pgEAAAAAAAABTQEAAJQAAAC2+2Xb6xbtP9AXmEr9YZE/AIDbPqYBAAAAAAAAAU4BAACUAAAALCMqDYUt7T/QF5hK/WGRPwAA1z62AQAAAAAAAAFPAQAAlAAAAD6DmYXhP+0/0E4sduabkT8AgIY+tgEAAAAAAAABUAEAAJQAAABO4wj+PVLtP9CFwKHP1ZE/AABEPsUBAAAAAAAAAVEBAACUAAAA6ABc4zBj7T/QhcChz9WRPwAAGj7FAQAAAAAAAAFSAQAAlAAAAEDa3GmlKmo/PFjBFWWhtz8AAB4+AAAAAAAAAAABUwEAAJQAAACA/NL4WIRkP7w8939whLc/AABZPh8AAAAAAAAAAVQBAACUAAAAQIWQ3MUaYz80IS3qe2e3PwAAZj4fAAAAAAAAAAFVAQAAlAAAAECFkNzFGmM/NCEt6ntntz8AAG8+HwAAAAAAAAABVgEAAJQAAABAhZDcxRpjPzQhLep7Z7c/AICDPh8AAAAAAAAAAVcBAACUAAAAQIWQ3MUaYz80IS3qe2e3PwAAiD4fAAAAAAAAAAFYAQAAlAAAAIANTsAysWE/NCEt6ntntz8AgJA+HwAAAAAAAAABWQEAAJQAAACAlgukn0dgP3QTSJ8BWbc/AACUPh8AAAAAAAAAAVoBAACUAAAAgD2SDxm8XT90E0ifAVm3PwCAlj4vAAAAAAAAAAFbAQAAlAAAAIA9kg8ZvF0/dBNInwFZtz8AgJc+LwAAAAAAAAABXAEAAJQAAACAPZIPGbxdP3QTSJ8BWbc/AICXPi8AAAAAAAAAAV0BAACUAAAAgD2SDxm8XT90E0ifAVm3PwAAmD4vAAAAAAAAAAFeAQAAlAAAAIA9kg8ZvF0/dBNInwFZtz8AAJg+PwAAAAAAAAABXwEAAJQAAACAPZIPGbxdP3QTSJ8BWbc/AACYPj8AAAAAAAAAAWABAACUAAAAgD2SDxm8XT90E0ifAVm3PwAAmD4/AAAAAAAAAAFhAQAAlAAAAIA9kg8ZvF0/dBNInwFZtz8AAJg+TgAAAAAAAAABYgEAAJQAAACAPZIPGbxdP3QTSJ8BWbc/AACYPk4AAAAAAAAAAWMBAACUAAAAgD2SDxm8XT90E0ifAVm3PwAAmD5eAAAAAAAAAAFkAQAAlAAAAIA9kg8ZvF0/dBNInwFZtz8AAJk+XgAAAAAAAAABZQEAAJQAAACAPZIPGbxdP3QTSJ8BWbc/AICZPm0AAAAAAAAAAWYBAACUAAAAgD2SDxm8XT90E0ifAVm3PwCAmT5tAAAAAAAAAAFnAQAAlAAAAIANTsAysWE/NCEt6ntntz8AAJo+fQAAAAAAAAABaAEAAJQAAABAhZDcxRpjPzQhLep7Z7c/AACcPn0AAAAAAAAAAWkBAACUAAAAAHQVFeztZT/4LhI19nW3PwAAnT6NAAAAAAAAAAFqAQAAlAAAAEDa3GmlKmo/+C4SNfZ1tz8AgJ0+jQAAAAAAAAABawEAAJQAAACAQKS+XmduP/guEjX2dbc/AACePpwAAAAAAAAAAWwBAACUAAAAAA/Xl9UGcj/4LhI19nW3PwAAoD6sAAAAAAAAAAFtAQAAlAAAAAD+W9D72XQ/+C4SNfZ1tz8AAKE+rAAAAAAAAAABbgEAAJQAAABgKAKX62F4P7w8939whLc/AACkPrwAAAAAAAAAAW8BAACUAAAAAFOoXdvpez98StzK6pK3PwAApT68AAAAAAAAAAFwAQAAlAAAAIB9TiTLcX8/fErcyuqStz8AgKU+vAAAAAAAAAABcQEAAJQAAADAj5sDpzGCPzxYwRVlobc/AACmPtsAAAAAAAAAAXIBAACUAAAA4EL/rQNQhD/8ZaZg36+3PwAApz7bAAAAAAAAAAFzAQAAlAAAAMAxhOYpI4c/wHOLq1m+tz8AgKc+2wAAAAAAAAABdAEAAJQAAAAAR9fJIeeIP4CBcPbTzLc/AICmPuoAAAAAAAAAAXUBAACUAAAAAJhLO+Nfiz+AgXD208y3PwAApj7qAAAAAAAAAAF2AQAAlAAAAODov6yk2I0/gIFw9tPMtz8AAKg++gAAAAAAAAABdwEAAJQAAAAgnCNXAfePP0CPVUFO27c/AACpPvoAAAAAAAAAAXgBAACUAAAAiPZLZOE3kT8AnTqMyOm3PwCAqj4KAQAAAAAAAAF5AQAAlAAAAAAfBh1CdJI/xKof10L4tz8AgKs+CgEAAAAAAAABegEAAJQAAAB4R8DVorCTP4S4BCK9Brg/AICrPhkBAAAAAAAAAXsBAACUAAAAECHyKtG/lD9ExulsNxW4PwAArD4ZAQAAAAAAAAF8AQAAlAAAAKj6I4D/zpU/RMbpbDcVuD8AAKw+KAEAAAAAAAABfQEAAJQAAAAo1FXVLd6WPwTUzrexI7g/AACsPigBAAAAAAAAAX4BAACUAAAAwK2HKlztlz/I4bMCLDK4PwAArD44AQAAAAAAAAF/AQAAlAAAAEDWQeO8KZk/yOGzAiwyuD8AAKw+OAEAAAAAAAABgAEAAJQAAADYr3M46ziaP8jhswIsMrg/AACtPkcBAAAAAAAAAYEBAACUAAAAWNgt8Ut1mz/I4bMCLDK4PwCArT5HAQAAAAAAAAGCAQAAlAAAANAA6KmssZw/yOGzAiwyuD8AgKw+VwEAAAAAAAABgwEAAJQAAABYKaJiDe6dPwTUzrexI7g/AACsPlcBAAAAAAAAAYQBAACUAAAAuFFcG24qnz8E1M63sSO4PwAArD5mAQAAAAAAAAGFAQAAlAAAAJxkz5sASqA/BNTOt7EjuD8AAKw+ZgEAAAAAAAABhgEAAJQAAABMoPApyv6gP0TG6Ww3Fbg/AACtPmYBAAAAAAAAAYcBAACUAAAAeAPW6SzKoT+EuAQivQa4PwCArT52AQAAAAAAAAGIAQAAlAAAADQ/93f2fqI/xKof10L4tz8AAK8+dgEAAAAAAAABiQEAAJQAAABcotw3WUqjP8SqH9dC+Lc/AICvPoYBAAAAAAAAAYoBAACUAAAAEN79xSL/oz8AnTqMyOm3PwAAsz6VAQAAAAAAAAGLAQAAlAAAADxB44WFyqQ/QI9VQU7btz8AgLQ+pQEAAAAAAAABjAEAAJQAAADwfAQUT3+lP4CBcPbTzLc/AIC1PqUBAAAAAAAAAY0BAACUAAAApLglohg0pj/Ac4urWb63PwAAtj6lAQAAAAAAAAGOAQAAlAAAAGD0RjDi6KY/PFjBFWWhtz8AALc+pQEAAAAAAAABjwEAAJQAAAAUMGi+q52nP7w8939whLc/AIC3PrUBAAAAAAAAAZABAACUAAAAVETFGtw7qD80IS3qe2e3PwCAtz61AQAAAAAAAAGRAQAAlAAAAJBYIncM2qg/sAVjVIdKtz8AALg+1AEAAAAAAAABkgEAAJQAAABElEMF1o6pPzDqmL6SLbc/AIC2PtQBAAAAAAAAAZMBAACUAAAAhKigYQYtqj+szs4onhC3PwAAtj7UAQAAAAAAAAGUAQAAlAAAAMi8/b02y6o/7MDp3SMCtz8AALc+1AEAAAAAAAABlQEAAJQAAAB4+B5MAICrPyyzBJOp87Y/AIC3PuMBAAAAAAAAAZYBAACUAAAALDRA2sk0rD9spR9IL+W2PwCAtz7jAQAAAAAAAAGXAQAAlAAAAFyXJZosAK0/qJc6/bTWtj8AALg+8wEAAAAAAAABmAEAAJQAAACM+gpaj8utP+iJVbI6yLY/AAC5PvMBAAAAAAAAAZkBAACUAAAAsF3wGfKWrj8ofHBnwLm2PwCAuT4DAgAAAAAAAAGaAQAAlAAAAOTA1dlUYq8/aG6LHEartj8AAL0+AwIAAAAAAAABmwEAAJQAAAAEkt3M2xawP6RgptHLnLY/AIC+PhICAAAAAAAAAZwBAACUAAAA4C/uk0BxsD/kUsGGUY62PwCAvj4SAgAAAAAAAAGdAQAAlAAAAL7N/lqly7A/JEXcO9d/tj8AAL4+IgIAAAAAAAABngEAAJQAAACYaw8iCiaxP2Q39/BccbY/AAC+PiICAAAAAAAAAZ8BAACUAAAAcgkg6W6AsT+gKRKm4mK2PwAAvj4yAgAAAAAAAAGgAQAAlAAAAJCTTheHz7E/4BstW2hUtj8AAL4+MgIAAAAAAAABoQEAAJQAAACwHX1Fnx6yPyAOSBDuRbY/AAC+PjICAAAAAAAAAaIBAACUAAAAFpTJ2mpisj9gAGPFcze2PwAAvj5RAgAAAAAAAAGjAQAAlAAAADQe+AiDsbI/YABjxXM3tj8AAL4+UQIAAAAAAAABpAEAAJQAAADcgGIFAuqyP2AAY8VzN7Y/AADAPlECAAAAAAAAAaUBAACUAAAAguPMAYEisz9gAGPFcze2PwAAwT5gAgAAAAAAAAGmAQAAlAAAAC5GN/7/WrM/YABjxXM3tj8AgME+YAIAAAAAAAABpwEAAJQAAADUqKH6fpOzP2AAY8VzN7Y/AADFPmACAAAAAAAAAagBAACUAAAAgAsM9/3Lsz9gAGPFcze2PwCAxj6AAgAAAAAAAAGpAQAAlAAAAG5alFow+bM/IA5IEO5Ftj8AgMg+gAIAAAAAAAABqgEAAJQAAAAWvf5WrzG0P+AbLVtoVLY/AIDJPoACAAAAAAAAAasBAACUAAAAAgyHuuFetD+gKRKm4mK2PwAAyz6PAgAAAAAAAAGsAQAAlAAAAO5aDx4UjLQ/ZDf38Fxxtj8AgMs+jwIAAAAAAAABrQEAAJQAAADcqZeBRrm0PyRF3DvXf7Y/AIDKPp8CAAAAAAAAAa4BAACUAAAAzvgf5XjmtD/kUsGGUY62PwAAyj6fAgAAAAAAAAGvAQAAlAAAALpHqEirE7U/pGCm0cuctj8AAMs+rwIAAAAAAAABsAEAAJQAAABgqhJFKky1Pyh8cGfAubY/AIDLPq8CAAAAAAAAAbEBAACUAAAABg19QamEtT/oiVWyOsi2PwCAyz6+AgAAAAAAAAGyAQAAlAAAALJv5z0ovbU/qJc6/bTWtj8AAMw+vgIAAAAAAAABswEAAJQAAABa0lE6p/W1PyyzBJOp87Y/AADMPs4CAAAAAAAAAbQBAACUAAAABDW8NiYutj/swOndIwK3PwAAzD7OAgAAAAAAAAG1AQAAlAAAAKyXJjOlZrY/rM7OKJ4Qtz8AAMw+3QIAAAAAAAABtgEAAJQAAABQ+pAvJJ+2P3Dcs3MYH7c/AADMPt0CAAAAAAAAAbcBAACUAAAAtnDdxO/itj8w6pi+ki23PwAAzD7dAgAAAAAAAAG4AQAAlAAAABznKVq7Jrc/8Pd9CQ08tz8AAMw+/QIAAAAAAAABuQEAAJQAAADESZRWOl+3P/D3fQkNPLc/AADNPv0CAAAAAAAAAboBAACUAAAAKsDg6wWjtz+wBWNUh0q3PwCAzT79AgAAAAAAAAG7AQAAlAAAANIiS+iE27c/dBNInwFZtz8AgM0+/QIAAAAAAAABvAEAAJQAAAA2mZd9UB+4PzQhLep7Z7c/AADOPgwDAAAAAAAAAb0BAACUAAAA3PsBes9XuD/4LhI19nW3PwAAzz4MAwAAAAAAAAG+AQAAlAAAAEJyTg+bm7g/vDz3f3CEtz8AgM8+LAMAAAAAAAABvwEAAJQAAADq1LgLGtS4P7w8939whLc/AIDOPiwDAAAAAAAAAcABAACUAAAAlDcjCJkMuT98StzK6pK3PwAAzj4sAwAAAAAAAAHBAQAAlAAAADyajQQYRbk/PFjBFWWhtz8AAM4+LAMAAAAAAAABwgEAAJQAAADm/PcAl325PzxYwRVlobc/AADOPj8DAAAAAAAAAcMBAACUAAAAjl9i/RW2uT88WMEVZaG3PwAAzj4/AwAAAAAAAAHEAQAAlAAAADTCzPmU7rk/PFjBFWWhtz8AAM4+TwMAAAAAAAABxQEAAJQAAAAmEVVdxxu6PzxYwRVlobc/AADPPk8DAAAAAAAAAcYBAACUAAAAEmDdwPlIuj/8ZaZg36+3PwCAzz5eAwAAAAAAAAHHAQAAlAAAALrCR714gbo//GWmYN+vtz8AANE+XgMAAAAAAAAByAEAAJQAAACmEdAgq666P/xlpmDfr7c/AIDRPm4DAAAAAAAAAckBAACUAAAAkmBYhN3buj88WMEVZaG3PwAA1D5uAwAAAAAAAAHKAQAAlAAAAH6v4OcPCbs/PFjBFWWhtz8AANU+fgMAAAAAAAABywEAAJQAAAC26oay9Sq7PzxYwRVlobc/AADYPn4DAAAAAAAAAcwBAACUAAAA5iUtfdtMuz88WMEVZaG3PwAA2T5+AwAAAAAAAAHNAQAAlAAAABph00fBbrs/PFjBFWWhtz8AgNo+jQMAAAAAAAABzgEAAJQAAABKnHkSp5C7PzxYwRVlobc/AIDbPo0DAAAAAAAAAc8BAACUAAAAftcf3Yyyuz88WMEVZaG3PwAA3T6dAwAAAAAAAAHQAQAAlAAAALISxqdy1Ls/PFjBFWWhtz8AgN0+nQMAAAAAAAAB0QEAAJQAAADeTWxyWPa7PzxYwRVlobc/AADfPq0DAAAAAAAAAdIBAACUAAAAWnUwpPEMvD88WMEVZaG3PwCA3z6tAwAAAAAAAAHTAQAAlAAAAM6c9NWKI7w/PFjBFWWhtz8AAOM+vAMAAAAAAAAB1AEAAJQAAABGxLgHJDq8PzxYwRVlobc/AIDkPrwDAAAAAAAAAdUBAACUAAAARsS4ByQ6vD88WMEVZaG3PwCA5j7MAwAAAAAAAAHWAQAAlAAAAL7rfDm9ULw/PFjBFWWhtz8AgOc+zAMAAAAAAAAB1wEAAJQAAAC+63w5vVC8PzxYwRVlobc/AADpPswDAAAAAAAAAdgBAACUAAAAvut8Ob1QvD88WMEVZaG3PwCA6T7MAwAAAAAAAAHZAQAAlAAAAL7rfDm9ULw/PFjBFWWhtz8AAOs+zAMAAAAAAAAB2gEAAJQAAAC+63w5vVC8PzxYwRVlobc/AIDrPtsDAAAAAAAAAdsBAACUAAAAvut8Ob1QvD88WMEVZaG3PwCA6j7bAwAAAAAAAAHcAQAAlAAAAL7rfDm9ULw/PFjBFWWhtz8AAOo+2wMAAAAAAAAB3QEAAJQAAAC+63w5vVC8PzxYwRVlobc/AADfPtsDAAAAAAAAAd4BAACUAAAAvut8Ob1QvD88WMEVZaG3PwAA2j7bAwAAAAAAAAHfAQAAlAAAAHb/XtIJXLw/wHOLq1m+tz8AAKA+2wMAAAAAAAAB4AEAAJQAAAB2/17SCVy8PwCdOozI6bc/AACGPtsDAAAAAAAAAeEBAACUAAAAdv9e0glcvD8E1M63sSO4PwAAbj4qBAAAAAAAAAHiAQAAlAAAAL7rfDm9ULw/zBhILhVsuD8AAGQ+KgQAAAAAAAAB4wEAAJQAAACdVqqiAUDHPzxYwRVlobc/AAAEPgAAAAAAAAAAAeQBAACUAAAAnVaqogFAxz+8PPd/cIS3PwAANT4QAAAAAAAAAAHlAQAAlAAAAHtgG++nRcc/NCEt6ntntz8AAEA+EAAAAAAAAAAB5gEAAJQAAABZaow7TkvHP/D3fQkNPLc/AABIPhAAAAAAAAAAAecBAACUAAAAFX5u1JpWxz8w6pi+ki23PwAAUD4QAAAAAAAAAAHoAQAAlAAAAPGH3yBBXMc/cNyzcxgftz8AAFI+EAAAAAAAAAAB6QEAAJQAAACvm8G5jWfHP+zA6d0jArc/AABPPh8AAAAAAAAAAeoBAACUAAAAZ6+jUtpyxz8sswSTqfO2PwAATT4fAAAAAAAAAAHrAQAAlAAAACXDhesmfsc/qJc6/bTWtj8AAE4+HwAAAAAAAAAB7AEAAJQAAAC/4NjQGY/HPyh8cGfAubY/AABPPi8AAAAAAAAAAe0BAACUAAAAd/S6aWaaxz+kYKbRy5y2PwAAUj4vAAAAAAAAAAHuAQAAlAAAADUInQKzpcc/5FLBhlGOtj8AAFM+PwAAAAAAAAAB7wEAAJQAAADtG3+b/7DHPyRF3DvXf7Y/AABaPj8AAAAAAAAAAfABAACUAAAAqy9hNEy8xz9kN/fwXHG2PwAAXT4/AAAAAAAAAAHxAQAAlAAAAGdDQ82Yx8c/ZDf38Fxxtj8AAHE+PwAAAAAAAAAB8gEAAJQAAAD9YJayi9jHP6ApEqbiYrY/AAB5Pk4AAAAAAAAAAfMBAACUAAAAl37pl37pxz+gKRKm4mK2PwAAgT5OAAAAAAAAAAH0AQAAlAAAAA+mrckXAMg/oCkSpuJitj8AAIM+XgAAAAAAAAAB9QEAAJQAAACFzXH7sBbIP2Q39/BccbY/AICEPm4AAAAAAAAAAfYBAACUAAAA/fQ1LUotyD8kRdw713+2PwCAhT5uAAAAAAAAAAH3AQAAlAAAAFEma6uJScg/5FLBhlGOtj8AAIk+fQAAAAAAAAAB+AEAAJQAAACjV6ApyWXIP6RgptHLnLY/AICKPn0AAAAAAAAAAfkBAACUAAAA+4jVpwiCyD9oboscRqu2PwAAkD6NAAAAAAAAAAH6AQAAlAAAAE26CiZInsg/KHxwZ8C5tj8AAJI+jQAAAAAAAAAB+wEAAJQAAAB/9bDwLcDIP+iJVbI6yLY/AICWPpwAAAAAAAAAAfwBAACUAAAAszBXuxPiyD+olzr9tNa2PwCAmD6cAAAAAAAAAAH9AQAAlAAAAMN1btKfCck/LLMEk6nztj8AgJk+rAAAAAAAAAAB/gEAAJQAAACvxPY10jbJP6zOziieELc/AACaPrwAAAAAAAAAAf8BAACUAAAAvQkOTV5eyT8w6pi+ki23PwAAmz68AAAAAAAAAAEAAgAAlAAAAKtYlrCQi8k/sAVjVIdKtz8AgJs+ywAAAAAAAAABAQIAAJQAAAC7na3HHLPJPzQhLep7Z7c/AICbPssAAAAAAAAAAQICAACUAAAAp+w1K0/gyT+8PPd/cIS3PwAAnD7bAAAAAAAAAAEDAgAAlAAAALcxTULbB8o/PFjBFWWhtz8AAJ0+2wAAAAAAAAABBAIAAJQAAADJdmRZZy/KP/xlpmDfr7c/AICdPtsAAAAAAAAAAQUCAACUAAAA+bEKJE1Ryj+AgXD208y3PwAAnz7rAAAAAAAAAAEGAgAAlAAAACvtsO4yc8o/QI9VQU7btz8AgJ8+6wAAAAAAAAABBwIAAJQAAABdKFe5GJXKPwCdOozI6bc/AICfPvoAAAAAAAAAAQgCAACUAAAAkWP9g/62yj+EuAQivQa4PwAAoD76AAAAAAAAAAEJAgAAlAAAAL+eo07k2Mo/BNTOt7EjuD8AAKA+CgEAAAAAAAABCgIAAJQAAADR47plcADLP4jvmE2mQLg/AACgPgoBAAAAAAAAAQsCAACUAAAA4SjSfPwnyz9I/X2YIE+4PwAAoT4pAQAAAAAAAAEMAgAAlAAAAPFt6ZOIT8s/zBhILhVsuD8AgKE+KQEAAAAAAAABDQIAAJQAAAD/sgCrFHfLP4wmLXmPerg/AACkPikBAAAAAAAAAQ4CAACUAAAA7wGJDkekyz8MQvcOhJe4PwAApT4pAQAAAAAAAAEPAgAAlAAAAN1QEXJ50cs/kF3BpHi0uD8AAKg+OQEAAAAAAAABEAIAAJQAAACnqQoiUgTMP1Brpu/ywrg/AACpPjkBAAAAAAAAARECAACUAAAAcQIE0io3zD/UhnCF59+4PwCAqD5IAQAAAAAAAAESAgAAlAAAADtb/YEDasw/VKI6G9z8uD8AAKg+SAEAAAAAAAABEwIAAJQAAAAJtPYx3JzMP9C9BLHQGbk/AACpPlgBAAAAAAAAARQCAACUAAAA0Qzw4bTPzD9U2c5GxTa5PwCAqT5YAQAAAAAAAAEVAgAAlAAAAHlvWt4zCM0/1PSY3LlTuT8AgKk+aAEAAAAAAAABFgIAAJQAAABHyFOODDvNP1gQY3KucLk/AACqPmgBAAAAAAAAARcCAACUAAAAESFNPuVtzT+kORJTHZy5PwAAqj53AQAAAAAAAAEYAgAAlAAAAN15Ru69oM0/KFXc6BG5uT8AAKo+dwEAAAAAAAABGQIAAJQAAADJyM5R8M3NP6hwpn4G1rk/AACrPocBAAAAAAAAARoCAACUAAAAlSHIAckAzj9sfovJgOS5PwCAqz6HAQAAAAAAAAEbAgAAlAAAAINwUGX7Lc4/LIxwFPvyuT8AgKs+lgEAAAAAAAABHAIAAJQAAABNyUkV1GDOP+yZVV91Abo/AACsPpYBAAAAAAAAAR0CAACUAAAAGSJDxayTzj+spzqq7w+6PwAArD6WAQAAAAAAAAEeAgAAlAAAAMOErcErzM4/cLUf9Wkeuj8AAKw+pgEAAAAAAAABHwIAAJQAAABp5xe+qgTPPzDDBEDkLLo/AACtPqYBAAAAAAAAASACAACUAAAA71PzBtBCzz8wwwRA5Cy6PwCArT62AQAAAAAAAAEhAgAAlAAAAHXAzk/1gM8/8NDpil47uj8AAK8+tgEAAAAAAAABIgIAAJQAAADbNhvlwMTPP7DeztXYSbo/AICvPsUBAAAAAAAAASMCAACUAAAAslH7FnMB0D907LMgU1i6PwAAsj7FAQAAAAAAAAEkAgAAlAAAAOKMoeFYI9A/NPqYa81muj8AALM+1QEAAAAAAAABJQIAAJQAAAAWyEesPkXQPzT6mGvNZro/AICzPtUBAAAAAAAAASYCAACUAAAAWH61UFFk0D80+phrzWa6PwAAtD7lAQAAAAAAAAEnAgAAlAAAAKyv6s6QgNA/NPqYa81muj8AALQ+5QEAAAAAAAABKAIAAJQAAAAA4R9N0JzQPzT6mGvNZro/AAC0PvQBAAAAAAAAASkCAACUAAAAQpeN8eK70D907LMgU1i6PwAAtT70AQAAAAAAAAEqAgAAlAAAAIZN+5X12tA/dOyzIFNYuj8AgLU+BAIAAAAAAAABKwIAAJQAAADKA2k6CPrQP3TssyBTWLo/AIC1PgQCAAAAAAAAASwCAACUAAAA/D4PBe4b0T907LMgU1i6PwAAtj4TAgAAAAAAAAEtAgAAlAAAAB7/7fWmQNE/dOyzIFNYuj8AALY+EwIAAAAAAAABLgIAAJQAAAAcyT0zBmvRP3TssyBTWLo/AAC2PiMCAAAAAAAAAS8CAACUAAAALA5VSpKS0T907LMgU1i6PwAAtj4jAgAAAAAAAAEwAgAAlAAAAEzOMztLt9E/NPqYa81muj8AALY+MwIAAAAAAAABMQIAAJQAAABsjhIsBNzRPzT6mGvNZro/AAC2PjMCAAAAAAAAATICAACUAAAAnsm49un90T/0B362R3W6PwAAtj5CAgAAAAAAAAEzAgAAlAAAAOJ/Jpv8HNI/9Ad+tkd1uj8AALY+QgIAAAAAAAABNAIAAJQAAAAkNpQ/DzzSP/QHfrZHdbo/AAC2PlICAAAAAAAAATUCAACUAAAAauwB5CFb0j/0B362R3W6PwAAtz5SAgAAAAAAAAE2AgAAlAAAAKyib4g0etI/9Ad+tkd1uj8AgLc+YgIAAAAAAAABNwIAAJQAAADuWN0sR5nSPzT6mGvNZro/AAC6PmICAAAAAAAAATgCAACUAAAAIJSD9yy70j80+phrzWa6PwAAuz5iAgAAAAAAAAE5AgAAlAAAAEJUYujl39I/dOyzIFNYuj8AgLk+gQIAAAAAAAABOgIAAJQAAABSmXn/cQfTP3TssyBTWLo/AIC4PoECAAAAAAAAATsCAACUAAAAcllY8Cos0z+w3s7V2Em6PwAAuT6BAgAAAAAAAAE8AgAAlAAAAJQZN+HjUNM/8NDpil47uj8AgLk+gQIAAAAAAAABPQIAAJQAAACiXk74b3jTPzDDBEDkLLo/AIC5PpACAAAAAAAAAT4CAACUAAAAwh4t6Sid0z9wtR/1aR66PwAAuj6QAgAAAAAAAAE/AgAAlAAAAPZZ07MOv9M/7JlVX3UBuj8AALo+oAIAAAAAAAABQAIAAJQAAAAmlXl+9ODTP2x+i8mA5Lk/AAC6PqACAAAAAAAAAUECAACUAAAAWtAfSdoC1D/oYsEzjMe5PwAAuj6wAgAAAAAAAAFCAgAAlAAAAIwLxhPAJNQ/aEf3nZequT8AALo+sAIAAAAAAAABQwIAAJQAAAC+RmzepUbUP+QrLQijjbk/AIC4Pr8CAAAAAAAAAUQCAACUAAAA3gZLz15r1D9YEGNyrnC5PwAAuD6/AgAAAAAAAAFFAgAAlAAAAO5LYubqktQ/lAJ+JzRiuT8AALk+zwIAAAAAAAABRgIAAJQAAADsFbIjSr3UP9T0mNy5U7k/AIC5Ps8CAAAAAAAAAUcCAACUAAAA/FrJOtbk1D8U57ORP0W5PwCAuT7fAgAAAAAAAAFIAgAAlAAAANguisTbFNU/FOezkT9FuT8AALo+3wIAAAAAAAABSQIAAJQAAADGfRIoDkLVP9T0mNy5U7k/AAC7Pu4CAAAAAAAAAUoCAACUAAAAxkdiZW1s1T/U9JjcuVO5PwCAuz7uAgAAAAAAAAFLAgAAlAAAAOYHQVYmkdU/1PSY3LlTuT8AgLs+/gIAAAAAAAABTAIAAJQAAAAGyB9H37XVP9T0mNy5U7k/AAC8Pv4CAAAAAAAAAU0CAACUAAAAFg03Xmvd1T/U9JjcuVO5PwAAvD4NAwAAAAAAAAFOAgAAlAAAACZSTnX3BNY/1PSY3LlTuT8AALw+DQMAAAAAAAABTwIAAJQAAAA0l2WMgyzWP9T0mNy5U7k/AAC8Ph0DAAAAAAAAAVACAACUAAAAIubt77VZ1j/U9JjcuVO5PwAAvD4dAwAAAAAAAAFRAgAAlAAAACKwPS0VhNY/FOezkT9FuT8AALw+HQMAAAAAAAABUgIAAJQAAAAieo1qdK7WPxTns5E/Rbk/AAC8Pi0DAAAAAAAAAVMCAACUAAAAHkTdp9PY1j9U2c5GxTa5PwAAvj4tAwAAAAAAAAFUAgAAlAAAAC6J9L5fANc/VNnORsU2uT8AAL8+PAMAAAAAAAABVQIAAJQAAABgxJqJRSLXP5DL6ftKKLk/AIC/PjwDAAAAAAAAAVYCAACUAAAAgIR5ev5G1z9U2c5GxTa5PwAAwD5MAwAAAAAAAAFXAgAAlAAAAMQ65x4RZtc/kMvp+0oouT8AAME+TAMAAAAAAAABWAIAAJQAAAD2dY3p9ofXP5DL6ftKKLk/AIDBPlwDAAAAAAAAAVkCAACUAAAAKrEztNyp1z/QvQSx0Bm5PwCAwD5cAwAAAAAAAAFaAgAAlAAAAEpxEqWVztc/FLAfZlYLuT8AAMA+awMAAAAAAAABWwIAAJQAAABatim8IfbXP1SiOhvc/Lg/AADAPmsDAAAAAAAAAVwCAACUAAAAavtA060d2D+UlFXQYe64PwAAwD57AwAAAAAAAAFdAgAAlAAAAIq7H8RmQtg/1IZwheffuD8AAME+ewMAAAAAAAABXgIAAJQAAACqe/60H2fYP9SGcIXn37g/AIDBPooDAAAAAAAAAV8CAACUAAAA3LakfwWJ2D8QeYs6bdG4PwAAwz6KAwAAAAAAAAFgAgAAlAAAAA7ySkrrqtg/EHmLOm3RuD8AgMM+mgMAAAAAAAABYQIAAJQAAABSqLju/cnYP9SGcIXn37g/AIDDPpoDAAAAAAAAAWICAACUAAAAll4mkxDp2D+UlFXQYe64PwAAxD6qAwAAAAAAAAFjAgAAlAAAAOiPWxFQBdk/FLAfZlYLuT8AAMY+qgMAAAAAAAABZAIAAJQAAAA+wZCPjyHZP5DL6ftKKLk/AADHPrkDAAAAAAAAAWUCAACUAAAAkvLFDc892T8U57ORP0W5PwCAyD65AwAAAAAAAAFmAgAAlAAAANSoM7LhXNk/lAJ+JzRiuT8AgMk+1gMAAAAAAAABZwIAAJQAAAAI5Nl8x37ZP5QCfic0Yrk/AIDJPtYDAAAAAAAAAWgCAACUAAAAOB+AR62g2T9YEGNyrnC5PwAAyj7mAwAAAAAAAAFpAgAAlAAAAGpaJhKTwtk/WBBjcq5wuT8AAMs+5gMAAAAAAAABagIAAJQAAACMGgUDTOfZP1gQY3KucLk/AIDLPvUDAAAAAAAAAWsCAACUAAAAvlWrzTEJ2j8YHki9KH+5PwCAyz71AwAAAAAAAAFsAgAAlAAAAAIMGXJEKNo/pDkSUx2cuT8AAMw+9QMAAAAAAAABbQIAAJQAAABWPU7wg0TaP6Q5ElMdnLk/AADPPgUEAAAAAAAAAW4CAACUAAAAqm6DbsNg2j9oR/edl6q5PwCA0D4FBAAAAAAAAAFvAgAAlAAAABAbgMYveto/aEf3nZequT8AgNM+JAQAAAAAAAABcAIAAJQAAABkTLVEb5baP2hH952Xqrk/AADVPiQEAAAAAAAAAXECAACUAAAA2nN5dgit2j9oR/edl6q5PwAA2D4kBAAAAAAAAAFyAgAAlAAAAGIWBYLOwNo/6GLBM4zHuT8AANk+JAQAAAAAAAABcwIAAJQAAADquJCNlNTaP2x+i8mA5Lk/AIDaPjQEAAAAAAAAAXQCAACUAAAAdFscmVro2j9sfovJgOS5PwCA2z40BAAAAAAAAAF1AgAAlAAAAAx5b35N+do/bH6LyYDkuT8AAN0+QwQAAAAAAAABdgIAAJQAAACklsJjQArbP2x+i8mA5Lk/AIDdPkMEAAAAAAAAAXcCAACUAAAAUC/dImAY2z9sfovJgOS5PwAA3z5TBAAAAAAAAAF4AgAAlAAAAPjH9+F/Jts/bH6LyYDkuT8AgN8+UwQAAAAAAAABeQIAAJQAAACy29l6zDHbP2x+i8mA5Lk/AADhPmMEAAAAAAAAAXoCAACUAAAAcO+7Exk92z8sjHAU+/K5PwCA4T5jBAAAAAAAAAF7AgAAlAAAADx+ZYaSRds/7JlVX3UBuj8AAOU+cgQAAAAAAAABfAIAAJQAAAAKDQ/5C07bP6ynOqrvD7o/AIDmPnIEAAAAAAAAAX0CAACUAAAA1pu4a4VW2z+spzqq7w+6PwCA6T5yBAAAAAAAAAF+AgAAlAAAAKIqYt7+Xts/rKc6qu8Puj8AAOs+ggQAAAAAAAABfwIAAJQAAACANNMqpWTbP6ynOqrvD7o/AIDqPoIEAAAAAAAAAYACAACUAAAAXD5Ed0tq2z+spzqq7w+6PwAA6j6RBAAAAAAAAAGBAgAAlAAAADpItcPxb9s/rKc6qu8Puj8AAOo+kQQAAAAAAAABggIAAJQAAAA6SLXD8W/bP6ynOqrvD7o/AADqPpEEAAAAAAAAAYMCAACUAAAAGFImEJh12z/smVVfdQG6PwAA6z6RBAAAAAAAAAGEAgAAlAAAABhSJhCYdds/7JlVX3UBuj8AgOs+oQQAAAAAAAABhQIAAJQAAAAYUiYQmHXbP+yZVV91Abo/AIDrPqEEAAAAAAAAAYYCAACUAAAA9luXXD572z/smVVfdQG6PwAA7D6hBAAAAAAAAAGHAgAAlAAAAPZbl1w+e9s/7JlVX3UBuj8AgOo+oQQAAAAAAAABiAIAAJQAAAD2W5dcPnvbP+yZVV91Abo/AADqPqEEAAAAAAAAAYkCAACUAAAA9luXXD572z/smVVfdQG6PwCA4z6hBAAAAAAAAAGKAgAAlAAAAObgz4IRfts/7JlVX3UBuj8AAOA+sQQAAAAAAAABiwIAAJQAAADm4M+CEX7bP+yZVV91Abo/AADQPrEEAAAAAAAAAYwCAACUAAAA5uDPghF+2z/smVVfdQG6PwAAyT7ABAAAAAAAAAGNAgAAlAAAAObgz4IRfts/7JlVX3UBuj8AAFo+wAQAAAAAAAABjgIAAJQAAADC6kDPt4PbP+yZVV91Abo/AAAIPtAEAAAAAAAAAY8CAACUAAAAxNH27+744T8MQvcOhJe4PwAAOz4AAAAAAAAAAAGQAgAAlAAAAF4Kojay9OE/DEL3DoSXuD8AAIA+DwAAAAAAAAABkQIAAJQAAABvhWkQ3/HhP4wmLXmPerg/AICHPg8AAAAAAAAAAZICAACUAAAA90JNfXXw4T8IC2Pjml24PwAAjT4PAAAAAAAAAAGTAgAAlAAAAPdCTX118OE/SP19mCBPuD8AAJw+DwAAAAAAAAABlAIAAJQAAAD3Qk19dfDhP4jvmE2mQLg/AIChPg8AAAAAAAAAAZUCAACUAAAA90JNfXXw4T8E1M63sSO4PwCAoz4PAAAAAAAAAAGWAgAAlAAAAG+FaRDf8eE/hLgEIr0GuD8AAKQ+HwAAAAAAAAABlwIAAJQAAADnx4WjSPPhPwCdOozI6bc/AACmPh8AAAAAAAAAAZgCAACUAAAA1Uy+yRv24T/Ac4urWb63PwAApz4uAAAAAAAAAAGZAgAAlAAAAMTR9u/u+OE/fErcyuqStz8AgKc+LgAAAAAAAAABmgIAAJQAAACyVi8WwvvhP/guEjX2dbc/AACoPi4AAAAAAAAAAZsCAACUAAAAGh6Ez/7/4T90E0ifAVm3PwAAqD4+AAAAAAAAAAGcAgAAlAAAAH/l2Ig7BOI/sAVjVIdKtz8AAKg+PgAAAAAAAAABnQIAAJQAAADlrC1CeAjiP/D3fQkNPLc/AACrPj4AAAAAAAAAAZ4CAACUAAAAw7aejh4O4j/w930JDTy3PwCArD5dAAAAAAAAAAGfAgAAlAAAABoDLG4uFeI/8Pd9CQ08tz8AALE+XQAAAAAAAAABoAIAAJQAAABuT7lNPhziP7AFY1SHSrc/AICyPl0AAAAAAAAAAaECAACUAAAAO95iwLck4j90E0ifAVm3PwAAtz5dAAAAAAAAAAGiAgAAlAAAAPbxRFkEMOI/vDz3f3CEtz8AgLg+bQAAAAAAAAABowIAAJQAAAA5wwpf5zniPzxYwRVlobc/AIC6Pm0AAAAAAAAAAaQCAACUAAAA9Nbs9zNF4j+AgXD208y3PwCAuz6cAAAAAAAAAAGlAgAAlAAAALDqzpCAUOI/xKof10L4tz8AAL4+nAAAAAAAAAABpgIAAJQAAABag+lPoF7iPwTUzrexI7g/AAC/PqsAAAAAAAAAAacCAACUAAAAjdnne1Zr4j9I/X2YIE+4PwAAwz6rAAAAAAAAAAGoAgAAlAAAAK+0Hs7feuI/jCYteY96uD8AgMQ+qwAAAAAAAAABqQIAAJQAAADQj1UgaYriP9BP3Fn+pbg/AIDFPqsAAAAAAAAAAaoCAACUAAAA4e/EmMWc4j8QeYs6bdG4PwAAxj6rAAAAAAAAAAGrAgAAlAAAAGiSUKSLsOI/lJRV0GHuuD8AAMY+qwAAAAAAAAABrAIAAJQAAABod/hCu8XiP9C9BLHQGbk/AADGPrsAAAAAAAAAAa0CAACUAAAA3p68dFTc4j9U2c5GxTa5PwAAxz67AAAAAAAAAAGuAgAAlAAAAM0InTlX9OI/FOezkT9FuT8AgMc+ywAAAAAAAAABrwIAAJQAAABEMGFr8ArjP9T0mNy5U7k/AADJPssAAAAAAAAAAbACAACUAAAAulclnYkh4z+UAn4nNGK5PwCAyT7qAAAAAAAAAAGxAgAAlAAAALk8zTu5NuM/1PSY3LlTuT8AgMg+6gAAAAAAAAABsgIAAJQAAACopq0AvE7jP9T0mNy5U7k/AADIPuoAAAAAAAAAAbMCAACUAAAAlRCOxb5m4z8U57ORP0W5PwAAyT7qAAAAAAAAAAG0AgAAlAAAAHL/prCUgeM/kMvp+0oouT8AgMk++gAAAAAAAAABtQIAAJQAAABQ7r+bapzjPxSwH2ZWC7k/AIDJPvoAAAAAAAAAAbYCAACUAAAALN3YhkC34z/UhnCF59+4PwAAyj4JAQAAAAAAAAG3AgAAlAAAAJGJ1d6s0OM/kF3BpHi0uD8AAMs+CQEAAAAAAAABuAIAAJQAAAD4NdI2GerjP0w0EsQJibg/AIDLPhgBAAAAAAAAAbkCAACUAAAA5p+y+xsC5D9I/X2YIE+4PwCAyj4YAQAAAAAAAAG6AgAAlAAAAMKOy+bxHOQ/RMbpbDcVuD8AAMo+GAEAAAAAAAABuwIAAJQAAACffeTRxzfkP0CPVUFO27c/AADLPicBAAAAAAAAAbwCAACUAAAA864ZUAdU5D88WMEVZaG3PwCAyz4nAQAAAAAAAAG9AgAAlAAAAM+dMjvdbuQ/NCEt6ntntz8AgMo+NwEAAAAAAAABvgIAAJQAAAA3Si+TSYjkPzDqmL6SLbc/AADKPjcBAAAAAAAAAb8CAACUAAAAJbQPWEyg5D8sswSTqfO2PwAAyT5HAQAAAAAAAAHAAgAAlAAAABEe8BxPuOQ/qJc6/bTWtj8AAMg+RwEAAAAAAAABwQIAAJQAAACJRbRO6M7kPyh8cGfAubY/AADJPlYBAAAAAAAAAcICAACUAAAAiCpc7Rfk5D9oboscRqu2PwCAyT5WAQAAAAAAAAHDAgAAlAAAABDN5/jd9+Q/aG6LHEartj8AgMk+dgEAAAAAAAABxAIAAJQAAAAQso+XDQ3lPyh8cGfAubY/AADKPnYBAAAAAAAAAcUCAACUAAAADpc3Nj0i5T/oiVWyOsi2PwAAyj52AQAAAAAAAAHGAgAAlAAAAA1839RsN+U/bKUfSC/ltj8AAMo+dgEAAAAAAAABxwIAAJQAAAANYYdznEzlP+zA6d0jArc/AIDIPoUBAAAAAAAAAcgCAACUAAAADEYvEsxh5T+szs4onhC3PwAAyD6FAQAAAAAAAAHJAgAAlAAAAB2mnooodOU/MOqYvpIttz8AAMk+lQEAAAAAAAABygIAAJQAAACkSCqW7oflP/D3fQkNPLc/AIDJPpUBAAAAAAAAAcsCAACUAAAAK+u1obSb5T90E0ifAVm3PwAAyz6kAQAAAAAAAAHMAgAAlAAAAD1LJRoRruU/+C4SNfZ1tz8AgMs+pAEAAAAAAAABzQIAAJQAAADWaHj/A7/lPzxYwRVlobc/AIDKPrQBAAAAAAAAAc4CAACUAAAAbobL5PbP5T/Ac4urWb63PwAAyj60AQAAAAAAAAHPAgAAlAAAAAikHsrp4OU/QI9VQU7btz8AAMo+xAEAAAAAAAAB0AIAAJQAAACPRqrVr/TlP4S4BCK9Brg/AADKPsQBAAAAAAAAAdECAACUAAAAoKYZTgwH5j9ExulsNxW4PwAAyz7EAQAAAAAAAAHSAgAAlAAAAChJpVnSGuY/yOGzAiwyuD8AgMs+0wEAAAAAAAAB0wIAAJQAAACw6zBlmC7mP4jvmE2mQLg/AIDLPtMBAAAAAAAAAdQCAACUAAAAr9DYA8hD5j8IC2Pjml24PwAAzD7jAQAAAAAAAAHVAgAAlAAAAK21gKL3WOY/zBhILhVsuD8AAM0+4wEAAAAAAAAB1gIAAJQAAAA2WAyuvWzmP4wmLXmPerg/AIDNPvMBAAAAAAAAAdcCAACUAAAARrh7Jhp/5j9MNBLECYm4PwAA0D4CAgAAAAAAAAHYAgAAlAAAAFcY6552keY/0E/cWf6luD8AANE+EgIAAAAAAAAB2QIAAJQAAADfunaqPKXmP9BP3Fn+pbg/AIDSPhICAAAAAAAAAdoCAACUAAAA3Z8eSWy65j/QT9xZ/qW4PwCA0z4SAgAAAAAAAAHbAgAAlAAAAFXH4noF0eY/0E/cWf6luD8AANU+EgIAAAAAAAAB3AIAAJQAAAC5c9/ScermP9BP3Fn+pbg/AIDVPiECAAAAAAAAAd0CAACUAAAAqd2/l3QC5z8MQvcOhJe4PwAA1z4hAgAAAAAAAAHeAgAAlAAAAJdHoFx3Guc/TDQSxAmJuD8AgNc+MQIAAAAAAAAB3wIAAJQAAABzNrlHTTXnP4wmLXmPerg/AIDXPjECAAAAAAAAAeACAACUAAAAYaCZDFBN5z/MGEguFWy4PwAA2D5BAgAAAAAAAAHhAgAAlAAAAE8KetFSZec/zBhILhVsuD8AANg+QQIAAAAAAAAB4gIAAJQAAAA/dFqWVX3nPwgLY+OaXbg/AADYPlACAAAAAAAAAeMCAACUAAAALd46W1iV5z9I/X2YIE+4PwCA1j5QAgAAAAAAAAHkAgAAlAAAAJGKN7PEruc/iO+YTaZAuD8AANY+YAIAAAAAAAAB5QIAAJQAAAD3NjQLMcjnP4jvmE2mQLg/AIDTPmACAAAAAAAAAeYCAACUAAAAXeMwY53h5z/I4bMCLDK4PwCA0j5wAgAAAAAAAAHnAgAAlAAAANMK9ZQ2+Oc/BNTOt7EjuD8AgMM+cAIAAAAAAAAB6AIAAJQAAADT75wzZg3oP0TG6Ww3Fbg/AAC9Po8CAAAAAAAAAekCAACUAAAA4k8MrMIf6D+EuAQivQa4PwAAKj6PAgAAAAAAAAHqAgAAlAAAAPSveyQfMug/hLgEIr0GuD8AAJg9rgIAAAAAAAAB6wIAAJQAAABTdzwrrO7qPz5Fbr/qO8I/AABAPgAAAAAAAAAAAewCAACUAAAA2jQgmELt6j8+RW6/6jvCPwCAgz4PAAAAAAAAAAHtAgAAlAAAANo0IJhC7eo/Hszg5CdDwj8AgIs+DwAAAAAAAAAB7gIAAJQAAABTdzwrrO7qPz5Fbr/qO8I/AACRPg8AAAAAAAAAAe8CAACUAAAAU3c8K6zu6j8+RW6/6jvCPwCAmz4PAAAAAAAAAAHwAgAAlAAAAEH8dFF/8eo/XL77ma00wj8AAJ8+DwAAAAAAAAAB8QIAAJQAAAC5PpHk6PLqP3w3iXRwLcI/AAChPg8AAAAAAAAAAfICAACUAAAAp8PJCrz16j+csBZPMybCPwAAoj4fAAAAAAAAAAHzAgAAlAAAAJVIAjGP+Oo/vCmkKfYewj8AAKM+HwAAAAAAAAAB9AIAAJQAAACGzTpXYvvqP9qiMQS5F8I/AICjPh8AAAAAAAAAAfUCAACUAAAAdFJzfTX+6j/6G7/eexDCPwAAqT4fAAAAAAAAAAH2AgAAlAAAAGLXq6MIAes/+hu/3nsQwj8AAKw+LgAAAAAAAAAB9wIAAJQAAABRXOTJ2wPrPxqVTLk+CcI/AAC0Pi4AAAAAAAAAAfgCAACUAAAAQeEc8K4G6z8alUy5PgnCPwCAtz4uAAAAAAAAAAH5AgAAlAAAAC9mVRaCCes/Ng7akwECwj8AgL4+PgAAAAAAAAAB+gIAAJQAAACVLarPvg3rP1aHZ27E+sE/AADCPj4AAAAAAAAAAfsCAACUAAAAdDcbHGUT6z92APVIh/PBPwCAxj5dAAAAAAAAAAH8AgAAlAAAAMiDqPt0Gus/dgD1SIfzwT8AgMg+XQAAAAAAAAAB/QIAAJQAAACVElJu7iLrP5Z5giNK7ME/AIDLPl0AAAAAAAAAAf4CAACUAAAA2OMXdNEs6z+08g/+DOXBPwAAzT5tAAAAAAAAAAH/AgAAlAAAAJP3+QweOOs/1Gud2M/dwT8AgM0+bQAAAAAAAAABAAMAAJQAAAA+kBTMPUbrP/TkKrOS1sE/AADOPn0AAAAAAAAAAQEDAACUAAAAYGtLHsdV6z8UXriNVc/BPwAA0T59AAAAAAAAAAECAwAAlAAAAHDLupYjaOs/MtdFaBjIwT8AgNI+jAAAAAAAAAABAwMAAJQAAAD4bUai6XvrPzLXRWgYyME/AIDUPowAAAAAAAAAAQQDAACUAAAA+FLuQBmR6z8y10VoGMjBPwCA1T6cAAAAAAAAAAEFAwAAlAAAAH71eUzfpOs/cslgHZ65wT8AANg+nAAAAAAAAAABBgMAAJQAAAD2HD5+eLvrP5JC7vdgssE/AADZPqsAAAAAAAAAAQcDAACUAAAA0gtXaU7W6z/wrZaHqZzBPwCA2D6rAAAAAAAAAAEIAwAAlAAAACg9jOeN8us/Thk/F/KGwT8AANg+uwAAAAAAAAABCQMAAJQAAABq8/mLoBHsP8z9dIH9acE/AADYPrsAAAAAAAAAAQoDAACUAAAArqlnMLMw7D8qaR0RRlTBPwAA2D7LAAAAAAAAAAELAwAAlAAAAALbnK7yTOw/itTFoI4+wT8AANk+ywAAAAAAAAABDAMAAJQAAABWDNIsMmnsP8jG4FUUMME/AIDZPtoAAAAAAAAAAQ0DAACUAAAAqj0Hq3GF7D8IufsKmiHBPwCA2T7aAAAAAAAAAAEOAwAAlAAAAABvPCmxoew/RqsWwB8TwT8AANo+6gAAAAAAAAABDwMAAJQAAABUoHGn8L3sP4adMXWlBME/AADaPuoAAAAAAAAAARADAACUAAAAqNGmJTDa7D/Cj0wqK/bAPwAA2j76AAAAAAAAAAERAwAAlAAAAITAvxAG9ew/AIJn37DnwD8AgNc++gAAAAAAAAABEgMAAJQAAABgr9j72w/tP17tD2/50cA/AIDWPgkBAAAAAAAAARMDAACUAAAA2NacLXUm7T++WLj+QbzAPwAAzT4JAQAAAAAAAAEUAwAAlAAAANi7RMykO+0/PD3uaE2fwD8AAMk+CQEAAAAAAAABFQMAAJQAAADoG7REAU7tP7ohJNNYgsA/AIC4PhkBAAAAAAAAARYDAACUAAAACPfqlopd7T84Blo9ZGXAPwAAsT4ZAQAAAAAAAAEXAwAAlAAAADxN6cJAau0/tuqPp29IwD8AAFI+OAEAAAAAAAABGAMAAJQAAAD4YMtbjXXtP1JIU+w9JMA/AAARPjgBAAAAAAAAARkDAACUAAAAxO90zgZ+7T8gPkgXnvG/PwAA2D04AQAAAAAAAAEaAwAAlAAAALbSMF+nR+s/PK9Vm8NNvj8AAB4+AAAAAAAAAAABGwMAAJQAAAC20jBfp0frP3yhcFBJP74/AABZPg8AAAAAAAAAARwDAACUAAAALRVN8hBJ6z+8k4sFzzC+PwAAZj4PAAAAAAAAAAEdAwAAlAAAAJPcoatNTes/OHjBb9oTvj8AAG8+DwAAAAAAAAABHgMAAJQAAACBYdrRIFDrP3hq3CRgBb4/AABxPg8AAAAAAAAAAR8DAACUAAAAceYS+PNS6z+4XPfZ5fa9PwAAcD4PAAAAAAAAAAEgAwAAlAAAAGBrSx7HVes//E4Sj2vovT8AAGc+LwAAAAAAAAABIQMAAJQAAABO8INEmljrPzxBLUTx2b0/AABjPi8AAAAAAAAAASIDAACUAAAAPHW8am1b6z94M0j5dsu9PwAAXj4vAAAAAAAAAAEjAwAAlAAAALS32P3WXOs/uCVjrvy8vT8AAFw+LwAAAAAAAAABJAMAAJQAAAAs+vSQQF7rP+wXfmOCrr0/AABcPi8AAAAAAAAAASUDAACUAAAApDwRJKpf6z8sCpkYCKC9PwAAXD4vAAAAAAAAAAEmAwAAlAAAAKQ8ESSqX+s/LAqZGAigvT8AAGA+LwAAAAAAAAABJwMAAJQAAAAcfy23E2HrPywKmRgIoL0/AABiPj4AAAAAAAAAASgDAACUAAAAHH8ttxNh6z8sCpkYCKC9PwAAaj4+AAAAAAAAAAEpAwAAlAAAABx/LbcTYes/LAqZGAigvT8AAG0+PgAAAAAAAAABKgMAAJQAAAAcfy23E2HrPywKmRgIoL0/AAB8Pk4AAAAAAAAAASsDAACUAAAAHH8ttxNh6z8sCpkYCKC9PwCAgT5OAAAAAAAAAAEsAwAAlAAAABx/LbcTYes/LAqZGAigvT8AgJE+TgAAAAAAAAABLQMAAJQAAAAcfy23E2HrPywKmRgIoL0/AICYPk4AAAAAAAAAAS4DAACUAAAAHH8ttxNh6z8sCpkYCKC9PwAAoz5dAAAAAAAAAAEvAwAAlAAAABx/LbcTYes/LAqZGAigvT8AgKc+XQAAAAAAAAABMAMAAJQAAACkPBEkql/rP7glY678vL0/AICsPm0AAAAAAAAAATEDAACUAAAALPr0kEBe6z88QS1E8dm9PwCArj5tAAAAAAAAAAEyAwAAlAAAADx1vGptW+s/eGrcJGAFvj8AgLA+fQAAAAAAAAABMwMAAJQAAADWrWexMFfrP7yTiwXPML4/AICxPpwAAAAAAAAAATQDAACUAAAA+aP2ZIpR6z/Ayh8xuGq+PwAAtD6sAAAAAAAAAAE1AwAAlAAAAKVXaYV6Sus/hA+Zpxuzvj8AALU+rAAAAAAAAAABNgMAAJQAAADYyL8SAULrP0hUEh5/+74/AAC4PrsAAAAAAAAAATcDAACUAAAAk/f5DB446z/QpnDfXFK/PwAAuT7LAAAAAAAAAAE4AwAAlAAAAFAmNAc7Lus/VPnOoDqpvz8AALw+2gAAAAAAAAABOQMAAJQAAAALVW4BWCTrP9AsiVZJB8A/AAC9PtoAAAAAAAAAAToDAACUAAAAyIOo+3Qa6z/03Kpc9TnAPwCAvT7aAAAAAAAAAAE7AwAAlAAAAISy4vWREOs/GI3MYqFswD8AAL4++QAAAAAAAAABPAMAAJQAAABB4RzwrgbrPzw97mhNn8A/AIC8PvkAAAAAAAAAAT0DAACUAAAA/A9X6sv86j9e7Q9v+dHAPwAAvD75AAAAAAAAAAE+AwAAlAAAALk+keTo8uo/pBa/T2j9wD8AAL0+CQEAAAAAAAABPwMAAJQAAADsr+dxb+rqP+g/bjDXKME/AIC9PgkBAAAAAAAAAUADAACUAAAAHyE+//Xh6j9K4qrrCE3BPwAAvz4YAQAAAAAAAAFBAwAAlAAAAMvUsB/m2uo/rITnpjpxwT8AgL8+GAEAAAAAAAABQgMAAJQAAAB1iCNA1tPqPxAnJGJslcE/AIC+PigBAAAAAAAAAUMDAACUAAAAmH6y8y/O6j+SQu73YLLBPwAAvj4oAQAAAAAAAAFEAwAAlAAAALp0QaeJyOo/FF64jVXPwT8AAL0+OAEAAAAAAAABRQMAAJQAAADdatBa48LqP7TyD/4M5cE/AAC8PjgBAAAAAAAAAUYDAACUAAAAdaN7oaa+6j82DtqTAQLCPwAAuz5HAQAAAAAAAAFHAwAAlAAAAP9gXw49veo/2qIxBLkXwj8AALo+RwEAAAAAAAABSAMAAJQAAACHHkN707vqP1y++5mtNMI/AAC6PkcBAAAAAAAAAUkDAACUAAAA/2BfDj296j/+UlMKZUrCPwAAuj5XAQAAAAAAAAFKAwAAlAAAAHWje6Gmvuo/gG4doFlnwj8AgLg+VwEAAAAAAAABSwMAAJQAAADdatBa48LqPyIDdRARfcI/AAC4PmYBAAAAAAAAAUwDAACUAAAAunRBp4nI6j+kHj+mBZrCPwAAuT5mAQAAAAAAAAFNAwAAlAAAAA/BzoaZz+o/JjoJPPq2wj8AgLk+dgEAAAAAAAABTgMAAJQAAABjDVxmqdbqP6hV09Hu08I/AIC4PnYBAAAAAAAAAU8DAACUAAAAMJwF2SLf6j8qcZ1n4/DCPwAAuD6GAQAAAAAAAAFQAwAAlAAAAIbokrgy5uo/rIxn/dcNwz8AALg+hgEAAAAAAAABUQMAAJQAAADLuVi+FfDqPxIvpLgJMsM/AAC4PpUBAAAAAAAAAVIDAACUAAAADosexPj56j900eBzO1bDPwAAuT6lAQAAAAAAAAFTAwAAlAAAAMmeAF1FBes/1nMdL216wz8AgLk+pQEAAAAAAAABVAMAAJQAAAD89P6I+xHrPzgWWuqensM/AIC5PqUBAAAAAAAAAVUDAACUAAAApY0ZSBsg6z+cuJal0MLDPwAAuj7EAQAAAAAAAAFWAwAAlAAAAFAmNAc7Lus//lrTYALnwz8AgLg+xAEAAAAAAAABVwMAAJQAAAD7vk7GWjzrP2D9Dxw0C8Q/AAC4PsQBAAAAAAAAAVgDAACUAAAApVdphXpK6z/Gn0zXZS/EPwCAvD7EAQAAAAAAAAFZAwAAlAAAANatZ7EwV+s/SLsWbVpMxD8AAL4+1AEAAAAAAAABWgMAAJQAAAAKBGbd5mPrP+hPbt0RYsQ/AIDCPtQBAAAAAAAAAVsDAACUAAAAPFpkCZ1w6z+K5MVNyXfEPwCAxD7jAQAAAAAAAAFcAwAAlAAAAPhtRqLpe+s/LHkdvoCNxD8AAMk+4wEAAAAAAAABXQMAAJQAAAA8PwyozIXrP84NdS44o8Q/AIDKPvMBAAAAAAAAAV4DAACUAAAACM61GkaO6z+OG1p5srHEPwCAyz7zAQAAAAAAAAFfAwAAlAAAANZcX42/lus/MLCx6WnHxD8AAMw+AwIAAAAAAAABYAMAAJQAAAAqqexsz53rP/C9ljTk1cQ/AADNPgMCAAAAAAAAAWEDAACUAAAAfvV5TN+k6z+SUu6km+vEPwCAzT4SAgAAAAAAAAFiAwAAlAAAAFz/6piFqus/ctlgytjyxD8AgM0+EgIAAAAAAAABYwMAAJQAAADExj9Swq7rPxRuuDqQCMU/AADOPiICAAAAAAAAAWQDAACUAAAAKo6UC/+y6z/We52FChfFPwAAzz4iAgAAAAAAAAFlAwAAlAAAABgTzTHStes/lomC0IQlxT8AgM8+IgIAAAAAAAABZgMAAJQAAAAGmAVYpbjrP5aJgtCEJcU/AADRPjICAAAAAAAAAWcDAACUAAAAftoh6w666z92EPX1wSzFPwCA0T4yAgAAAAAAAAFoAwAAlAAAAGxfWhHivOs/WpdnG/8zxT8AgNE+QQIAAAAAAAABaQMAAJQAAABsX1oR4rzrP1qXZxv/M8U/AADSPkECAAAAAAAAAWoDAACUAAAAXOSSN7W/6z86HtpAPDvFPwCA0D5RAgAAAAAAAAFrAwAAlAAAAFzkkje1v+s/Oh7aQDw7xT8AANA+UQIAAAAAAAABbAMAAJQAAABc5JI3tb/rPzoe2kA8O8U/AIDLPmACAAAAAAAAAW0DAACUAAAAXOSSN7W/6z86HtpAPDvFPwCAyT5gAgAAAAAAAAFuAwAAlAAAAFzkkje1v+s/Oh7aQDw7xT8AALo+YAIAAAAAAAABbwMAAJQAAABc5JI3tb/rPzoe2kA8O8U/AACzPmACAAAAAAAAAXADAACUAAAATGnLXYjC6z8cpUxmeULFPwAAUT5gAgAAAAAAAAFxAwAAlAAAAMSr5/Dxw+s/Oh7aQDw7xT8AAA8+YAIAAAAAAAABcgMAAJQAAACyMCAXxcbrP3YQ9fXBLMU/AADQPWACAAAAAAAAAXMDAACUAAAA8lBOB69nvz/AeLhYty7HPwAA2j0AAAAAAAAAAAF0AwAAlAAAAIIpitUVUb8/HuRg6P8Yxz8AABU+DwAAAAAAAAABdQMAAJQAAABO7uMKMC+/Pz5d7sLCEcc/AAAePg8AAAAAAAAAAXYDAACUAAAA1sYf2ZYYvz9e1nudhQrHPwAAJT4PAAAAAAAAAAF3AwAAlAAAABqzPUBKDb8/fE8JeEgDxz8AAB0+DwAAAAAAAAABeAMAAJQAAABin1un/QG/P5zIllIL/MY/AAAYPg8AAAAAAAAAAXkDAACUAAAALmS13Bfgvj/curEHke3GPwAA0j0fAAAAAAAAAAF6AwAAlAAAALY88ap+yb4/OiZal9nXxj8AAKg9HwAAAAAAAAABewMAAJQAAABCFS155bK+P3gYdUxfycY/AABIPS4AAAAAAAAAAXwDAACUAAAAyu1oR0ycvj+4CpAB5brGPwAAED0uAAAAAAAAAAF9AwAAlAAAAFbGpBWzhb4/9vyqtmqsxj8AALI9LgAAAAAAAAABfgMAAJQAAADanuDjGW++PzbvxWvwncY/AADkPS4AAAAAAAAAAX8DAACUAAAAYnccsoBYvj+UWm77OIjGPwAAST4+AAAAAAAAAAGAAwAAlAAAAO5PWIDnQb4/1EyJsL55xj8AAG4+PgAAAAAAAAABgQMAAJQAAAB2KJROTiu+PxI/pGVEa8Y/AACQPk4AAAAAAAAAAYIDAACUAAAAAgHQHLUUvj9SMb8aylzGPwAAmj5OAAAAAAAAAAGDAwAAlAAAAIrZC+sb/r0/kCPaz09Oxj8AAKY+XQAAAAAAAAABhAMAAJQAAADOxSlSz/K9P7CcZ6oSR8Y/AACrPl0AAAAAAAAAAYUDAACUAAAAFrJHuYLnvT/QFfWE1T/GPwAAtT5tAAAAAAAAAAGGAwAAlAAAAFaeZSA23L0/7I6CX5g4xj8AALk+bQAAAAAAAAABhwMAAJQAAABWnmUgNty9PwwIEDpbMcY/AAC7Pn0AAAAAAAAAAYgDAACUAAAAVp5lIDbcvT8qgZ0UHirGPwAAvD59AAAAAAAAAAGJAwAAlAAAABayR7mC570/Svoq7+Aixj8AALw+fQAAAAAAAAABigMAAJQAAABC7e2DaAm+P0r6Ku/gIsY/AAC8PowAAAAAAAAAAYsDAACUAAAAMjx255o2vj8qgZ0UHirGPwAAvD6rAAAAAAAAAAGMAwAAlAAAANqe4OMZb74/KoGdFB4qxj8AAL8+qwAAAAAAAAABjQMAAJQAAAD+KA8SMr6+PyqBnRQeKsY/AIDAPrsAAAAAAAAAAY4DAACUAAAAGrM9QEoNvz8qgZ0UHirGPwCAwD67AAAAAAAAAAGPAwAAlAAAAPJQTgevZ78/DAgQOlsxxj8AAMA+ywAAAAAAAAABkAMAAJQAAADO7l7OE8K/P+yOgl+YOMY/AADAPtoAAAAAAAAAAZEDAACUAAAAVca3SjwOwD+wnGeqEkfGPwAAwD7aAAAAAAAAAAGSAwAAlAAAACEfsfoUQcA/sJxnqhJHxj8AAMA+2gAAAAAAAAABkwMAAJQAAADJgRv3k3nAP7CcZ6oSR8Y/AADAPtoAAAAAAAAAAZQDAACUAAAAc+SF8xKywD+QI9rPT07GPwAAwT7qAAAAAAAAAAGVAwAAlAAAANVa0oje9cA/kCPaz09Oxj8AgME+6gAAAAAAAAABlgMAAJQAAAAZ249qUD/BP5Aj2s9PTsY/AADEPu4AAAAAAAAAAZcDAACUAAAAFW8v5Q6UwT9SMb8aylzGPwAAxT7uAAAAAAAAAAGYAwAAlAAAADP5XRMn48E/MrgxQAdkxj8AAMg+/QAAAAAAAAABmQMAAJQAAADtoN8mMkPCP/LFFouBcsY/AADJPv0AAAAAAAAAAZoDAACUAAAA6TR/ofCXwj+00/vV+4DGPwCAyT4NAQAAAAAAAAGbAwAAlAAAAMPSj2hV8sI/dOHgIHaPxj8AAMo+DQEAAAAAAAABnAMAAJQAAAAFU01KxzvDP1ZoU0azlsY/AADKPhwBAAAAAAAAAZ0DAACUAAAAJd17eN+Kwz8278Vr8J3GPwAAyj4cAQAAAAAAAAGeAwAAlAAAAEVnqqb32cM/Nu/Fa/Cdxj8AAMs+LAEAAAAAAAABnwMAAJQAAABB+0khti7EPxZ2OJEtpcY/AIDLPiwBAAAAAAAAAaADAACUAAAA+6LLNMGOxD8WdjiRLaXGPwAAzj48AQAAAAAAAAGhAwAAlAAAALFKTUjM7sQ/FnY4kS2lxj8AAM8+PAEAAAAAAAABogMAAJQAAACN6F0PMUnFPxZ2OJEtpcY/AADUPlsBAAAAAAAAAaMDAACUAAAAZ4Zu1pWjxT/2/Kq2aqzGPwAA1j5bAQAAAAAAAAGkAwAAlAAAAGUaDlFU+MU/2IMd3Kezxj8AgNg+WwEAAAAAAAABpQMAAJQAAABhrq3LEk3GP7gKkAHlusY/AIDZPlsBAAAAAAAAAaYDAACUAAAAgzjc+Sqcxj+4CpAB5brGPwAA2z5rAQAAAAAAAAGnAwAAlAAAAKHCCihD68Y/mJECJyLCxj8AgNs+awEAAAAAAAABqAMAAJQAAADBTDlWWzrHP3gYdUxfycY/AIDaPmsBAAAAAAAAAakDAACUAAAAv+DY0BmPxz9an+dxnNDGPwAA2j56AQAAAAAAAAGqAwAAlAAAAJd+6Zd+6cc/OiZal9nXxj8AANk+egEAAAAAAAABqwMAAJQAAABRJmuriUnIP/ozP+JT5sY/AADYPooBAAAAAAAAAawDAACUAAAACc7svpSpyD+8QSQtzvTGPwAA2j6KAQAAAAAAAAGtAwAAlAAAAMN1btKfCck/XtZ7nYUKxz8AANs+mQEAAAAAAAABrgMAAJQAAAB5HfDlqmnJPx7kYOj/GMc/AIDbPpkBAAAAAAAAAa8DAACUAAAAl6ceFMO4yT/g8UUzeifHPwAA3D65AQAAAAAAAAGwAwAAlAAAALcxTULbB8o/oP8qfvQ1xz8AANw+uQEAAAAAAAABsQMAAJQAAAD5sQokTVHKP0SUgu6rS8c/AADcPrkBAAAAAAAAAbIDAACUAAAAGzw5UmWgyj8Gomc5JlrHPwAA3D65AQAAAAAAAAGzAwAAlAAAABfQ2Mwj9co/xq9MhKBoxz8AANw+yAEAAAAAAAABtAMAAJQAAAATZHhH4knLP4i9Mc8ad8c/AADcPsgBAAAAAAAAAbUDAACUAAAA7wGJDkekyz9IyxYalYXHPwAA3D7YAQAAAAAAAAG2AwAAlAAAAOuVKIkF+cs/Ctn7ZA+Uxz8AAN4+2AEAAAAAAAABtwMAAJQAAADFMzlQalPMP6ptU9XGqcc/AADfPugBAAAAAAAAAbgDAACUAAAAwcfYyiiozD9sezggQbjHPwCA4D7oAQAAAAAAAAG5AwAAlAAAAMFbeEXn/Mw/DhCQkPjNxz8AgOE+9wEAAAAAAAABugMAAJQAAAAB3DUnWUbNP84dddty3Mc/AADlPvcBAAAAAAAAAbsDAACUAAAAZ1KCvCSKzT+upOcAsOPHPwCA5j4HAgAAAAAAAAG8AwAAlAAAAMnIzlHwzc0/kCtaJu3qxz8AgOk+BwIAAAAAAAABvQMAAJQAAADpUv1/CB3OP3CyzEsq8sc/AADrPhYCAAAAAAAAAb4DAACUAAAAK9O6YXpmzj9wssxLKvLHPwCA7D4WAgAAAAAAAAG/AwAAlAAAAGtTeEPsr84/UDk/cWf5xz8AgO0+JgIAAAAAAAABwAMAAJQAAACv0zUlXvnOP1A5P3Fn+cc/AIDtPiYCAAAAAAAAAcEDAACUAAAAzV1kU3ZIzz8wwLGWpADIPwAA7j42AgAAAAAAAAHCAwAAlAAAAA/eITXokc8/MMCxlqQAyD8AAO4+NgIAAAAAAAABwwMAAJQAAABRXt8WWtvPPzDAsZakAMg/AADuPkUCAAAAAAAAAcQDAACUAAAAWuoV1pIP0D8SRyS84QfIPwAA7z5FAgAAAAAAAAHFAwAAlAAAAI4lvKB4MdA/8s2W4R4PyD8AgO8+VQIAAAAAAAABxgMAAJQAAADQ2ylFi1DQP/LNluEeD8g/AIDvPlUCAAAAAAAAAccDAACUAAAAEpKX6Z1v0D/yzZbhHg/IPwAA8D5VAgAAAAAAAAHIAwAAlAAAAGjDzGfdi9A/8s2W4R4PyD8AAPA+ZQIAAAAAAAAByQMAAJQAAAC89AHmHKjQP9JUCQdcFsg/AADwPmUCAAAAAAAAAcoDAACUAAAAECY3ZFzE0D/SVAkHXBbIPwAA8D50AgAAAAAAAAHLAwAAlAAAAGRXbOKb4NA/0lQJB1wWyD8AAPA+dAIAAAAAAAABzAMAAJQAAAC4iKFg2/zQP9JUCQdcFsg/AADwPoQCAAAAAAAAAc0DAACUAAAADrrW3hoZ0T/SVAkHXBbIPwAA8D6EAgAAAAAAAAHOAwAAlAAAAGDrC11aNdE/0lQJB1wWyD8AAPE+kwIAAAAAAAABzwMAAJQAAADGlwi1xk7RP7LbeyyZHcg/AIDxPpMCAAAAAAAAAdADAACUAAAAHMk9MwZr0T+y23ssmR3IPwAA8z6jAgAAAAAAAAHRAwAAlAAAAJLwAWWfgdE/stt7LJkdyD8AgPM+owIAAAAAAAAB0gMAAJQAAAAak41wZZXRP7LbeyyZHcg/AAD1PrMCAAAAAAAAAdMDAACUAAAAojUZfCup0T+y23ssmR3IPwCA9T6zAgAAAAAAAAHUAwAAlAAAACrYpIfxvNE/stt7LJkdyD8AAPg+wgIAAAAAAAAB1QMAAJQAAADE9fds5M3RP7LbeyyZHcg/AAD5PsICAAAAAAAAAdYDAACUAAAAbI4SLATc0T+y23ssmR3IPwCA+T7SAgAAAAAAAAHXAwAAlAAAACii9MRQ59E/stt7LJkdyD8AAPo+0gIAAAAAAAAB2AMAAJQAAADSOg+EcPXRP9JUCQdcFsg/AAD7PuICAAAAAAAAAdkDAACUAAAAnsm49un90T/SVAkHXBbIPwCA+z7iAgAAAAAAAAHaAwAAlAAAAFrdmo82CdI/8s2W4R4PyD8AgPs+8QIAAAAAAAAB2wMAAJQAAAA45wvc3A7SP/LNluEeD8g/AAD8PvECAAAAAAAAAdwDAACUAAAAFvF8KIMU0j8SRyS84QfIPwAA/D7xAgAAAAAAAAHdAwAAlAAAAPT67XQpGtI/EkckvOEHyD8AAPw+8QIAAAAAAAAB3gMAAJQAAAD0+u10KRrSPxJHJLzhB8g/AID5PvECAAAAAAAAAd8DAACUAAAA4n8mm/wc0j8wwLGWpADIPwCA+D4fAwAAAAAAAAHgAwAAlAAAAOJ/Jpv8HNI/MMCxlqQAyD8AAPc+HwMAAAAAAAAB4QMAAJQAAADifyab/BzSPzDAsZakAMg/AAD2Ph8DAAAAAAAAAeIDAACUAAAA4n8mm/wc0j8wwLGWpADIPwAA9T4fAwAAAAAAAAHjAwAAlAAAAOJ/Jpv8HNI/MMCxlqQAyD8AAPQ+LwMAAAAAAAAB5AMAAJQAAADifyab/BzSPzDAsZakAMg/AIDxPi8DAAAAAAAAAeUDAACUAAAA4n8mm/wc0j8wwLGWpADIPwCA8D4/AwAAAAAAAAHmAwAAlAAAAOJ/Jpv8HNI/MMCxlqQAyD8AAPA+PwMAAAAAAAAB5wMAAJQAAADifyab/BzSPzDAsZakAMg/AADwPk4DAAAAAAAAAegDAACUAAAA4n8mm/wc0j8wwLGWpADIPwAA8T5OAwAAAAAAAAHpAwAAlAAAAOJ/Jpv8HNI/MMCxlqQAyD8AgPE+XgMAAAAAAAAB6gMAAJQAAADifyab/BzSPzDAsZakAMg/AIDwPl4DAAAAAAAAAesDAACUAAAA4n8mm/wc0j8wwLGWpADIPwAA8D5eAwAAAAAAAAHsAwAAlAAAAOJ/Jpv8HNI/MMCxlqQAyD8AgO0+XgMAAAAAAAAB7QMAAJQAAADifyab/BzSPzDAsZakAMg/AIDsPm4DAAAAAAAAAe4DAACUAAAA4n8mm/wc0j8wwLGWpADIPwAA7D5uAwAAAAAAAAHvAwAAlAAAAOJ/Jpv8HNI/MMCxlqQAyD8AAOw+fQMAAAAAAAAB8AMAAJQAAADifyab/BzSPzDAsZakAMg/AADsPn0DAAAAAAAAAfEDAACUAAAA0ARfwc8f0j8wwLGWpADIPwAA7D6NAwAAAAAAAAHyAwAAlAAAANAEX8HPH9I/MMCxlqQAyD8AAO0+jQMAAAAAAAAB8wMAAJQAAACuDtANdiXSPzDAsZakAMg/AIDtPo0DAAAAAAAAAfQDAACUAAAArg7QDXYl0j8wwLGWpADIPwCA7T6NAwAAAAAAAAH1AwAAlAAAAK4O0A12JdI/MMCxlqQAyD8AAO4+nAMAAAAAAAAB9gMAAJQAAACuDtANdiXSPzDAsZakAMg/AIDsPpwDAAAAAAAAAfcDAACUAAAArg7QDXYl0j8wwLGWpADIPwAA7D6sAwAAAAAAAAH4AwAAlAAAAK4O0A12JdI/MMCxlqQAyD8AAOw+rAMAAAAAAAAB+QMAAJQAAACuDtANdiXSPzDAsZakAMg/AADsPrwDAAAAAAAAAfoDAACUAAAAjBhBWhwr0j8wwLGWpADIPwCA5j68AwAAAAAAAAH7AwAAlAAAAGoisqbCMNI/MMCxlqQAyD8AAOQ+ywMAAAAAAAAB/AMAAJQAAABILCPzaDbSPzDAsZakAMg/AIDQPssDAAAAAAAAAf0DAACUAAAAJDaUPw880j8SRyS84QfIPwAAyD7rAwAAAAAAAAH+AwAAlAAAAAJABYy1QdI/8s2W4R4PyD8AgMM++gMAAAAAAAAB/wMAAJQAAAACQAWMtUHSP7LbeyyZHcg/AADCPvoDAAAAAAAAAQAEAACUAAAAAxwED8Bs4j8kG/UT6VLHPwAAdj4AAAAAAAAAAAEBBAAAlAAAAHxeIKIpbuI/RJSC7qtLxz8AAKk+EAAAAAAAAAABAgQAAJQAAADzoDw1k2/iP4CGnaMxPcc/AACzPhAAAAAAAAAAAQMEAACUAAAAvy/mpwx44j/AeLhYty7HPwCAuj4QAAAAAAAAAAEEBAAAlAAAAK+0Hs7feuI/4PFFM3onxz8AAL4+IAAAAAAAAAABBQQAAJQAAACMvo8ahoDiPx7kYOj/GMc/AAC+PiAAAAAAAAAAAQYEAACUAAAA4Qod+pWH4j9e1nudhQrHPwCAvD4vAAAAAAAAAAEHBAAAlAAAAK6ZxmwPkOI/nMiWUgv8xj8AALw+LwAAAAAAAAABCAQAAJQAAADxaoxy8pniP/ozP+JT5sY/AAC7Pj8AAAAAAAAAAQkEAACUAAAArX5uCz+l4j86JlqX2dfGPwAAuj4/AAAAAAAAAAEKBAAAlAAAAOHUbDf1seI/eBh1TF/Jxj8AALo+TgAAAAAAAAABCwQAAJQAAACKbYf2FMDiP7gKkAHlusY/AAC6Pk4AAAAAAAAAAQwEAACUAAAAq0i+SJ7P4j/2/Kq2aqzGPwAAuj5OAAAAAAAAAAENBAAAlAAAAEVmES6R4OI/FnY4kS2lxj8AALo+XgAAAAAAAAABDgQAAJQAAABUxoCm7fLiPxZ2OJEtpcY/AIC4Pl4AAAAAAAAAAQ8EAACUAAAA3WgMsrMG4z8WdjiRLaXGPwAAuD5eAAAAAAAAAAEQBAAAlAAAAO3IeyoQGeM/Nu/Fa/Cdxj8AALk+bgAAAAAAAAABEQQAAJQAAAD+KOuibCvjPzbvxWvwncY/AIC5Pm4AAAAAAAAAARIEAACUAAAAhst2rjI/4z904eAgdo/GPwCAuT59AAAAAAAAAAETBAAAlAAAAISwHk1iVOM/lFpu+ziIxj8AALo+fQAAAAAAAAABFAQAAJQAAAByGv8RZWzjP7TT+9X7gMY/AAC7Po0AAAAAAAAAARUEAACUAAAA2cb7adGF4z/yxRaLgXLGPwCAuz6NAAAAAAAAAAEWBAAAlAAAALa1FFWnoOM/Ej+kZURrxj8AgLs+nQAAAAAAAAABFwQAAJQAAACSpC1AfbvjPzK4MUAHZMY/AAC8Pp0AAAAAAAAAARgEAACUAAAAb5NGK1PW4z9SMb8aylzGPwAAvT6sAAAAAAAAAAEZBAAAlAAAANU/Q4O/7+M/cKpM9YxVxj8AgL0+rAAAAAAAAAABGgQAAJQAAAA67D/bKwnkP7CcZ6oSR8Y/AADAPrwAAAAAAAAAARsEAACUAAAAjx11WWsl5D+wnGeqEkfGPwAAwT68AAAAAAAAAAEcBAAAlAAAAONOqteqQeQ/0BX1hNU/xj8AgMI+ywAAAAAAAAABHQQAAJQAAACuwvvoU1/kP+yOgl+YOMY/AIDDPssAAAAAAAAAAR4EAACUAAAABPQwZ5N75D8MCBA6WzHGPwAAxT7bAAAAAAAAAAEfBAAAlAAAAFglZuXSl+Q/KoGdFB4qxj8AgMU+2wAAAAAAAAABIAQAAJQAAAA1FH/QqLLkP0r6Ku/gIsY/AIDFPtsAAAAAAAAAASEEAACUAAAAEQOYu37N5D9qc7jJoxvGPwAAxj7rAAAAAAAAAAEiBAAAlAAAAP9seICB5eQ/iuxFpGYUxj8AAMc+6wAAAAAAAAABIwQAAJQAAADt1lhFhP3kP4rsRaRmFMY/AIDHPgoBAAAAAAAAASQEAACUAAAA20A5CocV5T+oZdN+KQ3GPwCAxz4KAQAAAAAAAAElBAAAlAAAAEHtNWLzLuU/qGXTfikNxj8AAMg+CgEAAAAAAAABJgQAAJQAAAAvVxYn9kblP+hX7jOv/sU/AADJPgoBAAAAAAAAAScEAACUAAAAlQMTf2Jg5T8I0XsOcvfFPwCAyT4aAQAAAAAAAAEoBAAAlAAAAAsr17D7duU/JkoJ6TTwxT8AgMk+GgEAAAAAAAABKQQAAJQAAACCUpvilI3lP0bDlsP36MU/AADKPikBAAAAAAAAASoEAACUAAAACvUm7lqh5T9mPCSeuuHFPwAAyj4pAQAAAAAAAAErBAAAlAAAAJKXsvkgteU/ZjwknrrhxT8AAMo+OQEAAAAAAAABLAQAAJQAAAAZOj4F58jlP4a1sXh92sU/AADKPjkBAAAAAAAAAS0EAACUAAAAodzJEK3c5T+GtbF4fdrFPwAAyj5IAQAAAAAAAAEuBAAAlAAAACl/VRxz8OU/pC4/U0DTxT8AAMs+SAEAAAAAAAABLwQAAJQAAAAoZP26ogXmP6QuP1NA08U/AIDLPmgBAAAAAAAAATAEAACUAAAAKEmlWdIa5j/kIFoIxsTFPwCAyz5oAQAAAAAAAAExBAAAlAAAALDrMGWYLuY/BJrn4oi9xT8AAMw+aAEAAAAAAAABMgQAAJQAAAA3jrxwXkLmP0KMApgOr8U/AADMPmgBAAAAAAAAATMEAACUAAAAvzBIfCRW5j9iBZBy0afFPwAAzD53AQAAAAAAAAE0BAAAlAAAAFlOm2EXZ+Y/oPeqJ1eZxT8AAM0+dwEAAAAAAAABNQQAAJQAAABorgrac3nmP6D3qidXmcU/AIDNPocBAAAAAAAAATYEAACUAAAAA8xdv2aK5j+g96onV5nFPwCAzT6HAQAAAAAAAAE3BAAAlAAAACSnlBHwmeY/oPeqJ1eZxT8AAM4+lwEAAAAAAAABOAQAAJQAAABGgstjeanmP6D3qidXmcU/AADPPpcBAAAAAAAAATkEAACUAAAA3Z8eSWy65j9iBZBy0afFPwCAzz6mAQAAAAAAAAE6BAAAlAAAAHe9cS5fy+Y/YgWQctGnxT8AANE+pgEAAAAAAAABOwQAAJQAAACHHeGmu93mP2IFkHLRp8U/AIDRPrYBAAAAAAAAATwEAACUAAAAmH1QHxjw5j9CjAKYDq/FPwCA0T62AQAAAAAAAAE9BAAAlAAAACEg3CreA+c/IhN1vUu2xT8AANI+xQEAAAAAAAABPgQAAJQAAAAwgEujOhbnPwSa5+KIvcU/AIDQPsUBAAAAAAAAAT8EAACUAAAAMGXzQWor5z/kIFoIxsTFPwAA0D7FAQAAAAAAAAFABAAAlAAAAEDFYrrGPec/xKfMLQPMxT8AANA+1QEAAAAAAAABQQQAAJQAAADZ4rWfuU7nP4a1sXh92sU/AADQPtUBAAAAAAAAAUIEAACUAAAAcgAJhaxf5z9mPCSeuuHFPwAA0D7lAQAAAAAAAAFDBAAAlAAAAJPbP9c1b+c/CNF7DnL3xT8AANA+5QEAAAAAAAABRAQAAJQAAAC1tnYpv37nP8jeYFnsBcY/AADRPvQBAAAAAAAAAUUEAACUAAAATtTJDrKP5z+K7EWkZhTGPwCA0T70AQAAAAAAAAFGBAAAlAAAAOjxHPSkoOc/Svoq7+Aixj8AgNA+BAIAAAAAAAABRwQAAJQAAAD3UYxsAbPnPwwIEDpbMcY/AADQPgQCAAAAAAAAAUgEAACUAAAAf/QXeMfG5z/QFfWE1T/GPwAA0T4UAgAAAAAAAAFJBAAAlAAAAAeXo4ON2uc/kCPaz09Oxj8AgNE+FAIAAAAAAAABSgQAAJQAAACQOS+PU+7nP1IxvxrKXMY/AIDRPiMCAAAAAAAAAUsEAACUAAAAFty6mhkC6D/yxRaLgXLGPwAA0j4jAgAAAAAAAAFMBAAAlAAAAJ9+RqbfFeg/tNP71fuAxj8AANQ+MwIAAAAAAAABTQQAAJQAAACv3rUePCjoP3Th4CB2j8Y/AADVPjMCAAAAAAAAAU4EAACUAAAASPwIBC856D9WaFNGs5bGPwAA2j5CAgAAAAAAAAFPBAAAlAAAAOEZXOkhSug/Nu/Fa/Cdxj8AANw+QgIAAAAAAAABUAQAAJQAAADyecthflzoPxZ2OJEtpcY/AIDfPlICAAAAAAAAAVEEAACUAAAAeRxXbURw6D8WdjiRLaXGPwAA4T5SAgAAAAAAAAFSBAAAlAAAAAK/4ngKhOg/FnY4kS2lxj8AAOc+YgIAAAAAAAABUwQAAJQAAAAApIoXOpnoP/b8qrZqrMY/AADqPmICAAAAAAAAAVQEAACUAAAAAIkytmmu6D/2/Kq2aqzGPwCA7D5iAgAAAAAAAAFVBAAAlAAAAP9t2lSZw+g/2IMd3Kezxj8AgO0+cQIAAAAAAAABVgQAAJQAAAAPzknN9dXoP/b8qrZqrMY/AADvPnECAAAAAAAAAVcEAACUAAAAl3DV2Lvp6D/2/Kq2aqzGPwCA7z6RAgAAAAAAAAFYBAAAlAAAAKjQRFEY/Og/9vyqtmqsxj8AAPI+kQIAAAAAAAABWQQAAJQAAABB7pc2Cw3pPxZ2OJEtpcY/AADzPpECAAAAAAAAAVoEAACUAAAA2QvrG/4d6T9WaFNGs5bGPwAA9j6RAgAAAAAAAAFbBAAAlAAAAHIpPgHxLuk/lFpu+ziIxj8AAPc+oAIAAAAAAAABXAQAAJQAAACDia15TUHpP7TT+9X7gMY/AID3PqACAAAAAAAAAV0EAACUAAAACyw5hRNV6T/UTImwvnnGPwAA+D6wAgAAAAAAAAFeBAAAlAAAAJPOxJDZaOk/Ej+kZURrxj8AAPk+sAIAAAAAAAABXwQAAJQAAAAacVCcn3zpPxI/pGVEa8Y/AID5PsICAAAAAAAAAWAEAACUAAAAohPcp2WQ6T8yuDFAB2TGPwCA+D7CAgAAAAAAAAFhBAAAlAAAALRzSyDCouk/MrgxQAdkxj8AAPg+0gIAAAAAAAABYgQAAJQAAADD07qYHrXpP1IxvxrKXMY/AAD6PtICAAAAAAAAAWMEAACUAAAAXfENfhHG6T9SMb8aylzGPwAA+z7iAgAAAAAAAAFkBAAAlAAAAH7MRNCa1ek/UjG/Gspcxj8AgPk+4gIAAAAAAAABZQQAAJQAAAAX6pe1jebpP1IxvxrKXMY/AID4PvECAAAAAAAAAWYEAACUAAAAwYKydK306T9SMb8aylzGPwCA8j7xAgAAAAAAAAFnBAAAlAAAAPPYsKBjAeo/MrgxQAdkxj8AAPA+AQMAAAAAAAABaAQAAJQAAAAmL6/MGQ7qPzK4MUAHZMY/AIDcPgEDAAAAAAAAAWkEAACUAAAAawB10vwX6j/yxRaLgXLGPwAA1D4RAwAAAAAAAAFqBAAAlAAAAK7ROtjfIeo/1EyJsL55xj8AAIo+EQMAAAAAAAABawQAAJQAAADzogDewivqP3Th4CB2j8Y/AABSPk8DAAAAAAAAAWwEAACUAAAASO+NvdIy6j8WdjiRLaXGPwAAMT5PAwAAAAAAAAFtBAAAlAAAAKeLVZ/rY+M/czittHXx0j8AAJY9AAAAAAAAAAABbgQAAJQAAACVEI7FvmbjP5GxOo846tI/AADOPRAAAAAAAAAAAW8EAACUAAAAhJXG65Fp4z8hboH8mebSPwAA2j0QAAAAAAAAAAFwBAAAlAAAAPvX4n77auM/QecO11zf0j8AAOI9EAAAAAAAAAABcQQAAJQAAAByGv8RZWzjP0HnDtdc39I/AAABPhAAAAAAAAAAAXIEAACUAAAA6lwbpc5t4z/Ro1VEvtvSPwAABz4QAAAAAAAAAAFzBAAAlAAAANrhU8uhcOM/YWCcsR/Y0j8AABg+LAAAAAAAAAABdAQAAJQAAABRJHBeC3LjP2FgnLEf2NI/AAAfPiwAAAAAAAAAAXUEAACUAAAAyGaM8XRz4z/xHOMegdTSPwAALT48AAAAAAAAAAF2BAAAlAAAALfrxBdIduM/8RzjHoHU0j8AADQ+PAAAAAAAAAABdwQAAJQAAAClcP09G3njP/Ec4x6B1NI/AABCPjwAAAAAAAAAAXgEAACUAAAAlfU1ZO574z/xHOMegdTSPwAASD5MAAAAAAAAAAF5BAAAlAAAAIN6borBfuM/8RzjHoHU0j8AAE0+TAAAAAAAAAABegQAAJQAAABy/6awlIHjP/Ec4x6B1NI/AABPPkwAAAAAAAAAAXsEAACUAAAAYITf1meE4z9/2SmM4tDSPwAATz5MAAAAAAAAAAF8BAAAlAAAAFAJGP06h+M/EZZw+UPN0j8AAFA+WwAAAAAAAAABfQQAAJQAAAA+jlAjDorjP6FSt2alydI/AABdPlsAAAAAAAAAAX4EAACUAAAAttBstneL4z8xD/7TBsbSPwAAYz56AAAAAAAAAAF/BAAAlAAAAC0TiUnhjOM/UYiLrsm+0j8AAHw+egAAAAAAAAABgAQAAJQAAAAtE4lJ4YzjP28BGYmMt9I/AICJPnoAAAAAAAAAAYEEAACUAAAALROJSeGM4z+PeqZjT7DSPwAAjz56AAAAAAAAAAGCBAAAlAAAALbQbLZ3i+M/P7B6q3Ol0j8AAJg+igAAAAAAAAABgwQAAJQAAABQCRj9OofjP10pCIY2ntI/AICbPooAAAAAAAAAAYQEAACUAAAAYITf1meE4z99opVg+ZbSPwAApT6aAAAAAAAAAAGFBAAAlAAAAHL/prCUgeM/DV/czVqT0j8AAKk+mgAAAAAAAAABhgQAAJQAAACDem6KwX7jPy3YaagdjNI/AICtPqkAAAAAAAAAAYcEAACUAAAAHbMZ0YR64z+9lLAVf4jSPwAArz6pAAAAAAAAAAGIBAAAlAAAALfrxBdIduM/vZSwFX+I0j8AALI+uQAAAAAAAAABiQQAAJQAAABRJHBeC3LjP72UsBV/iNI/AACzPrkAAAAAAAAAAYoEAACUAAAA6lwbpc5t4z8t2GmoHYzSPwCAsz7JAAAAAAAAAAGLBAAAlAAAAISVxuuRaeM/DV/czVqT0j8AALQ+yQAAAAAAAAABjAQAAJQAAAAeznEyVWXjP10pCIY2ntI/AAC0PtgAAAAAAAAAAY0EAACUAAAAtwYdeRhh4z8fN+3QsKzSPwAAtD7YAAAAAAAAAAGOBAAAlAAAAFE/yL/bXOM/UYiLrsm+0j8AgLE+6AAAAAAAAAABjwQAAJQAAADrd3MGn1jjP/Ec4x6B1NI/AICwPugAAAAAAAAAAZAEAACUAAAA/PI64MtV4z8B9fMh1+3SPwAAsD4HAQAAAAAAAAGRBAAAlAAAAA5uArr4UuM/F80EJS0H0z8AALA+BwEAAAAAAAABkgQAAJQAAACWK+Ymj1HjP5nozrohJNM/AACwPhcBAAAAAAAAAZMEAACUAAAAlivmJo9R4z+pwN+9dz3TPwAAsD4XAQAAAAAAAAGUBAAAlAAAAA5uArr4UuM/u5jwwM1W0z8AALA+JgEAAAAAAAABlQQAAJQAAAAObgK6+FLjP81wAcQjcNM/AACwPiYBAAAAAAAAAZYEAACUAAAAhLAeTWJU4z9tBVk024XTPwCAqz4mAQAAAAAAAAGXBAAAlAAAAPzyOuDLVeM/oVb3EfSX0z8AgKk+NgEAAAAAAAABmAQAAJQAAADrd3MGn1jjP2Fk3FxuptM/AACmPjYBAAAAAAAAAZkEAACUAAAAUT/Iv9tc4z+zLggVSrHTPwCApD42AQAAAAAAAAGaBAAAlAAAALcGHXkYYeM/I3LBp+i00z8AAKM+RgEAAAAAAAABmwQAAJQAAAAeznEyVWXjPyNywafotNM/AACiPkYBAAAAAAAAAZwEAACUAAAA+9fifvtq4z9B606Cq63TPwAAoj5VAQAAAAAAAAGdBAAAlAAAANrhU8uhcOM/8SAjys+i0z8AAKI+VQEAAAAAAAABngQAAJQAAAA/qaiE3nTjPzETPn9VlNM/AACiPmUBAAAAAAAAAZ8EAACUAAAApXD9PRt54z/9wZ+hPILTPwAAoj5lAQAAAAAAAAGgBAAAlAAAAAw4UvdXfeM/Wy1IMYVs0z8AAKM+dAEAAAAAAAABoQQAAJQAAABy/6awlIHjP7uY8MDNVtM/AICjPnQBAAAAAAAAAaIEAACUAAAAYITf1meE4z8ZBJlQFkHTPwAApj6EAQAAAAAAAAGjBAAAlAAAANnG+2nRheM/6bL6cv0u0z8AAKc+hAEAAAAAAAABpAQAAJQAAADZxvtp0YXjP7dhXJXkHNM/AACsPpQBAAAAAAAAAaUEAACUAAAA2cb7adGF4z+HEL63ywrTPwAArj6UAQAAAAAAAAGmBAAAlAAAAOlBw0P+guM/wwLZbFH80j8AALY+owEAAAAAAAABpwQAAJQAAAD7vIodK4DjP3M4rbR18dI/AIC5PqMBAAAAAAAAAagEAACUAAAADDhS91d94z+RsTqPOOrSPwCAvj6zAQAAAAAAAAGpBAAAlAAAAKVw/T0beeM/IW6B/Jnm0j8AgMA+swEAAAAAAAABqgQAAJQAAAA/qaiE3nTjPyFugfyZ5tI/AIDBPsMBAAAAAAAAAasEAACUAAAA2uFTy6Fw4z+RsTqPOOrSPwAAwj7DAQAAAAAAAAGsBAAAlAAAAHIa/xFlbOM/czittHXx0j8AAMI+0gEAAAAAAAABrQQAAJQAAAANU6pYKGjjPzNGkv/v/9I/AADCPtIBAAAAAAAAAa4EAACUAAAAp4tVn+tj4z9nlzDdCBLTPwAAwj7iAQAAAAAAAAGvBAAAlAAAALcGHXkYYeM/mejOuiEk0z8AAMI+4gEAAAAAAAABsAQAAJQAAADJgeRSRV7jP8k5bZg6NtM/AIC/PuIBAAAAAAAAAbEEAACUAAAA2vyrLHJb4z9pzsQI8kvTPwCAvj7xAQAAAAAAAAGyBAAAlAAAAGO6j5kIWuM/mx9j5gpe0z8AAL0+8QEAAAAAAAABswQAAJQAAABjuo+ZCFrjP81wAcQjcNM/AAC8PgECAAAAAAAAAbQEAACUAAAAY7qPmQha4z+NfuYOnn7TPwCAuD4BAgAAAAAAAAG1BAAAlAAAAGO6j5kIWuM/3UgSx3mJ0z8AALc+EQIAAAAAAAABtgQAAJQAAADa/KssclvjP8HPhOy2kNM/AACzPhECAAAAAAAAAbcEAACUAAAAUT/Iv9tc4z8xEz5/VZTTPwAAsT4gAgAAAAAAAAG4BAAAlAAAAEDEAOauX+M/MRM+f1WU0z8AAK4+IAIAAAAAAAABuQQAAJQAAAAvSTkMgmLjP1GMy1kYjdM/AICsPiACAAAAAAAAAboEAACUAAAAlRCOxb5m4z+NfuYOnn7TPwAAqj4wAgAAAAAAAAG7BAAAlAAAAPvX4n77auM/6+mOnuZo0z8AgKg+QAIAAAAAAAABvAQAAJQAAADa4VPLoXDjP2nOxAjyS9M/AACmPk8CAAAAAAAAAb0EAACUAAAAt+vEF0h24z/psvpy/S7TPwCApD5PAgAAAAAAAAG+BAAAlAAAAB2zGdGEeuM/Z5cw3QgS0z8AgKA+XwIAAAAAAAABvwQAAJQAAACDem6KwX7jP1O/H9qy+NI/AACfPl8CAAAAAAAAAcAEAACUAAAAcv+msJSB4z+xKshp++LSPwCAoD5uAgAAAAAAAAHBBAAAlAAAAOlBw0P+guM/8RzjHoHU0j8AAKE+bgIAAAAAAAABwgQAAJQAAADpQcND/oLjP6FSt2alydI/AICpPn4CAAAAAAAAAcMEAACUAAAAcv+msJSB4z/By0RBaMLSPwAArT5+AgAAAAAAAAHEBAAAlAAAAPu8ih0rgOM/UYiLrsm+0j8AAK4+fgIAAAAAAAABxQQAAJQAAACDem6KwX7jP8HLREFowtI/AACuPo4CAAAAAAAAAcYEAACUAAAAlfU1ZO574z9/2SmM4tDSPwAArT6OAgAAAAAAAAHHBAAAlAAAAKVw/T0beeM/IW6B/Jnm0j8AAKw+rQIAAAAAAAAByAQAAJQAAAAuLuGqsXfjP6OJS5KOA9M/AACZPq0CAAAAAAAAAckEAACUAAAAt+vEF0h24z8JLIhNwCfTPwCAkD6tAgAAAAAAAAHKBAAAlAAAALfrxBdIduM/ac7ECPJL0z8AgIs+rQIAAAAAAAABywQAAJQAAAC368QXSHbjP81wAcQjcNM/AACKPswCAAAAAAAAAcwEAACUAAAAO0y+knenxj+DCSqTknzcPwAABD4AAAAAAAAAAAHNBAAAlAAAAC0Hp3vrf8Y/E8ZwAPR43D8AADU+EAAAAAAAAAABzgQAAJQAAACT6VOW+G7GPxPGcAD0eNw/AABAPhAAAAAAAAAAAc8EAACUAAAA+8sAsQVexj8TxnAA9HjcPwAASD4QAAAAAAAAAAHQBAAAlAAAAB3Cj2RfWMY/E8ZwAPR43D8AAGQ+EAAAAAAAAAAB0QQAAJQAAAA/uB4YuVLGP4MJKpOSfNw/AABvPhAAAAAAAAAAAdIEAACUAAAAYa6tyxJNxj+DCSqTknzcPwAAej4fAAAAAAAAAAHTBAAAlAAAAIWkPH9sR8Y/gwkqk5J83D8AAH4+HwAAAAAAAAAB1AQAAJQAAADJkFrmHzzGP4MJKpOSfNw/AAB/Ph8AAAAAAAAAAdUEAACUAAAADX14TdMwxj+DCSqTknzcPwAAgD4vAAAAAAAAAAHWBAAAlAAAAFNplrSGJcY/gwkqk5J83D8AgIU+LwAAAAAAAAAB1wQAAJQAAAC5S0PPkxTGP4MJKpOSfNw/AACIPi8AAAAAAAAAAdgEAACUAAAAQyR/nfr9xT+DCSqTknzcPwCAlD4+AAAAAAAAAAHZBAAAlAAAAKkGLLgH7cU/gwkqk5J83D8AAJo+PgAAAAAAAAAB2gQAAJQAAAAz32eGbtbFP4MJKpOSfNw/AICkPk4AAAAAAAAAAdsEAACUAAAAmcEUoXvFxT/zTOMlMYDcPwAAqT5OAAAAAAAAAAHcBAAAlAAAACOaUG/irsU/Y5CcuM+D3D8AgK0+XgAAAAAAAAAB3QQAAJQAAACLfP2J753FP9XTVUtuh9w/AACvPl4AAAAAAAAAAd4EAACUAAAA716qpPyMxT9FFw/eDIvcPwCAsD5tAAAAAAAAAAHfBAAAlAAAAFdBV78JfMU/tVrIcKuO3D8AgLE+bQAAAAAAAAAB4AQAAJQAAAC/IwTaFmvFPyWegQNKktw/AAC1Pn0AAAAAAAAAAeEEAACUAAAAJwax9CNaxT+V4TqW6JXcPwCAtj59AAAAAAAAAAHiBAAAlAAAAGvyzlvXTsU/BSX0KIeZ3D8AALw+jQAAAAAAAAAB4wQAAJQAAACx3uzCikPFP3Vorbslndw/AAC+Po0AAAAAAAAAAeQEAACUAAAA9coKKj44xT/lq2ZOxKDcPwCAwT6cAAAAAAAAAAHlBAAAlAAAABfBmd2XMsU/5atmTsSg3D8AAMM+nAAAAAAAAAAB5gQAAJQAAAA7tyiR8SzFP+WrZk7EoNw/AIDDPqwAAAAAAAAAAecEAACUAAAAO7cokfEsxT/lq2ZOxKDcPwAAxD6sAAAAAAAAAAHoBAAAlAAAADu3KJHxLMU/5atmTsSg3D8AgMI+uwAAAAAAAAAB6QQAAJQAAAA7tyiR8SzFP+WrZk7EoNw/AADCPrsAAAAAAAAAAeoEAACUAAAA9coKKj44xT/lq2ZOxKDcPwAAxD7LAAAAAAAAAAHrBAAAlAAAALHe7MKKQ8U/5atmTsSg3D8AAMU+ywAAAAAAAAAB7AQAAJQAAABJ/D+ofVTFP+WrZk7EoNw/AIDFPtsAAAAAAAAAAe0EAACUAAAAvyME2hZrxT/lq2ZOxKDcPwAAxj7bAAAAAAAAAAHuBAAAlAAAADdLyAuwgcU/5atmTsSg3D8AAMY+2wAAAAAAAAAB7wQAAJQAAACLfP2J753FP+WrZk7EoNw/AADGPuoAAAAAAAAAAfAEAACUAAAAvbejVNW/xT/lq2ZOxKDcPwAAxz7qAAAAAAAAAAHxBAAAlAAAAMv8umth58U/5atmTsSg3D8AgMc++gAAAAAAAAAB8gQAAJQAAADdQdKC7Q7GP+WrZk7EoNw/AIDHPvoAAAAAAAAAAfMEAACUAAAAyZBa5h88xj/lq2ZOxKDcPwAAyD4KAQAAAAAAAAH0BAAAlAAAALXf4klSacY/5atmTsSg3D8AAMg+CgEAAAAAAAAB9QQAAJQAAACjLmuthJbGP+WrZk7EoNw/AADIPhkBAAAAAAAAAfYEAACUAAAAk33zELfDxj91aK27JZ3cPwAAyD4ZAQAAAAAAAAH3BAAAlAAAAKHCCihD68Y/BSX0KIeZ3D8AAMg+KQEAAAAAAAAB+AQAAJQAAACNEZOLdRjHP5XhOpboldw/AADIPikBAAAAAAAAAfkEAACUAAAAe2Ab76dFxz+V4TqW6JXcPwAAyD44AQAAAAAAAAH6BAAAlAAAAGevo1Lacsc/JZ6BA0qS3D8AAMg+OAEAAAAAAAAB+wQAAJQAAAAREg5PWavHP7VayHCrjtw/AADIPkgBAAAAAAAAAfwEAACUAAAAuXR4S9jjxz/V01VLbofcPwAAyD5IAQAAAAAAAAH9BAAAlAAAAD/hU5T9Icg/80zjJTGA3D8AAMg+WAEAAAAAAAAB/gQAAJQAAADHTS/dImDIPxPGcAD0eNw/AADJPlgBAAAAAAAAAf8EAACUAAAAKcR7cu6jyD8zP/7atnHcPwCAyT5nAQAAAAAAAAEABQAAlAAAALMwV7sT4sg/4XTSIttm3D8AAMs+ZwEAAAAAAAABAQUAAJQAAADzsBSdhSvJPwHuX/2dX9w/AIDLPncBAAAAAAAAAQIFAACUAAAAeR3w5appyT8hZ+3XYFjcPwAAzj53AQAAAAAAAAEDBQAAlAAAAP+Jyy7Qp8k/QeB6siNR3D8AAM8+hwEAAAAAAAABBAUAAJQAAACn7DUrT+DJP19ZCI3mSdw/AADSPocBAAAAAAAAAQUFAACUAAAAdUUv2ycTyj9/0pVnqULcPwAA0z6WAQAAAAAAAAEGBQAAlAAAAD+eKIsARso/n0sjQmw73D8AgNQ+lgEAAAAAAAABBwUAAJQAAAAL9yE72XjKP7vEsBwvNNw/AIDVPqYBAAAAAAAAAQgFAACUAAAA90Wqngumyj/bPT738SzcPwAA1z6mAQAAAAAAAAEJBQAAlAAAAOOUMgI+08o/+7bL0bQl3D8AgNc+tQEAAAAAAAABCgUAAJQAAADR47plcADLPxswWax3Htw/AIDXPrUBAAAAAAAAAQsFAACUAAAAmzy0FUkzyz85qeaGOhfcPwAA2D61AQAAAAAAAAEMBQAAlAAAAGeVrcUhZss/WSJ0Yf0P3D8AgNY+xQEAAAAAAAABDQUAAJQAAAAP+BfCoJ7LP3mbATzACNw/AADWPsUBAAAAAAAAAQ4FAACUAAAAuVqCvh/Xyz8JWEipIQXcPwAA1z7kAQAAAAAAAAEPBQAAlAAAAGG97LqeD8w/K9HVg+T92z8AgNc+5AEAAAAAAAABEAUAAJQAAAALIFe3HUjMP7uNHPFF+ts/AADZPuQBAAAAAAAAAREFAACUAAAAsYLBs5yAzD9HSmNep/bbPwCA2T7kAQAAAAAAAAESBQAAlAAAAFvlK7Abucw/1waqywjz2z8AgNk+BAIAAAAAAAABEwUAAJQAAADjUQf5QPfMP9cGqssI89s/AADaPgQCAAAAAAAAARQFAACUAAAAraoAqRkqzT9nw/A4au/bPwAA2j4EAgAAAAAAAAEVBQAAlAAAAFUNa6WYYs0/Z8PwOGrv2z8AANo+BAIAAAAAAAABFgUAAJQAAABFXPMIy4/NP2fD8Dhq79s/AADaPhMCAAAAAAAAARcFAACUAAAAMat7bP28zT9nw/A4au/bPwAA2j4TAgAAAAAAAAEYBQAAlAAAAD/wkoOJ5M0/Z8PwOGrv2z8AANs+IwIAAAAAAAABGQUAAJQAAAAtPxvnuxHOP2fD8Dhq79s/AIDbPiMCAAAAAAAAARoFAACUAAAAPYQy/kc5zj9nw/A4au/bPwCA2z4yAgAAAAAAAAEbBQAAlAAAAE3JSRXUYM4/Z8PwOGrv2z8AANw+MgIAAAAAAAABHAUAAJQAAAA5GNJ4Bo7OP/d/N6bL69s/AIDaPkICAAAAAAAAAR0FAACUAAAABXHLKN/Azj/3fzemy+vbPwAA2j5CAgAAAAAAAAEeBQAAlAAAAM/JxNi3884/hzx+Ey3o2z8AANs+UgIAAAAAAAABHwUAAJQAAAB5LC/VNizPP4c8fhMt6Ns/AIDbPlICAAAAAAAAASAFAACUAAAARYUohQ9fzz+HPH4TLejbPwAA3T5hAgAAAAAAAAEhBQAAlAAAAMvxA840nc8/hzx+Ey3o2z8AgN0+YQIAAAAAAAABIgUAAJQAAAB1VG7Ks9XPP4c8fhMt6Ns/AIDdPmECAAAAAAAAASMFAACUAAAAjltsYxkH0D/3fzemy+vbPwAA3j5xAgAAAAAAAAEkBQAAlAAAAASDMJWyHdA/9383psvr2z8AAN4+cQIAAAAAAAABJQUAAJQAAABqLy3tHjfQP9cGqssI89s/AADePoECAAAAAAAAASYFAACUAAAA4FbxHrhN0D9HSmNep/bbPwAA3j6BAgAAAAAAAAEnBQAAlAAAAFh+tVBRZNA/u40c8UX62z8AAN4+oAIAAAAAAAABKAUAAJQAAADgIEFcF3jQP5kUjxaDAdw/AADePqACAAAAAAAAASkFAACUAAAAVkgFjrCO0D8JWEipIQXcPwAA3j6gAgAAAAAAAAEqBQAAlAAAAN7qkJl2otA/eZsBPMAI3D8AAN8+oAIAAAAAAAABKwUAAJQAAABmjRylPLbQP1kidGH9D9w/AIDfPq8CAAAAAAAAASwFAACUAAAAAKtvii/H0D/JZS30mxPcPwCA3j6vAgAAAAAAAAEtBQAAlAAAAJjIwm8i2NA/qeyfGdka3D8AAN4+vwIAAAAAAAABLgUAAJQAAAAw5hVVFenQP4tzEj8WItw/AADePr8CAAAAAAAAAS8FAACUAAAAygNpOgj60D9r+oRkUyncPwAA3j7PAgAAAAAAAAEwBQAAlAAAAGIhvB/7CtE/S4H3iZAw3D8AAN4+zwIAAAAAAAABMQUAAJQAAAD8Pg8F7hvRPysIaq/NN9w/AADePt4CAAAAAAAAATIFAACUAAAAlFxi6uAs0T8Pj9zUCj/cPwAA3j7eAgAAAAAAAAEzBQAAlAAAAC56tc/TPdE/X1kIjeZJ3D8AAN4+7gIAAAAAAAABNAUAAJQAAADGlwi1xk7RP0HgerIjUdw/AADePu4CAAAAAAAAATUFAACUAAAAYLVbmrlf0T8hZ+3XYFjcPwAA3j7+AgAAAAAAAAE2BQAAlAAAAPrSrn+scNE/Ae5f/Z1f3D8AAN4+/gIAAAAAAAABNwUAAJQAAACka8k+zH7RP+F00iLbZtw/AADePg0DAAAAAAAAATgFAACUAAAATgTk/euM0T/D+0RIGG7cPwAA3z4NAwAAAAAAAAE5BQAAlAAAAAgYxpY4mNE/o4K3bVV13D8AgN8+HQMAAAAAAAABOgUAAJQAAADEK6gvhaPRPxPGcAD0eNw/AIDfPh0DAAAAAAAAATsFAACUAAAAkLpRov6r0T+DCSqTknzcPwAA4D4sAwAAAAAAAAE8BQAAlAAAAEzOMztLt9E/80zjJTGA3D8AAOE+LAMAAAAAAAABPQUAAJQAAAAYXd2txL/RP2OQnLjPg9w/AIDhPjwDAAAAAAAAAT4FAACUAAAA5OuGID7I0T9jkJy4z4PcPwAA4z48AwAAAAAAAAE/BQAAlAAAALJ6MJO30NE/Y5CcuM+D3D8AgOM+PAMAAAAAAAABQAUAAJQAAACQhKHfXdbRP2OQnLjPg9w/AADmPlsDAAAAAAAAAUEFAACUAAAAWhNLUtfe0T9jkJy4z4PcPwAA5z5bAwAAAAAAAAFCBQAAlAAAADodvJ595NE/1dNVS26H3D8AgOc+WwMAAAAAAAABQwUAAJQAAAAWJy3rI+rRP9XTVUtuh9w/AADoPlsDAAAAAAAAAUQFAACUAAAA4rXWXZ3y0T/V01VLbofcPwAA6D5rAwAAAAAAAAFFBQAAlAAAAMK/R6pD+NE/1dNVS26H3D8AAOg+awMAAAAAAAABRgUAAJQAAACOTvEcvQDSP9XTVUtuh9w/AADpPnsDAAAAAAAAAUcFAACUAAAAbFhiaWMG0j/V01VLbofcPwCA6T57AwAAAAAAAAFIBQAAlAAAAEhi07UJDNI/1dNVS26H3D8AgOk+ewMAAAAAAAABSQUAAJQAAAAmbEQCsBHSP9XTVUtuh9w/AADqPnsDAAAAAAAAAUoFAACUAAAAFvF8KIMU0j9jkJy4z4PcPwAA6j6KAwAAAAAAAAFLBQAAlAAAAPT67XQpGtI/Y5CcuM+D3D8AAOo+igMAAAAAAAABTAUAAJQAAADifyab/BzSP/NM4yUxgNw/AADqPooDAAAAAAAAAU0FAACUAAAAwImX56Ii0j+DCSqTknzcPwAA6j6aAwAAAAAAAAFOBQAAlAAAAJyTCDRJKNI/E8ZwAPR43D8AAOE+mgMAAAAAAAABTwUAAJQAAAB6nXmA7y3SPxPGcAD0eNw/AADdPqkDAAAAAAAAAVAFAACUAAAAWqfqzJUz0j+jgrdtVXXcPwCAwT6pAwAAAAAAAAFRBQAAlAAAADaxWxk8OdI/Mz/+2rZx3D8AALU+uQMAAAAAAAABUgUAAJQAAAAUu8xl4j7SP8P7REgYbtw/AACtPrkDAAAAAAAAAVMFAACUAAAA8sQ9sohE0j9TuIu1eWrcPwAAqj7JAwAAAAAAAAFUBQAAlAAAAAT0MGeTe+Q/eY9BOtSd2T8AAOQ9AAAAAAAAAAABVQUAAJQAAAAE9DBnk3vkP3mPQTrUndk/AAAcPg8AAAAAAAAAAVYFAACUAAAABPQwZ5N75D8JTIinNZrZPwAAJj4PAAAAAAAAAAFXBQAAlAAAAHs2Tfr8fOQ/lwjPFJeW2T8AACw+DwAAAAAAAAABWAUAAJQAAAB7Nk36/HzkP5cIzxSXltk/AAA0Pg8AAAAAAAAAAVkFAACUAAAAezZN+vx85D+XCM8Ul5bZPwAANj4PAAAAAAAAAAFaBQAAlAAAAHs2Tfr8fOQ/lwjPFJeW2T8AAEc+DwAAAAAAAAABWwUAAJQAAAB7Nk36/HzkP5cIzxSXltk/AABOPh8AAAAAAAAAAVwFAACUAAAAezZN+vx85D+XCM8Ul5bZPwAAbT4fAAAAAAAAAAFdBQAAlAAAAHs2Tfr8fOQ/lwjPFJeW2T8AAHo+LwAAAAAAAAABXgUAAJQAAAB7Nk36/HzkP5cIzxSXltk/AACPPi8AAAAAAAAAAV8FAACUAAAAezZN+vx85D+XCM8Ul5bZPwCAlj4vAAAAAAAAAAFgBQAAlAAAAHs2Tfr8fOQ/lwjPFJeW2T8AAKA+LwAAAAAAAAABYQUAAJQAAAB7Nk36/HzkP5cIzxSXltk/AACkPj4AAAAAAAAAAWIFAACUAAAAezZN+vx85D+XCM8Ul5bZPwCApT4+AAAAAAAAAAFjBQAAlAAAAPJ4aY1mfuQ/CUyIpzWa2T8AAKY+PgAAAAAAAAABZAUAAJQAAABqu4Ug0H/kPwlMiKc1mtk/AACqPj4AAAAAAAAAAWUFAACUAAAAWEC+RqOC5D8JTIinNZrZPwAArD4+AAAAAAAAAAFmBQAAlAAAAEfF9mx2heQ/CUyIpzWa2T8AALI+PgAAAAAAAAABZwUAAJQAAAA3Si+TSYjkPwlMiKc1mtk/AAC0Pl4AAAAAAAAAAWgFAACUAAAAnBGETIaM5D8JTIinNZrZPwAAuj5tAAAAAAAAAAFpBQAAlAAAAALZ2AXDkOQ/lwjPFJeW2T8AALw+bQAAAAAAAAABagUAAJQAAABooC2//5TkPyfFFYL4ktk/AADCPn0AAAAAAAAAAWsFAACUAAAARqqeC6aa5D+3gVzvWY/ZPwAAxD6MAAAAAAAAAAFsBQAAlAAAACW0D1hMoOQ/Rz6jXLuL2T8AgMc+jAAAAAAAAAABbQUAAJQAAAB6AJ03XKfkP9f66ckciNk/AADJPpwAAAAAAAAAAW4FAACUAAAAzkwqF2yu5D/X+unJHIjZPwAAzD6cAAAAAAAAAAFvBQAAlAAAAJvb04nltuQ/Z7cwN36E2T8AAM0+rAAAAAAAAAABcAUAAJQAAABoan38Xr/kP/dzd6TfgNk/AIDOPqwAAAAAAAAAAXEFAACUAAAAI35flavK5D/3c3ek34DZPwCAzj7LAAAAAAAAAAFyBQAAlAAAAFXUXcFh1+Q/93N3pN+A2T8AAM4+ywAAAAAAAAABcwUAAJQAAAAR6D9aruLkP2e3MDd+hNk/AADOPtsAAAAAAAAAAXQFAACUAAAAQz4+hmTv5D9ntzA3foTZPwAAzj7bAAAAAAAAAAF1BQAAlAAAAHaUPLIa/OQ/1/rpyRyI2T8AAM4+2wAAAAAAAAABdgUAAJQAAAAgLVdxOgrlP9f66ckciNk/AADOPuoAAAAAAAAAAXcFAACUAAAAQwiOw8MZ5T9HPqNcu4vZPwAAzj7qAAAAAAAAAAF4BQAAlAAAANol4ai2KuU/t4Fc71mP2T8AAM4+CQEAAAAAAAABeQUAAJQAAADshVAhEz3lP5cIzxSXltk/AADPPgkBAAAAAAAAAXoFAACUAAAA/OW/mW9P5T95j0E61J3ZPwCAzz4JAQAAAAAAAAF7BQAAlAAAAAxGLxLMYeU/WRa0XxGl2T8AgM4+CQEAAAAAAAABfAUAAJQAAAAdpp6KKHTlP6ng3xftr9k/AADOPhkBAAAAAAAAAX0FAACUAAAAtcPxbxuF5T+LZ1I9KrfZPwAAzz4ZAQAAAAAAAAF+BQAAlAAAAE/hRFUOluU/a+7EYme+2T8AgM8+KQEAAAAAAAABfwUAAJQAAABwvHunl6XlP0t1N4ikxdk/AIDNPikBAAAAAAAAAYAFAACUAAAAkpey+SC15T8r/Kmt4czZPwCAzD44AQAAAAAAAAGBBQAAlAAAADswzbhAw+U/mz9jQIDQ2T8AAMw+OAEAAAAAAAABggUAAJQAAADmyOd3YNHlPw2DHNMe1Nk/AADMPkgBAAAAAAAAAYMFAACUAAAAGR/moxbe5T8NgxzTHtTZPwAAzD5IAQAAAAAAAAGEBQAAlAAAAMS3AGM27OU/DYMc0x7U2T8AAMw+WAEAAAAAAAABhQUAAJQAAADlkje1v/vlPw2DHNMe1Nk/AADMPlgBAAAAAAAAAYYFAACUAAAAF+k14XUI5j8NgxzTHtTZPwAAzD5nAQAAAAAAAAGHBQAAlAAAAEk/NA0sFeY/DYMc0x7U2T8AAMw+ZwEAAAAAAAABiAUAAJQAAAB8lTI54iHmP5s/Y0CA0Nk/AADMPncBAAAAAAAAAYkFAACUAAAAN6kU0i4t5j8r/Kmt4czZPwAAzD53AQAAAAAAAAGKBQAAlAAAAHx62tcRN+Y/K/ypreHM2T8AAMw+hgEAAAAAAAABiwUAAJQAAAC/S6Dd9EDmPyv8qa3hzNk/AIDKPoYBAAAAAAAAAYwFAACUAAAAjNpJUG5J5j8r/Kmt4czZPwAAyj6WAQAAAAAAAAGNBQAAlAAAAOIm1y9+UOY/K/ypreHM2T8AAMk+lgEAAAAAAAABjgUAAJQAAAC/MEh8JFbmPyv8qa3hzNk/AADIPpYBAAAAAAAAAY8FAACUAAAAnTq5yMpb5j8r/Kmt4czZPwAAxz6mAQAAAAAAAAGQBQAAlAAAAAMCDoIHYOY/K/ypreHM2T8AAMY+pgEAAAAAAAABkQUAAJQAAADyhkao2mLmPyv8qa3hzNk/AADFPqYBAAAAAAAAAZIFAACUAAAA8oZGqNpi5j8r/Kmt4czZPwAAxD61AQAAAAAAAAGTBQAAlAAAAPKGRqjaYuY/K/ypreHM2T8AAMQ+tQEAAAAAAAABlAUAAJQAAAB6RCoVcWHmP5s/Y0CA0Nk/AADEPsUBAAAAAAAAAZUFAACUAAAAjL/x7p1e5j8NgxzTHtTZPwAAxT7FAQAAAAAAAAGWBQAAlAAAACb4nDVhWuY/7QmP+Fvb2T8AgMU+xQEAAAAAAAABlwUAAJQAAABI7ivpulTmP8+QAR6Z4tk/AIDFPtUBAAAAAAAAAZgFAACUAAAA8qGeCatN5j8hWy3WdO3ZPwAAxj7kAQAAAAAAAAGZBQAAlAAAAK/Q2APIQ+Y/cSVZjlD42T8AAMc+9AEAAAAAAAABmgUAAJQAAABr/xL+5DnmP8PvhEYsA9o/AIDHPvQBAAAAAAAAAZsFAACUAAAAsOswZZgu5j+D/WmRphHaPwAAyj4DAgAAAAAAAAGcBQAAlAAAAPXXTsxLI+Y/08eVSYIc2j8AAMs+AwIAAAAAAAABnQUAAJQAAADBgVCglRbmP5XVepT8Kto/AIDMPhMCAAAAAAAAAZ4FAACUAAAABm5uB0kL5j9V41/fdjnaPwCAzT4TAgAAAAAAAAGfBQAAlAAAAFzVU0gp/eU/F/FEKvFH2j8AAM8+IwIAAAAAAAABoAUAAJQAAACyPDmJCe/lP9f+KXVrVto/AIDPPiMCAAAAAAAAAaEFAACUAAAAkWECN4Df5T+ZDA/A5WTaPwAA0T4yAgAAAAAAAAGiBQAAlAAAAG6Gy+T2z+U/6dY6eMFv2j8AgNE+MgIAAAAAAAABowUAAJQAAABeJlxsmr3lPzuhZjCdeto/AADTPkICAAAAAAAAAaQFAACUAAAA14PQYNSp5T+La5LoeIXaPwCA0z5hAgAAAAAAAAGlBQAAlAAAANeeKMKklOU/2zW+oFSQ2j8AANY+YQIAAAAAAAABpgUAAJQAAADYuYAjdX/lP728MMaRl9o/AADXPmECAAAAAAAAAacFAACUAAAA2dTYhEVq5T+dQ6Przp7aPwAA3D5hAgAAAAAAAAGoBQAAlAAAAFAyTXl/VuU/fcoVEQym2j8AAN4+cQIAAAAAAAABqQUAAJQAAADIj8FtuULlP+0Nz6Oqqdo/AIDfPnECAAAAAAAAAaoFAACUAAAAuS9S9Vww5T9dUYg2Sa3aPwAA4D5xAgAAAAAAAAGrBQAAlAAAADGNxumWHOU/XVGINkmt2j8AAOA+gAIAAAAAAAABrAUAAJQAAACp6jre0AjlP11RiDZJrdo/AADgPoACAAAAAAAAAa0FAACUAAAAIkiv0gr15D9dUYg2Sa3aPwAA4T6AAgAAAAAAAAGuBQAAlAAAACJjBzTb3+Q/XVGINkmt2j8AgOE+kAIAAAAAAAABrwUAAJQAAAAjfl+Vq8rkP+0Nz6Oqqdo/AIDhPpACAAAAAAAAAbAFAACUAAAAI5m39nu15D99yhURDKbaPwAA4j6gAgAAAAAAAAGxBQAAlAAAAJv2K+u1oeQ/DYdcfm2i2j8AAOM+oAIAAAAAAAABsgUAAJQAAACLlrxyWY/kP51Do+vOnto/AIDjPq8CAAAAAAAAAbMFAACUAAAA8nhpjWZ+5D8tAOpYMJvaPwAA5j6vAgAAAAAAAAG0BQAAlAAAAEjgTs5GcOQ/LQDqWDCb2j8AAOc+vwIAAAAAAAABtQUAAJQAAAAUilCikGPkPy0A6lgwm9o/AIDnPr8CAAAAAAAAAbYFAACUAAAAWXZuCURY5D8tAOpYMJvaPwAA6D7eAgAAAAAAAAG3BQAAlAAAAI3nxJbKT+Q/vbwwxpGX2j8AAOg+3gIAAAAAAAABuAUAAJQAAADAWBskUUfkP728MMaRl9o/AADoPt4CAAAAAAAAAbkFAACUAAAA406q16pB5D+9vDDGkZfaPwCA4z7eAgAAAAAAAAG6BQAAlAAAAH2HVR5uPeQ/vbwwxpGX2j8AgOE+7gIAAAAAAAABuwUAAJQAAACNAh34mjrkP728MMaRl9o/AIDZPu4CAAAAAAAAAbwFAACUAAAAF8AAZTE55D+9vDDGkZfaPwAA1j79AgAAAAAAAAG9BQAAlAAAABfAAGUxOeQ/vbwwxpGX2j8AANE+/QIAAAAAAAABvgUAAJQAAAB9h1Uebj3kP728MMaRl9o/AADPPv0CAAAAAAAAAb8FAACUAAAA0tPi/X1E5D+9vDDGkZfaPwAAzT79AgAAAAAAAAHABQAAlAAAAI3nxJbKT+Q/vbwwxpGX2j8AAMw+DQMAAAAAAAABwQUAAJQAAACuwvvoU1/kP728MMaRl9o/AADNPiwDAAAAAAAAAcIFAACUAAAArqejh4N05D+9vDDGkZfaPwCAzT4sAwAAAAAAAAHDBQAAlAAAACXPZ7kci+Q/vbwwxpGX2j8AgMs+LAMAAAAAAAABxAUAAJQAAAABvoCk8qXkP728MMaRl9o/AIDKPiwDAAAAAAAAAcUFAACUAAAAVu+1IjLC5D+9vDDGkZfaPwAAyT48AwAAAAAAAAHGBQAAlAAAACJjBzTb3+Q/TXl3M/OT2j8AAMg+PAMAAAAAAAABxwUAAJQAAADdW5FrVwDlP9s1vqBUkNo/AIDEPkwDAAAAAAAAAcgFAACUAAAA/htwXBAl5T/7rkt7F4naPwAAwz5MAwAAAAAAAAHJBQAAlAAAAKeZMrpfSOU/GyjZVdqB2j8AALY+awMAAAAAAAABygUAAJQAAABQF/UXr2vlP6vkH8M7fto/AACwPmsDAAAAAAAAAcsFAACUAAAAChB/TyuM5T87oWYwnXraPwCAnT5rAwAAAAAAAAHMBQAAlAAAAMUICYenrOU/O6FmMJ162j8AgJU+awMAAAAAAAABzQUAAJQAAACAAZO+I83lPzuhZjCdeto/AACCPnoDAAAAAAAAAc4FAACUAAAAO/oc9p/t5T87oWYwnXraPwAAcz56AwAAAAAAAAHPBQAAlAAAAG01w8CFD+Y/q+Qfwzt+2j8AAGo+igMAAAAAAAAB0AUAAJQAAACw6zBlmC7mP4trkuh4hdo/AABoPooDAAAAAAAAAdEFAACUAAAAfIi38oUb6D99yhURDKbaPwAAKz4AAAAAAAAAAAHSBQAAlAAAAHyIt/KFG+g/fcoVEQym2j8AAGo+EAAAAAAAAAAB0wUAAJQAAABsDfAYWR7oP33KFREMpto/AAB5PhAAAAAAAAAAAdQFAACUAAAAWpIoPywh6D8Nh1x+baLaPwCAgT4QAAAAAAAAAAHVBQAAlAAAANLURNKVIug/DYdcfm2i2j8AAIQ+EAAAAAAAAAAB1gUAAJQAAABJF2Fl/yPoP51Do+vOnto/AACEPiAAAAAAAAAAAdcFAACUAAAAN5yZi9Im6D8tAOpYMJvaPwAAhT4gAAAAAAAAAAHYBQAAlAAAACch0rGlKeg/vbwwxpGX2j8AgIU+IAAAAAAAAAAB2QUAAJQAAAAVpgrYeCzoP015dzPzk9o/AICMPiAAAAAAAAAAAdoFAACUAAAAjegma+It6D/bNb6gVJDaPwCAjz4gAAAAAAAAAAHbBQAAlAAAAAQrQ/5LL+g/2zW+oFSQ2j8AgJ8+PwAAAAAAAAAB3AUAAJQAAAB8bV+RtTDoP2vyBA62jNo/AICmPj8AAAAAAAAAAd0FAACUAAAAavKXt4gz6D9r8gQOtozaPwAArz4/AAAAAAAAAAHeBQAAlAAAAOI0tEryNOg/+65LexeJ2j8AALI+PwAAAAAAAAAB3wUAAJQAAADQuexwxTfoP4trkuh4hdo/AIC2Pj8AAAAAAAAAAeAFAACUAAAAwD4ll5g66D8bKNlV2oHaPwCAuD5OAAAAAAAAAAHhBQAAlAAAACUGelDVPug/GyjZVdqB2j8AgLs+TgAAAAAAAAAB4gUAAJQAAAADEOuce0ToPxso2VXagdo/AAC9Pl4AAAAAAAAAAeMFAACUAAAA4Rlc6SFK6D8bKNlV2oHaPwCAvj5uAAAAAAAAAAHkBQAAlAAAADdm6cgxUeg/GyjZVdqB2j8AgL8+bgAAAAAAAAAB5QUAAJQAAAAUcFoV2FboPxso2VXagdo/AIC/Pn0AAAAAAAAAAeYFAACUAAAA4f4DiFFf6D8bKNlV2oHaPwAAwD59AAAAAAAAAAHnBQAAlAAAADVLkWdhZug/GyjZVdqB2j8AAME+jQAAAAAAAAAB6AUAAJQAAAB5HFdtRHDoPxso2VXagdo/AIDBPp0AAAAAAAAAAekFAACUAAAAve0ccyd66D8bKNlV2oHaPwAAwz6dAAAAAAAAAAHqBQAAlAAAAPBDG5/dhug/GyjZVdqB2j8AgMM+rAAAAAAAAAAB6wUAAJQAAAASH1LxZpboPxso2VXagdo/AIDDPqwAAAAAAAAAAewFAACUAAAAM/qIQ/Cl6D8bKNlV2oHaPwAAxD68AAAAAAAAAAHtBQAAlAAAAERa+LtMuOg/GyjZVdqB2j8AAMQ+vAAAAAAAAAAB7gUAAJQAAABUumc0qcroPxso2VXagdo/AADEPssAAAAAAAAAAe8FAACUAAAA3FzzP2/e6D+La5LoeIXaPwAAxD7LAAAAAAAAAAHwBQAAlAAAAGT/fks18ug/+65LexeJ2j8AAMQ+ywAAAAAAAAAB8QUAAJQAAAB1X+7DkQTpP2vyBA62jNo/AADFPtsAAAAAAAAAAfIFAACUAAAADn1BqYQV6T9r8gQOtozaPwCAxT7bAAAAAAAAAAHzBQAAlAAAAB7dsCHhJ+k/2zW+oFSQ2j8AgMU++gAAAAAAAAAB9AUAAJQAAAAtPSCaPTrpP9s1vqBUkNo/AADGPvoAAAAAAAAAAfUFAACUAAAALSLIOG1P6T/bNb6gVJDaPwAAxj76AAAAAAAAAAH2BQAAlAAAACwHcNecZOk/2zW+oFSQ2j8AAMY++gAAAAAAAAAB9wUAAJQAAACjLjQJNnvpP9s1vqBUkNo/AIDEPgoBAAAAAAAAAfgFAACUAAAAkZgUzjiT6T9NeXcz85PaPwAAxD4KAQAAAAAAAAH5BQAAlAAAAAjA2P/Rqek/TXl3M/OT2j8AAMQ+GgEAAAAAAAAB+gUAAJQAAAB+55wxa8DpP015dzPzk9o/AADEPhoBAAAAAAAAAfsFAACUAAAAfsxE0JrV6T9NeXcz85PaPwAAxT4pAQAAAAAAAAH8BQAAlAAAAAZv0Ntg6ek/TXl3M/OT2j8AgMU+KQEAAAAAAAAB/QUAAJQAAACOEVznJv3pP015dzPzk9o/AIDFPjkBAAAAAAAAAf4FAACUAAAAjfYDhlYS6j9NeXcz85PaPwAAxj45AQAAAAAAAAH/BQAAlAAAAAMeyLfvKOo/vbwwxpGX2j8AAMc+SAEAAAAAAAABAAYAAJQAAADyh6h88kDqP728MMaRl9o/AIDHPkgBAAAAAAAAAQEGAACUAAAA4PGIQfVY6j8tAOpYMJvaPwCAxj5YAQAAAAAAAAECBgAAlAAAAM5baQb4cOo/LQDqWDCb2j8AAMY+WAEAAAAAAAABAwYAAJQAAABEgy04kYfqPy0A6lgwm9o/AADHPmgBAAAAAAAAAQQGAACUAAAAuqrxaSqe6j8tAOpYMJvaPwCAxz5oAQAAAAAAAAEFBgAAlAAAALqPmQhas+o/LQDqWDCb2j8AAMk+aAEAAAAAAAABBgYAAJQAAAC6dEGnicjqPy0A6lgwm9o/AIDJPncBAAAAAAAAAQcGAACUAAAAuVnpRbnd6j8tAOpYMJvaPwCAyD53AQAAAAAAAAEIBgAAlAAAAC+BrXdS9Oo/vbwwxpGX2j8AAMg+hwEAAAAAAAABCQYAAJQAAACnqHGp6wrrP728MMaRl9o/AADKPocBAAAAAAAAAQoGAACUAAAAlRJSbu4i6z+9vDDGkZfaPwAAyz6XAQAAAAAAAAELBgAAlAAAAIJ8MjPxOus/TXl3M/OT2j8AgMo+lwEAAAAAAAABDAYAAJQAAABx5hL481LrP9s1vqBUkNo/AADKPrYBAAAAAAAAAQ0GAACUAAAAXlDzvPZq6z/bNb6gVJDaPwAAyz62AQAAAAAAAAEOBgAAlAAAANZ3t+6Pges/2zW+oFSQ2j8AgMs+tgEAAAAAAAABDwYAAJQAAADWXF+Nv5brP9s1vqBUkNo/AADPPrYBAAAAAAAAARAGAACUAAAATIQjv1it6z/bNb6gVJDaPwCA0D7FAQAAAAAAAAERBgAAlAAAADruA4Rbxes/a/IEDraM2j8AgNE+xQEAAAAAAAABEgYAAJQAAACgmgDcx97rP2vyBA62jNo/AADSPtUBAAAAAAAAARMGAACUAAAAbA5S7XD86z9r8gQOtozaPwAA0z7VAQAAAAAAAAEUBgAAlAAAAL4/h2uwGOw/a/IEDraM2j8AgNM+5QEAAAAAAAABFQYAAJQAAACKs9h8WTbsP/uuS3sXido/AADVPuUBAAAAAAAAARYGAACUAAAA3uQN+5hS7D+La5LoeIXaPwCA1T70AQAAAAAAAAEXBgAAlAAAADQWQ3nYbuw/q+Qfwzt+2j8AgNU+9AEAAAAAAAABGAYAAJQAAAB4zLAd643sP1ka9Apgc9o/AADWPgQCAAAAAAAAARkGAACUAAAAMsU6VWeu7D+ZDA/A5WTaPwCA1D4EAgAAAAAAAAEaBgAAlAAAANxC/bK20ew/1/4pdWtW2j8AANQ+FAIAAAAAAAABGwYAAJQAAACEwL8QBvXsPxfxRCrxR9o/AIDRPhQCAAAAAAAAARwGAACUAAAALj6CblUY7T9V41/fdjnaPwCA0D4jAgAAAAAAAAEdBgAAlAAAAE7+YF8OPe0/ldV6lPwq2j8AgMs+IwIAAAAAAAABHgYAAJQAAADoAFzjMGPtP9PHlUmCHNo/AIDJPjMCAAAAAAAAAR8GAACUAAAA9kVz+ryK7T+D/WmRphHaPwCAvj4zAgAAAAAAAAEgBgAAlAAAAAiLihFJsu0/o3b3a2kK2j8AgLk+QgIAAAAAAAABIQYAAJQAAAAmS2kCAtftP8PvhEYsA9o/AACtPkICAAAAAAAAASIGAACUAAAASAtI87r77T9RrMuzjf/ZPwCApz5CAgAAAAAAAAEjBgAAlAAAAPKIClEKH+4/UazLs43/2T8AAJI+UgIAAAAAAAABJAYAAJQAAAASSelBw0PuP8PvhEYsA9o/AICIPlICAAAAAAAAASUGAACUAAAAIo4AWU9r7j+D/WmRphHaPwCAgz5iAgAAAAAAAAEmBgAAlAAAAEJO30kIkO4/JZLBAV4n2j8AAII+YgIAAAAAAAABJwYAAJQAAAAe2+x4sWvhP8hH6XYe4+A/AAA9PgAAAAAAAAAAASgGAACUAAAAlh0JDBtt4T+A6UXA7eTgPwCAgT4QAAAAAAAAAAEpBgAAlAAAAB7b7Hixa+E/8Cz/Uozo4D8AgIk+EAAAAAAAAAABKgYAAJQAAAAvVrRS3mjhP6jOW5xb6uA/AACPPhAAAAAAAAAAASsGAACUAAAAL1a0Ut5o4T+ozlucW+rgPwCAmT4QAAAAAAAAAAEsBgAAlAAAAC9WtFLeaOE/qM5bnFvq4D8AAJ0+EAAAAAAAAAABLQYAAJQAAAAvVrRS3mjhP6jOW5xb6uA/AACfPh8AAAAAAAAAAS4GAACUAAAAL1a0Ut5o4T+ozlucW+rgPwAAoD4fAAAAAAAAAAEvBgAAlAAAAC9WtFLeaOE/qM5bnFvq4D8AgJ4+LwAAAAAAAAABMAYAAJQAAAAvVrRS3mjhP6jOW5xb6uA/AACePi8AAAAAAAAAATEGAACUAAAAL1a0Ut5o4T+ozlucW+rgPwCAoj4/AAAAAAAAAAEyBgAAlAAAAC9WtFLeaOE/qM5bnFvq4D8AAKQ+PwAAAAAAAAABMwYAAJQAAAAvVrRS3mjhP6jOW5xb6uA/AACtPj8AAAAAAAAAATQGAACUAAAAHtvseLFr4T+ozlucW+rgPwAAsT5OAAAAAAAAAAE1BgAAlAAAAJYdCQwbbeE/qM5bnFvq4D8AgLc+TgAAAAAAAAABNgYAAJQAAAD85F3FV3HhP2BwuOUq7OA/AIC8Pk4AAAAAAAAAATcGAACUAAAAUTHrpGd44T9gcLjlKuzgPwCAvj5tAAAAAAAAAAE4BgAAlAAAAKZ9eIR3f+E/YHC45Srs4D8AgL8+bQAAAAAAAAABOQYAAJQAAABzDCL38IfhP2BwuOUq7OA/AADAPm0AAAAAAAAAAToGAACUAAAAP5vLaWqQ4T8YEhUv+u3gPwCAvj59AAAAAAAAAAE7BgAAlAAAAAsqddzjmOE/GBIVL/rt4D8AAL4+fQAAAAAAAAABPAYAAJQAAADYuB5PXaHhPxgSFS/67eA/AADAPn0AAAAAAAAAAT0GAACUAAAAHYrkVECr4T8YEhUv+u3gPwAAwT6NAAAAAAAAAAE+BgAAlAAAANidxu2MtuE/GBIVL/rt4D8AAMQ+nAAAAAAAAAABPwYAAJQAAAAJ9MQZQ8PhP2BwuOUq7OA/AADFPpwAAAAAAAAAAUAGAACUAAAAPErDRfnP4T+ozlucW+rgPwCAwz68AAAAAAAAAAFBBgAAlAAAAOji3QQZ3uE/OIuiCb3m4D8AgMI+vAAAAAAAAAABQgYAAJQAAACRe/jDOOzhP8hH6XYe4+A/AADCPrwAAAAAAAAAAUMGAACUAAAAOxQTg1j64T9WBDDkf9/gPwAAwj68AAAAAAAAAAFEBgAAlAAAAG5qEa8OB+I/5sB2UeHb4D8AgL8+ywAAAAAAAAABRQYAAJQAAAApfvNHWxLiP3Z9vb5C2OA/AIC+PssAAAAAAAAAAUYGAACUAAAA5JHV4Kcd4j8GOgQspNTgPwAAvT7qAAAAAAAAAAFHBgAAlAAAALEgf1MhJuI/lvZKmQXR4D8AALw+6gAAAAAAAAABSAYAAJQAAAAGbQwzMS3iP95U7k82z+A/AAC9PuoAAAAAAAAAAUkGAACUAAAA5HZ9f9cy4j8ms5EGZ83gPwCAvT7qAAAAAAAAAAFKBgAAlAAAAEs+0jgUN+I/bhE1vZfL4D8AgLs++gAAAAAAAAABSwYAAJQAAAA5wwpf5zniP24RNb2Xy+A/AIC6PvoAAAAAAAAAAUwGAACUAAAAsQUn8lA74j9uETW9l8vgPwAAuz76AAAAAAAAAAFNBgAAlAAAALEFJ/JQO+I/bhE1vZfL4D8AgLs++gAAAAAAAAABTgYAAJQAAAA5wwpf5zniPyazkQZnzeA/AAC9PgoBAAAAAAAAAU8GAACUAAAA0vu1pao14j/eVO5PNs/gPwCAvT4KAQAAAAAAAAFQBgAAlAAAAPbxRFkEMOI/Tpin4tTS4D8AgL0+GQEAAAAAAAABUQYAAJQAAAApY5vmiifiP77bYHVz1uA/AAC+PhkBAAAAAAAAAVIGAACUAAAA5JHV4Kcd4j8uHxoIEtrgPwCAvD45AQAAAAAAAAFTBgAAlAAAACl+80dbEuI/VgQw5H/f4D8AALw+OQEAAAAAAAABVAYAAJQAAAB/5diIOwTiP8hH6XYe4+A/AAC9PkgBAAAAAAAAAVUGAACUAAAA1Uy+yRv24T84i6IJvebgPwCAvT5IAQAAAAAAAAFWBgAAlAAAACy0owr85+E/qM5bnFvq4D8AAMA+SAEAAAAAAAABVwYAAJQAAACBG4lL3NnhPxgSFS/67eA/AADBPlgBAAAAAAAAAVgGAACUAAAA1oJujLzL4T+IVc7BmPHgPwCAwj5YAQAAAAAAAAFZBgAAlAAAAKUscGAGv+E/QPcqC2jz4D8AgMM+dwEAAAAAAAABWgYAAJQAAABy1nE0ULLhP/iYh1Q39eA/AADIPncBAAAAAAAAAVsGAACUAAAAP4BzCJql4T9o3EDn1fjgPwAAyj53AQAAAAAAAAFcBgAAlAAAAAsqddzjmOE/2B/6eXT84D8AgMw+dwEAAAAAAAABXQYAAJQAAABQFpNDl43hP5LBVsND/uA/AIDNPocBAAAAAAAAAV4GAACUAAAAlAKxqkqC4T9KY7MMEwDhPwAA0T6HAQAAAAAAAAFfBgAAlAAAAFEx66RneOE/AgUQVuIB4T8AgNI+lgEAAAAAAAABYAYAAJQAAAAOYCWfhG7hPwIFEFbiAeE/AADZPpYBAAAAAAAAAWEGAACUAAAAyo5fmaFk4T8CBRBW4gHhPwAA3D6mAQAAAAAAAAFiBgAAlAAAAP3/tSYoXOE/AgUQVuIB4T8AAOM+pgEAAAAAAAABYwYAAJQAAACosyhHGFXhPwIFEFbiAeE/AADmPrYBAAAAAAAAAWQGAACUAAAAyqm3+nFP4T9KY7MMEwDhPwCA6D62AQAAAAAAAAFlBgAAlAAAANwkf9SeTOE/SmOzDBMA4T8AgOk+tgEAAAAAAAABZgYAAJQAAABj4mJBNUvhP0pjswwTAOE/AIDoPtUBAAAAAAAAAWcGAACUAAAA659GrstJ4T9KY7MMEwDhPwAA6D7VAQAAAAAAAAFoBgAAlAAAAGPiYkE1S+E/ksFWw0P+4D8AgOQ+5AEAAAAAAAABaQYAAJQAAABSZ5tnCE7hP9gf+nl0/OA/AADjPuQBAAAAAAAAAWoGAACUAAAAMHEMtK5T4T/YH/p5dPzgPwAA4T7kAQAAAAAAAAFrBgAAlAAAAIW9mZO+WuE/2B/6eXT84D8AAOA+5AEAAAAAAAABbAYAAJQAAADKjl+ZoWThP9gf+nl0/OA/AADfPvQBAAAAAAAAAW0GAACUAAAAhaJBMu5v4T/YH/p5dPzgPwAA3j4EAgAAAAAAAAFuBgAAlAAAAEC2I8s6e+E/ksFWw0P+4D8AAN8+BAIAAAAAAAABbwYAAJQAAAD8yQVkh4bhP0pjswwTAOE/AIDfPgQCAAAAAAAAAXAGAACUAAAApWIgI6eU4T8CBRBW4gHhPwCA3T4TAgAAAAAAAAFxBgAAlAAAAMY9V3UwpOE/uqZsn7ED4T8AgNw+EwIAAAAAAAABcgYAAJQAAABgW6paI7XhP3JIyeiABeE/AADcPiMCAAAAAAAAAXMGAACUAAAA6P01ZunI4T8q6iUyUAfhPwAA3D4jAgAAAAAAAAF0BgAAlAAAAG+gwXGv3OE/KuolMlAH4T8AgNk+QgIAAAAAAAABdQYAAJQAAABvhWkQ3/HhPyrqJTJQB+E/AIDYPkICAAAAAAAAAXYGAACUAAAAbmoRrw4H4j8q6iUyUAfhPwCA0j5CAgAAAAAAAAF3BgAAlAAAAG5PuU0+HOI/KuolMlAH4T8AANA+QgIAAAAAAAABeAYAAJQAAAD28URZBDDiPyrqJTJQB+E/AIDDPlICAAAAAAAAAXkGAACUAAAABlK00WBC4j8q6iUyUAfhPwAAvj5SAgAAAAAAAAF6BgAAlAAAAJ9vB7dTU+I/4ouCex8J4T8AgKA+cQIAAAAAAAABewYAAJQAAAAnEpPCGWfiP5gt38TuCuE/AICTPnECAAAAAAAAAXwGAACUAAAAOHICO3Z54j/AEvWgXBDhPwAAjD5xAgAAAAAAAAF9BgAAlAAAAEfScbPSi+I/oplnxpkX4T8AAIo+cQIAAAAAAAABfgYAAJQAAACTs2wvCX7pP7A65J0G9+A/AACDPgAAAAAAAAAAAX8GAACUAAAAGnFQnJ986T/4mIdUN/XgPwCAsz4QAAAAAAAAAAGABgAAlAAAAJOzbC8Jfuk/sDrknQb34D8AgL4+EAAAAAAAAAABgQYAAJQAAAAL9ojCcn/pP/iYh1Q39eA/AADGPhAAAAAAAAAAAYIGAACUAAAA+XrB6EWC6T9A9yoLaPPgPwAAwT4QAAAAAAAAAAGDBgAAlAAAAG+93Xuvg+k/iFXOwZjx4D8AAL0+EAAAAAAAAAABhAYAAJQAAABfQhaigobpP9CzcXjJ7+A/AIC4Ph8AAAAAAAAAAYUGAACUAAAATsdOyFWJ6T/Qs3F4ye/gPwCAtj4fAAAAAAAAAAGGBgAAlAAAALSOo4GSjek/0LNxeMnv4D8AgLw+LwAAAAAAAAABhwYAAJQAAAAJ2zBhopTpP9CzcXjJ7+A/AIC/Pi8AAAAAAAAAAYgGAACUAAAAXSe+QLKb6T/Qs3F4ye/gPwCAxT4/AAAAAAAAAAGJBgAAlAAAALRzSyDCouk/iFXOwZjx4D8AAMg+PwAAAAAAAAABigYAAJQAAACAAvWSO6vpP0D3Kgto8+A/AIDJPj8AAAAAAAAAAYsGAACUAAAAS5GeBbWz6T/4mIdUN/XgPwAAyj5OAAAAAAAAAAGMBgAAlAAAAJBiZAuYvek/aNxA59X44D8AgMg+TgAAAAAAAAABjQYAAJQAAABd8Q1+EcbpP9gf+nl0/OA/AADIPl4AAAAAAAAAAY4GAACUAAAAGAXwFl7R6T+SwVbDQ/7gPwAAyD5eAAAAAAAAAAGPBgAAlAAAAOWTmYnX2ek/AgUQVuIB4T8AAMg+XgAAAAAAAAABkAYAAJQAAACgp3siJOXpP3JIyeiABeE/AADIPm4AAAAAAAAAAZEGAACUAAAAXLtdu3Dw6T/ii4J7HwnhPwAAyD5uAAAAAAAAAAGSBgAAlAAAAI4RXOcm/ek/UM87Dr4M4T8AAMk+fQAAAAAAAAABkwYAAJQAAADAZ1oT3QnqP8AS9aBcEOE/AIDJPn0AAAAAAAAAAZQGAACUAAAAawB10vwX6j8yVq4z+xPhPwAAzD6NAAAAAAAAAAGVBgAAlAAAAI3bqySGJ+o/oplnxpkX4T8AAM0+jQAAAAAAAAABlgYAAJQAAACutuJ2DzfqPxLdIFk4G+E/AIDNPqwAAAAAAAAAAZcGAACUAAAAR9Q1XAJI6j+CINrr1h7hPwAAzj6sAAAAAAAAAAGYBgAAlAAAAFc0pdReWuo/8mOTfnUi4T8AAM8+rAAAAAAAAAABmQYAAJQAAABolBRNu2zqP6oF8MdEJOE/AIDPPqwAAAAAAAAAAZoGAACUAAAAAbJnMq596j9ip0wRFCbhPwAA0T68AAAAAAAAAAGbBgAAlAAAAJnPuhehjuo/GkmpWuMn4T8AgNE+vAAAAAAAAAABnAYAAJQAAAC6qvFpKp7qPxpJqVrjJ+E/AIDRPtsAAAAAAAAAAZ0GAACUAAAAVMhETx2v6j8aSala4yfhPwAA0j7bAAAAAAAAAAGeBgAAlAAAAO3llzQQwOo/GkmpWuMn4T8AANI+2wAAAAAAAAABnwYAAJQAAAD+RQetbNLqP2KnTBEUJuE/AADSPtsAAAAAAAAAAaAGAACUAAAAmGNakl/j6j+qBfDHRCThPwCA0D7rAAAAAAAAAAGhBgAAlAAAAKfDyQq89eo/8mOTfnUi4T8AANA+6wAAAAAAAAABogYAAJQAAAAvZlUWggnrPzrCNjWmIOE/AADRPvoAAAAAAAAAAaMGAACUAAAAtwjhIUgd6z/Kfn2iBx3hPwCA0T76AAAAAAAAAAGkBgAAlAAAAD+rbC0OMes/WjvED2kZ4T8AANQ+CgEAAAAAAAABpQYAAJQAAAA+kBTMPUbrP+r3Cn3KFeE/AADVPgoBAAAAAAAAAaYGAACUAAAAxjKg1wNa6z96tFHqKxLhPwAA2D4KAQAAAAAAAAGnBgAAlAAAANaSD1BgbOs/CHGYV40O4T8AANk+GQEAAAAAAAABqAYAAJQAAABeNZtbJoDrP5gt38TuCuE/AIDaPhkBAAAAAAAAAakGAACUAAAAbpUK1IKS6z/ii4J7HwnhPwCA2z4pAQAAAAAAAAGqBgAAlAAAAH71eUzfpOs/KuolMlAH4T8AgNs+KQEAAAAAAAABqwYAAJQAAAAGmAVYpbjrP7qmbJ+xA+E/AADcPjkBAAAAAAAAAawGAACUAAAABn2t9tTN6z9KY7MMEwDhPwAA3T45AQAAAAAAAAGtBgAAlAAAAAZiVZUE4+s/2B/6eXT84D8AgN0+SAEAAAAAAAABrgYAAJQAAABsDlLtcPzrP2jcQOfV+OA/AIDdPkgBAAAAAAAAAa8GAACUAAAA4jUWHwoT7D/4mIdUN/XgPwAA3j5YAQAAAAAAAAGwBgAAlAAAAFpd2lCjKew/iFXOwZjx4D8AAOA+WAEAAAAAAAABsQYAAJQAAADQhJ6CPEDsPxgSFS/67eA/AADhPncBAAAAAAAAAbIGAACUAAAARqxitNVW7D+ozlucW+rgPwCA4D53AQAAAAAAAAGzBgAAlAAAAEaRClMFbOw/8Cz/Uozo4D8AAOA+dwEAAAAAAAABtAYAAJQAAABEdrLxNIHsPziLogm95uA/AIDkPncBAAAAAAAAAbUGAACUAAAAMuCStjeZ7D84i6IJvebgPwAA5j6HAQAAAAAAAAG2BgAAlAAAAJiMjw6ksuw/OIuiCb3m4D8AgOk+hwEAAAAAAAABtwYAAJQAAAB0e6j5ec3sP/As/1KM6OA/AADrPpYBAAAAAAAAAbgGAACUAAAAUmrB5E/o7D+ozlucW+rgPwCA6j6WAQAAAAAAAAG5BgAAlAAAALgWvjy8Ae0/qM5bnFvq4D8AAOo+pgEAAAAAAAABugYAAJQAAAAcw7qUKBvtP2BwuOUq7OA/AADrPqYBAAAAAAAAAbsGAACUAAAADC2bWSsz7T9gcLjlKuzgPwCA6z62AQAAAAAAAAG8BgAAlAAAAIJUX4vESe0/YHC45Srs4D8AgOs+tgEAAAAAAAABvQYAAJQAAABwvj9Qx2HtP6jOW5xb6uA/AADsPsUBAAAAAAAAAb4GAACUAAAA1mo8qDN77T/wLP9SjOjgPwAA7T7FAQAAAAAAAAG/BgAAlAAAADoXOQCglO0/OIuiCb3m4D8AgO0+1QEAAAAAAAABwAYAAJQAAAAYBlLrda/tPziLogm95uA/AADvPtUBAAAAAAAAAcEGAACUAAAA9PRq1kvK7T84i6IJvebgPwCA7z7lAQAAAAAAAAHCBgAAlAAAAFqhZy644+0/OIuiCb3m4D8AgO4+5QEAAAAAAAABwwYAAJQAAADATWSGJP3tP/As/1KM6OA/AADuPuUBAAAAAAAAAcQGAACUAAAArrdESycV7j+ozlucW+rgPwAA7z4EAgAAAAAAAAHFBgAAlAAAABRkQaOTLu4/GBIVL/rt4D8AgO8+BAIAAAAAAAABxgYAAJQAAAB4ED77/0fuP0D3Kgto8+A/AADxPgQCAAAAAAAAAccGAACUAAAAzkFzeT9k7j9o3EDn1fjgPwCA8T4EAgAAAAAAAAHIBgAAlAAAAKowjGQVf+4/ksFWw0P+4D8AAPM+EwIAAAAAAAAByQYAAJQAAAAO3Yi8gZjuP7qmbJ+xA+E/AIDzPhMCAAAAAAAAAcoGAACUAAAA/kZpgYSw7j/ii4J7HwnhPwCA8z4jAgAAAAAAAAHLBgAAlAAAAOqwSUaHyO4/CHGYV40O4T8AAPQ+IwIAAAAAAAABzAYAAJQAAABi2A14IN/uPzJWrjP7E+E/AAD0PjMCAAAAAAAAAc0GAACUAAAA2v/Rqbn17j8S3SBZOBvhPwAA9D4zAgAAAAAAAAHOBgAAlAAAAMhpsm68De8/OsI2NaYg4T8AgPI+QgIAAAAAAAABzwYAAJQAAAAsFq/GKCfvP2KnTBEUJuE/AADyPkICAAAAAAAAAdAGAACUAAAAksKrHpVA7z+KjGLtgSvhPwCA7j5SAgAAAAAAAAHRBgAAlAAAAPhuqHYBWu8/tHF4ye8w4T8AAO0+UgIAAAAAAAAB0gYAAJQAAADm2Ig7BHLvP9xWjqVdNuE/AADhPmICAAAAAAAAAdMGAACUAAAAXABNbZ2I7z+U+OruLDjhPwAA3D5iAgAAAAAAAAHUBgAAlAAAANQnEZ82n+8/BDykgcs74T8AgMo+cQIAAAAAAAAB1QYAAJQAAABaypyq/LLvP7zdAMuaPeE/AADDPnECAAAAAAAAAdYGAACUAAAA5GwotsLG7z+83QDLmj3hPwAAVT6wAgAAAAAAAAHXBgAAlAAAAORR0FTy2+8/vN0Ay5o94T8AAAU+sAIAAAAAAAAB2AYAAJQAAADgNnjzIfHvPwQ8pIHLO+E/AACyPbACAAAAAAAAAdkGAACUAAAA8CqaG8bgoT8cW0ldRcjkPwAAAj4AAAAAAAAAAAHaBgAAlAAAAJC0TYb6nKE/rBeQyqbE5D8AADI+DwAAAAAAAAAB2wYAAJQAAACQtE2G+pyhP6wXkMqmxOQ/AAA8Pg8AAAAAAAAAAdwGAACUAAAAGI2JVGGGoT/0dTOB18LkPwAARD4PAAAAAAAAAAHdBgAAlAAAABiNiVRhhqE/PNTWNwjB5D8AAFM+DwAAAAAAAAAB3gYAAJQAAAAYjYlUYYahP4Qyeu44v+Q/AABYPg8AAAAAAAAAAd8GAACUAAAAGI2JVGGGoT/MkB2lab3kPwAAWz4fAAAAAAAAAAHgBgAAlAAAABiNiVRhhqE/XE1kEsu55D8AAFw+HwAAAAAAAAAB4QYAAJQAAAAYjYlUYYahP+oJq38stuQ/AABePh8AAAAAAAAAAeIGAACUAAAAGI2JVGGGoT96xvHsjbLkPwAAXz4+AAAAAAAAAAHjBgAAlAAAABiNiVRhhqE/wiSVo76w5D8AAHg+PgAAAAAAAAAB5AYAAJQAAAAYjYlUYYahP1Lh2xAgreQ/AICBPj4AAAAAAAAAAeUGAACUAAAAGI2JVGGGoT/inSJ+gankPwCAjT4+AAAAAAAAAAHmBgAAlAAAAJC0TYb6nKE/clpp6+Kl5D8AgJI+PgAAAAAAAAAB5wYAAJQAAAAA3BG4k7OhPwIXsFhEouQ/AICcPk4AAAAAAAAAAegGAACUAAAAeAPW6SzKoT9KdVMPdaDkPwAAoT5OAAAAAAAAAAHpBgAAlAAAAGhSXk1f96E/2jGafNac5D8AgKk+TgAAAAAAAAAB6gYAAJQAAADMyKriKjuiP2ju4Ok3meQ/AICtPk4AAAAAAAAAAesGAACUAAAAND/3d/Z+oj/4qidXmZXkPwAArj5dAAAAAAAAAAHsBgAAlAAAAAzdBz9b2aI/iGduxPqR5D8AAK4+bQAAAAAAAAAB7QYAAJQAAABcotw3WUqjP9DFEXsrkOQ/AACvPm0AAAAAAAAAAe4GAACUAAAAKI91YvDRoz8YJLUxXI7kPwCArz59AAAAAAAAAAHvBgAAlAAAAHRUSlvuQqQ/qOD7nr2K5D8AgK4+fQAAAAAAAAAB8AYAAJQAAAA8QeOFhcqkP/A+n1XuiOQ/AACuPowAAAAAAAAAAfEGAACUAAAACC58sBxSpT84nUIMH4fkPwAAsD6MAAAAAAAAAAHyBgAAlAAAAExC2QxN8KU/gPvlwk+F5D8AALE+nAAAAAAAAAAB8wYAAJQAAACIVjZpfY6mP8hZiXmAg+Q/AICwPqsAAAAAAAAAAfQGAACUAAAAyGqTxa0spz8QuCwwsYHkPwAAsD6rAAAAAAAAAAH1BgAAlAAAAPx+8CHeyqc/WBbQ5uF/5D8AALA+uwAAAAAAAAAB9gYAAJQAAADEa4lMdVKoP6B0c50SfuQ/AACwPrsAAAAAAAAAAfcGAACUAAAAkFgidwzaqD/m0hZUQ3zkPwAAsD7LAAAAAAAAAAH4BgAAlAAAAOAd928KS6k/LjG6CnR65D8AALA+ywAAAAAAAAAB+QYAAJQAAACsCpCaodKpP3aPXcGkeOQ/AACxPssAAAAAAAAAAfoGAACUAAAAePcoxThaqj92j13BpHjkPwCAsT7aAAAAAAAAAAH7BgAAlAAAADjkwe/P4ao/do9dwaR45D8AgLE+2gAAAAAAAAAB/AYAAJQAAAB4+B5MAICrP3aPXcGkeOQ/AACyPuoAAAAAAAAAAf0GAACUAAAAtAx8qDAerD92j13BpHjkPwAAtD7qAAAAAAAAAAH+BgAAlAAAAPgg2QRhvKw/do9dwaR45D8AALU++gAAAAAAAAAB/wYAAJQAAAA0NTZhkVqtP3aPXcGkeOQ/AIC2PvoAAAAAAAAAAQAHAACUAAAAdEmTvcH4rT92j13BpHjkPwCAtz4JAQAAAAAAAAEBBwAAlAAAALBd8Bnylq4/do9dwaR45D8AALk+CQEAAAAAAAABAgcAAJQAAAD0cU12IjWvP3aPXcGkeOQ/AIC5PhkBAAAAAAAAAQMHAACUAAAApK1uBOzprz92j13BpHjkPwAAuz4ZAQAAAAAAAAEEBwAAlAAAAKz0R8laT7A/vu0AeNV25D8AgLs+NwEAAAAAAAABBQcAAJQAAACKkliQv6mwPwZMpC4GdeQ/AAC/PkcBAAAAAAAAAQYHAACUAAAArByHvtf4sD9OqkflNnPkPwCAwD5XAQAAAAAAAAEHBwAAlAAAAMqmtezvR7E/lgjrm2dx5D8AgMA+VwEAAAAAAAABCAcAAJQAAACkRMazVKKxPyTFMQnJbeQ/AADAPlcBAAAAAAAAAQkHAACUAAAAfOLWern8sT+0gXh2KmrkPwAAwj5XAQAAAAAAAAEKBwAAlAAAAFaA50EeV7I//N8bLVto5D8AAMM+ZgEAAAAAAAABCwcAAJQAAAB2ChZwNqayP4ycYpq8ZOQ/AIDCPmYBAAAAAAAAAQwHAACUAAAAlJREnk71sj/U+gVR7WLkPwAAwj52AQAAAAAAAAENBwAAlAAAAPoKkTMaObM/ZLdMvk5f5D8AAMI+dgEAAAAAAAABDgcAAJQAAABggd3I5XyzP6wV8HR/XeQ/AADCPoYBAAAAAAAAAQ8HAACUAAAAwPcpXrHAsz/0c5MrsFvkPwAAwj6GAQAAAAAAAAEQBwAAlAAAAOKBWIzJD7Q/hDDamBFY5D8AAMI+lQEAAAAAAAABEQcAAJQAAAACDIe64V60P8qOfU9CVuQ/AADDPpUBAAAAAAAAARIHAACUAAAAIJa16PmttD9aS8S8o1LkPwCAwz6lAQAAAAAAAAETBwAAlAAAAEAg5BYS/bQ/6gcLKgVP5D8AgMM+pQEAAAAAAAABFAcAAJQAAADY0dZ2w2K1P3rEUZdmS+Q/AADEPrQBAAAAAAAAARUHAACUAAAAbIPJ1nTItT8KgZgEyEfkPwCAwj60AQAAAAAAAAEWBwAAlAAAAAQ1vDYmLrY/Ut87u/hF5D8AAMI+tAEAAAAAAAABFwcAAJQAAACY5q6W15O2P+KbgihaQuQ/AADCPsQBAAAAAAAAARgHAACUAAAAMJih9oj5tj8q+iXfikDkPwAAwj7EAQAAAAAAAAEZBwAAlAAAAMRJlFY6X7c/cljJlbs+5D8AAMM+1AEAAAAAAAABGgcAAJQAAABe+4a268S3P7q2bEzsPOQ/AIDDPtQBAAAAAAAAARsHAACUAAAA8Kx5Fp0quD+6tmxM7DzkPwCAwz7zAQAAAAAAAAEcBwAAlAAAAIpebHZOkLg/urZsTOw85D8AAMQ+8wEAAAAAAAABHQcAAJQAAAAcEF/W//W4P7q2bEzsPOQ/AIDCPvMBAAAAAAAAAR4HAACUAAAA+q1vnWRQuT+6tmxM7DzkPwAAwj7zAQAAAAAAAAEfBwAAlAAAANRLgGTJqrk/urZsTOw85D8AAMI+AwIAAAAAAAABIAcAAJQAAACs6ZArLgW6P7q2bEzsPOQ/AADCPgMCAAAAAAAAASEHAACUAAAAznO/WUZUuj+6tmxM7DzkPwAAwz4SAgAAAAAAAAEiBwAAlAAAAKYR0CCrrro/urZsTOw85D8AgMM+EgIAAAAAAAABIwcAAJQAAAB+r+DnDwm7P7q2bEzsPOQ/AIDDPiICAAAAAAAAASQHAACUAAAAXk3xrnRjuz+6tmxM7DzkPwAAxD4iAgAAAAAAAAElBwAAlAAAAPL+4w4mybs/urZsTOw85D8AgMI+MQIAAAAAAAABJgcAAJQAAABGxLgHJDq8P7q2bEzsPOQ/AADCPjECAAAAAAAAAScHAACUAAAAlomNACKrvD+6tmxM7DzkPwAAwj5BAgAAAAAAAAEoBwAAlAAAAOpOYvkfHL0/urZsTOw85D8AAMI+QQIAAAAAAAABKQcAAJQAAAA2FDfyHY29P7q2bEzsPOQ/AADCPmACAAAAAAAAASoHAACUAAAAitkL6xv+vT+6tmxM7DzkPwAAwj5gAgAAAAAAAAErBwAAlAAAANqe4OMZb74/urZsTOw85D8AAMM+YAIAAAAAAAABLAcAAJQAAAByUNNDy9S+P7q2bEzsPOQ/AIDDPmACAAAAAAAAAS0HAACUAAAAgimK1RVRvz+6tmxM7DzkPwCAwj5wAgAAAAAAAAEuBwAAlAAAABbbfDXHtr8/urZsTOw85D8AAMI+cAIAAAAAAAABLwcAAJQAAAB3vEb+lQjAP7q2bEzsPOQ/AADDPnACAAAAAAAAATAHAACUAAAAZwvPYcg1wD+6tmxM7DzkPwCAwz6PAgAAAAAAAAExBwAAlAAAAHVQ5nhUXcA/urZsTOw85D8AgMM+jwIAAAAAAAABMgcAAJQAAACFlf2P4ITAP7q2bEzsPOQ/AADEPo8CAAAAAAAAATMHAACUAAAAc+SF8xKywD+6tmxM7DzkPwAAxD6PAgAAAAAAAAE0BwAAlAAAADs9f6Pr5MA/urZsTOw85D8AAMQ+nwIAAAAAAAABNQcAAJQAAAAJlnhTxBfBP7q2bEzsPOQ/AADEPp8CAAAAAAAAATYHAACUAAAAsfjiT0NQwT+6tmxM7DzkPwAAxD6uAgAAAAAAAAE3BwAAlAAAADllvphojsE/urZsTOw85D8AAMQ+rgIAAAAAAAABOAcAAJQAAACb2wouNNLBP7q2bEzsPOQ/AADEPr4CAAAAAAAAATkHAACUAAAAIUjmdlkQwj+6tmxM7DzkPwAAxD6+AgAAAAAAAAE6BwAAlAAAAIO+MgwlVMI/cljJlbs+5D8AAMQ+zgIAAAAAAAABOwcAAJQAAAANKw5VSpLCPyr6Jd+KQOQ/AADEPs4CAAAAAAAAATwHAACUAAAAb6Fa6hXWwj/im4IoWkLkPwAAxD7dAgAAAAAAAAE9BwAAlAAAAPcNNjM7FMM/4puCKFpC5D8AAMQ+3QIAAAAAAAABPgcAAJQAAAB9ehF8YFLDP5o933EpROQ/AADEPu0CAAAAAAAAAT8HAACUAAAAA+fsxIWQwz9S3zu7+EXkPwAAxD7tAgAAAAAAAAFABwAAlAAAAIlTyA2rzsM/CoGYBMhH5D8AAMQ+/QIAAAAAAAABQQcAAJQAAAAxtjIKKgfEP8Ii9U2XSeQ/AADEPv0CAAAAAAAAAUIHAACUAAAAlSx/n/VKxD96xFGXZkvkPwAAxD4MAwAAAAAAAAFDBwAAlAAAANesPIFnlMQ/Mmau4DVN5D8AAMQ+DAMAAAAAAAABRAcAAJQAAAAbLfpi2d3EP+oHCyoFT+Q/AADEPhwDAAAAAAAAAUUHAACUAAAAW623REsnxT9aS8S8o1LkPwAAxD4cAwAAAAAAAAFGBwAAlAAAAJ0tdSa9cMU/yo59T0JW5D8AAMQ+KwMAAAAAAAABRwcAAJQAAAC9t6NU1b/FPzzSNuLgWeQ/AADEPisDAAAAAAAAAUgHAACUAAAA3UHSgu0Oxj+sFfB0f13kPwAAxD4rAwAAAAAAAAFJBwAAlAAAAB3Cj2RfWMY/ZLdMvk5f5D8AAMQ+OwMAAAAAAAABSgcAAJQAAABfQk1G0aHGP9T6BVHtYuQ/AADEPjsDAAAAAAAAAUsHAACUAAAA5a4oj/bfxj9EPr/ji2bkPwAAxD5aAwAAAAAAAAFMBwAAlAAAAI0Rk4t1GMc/tIF4dipq5D8AAMQ+WgMAAAAAAAABTQcAAJQAAAAVfm7UmlbHP2wj1b/5a+Q/AADEPloDAAAAAAAAAU4HAACUAAAAd/S6aWaaxz/eZo5SmG/kPwAAxD5aAwAAAAAAAAFPBwAAlAAAALl0eEvY48c/lgjrm2dx5D8AAMQ+agMAAAAAAAABUAcAAJQAAADZ/qZ58DLIP5YI65tnceQ/AADEPmoDAAAAAAAAAVEHAACUAAAA15JG9K6HyD9OqkflNnPkPwAAxD56AwAAAAAAAAFSBwAAlAAAANMm5m5t3Mg/TqpH5TZz5D8AAMQ+egMAAAAAAAABUwcAAJQAAADPuoXpKzHJP06qR+U2c+Q/AADEPokDAAAAAAAAAVQHAACUAAAAz04lZOqFyT9OqkflNnPkPwAAxD6JAwAAAAAAAAFVBwAAlAAAAO/YU5IC1ck/lgjrm2dx5D8AAMU+mQMAAAAAAAABVgcAAJQAAABRT6AnzhjKP5YI65tnceQ/AIDFPpkDAAAAAAAAAVcHAACUAAAAtcXsvJlcyj/eZo5SmG/kPwCAxT6oAwAAAAAAAAFYBwAAlAAAABs8OVJloMo/3maOUphv5D8AAMY+qAMAAAAAAAABWQcAAJQAAAB9soXnMOTKP95mjlKYb+Q/AADGPrgDAAAAAAAAAVoHAACUAAAAvzJDyaItyz/eZo5SmG/kPwAAxj64AwAAAAAAAAFbBwAAlAAAAOG8cfe6fMs/3maOUphv5D8AAMc+yAMAAAAAAAABXAcAAJQAAADdUBFyedHLPyTFMQnJbeQ/AIDHPsgDAAAAAAAAAV0HAACUAAAA1+Sw7DcmzD9sI9W/+WvkPwCAxj7XAwAAAAAAAAFeBwAAlAAAALGCwbOcgMw/bCPVv/lr5D8AAMY+1wMAAAAAAAABXwcAAJQAAACxFmEuW9XMP7SBeHYqauQ/AADGPucDAAAAAAAAAWAHAACUAAAA0aCPXHMkzT/83xstW2jkPwAAxj7nAwAAAAAAAAFhBwAAlAAAADUX3PE+aM0/RD6/44tm5D8AAMc+5wMAAAAAAAABYgcAAJQAAAC7g7c6ZKbNP4ycYpq8ZOQ/AIDHPgYEAAAAAAAAAWMHAACUAAAAP/CSg4nkzT/U+gVR7WLkPwAAyT4GBAAAAAAAAAFkBwAAlAAAAINwUGX7Lc4/HFmpBx5h5D8AgMk+BgQAAAAAAAABZQcAAJQAAADn5pz6xnHOP2S3TL5OX+Q/AIDIPgYEAAAAAAAAAWYHAACUAAAAKWda3Di7zj+sFfB0f13kPwAAyD4WBAAAAAAAAAFnBwAAlAAAAEfxiApRCs8/9HOTK7Bb5D8AAMk+FgQAAAAAAAABaAcAAJQAAABFhSiFD1/PP/RzkyuwW+Q/AIDJPiUEAAAAAAAAAWkHAACUAAAAZQ9Xsyeuzz/0c5MrsFvkPwCAyD4lBAAAAAAAAAFqBwAAlAAAAIOZheE//c8/9HOTK7Bb5D8AAMg+NQQAAAAAAAABawcAAJQAAADSEdoHLCbQP/RzkyuwW+Q/AADJPjUEAAAAAAAAAWwHAACUAAAA4FbxHrhN0D/0c5MrsFvkPwCAyT5FBAAAAAAAAAFtBwAAlAAAABKSl+mdb9A/rBXwdH9d5D8AgMg+RQQAAAAAAAABbgcAAJQAAABGzT20g5HQP6wV8HR/XeQ/AADIPlQEAAAAAAAAAW8HAACUAAAAeAjkfmmz0D+sFfB0f13kPwAAyT5UBAAAAAAAAAFwBwAAlAAAAKpDiklP1dA/rBXwdH9d5D8AgMk+ZAQAAAAAAAABcQcAAJQAAADKA2k6CPrQP/RzkyuwW+Q/AIDJPmQEAAAAAAAAAXIHAACUAAAA2EiAUZQh0T/0c5MrsFvkPwAAyj50BAAAAAAAAAFzBwAAlAAAAOiNl2ggSdE/9HOTK7Bb5D8AgMg+dAQAAAAAAAABdAcAAJQAAADW3B/MUnbRP/RzkyuwW+Q/AADIPoMEAAAAAAAAAXUHAACUAAAA6CE3496d0T+sFfB0f13kPwAAyD6DBAAAAAAAAAF2BwAAlAAAAOTrhiA+yNE/rBXwdH9d5D8AAMg+kwQAAAAAAAABdwcAAJQAAAAWJy3rI+rRP6wV8HR/XeQ/AADJPpMEAAAAAAAAAXgHAACUAAAASGLTtQkM0j+sFfB0f13kPwCAyT6iBAAAAAAAAAF5BwAAlAAAAIwYQVocK9I/rBXwdH9d5D8AgMk+ogQAAAAAAAABegcAAJQAAADQzq7+LkrSP6wV8HR/XeQ/AADKPrIEAAAAAAAAAXsHAACUAAAAJADkfG5m0j/0c5MrsFvkPwAAyj6yBAAAAAAAAAF8BwAAlAAAAFY7ikdUiNI/PNI24uBZ5D8AAMo+sgQAAAAAAAABfQcAAJQAAACIdjASOqrSP4Qw2pgRWOQ/AADLPsIEAAAAAAAAAX4HAACUAAAAurHW3B/M0j+EMNqYEVjkPwCAyz7CBAAAAAAAAAF/BwAAlAAAANpxtc3Y8NI/yo59T0JW5D8AgMs+0QQAAAAAAAABgAcAAJQAAADqtszkZBjTP8qOfU9CVuQ/AADMPtEEAAAAAAAAAYEHAACUAAAAHvJyr0o60z8S7SAGc1TkPwAAzD7hBAAAAAAAAAGCBwAAlAAAAE4tGXowXNM/Eu0gBnNU5D8AAMw+4QQAAAAAAAABgwcAAJQAAACAaL9EFn7TPxLtIAZzVOQ/AADOPvEEAAAAAAAAAYQHAACUAAAAtKNlD/yf0z8S7SAGc1TkPwAAzz7xBAAAAAAAAAGFBwAAlAAAAAbVmo07vNM/Eu0gBnNU5D8AgM4+AAUAAAAAAAABhgcAAJQAAABKiwgyTtvTPxLtIAZzVOQ/AADOPgAFAAAAAAAAAYcHAACUAAAAwLLMY+fx0z8S7SAGc1TkPwAAzz4QBQAAAAAAAAGIBwAAlAAAACZfybtTC9Q/Eu0gBnNU5D8AgM8+EAUAAAAAAAABiQcAAJQAAACcho3t7CHUPxLtIAZzVOQ/AADRPh8FAAAAAAAAAYoHAACUAAAAFK5RH4Y41D8S7SAGc1TkPwCA0T4fBQAAAAAAAAGLBwAAlAAAAHpaTnfyUdQ/Eu0gBnNU5D8AgNE+LwUAAAAAAAABjAcAAJQAAADeBkvPXmvUPxLtIAZzVOQ/AADSPi8FAAAAAAAAAY0HAACUAAAARLNHJ8uE1D/Kjn1PQlbkPwAA0j4/BQAAAAAAAAGOBwAAlAAAAKpfRH83ntQ/hDDamBFY5D8AANI+PwUAAAAAAAABjwcAAJQAAAD+kHn9drrUPzzSNuLgWeQ/AADTPk4FAAAAAAAAAZAHAACUAAAAYj12VePT1D+sFfB0f13kPwCA0z5OBQAAAAAAAAGRBwAAlAAAAMrpcq1P7dQ/HFmpBx5h5D8AgNM+TgUAAAAAAAABkgcAAJQAAAAcG6grjwnVP4ycYpq8ZOQ/AADUPm4FAAAAAAAAAZMHAACUAAAAgsekg/si1T/83xstW2jkPwAA1D5uBQAAAAAAAAGUBwAAlAAAAPjuaLWUOdU/bCPVv/lr5D8AANQ+bgUAAAAAAAABlQcAAJQAAABuFi3nLVDVP95mjlKYb+Q/AADUPm4FAAAAAAAAAZYHAACUAAAA5j3xGMdm1T9OqkflNnPkPwAA1D59BQAAAAAAAAGXBwAAlAAAAG7gfCSNetU/vu0AeNV25D8AANU+fQUAAAAAAAABmAcAAJQAAAAI/s8JgIvVPy4xugp0euQ/AIDVPo0FAAAAAAAAAZkHAACUAAAAjqBbFUaf1T+gdHOdEn7kPwAA1z6NBQAAAAAAAAGaBwAAlAAAADo5dtRlrdU/ELgsMLGB5D8AgNc+nAUAAAAAAAABmwcAAJQAAADk0ZCThbvVP4D75cJPheQ/AADaPpwFAAAAAAAAAZwHAACUAAAAfO/jeHjM1T/wPp9V7ojkPwAA2z6sBQAAAAAAAAGdBwAAlAAAACiI/jeY2tU/YIJY6IyM5D8AgNw+rAUAAAAAAAABngcAAJQAAADSIBn3t+jVP9DFEXsrkOQ/AIDdPrwFAAAAAAAAAZ8HAACUAAAAbD5s3Kr51T9ACcsNypPkPwCA3T68BQAAAAAAAAGgBwAAlAAAAAJcv8GdCtY/sEyEoGiX5D8AAN4+ywUAAAAAAAABoQcAAJQAAACceRKnkBvWPyKQPTMHm+Q/AADfPssFAAAAAAAAAaIHAACUAAAANJdljIMs1j+S0/bFpZ7kPwCA3z7bBQAAAAAAAAGjBwAAlAAAAKy+Kb4cQ9Y/urgMohOk5D8AgN4+2wUAAAAAAAABpAcAAJQAAAA0YbXJ4lbWP+KdIn6BqeQ/AADePusFAAAAAAAAAaUHAACUAAAAvANB1ahq1j9S4dsQIK3kPwAA3z7rBQAAAAAAAAGmBwAAlAAAAESmzOBuftY/wiSVo76w5D8AgN8++gUAAAAAAAABpwcAAJQAAAC6zZASCJXWPzJoTjZdtOQ/AADkPvoFAAAAAAAAAagHAACUAAAAQHAcHs6o1j9cTWQSy7nkPwAA5j4KBgAAAAAAAAGpBwAAlAAAAMoSqCmUvNY/hDJ67ji/5D8AgOg+CgYAAAAAAAABqgcAAJQAAABStTM1WtDWP/R1M4HXwuQ/AIDpPhkGAAAAAAAAAasHAACUAAAAyNz3ZvPm1j+sF5DKpsTkPwAA6z4ZBgAAAAAAAAGsBwAAlAAAAFJ/g3K5+tY/HFtJXUXI5D8AgOs+KQYAAAAAAAABrQcAAJQAAADIpkekUhHXP9T8paYUyuQ/AADtPikGAAAAAAAAAa4HAACUAAAATknTrxgl1z9EQF85s83kPwCA7T45BgAAAAAAAAGvBwAAlAAAANjrXrveONc/REBfObPN5D8AAPA+OQYAAAAAAAABsAcAAJQAAAByCbKg0UnXP/zhu4KCz+Q/AADxPjkGAAAAAAAAAbEHAACUAAAACicFhsRa1z9sJXUVIdPkPwCA8j5IBgAAAAAAAAGyBwAAlAAAAKJEWGu3a9c/3mguqL/W5D8AgPM+SAYAAAAAAAABswcAAJQAAAA6YqtQqnzXP5YKi/GO2OQ/AIDzPmgGAAAAAAAAAbQHAACUAAAA5vrFD8qK1z9OrOc6XtrkPwAA9D5oBgAAAAAAAAG1BwAAlAAAAGydURuQntc/vu+gzfzd5D8AAPQ+aAYAAAAAAAABtgcAAJQAAAD0P90mVrLXPy4zWmCb4eQ/AAD0PmgGAAAAAAAAAbcHAACUAAAAfuJoMhzG1z+edhPzOeXkPwAA9T53BgAAAAAAAAG4BwAAlAAAAPQJLWS13Nc/DrrMhdjo5D8AgPU+dwYAAAAAAAABuQcAAJQAAABqMfGVTvPXP8ZbKc+n6uQ/AID1PocGAAAAAAAAAboHAACUAAAA0N3t7boM2D82n+JhRu7kPwAA9j6HBgAAAAAAAAG7BwAAlAAAADaK6kUnJtg/qOKb9OTx5D8AAPY+lgYAAAAAAAABvAcAAJQAAACKux/EZkLYP2CE+D208+Q/AAD2PpYGAAAAAAAAAb0HAACUAAAA3uxUQqZe2D/Qx7HQUvfkPwAA9z6mBgAAAAAAAAG+BwAAlAAAADIeisDletg/iGkOGiL55D8AgPc+pgYAAAAAAAABvwcAAJQAAACGT78+JZfYP4hpDhoi+eQ/AID2PrYGAAAAAAAAAcAHAACUAAAAyAUt4ze22D/6rMeswPzkPwAA9j62BgAAAAAAAAHBBwAAlAAAACA3YmF30tg/sk4k9o/+5D8AAPU+xQYAAAAAAAABwgcAAJQAAACWXiaTEOnYP2rwgD9fAOU/AAD0PsUGAAAAAAAAAcMHAACUAAAADIbqxKn/2D8ikt2ILgLlPwCA7z7VBgAAAAAAAAHEBwAAlAAAAHIy5xwWGdk/2jM60v0D5T8AgO0+1QYAAAAAAAABxQcAAJQAAADoWatOry/ZP5LVlhvNBeU/AADgPuUGAAAAAAAAAcYHAACUAAAAXoFvgEhG2T+S1ZYbzQXlPwAA2j7lBgAAAAAAAAHHBwAAlAAAAMYtbNi0X9k/AhlQrmsJ5T8AAMM+5QYAAAAAAAAByAcAAJQAAAAYX6FW9HvZP3JcCUEKDeU/AAC5PgQHAAAAAAAAAckHAACUAAAAXBUP+wab2T/in8LTqBDlPwAAbj4EBwAAAAAAAAHKBwAAlAAAAJ7LfJ8Zutk/mkEfHXgS5T8AADQ+BAcAAAAAAAABywcAAJQAAADAi1uQ0t7ZP1Lje2ZHFOU/AAATPiMHAAAAAAAAAcwHAACUAAAAbl2WaLIA5D8OOBBBC93PPwAAJj4AAAAAAAAAAAHNBwAAlAAAAPYaetVI/+M/LrGdG87Vzz8AAGM+DwAAAAAAAAABzgcAAJQAAABuXZZosgDkPw44EEEL3c8/AABxPg8AAAAAAAAAAc8HAACUAAAAbl2WaLIA5D9OKiv2kM7PPwAAez4PAAAAAAAAAAHQBwAAlAAAAG5dlmiyAOQ/bqO40FPHzz8AAIQ+HwAAAAAAAAAB0QcAAJQAAABuXZZosgDkP44cRqsWwM8/AACGPh8AAAAAAAAAAdIHAACUAAAA5p+y+xsC5D+uldOF2bjPPwCAhz4vAAAAAAAAAAHTBwAAlAAAAF3izo6FA+Q/yg5hYJyxzz8AAIg+LwAAAAAAAAAB1AcAAJQAAABd4s6OhQPkPwoBfBUio88/AACIPj4AAAAAAAAAAdUHAACUAAAAXeLOjoUD5D8KAXwVIqPPPwAAiD4+AAAAAAAAAAHWBwAAlAAAAF3izo6FA+Q/JnoJ8OSbzz8AgJA+TgAAAAAAAAAB1wcAAJQAAABd4s6OhQPkP0bzlsqnlM8/AICUPk4AAAAAAAAAAdgHAACUAAAAXeLOjoUD5D9mbCSlao3PPwCAmz5OAAAAAAAAAAHZBwAAlAAAAF3izo6FA+Q/ZmwkpWqNzz8AAJ4+TgAAAAAAAAAB2gcAAJQAAADmn7L7GwLkP2ZsJKVqjc8/AICgPl4AAAAAAAAAAdsHAACUAAAA5p+y+xsC5D9mbCSlao3PPwCAoT5eAAAAAAAAAAHcBwAAlAAAAG5dlmiyAOQ/RvOWyqeUzz8AgKA+bQAAAAAAAAAB3QcAAJQAAAD2GnrVSP/jPwoBfBUio88/AACgPm0AAAAAAAAAAd4HAACUAAAAB5ZBr3X84z/KDmFgnLHPPwCAnD5tAAAAAAAAAAHfBwAAlAAAABkRCYmi+eM/bqO40FPHzz8AAJs+bQAAAAAAAAAB4AcAAJQAAACzSbTPZfXjPw44EEEL3c8/AACbPn0AAAAAAAAAAeEHAACUAAAATIJfFinx4z+SU9rW//nPPwCAmz6MAAAAAAAAAAHiBwAAlAAAAPg10jYZ6uM/iTdSNnoL0D8AAKE+nAAAAAAAAAAB4wcAAJQAAAArpyjEn+HjP7uI8BOTHdA/AACkPpwAAAAAAAAAAeQHAACUAAAA59VivrzX4z/r2Y7xqy/QPwCAqT6sAAAAAAAAAAHlBwAAlAAAAKIEnbjZzeM/bfVYh6BM0D8AAKw+uwAAAAAAAAAB5gcAAJQAAADn8LofjcLjP/EQIx2VadA/AACzPrsAAAAAAAAAAecHAACUAAAAtJq889a14z/jb6ZFKIrQPwAAtj67AAAAAAAAAAHoBwAAlAAAAINEvscgqeM/1c4pbruq0D8AgLs+ywAAAAAAAAAB6QcAAJQAAABQ7r+bapzjPzlxZintztA/AAC+PssAAAAAAAAAAeoHAACUAAAAHJjBb7SP4z+dE6PkHvPQPwCAwT7bAAAAAAAAAAHrBwAAlAAAAOlBw0P+guM/b/mYMu8a0T8AAMM+2wAAAAAAAAAB7AcAAJQAAAAuLuGqsXfjP9Gb1e0gP9E/AIDDPuoAAAAAAAAAAe0HAACUAAAAchr/EWVs4z/D+lgWtF/RPwAAxD7qAAAAAAAAAAHuBwAAlAAAAC9JOQyCYuM/RxYjrKh80T8AAMQ+6gAAAAAAAAAB7wcAAJQAAADrd3MGn1jjP8kx7UGdmdE/AADEPvoAAAAAAAAAAfAHAACUAAAAqKatALxO4z9rxkSyVK/RPwAAxz76AAAAAAAAAAHxBwAAlAAAAFFaICGsR+M/mxfjj23B0T8AgMg+CQEAAAAAAAAB8gcAAJQAAAD8DZNBnEDjP10lyNrnz9E/AADQPgkBAAAAAAAAAfMHAACUAAAAIAQi9fU64z+t7/OSw9rRPwCA0z4ZAQAAAAAAAAH0BwAAlAAAADB/6c4iOOM/j3ZmuADi0T8AgNk+GQEAAAAAAAAB9QcAAJQAAABB+rCoTzXjP2/92N096dE/AADcPhkBAAAAAAAAAfYHAACUAAAAybeUFeYz4z//uR9Ln+XRPwCA3z4pAQAAAAAAAAH3BwAAlAAAAMm3lBXmM+M/j3ZmuADi0T8AAOE+OAEAAAAAAAAB+AcAAJQAAAC5PM07uTbjPx0zrSVi3tE/AADmPjgBAAAAAAAAAfkHAACUAAAAIAQi9fU64z9dJcja58/RPwAA6D44AQAAAAAAAAH6BwAAlAAAAPwNk0GcQOM/K9Qp/c690T8AgOo+SAEAAAAAAAAB+wcAAJQAAABRWiAhrEfjPxn8GPp4pNE/AIDrPkgBAAAAAAAAAfwHAACUAAAAHunJkyVQ4z+X4E5khIfRPwAA7T5YAQAAAAAAAAH9BwAAlAAAANr8qyxyW+M/Mz4SqVJj0T8AgO0+ZwEAAAAAAAAB/gcAAJQAAAANU6pYKGjjP2FYHFuCO9E/AIDtPmcBAAAAAAAAAf8HAACUAAAALi7hqrF34z8fL216ExDRPwAA7j53AQAAAAAAAAEACAAAlAAAAFAJGP06h+M/2QW+maTk0D8AgOw+dwEAAAAAAAABAQgAAJQAAABgaYd1l5njPwcgyEvUvNA/AADsPoYBAAAAAAAAAQIIAACUAAAAccn27fOr4z81OtL9A5XQPwAA6z6GAQAAAAAAAAEDCAAAlAAAAAvnSdPmvOM/0ZeVQtJw0D8AAOo+lgEAAAAAAAABBAgAAJQAAACiBJ242c3jP/2xn/QBSdA/AADqPpYBAAAAAAAAAQUIAACUAAAAPCLwncze4z8rzKmmMSHQPwAA6j6mAQAAAAAAAAEGCAAAlAAAANU/Q4O/7+M/ssxnscLyzz8AgOg+pgEAAAAAAAABBwgAAJQAAAB+2F1C3/3jP+qH7jpfqs8/AADoPrUBAAAAAAAAAQgIAACUAAAAsS5cbpUK5D8GyufpOGnPPwCA4T61AQAAAAAAAAEJCAAAlAAAAOSEWppLF+Q/HgzhmBIozz8AAN4+xQEAAAAAAAABCggAAJQAAAApViCgLiHkPxrVTG0p7s4/AIDUPsUBAAAAAAAAAQsIAACUAAAAayfmpREr5D/6JCtnfbvOPwCA0D7VAQAAAAAAAAEMCAAAlAAAADi2jxiLM+Q/0nQJYdGIzj8AAL0+1QEAAAAAAAABDQgAAJQAAACNAh34mjrkP27SzKWfZM4/AAC0PtUBAAAAAAAAAQ4IAACUAAAAawyOREFA5D/utgIQq0fOPwAAfj7kAQAAAAAAAAEPCAAAlAAAAEoW/5DnReQ/aps4erYqzj8AAE8+5AEAAAAAAAABEAgAAJQAAADAWBskUUfkP4oUxlR5I84/AAA0PvQBAAAAAAAAAREIAACUAAAAIB96VsYl4z+TpXqNTH/QPwCAiD4AAAAAAAAAAAESCAAAlAAAADKaQTDzIuM/I2LB+q170D8AALs+EAAAAAAAAAABEwgAAJQAAAAymkEw8yLjP5Oleo1Mf9A/AADGPhAAAAAAAAAAARQIAACUAAAAIB96VsYl4z+TpXqNTH/QPwAAzj4QAAAAAAAAAAEVCAAAlAAAAJhhlukvJ+M/A+kzIOuC0D8AAMc+EAAAAAAAAAABFggAAJQAAACG5s4PAyrjP+NvpkUoitA/AADCPhAAAAAAAAAAARcIAACUAAAAdWsHNtYs4z81OtL9A5XQPwAAtj4fAAAAAAAAAAEYCAAAlAAAAO2tI8k/LuM/9Ue3SH6j0D8AALE+LwAAAAAAAAABGQgAAJQAAABl8D9cqS/jPwcgyEvUvNA/AACmPj8AAAAAAAAAARoIAACUAAAAZfA/XKkv4z/5fkt0Z93QPwAAoT4/AAAAAAAAAAEbCAAAlAAAAGXwP1ypL+M/XSGIL5kB0T8AgJ0+PwAAAAAAAAABHAgAAJQAAADtrSPJPy7jP6FKNxAILdE/AACcPj8AAAAAAAAAAR0IAACUAAAAdWsHNtYs4z9Tt5+DFVzRPwAAnD4/AAAAAAAAAAEeCAAAlAAAAIbmzg8DKuM/CSQI9yKL0T8AAJw+PwAAAAAAAAABHwgAAJQAAACYYZbpLyfjP0tNt9eRttE/AACdPk4AAAAAAAAAASAIAACUAAAAMppBMPMi4z//uR9Ln+XRPwCAnT5OAAAAAAAAAAEhCAAAlAAAAEEVCQogIOM/058VmW8N0j8AgJ0+XgAAAAAAAAABIggAAJQAAABTkNDjTB3jP6WFC+c/NdI/AACePl4AAAAAAAAAASMIAACUAAAAZQuYvXka4z8HKEiicVnSPwAAnz5tAAAAAAAAAAEkCAAAlAAAAO3IeyoQGeM/+YbLygR60j8AgJ8+fQAAAAAAAAABJQgAAJQAAADtyHsqEBnjP32ilWD5ltI/AAChPn0AAAAAAAAAASYIAACUAAAA7ch7KhAZ4z+PeqZjT7DSPwCAoT59AAAAAAAAAAEnCAAAlAAAAGULmL15GuM/MQ/+0wbG0j8AgKg+jQAAAAAAAAABKAgAAJQAAADcTbRQ4xvjP2FgnLEf2NI/AICrPo0AAAAAAAAAASkIAACUAAAAy9LsdrYe4z8hboH8mebSPwCArz6cAAAAAAAAAAEqCAAAlAAAADKaQTDzIuM/czittHXx0j8AALE+nAAAAAAAAAABKwgAAJQAAACG5s4PAyrjP1O/H9qy+NI/AAC3PqwAAAAAAAAAASwIAACUAAAA2zJc7xIx4z/DAtlsUfzSPwAAuj6sAAAAAAAAAAEtCAAAlAAAADB/6c4iOOM/wwLZbFH80j8AgL8+vAAAAAAAAAABLggAAJQAAAD8DZNBnEDjP1O/H9qy+NI/AADCPrwAAAAAAAAAAS8IAACUAAAAQd9YR39K4z9zOK20dfHSPwCAxD7LAAAAAAAAAAEwCAAAlAAAAPzyOuDLVeM/IW6B/Jnm0j8AgMU+ywAAAAAAAAABMQgAAJQAAAC3Bh15GGHjP9GjVUS+29I/AIDFPtsAAAAAAAAAATIIAACUAAAA6lwbpc5t4z8RlnD5Q83SPwAAxj7bAAAAAAAAAAEzCAAAlAAAAJX1NWTue+M/UYiLrsm+0j8AgMI+6gAAAAAAAAABNAgAAJQAAAC20Gy2d4vjP496pmNPsNI/AADBPuoAAAAAAAAAATUIAACUAAAAYGmHdZeZ4z/PbMEY1aHSPwAAvj7qAAAAAAAAAAE2CAAAlAAAAINEvscgqeM/faKVYPmW0j8AgLw++gAAAAAAAAABNwgAAJQAAAAs3diGQLfjP72UsBV/iNI/AIC3PvoAAAAAAAAAATgIAACUAAAA1XXzRWDF4z9ryoRdo33SPwCAtT4KAQAAAAAAAAE5CAAAlAAAAAjM8XEW0uM/iUMSOGZ20j8AAKg+CgEAAAAAAAABOggAAJQAAADD39MKY93jP6e8nxIpb9I/AACiPhkBAAAAAAAAATsIAACUAAAACLGZEEbn4z/HNS3t62fSPwCAgz4ZAQAAAAAAAAE8CAAAlAAAANU/Q4O/7+M/6a66x65g0j8AAGw+KQEAAAAAAAABPQgAAJQAAACzSbTPZfXjP3drATUQXdI/AABaPikBAAAAAAAAAT4IAACUAAAAB5ZBr3X84z8HKEiicVnSPwAAVD5VAQAAAAAAAAE/CAAAlAAAAOEZXOkhSug/ZLuMaZ0t5T8AAPg9AAAAAAAAAAABQAgAAJQAAADhGVzpIUroP2S7jGmdLeU/AAAqPhAAAAAAAAAAAUEIAACUAAAAfFIHMOVF6D+sGTAgzivlPwAANT4QAAAAAAAAAAFCCAAAlAAAAAMQ65x7ROg/rBkwIM4r5T8AADw+EAAAAAAAAAABQwgAAJQAAAADEOuce0ToP6wZMCDOK+U/AABRPhAAAAAAAAAAAUQIAACUAAAAAxDrnHtE6D+sGTAgzivlPwAAWT4QAAAAAAAAAAFFCAAAlAAAAIvNzgkSQ+g/rBkwIM4r5T8AAGs+HwAAAAAAAAABRggAAJQAAACLzc4JEkPoP6wZMCDOK+U/AABzPh8AAAAAAAAAAUcIAACUAAAAi83OCRJD6D+sGTAgzivlPwAAfz4fAAAAAAAAAAFICAAAlAAAAIvNzgkSQ+g/9HfT1v4p5T8AAII+HwAAAAAAAAABSQgAAJQAAAAVi7J2qEHoPzzWdo0vKOU/AACMPi8AAAAAAAAAAUoIAACUAAAAFYuydqhB6D+ENBpEYCblPwCAkD4vAAAAAAAAAAFLCAAAlAAAAJ1IluM+QOg/zJK9+pAk5T8AAJ0+PgAAAAAAAAABTAgAAJQAAACdSJbjPkDoPxTxYLHBIuU/AACiPj4AAAAAAAAAAU0IAACUAAAAJQZ6UNU+6D9cTwRo8iDlPwCAqz4+AAAAAAAAAAFOCAAAlAAAACUGelDVPug/pK2nHiMf5T8AgK8+TgAAAAAAAAABTwgAAJQAAACvw129az3oP+wLS9VTHeU/AAC5Pk4AAAAAAAAAAVAIAACUAAAAr8NdvWs96D80au6LhBvlPwAAvT5eAAAAAAAAAAFRCAAAlAAAAK/DXb1rPeg/fMiRQrUZ5T8AgMU+XgAAAAAAAAABUggAAJQAAAAlBnpQ1T7oPwqF2K8WFuU/AIDJPm0AAAAAAAAAAVMIAACUAAAAnUiW4z5A6D9S43tmRxTlPwCAzz5tAAAAAAAAAAFUCAAAlAAAABWLsnaoQeg/mkEfHXgS5T8AANI+fQAAAAAAAAABVQgAAJQAAACLzc4JEkPoPyr+ZYrZDuU/AADYPn0AAAAAAAAAAVYIAACUAAAAfFIHMOVF6D9yXAlBCg3lPwAA2j6NAAAAAAAAAAFXCAAAlAAAAGrXP1a4SOg/clwJQQoN5T8AAOI+jQAAAAAAAAABWAgAAJQAAABYXHh8i0voP7q6rPc6C+U/AIDlPpwAAAAAAAAAAVkIAACUAAAAviPNNchP6D+6uqz3OgvlPwCA6j6cAAAAAAAAAAFaCAAAlAAAACXrIe8EVOg/AhlQrmsJ5T8AgOw+nAAAAAAAAAABWwgAAJQAAACLsnaoQVjoPwIZUK5rCeU/AIDuPqwAAAAAAAAAAVwIAACUAAAA4f4DiFFf6D9Kd/NknAflPwCA7z67AAAAAAAAAAFdCAAAlAAAAL4IddT3ZOg/ktWWG80F5T8AgO8+uwAAAAAAAAABXggAAJQAAACcEuYgnmroP9ozOtL9A+U/AADwPssAAAAAAAAAAV8IAACUAAAA8V5zAK5x6D/aMzrS/QPlPwAA8T7LAAAAAAAAAAFgCAAAlAAAAEarAOC9eOg/IpLdiC4C5T8AgPE+2wAAAAAAAAABYQgAAJQAAAASOqpSN4HoP7JOJPaP/uQ/AIDxPtsAAAAAAAAAAWIIAACUAAAA38hTxbCJ6D/6rMeswPzkPwAA8j7qAAAAAAAAAAFjCAAAlAAAAKtX/Tcqkug/QgtrY/H65D8AAPM+6gAAAAAAAAABZAgAAJQAAADwKMM9DZzoP4hpDhoi+eQ/AIDzPgABAAAAAAAAAWUIAACUAAAAM/qIQ/Cl6D+IaQ4aIvnkPwCA8z4QAQAAAAAAAAFmCAAAlAAAAHbLTknTr+g/0Mex0FL35D8AAPQ+EAEAAAAAAAABZwgAAJQAAAC7nBRPtrnoP2CE+D208+Q/AAD0Ph8BAAAAAAAAAWgIAACUAAAAdrD25wLF6D+o4pv05PHkPwAA9D4fAQAAAAAAAAFpCAAAlAAAALuBvO3lzug/7kA/qxXw5D8AAPQ+LwEAAAAAAAABaggAAJQAAAB2lZ6GMtroP+5AP6sV8OQ/AAD0Pi8BAAAAAAAAAWsIAACUAAAAumZkjBXk6D82n+JhRu7kPwCA8j4+AQAAAAAAAAFsCAAAlAAAAP83KpL47eg/fv2FGHfs5D8AAPI+PgEAAAAAAAABbQgAAJQAAABCCfCX2/foP8ZbKc+n6uQ/AADzPj4BAAAAAAAAAW4IAACUAAAAhdq1nb4B6T/GWynPp+rkPwCA8z5eAQAAAAAAAAFvCAAAlAAAAFFpXxA4Cuk/DrrMhdjo5D8AAPU+XgEAAAAAAAABcAgAAJQAAACWOiUWGxTpP1YYcDwJ5+Q/AID1Pm0BAAAAAAAAAXEIAACUAAAAY8nOiJQc6T+edhPzOeXkPwCA9D5tAQAAAAAAAAFyCAAAlAAAAKaalI53Juk/5tS2qWrj5D8AAPQ+bQEAAAAAAAABcwgAAJQAAAD65iFuhy3pPy4zWmCb4eQ/AAD0Pm0BAAAAAAAAAXQIAACUAAAAUTOvTZc06T92kf0WzN/kPwAA9D59AQAAAAAAAAF1CAAAlAAAAB3CWMAQPek/vu+gzfzd5D8AAPQ+jQEAAAAAAAABdggAAJQAAADoUAIzikXpPwZORIQt3OQ/AAD0PpwBAAAAAAAAAXcIAACUAAAAtd+rpQNO6T8GTkSELdzkPwAA9D6cAQAAAAAAAAF4CAAAlAAAAIJuVRh9Vuk/Bk5EhC3c5D8AAPQ+nAEAAAAAAAABeQgAAJQAAABQ/f6K9l7pP06s5zpe2uQ/AAD1PpwBAAAAAAAAAXoIAACUAAAAk87EkNlo6T+WCovxjtjkPwCA9T6sAQAAAAAAAAF7CAAAlAAAANifipa8cuk/lgqL8Y7Y5D8AgPU+rAEAAAAAAAABfAgAAJQAAAAacVCcn3zpP95oLqi/1uQ/AAD2PrsBAAAAAAAAAX0IAACUAAAAX0IWooKG6T/eaC6ov9bkPwCA9D67AQAAAAAAAAF+CAAAlAAAABpW+DrPkek/3mguqL/W5D8AAPQ+ywEAAAAAAAABfwgAAJQAAABdJ75AspvpP95oLqi/1uQ/AAD0PssBAAAAAAAAAYAIAACUAAAAoviDRpWl6T8mx9Fe8NTkPwAA9D7bAQAAAAAAAAGBCAAAlAAAAOXJSUx4r+k/JsfRXvDU5D8AAPQ+2wEAAAAAAAABgggAAJQAAAAqmw9SW7npP2wldRUh0+Q/AAD0PuoBAAAAAAAAAYMIAACUAAAAbmzVVz7D6T9sJXUVIdPkPwAA9D7qAQAAAAAAAAGECAAAlAAAACmAt/CKzuk/bCV1FSHT5D8AAPQ++gEAAAAAAAABhQgAAJQAAABuUX32bdjpP7SDGMxR0eQ/AAD0PvoBAAAAAAAAAYYIAACUAAAAsSJD/FDi6T+0gxjMUdHkPwAA9D4KAgAAAAAAAAGHCAAAlAAAAPTzCAI07Ok//OG7goLP5D8AAPQ+CgIAAAAAAAABiAgAAJQAAAA4xc4HF/bpP/zhu4KCz+Q/AAD0PgoCAAAAAAAAAYkIAACUAAAAfZaUDfr/6T/84buCgs/kPwAA9D4pAgAAAAAAAAGKCAAAlAAAAMBnWhPdCeo//OG7goLP5D8AAPQ+KQIAAAAAAAABiwgAAJQAAAAFOSAZwBPqP/zhu4KCz+Q/AAD0PikCAAAAAAAAAYwIAACUAAAASArmHqMd6j/84buCgs/kPwAA9D4pAgAAAAAAAAGNCAAAlAAAAI3bqySGJ+o//OG7goLP5D8AAPQ+OAIAAAAAAAABjggAAJQAAABI74290jLqP7SDGMxR0eQ/AAD0PjgCAAAAAAAAAY8IAACUAAAAjMBTw7U86j9sJXUVIdPkPwAA9T5IAgAAAAAAAAGQCAAAlAAAAEfUNVwCSOo/bCV1FSHT5D8AgPU+SAIAAAAAAAABkQgAAJQAAAAD6Bf1TlPqPybH0V7w1OQ/AID0PlgCAAAAAAAAAZIIAACUAAAAvvv5jZte6j/eaC6ov9bkPwAA9D5YAgAAAAAAAAGTCAAAlAAAAPBR+LlRa+o/lgqL8Y7Y5D8AAPQ+ZwIAAAAAAAABlAgAAJQAAAAjqPblB3jqP06s5zpe2uQ/AAD0PmcCAAAAAAAAAZUIAACUAAAAVv70Eb6E6j9OrOc6XtrkPwAA9T53AgAAAAAAAAGWCAAAlAAAABES16oKkOo/Bk5EhC3c5D8AgPU+dwIAAAAAAAABlwgAAJQAAADMJblDV5vqPwZORIQt3OQ/AID0PocCAAAAAAAAAZgIAACUAAAAhzmb3KOm6j92kf0WzN/kPwAA9D6HAgAAAAAAAAGZCAAAlAAAAEJNfXXwseo/dpH9Fszf5D8AAPU+lgIAAAAAAAABmggAAJQAAACHHkN707vqPy4zWmCb4eQ/AID1PpYCAAAAAAAAAZsIAACUAAAAQjIlFCDH6j/m1LapauPkPwCA9D6mAgAAAAAAAAGcCAAAlAAAAIYD6xkD0eo/5tS2qWrj5D8AAPQ+pgIAAAAAAAABnQgAAJQAAADL1LAf5trqP552E/M55eQ/AAD0PrUCAAAAAAAAAZ4IAACUAAAAmGNakl/j6j+edhPzOeXkPwAA9D61AgAAAAAAAAGfCAAAlAAAANo0IJhC7eo/VhhwPAnn5D8AAPU+tQIAAAAAAAABoAgAAJQAAAAfBuadJffqP552E/M55eQ/AID1PsUCAAAAAAAAAaEIAACUAAAAYterowgB6z/m1LapauPkPwAA9z7FAgAAAAAAAAGiCAAAlAAAAKeocanrCus/5tS2qWrj5D8AgPc+1QIAAAAAAAABowgAAJQAAABivFNCOBbrP+bUtqlq4+Q/AID2PtUCAAAAAAAAAaQIAACUAAAAHdA124Qh6z8uM1pgm+HkPwAA9j7kAgAAAAAAAAGlCAAAlAAAANjjF3TRLOs/dpH9Fszf5D8AAPc+5AIAAAAAAAABpggAAJQAAACT9/kMHjjrP77voM383eQ/AID3PvQCAAAAAAAAAacIAACUAAAATwvcpWpD6z++76DN/N3kPwCA9z70AgAAAAAAAAGoCAAAlAAAAIFh2tEgUOs/Bk5EhC3c5D8AAPg+EAMAAAAAAAABqQgAAJQAAAA8dbxqbVvrPwZORIQt3OQ/AAD4PhADAAAAAAAAAaoIAACUAAAAcMu6liNo6z8GTkSELdzkPwAA+D4QAwAAAAAAAAGrCAAAlAAAAKQhucLZdOs/Bk5EhC3c5D8AgPU+EAMAAAAAAAABrAgAAJQAAABeNZtbJoDrP06s5zpe2uQ/AID0PiADAAAAAAAAAa0IAACUAAAAkouZh9yM6z9OrOc6XtrkPwAA9j4gAwAAAAAAAAGuCAAAlAAAAMThl7OSmes/lgqL8Y7Y5D8AAPc+LwMAAAAAAAABrwgAAJQAAAAIs125daPrP5YKi/GO2OQ/AID1Pi8DAAAAAAAAAbAIAACUAAAAxMY/UsKu6z/eaC6ov9bkPwCA9D4/AwAAAAAAAAGxCAAAlAAAAAaYBViluOs/3mguqL/W5D8AAPY+PwMAAAAAAAABsggAAJQAAABMactdiMLrP95oLqi/1uQ/AAD3Pk8DAAAAAAAAAbMIAACUAAAAjjqRY2vM6z/eaC6ov9bkPwCA9z5PAwAAAAAAAAG0CAAAlAAAANILV2lO1us/JsfRXvDU5D8AAPg+XgMAAAAAAAABtQgAAJQAAAAW3RxvMeDrP2wldRUh0+Q/AID2Pl4DAAAAAAAAAbYIAACUAAAAWq7idBTq6z9sJXUVIdPkPwAA9j5uAwAAAAAAAAG3CAAAlAAAABbCxA1h9es/bCV1FSHT5D8AAPc+bgMAAAAAAAABuAgAAJQAAABIGMM5FwLsP2wldRUh0+Q/AID3Pn4DAAAAAAAAAbkIAACUAAAABCyl0mMN7D9sJXUVIdPkPwCA9z5+AwAAAAAAAAG6CAAAlAAAADaCo/4ZGuw/bCV1FSHT5D8AAPg+jQMAAAAAAAABuwgAAJQAAADylYWXZiXsP2wldRUh0+Q/AID2Po0DAAAAAAAAAbwIAACUAAAAJOyDwxwy7D9sJXUVIdPkPwAA9j6dAwAAAAAAAAG9CAAAlAAAAOL/ZVxpPew/bCV1FSHT5D8AAPc+nQMAAAAAAAABvggAAJQAAACcE0j1tUjsP2wldRUh0+Q/AID3Pp0DAAAAAAAAAb8IAACUAAAA3uQN+5hS7D8mx9Fe8NTkPwCA9j6sAwAAAAAAAAHACAAAlAAAAJr475PlXew/3mguqL/W5D8AAPY+rAMAAAAAAAABwQgAAJQAAADeybWZyGfsP95oLqi/1uQ/AAD2PrwDAAAAAAAAAcIIAACUAAAAmt2XMhVz7D+WCovxjtjkPwAA9j68AwAAAAAAAAHDCAAAlAAAAN6uXTj4fOw/TqznOl7a5D8AAPc+zAMAAAAAAAABxAgAAJQAAAAigCM+24bsPwZORIQt3OQ/AID3PswDAAAAAAAAAcUIAACUAAAA7g7NsFSP7D8GTkSELdzkPwCA9z7bAwAAAAAAAAHGCAAAlAAAADLgkrY3mew/vu+gzfzd5D8AAPg+2wMAAAAAAAABxwgAAJQAAAAAbzwpsaHsPy4zWmCb4eQ/AAD4PusDAAAAAAAAAcgIAACUAAAAQkACL5Sr7D/m1LapauPkPwAA+D7rAwAAAAAAAAHJCAAAlAAAAIYRyDR3tew/nnYT8znl5D8AgPY++wMAAAAAAAAByggAAJQAAADK4o06Wr/sP1YYcDwJ5+Q/AAD2PvsDAAAAAAAAAcsIAACUAAAADrRTQD3J7D9WGHA8CefkPwAA9z4KBAAAAAAAAAHMCAAAlAAAAMrHNdmJ1Ow/DrrMhdjo5D8AgPc+CgQAAAAAAAABzQgAAJQAAACE2xdy1t/sPw66zIXY6OQ/AID3PhoEAAAAAAAAAc4IAACUAAAAuDEWnozs7D8OusyF2OjkPwAA+D4aBAAAAAAAAAHPCAAAlAAAAOqHFMpC+ew/DrrMhdjo5D8AgPY+KQQAAAAAAAAB0AgAAJQAAAAe3hL2+AXtPw66zIXY6OQ/AAD2PikEAAAAAAAAAdEIAACUAAAAUDQRIq8S7T/GWynPp+rkPwAA9z45BAAAAAAAAAHSCAAAlAAAAISKD05lH+0/xlspz6fq5D8AgPc+OQQAAAAAAAAB0wgAAJQAAAAsIyoNhS3tP8ZbKc+n6uQ/AID2PjkEAAAAAAAAAdQIAACUAAAA6DYMptE47T/GWynPp+rkPwAA9j5JBAAAAAAAAAHVCAAAlAAAAKRK7j4eRO0/DrrMhdjo5D8AAPY+SQQAAAAAAAAB1ggAAJQAAABgXtDXak/tPw66zIXY6OQ/AAD2PlgEAAAAAAAAAdcIAACUAAAAGnKycLda7T8OusyF2OjkPwAA9z5YBAAAAAAAAAHYCAAAlAAAAF5DeHaaZO0/VhhwPAnn5D8AgPc+aAQAAAAAAAAB2QgAAJQAAAAaV1oP52/tP552E/M55eQ/AID2PmgEAAAAAAAAAdoIAACUAAAA1mo8qDN77T+edhPzOeXkPwAA9j54BAAAAAAAAAHbCAAAlAAAAJB+HkGAhu0/nnYT8znl5D8AAPY+eAQAAAAAAAAB3AgAAJQAAABMkgDazJHtP552E/M55eQ/AAD2PocEAAAAAAAAAd0IAACUAAAACKbichmd7T9WGHA8CefkPwAA9j6HBAAAAAAAAAHeCAAAlAAAADr84J7Pqe0/nnYT8znl5D8AAPY+lwQAAAAAAAAB3wgAAJQAAABsUt/KhbbtP1YYcDwJ5+Q/AAD3PpcEAAAAAAAAAeAIAACUAAAAKGbBY9LB7T9WGHA8CefkPwCA9z6mBAAAAAAAAAHhCAAAlAAAAOR5o/weze0/VhhwPAnn5D8AgPc+pgQAAAAAAAAB4ggAAJQAAACejYWVa9jtP1YYcDwJ5+Q/AAD4PrYEAAAAAAAAAeMIAACUAAAAWqFnLrjj7T9WGHA8CefkPwAA+D62BAAAAAAAAAHkCAAAlAAAAJ5yLTSb7e0/DrrMhdjo5D8AAPg+xgQAAAAAAAAB5QgAAJQAAADiQ/M5fvftPw66zIXY6OQ/AAD4PsYEAAAAAAAAAeYIAACUAAAAJhW5P2EB7j/GWynPp+rkPwAA+D7VBAAAAAAAAAHnCAAAlAAAAPKjYrLaCe4/xlspz6fq5D8AAPg+1QQAAAAAAAAB6AgAAJQAAAA2dSi4vRPuP379hRh37OQ/AAD4PuUEAAAAAAAAAekIAACUAAAAAgTSKjcc7j9+/YUYd+zkPwAA+D7lBAAAAAAAAAHqCAAAlAAAAM6Se52wJO4/Np/iYUbu5D8AAPg+9QQAAAAAAAAB6wgAAJQAAACcISUQKi3uPzaf4mFG7uQ/AAD5PvUEAAAAAAAAAewIAACUAAAAaLDOgqM17j/uQD+rFfDkPwCA+T4EBQAAAAAAAAHtCAAAlAAAADY/ePUcPu4/qOKb9OTx5D8AgPk+BAUAAAAAAAAB7ggAAJQAAACKiwXVLEXuP2CE+D208+Q/AAD6PhMFAAAAAAAAAe8IAACUAAAAVhqvR6ZN7j+o4pv05PHkPwAA+j4TBQAAAAAAAAHwCAAAlAAAAKxmPCe2VO4/YIT4PbTz5D8AAPo+EwUAAAAAAAAB8QgAAJQAAAACs8kGxlvuP2CE+D208+Q/AAD6PiIFAAAAAAAAAfIIAACUAAAARISPDKll7j8YJlWHg/XkPwAA+j4iBQAAAAAAAAHzCAAAlAAAABITOX8ibu4/GCZVh4P15D8AAPw+MgUAAAAAAAAB9AgAAJQAAABW5P6EBXjuPxgmVYeD9eQ/AAD9PjIFAAAAAAAAAfUIAACUAAAAIHOo936A7j9ghPg9tPPkPwAAAD9CBQAAAAAAAAH2CAAAlAAAAGREbv1hiu4/YIT4PbTz5D8AgAA/QgUAAAAAAAAB9wgAAJQAAACoFTQDRZTuP6jim/Tk8eQ/AEAAP1EFAAAAAAAAAfgIAACUAAAA7ub5CCie7j9ghPg9tPPkPwAAAD9RBQAAAAAAAAH5CAAAlAAAADK4vw4LqO4/YIT4PbTz5D8AgAA/YQUAAAAAAAAB+ggAAJQAAAB0iYUU7rHuP2CE+D208+Q/AMAAP2EFAAAAAAAAAfsIAACUAAAAuFpLGtG77j+o4pv05PHkPwDAAD9xBQAAAAAAAAH8CAAAlAAAAP4rESC0xe4/7kA/qxXw5D8AAAE/cQUAAAAAAAAB/QgAAJQAAABC/dYll8/uPzaf4mFG7uQ/AAABP4AFAAAAAAAAAf4IAACUAAAAhM6cK3rZ7j9+/YUYd+zkPwAAAT+ABQAAAAAAAAH/CAAAlAAAAFBdRp7z4e4/xlspz6fq5D8AAAE/kAUAAAAAAAABAAkAAJQAAAAe7O8QberuPw66zIXY6OQ/AAABP5AFAAAAAAAAAQEJAACUAAAA6nqZg+by7j9WGHA8CefkPwAAAT+fBQAAAAAAAAECCQAAlAAAALYJQ/Zf++4/nnYT8znl5D8AAAE/nwUAAAAAAAABAwkAAJQAAAAKVtDVbwLvP+bUtqlq4+Q/AAABP68FAAAAAAAAAQQJAACUAAAA2OR5SOkK7z/m1LapauPkPwAAAT+vBQAAAAAAAAEFCQAAlAAAAC4xByj5Ee8/LjNaYJvh5D8AAAE/rwUAAAAAAAABBgkAAJQAAACEfZQHCRnvP3aR/RbM3+Q/AAABP78FAAAAAAAAAQcJAACUAAAAYocFVK8e7z++76DN/N3kPwCA/z7OBQAAAAAAAAEICQAAlAAAALTTkjO/Je8/vu+gzfzd5D8AgP4+3gUAAAAAAAABCQkAAJQAAACU3QOAZSvvP77voM383eQ/AAD+Pt4FAAAAAAAAAQoJAACUAAAAcOd0zAsx7z++76DN/N3kPwAA/j7eBQAAAAAAAAELCQAAlAAAAE7x5RiyNu8/vu+gzfzd5D8AgPs+3gUAAAAAAAABDAkAAJQAAAAs+1ZlWDzvP77voM383eQ/AID6Pu4FAAAAAAAAAQ0JAACUAAAACgXIsf5B7z++76DN/N3kPwAA+T7uBQAAAAAAAAEOCQAAlAAAAHDMHGs7Ru8/vu+gzfzd5D8AAPg+DQYAAAAAAAABDwkAAJQAAADYk3EkeErvP77voM383eQ/AIDzPg0GAAAAAAAAARAJAACUAAAAPlvG3bRO7z++76DN/N3kPwCA8T4NBgAAAAAAAAERCQAAlAAAAKQiG5fxUu8/vu+gzfzd5D8AAOw+DQYAAAAAAAABEgkAAJQAAACSp1O9xFXvP77voM383eQ/AIDpPg0GAAAAAAAAARMJAACUAAAAgCyM45dY7z92kf0WzN/kPwCA4D4cBgAAAAAAAAEUCQAAlAAAAIAsjOOXWO8/dpH9Fszf5D8AgNw+HAYAAAAAAAABFQkAAJQAAAD4bqh2AVrvP3aR/RbM3+Q/AIDPPhwGAAAAAAAAARYJAACUAAAA+G6odgFa7z92kf0WzN/kPwAAyj4cBgAAAAAAAAEXCQAAlAAAAHCxxAlrW+8/dpH9Fszf5D8AALE+LAYAAAAAAAABGAkAAJQAAABwscQJa1vvP3aR/RbM3+Q/AACmPiwGAAAAAAAAARkJAACUAAAA5vPgnNRc7z++76DN/N3kPwAAoT48BgAAAAAAAAEaCQAAlAAAAObz4JzUXO8/TqznOl7a5D8AgJ8+PAYAAAAAAAABGwkAAJQAAACrL2E0TLzHP46mgkaBaOY/AAACPgAAAAAAAAAAARwJAACUAAAANQidArOlxz+OpoJGgWjmPwAAMj4QAAAAAAAAAAEdCQAAlAAAAFf+K7YMoMc/jqaCRoFo5j8AADw+EAAAAAAAAAABHgkAAJQAAACb6kkdwJTHP0ZI349QauY/AABEPhAAAAAAAAAAAR8JAACUAAAAv+DY0BmPxz/+6TvZH2zmPwAAbT4QAAAAAAAAAAEgCQAAlAAAAN3WZ4Rzicc/touYIu9t5j8AAH4+IAAAAAAAAAABIQkAAJQAAAABzfY3zYPHP7aLmCLvbeY/AACQPiAAAAAAAAAAASIJAACUAAAAJcOF6yZ+xz9uLfVrvm/mPwCAlz4vAAAAAAAAAAEjCQAAlAAAAEm5FJ+AeMc/bi31a75v5j8AgKM+LwAAAAAAAAABJAkAAJQAAABJuRSfgHjHP24t9Wu+b+Y/AICoPj8AAAAAAAAAASUJAACUAAAAZ6+jUtpyxz9uLfVrvm/mPwCArj4/AAAAAAAAAAEmCQAAlAAAAGevo1Lacsc/bi31a75v5j8AgLA+PwAAAAAAAAABJwkAAJQAAABnr6NS2nLHP7aLmCLvbeY/AICzPk4AAAAAAAAAASgJAACUAAAASbkUn4B4xz/+6TvZH2zmPwAAtT5OAAAAAAAAAAEpCQAAlAAAACXDhesmfsc/Rkjfj1Bq5j8AALg+TgAAAAAAAAABKgkAAJQAAAABzfY3zYPHP46mgkaBaOY/AAC5Pk4AAAAAAAAAASsJAACUAAAAv+DY0BmPxz/UBCb9sWbmPwAAvD5eAAAAAAAAAAEsCQAAlAAAADUInQKzpcc/HGPJs+Jk5j8AAL0+XgAAAAAAAAABLQkAAJQAAACHOdKA8sHHP2TBbGoTY+Y/AIC+Pm4AAAAAAAAAAS4JAACUAAAAl37pl37pxz+sHxAhRGHmPwCAvz59AAAAAAAAAAEvCQAAlAAAAIXNcfuwFsg/9H2z13Rf5j8AgL4+fQAAAAAAAAABMAkAAJQAAAAtMNz3L0/IPzzcVo6lXeY/AAC+Pp0AAAAAAAAAATEJAACUAAAAs5y3QFWNyD883FaOpV3mPwAAvz6dAAAAAAAAAAEyCQAAlAAAAPUcdSLH1sg/9H2z13Rf5j8AgL8+nQAAAAAAAAABMwkAAJQAAADzsBSdhSvJP2TBbGoTY+Y/AADDPqwAAAAAAAAAATQJAACUAAAA70S0F0SAyT/UBCb9sWbmPwCAxD6sAAAAAAAAAAE1CQAAlAAAABHP4kVcz8k/Rkjfj1Bq5j8AAMk+rAAAAAAAAAABNgkAAJQAAAAvWRF0dB7KP24t9Wu+b+Y/AIDKPrwAAAAAAAAAATcJAACUAAAAC/chO9l4yj+WEgtILHXmPwCAyj68AAAAAAAAAAE4CQAAlAAAAKGoFJuK3so/vvcgJJp65j8AAMo+ywAAAAAAAAABOQkAAJQAAAATZHhH4knLP+bcNgAIgOY/AADKPssAAAAAAAAAAToJAACUAAAAhR/c8zm1yz9WIPCSpoPmPwAAyj7gAAAAAAAAAAE7CQAAlAAAAPvaP6CRIMw/xmOpJUWH5j8AAMs+4AAAAAAAAAABPAkAAJQAAACTjDIAQ4bMPzqnYrjjiuY/AIDLPvAAAAAAAAAAAT0JAACUAAAAjSDSegHbzD/ySL8Bs4zmPwCAyz7wAAAAAAAAAAE+CQAAlAAAAIu0cfW/L80/quobS4KO5j8AAMw+/wAAAAAAAAABPwkAAJQAAADPNC/XMXnNP2KMeJRRkOY/AADNPv8AAAAAAAAAAUAJAACUAAAAMat7bP28zT9ijHiUUZDmPwCAzT4PAQAAAAAAAAFBCQAAlAAAAJUhyAHJAM4/quobS4KO5j8AgM0+DwEAAAAAAAABQgkAAJQAAABhesGxoTPOPzqnYrjjiuY/AADOPh8BAAAAAAAAAUMJAACUAAAAK9O6YXpmzj/GY6klRYfmPwCAzD4fAQAAAAAAAAFECQAAlAAAADkY0ngGjs4/ViDwkqaD5j8AAMw+LgEAAAAAAAABRQkAAJQAAABrU3hD7K/OP+bcNgAIgOY/AIC7Pi4BAAAAAAAAAUYJAACUAAAAw4StwSvMzj92mX1taXzmPwAAtD4+AQAAAAAAAAFHCQAAlAAAAFeiAKce3c4/TrRnkft25j8AgLA+PgEAAAAAAAABSAkAAJQAAABXogCnHt3OPybPUbWNceY/AICvPj4BAAAAAAAAAUkJAACUAAAAOQmTiXrLyD/IXckkz1HlPwAAQz4AAAAAAAAAAAFKCQAAlAAAADkJk4l6y8g/Drxs2/9P5T8AgIU+DwAAAAAAAAABSwkAAJQAAABd/yE91MXIP8hdySTPUeU/AICNPg8AAAAAAAAAAUwJAACUAAAAf/Ww8C3AyD/IXckkz1HlPwAAkz4PAAAAAAAAAAFNCQAAlAAAAH/1sPAtwMg/yF3JJM9R5T8AAKI+DwAAAAAAAAABTgkAAJQAAAB/9bDwLcDIP8hdySTPUeU/AICnPg8AAAAAAAAAAU8JAACUAAAAf/Ww8C3AyD+A/yVunlPlPwAArD4fAAAAAAAAAAFQCQAAlAAAAKPrP6SHusg/OKGCt21V5T8AgK0+HwAAAAAAAAABUQkAAJQAAADD4c5X4bTIP6jkO0oMWeU/AICtPh8AAAAAAAAAAVIJAACUAAAACc7svpSpyD8YKPXcqlzlPwAArj4fAAAAAAAAAAFTCQAAlAAAAE26CiZInsg/QA0LuRhi5T8AgKw+LgAAAAAAAAABVAkAAJQAAADXkkb0rofIPyCUfd5VaeU/AACsPi4AAAAAAAAAAVUJAACUAAAAYWuCwhVxyD8CG/ADk3DlPwAArT4uAAAAAAAAAAFWCQAAlAAAAA06TUTWVMg/UuUbvG575T8AgK0+PgAAAAAAAAABVwkAAJQAAAC3CBjGljjIP6SvR3RKhuU/AACvPj4AAAAAAAAAAVgJAACUAAAAhc1x+7AWyD+sG9B19ZLlPwCArz5OAAAAAAAAAAFZCQAAlAAAAFOSyzDL9Mc/todYd6Cf5T8AALI+TgAAAAAAAAABWgkAAJQAAAAhVyVm5dLHP3aVPcIaruU/AACzPl0AAAAAAAAAAVsJAACUAAAA7Rt/m/+wxz84oyINlbzlPwCAsz5tAAAAAAAAAAFcCQAAlAAAAN3WZ4Rzicc/+LAHWA/L5T8AALQ+bQAAAAAAAAABXQkAAJQAAADRkVBt52HHP7q+7KKJ2eU/AAC1Pn0AAAAAAAAAAV4JAACUAAAAwUw5Vls6xz96zNHtA+jlPwCAtT59AAAAAAAAAAFfCQAAlAAAANP9sPIoDcc/PNq2OH725T8AALk+jAAAAAAAAAABYAkAAJQAAADlriiP9t/GP/7nm4P4BOY/AIC6PowAAAAAAAAAAWEJAACUAAAA+V+gK8Syxj8IVCSFoxHmPwCAvD6cAAAAAAAAAAFiCQAAlAAAAA0RGMiRhcY/WB5QPX8c5j8AgL0+nAAAAAAAAAABYwkAAJQAAAD7ywCxBV7GP6joe/VaJ+Y/AAC/PqsAAAAAAAAAAWQJAACUAAAAyZBa5h88xj/6sqetNjLmPwCAvz6rAAAAAAAAAAFlCQAAlAAAAHVfJWjgH8Y/ktt2HEM75j8AgL8+uwAAAAAAAAABZgkAAJQAAADdQdKC7Q7GPyoERotPROY/AADAPrsAAAAAAAAAAWcJAACUAAAAHy7w6aADxj/ELBX6W03mPwAAwD7LAAAAAAAAAAFoCQAAlAAAAB8u8OmgA8Y/XFXkaGhW5j8AAMA+ywAAAAAAAAABaQkAAJQAAADdQdKC7Q7GP/R9s9d0X+Y/AIC+PtoAAAAAAAAAAWoJAACUAAAAdV8laOAfxj+OpoJGgWjmPwAAvj7aAAAAAAAAAAFrCQAAlAAAAMmQWuYfPMY/Js9RtY1x5j8AAL0+6gAAAAAAAAABbAkAAJQAAADZ1XH9q2PGP773ICSaeuY/AAC8PvoAAAAAAAAAAW0JAACUAAAAxST6YN6Qxj9WIPCSpoPmPwAAvD76AAAAAAAAAAFuCQAAlAAAANVpEXhquMY/8ki/AbOM5j8AALw++gAAAAAAAAABbwkAAJQAAADBuJnbnOXGP4pxjnC/leY/AAC9PvoAAAAAAAAAAXAJAACUAAAAsQciP88Sxz9q+ACW/JzmPwCAvT4JAQAAAAAAAAFxCQAAlAAAAJ1WqqIBQMc/BCHQBAmm5j8AgLw+CQEAAAAAAAABcgkAAJQAAABnr6NS2nLHP+SnQipGreY/AAC8PigBAAAAAAAAAXMJAACUAAAANQidArOlxz/ELrVPg7TmPwCAtz4oAQAAAAAAAAF0CQAAlAAAAP1glrKL2Mc/XFeEvo+95j8AgLU+KAEAAAAAAAABdQkAAJQAAADJuY9iZAvIPz7e9uPMxOY/AICqPigBAAAAAAAAAXYJAACUAAAAlRKJEj0+yD/WBsZS2c3mPwCApT5IAQAAAAAAAAF3CQAAlAAAAGFrgsIVccg/to04eBbV5j8AAFo+SAEAAAAAAAABeAkAAJQAAABNugomSJ7IP5YUq51T3OY/AAAnPmcBAAAAAAAAAXkJAACUAAAAGRME1iDRyD/A+cB5weHmPwAACT5nAQAAAAAAAAF6CQAAlAAAAGd7tzhpWc8/8GLfWrLJ6z8AACY+AAAAAAAAAAABewkAAJQAAACJcUbswlPPP/Bi31qyyes/AABjPhAAAAAAAAAAAXwJAACUAAAAiXFG7MJTzz+AHybIE8brPwAAcT4QAAAAAAAAAAF9CQAAlAAAAGd7tzhpWc8/gB8myBPG6z8AAHs+EAAAAAAAAAABfgkAAJQAAABne7c4aVnPP4AfJsgTxus/AACBPhAAAAAAAAAAAX8JAACUAAAAZ3u3OGlZzz+AHybIE8brPwCAgT4QAAAAAAAAAAGACQAAlAAAAGd7tzhpWc8/gB8myBPG6z8AAIM+HwAAAAAAAAABgQkAAJQAAABne7c4aVnPP4AfJsgTxus/AICDPh8AAAAAAAAAAYIJAACUAAAAZ3u3OGlZzz+AHybIE8brPwCAgz4fAAAAAAAAAAGDCQAAlAAAAGd7tzhpWc8/gB8myBPG6z8AAIQ+HwAAAAAAAAABhAkAAJQAAABne7c4aVnPP4AfJsgTxus/AICLPi8AAAAAAAAAAYUJAACUAAAAZ3u3OGlZzz+AHybIE8brPwAAjz4vAAAAAAAAAAGGCQAAlAAAAGd7tzhpWc8/gB8myBPG6z8AgJc+LwAAAAAAAAABhwkAAJQAAABne7c4aVnPP4AfJsgTxus/AICbPi8AAAAAAAAAAYgJAACUAAAAZ3u3OGlZzz+AHybIE8brPwCAoT4/AAAAAAAAAAGJCQAAlAAAAGd7tzhpWc8/gB8myBPG6z8AAKQ+PwAAAAAAAAABigkAAJQAAABne7c4aVnPP4AfJsgTxus/AICoPj8AAAAAAAAAAYsJAACUAAAARYUohQ9fzz+AHybIE8brPwCAqj4/AAAAAAAAAAGMCQAAlAAAACOPmdG1ZM8/gB8myBPG6z8AALM+PwAAAAAAAAABjQkAAJQAAADfontqAnDPP4AfJsgTxus/AAC3Pj8AAAAAAAAAAY4JAACUAAAAmbZdA097zz+AHybIE8brPwCAuz5OAAAAAAAAAAGPCQAAlAAAADHUsOhBjM8/yH3JfkTE6z8AAL0+bQAAAAAAAAABkAkAAJQAAADL8QPONJ3PPxDcbDV1wus/AIC9Pn0AAAAAAAAAAZEJAACUAAAAQRnI/82zzz9YOhDspcDrPwAAvj6NAAAAAAAAAAGSCQAAlAAAALdAjDFnys8/6PZWWQe96z8AAL8+jQAAAAAAAAABkwkAAJQAAAANcsGvpubPP3izncZoues/AIC/PpwAAAAAAAAAAZQJAACUAAAAoNYzPUYE0D9Qzofq+rPrPwAAwT6cAAAAAAAAAAGVCQAAlAAAAEpvTvxlEtA/mCwroSuy6z8AgME+rAAAAAAAAAABlgkAAJQAAADijKHhWCPQP+CKzldcsOs/AIDBPrwAAAAAAAAAAZcJAACUAAAAfKr0xks00D8o6XEOja7rPwAAwj68AAAAAAAAAAGYCQAAlAAAABbIR6w+RdA/tqW4e+6q6z8AAMM+vAAAAAAAAAABmQkAAJQAAACcatO3BFnQP7aluHvuqus/AIDDPssAAAAAAAAAAZoJAACUAAAAJA1fw8ps0D+2pbh77qrrPwAAxT7bAAAAAAAAAAGbCQAAlAAAAL4qsqi9fdA/tqW4e+6q6z8AgMU+2wAAAAAAAAABnAkAAJQAAABWSAWOsI7QP7aluHvuqus/AADIPuoAAAAAAAAAAZ0JAACUAAAA3uqQmXai0D+2pbh77qrrPwAAyT7qAAAAAAAAAAGeCQAAlAAAAGaNHKU8ttA/tqW4e+6q6z8AgMo+6gAAAAAAAAABnwkAAJQAAADctODW1czQPyjpcQ6Nrus/AIDLPvoAAAAAAAAAAaAJAACUAAAAVNykCG/j0D+YLCuhK7LrPwAAzT76AAAAAAAAAAGhCQAAlAAAALiIoWDb/NA/UM6H6vqz6z8AgM0+CgEAAAAAAAABogkAAJQAAAAeNZ64RxbRP3izncZoues/AADQPgoBAAAAAAAAAaMJAACUAAAAcmbTNocy0T/o9lZZB73rPwAA0T4ZAQAAAAAAAAGkCQAAlAAAAMaXCLXGTtE/WDoQ7KXA6z8AANU+GQEAAAAAAAABpQkAAJQAAAD60q5/rHDRP8h9yX5ExOs/AIDWPikBAAAAAAAAAaYJAACUAAAATgTk/euM0T+AHybIE8brPwCA2T4pAQAAAAAAAAGnCQAAlAAAAKI1GXwrqdE/8GLfWrLJ6z8AANs+OQEAAAAAAAABqAkAAJQAAAD2Zk76asXRP6gEPKSBy+s/AIDcPjkBAAAAAAAAAakJAACUAAAASpiDeKrh0T+oBDykgcvrPwCA3T5IAQAAAAAAAAGqCQAAlAAAALBEgNAW+9E/qAQ8pIHL6z8AAOA+SAEAAAAAAAABqwkAAJQAAAAEdrVOVhfSP6gEPKSBy+s/AADhPlgBAAAAAAAAAawJAACUAAAAaiKypsIw0j+oBDykgcvrPwCA4T5YAQAAAAAAAAGtCQAAlAAAAOJJdthbR9I/qAQ8pIHL6z8AAOI+ZwEAAAAAAAABrgkAAJQAAABYcToK9V3SP6gEPKSBy+s/AADmPmcBAAAAAAAAAa8JAACUAAAA4BPGFbtx0j+oBDykgcvrPwAA6D58AQAAAAAAAAGwCQAAlAAAAFY7ikdUiNI/8GLfWrLJ6z8AgOo+fAEAAAAAAAABsQkAAJQAAADMYk557Z7SP4AfJsgTxus/AIDrPowBAAAAAAAAAbIJAACUAAAAQooSq4a10j+AHybIE8brPwAA7T6MAQAAAAAAAAGzCQAAlAAAAKg2DwPzztI/yH3JfkTE6z8AgO0+mwEAAAAAAAABtAkAAJQAAAAO4wtbX+jSP8h9yX5ExOs/AIDtPpsBAAAAAAAAAbUJAACUAAAAco8Is8sB0z8Q3Gw1dcLrPwAA7j6rAQAAAAAAAAG2CQAAlAAAANo7BQs4G9M/WDoQ7KXA6z8AAO4+qwEAAAAAAAABtwkAAJQAAAAsbTqJdzfTP+j2VlkHves/AADuPrsBAAAAAAAAAbgJAACUAAAAlBk34eNQ0z/o9lZZB73rPwAA7j67AQAAAAAAAAG5CQAAlAAAAOhKbF8jbdM/MFX6Dzi76z8AAO4+ygEAAAAAAAABugkAAJQAAAA8fKHdYonTP3izncZoues/AADuPsoBAAAAAAAAAbsJAACUAAAAoiieNc+i0z94s53GaLnrPwAA7j7aAQAAAAAAAAG8CQAAlAAAAAbVmo07vNM/wBFBfZm36z8AAO4+2gEAAAAAAAABvQkAAJQAAABsgZflp9XTP8ARQX2Zt+s/AADuPukBAAAAAAAAAb4JAACUAAAA5KhbF0Hs0z/AEUF9mbfrPwAA7j7pAQAAAAAAAAG/CQAAlAAAAFrQH0naAtQ/wBFBfZm36z8AAO4+6QEAAAAAAAABwAkAAJQAAADS9+N6cxnUP8ARQX2Zt+s/AADuPvkBAAAAAAAAAcEJAACUAAAASB+orAww1D94s53GaLnrPwAA7j75AQAAAAAAAAHCCQAAlAAAAKzLpAR5SdQ/eLOdxmi56z8AAO8+CQIAAAAAAAABwwkAAJQAAAASeKFc5WLUPzBV+g84u+s/AIDvPgkCAAAAAAAAAcQJAACUAAAAaKnW2iR/1D8wVfoPOLvrPwAA8T4YAgAAAAAAAAHFCQAAlAAAAKpfRH83ntQ/MFX6Dzi76z8AgPE+GAIAAAAAAAABxgkAAJQAAAD+kHn9drrUPzBV+g84u+s/AADzPigCAAAAAAAAAccJAACUAAAAUsKue7bW1D8wVfoPOLvrPwCA8z4oAgAAAAAAAAHICQAAlAAAALhuq9Mi8NQ/MFX6Dzi76z8AgPM+OAIAAAAAAAAByQkAAJQAAAAMoOBRYgzVPzBV+g84u+s/AAD0PjgCAAAAAAAAAcoJAACUAAAAYNEV0KEo1T8wVfoPOLvrPwAA9T5HAgAAAAAAAAHLCQAAlAAAALYCS07hRNU/MFX6Dzi76z8AgPU+RwIAAAAAAAABzAkAAJQAAAAar0emTV7VPzBV+g84u+s/AAD3PlcCAAAAAAAAAc0JAACUAAAAgFtE/rl31T8wVfoPOLvrPwCA9z5XAgAAAAAAAAHOCQAAlAAAAPaCCDBTjtU/MFX6Dzi76z8AAPk+ZgIAAAAAAAABzwkAAJQAAABcLwWIv6fVPzBV+g84u+s/AID5PmYCAAAAAAAAAdAJAACUAAAA0lbJuVi+1T/o9lZZB73rPwCA+T52AgAAAAAAAAHRCQAAlAAAAEh+jevx1NU/6PZWWQe96z8AAPo+dgIAAAAAAAAB0gkAAJQAAACwKopDXu7VPxDcbDV1wus/AAD7PnYCAAAAAAAAAdMJAACUAAAAAly/wZ0K1j/Ifcl+RMTrPwCA+z6GAgAAAAAAAAHUCQAAlAAAAEgSLWawKdY/gB8myBPG6z8AgPo+hgIAAAAAAAAB1QkAAJQAAAB4TdMwlkvWP4AfJsgTxus/AAD6PqUCAAAAAAAAAdYJAACUAAAAvANB1ahq1j/wYt9assnrPwAA/D6lAgAAAAAAAAHXCQAAlAAAAO4+55+OjNY/qAQ8pIHL6z8AAP0+pQIAAAAAAAAB2AkAAJQAAAAieo1qdK7WP6gEPKSBy+s/AID8PqUCAAAAAAAAAdkJAACUAAAAQjpsWy3T1j9ippjtUM3rPwAA/D61AgAAAAAAAAHaCQAAlAAAAHR1EiYT9dY/Gkj1NiDP6z8AAPw+tQIAAAAAAAAB2wkAAJQAAAC4K4DKJRTXPxpI9TYgz+s/AAD8PsQCAAAAAAAAAdwJAACUAAAA+uHtbjgz1z/S6VGA79DrPwAA/D7EAgAAAAAAAAHdCQAAlAAAACodlDkeVdc/iouuyb7S6z8AAPw+1AIAAAAAAAAB3gkAAJQAAABeWDoEBHfXP0QtCxOO1Os/AAD8PtQCAAAAAAAAAd8JAACUAAAAfhgZ9byb1z9ELQsTjtTrPwAA/D7jAgAAAAAAAAHgCQAAlAAAAI5dMAxJw9c/RC0LE47U6z8AAPw+4wIAAAAAAAAB4QkAAJQAAACMJ4BJqO3XP4qLrsm+0us/AAD8PvMCAAAAAAAAAeIJAACUAAAAjPHPhgcY2D/S6VGA79DrPwAA/D7zAgAAAAAAAAHjCQAAlAAAAIq7H8RmQtg/Gkj1NiDP6z8AAPw+AwMAAAAAAAAB5AkAAJQAAACaADfb8mnYP6gEPKSBy+s/AAD+PgMDAAAAAAAAAeUJAACUAAAAmMqGGFKU2D+AHybIE8brPwAA/z4SAwAAAAAAAAHmCQAAlAAAAJaU1lWxvtg/yH3JfkTE6z8AgP4+EgMAAAAAAAAB5wkAAJQAAAC4VLVGauPYP1g6EOylwOs/AAD+PiIDAAAAAAAAAegJAACUAAAA6I9bEVAF2T/o9lZZB73rPwAAAD8iAwAAAAAAAAHpCQAAlAAAAPjUcijcLNk/wBFBfZm36z8AgAA/MgMAAAAAAAAB6gkAAJQAAAAIGoo/aFTZP1DOh+r6s+s/AEAAPzIDAAAAAAAAAesJAACUAAAACOTZfMd+2T8o6XEOja7rPwAAAD9BAwAAAAAAAAHsCQAAlAAAAOS3mgbNrtk//gNcMh+p6z8AAAA/QQMAAAAAAAAB7QkAAJQAAADAi1uQ0t7ZPx596Qzioes/AAAAP1EDAAAAAAAAAe4JAACUAAAAvlWrzTEJ2j/2l9MwdJzrPwCAAD9RAwAAAAAAAAHvCQAAlAAAAKqkMzFkNto/zrK9VAaX6z8AwAA/UQMAAAAAAAAB8AkAAJQAAADOZBIiHVvaP15vBMJnk+s/AAACP2ADAAAAAAAAAfEJAACUAAAA3qkpOamC2j/sK0svyY/rPwCAAj9gAwAAAAAAAAHyCQAAlAAAAA7lzwOPpNo/NIru5fmN6z8AwAI/cAMAAAAAAAAB8wkAAJQAAABAIHbOdMbaP3zokZwqjOs/AAADP3ADAAAAAAAAAfQJAACUAAAAdFscmVro2j986JGcKozrPwCAAz+AAwAAAAAAAAH1CQAAlAAAAIKgM7DmD9s/fOiRnCqM6z8AwAM/gAMAAAAAAAAB9gkAAJQAAACS5UrHcjfbP3zokZwqjOs/AIAEP58DAAAAAAAAAfcJAACUAAAAoipi3v5e2z80iu7l+Y3rPwDABD+fAwAAAAAAAAH4CQAAlAAAALJvefWKhts/7CtLL8mP6z8AwAQ/nwMAAAAAAAAB+QkAAJQAAACwOcky6rDbP6bNp3iYkes/AAAFP58DAAAAAAAAAfoJAACUAAAA0PmnI6PV2z9ebwTCZ5PrPwBABD+vAwAAAAAAAAH7CQAAlAAAAPK5hhRc+ts/FhFhCzeV6z8AAAQ/rwMAAAAAAAAB/AkAAJQAAAAi9SzfQRzcP86yvVQGl+s/AIAEP74DAAAAAAAAAf0JAACUAAAAZKuag1Q73D+GVBqe1ZjrPwDABD++AwAAAAAAAAH+CQAAlAAAALzczwGUV9w/9pfTMHSc6z8AgAY/zgMAAAAAAAAB/wkAAJQAAAAiicxZAHHcP645MHpDnus/AEAHP84DAAAAAAAAAQAKAACUAAAAhDXJsWyK3D8efekM4qHrPwBACD/dAwAAAAAAAAEBCgAAlAAAAOrhxQnZo9w/1h5GVrGj6z8AwAg/3QMAAAAAAAABAgoAAJQAAAAumDOu68LcP47Aop+Apes/AMAIP+0DAAAAAAAAAQMKAACUAAAAcE6hUv7h3D9GYv/oT6frPwAACT/tAwAAAAAAAAEECgAAlAAAAKSJRx3kA90//gNcMh+p6z8AAAo//QMAAAAAAAABBQoAAJQAAADESSYOnSjdP7aluHvuqus/AIAKP/0DAAAAAAAAAQYKAACUAAAA5gkF/1VN3T+2pbh77qrrPwDACj/9AwAAAAAAAAEHCgAAlAAAAPROHBbidN0/tqW4e+6q6z8AAAs/DAQAAAAAAAABCAoAAJQAAAAmisLgx5bdP7aluHvuqus/AAALPwwEAAAAAAAAAQkKAACUAAAAakAwhdq13T+2pbh77qrrPwAACz8cBAAAAAAAAAEKCgAAlAAAAKz2nSnt1N0/tqW4e+6q6z8AQAo/HAQAAAAAAAABCwoAAJQAAAACKNOnLPHdP7aluHvuqus/AAAKPywEAAAAAAAAAQwKAACUAAAAZtTP/5gK3j+2pbh77qrrPwCACj8sBAAAAAAAAAENCgAAlAAAALwFBX7YJt4/4IrOV1yw6z8AwAo/OwQAAAAAAAABDgoAAJQAAAAisgHWREDeP1DOh+r6s+s/AEAKPzsEAAAAAAAAAQ8KAACUAAAAZmhveldf3j/AEUF9mbfrPwAACj9LBAAAAAAAAAEQCgAAlAAAAJajFUU9gd4/MFX6Dzi76z8AgAo/SwQAAAAAAAABEQoAAJQAAAC4Y/Q19qXeP+j2VlkHves/AMAKP1oEAAAAAAAAARIKAACUAAAA2CPTJq/K3j/Ifcl+RMTrPwBACj9aBAAAAAAAAAETCgAAlAAAAOho6j078t4/gB8myBPG6z8AAAo/agQAAAAAAAABFAoAAJQAAAAIKcku9BbfP6gEPKSBy+s/AAAKP2oEAAAAAAAAARUKAACUAAAAKumnH6073z9ippjtUM3rPwAACj96BAAAAAAAAAEWCgAAlAAAAFokTuqSXd8/0ulRgO/Q6z8AgAo/egQAAAAAAAABFwoAAJQAAACOX/S0eH/fP0QtCxOO1Os/AMAKP4kEAAAAAAAAARgKAACUAAAA0hViWYue3z+0cMSlLNjrPwBACj+JBAAAAAAAAAEZCgAAlAAAAARRCCRxwN8/bBIh7/vZ6z8AAAo/mQQAAAAAAAABGgoAAJQAAAAyjK7uVuLfP9xV2oGa3es/AIAKP5kEAAAAAAAAARsKAACUAAAAs2OqXB4C4D+U9zbLad/rPwDACj+pBAAAAAAAAAEcCgAAlAAAAEyB/UERE+A/BDvwXQjj6z8AwAo/qQQAAAAAAAABHQoAAJQAAABd4Wy6bSXgP3R+qfCm5us/AAALP7gEAAAAAAAAAR4KAACUAAAAbUHcMso34D/kwWKDRerrPwCACz+4BAAAAAAAAAEfCgAAlAAAAPXjZz6QS+A/VAUcFuTt6z8AwAs/yAQAAAAAAAABIAoAAJQAAAB8hvNJVl/gP8ZI1aiC8es/AIAMP8gEAAAAAAAAASEKAACUAAAAjeZiwrJx4D82jI47IfXrPwDADD/XBAAAAAAAAAEiCgAAlAAAAJ9G0joPhOA/7i3rhPD26z8AwAw/1wQAAAAAAAABIwoAAJQAAACupkGza5bgP+4t64Tw9us/AAANP9cEAAAAAAAAASQKAACUAAAASMSUmF6n4D8WEwFhXvzrPwBADD/3BAAAAAAAAAElCgAAlAAAAN/h531RuOA/hla68/z/6z8AAAw/9wQAAAAAAAABJgoAAJQAAAADvR7Q2sfgP6470M9qBew/AIAMP/cEAAAAAAAAAScKAACUAAAAEh2OSDfa4D8ef4liCQnsPwDADD/3BAAAAAAAAAEoCgAAlAAAACJ9/cCT7OA/RmSfPncO7D8AQAw/BgUAAAAAAAABKQoAAJQAAACrH4nMWQDhP3BJtRrlE+w/AAAMPwYFAAAAAAAAASoKAACUAAAAun/4RLYS4T9Q0CdAIhvsPwAADD8WBQAAAAAAAAErCgAAlAAAALpkoOPlJ+E/MFeaZV8i7D8AAAw/FgUAAAAAAAABLAoAAJQAAADKxA9cQjrhP1g8sEHNJ+w/AIAMPyYFAAAAAAAAAS0KAACUAAAA3CR/1J5M4T+CIcYdOy3sPwDADD8mBQAAAAAAAAEuCgAAlAAAAHNC0rmRXeE/8mR/sNkw7D8AAA4/NQUAAAAAAAABLwoAAJQAAACFokEy7m/hPxpKlYxHNuw/AIAOPzUFAAAAAAAAATAKAACUAAAApn14hHd/4T+KjU4f5jnsPwDADT9FBQAAAAAAAAExCgAAlAAAAD+by2lqkOE/snJk+1M/7D8AQA0/RQUAAAAAAAABMgoAAJQAAADqM+Yoip7hP2oUwUQjQew/AAANP1QFAAAAAAAAATMKAACUAAAAgVE5Dn2v4T9qFMFEI0HsPwAADT9UBQAAAAAAAAE0CgAAlAAAABtvjPNvwOE/ahTBRCNB7D8AAA4/ZAUAAAAAAAABNQoAAJQAAACjERj/NdThP7JyZPtTP+w/AIAOP2QFAAAAAAAAATYKAACUAAAALLSjCvzn4T+ycmT7Uz/sPwBADz90BQAAAAAAAAE3CgAAlAAAALJWLxbC++E/+tAHsoQ97D8AwA8/dAUAAAAAAAABOAoAAJQAAAA7+bohiA/iP4qNTh/mOew/AEAOP4MFAAAAAAAAATkKAACUAAAAS1kqmuQh4j/S6/HVFjjsPwCADT+DBQAAAAAAAAE6CgAAlAAAAFy5mRJBNOI/GkqVjEc27D8AgA0/hgUAAAAAAAABOwoAAJQAAAD01uz3M0XiP/Jkf7DZMOw/AMANP4YFAAAAAAAAATwKAACUAAAAjfQ/3SZW4j86wyJnCi/sPwCADj+WBQAAAAAAAAE9CgAAlAAAADiNWpxGZOI/EN4Mi5wp7D8AwA4/lgUAAAAAAAABPgoAAJQAAADiJXVbZnLiP6CaU/j9Jew/AEAOP5YFAAAAAAAAAT8KAACUAAAAjL6PGoaA4j94tT0ckCDsPwAADj+lBQAAAAAAAAFACgAAlAAAAK6ZxmwPkOI/UNAnQCIb7D8AgA4/pQUAAAAAAAABQQoAAJQAAADPdP2+mJ/iP3BJtRrlE+w/AMAOP7UFAAAAAAAAAUIKAACUAAAAaJJQpIuw4j8ABvyHRhDsPwDADj+1BQAAAAAAAAFDCgAAlAAAAAKwo4l+weI/Hn+JYgkJ7D8AAA8/xAUAAAAAAAABRAoAAJQAAACbzfZucdLiP2bdLBk6B+w/AAAPP8QFAAAAAAAAAUUKAACUAAAAM+tJVGTj4j/2mXOGmwPsPwAADz/UBQAAAAAAAAFGCgAAlAAAAM0InTlX9OI/hla68/z/6z8AQA4/1AUAAAAAAAABRwoAAJQAAADu49OL4APjP860Xaot/us/AAAOP+QFAAAAAAAAAUgKAACUAAAAhgEncdMU4z8WEwFhXvzrPwAADj/kBQAAAAAAAAFJCgAAlAAAAKjcXcNcJOM/7i3rhPD26z8AAA4/8wUAAAAAAAABSgoAAJQAAADJt5QV5jPjPzaMjjsh9es/AAAOP/MFAAAAAAAAAUsKAACUAAAAdVCv1AVC4z9+6jHyUfPrPwAADj8DBgAAAAAAAAFMCgAAlAAAAB7pyZMlUOM/xkjVqILx6z8AAA4/AwYAAAAAAAABTQoAAJQAAABAxADmrl/jP1QFHBbk7es/AAAOPxMGAAAAAAAAAU4KAACUAAAAYp83ODhv4z9UBRwW5O3rPwBADT8TBgAAAAAAAAFPCgAAlAAAAPu8ih0rgOM/VAUcFuTt6z8AAA0/IgYAAAAAAAABUAoAAJQAAAALHfqVh5LjP1QFHBbk7es/AAAOPyIGAAAAAAAAAVEKAACUAAAAHH1pDuSk4z/GSNWogvHrPwCADj8yBgAAAAAAAAFSCgAAlAAAALSavPPWteM/fuox8lHz6z8AwA4/MgYAAAAAAAABUwoAAJQAAAA8PUj/nMnjP+4t64Tw9us/AAAPP0EGAAAAAAAAAVQKAACUAAAAXhh/USbZ4z/uLeuE8PbrPwAADz9BBgAAAAAAAAFVCgAAlAAAAPg10jYZ6uM/FhMBYV786z8AAA8/UQYAAAAAAAABVgoAAJQAAAAZEQmJovnjP4ZWuvP8/+s/AAAPP1EGAAAAAAAAAVcKAACUAAAAOuw/2ysJ5D/2mXOGmwPsPwAADz9RBgAAAAAAAAFYCgAAlAAAAG1CPgfiFeQ/Hn+JYgkJ7D8AAA8/YQYAAAAAAAABWQoAAJQAAAAX21jGASTkP0Zknz53Duw/AAAPP2EGAAAAAAAAAVoKAACUAAAAwnNzhSEy5D9wSbUa5RPsPwCADz9wBgAAAAAAAAFbCgAAlAAAAONOqteqQeQ/4IxurYMX7D8AwA8/cAYAAAAAAAABXAoAAJQAAAAFKuEpNFHkPwhyhInxHOw/AEAPP4AGAAAAAAAAAV0KAACUAAAAnUc0Dydi5D94tT0ckCDsPwAADz+ABgAAAAAAAAFeCgAAlAAAADdlh/QZc+Q/oJpT+P0l7D8AgA8/kAYAAAAAAAABXwoAAJQAAADPgtrZDITkPxDeDIucKew/AMAPP5AGAAAAAAAAAWAKAACUAAAA8l0RLJaT5D+CIcYdOy3sPwCAET+fBgAAAAAAAAFhCgAAlAAAABM5SH4fo+Q/8mR/sNkw7D8AQBI/nwYAAAAAAAABYgoAAJQAAAC80WI9P7HkP2KoOEN4NOw/AMASP68GAAAAAAAAAWMKAACUAAAA3qyZj8jA5D8aSpWMRzbsPwAAEz+vBgAAAAAAAAFkCgAAlAAAAIlFtE7ozuQ/0uvx1RY47D8AgBM/vgYAAAAAAAABZQoAAJQAAAC7m7J6ntvkP9Lr8dUWOOw/AMATP74GAAAAAAAAAWYKAACUAAAAZTTNOb7p5D+KjU4f5jnsPwBAEz/OBgAAAAAAAAFnCgAAlAAAAJmKy2V09uQ/io1OH+Y57D8AABM/zgYAAAAAAAABaAoAAJQAAABDI+YklATlP4qNTh/mOew/AIATP94GAAAAAAAAAWkKAACUAAAA7LsA5LMS5T8aSpWMRzbsPwDAEz/eBgAAAAAAAAFqCgAAlAAAAA6XNzY9IuU/Yqg4Q3g07D8AwBM/7QYAAAAAAAABawoAAJQAAACntIobMDPlP/Jkf7DZMOw/AAAUP+0GAAAAAAAAAWwKAACUAAAAQdLdACNE5T86wyJnCi/sPwAAFD/tBgAAAAAAAAFtCgAAlAAAAFAyTXl/VuU/giHGHTst7D8AABQ//QYAAAAAAAABbgoAAJQAAABhkrzx22jlP8h/adRrK+w/AAAUP/0GAAAAAAAAAW8KAACUAAAAc/Irajh75T9YPLBBzSfsPwAAFD8cBwAAAAAAAAFwCgAAlAAAAJTNYrzBiuU/oJpT+P0l7D8AQBM/HAcAAAAAAAABcQoAAJQAAAAr67WhtJvlPzBXmmVfIuw/AAATPxwHAAAAAAAAAXIKAACUAAAA14PQYNSp5T8wV5plXyLsPwCAEz8cBwAAAAAAAAFzCgAAlAAAAHChI0bHuuU/wBPh0sAe7D8AwBM/LAcAAAAAAAABdAoAAJQAAACh9yFyfcflP5guy/ZSGew/AEATPywHAAAAAAAAAXUKAACUAAAATZA8MZ3V5T/gjG6tgxfsPwAAEz87BwAAAAAAAAF2CgAAlAAAAPcoV/C84+U/cEm1GuUT7D8AABM/OwcAAAAAAAABdwoAAJQAAAAYBI5CRvPlPwAG/IdGEOw/AAATP0sHAAAAAAAAAXgKAACUAAAAw5yoAWYB5j8ef4liCQnsPwCADz9LBwAAAAAAAAF5CgAAlAAAAG01w8CFD+Y/Zt0sGToH7D8AAA4/WwcAAAAAAAABegoAAJQAAAAWzt1/pR3mP4ZWuvP8/+s/AMAMP1sHAAAAAAAAAXsKAACUAAAAwWb4PsUr5j8WEwFhXvzrPwAADD9qBwAAAAAAAAF8CgAAlAAAAGv/Ev7kOeY/7i3rhPD26z8AQAo/agcAAAAAAAABfQoAAJQAAACeVREqm0bmP8ZI1aiC8es/AIAJP3oHAAAAAAAAAX4KAACUAAAA0asPVlFT5j/kwWKDRerrPwBABT96BwAAAAAAAAF/CgAAlAAAAIy/8e6dXuY/BDvwXQjj6z8AQAM/igcAAAAAAAABgAoAAJQAAADQkLf0gGjmPyS0fTjL2+s/AAD2PooHAAAAAAAAAYEKAACUAAAAFGJ9+mNy5j9ELQsTjtTrPwAA7z6eBwAAAAAAAAGCCgAAlAAAAFgzQwBHfOY/qAQ8pIHL6z8AgM4+ngcAAAAAAAABgwoAAJQAAACsf9DfVoPmP1g6EOylwOs/AADAPq4HAAAAAAAAAYQKAACUAAAAA8xdv2aK5j9Qzofq+rPrPwCAuD6uBwAAAAAAAAGFCgAAlAAAAPFQluU5jeY/jsCin4Cl6z8AALY+zQcAAAAAAAABhgoAAJQAAAB4M92j3T7aP+TNIoUxVe4/AAAmPgAAAAAAAAAAAYcKAACUAAAAmilsVzc52j9UEdwX0FjuPwAAYz4QAAAAAAAAAAGICgAAlAAAAKqkMzFkNto/VBHcF9BY7j8AAHE+EAAAAAAAAAABiQoAAJQAAACqpDMxZDbaPwyzOGGfWu4/AAB7PhAAAAAAAAAAAYoKAACUAAAAqqQzMWQ22j8Mszhhn1ruPwCAiT4QAAAAAAAAAAGLCgAAlAAAAKqkMzFkNto/DLM4YZ9a7j8AAI4+EAAAAAAAAAABjAoAAJQAAAC+H/sKkTPaPwyzOGGfWu4/AACbPiAAAAAAAAAAAY0KAACUAAAAzprC5L0w2j989vHzPV7uPwAAoD4gAAAAAAAAAAGOCgAAlAAAAN4Vir7qLdo/NJhOPQ1g7j8AAK8+IAAAAAAAAAABjwoAAJQAAADwkFGYFyvaP+w5q4bcYe4/AIC1PiAAAAAAAAAAAZAKAACUAAAAAgwZckQo2j+k2wfQq2PuPwAAxj4uAAAAAAAAAAGRCgAAlAAAABSH4EtxJdo/FB/BYkpn7j8AAM0+LgAAAAAAAAABkgoAAJQAAAA0fW//yh/aP4RievXoau4/AADXPi4AAAAAAAAAAZMKAACUAAAARvg22fcc2j88BNc+uGzuPwCA2z4uAAAAAAAAAAGUCgAAlAAAAFZz/rIkGto/ZunsGiZy7j8AgN4+PgAAAAAAAAABlQoAAJQAAABWc/6yJBraP9Yspq3Ede4/AIDfPj4AAAAAAAAAAZYKAACUAAAARvg22fcc2j9wVXUc0X7uPwCA3z5NAAAAAAAAAAGXCgAAlAAAACQCqCWeIto/CH5Ei92H7j8AAOA+XQAAAAAAAAABmAoAAJQAAADwkFGYFyvaP1hIcEO5ku4/AADgPl0AAAAAAAAAAZkKAACUAAAAqqQzMWQ22j8aVlWOM6HuPwAA4D5tAAAAAAAAAAGaCgAAlAAAAGi4FcqwQdo/TKfza0yz7j8AAOQ+fAAAAAAAAAABmwoAAJQAAAAQUTCJ0E/aP3z4kUllxe4/AADmPowAAAAAAAAAAZwKAACUAAAAuulKSPBd2j/WLkYD7NzuPwCA6D6MAAAAAAAAAAGdCgAAlAAAAGiCZQcQbNo/eMOdc6Py7j8AgOk+jAAAAAAAAAABngoAAJQAAAD+n7jsAn3aPxpY9eNaCO8/AADsPpwAAAAAAAAAAZ8KAACUAAAAqjjTqyKL2j90jqmd4R/vPwAA7T6cAAAAAAAAAAGgCgAAlAAAAFTR7WpCmdo/XoGkxMkz7z8AAPA+uwAAAAAAAAABoQoAAJQAAAAO5c8Dj6TaP0Z0n+uxR+8/AADxPrsAAAAAAAAAAaIKAACUAAAAun3qwq6y2j94xT3JylnvPwCA8T67AAAAAAAAAAGjCgAAlAAAAHSRzFv7vdo/qhbcpuNr7z8AAPI+uwAAAAAAAAABpAoAAJQAAAAwpa70R8naP5QJ183Lf+8/AADzPsoAAAAAAAAAAaUKAACUAAAA6riQjZTU2j/GWnWr5JHvPwCA8z7KAAAAAAAAAAGmCgAAlAAAAKbMcibh39o/hmha9l6g7z8AgPM+ygAAAAAAAAABpwoAAJQAAABg4FS/LevaP7i5+NN3su8/AAD0PuoAAAAAAAAAAagKAACUAAAAHPQ2WHr22j/AJYHVIr/vPwCA8j7qAAAAAAAAAAGpCgAAlAAAANYHGfHGAds/gjNmIJ3N7z8AAPI+6gAAAAAAAAABqgoAAJQAAACSG/uJEw3bPxpcNY+p1u8/AIDvPuoAAAAAAAAAAasKAACUAAAAYKqk/IwV2z9qJmFHheHvPwCA7j75AAAAAAAAAAGsCgAAlAAAACw5Tm8GHts/lAt3I/Pm7z8AAOI++QAAAAAAAAABrQoAAJQAAAAKQ7+7rCPbPwRPMLaR6u8/AADcPgkBAAAAAAAAAa4KAACUAAAA5kwwCFMp2z8ETzC2kervPwAAwj4ZAQAAAAAAAAGvCgAAlAAAAMZWoVT5Lts/lAt3I/Pm7z8AALY+GQEAAAAAAAABsAoAAJQAAADGVqFU+S7bP7KEBP613+8/AACwPhkBAAAAAAAAAbEKAACUAAAAxlahVPku2z/ydh+zO9HvPwAArj44AQAAAAAAAAGyCgAAlAAAAO5aodV2Vdo/6AIXW/Mn7j8AAHg9AAAAAAAAAAABswoAAJQAAAAQUTCJ0E/aP+gCF1vzJ+4/AACqPRAAAAAAAAAAAbQKAACUAAAAIsz3Yv1M2j+gpHOkwinuPwAAtD0QAAAAAAAAAAG1CgAAlAAAADRHvzwqSto/EOgsN2Et7j8AALw9EAAAAAAAAAABtgoAAJQAAAA0R788KkraP8iJiYAwL+4/AAD4PRAAAAAAAAAAAbcKAACUAAAANEe/PCpK2j84zUITzzLuPwAACT4QAAAAAAAAAAG4CgAAlAAAAETChhZXR9o/qhD8pW027j8AACc+HwAAAAAAAAABuQoAAJQAAABWPU7wg0TaPxpUtTgMOu4/AAA0Ph8AAAAAAAAAAboKAACUAAAAaLgVyrBB2j+Kl27Lqj3uPwAART4fAAAAAAAAAAG7CgAAlAAAAHgz3aPdPto/snyEpxhD7j8AAEw+HwAAAAAAAAABvAoAAJQAAAB4M92j3T7aP9phmoOGSO4/AABVPi8AAAAAAAAAAb0KAACUAAAAiq6kfQo82j8CR7Bf9E3uPwAAWT4vAAAAAAAAAAG+CgAAlAAAAIqupH0KPNo/5M0ihTFV7j8AAGQ+PwAAAAAAAAABvwoAAJQAAACaKWxXNznaP3z28fM9Xu4/AABoPk4AAAAAAAAAAcAKAACUAAAAvh/7CpEz2j8UH8FiSmfuPwAAbz5OAAAAAAAAAAHBCgAAlAAAAN4Vir7qLdo/ZunsGiZy7j8AAHI+XgAAAAAAAAABwgoAAJQAAAACDBlyRCjaP7izGNMBfe4/AABzPl4AAAAAAAAAAcMKAACUAAAAFIfgS3El2j/AH6HUrInuPwAAdD5eAAAAAAAAAAHECgAAlAAAADR9b//KH9o/EurMjIiU7j8AAHg+XgAAAAAAAAABxQoAAJQAAABWc/6yJBraP4qZDiHSpO4/AAB6Pm0AAAAAAAAAAcYKAACUAAAAemmNZn4U2j8ESVC1G7XuPwAAfT59AAAAAAAAAAHHCgAAlAAAAJpfHBrYDto/fPiRSWXF7j8AAH8+jQAAAAAAAAAByAoAAJQAAADO0HKnXgbaP/an092u1e4/AACCPo0AAAAAAAAAAckKAACUAAAABELJNOX92T+2tbgoKeTuPwAAgz6NAAAAAAAAAAHKCgAAlAAAADizH8Jr9dk/eMOdc6Py7j8AAIo+nAAAAAAAAAABywoAAJQAAABYqa51xe/ZP4IvJnVO/+4/AICNPpwAAAAAAAAAAcwKAACUAAAAep89KR/q2T+Km652+QvvPwAAmj6sAAAAAAAAAAHNCgAAlAAAAJ6VzNx45Nk/JMR95QUV7z8AAKA+rAAAAAAAAAABzgoAAJQAAADAi1uQ0t7ZP0ypk8FzGu8/AAClPrwAAAAAAAAAAc8KAACUAAAA0gYjav/b2T/k0WIwgCPvPwAApz68AAAAAAAAAAHQCgAAlAAAAOCB6kMs2dk/VBUcwx4n7z8AgKg+vAAAAAAAAAAB0QoAAJQAAADggepDLNnZPwy3eAzuKO8/AICpPssAAAAAAAAAAdIKAACUAAAA4IHqQyzZ2T8Mt3gM7ijvPwCAqT7LAAAAAAAAAAHTCgAAlAAAAOCB6kMs2dk/VBUcwx4n7z8AAKo+ywAAAAAAAAAB1AoAAJQAAADggepDLNnZPywwBuewIe8/AACrPssAAAAAAAAAAdUKAACUAAAA0gYjav/b2T+UBzd4pBjvPwCAqz7qAAAAAAAAAAHWCgAAlAAAANIGI2r/29k/Qj0LwMgN7z8AAK0+6gAAAAAAAAAB1woAAJQAAADAi1uQ0t7ZP4IvJnVO/+4/AICtPvoAAAAAAAAAAdgKAACUAAAArhCUtqXh2T94w51zo/LuPwCArD4KAQAAAAAAAAHZCgAAlAAAAIwaBQNM59k/trW4KCnk7j8AAKw+CgEAAAAAAAAB2goAAJQAAAB6nz0pH+rZP/an092u1e4/AACtPgoBAAAAAAAAAdsKAACUAAAAWKmudcXv2T98+JFJZcXuPwCArT4ZAQAAAAAAAAHcCgAAlAAAADizH8Jr9dk/dIwJSLq47j8AgKw+GQEAAAAAAAAB3QoAAJQAAAAUvZAOEvvZP2oggUYPrO4/AACsPikBAAAAAAAAAd4KAACUAAAA8sYBW7gA2j+qEpz7lJ3uPwAArT4pAQAAAAAAAAHfCgAAlAAAAM7QcqdeBto/oKYT+umQ7j8AgK0+SAEAAAAAAAAB4AoAAJQAAACu2uPzBAzaP1Dc50EOhu4/AACvPkgBAAAAAAAAAeEKAACUAAAAemmNZn4U2j9IcF9AY3nuPwCArz5IAQAAAAAAAAHiCgAAlAAAAEb4Ntn3HNo/rkeQ0VZw7j8AgK0+SAEAAAAAAAAB4woAAJQAAAACDBlyRCjaP6TbB9CrY+4/AICsPlgBAAAAAAAAAeQKAACUAAAAzprC5L0w2j8Mszhhn1ruPwAAqz5YAQAAAAAAAAHlCgAAlAAAAIqupH0KPNo/5M0ihTFV7j8AAKo+ZwEAAAAAAAAB5goAAJQAAABEwoYWV0faPwJHsF/0Te4/AACrPmcBAAAAAAAAAecKAACUAAAA7lqh1XZV2j/aYZqDhkjuPwCAqz52AQAAAAAAAAHoCgAAlAAAAJrzu5SWY9o/snyEpxhD7j8AgKs+dgEAAAAAAAAB6QoAAJQAAAAglkegXHfaP0I5yxR6P+4/AACsPoYBAAAAAAAAAeoKAACUAAAAurOahU+I2j+Kl27Lqj3uPwAArD6GAQAAAAAAAAHrCgAAlAAAAFTR7WpCmdo/0vURgts77j8AAKw+lQEAAAAAAAAB7AoAAJQAAADac3l2CK3aP4qXbsuqPe4/AACsPpUBAAAAAAAAAe0KAACUAAAAYhYFgs7A2j9COcsUej/uPwAArD6lAQAAAAAAAAHuCgAAlAAAAPwzWGfB0do/snyEpxhD7j8AAKw+pQEAAAAAAAAB7woAAJQAAACC1uNyh+XaP9phmoOGSO4/AACsPrUBAAAAAAAAAfAKAACUAAAADHlvfk352j8CR7Bf9E3uPwAArD61AQAAAAAAAAHxCgAAlAAAAJIb+4kTDds/5M0ihTFV7j8AAKw+xAEAAAAAAAAB8goAAJQAAAAsOU5vBh7bPwyzOGGfWu4/AACtPsQBAAAAAAAAAfMKAACUAAAAxlahVPku2z+k2wfQq2PuPwCArT7UAQAAAAAAAAH0CgAAlAAAAGB09DnsP9s/hGJ69ehq7j8AgK0+1AEAAAAAAAAB9QoAAJQAAAAKDQ/5C07bP2bp7Bomcu4/AACuPuMBAAAAAAAAAfYKAACUAAAAsqUpuCtc2z9IcF9AY3nuPwAAsj7jAQAAAAAAAAH3CgAAlAAAAGy5C1F4Z9s/KPfRZaCA7j8AALQ+4wEAAAAAAAAB+AoAAJQAAAAoze3pxHLbP1Dc50EOhu4/AIC2PgMCAAAAAAAAAfkKAACUAAAA9luXXD572z94wf0dfIvuPwCAtz4DAgAAAAAAAAH6CgAAlAAAAMLqQM+3g9s/oKYT+umQ7j8AALk+AwIAAAAAAAAB+woAAJQAAACg9LEbXonbPxLqzIyIlO4/AIC5PgMCAAAAAAAAAfwKAACUAAAAfP4iaASP2z86z+Jo9pnuPwAAvT4DAgAAAAAAAAH9CgAAlAAAAGyDW47Xkds/qhKc+5Sd7j8AgL4+EgIAAAAAAAAB/goAAJQAAABcCJS0qpTbPxpWVY4zoe4/AIC/PhICAAAAAAAAAf8KAACUAAAAXAiUtKqU2z8aVlWOM6HuPwAAwD4iAgAAAAAAAAEACwAAlAAAAEiNzNp9l9s/0vex1wKj7j8AAME+IgIAAAAAAAABAQsAAJQAAABIjczafZfbP9L3sdcCo+4/AIDBPiICAAAAAAAAAQILAACUAAAAOhIFAVGa2z+KmQ4h0qTuPwAAxD5BAgAAAAAAAAEDCwAAlAAAADoSBQFRmts/ipkOIdKk7j8AAMU+QQIAAAAAAAABBAsAAJQAAAA6EgUBUZrbP0I7a2qhpu4/AIDGPkECAAAAAAAAAQULAACUAAAAOhIFAVGa2z9CO2tqoabuPwCAxz5BAgAAAAAAAAEGCwAAlAAAAEiNzNp9l9s/QjtraqGm7j8AgMc+QQIAAAAAAAABBwsAAJQAAABIjczafZfbP7J+JP0/qu4/AADIPkECAAAAAAAAAQgLAACUAAAAXAiUtKqU2z+yfiT9P6ruPwAAyj5BAgAAAAAAAAEJCwAAlAAAAGyDW47Xkds/sn4k/T+q7j8AAMs+QQIAAAAAAAABCgsAAJQAAAB8/iJoBI/bP2oggUYPrO4/AIDKPkECAAAAAAAAAQsLAACUAAAAjnnqQTGM2z9qIIFGD6zuPwAAyj5BAgAAAAAAAAEMCwAAlAAAAKD0sRteids/aiCBRg+s7j8AAMo+UQIAAAAAAAABDQsAAJQAAADC6kDPt4PbP2oggUYPrO4/AADKPnACAAAAAAAAAQ4LAACUAAAA5uDPghF+2z9qIIFGD6zuPwAAyz6AAgAAAAAAAAEPCwAAlAAAABhSJhCYdds/IsLdj96t7j8AgMs+nwIAAAAAAAABEAsAAJQAAABMw3ydHm3bP9pjOtmtr+4/AIDLPp8CAAAAAAAAARELAACUAAAAgDTTKqVk2z/aYzrZra/uPwAAzD6fAgAAAAAAAAESCwAAlAAAALKlKbgrXNs/TKfza0yz7j8AAMw+nwIAAAAAAAABEwsAAJQAAADmFoBFslPbP0yn82tMs+4/AADMPq8CAAAAAAAAARQLAACUAAAAGojW0jhL2z8ESVC1G7XuPwCAyj6vAgAAAAAAAAEVCwAAlAAAAGB09DnsP9s/vOqs/uq27j8AAMo+vgIAAAAAAAABFgsAAJQAAACS5UrHcjfbP3SMCUi6uO4/AADAPs4CAAAAAAAAARcLAACUAAAAxlahVPku2z/kz8LaWLzuPwCAuz7OAgAAAAAAAAEYCwAAlAAAAPjH9+F/Jts/DLXYtsbB7j8AAIQ+3QIAAAAAAAABGQsAAJQAAAAavoaV2SDbP+w7S9wDye4/AABWPt0CAAAAAAAAARoLAACUAAAAPLQVSTMb2z8+BneU39PuPwAAOz7tAgAAAAAAAAEbCwAAlAAAAFAv3SJgGNs/RnL/lYrg7j8AADM+7QIAAAAAAAAL"/>
</p:tagLst>
</file>

<file path=ppt/tags/tag9.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55558|recordLength=175548|start=0|end=55558|audioFormat={00001610-0000-0010-8000-00AA00389B71}|audioRate=44100|muted=false|volume=0.8|fadeIn=0|fadeOut=0|videoFormat={34363248-0000-0010-8000-00AA00389B71}|videoRate=15|videoWidth=256|videoHeight=256"/>
</p:tagLst>
</file>

<file path=ppt/tags/tag90.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39311|recordLength=276603|start=0|end=139311|audioFormat={00001610-0000-0010-8000-00AA00389B71}|audioRate=44100|muted=false|volume=0.8|fadeIn=0|fadeOut=0|videoFormat={34363248-0000-0010-8000-00AA00389B71}|videoRate=15|videoWidth=256|videoHeight=256"/>
</p:tagLst>
</file>

<file path=ppt/tags/tag91.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CIAAAAwAAAABwMAAAAAAQAAAEAAAAAECUlua0F0b21WMQIAAAAJBAAAAAkFAAAACQYAAAAJBwAAAAkIAAAACQkAAAAJCgAAAAkLAAAACQwAAAAJDQAAAAkOAAAACQ8AAAAJEAAAAAkRAAAACRIAAAAJEwAAAAkUAAAACRUAAAAJFgAAAAkXAAAACRgAAAAJGQAAAAkaAAAACRsAAAAJHAAAAAkdAAAACR4AAAAJHwAAAAkgAAAACSEAAAAJIgAAAAkjAAAACSQAAAAJJQAAAA0eBQQAAAALUGVuU3Ryb2tlVjEEAAAACkF0dHJpYnV0ZXMFVHJhY2UJU3RhcnRUaW1lBFR5cGUEBAAED1BlbkF0dHJpYnV0ZXNWMQIAAAAKSW5rVHJhY2VWMQIAAAAQDEFjdGlvblR5cGVWMQIAAAACAAAACSYAAAAJJwAAAMNQAAAAAAAABdj///8MQWN0aW9uVHlwZVYxAQAAAAd2YWx1ZV9fAAgCAAAAAAAAAAEFAAAABAAAAAkpAAAACSoAAADoZAAAAAAAAAHV////2P///wAAAAABBgAAAAQAAAAJLAAAAAktAAAAbWYAAAAAAAAB0v///9j///8AAAAAAQcAAAAEAAAACS8AAAAJMAAAAEBpAAAAAAAAAc/////Y////AAAAAAEIAAAABAAAAAkyAAAACTMAAACXagAAAAAAAAHM////2P///wAAAAABCQAAAAQAAAAJNQAAAAk2AAAAIYEAAAAAAAAByf///9j///8AAAAAAQoAAAAEAAAACTgAAAAJOQAAAC6PAAAAAAAAAcb////Y////AAAAAAELAAAABAAAAAk7AAAACTwAAABVpgAAAAAAAAHD////2P///wAAAAABDAAAAAQAAAAJPgAAAAk/AAAA1KwAAAAAAAABwP///9j///8AAAAAAQ0AAAAEAAAACUEAAAAJQgAAALeuAAAAAAAAAb3////Y////AAAAAAEOAAAABAAAAAlEAAAACUUAAABSsAAAAAAAAAG6////2P///wAAAAABDwAAAAQAAAAJRwAAAAlIAAAAXrIAAAAAAAABt////9j///8AAAAAARAAAAAEAAAACUoAAAAJSwAAAALBAAAAAAAAAbT////Y////AAAAAAERAAAABAAAAAlNAAAACU4AAACIygAAAAAAAAGx////2P///wAAAAABEgAAAAQAAAAJUAAAAAlRAAAAkcsAAAAAAAABrv///9j///8AAAAAARMAAAAEAAAACVMAAAAJVAAAALPNAAAAAAAAAav////Y////AAAAAAEUAAAABAAAAAlWAAAACVcAAAD7zgAAAAAAAAGo////2P///wAAAAAFFQAAAA1DbGVhckNhbnZhc1YxAgAAAAlTdGFydFRpbWUEVHlwZQAEEAxBY3Rpb25UeXBlVjECAAAAAgAAAPb+AAAAAAAAAaf////Y////AAAAAAEWAAAABAAAAAlaAAAACVsAAAB+AwEAAAAAAAGk////2P///wAAAAABFwAAAAQAAAAJXQAAAAleAAAADxUBAAAAAAABof///9j///8AAAAAARgAAAAEAAAACWAAAAAJYQAAAI0XAQAAAAAAAZ7////Y////AAAAAAEZAAAABAAAAAljAAAACWQAAAByKAEAAAAAAAGb////2P///wAAAAABGgAAAAQAAAAJZgAAAAlnAAAAZioBAAAAAAABmP///9j///8AAAAAARsAAAAEAAAACWkAAAAJagAAAJ8rAQAAAAAAAZX////Y////AAAAAAEcAAAABAAAAAlsAAAACW0AAAAoNgEAAAAAAAGS////2P///wAAAAABHQAAAAQAAAAJbwAAAAlwAAAABFYBAAAAAAABj////9j///8AAAAAAR4AAAAEAAAACXIAAAAJcwAAAHBsAQAAAAAAAYz////Y////AAAAAAEfAAAABAAAAAl1AAAACXYAAADIcAEAAAAAAAGJ////2P///wAAAAABIAAAAAQAAAAJeAAAAAl5AAAAVHUBAAAAAAABhv///9j///8AAAAAASEAAAAEAAAACXsAAAAJfAAAABN4AQAAAAAAAYP////Y////AAAAAAEiAAAABAAAAAl+AAAACX8AAAAwwQEAAAAAAAGA////2P///wAAAAABIwAAAAQAAAAJgQAAAAmCAAAA/sMBAAAAAAABff///9j///8AAAAAASQAAAAEAAAACYQAAAAJhQAAAC3xAQAAAAAAAXr////Y////AAAAAAElAAAABAAAAAmHAAAACYgAAAD28gEAAAAAAAF3////2P///wAAAAAFJgAAAA9QZW5BdHRyaWJ1dGVzVjEKAAAAB19jb2xvckEHX2NvbG9yUgdfY29sb3JHB19jb2xvckIKRml0VG9DdXJ2ZQZIZWlnaHQOSWdub3JlUHJlc3N1cmUNSXNIaWdobGlnaHRlcgVTaGFwZQVXaWR0aAAAAAAAAAAABAACAgICAQYBAQxCcnVzaFNoYXBlVjECAAAABgIAAAD/AAD/AAAAAAAAAAhAAAAFdv///wxCcnVzaFNoYXBlVjEBAAAAB3ZhbHVlX18ACAIAAAABAAAAAAAAAAAACEAFJwAAAApJbmtUcmFjZVYxAwAAAA1MaXN0YDErX2l0ZW1zDExpc3RgMStfc2l6ZQ9MaXN0YDErX3ZlcnNpb24EAAAYU2hhcmVkLklua2luZy5JbmtQb2ludFtdAgAAAAgIAgAAAAmLAAAAgQAAAIEAAAABKQAAACYAAAD/AAD/AAAAAAAAAAhAAAABdP///3b///8BAAAAAAAAAAAACEABKgAAACcAAAAJjQAAAB0AAAAdAAAAASwAAAAmAAAA/wAA/wAAAAAAAAAIQAAAAXL///92////AQAAAAAAAAAAAAhAAS0AAAAnAAAACY8AAAAdAAAAHQAAAAEvAAAAJgAAAP8AAP8AAAAAAAAACEAAAAFw////dv///wEAAAAAAAAAAAAIQAEwAAAAJwAAAAmRAAAAGAAAABgAAAABMgAAACYAAAD/AAD/AAAAAAAAAAhAAAABbv///3b///8BAAAAAAAAAAAACEABMwAAACcAAAAJkwAAAEIAAABCAAAAATUAAAAmAAAA/wAA/wAAAAAAAAAIQAAAAWz///92////AQAAAAAAAAAAAAhAATYAAAAnAAAACZUAAABnAAAAZwAAAAE4AAAAJgAAAP8AAP8AAAAAAAAACEAAAAFq////dv///wEAAAAAAAAAAAAIQAE5AAAAJwAAAAmXAAAAVwAAAFcAAAABOwAAACYAAAD/AAD/AAAAAAAAAAhAAAABaP///3b///8BAAAAAAAAAAAACEABPAAAACcAAAAJmQAAAJYAAACWAAAAAT4AAAAmAAAA/wAA/wAAAAAAAAAIQAAAAWb///92////AQAAAAAAAAAAAAhAAT8AAAAnAAAACZsAAAAoAAAAKAAAAAFBAAAAJgAAAP8AAP8AAAAAAAAACEAAAAFk////dv///wEAAAAAAAAAAAAIQAFCAAAAJwAAAAmdAAAAFwAAABcAAAABRAAAACYAAAD/AAD/AAAAAAAAAAhAAAABYv///3b///8BAAAAAAAAAAAACEABRQAAACcAAAAJnwAAABcAAAAXAAAAAUcAAAAmAAAA/wAA/wAAAAAAAAAIQAAAAWD///92////AQAAAAAAAAAAAAhAAUgAAAAnAAAACaEAAABDAAAAQwAAAAFKAAAAJgAAAP8AAP8AAAAAAAAACEAAAAFe////dv///wEAAAAAAAAAAAAIQAFLAAAAJwAAAAmjAAAAsAAAALAAAAABTQAAACYAAAD/AAD/AAAAAAAAAAhAAAABXP///3b///8BAAAAAAAAAAAACEABTgAAACcAAAAJpQAAAAcAAAAHAAAAAVAAAAAmAAAA/wAA/wAAAAAAAAAIQAAAAVr///92////AQAAAAAAAAAAAAhAAVEAAAAnAAAACacAAAAxAAAAMQAAAAFTAAAAJgAAAP8AAP8AAAAAAAAACEAAAAFY////dv///wEAAAAAAAAAAAAIQAFUAAAAJwAAAAmpAAAAFgAAABYAAAABVgAAACYAAAD/AAD/AAAAAAAAAAhAAAABVv///3b///8BAAAAAAAAAAAACEABVwAAACcAAAAJqwAAAC0AAAAtAAAAAVoAAAAmAAAA/wAA/wAAAAAAAAAIQAAAAVT///92////AQAAAAAAAAAAAAhAAVsAAAAnAAAACa0AAAC+AAAAvgAAAAFdAAAAJgAAAP8AAP8AAAAAAAAACEAAAAFS////dv///wEAAAAAAAAAAAAIQAFeAAAAJwAAAAmvAAAALwAAAC8AAAABYAAAACYAAAD/AAD/AAAAAAAAAAhAAAABUP///3b///8BAAAAAAAAAAAACEABYQAAACcAAAAJsQAAAEgAAABIAAAAAWMAAAAmAAAA/wAA/wAAAAAAAAAIQAAAAU7///92////AQAAAAAAAAAAAAhAAWQAAAAnAAAACbMAAAAqAAAAKgAAAAFmAAAAJgAAAP8AAP8AAAAAAAAACEAAAAFM////dv///wEAAAAAAAAAAAAIQAFnAAAAJwAAAAm1AAAAFwAAABcAAAABaQAAACYAAAD/AAD/AAAAAAAAAAhAAAABSv///3b///8BAAAAAAAAAAAACEABagAAACcAAAAJtwAAABQAAAAUAAAAAWwAAAAmAAAA/wAA/wAAAAAAAAAIQAAAAUj///92////AQAAAAAAAAAAAAhAAW0AAAAnAAAACbkAAADMAAAAzAAAAAFvAAAAJgAAAP8AAP8AAAAAAAAACEAAAAFG////dv///wEAAAAAAAAAAAAIQAFwAAAAJwAAAAm7AAAACAEAAAgBAAABcgAAACYAAAD/AAD/AAAAAAAAAAhAAAABRP///3b///8BAAAAAAAAAAAACEABcwAAACcAAAAJvQAAAHYAAAB2AAAAAXUAAAAmAAAA/wAA/wAAAAAAAAAIQAAAAUL///92////AQAAAAAAAAAAAAhAAXYAAAAnAAAACb8AAAAXAAAAFwAAAAF4AAAAJgAAAP8AAP8AAAAAAAAACEAAAAFA////dv///wEAAAAAAAAAAAAIQAF5AAAAJwAAAAnBAAAAUwAAAFMAAAABewAAACYAAAD/AAD/AAAAAAAAAAhAAAABPv///3b///8BAAAAAAAAAAAACEABfAAAACcAAAAJwwAAACgAAAAoAAAAAX4AAAAmAAAA/wAA/wAAAAAAAAAIQAAAATz///92////AQAAAAAAAAAAAAhAAX8AAAAnAAAACcUAAAAvAAAALwAAAAGBAAAAJgAAAP8AAP8AAAAAAAAACEAAAAE6////dv///wEAAAAAAAAAAAAIQAGCAAAAJwAAAAnHAAAAKgAAACoAAAABhAAAACYAAAD/AAD/AAAAAAAAAAhAAAABOP///3b///8BAAAAAAAAAAAACEABhQAAACcAAAAJyQAAACMAAAAjAAAAAYcAAAAmAAAA/wAA/wAAAAAAAAAIQAAAATb///92////AQAAAAAAAAAAAAhAAYgAAAAnAAAACcsAAAAoAAAAKAAAAAeLAAAAAAEAAAAAAQAABApJbmtQb2ludFYxAgAAAAnMAAAACc0AAAAJzgAAAAnPAAAACdAAAAAJ0QAAAAnSAAAACdMAAAAJ1AAAAAnVAAAACdYAAAAJ1wAAAAnYAAAACdkAAAAJ2gAAAAnbAAAACdwAAAAJ3QAAAAneAAAACd8AAAAJ4AAAAAnhAAAACeIAAAAJ4wAAAAnkAAAACeUAAAAJ5gAAAAnnAAAACegAAAAJ6QAAAAnqAAAACesAAAAJ7AAAAAntAAAACe4AAAAJ7wAAAAnwAAAACfEAAAAJ8gAAAAnzAAAACfQAAAAJ9QAAAAn2AAAACfcAAAAJ+AAAAAn5AAAACfoAAAAJ+wAAAAn8AAAACf0AAAAJ/gAAAAn/AAAACQABAAAJAQEAAAkCAQAACQMBAAAJBAEAAAkFAQAACQYBAAAJBwEAAAkIAQAACQkBAAAJCgEAAAkLAQAACQwBAAAJDQEAAAkOAQAACQ8BAAAJEAEAAAkRAQAACRIBAAAJEwEAAAkUAQAACRUBAAAJFgEAAAkXAQAACRgBAAAJGQEAAAkaAQAACRsBAAAJHAEAAAkdAQAACR4BAAAJHwEAAAkgAQAACSEBAAAJIgEAAAkjAQAACSQBAAAJJQEAAAkmAQAACScBAAAJKAEAAAkpAQAACSoBAAAJKwEAAAksAQAACS0BAAAJLgEAAAkvAQAACTABAAAJMQEAAAkyAQAACTMBAAAJNAEAAAk1AQAACTYBAAAJNwEAAAk4AQAACTkBAAAJOgEAAAk7AQAACTwBAAAJPQEAAAk+AQAACT8BAAAJQAEAAAlBAQAACUIBAAAJQwEAAAlEAQAACUUBAAAJRgEAAAlHAQAACUgBAAAJSQEAAAlKAQAACUsBAAAJTAEAAA1/B40AAAAAAQAAACAAAAAECklua1BvaW50VjECAAAACU0BAAAJTgEAAAlPAQAACVABAAAJUQEAAAlSAQAACVMBAAAJVAEAAAlVAQAACVYBAAAJVwEAAAlYAQAACVkBAAAJWgEAAAlbAQAACVwBAAAJXQEAAAleAQAACV8BAAAJYAEAAAlhAQAACWIBAAAJYwEAAAlkAQAACWUBAAAJZgEAAAlnAQAACWgBAAAJaQEAAA0DB48AAAAAAQAAACAAAAAECklua1BvaW50VjECAAAACWoBAAAJawEAAAlsAQAACW0BAAAJbgEAAAlvAQAACXABAAAJcQEAAAlyAQAACXMBAAAJdAEAAAl1AQAACXYBAAAJdwEAAAl4AQAACXkBAAAJegEAAAl7AQAACXwBAAAJfQEAAAl+AQAACX8BAAAJgAEAAAmBAQAACYIBAAAJgwEAAAmEAQAACYUBAAAJhgEAAA0DB5EAAAAAAQAAACAAAAAECklua1BvaW50VjECAAAACYcBAAAJiAEAAAmJAQAACYoBAAAJiwEAAAmMAQAACY0BAAAJjgEAAAmPAQAACZABAAAJkQEAAAmSAQAACZMBAAAJlAEAAAmVAQAACZYBAAAJlwEAAAmYAQAACZkBAAAJmgEAAAmbAQAACZwBAAAJnQEAAAmeAQAADQgHkwAAAAABAAAAgAAAAAQKSW5rUG9pbnRWMQIAAAAJnwEAAAmgAQAACaEBAAAJogEAAAmjAQAACaQBAAAJpQEAAAmmAQAACacBAAAJqAEAAAmpAQAACaoBAAAJqwEAAAmsAQAACa0BAAAJrgEAAAmvAQAACbABAAAJsQEAAAmyAQAACbMBAAAJtAEAAAm1AQAACbYBAAAJtwEAAAm4AQAACbkBAAAJugEAAAm7AQAACbwBAAAJvQEAAAm+AQAACb8BAAAJwAEAAAnBAQAACcIBAAAJwwEAAAnEAQAACcUBAAAJxgEAAAnHAQAACcgBAAAJyQEAAAnKAQAACcsBAAAJzAEAAAnNAQAACc4BAAAJzwEAAAnQAQAACdEBAAAJ0gEAAAnTAQAACdQBAAAJ1QEAAAnWAQAACdcBAAAJ2AEAAAnZAQAACdoBAAAJ2wEAAAncAQAACd0BAAAJ3gEAAAnfAQAACeABAAANPgeVAAAAAAEAAACAAAAABApJbmtQb2ludFYxAgAAAAnhAQAACeIBAAAJ4wEAAAnkAQAACeUBAAAJ5gEAAAnnAQAACegBAAAJ6QEAAAnqAQAACesBAAAJ7AEAAAntAQAACe4BAAAJ7wEAAAnwAQAACfEBAAAJ8gEAAAnzAQAACfQBAAAJ9QEAAAn2AQAACfcBAAAJ+AEAAAn5AQAACfoBAAAJ+wEAAAn8AQAACf0BAAAJ/gEAAAn/AQAACQACAAAJAQIAAAkCAgAACQMCAAAJBAIAAAkFAgAACQYCAAAJBwIAAAkIAgAACQkCAAAJCgIAAAkLAgAACQwCAAAJDQIAAAkOAgAACQ8CAAAJEAIAAAkRAgAACRICAAAJEwIAAAkUAgAACRUCAAAJFgIAAAkXAgAACRgCAAAJGQIAAAkaAgAACRsCAAAJHAIAAAkdAgAACR4CAAAJHwIAAAkgAgAACSECAAAJIgIAAAkjAgAACSQCAAAJJQIAAAkmAgAACScCAAAJKAIAAAkpAgAACSoCAAAJKwIAAAksAgAACS0CAAAJLgIAAAkvAgAACTACAAAJMQIAAAkyAgAACTMCAAAJNAIAAAk1AgAACTYCAAAJNwIAAAk4AgAACTkCAAAJOgIAAAk7AgAACTwCAAAJPQIAAAk+AgAACT8CAAAJQAIAAAlBAgAACUICAAAJQwIAAAlEAgAACUUCAAAJRgIAAAlHAgAADRkHlwAAAAABAAAAgAAAAAQKSW5rUG9pbnRWMQIAAAAJSAIAAAlJAgAACUoCAAAJSwIAAAlMAgAACU0CAAAJTgIAAAlPAgAACVACAAAJUQIAAAlSAgAACVMCAAAJVAIAAAlVAgAACVYCAAAJVwIAAAlYAgAACVkCAAAJWgIAAAlbAgAACVwCAAAJXQIAAAleAgAACV8CAAAJYAIAAAlhAgAACWICAAAJYwIAAAlkAgAACWUCAAAJZgIAAAlnAgAACWgCAAAJaQIAAAlqAgAACWsCAAAJbAIAAAltAgAACW4CAAAJbwIAAAlwAgAACXECAAAJcgIAAAlzAgAACXQCAAAJdQIAAAl2AgAACXcCAAAJeAIAAAl5AgAACXoCAAAJewIAAAl8AgAACX0CAAAJfgIAAAl/AgAACYACAAAJgQIAAAmCAgAACYMCAAAJhAIAAAmFAgAACYYCAAAJhwIAAAmIAgAACYkCAAAJigIAAAmLAgAACYwCAAAJjQIAAAmOAgAACY8CAAAJkAIAAAmRAgAACZICAAAJkwIAAAmUAgAACZUCAAAJlgIAAAmXAgAACZgCAAAJmQIAAAmaAgAACZsCAAAJnAIAAAmdAgAACZ4CAAANKQeZAAAAAAEAAAAAAQAABApJbmtQb2ludFYxAgAAAAmfAgAACaACAAAJoQIAAAmiAgAACaMCAAAJpAIAAAmlAgAACaYCAAAJpwIAAAmoAgAACakCAAAJqgIAAAmrAgAACawCAAAJrQIAAAmuAgAACa8CAAAJsAIAAAmxAgAACbICAAAJswIAAAm0AgAACbUCAAAJtgIAAAm3AgAACbgCAAAJuQIAAAm6AgAACbsCAAAJvAIAAAm9AgAACb4CAAAJvwIAAAnAAgAACcECAAAJwgIAAAnDAgAACcQCAAAJxQIAAAnGAgAACccCAAAJyAIAAAnJAgAACcoCAAAJywIAAAnMAgAACc0CAAAJzgIAAAnPAgAACdACAAAJ0QIAAAnSAgAACdMCAAAJ1AIAAAnVAgAACdYCAAAJ1wIAAAnYAgAACdkCAAAJ2gIAAAnbAgAACdwCAAAJ3QIAAAneAgAACd8CAAAJ4AIAAAnhAgAACeICAAAJ4wIAAAnkAgAACeUCAAAJ5gIAAAnnAgAACegCAAAJ6QIAAAnqAgAACesCAAAJ7AIAAAntAgAACe4CAAAJ7wIAAAnwAgAACfECAAAJ8gIAAAnzAgAACfQCAAAJ9QIAAAn2AgAACfcCAAAJ+AIAAAn5AgAACfoCAAAJ+wIAAAn8AgAACf0CAAAJ/gIAAAn/AgAACQADAAAJAQMAAAkCAwAACQMDAAAJBAMAAAkFAwAACQYDAAAJBwMAAAkIAwAACQkDAAAJCgMAAAkLAwAACQwDAAAJDQMAAAkOAwAACQ8DAAAJEAMAAAkRAwAACRIDAAAJEwMAAAkUAwAACRUDAAAJFgMAAAkXAwAACRgDAAAJGQMAAAkaAwAACRsDAAAJHAMAAAkdAwAACR4DAAAJHwMAAAkgAwAACSEDAAAJIgMAAAkjAwAACSQDAAAJJQMAAAkmAwAACScDAAAJKAMAAAkpAwAACSoDAAAJKwMAAAksAwAACS0DAAAJLgMAAAkvAwAACTADAAAJMQMAAAkyAwAACTMDAAAJNAMAAA1qB5sAAAAAAQAAAEAAAAAECklua1BvaW50VjECAAAACTUDAAAJNgMAAAk3AwAACTgDAAAJOQMAAAk6AwAACTsDAAAJPAMAAAk9AwAACT4DAAAJPwMAAAlAAwAACUEDAAAJQgMAAAlDAwAACUQDAAAJRQMAAAlGAwAACUcDAAAJSAMAAAlJAwAACUoDAAAJSwMAAAlMAwAACU0DAAAJTgMAAAlPAwAACVADAAAJUQMAAAlSAwAACVMDAAAJVAMAAAlVAwAACVYDAAAJVwMAAAlYAwAACVkDAAAJWgMAAAlbAwAACVwDAAANGAedAAAAAAEAAAAgAAAABApJbmtQb2ludFYxAgAAAAldAwAACV4DAAAJXwMAAAlgAwAACWEDAAAJYgMAAAljAwAACWQDAAAJZQMAAAlmAwAACWcDAAAJaAMAAAlpAwAACWoDAAAJawMAAAlsAwAACW0DAAAJbgMAAAlvAwAACXADAAAJcQMAAAlyAwAACXMDAAANCQefAAAAAAEAAAAgAAAABApJbmtQb2ludFYxAgAAAAl0AwAACXUDAAAJdgMAAAl3AwAACXgDAAAJeQMAAAl6AwAACXsDAAAJfAMAAAl9AwAACX4DAAAJfwMAAAmAAwAACYEDAAAJggMAAAmDAwAACYQDAAAJhQMAAAmGAwAACYcDAAAJiAMAAAmJAwAACYoDAAANCQehAAAAAAEAAACAAAAABApJbmtQb2ludFYxAgAAAAmLAwAACYwDAAAJjQMAAAmOAwAACY8DAAAJkAMAAAmRAwAACZIDAAAJkwMAAAmUAwAACZUDAAAJlgMAAAmXAwAACZgDAAAJmQMAAAmaAwAACZsDAAAJnAMAAAmdAwAACZ4DAAAJnwMAAAmgAwAACaEDAAAJogMAAAmjAwAACaQDAAAJpQMAAAmmAwAACacDAAAJqAMAAAmpAwAACaoDAAAJqwMAAAmsAwAACa0DAAAJrgMAAAmvAwAACbADAAAJsQMAAAmyAwAACbMDAAAJtAMAAAm1AwAACbYDAAAJtwMAAAm4AwAACbkDAAAJugMAAAm7AwAACbwDAAAJvQMAAAm+AwAACb8DAAAJwAMAAAnBAwAACcIDAAAJwwMAAAnEAwAACcUDAAAJxgMAAAnHAwAACcgDAAAJyQMAAAnKAwAACcsDAAAJzAMAAAnNAwAADT0HowAAAAABAAAAAAEAAAQKSW5rUG9pbnRWMQIAAAAJzgMAAAnPAwAACdADAAAJ0QMAAAnSAwAACdMDAAAJ1AMAAAnVAwAACdYDAAAJ1wMAAAnYAwAACdkDAAAJ2gMAAAnbAwAACdwDAAAJ3QMAAAneAwAACd8DAAAJ4AMAAAnhAwAACeIDAAAJ4wMAAAnkAwAACeUDAAAJ5gMAAAnnAwAACegDAAAJ6QMAAAnqAwAACesDAAAJ7AMAAAntAwAACe4DAAAJ7wMAAAnwAwAACfEDAAAJ8gMAAAnzAwAACfQDAAAJ9QMAAAn2AwAACfcDAAAJ+AMAAAn5AwAACfoDAAAJ+wMAAAn8AwAACf0DAAAJ/gMAAAn/AwAACQAEAAAJAQQAAAkCBAAACQMEAAAJBAQAAAkFBAAACQYEAAAJBwQAAAkIBAAACQkEAAAJCgQAAAkLBAAACQwEAAAJDQQAAAkOBAAACQ8EAAAJEAQAAAkRBAAACRIEAAAJEwQAAAkUBAAACRUEAAAJFgQAAAkXBAAACRgEAAAJGQQAAAkaBAAACRsEAAAJHAQAAAkdBAAACR4EAAAJHwQAAAkgBAAACSEEAAAJIgQAAAkjBAAACSQEAAAJJQQAAAkmBAAACScEAAAJKAQAAAkpBAAACSoEAAAJKwQAAAksBAAACS0EAAAJLgQAAAkvBAAACTAEAAAJMQQAAAkyBAAACTMEAAAJNAQAAAk1BAAACTYEAAAJNwQAAAk4BAAACTkEAAAJOgQAAAk7BAAACTwEAAAJPQQAAAk+BAAACT8EAAAJQAQAAAlBBAAACUIEAAAJQwQAAAlEBAAACUUEAAAJRgQAAAlHBAAACUgEAAAJSQQAAAlKBAAACUsEAAAJTAQAAAlNBAAACU4EAAAJTwQAAAlQBAAACVEEAAAJUgQAAAlTBAAACVQEAAAJVQQAAAlWBAAACVcEAAAJWAQAAAlZBAAACVoEAAAJWwQAAAlcBAAACV0EAAAJXgQAAAlfBAAACWAEAAAJYQQAAAliBAAACWMEAAAJZAQAAAllBAAACWYEAAAJZwQAAAloBAAACWkEAAAJagQAAAlrBAAACWwEAAAJbQQAAAluBAAACW8EAAAJcAQAAAlxBAAACXIEAAAJcwQAAAl0BAAACXUEAAAJdgQAAAl3BAAACXgEAAAJeQQAAAl6BAAACXsEAAAJfAQAAAl9BAAADVAHpQAAAAABAAAACAAAAAQKSW5rUG9pbnRWMQIAAAAJfgQAAAl/BAAACYAEAAAJgQQAAAmCBAAACYMEAAAJhAQAAAoHpwAAAAABAAAAQAAAAAQKSW5rUG9pbnRWMQIAAAAJhQQAAAmGBAAACYcEAAAJiAQAAAmJBAAACYoEAAAJiwQAAAmMBAAACY0EAAAJjgQAAAmPBAAACZAEAAAJkQQAAAmSBAAACZMEAAAJlAQAAAmVBAAACZYEAAAJlwQAAAmYBAAACZkEAAAJmgQAAAmbBAAACZwEAAAJnQQAAAmeBAAACZ8EAAAJoAQAAAmhBAAACaIEAAAJowQAAAmkBAAACaUEAAAJpgQAAAmnBAAACagEAAAJqQQAAAmqBAAACasEAAAJrAQAAAmtBAAACa4EAAAJrwQAAAmwBAAACbEEAAAJsgQAAAmzBAAACbQEAAAJtQQAAA0PB6kAAAAAAQAAACAAAAAECklua1BvaW50VjECAAAACbYEAAAJtwQAAAm4BAAACbkEAAAJugQAAAm7BAAACbwEAAAJvQQAAAm+BAAACb8EAAAJwAQAAAnBBAAACcIEAAAJwwQAAAnEBAAACcUEAAAJxgQAAAnHBAAACcgEAAAJyQQAAAnKBAAACcsEAAANCgerAAAAAAEAAABAAAAABApJbmtQb2ludFYxAgAAAAnMBAAACc0EAAAJzgQAAAnPBAAACdAEAAAJ0QQAAAnSBAAACdMEAAAJ1AQAAAnVBAAACdYEAAAJ1wQAAAnYBAAACdkEAAAJ2gQAAAnbBAAACdwEAAAJ3QQAAAneBAAACd8EAAAJ4AQAAAnhBAAACeIEAAAJ4wQAAAnkBAAACeUEAAAJ5gQAAAnnBAAACegEAAAJ6QQAAAnqBAAACesEAAAJ7AQAAAntBAAACe4EAAAJ7wQAAAnwBAAACfEEAAAJ8gQAAAnzBAAACfQEAAAJ9QQAAAn2BAAACfcEAAAJ+AQAAA0TB60AAAAAAQAAAAABAAAECklua1BvaW50VjECAAAACfkEAAAJ+gQAAAn7BAAACfwEAAAJ/QQAAAn+BAAACf8EAAAJAAUAAAkBBQAACQIFAAAJAwUAAAkEBQAACQUFAAAJBgUAAAkHBQAACQgFAAAJCQUAAAkKBQAACQsFAAAJDAUAAAkNBQAACQ4FAAAJDwUAAAkQBQAACREFAAAJEgUAAAkTBQAACRQFAAAJFQUAAAkWBQAACRcFAAAJGAUAAAkZBQAACRoFAAAJGwUAAAkcBQAACR0FAAAJHgUAAAkfBQAACSAFAAAJIQUAAAkiBQAACSMFAAAJJAUAAAklBQAACSYFAAAJJwUAAAkoBQAACSkFAAAJKgUAAAkrBQAACSwFAAAJLQUAAAkuBQAACS8FAAAJMAUAAAkxBQAACTIFAAAJMwUAAAk0BQAACTUFAAAJNgUAAAk3BQAACTgFAAAJOQUAAAk6BQAACTsFAAAJPAUAAAk9BQAACT4FAAAJPwUAAAlABQAACUEFAAAJQgUAAAlDBQAACUQFAAAJRQUAAAlGBQAACUcFAAAJSAUAAAlJBQAACUoFAAAJSwUAAAlMBQAACU0FAAAJTgUAAAlPBQAACVAFAAAJUQUAAAlSBQAACVMFAAAJVAUAAAlVBQAACVYFAAAJVwUAAAlYBQAACVkFAAAJWgUAAAlbBQAACVwFAAAJXQUAAAleBQAACV8FAAAJYAUAAAlhBQAACWIFAAAJYwUAAAlkBQAACWUFAAAJZgUAAAlnBQAACWgFAAAJaQUAAAlqBQAACWsFAAAJbAUAAAltBQAACW4FAAAJbwUAAAlwBQAACXEFAAAJcgUAAAlzBQAACXQFAAAJdQUAAAl2BQAACXcFAAAJeAUAAAl5BQAACXoFAAAJewUAAAl8BQAACX0FAAAJfgUAAAl/BQAACYAFAAAJgQUAAAmCBQAACYMFAAAJhAUAAAmFBQAACYYFAAAJhwUAAAmIBQAACYkFAAAJigUAAAmLBQAACYwFAAAJjQUAAAmOBQAACY8FAAAJkAUAAAmRBQAACZIFAAAJkwUAAAmUBQAACZUFAAAJlgUAAAmXBQAACZgFAAAJmQUAAAmaBQAACZsFAAAJnAUAAAmdBQAACZ4FAAAJnwUAAAmgBQAACaEFAAAJogUAAAmjBQAACaQFAAAJpQUAAAmmBQAACacFAAAJqAUAAAmpBQAACaoFAAAJqwUAAAmsBQAACa0FAAAJrgUAAAmvBQAACbAFAAAJsQUAAAmyBQAACbMFAAAJtAUAAAm1BQAACbYFAAANQgevAAAAAAEAAABAAAAABApJbmtQb2ludFYxAgAAAAm3BQAACbgFAAAJuQUAAAm6BQAACbsFAAAJvAUAAAm9BQAACb4FAAAJvwUAAAnABQAACcEFAAAJwgUAAAnDBQAACcQFAAAJxQUAAAnGBQAACccFAAAJyAUAAAnJBQAACcoFAAAJywUAAAnMBQAACc0FAAAJzgUAAAnPBQAACdAFAAAJ0QUAAAnSBQAACdMFAAAJ1AUAAAnVBQAACdYFAAAJ1wUAAAnYBQAACdkFAAAJ2gUAAAnbBQAACdwFAAAJ3QUAAAneBQAACd8FAAAJ4AUAAAnhBQAACeIFAAAJ4wUAAAnkBQAACeUFAAANEQexAAAAAAEAAACAAAAABApJbmtQb2ludFYxAgAAAAnmBQAACecFAAAJ6AUAAAnpBQAACeoFAAAJ6wUAAAnsBQAACe0FAAAJ7gUAAAnvBQAACfAFAAAJ8QUAAAnyBQAACfMFAAAJ9AUAAAn1BQAACfYFAAAJ9wUAAAn4BQAACfkFAAAJ+gUAAAn7BQAACfwFAAAJ/QUAAAn+BQAACf8FAAAJAAYAAAkBBgAACQIGAAAJAwYAAAkEBgAACQUGAAAJBgYAAAkHBgAACQgGAAAJCQYAAAkKBgAACQsGAAAJDAYAAAkNBgAACQ4GAAAJDwYAAAkQBgAACREGAAAJEgYAAAkTBgAACRQGAAAJFQYAAAkWBgAACRcGAAAJGAYAAAkZBgAACRoGAAAJGwYAAAkcBgAACR0GAAAJHgYAAAkfBgAACSAGAAAJIQYAAAkiBgAACSMGAAAJJAYAAAklBgAACSYGAAAJJwYAAAkoBgAACSkGAAAJKgYAAAkrBgAACSwGAAAJLQYAAA04B7MAAAAAAQAAAEAAAAAECklua1BvaW50VjECAAAACS4GAAAJLwYAAAkwBgAACTEGAAAJMgYAAAkzBgAACTQGAAAJNQYAAAk2BgAACTcGAAAJOAYAAAk5BgAACToGAAAJOwYAAAk8BgAACT0GAAAJPgYAAAk/BgAACUAGAAAJQQYAAAlCBgAACUMGAAAJRAYAAAlFBgAACUYGAAAJRwYAAAlIBgAACUkGAAAJSgYAAAlLBgAACUwGAAAJTQYAAAlOBgAACU8GAAAJUAYAAAlRBgAACVIGAAAJUwYAAAlUBgAACVUGAAAJVgYAAAlXBgAADRYHtQAAAAABAAAAIAAAAAQKSW5rUG9pbnRWMQIAAAAJWAYAAAlZBgAACVoGAAAJWwYAAAlcBgAACV0GAAAJXgYAAAlfBgAACWAGAAAJYQYAAAliBgAACWMGAAAJZAYAAAllBgAACWYGAAAJZwYAAAloBgAACWkGAAAJagYAAAlrBgAACWwGAAAJbQYAAAluBgAADQkHtwAAAAABAAAAIAAAAAQKSW5rUG9pbnRWMQIAAAAJbwYAAAlwBgAACXEGAAAJcgYAAAlzBgAACXQGAAAJdQYAAAl2BgAACXcGAAAJeAYAAAl5BgAACXoGAAAJewYAAAl8BgAACX0GAAAJfgYAAAl/BgAACYAGAAAJgQYAAAmCBgAADQwHuQAAAAABAAAAAAEAAAQKSW5rUG9pbnRWMQIAAAAJgwYAAAmEBgAACYUGAAAJhgYAAAmHBgAACYgGAAAJiQYAAAmKBgAACYsGAAAJjAYAAAmNBgAACY4GAAAJjwYAAAmQBgAACZEGAAAJkgYAAAmTBgAACZQGAAAJlQYAAAmWBgAACZcGAAAJmAYAAAmZBgAACZoGAAAJmwYAAAmcBgAACZ0GAAAJngYAAAmfBgAACaAGAAAJoQYAAAmiBgAACaMGAAAJpAYAAAmlBgAACaYGAAAJpwYAAAmoBgAACakGAAAJqgYAAAmrBgAACawGAAAJrQYAAAmuBgAACa8GAAAJsAYAAAmxBgAACbIGAAAJswYAAAm0BgAACbUGAAAJtgYAAAm3BgAACbgGAAAJuQYAAAm6BgAACbsGAAAJvAYAAAm9BgAACb4GAAAJvwYAAAnABgAACcEGAAAJwgYAAAnDBgAACcQGAAAJxQYAAAnGBgAACccGAAAJyAYAAAnJBgAACcoGAAAJywYAAAnMBgAACc0GAAAJzgYAAAnPBgAACdAGAAAJ0QYAAAnSBgAACdMGAAAJ1AYAAAnVBgAACdYGAAAJ1wYAAAnYBgAACdkGAAAJ2gYAAAnbBgAACdwGAAAJ3QYAAAneBgAACd8GAAAJ4AYAAAnhBgAACeIGAAAJ4wYAAAnkBgAACeUGAAAJ5gYAAAnnBgAACegGAAAJ6QYAAAnqBgAACesGAAAJ7AYAAAntBgAACe4GAAAJ7wYAAAnwBgAACfEGAAAJ8gYAAAnzBgAACfQGAAAJ9QYAAAn2BgAACfcGAAAJ+AYAAAn5BgAACfoGAAAJ+wYAAAn8BgAACf0GAAAJ/gYAAAn/BgAACQAHAAAJAQcAAAkCBwAACQMHAAAJBAcAAAkFBwAACQYHAAAJBwcAAAkIBwAACQkHAAAJCgcAAAkLBwAACQwHAAAJDQcAAAkOBwAACQ8HAAAJEAcAAAkRBwAACRIHAAAJEwcAAAkUBwAACRUHAAAJFgcAAAkXBwAACRgHAAAJGQcAAAkaBwAACRsHAAAJHAcAAAkdBwAACR4HAAAJHwcAAAkgBwAACSEHAAAJIgcAAAkjBwAACSQHAAAJJQcAAAkmBwAACScHAAAJKAcAAAkpBwAACSoHAAAJKwcAAAksBwAACS0HAAAJLgcAAAkvBwAACTAHAAAJMQcAAAkyBwAACTMHAAAJNAcAAAk1BwAACTYHAAAJNwcAAAk4BwAACTkHAAAJOgcAAAk7BwAACTwHAAAJPQcAAAk+BwAACT8HAAAJQAcAAAlBBwAACUIHAAAJQwcAAAlEBwAACUUHAAAJRgcAAAlHBwAACUgHAAAJSQcAAAlKBwAACUsHAAAJTAcAAAlNBwAACU4HAAANNAe7AAAAAAEAAAAAAgAABApJbmtQb2ludFYxAgAAAAlPBwAACVAHAAAJUQcAAAlSBwAACVMHAAAJVAcAAAlVBwAACVYHAAAJVwcAAAlYBwAACVkHAAAJWgcAAAlbBwAACVwHAAAJXQcAAAleBwAACV8HAAAJYAcAAAlhBwAACWIHAAAJYwcAAAlkBwAACWUHAAAJZgcAAAlnBwAACWgHAAAJaQcAAAlqBwAACWsHAAAJbAcAAAltBwAACW4HAAAJbwcAAAlwBwAACXEHAAAJcgcAAAlzBwAACXQHAAAJdQcAAAl2BwAACXcHAAAJeAcAAAl5BwAACXoHAAAJewcAAAl8BwAACX0HAAAJfgcAAAl/BwAACYAHAAAJgQcAAAmCBwAACYMHAAAJhAcAAAmFBwAACYYHAAAJhwcAAAmIBwAACYkHAAAJigcAAAmLBwAACYwHAAAJjQcAAAmOBwAACY8HAAAJkAcAAAmRBwAACZIHAAAJkwcAAAmUBwAACZUHAAAJlgcAAAmXBwAACZgHAAAJmQcAAAmaBwAACZsHAAAJnAcAAAmdBwAACZ4HAAAJnwcAAAmgBwAACaEHAAAJogcAAAmjBwAACaQHAAAJpQcAAAmmBwAACacHAAAJqAcAAAmpBwAACaoHAAAJqwcAAAmsBwAACa0HAAAJrgcAAAmvBwAACbAHAAAJsQcAAAmyBwAACbMHAAAJtAcAAAm1BwAACbYHAAAJtwcAAAm4BwAACbkHAAAJugcAAAm7BwAACbwHAAAJvQcAAAm+BwAACb8HAAAJwAcAAAnBBwAACcIHAAAJwwcAAAnEBwAACcUHAAAJxgcAAAnHBwAACcgHAAAJyQcAAAnKBwAACcsHAAAJzAcAAAnNBwAACc4HAAAJzwcAAAnQBwAACdEHAAAJ0gcAAAnTBwAACdQHAAAJ1QcAAAnWBwAACdcHAAAJ2AcAAAnZBwAACdoHAAAJ2wcAAAncBwAACd0HAAAJ3gcAAAnfBwAACeAHAAAJ4QcAAAniBwAACeMHAAAJ5AcAAAnlBwAACeYHAAAJ5wcAAAnoBwAACekHAAAJ6gcAAAnrBwAACewHAAAJ7QcAAAnuBwAACe8HAAAJ8AcAAAnxBwAACfIHAAAJ8wcAAAn0BwAACfUHAAAJ9gcAAAn3BwAACfgHAAAJ+QcAAAn6BwAACfsHAAAJ/AcAAAn9BwAACf4HAAAJ/wcAAAkACAAACQEIAAAJAggAAAkDCAAACQQIAAAJBQgAAAkGCAAACQcIAAAJCAgAAAkJCAAACQoIAAAJCwgAAAkMCAAACQ0IAAAJDggAAAkPCAAACRAIAAAJEQgAAAkSCAAACRMIAAAJFAgAAAkVCAAACRYIAAAJFwgAAAkYCAAACRkIAAAJGggAAAkbCAAACRwIAAAJHQgAAAkeCAAACR8IAAAJIAgAAAkhCAAACSIIAAAJIwgAAAkkCAAACSUIAAAJJggAAAknCAAACSgIAAAJKQgAAAkqCAAACSsIAAAJLAgAAAktCAAACS4IAAAJLwgAAAkwCAAACTEIAAAJMggAAAkzCAAACTQIAAAJNQgAAAk2CAAACTcIAAAJOAgAAAk5CAAACToIAAAJOwgAAAk8CAAACT0IAAAJPggAAAk/CAAACUAIAAAJQQgAAAlCCAAACUMIAAAJRAgAAAlFCAAACUYIAAAJRwgAAAlICAAACUkIAAAJSggAAAlLCAAACUwIAAAJTQgAAAlOCAAACU8IAAAJUAgAAAlRCAAACVIIAAAJUwgAAAlUCAAACVUIAAAJVggAAA34B70AAAAAAQAAAIAAAAAECklua1BvaW50VjECAAAACVcIAAAJWAgAAAlZCAAACVoIAAAJWwgAAAlcCAAACV0IAAAJXggAAAlfCAAACWAIAAAJYQgAAAliCAAACWMIAAAJZAgAAAllCAAACWYIAAAJZwgAAAloCAAACWkIAAAJaggAAAlrCAAACWwIAAAJbQgAAAluCAAACW8IAAAJcAgAAAlxCAAACXIIAAAJcwgAAAl0CAAACXUIAAAJdggAAAl3CAAACXgIAAAJeQgAAAl6CAAACXsIAAAJfAgAAAl9CAAACX4IAAAJfwgAAAmACAAACYEIAAAJgggAAAmDCAAACYQIAAAJhQgAAAmGCAAACYcIAAAJiAgAAAmJCAAACYoIAAAJiwgAAAmMCAAACY0IAAAJjggAAAmPCAAACZAIAAAJkQgAAAmSCAAACZMIAAAJlAgAAAmVCAAACZYIAAAJlwgAAAmYCAAACZkIAAAJmggAAAmbCAAACZwIAAAJnQgAAAmeCAAACZ8IAAAJoAgAAAmhCAAACaIIAAAJowgAAAmkCAAACaUIAAAJpggAAAmnCAAACagIAAAJqQgAAAmqCAAACasIAAAJrAgAAAmtCAAACa4IAAAJrwgAAAmwCAAACbEIAAAJsggAAAmzCAAACbQIAAAJtQgAAAm2CAAACbcIAAAJuAgAAAm5CAAACboIAAAJuwgAAAm8CAAACb0IAAAJvggAAAm/CAAACcAIAAAJwQgAAAnCCAAACcMIAAAJxAgAAAnFCAAACcYIAAAJxwgAAAnICAAACckIAAAJyggAAAnLCAAACcwIAAANCge/AAAAAAEAAAAgAAAABApJbmtQb2ludFYxAgAAAAnNCAAACc4IAAAJzwgAAAnQCAAACdEIAAAJ0ggAAAnTCAAACdQIAAAJ1QgAAAnWCAAACdcIAAAJ2AgAAAnZCAAACdoIAAAJ2wgAAAncCAAACd0IAAAJ3ggAAAnfCAAACeAIAAAJ4QgAAAniCAAACeMIAAANCQfBAAAAAAEAAACAAAAABApJbmtQb2ludFYxAgAAAAnkCAAACeUIAAAJ5ggAAAnnCAAACegIAAAJ6QgAAAnqCAAACesIAAAJ7AgAAAntCAAACe4IAAAJ7wgAAAnwCAAACfEIAAAJ8ggAAAnzCAAACfQIAAAJ9QgAAAn2CAAACfcIAAAJ+AgAAAn5CAAACfoIAAAJ+wgAAAn8CAAACf0IAAAJ/ggAAAn/CAAACQAJAAAJAQkAAAkCCQAACQMJAAAJBAkAAAkFCQAACQYJAAAJBwkAAAkICQAACQkJAAAJCgkAAAkLCQAACQwJAAAJDQkAAAkOCQAACQ8JAAAJEAkAAAkRCQAACRIJAAAJEwkAAAkUCQAACRUJAAAJFgkAAAkXCQAACRgJAAAJGQkAAAkaCQAACRsJAAAJHAkAAAkdCQAACR4JAAAJHwkAAAkgCQAACSEJAAAJIgkAAAkjCQAACSQJAAAJJQkAAAkmCQAACScJAAAJKAkAAAkpCQAACSoJAAAJKwkAAAksCQAACS0JAAAJLgkAAAkvCQAACTAJAAAJMQkAAAkyCQAACTMJAAAJNAkAAAk1CQAACTYJAAANLQfDAAAAAAEAAABAAAAABApJbmtQb2ludFYxAgAAAAk3CQAACTgJAAAJOQkAAAk6CQAACTsJAAAJPAkAAAk9CQAACT4JAAAJPwkAAAlACQAACUEJAAAJQgkAAAlDCQAACUQJAAAJRQkAAAlGCQAACUcJAAAJSAkAAAlJCQAACUoJAAAJSwkAAAlMCQAACU0JAAAJTgkAAAlPCQAACVAJAAAJUQkAAAlSCQAACVMJAAAJVAkAAAlVCQAACVYJAAAJVwkAAAlYCQAACVkJAAAJWgkAAAlbCQAACVwJAAAJXQkAAAleCQAADRgHxQAAAAABAAAAQAAAAAQKSW5rUG9pbnRWMQIAAAAJXwkAAAlgCQAACWEJAAAJYgkAAAljCQAACWQJAAAJZQkAAAlmCQAACWcJAAAJaAkAAAlpCQAACWoJAAAJawkAAAlsCQAACW0JAAAJbgkAAAlvCQAACXAJAAAJcQkAAAlyCQAACXMJAAAJdAkAAAl1CQAACXYJAAAJdwkAAAl4CQAACXkJAAAJegkAAAl7CQAACXwJAAAJfQkAAAl+CQAACX8JAAAJgAkAAAmBCQAACYIJAAAJgwkAAAmECQAACYUJAAAJhgkAAAmHCQAACYgJAAAJiQkAAAmKCQAACYsJAAAJjAkAAAmNCQAADREHxwAAAAABAAAAQAAAAAQKSW5rUG9pbnRWMQIAAAAJjgkAAAmPCQAACZAJAAAJkQkAAAmSCQAACZMJAAAJlAkAAAmVCQAACZYJAAAJlwkAAAmYCQAACZkJAAAJmgkAAAmbCQAACZwJAAAJnQkAAAmeCQAACZ8JAAAJoAkAAAmhCQAACaIJAAAJowkAAAmkCQAACaUJAAAJpgkAAAmnCQAACagJAAAJqQkAAAmqCQAACasJAAAJrAkAAAmtCQAACa4JAAAJrwkAAAmwCQAACbEJAAAJsgkAAAmzCQAACbQJAAAJtQkAAAm2CQAACbcJAAANFgfJAAAAAAEAAABAAAAABApJbmtQb2ludFYxAgAAAAm4CQAACbkJAAAJugkAAAm7CQAACbwJAAAJvQkAAAm+CQAACb8JAAAJwAkAAAnBCQAACcIJAAAJwwkAAAnECQAACcUJAAAJxgkAAAnHCQAACcgJAAAJyQkAAAnKCQAACcsJAAAJzAkAAAnNCQAACc4JAAAJzwkAAAnQCQAACdEJAAAJ0gkAAAnTCQAACdQJAAAJ1QkAAAnWCQAACdcJAAAJ2AkAAAnZCQAACdoJAAANHQfLAAAAAAEAAABAAAAABApJbmtQb2ludFYxAgAAAAnbCQAACdwJAAAJ3QkAAAneCQAACd8JAAAJ4AkAAAnhCQAACeIJAAAJ4wkAAAnkCQAACeUJAAAJ5gkAAAnnCQAACegJAAAJ6QkAAAnqCQAACesJAAAJ7AkAAAntCQAACe4JAAAJ7wkAAAnwCQAACfEJAAAJ8gkAAAnzCQAACfQJAAAJ9QkAAAn2CQAACfcJAAAJ+AkAAAn5CQAACfoJAAAJ+wkAAAn8CQAACf0JAAAJ/gkAAAn/CQAACQAKAAAJAQoAAAkCCgAADRgFzAAAAApJbmtQb2ludFYxBAAAAAFYAVkOUHJlc3N1cmVGYWN0b3IJVGltZVN0YW1wAAAAAAYGCxACAAAAwSZkvsqPyD8ntBHbv1jpPwAA0D0AAAAAAAAAAAHNAAAAzAAAAB8pxFROecg/axF+zSJT6T8AAA4+DwAAAAAAAAABzgAAAMwAAAAfKcRUTnnIP4OF22GOW+k/AAAXPg8AAAAAAAAAAc8AAADMAAAAHynEVE55yD8ntBHbv1jpPwAAHT4PAAAAAAAAAAHQAAAAzAAAAB8pxFROecg/J7QR279Y6T8AAC0+DwAAAAAAAAAB0QAAAMwAAAAfKcRUTnnIPye0Edu/WOk/AAAzPg8AAAAAAAAAAdIAAADMAAAAHynEVE55yD8ntBHbv1jpPwAAOT4PAAAAAAAAAAHTAAAAzAAAAB8pxFROecg/J7QR279Y6T8AADs+HwAAAAAAAAAB1AAAAMwAAAAfKcRUTnnIPye0Edu/WOk/AAA7Ph8AAAAAAAAAAdUAAADMAAAAHynEVE55yD8ntBHbv1jpPwAAPD4fAAAAAAAAAAHWAAAAzAAAAB8pxFROecg/J7QR279Y6T8AAEQ+HwAAAAAAAAAB1wAAAMwAAAC5KVw6r3PIPye0Edu/WOk/AABIPi4AAAAAAAAAAdgAAADMAAAAuSlcOq9zyD8ntBHbv1jpPwAAWD4uAAAAAAAAAAHZAAAAzAAAALkpXDqvc8g/J7QR279Y6T8AAF8+LgAAAAAAAAAB2gAAAMwAAAC5KVw6r3PIPye0Edu/WOk/AAByPi4AAAAAAAAAAdsAAADMAAAAuSlcOq9zyD8ntBHbv1jpPwAAej4+AAAAAAAAAAHcAAAAzAAAAB8pxFROecg/J7QR279Y6T8AAIc+PgAAAAAAAAAB3QAAAMwAAADzJ5SJjITIPye0Edu/WOk/AACLPk4AAAAAAAAAAd4AAADMAAAAwSZkvsqPyD8ntBHbv1jpPwCAkz5OAAAAAAAAAAHfAAAAzAAAAP0knA2ooMg/yeJHVPFV6T8AgJc+XQAAAAAAAAAB4AAAAMwAAACfIjx3JLfIP8niR1TxVek/AICcPm0AAAAAAAAAAeEAAADMAAAAqR9E+z/TyD9rEX7NIlPpPwCAnj59AAAAAAAAAAHiAAAAzAAAAIUbHLSZ+sg/axF+zSJT6T8AgKA+nAAAAAAAAAAB4wAAAMwAAABhF/Rs8yHJPw1AtEZUUOk/AIChPpwAAAAAAAAAAeQAAADMAAAADRKcWotUyT+xbuq/hU3pPwCAoT6rAAAAAAAAAAHlAAAAzAAAACMMrGLCjMk/sW7qv4VN6T8AAKI+qwAAAAAAAAAB5gAAAMwAAAA3Brxq+cTJP7Fu6r+FTek/AACiPqsAAAAAAAAAAecAAADMAAAAtf8zjc8Cyj9TnSA5t0rpPwAAoj6rAAAAAAAAAAHoAAAAzAAAADP5q6+lQMo/9ctWsuhH6T8AAKI+qwAAAAAAAAAB6QAAAMwAAAAX8ovsGoTKP5f6jCsaRek/AACiPrsAAAAAAAAAAeoAAADMAAAAlesDD/HByj85KcOkS0LpPwAAoj67AAAAAAAAAAHrAAAAzAAAABPlezHH/8o/3Vf5HX0/6T8AAKI+ywAAAAAAAAAB7AAAAMwAAACR3vNTnT3LP3+GL5euPOk/AACjPssAAAAAAAAAAe0AAADMAAAAedfTkBKByz9/hi+XrjzpPwCAoz7aAAAAAAAAAAHuAAAAzAAAAF3Qs82HxMs/f4Yvl6486T8AgKM+2gAAAAAAAAAB7wAAAMwAAACtyPsknA3MPyG1ZRDgOek/AACkPuoAAAAAAAAAAfAAAADMAAAAZcCrlk9czD/D45uJETfpPwAApD7qAAAAAAAAAAHxAAAAzAAAAIO3wyKisMw/ZxLSAkM06T8AAKQ++gAAAAAAAAAB8gAAAMwAAAA7r3OUVf/MPwlBCHx0Mek/AAClPvoAAAAAAAAAAfMAAADMAAAA86YjBglOzT+rbz71pS7pPwCApT4JAQAAAAAAAAH0AAAAzAAAANefA0N+kc0/TZ50btcr6T8AAKg+CQEAAAAAAAAB9QAAAMwAAABVmXtlVM/NP+/MqucIKek/AACpPhkBAAAAAAAAAfYAAADMAAAA05LzhyoNzj+T++BgOibpPwCAqj4ZAQAAAAAAAAH3AAAAzAAAAOmMA5BhRc4/11hNU50g6T8AgKs+LAEAAAAAAAAB+AAAAMwAAACXh6t9+XfOP3mHg8zOHek/AACtPiwBAAAAAAAAAfkAAADMAAAA2YLrUPKkzj8dtrlFABvpPwCArT48AQAAAAAAAAH6AAAAzAAAALV+wwlMzM4/v+TvvjEY6T8AgK0+PAEAAAAAAAAB+wAAAMwAAACRepvCpfPOP2ETJjhjFek/AACuPkwBAAAAAAAAAfwAAADMAAAAA3cLYWAVzz8DQlyxlBLpPwAArj5MAQAAAAAAAAH9AAAAzAAAAN9y4xm6PM8/pXCSKsYP6T8AAK4+WwEAAAAAAAAB/gAAAMwAAADrb+ud1VjPP6VwkirGD+k/AACwPlsBAAAAAAAAAf8AAADMAAAAjW2LB1Jvzz+lcJIqxg/pPwAAsT5rAQAAAAAAAAEAAQAAzAAAAF1sWzyQes8/pXCSKsYP6T8AgK8+awEAAAAAAAABAQEAAMwAAAAvaytxzoXPP0mfyKP3DOk/AICuPmsBAAAAAAAAAQIBAADMAAAAlWqTi22Lzz9Jn8ij9wzpPwCAsz57AQAAAAAAAAEDAQAAzAAAAJVqk4tti88/SZ/Io/cM6T8AALY+ewEAAAAAAAABBAEAAMwAAACVapOLbYvPP0mfyKP3DOk/AIC7PooBAAAAAAAAAQUBAADMAAAAL2srcc6Fzz9Jn8ij9wzpPwAAvj6KAQAAAAAAAAEGAQAAzAAAAF1sWzyQes8/SZ/Io/cM6T8AgMI+igEAAAAAAAABBwEAAMwAAACNbYsHUm/PP6VwkirGD+k/AIDEPooBAAAAAAAAAQgBAADMAAAA62/rndVYzz8DQlyxlBLpPwCAxj6aAQAAAAAAAAEJAQAAzAAAALFxs074R88/A0JcsZQS6T8AgMc+qQEAAAAAAAABCgEAAMwAAAAPdBPlezHPP2ETJjhjFek/AADLPqkBAAAAAAAAAQsBAADMAAAAm3ejRsEPzz+/5O++MRjpPwCAzD65AQAAAAAAAAEMAQAAzAAAACd7M6gG7s4/Hba5RQAb6T8AgM8+uQEAAAAAAAABDQEAAMwAAAC1fsMJTMzOP3mHg8zOHek/AADRPskBAAAAAAAAAQ4BAADMAAAAb4ODNlOfzj/XWE1TnSDpPwAA1T7YAQAAAAAAAAEPAQAAzAAAAC2IQ2Nacs4/NSoX2msj6T8AgNY+2AEAAAAAAAABEAEAAMwAAAAXjjNbIzrOP+/MqucIKek/AIDXPugBAAAAAAAAAREBAADMAAAAA5QjU+wBzj+rbz71pS7pPwAA2D7oAQAAAAAAAAESAQAAzAAAAIWaqzAWxM0/ZxLSAkM06T8AANs++AEAAAAAAAABEwEAAMwAAACfocvzoIDNP8Pjm4kRN+k/AIDcPvgBAAAAAAAAARQBAADMAAAAUamDnIw3zT9/hi+XrjzpPwCA3T4HAgAAAAAAAAEVAQAAzAAAAGmwo18X9Mw/3Vf5HX0/6T8AAN4+BwIAAAAAAAABFgEAAMwAAAAduFsIA6vMPzkpw6RLQuk/AADePiYCAAAAAAAAARcBAADMAAAAn77j5SxtzD85KcOkS0LpPwAA3j4mAgAAAAAAAAEYAQAAzAAAAB/Fa8NWL8w/l/qMKxpF6T8AAN4+JgIAAAAAAAABGQEAAMwAAAChy/OggPHLP5f6jCsaRek/AADePiYCAAAAAAAAARoBAADMAAAAI9J7fqqzyz/1y1ay6EfpPwAA3j42AgAAAAAAAAEbAQAAzAAAAKfYA1zUdcs/9ctWsuhH6T8AAN4+NgIAAAAAAAABHAEAAMwAAADB3yMfXzLLP1OdIDm3Suk/AADePkYCAAAAAAAAAR0BAADMAAAA2eZD4unuyj9TnSA5t0rpPwAA3j5GAgAAAAAAAAEeAQAAzAAAAPXtY6V0q8o/sW7qv4VN6T8AAN4+RgIAAAAAAAABHwEAAMwAAAAP9YNo/2fKP7Fu6r+FTek/AADePlUCAAAAAAAAASABAADMAAAAJ/yjK4okyj8NQLRGVFDpPwAA3z5VAgAAAAAAAAEhAQAAzAAAAKkCLAm05sk/DUC0RlRQ6T8AgN8+ZQIAAAAAAAABIgEAAMwAAACXCBwBfa7JPw1AtEZUUOk/AADiPmUCAAAAAAAAASMBAADMAAAA5w10E+V7yT8NQLRGVFDpPwAA4z51AgAAAAAAAAEkAQAAzAAAAKUSNEDsTsk/axF+zSJT6T8AgOI+dQIAAAAAAAABJQEAAMwAAADJFlyHkifJP2sRfs0iU+k/AADiPoQCAAAAAAAAASYBAADMAAAA7RqEzjgAyT9rEX7NIlPpPwAA4j6EAgAAAAAAAAEnAQAAzAAAAHkeFDB+3sg/DUC0RlRQ6T8AAOI+lAIAAAAAAAABKAEAAMwAAABxIQysYsLIPw1AtEZUUOk/AADiPpQCAAAAAAAAASkBAADMAAAAzyNsQuaryD+xbuq/hU3pPwAA4j6jAgAAAAAAAAEqAQAAzAAAAJMlNPMIm8g/sW7qv4VN6T8AgOA+owIAAAAAAAABKwEAAMwAAADBJmS+yo/IP7Fu6r+FTek/AADgPrMCAAAAAAAAASwBAADMAAAA8yeUiYyEyD+xbuq/hU3pPwAA3z6zAgAAAAAAAAEtAQAAzAAAAIkoLG/tfsg/sW7qv4VN6T8AAN4+swIAAAAAAAABLgEAAMwAAACJKCxv7X7IP7Fu6r+FTek/AIDbPrMCAAAAAAAAAS8BAADMAAAAiSgsb+1+yD+xbuq/hU3pPwCA2j7DAgAAAAAAAAEwAQAAzAAAAFsn/KMrisg/DUC0RlRQ6T8AANk+wwIAAAAAAAABMQEAAMwAAACTJTTzCJvIPw1AtEZUUOk/AADYPtICAAAAAAAAATIBAADMAAAANSPUXIWxyD9rEX7NIlPpPwCA1T7iAgAAAAAAAAEzAQAAzAAAAKkfRPs/08g/axF+zSJT6T8AgNQ+4gIAAAAAAAABNAEAAMwAAACFGxy0mfrIP8niR1TxVek/AADTPvICAAAAAAAAATUBAADMAAAAMRbEoTEtyT8ntBHbv1jpPwAA0j4BAwAAAAAAAAE2AQAAzAAAAEUQ1KloZck/g4XbYY5b6T8AANI+AQMAAAAAAAABNwEAAMwAAAArCbTm3ajJP4OF22GOW+k/AADSPgEDAAAAAAAAATgBAADMAAAAEwKUI1PsyT+DhdthjlvpPwAA0j4RAwAAAAAAAAE5AQAAzAAAAGH623pnNco/4Val6Fxe6T8AANI+EQMAAAAAAAABOgEAAMwAAACx8iPSe37KPz8ob28rYek/AADSPiADAAAAAAAAATsBAADMAAAAlesDD/HByj8/KG9vK2HpPwAA0j4gAwAAAAAAAAE8AQAAzAAAAH3k40tmBcs/nfk49vlj6T8AgNA+MAMAAAAAAAABPQEAAMwAAADJ3Cujek7LP/vKAn3IZuk/AADQPjADAAAAAAAAAT4BAADMAAAAgdTbFC6dyz+1bZaKZWzpPwAA0D5AAwAAAAAAAAE/AQAAzAAAAA3LW7sf98s/Ez9gETRv6T8AANA+QAMAAAAAAAABQAEAAMwAAAArwnNHckvMP8/h8x7RdOk/AADRPk8DAAAAAAAAAUEBAADMAAAAsbjz7WOlzD+JhIcsbnrpPwCA0T5PAwAAAAAAAAFCAQAAzAAAAGmwo18X9Mw/51VRszx96T8AANM+XwMAAAAAAAABQwEAAMwAAAAhqFPRykLNP6H45MDZguk/AIDTPl8DAAAAAAAAAUQBAADMAAAAB6EzDkCGzT//ya5HqIXpPwCA0z5vAwAAAAAAAAFFAQAAzAAAAO+ZE0u1yc0/XZt4znaI6T8AANQ+bwMAAAAAAAABRgEAAMwAAACZlLs4TfzNP7tsQlVFi+k/AIDSPn4DAAAAAAAAAUcBAADMAAAAR49jJuUuzj+7bEJVRYvpPwCAyz5+AwAAAAAAAAFIAQAAzAAAAIuKo/ndW84/XZt4znaI6T8AgMg+nQMAAAAAAAABSQEAAMwAAABlhnuyN4POP6H45MDZguk/AICxPp0DAAAAAAAAAUoBAADMAAAA2YLrUPKkzj/nVVGzPH3pPwCApz6dAwAAAAAAAAFLAQAAzAAAAON/89QNwc4/z+HzHtF06T8AgKE+nQMAAAAAAAABTAEAAMwAAADvfPtYKd3OP1eczAOXaek/AACgPswDAAAAAAAAAU0BAADMAAAAuF3pCbIF0z/Rll5KrlvkPwAAUj4AAAAAAAAAAAFOAQAAzAAAAOZeGdVz+tI/0ZZeSq5b5D8AAJA+DwAAAAAAAAABTwEAAMwAAAAyX+VHpPfSP9GWXkquW+Q/AICYPg8AAAAAAAAAAVABAADMAAAAMl/lR6T30j/Rll5KrlvkPwAAnz4PAAAAAAAAAAFRAQAAzAAAADJf5Uek99I/0ZZeSq5b5D8AgKg+DwAAAAAAAAABUgEAAMwAAAAyX+VHpPfSP9GWXkquW+Q/AICrPg8AAAAAAAAAAVMBAADMAAAAMl/lR6T30j/Rll5KrlvkPwAArD4fAAAAAAAAAAFUAQAAzAAAADJf5Uek99I/0ZZeSq5b5D8AAKw+HwAAAAAAAAABVQEAAMwAAAAyX+VHpPfSP4058ldLYeQ/AICpPh8AAAAAAAAAAVYBAADMAAAAMl/lR6T30j9H3IVl6GbkPwCAqD4fAAAAAAAAAAFXAQAAzAAAADJf5Uek99I/vSGtgCJy5D8AAKc+LwAAAAAAAAABWAEAAMwAAADmXhnVc/rSP03bMTDIheQ/AACmPj4AAAAAAAAAAVkBAADMAAAA5l4Z1XP60j85ZoBmPJzkPwAApT4+AAAAAAAAAAFaAQAAzAAAAJxeTWJD/dI/P2UsMRy75D8AAKQ+TgAAAAAAAAABWwEAAMwAAABOXoHvEgDTP/8GbAmZ3+Q/AACjPk4AAAAAAAAAAVwBAADMAAAABF61fOIC0z/BqKvhFQTlPwAAoj5eAAAAAAAAAAFdAQAAzAAAAGxdHZeBCNM/3xu1QGEr5T8AAKM+XgAAAAAAAAABXgEAAMwAAAAgXVEkUQvTP7kxUq1JWOU/AICjPm0AAAAAAAAAAV8BAADMAAAAiFy5PvAQ0z8zdiWTY4LlPwCAoT59AAAAAAAAAAFgAQAAzAAAADxc7cu/E9M/DYzC/0uv5T8AgKA+fQAAAAAAAAABYQEAAMwAAADyWyFZjxbTP4vQleVl2eU/AICbPn0AAAAAAAAAAWIBAADMAAAApltV5l4Z0z9j5jJSTgbmPwCAmT6MAAAAAAAAAAFjAQAAzAAAAFhbiXMuHNM/3yoGOGgw5j8AgI8+jAAAAAAAAAABZAEAAMwAAAAOW70A/h7TP5/MRRDlVOY/AACLPpwAAAAAAAAAAWUBAADMAAAADlu9AP4e0z+hy/HaxHPmPwAAcj6cAAAAAAAAAAFmAQAAzAAAAA5bvQD+HtM/6ycKmAeN5j8AAGM+rAAAAAAAAAABZwEAAMwAAAAOW70A/h7TP3/hjketoOY/AAAYPqwAAAAAAAAAAWgBAADMAAAADlu9AP4e0z9T+H/pta7mPwAA8D3qAAAAAAAAAAFpAQAAzAAAAA5bvQD+HtM/sclJcISx5j8AAMw96gAAAAAAAAABagEAAMwAAACGZD1aDMXSP80eseDBzuQ/AAAzPgAAAAAAAAAAAWsBAADMAAAAhmQ9WgzF0j8r8HpnkNHkPwAAdT4QAAAAAAAAAAFsAQAAzAAAADpkcefbx9I/K/B6Z5DR5D8AAII+EAAAAAAAAAABbQEAAMwAAAA6ZHHn28fSPyvwemeQ0eQ/AICHPhAAAAAAAAAAAW4BAADMAAAA7mOldKvK0j8r8HpnkNHkPwAAjj4QAAAAAAAAAAFvAQAAzAAAAKJj2QF7zdI/zR6x4MHO5D8AAJA+EAAAAAAAAAABcAEAAMwAAABYYw2PStDSP29N51nzy+Q/AICQPiAAAAAAAAAAAXEBAADMAAAAvmJ1qenV0j9X2YnFh8PkPwAAkD4gAAAAAAAAAAFyAQAAzAAAANxhEVFY3tI/4ZNiqk245D8AgIw+LwAAAAAAAAABcwEAAMwAAACsYOGFlunSP6+rp4F2p+Q/AACLPi8AAAAAAAAAAXQBAADMAAAAfl+xutT00j8h8iLS0JPkPwAAgD4/AAAAAAAAAAF1AQAAzAAAAARetXziAtM/NWfUm1x95D8AAHc+PwAAAAAAAAABdgEAAMwAAADUXIWxIA7TP6WtT+y2aeQ/AABePj8AAAAAAAAAAXcBAADMAAAAWFuJcy4c0z8X9Mo8EVbkPwAAUz5PAAAAAAAAAAF4AQAAzAAAACpaWahsJ9M/5QsQFDpF5D8AAEs+TwAAAAAAAAABeQEAAMwAAAD8WCndqjLTPxH1HnIxN+Q/AABIPl4AAAAAAAAAAXoBAADMAAAAGFjFhBk70z+br/dW9yvkPwAAUz5eAAAAAAAAAAF7AQAAzAAAAOhWlblXRtM/3wxkSVom5D8AAFg+bgAAAAAAAAABfAEAAMwAAAC6VWXulVHTP4M7msKLI+Q/AABqPm4AAAAAAAAAAX0BAADMAAAAQFRpsKNf0z+DO5rCiyPkPwAAcj59AAAAAAAAAAF+AQAAzAAAAMRSbXKxbdM/Pd4t0Cgp5D8AAHs+fQAAAAAAAAABfwEAAMwAAAD+UKXBjn7TP7MjVetiNOQ/AAB+Po0AAAAAAAAAAYABAADMAAAA7E4RnjuS0z+HOkaNa0LkPwAAfz6dAAAAAAAAAAGBAQAAzAAAANpMfXropdM/F/TKPBFW5D8AAIA+nQAAAAAAAAABggEAAMwAAADISulWlbnTPwN/GXOFbOQ/AABuPp0AAAAAAAAAAYMBAADMAAAAtkhVM0LN0z9N2zEwyIXkPwAAZj6sAAAAAAAAAAGEAQAAzAAAAFhG9Zy+49M/9QgUdNmh5D8AAOY9rAAAAAAAAAABhQEAAMwAAABGRGF5a/fTPz9lLDEcu+Q/AACAPdsAAAAAAAAAAYYBAADMAAAA6EEB4+cN1D+JwUTuXtTkPwAACD3bAAAAAAAAAAGHAQAAzAAAAALlyBR7gNc/ezzu96sE5D8AAFU+AAAAAAAAAAABiAEAAMwAAAAC5cgUe4DXP9kNuH56B+Q/AACSPhAAAAAAAAAAAYkBAADMAAAATOWUh6t91z97PO73qwTkPwCAmj4QAAAAAAAAAAGKAQAAzAAAAALlyBR7gNc/2Q24fnoH5D8AAKE+EAAAAAAAAAABiwEAAMwAAAAC5cgUe4DXP9kNuH56B+Q/AICrPhAAAAAAAAAAAYwBAADMAAAAAuXIFHuA1z/ZDbh+egfkPwAArz4fAAAAAAAAAAGNAQAAzAAAAALlyBR7gNc/2Q24fnoH5D8AAK4+HwAAAAAAAAABjgEAAMwAAAAC5cgUe4DXPzffgQVJCuQ/AACtPh8AAAAAAAAAAY8BAADMAAAAAuXIFHuA1z/xgRUT5g/kPwCAoz4fAAAAAAAAAAGQAQAAzAAAAALlyBR7gNc/Z8c8LiAb5D8AAJ8+LwAAAAAAAAABkQEAAMwAAAAC5cgUe4DXPz3eLdAoKeQ/AACYPi8AAAAAAAAAAZIBAADMAAAAAuXIFHuA1z/Nl7J/zjzkPwCAlT4/AAAAAAAAAAGTAQAAzAAAAALlyBR7gNc/c8WUw99Y5D8AAJQ+TgAAAAAAAAABlAEAAMwAAABM5ZSHq33XP5E4niIrgOQ/AACUPk4AAAAAAAAAAZUBAADMAAAATOWUh6t91z8NfXEIRarkPwAAlD5OAAAAAAAAAAGWAQAAzAAAAJjlYPrbetc/55IOdS3X5D8AAJQ+XgAAAAAAAAABlwEAAMwAAADk5SxtDHjXP8Goq+EVBOU/AICPPl4AAAAAAAAAAZgBAADMAAAAMOb43zx11z+bvkhO/jDlPwCAjT5uAAAAAAAAAAGZAQAAzAAAAHzmxFJtctc/FQMcNBhb5T8AAIg+fQAAAAAAAAABmgEAAMwAAADI5pDFnW/XP5FH7xkyheU/AICFPn0AAAAAAAAAAZsBAADMAAAAYOcoq/5p1z9R6S7yrqnlPwAAcj6NAAAAAAAAAAGcAQAAzAAAAPbnwJBfZNc/+xYRNsDF5T8AAGg+jQAAAAAAAAABnQEAAMwAAACO6Fh2wF7XP0VzKfMC3+U/AABiPo0AAAAAAAAAAZ4BAADMAAAAJOnwWyFZ1z+Pz0GwRfjlPwAAYD6sAAAAAAAAAAGfAQAAzAAAANDrHGXVP9c/ibLz9lfP4z8AAGk+AAAAAAAAAAABoAEAAMwAAAD+7EwwlzTXP+eDvX0m0uM/AACgPhAAAAAAAAAAAaEBAADMAAAAsuyAvWY31z9FVYcE9dTjPwCAqT4QAAAAAAAAAAGiAQAAzAAAALLsgL1mN9c/oSZRi8PX4z8AgLA+EAAAAAAAAAABowEAAMwAAACy7IC9ZjfXP6EmUYvD1+M/AICwPh8AAAAAAAAAAaQBAADMAAAAZuy0SjY61z9dyeSYYN3jPwAArz4fAAAAAAAAAAGlAQAAzAAAAGbstEo2Otc/XcnkmGDd4z8AgKU+HwAAAAAAAAABpgEAAMwAAAAa7OjXBT3XPxlseKb94uM/AAChPh8AAAAAAAAAAacBAADMAAAAGuzo1wU91z/TDgy0mujjPwAAjj4fAAAAAAAAAAGoAQAAzAAAABrs6NcFPdc/j7GfwTfu4z8AAIY+HwAAAAAAAAABqQEAAMwAAADQ6xxl1T/XP0lUM8/U8+M/AAB6Pi8AAAAAAAAAAaoBAADMAAAA0OscZdU/1z9jyJBjQPzjPwAAcz4vAAAAAAAAAAGrAQAAzAAAABrs6NcFPdc/ezzu96sE5D8AAHs+PgAAAAAAAAABrAEAAMwAAABm7LRKNjrXPzffgQVJCuQ/AACAPj4AAAAAAAAAAa0BAADMAAAAsuyAvWY31z/xgRUT5g/kPwAAij5OAAAAAAAAAAGuAQAAzAAAAP7sTDCXNNc/T1PfmbQS5D8AgI4+TgAAAAAAAAABrwEAAMwAAABK7RijxzHXP60kqSCDFeQ/AICWPk4AAAAAAAAAAbABAADMAAAA4u2wiCgs1z9nxzwuIBvkPwAAnj5eAAAAAAAAAAGxAQAAzAAAAC7ufPtYKdc/JWrQO70g5D8AgKE+XgAAAAAAAAABsgEAAMwAAAB47khuiSbXP4M7msKLI+Q/AICmPn0AAAAAAAAAAbMBAADMAAAAEO/gU+og1z/fDGRJWibkPwCAqD59AAAAAAAAAAG0AQAAzAAAAKjveDlLG9c/m6/3Vvcr5D8AgKg+fQAAAAAAAAABtQEAAMwAAABA8BAfrBXXP1dSi2SUMeQ/AACoPpwAAAAAAAAAAbYBAADMAAAA2PCoBA0Q1z8R9R5yMTfkPwAAqj6cAAAAAAAAAAG3AQAAzAAAAG7xQOptCtc/KWl8Bp0/5D8AAKs+nAAAAAAAAAABuAEAAMwAAAAG8tjPzgTXP0Pd2ZoISOQ/AICsPpwAAAAAAAAAAbkBAADMAAAAnPJwtS//1j+5IgG2QlPkPwCArT6sAAAAAAAAAAG6AQAAzAAAADbzCJuQ+dY/L2go0Xxe5D8AgKw+uwAAAAAAAAABuwEAAMwAAAAY9GzzIfHWPwN/GXOFbOQ/AACsPrsAAAAAAAAAAbwBAADMAAAArvQE2YLr1j/XlQoVjnrkPwAArD7LAAAAAAAAAAG9AQAAzAAAAEj1nL7j5dY/q6z7tpaI5D8AAKw+ywAAAAAAAAABvgEAAMwAAADe9TSkRODWP3/D7FifluQ/AACvPtsAAAAAAAAAAb8BAADMAAAAdvbMiaXa1j9T2t36p6TkPwCAsD7bAAAAAAAAAAHAAQAAzAAAAAz3ZG8G1dY/yR8FFuKv5D8AgLE+6gAAAAAAAAABwQEAAMwAAABa9zDiNtLWP+GTYqpNuOQ/AACyPuoAAAAAAAAAAcIBAADMAAAApvf8VGfP1j+dNva36r3kPwAAsj76AAAAAAAAAAHDAQAAzAAAAKb3/FRnz9Y/nTb2t+q95D8AALI++gAAAAAAAAABxAEAAMwAAACm9/xUZ8/WP5029rfqveQ/AICwPvoAAAAAAAAAAcUBAADMAAAAWvcw4jbS1j8/ZSwxHLvkPwAAsD76AAAAAAAAAAHGAQAAzAAAAML2mPzV19Y/JfHOnLCy5D8AALA+CgEAAAAAAAABxwEAAMwAAADe9TSkRODWP6+rp4F2p+Q/AACwPhkBAAAAAAAAAcgBAADMAAAA+vTQS7Po1j/blLbfbZnkPwAAsD4pAQAAAAAAAAHJAQAAzAAAAMzzoIDx89Y/q6z7tpaI5D8AALA+KQEAAAAAAAABygEAAMwAAABS8qRC/wHXP9eVChWOeuQ/AACwPikBAAAAAAAAAcsBAADMAAAA2PCoBA0Q1z8DfxlzhWzkPwAAsD44AQAAAAAAAAHMAQAAzAAAAFzvrMYaHtc/L2go0Xxe5D8AALA+OAEAAAAAAAABzQEAAMwAAACU7eQV+C7XP7kiAbZCU+Q/AACwPkgBAAAAAAAAAc4BAADMAAAA0OscZdU/1z9D3dmaCEjkPwCArj5IAQAAAAAAAAHPAQAAzAAAAFTqICfjTdc/zZeyf8485D8AAK4+WAEAAAAAAAAB0AEAAMwAAACO6Fh2wF7XP7MjVetiNOQ/AACvPlgBAAAAAAAAAdEBAADMAAAAEudcOM5s1z/5gMHdxS7kPwCArz5nAQAAAAAAAAHSAQAAzAAAAALlyBR7gNc/m6/3Vvcr5D8AgK4+hwEAAAAAAAAB0wEAAMwAAAA64wBkWJHXPz3eLdAoKeQ/AICvPocBAAAAAAAAAdQBAADMAAAAwOEEJmaf1z893i3QKCnkPwCArz6HAQAAAAAAAAHVAQAAzAAAAEbgCOhzrdc/m6/3Vvcr5D8AgK4+lgEAAAAAAAAB1gEAAMwAAAAW39gcsrjXP1dSi2SUMeQ/AACuPpYBAAAAAAAAAdcBAADMAAAAnN3c3r/G1z9vxuj4/znkPwCAqz6mAQAAAAAAAAHYAQAAzAAAAGzcrBP+0dc/hzpGjWtC5D8AgKo+pgEAAAAAAAAB2QEAAMwAAAA823xIPN3XP/1/bailTeQ/AICiPrUBAAAAAAAAAdoBAADMAAAAwtmACkrr1z8vaCjRfF7kPwCAnj61AQAAAAAAAAHbAQAAzAAAAJTYUD+I9tc/G/N2B/F05D8AAJY+xQEAAAAAAAAB3AEAAMwAAAAa11QBlgTYPwl+xT1li+Q/AACSPsUBAAAAAAAAAd0BAADMAAAAntVYw6MS2D/1CBR02aHkPwAAdz7VAQAAAAAAAAHeAQAAzAAAAHDUKPjhHdg/P2UsMRy75D8AAGM+1QEAAAAAAAAB3wEAAMwAAAD00iy67yvYP4nBRO5e1OQ/AABaPtUBAAAAAAAAAeABAADMAAAAxtH87i032D91TJMk0+rkPwAAVz74AQAAAAAAAAHhAQAAzAAAALDraUiJwIE/gAC3GnsLhz8AAFI+AAAAAAAAAAAB4gEAAMwAAAAQCOpUtLKAP0D6WQOW8IQ/AACQPg8AAAAAAAAAAeMBAADMAAAAEAjqVLSygD/AouVQ9DyEPwCAmD4PAAAAAAAAAAHkAQAAzAAAABAI6lS0soA/APT867DVgj8AAJ8+DwAAAAAAAAAB5QEAAMwAAAAQCOpUtLKAP4CciDkPIoI/AACiPg8AAAAAAAAAAeYBAADMAAAAqP5p+6UMgT9ARRSHbW6BPwAAoj4fAAAAAAAAAAHnAQAAzAAAACD16aGXZoE/wO2f1Mu6gD8AAKM+HwAAAAAAAAAB6AEAAMwAAACw62lIicCBP0CWKyIqB4A/AICjPh8AAAAAAAAAAekBAADMAAAAMOLp7noagj8Az4V6zT99PwCAoT4fAAAAAAAAAAHqAQAAzAAAAMDYaZVsdII/gCCdFYrYez8AgKA+LgAAAAAAAAAB6wEAAMwAAADQxWniTyiDP4BxtLBGcXo/AICcPi4AAAAAAAAAAewBAADMAAAAYLzpiEGCgz8Aw8tLAwp5PwAAmz4uAAAAAAAAAAHtAQAAzAAAAOCyaS8z3IM/ABTj5r+idz8AAJs+LgAAAAAAAAAB7gEAAMwAAABwqenVJDaEPwBl+oF8O3Y/AICbPj4AAAAAAAAAAe8BAADMAAAA8J9pfBaQhD+AthEdOdR0PwCAmj4+AAAAAAAAAAHwAQAAzAAAAJCD6W/rnYU/gAcpuPVscz8AAJo+PgAAAAAAAAAB8QEAAMwAAAAgemkW3feFPwBZQFOyBXI/AACZPk4AAAAAAAAAAfIBAADMAAAAMGdpY8Crhj8AWUBTsgVyPwAAmD5OAAAAAAAAAAHzAQAAzAAAALhK6VaVuYc/AKpX7m6ecD8AAJo+XQAAAAAAAAAB9AEAAMwAAADoJOnwWyGJPwCqV+5unnA/AACbPm0AAAAAAAAAAfUBAADMAAAAcAhp5DAvij8Aqlfubp5wPwCAmz59AAAAAAAAAAH2AQAAzAAAACDZ6CTp8Is/AKpX7m6ecD8AAJw+fQAAAAAAAAAB9wEAAMwAAADIqWhlobKNPwCqV+5unnA/AACdPowAAAAAAAAAAfgBAADMAAAA+HBoTEvOjz8AWUBTsgVyPwCAnT6MAAAAAAAAAAH5AQAAzAAAABgctJn69JA/AFlAU7IFcj8AAJ8+nAAAAAAAAAAB+gEAAMwAAACw/zONzwKSP4AHKbj1bHM/AICfPqsAAAAAAAAAAfsBAADMAAAAjN7zU509kz+AthEdOdR0PwAAoT6rAAAAAAAAAAH8AQAAzAAAACTCc0dyS5Q/AGX6gXw7dj8AgKE+uwAAAAAAAAAB/QEAAMwAAAB8qrNnTiyVPwAU4+a/onc/AIChPrsAAAAAAAAAAf4BAADMAAAAEI4zWyM6lj8Aw8tLAwp5PwAAoj7LAAAAAAAAAAH/AQAAzAAAAGh2c3v/Gpc/gHG0sEZxej8AAKM+ywAAAAAAAAABAAIAAMwAAAC8XrOb2/uXP4BxtLBGcXo/AICjPtoAAAAAAAAAAQECAADMAAAAFEfzu7fcmD+AIJ0Vith7PwCAoz7aAAAAAAAAAAECAgAAzAAAAGgvM9yTvZk/AM+Fes0/fT8AAKQ+6gAAAAAAAAABAwIAAMwAAAB4HDMpd3GaPwDPhXrNP30/AAClPuoAAAAAAAAAAQQCAADMAAAASA7zomH4mj8Az4V6zT99PwCApT76AAAAAAAAAAEFAgAAzAAAAAwAsxxMf5s/AM+Fes0/fT8AAKk++gAAAAAAAAABBgIAAMwAAACU9jLDPdmbPwB+bt8Qp34/AICqPgkBAAAAAAAAAQcCAADMAAAAHO2yaS8znD8Afm7fEKd+PwCAqj4JAQAAAAAAAAEIAgAAzAAAABztsmkvM5w/AH5u3xCnfj8AAKo+GQEAAAAAAAABCQIAAMwAAADo3nLjGbqcPwB+bt8Qp34/AACsPhkBAAAAAAAAAQoCAADMAAAA6N5y4xm6nD9AlisiKgeAPwAArT4ZAQAAAAAAAAELAgAAzAAAAOjecuMZupw/QJYrIioHgD8AgK0+OAEAAAAAAAABDAIAAMwAAADo3nLjGbqcP0CWKyIqB4A/AACuPjgBAAAAAAAAAQ0CAADMAAAA6N5y4xm6nD9AlisiKgeAPwAAsD44AQAAAAAAAAEOAgAAzAAAAOjecuMZupw/QJYrIioHgD8AALE+OAEAAAAAAAABDwIAAMwAAADo3nLjGbqcP0CWKyIqB4A/AAC1PkgBAAAAAAAAARACAADMAAAA6N5y4xm6nD9ARRSHbW6BPwCAtj5IAQAAAAAAAAERAgAAzAAAAOjecuMZupw/APT867DVgj8AALw+SAEAAAAAAAABEgIAAMwAAABk6PI8KGCcP8Ci5VD0PIQ/AAC+PkgBAAAAAAAAARMCAADMAAAA3PFyljYGnD/AUc61N6SFPwAAxT5IAQAAAAAAAAEUAgAAzAAAAFT78u9ErJs/gAC3GnsLhz8AAMg+VwEAAAAAAAABFQIAAMwAAACECTN2WiWbP0Cvn3++cog/AIDMPmcBAAAAAAAAARYCAADMAAAAeBwzKXdxmj8AXojkAdqJPwCAzj53AQAAAAAAAAEXAgAAzAAAAGgvM9yTvZk/wAxxSUVBiz8AgNE+dwEAAAAAAAABGAIAAMwAAADMS7Povq+YP8C7Wa6IqIw/AADTPoYBAAAAAAAAARkCAADMAAAAOGgz9emhlz+AakITzA+OPwAA1j6GAQAAAAAAAAEaAgAAzAAAAFiJcy4cZ5Y/QBkreA93jz8AANc+lgEAAAAAAAABGwIAAMwAAAB8qrNnTiyVPwDkiW4pb5A/AIDYPqUBAAAAAAAAARwCAADMAAAAXNCzzYfEkz9gO/4gyyKRPwCA2T6lAQAAAAAAAAEdAgAAzAAAALD/M43PApI/wJJy02zWkT8AgNk+tQEAAAAAAAABHgIAAMwAAABIKvQfEG6QPyDq5oUOipI/AADaPrUBAAAAAAAAAR8CAADMAAAAyKloZaGyjT+AQVs4sD2TPwAA2z7FAQAAAAAAAAEgAgAAzAAAAAD/6IoiiYo/AJnP6lHxkz8AgNs+xQEAAAAAAAABIQIAAMwAAAA4VGmwo1+HP6DECcQiS5Q/AADdPtQBAAAAAAAAASICAADMAAAA8J9pfBaQhD8AHH52xP6UPwCA3T7UAQAAAAAAAAEjAgAAzAAAADDi6e56GoI/YHPyKGaylT8AAN8+1AEAAAAAAAABJAIAAMwAAAAQSdTCvkl/PyCfLAI3DJY/AIDfPuQBAAAAAAAAASUCAADMAAAAkLrU9GoSez+A9qC02L+WPwCA3z7kAQAAAAAAAAEmAgAAzAAAAEAs1SYX23Y/AE4VZ3pzlz8AAOA+5AEAAAAAAAABJwIAAMwAAADwitWlpldzP2CliRkcJ5g/AADhPuQBAAAAAAAAASgCAADMAAAAsNbVcRmIcD+AKDiljjSZPwCA4T7zAQAAAAAAAAEpAgAAzAAAAOAerBXf2Gw/oKvmMAFCmj8AgN8+8wEAAAAAAAABKgIAAMwAAABA3KwT/tFlPwADW+Oi9Zo/AIDePgMCAAAAAAAAASsCAADMAAAA4Cet33ACYz9gWs+VRKmbPwAA3T4DAgAAAAAAAAEsAgAAzAAAAIAzWyM6ll0/IIYJbxUDnD8AANw+AwIAAAAAAAABLQIAAMwAAACAM1sjOpZdP4DdfSG3tpw/AADbPiICAAAAAAAAAS4CAADMAAAAsHOtq+MyYD/gNPLTWGqdPwAA2T4iAgAAAAAAAAEvAgAAzAAAAOAnrd9wAmM/gGAsrSnEnT8AgNg+MgIAAAAAAAABMAIAAMwAAAAwAq15N2pkP0CMZob6HZ4/AADXPjICAAAAAAAAATECAADMAAAAYJCsR4uhaD/gt6Bfy3eePwAA1j4yAgAAAAAAAAEyAgAAzAAAACD5q6+lQG4/4LegX8t3nj8AANY+QQIAAAAAAAABMwIAAMwAAADwitWlpldzP+C3oF/Ld54/AADWPkECAAAAAAAAATQCAADMAAAAQCzVJhfbdj/gt6Bfy3eePwCA1D5RAgAAAAAAAAE1AgAAzAAAALCU1I4xenw/4LegX8t3nj8AANQ+YQIAAAAAAAABNgIAAMwAAAAg9emhl2aBP0CMZob6HZ4/AADUPmECAAAAAAAAATcCAADMAAAAkIPpb+udhT9AjGaG+h2ePwAA1D5wAgAAAAAAAAE4AgAAzAAAAOgk6fBbIYk/gGAsrSnEnT8AANQ+cAIAAAAAAAABOQIAAMwAAAA4s+i+r1iNP4BgLK0pxJ0/AADUPoACAAAAAAAAAToCAADMAAAA1CB0xgHIkD/gNPLTWGqdPwCA0j6AAgAAAAAAAAE7AgAAzAAAAAjoc62r45I/IAm4+ocQnT8AANI+jwIAAAAAAAABPAIAAMwAAAD0szPBXNKUP4DdfSG3tpw/AADSPo8CAAAAAAAAAT0CAADMAAAA4H/z1A3Blj+A3X0ht7acPwAA0j6PAgAAAAAAAAE+AgAAzAAAAARa827UKJg/gN19Ibe2nD8AgNA+nwIAAAAAAAABPwIAAMwAAABoLzPck72ZP4DdfSG3tpw/AADQPp8CAAAAAAAAAUACAADMAAAAABOzz2jLmj+A3X0ht7acPwCAzD6vAgAAAAAAAAFBAgAAzAAAAJT2MsM92Zs/gN19Ibe2nD8AAMs+rwIAAAAAAAABQgIAAMwAAADo3nLjGbqcP4DdfSG3tpw/AADAPr4CAAAAAAAAAUMCAADMAAAA+MtyMP1tnT+A3X0ht7acPwCAuz6+AgAAAAAAAAFEAgAAzAAAABC5cn3gIZ4/IAm4+ocQnT8AAKc+zgIAAAAAAAABRQIAAMwAAADUqjL3yqiePyAJuPqHEJ0/AACePt4CAAAAAAAAAUYCAADMAAAAXKGynbwCnz8gCbj6hxCdPwCAmT7eAgAAAAAAAAFHAgAAzAAAAHSOsuqftp8/4DTy01hqnT8AAJg+/QIAAAAAAAABSAIAAMwAAAAyrqkCLAnQPwBZQFOyBXI/AAACPgAAAAAAAAAAAUkCAADMAAAAwV6zm9v7zz+AthEdOdR0PwAAMj4QAAAAAAAAAAFKAgAAzAAAAO9f42ad8M8/gLYRHTnUdD8AADw+EAAAAAAAAAABSwIAAMwAAACHYHtM/urPP4C2ER051HQ/AABEPhAAAAAAAAAAAUwCAADMAAAAh2B7TP7qzz+AthEdOdR0PwAASD4QAAAAAAAAAAFNAgAAzAAAAIdge0z+6s8/AGX6gXw7dj8AAEg+HwAAAAAAAAABTgIAAMwAAACHYHtM/urPPwAU4+a/onc/AAA6Ph8AAAAAAAAAAU8CAADMAAAAh2B7TP7qzz8Aw8tLAwp5PwAAND4fAAAAAAAAAAFQAgAAzAAAAB9hEzJf5c8/gHG0sEZxej8AAAk+LwAAAAAAAAABUQIAAMwAAAAfYRMyX+XPP4BxtLBGcXo/AADsPS8AAAAAAAAAAVICAADMAAAAtWGrF8Dfzz+AIJ0Vith7PwAAoj0vAAAAAAAAAAFTAgAAzAAAAE1iQ/0g2s8/AM+Fes0/fT8AAII9LwAAAAAAAAABVAIAAMwAAADnYtvigdTPPwB+bt8Qp34/AAA0PT4AAAAAAAAAAVUCAADMAAAAfWNzyOLOzz/A7Z/Uy7qAPwAAED0+AAAAAAAAAAFWAgAAzAAAABNkC65Dyc8/QEUUh21ugT8AAAw9TgAAAAAAAAABVwIAAMwAAAATZAuuQ8nPPwD0/Ouw1YI/AAAMPU4AAAAAAAAAAVgCAADMAAAAq2Sjk6TDzz/AouVQ9DyEPwAAkj1eAAAAAAAAAAFZAgAAzAAAAEVlO3kFvs8/wFHOtTekhT8AALQ9XgAAAAAAAAABWgIAAMwAAADZZdNeZrjPP4AAtxp7C4c/AAAOPm0AAAAAAAAAAVsCAADMAAAAc2ZrRMeyzz9Ar59/vnKIPwAAJD5tAAAAAAAAAAFcAgAAzAAAAHNma0THss8/wAYUMmAmiT8AAEQ+fQAAAAAAAAABXQIAAMwAAABzZmtEx7LPP4C1/JajjYo/AABQPn0AAAAAAAAAAV4CAADMAAAAc2ZrRMeyzz/ADHFJRUGLPwAAXz59AAAAAAAAAAFfAgAAzAAAAHNma0THss8/QGTl++b0iz8AAGQ+jQAAAAAAAAABYAIAAMwAAABzZmtEx7LPP0Bk5fvm9Is/AABtPo0AAAAAAAAAAWECAADMAAAA2WXTXma4zz8AE85gKlyNPwAAcT6cAAAAAAAAAAFiAgAAzAAAAEVlO3kFvs8/gGpCE8wPjj8AAHw+nAAAAAAAAAABYwIAAMwAAAATZAuuQ8nPP0AZK3gPd48/AACAPqwAAAAAAAAAAWQCAADMAAAA52Lb4oHUzz8A5IluKW+QPwCAgj6sAAAAAAAAAAFlAgAAzAAAAB9hEzJf5c8/YDv+IMsikT8AgIM+rAAAAAAAAAABZgIAAMwAAADBXrOb2/vPP8CSctNs1pE/AACGPrsAAAAAAAAAAWcCAADMAAAA5q3dj/sL0D8g6uaFDoqSPwAAhz7LAAAAAAAAAAFoAgAAzAAAACCsFd/YHNA/gEFbOLA9kz8AgIc+ywAAAAAAAAABaQIAAMwAAAAOqoG7hTDQPwCZz+pR8ZM/AACIPtsAAAAAAAAAAWoCAADMAAAA/KftlzJE0D+gxAnEIkuUPwAAiD7qAAAAAAAAAAFrAgAAzAAAAJyljQGvWtA/ABx+dsT+lD8AAIg++gAAAAAAAAABbAIAAMwAAAA+oy1rK3HQP8BHuE+VWJU/AICFPvoAAAAAAAAAAW0CAADMAAAA4qDN1KeH0D8gnywCNwyWPwCAhD76AAAAAAAAAAFuAgAAzAAAADieocvzoNA/wMpm2wdmlj8AAIQ+CgEAAAAAAAABbwIAAMwAAADYm0E1cLfQP0Ai242pGZc/AACEPgoBAAAAAAAAAXACAADMAAAAxpmtER3L0D8AThVnenOXPwAAhD4ZAQAAAAAAAAFxAgAAzAAAALaXGe7J3tA/wPz9y73amD8AAIQ+GQEAAAAAAAABcgIAAMwAAADulVE9p+/QP0BUcn5fjpk/AACEPhkBAAAAAAAAAXMCAADMAAAAdJRV/7T90D+gq+YwAUKaPwAAhD44AQAAAAAAAAF0AgAAzAAAAPqSWcHCC9E/AANb46L1mj8AAIU+OAEAAAAAAAABdQIAAMwAAADKkSn2ABfRP2Baz5VEqZs/AICFPjgBAAAAAAAAAXYCAADMAAAA6JDFnW8f0T8ghglvFQOcPwAAhz44AQAAAAAAAAF3AgAAzAAAAAKQYUXeJ9E/wLFDSOZcnD8AgIc+SAEAAAAAAAABeAIAAMwAAABsj8lffS3RP4DdfSG3tpw/AICQPlgBAAAAAAAAAXkCAADMAAAAII/97Eww0T8gCbj6hxCdPwCAlD5YAQAAAAAAAAF6AgAAzAAAACCP/exMMNE/IAm4+ocQnT8AAKI+WAEAAAAAAAABewIAAMwAAAAgj/3sTDDRP+A08tNYap0/AACoPlgBAAAAAAAAAXwCAADMAAAAbI/JX30t0T+AYCytKcSdPwCAsz5YAQAAAAAAAAF9AgAAzAAAALiPldKtKtE/4LegX8t3nj8AgLg+WAEAAAAAAAABfgIAAMwAAACckPkqPyLRP6Dj2jic0Z4/AIC+PlgBAAAAAAAAAX8CAADMAAAAfpFdg9AZ0T9gDxUSbSufPwCAwD53AQAAAAAAAAGAAgAAzAAAAPqSWcHCC9E/ADtP6z2Fnz8AAMU+hwEAAAAAAAABgQIAAMwAAADAlCFy5frQPwA7T+s9hZ8/AIDGPocBAAAAAAAAAYICAADMAAAAhpbpIgjq0D8AO0/rPYWfPwCAyD6WAQAAAAAAAAGDAgAAzAAAAOSYSbmL09A/ADtP6z2Fnz8AgMk+pgEAAAAAAAABhAIAAMwAAACOm3XCP7rQPwA7T+s9hZ8/AADOPqYBAAAAAAAAAYUCAADMAAAAhJ5tPiSe0D8AO0/rPYWfPwAA0D61AQAAAAAAAAGGAgAAzAAAAHihZboIgtA/ADtP6z2Fnz8AgNQ+tQEAAAAAAAABhwIAAMwAAAC6pCmpHWPQPwA7T+s9hZ8/AIDWPsUBAAAAAAAAAYgCAADMAAAA/KftlzJE0D/AZonEDt+fPwCA2T7FAQAAAAAAAAGJAgAAzAAAADyrsYZHJdA/wGaJxA7fnz8AANs+1QEAAAAAAAABigIAAMwAAAAyrqkCLAnQP8BmicQO358/AADePtUBAAAAAAAAAYsCAADMAAAAtWGrF8Dfzz8wyeHObxygPwAA3z7kAQAAAAAAAAGMAgAAzAAAAHNma0THss8/MMnhzm8coD8AgOA+5AEAAAAAAAABjQIAAMwAAACVapOLbYvPPxDffjtYSaA/AIDhPvQBAAAAAAAAAY4CAADMAAAAJW4j7bJpzz/g9BuoQHagPwCA4T70AQAAAAAAAAGPAgAAzAAAABdxG2mXTc8/4PQbqEB2oD8AAOI+BAIAAAAAAAABkAIAAMwAAAB3c3v/GjfPP+D0G6hAdqA/AIDgPgQCAAAAAAAAAZECAADMAAAAPXVDsD0mzz/g9BuoQHagPwAA4D4EAgAAAAAAAAGSAgAAzAAAAAN3C2FgFc8/4PQbqEB2oD8AgNw+EwIAAAAAAAABkwIAAMwAAACbd6NGwQ/PP+D0G6hAdqA/AADbPiMCAAAAAAAAAZQCAADMAAAAm3ejRsEPzz/g9BuoQHagPwAA1z4jAgAAAAAAAAGVAgAAzAAAANV125WeIM8/4PQbqEB2oD8AANU+IwIAAAAAAAABlgIAAMwAAAB3c3v/GjfPP+D0G6hAdqA/AIDPPiMCAAAAAAAAAZcCAADMAAAA62/rndVYzz/g9BuoQHagPwCAzT4yAgAAAAAAAAGYAgAAzAAAAJVqk4tti88/4PQbqEB2oD8AgMQ+UAIAAAAAAAABmQIAAMwAAAB9Y3PI4s7PP+D0G6hAdqA/AIDAPlACAAAAAAAAAZoCAADMAAAAmq0RHcsO0D/g9BuoQHagPwAAsD5QAgAAAAAAAAGbAgAAzAAAAN6oUfDDO9A/4PQbqEB2oD8AAKk+UAIAAAAAAAABnAIAAMwAAADWo8VQjGvQP8AKuRQpo6A/AABuPm8CAAAAAAAAAZ0CAADMAAAAzp45sVSb0D9wNvPt+fygPwAAQT5vAgAAAAAAAAGeAgAAzAAAADCZFSy80NA/0I1noJuwoT8AACo+bwIAAAAAAAABnwIAAMwAAAAEc0lTUjvSP7iyXel4UNg/AADQPQAAAAAAAAAAAaACAADMAAAAInLl+sBD0j/+D8rb20rYPwAADj4PAAAAAAAAAAGhAgAAzAAAAIpxTRVgSdI/Qm02zj5F2D8AABc+DwAAAAAAAAABogIAAMwAAABccB1KnlTSPxKFe6VnNNg/AAAdPg8AAAAAAAAAAaMCAADMAAAAeG+58Qxd0j+cP1SKLSnYPwAAQT4PAAAAAAAAAAGkAgAAzAAAAJRuVZl7ZdI/rrQFVLkS2D8AAFA+DwAAAAAAAAABpQIAAMwAAABmbSXOuXDSPwaHIxCo9tc/AABkPg8AAAAAAAAAAaYCAADMAAAA7GspkMd+0j+ktq2++dTXPwAAbD4fAAAAAAAAAAGnAgAAzAAAAHJqLVLVjNI/zKAQUhGo1z8AAHE+HwAAAAAAAAABqAIAAMwAAACqaGWhsp3SP3pFTMrub9c/AABzPi8AAAAAAAAAAakCAADMAAAA5Gad8I+u0j9wR/Q0LzLXPwAAcT4vAAAAAAAAAAGqAgAAzAAAAIZkPVoMxdI/aEmcn2/01j8AAHA+LwAAAAAAAAABqwIAAMwAAADcYRFRWN7SP56osPwSsdY/AABwPj4AAAAAAAAAAawCAADMAAAA5l4Z1XP60j8eZTFMGWjWPwAAcD4+AAAAAAAAAAGtAgAAzAAAAKZbVeZeGdM/niGymx8f1j8AAHA+TgAAAAAAAAABrgIAAMwAAADOV/kR6T3TP147n92I0NU/AABwPk4AAAAAAAAAAa8CAADMAAAAqFPRykJl0z/g9x8tj4fVPwAAbT5eAAAAAAAAAAGwAgAAzAAAADhP3RBsj9M/pBENb/g41T8AAGw+XgAAAAAAAAABsQIAAMwAAAAUS7XJxbbTP2Yr+rBh6tQ/AABuPm0AAAAAAAAAAbICAADMAAAAPEdZ9U/b0z8qRefyypvUPwAAbz5tAAAAAAAAAAGzAgAAzAAAABZDMa6pAtQ/ZqT7T25Y1D8AAHI+fQAAAAAAAAABtAIAAMwAAACKP6FMZCTUPxRJN8hLINQ/AABzPn0AAAAAAAAAAbUCAADMAAAA/DsR6x5G1D88M5pbY/PTPwAAfj59AAAAAAAAAAG2AgAAzAAAANo36aN4bdQ/2GIkCrXR0z8AAII+nAAAAAAAAAABtwIAAMwAAAAANI3PApLUP+zX1dNAu9M/AICDPpwAAAAAAAAAAbgCAADMAAAAJjAx+4y21D92kq64BrDTPwAAhD6cAAAAAAAAAAG5AgAAzAAAAFAs1SYX29Q/dpKuuAaw0z8AAIQ+nAAAAAAAAAABugIAAMwAAAB2KHlSof/UP6h6aeHdwNM/AACEPrsAAAAAAAAAAbsCAADMAAAANCW1Y4we1T9OqEsl79zTPwAAhj67AAAAAAAAAAG8AgAAzAAAAPQh8XR3PdU/bBtVhDoE1D8AAIc+uwAAAAAAAAABvQIAAMwAAACyHi2GYlzVP4qOXuOFK9Q/AACMPrsAAAAAAAAAAb4CAADMAAAAvBs1Cn541T8gR49dC17UPwAAjj7LAAAAAAAAAAG/AgAAzAAAAMYYPY6ZlNU/tP+/15CQ1D8AAJQ+ywAAAAAAAAABwAIAAMwAAAAeFhGF5a3VP779F21QztQ/AACWPtsAAAAAAAAAAcECAADMAAAAdBPlezHH1T8OWdz0cgbVPwCAmT7bAAAAAAAAAAHCAgAAzAAAABgRheWt3dU/Glc0ijJE1T8AAJs+6gAAAAAAAAABwwIAAMwAAAC4DiVPKvTVP64PZQS4dtU/AACePuoAAAAAAAAAAcQCAADMAAAAWgzFuKYK1j9CyJV+PanVPwAAnz76AAAAAAAAAAHFAgAAzAAAAEgKMZVTHtY/Gt4y6yXW1T8AAKM++gAAAAAAAAABxgIAAMwAAADqB9H+zzTWPzxRPEpx/dU/AICkPgkBAAAAAAAAAccCAADMAAAAjAVxaExL1j+eIbKbHx/WPwAAqz4JAQAAAAAAAAHIAgAAzAAAAJYCeexnZ9Y/AvIn7c1A1j8AAK4+GQEAAAAAAAAByQIAAMwAAABW/7T9UobWP6gfCjHfXNY/AAC1PhkBAAAAAAAAAcoCAADMAAAAfPtYKd2q1j+UqlhnU3PWPwAAuD4pAQAAAAAAAAHLAgAAzAAAAAz3ZG8G1dY/xJITkCqE1j8AgL0+KQEAAAAAAAABzAIAAMwAAADq8jwoYPzWPzrYOqtkj9Y/AADAPjgBAAAAAAAAAc0CAADMAAAAeO5Ibokm1z862DqrZI/WPwCAwz44AQAAAAAAAAHOAgAAzAAAAAjqVLSyUNc/Otg6q2SP1j8AAMU+SAEAAAAAAAABzwIAAMwAAADk5SxtDHjXPwrwf4KNftY/AADIPkgBAAAAAAAAAdACAADMAAAAdOE4szWi1z8eZTFMGWjWPwAAyT5YAQAAAAAAAAHRAgAAzAAAAGzcrBP+0dc/vJS7+mpG1j8AAMw+WAEAAAAAAAAB0gIAAMwAAADO1oiOZQfYP1rERam8JNY/AADNPlgBAAAAAAAAAdMCAADMAAAA4tCYlpw/2D+Arqg81PfVPwAA0D5nAQAAAAAAAAHUAgAAzAAAAPjKqJ7Td9g/Xjuf3YjQ1T8AANE+ZwEAAAAAAAAB1QIAAMwAAAAMxbimCrDYP4glAnGgo9U/AIDSPoYBAAAAAAAAAdYCAADMAAAAbr+UIXLl2D+uD2UEuHbVPwCA0z6GAQAAAAAAAAHXAgAAzAAAANC5cJzZGtk/Glc0ijJE1T8AANU+hgEAAAAAAAAB2AIAAMwAAACYs7Qx4FXZP4aeAxCtEdU/AIDVPoYBAAAAAAAAAdkCAADMAAAAFq0sVLaT2T82Qz+IitnUPwCA1T6WAQAAAAAAAAHaAgAAzAAAAEim2ANc1Nk/KkXn8sqb1D8AANY+lgEAAAAAAAAB2wIAAMwAAADGn1AmMhLaPyBHj10LXtQ/AADWPrkBAAAAAAAAAdwCAADMAAAAQpnISAhQ2j/Q68rV6CXUPwAA1j65AQAAAAAAAAHdAgAAzAAAAFiT2FA/iNo/gJAGTsbt0z8AANY+uQEAAAAAAAAB3gIAAMwAAABujehYdsDaP+zX1dNAu9M/AADWPrkBAAAAAAAAAd8CAADMAAAAhIf4YK342j9YH6VZu4jTPwCA1D7JAQAAAAAAAAHgAgAAzAAAAACBcIODNts/wmZ03zVW0z8AANQ+yQEAAAAAAAAB4QIAAMwAAAB+euilWXTbP+hQ13JNKdM/AADVPtkBAAAAAAAAAeICAADMAAAAZHPI4s632z+GgGEhnwfTPwCA1T7ZAQAAAAAAAAHjAgAAzAAAAC5tDHjV8ts/JLDrz/Dl0j8AANc+6AEAAAAAAAAB5AIAAMwAAABCZxyADCvcP8DfdX5CxNI/AIDXPugBAAAAAAAAAeUCAADMAAAA7mHEbaRd3D9eDwAtlKLSPwCA1z74AQAAAAAAAAHmAgAAzAAAAJxcbFs8kNw/tOEd6YKG0j8AANg++AEAAAAAAAAB5wIAAMwAAABIVxRJ1MLcP1IRqJfUZNI/AIDWPvgBAAAAAAAAAegCAADMAAAA9lG8Nmz13D9khllhYE7SPwAA1j4XAgAAAAAAAAHpAgAAzAAAAO5MMJc0Jd0/NJ6eOIk90j8AANc+FwIAAAAAAAAB6gIAAMwAAAAySHBqLVLdPwK24w+yLNI/AIDXPhcCAAAAAAAAAesCAADMAAAADkRII4d53T+McLz0dyHSPwCA1z4XAgAAAAAAAAHsAgAAzAAAADRA7E4Rnt0/0M0o59ob0j8AANg+JwIAAAAAAAAB7QIAAMwAAABaPJB6m8LdP4xwvPR3IdI/AADZPicCAAAAAAAAAe4CAADMAAAAGjnMi4bh3T8CtuMPsizSPwCA2T42AgAAAAAAAAHvAgAAzAAAANg1CJ1xAN4/NJ6eOIk90j8AgNk+NgIAAAAAAAAB8AIAAMwAAAAwM9yTvRnePyAp7W79U9I/AADaPkYCAAAAAAAAAfECAADMAAAAHjFIcGot3j+C+WLAq3XSPwAA2z5GAgAAAAAAAAHyAgAAzAAAAAovtEwXQd4/5snYEVqX0j8AgNs+VgIAAAAAAAAB8wIAAMwAAABELeyb9FHePwY94nClvtI/AIDbPlYCAAAAAAAAAfQCAADMAAAAfisk69Fi3j/eUn/djevSPwAA3D51AgAAAAAAAAH1AgAAzAAAALgpXDqvc94/Lq5DZbAj0z8AANw+dQIAAAAAAAAB9gIAAMwAAADwJ5SJjITeP3wJCO3SW9M/AADcPnUCAAAAAAAAAfcCAADMAAAAKibM2GmV3j/OZMx09ZPTPwAA3D51AgAAAAAAAAH4AgAAzAAAABokOLUWqd4/HsCQ/BfM0z8AANw+hAIAAAAAAAAB+QIAAMwAAAC8Idgek7/eP2wbVYQ6BNQ/AADcPoQCAAAAAAAAAfoCAADMAAAAEh+sFd/Y3j8A1IX+vzbUPwAA3D6UAgAAAAAAAAH7AgAAzAAAABwctJn69N4/loy2eEVp1D8AANw+lAIAAAAAAAAB/AIAAMwAAADaGPCq5RPfP3CiU+UtltQ/AADcPqQCAAAAAAAAAf0CAADMAAAAThVgSaA13z+OFV1Eeb3UPwAA3T6kAgAAAAAAAAH+AgAAzAAAAMAR0OdaV98/8OXSlSff1D8AgN0+swIAAAAAAAAB/wIAAMwAAADoDXQT5XvfP5gTtdk4+9Q/AADfPrMCAAAAAAAAAQADAADMAAAAEAoYP2+g3z/K+28CEAzVPwCA3z7DAgAAAAAAAAEBAwAAzAAAAOwF8PfIx98//OMqK+cc1T8AAOQ+wwIAAAAAAAABAgMAAMwAAADGAciwIu/fP7iGvjiEItU/AADmPtMCAAAAAAAAAQMDAADMAAAAhf4Dwg0O4D90KVJGISjVPwCA6D7TAgAAAAAAAAEEAwAAzAAAALX7cX/BKOA/dClSRiEo1T8AgOk+4gIAAAAAAAABBQMAAMwAAACb+BPKREbgP7iGvjiEItU/AADrPuICAAAAAAAAAQYDAADMAAAAWvVP2y9l4D9CQZcdShfVPwCA6z7iAgAAAAAAAAEHAwAAzAAAAD7y8SWzguA/Dlnc9HIG1T8AgOs+8gIAAAAAAAABCAMAAMwAAABI7/mpzp7gP9xwIcyb9dQ/AADsPvICAAAAAAAAAQkDAADMAAAAeexnZ4K54D82Qz+IitnUPwAA7T4BAwAAAAAAAAEKAwAAzAAAADjpo3ht2OA/jhVdRHm91D8AgO0+AQMAAAAAAAABCwMAAMwAAACs5RMXKPrgP+bnegBoodQ/AADvPhEDAAAAAAAAAQwDAADMAAAA+eEdfEod4T+EFwWvuX/UPwCA7z4RAwAAAAAAAAENAwAAzAAAAEbeJ+FsQOE/IEePXQte1D8AgO8+MAMAAAAAAAABDgMAAMwAAAD72ZlgLmnhP0Yx8vAiMdQ/AADwPjADAAAAAAAAAQ8DAADMAAAA/tXXUiCP4T8ovuiR1wnUPwAA8T4wAwAAAAAAAAEQAwAAzAAAANnRrwt6tuE/xO1yQCno0z8AgPE+MAMAAAAAAAABEQMAAMwAAAC0zYfE093hPx7AkPwXzNM/AIDxPkADAAAAAAAAARIDAADMAAAAj8lffS0F4j8wNULGo7XTPwAA8j5AAwAAAAAAAAETAwAAzAAAALfFA6m3KeI/AE2Hncyk0z8AAPM+UAMAAAAAAAABFAMAAMwAAAAqwnNHckviP85kzHT1k9M/AIDzPlADAAAAAAAAARUDAADMAAAAw75JH8Vr4j9YH6VZu4jTPwCA8z5fAwAAAAAAAAEWAwAAzAAAAF27H/cXjOI/JjfqMOR30z8AAPQ+XwMAAAAAAAABFwMAAMwAAACqtylcOq/iP67xwhWqbNM/AAD1Pm8DAAAAAAAAARgDAADMAAAA0LPNh8TT4j/yTi8IDWfTPwCA9T5vAwAAAAAAAAEZAwAAzAAAAESwPSZ/9eI/8k4vCA1n0z8AgPU+fgMAAAAAAAABGgMAAMwAAAC3rK3EORfjP2yUViNHctM/AAD2Pn4DAAAAAAAAARsDAADMAAAAnKlPD7004z/i2X0+gX3TPwAA9j6OAwAAAAAAAAEcAwAAzAAAAFumiyCoU+M/WB+lWbuI0z8AAPY+jgMAAAAAAAABHQMAAMwAAAAZo8cxk3LjP4oHYIKSmdM/AAD3Pp4DAAAAAAAAAR4DAADMAAAAsZ+dCeaS4z92kq64BrDTPwCA9z6eAwAAAAAAAAEfAwAAzAAAAHKc2RrRseM/HsCQ/BfM0z8AgPc+ngMAAAAAAAABIAMAAMwAAAAxmRUsvNDjP4CQBk7G7dM/AAD4Pq0DAAAAAAAAASEDAADMAAAAYJaD6W/r4z+eAxCtERXUPwAA+T6tAwAAAAAAAAEiAwAAzAAAANyTvRlUA+Q/eBmtGfpB1D8AgPk+vQMAAAAAAAABIwMAAMwAAACkkcO8aBjkP1IvSobibtQ/AAD7Pr0DAAAAAAAAASQDAADMAAAAbI/JX30t5D/m53oAaKHUPwCA+z7NAwAAAAAAAAElAwAAzAAAAICNm3XCP+Q/NkM/iIrZ1D8AAP8+zQMAAAAAAAABJgMAAMwAAACTi22LB1LkP0JBlx1KF9U/AEAAP9wDAAAAAAAAAScDAADMAAAAzYml2uRi5D8I4oLAplrVPwBAAT/cAwAAAAAAAAEoAwAAzAAAACyIQ2NacuQ/QsiVfj2p1T8AwAE/7AMAAAAAAAABKQMAAMwAAACzhkclaIDkP/bzz1cOA9Y/AIADP+wDAAAAAAAAASoDAADMAAAAhIUXWqaL5D8eZTFMGWjWPwBABD/7AwAAAAAAAAErAwAAzAAAAHqETch8leQ/BHkmTsHS1j8AwAQ/+wMAAAAAAAABLAMAAMwAAAC8g0+pg5zkP6Avr10GQ9c/AAAFPwsEAAAAAAAAAS0DAADMAAAAJoO3wyKi5D9YW+k215zXPwCABT8LBAAAAAAAAAEuAwAAzAAAANmC61DypOQ/wim3HUX81z8AwAU/GwQAAAAAAAABLwMAAMwAAAC0goUXWqbkP/4PytvbStg/AAACPxsEAAAAAAAAATADAADMAAAAjoIf3sGn5D+AU0mM1ZPYPwBAAD8qBAAAAAAAAAExAwAAzAAAAI6CH97Bp+Q/ilGhIZXR2D8AAOw+KgQAAAAAAAABMgMAAMwAAAC0goUXWqbkPx4K0psaBNk/AIDiPjoEAAAAAAAAATMDAADMAAAAAINRioqj5D+E2kftyCXZPwCA3j46BAAAAAAAAAE0AwAAzAAAAHGDgzZTn+Q/5qq9PndH2T8AgN0+WQQAAAAAAAABNQMAAMwAAAAijRzmRcPaP+BGmZMFuMc/AABkPgAAAAAAAAAAATYDAADMAAAAUI5MsQe42j9oAXJ4y6zHPwCAnD4QAAAAAAAAAAE3AwAAzAAAAJyOGCQ4tdo/aAFyeMusxz8AAKY+EAAAAAAAAAABOAMAAMwAAACcjhgkOLXaP1SMwK4/w8c/AICsPhAAAAAAAAAAATkDAADMAAAAnI4YJDi12j9EFw/ls9nHPwCAtz4QAAAAAAAAAAE6AwAAzAAAAJyOGCQ4tdo/HC2sUZwGyD8AALs+EAAAAAAAAAABOwMAAMwAAABQjkyxB7jaP3CIcNm+Psg/AIC/PhAAAAAAAAAAATwDAADMAAAABo6APte62j+sboOXVY3IPwAAwT4QAAAAAAAAAAE9AwAAzAAAALiNtMumvdo/SCUMp5r9yD8AgL8+HwAAAAAAAAABPgMAAMwAAABujehYdsDaP+TblLbfbck/AIC+Ph8AAAAAAAAAAT8DAADMAAAAbo3oWHbA2j94HWz8mPTJPwAAvj4vAAAAAAAAAAFAAwAAzAAAACKNHOZFw9o/eKRqXYyGyj8AAL4+LwAAAAAAAAABQQMAAMwAAAAijRzmRcPaP3Qrab5/GMs/AAC+Pi8AAAAAAAAAAUIDAADMAAAAbo3oWHbA2j/09446rbXLPwAAvj4/AAAAAAAAAAFDAwAAzAAAAG6N6Fh2wNo/4Anc0RRezD8AAMA+PwAAAAAAAAABRAMAAMwAAABujehYdsDaP0hhUIS2Ec0/AADBPk4AAAAAAAAAAUUDAADMAAAAbo3oWHbA2j+YQxNtzNvNPwCAwj5OAAAAAAAAAAFGAwAAzAAAACKNHOZFw9o/XGv9cByxzj8AgMM+XgAAAAAAAAABRwMAAMwAAADUjFBzFcbaP7BNwFkye88/AADFPl4AAAAAAAAAAUgDAADMAAAAQIy4jbTL2j+KUhoGahfQPwCAxT5tAAAAAAAAAAFJAwAAzAAAAKiLIKhT0do/hNvA0Z1r0D8AgMU+bQAAAAAAAAABSgMAAMwAAADEirxPwtnaPwQfQIKXtNA/AADGPn0AAAAAAAAAAUsDAADMAAAA4olY9zDi2j9UegQKuuzQPwAAyT59AAAAAAAAAAFMAwAAzAAAALKIKCxv7do/ptXIkdwk0T8AgMo+jQAAAAAAAAABTQMAAMwAAAA2hyzufPvaP8JI0vAnTNE/AADSPo0AAAAAAAAAAU4DAADMAAAAcIVkPVoM2z9qdrQ0OWjRPwCA1T6cAAAAAAAAAAFPAwAAzAAAAF6D0BkHINs/nF5vXRB50T8AgNw+nAAAAAAAAAABUAMAAMwAAAC2gKQQUznbPxKklnhKhNE/AADgPqwAAAAAAAAAAVEDAADMAAAAdH3gIT5Y2z8SpJZ4SoTRPwCA5D6sAAAAAAAAAAFSAwAAzAAAAFB5uNqXf9s/nF5vXRB50T8AgOY+vAAAAAAAAAABUwMAAMwAAACUdPitkKzbP2p2tDQ5aNE/AIDnPrwAAAAAAAAAAVQDAADMAAAAjG9sDlnc2z9+62X+xFHRPwAA6D7LAAAAAAAAAAFVAwAAzAAAABpreFSCBtw/HBvwrBYw0T8AAOE+ywAAAAAAAAABVgMAAMwAAACsZoSaqzDcP/6n5k3LCNE/AADePtsAAAAAAAAAAVcDAADMAAAA0mIoxjVV3D9o77XTRdbQPwCA0j7bAAAAAAAAAAFYAwAAzAAAAJBfZNcgdNw/GJTxSyOe0D8AgM0+6gAAAAAAAAABWQMAAMwAAABQXKDoC5PcPw6WmbZjYNA/AICzPuoAAAAAAAAAAVoDAADMAAAApll031es3D9G9a0TBx3QPwAAqD7qAAAAAAAAAAFbAwAAzAAAAEhXFEnUwtw/AKmE4VSzzz8AAKI+GQEAAAAAAAABXAMAAMwAAAA4VYAlgdbcP+ys1LbVN88/AACgPhkBAAAAAAAAAV0DAADMAAAA2oTMV/kR2z/0NEz8nQ/HPwAAbD4AAAAAAAAAAAFeAwAAzAAAAHCFZD1aDNs/BKr9xSn5xj8AAKI+EAAAAAAAAAABXwMAAMwAAAC8hTCwignbP5Bk1qrv7cY/AICrPhAAAAAAAAAAAWADAADMAAAAvIUwsIoJ2z+QZNaq7+3GPwCAsj4QAAAAAAAAAAFhAwAAzAAAALyFMLCKCds/kGTWqu/txj8AALo+EAAAAAAAAAABYgMAAMwAAAC8hTCwignbP5Bk1qrv7cY/AAC8PhAAAAAAAAAAAWMDAADMAAAAcIVkPVoM2z+QZNaq7+3GPwCAvD4gAAAAAAAAAAFkAwAAzAAAANqEzFf5Eds/kGTWqu/txj8AALw+IAAAAAAAAAABZQMAAMwAAABChDRymBfbP5Bk1qrv7cY/AIC4Pj8AAAAAAAAAAWYDAADMAAAAXoPQGQcg2z8YH6+PteLGPwAAtj4/AAAAAAAAAAFnAwAAzAAAAC6CoE5FK9s/pNmHdHvXxj8AgLQ+PwAAAAAAAAABaAMAAMwAAAAAgXCDgzbbP7hOOT4HwcY/AAC1Pj8AAAAAAAAAAWkDAADMAAAAhn90RZFE2z9ACRIjzbXGPwCAtT5PAAAAAAAAAAFqAwAAzAAAAAp+eAefUts/VH7D7Fifxj8AgLU+TwAAAAAAAAABawMAAMwAAABEfLBWfGPbP9w4nNEelMY/AAC2Pl4AAAAAAAAAAWwDAADMAAAAfnropVl02z/srU2bqn3GPwCAtD5eAAAAAAAAAAFtAwAAzAAAALh4IPU2hds/eGgmgHByxj8AALQ+bgAAAAAAAAABbgMAAMwAAACkdozR45jbPwAj/2Q2Z8Y/AICuPm4AAAAAAAAAAW8DAADMAAAA3nTEIMGp2z8AI/9kNmfGPwAArD59AAAAAAAAAAFwAwAAzAAAAGRzyOLOt9s/ACP/ZDZnxj8AAJE+fQAAAAAAAAABcQMAAMwAAADqccyk3MXbP3hoJoBwcsY/AACFPn0AAAAAAAAAAXIDAADMAAAAunCc2RrR2z/srU2bqn3GPwAAej6NAAAAAAAAAAFzAwAAzAAAANhvOIGJ2ds/3Dic0R6Uxj8AAHQ+nQAAAAAAAAABdAMAAMwAAABChDRymBfbP8C0dGHXQM4/AABxPgAAAAAAAAAAAXUDAADMAAAAQoQ0cpgX2z9Ib01GnTXOPwCApT4QAAAAAAAAAAF2AwAAzAAAAPSDaP9nGts/1CkmK2Mqzj8AgK8+EAAAAAAAAAABdwMAAMwAAABeg9AZByDbP1zk/g8pH84/AIC2PhAAAAAAAAAAAXgDAADMAAAAxoI4NKYl2z/kntf07hPOPwCAvz4QAAAAAAAAAAF5AwAAzAAAAC6CoE5FK9s/cFmw2bQIzj8AAMI+EAAAAAAAAAABegMAAMwAAABMgTz2szPbP4TOYaNA8s0/AIDDPiAAAAAAAAAAAXsDAADMAAAAHoAMK/I+2z+YQxNtzNvNPwAAxD4gAAAAAAAAAAF8AwAAzAAAAKJ+EO3/TNs/rLjENljFzT8AgMI+LwAAAAAAAAABfQMAAMwAAADcfEg83V3bP0joTuWpo80/AADCPi8AAAAAAAAAAX4DAADMAAAAFnuAi7pu2z/kF9mT+4HNPwAAwz4/AAAAAAAAAAF/AwAAzAAAALh4IPU2hds/+IyKXYdrzT8AgMM+PwAAAAAAAAABgAMAAMwAAADCdSh5UqHbP5S8FAzZSc0/AIDCPj8AAAAAAAAAAYEDAADMAAAAznIw/W292z807J66KijNPwAAwj5OAAAAAAAAAAGCAwAAzAAAAIxvbA5Z3Ns/zBspaXwGzT8AAMM+TgAAAAAAAAABgwMAAMwAAABMbKgfRPvbP/QFjPyT2cw/AIDDPk4AAAAAAAAAAYQDAADMAAAACmnkMC8a3D8Iez3GH8PMPwCAwz5eAAAAAAAAAAGFAwAAzAAAAMhlIEIaOdw/LGWgWTeWzD8AAMQ+XgAAAAAAAAABhgMAAMwAAACGYlxTBVjcP1RPA+1Oacw/AAC5Pm4AAAAAAAAAAYcDAADMAAAAkF9k1yB03D98OWaAZjzMPwAAtD5uAAAAAAAAAAGIAwAAzAAAADJdBEGditw/pCPJE34PzD8AADY+jQAAAAAAAAABiQMAAMwAAADUWqSqGaHcP1TIBIxb18s/AADMPY0AAAAAAAAAAYoDAADMAAAADlnc+fax3D8c4vHNxIjLPwAAXD2NAAAAAAAAAAGLAwAAzAAAABSYmH1GW9o/fLPgA0jwwj8AAHQ+AAAAAAAAAAABjAMAAMwAAABCmchICFDaP/D4Bx+C+8I/AACnPhAAAAAAAAAAAY0DAADMAAAAQpnISAhQ2j98s+ADSPDCPwAAsT4QAAAAAAAAAAGOAwAAzAAAAKyYMGOnVdo/8PgHH4L7wj8AgLg+EAAAAAAAAAABjwMAAMwAAACsmDBjp1XaP/D4Bx+C+8I/AIDCPhAAAAAAAAAAAZADAADMAAAAypfMChZe2j98s+ADSPDCPwCAxT4QAAAAAAAAAAGRAwAAzAAAAOaWaLKEZto/BG656A3lwj8AAMY+EAAAAAAAAAABkgMAAMwAAABslWx0knTaPxjjarKZzsI/AADGPh8AAAAAAAAAAZMDAADMAAAApJOkw2+F2j+0EvVg66zCPwCAwz4fAAAAAAAAAAGUAwAAzAAAAEaRRC3sm9o/yIemKneWwj8AgMI+LwAAAAAAAAABlQMAAMwAAAA0j7AJma/aP2S3MNnIdMI/AADBPi8AAAAAAAAAAZYDAADMAAAA1IxQcxXG2j8E57qHGlPCPwAAwD4vAAAAAAAAAAGXAwAAzAAAAHaK8NyR3No/KNEdGzImwj8AAME+PgAAAAAAAAABmAMAAMwAAAAaiJBGDvPaP8gAqMmDBMI/AIDBPj4AAAAAAAAAAZkDAADMAAAAvIUwsIoJ2z/w6gpdm9fBPwAAwz5OAAAAAAAAAAGaAwAAzAAAAF6D0BkHINs/FNVt8LKqwT8AgMM+TgAAAAAAAAABmwMAAMwAAABMgTz2szPbP7AE+J4EicE/AADGPl4AAAAAAAAAAZwDAADMAAAA7n7cXzBK2z9MNIJNVmfBPwAAxz5eAAAAAAAAAAGdAwAAzAAAAI58fMmsYNs/6GMM/KdFwT8AgMg+bQAAAAAAAAABngMAAMwAAAA0ehwzKXfbP4STlqr5I8E/AIDJPm0AAAAAAAAAAZ8DAADMAAAA1He8nKWN2z8kwyBZSwLBPwAAzD59AAAAAAAAAAGgAwAAzAAAABB29OuCnts/ODjSItfrwD8AAM0+fQAAAAAAAAABoQMAAMwAAACUdPitkKzbP0ytg+xi1cA/AIDNPn0AAAAAAAAAAaIDAADMAAAAsnOUVf+02z9cIjW27r7APwAAzj6NAAAAAAAAAAGjAwAAzAAAAM5yMP1tvds/6NwNm7SzwD8AANE+nAAAAAAAAAABpAMAAMwAAAA2cpgXDcPbP3CX5n96qMA/AIDSPpwAAAAAAAAAAaUDAADMAAAANnKYFw3D2z/8Ub9kQJ3APwCA1D6sAAAAAAAAAAGmAwAAzAAAAIByZIo9wNs//FG/ZECdwD8AgNU+rAAAAAAAAAABpwMAAMwAAAAYc/xvnrrbP/xRv2RAncA/AIDUPqwAAAAAAAAAAagDAADMAAAA+nNgyC+y2z9wl+Z/eqjAPwAA1D6sAAAAAAAAAAGpAwAAzAAAACh1kJPxpts/6NwNm7SzwD8AANQ+uwAAAAAAAAABqgMAAMwAAACkdozR45jbP9RnXNEoysA/AADUPrsAAAAAAAAAAasDAADMAAAAIHiID9aK2z/A8qoHneDAPwAA1D7LAAAAAAAAAAGsAwAAzAAAAOZ5UMD4eds/JMMgWUsCwT8AANQ+ywAAAAAAAAABrQMAAMwAAACsexhxG2nbP4STlqr5I8E/AADUPtsAAAAAAAAAAa4DAADMAAAAdH3gIT5Y2z/oYwz8p0XBPwAA1D7bAAAAAAAAAAGvAwAAzAAAADp/qNJgR9s/TDSCTVZnwT8AANQ+6gAAAAAAAAABsAMAAMwAAAAAgXCDgzbbP7AE+J4EicE/AADUPuoAAAAAAAAAAbEDAADMAAAAxoI4NKYl2z+MGpUL7bXBPwAA1T76AAAAAAAAAAGyAwAAzAAAANqEzFf5Eds/8OoKXZvXwT8AgNU+CgEAAAAAAAABswMAAMwAAADqhmB7TP7aP1C7gK5J+cE/AIDUPgoBAAAAAAAAAbQDAADMAAAA/oj0np/q2j+0i/b/9xrCPwAA1D4ZAQAAAAAAAAG1AwAAzAAAAMSKvE/C2do/jKGTbOBHwj8AANQ+GQEAAAAAAAABtgMAAMwAAADUjFBzFcbaP/BxCb6OacI/AADUPikBAAAAAAAAAbcDAADMAAAAnI4YJDi12j9UQn8PPYvCPwAA1D4pAQAAAAAAAAG4AwAAzAAAAGSQ4NRapNo/QM3NRbGhwj8AANQ+OAEAAAAAAAABuQMAAMwAAAAqkqiFfZPaPyxYHHwluMI/AADUPjgBAAAAAAAAAboDAADMAAAA8JNwNqCC2j+gnUOXX8PCPwAA1D5IAQAAAAAAAAG7AwAAzAAAAGyVbHSSdNo/GONqspnOwj8AANU+SAEAAAAAAAABvAMAAMwAAADmlmiyhGbaPxjjarKZzsI/AIDVPlgBAAAAAAAAAb0DAADMAAAAFJiYfUZb2j8Y42qymc7CPwAA1z5YAQAAAAAAAAG+AwAAzAAAAPiY/NXXUto/GONqspnOwj8AgNc+ZwEAAAAAAAABvwMAAMwAAACQmZS7OE3aPxjjarKZzsI/AIDXPmcBAAAAAAAAAcADAADMAAAA2plgLmlK2j8Y42qymc7CPwAA2D5nAQAAAAAAAAHBAwAAzAAAANqZYC5pSto/oJ1Dl1/Dwj8AgNU+ZwEAAAAAAAABwgMAAMwAAABCmchICFDaP7QS9WDrrMI/AIDUPmcBAAAAAAAAAcMDAADMAAAAXphk8HZY2j/Ih6Yqd5bCPwAA0j5nAQAAAAAAAAHEAwAAzAAAAOaWaLKEZto/ZLcw2ch0wj8AgNA+hwEAAAAAAAABxQMAAMwAAADSlNSOMXraP4yhk2zgR8I/AADOPqYBAAAAAAAAAcYDAADMAAAAKpKohX2T2j88Rs/kvQ/CPwCAzD6mAQAAAAAAAAHHAwAAzAAAAICPfHzJrNo/8OoKXZvXwT8AgMY+pgEAAAAAAAAByAMAAMwAAACKjIQA5cjaPyRKH7o+lME/AADEPqYBAAAAAAAAAckDAADMAAAASInAEdDn2j/oYwz8p0XBPwCAtz61AQAAAAAAAAHKAwAAzAAAALyFMLCKCds/rH35PRH3wD8AALI+tQEAAAAAAAABywMAAMwAAADkgdTbFC7bP+jcDZu0s8A/AABEPtUBAAAAAAAAAcwDAADMAAAAdH3gIT5Y2z+s9vrcHWXAPwAA+D3VAQAAAAAAAAHNAwAAzAAAAFB5uNqXf9s/XJs2VfsswD8AAJ491QEAAAAAAAABzgMAAMwAAAAUS7XJxbbmPwyVINKOGtk/AAAcPgAAAAAAAAAAAc8DAADMAAAAfEod5GS85j+WT/m2VA/ZPwAAVT4QAAAAAAAAAAHQAwAAzAAAADBKUXE0v+Y/ZGc+jn3+2D8AAGI+EAAAAAAAAAAB0QMAAMwAAAB0SVNSO8bmP3jc71cJ6Ng/AABrPhAAAAAAAAAAAdIDAADMAAAAKEmH3wrJ5j943O9XCejYPwAAeD4QAAAAAAAAAAHTAwAAzAAAALdIVTNCzeY/ApfIPM/c2D8AAHw+EAAAAAAAAAAB1AMAAMwAAABFSCOHedHmP9CuDRT4y9g/AAB/Ph8AAAAAAAAAAdUDAADMAAAA00fx2rDV5j9aaeb4vcDYPwAAgD4fAAAAAAAAAAHWAwAAzAAAAGFHvy7o2eY/KIEr0Oav2D8AAIA+LwAAAAAAAAAB1wMAAMwAAADvRo2CH97mP7I7BLWspNg/AACAPi8AAAAAAAAAAdgDAADMAAAAWUb1nL7j5j+AU0mM1ZPYPwAAgT4vAAAAAAAAAAHZAwAAzAAAAMFFXbdd6eY/Cg4icZuI2D8AgIE+LwAAAAAAAAAB2gMAAMwAAAApRcXR/O7mP5TI+lVhfdg/AICBPj4AAAAAAAAAAdsDAADMAAAARURheWv35j9i4D8timzYPwAAgj4+AAAAAAAAAAHcAwAAzAAAAGND/SDa/+Y/dlXx9hVW2D8AAIQ+TgAAAAAAAAAB3QMAAMwAAABZQjOPsAnnP4jKosChP9g/AACFPk4AAAAAAAAAAd4DAADMAAAAUUFp/YYT5z+cP1SKLSnYPwAAiD5eAAAAAAAAAAHfAwAAzAAAACJAOTLFHuc/9BFyRhwN2D8AAIk+XgAAAAAAAAAB4AMAAMwAAADNPqMtayvnP0zkjwIL8dc/AICIPm0AAAAAAAAAAeEDAADMAAAAUT2n73g55z+ktq2++dTXPwAAiD59AAAAAAAAAAHiAwAAzAAAANc7q7GGR+c//IjLeui41z8AAIo+fQAAAAAAAAAB4wMAAMwAAABdOq9zlFXnP5y4VSk6l9c/AACLPn0AAAAAAAAAAeQDAADMAAAAlTjnwnFm5z826N/Xi3XXPwCAjD6NAAAAAAAAAAHlAwAAzAAAANA2HxJPd+c/0hdqht1T1z8AgI0+jQAAAAAAAAAB5gMAAMwAAABVNSPUXIXnP7SkYCeSLNc/AACQPpwAAAAAAAAAAecDAADMAAAAjzNbIzqW5z+WMVfIRgXXPwAAkT6cAAAAAAAAAAHoAwAAzAAAAMgxk3IXp+c/wBu6W17Y1j8AAJQ+rAAAAAAAAAAB6QMAAMwAAADcL2WIXLnnP56osPwSsdY/AACVPqwAAAAAAAAAAeoDAADMAAAAyi3RZAnN5z+ANaedx4nWPwAAnD67AAAAAAAAAAHrAwAAzAAAAJIr1wce4uc/HmUxTBlo1j8AgJ8+uwAAAAAAAAAB7AMAAMwAAABaKd2qMvfnPwLyJ+3NQNY/AIClPssAAAAAAAAAAe0DAADMAAAA/SZ9FK8N6D+eIbKbHx/WPwAAqD7LAAAAAAAAAAHuAwAAzAAAAJ4kHX4rJOg/gK6oPNT31T8AgKw+ywAAAAAAAAAB7wMAAMwAAABAIr3npzroPxreMusl1tU/AICuPtsAAAAAAAAAAfADAADMAAAAByDDirxP6D9CyJV+PanVPwCArz7bAAAAAAAAAAHxAwAAzAAAAM8dyS3RZOg/JlWMH/KB1T8AALA++gAAAAAAAAAB8gMAAMwAAAByG2mXTXvoP8KEFs5DYNU/AACxPvoAAAAAAAAAAfMDAADMAAAA7hijxzGT6D9gtKB8lT7VPwCAsT76AAAAAAAAAAH0AwAAzAAAAGoW3fcVq+g//OMqK+cc1T8AgLE++gAAAAAAAAAB9QMAAMwAAADmExco+sLoP1S2SOfVANU/AACyPgoBAAAAAAAAAfYDAADMAAAAiBG3kXbZ6D+siGajxOTUPwAAtT4KAQAAAAAAAAH3AwAAzAAAAFAPvTSL7ug/vv0XbVDO1D8AgLY+GQEAAAAAAAAB+AMAAMwAAAAZDcPXnwPpP9JyyTbct9Q/AIC5PhkBAAAAAAAAAfkDAADMAAAABgsvtEwX6T+iig4OBafUPwAAuz4pAQAAAAAAAAH6AwAAzAAAAPMIm5D5Kuk/cKJT5S2W1D8AAME+KQEAAAAAAAAB+wMAAMwAAAAtB9Pf1jvpP/pcLMrzitQ/AADEPjgBAAAAAAAAAfwDAADMAAAAQAWl9RtO6T8+upi8VoXUPwCAxz44AQAAAAAAAAH9AwAAzAAAAFUDdwthYOk/PrqYvFaF1D8AAMk+SAEAAAAAAAAB/gMAAMwAAABpAUkhpnLpPz66mLxWhdQ/AIDKPkgBAAAAAAAAAf8DAADMAAAAVf+0/VKG6T/6XCzK84rUPwCAyz5YAQAAAAAAAAEABAAAzAAAAET9INr/mek/cKJT5S2W1D8AANA+WAEAAAAAAAABAQQAAMwAAABX+/LvRKzpP+bnegBoodQ/AADSPmcBAAAAAAAAAQIEAADMAAAAkfkqPyK96T8Y0DUpP7LUPwCA1j5nAQAAAAAAAAEDBAAAzAAAAKT3/FRnz+k/SLjwURbD1D8AgNg+dwEAAAAAAAABBAQAAMwAAADf9TSkRODpP6yIZqPE5NQ/AADdPncBAAAAAAAAAQUEAADMAAAAPvTSLLrv6T+YE7XZOPvUPwCA3j6HAQAAAAAAAAEGBAAAzAAAAJ3ycLUv/+k/QkGXHUoX1T8AAOQ+hwEAAAAAAAABBwQAAMwAAABI8dqw1QvqP6QRDW/4ONU/AADmPpYBAAAAAAAAAQgEAADMAAAA9O9ErHsY6j8I4oLAplrVPwCA6T6WAQAAAAAAAAEJBAAAzAAAAJ7urqchJeo/JlWMH/KB1T8AAOs+lgEAAAAAAAABCgQAAMwAAABK7RijxzHqP8yCbmMDntU/AIDsPrQBAAAAAAAAAQsEAADMAAAA9euCnm0+6j8uU+S0sb/VPwCA7T60AQAAAAAAAAEMBAAAzAAAAKDq7JkTS+o/lCNaBmDh1T8AAPA+tAEAAAAAAAABDQQAAMwAAAAl6fBbIVnqP/bzz1cOA9Y/AADxPrQBAAAAAAAAAQ4EAADMAAAAq+f0HS9n6j9axEWpvCTWPwAA9T7EAQAAAAAAAAEPBAAAzAAAADDm+N88deo/vJS7+mpG1j8AgPY+xAEAAAAAAAABEAQAAMwAAADc5GLb4oHqP2LCnT58YtY/AAD7PtQBAAAAAAAAAREEAADMAAAAhuPM1oiO6j8K8H+CjX7WPwCA/D7UAQAAAAAAAAESBAAAzAAAADHiNtIum+o/9nrOuAGV1j8AgAA/8wEAAAAAAAABEwQAAMwAAAC44DqUPKnqPyhjieHYpdY/AEABP/MBAAAAAAAAARQEAADMAAAAid8KyXq06j/iBR3vdavWPwDAAj/zAQAAAAAAAAEVBAAAzAAAAFre2v24v+o/4gUd73Wr1j8AgAM/8wEAAAAAAAABFgQAAMwAAAAq3aoy98rqP7IdYsaemtY/AAAFPwMCAAAAAAAAARcEAADMAAAA1tsULp3X6j+ANaedx4nWPwCABT8DAgAAAAAAAAEYBAAAzAAAAKfa5GLb4uo/2AfFWbZt1j8AwAU/EgIAAAAAAAABGQQAAMwAAACd2RrRsezqPzLa4hWlUdY/AAAGPxICAAAAAAAAARoEAADMAAAAbtjqBfD36j8UZ9m2WSrWPwBABT8iAgAAAAAAAAEbBAAAzAAAAGbXIHTGAes/9vPPVw4D1j8AAAU/IgIAAAAAAAABHAQAAMwAAACC1rwbNQrrPxreMusl1tU/AMADPzECAAAAAAAAAR0EAADMAAAAn9VYw6MS6z/+aimM2q7VPwBAAz8xAgAAAAAAAAEeBAAAzAAAALvU9GoSG+s/4PcfLY+H1T8AAAM/QQIAAAAAAAABHwQAAMwAAAD/0/ZLGSLrP34nqtvgZdU/AAADP0ECAAAAAAAAASAEAADMAAAAQdP4LCAp6z8aVzSKMkTVPwAAAz9RAgAAAAAAAAEhBAAAzAAAAKnSYEe/Lus/LszlU74t1T8AAAM/UQIAAAAAAAABIgQAAMwAAAA30i6b9jLrP0JBlx1KF9U/AMABP1ECAAAAAAAAASMEAADMAAAAxdH87i036z/K+28CEAzVPwBAAT9RAgAAAAAAAAEkBAAAzAAAAHrRMHz9Oes/VLZI59UA1T8AAAA/YAIAAAAAAAABJQQAAMwAAAAv0WQJzTzrP5gTtdk4+9Q/AID+PnACAAAAAAAAASYEAADMAAAA4tCYlpw/6z+YE7XZOPvUPwDAAD9wAgAAAAAAAAEnBAAAzAAAAL3QMl0EQes/yvtvAhAM1T8AQAE/gAIAAAAAAAABKAQAAMwAAACW0MwjbELrP0JBlx1KF9U/AMABP4ACAAAAAAAAASkEAADMAAAATNAAsTtF6z90KVJGISjVPwAAAj+AAgAAAAAAAAEqBAAAzAAAAADQND4LSOs/YLSgfJU+1T8AQAE/jwIAAAAAAAABKwQAAMwAAACOzwKSQkzrPwjigsCmWtU/AAABP48CAAAAAAAAASwEAADMAAAAHc/Q5XlQ6z/0bNH2GnHVPwAAAT+fAgAAAAAAAAEtBAAAzAAAAITOOAAZVus/4PcfLY+H1T8AAAE/nwIAAAAAAAABLgQAAMwAAADHzTrhH13rP8yCbmMDntU/AAABP64CAAAAAAAAAS8EAADMAAAA5MzWiI5l6z+6Db2Zd7TVPwAAAT+uAgAAAAAAAAEwBAAAzAAAANvLDPdkb+s/pJgL0OvK1T8AAAI/vgIAAAAAAAABMQQAAMwAAACsytwro3rrP5QjWgZg4dU/AIACP84CAAAAAAAAATIEAADMAAAAWMlGJ0mH6z/GCxUvN/LVPwDAAj/OAgAAAAAAAAEzBAAAzAAAACnIFlyHkus/spZjZasI1j8AAAM/3QIAAAAAAAABNAQAAMwAAACtxhoelaDrP+R+Ho6CGdY/AIADP90CAAAAAAAAATUEAADMAAAAfsXqUtOr6z8UZ9m2WSrWPwDAAz/tAgAAAAAAAAE2BAAAzAAAAATE7hThues/jKwA0pM11j8AwAM/7QIAAAAAAAABNwQAAMwAAACIwvLW7sfrPwLyJ+3NQNY/AAAEP/0CAAAAAAAAATgEAADMAAAA6cCQX2TX6z8C8iftzUDWPwCABD/9AgAAAAAAAAE5BAAAzAAAACK/yK5B6Os/AvIn7c1A1j8AwAQ/DAMAAAAAAAABOgQAAMwAAAA2vZrEhvrrP0ZPlN8wO9Y/AIAFPwwDAAAAAAAAATsEAADMAAAA/rqgZ5sP7D+MrADSkzXWPwDABT8cAwAAAAAAAAE8BAAAzAAAAKC4QNEXJuw/FGfZtlkq1j8AgAY/HAMAAAAAAAABPQQAAMwAAABCtuA6lDzsP1rERam8JNY/AMAGPxwDAAAAAAAAAT4EAADMAAAA47OApBBT7D8o3IqA5RPWPwCABz8rAwAAAAAAAAE/BAAAzAAAANGx7IC9Zuw/bjn3ckgO1j8AwAc/KwMAAAAAAAABQAQAAMwAAACar/Ij0nvsPzxRPEpx/dU/AIAIP0sDAAAAAAAAAUEEAADMAAAAra3EOReO7D8KaYEhmuzVPwDACD9LAwAAAAAAAAFCBAAAzAAAAJurMBbEoew/Gt4y6yXW1T8AwAg/SwMAAAAAAAABQwQAAMwAAABjqTa52LbsPy5T5LSxv9U/AAAJP0sDAAAAAAAAAUQEAADMAAAAK6c8XO3L7D9CyJV+PanVPwBACD9aAwAAAAAAAAFFBAAAzAAAAKekdozR4+w/Vj1HSMmS1T8AAAg/WgMAAAAAAAABRgQAAMwAAABvonwv5vjsP64PZQS4dtU/AIAIP2oDAAAAAAAAAUcEAADMAAAAEaAcmWIP7T9+J6rb4GXVPwDACD9qAwAAAAAAAAFIBAAAzAAAANqdIjx3JO0/kJxbpWxP1T8AgAk/egMAAAAAAAABSQQAAMwAAADIm44YJDjtP6QRDW/4ONU/AMAJP3oDAAAAAAAAAUoEAADMAAAA2plgLmlK7T/84yor5xzVPwBACT+JAwAAAAAAAAFLBAAAzAAAAO6XMkSuXO0/yvtvAhAM1T8AAAk/iQMAAAAAAAABTAQAAMwAAABNltDMI2ztP5gTtdk4+9Q/AAAJP6gDAAAAAAAAAU0EAADMAAAAh5QIHAF97T9mK/qwYerUPwAACT+oAwAAAAAAAAFOBAAAzAAAAJqS2jFGj+0/8OXSlSff1D8AAAk/qAMAAAAAAAABTwQAAMwAAACIkEYO86LtP3qgq3rt09Q/AAAJP6gDAAAAAAAAAVAEAADMAAAAdo6y6p+27T9IuPBRFsPUPwBACD+4AwAAAAAAAAFRBAAAzAAAAD+MuI20y+0/jhVdRHm91D8AAAg/uAMAAAAAAAABUgQAAMwAAAAHir4wyeDtPxjQNSk/stQ/AAAIP8gDAAAAAAAAAVMEAADMAAAA9IcqDXb07T9cLaIboqzUPwAACD/IAwAAAAAAAAFUBAAAzAAAAOGFlukiCO4/oooODgWn1D8AgAg/1wMAAAAAAAABVQQAAMwAAAD1g2j/ZxruP+bnegBoodQ/AMAIP9cDAAAAAAAAAVYEAADMAAAACYI6Fa0s7j/m53oAaKHUPwDACD/nAwAAAAAAAAFXBAAAzAAAAB2ADCvyPu4/5ud6AGih1D8AAAk/5wMAAAAAAAABWAQAAMwAAAAxft5AN1HuP+bnegBoodQ/AAAJP+cDAAAAAAAAAVkEAADMAAAAH3xKHeRk7j9cLaIboqzUPwAACT8GBAAAAAAAAAFaBAAAzAAAAOd5UMD4ee4/GNA1KT+y1D8AgAk/BgQAAAAAAAABWwQAAMwAAACJd/ApdZDuP44VXUR5vdQ/AMAJPwYEAAAAAAAAAVwEAADMAAAAK3WQk/Gm7j8EW4Rfs8jUPwDACT8GBAAAAAAAAAFdBAAAzAAAABlz/G+euu4/eqCreu3T1D8AAAo/FgQAAAAAAAABXgQAAMwAAADfcAITs8/uPzZDP4iK2dQ/AEAJPxYEAAAAAAAAAV8EAADMAAAAzW5u71/j7j+siGajxOTUPwAACT8lBAAAAAAAAAFgBAAAzAAAAONsQAWl9e4/Ziv6sGHq1D8AAAk/JQQAAAAAAAABYQQAAMwAAAAba3hUggbvP9xwIcyb9dQ/AAAJPzUEAAAAAAAAAWIEAADMAAAAe2kW3fcV7z8OWdz0cgbVPwAACT81BAAAAAAAAAFjBAAAzAAAANlntGVtJe8//OMqK+cc1T8AAAk/RQQAAAAAAAABZAQAAMwAAABfZrgnezPvPy7M5VO+LdU/AEAIP0UEAAAAAAAAAWUEAADMAAAA5WS86YhB7z8aVzSKMkTVPwAACD9UBAAAAAAAAAFmBAAAzAAAAGtjwKuWT+8/TD/vsglV1T8AgAg/VAQAAAAAAAABZwQAAMwAAADvYcRtpF3vPzjKPel9a9U/AMAIP2QEAAAAAAAAAWgEAADMAAAAc2DIL7Jr7z8mVYwf8oHVPwDACD9kBAAAAAAAAAFpBAAAzAAAACFfMitYeO8/zIJuYwOe1T8AAAk/dAQAAAAAAAABagQAAMwAAADxXQJgloPvP3SwUKcUutU/AAAKP3QEAAAAAAAAAWsEAADMAAAAw1zSlNSO7z8a3jLrJdbVPwCACj+DBAAAAAAAAAFsBAAAzAAAALlbCAOrmO8/xgsVLzfy1T8AQAo/gwQAAAAAAAABbQQAAMwAAADVWqSqGaHvP+R+Ho6CGdY/AAAKP5MEAAAAAAAAAW4EAADMAAAA8VlAUoip7z+8lLv6akbWPwCACj+TBAAAAAAAAAFvBAAAzAAAADVZQjOPsO8/CvB/go1+1j8AwAo/ogQAAAAAAAABcAQAAMwAAAB3WEQUlrfvP9SQayXqwdY/AIALP6IEAAAAAAAAAXEEAADMAAAA31esLjW97z8Md37jgBDXPwDACz+iBAAAAAAAAAFyBAAAzAAAACNXrg88xO8/SF2RoRdf1z8AwAs/sgQAAAAAAAABcwQAAMwAAACzVnxjc8jvP0LmN21Ls9c/AAAMP7IEAAAAAAAAAXQEAADMAAAAGVbkfRLO7z84b944fwfYPwDACj/CBAAAAAAAAAF1BAAAzAAAAKlVstFJ0u8/MviEBLNb2D8AQAo/wgQAAAAAAAABdgQAAMwAAAA3VYAlgdbvP7I7BLWspNg/AEAIP9EEAAAAAAAAAXcEAADMAAAAxVROebja7z8yf4Nlpu3YPwCABz/RBAAAAAAAAAF4BAAAzAAAAFNUHM3v3u8/+h9vCAMx2T8AgAA/4QQAAAAAAAABeQQAAMwAAAAHVFBav+HvP8DAWqtfdNk/AID6PuEEAAAAAAAAAXoEAADMAAAAlVMervbl7z/KvrJAH7LZPwAAtj7xBAAAAAAAAAF7BAAAzAAAACVT7AEu6u8/XnfjuqTk2T8AgJc+8QQAAAAAAAABfAQAAMwAAACzUrpVZe7vPzqNgCeNEdo/AICFPgAFAAAAAAAAAX0EAADMAAAAZ1Lu4jTx7z+cXfZ4OzPaPwAAgD4ABQAAAAAAAAF+BAAAzAAAAP66oGebD+w/PBX4bFXp0T8AAOQ9AAAAAAAAAAABfwQAAMwAAACMum670hPsPzwV+GxV6dE/AAAcPhAAAAAAAAAAAYAEAADMAAAAZboIgjoV7D+CcmRfuOPRPwAAJj4QAAAAAAAAAAGBBAAAzAAAABu6PA8KGOw/PBX4bFXp0T8AACw+EAAAAAAAAAABggQAAMwAAADPuXCc2RrsPzwV+GxV6dE/AAAiPhAAAAAAAAAAAYMEAADMAAAAz7lwnNka7D88FfhsVenRPwAAHD4gAAAAAAAAAAGEBAAAzAAAAKi5CmNBHOw/PBX4bFXp0T8AABs+IAAAAAAAAAABhQQAAMwAAADpwJBfZNfrP+wz0xfJyc8/AACcPgAAAAAAAAAAAYYEAADMAAAANcFc0pTU6z947qv8jr7PPwCA1T4QAAAAAAAAAAGHBAAAzAAAADXBXNKU1Os/AKmE4VSzzz8AgOI+EAAAAAAAAAABiAQAAMwAAABZwcILLdPrPwCphOFUs88/AIDrPhAAAAAAAAAAAYkEAADMAAAAWcHCCy3T6z8AqYThVLPPPwAA9D4QAAAAAAAAAAGKBAAAzAAAAFnBwgst0+s/AKmE4VSzzz8AAPY+EAAAAAAAAAABiwQAAMwAAABZwcILLdPrPwCphOFUs88/AID3Ph8AAAAAAAAAAYwEAADMAAAAWcHCCy3T6z8AqYThVLPPPwAA+D4fAAAAAAAAAAGNBAAAzAAAAFnBwgst0+s/7DPTF8nJzz8AQAA/HwAAAAAAAAABjgQAAMwAAABZwcILLdPrP1AESWl3688/AEACPz8AAAAAAAAAAY8EAADMAAAANcFc0pTU6z/Qr4b4zBHQPwCACD8/AAAAAAAAAAGQBAAAzAAAAFnBwgst0+s/8CKQVxg50D8AAAs/PwAAAAAAAAABkQQAAMwAAABZwcILLdPrP4TbwNGda9A/AAANPz8AAAAAAAAAAZIEAADMAAAAWcHCCy3T6z/UNoVZwKPQPwDADT8/AAAAAAAAAAGTBAAAzAAAADXBXNKU1Os/IpJJ4eLb0D8AwA0/TgAAAAAAAAABlAQAAMwAAAA1wVzSlNTrPy6QoXaiGdE/AAAOP04AAAAAAAAAAZUEAADMAAAANcFc0pTU6z9+62X+xFHRPwBADT9eAAAAAAAAAAGWBAAAzAAAADXBXNKU1Os/iOm9k4SP0T8AAA0/XgAAAAAAAAABlwQAAMwAAAAOwfaY/NXrP9hEghunx9E/AIANP20AAAAAAAAAAZgEAADMAAAADsH2mPzV6z8ooEajyf/RPwDADT99AAAAAAAAAAGZBAAAzAAAAA7B9pj81es/ePsKK+w30j8AAA8/fQAAAAAAAAABmgQAAMwAAAAOwfaY/NXrP4L5YsCrddI/AIAPP30AAAAAAAAAAZsEAADMAAAA6cCQX2TX6z/UVCdIzq3SPwDADz+cAAAAAAAAAAGcBAAAzAAAAMPAKibM2Os/JLDrz/Dl0j8AABA/nAAAAAAAAAABnQQAAMwAAACcwMTsM9rrP/zFiDzZEtM/AAARP5wAAAAAAAAAAZ4EAADMAAAAUcD4eQPd6z/W2yWpwT/TPwCAET+cAAAAAAAAAAGfBAAAzAAAAAbALAfT3+s/8k4vCA1n0z8AgBM/rAAAAAAAAAABoAQAAMwAAACUv/paCuTrPxLCOGdYjtM/AEAUP6wAAAAAAAAAAaEEAADMAAAAIr/IrkHo6z92kq64BrDTPwDAFT+8AAAAAAAAAAGiBAAAzAAAAGW+yo9I7+s/HsCQ/BfM0z8AgBY/vAAAAAAAAAABowQAAMwAAACCvWY3t/frPwpL3zKM4tM/AEAXP8sAAAAAAAAAAaQEAADMAAAAU7w2bPUC7D88M5pbY/PTPwDAFz/LAAAAAAAAAAGlBAAAzAAAANe6Oi4DEew/snjBdp3+0z8AgBg/ywAAAAAAAAABpgQAAMwAAAASuXJ94CHsP7J4wXad/tM/AMAYP9sAAAAAAAAAAacEAADMAAAA/7beWY017D/21S1pAPnTPwAAGj/bAAAAAAAAAAGoBAAAzAAAABK1sG/SR+w/xO1yQCno0z8AgBo/6gAAAAAAAAABqQQAAMwAAAAns4KFF1rsP5QFuBdS19M/AMAaP+oAAAAAAAAAAaoEAADMAAAAFLHuYcRt7D/s19XTQLvTPwAAGz/6AAAAAAAAAAGrBAAAzAAAACivwHcJgOw/igdggpKZ0z8AABs/+gAAAAAAAAABrAQAAMwAAAA8rZKNTpLsPyY36jDkd9M/AAAbPwoBAAAAAAAAAa0EAADMAAAAUKtko5Ok7D8GxODRmFDTPwAAFz8KAQAAAAAAAAGuBAAAzAAAAGOpNrnYtuw/Lq5DZbAj0z8AQBU/GQEAAAAAAAABrwQAAMwAAAB3pwjPHcnsP1SYpvjH9tI/AIAMPxkBAAAAAAAAAbAEAADMAAAAi6Xa5GLb7D98ggmM38nSPwDACD8pAQAAAAAAAAGxBAAAzAAAAMSjEjRA7Ow/omxsH/ec0j8AAPM+KQEAAAAAAAABsgQAAMwAAAAjorC8tfvsP4L5YsCrddI/AIDlPjkBAAAAAAAAAbMEAADMAAAAzqAauFsI7T/uQDJGJkPSPwAAWD45AQAAAAAAAAG0BAAAzAAAAMWfUCYyEu0/FiuV2T0W0j8AANY9ZgEAAAAAAAABtQQAAMwAAAAun7hA0RftP4JyZF+449E/AAAwPWYBAAAAAAAAAbYEAADMAAAAPcImZL7K6z+iTsow6ZLQPwCAlj4AAAAAAAAAAAG3BAAAzAAAAGTCjJ1Wyes/cGYPCBKC0D8AgM4+EAAAAAAAAAABuAQAAMwAAADLwfS39c7rP/og6OzXdtA/AADbPhAAAAAAAAAAAbkEAADMAAAANcFc0pTU6z9S8wWpxlrQPwCA4z4QAAAAAAAAAAG6BAAAzAAAAA7B9pj81es/Zmi3clJE0D8AgOQ+EAAAAAAAAAABuwQAAMwAAACcwMTsM9rrP7w61S5BKNA/AADjPh8AAAAAAAAAAbwEAADMAAAAKsCSQGve6z9aal/dkgbQPwAA4D4fAAAAAAAAAAG9BAAAzAAAAG6/lCFy5es/eO6r/I6+zz8AgN4+LwAAAAAAAAABvgQAAMwAAACxvpYCeezrPzwImT74b88/AADgPi8AAAAAAAAAAb8EAADMAAAAqL3McE/26z8AIoaAYSHPPwAA4T4vAAAAAAAAAAHABAAAzAAAAHi8nKWNAew/xDtzwsrSzj8AgOk+PgAAAAAAAAABwQQAAMwAAAAkuwahMw7sP4RVYAQ0hM4/AADtPj4AAAAAAAAAAcIEAADMAAAAqLkKY0Ec7D/AtHRh10DOPwCA8z4+AAAAAAAAAAHDBAAAzAAAAOO3QrIeLew/+BOJvnr9zT8AAPY+TgAAAAAAAAABxAQAAMwAAAActnoB/D3sPzRznRseus0/AADyPk4AAAAAAAAAAcUEAADMAAAAe7QYinFN7D9w0rF4wXbNPwAA8D5eAAAAAAAAAAHGBAAAzAAAANuythLnXOw/IHft8J4+zT8AAN8+XgAAAAAAAAABxwQAAMwAAAA6sVSbXGzsP8wbKWl8Bs0/AIDXPm0AAAAAAAAAAcgEAADMAAAAwK9YXWp67D98wGThWc7MPwAAuj5tAAAAAAAAAAHJBAAAzAAAAJGuKJKohew/LGWgWTeWzD8AAK0+fQAAAAAAAAABygQAAMwAAABjrfjG5pDsP8yUKgiJdMw/AACmPn0AAAAAAAAAAcsEAADMAAAANKzI+ySc7D/gCdzRFF7MPwAApD6cAAAAAAAAAAHMBAAAzAAAAPO9mON/8+s/plzH8s+20T8AgJE+AAAAAAAAAAABzQQAAMwAAADzvZjjf/PrP+y5M+UysdE/AADHPhAAAAAAAAAAAc4EAADMAAAAgr1mN7f36z/suTPlMrHRPwAA0z4QAAAAAAAAAAHPBAAAzAAAAOm8zlFW/es/MBeg15Wr0T8AANw+EAAAAAAAAAAB0AQAAMwAAAB4vJyljQHsPzAXoNeVq9E/AIDlPhAAAAAAAAAAAdEEAADMAAAA4bsEwCwH7D+60Xi8W6DRPwAA6D4fAAAAAAAAAAHSBAAAzAAAACS7BqEzDuw/RIxRoSGV0T8AAO8+HwAAAAAAAAAB0wQAAMwAAABlugiCOhXsP85GKobnidE/AADyPi8AAAAAAAAAAdQEAADMAAAAg7mkKakd7D9YAQNrrX7RPwAAAz8vAAAAAAAAAAHVBAAAzAAAAKC4QNEXJuw/4LvbT3Nz0T8AgAc/PwAAAAAAAAAB1gQAAMwAAABxtxAGVjHsP7DTICecYtE/AAAQPz8AAAAAAAAAAdcEAADMAAAAaLZGdCw77D/CSNLwJ0zRPwDAEz8/AAAAAAAAAAHYBAAAzAAAABK1sG/SR+w/1r2DurM10T8AwBg/TgAAAAAAAAAB2QQAAMwAAAC+sxpreFTsP+oyNYQ/H9E/AMAaP04AAAAAAAAAAdoEAADMAAAAabKEZh5h7D9CBVNALgPRPwCAGz9OAAAAAAAAAAHbBAAAzAAAADqxVJtcbOw/mNdw/Bzn0D8AABw/XgAAAAAAAAAB3AQAAMwAAADAr1hdanrsP/CpjrgLy9A/AAAcP14AAAAAAAAAAd0EAADMAAAAka4okqiF7D9KfKx0+q7QPwAAHD9tAAAAAAAAAAHeBAAAzAAAAGOt+MbmkOw/XPFdPoaY0D8AgBw/bQAAAAAAAAAB3wQAAMwAAABYrC41vZrsP3BmDwgSgtA/AMAcP30AAAAAAAAAAeAEAADMAAAAUKtko5Ok7D9AflTfOnHQPwBAHD99AAAAAAAAAAHhBAAAzAAAAJKqZoSaq+w/DpaZtmNg0D8AABw/jQAAAAAAAAAB4gQAAMwAAADVqWhlobLsP5hQcpspVdA/AAAcP40AAAAAAAAAAeMEAADMAAAAPqnQf0C47D8iC0uA70nQPwAAHD+cAAAAAAAAAAHkBAAAzAAAAKaoOJrfvew/qsUjZbU+0D8AwBk/nAAAAAAAAAAB5QQAAMwAAAA0qAbuFsLsPzSA/El7M9A/AMAYP6wAAAAAAAAAAeYEAADMAAAAwqfUQU7G7D963Wg83i3QPwCAFj+sAAAAAAAAAAHnBAAAzAAAAHenCM8dyew/vDrVLkEo0D8AgBU/vAAAAAAAAAAB6AQAAMwAAAArpzxc7cvsP7w61S5BKNA/AIAVP7wAAAAAAAAAAekEAADMAAAAK6c8XO3L7D8CmEEhpCLQPwDAFT+8AAAAAAAAAAHqBAAAzAAAACunPFzty+w/AphBIaQi0D8AQBU/ywAAAAAAAAAB6wQAAMwAAABRp6KVhcrsPwKYQSGkItA/AAAVP8sAAAAAAAAAAewEAADMAAAAd6cIzx3J7D+8OtUuQSjQPwDAEz/LAAAAAAAAAAHtBAAAzAAAAOinOnvmxOw/et1oPN4t0D8AQBM/ywAAAAAAAAAB7gQAAMwAAAA0qAbuFsLsPzSA/El7M9A/AIASP9sAAAAAAAAAAe8EAADMAAAApqg4mt+97D/wIpBXGDnQPwAAEj/qAAAAAAAAAAHwBAAAzAAAAD6p0H9AuOw/Zmi3clJE0D8AQA8/+gAAAAAAAAAB8QQAAMwAAADVqWhlobLsP9yt3o2MT9A/AAAOP/oAAAAAAAAAAfIEAADMAAAAbKoASwKt7D9S8wWpxlrQPwBACD8KAQAAAAAAAAHzBAAAzAAAACmr/mn7pew/hNvA0Z1r0D8AwAU/CgEAAAAAAAAB9AQAAMwAAADnq/yI9J7sP/og6OzXdtA/AIDwPhkBAAAAAAAAAfUEAADMAAAApKz6p+2X7D8sCaMVr4fQPwCA5D4ZAQAAAAAAAAH2BAAAzAAAAGOt+MbmkOw/XPFdPoaY0D8AAG8+KQEAAAAAAAAB9wQAAMwAAABFrlwfeIjsP47ZGGddqdA/AAAOPikBAAAAAAAAAfgEAADMAAAATq8msaF+7D+O2RhnXanQPwAArD05AQAAAAAAAAH5BAAAzAAAAAv9B4QbHOA/SppOYwi50j8AAE0+AAAAAAAAAAAB+gQAAMwAAAAL/QeEGxzgP5D3ulVrs9I/AICMPhAAAAAAAAAAAfsEAADMAAAAMP1tvbMa4D/UVCdIzq3SPwAAlT4QAAAAAAAAAAH8BAAAzAAAADD9bb2zGuA/Xg8ALZSi0j8AAJs+EAAAAAAAAAAB/QQAAMwAAAAL/QeEGxzgP14PAC2UotI/AICjPhAAAAAAAAAAAf4EAADMAAAA5PyhSoMd4D9eDwAtlKLSPwAApj4fAAAAAAAAAAH/BAAAzAAAAL/8OxHrHuA/omxsH/ec0j8AgKk+HwAAAAAAAAABAAUAAMwAAACZ/NXXUiDgP+bJ2BFal9I/AACrPh8AAAAAAAAAAQEFAADMAAAAc/xvnroh4D8qJ0UEvZHSPwCArD4fAAAAAAAAAAECBQAAzAAAAE78CWUiI+A/cISx9h+M0j8AgK0+LwAAAAAAAAABAwUAAMwAAAAo/KMriiTgP7ThHemChtI/AIC0Pi8AAAAAAAAAAQQFAADMAAAAAvw98vEl4D/4Porb5YDSPwCAtz4vAAAAAAAAAAEFBQAAzAAAANz717hZJ+A/+D6K2+WA0j8AAME+LwAAAAAAAAABBgUAAMwAAAC1+3F/wSjgP/g+itvlgNI/AADFPj8AAAAAAAAAAQcFAADMAAAAavulDJEr4D/4Porb5YDSPwCAzD4/AAAAAAAAAAEIBQAAzAAAAB772ZlgLuA/+D6K2+WA0j8AANA+PwAAAAAAAAABCQUAAMwAAACt+qftlzLgP/g+itvlgNI/AIDVPk4AAAAAAAAAAQoFAADMAAAAPPp1Qc824D+04R3pgobSPwAA2D5eAAAAAAAAAAELBQAAzAAAAKP53VtuPOA/cISx9h+M0j8AgNs+bgAAAAAAAAABDAUAAMwAAADn+N88dUPgPyonRQS9kdI/AADdPm4AAAAAAAAAAQ0FAADMAAAA3fcVq0tN4D/mydgRWpfSPwCA3j59AAAAAAAAAAEOBQAAzAAAAK725d+JWOA/Xg8ALZSi0j8AgN8+nAAAAAAAAAABDwUAAMwAAAB/9bUUyGPgPxiykzoxqNI/AADhPqwAAAAAAAAAARAFAADMAAAABfS51tVx4D9Kmk5jCLnSPwCA4T6sAAAAAAAAAAERBQAAzAAAAD7y8SWzguA/fIIJjN/J0j8AAOY+rAAAAAAAAAABEgUAAMwAAAB38Cl1kJPgP6xqxLS22tI/AADoPqwAAAAAAAAAARMFAADMAAAAse5hxG2k4D/eUn/djevSPwCA6T68AAAAAAAAAAEUBQAAzAAAAOrsmRNLteA/EDs6BmX80j8AAOo+vAAAAAAAAAABFQUAAMwAAABK6zecwMTgP4aAYSGfB9M/AADrPssAAAAAAAAAARYFAADMAAAAqunVJDbU4D/8xYg82RLTPwCA6z7LAAAAAAAAAAEXBQAAzAAAAAroc62r4+A/cguwVxMe0z8AgOs+2wAAAAAAAAABGAUAAMwAAABD5qv8iPTgPy6uQ2WwI9M/AADsPtsAAAAAAAAAARkFAADMAAAAV+R9Es4G4T/oUNdyTSnTPwAA7j7bAAAAAAAAAAEaBQAAzAAAAETi6e56GuE/pPNqgOou0z8AAO8+6wAAAAAAAAABGwUAAMwAAAAx4FXLJy7hP16W/o2HNNM/AADyPusAAAAAAAAAARwFAADMAAAAH97Bp9RB4T9elv6NhzTTPwAA8z76AAAAAAAAAAEdBQAAzAAAAA3cLYSBVeE/Xpb+jYc00z8AAPY++gAAAAAAAAABHgUAAMwAAACw2c3t/WvhP16W/o2HNNM/AAD3PgoBAAAAAAAAAR8FAADMAAAAntc5yqp/4T9elv6NhzTTPwCA+D4KAQAAAAAAAAEgBQAAzAAAANfVcRmIkOE/Xpb+jYc00z8AgPk+CgEAAAAAAAABIQUAAMwAAAAR1KloZaHhP6TzaoDqLtM/AAD7PhkBAAAAAAAAASIFAADMAAAAJNJ7fqqz4T/oUNdyTSnTPwCA+z4ZAQAAAAAAAAEjBQAAzAAAADjQTZTvxeE/cguwVxMe0z8AAP0+OQEAAAAAAAABJAUAAMwAAAAmzrlwnNnhP/zFiDzZEtM/AID9PjkBAAAAAAAAASUFAADMAAAA7su/E7Hu4T+GgGEhnwfTPwAAAD85AQAAAAAAAAEmBQAAzAAAAI/JX30tBeI/EDs6BmX80j8AgAA/OQEAAAAAAAABJwUAAMwAAAALx5mtER3iP95Sf92N69I/AID/PkgBAAAAAAAAASgFAADMAAAAiMTT3fU04j9oDVjCU+DSPwCA/j5IAQAAAAAAAAEpBQAAzAAAACrCc0dyS+I/NiWdmXzP0j8AAP8+WAEAAAAAAAABKgUAAMwAAADNvxOx7mHiPwY94nClvtI/AID/PlgBAAAAAAAAASsFAADMAAAAlL0ZVAN34j/UVCdIzq3SPwCA/z5oAQAAAAAAAAEsBQAAzAAAADa7ub1/jeI/5snYEVqX0j8AAAA/aAEAAAAAAAABLQUAAMwAAACyuPPtY6XiP7ThHemChtI/AID+PncBAAAAAAAAAS4FAADMAAAACbbH5K++4j+C+WLAq3XSPwAA/j53AQAAAAAAAAEvBQAAzAAAADqzNaJj2eI/lm4Uijdf0j8AAP8+hwEAAAAAAAABMAUAAMwAAACQsAmZr/LiP2SGWWFgTtI/AID/PocBAAAAAAAAATEFAADMAAAA5q3dj/sL4z80np44iT3SPwCA/j6WAQAAAAAAAAEyBQAAzAAAADyrsYZHJeM/vlh3HU8y0j8AAP4+lgEAAAAAAAABMwUAAMwAAADeqFHwwzvjP4xwvPR3IdI/AAD/PqYBAAAAAAAAATQFAADMAAAAW6aLIKhT4z9aiAHMoBDSPwCA/z6mAQAAAAAAAAE1BQAAzAAAANijxVCMa+M/KKBGo8n/0T8AgP8+tgEAAAAAAAABNgUAAMwAAAAtoZlH2ITjP/i3i3ry7tE/AAAAP7YBAAAAAAAAATcFAADMAAAAg55tPiSe4z+CcmRfuOPRPwAAAT/FAQAAAAAAAAE4BQAAzAAAANqbQTVwt+M/UIqpNuHS0T8AgAE/xQEAAAAAAAABOQUAAMwAAAAxmRUsvNDjP5TnFSlEzdE/AMABP8UBAAAAAAAAAToFAADMAAAAq5ZPXKDo4z8cou4NCsLRPwAAAj/lAQAAAAAAAAE7BQAAzAAAAE6U78Uc/+M/HKLuDQrC0T8AAAI/5QEAAAAAAAABPAUAAMwAAAAWkvVoMRTkP2L/WgBtvNE/AAACP+UBAAAAAAAAAT0FAADMAAAABJBhRd4n5D9i/1oAbbzRPwAAAj/lAQAAAAAAAAE+BQAAzAAAAM2NZ+jyPOQ/Yv9aAG280T8AAAI/9AEAAAAAAAABPwUAAMwAAABuiwdSb1PkPxyi7g0KwtE/AAACP/QBAAAAAAAAAUAFAADMAAAA6ohBglNr5D/YRIIbp8fRPwAAAj8EAgAAAAAAAAFBBQAAzAAAAEGGFXmfhOQ/lOcVKUTN0T8AQAE/BAIAAAAAAAABQgUAAMwAAACWg+lv653kP1CKqTbh0tE/AAABPxMCAAAAAAAAAUMFAADMAAAAEoEjoM+15D8MLT1EftjRPwAAAT8TAgAAAAAAAAFEBQAAzAAAALR+wwlMzOQ/xs/QURve0T8AAAE/IwIAAAAAAAABRQUAAMwAAABWfGNzyOLkPzwV+GxV6dE/AAABPyMCAAAAAAAAAUYFAADMAAAAHnppFt335D/4t4t68u7RPwAAAT8zAgAAAAAAAAFHBQAAzAAAAOd3b7nxDOU/slofiI/00T8AAAE/MwIAAAAAAAABSAUAAMwAAACJdQ8jbiPlP279spUs+tE/AAABP0ICAAAAAAAAAUkFAADMAAAABXNJU1I75T8ooEajyf/RPwCAAT9CAgAAAAAAAAFKBQAAzAAAAIJwg4M2U+U/oOVtvgML0j8AwAE/UgIAAAAAAAABSwUAAMwAAAD9bb2zGmvlPxYrldk9FtI/AMABP1ICAAAAAAAAAUwFAADMAAAAVGuRqmaE5T+McLz0dyHSPwAAAj9iAgAAAAAAAAFNBQAAzAAAANBoy9pKnOU/ArbjD7Is0j8AAAM/YgIAAAAAAAABTgUAAMwAAAByZmtEx7LlP3j7CivsN9I/AIADP3ECAAAAAAAAAU8FAADMAAAAOmRx59vH5T/uQDJGJkPSPwDAAz9xAgAAAAAAAAFQBQAAzAAAAAJid4rw3OU/ZIZZYWBO0j8AAAQ/gQIAAAAAAAABUQUAAMwAAADKX30tBfLlPyAp7W79U9I/AIAEP4ECAAAAAAAAAVIFAADMAAAARl23XekJ5j/ay4B8mlnSPwDABD+QAgAAAAAAAAFTBQAAzAAAAMJa8Y3NIeY/UhGol9Rk0j8AwAQ/kAIAAAAAAAABVAUAAMwAAADzV19LgTzmP4L5YsCrddI/AAAFP5ACAAAAAAAAAVUFAADMAAAAlVX/tP1S5j/4Porb5YDSPwAABT+wAgAAAAAAAAFWBQAAzAAAABFTOeXhauY/cISx9h+M0j8AAAU/sAIAAAAAAAABVwUAAMwAAADaUD+I9n/mP+bJ2BFal9I/AAAFP7ACAAAAAAAAAVgFAADMAAAAfE7f8XKW5j9eDwAtlKLSPwAABT+wAgAAAAAAAAFZBQAAzAAAAGlMS84fquY/1FQnSM6t0j8AwAc/wgIAAAAAAAABWgUAAMwAAAAMSus3nMDmP0qaTmMIudI/AAAJP8ICAAAAAAAAAVsFAADMAAAAiEclaIDY5j/A33V+QsTSPwAACT/iAgAAAAAAAAFcBQAAzAAAAARFX5hk8OY/NiWdmXzP0j8AAAk/4gIAAAAAAAABXQUAAMwAAACAQpnISAjnP2gNWMJT4NI/AIAJP+ICAAAAAAAAAV4FAADMAAAAZT87E8wl5z+a9RLrKvHSPwDACT/iAgAAAAAAAAFfBQAAzAAAAJQ8qdB/QOc/yt3NEwIC0z8AgAo/AQMAAAAAAAABYAUAAMwAAAAROuMAZFjnP/zFiDzZEtM/AMAKPwEDAAAAAAAAAWEFAADMAAAAsjeDauBu5z8urkNlsCPTPwDACj8QAwAAAAAAAAFiBQAAzAAAAHs1iQ31g+c/Xpb+jYc00z8AAAs/EAMAAAAAAAABYwUAAMwAAABCM4+wCZnnP9bbJanBP9M/AEAKPxADAAAAAAAAAWQFAADMAAAA5TAvGoav5z9MIU3E+0rTPwAACj8QAwAAAAAAAAFlBQAAzAAAAGEuaUpqx+c/wmZ03zVW0z8AgAk/IAMAAAAAAAABZgUAAMwAAAC3Kz1BtuDnPzism/pvYdM/AAAJPyADAAAAAAAAAWcFAADMAAAADikROAL65z+u8cIVqmzTPwAACj8wAwAAAAAAAAFoBQAAzAAAAD4mf/W1FOg/JjfqMOR30z8AgAo/MAMAAAAAAAABaQUAAMwAAADgIx9fMivoP+LZfT6BfdM/AEALPz8DAAAAAAAAAWoFAADMAAAAXCFZjxZD6D9YH6VZu4jTPwDACz8/AwAAAAAAAAFrBQAAzAAAACUfXzIrWOg/EsI4Z1iO0z8AgAw/PwMAAAAAAAABbAUAAMwAAADGHP+bp27oP85kzHT1k9M/AMAMP08DAAAAAAAAAW0FAADMAAAAaBqfBSSF6D/OZMx09ZPTPwCADT9PAwAAAAAAAAFuBQAAzAAAAMAXc/xvnug/zmTMdPWT0z8AwA0/XwMAAAAAAAABbwUAAMwAAAAVFUfzu7foP85kzHT1k9M/AMANP18DAAAAAAAAAXAFAADMAAAAbBIb6gfR6D/OZMx09ZPTPwAADj9uAwAAAAAAAAFxBQAAzAAAAMEP7+BT6ug/zmTMdPWT0z8AgA4/bgMAAAAAAAABcgUAAMwAAABjDY9K0ADpP85kzHT1k9M/AMAOP34DAAAAAAAAAXMFAADMAAAABgsvtEwX6T/OZMx09ZPTPwBADj9+AwAAAAAAAAF0BQAAzAAAAPMIm5D5Kuk/zmTMdPWT0z8AAA4/jQMAAAAAAAABdQUAAMwAAADhBgdtpj7pPxLCOGdYjtM/AAAOP40DAAAAAAAAAXYFAADMAAAAqQQNELtT6T8SwjhnWI7TPwAADj+dAwAAAAAAAAF3BQAAzAAAAEsCrXk3auk/WB+lWbuI0z8AgA4/nQMAAAAAAAABeAUAAMwAAADH/+apG4LpP5x8EUweg9M/AMAOP60DAAAAAAAAAXkFAADMAAAARP0g2v+Z6T/i2X0+gX3TPwDADT+tAwAAAAAAAAF6BQAAzAAAAMD6Wgrksek/JjfqMOR30z8AQA0/vAMAAAAAAAABewUAAMwAAAA9+JQ6yMnpP2yUViNHctM/AIANP7wDAAAAAAAAAXwFAADMAAAA3/U0pETg6T+u8cIVqmzTPwDADT/MAwAAAAAAAAF9BQAAzAAAAIHz1A3B9uk/8k4vCA1n0z8AwA0/zAMAAAAAAAABfgUAAMwAAABI8dqw1QvqPzism/pvYdM/AAAOP9wDAAAAAAAAAX8FAADMAAAAD+/gU+og6j/CZnTfNVbTPwAADj/cAwAAAAAAAAGABQAAzAAAAI3sGoTOOOo/TCFNxPtK0z8AAA4/6wMAAAAAAAABgQUAAMwAAAAJ6lS0slDqP9bbJanBP9M/AAAOP+sDAAAAAAAAAYIFAADMAAAAOefCcWZr6j9elv6NhzTTPwAADj/7AwAAAAAAAAGDBQAAzAAAAI/klmiyhOo/6FDXck0p0z8AAA4/+wMAAAAAAAABhAUAAMwAAADm4Wpf/p3qP3ILsFcTHtM/AAAOPwoEAAAAAAAAAYUFAADMAAAAid8KyXq06j/8xYg82RLTPwCADj8KBAAAAAAAAAGGBQAAzAAAACrdqjL3yuo/hoBhIZ8H0z8AwA4/GgQAAAAAAAABhwUAAMwAAADz2rDVC+DqP1SYpvjH9tI/AMAOPxoEAAAAAAAAAYgFAADMAAAAbtjqBfD36j8ksOvP8OXSPwAADz8qBAAAAAAAAAGJBQAAzAAAAOrVJDbUD+s/8scwpxnV0j8AABA/KgQAAAAAAAABigUAAMwAAABB0/gsICnrP8DfdX5CxNI/AIAQPyoEAAAAAAAAAYsFAADMAAAAltDMI2xC6z+Q97pVa7PSPwBAET9JBAAAAAAAAAGMBQAAzAAAAO7NoBq4W+s/Xg8ALZSi0j8AwBE/SQQAAAAAAAABjQUAAMwAAABDy3QRBHXrP+bJ2BFal9I/AMARP0kEAAAAAAAAAY4FAADMAAAA5sgUe4CL6z9whLH2H4zSPwAAEj9JBAAAAAAAAAGPBQAAzAAAAIjGtOT8oes/tOEd6YKG0j8AABM/WQQAAAAAAAABkAUAAMwAAAB2xCDBqbXrPz6c9s1Ie9I/AIATP1kEAAAAAAAAAZEFAADMAAAAZMKMnVbJ6z8MtDulcWrSPwAAFT9oBAAAAAAAAAGSBQAAzAAAACrAkkBr3us/2suAfJpZ0j8AgBU/aAQAAAAAAAABkwUAAMwAAADNvTKq5/TrPyAp7W79U9I/AMAUP4cEAAAAAAAAAZQFAADMAAAASbts2ssM7D9khllhYE7SPwBAFD+HBAAAAAAAAAGVBQAAzAAAAKC4QNEXJuw/quPFU8NI0j8AgBQ/hwQAAAAAAAABlgUAAMwAAAD1tRTIYz/sP6rjxVPDSNI/AMAUP4cEAAAAAAAAAZcFAADMAAAAmLO0MeBV7D+q48VTw0jSPwDAFD+XBAAAAAAAAAGYBQAAzAAAAF+xutT0auw/ZIZZYWBO0j8AABU/lwQAAAAAAAABmQUAAMwAAAACr1o+cYHsPyAp7W79U9I/AAAVP6cEAAAAAAAAAZoFAADMAAAA8azGGh6V7D/ay4B8mlnSPwAAFT+nBAAAAAAAAAGbBQAAzAAAALiqzL0yquw/UhGol9Rk0j8AABY/tgQAAAAAAAABnAUAAMwAAAA0qAbuFsLsP4L5YsCrddI/AIAWP7YEAAAAAAAAAZ0FAADMAAAAsKVAHvvZ7D8+nPbNSHvSPwAAGD/GBAAAAAAAAAGeBQAAzAAAAOGirtuu9Ow/tOEd6YKG0j8AgBg/xgQAAAAAAAABnwUAAMwAAAARoByZYg/tP+bJ2BFal9I/AMAYP9YEAAAAAAAAAaAFAADMAAAAQZ2KVhYq7T/UVCdIzq3SPwAAGT/WBAAAAAAAAAGhBQAAzAAAAOSaKsCSQO0/SppOYwi50j8AgBk/5QQAAAAAAAABogUAAMwAAACrmDBjp1XtP3yCCYzfydI/AMAZP+UEAAAAAAAAAaMFAADMAAAATZbQzCNs7T+sasS0ttrSPwCAGj/lBAAAAAAAAAGkBQAAzAAAAPCTcDaggu0/JLDrz/Dl0j8AwBo/9QQAAAAAAAABpQUAAMwAAAC3kXbZtJftP5r1Eusq8dI/AMAaP/UEAAAAAAAAAaYFAADMAAAAWY8WQzGu7T8QOzoGZfzSPwAAGz8EBQAAAAAAAAGnBQAAzAAAAPyMtqytxO0/hoBhIZ8H0z8AABs/BAUAAAAAAAABqAUAAMwAAAB4ivDckdztP/zFiDzZEtM/AAAbPyQFAAAAAAAAAakFAADMAAAAP4j2f6bx7T9yC7BXEx7TPwBAGj8kBQAAAAAAAAGqBQAAzAAAAC2GYlxTBe4/6FDXck0p0z8AABo/JAUAAAAAAAABqwUAAMwAAABBhDRymBfuP16W/o2HNNM/AIAaPyQFAAAAAAAAAawFAADMAAAAe4JswXUo7j+Qfrm2XkXTPwDAGj8zBQAAAAAAAAGtBQAAzAAAAAGBcIODNu4/BsTg0ZhQ0z8AwBk/MwUAAAAAAAABrgUAAMwAAACrf9p+KUPuP3wJCO3SW9M/AEAZP0MFAAAAAAAAAa8FAADMAAAAfX6qs2dO7j84rJv6b2HTPwBAFj9DBQAAAAAAAAGwBQAAzAAAAHV94CE+WO4/rvHCFaps0z8AABU/UwUAAAAAAAABsQUAAMwAAAC1fOICRV/uP2yUViNHctM/AMAPP1MFAAAAAAAAAbIFAADMAAAA+Xvk40tm7j8mN+ow5HfTPwCADT9iBQAAAAAAAAGzBQAAzAAAAGF7TP7qa+4/JjfqMOR30z8AQAE/YgUAAAAAAAABtAUAAMwAAADxehpSInDuPyY36jDkd9M/AAD4PnIFAAAAAAAAAbUFAADMAAAAo3pO3/Fy7j8mN+ow5HfTPwAA8j5yBQAAAAAAAAG2BQAAzAAAADF6HDMpd+4/JjfqMOR30z8AAPA+cgUAAAAAAAABtwUAAMwAAAAlamHfpI/lP4f+AbBPLuA/AAD0PQAAAAAAAAAAAbgFAADMAAAAJWph36SP5T/LW26isijgPwAAJz4QAAAAAAAAAAG5BQAAzAAAACVqYd+kj+U/b4qkG+Ql4D8AADE+EAAAAAAAAAABugUAAMwAAAAlamHfpI/lP7PnEA5HIOA/AAA4PhAAAAAAAAAAAbsFAADMAAAAJWph36SP5T+z5xAORyDgPwAAPj4QAAAAAAAAAAG8BQAAzAAAACVqYd+kj+U/VRZHh3gd4D8AAD8+HwAAAAAAAAABvQUAAMwAAAAlamHfpI/lP/lEfQCqGuA/AAA/Ph8AAAAAAAAAAb4FAADMAAAASmrHGD2O5T89ounyDBXgPwAATT4fAAAAAAAAAAG/BQAAzAAAAHFqLVLVjOU/gf9V5W8P4D8AAFM+HwAAAAAAAAABwAUAAMwAAACXapOLbYvlPyUujF6hDOA/AABsPj8AAAAAAAAAAcEFAADMAAAAvmr5xAWK5T/HXMLX0gngPwAAeD4/AAAAAAAAAAHCBQAAzAAAAAdrxTc2h+U/a4v4UAQH4D8AgIg+PwAAAAAAAAABwwUAAMwAAABUa5GqZoTlPw26Lso1BOA/AACOPk4AAAAAAAAAAcQFAADMAAAAoGtdHZeB5T8Nui7KNQTgPwCAlj5OAAAAAAAAAAHFBQAAzAAAAOtrKZDHfuU/DbouyjUE4D8AAJo+XgAAAAAAAAABxgUAAMwAAAA3bPUC+HvlP2uL+FAEB+A/AICePl4AAAAAAAAAAccFAADMAAAAqWwnr8B35T8lLoxeoQzgPwCAoD5eAAAAAAAAAAHIBQAAzAAAAPVs8yHxdOU/PaLp8gwV4D8AgKA+bgAAAAAAAAAByQUAAMwAAABmbSXOuXDlPxG52pQVI+A/AACgPn0AAAAAAAAAAcoFAADMAAAA2G1XeoJs5T9DoZW97DPgPwAAoj59AAAAAAAAAAHLBQAAzAAAAEpuiSZLaOU/MSzk82BK4D8AAKM+jQAAAAAAAAABzAUAAMwAAAC6brvSE2TlP9dZxjdyZuA/AICiPpwAAAAAAAAAAc0FAADMAAAALG/tftxf5T+X+wUQ74rgPwAAoj6sAAAAAAAAAAHOBQAAzAAAAJ1vHyulW+U/0eJsA6a64D8AAKE+rAAAAAAAAAABzwUAAMwAAAAPcFHXbVflPx8+MYvI8uA/AACgPqwAAAAAAAAAAdAFAADMAAAAp3DpvM5R5T/Nar+ZuS3hPwAAoj6sAAAAAAAAAAHRBQAAzAAAABlxG2mXTeU/eZdNqKpo4T8AAKM+ywAAAAAAAAAB0gUAAMwAAACwcbNO+EflPyfE27abo+E/AACoPssAAAAAAAAAAdMFAADMAAAAInLl+sBD5T/T8GnFjN7hPwAAqj7LAAAAAAAAAAHUBQAAzAAAALpyfeAhPuU/I0wuTa8W4j8AALA+ywAAAAAAAAAB1QUAAMwAAAArc6+M6jnlP3Wn8tTRTuI/AACyPtsAAAAAAAAAAdYFAADMAAAAnXPhOLM15T9nMe3VJYTiPwCAtj7bAAAAAAAAAAHXBQAAzAAAAA90E+V7MeU/++kdUKu24j8AgLg+6wAAAAAAAAAB2AUAAMwAAAB/dEWRRC3lP9X/uryT4+I/AIC5PusAAAAAAAAAAdkFAADMAAAAzHQRBHUq5T9PRI6irQ3jPwAAuj4KAQAAAAAAAAHaBQAAzAAAABh13XalJ+U/sxQE9Fsv4z8AALs+CgEAAAAAAAAB2wUAAMwAAABidanp1STlP7cTsL47TuM/AIC7PgoBAAAAAAAAAdwFAADMAAAAiXUPI24j5T8DcMh7fmfjPwAAvT4KAQAAAAAAAAHdBQAAzAAAAK51dVwGIuU/8foWsvJ94z8AgL0+GQEAAAAAAAAB3gUAAMwAAAD7dUHPNh/lPyHj0drJjuM/AIC8PhkBAAAAAAAAAd8FAADMAAAAIHanCM8d5T/1+cJ80pzjPwAAvD4pAQAAAAAAAAHgBQAAzAAAACB2pwjPHeU/DW4gET6l4z8AALI+KQEAAAAAAAAB4QUAAMwAAAD7dUHPNh/lPyfifaWpreM/AICtPjkBAAAAAAAAAeIFAADMAAAA+3VBzzYf5T8n4n2lqa3jPwAAjD45AQAAAAAAAAHjBQAAzAAAAK51dVwGIuU/J+J9pamt4z8AAHo+OQEAAAAAAAAB5AUAAMwAAAA+dUOwPSblP7GcVopvouM/AABrPjkBAAAAAAAAAeUFAADMAAAApnSrytwr5T8h49HayY7jPwAAZz5IAQAAAAAAAAHmBQAAzAAAAL5mN7f3r+U/VRZHh3gd4D8AACM+AAAAAAAAAAAB5wUAAMwAAAAwZ2ljwKvlP1UWR4d4HeA/AABgPhAAAAAAAAAAAegFAADMAAAAVGfPnFiq5T+z5xAORyDgPwAAbT4QAAAAAAAAAAHpBQAAzAAAAHtnNdbwqOU/VRZHh3gd4D8AAHc+EAAAAAAAAAAB6gUAAMwAAAB7ZzXW8KjlP1UWR4d4HeA/AACAPhAAAAAAAAAAAesFAADMAAAAoWebD4mn5T9VFkeHeB3gPwAAgT4QAAAAAAAAAAHsBQAAzAAAAMZnAUkhpuU/VRZHh3gd4D8AgIE+HwAAAAAAAAAB7QUAAMwAAADtZ2eCuaTlP1UWR4d4HeA/AACCPh8AAAAAAAAAAe4FAADMAAAAE2jNu1Gj5T9VFkeHeB3gPwCAhz4vAAAAAAAAAAHvBQAAzAAAAF9omS6CoOU/VRZHh3gd4D8AAIo+LwAAAAAAAAAB8AUAAMwAAACpaGWhsp3lP/lEfQCqGuA/AICXPj8AAAAAAAAAAfEFAADMAAAA9mgxFOOa5T/5RH0AqhrgPwCAnT4/AAAAAAAAAAHyBQAAzAAAAEJp/YYTmOU/+UR9AKoa4D8AAKY+PwAAAAAAAAAB8wUAAMwAAACOacn5Q5XlP/lEfQCqGuA/AACqPk4AAAAAAAAAAfQFAADMAAAA/2n7pQyR5T9VFkeHeB3gPwCArj5OAAAAAAAAAAH1BQAAzAAAAHFqLVLVjOU/VRZHh3gd4D8AgLA+TgAAAAAAAAAB9gUAAMwAAADial/+nYjlP7PnEA5HIOA/AICvPl4AAAAAAAAAAfcFAADMAAAAeWv34/6C5T9viqQb5CXgPwCArj5eAAAAAAAAAAH4BQAAzAAAABFsj8lffeU/h/4BsE8u4D8AALA+bgAAAAAAAAAB+QUAAMwAAACpbCevwHflP59yX0S7NuA/AACxPm4AAAAAAAAAAfoFAADMAAAAZm0lzrlw5T+75rzYJj/gPwCAsD59AAAAAAAAAAH7BQAAzAAAACRuI+2yaeU/MSzk82BK4D8AALA+fQAAAAAAAAAB/AUAAMwAAADhbiEMrGLlPwND1ZVpWOA/AACxPn0AAAAAAAAAAf0FAADMAAAAxG+FZD1a5T/XWcY3cmbgPwCAsT6NAAAAAAAAAAH+BQAAzAAAAKdw6bzOUeU/q3C32Xp04D8AALY+nAAAAAAAAAAB/wUAAMwAAACLcU0VYEnlP91YcgJSheA/AAC4PpwAAAAAAAAAAQAGAADMAAAAbXKxbfFA5T9rEvex95jgPwCAuT6cAAAAAAAAAAEBBgAAzAAAAFBzFcaCOOU//ct7YZ2s4D8AALo+vAAAAAAAAAABAgYAAMwAAAAPdBPlezHlP4uFABFDwOA/AAC8PrwAAAAAAAAAAQMGAADMAAAAzHQRBHUq5T8bP4XA6NPgPwAAvT7LAAAAAAAAAAEEBgAAzAAAAIl1DyNuI+U/SydA6b/k4D8AgL4+ywAAAAAAAAABBQYAAMwAAAAgdqcIzx3lP30P+xGX9eA/AIC/PssAAAAAAAAAAQYGAADMAAAAuHY/7i8Y5T9RJuyznwPhPwAAwT7LAAAAAAAAAAEHBgAAzAAAACp3cZr4E+U/x2sTz9kO4T8AgME+6wAAAAAAAAABCAYAAMwAAAB1dz0NKRHlP9/fcGNFF+E/AADEPusAAAAAAAAAAQkGAADMAAAAnHejRsEP5T+bggRx4hzhPwAAxT7rAAAAAAAAAAEKBgAAzAAAAMB3CYBZDuU/+VPO97Af4T8AAMk+6wAAAAAAAAABCwYAAMwAAADAdwmAWQ7lP/lTzvewH+E/AIDKPusAAAAAAAAAAQwGAADMAAAAnHejRsEP5T+bggRx4hzhPwAA0D7rAAAAAAAAAAENBgAAzAAAAE9319OQEuU/399wY0UX4T8AANI++gAAAAAAAAABDgYAAMwAAAADdwthYBXlP2maSUgLDOE/AIDUPvoAAAAAAAAAAQ8GAADMAAAAkXbZtJcZ5T/zVCIt0QDhPwCA1T4ZAQAAAAAAAAEQBgAAzAAAACB2pwjPHeU/Hz4xi8jy4D8AgNQ+GQEAAAAAAAABEQYAAMwAAACJdQ8jbiPlP0snQOm/5OA/AADUPikBAAAAAAAAARIGAADMAAAA8XR3PQ0p5T8bP4XA6NPgPwAA1D4pAQAAAAAAAAETBgAAzAAAADR0eR4UMOU/6VbKlxHD4D8AANQ+OQEAAAAAAAABFAYAAMwAAAB3c3v/GjflP1mdRehrr+A/AADUPjkBAAAAAAAAARUGAADMAAAAunJ94CE+5T8ntYq/lJ7gPwAA1D5IAQAAAAAAAAEWBgAAzAAAAPtxf8EoReU/9czPlr2N4D8AANQ+SAEAAAAAAAABFwYAAMwAAAAZcRtpl03lPyG23vS0f+A/AADUPlgBAAAAAAAAARgGAADMAAAAXHAdSp5U5T9Nn+1SrHHgPwAA1D5YAQAAAAAAAAEZBgAAzAAAAJ1vHyulW+U/11nGN3Jm4D8AANQ+WAEAAAAAAAABGgYAAMwAAADhbiEMrGLlP2EUnxw4W+A/AADVPmgBAAAAAAAAARsGAADMAAAAJG4j7bJp5T+lcQsPm1XgPwCA1T5oAQAAAAAAAAEcBgAAzAAAAGZtJc65cOU/6853Af5P4D8AgNU+hwEAAAAAAAABHQYAAMwAAACpbCevwHflP+vOdwH+T+A/AADWPocBAAAAAAAAAR4GAADMAAAAEWyPyV995T9JoEGIzFLgPwCA1D6HAQAAAAAAAAEfBgAAzAAAAFRrkapmhOU/A0PVlWlY4D8AANQ+hwEAAAAAAAABIAYAAMwAAAC+avnEBYrlP7/laKMGXuA/AADUPpYBAAAAAAAAASEGAADMAAAAJWph36SP5T/XWcY3cmbgPwAA1D6WAQAAAAAAAAEiBgAAzAAAAGhpY8CrluU/TZ/tUqxx4D8AgNI+pgEAAAAAAAABIwYAAMwAAADQaMvaSpzlPyG23vS0f+A/AADSPqYBAAAAAAAAASQGAADMAAAAOGgz9emh5T/1zM+WvY3gPwAA0T62AQAAAAAAAAElBgAAzAAAAMZnAUkhpuU/hYZURmOh4D8AANA+tgEAAAAAAAABJgYAAMwAAABUZ8+cWKrlPxVA2fUIteA/AADPPsUBAAAAAAAAAScGAADMAAAA5Gad8I+u5T+l+V2lrsjgPwAAzj7FAQAAAAAAAAEoBgAAzAAAAHJma0THsuU/kYSs2yLf4D8AgMk+1QEAAAAAAAABKQYAAMwAAAABZjmY/rblP30P+xGX9eA/AIDHPuUBAAAAAAAAASoGAADMAAAAj2UH7DW75T9pmklICwzhPwCAsj7lAQAAAAAAAAErBgAAzAAAAENlO3kFvuU/+VPO97Af4T8AAKk+9AEAAAAAAAABLAYAAMwAAAD2ZG8G1cDlP4cNU6dWM+E/AICiPvQBAAAAAAAAAS0GAADMAAAA9mRvBtXA5T+59Q3QLUThPwAAoD4TAgAAAAAAAAEuBgAAzAAAAIJTa5GqZuY/v5la6g7/4z8AABw+AAAAAAAAAAABLwYAAMwAAAD0U509c2LmP2PIkGNA/OM/AABVPhAAAAAAAAAAATAGAADMAAAAGlQDdwth5j9jyJBjQPzjPwAAYj4QAAAAAAAAAAExBgAAzAAAAGZUz+k7XuY/Y8iQY0D84z8AAGs+EAAAAAAAAAABMgYAAMwAAABmVM/pO17mP2PIkGNA/OM/AACQPhAAAAAAAAAAATMGAADMAAAAZlTP6Tte5j9jyJBjQPzjPwAAmz4QAAAAAAAAAAE0BgAAzAAAAI1UNSPUXOY/Y8iQY0D84z8AAKc+IAAAAAAAAAABNQYAAMwAAACxVJtcbFvmP2PIkGNA/OM/AACsPiAAAAAAAAAAATYGAADMAAAA11QBlgRa5j9jyJBjQPzjPwAAtD4gAAAAAAAAAAE3BgAAzAAAAP5UZ8+cWOY/v5la6g7/4z8AgLc+LwAAAAAAAAABOAYAAMwAAAAjVc0INVfmPx1rJHHdAeQ/AADBPi8AAAAAAAAAATkGAADMAAAASVUzQs1V5j/ZDbh+egfkPwAAxT4vAAAAAAAAAAE6BgAAzAAAAHBVmXtlVOY/k7BLjBcN5D8AAM8+PwAAAAAAAAABOwYAAMwAAACVVf+0/VLmP60kqSCDFeQ/AADTPj8AAAAAAAAAATwGAADMAAAAu1Vl7pVR5j+DO5rCiyPkPwAA1j4/AAAAAAAAAAE9BgAAzAAAAOBVyycuUOY/syNV62I05D8AgNc+TgAAAAAAAAABPgYAAMwAAADgVcsnLlDmP/1/bailTeQ/AADaPl4AAAAAAAAAAT8GAADMAAAA4FXLJy5Q5j8DfxlzhWzkPwAA2z5eAAAAAAAAAAFABgAAzAAAALtVZe6VUeY/ZU+PxDOO5D8AgNk+bgAAAAAAAAABQQYAAMwAAABwVZl7ZVTmP4PCmCN/teQ/AIDYPn0AAAAAAAAAAUIGAADMAAAA/lRnz5xY5j+hNaKCytzkPwAA2D59AAAAAAAAAAFDBgAAzAAAAI1UNSPUXOY/Y9fhWkcB5T8AANg+jQAAAAAAAAABRAYAAMwAAAAaVAN3C2HmPyV5ITPEJeU/AADZPo0AAAAAAAAAAUUGAADMAAAAglNrkapm5j8peM39o0TlPwCA2T6NAAAAAAAAAAFGBgAAzAAAAMVSbXKxbeY/0aWvQbVg5T8AgNk+nQAAAAAAAAABRwYAAMwAAADiUQkaIHbmPxsCyP73eeU/AADaPp0AAAAAAAAAAUgGAADMAAAA2lA/iPZ/5j+pu0yunY3lPwAA2j6sAAAAAAAAAAFJBgAAzAAAAKtPD700i+Y/26MH13Se5T8AANo+rAAAAAAAAAABSgYAAMwAAAB8Tt/xcpbmPw2Mwv9Lr+U/AADbPrwAAAAAAAAAAUsGAADMAAAATU2vJrGh5j+D0ekahrrlPwCA2z68AAAAAAAAAAFMBgAAzAAAAB1Mf1vvrOY/PXR9KCPA5T8AgNs+ywAAAAAAAAABTQYAAMwAAADJSulWlbnmP1no2ryOyOU/AADcPssAAAAAAAAAAU4GAADMAAAAmkm5i9PE5j9Z6Nq8jsjlPwAA3T7LAAAAAAAAAAFPBgAAzAAAAB5IvU3h0uY/+xYRNsDF5T8AgN0+6wAAAAAAAAABUAYAAMwAAACkRsEP7+DmPz10fSgjwOU/AIDaPusAAAAAAAAAAVEGAADMAAAAKUXF0fzu5j8lACCUt7flPwAA2T7rAAAAAAAAAAFSBgAAzAAAAK5DyZMK/eY/r7r4eH2s5T8AgNE+6wAAAAAAAAABUwYAAMwAAABZQjOPsAnnPzl10V1DoeU/AADOPvoAAAAAAAAAAVQGAADMAAAAKkEDxO4U5z9lXuC7OpPlPwAAtD76AAAAAAAAAAFVBgAAzAAAACJAOTLFHuc/M3Ylk2OC5T8AgKg+CgEAAAAAAAABVgYAAMwAAABlPzsTzCXnP6W8oOO9buU/AACjPgoBAAAAAAAAAVcGAADMAAAAGD9voJso5z9bYIgme1XlPwCAoT4pAQAAAAAAAAFYBgAAzAAAAIJTa5GqZuY/CfZyp1EY5D8AAG8+AAAAAAAAAAABWQYAAMwAAACCU2uRqmbmPwn2cqdRGOQ/AICjPhAAAAAAAAAAAVoGAADMAAAAglNrkapm5j+tJKkggxXkPwCArT4QAAAAAAAAAAFbBgAAzAAAABFTOeXhauY/rSSpIIMV5D8AgLQ+EAAAAAAAAAABXAYAAMwAAADFUm1ysW3mP09T35m0EuQ/AIC/PhAAAAAAAAAAAV0GAADMAAAAL1LVjFBz5j/xgRUT5g/kPwAAwz4gAAAAAAAAAAFeBgAAzAAAAL1Ro+CHd+Y/k7BLjBcN5D8AgMg+IAAAAAAAAAABXwYAAMwAAAAkUQv7Jn3mPzffgQVJCuQ/AIDKPi8AAAAAAAAAAWAGAADMAAAAZ1AN3C2E5j97PO73qwTkPwCAyz4vAAAAAAAAAAFhBgAAzAAAAIRPqYOcjOY/v5la6g7/4z8AAMw+PwAAAAAAAAABYgYAAMwAAADGTqtko5PmPwX3xtxx+eM/AADPPj8AAAAAAAAAAWMGAADMAAAA401HDBKc5j+nJf1Vo/bjPwCA0D4/AAAAAAAAAAFkBgAAzAAAAABN47OApOY/7YJpSAbx4z8AgNI+TgAAAAAAAAABZQYAAMwAAAD4SxkiV67mPzHg1Tpp6+M/AIDTPk4AAAAAAAAAAWYGAADMAAAA7kpPkC245j91PUItzOXjPwCA0j5eAAAAAAAAAAFnBgAAzAAAAOZJhf4DwuY/GWx4pv3i4z8AANI+XgAAAAAAAAABaAYAAMwAAADcSLts2svmP13J5Jhg3eM/AIDNPl4AAAAAAAAAAWkGAADMAAAA00fx2rDV5j+hJlGLw9fjPwCAyz5uAAAAAAAAAAFqBgAAzAAAAMlGJ0mH3+Y/54O9fSbS4z8AgLg+bgAAAAAAAAABawYAAMwAAADBRV23XenmP4my8/ZXz+M/AACwPn0AAAAAAAAAAWwGAADMAAAAt0STJTTz5j8r4SlwiczjPwAAND6NAAAAAAAAAAFtBgAAzAAAANVDL82i++Y/zw9g6brJ4z8AAM49jQAAAAAAAAABbgYAAMwAAAA8Q5fnQQHnP3E+lmLsxuM/AABoPbwAAAAAAAAAAW8GAADMAAAAAFGlwY5+5j8HBhjUeP7kPwCAjT4AAAAAAAAAAAFwBgAAzAAAAEtRcTS/e+Y/BwYY1Hj+5D8AAMI+HwAAAAAAAAABcQYAAMwAAABLUXE0v3vmPwcGGNR4/uQ/AIDNPh8AAAAAAAAAAXIGAADMAAAAJFEL+yZ95j+pNE5NqvvkPwAA1j4fAAAAAAAAAAFzBgAAzAAAANpQP4j2f+Y/S2OExtv45D8AANo+HwAAAAAAAAABdAYAAMwAAABnUA3cLYTmP4/A8Lg+8+Q/AADaPh8AAAAAAAAAAXUGAADMAAAA9U/bL2WI5j91TJMk0+rkPwCA2D4fAAAAAAAAAAF2BgAAzAAAAF5PQ0oEjuY//wZsCZnf5D8AANg+LwAAAAAAAAABdwYAAMwAAAChTkUrC5XmP4nBRO5e1OQ/AADYPi8AAAAAAAAAAXgGAADMAAAA401HDBKc5j8TfB3TJMnkPwAA2D4+AAAAAAAAAAF5BgAAzAAAAABN47OApOY/P2UsMRy75D8AANo+PgAAAAAAAAABegYAAMwAAAD4SxkiV67mP2tOO48TreQ/AADbPj4AAAAAAAAAAXsGAADMAAAA7kpPkC245j+XN0rtCp/kPwCA2z5OAAAAAAAAAAF8BgAAzAAAAL9JH8Vrw+Y/ZU+PxDOO5D8AANw+TgAAAAAAAAABfQYAAMwAAABqSInAEdDmPzVn1JtcfeQ/AIDWPl4AAAAAAAAAAX4GAADMAAAAyUYnSYff5j8DfxlzhWzkPwAA1D5eAAAAAAAAAAF/BgAAzAAAAARFX5hk8OY/c8WUw99Y5D8AgL0+bQAAAAAAAAABgAYAAMwAAAA8Q5fnQQHnP0Pd2ZoISOQ/AICzPm0AAAAAAAAAAYEGAADMAAAAdkHPNh8S5z8R9R5yMTfkPwCArD59AAAAAAAAAAGCBgAAzAAAALA/B4b8Iuc/gzuawosj5D8AAKo+fQAAAAAAAAABgwYAAMwAAADIYz87E8zlP5P74GA6Juk/AAA9PgAAAAAAAAAAAYQGAADMAAAA7mOldKvK5T+T++BgOibpPwCAgT4QAAAAAAAAAAGFBgAAzAAAADFjp1Wy0eU/78yq5wgp6T8AgIk+EAAAAAAAAAABhgYAAMwAAAALY0EcGtPlP5P74GA6Juk/AACPPhAAAAAAAAAAAYcGAADMAAAAv2J1qenV5T+T++BgOibpPwCAmD4QAAAAAAAAAAGIBgAAzAAAAHRiqTa52OU/k/vgYDom6T8AgJs+LwAAAAAAAAABiQYAAMwAAAACYneK8NzlP+/MqucIKek/AICgPi8AAAAAAAAAAYoGAADMAAAAkGFF3ifh5T/vzKrnCCnpPwAAqT4vAAAAAAAAAAGLBgAAzAAAAB9hEzJf5eU/TZ50btcr6T8AAK0+PgAAAAAAAAABjAYAAMwAAACtYOGFlunlP02edG7XK+k/AAC5Pj4AAAAAAAAAAY0GAADMAAAAPGCv2c3t5T+rbz71pS7pPwAAvj4+AAAAAAAAAAGOBgAAzAAAAMpffS0F8uU/q28+9aUu6T8AgMY+TgAAAAAAAAABjwYAAMwAAABYX0uBPPblPwlBCHx0Mek/AADKPk4AAAAAAAAAAZAGAADMAAAA514Z1XP65T9nEtICQzTpPwCAzT5eAAAAAAAAAAGRBgAAzAAAAE9ege8SAOY/IbVlEOA56T8AAM8+XgAAAAAAAAABkgYAAMwAAAC4XekJsgXmP3+GL5euPOk/AIDQPm0AAAAAAAAAAZMGAADMAAAA+lzr6rgM5j/dV/kdfT/pPwCA0T5tAAAAAAAAAAGUBgAAzAAAAPJbIVmPFuY/3Vf5HX0/6T8AANQ+fQAAAAAAAAABlQYAAMwAAADCWvGNzSHmPzkpw6RLQuk/AADVPn0AAAAAAAAAAZYGAADMAAAAI1mPFkMx5j85KcOkS0LpPwCA1j6NAAAAAAAAAAGXBgAAzAAAAFtXx2UgQuY/l/qMKxpF6T8AgNc+nAAAAAAAAAABmAYAAMwAAABwVZl7ZVTmP5f6jCsaRek/AIDXPpwAAAAAAAAAAZkGAADMAAAAXlMFWBJo5j85KcOkS0LpPwAA2D6cAAAAAAAAAAGaBgAAzAAAACRRC/smfeY/3Vf5HX0/6T8AANg+nAAAAAAAAAABmwYAAMwAAAAST3fX05DmP3+GL5euPOk/AADYPqwAAAAAAAAAAZwGAADMAAAAAE3js4Ck5j8htWUQ4DnpPwAA2T6sAAAAAAAAAAGdBgAAzAAAAMlK6VaVueY/w+ObiRE36T8AgNk+uwAAAAAAAAABngYAAMwAAABqSInAEdDmP2cS0gJDNOk/AIDZPrsAAAAAAAAAAZ8GAADMAAAA50XD8PXn5j8JQQh8dDHpPwAA2j7LAAAAAAAAAAGgBgAAzAAAABZDMa6pAuc/CUEIfHQx6T8AANo+ywAAAAAAAAABoQYAAMwAAABHQJ9rXR3nP02edG7XK+k/AADaPtsAAAAAAAAAAaIGAADMAAAAdz0NKRE45z+T++BgOibpPwAA2j7bAAAAAAAAAAGjBgAAzAAAAM864R9dUec/11hNU50g6T8AANo+6gAAAAAAAAABpAYAAMwAAAD/N0/dEGznPx22uUUAG+k/AADaPuoAAAAAAAAAAaUGAADMAAAAezWJDfWD5z9hEyY4YxXpPwAA2j76AAAAAAAAAAGmBgAAzAAAANAyXQRBnec/pXCSKsYP6T8AANo++gAAAAAAAAABpwYAAMwAAAAoMDH7jLbnP438NJZaB+k/AADaPgoBAAAAAAAAAagGAADMAAAAWC2fuEDR5z9ziNcB7/7oPwAA2z4KAQAAAAAAAAGpBgAAzAAAAIcqDXb06+c/WRR6bYP26D8AgNs+GQEAAAAAAAABqgYAAMwAAAC4J3szqAboP0GgHNkX7ug/AIDbPhkBAAAAAAAAAasGAADMAAAANSW1Y4we6D/LWvW93eLoPwAA3D4pAQAAAAAAAAGsBgAAzAAAANgiVc0INeg/VRXOoqPX6D8AANw+KQEAAAAAAAABrQYAAMwAAACfIFtwHUroPzuhcA44z+g/AADcPjgBAAAAAAAAAa4GAADMAAAAaB5hEzJf6D8jLRN6zMboPwAA3D44AQAAAAAAAAGvBgAAzAAAAC8cZ7ZGdOg/C7m15WC+6D8AANw+SAEAAAAAAAABsAYAAMwAAAD3GW1ZW4noP/FEWFH1teg/AIDaPkgBAAAAAAAAAbEGAADMAAAAdBeniT+h6D/Z0Pq8ia3oPwAA2j5YAQAAAAAAAAGyBgAAzAAAADsVrSxUtug/wVydKB6l6D8AANs+WAEAAAAAAAABswYAAMwAAADeEk2W0MzoP6foP5SynOg/AIDbPmcBAAAAAAAAAbQGAADMAAAAyxC5cn3g6D8xoxh5eJHoPwCA2z5nAQAAAAAAAAG1BgAAzAAAALkOJU8q9Og/GS+75AyJ6D8AANw+dwEAAAAAAAABtgYAAMwAAADNDPdkbwbpP6Ppk8nSfeg/AADdPncBAAAAAAAAAbcGAADMAAAA4ArJerQY6T8tpGyumHLoPwCA3T53AQAAAAAAAAG4BgAAzAAAABoJAcqRKek/t15Fk15n6D8AgN0+lgEAAAAAAAABuQYAAMwAAABUBzkZbzrpP53q5/7yXug/AADePpYBAAAAAAAAAboGAADMAAAAZwULL7RM6T8npcDjuFPoPwAA3j6WAQAAAAAAAAG7BgAAzAAAAFUDdwthYOk/DzFjT01L6D8AAN4+lgEAAAAAAAABvAYAAMwAAABDAePnDXTpP/e8BbvhQug/AADfPqYBAAAAAAAAAb0GAADMAAAACv/oiiKJ6T89GnKtRD3oPwCA3z6mAQAAAAAAAAG+BgAAzAAAANP87i03nuk/gXfen6c36D8AgN8+tQEAAAAAAAABvwYAAMwAAADA+loK5LHpPx+mFBnZNOg/AADgPrUBAAAAAAAAAcAGAADMAAAArvjG5pDF6T9lA4ELPC/oPwAA4D7FAQAAAAAAAAHBBgAAzAAAAOj2/jVu1uk/BzK3hG0s6D8AAOA+xQEAAAAAAAABwgYAAMwAAAAg9TaFS+fpP6lg7f2eKeg/AADgPtUBAAAAAAAAAcMGAADMAAAAW/Nu1Cj46T9LjyN30CboPwAA4D7VAQAAAAAAAAHEBgAAzAAAALrxDF2eB+o/keyPaTMh6D8AAOA+5AEAAAAAAAABxQYAAMwAAAAZ8KrlExfqPzMbxuJkHug/AADgPuQBAAAAAAAAAcYGAADMAAAAee5Ibokm6j/VSfxblhvoPwAA4D70AQAAAAAAAAHHBgAAzAAAALLsgL1mN+o/eXgy1ccY6D8AAOA+9AEAAAAAAAAByAYAAMwAAADG6lLTq0nqPxunaE75Feg/AIDePgQCAAAAAAAAAckGAADMAAAA2ugk6fBb6j+91Z7HKhPoPwAA3j4EAgAAAAAAAAHKBgAAzAAAAO3m9v41buo/XwTVQFwQ6D8AAOA+BAIAAAAAAAABywYAAMwAAAAB5cgUe4DqP18E1UBcEOg/AADhPhMCAAAAAAAAAcwGAADMAAAAFeOaKsCS6j8BMwu6jQ3oPwCA4T4TAgAAAAAAAAHNBgAAzAAAAHThOLM1ouo/ATMLuo0N6D8AAOI+IwIAAAAAAAABzgYAAMwAAADT39Y7q7HqP6VhQTO/Cug/AADiPiMCAAAAAAAAAc8GAADMAAAAWt7a/bi/6j9HkHes8AfoPwAA4j4yAgAAAAAAAAHQBgAAzAAAACrdqjL3yuo/R5B3rPAH6D8AAOQ+MgIAAAAAAAAB0QYAAMwAAADW2xQundfqP4vt455TAug/AADnPlICAAAAAAAAAdIGAADMAAAAp9rkYtvi6j9zeYYK6PnnPwAA6j5SAgAAAAAAAAHTBgAAzAAAAJ3ZGtGx7Oo/n2KVaN/r5z8AAOs+YQIAAAAAAAAB1AYAAMwAAADf2ByyuPPqP4fuN9Rz4+c/AADtPmECAAAAAAAAAdUGAADMAAAA/Ne4WSf86j+z10Yya9XnPwCA7T5xAgAAAAAAAAHWBgAAzAAAAIrXhq1eAOs/PZIfFzHK5z8AgO0+cQIAAAAAAAAB1wYAAMwAAAAZ11QBlgTrP2l7LnUovOc/AADuPoECAAAAAAAAAdgGAADMAAAA9Nbux/0F6z/zNQda7rDnPwAA7z6BAgAAAAAAAAHZBgAAzAAAAPTW7sf9Bes/w01MMReg5z8AgO8+kAIAAAAAAAAB2gYAAMwAAAAZ11QBlgTrP5FlkQhAj+c/AIDvPpACAAAAAAAAAdsGAADMAAAAQNe6Oi4D6z8DrAxZmnvnPwAA8D6gAgAAAAAAAAHcBgAAzAAAALHX7Ob2/uo/dfKHqfRn5z8AAPE+oAIAAAAAAAAB3QYAAMwAAABI2ITMV/nqP+E4A/pOVOc/AIDxPq8CAAAAAAAAAd4GAADMAAAAK9noJOnw6j9Rf35KqUDnPwAA9D6vAgAAAAAAAAHfBgAAzAAAAOjZ5kPi6eo/ZfQvFDUq5z8AAPU+vwIAAAAAAAAB4AYAAMwAAADz2rDVC+DqP3lp4d3AE+c/AID0Pr8CAAAAAAAAAeEGAADMAAAA+9t6ZzXW6j8xDckgfvrmPwAA9D7PAgAAAAAAAAHiBgAAzAAAAFDdEGyPyeo/57CwYzvh5j8AAPU+zwIAAAAAAAAB4wYAAMwAAADK3gyqgbvqP/slYi3HyuY/AID1Pt4CAAAAAAAAAeQGAADMAAAAa+BuIQys6j8NmxP3UrTmPwAA+z7eAgAAAAAAAAHlBgAAzAAAADHiNtIum+o/f+GOR62g5j8AAP4+7gIAAAAAAAAB5gYAAMwAAAD44/6CUYrqP+snCpgHjeY/AMAAP+4CAAAAAAAAAecGAADMAAAA5OUsbQx46j+7P09vMHzmPwCAAT/uAgAAAAAAAAHoBgAAzAAAAKvn9B0vZ+o/5yhezSdu5j8AgAM//gIAAAAAAAAB6QYAAMwAAACX6SII6lTqP3PjNrLtYuY/AEAEP/4CAAAAAAAAAeoGAADMAAAAg+tQ8qRC6j/9nQ+Xs1fmPwDABT8dAwAAAAAAAAHrBgAAzAAAAJbt5BX4Luo/4ymyAkhP5j8AgAY/HQMAAAAAAAAB7AYAAMwAAACo73g5SxvqP8u1VG7cRuY/AMAGPx0DAAAAAAAAAe0GAADMAAAA3/FyljYG6j8PE8FgP0HmPwAABz8dAwAAAAAAAAHuBgAAzAAAAD700iy67+k/VXAtU6I75j8AAAc/PAMAAAAAAAAB7wYAAMwAAACc9jLDPdnpP/eeY8zTOOY/AAAHPzwDAAAAAAAAAfAGAADMAAAA+viSWcHC6T+ZzZlFBTbmPwCABz88AwAAAAAAAAHxBgAAzAAAAH77WCndquk/mc2ZRQU25j8AwAc/PAMAAAAAAAAB8gYAAMwAAACQ/exMMJfpPz38z742M+Y/AMAHP0wDAAAAAAAAAfMGAADMAAAAx//mqRuC6T/fKgY4aDDmPwAACD9MAwAAAAAAAAH0BgAAzAAAALQBFZTWb+k/gVk8sZkt5j8AAAg/WwMAAAAAAAAB9QYAAMwAAADsAw/xwVrpPyOIcirLKuY/AAAIP1sDAAAAAAAAAfYGAADMAAAAJQYJTq1F6T8jiHIqyyrmPwCACD9tAwAAAAAAAAH3BgAAzAAAAKgIzx3JLek/xbaoo/wn5j8AwAg/bQMAAAAAAAAB+AYAAMwAAAArC5Xt5BXpP8W2qKP8J+Y/AIAJP30DAAAAAAAAAfkGAADMAAAAbg5Z3Pn26D9p5d4cLiXmPwDACT99AwAAAAAAAAH6BgAAzAAAAGIRUVje2ug/aeXeHC4l5j8AwAk/jAMAAAAAAAAB+wYAAMwAAAANFH1hksHoPwsUFZZfIuY/AAAKP4wDAAAAAAAAAfwGAADMAAAAkRZDMa6p6D+tQksPkR/mPwBACT+MAwAAAAAAAAH9BgAAzAAAABMZCQHKkeg/T3GBiMIc5j8AAAk/qwMAAAAAAAAB/gYAAMwAAACXG8/Q5XnoP/GftwH0GeY/AIAJP6sDAAAAAAAAAf8GAADMAAAAQR772Zlg6D+Vzu16JRfmPwDACT+rAwAAAAAAAAEABwAAzAAAAOsgJ+NNR+g/2StabYgR5j8AQAg/qwMAAAAAAAABAQcAAMwAAACTI1PsAS7oP3takOa5DuY/AIAHP7sDAAAAAAAAAQIHAADMAAAAPiZ/9bUU6D8ficZf6wvmPwCABz+7AwAAAAAAAAEDBwAAzAAAAOgoq/5p++c/H4nGX+sL5j8AwAc/2gMAAAAAAAABBAcAAMwAAABGKwuV7eTnPx+Jxl/rC+Y/AMAHP9oDAAAAAAAAAQUHAADMAAAAWC2fuEDR5z97WpDmuQ7mPwAACD/aAwAAAAAAAAEGBwAAzAAAAGovM9yTvec/e1qQ5rkO5j8AgAg/2gMAAAAAAAABBwcAAMwAAAB9Mcf/5qnnP3takOa5DuY/AMAIP+oDAAAAAAAAAQgHAADMAAAAjzNbIzqW5z97WpDmuQ7mPwAACj/qAwAAAAAAAAEJBwAAzAAAAKA170aNguc/e1qQ5rkO5j8AgAo/+gMAAAAAAAABCgcAAMwAAADZN+mjeG3nPx+Jxl/rC+Y/AEALP/oDAAAAAAAAAQsHAADMAAAAETrjAGRY5z8ficZf6wvmPwDACz8JBAAAAAAAAAEMBwAAzAAAACI8dyS3ROc/wbf82BwJ5j8AgA0/CQQAAAAAAAABDQcAAMwAAAA1PgtICjHnP8G3/NgcCeY/AEAOPxkEAAAAAAAAAQ4HAADMAAAAIkA5MsUe5z9j5jJSTgbmPwDADj8ZBAAAAAAAAAEPBwAAzAAAAOdBAePnDec/Y+YyUk4G5j8AAA8/KAQAAAAAAAABEAcAAMwAAACuQ8mTCv3mPwUVact/A+Y/AAAPPygEAAAAAAAAAREHAADMAAAAKUXF0fzu5j8FFWnLfwPmPwAADz84BAAAAAAAAAESBwAAzAAAAKRGwQ/v4OY/p0OfRLEA5j8AgA8/OAQAAAAAAAABEwcAAMwAAAAeSL1N4dLmP0ty1b3i/eU/AMAPP0gEAAAAAAAAARQHAADMAAAAv0kfxWvD5j+Pz0GwRfjlPwDADz9IBAAAAAAAAAEVBwAAzAAAAF9LgTz2s+Y/Mf53KXf15T8AABA/VwQAAAAAAAABFgcAAMwAAAAATeOzgKTmP9UsrqKo8uU/AAARP1cEAAAAAAAAARcHAADMAAAAoU5FKwuV5j/VLK6iqPLlPwCAET9nBAAAAAAAAAEYBwAAzAAAAI5QcxXGguY/1Syuoqjy5T8AQBE/ZwQAAAAAAAABGQcAAMwAAAB5UqH/gHDmP9UsrqKo8uU/AAARP2cEAAAAAAAAARoHAADMAAAAZlTP6Tte5j/VLK6iqPLlPwCAET93BAAAAAAAAAEbBwAAzAAAACxWl5peTeY/Mf53KXf15T8AwBE/dwQAAAAAAAABHAcAAMwAAADzV19LgTzmP+2gCzcU++U/AMARP4YEAAAAAAAAAR0HAADMAAAAk1nBwgst5j9LctW94v3lPwAAEj+GBAAAAAAAAAEeBwAAzAAAAFpbiXMuHOY/BRVpy38D5j8AABI/lgQAAAAAAAABHwcAAMwAAACvXB94iA/mP2PmMlJOBuY/AAASP5YEAAAAAAAAASAHAADMAAAAT16B7xIA5j9j5jJSTgbmPwCAEj+lBAAAAAAAAAEhBwAAzAAAAKVfF/Rs8+U/Y+YyUk4G5j8AwBI/pQQAAAAAAAABIgcAAMwAAABEYXlr9+PlP8G3/NgcCeY/AMARP7UEAAAAAAAAASMHAADMAAAAv2J1qenV5T/Bt/zYHAnmPwBAET+1BAAAAAAAAAEkBwAAzAAAADpkcefbx+U/H4nGX+sL5j8AABE/xQQAAAAAAAABJQcAAMwAAADbZdNeZrjlPx+Jxl/rC+Y/AAARP8UEAAAAAAAAASYHAADMAAAAe2c11vCo5T8ficZf6wvmPwAAET/UBAAAAAAAAAEnBwAAzAAAABxpl017meU/H4nGX+sL5j8AABE/1AQAAAAAAAABKAcAAMwAAAC+avnEBYrlPx+Jxl/rC+Y/AMAPP+QEAAAAAAAAASkHAADMAAAAXGxbPJB65T8ficZf6wvmPwBADz/kBAAAAAAAAAEqBwAAzAAAANhtV3qCbOU/H4nGX+sL5j8AgA8/9AQAAAAAAAABKwcAAMwAAABTb1O4dF7lP3takOa5DuY/AMAPP/QEAAAAAAAAASwHAADMAAAAp3DpvM5R5T/ZK1ptiBHmPwDADz8DBQAAAAAAAAEtBwAAzAAAAPtxf8EoReU/lc7teiUX5j8AABA/AwUAAAAAAAABLgcAAMwAAAArc6+M6jnlP09xgYjCHOY/AAAQPxMFAAAAAAAAAS8HAADMAAAAWnTfV6wu5T9p5d4cLiXmPwAAED8TBQAAAAAAAAEwBwAAzAAAAIl1DyNuI+U/3yoGOGgw5j8AQA8/EwUAAAAAAAABMQcAAMwAAADddqUnyBblPw8TwWA/QeY/AAAPPyIFAAAAAAAAATIHAADMAAAAMng7LCIK5T+fzEUQ5VTmPwBADT8iBQAAAAAAAAEzBwAAzAAAAK55N2oU/OQ/RfonVPZw5j8AgAw/MgUAAAAAAAABNAcAAMwAAABOe5nhnuzkP6fKnaWkkuY/AAAMPzIFAAAAAAAAATUHAADMAAAAyHyVH5He5D/JPacE8LnmPwAADD9CBQAAAAAAAAE2BwAAzAAAAB5+KyTr0eQ/RYJ66gnk5j8AAAw/QgUAAAAAAAABNwcAAMwAAABNf1vvrMbkP2H1g0lVC+c/AAAMP1EFAAAAAAAAATgHAADMAAAAVYAlgda85D8hl8Mh0i/nPwAADD9RBQAAAAAAAAE5BwAAzAAAADiBidlntOQ/m9uWB+xZ5z8AAAw/YQUAAAAAAAABOgcAAMwAAADRgSG/yK7kP79OoGY3gec/AMAKP2EFAAAAAAAAATsHAADMAAAAQoJTa5Gq5D/ZwanFgqjnPwBACj9xBQAAAAAAAAE8BwAAzAAAAGeCuaQpqeQ/9zSzJM7P5z8AgAk/cQUAAAAAAAABPQcAAMwAAABngrmkKankP9FKUJG2/Oc/AAAJP4AFAAAAAAAAAT4HAADMAAAAHILtMfmr5D+pYO39ninoPwCACD+ABQAAAAAAAAE/BwAAzAAAAISBVUyYseQ/PxkeeCRc6D8AAAg/kAUAAAAAAAABQAcAAMwAAAB7gIu6brvkPxkvu+QMieg/AAAIP5AFAAAAAAAAAUEHAADMAAAATX9b76zG5D+Vc47KJrPoPwAACD+fBQAAAAAAAAFCBwAAzAAAAPd9xepS0+Q/VRXOoqPX6D8AwAY/nwUAAAAAAAABQwcAAMwAAABWfGNzyOLkP1kUem2D9ug/AEAGP68FAAAAAAAAAUQHAADMAAAAkHqbwqXz5D+lcJIqxg/pPwCABT+vBQAAAAAAAAFFBwAAzAAAAH94B59SB+U/k/vgYDom6T8AAAU/vwUAAAAAAAABRgcAAMwAAABHdg1CZxzlP8Pjm4kRN+k/AIAEP78FAAAAAAAAAUcHAADMAAAAd3N7/xo35T85KcOkS0LpPwAABD/OBQAAAAAAAAFIBwAAzAAAADZwtxAGVuU/sW7qv4VN6T8AAAQ/zgUAAAAAAAABSQcAAMwAAACDbMF1KHnlPw1AtEZUUOk/AAAEP94FAAAAAAAAAUoHAADMAAAA0GjL2kqc5T8NQLRGVFDpPwCA9z7eBQAAAAAAAAFLBwAAzAAAAB1l1T9tv+U/U50gObdK6T8AAPA+7gUAAAAAAAABTAcAAMwAAAAfYRMyX+XlP5f6jCsaRek/AICJPu4FAAAAAAAAAU0HAADMAAAA1FyFsSAO5j8htWUQ4DnpPwAANz79BQAAAAAAAAFOBwAAzAAAAPxYKd2qMuY/TZ50btcr6T8AAAE+/QUAAAAAAAABTwcAAMwAAACBPte6Oi7nP5AjLXK9Dqk/AABnPgAAAAAAAAAAAVAHAADMAAAAPz/V2TMn5z/g4VUsBIioPwAAnj4QAAAAAAAAAAFRBwAAzAAAALA/B4b8Iuc/kCMtcr0OqT8AAKg+EAAAAAAAAAABUgcAAMwAAAAiQDkyxR7nP3A5yt6lO6k/AICuPhAAAAAAAAAAAVMHAADMAAAAR0Cfa10d5z9wOcrepTupPwAAwT4QAAAAAAAAAAFUBwAAzAAAALlA0RcmGec/cDnK3qU7qT8AAMg+EAAAAAAAAAABVQcAAMwAAABRQWn9hhPnP0BPZ0uOaKk/AIDLPhAAAAAAAAAAAVYHAADMAAAA50EB4+cN5z9AT2dLjmipPwAAzD4fAAAAAAAAAAFXBwAAzAAAAKZC/wHhBuc/QE9nS45oqT8AgMY+HwAAAAAAAAABWAcAAMwAAABjQ/0g2v/mP0BPZ0uOaKk/AADEPh8AAAAAAAAAAVkHAADMAAAARURheWv35j9AT2dLjmipPwCAwj4uAAAAAAAAAAFaBwAAzAAAAE9FKwuV7eY/IGUEuHaVqT8AAMI+LgAAAAAAAAABWwcAAMwAAAB+RlvWVuLmPyBlBLh2lak/AIDLPj4AAAAAAAAAAVwHAADMAAAA00fx2rDV5j8gZQS4dpWpPwAA0D5NAAAAAAAAAAFdBwAAzAAAAAFJIaZyyuY/IGUEuHaVqT8AAN4+TQAAAAAAAAABXgcAAMwAAAB8Sh3kZLzmP0BPZ0uOaKk/AADkPk0AAAAAAAAAAV8HAADMAAAAHUx/W++s5j+QIy1yvQ6pPwAA6z5NAAAAAAAAAAFgBwAAzAAAAApOrUWqmuY/kCMtcr0OqT8AAO4+XQAAAAAAAAABYQcAAMwAAAAcUEFp/YbmP5AjLXK9Dqk/AIDxPm0AAAAAAAAAAWIHAADMAAAAL1LVjFBz5j+QIy1yvQ6pPwAA8z5tAAAAAAAAAAFjBwAAzAAAAGZUz+k7XuY/kCMtcr0OqT8AAPY+bQAAAAAAAAABZAcAAMwAAAB4VmMNj0rmP5AjLXK9Dqk/AAD3PnwAAAAAAAAAAWUHAADMAAAAZFiR90k45j9wOcrepTupPwAA/T58AAAAAAAAAAFmBwAAzAAAAHZaJRudJOY/IGUEuHaVqT8AAAA/jAAAAAAAAAABZwcAAMwAAACJXLk+8BDmP/B6oSRfwqk/AIAEP4wAAAAAAAAAAWgHAADMAAAAm15NYkP95T/QkD6RR++pPwCABj+bAAAAAAAAAAFpBwAAzAAAAK1g4YWW6eU/0JA+kUfvqT8AwAg/mwAAAAAAAAABagcAAMwAAAALY0EcGtPlP4C8eGoYSao/AIAJP6sAAAAAAAAAAWsHAADMAAAAaWWhsp285T9g0hXXAHaqPwAACz+rAAAAAAAAAAFsBwAAzAAAAMZnAUkhpuU/YNIV1wB2qj8AgAs/ygAAAAAAAAABbQcAAMwAAAAlamHfpI/lPzDoskPpoqo/AAANP8oAAAAAAAAAAW4HAADMAAAAXGxbPJB65T/gE+0cuvyqPwCADT/KAAAAAAAAAAFvBwAAzAAAAG9u71/jZuU/wCmKiaIpqz8AwA0/ygAAAAAAAAABcAcAAMwAAABccB1KnlTlP5A/J/aKVqs/AAAOP9oAAAAAAAAAAXEHAADMAAAASHJLNFlC5T9Aa2HPW7CrPwBADT/aAAAAAAAAAAFyBwAAzAAAAFp031esLuU/IIH+O0Tdqz8AAA0/6gAAAAAAAAABcwcAAMwAAABtdnN7/xrlPwCXm6gsCqw/AIAOP+oAAAAAAAAAAXQHAADMAAAAf3gHn1IH5T+wwtWB/WOsPwBADz/5AAAAAAAAAAF1BwAAzAAAAN16ZzXW8OQ/cNhy7uWQrD8AwBA/+QAAAAAAAAABdgcAAMwAAAA7fcfLWdrkPyAErce26qw/AIARPwkBAAAAAAAAAXcHAADMAAAAmH8nYt3D5D/QL+egh0StPwBAET8JAQAAAAAAAAF4BwAAzAAAANGBIb/IruQ/YHG+5kDLrT8AABE/CQEAAAAAAAABeQcAAMwAAADjg7XiG5vkP/CylSz6Ua4/AAASPxgBAAAAAAAAAXoHAADMAAAA9YVJBm+H5D9w9Gxys9iuPwCAEj8YAQAAAAAAAAF7BwAAzAAAAOGHd/ApdeQ/IDZEuGxfrz8AABU/KAEAAAAAAAABfAcAAMwAAADNiaXa5GLkP7B3G/4l5q8/AAAWPygBAAAAAAAAAX0HAADMAAAAuYvTxJ9Q5D+gXPmhbzawPwBAFz84AQAAAAAAAAF+BwAAzAAAAKeNAa9aPuQ/YP3kRMx5sD8AwBc/OAEAAAAAAAABfwcAAMwAAAC5j5XSrSrkPyie0OcovbA/AMAXP0cBAAAAAAAAAYAHAADMAAAAy5Ep9gAX5D/QyQrB+RaxPwAAGD9HAQAAAAAAAAGBBwAAzAAAAAKUI1PsAeQ/gPVEmspwsT8AgBg/VwEAAAAAAAABggcAAMwAAAAUlrd2P+7jPzghf3ObyrE/AMAYP1cBAAAAAAAAAYMHAADMAAAAJ5hLmpLa4z/oTLlMbCSyPwDAGD9nAQAAAAAAAAGEBwAAzAAAABOaeYRNyOM/sO2k78hnsj8AABk/ZwEAAAAAAAABhQcAAMwAAAD+m6duCLbjP3COkJIlq7I/AAAZP3YBAAAAAAAAAYYHAADMAAAAn50J5pKm4z9IL3w1gu6yPwAAGT92AQAAAAAAAAGHBwAAzAAAAEGfa10dl+M/ENBn2N4xsz8AABk/hgEAAAAAAAABiAcAAMwAAAC7oGebD4njP+DlBEXHXrM/AAAZP4YBAAAAAAAAAYkHAADMAAAAXKLJEpp54z/IcFN7O3WzPwBAGD+VAQAAAAAAAAGKBwAAzAAAAP2jK4okauM/uPuhsa+Lsz8AABg/lQEAAAAAAAABiwcAAMwAAACdpY0Br1rjP7j7obGvi7M/AIAYP6UBAAAAAAAAAYwHAADMAAAAPqfveDlL4z+4+6Gxr4uzPwDAGD+lAQAAAAAAAAGNBwAAzAAAAN6oUfDDO+M/uPuhsa+Lsz8AQBg/pQEAAAAAAAABjgcAAMwAAAClqhmh5irjP8hwU3s7dbM/AAAYP8QBAAAAAAAAAY8HAADMAAAAaqzhUQka4z/g5QRFx16zPwCAFz/EAQAAAAAAAAGQBwAAzAAAAAuuQ8mTCuM/8Fq2DlNIsz8AABc/xAEAAAAAAAABkQcAAMwAAACsr6VAHvviPxDQZ9jeMbM/AMAVP8QBAAAAAAAAAZIHAADMAAAAJ7GhfhDt4j8gRRmiahuzPwBAFT/UAQAAAAAAAAGTBwAAzAAAAKKynbwC3+I/OLrKa/YEsz8AQBM/1AEAAAAAAAABlAcAAMwAAAD3szPBXNLiP0ikLf8N2LI/AIASP/MBAAAAAAAAAZUHAADMAAAAJrVjjB7H4j9wjpCSJauyPwCAET/zAQAAAAAAAAGWBwAAzAAAAC62LR5IveI/mHjzJT1+sj8AABE/8wEAAAAAAAABlwcAAMwAAAA4t/evcbPiP7DtpO/IZ7I/AIAQP/MBAAAAAAAAAZgHAADMAAAAG7hbCAOr4j/Q1weD4DqyPwAAED8DAgAAAAAAAAGZBwAAzAAAAEq5i9PEn+I/6Ey5TGwksj8AgA8/AwIAAAAAAAABmgcAAMwAAAAuuu8rVpfiPxA3HOCD97E/AAAPPxICAAAAAAAAAZsHAADMAAAAXbsf9xeM4j84IX9zm8qxPwCADj8SAgAAAAAAAAGcBwAAzAAAAEC8g0+pg+I/YAviBrOdsT8AAA4/IgIAAAAAAAABnQcAAMwAAABIvU3h0nniP4D1RJrKcLE/AAAPPyICAAAAAAAAAZ4HAADMAAAAUb4Xc/xv4j+o36ct4kOxPwCADz8yAgAAAAAAAAGfBwAAzAAAAFu/4QQmZuI/0MkKwfkWsT8AwA4/MgIAAAAAAAABoAcAAMwAAABkwKuWT1ziP/izbVQR6rA/AEAOP0UCAAAAAAAAAaEHAADMAAAAbcF1KHlS4j8ontDnKL2wPwAADj9FAgAAAAAAAAGiBwAAzAAAAHbCP7qiSOI/UIgze0CQsD8AAA4/VQIAAAAAAAABowcAAMwAAAB/wwlMzD7iP3hylg5YY7A/AAAOP1UCAAAAAAAAAaQHAADMAAAAiMTT3fU04j+gXPmhbzawPwAADj9lAgAAAAAAAAGlBwAAzAAAALfFA6m3KeI/yEZcNYcJsD8AgA4/ZQIAAAAAAAABpgcAAMwAAADmxjN0eR7iP9BhfpE9ua8/AMAOP3QCAAAAAAAAAacHAADMAAAAFchjPzsT4j8gNkS4bF+vPwDADT90AgAAAAAAAAGoBwAAzAAAAETJkwr9B+I/UAoK35sFrz8AQA0/hAIAAAAAAAABqQcAAMwAAABzysPVvvzhP6DezwXLq64/AIANP4QCAAAAAAAAAaoHAADMAAAAfMuNZ+jy4T/wspUs+lGuPwDADT+TAgAAAAAAAAGrBwAAzAAAAKvMvTKq5+E/YHG+5kDLrT8AgA4/kwIAAAAAAAABrAcAAMwAAAC0zYfE093hP9Av56CHRK0/AMAOP5MCAAAAAAAAAa0HAADMAAAACc8dyS3R4T8gBK3HtuqsPwBADj+jAgAAAAAAAAGuBwAAzAAAAF7Qs82HxOE/cNhy7uWQrD8AAA4/owIAAAAAAAABrwcAAMwAAADZ0a8LerbhPwCXm6gsCqw/AAAOP7MCAAAAAAAAAbAHAADMAAAAU9OrSWyo4T9Aa2HPW7CrPwAADj+zAgAAAAAAAAGxBwAAzAAAAPPUDcH2mOE/wCmKiaIpqz8AAA4/wgIAAAAAAAABsgcAAMwAAAC51tVxGYjhPzDoskPpoqo/AAAOP8ICAAAAAAAAAbMHAADMAAAAgdidIjx34T+gptv9LxyqPwCADj/SAgAAAAAAAAG0BwAAzAAAAN7a/bi/YOE/IGUEuHaVqT8AwA4/0gIAAAAAAAABtQcAAMwAAAA83V1PQ0rhP5AjLXK9Dqk/AIAQP+ICAAAAAAAAAbYHAADMAAAAKd+LOf434T/A9/KY7LSoPwBAET/iAgAAAAAAAAG3BwAAzAAAABbhuSO5JeE/MLYbUzMuqD8AwBE/8QIAAAAAAAABuAcAAMwAAADc4oHU2xThP2CgfuZKAag/AAASP/ECAAAAAAAAAbkHAADMAAAAfOTjS2YF4T+gdEQNeqenPwCAEj8BAwAAAAAAAAG6BwAAzAAAAEPmq/yI9OA/0F6noJF6pz8AwBI/AQMAAAAAAAABuwcAAMwAAADj5w10E+XgPzAzbcfAIKc/AEASPxADAAAAAAAAAbwHAADMAAAAqunVJDbU4D+ABzPu78amPwAAEj8QAwAAAAAAAAG9BwAAzAAAAJbrAw/xweA/0Nv4FB9tpj8AgBI/IAMAAAAAAAABvgcAAMwAAACo7ZcyRK7gPxCwvjtOE6Y/AMASPyADAAAAAAAAAb8HAADMAAAAuu8rVpea4D9ghIRifbmlPwAAFD8wAwAAAAAAAAHABwAAzAAAAMzxv3nqhuA/sFhKiaxfpT8AgBQ/MAMAAAAAAAABwQcAAMwAAADe81OdPXPgPyAXc0Pz2KQ/AEAVPz8DAAAAAAAAAcIHAADMAAAAy/WBh/hg4D+g1Zv9OVKkPwDAFT8/AwAAAAAAAAHDBwAAzAAAALj3r3GzTuA/EJTEt4DLoz8AQBU/PwMAAAAAAAABxAcAAMwAAABY+RHpPT/gP4BS7XHHRKM/AAAVP08DAAAAAAAAAcUHAADMAAAAHvvZmWAu4D8g+3i/JZGiPwAAFT9PAwAAAAAAAAHGBwAAzAAAAAv9B4QbHOA/gLmheWwKoj8AABU/bgMAAAAAAAABxwcAAMwAAAD2/jVu1gngPwB4yjOzg6E/AMATP24DAAAAAAAAAcgHAADMAAAAEgKUI1Ps3z9wNvPt+fygPwBAEz9uAwAAAAAAAAHJBwAAzAAAAIIGiN0pwt8/4PQbqEB2oD8AgBM/bgMAAAAAAAABygcAAMwAAABAC0gKMZXfPzDJ4c5vHKA/AMATP34DAAAAAAAAAcsHAADMAAAA+g8INzho3z8AO0/rPYWfPwCAFD9+AwAAAAAAAAHMBwAAzAAAALYUyGM/O98/oOPaOJzRnj8AwBQ/jQMAAAAAAAABzQcAAMwAAAByGYiQRg7fP0CMZob6HZ4/AIAVP40DAAAAAAAAAc4HAADMAAAA4h18Sh3k3j+AYCytKcSdPwDAFT+dAwAAAAAAAAHPBwAAzAAAAFIicAT0ud4/4DTy01hqnT8AgBY/nQMAAAAAAAAB0AcAAMwAAAAMJzAx+4zeP+A08tNYap0/AMAWP60DAAAAAAAAAdEHAADMAAAAYiyIQ2Na3j/gNPLTWGqdPwBAFj+tAwAAAAAAAAHSBwAAzAAAAEwyeDssIt4/gGAsrSnEnT8AABY/vAMAAAAAAAAB0wcAAMwAAADOOAAZVuTdP0CMZob6HZ4/AAAXP7wDAAAAAAAAAdQHAADMAAAAUD+I9n+m3T+g49o4nNGePwCAFz/MAwAAAAAAAAHVBwAAzAAAAPJErHsYcd0/ADtP6z2Fnz8AQBg/zAMAAAAAAAAB1gcAAMwAAACQStAAsTvdP+D0G6hAdqA/AMAYP9wDAAAAAAAAAdcHAADMAAAA4k8oExkJ3T9QTJBa4imhPwDAGD/cAwAAAAAAAAHYBwAAzAAAAMxVGAvi0Nw/gLmheWwKoj8AABk/6wMAAAAAAAAB2QcAAMwAAAC6WwgDq5jcP7A8UAXfF6M/AEAYP+sDAAAAAAAAAdoHAADMAAAA7mHEbaRd3D/Av/6QUSWkPwAAGD/7AwAAAAAAAAHbBwAAzAAAAChogNidItw/sFhKiaxfpT8AABg/+wMAAAAAAAAB3AcAAMwAAADEbaRdNu3bP4AHM+7vxqY/AAAYPwoEAAAAAAAAAd0HAADMAAAAznIw/W292z/g4VUsBIioPwBAFz8KBAAAAAAAAAHeBwAAzAAAAD53JLdEk9s/gLx4ahhJqj8AABc/CgQAAAAAAAAB3wcAAMwAAABge0z+6mvbP9CsOBUVN6w/AIAWPxoEAAAAAAAAAeAHAADMAAAA7n7cXzBK2z/wspUs+lGuPwAAFj8aBAAAAAAAAAHhBwAAzAAAAC6CoE5FK9s/YP3kRMx5sD8AwBQ/OQQAAAAAAAAB4gcAAMwAAAAmhZjKKQ/bPxA3HOCD97E/AEAUPzkEAAAAAAAAAeMHAADMAAAANocs7nz72j+ohvDnI6KzPwCAEz85BAAAAAAAAAHkBwAAzAAAAP6I9J6f6to/SEt2uU82tT8AABM/OQQAAAAAAAAB5QcAAMwAAAAsiiRqYd/aP9iaSsHv4LY/AEAQPz4EAAAAAAAAAeYHAADMAAAAxIq8T8LZ2j94X9CSG3W4PwAADz8+BAAAAAAAAAHnBwAAzAAAAMSKvE/C2do/OJkHLtPyuT8AwA4/TgQAAAAAAAAB6AcAAMwAAAAsiiRqYd/aPwBI8JIWWrs/AMAOP04EAAAAAAAAAekHAADMAAAA/oj0np/q2j/Q9tj3WcG8PwDADT9dBAAAAAAAAAHqBwAAzAAAADaHLO58+9o/mKXBXJ0ovj8AQA0/XQQAAAAAAAAB6wcAAMwAAABwhWQ9WgzbP2BUqsHgj78/AAANP20EAAAAAAAAAewHAADMAAAAEoMEp9Yi2z+YgUkTknvAPwAADT9tBAAAAAAAAAHtBwAAzAAAAGiA2J0iPNs/EE5vj78YwT8AAA0/fAQAAAAAAAAB7gcAAMwAAACOfHzJrGDbP4walQvttcE/AAANP3wEAAAAAAAAAe8HAADMAAAAiHfwKXWQ2z8YXGxRpjzCPwBADD+MBAAAAAAAAAHwBwAAzAAAAOpxzKTcxds/oJ1Dl1/Dwj8AAAw/jAQAAAAAAAAB8QcAAMwAAAD+a9ysE/7bP0BUzKakM8M/AIALP4wEAAAAAAAAAfIHAADMAAAAEmbstEo23D/kClW26aPDPwAACz+rBAAAAAAAAAHzBwAAzAAAAHRgyC+ya9w/DHy2qvQIxD8AgAs/qwQAAAAAAAAB9AcAAMwAAACIWtg36aPcP0hiyWiLV8Q/AMALP6sEAAAAAAAAAfUHAADMAAAAvFOE547k3D8MA7UL6JrEPwDADz+rBAAAAAAAAAH2BwAAzAAAAApMzD6jLd0/XF55kwrTxD8AgBE/uwQAAAAAAAAB9wcAAMwAAAAOREgjh3ndPzh0FgDz/8Q/AMAOP7sEAAAAAAAAAfgHAADMAAAAWjyQepvC3T+Iz9qHFTjFPwBADT/LBAAAAAAAAAH5BwAAzAAAAPQ0pETgCN4/7J9Q2cNZxT8AQAw/ywQAAAAAAAAB+gcAAMwAAABELeyb9FHeP0xwxipye8U/AAAMP+oEAAAAAAAAAfsHAADMAAAA/CScDaig3j84+xRh5pHFPwAADD/qBAAAAAAAAAH8BwAAzAAAAGYcgAwr8t4/nMuKspSzxT8AAAw/6gQAAAAAAAAB/QcAAMwAAAAeFDB+3kDfPwCcAARD1cU/AEALP+oEAAAAAAAAAf4HAADMAAAAbgx41fKJ3z9gbHZV8fbFPwAACz/5BAAAAAAAAAH/BwAAzAAAAL4EwCwH098/UPfEi2UNxj8AgAs/+QQAAAAAAAABAAgAAMwAAABf/p2IdQ/gPzyCE8LZI8Y/AMALPwkFAAAAAAAAAQEIAADMAAAAyvlDlQY74D8oDWL4TTrGPwDACz8JBQAAAAAAAAECCAAAzAAAAH/1tRTIY+A/iN3XSfxbxj8AAAw/GQUAAAAAAAABAwgAAMwAAABb8Y3NIYvgP2jzdLbkiMY/AAAMPxkFAAAAAAAAAQQIAADMAAAAqO2XMkSu4D9ACRIjzbXGPwAADD8oBQAAAAAAAAEFCAAAzAAAANDpO17O0uA/GB+vj7Xixj8AAAw/KAUAAAAAAAABBggAAMwAAACs5RMXKPrgP/Q0TPydD8c/AAAMPzgFAAAAAAAAAQcIAADMAAAAYOGFluki4T/MSulohjzHPwAADD84BQAAAAAAAAEICAAAzAAAAPLckdwSTeE/pGCG1W5pxz8AAAw/SAUAAAAAAAABCQgAAMwAAADy2M/OBHPhP3x2I0JXlsc/AAAMP0gFAAAAAAAAAQoIAADMAAAAGdVz+o6X4T9UjMCuP8PHPwAADD9XBQAAAAAAAAELCAAAzAAAABvRseyAveE/uFw2AO7kxz8AwA4/VwUAAAAAAAABDAgAAMwAAACrzL0yqufhPxwtrFGcBsg/AAAQP2cFAAAAAAAAAQ0IAADMAAAAYMgvsmsQ4j94/SGjSijIPwCADj9nBQAAAAAAAAEOCAAAzAAAABbEoTEtOeI/XBO/DzNVyD8AwA0/dgUAAAAAAAABDwgAAMwAAAA+wEVdt13iP8DjNGHhdsg/AAANP3YFAAAAAAAAARAIAADMAAAA87u33HiG4j8gtKqyj5jIPwAADT+GBQAAAAAAAAERCAAAzAAAADi3969xs+I/hIQgBD66yD8AgA4/hgUAAAAAAAABEggAAMwAAACisp28At/iP+hUllXs28g/AEAPP5YFAAAAAAAAARMIAADMAAAAWK4PPMQH4z9cmr1wJufIPwAADj+WBQAAAAAAAAEUCAAAzAAAAA2qgbuFMOM/1N/ki2DyyD8AgA0/lgUAAAAAAAABFQgAAMwAAACdpY0Br1rjP9Tf5Itg8sg/AEAOP6UFAAAAAAAAARYIAADMAAAAu6Bnmw+J4z/U3+SLYPLIPwCADj+lBQAAAAAAAAEXCAAAzAAAACWcDaigtOM/1N/ki2DyyD8AQA4/tQUAAAAAAAABGAgAAMwAAABpl017meHjP9Tf5Itg8sg/AAAOP7UFAAAAAAAAARkIAADMAAAARZMlNPMI5D9cmr1wJufIPwCADT/FBQAAAAAAAAEaCAAAzAAAAK+Oy0CENOQ/XJq9cCbnyD8AAA0/xQUAAAAAAAABGwgAAMwAAAD0iQsUfWHkP1yavXAm58g/AIANP+QFAAAAAAAAARwIAADMAAAAN4VL53WO5D9cmr1wJufIPwDADT/kBQAAAAAAAAEdCAAAzAAAAMeAVy2fuOQ/1N/ki2DyyD8AQA0/5AUAAAAAAAABHggAAMwAAACifC/m+N/kP8BqM8LUCMk/AAANP+QFAAAAAAAAAR8IAADMAAAADXjV8okL5T+s9YH4SB/JPwCADT/zBQAAAAAAAAEgCAAAzAAAAHdze/8aN+U/mIDQLr01yT8AwA0/8wUAAAAAAAABIQgAAMwAAADhbiEMrGLlP/hQRoBrV8k/AEANPwMGAAAAAAAAASIIAADMAAAAl2qTi22L5T9YIbzRGXnJPwAADT8DBgAAAAAAAAEjCAAAzAAAAJdm0X1fseU/vPExI8iayT8AAA0/EwYAAAAAAAABJAgAAMwAAAB0Yqk2udjlPyDCp3R2vMk/AAANPxMGAAAAAAAAASUIAADMAAAAKV4btnoB5j+Mkh3GJN7JPwBADD8TBgAAAAAAAAEmCAAAzAAAAJNZwcILLeY/7GKTF9P/yT8AAAw/MgYAAAAAAAABJwgAAMwAAACVVf+0/VLmP2SoujINC8o/AIAMPzIGAAAAAAAAASgIAADMAAAAllE9p+945j/Y7eFNRxbKPwDADD8yBgAAAAAAAAEpCAAAzAAAAL1N4dJ5neY/UDMJaYEhyj8AwAw/QgYAAAAAAAABKggAAMwAAAB0SVNSO8bmP9jt4U1HFso/AAANP0IGAAAAAAAAASsIAADMAAAAKUXF0fzu5j9kqLoyDQvKPwCADT9CBgAAAAAAAAEsCAAAzAAAAN9AN1G+F+c/eB1s/Jj0yT8AwA0/XwYAAAAAAAABLQgAAMwAAADhPHVDsD3nPxRN9qrq0sk/AMANP18GAAAAAAAAAS4IAADMAAAACDkZbzpi5z80N1k+AqbJPwAADj9+BgAAAAAAAAEvCAAAzAAAAFU1I9Rchec/bJZtm6ViyT8AAA4/fgYAAAAAAAABMAgAAMwAAAB9Mcf/5qnnP6z1gfhIH8k/AAAOP34GAAAAAAAAATEIAADMAAAApC1rK3HO5z/4yUcfeMXIPwAADj9+BgAAAAAAAAEyCAAAzAAAAPEpdZCT8ec/SJ4NRqdryD8AAA4/jgYAAAAAAAABMwgAAMwAAACwJrGhfhDoPxwtrFGcBsg/AIAPP44GAAAAAAAAATQIAADMAAAAbyPtsmkv6D/0u0pdkaHHPwBAED+tBgAAAAAAAAE1CAAAzAAAAMQgwam1SOg/zErpaIY8xz8AQBE/rQYAAAAAAAABNggAAMwAAABBHvvZmWDoP6TZh3R718Y/AMARP60GAAAAAAAAATcIAADMAAAACRwBfa516D8AI/9kNmfGPwCAEz+tBgAAAAAAAAE4CAAAzAAAAB0a05Lzh+g/2LGdcCsCxj8AQBQ/vQYAAAAAAAABOQgAAMwAAABWGAvi0JjoPzj7FGHmkcU/AIAWP70GAAAAAAAAAToIAADMAAAAAhd13Xal6D+cRIxRoSHFPwBAFz/NBgAAAAAAAAE7CAAAzAAAAPgVq0tNr+g/DAO1C+iaxD8AgBo/zQYAAAAAAAABPAgAAMwAAABiFRNm7LToPwx8tqr0CMQ/AAAcP9wGAAAAAAAAAT0IAADMAAAAFRVH87u36D+oJEL4UlXDPwCAHz/cBgAAAAAAAAE+CAAAzAAAADsVrSxUtug/yIemKneWwj8AACE/7AYAAAAAAAABPwgAAMwAAACsFd/YHLLoP/DqCl2b18E/AMAjP+wGAAAAAAAAAUAIAADMAAAAkRZDMa6p6D8QTm+PvxjBPwAAJT/7BgAAAAAAAAFBCAAAzAAAAJkXDcPXn+g/rPb63B1lwD8AACo/+wYAAAAAAAABQggAAMwAAADuGKPHMZPoP2BUqsHgj78/AEAsPwsHAAAAAAAAAUMIAADMAAAAQxo5zIuG6D+IMBCTET++PwBAMD8LBwAAAAAAAAFECAAAzAAAAAkcAX2udeg/qAx2ZELuvD8AADI/CwcAAAAAAAABRQgAAMwAAAAbHpWgAWLoP7BzKmzns7s/AMA0PxsHAAAAAAAAAUYIAADMAAAAnyBbcB1K6D/A2t5zjHm6PwAANj8bBwAAAAAAAAFHCAAAzAAAAJMjU+wBLug/uMzhsaVVuT8AQDc/OgcAAAAAAAABSAgAAMwAAADWJhfbFg/oP7i+5O++Mbg/AMA3PzoHAAAAAAAAAUkIAADMAAAA8Sl1kJPx5z+gOzZkTCS3PwDANj86BwAAAAAAAAFKCAAAzAAAADItOX+o0uc/cEPWDk4ttj8AQDY/OgcAAAAAAAABSwgAAMwAAABzMP1tvbPnPzDWxO/DTLU/AAA2P0oHAAAAAAAAAUwIAADMAAAATDRZQjOP5z/g8wEHroK0PwAANj9KBwAAAAAAAAFNCAAAzAAAAJU458JxZuc/WLIqwfT7sz8AwDM/WQcAAAAAAAABTggAAMwAAAAGPdt8SDznP6iG8OcjorM/AMAyP1kHAAAAAAAAAU8IAADMAAAAUUFp/YYT5z/IcFN7O3WzPwCALD9pBwAAAAAAAAFQCAAAzAAAAHVFkUQt7OY/yHBTezt1sz8AACo/aQcAAAAAAAABUQgAAMwAAACaSbmL08TmP7j7obGvi7M/AEAgP3gHAAAAAAAAAVIIAADMAAAA401HDBKc5j+QET8emLizPwAAHD94BwAAAAAAAAFTCAAAzAAAAOJRCRogduY/QD1592gStD8AgPE+iAcAAAAAAAABVAgAAMwAAAC7VWXulVHmP+DzAQeugrQ/AADSPogHAAAAAAAAAVUIAADMAAAAk1nBwgst5j+AqooW8/K0PwCAvj6YBwAAAAAAAAFWCAAAzAAAALhd6QmyBeY/WMAng9sftT8AALg+mAcAAAAAAAABVwgAAMwAAAByTRVgSaDmPzrJxASpJd4/AACcPQAAAAAAAAAAAVgIAADMAAAA401HDBKc5j/ya1gSRivePwAA1D0PAAAAAAAAAAFZCAAAzAAAAL1N4dJ5neY/rg7sH+Mw3j8AAOI9DwAAAAAAAAABWggAAMwAAADjTUcMEpzmP2qxfy2ANt4/AADqPQ8AAAAAAAAAAVsIAADMAAAA401HDBKc5j9qsX8tgDbePwAACT4PAAAAAAAAAAFcCAAAzAAAAApOrUWqmuY/arF/LYA23j8AABE+DwAAAAAAAAABXQgAAMwAAAAvThN/QpnmP2qxfy2ANt4/AAAlPg8AAAAAAAAAAV4IAADMAAAAVU55uNqX5j8mVBM7HTzePwAALj4uAAAAAAAAAAFfCAAAzAAAAMZOq2Sjk+Y/4vamSLpB3j8AAEI+LgAAAAAAAAABYAgAAMwAAAAST3fX05DmP5qZOlZXR94/AABTPi4AAAAAAAAAAWEIAADMAAAAXk9DSgSO5j9WPM5j9EzePwAAWz4+AAAAAAAAAAFiCAAAzAAAANBPdfbMieY/zoH1fi5Y3j8AAGo+PgAAAAAAAAABYwgAAMwAAAAcUEFp/YbmP0LHHJpoY94/AABwPj4AAAAAAAAAAWQIAADMAAAAZ1AN3C2E5j+6DES1om7ePwAAdT5CAAAAAAAAAAFlCAAAzAAAAI5QcxXGguY/LlJr0Nx53j8AAHc+QgAAAAAAAAABZggAAMwAAADaUD+I9n/mP6aXkusWhd4/AAB3PkIAAAAAAAAAAWcIAADMAAAAAFGlwY5+5j8a3bkGUZDePwAAeD5RAAAAAAAAAAFoCAAAzAAAAABRpcGOfuY/kiLhIYub3j8AAHM+UQAAAAAAAAABaQgAAMwAAAAAUaXBjn7mPwpoCD3Fpt4/AABxPmEAAAAAAAAAAWoIAADMAAAAAFGlwY5+5j9+rS9Y/7HePwAAcj5hAAAAAAAAAAFrCAAAzAAAALNQ2U5egeY/9vJWczm93j8AAHM+cQAAAAAAAAABbAgAAMwAAABnUA3cLYTmP66V6oDWwt4/AABxPnEAAAAAAAAAAW0IAADMAAAAHFBBaf2G5j9qOH6Oc8jePwAAcD6AAAAAAAAAAAFuCAAAzAAAAKtPD700i+Y/ajh+jnPI3j8AAHA+gAAAAAAAAAABbwgAAMwAAAA5T90QbI/mP66V6oDWwt4/AABwPoAAAAAAAAAAAXAIAADMAAAAoU5FKwuV5j/28lZzOb3ePwAAdD6QAAAAAAAAAAFxCAAAzAAAAApOrUWqmuY/fq0vWP+x3j8AAHY+kAAAAAAAAAABcggAAMwAAABNTa8msaHmP5Ii4SGLm94/AACAPp8AAAAAAAAAAXMIAADMAAAAjkyxB7io5j+ml5LrFoXePwAAgj6fAAAAAAAAAAF0CAAAzAAAANFLs+i+r+Y//mmwpwVp3j8AgIU+rwAAAAAAAAABdQgAAMwAAAAUS7XJxbbmP5qZOlZXR94/AACHPr8AAAAAAAAAAXYIAADMAAAAfEod5GS85j86ycQEqSXePwAAij6/AAAAAAAAAAF3CAAAzAAAAOZJhf4DwuY/0vhOs/oD3j8AAIs+vwAAAAAAAAABeAgAAMwAAABNSe0Yo8fmP3Io2WFM4t0/AACOPs4AAAAAAAAAAXkIAADMAAAA3Ei7bNrL5j/K+vYdO8bdPwAAjz7OAAAAAAAAAAF6CAAAzAAAAJBI7/mpzuY/Is0U2imq3T8AAJQ+3gAAAAAAAAABewgAAMwAAABFSCOHedHmPzZCxqO1k90/AACWPt4AAAAAAAAAAXwIAADMAAAAHki9TeHS5j8CWgt73oLdPwAAnz7uAAAAAAAAAAF9CAAAzAAAAPhHVxRJ1OY/0nFQUgdy3T8AAKM+7gAAAAAAAAABfggAAMwAAAAeSL1N4dLmP14sKTfNZt0/AICpPv0AAAAAAAAAAX8IAADMAAAARUgjh3nR5j9eLCk3zWbdPwAArD79AAAAAAAAAAGACAAAzAAAAJBI7/mpzuY/XiwpN81m3T8AgK0+/QAAAAAAAAABgQgAAMwAAAABSSGmcsrmPxbPvERqbN0/AACuPg0BAAAAAAAAAYIIAADMAAAAdElTUjvG5j+OFORfpHfdPwCAqz4NAQAAAAAAAAGDCAAAzAAAAOZJhf4DwuY/vvyeiHuI3T8AgKo+LAEAAAAAAAABhAgAAMwAAAB8Sh3kZLzmP/LkWbFSmd0/AACrPiwBAAAAAAAAAYUIAADMAAAAFEu1ycW25j/eb6jnxq/dPwCAqz48AQAAAAAAAAGGCAAAzAAAAKtLTa8mseY/yvr2HTvG3T8AgKo+PAEAAAAAAAABhwgAAMwAAABDTOWUh6vmP7aFRVSv3N0/AACqPjwBAAAAAAAAAYgIAADMAAAAtEwXQVCn5j+iEJSKI/PdPwAArD48AQAAAAAAAAGJCAAAzAAAAABN47OApOY/jpviwJcJ3j8AAK0+SwEAAAAAAAABiggAAMwAAAAnTUntGKPmP34mMfcLIN4/AICtPksBAAAAAAAAAYsIAADMAAAAJ01J7Rij5j+uDuwf4zDePwAArj5bAQAAAAAAAAGMCAAAzAAAACdNSe0Yo+Y/4vamSLpB3j8AAK8+WwEAAAAAAAABjQgAAMwAAAAnTUntGKPmP1Y8zmP0TN4/AICvPmsBAAAAAAAAAY4IAADMAAAAJ01J7Rij5j/OgfV+LljePwCArz5rAQAAAAAAAAGPCAAAzAAAAABN47OApOY/hiSJjMtd3j8AALA+egEAAAAAAAABkAgAAMwAAAC0TBdBUKfmP4YkiYzLXd4/AIC1PnoBAAAAAAAAAZEIAADMAAAAQ0zllIer5j/OgfV+LljePwAAuD56AQAAAAAAAAGSCAAAzAAAAPhLGSJXruY/Et9hcZFS3j8AgLs+igEAAAAAAAABkwgAAMwAAACGS+d1jrLmP5qZOlZXR94/AAC9PooBAAAAAAAAAZQIAADMAAAAOUsbA1615j8mVBM7HTzePwCAvT6ZAQAAAAAAAAGVCAAAzAAAABRLtcnFtuY/rg7sH+Mw3j8AAL4+mQEAAAAAAAABlggAAMwAAAAUS7XJxbbmP34mMfcLIN4/AADAPqkBAAAAAAAAAZcIAADMAAAA7kpPkC245j9OPnbONA/ePwAAwT6pAQAAAAAAAAGYCAAAzAAAABRLtcnFtuY/Gla7pV3+3T8AgMI+qQEAAAAAAAABmQgAAMwAAAA5SxsDXrXmP+ZtAH2G7d0/AIDDPrkBAAAAAAAAAZoIAADMAAAAX0uBPPaz5j9yKNlhTOLdPwCAwj7IAQAAAAAAAAGbCAAAzAAAAIZL53WOsuY/+uKxRhLX3T8AAMI+2AEAAAAAAAABnAgAAMwAAADRS7Povq/mP4adiivYy90/AADDPtgBAAAAAAAAAZ0IAADMAAAAQ0zllIer5j/K+vYdO8bdPwCAwz7YAQAAAAAAAAGeCAAAzAAAALRMF0FQp+Y/DlhjEJ7A3T8AgMI+2AEAAAAAAAABnwgAAMwAAAAnTUntGKPmPw5YYxCewN0/AADCPugBAAAAAAAAAaAIAADMAAAAmE17meGe5j8OWGMQnsDdPwAAwT7oAQAAAAAAAAGhCAAAzAAAAC9OE39CmeY/hp2KK9jL3T8AAMA+9wEAAAAAAAABoggAAMwAAADGTqtko5PmP7aFRVSv3N0/AAC/PgcCAAAAAAAAAaMIAADMAAAAOU/dEGyP5j+iEJSKI/PdPwAAvj4HAgAAAAAAAAGkCAAAzAAAAKtPD700i+Y/jpviwJcJ3j8AgLs+FgIAAAAAAAABpQgAAMwAAAAcUEFp/YbmP34mMfcLIN4/AIC6PhYCAAAAAAAAAaYIAADMAAAAZ1AN3C2E5j8mVBM7HTzePwAAuz4mAgAAAAAAAAGnCAAAzAAAAI5QcxXGguY/Et9hcZFS3j8AgLs+JgIAAAAAAAABqAgAAMwAAACzUNlOXoHmP/5psKcFad4/AIC7PjYCAAAAAAAAAakIAADMAAAAs1DZTl6B5j/q9P7deX/ePwAAvD42AgAAAAAAAAGqCAAAzAAAALNQ2U5egeY/Gt25BlGQ3j8AgLo+RQIAAAAAAAABqwgAAMwAAACzUNlOXoHmP07FdC8ood4/AAC6PkUCAAAAAAAAAawIAADMAAAAs1DZTl6B5j/CCpxKYqzePwAAuz5kAgAAAAAAAAGtCAAAzAAAAGdQDdwthOY/fq0vWP+x3j8AgLs+ZAIAAAAAAAABrggAAMwAAAAcUEFp/YbmP36tL1j/sd4/AIC7PoMCAAAAAAAAAa8IAADMAAAA0E919syJ5j/CCpxKYqzePwAAvT6DAgAAAAAAAAGwCAAAzAAAAIRPqYOcjOY/TsV0Lyih3j8AgL0+gwIAAAAAAAABsQgAAMwAAAA5T90QbI/mPxrduQZRkN4/AADAPpMCAAAAAAAAAbIIAADMAAAA7E4RnjuS5j/q9P7deX/ePwAAwT6TAgAAAAAAAAGzCAAAzAAAAMZOq2Sjk+Y//mmwpwVp3j8AgMA+ogIAAAAAAAABtAgAAMwAAAB8Tt/xcpbmPxLfYXGRUt4/AADAPqICAAAAAAAAAbUIAADMAAAAfE7f8XKW5j8mVBM7HTzePwAAwj6iAgAAAAAAAAG2CAAAzAAAAHxO3/FyluY/OsnEBKkl3j8AAMM+sgIAAAAAAAABtwgAAMwAAADGTqtko5PmPwbhCdzRFN4/AADGPrICAAAAAAAAAbgIAADMAAAAEk9319OQ5j8aVrulXf7dPwAAxz7CAgAAAAAAAAG5CAAAzAAAAIRPqYOcjOY/ohCUiiPz3T8AAMo+wgIAAAAAAAABuggAAMwAAAAcUEFp/YbmP+ZtAH2G7d0/AADLPuECAAAAAAAAAbsIAADMAAAA2lA/iPZ/5j8uy2xv6efdPwCAzD7hAgAAAAAAAAG8CAAAzAAAAJZRPafveOY/Lstsb+nn3T8AgM0+4QIAAAAAAAABvQgAAMwAAABTUjvG6HHmP+ZtAH2G7d0/AADQPuECAAAAAAAAAb4IAADMAAAAEVM55eFq5j8aVrulXf7dPwAA0T7xAgAAAAAAAAG/CAAAzAAAAPRTnT1zYuY/BuEJ3NEU3j8AgM8+8QIAAAAAAAABwAgAAMwAAACxVJtcbFvmP64O7B/jMN4/AIDOPhADAAAAAAAAAcEIAADMAAAASVUzQs1V5j9WPM5j9EzePwAAzj4QAwAAAAAAAAHCCAAAzAAAALtVZe6VUeY/ugxEtaJu3j8AAM4+EAMAAAAAAAABwwgAAMwAAAAGVjFhxk7mPxrduQZRkN4/AIDIPhADAAAAAAAAAcQIAADMAAAALFaXml5N5j9+rS9Y/7HePwAAxj4fAwAAAAAAAAHFCAAAzAAAACxWl5peTeY/4n2lqa3T3j8AgLw+HwMAAAAAAAABxggAAMwAAADgVcsnLlDmP4qrh+2+794/AIC4Pi8DAAAAAAAAAccIAADMAAAAcFWZe2VU5j92NtYjMwbfPwCAqj4vAwAAAAAAAAHICAAAzAAAALFUm1xsW+Y/qh6RTAoX3z8AAKQ+LwMAAAAAAAAByQgAAMwAAADPUzcE22PmP2bBJFqnHN8/AICPPk4DAAAAAAAAAcoIAADMAAAAxVJtcrFt5j9mwSRapxzfPwAAhj5OAwAAAAAAAAHLCAAAzAAAAL1Ro+CHd+Y/qh6RTAoX3z8AgIE+fQMAAAAAAAABzAgAAMwAAACzUNlOXoHmP3Y21iMzBt8/AACAPn0DAAAAAAAAAc0IAADMAAAAck0VYEmg5j92r9fCP3TePwAAWj4AAAAAAAAAAAHOCAAAzAAAAFVOebjal+Y/dq/Xwj903j8AgJU+EAAAAAAAAAABzwgAAMwAAAChTkUrC5XmP3av18I/dN4/AICePhAAAAAAAAAAAdAIAADMAAAA7E4RnjuS5j92r9fCP3TePwAApT4QAAAAAAAAAAHRCAAAzAAAABJPd9fTkOY/dq/Xwj903j8AgK0+EAAAAAAAAAAB0ggAAMwAAAA5T90QbI/mP3av18I/dN4/AACwPhAAAAAAAAAAAdMIAADMAAAAhE+pg5yM5j92r9fCP3TePwCAsj4QAAAAAAAAAAHUCAAAzAAAANBPdfbMieY/dq/Xwj903j8AgLM+HwAAAAAAAAAB1QgAAMwAAABBUKeilYXmP3av18I/dN4/AAC1Ph8AAAAAAAAAAdYIAADMAAAA2lA/iPZ/5j8uUmvQ3HnePwCAtT4vAAAAAAAAAAHXCAAAzAAAAEtRcTS/e+Y/ppeS6xaF3j8AALo+LwAAAAAAAAAB2AgAAMwAAAC9UaPgh3fmPxrduQZRkN4/AAC8Pi8AAAAAAAAAAdkIAADMAAAAL1LVjFBz5j9OxXQvKKHePwCAvT4+AAAAAAAAAAHaCAAAzAAAAHlSof+AcOY/fq0vWP+x3j8AAL4+PgAAAAAAAAAB2wgAAMwAAADFUm1ysW3mP66V6oDWwt4/AACzPj4AAAAAAAAAAdwIAADMAAAA7FLTq0ls5j/ifaWprdPePwAArj5OAAAAAAAAAAHdCAAAzAAAAOxS06tJbOY/FmZg0oTk3j8AgJ4+TgAAAAAAAAAB3ggAAMwAAACfUgc5GW/mP0ZOG/tb9d4/AACYPl4AAAAAAAAAAd8IAADMAAAAU1I7xuhx5j++k0IWlgDfPwAAgj5eAAAAAAAAAAHgCAAAzAAAAL1Ro+CHd+Y/MtlpMdAL3z8AAHE+XgAAAAAAAAAB4QgAAMwAAAAkUQv7Jn3mP+57/T5tEd8/AAA3Pm0AAAAAAAAAAeIIAADMAAAAZ1AN3C2E5j/ue/0+bRHfPwAAHT5tAAAAAAAAAAHjCAAAzAAAAKtPD700i+Y/7nv9Pm0R3z8AAA4+rAAAAAAAAAAB5AgAAMwAAADmSYX+A8LmPy7LbG/p590/AABVPgAAAAAAAAAAAeUIAADMAAAAMEpRcTS/5j+2hUVUr9zdPwAAkj4PAAAAAAAAAAHmCAAAzAAAADBKUXE0v+Y/toVFVK/c3T8AgJo+DwAAAAAAAAAB5wgAAMwAAAAwSlFxNL/mP/risUYS190/AAChPg8AAAAAAAAAAegIAADMAAAAMEpRcTS/5j/64rFGEtfdPwAAqD4PAAAAAAAAAAHpCAAAzAAAADBKUXE0v+Y/PkAeOXXR3T8AAKo+HwAAAAAAAAAB6ggAAMwAAAAMSus3nMDmP4adiivYy90/AACoPh8AAAAAAAAAAesIAADMAAAA5kmF/gPC5j/K+vYdO8bdPwAApz4vAAAAAAAAAAHsCAAAzAAAAOZJhf4DwuY/DlhjEJ7A3T8AgKk+LwAAAAAAAAAB7QgAAMwAAADmSYX+A8LmP5YSPPVjtd0/AICqPj4AAAAAAAAAAe4IAADMAAAA5kmF/gPC5j/eb6jnxq/dPwAAsj4+AAAAAAAAAAHvCAAAzAAAAL9JH8Vrw+Y/ZiqBzIyk3T8AgLU+PgAAAAAAAAAB8AgAAMwAAAC/SR/Fa8PmP/LkWbFSmd0/AIC5Pk4AAAAAAAAAAfEIAADMAAAAmkm5i9PE5j++/J6Ie4jdPwAAuz5OAAAAAAAAAAHyCAAAzAAAAHRJU1I7xuY/jhTkX6R33T8AgLw+XgAAAAAAAAAB8wgAAMwAAAAoSYffCsnmP6KJlSkwYd0/AIC9Pl4AAAAAAAAAAfQIAADMAAAA3Ei7bNrL5j/6W7PlHkXdPwCAvT5tAAAAAAAAAAH1CAAAzAAAAGpIicAR0OY/los9lHAj3T8AAL4+bQAAAAAAAAAB9ggAAMwAAAD4R1cUSdTmPzK7x0LCAd0/AAC/Pm0AAAAAAAAAAfcIAADMAAAAYUe/LujZ5j8WSL7jdtrcPwCAvz5tAAAAAAAAAAH4CAAAzAAAAKRGwQ/v4OY/9tS0hCuz3D8AAMI+fQAAAAAAAAAB+QgAAMwAAADBRV23XenmPx6/FxhDhtw/AADDPowAAAAAAAAAAfoIAADMAAAAt0STJTTz5j9CqXqrWlncPwAAxj6cAAAAAAAAAAH7CAAAzAAAAIhDY1py/uY/rvBJMdUm3D8AAMc+nAAAAAAAAAAB/AgAAMwAAAA0Qs1VGAvnP16Vhamy7ts/AIDIPpwAAAAAAAAAAf0IAADMAAAAuUDRFyYZ5z8QOsEhkLbbPwCAyT6sAAAAAAAAAAH+CAAAzAAAAD8/1dkzJ+c/vt78mW1+2z8AgMk+rAAAAAAAAAAB/wgAAMwAAADDPdmbQTXnPyomzB/oS9s/AADKPrsAAAAAAAAAAQAJAADMAAAASDzdXU9D5z9SEC+z/x7bPwAAyj67AAAAAAAAAAEBCQAAzAAAAM864R9dUec/ePqRRhfy2j8AAMo+ywAAAAAAAAABAgkAAMwAAABTOeXhal/nP1qHiOfLyto/AADLPssAAAAAAAAAAQMJAADMAAAA/zdP3RBs5z+wWaajuq7aPwCAyz7bAAAAAAAAAAEECQAAzAAAAKo2udi2eOc/CCzEX6mS2j8AAM4+2wAAAAAAAAABBQkAAMwAAAB7NYkN9YPnP9hDCTfSgdo/AADPPuoAAAAAAAAAAQYJAADMAAAATDRZQjOP5z9i/uEbmHbaPwCA0D7qAAAAAAAAAAEHCQAAzAAAAB0zKXdxmuc/Yv7hG5h22j8AgNE++gAAAAAAAAABCAkAAMwAAADtMfmrr6XnP2L+4RuYdto/AIDRPvoAAAAAAAAAAQkJAADMAAAAvjDJ4O2w5z/YQwk30oHaPwAA0j4JAQAAAAAAAAEKCQAAzAAAAGovM9yTvec/TokwUgyN2j8AgNA+CQEAAAAAAAABCwkAAMwAAAAVLp3XOcrnP4Bx63rjndo/AADQPhkBAAAAAAAAAQwJAADMAAAA5ixtDHjV5z8mn82+9LnaPwAA0D4ZAQAAAAAAAAENCQAAzAAAALcrPUG24Oc/jG9DEKPb2j8AANA+KQEAAAAAAAABDgkAAMwAAACHKg129OvnP2SF4HyLCNs/AADQPikBAAAAAAAAAQ8JAADMAAAAfylD5Mr15z8+m33pczXbPwAA0D44AQAAAAAAAAEQCQAAzAAAAHYoeVKh/+c/0lOuY/ln2z8AANE+OAEAAAAAAAABEQkAAMwAAACTJxX6DwjoP2gM391+mts/AIDRPjgBAAAAAAAAARIJAADMAAAA1iYX2xYP6D9CInxKZ8fbPwCA0T5IAQAAAAAAAAETCQAAzAAAABcmGbwdFug/GjgZt0/02z8AANI+SAEAAAAAAAABFAkAAMwAAACBJYHWvBvoPzarIhabG9w/AADTPlgBAAAAAAAAARUJAADMAAAA6STp8Fsh6D9WHix15kLcPwCA0z5YAQAAAAAAAAEWCQAAzAAAAJ4kHX4rJOg/dpE11DFq3D8AANc+ZwEAAAAAAAABFwkAAMwAAAAsJOvRYijoP9phqyXgi9w/AIDYPmcBAAAAAAAAARgJAADMAAAA4CMfXzIr6D86MiF3jq3cPwCA2T53AQAAAAAAAAEZCQAAzAAAALojuSWaLOg/ngKXyDzP3D8AANo+dwEAAAAAAAABGgkAAMwAAAC6I7klmizoP0YweQxO69w/AADbPpYBAAAAAAAAARsJAADMAAAAuiO5JZos6D/uXVtQXwfdPwCA2z6WAQAAAAAAAAEcCQAAzAAAALojuSWaLOg/2uiphtMd3T8AgNs+lgEAAAAAAAABHQkAAMwAAAC6I7klmizoPwrRZK+qLt0/AADcPpYBAAAAAAAAAR4JAADMAAAAuiO5JZos6D8+uR/YgT/dPwAA3T6WAQAAAAAAAAEfCQAAzAAAALojuSWaLOg/tv5G87tK3T8AgN0+pgEAAAAAAAABIAkAAMwAAADgIx9fMivoP26h2gBZUN0/AIDdPqYBAAAAAAAAASEJAADMAAAABSSFmMop6D/m5gEck1vdPwAA3j61AQAAAAAAAAEiCQAAzAAAACwk69FiKOg/oomVKTBh3T8AgNw+tQEAAAAAAAABIwkAAMwAAAAsJOvRYijoP6KJlSkwYd0/AADcPrUBAAAAAAAAASQJAADMAAAAUiRRC/sm6D9eLCk3zWbdPwCA1z61AQAAAAAAAAElCQAAzAAAAHckt0STJeg/XiwpN81m3T8AgNU+xQEAAAAAAAABJgkAAMwAAACeJB1+KyToP14sKTfNZt0/AADQPsUBAAAAAAAAAScJAADMAAAAwySDt8Mi6D9eLCk3zWbdPwCAzT7FAQAAAAAAAAEoCQAAzAAAAOkk6fBbIeg/XiwpN81m3T8AgMU+1QEAAAAAAAABKQkAAMwAAAAPJU8q9B/oP14sKTfNZt0/AADCPtUBAAAAAAAAASoJAADMAAAANSW1Y4we6D+iiZUpMGHdPwCAuD70AQAAAAAAAAErCQAAzAAAAFslG50kHeg/5uYBHJNb3T8AgLQ+9AEAAAAAAAABLAkAAMwAAACBJYHWvBvoPypEbg72Vd0/AACrPgMCAAAAAAAAAS0JAADMAAAApyXnD1Ua6D8qRG4O9lXdPwCApj4DAgAAAAAAAAEuCQAAzAAAAM0lTUntGOg/bqHaAFlQ3T8AgJs+AwIAAAAAAAABLwkAAMwAAAAXJhm8HRboP26h2gBZUN0/AACXPgMCAAAAAAAAATAJAADMAAAAPiZ/9bUU6D9uodoAWVDdPwCAkj4TAgAAAAAAAAExCQAAzAAAAGQm5S5OE+g/bqHaAFlQ3T8AgJA+EwIAAAAAAAABMgkAAMwAAACLJkto5hHoP7b+RvO7St0/AICJPhMCAAAAAAAAATMJAADMAAAAsCaxoX4Q6D/6W7PlHkXdPwAAhj4jAgAAAAAAAAE0CQAAzAAAANYmF9sWD+g/Prkf2IE/3T8AAB0+IwIAAAAAAAABNQkAAMwAAAD9Jn0Urw3oP4IWjMrkOd0/AADWPTICAAAAAAAAATYJAADMAAAAISfjTUcM6D/Gc/i8RzTdPwAAlj0yAgAAAAAAAAE3CQAAzAAAANQq2egk6ec/CkpmTrec3D8AAFU+AAAAAAAAAAABOAkAAMwAAABGKwuV7eTnP06n0kAal9w/AACSPhAAAAAAAAAAATkJAADMAAAAaytxzoXj5z+SBD8zfZHcPwCAmj4QAAAAAAAAAAE6CQAAzAAAAGsrcc6F4+c/Hr8XGEOG3D8AAKE+EAAAAAAAAAABOwkAAMwAAABrK3HOhePnPx6/FxhDhtw/AIC2PhAAAAAAAAAAATwJAADMAAAAaytxzoXj5z8evxcYQ4bcPwAAvz4QAAAAAAAAAAE9CQAAzAAAAGsrcc6F4+c/YhyECqaA3D8AAM0+EAAAAAAAAAABPgkAAMwAAABrK3HOhePnP2IchAqmgNw/AIDSPh8AAAAAAAAAAT8JAADMAAAAaytxzoXj5z9iHIQKpoDcPwCA2T4fAAAAAAAAAAFACQAAzAAAAGsrcc6F4+c/YhyECqaA3D8AANw+LwAAAAAAAAABQQkAAMwAAABrK3HOhePnP2IchAqmgNw/AADlPi8AAAAAAAAAAUIJAADMAAAAICulW1Xm5z8evxcYQ4bcPwAA6T4vAAAAAAAAAAFDCQAAzAAAANQq2egk6ec/2mGrJeCL3D8AAOw+PgAAAAAAAAABRAkAAMwAAABjKqc8XO3nP5IEPzN9kdw/AIDtPj4AAAAAAAAAAUUJAADMAAAAyikPV/vy5z8KSmZOt5zcPwCA7T5OAAAAAAAAAAFGCQAAzAAAADQpd3Ga+Oc/OjIhd46t3D8AAO4+TgAAAAAAAAABRwkAAMwAAAB2KHlSof/nP24a3J9lvtw/AIDsPl4AAAAAAAAAAUgJAADMAAAAkycV+g8I6D+eApfIPM/cPwAA7D5eAAAAAAAAAAFJCQAAzAAAALAmsaF+EOg/io3l/rDl3D8AAOw+bQAAAAAAAAABSgkAAMwAAACnJecPVRroP3YYNDUl/Nw/AADsPm0AAAAAAAAAAUsJAADMAAAAniQdfisk6D9io4JrmRLdPwCA6j59AAAAAAAAAAFMCQAAzAAAAJMjU+wBLug/los9lHAj3T8AAOo+jQAAAAAAAAABTQkAAMwAAACLIola2DfoP8Zz+LxHNN0/AADrPo0AAAAAAAAAAU4JAADMAAAAqCElAkdA6D/6W7PlHkXdPwCA6z6NAAAAAAAAAAFPCQAAzAAAAJ8gW3AdSug/bqHaAFlQ3T8AAO0+nAAAAAAAAAABUAkAAMwAAADiH11RJFHoP+bmARyTW90/AIDtPpwAAAAAAAAAAVEJAADMAAAA/h75+JJZ6D/m5gEck1vdPwAA8T6cAAAAAAAAAAFSCQAAzAAAABselaABYug/5uYBHJNb3T8AAPc+uwAAAAAAAAABUwkAAMwAAABeHZeBCGnoP+bmARyTW90/AAD6PrsAAAAAAAAAAVQJAADMAAAAoByZYg9w6D9uodoAWVDdPwAAAD+7AAAAAAAAAAFVCQAAzAAAAAkcAX2udeg/+luz5R5F3T8AAAE/ywAAAAAAAAABVgkAAMwAAAByG2mXTXvoP8Zz+LxHNN0/AMACP8sAAAAAAAAAAVcJAADMAAAAABs364R/6D/a6KmG0x3dPwCAAz/bAAAAAAAAAAFYCQAAzAAAAI4aBT+8g+g/7l1bUF8H3T8AQAM/2wAAAAAAAAABWQkAAMwAAABDGjnMi4boP0YweQxO69w/AAADP/4AAAAAAAAAAVoJAADMAAAA9xltWVuJ6D+eApfIPM/cPwAA/T7+AAAAAAAAAAFbCQAAzAAAANIZByDDiug/9tS0hCuz3D8AAPk+/gAAAAAAAAABXAkAAMwAAACrGaHmKozoP5IEPzN9kdw/AADlPv4AAAAAAAAAAV0JAADMAAAAhRk7rZKN6D/q1lzva3XcPwAA3D4OAQAAAAAAAAFeCQAAzAAAABMZCQHKkeg/EsG/goNI3D8AgNc+DgEAAAAAAAABXwkAAMwAAACCCGnkMC/pPzinBPC5Frs/AABiPgAAAAAAAAAAAWAJAADMAAAAPwlnAyoo6T9gkWeD0em6PwCAmj4PAAAAAAAAAAFhCQAAzAAAABoJAcqRKek/YJFng9Hpuj8AAKQ+DwAAAAAAAAABYgkAAMwAAAAaCQHKkSnpP4h7yhbpvLo/AICqPg8AAAAAAAAAAWMJAADMAAAAGgkBypEp6T+Ie8oW6by6PwAAuT4fAAAAAAAAAAFkCQAAzAAAABoJAcqRKek/iHvKFum8uj8AAL4+HwAAAAAAAAABZQkAAMwAAAAaCQHKkSnpP4h7yhbpvLo/AADBPh8AAAAAAAAAAWYJAADMAAAA8wibkPkq6T+g8HvgdKa6PwAAwj4fAAAAAAAAAAFnCQAAzAAAAPMIm5D5Kuk/sGUtqgCQuj8AAMY+LwAAAAAAAAABaAkAAMwAAADzCJuQ+SrpP7BlLaoAkLo/AADIPi8AAAAAAAAAAWkJAADMAAAA8wibkPkq6T/A2t5zjHm6PwCA1D4+AAAAAAAAAAFqCQAAzAAAAPMIm5D5Kuk/wNrec4x5uj8AANo+PgAAAAAAAAABawkAAMwAAADzCJuQ+SrpP9hPkD0YY7o/AIDkPj4AAAAAAAAAAWwJAADMAAAA8wibkPkq6T/YT5A9GGO6PwAA6T4+AAAAAAAAAAFtCQAAzAAAAPMIm5D5Kuk/2E+QPRhjuj8AAOw+PgAAAAAAAAABbgkAAMwAAACoCM8dyS3pP9hPkD0YY7o/AIDtPj4AAAAAAAAAAW8JAADMAAAANwidcQAy6T/YT5A9GGO6PwAA8T4+AAAAAAAAAAFwCQAAzAAAAHgHn1IHOek/6MRBB6RMuj8AgPI+bQAAAAAAAAABcQkAAMwAAAC7BqEzDkDpP+jEQQekTLo/AID1Pm0AAAAAAAAAAXIJAADMAAAA2QU923xI6T8AOvPQLza6PwAA9z59AAAAAAAAAAFzCQAAzAAAAM8Ec0lTUuk/KCRWZEcJuj8AAPo+jAAAAAAAAAABdAkAAMwAAAAuAxHSyGHpPziZBy7T8rk/AAD7PpwAAAAAAAAAAXUJAADMAAAAQwHj5w106T9gg2rB6sW5PwCA/D6cAAAAAAAAAAF2CQAAzAAAAOX+glGKiuk/cPgbi3avuT8AgP0+nAAAAAAAAAABdwkAAMwAAAA7/FZI1qPpP4htzVQCmbk/AAD/PqwAAAAAAAAAAXgJAADMAAAARflezPG/6T+Ibc1UApm5PwCA/z6sAAAAAAAAAAF5CQAAzAAAACr2ABd13ek/mOJ+Ho6CuT8AgP8+ywAAAAAAAAABegkAAMwAAAA18wibkPnpP6hXMOgZbLk/AAAAP8sAAAAAAAAAAXsJAADMAAAAzu/ecuMZ6j+oVzDoGWy5PwCAAD/LAAAAAAAAAAF8CQAAzAAAABvs6NcFPeo/qFcw6BlsuT8AwAA/ywAAAAAAAAABfQkAAMwAAABC6IwDkGHqP6hXMOgZbLk/AMAAP9oAAAAAAAAAAX4JAADMAAAAROTK9YGH6j+4zOGxpVW5PwAAAT/aAAAAAAAAAAF/CQAAzAAAALjgOpQ8qeo/uMzhsaVVuT8AAAE/2gAAAAAAAAABgAkAAMwAAAAF3UT5XszqP8hBk3sxP7k/AAABP/oAAAAAAAAAAYEJAADMAAAAUtlOXoHv6j/gtkRFvSi5PwAAAT/6AAAAAAAAAAGCCQAAzAAAAFLVjFBzFes/8Cv2DkkSuT8AAAE/+gAAAAAAAAABgwkAAMwAAACh0Za1lTjrPxgWWaJg5bg/AIABP/oAAAAAAAAAAYQJAADMAAAAXs7SxoBX6z9AALw1eLi4PwDAAT8JAQAAAAAAAAGFCQAAzAAAAGrL2kqcc+s/aOoeyY+LuD8AQAE/CQEAAAAAAAABhgkAAMwAAADmyBR7gIvrP6BJMyYzSLg/AAABPxkBAAAAAAAAAYcJAADMAAAArcYaHpWg6z/gqEeD1gS4PwCA/T4ZAQAAAAAAAAGICQAAzAAAAAzFuKYKsOs/GAhc4HnBtz8AgPs+KQEAAAAAAAABiQkAAMwAAACTw7xoGL7rP2jcIQepZ7c/AIDxPikBAAAAAAAAAYoJAADMAAAAiMLy1u7H6z+gOzZkTCS3PwAA7T44AQAAAAAAAAGLCQAAzAAAAMvB9Lf1zus/yCWZ92P3tj8AANc+OAEAAAAAAAABjAkAAMwAAACAwShFxdHrPwCFrVQHtLY/AADNPmcBAAAAAAAAAY0JAADMAAAApsGOfl3Q6z9A5MGxqnC2PwCAxz5nAQAAAAAAAAGOCQAAzAAAADH/TsS6h+k/6D68ioUAsT8AAFw+AAAAAAAAAAABjwkAAMwAAAB7/xo364TpP+g+vIqFALE/AACXPh8AAAAAAAAAAZAJAADMAAAAVf+0/VKG6T/oPryKhQCxPwAAoD4fAAAAAAAAAAGRCQAAzAAAADH/TsS6h+k/6D68ioUAsT8AAKc+HwAAAAAAAAABkgkAAMwAAAAx/07EuofpP+g+vIqFALE/AACuPi8AAAAAAAAAAZMJAADMAAAAMf9OxLqH6T/oPryKhQCxPwAAsD4vAAAAAAAAAAGUCQAAzAAAADH/TsS6h+k/6D68ioUAsT8AgLI+LwAAAAAAAAABlQkAAMwAAABV/7T9UobpP+g+vIqFALE/AICzPi8AAAAAAAAAAZYJAADMAAAAe/8aN+uE6T/oPryKhQCxPwCAuz4vAAAAAAAAAAGXCQAAzAAAAMf/5qkbguk/0MkKwfkWsT8AAL8+LwAAAAAAAAABmAkAAMwAAABgAH+PfHzpP8BUWfdtLbE/AIDGPj4AAAAAAAAAAZkJAADMAAAA9wAXdd126T+o36ct4kOxPwAAyj5OAAAAAAAAAAGaCQAAzAAAAI4Br1o+cek/gPVEmspwsT8AgM4+TgAAAAAAAAABmwkAAMwAAAAmAkdAn2vpP0iWMD0ntLE/AIDQPk4AAAAAAAAAAZwJAADMAAAA4wJFX5hk6T/4wWoW+A2yPwCA0T5eAAAAAAAAAAGdCQAAzAAAAKEDQ36RXek/sO2k78hnsj8AANI+XgAAAAAAAAABngkAAMwAAACEBKfWIlXpP0ikLf8N2LI/AIDQPm0AAAAAAAAAAZ8JAADMAAAAswXXoeRJ6T/g5QRFx16zPwAA0D59AAAAAAAAAAGgCQAAzAAAAOEGB22mPuk/WLIqwfT7sz8AANE+fQAAAAAAAAABoQkAAMwAAAA3CJ1xADLpP7gJn3OWr7Q/AIDRPn0AAAAAAAAAAaIJAADMAAAAjAkzdlol6T8gYRMmOGO1PwCA0D6MAAAAAAAAAAGjCQAAzAAAAOAKyXq0GOk/gLiH2NkWtj8AANA+jAAAAAAAAAABpAkAAMwAAAAPDPlFdg3pPwCFrVQHtLY/AADSPpwAAAAAAAAAAaUJAADMAAAAGQ3D158D6T94UdPQNFG3PwAA0z6cAAAAAAAAAAGmCQAAzAAAAPwNJzAx++g/8B35TGLutz8AgNI+rAAAAAAAAAABpwkAAMwAAACSDr8VkvXoP2jqHsmPi7g/AADSPqwAAAAAAAAAAagJAADMAAAA3g6LiMLy6D/gtkRFvSi5PwAA0z67AAAAAAAAAAGpCQAAzAAAAAQP8cFa8eg/cPgbi3avuT8AgNM+uwAAAAAAAAABqgkAAMwAAADeDouIwvLoPwA689AvNro/AIDTPssAAAAAAAAAAasJAADMAAAAbg5Z3Pn26D+Ie8oW6by6PwAA1D7LAAAAAAAAAAGsCQAAzAAAAK8NW70A/ug/AEjwkhZauz8AANQ+2wAAAAAAAAABrQkAAMwAAADNDPdkbwbpP4iJx9jP4Ls/AADUPtsAAAAAAAAAAa4JAADMAAAAwwst00UQ6T8AVu1U/X28PwAA1D7qAAAAAAAAAAGvCQAAzAAAAG4Kl87rHOk/gCIT0SobvT8AANQ+6gAAAAAAAAABsAkAAMwAAAA/CWcDKijpP/juOE1YuL0/AIDRPvoAAAAAAAAAAbEJAADMAAAAEAg3OGgz6T9wu17JhVW+PwCA0D76AAAAAAAAAAGyCQAAzAAAAOEGB22mPuk/6IeERbPyvj8AgMo+CQEAAAAAAAABswkAAMwAAACzBdeh5EnpP2BUqsHgj78/AADIPgkBAAAAAAAAAbQJAADMAAAAhASn1iJV6T9wEOgehxbAPwAArz4ZAQAAAAAAAAG1CQAAzAAAAFUDdwthYOk/rPb63B1lwD8AAKQ+GQEAAAAAAAABtgkAAMwAAAAmAkdAn2vpP+jcDZu0s8A/AACfPkgBAAAAAAAAAbcJAADMAAAAHAF9rnV16T84ONIi1+vAPwCAnT5IAQAAAAAAAAG4CQAAzAAAABokOLUWqd4/R8y7iQwc7D8AAIM+AAAAAAAAAAABuQkAAMwAAABIJWiA2J3eP6OdhRDbHuw/AICzPhAAAAAAAAAAAboJAADMAAAAlCU08wib3j8Bb0+XqSHsPwCAvj4QAAAAAAAAAAG7CQAAzAAAAJQlNPMIm94/X0AZHngk7D8AAMY+EAAAAAAAAAABvAkAAMwAAACUJTTzCJveP70R46RGJ+w/AIDQPhAAAAAAAAAAAb0JAADMAAAAlCU08wib3j+9EeOkRifsPwCA0z4QAAAAAAAAAAG+CQAAzAAAAN4lAGY5mN4/G+OsKxUq7D8AANU+HwAAAAAAAAABvwkAAMwAAAAqJszYaZXeP9WFQDmyL+w/AADWPh8AAAAAAAAAAcAJAADMAAAAwiZkvsqP3j/t+Z3NHTjsPwAA2D4vAAAAAAAAAAHBCQAAzAAAAFon/KMrit4/wRCPbyZG7D8AANk+LwAAAAAAAAABwgkAAMwAAADwJ5SJjITeP1PKEx/MWew/AADePj4AAAAAAAAAAcMJAADMAAAAiCgsb+1+3j8/VWJVQHDsPwAA4D4+AAAAAAAAAAHECQAAzAAAACApxFROed4/54JEmVGM7D8AgOE+PgAAAAAAAAABxQkAAMwAAAC4KVw6r3PeP6ckhHHOsOw/AADiPj4AAAAAAAAAAcYJAADMAAAAnCrAkkBr3j8jaVdX6NrsPwCA3z5OAAAAAAAAAAHHCQAAzAAAAMor8F0CYN4/na0qPQIF7T8AgN4+TgAAAAAAAAAByAkAAMwAAAD6LCApxFTeP9eUkTC5NO0/AADePl4AAAAAAAAAAckJAADMAAAAKC5Q9IVJ3j/JHowxDWrtPwAA3j5eAAAAAAAAAAHKCQAAzAAAAKQvTDJ4O94/F3pQuS+i7T8AAN8+bQAAAAAAAAABywkAAMwAAADSMHz9OTDeP2fVFEFS2u0/AIDfPm0AAAAAAAAAAcwJAADMAAAAAjKsyPsk3j+fvHs0CQruPwCA3z59AAAAAAAAAAHNCQAAzAAAAOQyECGNHN4/edIYofE27j8AAOA+fQAAAAAAAAABzgkAAMwAAADGM3R5HhTeP/MW7IYLYe4/AADgPpwAAAAAAAAAAc8JAADMAAAAYDQMX38O3j9X52HYuYLuPwAA4D6cAAAAAAAAAAHQCQAAzAAAAPQ0pETgCN4/W+YNo5mh7j8AgNs+nAAAAAAAAAAB0QkAAMwAAACONTwqQQPeP6VCJmDcuu4/AIDZPpwAAAAAAAAAAdIJAADMAAAA2DUInXEA3j83/KoPgs7uPwAAzT6sAAAAAAAAAAHTCQAAzAAAANg1CJ1xAN4/xbUvvyfi7j8AAMg+rAAAAAAAAAAB1AkAAMwAAADYNQidcQDeP/ed6uf+8u4/AIC2Ps8AAAAAAAAAAdUJAADMAAAAjjU8KkED3j/LtNuJBwHvPwAArz7PAAAAAAAAAAHWCQAAzAAAAI41PCpBA94/QfoCpUEM7z8AgJc+zwAAAAAAAAAB1wkAAMwAAABCNXC3EAbeP7c/KsB7F+8/AACNPs8AAAAAAAAAAdgJAADMAAAAQjVwtxAG3j/Rs4dU5x/vPwAADT4OAQAAAAAAAAHZCQAAzAAAAEI1cLcQBt4/i1YbYoQl7z8AAJ49DgEAAAAAAAAB2gkAAMwAAABCNXC3EAbeP+kn5ehSKO8/AAAsPQ4BAAAAAAAAAdsJAADMAAAAQFKIqZzy3D/loOaHX5buPwAAjz4AAAAAAAAAAAHcCQAAzAAAANpSII/97Nw/Q3KwDi6Z7j8AgMM+EAAAAAAAAAAB3QkAAMwAAADaUiCP/ezcP0NysA4ume4/AIDPPhAAAAAAAAAAAd4JAADMAAAAjFJUHM3v3D9DcrAOLpnuPwAA2D4QAAAAAAAAAAHfCQAAzAAAAIxSVBzN79w/Q3KwDi6Z7j8AgNc+EAAAAAAAAAAB4AkAAMwAAABAUoipnPLcP6FDepX8m+4/AIDVPhAAAAAAAAAAAeEJAADMAAAAqFHwwzv43D9b5g2jmaHuPwAA0j4QAAAAAAAAAAHiCQAAzAAAABJRWN7a/dw/F4mhsDan7j8AgNA+HwAAAAAAAAAB4wkAAMwAAAB6UMD4eQPdP43OyMtwsu4/AIDLPh8AAAAAAAAAAeQJAADMAAAA4k8oExkJ3T9j5bltecDuPwCAyT4vAAAAAAAAAAHlCQAAzAAAAABPxLqHEd0/8Z4+HR/U7j8AAMY+LwAAAAAAAAAB5gkAAMwAAAAcTmBi9hndP4FYw8zE5+4/AIDEPi8AAAAAAAAAAecJAADMAAAAOk38CWUi3T9t4xEDOf7uPwCAvT4/AAAAAAAAAAHoCQAAzAAAAFZMmLHTKt0/WW5gOa0U7z8AALo+PwAAAAAAAAAB6QkAAMwAAAB0SzRZQjPdP6PKePbvLe8/AACzPk4AAAAAAAAAAeoJAADMAAAAkErQALE73T9L+Fo6AUrvPwAAsD5OAAAAAAAAAAHrCQAAzAAAAK5JbKgfRN0/8yU9fhJm7z8AgK8+XgAAAAAAAAAB7AkAAMwAAADISAhQjkzdP5lTH8Ijgu8/AICvPl4AAAAAAAAAAe0JAADMAAAA5Eek9/xU3T/nrzd/ZpvvPwAAsj5tAAAAAAAAAAHuCQAAzAAAALZGdCw7YN0/0zqGtdqx7z8AALM+fQAAAAAAAAAB7wkAAMwAAACIRURheWvdP2P0CmWAxe8/AAC6Pn0AAAAAAAAAAfAJAADMAAAADkRII4d53T83C/wGidPvPwCAvT59AAAAAAAAAAHxCQAAzAAAAJJCTOWUh90/T39Zm/Tb7z8AgMQ+jQAAAAAAAAAB8gkAAMwAAADMQIQ0cpjdP61QIyLD3u8/AADIPo0AAAAAAAAAAfMJAADMAAAAuj7wEB+s3T+tUCMiw97vPwAAzz6cAAAAAAAAAAH0CQAAzAAAAFo8kHqbwt0/8a2PFCbZ7z8AANI+nAAAAAAAAAAB9QkAAMwAAACyOWRx59vdP9k5MoC60O8/AIDUPqwAAAAAAAAAAfYJAADMAAAAvDZs9QL43T9j9AplgMXvPwCA1T6sAAAAAAAAAAH3CQAAzAAAAGA0DF9/Dt4/j90Zw3e37z8AANc+vAAAAAAAAAAB+AkAAMwAAAACMqzI+yTeP131Xpqgpu8/AIDXPrwAAAAAAAAAAfkJAADMAAAApC9MMng73j8rDaRxyZXvPwCA1j68AAAAAAAAAAH6CQAAzAAAAEQt7Jv0Ud4/mVMfwiOC7z8AANY+ywAAAAAAAAAB+wkAAMwAAADmKowFcWjeP2lrZJlMce8/AIDPPssAAAAAAAAAAfwJAADMAAAAiCgsb+1+3j83g6lwdWDvPwAAzD7bAAAAAAAAAAH9CQAAzAAAAComzNhpld4/B5vuR55P7z8AAL0+2wAAAAAAAAAB/gkAAMwAAACAI6DPta7eP9WyMx/HPu8/AIC2PuoAAAAAAAAAAf8JAADMAAAA2CB0xgHI3j+jynj27y3vPwCAjj7qAAAAAAAAAAEACgAAzAAAADAeSL1N4d4/c+K9zRgd7z8AAHo++gAAAAAAAAABAQoAAMwAAACEGxy0mfreP+MoOR5zCe8/AABoPvoAAAAAAAAAAQIKAADMAAAAJBm8HRYR3z/3nern/vLuPwAAYz4ZAQAAAAAAAAs="/>
</p:tagLst>
</file>

<file path=ppt/tags/tag92.xml><?xml version="1.0" encoding="utf-8"?>
<p:tagLst xmlns:a="http://schemas.openxmlformats.org/drawingml/2006/main" xmlns:r="http://schemas.openxmlformats.org/officeDocument/2006/relationships" xmlns:p="http://schemas.openxmlformats.org/presentationml/2006/main">
  <p:tag name="ATHENA.MIXSHAPE" val="|streamable=true|audioOnly=true|recordStart=139311|recordEnd=215548|recordLength=276603|start=139311|end=215548|audioFormat={00001610-0000-0010-8000-00AA00389B71}|audioRate=44100|muted=false|volume=0.8|fadeIn=0|fadeOut=0|videoFormat={34363248-0000-0010-8000-00AA00389B71}|videoRate=15|videoWidth=256|videoHeight=256"/>
</p:tagLst>
</file>

<file path=ppt/tags/tag93.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BcAAAAYAAAABwMAAAAAAQAAACAAAAAECUlua0F0b21WMQIAAAAJBAAAAAkFAAAACQYAAAAJBwAAAAkIAAAACQkAAAAJCgAAAAkLAAAACQwAAAAJDQAAAAkOAAAACQ8AAAAJEAAAAAkRAAAACRIAAAAJEwAAAAkUAAAACRUAAAAJFgAAAAkXAAAACRgAAAAJGQAAAAkaAAAADQkFBAAAAAtQZW5TdHJva2VWMQQAAAAKQXR0cmlidXRlcwVUcmFjZQlTdGFydFRpbWUEVHlwZQQEAAQPUGVuQXR0cmlidXRlc1YxAgAAAApJbmtUcmFjZVYxAgAAABAMQWN0aW9uVHlwZVYxAgAAAAIAAAAJGwAAAAkcAAAA5SEAAAAAAAAF4////wxBY3Rpb25UeXBlVjEBAAAAB3ZhbHVlX18ACAIAAAAAAAAAAQUAAAAEAAAACR4AAAAJHwAAAHYrAAAAAAAAAeD////j////AAAAAAEGAAAABAAAAAkhAAAACSIAAACjMQAAAAAAAAHd////4////wAAAAAFBwAAAA1DbGVhckNhbnZhc1YxAgAAAAlTdGFydFRpbWUEVHlwZQAEEAxBY3Rpb25UeXBlVjECAAAAAgAAAP4+AAAAAAAAAdz////j////AAAAAAEIAAAABAAAAAklAAAACSYAAADiRAAAAAAAAAHZ////4////wAAAAABCQAAAAQAAAAJKAAAAAkpAAAAy08AAAAAAAAB1v///+P///8AAAAAAQoAAAAEAAAACSsAAAAJLAAAALpYAAAAAAAAAdP////j////AAAAAAELAAAABAAAAAkuAAAACS8AAAC5bAAAAAAAAAHQ////4////wAAAAABDAAAAAQAAAAJMQAAAAkyAAAAinQAAAAAAAABzf///+P///8AAAAAAQ0AAAAEAAAACTQAAAAJNQAAAB55AAAAAAAAAcr////j////AAAAAAEOAAAABAAAAAk3AAAACTgAAABejwAAAAAAAAHH////4////wAAAAABDwAAAAQAAAAJOgAAAAk7AAAAw54AAAAAAAABxP///+P///8AAAAAARAAAAAEAAAACT0AAAAJPgAAALyzAAAAAAAAAcH////j////AAAAAAERAAAABAAAAAlAAAAACUEAAABCuQAAAAAAAAG+////4////wAAAAABEgAAAAQAAAAJQwAAAAlEAAAAS7oAAAAAAAABu////+P///8AAAAAARMAAAAEAAAACUYAAAAJRwAAAMG7AAAAAAAAAbj////j////AAAAAAEUAAAABAAAAAlJAAAACUoAAADzvQAAAAAAAAG1////4////wAAAAABFQAAAAQAAAAJTAAAAAlNAAAA6MkAAAAAAAABsv///+P///8AAAAAARYAAAAEAAAACU8AAAAJUAAAALvLAAAAAAAAAa/////j////AAAAAAEXAAAABAAAAAlSAAAACVMAAAATzQAAAAAAAAGs////4////wAAAAABGAAAAAQAAAAJVQAAAAlWAAAAqc4AAAAAAAABqf///+P///8AAAAAARkAAAAEAAAACVgAAAAJWQAAAA3rAAAAAAAAAab////j////AAAAAAEaAAAABAAAAAlbAAAACVwAAABj7AAAAAAAAAGj////4////wAAAAAFGwAAAA9QZW5BdHRyaWJ1dGVzVjEKAAAAB19jb2xvckEHX2NvbG9yUgdfY29sb3JHB19jb2xvckIKRml0VG9DdXJ2ZQZIZWlnaHQOSWdub3JlUHJlc3N1cmUNSXNIaWdobGlnaHRlcgVTaGFwZQVXaWR0aAAAAAAAAAAABAACAgICAQYBAQxCcnVzaFNoYXBlVjECAAAABgIAAAD/cDCgAAAAAAAAAAhAAAAFov///wxCcnVzaFNoYXBlVjEBAAAAB3ZhbHVlX18ACAIAAAABAAAAAAAAAAAACEAFHAAAAApJbmtUcmFjZVYxAwAAAA1MaXN0YDErX2l0ZW1zDExpc3RgMStfc2l6ZQ9MaXN0YDErX3ZlcnNpb24EAAAYU2hhcmVkLklua2luZy5JbmtQb2ludFtdAgAAAAgIAgAAAAlfAAAAtwAAALcAAAABHgAAABsAAAD/cDCgAAAAAAAAAAhAAAABoP///6L///8BAAAAAAAAAAAACEABHwAAABwAAAAJYQAAAJ8AAACfAAAAASEAAAAbAAAA/3AwoAAAAAAAAAAIQAAAAZ7///+i////AQAAAAAAAAAAAAhAASIAAAAcAAAACWMAAABIAAAASAAAAAElAAAAGwAAAP9wMKAAAAAAAAAACEAAAAGc////ov///wEAAAAAAAAAAAAIQAEmAAAAHAAAAAllAAAAbwAAAG8AAAABKAAAABsAAAD/cDCgAAAAAAAAAAhAAAABmv///6L///8BAAAAAAAAAAAACEABKQAAABwAAAAJZwAAAJgAAACYAAAAASsAAAAbAAAA/3AwoAAAAAAAAAAIQAAAAZj///+i////AQAAAAAAAAAAAAhAASwAAAAcAAAACWkAAACGAAAAhgAAAAEuAAAAGwAAAP9wMKAAAAAAAAAACEAAAAGW////ov///wEAAAAAAAAAAAAIQAEvAAAAHAAAAAlrAAAAbwAAAG8AAAABMQAAABsAAAD/cDCgAAAAAAAAAAhAAAABlP///6L///8BAAAAAAAAAAAACEABMgAAABwAAAAJbQAAAHwAAAB8AAAAATQAAAAbAAAA/3AwoAAAAAAAAAAIQAAAAZL///+i////AQAAAAAAAAAAAAhAATUAAAAcAAAACW8AAABRAAAAUQAAAAE3AAAAGwAAAP9wMKAAAAAAAAAACEAAAAGQ////ov///wEAAAAAAAAAAAAIQAE4AAAAHAAAAAlxAAAAbAAAAGwAAAABOgAAABsAAAD/cDCgAAAAAAAAAAhAAAABjv///6L///8BAAAAAAAAAAAACEABOwAAABwAAAAJcwAAAPEAAADxAAAAAT0AAAAbAAAA/3AwoAAAAAAAAAAIQAAAAYz///+i////AQAAAAAAAAAAAAhAAT4AAAAcAAAACXUAAACKAAAAigAAAAFAAAAAGwAAAP9wMKAAAAAAAAAACEAAAAGK////ov///wEAAAAAAAAAAAAIQAFBAAAAHAAAAAl3AAAAFgAAABYAAAABQwAAABsAAAD/cDCgAAAAAAAAAAhAAAABiP///6L///8BAAAAAAAAAAAACEABRAAAABwAAAAJeQAAACIAAAAiAAAAAUYAAAAbAAAA/3AwoAAAAAAAAAAIQAAAAYb///+i////AQAAAAAAAAAAAAhAAUcAAAAcAAAACXsAAAA+AAAAPgAAAAFJAAAAGwAAAP9wMKAAAAAAAAAACEAAAAGE////ov///wEAAAAAAAAAAAAIQAFKAAAAHAAAAAl9AAAABAEAAAQBAAABTAAAABsAAAD/cDCgAAAAAAAAAAhAAAABgv///6L///8BAAAAAAAAAAAACEABTQAAABwAAAAJfwAAADAAAAAwAAAAAU8AAAAbAAAA/3AwoAAAAAAAAAAIQAAAAYD///+i////AQAAAAAAAAAAAAhAAVAAAAAcAAAACYEAAAAaAAAAGgAAAAFSAAAAGwAAAP9wMKAAAAAAAAAACEAAAAF+////ov///wEAAAAAAAAAAAAIQAFTAAAAHAAAAAmDAAAAGAAAABgAAAABVQAAABsAAAD/cDCgAAAAAAAAAAhAAAABfP///6L///8BAAAAAAAAAAAACEABVgAAABwAAAAJhQAAAEgAAABIAAAAAVgAAAAbAAAA/3AwoAAAAAAAAAAIQAAAAXr///+i////AQAAAAAAAAAAAAhAAVkAAAAcAAAACYcAAAAYAAAAGAAAAAFbAAAAGwAAAP9wMKAAAAAAAAAACEAAAAF4////ov///wEAAAAAAAAAAAAIQAFcAAAAHAAAAAmJAAAAOwAAADsAAAAHXwAAAAABAAAAAAEAAAQKSW5rUG9pbnRWMQIAAAAJigAAAAmLAAAACYwAAAAJjQAAAAmOAAAACY8AAAAJkAAAAAmRAAAACZIAAAAJkwAAAAmUAAAACZUAAAAJlgAAAAmXAAAACZgAAAAJmQAAAAmaAAAACZsAAAAJnAAAAAmdAAAACZ4AAAAJnwAAAAmgAAAACaEAAAAJogAAAAmjAAAACaQAAAAJpQAAAAmmAAAACacAAAAJqAAAAAmpAAAACaoAAAAJqwAAAAmsAAAACa0AAAAJrgAAAAmvAAAACbAAAAAJsQAAAAmyAAAACbMAAAAJtAAAAAm1AAAACbYAAAAJtwAAAAm4AAAACbkAAAAJugAAAAm7AAAACbwAAAAJvQAAAAm+AAAACb8AAAAJwAAAAAnBAAAACcIAAAAJwwAAAAnEAAAACcUAAAAJxgAAAAnHAAAACcgAAAAJyQAAAAnKAAAACcsAAAAJzAAAAAnNAAAACc4AAAAJzwAAAAnQAAAACdEAAAAJ0gAAAAnTAAAACdQAAAAJ1QAAAAnWAAAACdcAAAAJ2AAAAAnZAAAACdoAAAAJ2wAAAAncAAAACd0AAAAJ3gAAAAnfAAAACeAAAAAJ4QAAAAniAAAACeMAAAAJ5AAAAAnlAAAACeYAAAAJ5wAAAAnoAAAACekAAAAJ6gAAAAnrAAAACewAAAAJ7QAAAAnuAAAACe8AAAAJ8AAAAAnxAAAACfIAAAAJ8wAAAAn0AAAACfUAAAAJ9gAAAAn3AAAACfgAAAAJ+QAAAAn6AAAACfsAAAAJ/AAAAAn9AAAACf4AAAAJ/wAAAAkAAQAACQEBAAAJAgEAAAkDAQAACQQBAAAJBQEAAAkGAQAACQcBAAAJCAEAAAkJAQAACQoBAAAJCwEAAAkMAQAACQ0BAAAJDgEAAAkPAQAACRABAAAJEQEAAAkSAQAACRMBAAAJFAEAAAkVAQAACRYBAAAJFwEAAAkYAQAACRkBAAAJGgEAAAkbAQAACRwBAAAJHQEAAAkeAQAACR8BAAAJIAEAAAkhAQAACSIBAAAJIwEAAAkkAQAACSUBAAAJJgEAAAknAQAACSgBAAAJKQEAAAkqAQAACSsBAAAJLAEAAAktAQAACS4BAAAJLwEAAAkwAQAACTEBAAAJMgEAAAkzAQAACTQBAAAJNQEAAAk2AQAACTcBAAAJOAEAAAk5AQAACToBAAAJOwEAAAk8AQAACT0BAAAJPgEAAAk/AQAACUABAAANSQdhAAAAAAEAAAAAAQAABApJbmtQb2ludFYxAgAAAAlBAQAACUIBAAAJQwEAAAlEAQAACUUBAAAJRgEAAAlHAQAACUgBAAAJSQEAAAlKAQAACUsBAAAJTAEAAAlNAQAACU4BAAAJTwEAAAlQAQAACVEBAAAJUgEAAAlTAQAACVQBAAAJVQEAAAlWAQAACVcBAAAJWAEAAAlZAQAACVoBAAAJWwEAAAlcAQAACV0BAAAJXgEAAAlfAQAACWABAAAJYQEAAAliAQAACWMBAAAJZAEAAAllAQAACWYBAAAJZwEAAAloAQAACWkBAAAJagEAAAlrAQAACWwBAAAJbQEAAAluAQAACW8BAAAJcAEAAAlxAQAACXIBAAAJcwEAAAl0AQAACXUBAAAJdgEAAAl3AQAACXgBAAAJeQEAAAl6AQAACXsBAAAJfAEAAAl9AQAACX4BAAAJfwEAAAmAAQAACYEBAAAJggEAAAmDAQAACYQBAAAJhQEAAAmGAQAACYcBAAAJiAEAAAmJAQAACYoBAAAJiwEAAAmMAQAACY0BAAAJjgEAAAmPAQAACZABAAAJkQEAAAmSAQAACZMBAAAJlAEAAAmVAQAACZYBAAAJlwEAAAmYAQAACZkBAAAJmgEAAAmbAQAACZwBAAAJnQEAAAmeAQAACZ8BAAAJoAEAAAmhAQAACaIBAAAJowEAAAmkAQAACaUBAAAJpgEAAAmnAQAACagBAAAJqQEAAAmqAQAACasBAAAJrAEAAAmtAQAACa4BAAAJrwEAAAmwAQAACbEBAAAJsgEAAAmzAQAACbQBAAAJtQEAAAm2AQAACbcBAAAJuAEAAAm5AQAACboBAAAJuwEAAAm8AQAACb0BAAAJvgEAAAm/AQAACcABAAAJwQEAAAnCAQAACcMBAAAJxAEAAAnFAQAACcYBAAAJxwEAAAnIAQAACckBAAAJygEAAAnLAQAACcwBAAAJzQEAAAnOAQAACc8BAAAJ0AEAAAnRAQAACdIBAAAJ0wEAAAnUAQAACdUBAAAJ1gEAAAnXAQAACdgBAAAJ2QEAAAnaAQAACdsBAAAJ3AEAAAndAQAACd4BAAAJ3wEAAA1hB2MAAAAAAQAAAIAAAAAECklua1BvaW50VjECAAAACeABAAAJ4QEAAAniAQAACeMBAAAJ5AEAAAnlAQAACeYBAAAJ5wEAAAnoAQAACekBAAAJ6gEAAAnrAQAACewBAAAJ7QEAAAnuAQAACe8BAAAJ8AEAAAnxAQAACfIBAAAJ8wEAAAn0AQAACfUBAAAJ9gEAAAn3AQAACfgBAAAJ+QEAAAn6AQAACfsBAAAJ/AEAAAn9AQAACf4BAAAJ/wEAAAkAAgAACQECAAAJAgIAAAkDAgAACQQCAAAJBQIAAAkGAgAACQcCAAAJCAIAAAkJAgAACQoCAAAJCwIAAAkMAgAACQ0CAAAJDgIAAAkPAgAACRACAAAJEQIAAAkSAgAACRMCAAAJFAIAAAkVAgAACRYCAAAJFwIAAAkYAgAACRkCAAAJGgIAAAkbAgAACRwCAAAJHQIAAAkeAgAACR8CAAAJIAIAAAkhAgAACSICAAAJIwIAAAkkAgAACSUCAAAJJgIAAAknAgAADTgHZQAAAAABAAAAgAAAAAQKSW5rUG9pbnRWMQIAAAAJKAIAAAkpAgAACSoCAAAJKwIAAAksAgAACS0CAAAJLgIAAAkvAgAACTACAAAJMQIAAAkyAgAACTMCAAAJNAIAAAk1AgAACTYCAAAJNwIAAAk4AgAACTkCAAAJOgIAAAk7AgAACTwCAAAJPQIAAAk+AgAACT8CAAAJQAIAAAlBAgAACUICAAAJQwIAAAlEAgAACUUCAAAJRgIAAAlHAgAACUgCAAAJSQIAAAlKAgAACUsCAAAJTAIAAAlNAgAACU4CAAAJTwIAAAlQAgAACVECAAAJUgIAAAlTAgAACVQCAAAJVQIAAAlWAgAACVcCAAAJWAIAAAlZAgAACVoCAAAJWwIAAAlcAgAACV0CAAAJXgIAAAlfAgAACWACAAAJYQIAAAliAgAACWMCAAAJZAIAAAllAgAACWYCAAAJZwIAAAloAgAACWkCAAAJagIAAAlrAgAACWwCAAAJbQIAAAluAgAACW8CAAAJcAIAAAlxAgAACXICAAAJcwIAAAl0AgAACXUCAAAJdgIAAAl3AgAACXgCAAAJeQIAAAl6AgAACXsCAAAJfAIAAAl9AgAACX4CAAAJfwIAAAmAAgAACYECAAAJggIAAAmDAgAACYQCAAAJhQIAAAmGAgAACYcCAAAJiAIAAAmJAgAACYoCAAAJiwIAAAmMAgAACY0CAAAJjgIAAAmPAgAACZACAAAJkQIAAAmSAgAACZMCAAAJlAIAAAmVAgAACZYCAAANEQdnAAAAAAEAAAAAAQAABApJbmtQb2ludFYxAgAAAAmXAgAACZgCAAAJmQIAAAmaAgAACZsCAAAJnAIAAAmdAgAACZ4CAAAJnwIAAAmgAgAACaECAAAJogIAAAmjAgAACaQCAAAJpQIAAAmmAgAACacCAAAJqAIAAAmpAgAACaoCAAAJqwIAAAmsAgAACa0CAAAJrgIAAAmvAgAACbACAAAJsQIAAAmyAgAACbMCAAAJtAIAAAm1AgAACbYCAAAJtwIAAAm4AgAACbkCAAAJugIAAAm7AgAACbwCAAAJvQIAAAm+AgAACb8CAAAJwAIAAAnBAgAACcICAAAJwwIAAAnEAgAACcUCAAAJxgIAAAnHAgAACcgCAAAJyQIAAAnKAgAACcsCAAAJzAIAAAnNAgAACc4CAAAJzwIAAAnQAgAACdECAAAJ0gIAAAnTAgAACdQCAAAJ1QIAAAnWAgAACdcCAAAJ2AIAAAnZAgAACdoCAAAJ2wIAAAncAgAACd0CAAAJ3gIAAAnfAgAACeACAAAJ4QIAAAniAgAACeMCAAAJ5AIAAAnlAgAACeYCAAAJ5wIAAAnoAgAACekCAAAJ6gIAAAnrAgAACewCAAAJ7QIAAAnuAgAACe8CAAAJ8AIAAAnxAgAACfICAAAJ8wIAAAn0AgAACfUCAAAJ9gIAAAn3AgAACfgCAAAJ+QIAAAn6AgAACfsCAAAJ/AIAAAn9AgAACf4CAAAJ/wIAAAkAAwAACQEDAAAJAgMAAAkDAwAACQQDAAAJBQMAAAkGAwAACQcDAAAJCAMAAAkJAwAACQoDAAAJCwMAAAkMAwAACQ0DAAAJDgMAAAkPAwAACRADAAAJEQMAAAkSAwAACRMDAAAJFAMAAAkVAwAACRYDAAAJFwMAAAkYAwAACRkDAAAJGgMAAAkbAwAACRwDAAAJHQMAAAkeAwAACR8DAAAJIAMAAAkhAwAACSIDAAAJIwMAAAkkAwAACSUDAAAJJgMAAAknAwAACSgDAAAJKQMAAAkqAwAACSsDAAAJLAMAAAktAwAACS4DAAANaAdpAAAAAAEAAAAAAQAABApJbmtQb2ludFYxAgAAAAkvAwAACTADAAAJMQMAAAkyAwAACTMDAAAJNAMAAAk1AwAACTYDAAAJNwMAAAk4AwAACTkDAAAJOgMAAAk7AwAACTwDAAAJPQMAAAk+AwAACT8DAAAJQAMAAAlBAwAACUIDAAAJQwMAAAlEAwAACUUDAAAJRgMAAAlHAwAACUgDAAAJSQMAAAlKAwAACUsDAAAJTAMAAAlNAwAACU4DAAAJTwMAAAlQAwAACVEDAAAJUgMAAAlTAwAACVQDAAAJVQMAAAlWAwAACVcDAAAJWAMAAAlZAwAACVoDAAAJWwMAAAlcAwAACV0DAAAJXgMAAAlfAwAACWADAAAJYQMAAAliAwAACWMDAAAJZAMAAAllAwAACWYDAAAJZwMAAAloAwAACWkDAAAJagMAAAlrAwAACWwDAAAJbQMAAAluAwAACW8DAAAJcAMAAAlxAwAACXIDAAAJcwMAAAl0AwAACXUDAAAJdgMAAAl3AwAACXgDAAAJeQMAAAl6AwAACXsDAAAJfAMAAAl9AwAACX4DAAAJfwMAAAmAAwAACYEDAAAJggMAAAmDAwAACYQDAAAJhQMAAAmGAwAACYcDAAAJiAMAAAmJAwAACYoDAAAJiwMAAAmMAwAACY0DAAAJjgMAAAmPAwAACZADAAAJkQMAAAmSAwAACZMDAAAJlAMAAAmVAwAACZYDAAAJlwMAAAmYAwAACZkDAAAJmgMAAAmbAwAACZwDAAAJnQMAAAmeAwAACZ8DAAAJoAMAAAmhAwAACaIDAAAJowMAAAmkAwAACaUDAAAJpgMAAAmnAwAACagDAAAJqQMAAAmqAwAACasDAAAJrAMAAAmtAwAACa4DAAAJrwMAAAmwAwAACbEDAAAJsgMAAAmzAwAACbQDAAANegdrAAAAAAEAAACAAAAABApJbmtQb2ludFYxAgAAAAm1AwAACbYDAAAJtwMAAAm4AwAACbkDAAAJugMAAAm7AwAACbwDAAAJvQMAAAm+AwAACb8DAAAJwAMAAAnBAwAACcIDAAAJwwMAAAnEAwAACcUDAAAJxgMAAAnHAwAACcgDAAAJyQMAAAnKAwAACcsDAAAJzAMAAAnNAwAACc4DAAAJzwMAAAnQAwAACdEDAAAJ0gMAAAnTAwAACdQDAAAJ1QMAAAnWAwAACdcDAAAJ2AMAAAnZAwAACdoDAAAJ2wMAAAncAwAACd0DAAAJ3gMAAAnfAwAACeADAAAJ4QMAAAniAwAACeMDAAAJ5AMAAAnlAwAACeYDAAAJ5wMAAAnoAwAACekDAAAJ6gMAAAnrAwAACewDAAAJ7QMAAAnuAwAACe8DAAAJ8AMAAAnxAwAACfIDAAAJ8wMAAAn0AwAACfUDAAAJ9gMAAAn3AwAACfgDAAAJ+QMAAAn6AwAACfsDAAAJ/AMAAAn9AwAACf4DAAAJ/wMAAAkABAAACQEEAAAJAgQAAAkDBAAACQQEAAAJBQQAAAkGBAAACQcEAAAJCAQAAAkJBAAACQoEAAAJCwQAAAkMBAAACQ0EAAAJDgQAAAkPBAAACRAEAAAJEQQAAAkSBAAACRMEAAAJFAQAAAkVBAAACRYEAAAJFwQAAAkYBAAACRkEAAAJGgQAAAkbBAAACRwEAAAJHQQAAAkeBAAACR8EAAAJIAQAAAkhBAAACSIEAAAJIwQAAA0RB20AAAAAAQAAAIAAAAAECklua1BvaW50VjECAAAACSQEAAAJJQQAAAkmBAAACScEAAAJKAQAAAkpBAAACSoEAAAJKwQAAAksBAAACS0EAAAJLgQAAAkvBAAACTAEAAAJMQQAAAkyBAAACTMEAAAJNAQAAAk1BAAACTYEAAAJNwQAAAk4BAAACTkEAAAJOgQAAAk7BAAACTwEAAAJPQQAAAk+BAAACT8EAAAJQAQAAAlBBAAACUIEAAAJQwQAAAlEBAAACUUEAAAJRgQAAAlHBAAACUgEAAAJSQQAAAlKBAAACUsEAAAJTAQAAAlNBAAACU4EAAAJTwQAAAlQBAAACVEEAAAJUgQAAAlTBAAACVQEAAAJVQQAAAlWBAAACVcEAAAJWAQAAAlZBAAACVoEAAAJWwQAAAlcBAAACV0EAAAJXgQAAAlfBAAACWAEAAAJYQQAAAliBAAACWMEAAAJZAQAAAllBAAACWYEAAAJZwQAAAloBAAACWkEAAAJagQAAAlrBAAACWwEAAAJbQQAAAluBAAACW8EAAAJcAQAAAlxBAAACXIEAAAJcwQAAAl0BAAACXUEAAAJdgQAAAl3BAAACXgEAAAJeQQAAAl6BAAACXsEAAAJfAQAAAl9BAAACX4EAAAJfwQAAAmABAAACYEEAAAJggQAAAmDBAAACYQEAAAJhQQAAAmGBAAACYcEAAAJiAQAAAmJBAAACYoEAAAJiwQAAAmMBAAACY0EAAAJjgQAAAmPBAAACZAEAAAJkQQAAAmSBAAACZMEAAAJlAQAAAmVBAAACZYEAAAJlwQAAAmYBAAACZkEAAAJmgQAAAmbBAAACZwEAAAJnQQAAAmeBAAACZ8EAAANBAdvAAAAAAEAAACAAAAABApJbmtQb2ludFYxAgAAAAmgBAAACaEEAAAJogQAAAmjBAAACaQEAAAJpQQAAAmmBAAACacEAAAJqAQAAAmpBAAACaoEAAAJqwQAAAmsBAAACa0EAAAJrgQAAAmvBAAACbAEAAAJsQQAAAmyBAAACbMEAAAJtAQAAAm1BAAACbYEAAAJtwQAAAm4BAAACbkEAAAJugQAAAm7BAAACbwEAAAJvQQAAAm+BAAACb8EAAAJwAQAAAnBBAAACcIEAAAJwwQAAAnEBAAACcUEAAAJxgQAAAnHBAAACcgEAAAJyQQAAAnKBAAACcsEAAAJzAQAAAnNBAAACc4EAAAJzwQAAAnQBAAACdEEAAAJ0gQAAAnTBAAACdQEAAAJ1QQAAAnWBAAACdcEAAAJ2AQAAAnZBAAACdoEAAAJ2wQAAAncBAAACd0EAAAJ3gQAAAnfBAAACeAEAAAJ4QQAAAniBAAACeMEAAAJ5AQAAAnlBAAACeYEAAAJ5wQAAAnoBAAACekEAAAJ6gQAAAnrBAAACewEAAAJ7QQAAAnuBAAACe8EAAAJ8AQAAA0vB3EAAAAAAQAAAIAAAAAECklua1BvaW50VjECAAAACfEEAAAJ8gQAAAnzBAAACfQEAAAJ9QQAAAn2BAAACfcEAAAJ+AQAAAn5BAAACfoEAAAJ+wQAAAn8BAAACf0EAAAJ/gQAAAn/BAAACQAFAAAJAQUAAAkCBQAACQMFAAAJBAUAAAkFBQAACQYFAAAJBwUAAAkIBQAACQkFAAAJCgUAAAkLBQAACQwFAAAJDQUAAAkOBQAACQ8FAAAJEAUAAAkRBQAACRIFAAAJEwUAAAkUBQAACRUFAAAJFgUAAAkXBQAACRgFAAAJGQUAAAkaBQAACRsFAAAJHAUAAAkdBQAACR4FAAAJHwUAAAkgBQAACSEFAAAJIgUAAAkjBQAACSQFAAAJJQUAAAkmBQAACScFAAAJKAUAAAkpBQAACSoFAAAJKwUAAAksBQAACS0FAAAJLgUAAAkvBQAACTAFAAAJMQUAAAkyBQAACTMFAAAJNAUAAAk1BQAACTYFAAAJNwUAAAk4BQAACTkFAAAJOgUAAAk7BQAACTwFAAAJPQUAAAk+BQAACT8FAAAJQAUAAAlBBQAACUIFAAAJQwUAAAlEBQAACUUFAAAJRgUAAAlHBQAACUgFAAAJSQUAAAlKBQAACUsFAAAJTAUAAAlNBQAACU4FAAAJTwUAAAlQBQAACVEFAAAJUgUAAAlTBQAACVQFAAAJVQUAAAlWBQAACVcFAAAJWAUAAAlZBQAACVoFAAAJWwUAAAlcBQAADRQHcwAAAAABAAAAAAEAAAQKSW5rUG9pbnRWMQIAAAAJXQUAAAleBQAACV8FAAAJYAUAAAlhBQAACWIFAAAJYwUAAAlkBQAACWUFAAAJZgUAAAlnBQAACWgFAAAJaQUAAAlqBQAACWsFAAAJbAUAAAltBQAACW4FAAAJbwUAAAlwBQAACXEFAAAJcgUAAAlzBQAACXQFAAAJdQUAAAl2BQAACXcFAAAJeAUAAAl5BQAACXoFAAAJewUAAAl8BQAACX0FAAAJfgUAAAl/BQAACYAFAAAJgQUAAAmCBQAACYMFAAAJhAUAAAmFBQAACYYFAAAJhwUAAAmIBQAACYkFAAAJigUAAAmLBQAACYwFAAAJjQUAAAmOBQAACY8FAAAJkAUAAAmRBQAACZIFAAAJkwUAAAmUBQAACZUFAAAJlgUAAAmXBQAACZgFAAAJmQUAAAmaBQAACZsFAAAJnAUAAAmdBQAACZ4FAAAJnwUAAAmgBQAACaEFAAAJogUAAAmjBQAACaQFAAAJpQUAAAmmBQAACacFAAAJqAUAAAmpBQAACaoFAAAJqwUAAAmsBQAACa0FAAAJrgUAAAmvBQAACbAFAAAJsQUAAAmyBQAACbMFAAAJtAUAAAm1BQAACbYFAAAJtwUAAAm4BQAACbkFAAAJugUAAAm7BQAACbwFAAAJvQUAAAm+BQAACb8FAAAJwAUAAAnBBQAACcIFAAAJwwUAAAnEBQAACcUFAAAJxgUAAAnHBQAACcgFAAAJyQUAAAnKBQAACcsFAAAJzAUAAAnNBQAACc4FAAAJzwUAAAnQBQAACdEFAAAJ0gUAAAnTBQAACdQFAAAJ1QUAAAnWBQAACdcFAAAJ2AUAAAnZBQAACdoFAAAJ2wUAAAncBQAACd0FAAAJ3gUAAAnfBQAACeAFAAAJ4QUAAAniBQAACeMFAAAJ5AUAAAnlBQAACeYFAAAJ5wUAAAnoBQAACekFAAAJ6gUAAAnrBQAACewFAAAJ7QUAAAnuBQAACe8FAAAJ8AUAAAnxBQAACfIFAAAJ8wUAAAn0BQAACfUFAAAJ9gUAAAn3BQAACfgFAAAJ+QUAAAn6BQAACfsFAAAJ/AUAAAn9BQAACf4FAAAJ/wUAAAkABgAACQEGAAAJAgYAAAkDBgAACQQGAAAJBQYAAAkGBgAACQcGAAAJCAYAAAkJBgAACQoGAAAJCwYAAAkMBgAACQ0GAAAJDgYAAAkPBgAACRAGAAAJEQYAAAkSBgAACRMGAAAJFAYAAAkVBgAACRYGAAAJFwYAAAkYBgAACRkGAAAJGgYAAAkbBgAACRwGAAAJHQYAAAkeBgAACR8GAAAJIAYAAAkhBgAACSIGAAAJIwYAAAkkBgAACSUGAAAJJgYAAAknBgAACSgGAAAJKQYAAAkqBgAACSsGAAAJLAYAAAktBgAACS4GAAAJLwYAAAkwBgAACTEGAAAJMgYAAAkzBgAACTQGAAAJNQYAAAk2BgAACTcGAAAJOAYAAAk5BgAACToGAAAJOwYAAAk8BgAACT0GAAAJPgYAAAk/BgAACUAGAAAJQQYAAAlCBgAACUMGAAAJRAYAAAlFBgAACUYGAAAJRwYAAAlIBgAACUkGAAAJSgYAAAlLBgAACUwGAAAJTQYAAA0PB3UAAAAAAQAAAAABAAAECklua1BvaW50VjECAAAACU4GAAAJTwYAAAlQBgAACVEGAAAJUgYAAAlTBgAACVQGAAAJVQYAAAlWBgAACVcGAAAJWAYAAAlZBgAACVoGAAAJWwYAAAlcBgAACV0GAAAJXgYAAAlfBgAACWAGAAAJYQYAAAliBgAACWMGAAAJZAYAAAllBgAACWYGAAAJZwYAAAloBgAACWkGAAAJagYAAAlrBgAACWwGAAAJbQYAAAluBgAACW8GAAAJcAYAAAlxBgAACXIGAAAJcwYAAAl0BgAACXUGAAAJdgYAAAl3BgAACXgGAAAJeQYAAAl6BgAACXsGAAAJfAYAAAl9BgAACX4GAAAJfwYAAAmABgAACYEGAAAJggYAAAmDBgAACYQGAAAJhQYAAAmGBgAACYcGAAAJiAYAAAmJBgAACYoGAAAJiwYAAAmMBgAACY0GAAAJjgYAAAmPBgAACZAGAAAJkQYAAAmSBgAACZMGAAAJlAYAAAmVBgAACZYGAAAJlwYAAAmYBgAACZkGAAAJmgYAAAmbBgAACZwGAAAJnQYAAAmeBgAACZ8GAAAJoAYAAAmhBgAACaIGAAAJowYAAAmkBgAACaUGAAAJpgYAAAmnBgAACagGAAAJqQYAAAmqBgAACasGAAAJrAYAAAmtBgAACa4GAAAJrwYAAAmwBgAACbEGAAAJsgYAAAmzBgAACbQGAAAJtQYAAAm2BgAACbcGAAAJuAYAAAm5BgAACboGAAAJuwYAAAm8BgAACb0GAAAJvgYAAAm/BgAACcAGAAAJwQYAAAnCBgAACcMGAAAJxAYAAAnFBgAACcYGAAAJxwYAAAnIBgAACckGAAAJygYAAAnLBgAACcwGAAAJzQYAAAnOBgAACc8GAAAJ0AYAAAnRBgAACdIGAAAJ0wYAAAnUBgAACdUGAAAJ1gYAAAnXBgAADXYHdwAAAAABAAAAIAAAAAQKSW5rUG9pbnRWMQIAAAAJ2AYAAAnZBgAACdoGAAAJ2wYAAAncBgAACd0GAAAJ3gYAAAnfBgAACeAGAAAJ4QYAAAniBgAACeMGAAAJ5AYAAAnlBgAACeYGAAAJ5wYAAAnoBgAACekGAAAJ6gYAAAnrBgAACewGAAAJ7QYAAA0KB3kAAAAAAQAAAEAAAAAECklua1BvaW50VjECAAAACe4GAAAJ7wYAAAnwBgAACfEGAAAJ8gYAAAnzBgAACfQGAAAJ9QYAAAn2BgAACfcGAAAJ+AYAAAn5BgAACfoGAAAJ+wYAAAn8BgAACf0GAAAJ/gYAAAn/BgAACQAHAAAJAQcAAAkCBwAACQMHAAAJBAcAAAkFBwAACQYHAAAJBwcAAAkIBwAACQkHAAAJCgcAAAkLBwAACQwHAAAJDQcAAAkOBwAACQ8HAAANHgd7AAAAAAEAAABAAAAABApJbmtQb2ludFYxAgAAAAkQBwAACREHAAAJEgcAAAkTBwAACRQHAAAJFQcAAAkWBwAACRcHAAAJGAcAAAkZBwAACRoHAAAJGwcAAAkcBwAACR0HAAAJHgcAAAkfBwAACSAHAAAJIQcAAAkiBwAACSMHAAAJJAcAAAklBwAACSYHAAAJJwcAAAkoBwAACSkHAAAJKgcAAAkrBwAACSwHAAAJLQcAAAkuBwAACS8HAAAJMAcAAAkxBwAACTIHAAAJMwcAAAk0BwAACTUHAAAJNgcAAAk3BwAACTgHAAAJOQcAAAk6BwAACTsHAAAJPAcAAAk9BwAACT4HAAAJPwcAAAlABwAACUEHAAAJQgcAAAlDBwAACUQHAAAJRQcAAAlGBwAACUcHAAAJSAcAAAlJBwAACUoHAAAJSwcAAAlMBwAACU0HAAANAgd9AAAAAAEAAAAAAgAABApJbmtQb2ludFYxAgAAAAlOBwAACU8HAAAJUAcAAAlRBwAACVIHAAAJUwcAAAlUBwAACVUHAAAJVgcAAAlXBwAACVgHAAAJWQcAAAlaBwAACVsHAAAJXAcAAAldBwAACV4HAAAJXwcAAAlgBwAACWEHAAAJYgcAAAljBwAACWQHAAAJZQcAAAlmBwAACWcHAAAJaAcAAAlpBwAACWoHAAAJawcAAAlsBwAACW0HAAAJbgcAAAlvBwAACXAHAAAJcQcAAAlyBwAACXMHAAAJdAcAAAl1BwAACXYHAAAJdwcAAAl4BwAACXkHAAAJegcAAAl7BwAACXwHAAAJfQcAAAl+BwAACX8HAAAJgAcAAAmBBwAACYIHAAAJgwcAAAmEBwAACYUHAAAJhgcAAAmHBwAACYgHAAAJiQcAAAmKBwAACYsHAAAJjAcAAAmNBwAACY4HAAAJjwcAAAmQBwAACZEHAAAJkgcAAAmTBwAACZQHAAAJlQcAAAmWBwAACZcHAAAJmAcAAAmZBwAACZoHAAAJmwcAAAmcBwAACZ0HAAAJngcAAAmfBwAACaAHAAAJoQcAAAmiBwAACaMHAAAJpAcAAAmlBwAACaYHAAAJpwcAAAmoBwAACakHAAAJqgcAAAmrBwAACawHAAAJrQcAAAmuBwAACa8HAAAJsAcAAAmxBwAACbIHAAAJswcAAAm0BwAACbUHAAAJtgcAAAm3BwAACbgHAAAJuQcAAAm6BwAACbsHAAAJvAcAAAm9BwAACb4HAAAJvwcAAAnABwAACcEHAAAJwgcAAAnDBwAACcQHAAAJxQcAAAnGBwAACccHAAAJyAcAAAnJBwAACcoHAAAJywcAAAnMBwAACc0HAAAJzgcAAAnPBwAACdAHAAAJ0QcAAAnSBwAACdMHAAAJ1AcAAAnVBwAACdYHAAAJ1wcAAAnYBwAACdkHAAAJ2gcAAAnbBwAACdwHAAAJ3QcAAAneBwAACd8HAAAJ4AcAAAnhBwAACeIHAAAJ4wcAAAnkBwAACeUHAAAJ5gcAAAnnBwAACegHAAAJ6QcAAAnqBwAACesHAAAJ7AcAAAntBwAACe4HAAAJ7wcAAAnwBwAACfEHAAAJ8gcAAAnzBwAACfQHAAAJ9QcAAAn2BwAACfcHAAAJ+AcAAAn5BwAACfoHAAAJ+wcAAAn8BwAACf0HAAAJ/gcAAAn/BwAACQAIAAAJAQgAAAkCCAAACQMIAAAJBAgAAAkFCAAACQYIAAAJBwgAAAkICAAACQkIAAAJCggAAAkLCAAACQwIAAAJDQgAAAkOCAAACQ8IAAAJEAgAAAkRCAAACRIIAAAJEwgAAAkUCAAACRUIAAAJFggAAAkXCAAACRgIAAAJGQgAAAkaCAAACRsIAAAJHAgAAAkdCAAACR4IAAAJHwgAAAkgCAAACSEIAAAJIggAAAkjCAAACSQIAAAJJQgAAAkmCAAACScIAAAJKAgAAAkpCAAACSoIAAAJKwgAAAksCAAACS0IAAAJLggAAAkvCAAACTAIAAAJMQgAAAkyCAAACTMIAAAJNAgAAAk1CAAACTYIAAAJNwgAAAk4CAAACTkIAAAJOggAAAk7CAAACTwIAAAJPQgAAAk+CAAACT8IAAAJQAgAAAlBCAAACUIIAAAJQwgAAAlECAAACUUIAAAJRggAAAlHCAAACUgIAAAJSQgAAAlKCAAACUsIAAAJTAgAAAlNCAAACU4IAAAJTwgAAAlQCAAACVEIAAAN/Ad/AAAAAAEAAABAAAAABApJbmtQb2ludFYxAgAAAAlSCAAACVMIAAAJVAgAAAlVCAAACVYIAAAJVwgAAAlYCAAACVkIAAAJWggAAAlbCAAACVwIAAAJXQgAAAleCAAACV8IAAAJYAgAAAlhCAAACWIIAAAJYwgAAAlkCAAACWUIAAAJZggAAAlnCAAACWgIAAAJaQgAAAlqCAAACWsIAAAJbAgAAAltCAAACW4IAAAJbwgAAAlwCAAACXEIAAAJcggAAAlzCAAACXQIAAAJdQgAAAl2CAAACXcIAAAJeAgAAAl5CAAACXoIAAAJewgAAAl8CAAACX0IAAAJfggAAAl/CAAACYAIAAAJgQgAAA0QB4EAAAAAAQAAACAAAAAECklua1BvaW50VjECAAAACYIIAAAJgwgAAAmECAAACYUIAAAJhggAAAmHCAAACYgIAAAJiQgAAAmKCAAACYsIAAAJjAgAAAmNCAAACY4IAAAJjwgAAAmQCAAACZEIAAAJkggAAAmTCAAACZQIAAAJlQgAAAmWCAAACZcIAAAJmAgAAAmZCAAACZoIAAAJmwgAAA0GB4MAAAAAAQAAACAAAAAECklua1BvaW50VjECAAAACZwIAAAJnQgAAAmeCAAACZ8IAAAJoAgAAAmhCAAACaIIAAAJowgAAAmkCAAACaUIAAAJpggAAAmnCAAACagIAAAJqQgAAAmqCAAACasIAAAJrAgAAAmtCAAACa4IAAAJrwgAAAmwCAAACbEIAAAJsggAAAmzCAAADQgHhQAAAAABAAAAgAAAAAQKSW5rUG9pbnRWMQIAAAAJtAgAAAm1CAAACbYIAAAJtwgAAAm4CAAACbkIAAAJuggAAAm7CAAACbwIAAAJvQgAAAm+CAAACb8IAAAJwAgAAAnBCAAACcIIAAAJwwgAAAnECAAACcUIAAAJxggAAAnHCAAACcgIAAAJyQgAAAnKCAAACcsIAAAJzAgAAAnNCAAACc4IAAAJzwgAAAnQCAAACdEIAAAJ0ggAAAnTCAAACdQIAAAJ1QgAAAnWCAAACdcIAAAJ2AgAAAnZCAAACdoIAAAJ2wgAAAncCAAACd0IAAAJ3ggAAAnfCAAACeAIAAAJ4QgAAAniCAAACeMIAAAJ5AgAAAnlCAAACeYIAAAJ5wgAAAnoCAAACekIAAAJ6ggAAAnrCAAACewIAAAJ7QgAAAnuCAAACe8IAAAJ8AgAAAnxCAAACfIIAAAJ8wgAAAn0CAAACfUIAAAJ9ggAAAn3CAAACfgIAAAJ+QgAAAn6CAAACfsIAAANOAeHAAAAAAEAAAAgAAAABApJbmtQb2ludFYxAgAAAAn8CAAACf0IAAAJ/ggAAAn/CAAACQAJAAAJAQkAAAkCCQAACQMJAAAJBAkAAAkFCQAACQYJAAAJBwkAAAkICQAACQkJAAAJCgkAAAkLCQAACQwJAAAJDQkAAAkOCQAACQ8JAAAJEAkAAAkRCQAACRIJAAAJEwkAAA0IB4kAAAAAAQAAAEAAAAAECklua1BvaW50VjECAAAACRQJAAAJFQkAAAkWCQAACRcJAAAJGAkAAAkZCQAACRoJAAAJGwkAAAkcCQAACR0JAAAJHgkAAAkfCQAACSAJAAAJIQkAAAkiCQAACSMJAAAJJAkAAAklCQAACSYJAAAJJwkAAAkoCQAACSkJAAAJKgkAAAkrCQAACSwJAAAJLQkAAAkuCQAACS8JAAAJMAkAAAkxCQAACTIJAAAJMwkAAAk0CQAACTUJAAAJNgkAAAk3CQAACTgJAAAJOQkAAAk6CQAACTsJAAAJPAkAAAk9CQAACT4JAAAJPwkAAAlACQAACUEJAAAJQgkAAAlDCQAACUQJAAAJRQkAAAlGCQAACUcJAAAJSAkAAAlJCQAACUoJAAAJSwkAAAlMCQAACU0JAAAJTgkAAA0FBYoAAAAKSW5rUG9pbnRWMQQAAAABWAFZDlByZXNzdXJlRmFjdG9yCVRpbWVTdGFtcAAAAAAGBgsQAgAAAAD2lty3W4M/DpYNVrui7D8AAKo9AAAAAAAAAAABiwAAAIoAAABgAdFNQNCDP/7YWNpupew/AADqPRAAAAAAAAAAAYwAAACKAAAAYAHRTUDQgz8Olg1Wu6LsPwAA+D0QAAAAAAAAAAGNAAAAigAAAGAB0U1A0IM/DpYNVrui7D8AAAE+EAAAAAAAAAABjgAAAIoAAABgAdFNQNCDPw6WDVa7ouw/AAArPhAAAAAAAAAAAY8AAACKAAAAYAHRTUDQgz8Olg1Wu6LsPwAAPT4QAAAAAAAAAAGQAAAAigAAAGAB0U1A0IM/DpYNVrui7D8AAFo+HwAAAAAAAAABkQAAAIoAAABgAdFNQNCDPw6WDVa7ouw/AABlPh8AAAAAAAAAAZIAAACKAAAAYAHRTUDQgz/sG6ReIqjsPwAAdT4fAAAAAAAAAAGTAAAAigAAAGAB0U1A0IM/yKE6Z4mt7D8AAHw+HwAAAAAAAAABlAAAAIoAAABgAdFNQNCDP6Yn0W/wsuw/AICAPi8AAAAAAAAAAZUAAACKAAAAYAHRTUDQgz+CrWd4V7jsPwCAgT4vAAAAAAAAAAGWAAAAigAAAGAB0U1A0IM/THZJBXLA7D8AAIM+PwAAAAAAAAABlwAAAIoAAADgDAu/yESEPwaCdhZAy+w/AICDPj8AAAAAAAAAAZgAAACKAAAAgBhFMFG5hD/AjaMnDtbsPwCAgz5OAAAAAAAAAAGZAAAAigAAAAAkf6HZLYU/eJnQONzg7D8AAIQ+TgAAAAAAAAABmgAAAIoAAABgL7kSYqKFPzKl/Umq6+w/AICCPl4AAAAAAAAAAZsAAACKAAAA4Drzg+oWhj/ssCpbePbsPwAAgj5eAAAAAAAAAAGcAAAAigAAAOBRZ2b7/4Y/tnkM6JL+7D8AAIM+bQAAAAAAAAABnQAAAIoAAABAXaHXg3SHP4JC7nStBu0/AICDPm0AAAAAAAAAAZ4AAACKAAAAAGnbSAzphz9MC9AByA7tPwAAhj5tAAAAAAAAAAGfAAAAigAAAMB/Tysd0og/KpFmCi8U7T8AAIc+fQAAAAAAAAABoAAAAIoAAAAgi4mcpUaJPwYX/RKWGe0/AACKPn0AAAAAAAAAAaEAAACKAAAAQKL9frYvij/0WUiXSRztPwAAiz6NAAAAAAAAAAGiAAAAigAAAMCtN/A+pIo/9FlIl0kc7T8AAJA+jQAAAAAAAAABowAAAIoAAADAxKvST42LP/RZSJdJHO0/AACSPpwAAAAAAAAAAaQAAACKAAAAINDlQ9gBjD8GF/0SlhntPwAAmj6cAAAAAAAAAAGlAAAAigAAAEDnWSbp6ow/GNSxjuIW7T8AgJ0+rAAAAAAAAAABpgAAAIoAAADA8pOXcV+NPzxOG4Z7Ee0/AACnPqwAAAAAAAAAAacAAACKAAAAIP7NCPrTjT9whTn5YAntPwAAqz68AAAAAAAAAAGoAAAAigAAACD+zQj6040/prxXbEYB7T8AgLA+vAAAAAAAAAABqQAAAIoAAAAg/s0I+tONP9rzdd8r+ew/AICyPssAAAAAAAAAAaoAAACKAAAAIP7NCPrTjT8QK5RSEfHsPwCAtT7LAAAAAAAAAAGrAAAAigAAAMDyk5dxX40/RGKyxfbo7D8AALc+2wAAAAAAAAABrAAAAIoAAABA51km6eqMP3iZ0Djc4Ow/AAC6PtsAAAAAAAAAAa0AAACKAAAAoNsftWB2jD+u0O6rwdjsPwAAuz7qAAAAAAAAAAGuAAAAigAAAMDEq9JPjYs/0kpYo1rT7D8AAL4+6gAAAAAAAAABrwAAAIoAAADArTfwPqSKP/TEwZrzzew/AAC/PuoAAAAAAAAAAbAAAACKAAAA4JbDDS67iT8YPyuSjMjsPwCAwD76AAAAAAAAAAGxAAAAigAAAGB0FbqUXYg/PLmUiSXD7D8AgME++gAAAAAAAAABsgAAAIoAAADgUWdm+/+GP0x2SQVywOw/AADEPgoBAAAAAAAAAbMAAACKAAAAYC+5EmKihT9MdkkFcsDsPwAAxT4KAQAAAAAAAAG0AAAAigAAAOAMC7/IRIQ/THZJBXLA7D8AgMQ+CgEAAAAAAAABtQAAAIoAAAAA3yL6pnKCPyr83w3Zxew/AADEPhkBAAAAAAAAAbYAAACKAAAAYLx0pg0VgT/0xMGa883sPwAAxD45AQAAAAAAAAG3AAAAigAAAEA0jaXobn8/rtDuq8HY7D8AAMQ+OQEAAAAAAAABuAAAAIoAAABA7zD+tbN8P1YfZ0FD5uw/AADFPjkBAAAAAAAAAbkAAACKAAAAQMFIOZThej/a83XfK/nsPwCAxT45AQAAAAAAAAG6AAAAigAAAICTYHRyD3k/TAvQAcgO7T8AgMU+SAEAAAAAAAABuwAAAIoAAABAfOyRYSZ4P65ldagXJ+0/AADGPlgBAAAAAAAAAbwAAACKAAAAQGV4r1A9dz8gfc/KszztPwCAwz5YAQAAAAAAAAG9AAAAigAAAEBleK9QPXc/hNd0cQNV7T8AgMI+ZwEAAAAAAAABvgAAAIoAAABAfOyRYSZ4P/buzpOfau0/AADCPmcBAAAAAAAAAb8AAACKAAAAgJNgdHIPeT9qBim2O4DtPwAAwj53AQAAAAAAAAHAAAAAigAAAEDBSDmU4Xo/7to3VCST7T8AAMM+dwEAAAAAAAABwQAAAIoAAABABqXgxpx9P5YpsOmloO0/AIDDPocBAAAAAAAAAcIAAACKAAAAgKUAxPwrgD8+eCh/J67tPwCAwz6HAQAAAAAAAAHDAAAAigAAAIDT6Ige/oE/+INVkPW47T8AAMQ+lgEAAAAAAAABxAAAAIoAAAAA9pbct1uDP8JMNx0Qwe0/AADFPpYBAAAAAAAAAcUAAACKAAAAACR/odkthT+e0s0ld8btPwCAxT6mAQAAAAAAAAHGAAAAigAAAGBGLfVyi4Y/ntLNJXfG7T8AAMc+pgEAAAAAAAABxwAAAIoAAABgdBW6lF2IP8JMNx0Qwe0/AIDHPrYBAAAAAAAAAcgAAACKAAAAQKL9frYvij/4g1WQ9bjtPwAAyT62AQAAAAAAAAHJAAAAigAAACDQ5UPYAYw/Pngofyeu7T8AgMk+xQEAAAAAAAABygAAAIoAAADA8pOXcV+NP6jmZGXyne0/AADNPsUBAAAAAAAAAcsAAACKAAAAIBVC6wq9jj8SVaFLvY3tPwCAzj7VAQAAAAAAAAHMAAAAigAAAKAgfFyTMY8/nj1HKSF47T8AgNE+1QEAAAAAAAABzQAAAIoAAAAALLbNG6aPPywm7QaFYu0/AADTPuQBAAAAAAAAAc4AAACKAAAAACy2zRumjz+2DpPk6EztPwCA1D7kAQAAAAAAAAHPAAAAigAAAKAgfFyTMY8/RPc4wkw37T8AgNU+9AEAAAAAAAAB0AAAAIoAAAAgFULrCr2OP8AiKiRkJO0/AADYPvQBAAAAAAAAAdEAAACKAAAAIP7NCPrTjT8qkWYKLxTtPwAA2T70AQAAAAAAAAHSAAAAigAAAKDbH7Vgdow/lP+i8PkD7T8AgNo+BAIAAAAAAAAB0wAAAIoAAABguXFhxxiLP+ywKlt49uw/AIDbPgQCAAAAAAAAAdQAAACKAAAAIIuJnKVGiT8ypf1JquvsPwAA3z4TAgAAAAAAAAHVAAAAigAAAEBdodeDdIc/Vh9nQUPm7D8AgOA+EwIAAAAAAAAB1gAAAIoAAABgL7kSYqKFP2jcG72P4+w/AIDgPiMCAAAAAAAAAdcAAACKAAAAYAHRTUDQgz9WH2dBQ+bsPwAA4D4jAgAAAAAAAAHYAAAAigAAACDIrheWiYE/MqX9Sarr7D8AgN0+MwIAAAAAAAAB2QAAAIoAAABANI2l6G5/P+ywKlt49uw/AIDcPjMCAAAAAAAAAdoAAACKAAAAANi8G6XKez+CQu50rQbtPwAA3T5CAgAAAAAAAAHbAAAAigAAAICTYHRyD3k/Bhf9EpYZ7T8AgN0+QgIAAAAAAAAB3AAAAIoAAABAZXivUD13P3ouVzUyL+0/AIDbPlICAAAAAAAAAd0AAACKAAAAgDeQ6i5rdT/sRbFXzkTtPwCA2j5SAgAAAAAAAAHeAAAAigAAAIAgHAgegnQ/UKBW/h1d7T8AANs+YQIAAAAAAAAB3wAAAIoAAACAIBwIHoJ0P8K3sCC6cu0/AIDbPmECAAAAAAAAAeAAAACKAAAAgDeQ6i5rdT9GjL++ooXtPwCA2j5xAgAAAAAAAAHhAAAAigAAAEBleK9QPXc/ymDOXIuY7T8AANo+cQIAAAAAAAAB4gAAAIoAAACAk2B0cg95P2DykXbAqO0/AADZPoECAAAAAAAAAeMAAACKAAAAANi8G6XKez8IQQoMQrbtPwAA2D6BAgAAAAAAAAHkAAAAigAAAEA0jaXobn8/wkw3HRDB7T8AANg+kAIAAAAAAAAB5QAAAIoAAAAgyK4XlomBP44VGaoqye0/AADYPpACAAAAAAAAAeYAAACKAAAAAPaW3Ldbgz9qm6+ykc7tPwAA2T6gAgAAAAAAAAHnAAAAigAAAAAkf6HZLYU/RiFGu/jT7T8AgNk+oAIAAAAAAAAB6AAAAIoAAADgUWdm+/+GPzRkkT+s1u0/AADbPqACAAAAAAAAAekAAACKAAAAYHQVupRdiD9GIUa7+NPtPwCA2z6wAgAAAAAAAAHqAAAAigAAAOCWww0uu4k/apuvspHO7T8AAN4+sAIAAAAAAAAB6wAAAIoAAABguXFhxxiLP7CPgqHDw+0/AADfPrACAAAAAAAAAewAAACKAAAAINDlQ9gBjD8IQQoMQrbtPwCA4D6/AgAAAAAAAAHtAAAAigAAAKDbH7Vgdow/cq9G8gym7T8AgOE+vwIAAAAAAAAB7gAAAIoAAABA51km6eqMP9wdg9jXle0/AIDhPs8CAAAAAAAAAe8AAACKAAAAQOdZJunqjD9YSXQ674LtPwAA4j7PAgAAAAAAAAHwAAAAigAAAKDbH7Vgdow/1HRlnAZw7T8AAOU+7gIAAAAAAAAB8QAAAIoAAAAg0OVD2AGMPz7joYLRX+0/AIDmPu4CAAAAAAAAAfIAAACKAAAAYLlxYccYiz+oUd5onE/tPwCA6D7+AgAAAAAAAAHzAAAAigAAAECi/X62L4o//gJm0xpC7T8AgOk+/gIAAAAAAAAB9AAAAIoAAAAgi4mcpUaJP0T3OMJMN+0/AADrPv4CAAAAAAAAAfUAAACKAAAAYHQVupRdiD96Llc1Mi/tPwCA6z4NAwAAAAAAAAH2AAAAigAAAOBRZ2b7/4Y/nKjALMsp7T8AAO0+DQMAAAAAAAAB9wAAAIoAAADgOvOD6haGP65ldagXJ+0/AIDtPh0DAAAAAAAAAfgAAACKAAAAACR/odkthT+uZXWoFyftPwCA7D4dAwAAAAAAAAH5AAAAigAAAIAYRTBRuYQ/iusLsX4s7T8AAOw+LQMAAAAAAAAB+gAAAIoAAADgDAu/yESEP1a07T2ZNO0/AADrPi0DAAAAAAAAAfsAAACKAAAA4AwLv8hEhD8gfc/KszztPwAA6j4tAwAAAAAAAAH8AAAAigAAAOAMC7/IRIQ/2oj824FH7T8AAOo+PAMAAAAAAAAB/QAAAIoAAACAGEUwUbmEP5aUKe1PUu0/AADqPjwDAAAAAAAAAf4AAACKAAAAYC+5EmKihT9QoFb+HV3tPwAA6j5MAwAAAAAAAAH/AAAAigAAAGBGLfVyi4Y/CKyDD+xn7T8AAOo+TAMAAAAAAAABAAEAAIoAAABAXaHXg3SHP9R0ZZwGcO0/AIDoPlsDAAAAAAAAAQEBAACKAAAAwH9PKx3SiD+ePUcpIXjtPwAA6D5bAwAAAAAAAAECAQAAigAAAECi/X62L4o/fMPdMYh97T8AAOg+WwMAAAAAAAABAwEAAIoAAADAxKvST42LP2oGKbY7gO0/AADoPmsDAAAAAAAAAQQBAACKAAAAQOdZJunqjD9YSXQ674LtPwAA6D5rAwAAAAAAAAEFAQAAigAAAMAJCHqCSI4/agYptjuA7T8AAOg+igMAAAAAAAABBgEAAIoAAAAALLbNG6aPP3zD3TGIfe0/AADoPooDAAAAAAAAAQcBAACKAAAAUCeykNqBkD+ePUcpIXjtPwAA6D6KAwAAAAAAAAEIAQAAigAAANAy7AFj9pA/1HRlnAZw7T8AAOk+igMAAAAAAAABCQEAAIoAAABAPiZz62qRPwisgw/sZ+0/AIDpPpoDAAAAAAAAAQoBAACKAAAAwElg5HPfkT9QoFb+HV3tPwCA6T6aAwAAAAAAAAELAQAAigAAAIBP/Ry4GZI/lpQp7U9S7T8AAOo+qgMAAAAAAAABDAEAAIoAAACAT/0cuBmSP+xFsVfORO0/AADrPqoDAAAAAAAAAQ0BAACKAAAAgE/9HLgZkj9E9zjCTDftPwCA6z65AwAAAAAAAAEOAQAAigAAAIBP/Ry4GZI/nKjALMsp7T8AgOs+uQMAAAAAAAABDwEAAIoAAACAT/0cuBmSP/RZSJdJHO0/AADsPskDAAAAAAAAARABAACKAAAAwElg5HPfkT88ThuGexHtPwAA7D7JAwAAAAAAAAERAQAAigAAAEA+JnPrapE/gkLudK0G7T8AAOw+2AMAAAAAAAABEgEAAIoAAADQMuwBY/aQP7Z5DOiS/uw/AADsPtgDAAAAAAAAARMBAACKAAAAUCeykNqBkD/a83XfK/nsPwAA7D7oAwAAAAAAAAEUAQAAigAAAOAbeB9SDZA/7LAqW3j27D8AAO0+6AMAAAAAAAABFQEAAIoAAACgIHxckzGPP/5t39bE8+w/AIDtPugDAAAAAAAAARYBAACKAAAAwAkIeoJIjj/+bd/WxPPsPwCA7T74AwAAAAAAAAEXAQAAigAAAMDyk5dxX40/7LAqW3j27D8AAO4+BwQAAAAAAAABGAEAAIoAAACg2x+1YHaMP8g2wWPf++w/AIDsPgcEAAAAAAAAARkBAACKAAAAwMSr0k+Niz+U/6Lw+QPtPwAA7D4HBAAAAAAAAAEaAQAAigAAAGC5cWHHGIs/PE4bhnsR7T8AAOw+JwQAAAAAAAABGwEAAIoAAADArTfwPqSKP9Lf3p+wIe0/AADsPicEAAAAAAAAARwBAACKAAAAQKL9frYvij9WtO09mTTtPwAA7D4nBAAAAAAAAAEdAQAAigAAAECi/X62L4o/2oj824FH7T8AAOw+JwQAAAAAAAABHgEAAIoAAABAov1+ti+KP3IawPW2V+0/AADsPkYEAAAAAAAAAR8BAACKAAAAwK038D6kij8aaTiLOGXtPwAA7D5GBAAAAAAAAAEgAQAAigAAAGC5cWHHGIs/wrewILpy7T8AAOw+RgQAAAAAAAABIQEAAIoAAADAxKvST42LP3zD3TGIfe0/AADsPkYEAAAAAAAAASIBAACKAAAAoNsftWB2jD9GjL++ooXtPwAA7D5VBAAAAAAAAAEjAQAAigAAAMDyk5dxX40/JBJWxwmL7T8AAOw+VQQAAAAAAAABJAEAAIoAAADACQh6gkiOPxJVoUu9je0/AADsPlUEAAAAAAAAASUBAACKAAAAoCB8XJMxjz8SVaFLvY3tPwAA7D5lBAAAAAAAAAEmAQAAigAAAOAbeB9SDZA/NM8KQ1aI7T8AAOw+ZQQAAAAAAAABJwEAAIoAAABQJ7KQ2oGQP2oGKbY7gO0/AADsPnUEAAAAAAAAASgBAACKAAAA0DLsAWP2kD+w+vukbXXtPwCA6j51BAAAAAAAAAEpAQAAigAAAEA+JnPrapE/CKyDD+xn7T8AAOo+hAQAAAAAAAABKgEAAIoAAAAQRMOrL6WRP2BdC3pqWu0/AADpPpQEAAAAAAAAASsBAACKAAAAwElg5HPfkT/Iy0dgNUrtPwAA6D6UBAAAAAAAAAEsAQAAigAAAMBJYORz35E/MjqERgA67T8AgOU+pAQAAAAAAAABLQEAAIoAAADASWDkc9+RP5yowCzLKe0/AIDkPqQEAAAAAAAAAS4BAACKAAAAwElg5HPfkT8GF/0SlhntPwAA5j6zBAAAAAAAAAEvAQAAigAAAMBJYORz35E/XsiEfRQM7T8AAOc+swQAAAAAAAABMAEAAIoAAAAQRMOrL6WRP6a8V2xGAe0/AIDoPsMEAAAAAAAAATEBAACKAAAAQD4mc+tqkT/ssCpbePbsPwCA6T7DBAAAAAAAAAEyAQAAigAAAIA4iTqnMJE/ECuUUhHx7D8AgOk+0gQAAAAAAAABMwEAAIoAAADQMuwBY/aQPzKl/Umq6+w/AADqPtIEAAAAAAAAATQBAACKAAAAAC1PyR68kD9EYrLF9ujsPwCA6D7SBAAAAAAAAAE1AQAAigAAAFAnspDagZA/RGKyxfbo7D8AAOg+4gQAAAAAAAABNgEAAIoAAACQIRVYlkeQPzKl/Umq6+w/AADoPuIEAAAAAAAAATcBAACKAAAA4Bt4H1INkD8QK5RSEfHsPwAA6D7yBAAAAAAAAAE4AQAAigAAAAAsts0bpo8/2vN13yv57D8AgOQ+8gQAAAAAAAABOQEAAIoAAADgG3gfUg2QP5T/ovD5A+0/AADjPgEFAAAAAAAAAToBAACKAAAAkCEVWJZHkD9MC9AByA7tPwCA2j4BBQAAAAAAAAE7AQAAigAAAFAnspDagZA/9FlIl0kc7T8AgNY+EQUAAAAAAAABPAEAAIoAAACAOIk6pzCRP65ldagXJ+0/AADEPhEFAAAAAAAAAT0BAACKAAAAwElg5HPfkT9ocaK55THtPwAAvD4hBQAAAAAAAAE+AQAAigAAAMBg1MaEyJI/MjqERgA67T8AAHE+IQUAAAAAAAABPwEAAIoAAACwd0iplbGTPyB9z8qzPO0/AAA1PkAFAAAAAAAAAUABAACKAAAAgJRZxOrUlD8yOoRGADrtPwAAFT5ABQAAAAAAAAFBAQAAigAAAABSlxC2V5w/mAF1oDxq6D8AAO49AAAAAAAAAAABQgEAAIoAAAAwTPrXcR2cP8w4kxMiYug/AAAjPhAAAAAAAAAAAUMBAACKAAAAwEDAZumomz/MOJMTImLoPwAALT4QAAAAAAAAAAFEAQAAigAAAEA1hvVgNJs/zDiTEyJi6D8AADQ+EAAAAAAAAAABRQEAAIoAAABANYb1YDSbP8w4kxMiYug/AABFPhAAAAAAAAAAAUYBAACKAAAAgC/pvBz6mj/e9UePbl/oPwAASz4fAAAAAAAAAAFHAQAAigAAANApTITYv5o/3vVHj25f6D8AAFk+HwAAAAAAAAABSAEAAIoAAAAQJK9LlIWaP971R49uX+g/AABgPh8AAAAAAAAAAUkBAACKAAAAkBh12gsRmj/e9UePbl/oPwAAcD4fAAAAAAAAAAFKAQAAigAAAAANO2mDnJk/7rL8Crtc6D8AAHc+LwAAAAAAAAABSwEAAIoAAACQAQH4+ieZP+6y/Aq7XOg/AACFPi8AAAAAAAAAAUwBAACKAAAAEPbGhnKzmD/usvwKu1zoPwAAiT4/AAAAAAAAAAFNAQAAigAAANDk79ylBJg/7rL8Crtc6D8AAJc+PwAAAAAAAAABTgEAAIoAAACw0xgz2VWXP+6y/Aq7XOg/AICdPj8AAAAAAAAAAU8BAACKAAAAcMJBiQynlj/usvwKu1zoPwCApz5OAAAAAAAAAAFQAQAAigAAAJC8pFDIbJY/7rL8Crtc6D8AgKs+TgAAAAAAAAABUQEAAIoAAAAwsWrfP/iVP+6y/Aq7XOg/AICyPl4AAAAAAAAAAVIBAACKAAAAoKUwbreDlT/usvwKu1zoPwAAtj5eAAAAAAAAAAFTAQAAigAAAPCfkzVzSZU/7rL8Crtc6D8AgLs+XgAAAAAAAAABVAEAAIoAAADwn5M1c0mVP+6y/Aq7XOg/AAC+Pm4AAAAAAAAAAVUBAACKAAAAMJr2/C4PlT/usvwKu1zoPwCAwT5uAAAAAAAAAAFWAQAAigAAAICUWcTq1JQ/7rL8Crtc6D8AAMM+fQAAAAAAAAABVwEAAIoAAACwjryLppqUP+6y/Aq7XOg/AIDDPn0AAAAAAAAAAVgBAACKAAAAsI68i6aalD8AcLGGB1roPwAAxD6NAAAAAAAAAAFZAQAAigAAALCOvIummpQ/AHCxhgda6D8AAMU+jQAAAAAAAAABWgEAAIoAAACwjryLppqUPwBwsYYHWug/AIDFPpwAAAAAAAAAAVsBAACKAAAAsI68i6aalD8AcLGGB1roPwCAxT6cAAAAAAAAAAFcAQAAigAAAICUWcTq1JQ/AHCxhgda6D8AAMY+rAAAAAAAAAABXQEAAIoAAACAlFnE6tSUPwBwsYYHWug/AADHPqwAAAAAAAAAAV4BAACKAAAA8J+TNXNJlT8AcLGGB1roPwCAxz68AAAAAAAAAAFfAQAAigAAAPCfkzVzSZU/AHCxhgda6D8AAMk+vAAAAAAAAAABYAEAAIoAAAAwsWrfP/iVPwBwsYYHWug/AIDJPssAAAAAAAAAAWEBAACKAAAAIMjewVDhlj8AcLGGB1roPwCAyT7rAAAAAAAAAAFiAQAAigAAAGDZtWsdkJc/AHCxhgda6D8AAMw+6wAAAAAAAAABYwEAAIoAAABg8ClOLnmYPwBwsYYHWug/AADNPusAAAAAAAAAAWQBAACKAAAAUAeeMD9imT8AcLGGB1roPwCAzT76AAAAAAAAAAFlAQAAigAAAFAeEhNQS5o/AHCxhgda6D8AAM4++gAAAAAAAAABZgEAAIoAAABANYb1YDSbPwBwsYYHWug/AADOPgoBAAAAAAAAAWcBAACKAAAAAFKXELZXnD8AcLGGB1roPwAAzj4KAQAAAAAAAAFoAQAAigAAAEB64pyT750/Ei1mAlRX6D8AAM4+OQEAAAAAAAABaQEAAIoAAADgrWea+fufPxItZgJUV+g/AADOPjkBAAAAAAAAAWoBAACKAAAAiHaTBHQ+oT8SLWYCVFfoPwAAzj45AQAAAAAAAAFrAQAAigAAAGgQVgOnRKI/Ei1mAlRX6D8AAM4+SAEAAAAAAAABbAEAAIoAAAA4qhgC2kqjPxItZgJUV+g/AADOPkgBAAAAAAAAAW0BAACKAAAAGETbAA1RpD8SLWYCVFfoPwAAzj5YAQAAAAAAAAFuAQAAigAAAOjdnf8/V6U/JOoafqBU6D8AAM4+WAEAAAAAAAABbwEAAIoAAADId2D+cl2mPyTqGn6gVOg/AADOPncBAAAAAAAAAXABAACKAAAAiJRxGciApz8k6hp+oFToPwAAzj53AQAAAAAAAAFxAQAAigAAAHir5fvYaag/NqfP+exR6D8AAM8+dwEAAAAAAAABcgEAAIoAAABIRaj6C3CpPzanz/nsUeg/AIDPPncBAAAAAAAAAXMBAACKAAAAaNnNwPo7qj82p8/57FHoPwCAzj6HAQAAAAAAAAF0AQAAigAAAGjwQaMLJas/NqfP+exR6D8AAM4+hwEAAAAAAAABdQEAAIoAAACoARlN2NOrP0hkhHU5T+g/AADOPqYBAAAAAAAAAXYBAACKAAAAqBiNL+m8rD9YITnxhUzoPwAAzj6mAQAAAAAAAAF3AQAAigAAALissvXXiK0/WCE58YVM6D8AAM4+tgEAAAAAAAABeAEAAIoAAADIQNi7xlSuP1ghOfGFTOg/AADOPrYBAAAAAAAAAXkBAACKAAAA6NT9gbUgrz9YITnxhUzoPwAAzj62AQAAAAAAAAF6AQAAigAAAEhjhg9gsq8/WCE58YVM6D8AANA+xQEAAAAAAAABewEAAIoAAABIuq5cljCwP1ghOfGFTOg/AADRPsUBAAAAAAAAAXwBAACKAAAAcAFzo2t5sD9IZIR1OU/oPwCA0D7VAQAAAAAAAAF9AQAAigAAAJxIN+pAwrA/NqfP+exR6D8AANA+1QEAAAAAAAABfgEAAIoAAADMj/swFguxPyTqGn6gVOg/AADQPuUBAAAAAAAAAX8BAACKAAAA/Na/d+tTsT8SLWYCVFfoPwAA0D7lAQAAAAAAAAGAAQAAigAAACwehL7AnLE/AHCxhgda6D8AANA+5QEAAAAAAAABgQEAAIoAAABUZUgFluWxPwBwsYYHWug/AADQPvQBAAAAAAAAAYIBAACKAAAAFGvlPdofsj8AcLGGB1roPwAA0D70AQAAAAAAAAGDAQAAigAAANBwgnYeWrI/AHCxhgda6D8AANA+BAIAAAAAAAABhAEAAIoAAACQdh+vYpSyP+6y/Aq7XOg/AADQPhMCAAAAAAAAAYUBAACKAAAATHy856bOsj/e9UePbl/oPwAA0D4jAgAAAAAAAAGGAQAAigAAAJxAMhJa+rI/3vVHj25f6D8AANA+IwIAAAAAAAABhwEAAIoAAACEw4AufBezP971R49uX+g/AADQPiMCAAAAAAAAAYgBAACKAAAAXEbPSp40sz/e9UePbl/oPwAA0D4jAgAAAAAAAAGJAQAAigAAAEDJHWfAUbM/3vVHj25f6D8AANA+MwIAAAAAAAABigEAAIoAAACsCkV1UWCzP971R49uX+g/AADSPjMCAAAAAAAAAYsBAACKAAAArApFdVFgsz/usvwKu1zoPwAA0z5FAgAAAAAAAAGMAQAAigAAAKwKRXVRYLM/AHCxhgda6D8AgNQ+RQIAAAAAAAABjQEAAIoAAABAyR1nwFGzPxItZgJUV+g/AIDVPlUCAAAAAAAAAY4BAACKAAAAzIf2WC9Dsz8k6hp+oFToPwCA1T5VAgAAAAAAAAGPAQAAigAAAPAEqDwNJrM/NqfP+exR6D8AANY+VQIAAAAAAAABkAEAAIoAAACcQDISWvqyP0hkhHU5T+g/AADYPlUCAAAAAAAAAZEBAACKAAAA4DqV2RXAsj9s3u1s0knoPwAA2T5lAgAAAAAAAAGSAQAAigAAACQ1+KDRhbI/jlhXZGtE6D8AgNo+dAIAAAAAAAABkwEAAIoAAAD47TNa/DyyP7LSwFsEP+g/AIDbPnQCAAAAAAAAAZQBAACKAAAAVGVIBZblsT/Ej3XXUDzoPwCA2z6EAgAAAAAAAAGVAQAAigAAALjcXLAvjrE/6Anfzuk26D8AANw+hAIAAAAAAAABlgEAAIoAAAAcVHFbyTaxP/jGk0o2NOg/AADdPpMCAAAAAAAAAZcBAACKAAAAgMuFBmPfsD8KhEjGgjHoPwCA3T6TAgAAAAAAAAGYAQAAigAAAHABc6NrebA/HEH9Qc8u6D8AAOA+owIAAAAAAAABmQEAAIoAAAD09Tgy4wSwPxxB/UHPLug/AADhPrMCAAAAAAAAAZoBAACKAAAAEFKvZZMDrz8cQf1Bzy7oPwAA5T6zAgAAAAAAAAGbAQAAigAAAFA1nko+4K0/CoRIxoIx6D8AgOY+wgIAAAAAAAABnAEAAIoAAACoGI0v6bysP/jGk0o2NOg/AIDpPsICAAAAAAAAAZ0BAACKAAAA6Pt7FJSZqz/oCd/O6TboPwAA6z7CAgAAAAAAAAGeAQAAigAAAFBcHN0cWao/xI9111A86D8AAO4+4gIAAAAAAAABnwEAAIoAAAC4vLylpRipP6AVDOC3Qeg/AADvPuICAAAAAAAAAaABAACKAAAAAKCrilD1pz9+m6LoHkfoPwCA7j7iAgAAAAAAAAGhAQAAigAAAEiDmm/70aY/WCE58YVM6D8AAO4+4gIAAAAAAAABogEAAIoAAACIZolUpq6lPzanz/nsUeg/AADvPgEDAAAAAAAAAaMBAACKAAAAuMzGVXOopD8SLWYCVFfoPwCA7z4BAwAAAAAAAAGkAQAAigAAANgyBFdAoqM/7rL8Crtc6D8AAPI+AQMAAAAAAAABpQEAAIoAAADgG5B0L7miP8w4kxMiYug/AADzPhADAAAAAAAAAaYBAACKAAAAyIdqrkDtoT+8e96X1WToPwAA9j4QAwAAAAAAAAGnAQAAigAAAIh2kwR0PqE/qr4pHIln6D8AAPc+EAMAAAAAAAABqAEAAIoAAABo4m0+hXKgP6q+KRyJZ+g/AID4PiADAAAAAAAAAakBAACKAAAAMKjKYbXBnz+YAXWgPGroPwCA+T4gAwAAAAAAAAGqAQAAigAAAHCLuUZgnp4/mAF1oDxq6D8AgPk+MAMAAAAAAAABqwEAAIoAAABgdEVkT7WdP5gBdaA8aug/AAD6PjADAAAAAAAAAawBAACKAAAAcF3RgT7MnD+YAXWgPGroPwAA+z4/AwAAAAAAAAGtAQAAigAAADBM+tdxHZw/mAF1oDxq6D8AgPs+PwMAAAAAAAABrgEAAIoAAAAQOyMupW6bP6q+KRyJZ+g/AID7Pj8DAAAAAAAAAa8BAACKAAAAgC/pvBz6mj+qvikciWfoPwAA/D5PAwAAAAAAAAGwAQAAigAAAFAeEhNQS5o/vHvel9Vk6D8AAPw+TwMAAAAAAAABsQEAAIoAAACQGHXaCxGaP7x73pfVZOg/AAD8Pk8DAAAAAAAAAbIBAACKAAAAAA07aYOcmT/MOJMTImLoPwCA+j5fAwAAAAAAAAGzAQAAigAAAFAHnjA/Ypk/3vVHj25f6D8AAPo+XwMAAAAAAAABtAEAAIoAAACQAQH4+ieZP971R49uX+g/AAD6Pl8DAAAAAAAAAbUBAACKAAAAkAEB+PonmT/usvwKu1zoPwAA+j5uAwAAAAAAAAG2AQAAigAAAJABAfj6J5k/7rL8Crtc6D8AgPg+bgMAAAAAAAABtwEAAIoAAAAADTtpg5yZP+6y/Aq7XOg/AAD4Pm4DAAAAAAAAAbgBAACKAAAA4BLYocfWmT/usvwKu1zoPwAA+D5uAwAAAAAAAAG5AQAAigAAAFAeEhNQS5o/7rL8Crtc6D8AgPY+fgMAAAAAAAABugEAAIoAAAAQOyMupW6bPwBwsYYHWug/AAD2Pq0DAAAAAAAAAbsBAACKAAAAcF3RgT7MnD8AcLGGB1roPwAA9j6tAwAAAAAAAAG8AQAAigAAAPB/f9XXKZ4/AHCxhgda6D8AAPY+vAMAAAAAAAABvQEAAIoAAAAwqMphtcGfPwBwsYYHWug/AAD2PswDAAAAAAAAAb4BAACKAAAA4O2nrw3noD8AcLGGB1roPwCA9D7MAwAAAAAAAAG/AQAAigAAAIiNB+eEJ6I/AHCxhgda6D8AAPQ+3AMAAAAAAAABwAEAAIoAAAD4r7U6HoWjPwBwsYYHWug/AADzPtwDAAAAAAAAAcEBAACKAAAAMNgAx/scpT8AcLGGB1roPwAA8j7rAwAAAAAAAAHCAQAAigAAAGgATFPZtKY/AHCxhgda6D8AAPI+6wMAAAAAAAABwwEAAIoAAAB4q+X72GmoPwBwsYYHWug/AADyPvsDAAAAAAAAAcQBAACKAAAAiFZ/pNgeqj/usvwKu1zoPwAA8j77AwAAAAAAAAHFAQAAigAAAMB+yjC2tqs/7rL8Crtc6D8AAPI+CgQAAAAAAAABxgEAAIoAAAAgJMegcTGtP+6y/Aq7XOg/AADzPgoEAAAAAAAAAccBAACKAAAAmEZ19AqPrj/usvwKu1zoPwCA8z4aBAAAAAAAAAHIAQAAigAAAAhpI0ik7K8/7rL8Crtc6D8AgPI+GgQAAAAAAAAByQEAAIoAAADExejNHqWwP+6y/Aq7XOg/AADyPioEAAAAAAAAAcoBAACKAAAA/Na/d+tTsT/usvwKu1zoPwAA8z4qBAAAAAAAAAHLAQAAigAAAMimbxMn9LE/7rL8Crtc6D8AgPM+OQQAAAAAAAABzAEAAIoAAAAkNfig0YWyP+6y/Aq7XOg/AIDzPjkEAAAAAAAAAc0BAACKAAAAEIJZIOsIsz/usvwKu1zoPwAA9D5JBAAAAAAAAAHOAQAAigAAAIyNk5FzfbM/7rL8Crtc6D8AAPQ+SQQAAAAAAAABzwEAAIoAAACcV6b0auOzP+6y/Aq7XOg/AAD0PkkEAAAAAAAAAdABAACKAAAAOOCRSdE6tD/usvwKu1zoPwAA9j5ZBAAAAAAAAAHRAQAAigAAAGgnVpCmg7Q/7rL8Crtc6D8AAPc+WQQAAAAAAAAB0gEAAIoAAAAkLfPI6r20PwBwsYYHWug/AID3PmgEAAAAAAAAAdMBAACKAAAAdPFo853ptD8AcLGGB1roPwAA+D5oBAAAAAAAAAHUAQAAigAAAFB0tw/ABrU/AHCxhgda6D8AAPg+eAQAAAAAAAAB1QEAAIoAAAA09wUs4iO1PwBwsYYHWug/AAD4PngEAAAAAAAAAdYBAACKAAAANPcFLOIjtT8AcLGGB1roPwAA+T54BAAAAAAAAAHXAQAAigAAADT3BSziI7U/AHCxhgda6D8AgPk+eAQAAAAAAAAB2AEAAIoAAAA09wUs4iO1PwBwsYYHWug/AID5PngEAAAAAAAAAdkBAACKAAAAwLXeHVEVtT8AcLGGB1roPwAA+j6HBAAAAAAAAAHaAQAAigAAAFB0tw/ABrU/AHCxhgda6D8AgPQ+hwQAAAAAAAAB2wEAAIoAAABQdLcPwAa1PwBwsYYHWug/AADyPpcEAAAAAAAAAdwBAACKAAAA5DKQAS/4tD8SLWYCVFfoPwCA3j6XBAAAAAAAAAHdAQAAigAAAHTxaPOd6bQ/Ei1mAlRX6D8AANY+lwQAAAAAAAAB3gEAAIoAAAD8r0HlDNu0PxItZgJUV+g/AIDRPpcEAAAAAAAAAd8BAACKAAAAJC3zyOq9tD8AcLGGB1roPwAA0D6nBAAAAAAAAAHgAQAAigAAALTz0JJAd7I/tyfEpX0r5z8AABw+AAAAAAAAAAAB4QEAAIoAAAD47TNa/DyyP6ZqDyoxLuc/AABVPhAAAAAAAAAAAeIBAACKAAAAhKwMTGsusj+C8KUymDPnPwAAYj4QAAAAAAAAAAHjAQAAigAAABRr5T3aH7I/gvClMpgz5z8AAGs+EAAAAAAAAAAB5AEAAIoAAAAUa+U92h+yP4LwpTKYM+c/AAB9PhAAAAAAAAAAAeUBAACKAAAAqCm+L0kRsj+C8KUymDPnPwCAgT4QAAAAAAAAAAHmAQAAigAAADToliG4ArI/gvClMpgz5z8AgIU+IAAAAAAAAAAB5wEAAIoAAADIpm8TJ/SxP4LwpTKYM+c/AACHPiAAAAAAAAAAAegBAACKAAAAVGVIBZblsT+C8KUymDPnPwAAij4gAAAAAAAAAAHpAQAAigAAAOgjIfcE17E/gvClMpgz5z8AAIs+LwAAAAAAAAAB6gEAAIoAAAAEodLa4rmxP4LwpTKYM+c/AACbPi8AAAAAAAAAAesBAACKAAAALB6EvsCcsT9xM/G2SzbnPwAAoj4vAAAAAAAAAAHsAQAAigAAAEibNaKef7E/YHY8O/845z8AALc+PwAAAAAAAAAB7QEAAIoAAABoGOeFfGKxP0+5h7+yO+c/AADAPj8AAAAAAAAAAe4BAACKAAAAiJWYaVpFsT89/NJDZj7nPwCA0z4/AAAAAAAAAAHvAQAAigAAAKgSSk04KLE/Kz8eyBlB5z8AANw+XgAAAAAAAAAB8AEAAIoAAADMj/swFguxPys/HsgZQec/AADpPl4AAAAAAAAAAfEBAACKAAAA7AytFPTtsD8agmlMzUPnPwCA7j5eAAAAAAAAAAHyAQAAigAAAAyKXvjR0LA/CMW00IBG5z8AgPY+XgAAAAAAAAAB8wEAAIoAAACcSDfqQMKwP/YHAFU0Sec/AAD6Pn0AAAAAAAAAAfQBAACKAAAAMAcQ3K+zsD/lSkvZ50vnPwCA/T59AAAAAAAAAAH1AQAAigAAAMTF6M0epbA/5UpL2edL5z8AAP8+fQAAAAAAAAAB9gEAAIoAAABIhMG/jZawP+VKS9nnS+c/AID/Pn0AAAAAAAAAAfcBAACKAAAASITBv42WsD/TjZZdm07nPwAAAD+NAAAAAAAAAAH4AQAAigAAAEiEwb+NlrA/sBMtZgJU5z8AAAA/jQAAAAAAAAAB+QEAAIoAAADExejNHqWwP55WeOq1Vuc/AAAAP50AAAAAAAAAAfoBAACKAAAAMAcQ3K+zsD973A7zHFznPwAAAD+dAAAAAAAAAAH7AQAAigAAAAyKXvjR0LA/V2Kl+4Nh5z8AAAA/rAAAAAAAAAAB/AEAAIoAAABYTtQihfywPyIrh4ieaec/AID+PqwAAAAAAAAAAf0BAACKAAAAHFRxW8k2sT/u82gVuXHnPwAA/j68AAAAAAAAAAH+AQAAigAAAEibNaKef7E/p/+VJod85z8AAP8+vAAAAAAAAAAB/wEAAIoAAADoIyH3BNexP09ODrwIiuc/AID/PssAAAAAAAAAAQACAACKAAAA+O0zWvw8sj/2nIZRipfnPwCA/z7LAAAAAAAAAAEBAgAAigAAAHT5bcuEsbI/ji5Ka7+n5z8AAAA/2wAAAAAAAAABAgIAAIoAAADwBKg8DSazPyTADYX0t+c/AAAAP9sAAAAAAAAAAQMCAACKAAAA3FEJvCapsz+olBwj3crnPwAAAD/rAAAAAAAAAAEEAgAAigAAAFhdQy2vHbQ/LGkrwcXd5z8AAAA/6wAAAAAAAAABBQIAAIoAAADUaH2eN5K0P7A9Ol+u8Oc/AAAAP/oAAAAAAAAAAQYCAACKAAAAwLXeHVEVtT8kVZSBSgboPwAAAD/6AAAAAAAAAAEHAgAAigAAANB/8YBIe7U/qimjHzMZ6D8AAAA/CgEAAAAAAAABCAIAAIoAAABsCN3VrtK1Py7+sb0bLOg/AAAAPwoBAAAAAAAAAQkCAACKAAAACJHIKhUqtj+y0sBbBD/oPwAAAD8KAQAAAAAAAAEKAgAAigAAADjYjHHqcrY/SGSEdTlP6D8AAAA/GgEAAAAAAAABCwIAAIoAAACEnAKcnZ62P+6y/Aq7XOg/AAAAPxoBAAAAAAAAAQwCAACKAAAA1GB4xlDKtj+YAXWgPGroPwAAAD85AQAAAAAAAAENAgAAigAAALzjxuJy57Y/QFDtNb536D8AAAA/OQEAAAAAAAABDgIAAIoAAAAoJe7wA/a2P+ieZcs/heg/AIAAPzkBAAAAAAAAAQ8CAACKAAAAKCXu8AP2tj+iqpLcDZDoPwDAAD85AQAAAAAAAAEQAgAAigAAALzjxuJy57Y/SPkKco+d6D8AgAE/SAEAAAAAAAABEQIAAIoAAABAop/U4di2PwIFOINdqOg/AMABP0gBAAAAAAAAARICAACKAAAAaB9RuL+7tj+qU7AY37XoPwBAAT9YAQAAAAAAAAETAgAAigAAABhb240MkLY/Yl/dKa3A6D8AAAE/WAEAAAAAAAABFAIAAIoAAADIlmVjWWS2Px5rCjt7y+g/AAACP3cBAAAAAAAAARUCAACKAAAAnE+hHIQbtj/YdjdMSdboPwCAAj93AQAAAAAAAAEWAgAAigAAAPjGtccdxLU/fsWv4crj6D8AQAM/dwEAAAAAAAABFwIAAIoAAABcPspyt2y1PzjR3PKY7ug/AMADP3cBAAAAAAAAARgCAACKAAAAUHS3D8AGtT/gH1WIGvzoPwCABD+HAQAAAAAAAAEZAgAAigAAANRofZ43krQ/iG7NHZwJ6T8AwAQ/hwEAAAAAAAABGgIAAIoAAADEnmo7QCy0PzC9RbMdF+k/AEAEP5cBAAAAAAAAARsCAACKAAAAvNRX2EjGsz/WC75InyTpPwAABD+XAQAAAAAAAAEcAgAAigAAAKwKRXVRYLM/gFo23iAy6T8AAAQ/pgEAAAAAAAABHQIAAIoAAAAQglkg6wizPyiprnOiP+k/AAAEP6YBAAAAAAAAAR4CAACKAAAAdPlty4Sxsj/Q9yYJJE3pPwAABD+2AQAAAAAAAAEfAgAAigAAAESyqYSvaLI/eEafnqVa6T8AAAQ/tgEAAAAAAAABIAIAAIoAAACErAxMay6yPzJSzK9zZek/AIAAP8UBAAAAAAAAASECAACKAAAANOiWIbgCsj/qXfnAQXDpPwAA/j7FAQAAAAAAAAEiAgAAigAAAOgjIfcE17E/pGkm0g976T8AgPI+1QEAAAAAAAABIwIAAIoAAAAEodLa4rmxP3AyCF8qg+k/AIDtPtUBAAAAAAAAASQCAACKAAAALB6EvsCcsT86++nrRIvpPwCA1D7VAQAAAAAAAAElAgAAigAAACwehL7AnLE/BsTLeF+T6T8AAMo+5QEAAAAAAAABJgIAAIoAAAAsHoS+wJyxP+JJYoHGmOk/AADEPuUBAAAAAAAAAScCAACKAAAABKHS2uK5sT++z/iJLZ7pPwAAwj7lAQAAAAAAAAEoAgAAigAAAAAsts0bpo8/ntLNJXfG7T8AANQ9AAAAAAAAAAABKQIAAIoAAACgIHxckzGPP44VGaoqye0/AAARPh8AAAAAAAAAASoCAACKAAAAACy2zRumjz+e0s0ld8btPwAAGj4fAAAAAAAAAAErAgAAigAAAAAsts0bpo8/ntLNJXfG7T8AACE+HwAAAAAAAAABLAIAAIoAAAAALLbNG6aPP57SzSV3xu0/AAAsPh8AAAAAAAAAAS0CAACKAAAAACy2zRumjz+e0s0ld8btPwAAMD4fAAAAAAAAAAEuAgAAigAAAAAsts0bpo8/ntLNJXfG7T8AADM+HwAAAAAAAAABLwIAAIoAAAAALLbNG6aPP7CPgqHDw+0/AAA0Pi8AAAAAAAAAATACAACKAAAAACy2zRumjz/CTDcdEMHtPwAAPD4vAAAAAAAAAAExAgAAigAAAAAsts0bpo8/1AnsmFy+7T8AAEA+LwAAAAAAAAABMgIAAIoAAACgIHxckzGPP+bGoBSpu+0/AABfPi8AAAAAAAAAATMCAACKAAAAIBVC6wq9jj/4g1WQ9bjtPwAAbT4+AAAAAAAAAAE0AgAAigAAAMAJCHqCSI4/Gv6+h46z7T8AAIk+PgAAAAAAAAABNQIAAIoAAAAg/s0I+tONPyy7cwPbsO0/AICQPj4AAAAAAAAAATYCAACKAAAAQOdZJunqjD9QNd36c6vtPwAAnD4+AAAAAAAAAAE3AgAAigAAACDQ5UPYAYw/cq9G8gym7T8AAKE+TgAAAAAAAAABOAIAAIoAAABguXFhxxiLP5YpsOmloO0/AACrPl4AAAAAAAAAATkCAACKAAAAQKL9frYvij/KYM5ci5jtPwAArz5eAAAAAAAAAAE6AgAAigAAAMB/Tysd0og/7to3VCST7T8AgLc+bQAAAAAAAAABOwIAAIoAAAAAadtIDOmHPxJVoUu9je0/AIC7Pm0AAAAAAAAAATwCAACKAAAAYEYt9XKLhj80zwpDVojtPwCAwT5tAAAAAAAAAAE9AgAAigAAAAAkf6HZLYU/WEl0Ou+C7T8AAMQ+fQAAAAAAAAABPgIAAIoAAABgAdFNQNCDP2oGKbY7gO0/AIDIPn0AAAAAAAAAAT8CAACKAAAAgNPoiB7+gT9qBim2O4DtPwCAyj6MAAAAAAAAAAFAAgAAigAAAIClAMT8K4A/WEl0Ou+C7T8AgMw+nAAAAAAAAAABQQIAAIoAAABA7zD+tbN8PzTPCkNWiO0/AIDNPpwAAAAAAAAAAUICAACKAAAAgJNgdHIPeT/u2jdUJJPtPwAAzz6sAAAAAAAAAAFDAgAAigAAAIA3kOoua3U/limw6aWg7T8AgM8+rAAAAAAAAAABRAIAAIoAAABA279g68ZxPyy7cwPbsO0/AADRPrsAAAAAAAAAAUUCAACKAAAAgC3HcnEXbj/CTDcdEMHtPwCA0T67AAAAAAAAAAFGAgAAigAAAICjDiQMoWg/RiFGu/jT7T8AANM+ywAAAAAAAAABRwIAAIoAAAAARz6ayPxkP9yyCdUt5O0/AIDTPssAAAAAAAAAAUgCAACKAAAAgBlW1aYqYz9ihxhzFvftPwCA0z7bAAAAAAAAAAFJAgAAigAAAIAZVtWmKmM/5lsnEf8J7j8AANQ+2wAAAAAAAAABSgIAAIoAAACAGVbVpipjP37t6io0Gu4/AADUPuoAAAAAAAAAAUsCAACKAAAAAEc+msj8ZD8Uf65EaSruPwAA1D7qAAAAAAAAAAFMAgAAigAAAAB1Jl/qzmY/zorbVTc17j8AgNE++gAAAAAAAAABTQIAAIoAAACA0fboLXNqP4aWCGcFQO4/AIDQPvoAAAAAAAAAAU4CAACKAAAAgC3HcnEXbj9SX+rzH0juPwAAzz4JAQAAAAAAAAFPAgAAigAAAIDES37a3XA/LuWA/IZN7j8AAM4+CQEAAAAAAAABUAIAAIoAAACACaglDZlzPxwozIA6UO4/AADPPhkBAAAAAAAAAVECAACKAAAAgE4EzT9Udj8cKMyAOlDuPwCAzz4ZAQAAAAAAAAFSAgAAigAAAICTYHRyD3k/LuWA/IZN7j8AANE+KQEAAAAAAAABUwIAAIoAAAAA2Lwbpcp7P1Jf6vMfSO4/AIDRPikBAAAAAAAAAVQCAACKAAAAQAal4MacfT+GlghnBUDuPwAA1D44AQAAAAAAAAFVAgAAigAAAEA0jaXobn8/3keQ0YMy7j8AANU+OAEAAAAAAAABVgIAAIoAAAAAsTo1haCAPyY8Y8C1J+4/AIDVPkgBAAAAAAAAAVcCAACKAAAAIMiuF5aJgT9sMDav5xzuPwAA1j5IAQAAAAAAAAFYAgAAigAAAIDT6Ige/oE/wuG9GWYP7j8AANg+SAEAAAAAAAABWQIAAIoAAACA0+iIHv6BPxqTRYTkAe4/AADZPmwBAAAAAAAAAVoCAACKAAAAIMiuF5aJgT9ihxhzFvftPwAA3T5sAQAAAAAAAAFbAgAAigAAAGC8dKYNFYE/qHvrYUjs7T8AgN4+bAEAAAAAAAABXAIAAIoAAAAAsTo1haCAP+5vvlB64e0/AADlPmwBAAAAAAAAAV0CAACKAAAAQDSNpehufz8kp9zDX9ntPwAA6D58AQAAAAAAAAFeAgAAigAAAEAGpeDGnH0/WN76NkXR7T8AgOo+fAEAAAAAAAABXwIAAIoAAAAA2Lwbpcp7P3xYZC7ey+0/AIDrPosBAAAAAAAAAWACAACKAAAAgKrUVoP4eT+e0s0ld8btPwAA7T6LAQAAAAAAAAFhAgAAigAAAEB87JFhJng/sI+CocPD7T8AgO0+iwEAAAAAAAABYgIAAIoAAACAN5DqLmt1P8JMNx0Qwe0/AIDrPpsBAAAAAAAAAWMCAACKAAAAgAmoJQ2Zcz+wj4Khw8PtPwCA6j6bAQAAAAAAAAFkAgAAigAAAEDbv2DrxnE/ntLNJXfG7T8AAOk+qwEAAAAAAAABZQIAAIoAAAAAW683k+lvP3xYZC7ey+0/AADoPqsBAAAAAAAAAWYCAACKAAAAAP/erU9FbD9GIUa7+NPtPwAA5z66AQAAAAAAAAFnAgAAigAAAIDR9ugtc2o/AC1zzMbe7T8AAOY+ugEAAAAAAAABaAIAAIoAAACA0fboLXNqP6h762FI7O0/AIDjPsoBAAAAAAAAAWkCAACKAAAAgNH26C1zaj9QymP3yfntPwCA4j7aAQAAAAAAAAFqAgAAigAAAAD/3q1PRWw/+BjcjEsH7j8AAOI+2gEAAAAAAAABawIAAIoAAAAAW683k+lvP7AkCZ4ZEu4/AADiPukBAAAAAAAAAWwCAACKAAAAgMRLftrdcD9+7eoqNBruPwAA5T7pAQAAAAAAAAFtAgAAigAAAIAJqCUNmXM/OPkXPAIl7j8AgOY+CAIAAAAAAAABbgIAAIoAAACATgTNP1R2P/AERU3QL+4/AADkPggCAAAAAAAAAW8CAACKAAAAgJNgdHIPeT+8zSba6jfuPwAA4z4IAgAAAAAAAAFwAgAAigAAAEDvMP61s3w/hpYIZwVA7j8AAOI+CAIAAAAAAAABcQIAAIoAAACApQDE/CuAP4aWCGcFQO4/AADiPhgCAAAAAAAAAXICAACKAAAAgNPoiB7+gT+GlghnBUDuPwAA4j4YAgAAAAAAAAFzAgAAigAAAGAB0U1A0IM/hpYIZwVA7j8AAOI+KAIAAAAAAAABdAIAAIoAAAAAJH+h2S2FP7zNJtrqN+4/AADlPigCAAAAAAAAAXUCAACKAAAAYEYt9XKLhj/OittVNzXuPwCA5j5HAgAAAAAAAAF2AgAAigAAAEBdodeDdIc/FH+uRGkq7j8AgOc+RwIAAAAAAAABdwIAAIoAAABgdBW6lF2IP1pzgTObH+4/AADoPkcCAAAAAAAAAXgCAACKAAAAwH9PKx3SiD+eZ1QizRTuPwAA6T5HAgAAAAAAAAF5AgAAigAAAMB/Tysd0og/+BjcjEsH7j8AgOk+ZgIAAAAAAAABegIAAIoAAADAf08rHdKIP1DKY/fJ+e0/AADsPmYCAAAAAAAAAXsCAACKAAAAYHQVupRdiD+Wvjbm++7tPwAA7T5mAgAAAAAAAAF8AgAAigAAAEBdodeDdIc/7m++UHrh7T8AAPE+ZgIAAAAAAAABfQIAAIoAAADgOvOD6haGPzRkkT+s1u0/AIDyPnYCAAAAAAAAAX4CAACKAAAAgBhFMFG5hD98WGQu3svtPwAA+D52AgAAAAAAAAF/AgAAigAAAAD2lty3W4M/ntLNJXfG7T8AAPo+dgIAAAAAAAABgAIAAIoAAAAgyK4XlomBP8JMNx0Qwe0/AID7PoUCAAAAAAAAAYECAACKAAAAQDSNpehufz/UCeyYXL7tPwAA/D6FAgAAAAAAAAGCAgAAigAAAADYvBulyns/wkw3HRDB7T8AAPw+lQIAAAAAAAABgwIAAIoAAACAk2B0cg95P57SzSV3xu0/AAD8PpUCAAAAAAAAAYQCAACKAAAAgE4EzT9Udj98WGQu3svtPwCA9z6lAgAAAAAAAAGFAgAAigAAAIAJqCUNmXM/NGSRP6zW7T8AgPU+pQIAAAAAAAABhgIAAIoAAABA279g68ZxP9yyCdUt5O0/AAD0PrQCAAAAAAAAAYcCAACKAAAAAFuvN5Ppbz+EAYJqr/HtPwAA9D60AgAAAAAAAAGIAgAAigAAAIAtx3JxF24/LFD6/zD/7T8AgPE+xAIAAAAAAAABiQIAAIoAAACALcdycRduP9SecpWyDO4/AIDwPsQCAAAAAAAAAYoCAACKAAAAgC3HcnEXbj+Qqp+mgBfuPwAA8D7UAgAAAAAAAAGLAgAAigAAAABbrzeT6W8/WnOBM5sf7j8AAPA+1AIAAAAAAAABjAIAAIoAAABA279g68ZxPxR/rkRpKu4/AIDtPtQCAAAAAAAAAY0CAACKAAAAgAmoJQ2Zcz/eR5DRgzLuPwCA7D7jAgAAAAAAAAGOAgAAigAAAIA3kOoua3U/vM0m2uo37j8AAOs+4wIAAAAAAAABjwIAAIoAAABAfOyRYSZ4P7zNJtrqN+4/AADqPvMCAAAAAAAAAZACAACKAAAAgKrUVoP4eT/OittVNzXuPwCA5T7zAgAAAAAAAAGRAgAAigAAAEDvMP61s3w/zorbVTc17j8AgOM+EgMAAAAAAAABkgIAAIoAAAAAHRnD14V+P95HkNGDMu4/AADePhIDAAAAAAAAAZMCAACKAAAAQDSNpehufz/wBEVN0C/uPwCA2z4SAwAAAAAAAAGUAgAAigAAAEA0jaXobn8/8ARFTdAv7j8AAKo+IgMAAAAAAAABlQIAAIoAAABANI2l6G5/P/AERU3QL+4/AICTPiIDAAAAAAAAAZYCAACKAAAAAB0Zw9eFfj/wBEVN0C/uPwCAhz4iAwAAAAAAAAGXAgAAigAAAMBJYORz35E/5lsnEf8J7j8AABA9AAAAAAAAAAABmAIAAIoAAACAOIk6pzCRPwjWkAiYBO4/AABEPQ8AAAAAAAAAAZkCAACKAAAAgDiJOqcwkT/4GNyMSwfuPwAAUD0PAAAAAAAAAAGaAgAAigAAAEA+JnPrapE/1J5ylbIM7j8AAFw9DwAAAAAAAAABmwIAAIoAAABAPiZz62qRP9SecpWyDO4/AADUPQ8AAAAAAAAAAZwCAACKAAAAgDiJOqcwkT/UnnKVsgzuPwAAAT4PAAAAAAAAAAGdAgAAigAAAIA4iTqnMJE/1J5ylbIM7j8AAD0+HwAAAAAAAAABngIAAIoAAACAOIk6pzCRP8LhvRlmD+4/AABXPh8AAAAAAAAAAZ8CAACKAAAA0DLsAWP2kD/C4b0ZZg/uPwAAgT4vAAAAAAAAAAGgAgAAigAAAAAtT8kevJA/wuG9GWYP7j8AAIo+LwAAAAAAAAABoQIAAIoAAABQJ7KQ2oGQP8LhvRlmD+4/AACXPj4AAAAAAAAAAaICAACKAAAAUCeykNqBkD/C4b0ZZg/uPwCAnD4+AAAAAAAAAAGjAgAAigAAAJAhFViWR5A/wuG9GWYP7j8AAKE+PgAAAAAAAAABpAIAAIoAAACQIRVYlkeQP8LhvRlmD+4/AACjPj4AAAAAAAAAAaUCAACKAAAAkCEVWJZHkD+eZ1QizRTuPwCApD5OAAAAAAAAAAGmAgAAigAAAJAhFViWR5A/fu3qKjQa7j8AgKU+TgAAAAAAAAABpwIAAIoAAABQJ7KQ2oGQP1pzgTObH+4/AACoPk4AAAAAAAAAAagCAACKAAAA0DLsAWP2kD8mPGPAtSfuPwAAqT5dAAAAAAAAAAGpAgAAigAAAIA4iTqnMJE/3keQ0YMy7j8AAKw+XQAAAAAAAAABqgIAAIoAAAAQRMOrL6WRP3TZU+u4Qu4/AACtPm0AAAAAAAAAAasCAACKAAAAgE/9HLgZkj8cKMyAOlDuPwCArj59AAAAAAAAAAGsAgAAigAAAIBmcf/IApM/srmPmm9g7j8AgK8+fQAAAAAAAAABrQIAAIoAAABwfeXh2euTP0hLU7SkcO4/AACyPowAAAAAAAAAAa4CAACKAAAAgJRZxOrUlD/OH2JSjYPuPwAAsz6MAAAAAAAAAAGvAgAAigAAADCxat8/+JU/QDe8dCmZ7j8AgLI+nAAAAAAAAAABsAIAAIoAAACw0xgz2VWXP5DUrJ8stO4/AACyPskAAAAAAAAAAbECAACKAAAAYPApTi55mD/ecZ3KL8/uPwAAsz7JAAAAAAAAAAGyAgAAigAAAOAS2KHH1pk/MA+O9TLq7j8AgLM+yQAAAAAAAAABswIAAIoAAABANYb1YDSbP4CsfiA2Be8/AICzPskAAAAAAAAAAbQCAACKAAAAQGNuuoIGnT/QSW9LOSDvPwAAtD7ZAAAAAAAAAAG1AgAAigAAADCRVn+k2J4/IOdfdjw77z8AALQ+2QAAAAAAAAABtgIAAIoAAAAw6Ap3yaygP35BBR2MU+8/AAC0PugAAAAAAAAAAbcCAACKAAAAyIdqrkDtoT/yWF8/KGnvPwAAtj7oAAAAAAAAAAG4AgAAigAAADiqGALaSqM/ZHC5YcR+7z8AALc+6AAAAAAAAAABuQIAAIoAAACYTxVylcWkP+hEyP+ske8/AIC3PggBAAAAAAAAAboCAACKAAAAyHdg/nJdpj9+1osZ4qHvPwAAuD4IAQAAAAAAAAG7AgAAigAAAACgq4pQ9ac/GGhPMxey7z8AALk+CAEAAAAAAAABvAIAAIoAAAA4yPYWLo2pP8C2x8iYv+8/AIC5PggBAAAAAAAAAb0CAACKAAAAaPBBowslqz96wvTZZsrvPwAAvD4XAQAAAAAAAAG+AgAAigAAALiVPhPHn6w/RIvWZoHS7z8AAL0+FwEAAAAAAAABvwIAAIoAAAA4uOxmYP2tPxBUuPOb2u8/AIC+PicBAAAAAAAAAcACAACKAAAAiF3p1ht4rz/+lgN4T93vPwCAvz4nAQAAAAAAAAHBAgAAigAAAHABc6NrebA/7NlO/ALg7z8AgL8+RgEAAAAAAAABwgIAAIoAAAD81r9361OxP+zZTvwC4O8/AADAPkYBAAAAAAAAAcMCAACKAAAAhKwMTGsusj/s2U78AuDvPwAAwj5GAQAAAAAAAAHEAgAAigAAAITDgC58F7M//pYDeE/d7z8AAMM+RgEAAAAAAAABxQIAAIoAAAAImc0C/PGzP/6WA3hP3e8/AADHPlYBAAAAAAAAAcYCAACKAAAA/K9B5QzbtD8iEW1v6NfvPwCAyD5WAQAAAAAAAAHHAgAAigAAABxEZ6v7prU/VkiL4s3P7z8AgMs+ZQEAAAAAAAAByAIAAIoAAAA42Ixx6nK2P4x/qVWzx+8/AADNPmUBAAAAAAAAAckCAACKAAAAeOljG7chtz/AtsfImL/vPwAA0T51AQAAAAAAAAHKAgAAigAAAEC5E7fywbc/Bquat8q07z8AgNI+dQEAAAAAAAABywIAAIoAAAB4yupgv3C4P06fbab8qe8/AADXPoUBAAAAAAAAAcwCAACKAAAAsNvBCowfuT+iUPUQe5zvPwCA2D6FAQAAAAAAAAHNAgAAigAAAPDsmLRYzrk/DL8x90WM7z8AgNo+pAEAAAAAAAABzgIAAIoAAACcP5dstou6P4jqIlldee8/AIDbPqQBAAAAAAAAAc8CAACKAAAA3FBuFoM6uz8CFhS7dGbvPwAA4T6kAQAAAAAAAAHQAgAAigAAABRiRcBP6bs/fkEFHYxT7z8AAOQ+tAEAAAAAAAAB0QIAAIoAAABUcxxqHJi8PzCkFPKIOO8/AIDoPrQBAAAAAAAAAdICAACKAAAAjITzE+lGvT/yw9hC0hrvPwCA6j60AQAAAAAAAAHTAgAAigAAAMSVyr219b0/xqBRD2j67j8AAPA+wwEAAAAAAAAB1AIAAIoAAACQZXpZ8ZW+P5Z9ytv92e4/AADyPsMBAAAAAAAAAdUCAACKAAAA7PMC55snvz9qWkOok7nuPwCA9T7TAQAAAAAAAAHWAgAAigAAAEyCi3RGub8/QDe8dCmZ7j8AAPc+0wEAAAAAAAAB1wIAAIoAAACaZ/b5Lx7APziOnjhYc+4/AID4PuIBAAAAAAAAAdgCAACKAAAAWm2TMnRYwD8u5YD8hk3uPwCA+T7iAQAAAAAAAAHZAgAAigAAABhzMGu4ksA/OPkXPAIl7j8AgPk+4gEAAAAAAAAB2gIAAIoAAADWeM2j/MzAPz4Nr3t9/O0/AAD6PvIBAAAAAAAAAdsCAACKAAAA3N1WVfj/wD9qm6+ykc7tPwAA/D7yAQAAAAAAAAHcAgAAigAAAJrj8408OsE/qOZkZfKd7T8AAP0+AgIAAAAAAAAB3QIAAIoAAABc6ZDGgHTBP+YxGhhTbe0/AID9PgICAAAAAAAAAd4CAACKAAAAYk4aeHynwT8QwBpPZz/tPwAA/j4RAgAAAAAAAAHfAgAAigAAAGSzoyl42sE/KpFmCi8U7T8AAAA/EQIAAAAAAAAB4AIAAIoAAAC2dxlUKwbCP0RissX26Ow/AIAAPyECAAAAAAAAAeECAACKAAAATpt795Uqwj88uZSJJcPsPwBAAT8hAgAAAAAAAAHiAgAAigAAAC4eyhO4R8I/IFPC0Qeg7D8AwAE/MQIAAAAAAAAB4wIAAIoAAAAKoRgw2mTCP/IvO56df+w/AMABPzECAAAAAAAAAeQCAACKAAAAMoNTxbN6wj+0T//u5mHsPwAAAj9AAgAAAAAAAAHlAgAAigAAAFpljlqNkMI/ZrIOxONG7D8AAAI/QAIAAAAAAAAB5gIAAIoAAAASBqLh1ZfCPwRYaR2ULuw/AAACP1ACAAAAAAAAAecCAACKAAAAyqa1aB6fwj+Ag1p/qxvsPwCAAj9QAgAAAAAAAAHoAgAAigAAAMqmtWgen8I/6vGWZXYL7D8AwAI/XwIAAAAAAAAB6QIAAIoAAADKprVoHp/CP0KjHtD0/es/AMACP18CAAAAAAAAAeoCAACKAAAAyqa1aB6fwj+Il/G+JvPrPwAAAz9fAgAAAAAAAAHrAgAAigAAABIGouHVl8I/vs4PMgzr6z8AQAI/XwIAAAAAAAAB7AIAAIoAAABaZY5ajZDCP/IFLqXx4us/AAACP28CAAAAAAAAAe0CAACKAAAA6iNnTPyBwj8WgJecit3rPwCAAT9vAgAAAAAAAAHuAgAAigAAAHriPz5rc8I/KD1MGNfa6z8AAAE/jgIAAAAAAAAB7wIAAIoAAAAKoRgw2mTCPyg9TBjX2us/AIAAP44CAAAAAAAAAfACAACKAAAA5r7dmgBPwj8WgJecit3rPwAAAD+eAgAAAAAAAAHxAgAAigAAAL7cogUnOcI/8gUupfHi6z8AgAA/ngIAAAAAAAAB8gIAAIoAAACW+mdwTSPCP77ODzIM6+s/AMAAP54CAAAAAAAAAfMCAACKAAAAahgt23MNwj922jxD2vXrPwCA/z6eAgAAAAAAAAH0AgAAigAAAI6V3r5R8ME/Him12FsD7D8AgP4+rgIAAAAAAAAB9QIAAIoAAABks6MpeNrBP9g04ukpDuw/AAD/Pq4CAAAAAAAAAfYCAACKAAAAQtFolJ7EwT+Ag1p/qxvsPwCA/z7NAgAAAAAAAAH3AgAAigAAABjvLf/ErsE/KNLSFC0p7D8AgP8+zQIAAAAAAAAB+AIAAIoAAACmrQbxM6DBP84gS6quNuw/AAAAP80CAAAAAAAAAfkCAACKAAAAOmzf4qKRwT9msg7E40bsPwAAAD/NAgAAAAAAAAH6AgAAigAAAMgquNQRg8E/DAGHWWVU7D8AAAA/3AIAAAAAAAAB+wIAAIoAAABc6ZDGgHTBP7RP/+7mYew/AAAAP9wCAAAAAAAAAfwCAACKAAAA6KdpuO9lwT9cnneEaG/sPwAAAD/sAgAAAAAAAAH9AgAAigAAADIHVjGnXsE/FqqklTZ67D8AgP4+7AIAAAAAAAAB/gIAAIoAAAB6ZkKqXlfBP9K10aYEhew/AAD+PvwCAAAAAAAAAf8CAACKAAAAxMUuIxZQwT+cfrMzH43sPwAA/j78AgAAAAAAAAEAAwAAigAAAMTFLiMWUME/aEeVwDmV7D8AAP4+CwMAAAAAAAABAQMAAIoAAADExS4jFlDBP0TNK8mgmuw/AAAAPwsDAAAAAAAAAQIDAACKAAAAxMUuIxZQwT8gU8LRB6DsPwCAAD8bAwAAAAAAAAEDAwAAigAAAMTFLiMWUME//thY2m6l7D8AQAA/GwMAAAAAAAABBAMAAIoAAADExS4jFlDBP/7YWNpupew/AAAAPysDAAAAAAAAAQUDAACKAAAAxMUuIxZQwT/+2FjabqXsPwAAAD8rAwAAAAAAAAEGAwAAigAAAMTFLiMWUME//thY2m6l7D8AAAA/KwMAAAAAAAABBwMAAIoAAADExS4jFlDBP/7YWNpupew/AIAAPysDAAAAAAAAAQgDAACKAAAAemZCql5XwT8Olg1Wu6LsPwDAAD86AwAAAAAAAAEJAwAAigAAAOinabjvZcE/MhB3TVSd7D8AgAE/OgMAAAAAAAABCgMAAIoAAABc6ZDGgHTBP1aK4ETtl+w/AMABP0oDAAAAAAAAAQsDAACKAAAAgMvLW1qKwT+Kwf630o/sPwCAAj9KAwAAAAAAAAEMAwAAigAAAKatBvEzoME/0rXRpgSF7D8AwAI/aQMAAAAAAAABDQMAAIoAAACEMFUNVr3BPyhnWRGDd+w/AEACP2kDAAAAAAAAAQ4DAACKAAAAZLOjKXjawT+AGOF7AWrsPwAAAj9pAwAAAAAAAAEPAwAAigAAAP7WBc3i/sE/6oYdYsxZ7D8AAAI/eQMAAAAAAAABEAMAAIoAAACW+mdwTSPCP0I4pcxKTOw/AAACP3kDAAAAAAAAAREDAACKAAAALh7KE7hHwj+ILHi7fEHsPwAAAj+IAwAAAAAAAAESAwAAigAAAMZBLLcibMI/ziBLqq427D8AAAI/iAMAAAAAAAABEwMAAIoAAACixHrTRInCPxYVHpngK+w/AEABP5gDAAAAAAAAARQDAACKAAAAgkfJ72amwj9KTDwMxiPsPwAAAT+YAwAAAAAAAAEVAwAAigAAAGLKFwyJw8I/bsalA18e7D8AgAE/qAMAAAAAAAABFgMAAIoAAABCTWYoq+DCP5JAD/v3GOw/AMABP6gDAAAAAAAAARcDAACKAAAAZi+hvYT2wj+i/cN2RBbsPwBAAD+3AwAAAAAAAAEYAwAAigAAAI4R3FJeDMM/ov3DdkQW7D8AAP8+twMAAAAAAAABGQMAAIoAAAACUwNh7xrDP5JAD/v3GOw/AAD/PscDAAAAAAAAARoDAACKAAAAJjU+9sgwwz9cCfGHEiHsPwCA/z7HAwAAAAAAAAEbAwAAigAAAEoXeYuiRsM/FhUemeAr7D8AgP8+xwMAAAAAAAABHAMAAIoAAAB2+bMgfFzDP75jli5iOew/AAAAP+YDAAAAAAAAAR0DAACKAAAAntvutVVywz9U9VlIl0nsPwAAAD/mAwAAAAAAAAEeAwAAigAAAMK9KUsviMM/2Mlo5n9c7D8AAAA/5gMAAAAAAAABHwMAAIoAAADqn2TgCJ7DP1yed4Rob+w/AIAAP+YDAAAAAAAAASADAACKAAAAEoKfdeKzwz/yLzuenX/sPwDAAD8FBAAAAAAAAAEhAwAAigAAAH7DxoNzwsM/isH+t9KP7D8AgP8+BQQAAAAAAAABIgMAAIoAAADyBO6RBNHDPyBTwtEHoOw/AID+PgUEAAAAAAAAASMDAACKAAAAXkYVoJXfwz+25IXrPLDsPwAA/j4FBAAAAAAAAAEkAwAAigAAANKHPK4m7sM/XjP+gL697D8AAP4+FQQAAAAAAAABJQMAAIoAAACGKFA1b/XDPwaCdhZAy+w/AID5PhUEAAAAAAAAASYDAACKAAAAPsljvLf8wz+u0O6rwdjsPwCA9z4lBAAAAAAAAAEnAwAAigAAALIKi8pIC8Q/aNwbvY/j7D8AAOo+JQQAAAAAAAABKAMAAIoAAABmq55RkRLEPyDoSM5d7uw/AADkPjQEAAAAAAAAASkDAACKAAAA2uzFXyIhxD/ssCpbePbsPwCA0T40BAAAAAAAAAEqAwAAigAAAI6N2eZqKMQ/tnkM6JL+7D8AgMk+RAQAAAAAAAABKwMAAIoAAABGLu1tsy/EP5T/ovD5A+0/AICPPkQEAAAAAAAAASwDAACKAAAARi7tbbMvxD9whTn5YAntPwAAaz5EBAAAAAAAAAEtAwAAigAAAP7OAPX7NsQ/TAvQAcgO7T8AAE0+UwQAAAAAAAABLgMAAIoAAABGLu1tsy/EPzxOG4Z7Ee0/AABEPlMEAAAAAAAAAS8DAACKAAAA0Gfi+JMjvD+cVY+SlKPpPwAAyj0AAAAAAAAAAAEwAwAAigAAANBn4viTI7w/0IytBXqb6T8AAAo+EAAAAAAAAAABMQMAAIoAAABkJrvqAhW8P+JJYoHGmOk/AAATPhAAAAAAAAAAATIDAACKAAAAZCa76gIVvD8GxMt4X5PpPwAAGT4QAAAAAAAAAAEzAwAAigAAAGQmu+oCFbw/BsTLeF+T6T8AAEg+EAAAAAAAAAABNAMAAIoAAABkJrvqAhW8PxaBgPSrkOk/AABcPhAAAAAAAAAAATUDAACKAAAAZCa76gIVvD8oPjVw+I3pPwAAgj4QAAAAAAAAAAE2AwAAigAAAPDkk9xxBrw/Ovvp60SL6T8AgIo+EAAAAAAAAAABNwMAAIoAAACAo2zO4Pe7P0y4nmeRiOk/AICaPh8AAAAAAAAAATgDAACKAAAAFGJFwE/puz9edVPj3YXpPwCAoT4fAAAAAAAAAAE5AwAAigAAAKggHrK+2rs/XnVT492F6T8AgKs+HwAAAAAAAAABOgMAAIoAAAA03/ajLcy7P151U+Pdhek/AICvPh8AAAAAAAAAATsDAACKAAAAwJ3PlZy9uz9edVPj3YXpPwCAtD4vAAAAAAAAAAE8AwAAigAAAFRcqIcLr7s/TLieZ5GI6T8AgLY+LwAAAAAAAAABPQMAAIoAAABUXKiHC6+7Pyg+NXD4jek/AIC4Pi8AAAAAAAAAAT4DAACKAAAAVFyohwuvuz/0Bhf9EpbpPwCAuT4+AAAAAAAAAAE/AwAAigAAAFRcqIcLr7s/rhJEDuGg6T8AgLg+PgAAAAAAAAABQAMAAIoAAABUXKiHC6+7P1RhvKNiruk/AAC4Pk4AAAAAAAAAAUEDAACKAAAAVFyohwuvuz/q8n+9l77pPwAAuD5eAAAAAAAAAAFCAwAAigAAAMCdz5Wcvbs/cMeOW4DR6T8AALg+XgAAAAAAAAABQwMAAIoAAAA03/ajLcy7P/Sbnflo5Ok/AAC4Pm0AAAAAAAAAAUQDAACKAAAAqCAesr7auz96cKyXUffpPwAAuD5tAAAAAAAAAAFFAwAAigAAABRiRcBP6bs//kS7NToK6j8AALk+fQAAAAAAAAABRgMAAIoAAADw5JPccQa8P4QZytMiHeo/AIC5Po0AAAAAAAAAAUcDAACKAAAA0Gfi+JMjvD/2MCT2vjLqPwCAuT6NAAAAAAAAAAFIAwAAigAAALDqMBW2QLw/egUzlKdF6j8AALo+nAAAAAAAAAABSQMAAIoAAACQbX8x2F28PyJUqykpU+o/AAC6PpwAAAAAAAAAAUoDAACKAAAAbPDNTfp6vD+45W5DXmPqPwAAuj6sAAAAAAAAAAFLAwAAigAAAFRzHGocmLw/TncyXZNz6j8AgLg+rAAAAAAAAAABTAMAAIoAAAAs9mqGPrW8P/bFqvIUgeo/AAC4PrsAAAAAAAAAAU0DAACKAAAAEHm5omDSvD+w0dcD44vqPwAAuT67AAAAAAAAAAFOAwAAigAAAOj7B7+C77w/epq5kP2T6j8AgLk+uwAAAAAAAAABTwMAAIoAAADMflbbpAy9P0Zjmx0YnOo/AIC5PssAAAAAAAAAAVADAACKAAAApAGl98YpvT8QLH2qMqTqPwAAuj7LAAAAAAAAAAFRAwAAigAAAIyE8xPpRr0/3PReN02s6j8AALs+2wAAAAAAAAABUgMAAIoAAADcSGk+nHK9P6a9QMRntOo/AIC7PtsAAAAAAAAAAVMDAACKAAAAKA3faE+evT+EQ9fMzrnqPwCAuz7qAAAAAAAAAAFUAwAAigAAAOQSfKGT2L0/YMlt1TW/6j8AALw+6gAAAAAAAAABVQMAAIoAAACkGBna1xK+P1AMuVnpweo/AAC9PvoAAAAAAAAAAVYDAACKAAAA1F/dIK1bvj9QDLlZ6cHqPwCAvT76AAAAAAAAAAFXAwAAigAAAASnoWeCpL4/UAy5WenB6j8AAMA++gAAAAAAAAABWAMAAIoAAACYL4286Pu+P1AMuVnpweo/AADDPgoBAAAAAAAAAVkDAACKAAAAqPmfH+Bhvz9QDLlZ6cHqPwAAxT4pAQAAAAAAAAFaAwAAigAAALjDsoLXx78/YMlt1TW/6j8AAMg+KQEAAAAAAAABWwMAAIoAAADkxuJy5xbAP3KGIlGCvOo/AADJPikBAAAAAAAAAVwDAACKAAAAoMx/qytRwD+EQ9fMzrnqPwAAzD44AQAAAAAAAAFdAwAAigAAABhzMGu4ksA/pr1AxGe06j8AAM0+OAEAAAAAAAABXgMAAIoAAACMGeEqRdTAP8o3qrsAr+o/AADQPkgBAAAAAAAAAV8DAACKAAAAvGClcRodwT8Ab8gu5qbqPwAA0T5IAQAAAAAAAAFgAwAAigAAAKJIfT84bcE/RmObHRic6j8AgNA+WAEAAAAAAAABYQMAAIoAAAD4cXwb58vBP4xXbgxKkeo/AADQPlgBAAAAAAAAAWIDAACKAAAATpt795Uqwj/Cjox/L4nqPwAA0D5nAQAAAAAAAAFjAwAAigAAABIGouHVl8I/CINfbmF+6j8AANA+ZwEAAAAAAAABZAMAAIoAAAAi0LREzf3CP053Ml2Tc+o/AADQPncBAAAAAAAAAWUDAACKAAAA4jrbLg1rwz+ErlDQeGvqPwAA0D53AQAAAAAAAAFmAwAAigAAAPIE7pEE0cM/uOVuQ15j6j8AANA+hwEAAAAAAAABZwMAAIoAAABGLu1tsy/EP+4cjbZDW+o/AADQPocBAAAAAAAAAWgDAACKAAAAnlfsSWKOxD8iVKspKVPqPwAA0T6HAQAAAAAAAAFpAwAAigAAAKoh/6xZ9MQ/Rs4UIcJN6j8AgNE+lgEAAAAAAAABagMAAIoAAAC66xEQUVrFP2hIfhhbSOo/AADTPpYBAAAAAAAAAWsDAACKAAAAxrUkc0jAxT+MwucP9ELqPwCA0z61AQAAAAAAAAFsAwAAigAAANJ/N9Y/JsY/nn+ci0BA6j8AANU+tQEAAAAAAAABbQMAAIoAAADeSUo5N4zGP7A8UQeNPeo/AIDVPrUBAAAAAAAAAW4DAACKAAAAprRwI3f5xj/C+QWD2TrqPwAA1z61AQAAAAAAAAFvAwAAigAAAEI9XHjdUMc/0ra6/iU46j8AgNc+xQEAAAAAAAABcAMAAIoAAADixUfNQ6jHP+Rzb3pyNeo/AIDXPsUBAAAAAAAAAXEDAACKAAAADg0MFBnxxz/2MCT2vjLqPwAA2D7VAQAAAAAAAAFyAwAAigAAADpU0FruOcg/CO7YcQsw6j8AANk+1QEAAAAAAAABcwMAAIoAAABCuVkM6mzIPxqrje1XLeo/AIDZPuQBAAAAAAAAAXQDAACKAAAASh7jveWfyD8qaEJppCrqPwCA2T7kAQAAAAAAAAF1AwAAigAAAJriWOiYy8g/KmhCaaQq6j8AANs+BAIAAAAAAAABdgMAAIoAAAB2ZacEu+jIPypoQmmkKuo/AIDbPgQCAAAAAAAAAXcDAACKAAAAnkfimZT+yD8qaEJppCrqPwAA3j4EAgAAAAAAAAF4AwAAigAAAA6JCaglDck/KmhCaaQq6j8AAN8+BAIAAAAAAAABeQMAAIoAAAB+yjC2thvJP07iq2A9Jeo/AADmPiACAAAAAAAAAXoDAACKAAAAfsowtrYbyT9O4qtgPSXqPwCA6T4gAgAAAAAAAAF7AwAAigAAAH7KMLa2G8k/TuKrYD0l6j8AgO8+MAIAAAAAAAABfAMAAIoAAAA2a0Q9/yLJP2CfYNyJIuo/AADyPjACAAAAAAAAAX0DAACKAAAANmtEPf8iyT9yXBVY1h/qPwAA+D4wAgAAAAAAAAF+AwAAigAAAO4LWMRHKsk/clwVWNYf6j8AAPo+MAIAAAAAAAABfwMAAIoAAAA2a0Q9/yLJP4QZytMiHeo/AID+Pj8CAAAAAAAAAYADAACKAAAANmtEPf8iyT+U1n5PbxrqPwBAAD8/AgAAAAAAAAGBAwAAigAAADZrRD3/Isk/ppMzy7sX6j8AgAM/TwIAAAAAAAABggMAAIoAAAA2a0Q9/yLJP7hQ6EYIFeo/AAAFP08CAAAAAAAAAYMDAACKAAAAfsowtrYbyT/cylE+oQ/qPwBABz9fAgAAAAAAAAGEAwAAigAAAA6JCaglDck//kS7NToK6j8AQAg/XwIAAAAAAAABhQMAAIoAAABW6PUg3QXJPzR82agfAuo/AIAKP24CAAAAAAAAAYYDAACKAAAAnkfimZT+yD96cKyXUffpPwBACz9+AgAAAAAAAAGHAwAAigAAAJ5H4pmU/sg/vmR/hoPs6T8AQAw/fgIAAAAAAAABiAMAAIoAAADmps4STPfIPwZZUnW14ek/AMAMP44CAAAAAAAAAYkDAACKAAAAMga7iwPwyD9eCtrfM9TpPwBADD+OAgAAAAAAAAGKAwAAigAAADIGu4sD8Mg/yHgWxv7D6T8AAAw/nQIAAAAAAAABiwMAAIoAAAB2ZacEu+jIP0SkBygWsek/AAAMP50CAAAAAAAAAYwDAACKAAAAdmWnBLvoyD++z/iJLZ7pPwAADD+tAgAAAAAAAAGNAwAAigAAAHZlpwS76Mg/KD41cPiN6T8AAAw/rQIAAAAAAAABjgMAAIoAAADCxJN9cuHIP5KscVbDfek/AAAMP7wCAAAAAAAAAY8DAACKAAAAwsSTfXLhyD/8Gq48jm3pPwAADD+8AgAAAAAAAAGQAwAAigAAAMLEk31y4cg/ZonqIlld6T8AAAw/zAIAAAAAAAABkQMAAIoAAAB2ZacEu+jIP746co3XT+k/AAAMP8wCAAAAAAAAAZIDAACKAAAAMga7iwPwyD8GL0V8CUXpPwAADD/cAgAAAAAAAAGTAwAAigAAAOamzhJM98g/OmZj7+486T8AQAs/3AIAAAAAAAABlAMAAIoAAACeR+KZlP7IP3CdgWLUNOk/AAALP/sCAAAAAAAAAZUDAACKAAAAnkfimZT+yD+SF+tZbS/pPwDACT/7AgAAAAAAAAGWAwAAigAAAJ5H4pmU/sg/otSf1bks6T8AQAk/+wIAAAAAAAABlwMAAIoAAACeR+KZlP7IP7SRVFEGKuk/AIAIP/sCAAAAAAAAAZgDAACKAAAAnkfimZT+yD/GTgnNUifpPwAACD/7AgAAAAAAAAGZAwAAigAAAJ5H4pmU/sg/xk4JzVIn6T8AwAY/+wIAAAAAAAABmgMAAIoAAACeR+KZlP7IP8ZOCc1SJ+k/AEAGPwsDAAAAAAAAAZsDAACKAAAAnkfimZT+yD/GTgnNUifpPwCABT8LAwAAAAAAAAGcAwAAigAAAFbo9SDdBck/otSf1bks6T8AAAU/GgMAAAAAAAABnQMAAIoAAABW6PUg3QXJP4BaNt4gMuk/AMADPxoDAAAAAAAAAZ4DAACKAAAAyikdL24UyT86ZmPv7jzpPwBAAz8qAwAAAAAAAAGfAwAAigAAAH7KMLa2G8k/4rTbhHBK6T8AgAM/OQMAAAAAAAABoAMAAIoAAAA2a0Q9/yLJP4oDVBryV+k/AMADPzkDAAAAAAAAAaEDAACKAAAANmtEPf8iyT8glRc0J2jpPwDAAz9JAwAAAAAAAAGiAwAAigAAADZrRD3/Isk/pGkm0g976T8AAAQ/SQMAAAAAAAABowMAAIoAAADuC1jERyrJPyg+NXD4jek/AAAEP1kDAAAAAAAAAaQDAACKAAAApqxrS5AxyT+uEkQO4aDpPwAABD9ZAwAAAAAAAAGlAwAAigAAAKasa0uQMck/MudSrMmz6T8AQAM/aAMAAAAAAAABpgMAAIoAAABeTX/S2DjJP7a7YUqyxuk/AAADP2gDAAAAAAAAAacDAACKAAAAXk1/0tg4yT86kHDomtnpPwAAAz94AwAAAAAAAAGoAwAAigAAAF5Nf9LYOMk/0CE0AtDp6T8AAAM/eAMAAAAAAAABqQMAAIoAAABeTX/S2DjJP2iz9xsF+uk/AIADP4gDAAAAAAAAAaoDAACKAAAAXk1/0tg4yT/+RLs1OgrqPwDAAz+IAwAAAAAAAAGrAwAAigAAAF5Nf9LYOMk/ppMzy7sX6j8AgAQ/lwMAAAAAAAABrAMAAIoAAABeTX/S2DjJP07iq2A9Jeo/AMAEP5cDAAAAAAAAAa0DAACKAAAAXk1/0tg4yT/2MCT2vjLqPwBABD+nAwAAAAAAAAGuAwAAigAAAKasa0uQMck/wvkFg9k66j8AAAQ/pwMAAAAAAAABrwMAAIoAAACmrGtLkDHJP4zC5w/0Quo/AMABP7YDAAAAAAAAAbADAACKAAAA7gtYxEcqyT9oSH4YW0jqPwDAAD+2AwAAAAAAAAGxAwAAigAAAO4LWMRHKsk/Rs4UIcJN6j8AgOs+xgMAAAAAAAABsgMAAIoAAADuC1jERyrJP0bOFCHCTeo/AIDhPsYDAAAAAAAAAbMDAACKAAAApqxrS5AxyT80EWCldVDqPwCA2z7WAwAAAAAAAAG0AwAAigAAAKasa0uQMck/Rs4UIcJN6j8AANo+1gMAAAAAAAABtQMAAIoAAABw2Vlr6ZG7P5x+szMfjew/AAA2PgAAAAAAAAAAAbYDAACKAAAAmFYLT8d0uz+uO2iva4rsPwAAeT4QAAAAAAAAAAG3AwAAigAAAASYMl1Yg7s/nH6zMx+N7D8AAIQ+EAAAAAAAAAABuAMAAIoAAAAEmDJdWIO7P5x+szMfjew/AICJPhAAAAAAAAAAAbkDAACKAAAABJgyXViDuz+cfrMzH43sPwAAkD4gAAAAAAAAAAG6AwAAigAAAASYMl1Yg7s/nH6zMx+N7D8AAJI+LwAAAAAAAAABuwMAAIoAAACYVgtPx3S7P5x+szMfjew/AICTPj8AAAAAAAAAAbwDAACKAAAALBXkQDZmuz+cfrMzH43sPwAAlD4/AAAAAAAAAAG9AwAAigAAAEiSlSQUSbs/isH+t9KP7D8AAJQ+PwAAAAAAAAABvgMAAIoAAABoD0cI8iu7P3gESjyGkuw/AACUPj8AAAAAAAAAAb8DAACKAAAAiIz4688Ouz9oR5XAOZXsPwCAmT4/AAAAAAAAAAHAAwAAigAAAKgJqs+t8bo/MhB3TVSd7D8AAJw+PwAAAAAAAAABwQMAAIoAAABgRTSl+sW6P/7YWNpupew/AIChPk4AAAAAAAAAAcIDAACKAAAADIG+ekeauj+mJ9Fv8LLsPwAApD5OAAAAAAAAAAHDAwAAigAAACj+b14lfbo/THZJBXLA7D8AgKU+XgAAAAAAAAABxAMAAIoAAABQeyFCA2C6P+IHDR+n0Ow/AACmPl4AAAAAAAAAAcUDAACKAAAAbPjSJeFCuj9o3Bu9j+PsPwAApj5uAAAAAAAAAAHGAwAAigAAAIx1hAm/Jbo/7LAqW3j27D8AAKY+bgAAAAAAAAABxwMAAIoAAAAgNF37LRe6P3CFOflgCe0/AACmPm4AAAAAAAAAAcgDAACKAAAArPI17ZwIuj8GF/0SlhntPwAApj6NAAAAAAAAAAHJAwAAigAAAECxDt8L+rk/nKjALMsp7T8AAKc+jQAAAAAAAAABygMAAIoAAABAsQ7fC/q5P0T3OMJMN+0/AICnPo0AAAAAAAAAAcsDAACKAAAAQLEO3wv6uT/sRbFXzkTtPwAAqz6dAAAAAAAAAAHMAwAAigAAAECxDt8L+rk/qFHeaJxP7T8AgKw+nQAAAAAAAAABzQMAAIoAAABAsQ7fC/q5P3IawPW2V+0/AACxPp0AAAAAAAAAAc4DAACKAAAAQLEO3wv6uT8+46GC0V/tPwCAsj6sAAAAAAAAAAHPAwAAigAAAECxDt8L+rk/Gmk4izhl7T8AgLU+vAAAAAAAAAAB0AMAAIoAAABAsQ7fC/q5PxppOIs4Ze0/AAC3PrwAAAAAAAAAAdEDAACKAAAAQLEO3wv6uT8aaTiLOGXtPwAAvj7LAAAAAAAAAAHSAwAAigAAAKzyNe2cCLo/LCbtBoVi7T8AgME+ywAAAAAAAAAB0wMAAIoAAACs8jXtnAi6P1CgVv4dXe0/AADKPssAAAAAAAAAAdQDAACKAAAArPI17ZwIuj+E13RxA1XtPwCAzT7LAAAAAAAAAAHVAwAAigAAAKzyNe2cCLo/yMtHYDVK7T8AgNE+2wAAAAAAAAAB1gMAAIoAAABAsQ7fC/q5PxDAGk9nP+0/AADTPusAAAAAAAAAAdcDAACKAAAA0G/n0HrruT9WtO09mTTtPwAA1j7rAAAAAAAAAAHYAwAAigAAAGQuwMLp3Lk/nKjALMsp7T8AANc++gAAAAAAAAAB2QMAAIoAAADw7Ji0WM65P+Sckxv9Hu0/AADdPvoAAAAAAAAAAdoDAACKAAAAhKtxpse/uT8GF/0SlhntPwAA4D4KAQAAAAAAAAHbAwAAigAAAKQoI4qlork/KpFmCi8U7T8AgOQ+CgEAAAAAAAAB3AMAAIoAAABUZK1f8na5P0wL0AHIDu0/AIDmPikBAAAAAAAAAd0DAACKAAAA6CKGUWFouT9eyIR9FAztPwCA5z4pAQAAAAAAAAHeAwAAigAAAACgNzU/S7k/cIU5+WAJ7T8AgOY+OQEAAAAAAAAB3wMAAIoAAACUXhAnrjy5P17IhH0UDO0/AADmPjkBAAAAAAAAAeADAACKAAAAKB3pGB0uuT88ThuGexHtPwCA4z45AQAAAAAAAAHhAwAAigAAALDbwQqMH7k/GNSxjuIW7T8AgOI+SAEAAAAAAAAB4gMAAIoAAABEmpr8+hC5P+Sckxv9Hu0/AADhPkgBAAAAAAAAAeMDAACKAAAARJqa/PoQuT+cqMAsyyntPwAA4D5YAQAAAAAAAAHkAwAAigAAAESamvz6ELk/VrTtPZk07T8AAOA+WAEAAAAAAAAB5QMAAIoAAACw28EKjB+5PyB9z8qzPO0/AADgPmgBAAAAAAAAAeYDAACKAAAAKB3pGB0uuT/sRbFXzkTtPwAA4D5oAQAAAAAAAAHnAwAAigAAAJReECeuPLk/tg6T5OhM7T8AAOA+dwEAAAAAAAAB6AMAAIoAAAB04V5D0Fm5P5aUKe1PUu0/AIDePncBAAAAAAAAAekDAACKAAAAVGStX/J2uT9yGsD1tlftPwAA3j53AQAAAAAAAAHqAwAAigAAADDn+3sUlLk/YF0Lempa7T8AAN4+dwEAAAAAAAAB6wMAAIoAAAAQakqYNrG5P2BdC3pqWu0/AADePocBAAAAAAAAAewDAACKAAAA8OyYtFjOuT9yGsD1tlftPwAA3z6HAQAAAAAAAAHtAwAAigAAAECxDt8L+rk/lpQp7U9S7T8AgN8+lwEAAAAAAAAB7gMAAIoAAACMdYQJvyW6P8jLR2A1Su0/AIDfPpcBAAAAAAAAAe8DAACKAAAAbPjSJeFCuj8QwBpPZz/tPwAA4D6mAQAAAAAAAAHwAwAAigAAAFB7IUIDYLo/aHGiueUx7T8AAOE+tgEAAAAAAAAB8QMAAIoAAAAo/m9eJX26P9Lf3p+wIe0/AIDhPrYBAAAAAAAAAfIDAACKAAAAnD+XbLaLuj8qkWYKLxTtPwAA5D7VAQAAAAAAAAHzAwAAigAAAAyBvnpHmro/gkLudK0G7T8AAOU+1QEAAAAAAAAB9AMAAIoAAAAMgb56R5q6P+ywKlt49uw/AIDmPuUBAAAAAAAAAfUDAACKAAAAnD+XbLaLuj9WH2dBQ+bsPwCA5z7lAQAAAAAAAAH2AwAAigAAACj+b14lfbo/rtDuq8HY7D8AAOk+5QEAAAAAAAAB9wMAAIoAAAC8vEhQlG66PwaCdhZAy+w/AIDpPuUBAAAAAAAAAfgDAACKAAAA3Dn6M3JRuj9MdkkFcsDsPwAA7D70AQAAAAAAAAH5AwAAigAAAAC3qxdQNLo/gq1neFe47D8AAO0+9AEAAAAAAAAB+gMAAIoAAAAgNF37LRe6P7bkhes8sOw/AIDuPhQCAAAAAAAAAfsDAACKAAAArPI17ZwIuj/IoTpnia3sPwCA7z4UAgAAAAAAAAH8AwAAigAAANBv59B667k/2l7v4tWq7D8AgO4+FAIAAAAAAAAB/QMAAIoAAABkLsDC6dy5P9pe7+LVquw/AADuPhQCAAAAAAAAAf4DAACKAAAA8OyYtFjOuT+25IXrPLDsPwAA7T4UAgAAAAAAAAH/AwAAigAAAISrcabHv7k/gq1neFe47D8AAOw+IwIAAAAAAAABAAQAAIoAAAAQakqYNrG5Pzy5lIklw+w/AADsPiMCAAAAAAAAAQEEAACKAAAApCgjiqWiuT/iBw0fp9DsPwAA7D4zAgAAAAAAAAECBAAAigAAAKQoI4qlork/ilaFtCje7D8AgOo+MwIAAAAAAAABAwQAAIoAAACkKCOKpaK5PyDoSM5d7uw/AADqPkICAAAAAAAAAQQEAACKAAAApCgjiqWiuT/INsFj3/vsPwAA6z5CAgAAAAAAAAEFBAAAigAAAKQoI4qlork/cIU5+WAJ7T8AgOs+UgIAAAAAAAABBgQAAIoAAACkKCOKpaK5PxjUsY7iFu0/AIDqPlICAAAAAAAAAQcEAACKAAAApCgjiqWiuT/S396fsCHtPwAA6j5iAgAAAAAAAAEIBAAAigAAABBqSpg2sbk/iusLsX4s7T8AAOo+YgIAAAAAAAABCQQAAIoAAACEq3Gmx7+5P2hxornlMe0/AADqPnECAAAAAAAAAQoEAACKAAAA8OyYtFjOuT9E9zjCTDftPwAA6j5xAgAAAAAAAAELBAAAigAAAPDsmLRYzrk/RPc4wkw37T8AAOo+gQIAAAAAAAABDAQAAIoAAABkLsDC6dy5P0T3OMJMN+0/AADrPoECAAAAAAAAAQ0EAACKAAAAQLEO3wv6uT9WtO09mTTtPwCA6z6BAgAAAAAAAAEOBAAAigAAAKzyNe2cCLo/ei5XNTIv7T8AAO0+gQIAAAAAAAABDwQAAIoAAAAgNF37LRe6P5yowCzLKe0/AIDtPpECAAAAAAAAARAEAACKAAAAjHWECb8luj/S396fsCHtPwAA7z6RAgAAAAAAAAERBAAAigAAAAC3qxdQNLo/Bhf9EpYZ7T8AgO8+rgIAAAAAAAABEgQAAIoAAABs+NIl4UK6P0wL0AHIDu0/AIDvPq4CAAAAAAAAARMEAACKAAAAbPjSJeFCuj+U/6Lw+QPtPwAA8D6uAgAAAAAAAAEUBAAAigAAAGz40iXhQro/yDbBY9/77D8AAPI+vQIAAAAAAAABFQQAAIoAAABs+NIl4UK6P/5t39bE8+w/AADzPr0CAAAAAAAAARYEAACKAAAAbPjSJeFCuj8g6EjOXe7sPwCA8z7dAgAAAAAAAAEXBAAAigAAAAC3qxdQNLo/MqX9Sarr7D8AAPQ+3QIAAAAAAAABGAQAAIoAAACMdYQJvyW6P0RissX26Ow/AAD3Pt0CAAAAAAAAARkEAACKAAAArPI17ZwIuj9EYrLF9ujsPwCA+D7dAgAAAAAAAAEaBAAAigAAANBv59B667k/RGKyxfbo7D8AgPo+7AIAAAAAAAABGwQAAIoAAABkLsDC6dy5PzKl/Umq6+w/AID7PuwCAAAAAAAAARwEAACKAAAAhKtxpse/uT8QK5RSEfHsPwAA/j78AgAAAAAAAAEdBAAAigAAAKQoI4qlork/yDbBY9/77D8AAP8+/AIAAAAAAAABHgQAAIoAAADApdRtg4W5P4JC7nStBu0/AID9PhsDAAAAAAAAAR8EAACKAAAA6CKGUWFouT8qkWYKLxTtPwCA/D4bAwAAAAAAAAEgBAAAigAAAHThXkPQWbk/0t/en7Ah7T8AAPE+KwMAAAAAAAABIQQAAIoAAAAAoDc1P0u5P1a07T2ZNO0/AADsPisDAAAAAAAAASIEAACKAAAAAKA3NT9LuT/aiPzbgUftPwAA6T4rAwAAAAAAAAEjBAAAigAAAOgihlFhaLk/chrA9bZX7T8AAOg+KwMAAAAAAAABJAQAAIoAAACIjPjrzw67P9rzdd8r+ew/AAAPPgAAAAAAAAAAASUEAACKAAAAqAmqz63xuj/INsFj3/vsPwAAQz4QAAAAAAAAAAEmBAAAigAAAKgJqs+t8bo/yDbBY9/77D8AAE8+EAAAAAAAAAABJwQAAIoAAACoCarPrfG6P9rzdd8r+ew/AABYPhAAAAAAAAAAASgEAACKAAAAqAmqz63xuj/a83XfK/nsPwAAaT4QAAAAAAAAAAEpBAAAigAAAKgJqs+t8bo/2vN13yv57D8AAG8+EAAAAAAAAAABKgQAAIoAAACoCarPrfG6P9rzdd8r+ew/AAByPhAAAAAAAAAAASsEAACKAAAAqAmqz63xuj/a83XfK/nsPwAAdD4gAAAAAAAAAAEsBAAAigAAAKgJqs+t8bo/2vN13yv57D8AAHY+IAAAAAAAAAABLQQAAIoAAACoCarPrfG6P9rzdd8r+ew/AAB3PiAAAAAAAAAAAS4EAACKAAAAqAmqz63xuj/a83XfK/nsPwAAfD4gAAAAAAAAAAEvBAAAigAAAKgJqs+t8bo/2vN13yv57D8AAH4+LwAAAAAAAAABMAQAAIoAAACoCarPrfG6P9rzdd8r+ew/AACEPi8AAAAAAAAAATEEAACKAAAAqAmqz63xuj/a83XfK/nsPwAAhj4vAAAAAAAAAAEyBAAAigAAAKgJqs+t8bo/2vN13yv57D8AgIo+PwAAAAAAAAABMwQAAIoAAACIjPjrzw67P8g2wWPf++w/AICMPj8AAAAAAAAAATQEAACKAAAAaA9HCPIruz+mvFdsRgHtPwCAjj5OAAAAAAAAAAE1BAAAigAAALTTvDKlV7s/gkLudK0G7T8AgI8+TgAAAAAAAAABNgQAAIoAAAAEmDJdWIO7P0wL0AHIDu0/AICPPl4AAAAAAAAAATcEAACKAAAAwJ3PlZy9uz8GF/0SlhntPwAAkD5uAAAAAAAAAAE4BAAAigAAAICjbM7g97s/rmV1qBcn7T8AAJE+bgAAAAAAAAABOQQAAIoAAACw6jAVtkC8P0T3OMJMN+0/AICRPn0AAAAAAAAAAToEAACKAAAA4DH1W4uJvD/aiPzbgUftPwAAkz59AAAAAAAAAAE7BAAAigAAAHy64LDx4Lw/chrA9bZX7T8AgJM+jQAAAAAAAAABPAQAAIoAAACMhPMT6Ua9Pwisgw/sZ+0/AACVPp0AAAAAAAAAAT0EAACKAAAAnE4Gd+CsvT+MgJKt1HrtPwCAlT6dAAAAAAAAAAE+BAAAigAAABRaQOhoIb4/ElWhS72N7T8AAJc+rAAAAAAAAAABPwQAAIoAAACQZXpZ8ZW+P5YpsOmloO0/AICXPqwAAAAAAAAAAUAEAACKAAAAFHG0ynkKvz8a/r6HjrPtPwCAlj68AAAAAAAAAAFBBAAAigAAAIx87jsCf78/ntLNJXfG7T8AAJY+vAAAAAAAAAABQgQAAIoAAAAIiCitivO/PySn3MNf2e0/AACWPssAAAAAAAAAAUMEAACKAAAAwkkxjwk0wD+oe+thSOztPwAAlj7LAAAAAAAAAAFEBAAAigAAAMquukAFZ8A/LFD6/zD/7T8AAJg+ywAAAAAAAAABRQQAAIoAAABAVWsAkqjAP7AkCZ4ZEu4/AACZPtsAAAAAAAAAAUYEAACKAAAASLr0sY3bwD9Itsy3TiLuPwAAnT7bAAAAAAAAAAFHBAAAigAAAEwffmOJDsE/3keQ0YMy7j8AgJ4+6wAAAAAAAAABSAQAAIoAAABUhAcVhUHBP3TZU+u4Qu4/AIChPusAAAAAAAAAAUkEAACKAAAAEoqkTcl7wT8cKMyAOlDuPwAAoz4KAQAAAAAAAAFKBAAAigAAAIQwVQ1WvcE/srmPmm9g7j8AAKc+CgEAAAAAAAABSwQAAIoAAAC2dxlUKwbCP1oICDDxbe4/AICoPgoBAAAAAAAAAUwEAACKAAAA5r7dmgBPwj8CV4DFcnvuPwCAqj4KAQAAAAAAAAFNBAAAigAAABIGouHVl8I/qqX4WvSI7j8AgKs+GgEAAAAAAAABTgQAAIoAAABCTWYoq+DCP1L0cPB1lu4/AICrPhoBAAAAAAAAAU8EAACKAAAAbpQqb4Apwz8MAJ4BRKHuPwAArD4pAQAAAAAAAAFQBAAAigAAAJ7b7rVVcsM/xAvLEhKs7j8AAK0+KQEAAAAAAAABUQQAAIoAAAASgp914rPDP3wX+CPgtu4/AICtPjkBAAAAAAAAAVIEAACKAAAAPsljvLf8wz9G4Nmw+r7uPwAArz45AQAAAAAAAAFTBAAAigAAALZvFHxEPsQ/Eqm7PRXH7j8AgK8+SAEAAAAAAAABVAQAAIoAAAB2dbG0iHjEP+4uUkZ8zO4/AACyPkgBAAAAAAAAAVUEAACKAAAAMntO7cyyxD/MtOhO49HuPwAAsz5YAQAAAAAAAAFWBAAAigAAAPKA6yUR7cQ/uvcz05bU7j8AgLM+WAEAAAAAAAABVwQAAIoAAACyhoheVSfFP6g6f1dK1+4/AAC0PmgBAAAAAAAAAVgEAACKAAAAbowll5lhxT+oOn9XStfuPwAAtT5oAQAAAAAAAAFZBAAAigAAAOYy1lYmo8U/qDp/V0rX7j8AgLU+dwEAAAAAAAABWgQAAIoAAABa2YYWs+TFP6g6f1dK1+4/AAC4PncBAAAAAAAAAVsEAACKAAAA0n831j8mxj+69zPTltTuPwAAuT6HAQAAAAAAAAFcBAAAigAAAALH+xwVb8Y/zLToTuPR7j8AgLo+hwEAAAAAAAABXQQAAIoAAAAuDsBj6rfGP95xncovz+4/AIC7PpcBAAAAAAAAAV4EAACKAAAAzparuFAPxz8A7AbCyMnuPwAAvj6XAQAAAAAAAAFfBAAAigAAAPbdb/8lWMc/Eqm7PRXH7j8AAL8+pgEAAAAAAAABYAQAAIoAAAAmJTRG+6DHPzYjJTWuwe4/AIDAPqYBAAAAAAAAAWEEAACKAAAAnsvkBYjixz9YnY4sR7zuPwCAwT6mAQAAAAAAAAFiBAAAigAAAM4SqUxdK8g/fBf4I+C27j8AAMM+xQEAAAAAAAABYwQAAIoAAACOGEaFoWXIP6KRYRt5se4/AIDDPsUBAAAAAAAAAWQEAACKAAAASh7jveWfyD/EC8sSEqzuPwAAxT7FAQAAAAAAAAFlBAAAigAAAAYkgPYp2sg/6IU0Cqum7j8AgMU+1QEAAAAAAAABZgQAAIoAAADKKR0vbhTJPwwAngFEoe4/AADIPtUBAAAAAAAAAWcEAACKAAAAzo6m4GlHyT8uegf53JvuPwAAyT7VAQAAAAAAAAFoBAAAigAAANLzL5Jlesk/ZLElbMKT7j8AgMo+5QEAAAAAAAABaQQAAIoAAAAiuKW8GKbJP5joQ9+ni+4/AIDLPuUBAAAAAAAAAWoEAACKAAAAKh0vbhTZyT/e3BbO2YDuPwAAzT70AQAAAAAAAAFrBAAAigAAAC6CuB8QDMo/JtHpvAt27j8AgM0+9AEAAAAAAAABbAQAAIoAAADqh1VYVEbKP2zFvKs9a+4/AADSPhQCAAAAAAAAAW0EAACKAAAAro3ykJiAyj+yuY+ab2DuPwAA1D4UAgAAAAAAAAFuBAAAigAAALbye0KUs8o/+q1iiaFV7j8AgNg+FAIAAAAAAAABbwQAAIoAAABy+Bh72O3KP2Qcn29sRe4/AIDaPhQCAAAAAAAAAXAEAACKAAAAel2iLNQgyz/OittVNzXuPwCA3T4jAgAAAAAAAAFxBAAAigAAADZjP2UYW8s/JjxjwLUn7j8AAN8+IwIAAAAAAAABcgQAAIoAAACKJ7WPy4bLP5Cqn6aAF+4/AADkPkICAAAAAAAAAXMEAACKAAAAjow+Qce5yz/mWycR/wnuPwAA5j5CAgAAAAAAAAF0BAAAigAAANpQtGt65cs/YocYcxb37T8AgOo+QgIAAAAAAAABdQQAAIoAAAAqFSqWLRHMP+5vvlB64e0/AIDsPlICAAAAAAAAAXYEAACKAAAAwjiMOZg1zD+OFRmqKsntPwCA7j5SAgAAAAAAAAF3BAAAigAAAJ672lW6Usw/LLtzA9uw7T8AgO8+UgIAAAAAAAABeAQAAIoAAACCPily3G/MP8pgzlyLmO0/AAD0PmICAAAAAAAAAXkEAACKAAAApiBkB7aFzD98w90xiH3tPwAA9j5iAgAAAAAAAAF6BAAAigAAAM4Cn5yPm8w/PuOhgtFf7T8AgPk+cQIAAAAAAAABewQAAIoAAAD25NkxabHMP/4CZtMaQu0/AAD7PnECAAAAAAAAAXwEAACKAAAAqoXtuLG4zD/AIiokZCTtPwAA/j5xAgAAAAAAAAF9BAAAigAAAGYmAUD6v8w/cIU5+WAJ7T8AAP8+gQIAAAAAAAABfgQAAIoAAAAexxTHQsfMPyDoSM5d7uw/AEAAP4ECAAAAAAAAAX8EAACKAAAAHscUx0LHzD/AjaMnDtbsPwDAAD+RAgAAAAAAAAGABAAAigAAAB7HFMdCx8w/XjP+gL697D8AgAE/kQIAAAAAAAABgQQAAIoAAAAexxTHQsfMP+wbpF4iqOw/AMABP6ACAAAAAAAAAYIEAACKAAAAZiYBQPq/zD+Kwf630o/sPwDAAT+gAgAAAAAAAAGDBAAAigAAAKqF7bixuMw/BO3vGep87D8AAAI/sAIAAAAAAAABhAQAAIoAAAD25NkxabHMP5LVlfdNZ+w/AEABP7ACAAAAAAAAAYUEAACKAAAAhqOyI9iizD8MAYdZZVTsPwAAAT+/AgAAAAAAAAGGBAAAigAAAIajsiPYosw/dm/DPzBE7D8AAAE/vwIAAAAAAAABhwQAAIoAAADOAp+cj5vMP+Dd/yX7M+w/AAABP88CAAAAAAAAAYgEAACKAAAAzgKfnI+bzD84j4eQeSbsPwAAAT/PAgAAAAAAAAGJBAAAigAAAM4Cn5yPm8w/gINaf6sb7D8AAAE/3wIAAAAAAAABigQAAIoAAADOAp+cj5vMP9g04ukpDuw/AEAAP98CAAAAAAAAAYsEAACKAAAAzgKfnI+bzD8eKbXYWwPsPwAAAD/uAgAAAAAAAAGMBAAAigAAAM4Cn5yPm8w/VGDTS0H76z8AAP8+7gIAAAAAAAABjQQAAIoAAADOAp+cj5vMP4iX8b4m8+s/AAD+Pv4CAAAAAAAAAY4EAACKAAAAhqOyI9iizD+sEVu2v+3rPwAA/z7+AgAAAAAAAAGPBAAAigAAAD5Exqogqsw/vs4PMgzr6z8AgP8+DgMAAAAAAAABkAQAAIoAAAD25NkxabHMP+BIeSml5es/AID9Pg4DAAAAAAAAAZEEAACKAAAAqoXtuLG4zD/yBS6l8eLrPwCA/D4OAwAAAAAAAAGSBAAAigAAAGYmAUD6v8w/BMPiID7g6z8AAPw+DgMAAAAAAAABkwQAAIoAAABmJgFA+r/MPxaAl5yK3es/AAD8Ph0DAAAAAAAAAZQEAACKAAAAHscUx0LHzD8oPUwY19rrPwCA+j4dAwAAAAAAAAGVBAAAigAAANZnKE6Lzsw/OPoAlCPY6z8AAPo+HQMAAAAAAAABlgQAAIoAAABCqU9cHN3MPzj6AJQj2Os/AID2PjwDAAAAAAAAAZcEAACKAAAAQqlPXBzdzD84+gCUI9jrPwAA9T48AwAAAAAAAAGYBAAAigAAAEKpT1wc3cw/Sre1D3DV6z8AAPE+PAMAAAAAAAABmQQAAIoAAABCqU9cHN3MP0q3tQ9w1es/AADvPjwDAAAAAAAAAZoEAACKAAAAQqlPXBzdzD9Kt7UPcNXrPwAA5D48AwAAAAAAAAGbBAAAigAAAEKpT1wc3cw/XHRqi7zS6z8AgN8+PAMAAAAAAAABnAQAAIoAAABCqU9cHN3MP1x0aou80us/AIDEPjwDAAAAAAAAAZ0EAACKAAAAQqlPXBzdzD9cdGqLvNLrPwCAuD48AwAAAAAAAAGeBAAAigAAAIoIPNXT1cw/bjEfBwnQ6z8AACU+TAMAAAAAAAABnwQAAIoAAACKCDzV09XMP24xHwcJ0Os/AACSPUwDAAAAAAAAAaAEAACKAAAAGlMcCx1zyT9YIFCZZJnqPwAAaT4AAAAAAAAAAAGhBAAAigAAAPJw4XVDXck/aN0EFbGW6j8AAKA+EAAAAAAAAAABogQAAIoAAABmsgiE1GvJP2jdBBWxluo/AICpPhAAAAAAAAAAAaMEAACKAAAAGlMcCx1zyT9YIFCZZJnqPwCAsD4QAAAAAAAAAAGkBAAAigAAABpTHAsdc8k/WCBQmWSZ6j8AALc+HwAAAAAAAAABpQQAAIoAAAAaUxwLHXPJP1ggUJlkmeo/AIC4Ph8AAAAAAAAAAaYEAACKAAAAGlMcCx1zyT9YIFCZZJnqPwCAuT4vAAAAAAAAAAGnBAAAigAAANLzL5Jlesk/NKbmocue6j8AALo+LwAAAAAAAAABqAQAAIoAAACOlEMZroHJPwBvyC7mpuo/AAC8Pi8AAAAAAAAAAakEAACKAAAAQjVXoPaIyT/KN6q7AK/qPwAAvT4vAAAAAAAAAAGqBAAAigAAAPrVaic/kMk/hEPXzM656j8AgMU+PwAAAAAAAAABqwQAAIoAAACydn6uh5fJPyyST2JQx+o/AADJPj8AAAAAAAAAAawEAACKAAAAIrilvBimyT/CIxN8hdfqPwCAzj4/AAAAAAAAAAGtBAAAigAAAJL5zMqptMk/NDttniHt6j8AgNA+TgAAAAAAAAABrgQAAIoAAABKmuBR8rvJP4bYXckkCOs/AADWPl4AAAAAAAAAAa8EAACKAAAAutsHYIPKyT+gPjCBQivrPwAA2D5eAAAAAAAAAAGwBAAAigAAACodL24U2ck/mCqZQcdT6z8AgNw+cQAAAAAAAAABsQQAAIoAAADevUL1XODJP44WAgJMfOs/AIDePnEAAAAAAAAAAbIEAACKAAAAml5WfKXnyT90RbZGhKfrPwCA4D6AAAAAAAAAAAGzBAAAigAAAAqgfYo29sk/XHRqi7zS6z8AgOE+gAAAAAAAAAABtAQAAIoAAADCQJERf/3JP1Rg00tB++s/AADlPpAAAAAAAAAAAbUEAACKAAAAeuGkmMcEyj9uxqUDXx7sPwCA5j6QAAAAAAAAAAG2BAAAigAAAC6CuB8QDMo/rKbhshU87D8AgOg+nwAAAAAAAAABtwQAAIoAAADmIsymWBPKPwwBh1llVOw/AIDpPp8AAAAAAAAAAbgEAACKAAAA5iLMplgTyj+AGOF7AWrsPwAA6z6vAAAAAAAAAAG5BAAAigAAAKLD3y2hGso/BO3vGep87D8AgOs+rwAAAAAAAAABugQAAIoAAABWZPO06SHKP647aK9riuw/AADxPr8AAAAAAAAAAbsEAACKAAAAxqUaw3owyj9WiuBE7ZfsPwAA9D6/AAAAAAAAAAG8BAAAigAAADbnQdELP8o/IFPC0Qeg7D8AgPY+vwAAAAAAAAABvQQAAIoAAABeyXxm5VTKP/7YWNpupew/AID3Ps4AAAAAAAAAAb4EAACKAAAAPkzLggdyyj/+2FjabqXsPwAA+T7OAAAAAAAAAAG/BAAAigAAANJvLSZylso//thY2m6l7D8AgPk+3gAAAAAAAAABwAQAAIoAAABqk4/J3LrKPw6WDVa7ouw/AAD7Pt4AAAAAAAAAAcEEAACKAAAAcvgYe9jtyj8gU8LRB6DsPwCA+z7uAAAAAAAAAAHCBAAAigAAAC7+tbMcKMs/RM0ryaCa7D8AgPs+7gAAAAAAAAABwwQAAIoAAADuA1PsYGLLP3gESjyGkuw/AAD8Pv0AAAAAAAAAAcQEAACKAAAAZqoDrO2jyz+uO2iva4rsPwCA+j79AAAAAAAAAAHFBAAAigAAAJbxx/LC7Ms/4HKGIlGC7D8AAPo+DQEAAAAAAAABxgQAAIoAAAB62Z/A4DzMPxaqpJU2euw/AAD5Pg0BAAAAAAAAAccEAACKAAAAYsF3jv6MzD9K4cIIHHLsPwAA+D4cAQAAAAAAAAHIBAAAigAAAIoIPNXT1cw/ktWV901n7D8AAPg+HAEAAAAAAAAByQQAAIoAAAAqkScqOi3NP8YMtGozX+w/AAD4PiwBAAAAAAAAAcoEAACKAAAAWtjrcA92zT/8Q9LdGFfsPwAA+D4sAQAAAAAAAAHLBAAAigAAAPZg18V1zc0/MHvwUP5O7D8AAPg+PAEAAAAAAAABzAQAAIoAAABOitahJCzOP2ayDsTjRuw/AAD4PjwBAAAAAAAAAc0EAACKAAAAWlTpBBySzj+ILHi7fEHsPwAA+D5LAQAAAAAAAAHOBAAAigAAAGYe/GcT+M4/muksN8k+7D8AAPg+SwEAAAAAAAABzwQAAIoAAAAuiSJSU2XPP6ym4bIVPOw/AAD4PlsBAAAAAAAAAdAEAACKAAAAOlM1tUrLzz/OIEuqrjbsPwAA+D5bAQAAAAAAAAHRBAAAigAAAEk+msj8FNA/4N3/Jfsz7D8AAPg+awEAAAAAAAAB0gQAAIoAAAA7MoavCz3QP/KatKFHMew/AAD4PmsBAAAAAAAAAdMEAACKAAAALSZylhpl0D8EWGkdlC7sPwAA+D56AQAAAAAAAAHUBAAAigAAAGd5SvbghdA/FhUemeAr7D8AAPg+egEAAAAAAAAB1QQAAIoAAABJ/JgSA6PQPxYVHpngK+w/AAD4PooBAAAAAAAAAdYEAACKAAAAbd7Tp9y40D8o0tIULSnsPwAA+T6KAQAAAAAAAAHXBAAAigAAADvwhPkRy9A/OI+HkHkm7D8AgPk+mQEAAAAAAAAB2AQAAIoAAACpMawHo9nQPziPh5B5Juw/AAD8PpkBAAAAAAAAAdkEAACKAAAAGXPTFTTo0D84j4eQeSbsPwAA/T6ZAQAAAAAAAAHaBAAAigAAANET55x879A/OI+HkHkm7D8AgAE/mQEAAAAAAAAB2wQAAIoAAACJtPojxfbQP0pMPAzGI+w/AAADP6kBAAAAAAAAAdwEAACKAAAA5YSEZ2n60D9cCfGHEiHsPwCABj+pAQAAAAAAAAHdBAAAigAAAOWEhGdp+tA/bsalA18e7D8AAAg/qQEAAAAAAAAB3gQAAIoAAABDVQ6rDf7QP6L9w3ZEFuw/AMAKP6kBAAAAAAAAAd8EAACKAAAAQ1UOqw3+0D/q8ZZldgvsPwDADD+5AQAAAAAAAAHgBAAAigAAAOWEhGdp+tA/MOZpVKgA7D8AgA0/2AEAAAAAAAAB4QQAAIoAAACJtPojxfbQP5pUpjpz8Os/AAAQP9gBAAAAAAAAAeIEAACKAAAAibT6I8X20D8WgJecit3rPwAAET/oAQAAAAAAAAHjBAAAigAAAC/kcOAg89A/tCXy9TrF6z8AQBI/9wEAAAAAAAAB5AQAAIoAAADRE+ecfO/QP3RFtkaEp+s/AMASP/cBAAAAAAAAAeUEAACKAAAAdUNdWdjr0D82ZXqXzYnrPwBAEj8HAgAAAAAAAAHmBAAAigAAANET55x879A/+IQ+6BZs6z8AABI/BwIAAAAAAAAB5wQAAIoAAADRE+ecfO/QP7qkAjlgTus/AAASPxYCAAAAAAAAAegEAACKAAAA0RPnnHzv0D9sBxIOXTPrPwAAEj8WAgAAAAAAAAHpBAAAigAAAC/kcOAg89A/Cq1sZw0b6z8AQBA/JgIAAAAAAAAB6gQAAIoAAADlhIRnafrQP5iVEkVxBes/AIAPPyYCAAAAAAAAAesEAACKAAAAQ1UOqw3+0D8ifrgi1e/qPwAACT82AgAAAAAAAAHsBAAAigAAAJslmO6xAdE/sGZeADna6j8AAAY/NgIAAAAAAAAB7QQAAIoAAABTxqt1+gjRPyyST2JQx+o/AIDCPjYCAAAAAAAAAe4EAACKAAAADWe//EIQ0T+mvUDEZ7TqPwCAoT5FAgAAAAAAAAHvBAAAigAAACHYXMcvG9E/NKbmocue6j8AAI4+RQIAAAAAAAAB8AQAAIoAAAA1SfqRHCbRP+QI9nbIg+o/AACIPmUCAAAAAAAAAfEEAACKAAAAKtIw5QuG5D9COKXMSkzsPwAAHj4AAAAAAAAAAAHyBAAAigAAAFa69Qbeh+Q/dm/DPzBE7D8AAFk+EAAAAAAAAAAB8wQAAIoAAAAq0jDlC4bkP3Zvwz8wROw/AABmPhAAAAAAAAAAAfQEAACKAAAAVrr1Bt6H5D+ILHi7fEHsPwAAbz4QAAAAAAAAAAH1BAAAigAAAFa69Qbeh+Q/muksN8k+7D8AAIc+EAAAAAAAAAAB9gQAAIoAAABWuvUG3ofkP5rpLDfJPuw/AACNPhAAAAAAAAAAAfcEAACKAAAAKtIw5QuG5D+spuGyFTzsPwAAnz4gAAAAAAAAAAH4BAAAigAAAPrpa8M5hOQ/rKbhshU87D8AgKY+IAAAAAAAAAAB+QQAAIoAAADMAaehZ4LkP6ym4bIVPOw/AIC3Pi8AAAAAAAAAAfoEAACKAAAAzAGnoWeC5D+spuGyFTzsPwAAvz4vAAAAAAAAAAH7BAAAigAAAKAZ4n+VgOQ/rKbhshU87D8AgM4+PwAAAAAAAAAB/AQAAIoAAACgGeJ/lYDkP6ym4bIVPOw/AIDVPj8AAAAAAAAAAf0EAACKAAAAcjEdXsN+5D+a6Sw3yT7sPwAA3T4/AAAAAAAAAAH+BAAAigAAAHIxHV7DfuQ/iCx4u3xB7D8AAOA+PwAAAAAAAAAB/wQAAIoAAABCSVg88XzkP2ayDsTjRuw/AIDkPj8AAAAAAAAAAQAFAACKAAAAFGGTGh975D8evjvVsVHsPwCA5j4/AAAAAAAAAAEBBQAAigAAABRhkxofe+Q/xgy0ajNf7D8AgOc+TgAAAAAAAAABAgUAAIoAAADmeM74THnkP1yed4Rob+w/AADoPl4AAAAAAAAAAQMFAACKAAAA5njO+Ex55D/gcoYiUYLsPwAA6D5eAAAAAAAAAAEEBQAAigAAALqQCdd6d+Q/VorgRO2X7D8AAOg+bgAAAAAAAAABBQUAAIoAAAC6kAnXenfkP6Yn0W/wsuw/AADoPn0AAAAAAAAAAQYFAACKAAAAupAJ13p35D/iBw0fp9DsPwAA6D6NAAAAAAAAAAEHBQAAigAAALqQCdd6d+Q/ECuUUhHx7D8AAOg+jQAAAAAAAAABCAUAAIoAAAC6kAnXenfkPzxOG4Z7Ee0/AADoPp0AAAAAAAAAAQkFAACKAAAAupAJ13p35D9ocaK55THtPwCA5j6dAAAAAAAAAAEKBQAAigAAALqQCdd6d+Q/qFHeaJxP7T8AAOY+nQAAAAAAAAABCwUAAIoAAAC6kAnXenfkP/buzpOfau0/AADoPqwAAAAAAAAAAQwFAACKAAAAjKhEtah15D9YSXQ674LtPwAA6T6sAAAAAAAAAAENBQAAigAAAIyoRLWodeQ/ymDOXIuY7T8AgOk+vAAAAAAAAAABDgUAAIoAAACMqES1qHXkP1A13fpzq+0/AADqPrwAAAAAAAAAAQ8FAACKAAAAupAJ13p35D/4g1WQ9bjtPwAA6z7LAAAAAAAAAAEQBQAAigAAAOZ4zvhMeeQ/sI+CocPD7T8AgOs+ywAAAAAAAAABEQUAAIoAAABCSVg88XzkP2qbr7KRzu0/AIDrPusAAAAAAAAAARIFAACKAAAAoBnif5WA5D80ZJE/rNbtPwAA7D7rAAAAAAAAAAETBQAAigAAAPrpa8M5hOQ/EuonSBPc7T8AAO0+6wAAAAAAAAABFAUAAIoAAABWuvUG3ofkP+5vvlB64e0/AIDtPusAAAAAAAAAARUFAACKAAAAsop/SoKL5D/csgnVLeTtPwCA7T7rAAAAAAAAAAEWBQAAigAAADxDzq/4kOQ/3LIJ1S3k7T8AAO4++gAAAAAAAAABFwUAAIoAAAD04+E2QZjkP+5vvlB64e0/AADvPvoAAAAAAAAAARgFAACKAAAA2my631uh5D8ALXPMxt7tPwCA7z76AAAAAAAAAAEZBQAAigAAAMD1koh2quQ/AC1zzMbe7T8AgO4+CgEAAAAAAAABGgUAAIoAAAAAT/V0NbfkPwAtc8zG3u0/AADuPikBAAAAAAAAARsFAACKAAAAQqhXYfTD5D8ALXPMxt7tPwAA7z4pAQAAAAAAAAEcBQAAigAAALLpfm+F0uQ/EuonSBPc7T8AgO8+KQEAAAAAAAABHQUAAIoAAAB++y/BuuTkPySn3MNf2e0/AIDvPikBAAAAAAAAAR4FAACKAAAAePWlNML45D80ZJE/rNbtPwAA8D45AQAAAAAAAAEfBQAAigAAAHDvG6jJDOU/WN76NkXR7T8AgO4+OQEAAAAAAAABIAUAAIoAAACa0VY9oyLlP3xYZC7ey+0/AADuPkgBAAAAAAAAASEFAACKAAAAHIQbFiE85T+e0s0ld8btPwAA7j5IAQAAAAAAAAEiBQAAigAAAHBOG83MU+U/wkw3HRDB7T8AAO4+WAEAAAAAAAABIwUAAIoAAACaMFZipmnlP/iDVZD1uO0/AADuPlgBAAAAAAAAASQFAACKAAAA7vpVGVKB5T8a/r6HjrPtPwAA7j5oAQAAAAAAAAElBQAAigAAAHKtGvLPmuU/Pngofyeu7T8AAO4+aAEAAAAAAAABJgUAAIoAAAD0X9/KTbTlP2DykXbAqO0/AADuPncBAAAAAAAAAScFAACKAAAApvpoxZ3P5T+WKbDppaDtPwAA7j53AQAAAAAAAAEoBQAAigAAAFiV8r/t6uU/uqMZ4T6b7T8AAO4+hwEAAAAAAAABKQUAAIoAAADcR7eYawTmP9wdg9jXle0/AADuPocBAAAAAAAAASoFAACKAAAAXvp7cekd5j8AmOzPcJDtPwAA7j6XAQAAAAAAAAErBQAAigAAAIbctgbDM+Y/ElWhS72N7T8AAO4+lwEAAAAAAAABLAUAAIoAAACsvvGbnEnmPyQSVscJi+0/AADuPqYBAAAAAAAAAS0FAACKAAAAetCi7dFb5j9GjL++ooXtPwAA7z6mAQAAAAAAAAEuBQAAigAAABb6jh01bOY/WEl0Ou+C7T8AgO8+tgEAAAAAAAABLwUAAIoAAABYU/EJ9HjmP2oGKbY7gO0/AADxPrYBAAAAAAAAATAFAACKAAAAmqxT9rKF5j98w90xiH3tPwCA8T7FAQAAAAAAAAExBQAAigAAAIA1LJ/NjuY/jICSrdR67T8AgPE+xQEAAAAAAAABMgUAAIoAAABmvgRI6JfmP549RykheO0/AADyPsUBAAAAAAAAATMFAACKAAAA7nZTrV6d5j+w+vukbXXtPwAA8z7VAQAAAAAAAAE0BQAAigAAAHovohLVouY/wrewILpy7T8AgPM+1QEAAAAAAAABNQUAAIoAAADU/ytWeabmP9R0ZZwGcO0/AAD1PuUBAAAAAAAAATYFAACKAAAAMNC1mR2q5j/mMRoYU23tPwCA9T70AQAAAAAAAAE3BQAAigAAAIygP93BreY/9u7Ok59q7T8AgPU+9AEAAAAAAAABOAUAAIoAAADocMkgZrHmP/buzpOfau0/AAD2PvQBAAAAAAAAATkFAACKAAAAREFTZAq15j8IrIMP7GftPwAA9j70AQAAAAAAAAE6BQAAigAAAHIpGIbctuY/Gmk4izhl7T8AAPY+9AEAAAAAAAABOwUAAIoAAACeEd2nrrjmPywm7QaFYu0/AAD2PgQCAAAAAAAAATwFAACKAAAAzvmhyYC65j9QoFb+HV3tPwAA9j4EAgAAAAAAAAE9BQAAigAAAPzhZutSvOY/chrA9bZX7T8AAPY+FAIAAAAAAAABPgUAAIoAAAAqyisNJb7mP5aUKe1PUu0/AAD2PhQCAAAAAAAAAT8FAACKAAAAhpq1UMnB5j/Iy0dgNUrtPwAA9j4jAgAAAAAAAAFABQAAigAAALSCenKbw+Y//gJm0xpC7T8AAPY+IwIAAAAAAAABQQUAAIoAAAA8O8nXEcnmP0T3OMJMN+0/AAD5PjMCAAAAAAAAAUIFAACKAAAAbCOO+ePK5j+K6wuxfiztPwCA+j5SAgAAAAAAAAFDBQAAigAAAJoLUxu2zOY/5JyTG/0e7T8AgPo+UgIAAAAAAAABRAUAAIoAAAD229xeWtDmPzxOG4Z7Ee0/AAD6PlICAAAAAAAAAUUFAACKAAAAUqxmov7T5j+mvFdsRgHtPwAA+z5SAgAAAAAAAAFGBQAAigAAAKx88OWi1+Y/ECuUUhHx7D8AgPs+YgIAAAAAAAABRwUAAIoAAAAKTXopR9vmP3iZ0Djc4Ow/AID7PmICAAAAAAAAAUgFAACKAAAAZh0Ebeve5j/iBw0fp9DsPwAA/D5xAgAAAAAAAAFJBQAAigAAAMDtjbCP4uY/XjP+gL697D8AAP0+cQIAAAAAAAABSgUAAIoAAAAcvhf0M+bmP9pe7+LVquw/AID9PoECAAAAAAAAAUsFAACKAAAAeo6hN9jp5j94BEo8hpLsPwAA/z6BAgAAAAAAAAFMBQAAigAAANReK3t87eY/FqqklTZ67D8AgP8+kQIAAAAAAAABTQUAAIoAAAAER/CcTu/mP8YMtGozX+w/AID/PpECAAAAAAAAAU4FAACKAAAAMC+1viDx5j9msg7E40bsPwAAAD+gAgAAAAAAAAFPBQAAigAAAF4XeuDy8uY/BFhpHZQu7D8AgAA/oAIAAAAAAAABUAUAAIoAAACK/z4CxfTmP5JAD/v3GOw/AMAAP7ACAAAAAAAAAVEFAACKAAAAuucDJJf25j8eKbXYWwPsPwCA/z6wAgAAAAAAAAFSBQAAigAAAOrPyEVp+OY/mlSmOnPw6z8AgP4+wgIAAAAAAAABUwUAAIoAAAAWuI1nO/rmPwTD4iA+4Os/AID5PsICAAAAAAAAAVQFAACKAAAAcogXq9/95j9uMR8HCdDrPwCA9z7SAgAAAAAAAAFVBQAAigAAAKBw3Myx/+Y/xuKmcYfC6z8AgPA+0gIAAAAAAAABVgUAAIoAAADOWKHugwHnPwrXeWC5t+s/AADuPuICAAAAAAAAAVcFAACKAAAA/EBmEFYD5z9Sy0xP66zrPwCA4j7iAgAAAAAAAAFYBQAAigAAACgpKzIoBec/hgJrwtCk6z8AgN0+4gIAAAAAAAABWQUAAIoAAABYEfBT+gbnP7o5iTW2nOs/AADHPvECAAAAAAAAAVoFAACKAAAAhvm0dcwI5z/es/IsT5frPwAAvT7xAgAAAAAAAAFbBQAAigAAALTheZeeCuc/Ai5cJOiR6z8AALo+AQMAAAAAAAABXAUAAIoAAAAOsgPbQg7nPxTrEKA0j+s/AAC5PgEDAAAAAAAAAV0FAACKAAAAXjx9J+OP5T9qm6+ykc7tPwAAdD4AAAAAAAAAAAFeBQAAigAAAAJs8+M+jOU/apuvspHO7T8AAKc+DwAAAAAAAAABXwUAAIoAAAACbPPjPozlP2qbr7KRzu0/AACxPg8AAAAAAAAAAWAFAACKAAAALlS4BRGO5T9Y3vo2RdHtPwCAuD4PAAAAAAAAAAFhBQAAigAAAC5UuAURjuU/WN76NkXR7T8AALw+DwAAAAAAAAABYgUAAIoAAAAuVLgFEY7lP1je+jZF0e0/AAC8Ph8AAAAAAAAAAWMFAACKAAAALlS4BRGO5T9Y3vo2RdHtPwAAvT4fAAAAAAAAAAFkBQAAigAAAC5UuAURjuU/WN76NkXR7T8AgL0+LwAAAAAAAAABZQUAAIoAAAACbPPjPozlP1je+jZF0e0/AADKPi8AAAAAAAAAAWYFAACKAAAA1IMuwmyK5T9Y3vo2RdHtPwCAzz4vAAAAAAAAAAFnBQAAigAAANSDLsJsiuU/WN76NkXR7T8AgN0+LwAAAAAAAAABaAUAAIoAAACkm2mgmojlP1je+jZF0e0/AADkPj4AAAAAAAAAAWkFAACKAAAAeLOkfsiG5T9Y3vo2RdHtPwAA6j4+AAAAAAAAAAFqBQAAigAAAHizpH7IhuU/WN76NkXR7T8AgOw+PgAAAAAAAAABawUAAIoAAAB4s6R+yIblP1je+jZF0e0/AIDsPj4AAAAAAAAAAWwFAACKAAAAeLOkfsiG5T9Y3vo2RdHtPwAA7D4+AAAAAAAAAAFtBQAAigAAAHizpH7IhuU/RiFGu/jT7T8AAO0+PgAAAAAAAAABbgUAAIoAAABKy99c9oTlPzRkkT+s1u0/AIDtPk4AAAAAAAAAAW8FAACKAAAAHuMaOySD5T8kp9zDX9ntPwCA6z5OAAAAAAAAAAFwBQAAigAAAB7jGjskg+U/AC1zzMbe7T8AgOo+XgAAAAAAAAABcQUAAIoAAAC+EpH3f3/lP9yyCdUt5O0/AADqPl4AAAAAAAAAAXIFAACKAAAAkirM1a195T+6OKDdlOntPwAA6j5tAAAAAAAAAAFzBQAAigAAADZaQpIJeuU/hAGCaq/x7T8AgOg+fQAAAAAAAAABdAUAAIoAAAA2WkKSCXrlPz4Nr3t9/O0/AADoPowAAAAAAAAAAXUFAACKAAAA2om4TmV25T8I1pAImATuPwAA6T6MAAAAAAAAAAF2BQAAigAAAKyh8yyTdOU/sCQJnhkS7j8AgOk+nAAAAAAAAAABdwUAAIoAAABQ0Wnp7nDlP37t6io0Gu4/AIDoPqwAAAAAAAAAAXgFAACKAAAAxhgbhHhr5T84+Rc8AiXuPwAA6D6sAAAAAAAAAAF5BQAAigAAADxgzB4CZuU/8ARFTdAv7j8AAOo+uwAAAAAAAAABegUAAIoAAACGv7iXuV7lP5hTveJRPe4/AADrPrsAAAAAAAAAAXsFAACKAAAAzh6lEHFX5T9SX+rzH0juPwCA6z7LAAAAAAAAAAF8BQAAigAAABZ+kYkoUOU/+q1iiaFV7j8AAOw+ywAAAAAAAAABfQUAAIoAAAAu9bjgDUflP7K5j5pvYO4/AADtPtsAAAAAAAAAAX4FAACKAAAASmzgN/M95T9sxbyrPWvuPwCA7T7bAAAAAAAAAAF/BQAAigAAAAgTfks0MeU/FBQ1Qb947j8AAO8++gAAAAAAAAABgAUAAIoAAAD0oeCARyblP7xirdZAhu4/AIDvPgkBAAAAAAAAAYEFAACKAAAAskh+lIgZ5T9ksSVswpPuPwAA8j4JAQAAAAAAAAGCBQAAigAAAHDvG6jJDOU/DACeAUSh7j8AAPM+CQEAAAAAAAABgwUAAIoAAAAwlrm7CgDlP7JOFpfFru4/AAD3PgkBAAAAAAAAAYQFAACKAAAA7jxXz0vz5D9YnY4sR7zuPwCA+D4ZAQAAAAAAAAGFBQAAigAAAH77L8G65OQ/AOwGwsjJ7j8AAP0+GQEAAAAAAAABhgUAAIoAAAA8os3U+9fkP7r3M9OW1O4/AID+PikBAAAAAAAAAYcFAACKAAAA/Ehr6DzL5D90A2HkZN/uPwCAAT8pAQAAAAAAAAGIBQAAigAAALjvCPx9vuQ/MA+O9TLq7j8AQAI/OAEAAAAAAAABiQUAAIoAAAB4lqYPv7HkP+oauwYB9e4/AMADPzgBAAAAAAAAAYoFAACKAAAANj1EIwCl5D+kJugXz//uPwCABD9IAQAAAAAAAAGLBQAAigAAAMb7HBVvluQ/THVgrVAN7z8AgAc/SAEAAAAAAAABjAUAAIoAAABWuvUG3ofkP/LD2ELSGu8/AAAJP1gBAAAAAAAAAY0FAACKAAAA5njO+Ex55D+aElHYUyjvPwDACz9YAQAAAAAAAAGOBQAAigAAAHg3p+q7auQ/QmHJbdU17z8AAA0/ZwEAAAAAAAABjwUAAIoAAADaDbu6WFrkP+qvQQNXQ+8/AAAQP2cBAAAAAAAAAZAFAACKAAAAPuTOivVJ5D+ku24UJU7vPwAAET9nAQAAAAAAAAGRBQAAigAAAHLSHTnAN+Q/WsebJfNY7z8AQBM/dwEAAAAAAAABkgUAAIoAAACmwGzniiXkPyaQfbINYe8/AEAUP3cBAAAAAAAAAZMFAACKAAAA2q67lVUT5D/gm6rD22vvPwDAFD+WAQAAAAAAAAGUBQAAigAAABCdCkQgAeQ/qmSMUPZz7z8AABU/lgEAAAAAAAABlQUAAIoAAABEi1ny6u7jP3Ytbt0QfO8/AIAVP5YBAAAAAAAAAZYFAACKAAAAdnmooLXc4z9A9k9qK4TvPwDAFT+WAQAAAAAAAAGXBQAAigAAAKxn906AyuM/HnzmcpKJ7z8AABc/pgEAAAAAAAABmAUAAIoAAADgVUb9SrjjP/oBfXv5ju8/AIAXP6YBAAAAAAAAAZkFAACKAAAA5lvQiUOk4z/WhxOEYJTvPwAAGj+uAQAAAAAAAAGaBQAAigAAABxKHzgOkuM/olD1EHuc7z8AABs/rgEAAAAAAAABmwUAAIoAAABQOG7m2H/jP37Wixnioe8/AIAeP74BAAAAAAAAAZwFAACKAAAAtA6CtnVv4z9cXCIiSafvPwAAID++AQAAAAAAAAGdBQAAigAAAOb80GRAXeM/POK4KrCs7z8AwCE/zgEAAAAAAAABngUAAIoAAAAc6x8TC0vjPwarmrfKtO8/AIAiP84BAAAAAAAAAZ8FAACKAAAAIvGpnwM34z/kMDHAMbrvPwAAJD/dAQAAAAAAAAGgBQAAigAAAPoObwoqIeM/0nN8ROW87z8AgCQ/3QEAAAAAAAABoQUAAIoAAADULDR1UAvjP8C2x8iYv+8/AAAmP+0BAAAAAAAAAaIFAACKAAAArEr533b14j+u+RJNTMLvPwCAJj/tAQAAAAAAAAGjBQAAigAAAIRovkqd3+I/rvkSTUzC7z8AwCY/7QEAAAAAAAABpAUAAIoAAACKbkjXlcviP675Ek1Mwu8/AAAnPxwCAAAAAAAAAaUFAACKAAAAknTSY4634j/AtsfImL/vPwAAJz8cAgAAAAAAAAGmBQAAigAAAMZiIRJZpeI/wLbHyJi/7z8AACc/HAIAAAAAAAABpwUAAIoAAAD6UHDAI5PiP9JzfETlvO8/AAAnPxwCAAAAAAAAAagFAACKAAAAXieEkMCC4j/27eU7frfvPwAAJz8rAgAAAAAAAAGpBQAAigAAAJIV0z6LcOI/GGhPMxey7z8AACc/KwIAAAAAAAABqgUAAIoAAAD06+YOKGDiPzziuCqwrO8/AAAnPysCAAAAAAAAAasFAACKAAAAKNo1vfJN4j9cXCIiSafvPwAAKD8rAgAAAAAAAAGsBQAAigAAAIqwSY2PPeI/ftaLGeKh7z8AgCg/OwIAAAAAAAABrQUAAIoAAADshl1dLC3iP6JQ9RB7nO8/AMAoPzsCAAAAAAAAAa4FAACKAAAAInWsC/ca4j/WhxOEYJTvPwAAKT9LAgAAAAAAAAGvBQAAigAAAIRLwNuTCuI/DL8x90WM7z8AACk/SwIAAAAAAAABsAUAAIoAAADoIdSrMPrhP1KzBOZ3ge8/AAApP1oCAAAAAAAAAbEFAACKAAAASvjne83p4T+qZIxQ9nPvPwCAKT9aAgAAAAAAAAGyBQAAigAAAKrO+0tq2eE/FNPINsFj7z8AwCk/agIAAAAAAAABswUAAIoAAAA8jdQ92crhP35BBR2MU+8/AEApP2oCAAAAAAAAAbQFAACKAAAAzEutL0i84T/8bPZ+o0DvPwAAKT95AgAAAAAAAAG1BQAAigAAAFwKhiG3reE/ilWcXAcr7z8AwCc/eQIAAAAAAAABtgUAAIoAAAAcsSM1+KDhPxY+QjprFe8/AEAnP4kCAAAAAAAAAbcFAACKAAAABkCGaguW4T+kJugXz//uPwAAJz+JAgAAAAAAAAG4BQAAigAAACC3rcHwjOE/MA+O9TLq7j8AACc/mQIAAAAAAAABuQUAAIoAAAA6LtUY1oPhP7r3M9OW1O4/AMAlP5kCAAAAAAAAAboFAACKAAAAhI3BkY184T82IyU1rsHuPwBAJT+oAgAAAAAAAAG7BQAAigAAAJ4E6ehyc+E/sk4Wl8Wu7j8AgCU/qAIAAAAAAAABvAUAAIoAAADmY9VhKmzhPy56B/ncm+4/AMAlP7gCAAAAAAAAAb0FAACKAAAALsPB2uFk4T+qpfha9IjuPwBAJT+4AgAAAAAAAAG+BQAAigAAAKQKc3VrX+E/FBQ1Qb947j8AACU/yAIAAAAAAAABvwUAAIoAAAAaUiQQ9VnhP5A/JqPWZe4/AAAlP8gCAAAAAAAAAcAFAACKAAAAvoGazFBW4T8cKMyAOlDuPwAAJT/XAgAAAAAAAAHBBQAAigAAAGSxEImsUuE/vM0m2uo37j8AQCQ/1wIAAAAAAAABwgUAAIoAAAAG4YZFCE/hPyY8Y8C1J+4/AAAkP+cCAAAAAAAAAcMFAACKAAAA2vjBIzZN4T/C4b0ZZg/uPwCAIz/nAgAAAAAAAAHEBQAAigAAANr4wSM2TeE/YocYcxb37T8AACM/9gIAAAAAAAABxQUAAIoAAADa+MEjNk3hP+5vvlB64e0/AAAjP/YCAAAAAAAAAcYFAACKAAAArBD9AWRL4T98WGQu3svtPwBAIj8GAwAAAAAAAAHHBQAAigAAAKwQ/QFkS+E/Gv6+h46z7T8AACI/BgMAAAAAAAAByAUAAIoAAACsEP0BZEvhP7qjGeE+m+0/AIAhPyUDAAAAAAAAAckFAACKAAAA2vjBIzZN4T9GjL++ooXtPwAAIT8lAwAAAAAAAAHKBQAAigAAANr4wSM2TeE/1HRlnAZw7T8AwB8/JQMAAAAAAAABywUAAIoAAAA0yUtn2lDhP4TXdHEDVe0/AEAfPyUDAAAAAAAAAcwFAACKAAAANMlLZ9pQ4T8gfc/KszztPwCAHj81AwAAAAAAAAHNBQAAigAAAGSxEImsUuE/rmV1qBcn7T8AAB4/NQMAAAAAAAABzgUAAIoAAACQmdWqflThPyqRZgovFO0/AIAeP0UDAAAAAAAAAc8FAACKAAAAvoGazFBW4T+U/6Lw+QPtPwDAHj9FAwAAAAAAAAHQBQAAigAAABpSJBD1WeE/7LAqW3j27D8AwB4/VAMAAAAAAAAB0QUAAIoAAABKOukxx1vhPzKl/Umq6+w/AAAfP1QDAAAAAAAAAdIFAACKAAAASjrpMcdb4T94mdA43ODsPwAAHz9kAwAAAAAAAAHTBQAAigAAAEo66THHW+E/rtDuq8HY7D8AAB8/ZAMAAAAAAAAB1AUAAIoAAABKOukxx1vhP+IHDR+n0Ow/AMAdP2QDAAAAAAAAAdUFAACKAAAASjrpMcdb4T8GgnYWQMvsPwBAHT9zAwAAAAAAAAHWBQAAigAAAEo66THHW+E/KvzfDdnF7D8AAB0/cwMAAAAAAAAB1wUAAIoAAAAaUiQQ9VnhP0x2SQVywOw/AAAdP3MDAAAAAAAAAdgFAACKAAAAGlIkEPVZ4T9eM/6Avr3sPwBAHD+DAwAAAAAAAAHZBQAAigAAAOxpX+4iWOE/cPCy/Aq77D8AABw/gwMAAAAAAAAB2gUAAIoAAAC+gZrMUFbhP4KtZ3hXuOw/AIAbP4MDAAAAAAAAAdsFAACKAAAAkJnVqn5U4T+CrWd4V7jsPwAAGz+TAwAAAAAAAAHcBQAAigAAAGSxEImsUuE/lGoc9KO17D8AgBo/kwMAAAAAAAAB3QUAAIoAAAA0yUtn2lDhP5RqHPSjtew/AAAaP5MDAAAAAAAAAd4FAACKAAAABuGGRQhP4T+Uahz0o7XsPwCAGT+TAwAAAAAAAAHfBQAAigAAANr4wSM2TeE/gq1neFe47D8AABk/kwMAAAAAAAAB4AUAAIoAAACsEP0BZEvhP14z/oC+vew/AMAXP5MDAAAAAAAAAeEFAACKAAAAfCg44JFJ4T88uZSJJcPsPwBAFz+iAwAAAAAAAAHiBQAAigAAACBYrpztReE/BoJ2FkDL7D8AABY/0AMAAAAAAAAB4wUAAIoAAAD0b+l6G0ThP9JKWKNa0+w/AEAVP98DAAAAAAAAAeQFAACKAAAAxockWUlC4T+cEzowddvsPwCAFD/fAwAAAAAAAAHlBQAAigAAAMaHJFlJQuE/RGKyxfbo7D8AABQ/7wMAAAAAAAAB5gUAAIoAAACYn183d0DhP+ywKlt49uw/AMASP/4DAAAAAAAAAecFAACKAAAAxockWUlC4T+U/6Lw+QPtPwBAEj/+AwAAAAAAAAHoBQAAigAAAMaHJFlJQuE/PE4bhnsR7T8AQBA/DgQAAAAAAAAB6QUAAIoAAAD0b+l6G0ThP+Sckxv9Hu0/AIAPPw4EAAAAAAAAAeoFAACKAAAAIFiunO1F4T+cqMAsyyntPwAADj8eBAAAAAAAAAHrBQAAigAAAHwoOOCRSeE/RPc4wkw37T8AQA0/HgQAAAAAAAAB7AUAAIoAAADa+MEjNk3hPxDAGk9nP+0/AIAMPy0EAAAAAAAAAe0FAACKAAAAkJnVqn5U4T/sRbFXzkTtPwAADD8tBAAAAAAAAAHuBQAAigAAAHgirlOZXeE/2oj824FH7T8AAAw/TQQAAAAAAAAB7wUAAIoAAAAuw8Ha4WThP9qI/NuBR+0/AEALP00EAAAAAAAAAfAFAACKAAAAFEyag/xt4T/sRbFXzkTtPwAACz9NBAAAAAAAAAHxBQAAigAAAJ4E6ehyc+E/EMAaT2c/7T8AAAw/XAQAAAAAAAAB8gUAAIoAAAAovTdO6XjhP0T3OMJMN+0/AIAMP1wEAAAAAAAAAfMFAACKAAAAhI3BkY184T96Llc1Mi/tPwBADT9sBAAAAAAAAAH0BQAAigAAALJ1hrNffuE/wCIqJGQk7T8AwA0/bAQAAAAAAAAB9QUAAIoAAACydYazX37hPwYX/RKWGe0/AMASP2wEAAAAAAAAAfYFAACKAAAAsnWGs19+4T9MC9AByA7tPwAAFT+LBAAAAAAAAAH3BQAAigAAAFal/G+7euE/lP+i8PkD7T8AwBg/iwQAAAAAAAAB+AUAAIoAAAD61HIsF3fhP9rzdd8r+ew/AAAaP4sEAAAAAAAAAfkFAACKAAAAcBwkx6Bx4T8g6EjOXe7sPwCAHT+LBAAAAAAAAAH6BQAAigAAAOZj1WEqbOE/Vh9nQUPm7D8AAB8/mwQAAAAAAAAB+wUAAIoAAAAuw8Ha4WThP4pWhbQo3uw/AMAgP5sEAAAAAAAAAfwFAACKAAAAeCKuU5ld4T+u0O6rwdjsPwCAIT+6BAAAAAAAAAH9BQAAigAAAJCZ1ap+VOE/0kpYo1rT7D8AgCM/ugQAAAAAAAAB/gUAAIoAAADa+MEjNk3hP+IHDR+n0Ow/AEAkP7oEAAAAAAAAAf8FAACKAAAAxockWUlC4T/iBw0fp9DsPwBAJD+6BAAAAAAAAAEABgAAigAAADzP1fPSPOE/0kpYo1rT7D8AACQ/ygQAAAAAAAABAQYAAIoAAABWRv1KuDPhP9JKWKNa0+w/AAAkP8oEAAAAAAAAAQIGAACKAAAAzI2u5UEu4T+u0O6rwdjsPwAAJD/ZBAAAAAAAAAEDBgAAigAAABTtml75JuE/ilaFtCje7D8AwCI/2QQAAAAAAAABBAYAAIoAAACKNEz5giHhP1YfZ0FD5uw/AEAiP+kEAAAAAAAAAQUGAACKAAAA0pM4cjoa4T8QK5RSEfHsPwAAIT/pBAAAAAAAAAEGBgAAigAAAEjb6QzEFOE/tnkM6JL+7D8AQCA/+AQAAAAAAAABBwYAAIoAAADuCmDJHxHhPzxOG4Z7Ee0/AAAfP/gEAAAAAAAAAQgGAACKAAAAviKbp00P4T/AIiokZCTtPwBAHj8IBQAAAAAAAAEJBgAAigAAAJA61oV7DeE/RPc4wkw37T8AgB0/CAUAAAAAAAABCgYAAIoAAAC+IpunTQ/hP8jLR2A1Su0/AAAdPxgFAAAAAAAAAQsGAACKAAAAviKbp00P4T9gXQt6alrtPwBAGz8YBQAAAAAAAAEMBgAAigAAAEjb6QzEFOE/9u7Ok59q7T8AgBo/GAUAAAAAAAABDQYAAIoAAACkq3NQaBjhP549RykheO0/AAAZPycFAAAAAAAAAQ4GAACKAAAAXkyH17Af4T9YSXQ674LtPwBAGD8nBQAAAAAAAAEPBgAAigAAABTtml75JuE/ElWhS72N7T8AABg/NwUAAAAAAAABEAYAAIoAAADMja7lQS7hP+7aN1Qkk+0/AAAYPzcFAAAAAAAAAREGAACKAAAAgi7CbIo14T/KYM5ci5jtPwAAGD9HBQAAAAAAAAESBgAAigAAADzP1fPSPOE/ymDOXIuY7T8AABg/RwUAAAAAAAABEwYAAIoAAAD0b+l6G0ThP8pgzlyLmO0/AAAZP1YFAAAAAAAAARQGAACKAAAArBD9AWRL4T/cHYPY15XtPwCAGT9WBQAAAAAAAAEVBgAAigAAADTJS2faUOE/AJjsz3CQ7T8AABs/ZgUAAAAAAAABFgYAAIoAAACQmdWqflThPzTPCkNWiO0/AIAbP2YFAAAAAAAAARcGAACKAAAA7Glf7iJY4T98w90xiH3tPwCAHT91BQAAAAAAAAEYBgAAigAAABpSJBD1WeE/wrewILpy7T8AQB4/dQUAAAAAAAABGQYAAIoAAABKOukxx1vhPwisgw/sZ+0/AAAhP4UFAAAAAAAAARoGAACKAAAASjrpMcdb4T9gXQt6alrtPwAAIj+FBQAAAAAAAAEbBgAAigAAAEo66THHW+E/tg6T5OhM7T8AQCQ/lQUAAAAAAAABHAYAAIoAAAAaUiQQ9VnhPxDAGk9nP+0/AEAlP5UFAAAAAAAAAR0GAACKAAAA7Glf7iJY4T9ocaK55THtPwDAJj+kBQAAAAAAAAEeBgAAigAAAJCZ1ap+VOE/wCIqJGQk7T8AgCc/pAUAAAAAAAABHwYAAIoAAAAG4YZFCE/hPwYX/RKWGe0/AEAoP7QFAAAAAAAAASAGAACKAAAAfCg44JFJ4T9MC9AByA7tPwDAKD+0BQAAAAAAAAEhBgAAigAAACBYrpztReE/gkLudK0G7T8AgCk/xAUAAAAAAAABIgYAAIoAAABqt5oVpT7hP6a8V2xGAe0/AMApP8QFAAAAAAAAASMGAACKAAAAshaHjlw34T/INsFj3/vsPwBAKT/TBQAAAAAAAAEkBgAAigAAAFZG/Uq4M+E/2vN13yv57D8AACk/0wUAAAAAAAABJQYAAIoAAAD8dXMHFDDhP+ywKlt49uw/AIAoP+MFAAAAAAAAASYGAACKAAAAzI2u5UEu4T/a83XfK/nsPwAAKD/jBQAAAAAAAAEnBgAAigAAAHC9JKKdKuE/yDbBY9/77D8AQCY/4wUAAAAAAAABKAYAAIoAAABC1V+AyyjhP6a8V2xGAe0/AIAlP/IFAAAAAAAAASkGAACKAAAAFO2aXvkm4T+CQu50rQbtPwCAIz/yBQAAAAAAAAEqBgAAigAAABTtml75JuE/TAvQAcgO7T8AgCI/8gUAAAAAAAABKwYAAIoAAAAU7Zpe+SbhPwYX/RKWGe0/AIAhPwIGAAAAAAAAASwGAACKAAAAQtVfgMso4T+uZXWoFyftPwAAIT8SBgAAAAAAAAEtBgAAigAAAJyl6cNvLOE/aHGiueUx7T8AwB8/EgYAAAAAAAABLgYAAIoAAAD8dXMHFDDhPxDAGk9nP+0/AEAfPyEGAAAAAAAAAS8GAACKAAAAgi7CbIo14T/aiPzbgUftPwAAHj8hBgAAAAAAAAEwBgAAigAAAAznENIAO+E/qFHeaJxP7T8AQB0/MQYAAAAAAAABMQYAAIoAAACYn183d0DhP3IawPW2V+0/AIAcPzEGAAAAAAAAATIGAACKAAAATkBzvr9H4T9QoFb+HV3tPwCAGz9BBgAAAAAAAAEzBgAAigAAADTJS2faUOE/PuOhgtFf7T8AQBs/QQYAAAAAAAABNAYAAIoAAADsaV/uIljhPz7joYLRX+0/AIAaP2AGAAAAAAAAATUGAACKAAAApApzdWtf4T9QoFb+HV3tPwAAGj9gBgAAAAAAAAE2BgAAigAAAFyrhvyzZuE/chrA9bZX7T8AgBk/YAYAAAAAAAABNwYAAIoAAAAUTJqD/G3hP6hR3micT+0/AAAZP28GAAAAAAAAATgGAACKAAAAcBwkx6Bx4T/sRbFXzkTtPwAAGj9vBgAAAAAAAAE5BgAAigAAAMzsrQpFdeE/MjqERgA67T8AgBo/fwYAAAAAAAABOgYAAIoAAAD61HIsF3fhP4rrC7F+LO0/AAAdP38GAAAAAAAAATsGAACKAAAAKL03Tul44T/knJMb/R7tPwAAHj+PBgAAAAAAAAE8BgAAigAAAPrUciwXd+E/TAvQAcgO7T8AQB8/jwYAAAAAAAABPQYAAIoAAADM7K0KRXXhP6a8V2xGAe0/AMAfP48GAAAAAAAAAT4GAACKAAAAcBwkx6Bx4T/+bd/WxPPsPwCAIT+uBgAAAAAAAAE/BgAAigAAABRMmoP8beE/RGKyxfbo7D8AQCI/rgYAAAAAAAABQAYAAIoAAACKk0sehmjhP4pWhbQo3uw/AEAjP64GAAAAAAAAAUEGAACKAAAAANv8uA9j4T/AjaMnDtbsPwDAIz+uBgAAAAAAAAFCBgAAigAAAHgirlOZXeE/9MTBmvPN7D8AACU/vgYAAAAAAAABQwYAAIoAAADsaV/uIljhPwaCdhZAy+w/AIAlP74GAAAAAAAAAUQGAACKAAAAZLEQiaxS4T8YPyuSjMjsPwBAJj/NBgAAAAAAAAFFBgAAigAAAAbhhkUIT+E/GD8rkozI7D8AwCY/zQYAAAAAAAABRgYAAIoAAACsEP0BZEvhPwaCdhZAy+w/AMAkP90GAAAAAAAAAUcGAACKAAAATkBzvr9H4T/iBw0fp9DsPwDAIz/dBgAAAAAAAAFIBgAAigAAAPRv6XobROE/rtDuq8HY7D8AQB4/3QYAAAAAAAABSQYAAIoAAADGhyRZSULhP1YfZ0FD5uw/AMAbP+wGAAAAAAAAAUoGAACKAAAAmJ9fN3dA4T/+bd/WxPPsPwCAAT/8BgAAAAAAAAFLBgAAigAAAMaHJFlJQuE/gkLudK0G7T8AAOw+/AYAAAAAAAABTAYAAIoAAAAgWK6c7UXhPwYX/RKWGe0/AIDePgwHAAAAAAAAAU0GAACKAAAANMlLZ9pQ4T/AIiokZCTtPwAA2j4MBwAAAAAAAAFOBgAAigAAACIrpn0W4eQ/RRBqg+EV5z8AAGk+AAAAAAAAAAABTwYAAIoAAADg0UORV9TkPzNTtQeVGOc/AACgPg8AAAAAAAAAAVAGAACKAAAAhAG6TbPQ5D9oitN6ehDnPwCAqT4PAAAAAAAAAAFRBgAAigAAAPxIa+g8y+Q/aIrTenoQ5z8AgLA+DwAAAAAAAAABUgYAAIoAAADMYKbGasnkP2iK03p6EOc/AAC/Pg8AAAAAAAAAAVMGAACKAAAAoHjhpJjH5D9oitN6ehDnPwAAxD4PAAAAAAAAAAFUBgAAigAAAHCQHIPGxeQ/Vs0e/y0T5z8AgMU+DwAAAAAAAAABVQYAAIoAAABCqFdh9MPkP1bNHv8tE+c/AADGPh8AAAAAAAAAAVYGAACKAAAA5tfNHVDA5D8zU7UHlRjnPwCAwz4fAAAAAAAAAAFXBgAAigAAAF4ff7jZuuQ//huXlK8g5z8AgMI+LwAAAAAAAAABWAYAAIoAAADSZjBTY7XkP7cnxKV9K+c/AADDPi8AAAAAAAAAAVkGAACKAAAASq7h7eyv5D9PuYe/sjvnPwCAwz4vAAAAAAAAAAFaBgAAigAAAJINzmakqOQ/wdDh4U5R5z8AgME+PgAAAAAAAAABWwYAAIoAAADabLrfW6HkPxFu0gxSbOc/AIDAPj4AAAAAAAAAAVwGAACKAAAA9OPhNkGY5D89kVlAvIznPwAAwD5OAAAAAAAAAAFdBgAAigAAADxDzq/4kOQ/Rzp3fI2y5z8AAMA+TgAAAAAAAAABXgYAAIoAAABWuvUG3ofkP1DjlLhe2Oc/AADAPl4AAAAAAAAAAV8GAACKAAAAoBnif5WA5D9qSWdwfPvnPwAAwD5eAAAAAAAAAAFgBgAAigAAAOZ4zvhMeeQ/mGzuo+Yb6D8AAMA+bQAAAAAAAAABYQYAAIoAAACMqES1qHXkP+gJ387pNug/AADAPm0AAAAAAAAAAWIGAACKAAAAAvD1TzJw5D9YITnxhUzoPwAAwT59AAAAAAAAAAFjBgAAigAAAALw9U8ycOQ/3vVHj25f6D8AgME+fQAAAAAAAAABZAYAAIoAAACmH2wMjmzkP4hEwCTwbOg/AIDBPn0AAAAAAAAAAWUGAACKAAAAph9sDI5s5D8ukzi6cXroPwAAwj6MAAAAAAAAAAFmBgAAigAAANIHMS5gbuQ/DBnPwth/6D8AAMQ+jAAAAAAAAAABZwYAAIoAAAAw2LpxBHLkP/pbGkeMgug/AADFPowAAAAAAAAAAWgGAACKAAAAupAJ13p35D/6WxpHjILoPwAAyT6sAAAAAAAAAAFpBgAAigAAAEJJWDzxfOQ/HtaDPiV96D8AgMo+rAAAAAAAAAABagYAAIoAAAD66WvDOYTkP1INorEKdeg/AADRPqwAAAAAAAAAAWsGAACKAAAA4HJEbFSN5D+qvikciWfoPwAA1D6sAAAAAAAAAAFsBgAAigAAAMb7HBVvluQ/Ei1mAlRX6D8AgNY+uwAAAAAAAAABbQYAAIoAAACshPW9iZ/kP6AVDOC3Qeg/AIDXPtsAAAAAAAAAAW4GAACKAAAAwPWSiHaq5D9Au2Y5aCnoPwCA1z7bAAAAAAAAAAFvBgAAigAAANJmMFNjteQ/3mDBkhgR6D8AANg+2wAAAAAAAAABcAYAAIoAAAAWwJI/IsLkP47D0GcV9uc/AADZPtsAAAAAAAAAAXEGAACKAAAAVhn1K+HO5D8+JuA8EtvnPwCA2T7qAAAAAAAAAAFyBgAAigAAAGqKkvbN2eQ/3ss6lsLC5z8AgNg+6gAAAAAAAAABcwYAAIoAAAB++y/BuuTkP1n3K/jZr+c/AADYPvoAAAAAAAAAAXQGAACKAAAAZIQIatXt5D/CZWjepJ/nPwAA2T76AAAAAAAAAAF1BgAAigAAAEoN4RLw9uQ/GhfwSCOS5z8AgNk+CQEAAAAAAAABdgYAAIoAAAACrvSZOP7kP2ALwzdVh+c/AIDXPgkBAAAAAAAAAXcGAACKAAAAjGZD/64D5T+EhSwv7oHnPwCA1j4ZAQAAAAAAAAF4BgAAigAAAOg2zUJTB+U/lULhqjp/5z8AgNE+GQEAAAAAAAABeQYAAIoAAAAWH5JkJQnlP5VC4ao6f+c/AIDPPikBAAAAAAAAAXoGAACKAAAAQgdXhvcK5T9yyHezoYTnPwAAyj4pAQAAAAAAAAF7BgAAigAAAEIHV4b3CuU/GhfwSCOS5z8AgMc+PAEAAAAAAAABfAYAAIoAAAAWH5JkJQnlP7Gos2JYouc/AADFPjwBAAAAAAAAAX0GAACKAAAA6DbNQlMH5T82fcIAQbXnPwAAxD48AQAAAAAAAAF+BgAAigAAALhOCCGBBeU/qJQcI93K5z8AAMU+TAEAAAAAAAABfwYAAIoAAABefn7d3AHlPxqsdkV54Oc/AIDFPlwBAAAAAAAAAYAGAACKAAAAMJa5uwoA5T+ggIXjYfPnPwAAyD5cAQAAAAAAAAGBBgAAigAAAAKu9Jk4/uQ/JFWUgUoG6D8AAMk+awEAAAAAAAABggYAAIoAAAACrvSZOP7kP8yjDBfME+g/AADMPmsBAAAAAAAAAYMGAACKAAAAAq70mTj+5D908oSsTSHoPwAAzT5rAQAAAAAAAAGEBgAAigAAADCWubsKAOU/QLtmOWgp6D8AgM4+igEAAAAAAAABhQYAAIoAAACMZkP/rgPlPxxB/UHPLug/AIDPPooBAAAAAAAAAYYGAACKAAAAFh+SZCUJ5T8cQf1Bzy7oPwAA1D6KAQAAAAAAAAGHBgAAigAAAPynag1AEuU/UngbtbQm6D8AANY+mgEAAAAAAAABiAYAAIoAAADgMEO2WhvlP6opox8zGeg/AIDXPpoBAAAAAAAAAYkGAACKAAAAIoqlohko5T8kVZSBSgboPwAA2D6aAQAAAAAAAAGKBgAAigAAAJLLzLCqNuU/wvru2vrt5z8AANg+qgEAAAAAAAABiwYAAIoAAAAu9bjgDUflP3Rd/q/30uc/AADYPqoBAAAAAAAAAYwGAACKAAAAcE4bzcxT5T8SA1kJqLrnPwAA2D65AQAAAAAAAAGNBgAAigAAALKnfbmLYOU/n+v+5gul5z8AANg+uQEAAAAAAAABjgYAAIoAAAD0AOClSm3lPxoX8Egjkuc/AADYPskBAAAAAAAAAY8GAACKAAAANlpCkgl65T+VQuGqOn/nPwAA2D7JAQAAAAAAAAGQBgAAigAAAB7jGjskg+U//7AdkQVv5z8AANk+2QEAAAAAAAABkQYAAIoAAAACbPPjPozlP1dipfuDYec/AIDZPtkBAAAAAAAAAZIGAACKAAAAugwHa4eT5T+eVnjqtVbnPwCA2D7oAQAAAAAAAAGTBgAAigAAAELFVdD9mOU/wdDh4U5R5z8AANg+6AEAAAAAAAABlAYAAIoAAACgld8TopzlP9ONll2bTuc/AIDUPvgBAAAAAAAAAZUGAACKAAAAoJXfE6Kc5T/TjZZdm07nPwAA0z74AQAAAAAAAAGWBgAAigAAAM59pDV0nuU/sBMtZgJU5z8AAM8++AEAAAAAAAABlwYAAIoAAADOfaQ1dJ7lP2kfWnfQXuc/AADNPgcCAAAAAAAAAZgGAACKAAAAoJXfE6Kc5T8RbtIMUmznPwAAzT4HAgAAAAAAAAGZBgAAigAAAELFVdD9mOU/p/+VJod85z8AgM0+BwIAAAAAAAABmgYAAIoAAADo9MuMWZXlPyvUpMRvj+c/AADQPhcCAAAAAAAAAZsGAACKAAAAjCRCSbWR5T+f6/7mC6XnPwAA0T4nAgAAAAAAAAGcBgAAigAAAC5UuAURjuU/EgNZCai65z8AANQ+JwIAAAAAAAABnQYAAIoAAAACbPPjPozlP5bXZ6eQzec/AADVPjYCAAAAAAAAAZ4GAACKAAAA1IMuwmyK5T8arHZFeeDnPwAA2T42AgAAAAAAAAGfBgAAigAAAKSbaaCaiOU/wvru2vrt5z8AgNo+VgIAAAAAAAABoAYAAIoAAACkm2mgmojlP2pJZ3B8++c/AIDcPlYCAAAAAAAAAaEGAACKAAAApJtpoJqI5T82Ekn9lgPoPwCA3T5WAgAAAAAAAAGiBgAAigAAAAJs8+M+jOU/FJjfBf4I6D8AAOI+ZQIAAAAAAAABowYAAIoAAABePH0n44/lPwLbKoqxC+g/AADkPmUCAAAAAAAAAaQGAACKAAAAugwHa4eT5T8UmN8F/gjoPwCA5z5lAgAAAAAAAAGlBgAAigAAAELFVdD9mOU/NhJJ/ZYD6D8AAOk+dQIAAAAAAAABpgYAAIoAAAD8ZWlXRqDlP2pJZ3B8++c/AADtPnUCAAAAAAAAAacGAACKAAAA4O5BAGGp5T/C+u7a+u3nPwCA7j51AgAAAAAAAAGoBgAAigAAAMZ3Gql7suU/LGkrwcXd5z8AgPA+hAIAAAAAAAABqQYAAIoAAADa6LdzaL3lP6iUHCPdyuc/AIDxPoQCAAAAAAAAAaoGAACKAAAAwHGQHIPG5T8SA1kJqLrnPwCA8T6UAgAAAAAAAAGrBgAAigAAANTiLedv0eU/fHGV73Kq5z8AAPI+lAIAAAAAAAABrAYAAIoAAAC6awaQitrlP9QiHVrxnOc/AADzPqQCAAAAAAAAAa0GAACKAAAAnvTeOKXj5T8aF/BII5LnPwCA8z6kAgAAAAAAAAGuBgAAigAAAFiV8r/t6uU/YAvDN1WH5z8AAPY+swIAAAAAAAABrwYAAIoAAADgTUElZPDlP5VC4ao6f+c/AAD3PrMCAAAAAAAAAbAGAACKAAAAbAaQitr15T+5vEqi03nnPwCA9j7DAgAAAAAAAAGxBgAAigAAAMbWGc5++eU/ynn/HSB35z8AAPY+wwIAAAAAAAABsgYAAIoAAADG1hnOfvnlP5VC4ao6f+c/AAD3PsMCAAAAAAAAAbMGAACKAAAAmu5UrKz35T8aF/BII5LnPwCA9j7TAgAAAAAAAAG0BgAAigAAAGwGkIra9eU/arTgcyat5z8AAPY+8gIAAAAAAAABtQYAAIoAAAA8HstoCPTlP6iUHCPdyuc/AIDyPvICAAAAAAAAAbYGAACKAAAAPB7LaAj05T/Ut6NWR+vnPwAA8T7yAgAAAAAAAAG3BgAAigAAADwey2gI9OU/FJjfBf4I6D8AgPI+AQMAAAAAAAABuAYAAIoAAABsBpCK2vXlP2I10DABJOg/AADzPgEDAAAAAAAAAbkGAACKAAAAmu5UrKz35T/WTCpTnTnoPwCA8j4hAwAAAAAAAAG6BgAAigAAAPa+3u9Q++U/WCE58YVM6D8AAPI+IQMAAAAAAAABuwYAAIoAAABQj2gz9f7lPwBwsYYHWug/AADzPiEDAAAAAAAAAbwGAACKAAAArF/ydpkC5j+8e96X1WToPwCA8z4hAwAAAAAAAAG9BgAAigAAADYYQdwPCOY/iETAJPBs6D8AgPM+IQMAAAAAAAABvgYAAIoAAADA0I9Bhg3mP3aHC6mjb+g/AAD0PjADAAAAAAAAAb8GAACKAAAAeHGjyM4U5j+IRMAk8GzoPwAA9D4wAwAAAAAAAAHABgAAigAAAC4St08XHOY/vHvel9Vk6D8AAPQ+NQMAAAAAAAABwQYAAIoAAAAWm4/4MSXmPxItZgJUV+g/AIDxPjUDAAAAAAAAAcIGAACKAAAA/CNooUwu5j+gFQzgt0HoPwCA8D5FAwAAAAAAAAHDBgAAigAAABCVBWw5OeY/UngbtbQm6D8AAO4+VAMAAAAAAAABxAYAAIoAAAAiBqM2JkTmPyRVlIFKBug/AIDsPlQDAAAAAAAAAcUGAACKAAAACo9730BN5j/4MQ1O4OXnPwAA6z5kAwAAAAAAAAHGBgAAigAAAO4XVIhbVuY/ulHRninI5z8AAOo+ZAMAAAAAAAABxwYAAIoAAADUoCwxdl/mP2q04HMmrec/AADqPnMDAAAAAAAAAcgGAACKAAAAjEFAuL5m5j/2nIZRipfnPwAA6j5zAwAAAAAAAAHJBgAAigAAAETiUz8HbuY/YAvDN1WH5z8AAOw+kwMAAAAAAAABygYAAIoAAACest2Cq3HmP7m8SqLTeec/AADtPpMDAAAAAAAAAcsGAACKAAAA/IJnxk915j//sB2RBW/nPwCA7j6TAwAAAAAAAAHMBgAAigAAACprLOghd+Y/7vNoFblx5z8AgO8+kwMAAAAAAAABzQYAAIoAAAAqayzoIXfmP5VC4ao6f+c/AIDvPqIDAAAAAAAAAc4GAACKAAAA/IJnxk915j8IWjvN1pTnPwAA8D6iAwAAAAAAAAHPBgAAigAAAMyaoqR9c+Y/Wfcr+Nmv5z8AAPA+sgMAAAAAAAAB0AYAAIoAAACest2Cq3HmP5bXZ6eQzec/AIDuPrIDAAAAAAAAAdEGAACKAAAAcsoYYdlv5j/Ut6NWR+vnPwAA7j7CAwAAAAAAAAHSBgAAigAAAHLKGGHZb+Y/JFWUgUoG6D8AAOI+wgMAAAAAAAAB0wYAAIoAAAByyhhh2W/mP5hs7qPmG+g/AADcPtEDAAAAAAAAAdQGAACKAAAAnrLdgqtx5j8u/rG9GyzoPwCAlD7RAwAAAAAAAAHVBgAAigAAACprLOghd+Y/+MaTSjY06D8AAGk+4QMAAAAAAAAB1gYAAIoAAADiC0Bvan7mPxxB/UHPLug/AABEPuEDAAAAAAAAAdcGAACKAAAAyJQYGIWH5j+Grzkomh7oPwAAOD4ABAAAAAAAAAHYBgAAigAAAOILQG9qfuY/+Z1vqatK5T8AgJo+AAAAAAAAAAAB2QYAAIoAAAC0I3tNmHzmP8RmUTbGUuU/AIDTPg8AAAAAAAAAAdoGAACKAAAAWFPxCfR45j/5nW+pq0rlPwCA4D4PAAAAAAAAAAHbBgAAigAAALQje02YfOY/+Z1vqatK5T8AgOk+DwAAAAAAAAAB3AYAAIoAAADiC0Bvan7mP/mdb6mrSuU/AIDsPg8AAAAAAAAAAd0GAACKAAAAPNzJsg6C5j8cGNmgREXlPwAA7D4PAAAAAAAAAAHeBgAAigAAAMiUGBiFh+Y/UE/3Eyo95T8AAOw+HwAAAAAAAAAB3wYAAIoAAABQTWd9+4zmP5dDygJcMuU/AADsPh8AAAAAAAAAAeAGAACKAAAA2gW24nGS5j/dN53xjSflPwAA7T4vAAAAAAAAAAHhBgAAigAAAJKmyWm6meY/NukkXAwa5T8AgO0+LwAAAAAAAAAB4gYAAIoAAAB6L6IS1aLmP6BXYULXCeU/AADzPj4AAAAAAAAAAeMGAACKAAAAjKA/3cGt5j8tQAcgO/TkPwAA9j4+AAAAAAAAAAHkBgAAigAAAM75ocmAuuY/3KIW9TfZ5D8AgPc+PgAAAAAAAAAB5QYAAIoAAADI8xc9iM7mP7B/j8HNuOQ/AAD4Pk4AAAAAAAAAAeYGAACKAAAA7tVS0mHk5j+n1nGF/JLkPwAA+D5OAAAAAAAAAAHnBgAAigAAAHKIF6vf/eY/wae9QMRn5D8AAPg+XQAAAAAAAAAB6AYAAIoAAAAkI6GlLxnnP7j+nwTzQeQ/AADxPl0AAAAAAAAAAekGAACKAAAA1r0qoH805z+wVYLIIRzkPwAA7j5dAAAAAAAAAAHqBgAAigAAAIZYtJrPT+c/paxkjFD24z8AANI+bQAAAAAAAAAB6wYAAIoAAAA48z2VH2vnP4tGktQy0+M/AIDFPm0AAAAAAAAAAewGAACKAAAAjL09TMuC5z+CnXSYYa3jPwAAvj59AAAAAAAAAAHtBgAAigAAAOKHPQN3muc/Zzei4EOK4z8AALw+fQAAAAAAAAAB7gYAAIoAAABsn4uN8ObnP7QV/xVFuuI/AACmPgAAAAAAAAAAAe8GAACKAAAA4uY8KHrh5z/G0rORkbfiPwCA4z4QAAAAAAAAAAHwBgAAigAAAOLmPCh64ec/xtKzkZG34j8AgPE+EAAAAAAAAAAB8QYAAIoAAAAQzwFKTOPnP8bSs5GRt+I/AID7PhAAAAAAAAAAAfIGAACKAAAAEM8BSkzj5z/G0rORkbfiPwCAAD8QAAAAAAAAAAHzBgAAigAAAD63xmse5ec/xtKzkZG34j8AwAA/EAAAAAAAAAAB9AYAAIoAAAA+t8ZrHuXnP8bSs5GRt+I/AID/PiAAAAAAAAAAAfUGAACKAAAAbJ+LjfDm5z+0Ff8VRbriPwCA/j4gAAAAAAAAAAH2BgAAigAAAJiHUK/C6Oc/f97gol/C4j8AAAA/IAAAAAAAAAAB9wYAAIoAAADIbxXRlOrnPyctWTjhz+I/AIAAPy8AAAAAAAAAAfgGAACKAAAA9lfa8mbs5z+9vhxSFuDiPwCAAj8vAAAAAAAAAAH5BgAAigAAACRAnxQ57uc/HxnC+GX44j8AQAM/PwAAAAAAAAAB+gYAAIoAAAAkQJ8UOe7nP4BzZ5+1EOM/AEADPz8AAAAAAAAAAfsGAACKAAAAUihkNgvw5z+b2TlX0zPjPwAAAz9OAAAAAAAAAAH8BgAAigAAAFIoZDYL8Oc/yPzAij1U4z8AwAE/TgAAAAAAAAAB/QYAAIoAAAB+EClY3fHnP+Jik0Jbd+M/AEABP14AAAAAAAAAAf4GAACKAAAArvjtea/z5z8Phhp2xZfjPwAAAT9eAAAAAAAAAAH/BgAAigAAANzgspuB9ec/PKmhqS+44z8AAAE/bgAAAAAAAAABAAcAAIoAAAA2sTzfJfnnP3qJ3Vjm1eM/AAABP24AAAAAAAAAAQEHAACKAAAAwmmLRJz+5z/IJs6D6fDjPwAAAT99AAAAAAAAAAECBwAAigAAAHgKn8vkBeg/KYFzKjkJ5D8AAAE/fQAAAAAAAAABAwcAAIoAAABgk3d0/w7oP7BVgsghHOQ/AAABP40AAAAAAAAAAQQHAACKAAAAcgQVP+wZ6D9YpPpdoynkPwAAAz+NAAAAAAAAAAEFBwAAigAAALRddyurJug/I23c6r0x5D8AAAQ/nQAAAAAAAAABBgcAAIoAAAAkn545PDXoPxGwJ29xNOQ/AEAEP50AAAAAAAAAAQcHAACKAAAA7rBPi3FH6D8jbdzqvTHkPwAABD+sAAAAAAAAAAEIBwAAigAAAOqqxf54W+g/WKT6XaMp5D8AQAE/rAAAAAAAAAABCQcAAIoAAAC2vHZQrm3oP56YzUzVHuQ/AAAAP7wAAAAAAAAAAQoHAACKAAAAgM4nouN/6D8GBwozoA7kPwAA7z68AAAAAAAAAAELBwAAigAAAB74E9JGkOg/XriRnR4B5D8AgOc+2QAAAAAAAAABDAcAAIoAAADoCcUjfKLoP9rjgv817uM/AACrPtkAAAAAAAAAAQ0HAACKAAAAhjOxU9+y6D9WD3RhTdvjPwAAkD7ZAAAAAAAAAAEOBwAAigAAACRdnYNCw+g/B3KDNkrA4z8AAIE+CAEAAAAAAAABDwcAAIoAAADChomzpdPoP8eRR4eTouM/AAB4PggBAAAAAAAAARAHAACKAAAAosfWGc5+6T8Ds+9ASNXiPwCArD4AAAAAAAAAAAERBwAAigAAALw+/nCzdek/znvRzWLd4j8AgOw+DwAAAAAAAAABEgcAAIoAAACOVjlP4XPpP8570c1i3eI/AAD7Pg8AAAAAAAAAARMHAACKAAAAjlY5T+Fz6T/gOIZJr9riPwCAAj8PAAAAAAAAAAEUBwAAigAAAI5WOU/hc+k/4DiGSa/a4j8AwAc/DwAAAAAAAAABFQcAAIoAAAC8Pv5ws3XpPwOz70BI1eI/AAAJPw8AAAAAAAAAARYHAACKAAAAvD7+cLN16T846g20Lc3iPwCAAj8fAAAAAAAAAAEXBwAAigAAALw+/nCzdek/bSEsJxPF4j8AAP8+LwAAAAAAAAABGAcAAIoAAAC8Pv5ws3XpP7QV/xVFuuI/AAD5Pi8AAAAAAAAAARkHAACKAAAAjlY5T+Fz6T/pTB2JKrLiPwCA9j4+AAAAAAAAAAEaBwAAigAAADCGrws9cOk/L0Hwd1yn4j8AgPo+PgAAAAAAAAABGwcAAIoAAADWtSXImGzpP2R4DutBn+I/AAD8Pj4AAAAAAAAAARwHAACKAAAAeuWbhPRo6T+ZryxeJ5fiPwCA/j4+AAAAAAAAAAEdBwAAigAAAB4VEkFQZek/vSmWVcCR4j8AgP8+PgAAAAAAAAABHgcAAIoAAACUXMPb2V/pP+Cj/0xZjOI/AAD6Pk4AAAAAAAAAAR8HAACKAAAACqR0dmNa6T/go/9MWYziPwAA+D5OAAAAAAAAAAEgBwAAigAAAIDrJRHtVOk/zuZK0QyP4j8AAPI+XQAAAAAAAAABIQcAAIoAAADIShKKpE3pP4jyd+LameI/AIDvPl0AAAAAAAAAASIHAACKAAAAEqr+AlxG6T8ehDv8D6riPwAA7D5tAAAAAAAAAAEjBwAAigAAAFoJ63sTP+k/kZuVHqy/4j8AgOo+fQAAAAAAAAABJAcAAIoAAACiaNf0yjfpPwOz70BI1eI/AADrPn0AAAAAAAAAASUHAACKAAAA6MfDbYIw6T9mDZXnl+3iPwCA6z6MAAAAAAAAAAEmBwAAigAAAF4PdQgMK+k/2CTvCTQD4z8AgOo+rAAAAAAAAAABJwcAAIoAAAACP+vEZyfpPzl/lLCDG+M/AADqPqwAAAAAAAAAASgHAACKAAAA1lYmo5Ul6T++U6NObC7jPwCA5z6sAAAAAAAAAAEpBwAAigAAANZWJqOVJek/Qiiy7FRB4z8AgOY+uwAAAAAAAAABKgcAAIoAAAACP+vEZyfpP+t2KoLWTuM/AIDiPrsAAAAAAAAAASsHAACKAAAAXg91CAwr6T+TxaIXWFzjPwAA4T67AAAAAAAAAAEsBwAAigAAAOjHw22CMOk/Xo6EpHJk4z8AAOA+ywAAAAAAAAABLQcAAIoAAADQUJwWnTnpPzsUG63ZaeM/AADgPssAAAAAAAAAAS4HAACKAAAAtNl0v7dC6T87FBut2WnjPwCA3T7aAAAAAAAAAAEvBwAAigAAAPYy16t2T+k/Xo6EpHJk4z8AgNw+2gAAAAAAAAABMAcAAIoAAAA4jDmYNVzpP5PFohdYXOM/AADaPuoAAAAAAAAAATEHAACKAAAAeuWbhPRo6T/auXUGilHjPwCA2D7qAAAAAAAAAAEyBwAAigAAALw+/nCzdek/Qiiy7FRB4z8AgNA+6gAAAAAAAAABMwcAAIoAAAD+l2BdcoLpP75To05sLuM/AIDMPuoAAAAAAAAAATQHAACKAAAAEgn+J1+N6T85f5SwgxvjPwAAxj76AAAAAAAAAAE1BwAAigAAAPaR1tB5luk/x2c6jucF4z8AgMM++gAAAAAAAAABNgcAAIoAAACASiU28JvpP1RQ4GtL8OI/AIDDPgkBAAAAAAAAATcHAACKAAAACgN0m2ah6T/gOIZJr9riPwCAwz4JAQAAAAAAAAE4BwAAigAAADjrOL04o+k/XGR3q8bH4j8AgM4+KQEAAAAAAAABOQcAAIoAAABm0/3eCqXpP8bSs5GRt+I/AADUPikBAAAAAAAAAToHAACKAAAAZtP93gql6T8Mx4aAw6ziPwAA4j4pAQAAAAAAAAE7BwAAigAAAGbT/d4Kpek/Qf6k86ik4j8AAOg+KQEAAAAAAAABPAcAAIoAAAA46zi9OKPpP2R4DutBn+I/AADsPikBAAAAAAAAAT0HAACKAAAACgN0m2ah6T9keA7rQZ/iPwCA7T44AQAAAAAAAAE+BwAAigAAANwar3mUn+k/U7tZb/Wh4j8AgOw+OAEAAAAAAAABPwcAAIoAAACwMupXwp3pPy9B8Hdcp+I/AADsPjgBAAAAAAAAAUAHAACKAAAAgEolNvCb6T/6CdIEd6/iPwAA7D44AQAAAAAAAAFBBwAAigAAAIBKJTbwm+k/tBX/FUW64j8AAOw+SAEAAAAAAAABQgcAAIoAAACASiU28JvpP1xkd6vGx+I/AADsPlcBAAAAAAAAAUMHAACKAAAAsDLqV8Kd6T8Ds+9ASNXiPwAA7D5nAQAAAAAAAAFEBwAAigAAAAoDdJtmoek/qwFo1sni4j8AgOo+ZwEAAAAAAAABRQcAAIoAAACUu8IA3abpP2YNleeX7eI/AADqPncBAAAAAAAAAUYHAACKAAAATFzWhyWu6T8fGcL4ZfjiPwAA6T53AQAAAAAAAAFHBwAAigAAADLlrjBAt+k/2CTvCTQD4z8AAOg+dwEAAAAAAAABSAcAAIoAAABGVkz7LMLpP7WqhRKbCOM/AADfPoYBAAAAAAAAAUkHAACKAAAAhq+u5+vO6T+j7dCWTgvjPwAA2z6WAQAAAAAAAAFKBwAAigAAAPbw1fV83ek/o+3Qlk4L4z8AgMI+lgEAAAAAAAABSwcAAIoAAADCAodHsu/pP6Pt0JZOC+M/AAC4PqYBAAAAAAAAAUwHAACKAAAAvPz8urkD6j/HZzqO5wXjPwAAsj6mAQAAAAAAAAFNBwAAigAAABDH/HFlG+o/HxnC+GX44j8AALA+xQEAAAAAAAABTgcAAIoAAACqqF1f1s3qPxOxEMeS5+E/AICePgAAAAAAAAAAAU8HAACKAAAAOmc2UUW/6j8kbsVC3+ThPwAA2T4QAAAAAAAAAAFQBwAAigAAAIDGIsr8t+o/E7EQx5Ln4T8AAOY+EAAAAAAAAAABUQcAAIoAAABuVYX/D63qP+82p8/57OE/AIDvPhAAAAAAAAAAAVIHAACKAAAAEIX7u2up6j/eefJTre/hPwAA9z4QAAAAAAAAAAFTBwAAigAAAFrk5zQjouo/zLw92GDy4T8AgPg+EAAAAAAAAAABVAcAAIoAAAB0Ww+MCJnqP6lC1ODH9+E/AADyPh8AAAAAAAAAAVUHAACKAAAAXupxwRuO6j90C7Zt4v/hPwCA7j4fAAAAAAAAAAFWBwAAigAAAB6RD9Vcgeo/G1ouA2QN4j8AAOc+LwAAAAAAAAABVwcAAIoAAADcN63onXTqP7Pr8RyZHeI/AADkPi8AAAAAAAAAAVgHAACKAAAAnN5K/N5n6j8lA0w/NTPiPwCA5T4vAAAAAAAAAAFZBwAAigAAAFiF6A8gW+o/h13x5YRL4j8AgOY+LwAAAAAAAAABWgcAAIoAAABEFEtFM1DqP9b64RCIZuI/AIDmPj8AAAAAAAAAAVsHAACKAAAAXotynBhH6j8nmNI7i4HiPwAA5j4/AAAAAAAAAAFcBwAAigAAANbSIzeiQeo/djXDZo6c4j8AgOE+TgAAAAAAAAABXQcAAIoAAAB6Aprz/T3qP+lMHYkqsuI/AIDfPk4AAAAAAAAAAV4HAACKAAAATBrV0Ss86j9cZHerxsfiPwCA2D5eAAAAAAAAAAFfBwAAigAAAEwa1dErPOo/8vU6xfvX4j8AANY+XgAAAAAAAAABYAcAAIoAAABMGtXRKzzqP5tEs1p95eI/AADSPm4AAAAAAAAAAWEHAACKAAAAqOpeFdA/6j9UUOBrS/DiPwCA0D5uAAAAAAAAAAFiBwAAigAAAAS76Fh0Q+o/MdZ2dLL14j8AgNM+fQAAAAAAAAABYwcAAIoAAAC8W/zfvErqPx8Zwvhl+OI/AIDUPn0AAAAAAAAAAWQHAACKAAAAouTUiNdT6j8x1nZ0svXiPwCA1z6NAAAAAAAAAAFlBwAAigAAAIhtrTHyXOo/Zg2V55ft4j8AANk+jQAAAAAAAAABZgcAAIoAAACc3kr83mfqP6sBaNbJ4uI/AIDaPpwAAAAAAAAAAWcHAACKAAAArk/oxsty6j8nLVk44c/iPwCA2z6cAAAAAAAAAAFoBwAAigAAAJTYwG/me+o/olhKmvi84j8AAN0+rAAAAAAAAAABaQcAAIoAAACoSV4604bqPy9B8Hdcp+I/AIDdPrwAAAAAAAAAAWoHAACKAAAAjtI24+2P6j+9KZZVwJHiPwAA3z68AAAAAAAAAAFrBwAAigAAAERzSmo2l+o/SRI8MyR84j8AgN8+vAAAAAAAAAABbAcAAIoAAACiQ9St2prqP8Q9LZU7aeI/AIDmPssAAAAAAAAAAW0HAACKAAAA/hNe8X6e6j8urGl7BlniPwCA6T7LAAAAAAAAAAFuBwAAigAAAFrk5zQjouo/mBqmYdFI4j8AAPM+2wAAAAAAAAABbwcAAIoAAACIzKxW9aPqP98OeVADPuI/AAD3PtsAAAAAAAAAAXAHAACKAAAAtrRxeMel6j8URpfD6DXiPwCA/T7bAAAAAAAAAAFxBwAAigAAALa0cXjHpeo/SX21Ns4t4j8AAAA/6wAAAAAAAAABcgcAAIoAAADinDaamafqP1o6arIaK+I/AAD+PusAAAAAAAAAAXMHAACKAAAA4pw2mpmn6j9aOmqyGiviPwAA/T76AAAAAAAAAAF0BwAAigAAABCF+7trqeo/SX21Ns4t4j8AAPo++gAAAAAAAAABdQcAAIoAAABuVYX/D63qPyUDTD81M+I/AID4PgoBAAAAAAAAAXYHAACKAAAA9g3UZIay6j/wyy3MTzviPwAA+D4KAQAAAAAAAAF3BwAAigAAAIDGIsr8t+o/mBqmYdFI4j8AAPg+CgEAAAAAAAABeAcAAIoAAAA6ZzZRRb/qPy6saXsGWeI/AID1PhkBAAAAAAAAAXkHAACKAAAAHvAO+l/I6j+PBg8iVnHiPwCA9D4pAQAAAAAAAAF6BwAAigAAADJhrMRM0+o/zuZK0QyP4j8AAPI+KQEAAAAAAAABewcAAIoAAAB0ug6xC+DqP/oJ0gR3r+I/AIDwPjkBAAAAAAAAAXwHAACKAAAAthNxncrs6j8VcKS8lNLiPwAA7z45AQAAAAAAAAF9BwAAigAAAPhs04mJ+eo/DVwNfRn74j8AAO4+SAEAAAAAAAABfgcAAIoAAAAM3nBUdgTrP/OKwcFRJuM/AIDqPkgBAAAAAAAAAX8HAACKAAAAHk8OH2MP6z/auXUGilHjPwAA6T5YAQAAAAAAAAGABwAAigAAADLAq+lPGus/v+gpS8J84z8AgOA+WAEAAAAAAAABgQcAAIoAAADqYL9wmCHrP4KddJhhreM/AIDcPmgBAAAAAAAAAYIHAACKAAAAogHT9+Ao6z8zlQpqtODjPwCA0T5oAQAAAAAAAAGDBwAAigAAAM7plxmzKus/wRI3RG4Z5D8AAM0+dwEAAAAAAAABhAcAAIoAAAD+0Vw7hSzrP3EKzRXBTOQ/AADGPncBAAAAAAAAAYUHAACKAAAAzumXGbMq6z9HfMzerHrkPwCAwz6HAQAAAAAAAAGGBwAAigAAAHQZDtYOJ+s/Gu7Lp5io5D8AAME+hwEAAAAAAAABhwcAAIoAAAC8ePpOxh/rPwAdgOzQ0+Q/AADAPpYBAAAAAAAAAYgHAACKAAAA1u8hpqsW6z8Kxp0oovnkPwCAxD6WAQAAAAAAAAGJBwAAigAAAGau+pcaCOs/NukkXAwa5T8AAMY+pgEAAAAAAAABigcAAIoAAADIhA5ot/fqP4WGFYcPNeU/AADPPqYBAAAAAAAAAYsHAACKAAAA/HJdFoLl6j/n4LotX03lPwAA0z62AQAAAAAAAAGMBwAAigAAAAR556J60eo/fXJ+R5Rd5T8AgOM+tgEAAAAAAAABjQcAAIoAAAAMf3Evc73qPzd+q1hiaOU/AIDqPrYBAAAAAAAAAY4HAACKAAAA4pw2mpmn6j8UBEJhyW3lPwAA9j7FAQAAAAAAAAGPBwAAigAAAOqiwCaSk+o/FARCYclt5T8AAPs+xQEAAAAAAAABkAcAAIoAAAAekQ/VXIHqPzd+q1hiaOU/AAD9PuUBAAAAAAAAAZEHAACKAAAAgGcjpflw6j99cn5HlF3lPwAA/j7lAQAAAAAAAAGSBwAAigAAABAm/JZoYuo/5+C6LV9N5T8AAP4+5QEAAAAAAAABkwcAAIoAAAD+tF7Me1fqP4WGFYcPNeU/AAD+PuUBAAAAAAAAAZQHAACKAAAAGCyGI2FO6j9HptnXWBflPwCAAD/0AQAAAAAAAAGVBwAAigAAALxb/N+8Suo/G4NSpO725D8AQAE/9AEAAAAAAAABlgcAAIoAAAC8W/zfvErqPxHaNGgd0eQ/AIADPwQCAAAAAAAAAZcHAACKAAAARBRLRTNQ6j8a7sunmKjkPwBABD8EAgAAAAAAAAGYBwAAigAAAP60Xsx7V+o/JAJj5xOA5D8AwAU/IwIAAAAAAAABmQcAAIoAAAA+DsG4OmTqPyoW+iaPV+Q/AIAGPyMCAAAAAAAAAZoHAACKAAAArk/oxsty6j8jbdzqvTHkPwDABj8jAgAAAAAAAAGbBwAAigAAAEx51PYug+o/9ElVt1MR5D8AAAc/IwIAAAAAAAABnAcAAIoAAADqosAmkpPqP8gmzoPp8OM/AAAHPzMCAAAAAAAAAZ0HAACKAAAAiMysVvWj6j96id1Y5tXjPwAABz8zAgAAAAAAAAGeBwAAigAAACb2mIZYtOo/PKmhqS+44z8AAAc/QgIAAAAAAAABnwcAAIoAAADCH4W2u8TqP+oLsX4sneM/AAAHP0ICAAAAAAAAAaAHAACKAAAAYElx5h7V6j+KsQvY3ITjPwBABT9SAgAAAAAAAAGhBwAAigAAAM6KmPSv4+o/F5qxtUBv4z8AgAQ/UgIAAAAAAAABogcAAIoAAADi+zW/nO7qP5PFohdYXOM/AIACP1ICAAAAAAAAAaMHAACKAAAAJlWYq1v76j/9M9/9IkzjPwCAAT9iAgAAAAAAAAGkBwAAigAAADjGNXZIBus/ZqIb5O074z8AgAA/YgIAAAAAAAABpQcAAIoAAABMN9NANRHrP9AQWMq4K+M/AAAAP3ECAAAAAAAAAaYHAACKAAAAYKhwCyIc6z85f5SwgxvjPwCAAD9xAgAAAAAAAAGnBwAAigAAAHQZDtYOJ+s/taqFEpsI4z8AwAA/gQIAAAAAAAABqAcAAIoAAACIiqug+zHrPzHWdnSy9eI/AID/PoECAAAAAAAAAakHAACKAAAAnPtIa+g86z+9vhxSFuDiPwCA/j6QAgAAAAAAAAGqBwAAigAAANxUq1enSes/XGR3q8bH4j8AAP0+kAIAAAAAAAABqwcAAIoAAADwxUgilFTrPwzHhoDDrOI/AAD8PqACAAAAAAAAAawHAACKAAAABDfm7IBf6z+9KZZVwJHiPwAA/T6gAgAAAAAAAAGtBwAAigAAABqog7dtaus/Ws/wrnB54j8AgP0+sAIAAAAAAAABrgcAAIoAAAAsGSGCWnXrPwsyAIRtXuI/AID9PrACAAAAAAAAAa8HAACKAAAA5Lk0CaN86z+YGqZh0UjiPwAA/j6/AgAAAAAAAAGwBwAAigAAAGxyg24Zgus/JQNMPzUz4j8AAAA/vwIAAAAAAAABsQcAAIoAAADKQg2yvYXrP7Pr8RyZHeI/AIAAP88CAAAAAAAAAbIHAACKAAAA+CrS04+H6z8tF+N+sAriPwAAAz/PAgAAAAAAAAGzBwAAigAAAPgq0tOPh+s/uv+IXBT14T8AAAQ/3wIAAAAAAAABtAcAAIoAAADKQg2yvYXrPyRuxULf5OE/AEAEP98CAAAAAAAAAbUHAACKAAAAbHKDbhmC6z98H02tXdfhPwAABD/uAgAAAAAAAAG2BwAAigAAAOS5NAmjfOs/sVZrIEPP4T8AQAI/7gIAAAAAAAABtwcAAIoAAAAsGSGCWnXrP9XQ1BfcyeE/AIABP/4CAAAAAAAAAbgHAACKAAAAGqiDt21q6z/V0NQX3MnhPwCA+j7+AgAAAAAAAAG5BwAAigAAAAQ35uyAX+s/oJm2pPbR4T8AgPY+DQMAAAAAAAABugcAAIoAAADwxUgilFTrP1ml47XE3OE/AIDyPg0DAAAAAAAAAbsHAACKAAAA3FSrV6dJ6z/vNqfP+ezhPwCA8D4dAwAAAAAAAAG8BwAAigAAAMrjDY26Pus/dAu2beL/4T8AAO8+HQMAAAAAAAABvQcAAIoAAADkWjXknzXrP9VlWxQyGOI/AADuPi0DAAAAAAAAAb4HAACKAAAA/tFcO4Us6z8lA0w/NTPiPwAA7j4tAwAAAAAAAAG/BwAAigAAAHQZDtYOJ+s/daA8ajhO4j8AAO4+PAMAAAAAAAABwAcAAIoAAAAYSYSSaiPrP8Q9LZU7aeI/AIDsPjwDAAAAAAAAAcEHAACKAAAA6mC/cJgh6z8nmNI7i4HiPwAA7D48AwAAAAAAAAHCBwAAigAAAOpgv3CYIes/q2zh2XOU4j8AgOk+bQMAAAAAAAABwwcAAIoAAAAYSYSSaiPrPy9B8Hdcp+I/AIDoPm0DAAAAAAAAAcQHAACKAAAARjFJtDwl6z/Xj2gN3rTiPwAA6T5tAwAAAAAAAAHFBwAAigAAAM7plxmzKus/olhKmvi84j8AgOk+bQMAAAAAAAABxgcAAIoAAACIiqug+zHrP5GblR6sv+I/AADtPm0DAAAAAAAAAccHAACKAAAAbBOESRY76z+iWEqa+LziPwCA7j59AwAAAAAAAAHIBwAAigAAAFKcXPIwROs/149oDd604j8AgPE+fQMAAAAAAAAByQcAAIoAAABmDfq8HU/rPy9B8Hdcp+I/AADzPowDAAAAAAAAAcoHAACKAAAAfH6Xhwpa6z+rbOHZc5TiPwCA8z6MAwAAAAAAAAHLBwAAigAAAI7vNFL3ZOs/N1WHt9d+4j8AAPQ+jAMAAAAAAAABzAcAAIoAAAB0eA37EW7rP8Q9LZU7aeI/AAD2PpwDAAAAAAAAAc0HAACKAAAAWgHmoyx36z9AaR73UlbiPwAA9z6cAwAAAAAAAAHOBwAAigAAAOS5NAmjfOs/qtda3R1G4j8AgPc+rAMAAAAAAAABzwcAAIoAAABscoNuGYLrPwKJ4kecOOI/AAD4PqwDAAAAAAAAAdAHAACKAAAAykINsr2F6z9JfbU2zi3iPwCA/T67AwAAAAAAAAHRBwAAigAAAPgq0tOPh+s/frTTqbMl4j8AAAA/uwMAAAAAAAAB0gcAAIoAAAAmE5f1YYnrP6EuPaFMIOI/AMAAP7sDAAAAAAAAAdMHAACKAAAAguMgOQaN6z+z6/EcmR3iPwAAAT/LAwAAAAAAAAHUBwAAigAAANyzqnyqkOs/s+vxHJkd4j8AgP8+ywMAAAAAAAAB1QcAAIoAAABobPnhIJbrP49xiCUAI+I/AID+PtsDAAAAAAAAAdYHAACKAAAAHg0NaWmd6z9aOmqyGiviPwAA/T7bAwAAAAAAAAHXBwAAigAAADJ+qjNWqOs/AoniR5w44j8AAPw+2wMAAAAAAAAB2AcAAIoAAABG70f+QrPrP4dd8eWES+I/AAD8PuoDAAAAAAAAAdkHAACKAAAAtjBvDNTB6z/ot5aM1GPiPwAA/D4JBAAAAAAAAAHaBwAAigAAACZylhpl0Os/N1WHt9d+4j8AgPk+CQQAAAAAAAAB2wcAAIoAAACWs70o9t7rP2R4DutBn+I/AID4PgkEAAAAAAAAAdwHAACKAAAABvXkNoft6z9/3uCiX8LiPwAA+D4JBAAAAAAAAAHdBwAAigAAAKQe0Wbq/es/m0SzWn3l4j8AAPg+GQQAAAAAAAAB3gcAAIoAAABASL2WTQ7sP4BzZ5+1EOM/AAD4PhkEAAAAAAAAAd8HAACKAAAA3HGpxrAe7D9mohvk7TvjPwAA+D44BAAAAAAAAAHgBwAAigAAAEyz0NRBLew/OxQbrdlp4z8AgOs+OAQAAAAAAAAB4QcAAIoAAAAyPKl9XDbsP8eRR4eTouM/AADmPjgEAAAAAAAAAeIHAACKAAAAvPT34tI77D8zlQpqtODjPwCA1D44BAAAAAAAAAHjBwAAigAAALz09+LSO+w/ex5kVTwk5D8AAM0+SAQAAAAAAAAB5AcAAIoAAAAyPKl9XDbsP+QhJzhdYuQ/AADHPkgEAAAAAAAAAeUHAACKAAAAIMsLs28r7D89aDWfMaPkPwCAxD5YBAAAAAAAAAHmBwAAigAAAIKhH4MMG+w/zOVheevb5D8AAM0+WAQAAAAAAAAB5wcAAIoAAAAq1x/MYAPsP2sgQ8/xEeU/AIDQPmcEAAAAAAAAAegHAACKAAAAqCRb8+Lp6z8u1Y0ckULlPwAA3z5nBAAAAAAAAAHpBwAAigAAAMqhDNfAzOs/FARCYclt5T8AgOU+dwQAAAAAAAAB6gcAAIoAAAC8NvmYzK3rPxytX52ak+U/AADrPncEAAAAAAAAAesHAACKAAAA3LOqfKqQ6z9bjZtMUbHlPwAA7T6GBAAAAAAAAAHsBwAAigAAAIjpqsX+eOs/zqT1bu3G5T8AgPY+hgQAAAAAAAAB7QcAAIoAAABgB3AwJWPrP3bzbQRv1OU/AID6PpYEAAAAAAAAAe4HAACKAAAAwt2DAMJS6z9TeQQN1tnlPwCAAz+WBAAAAAAAAAHvBwAAigAAAICEIRQDRus/U3kEDdbZ5T8AAAY/pgQAAAAAAAAB8AcAAIoAAACc+0hr6DzrP5lt1/sHz+U/AMAJP6YEAAAAAAAAAfEHAACKAAAAEkP6BXI36z/xHl9mhsHlPwAACz+1BAAAAAAAAAHyBwAAigAAABJD+gVyN+s/fwcFROqr5T8AQA0/tQQAAAAAAAAB8wcAAIoAAABsE4RJFjvrPy5qFBnnkOU/AEAOP7UEAAAAAAAAAfQHAACKAAAAgIQhFANG6z8UBEJhyW3lPwDADz/FBAAAAAAAAAH1BwAAigAAAPDFSCKUVOs/HBjZoERF5T8AgBA/xQQAAAAAAAAB9gcAAIoAAADqv76Vm2jrP2sgQ8/xEeU/AMAPP9UEAAAAAAAAAfcHAACKAAAAnFpIkOuD6z8AHYDs0NPkPwBADz/VBAAAAAAAAAH4BwAAigAAAEz10Yo7n+s/lhm9CbCV5D8AgA4/5AQAAAAAAAAB+QcAAIoAAADQp5ZjubjrPyoW+iaPV+Q/AAAOP+QEAAAAAAAAAfoHAACKAAAAVFpbPDfS6z/BEjdEbhnkPwCADz/0BAAAAAAAAAH7BwAAigAAAHo8ltEQ6Os/Vg90YU3b4z8AQBA/9AQAAAAAAAAB/AcAAIoAAACkHtFm6v3rP+oLsX4sneM/AMARPwMFAAAAAAAAAf0HAACKAAAAbjCCuB8Q7D+TxaIXWFzjPwCAEj8DBQAAAAAAAAH+BwAAigAAADhCMwpVIuw/OX+UsIMb4z8AQBI/EwUAAAAAAAAB/wcAAIoAAACog1oY5jDsP6sBaNbJ4uI/AAASPxMFAAAAAAAAAQAIAACKAAAAvPT34tI77D/pTB2JKrLiPwAAEz8jBQAAAAAAAAEBCAAAigAAAHaVC2obQ+w/Ax5pRPKG4j8AgBM/IwUAAAAAAAABAggAAIoAAAD+TVrPkUjsP+i3lozUY+I/AEASPzIFAAAAAAAAAQMIAACKAAAALDYf8WNK7D+q11rdHUbiPwCAET8yBQAAAAAAAAEECAAAigAAACw2H/FjSuw/SX21Ns4t4j8AABA/QgUAAAAAAAABBQgAAIoAAADQZZWtv0bsP8SoppjlGuI/AEAPP0IFAAAAAAAAAQYIAACKAAAAdpULahtD7D8KnXmHFxDiPwAADz9SBQAAAAAAAAEHCAAAigAAAOrcvASlPew/P9SX+vwH4j8AAA8/UgUAAAAAAAABCAgAAIoAAACODDPBADrsP2JOAfKVAuI/AEAOP1IFAAAAAAAAAQkIAACKAAAABlTkW4o07D8/1Jf6/AfiPwAADj9SBQAAAAAAAAEKCAAAigAAAHqblfYTL+w/+N/EC8sS4j8AAA4/UgUAAAAAAAABCwgAAIoAAADy4kaRnSnsP6EuPaFMIOI/AAAOP1YFAAAAAAAAAQwIAACKAAAAwvqBb8sn7D8URpfD6DXiPwBADT9mBQAAAAAAAAENCAAAigAAAJYSvU35Jew/Y+OH7utQ4j8AAA0/dQUAAAAAAAABDggAAIoAAACWEr1N+SXsP6HDw52ibuI/AMAJP3UFAAAAAAAAAQ8IAACKAAAAwvqBb8sn7D/go/9MWYziPwAACD+FBQAAAAAAAAEQCAAAigAAACDLC7NvK+w/L0Hwd1yn4j8AAAA/hQUAAAAAAAABEQgAAIoAAACog1oY5jDsP5GblR6sv+I/AAD5PpUFAAAAAAAAARIIAACKAAAAjgwzwQA67D8Ds+9ASNXiPwCA4j6VBQAAAAAAAAETCAAAigAAAP5NWs+RSOw/qwFo1sni4j8AgNg+pAUAAAAAAAABFAgAAIoAAADIXwshx1rsP3fKSWPk6uI/AADCPqQFAAAAAAAAARUIAACKAAAA8kFGtqBw7D93yklj5OriPwAAuD60BQAAAAAAAAEWCAAAigAAAEYMRm1MiOw/qwFo1sni4j8AgKA+tAUAAAAAAAABFwgAAIoAAADKvgpGyqHsPyctWTjhz+I/AICWPtMFAAAAAAAAARgIAACKAAAA8qBF26O37D+0Ff8VRbriPwCAhz7TBQAAAAAAAAEZCAAAigAAAEZrRZJPz+w/Qf6k86ik4j8AgIE+4wUAAAAAAAABGggAAIoAAABAZbsFV+PsPxXbHcA+hOI/AICIPuMFAAAAAAAAARsIAACKAAAADHdsV4z17D/W+uEQiGbiPwAAjD7jBQAAAAAAAAEcCAAAigAAAKigWIfvBe0/mBqmYdFI4j8AAKc+8gUAAAAAAAABHQgAAIoAAADq+bpzrhLtP0l9tTbOLeI/AACzPvIFAAAAAAAAAR4IAACKAAAAoprO+vYZ7T/438QLyxLiPwCAzT4CBgAAAAAAAAEfCAAAigAAACxTHWBtH+0/uv+IXBT14T8AgNg+AgYAAAAAAAABIAgAAIoAAABaO+KBPyHtP2timDER2uE/AADqPhIGAAAAAAAAASEIAACKAAAAWjvigT8h7T/4Sj4PdcThPwCA8T4SBgAAAAAAAAEiCAAAigAAANCCkxzJG+0/Ybl69T+04T8AgPs+EgYAAAAAAAABIwgAAIoAAABGykS3UhbtP6etTeRxqeE/AID/PiEGAAAAAAAAASQIAACKAAAAjikxMAoP7T+5agJgvqbhPwAA/z4hBgAAAAAAAAElCAAAigAAANaIHanBB+0/uWoCYL6m4T8AgP4+MQYAAAAAAAABJggAAIoAAADEF4De1PzsP5bwmGglrOE/AID6PjEGAAAAAAAAAScIAACKAAAA3o6nNbrz7D9Q/MV587bhPwAA+T4xBgAAAAAAAAEoCAAAigAAAPgFz4yf6uw/+Eo+D3XE4T8AAPg+QQYAAAAAAAABKQgAAIoAAABAZbsFV+PsP3wfTa1d1+E/AAD4PkEGAAAAAAAAASoIAACKAAAAtqxsoODd7D8B9FtLRurhPwAA+D5QBgAAAAAAAAErCAAAigAAAFrc4lw82uw/Yk4B8pUC4j8AAPg+UAYAAAAAAAABLAgAAIoAAAAs9B07atjsP6EuPaFMIOI/AID1PmAGAAAAAAAAAS0IAACKAAAAWtziXDza7D/wyy3MTzviPwCA9D5gBgAAAAAAAAEuCAAAigAAAOaUMcKy3+w/Y+OH7utQ4j8AgPA+bwYAAAAAAAABLwgAAIoAAACcNUVJ++bsP+i3lozUY+I/AADvPm8GAAAAAAAAATAIAACKAAAAgr4d8hXw7D+PBg8iVnHiPwAA7j5/BgAAAAAAAAExCAAAigAAAGhH9pow+ew/Ws/wrnB54j8AAO4+fwYAAAAAAAABMggAAIoAAADWiB2pwQftP0kSPDMkfOI/AADxPo8GAAAAAAAAATMIAACKAAAA6vm6c64S7T9sjKUqvXbiPwCA8j6PBgAAAAAAAAE0CAAAigAAAABrWD6bHe0/s4B4Ge9r4j8AAPg+ngYAAAAAAAABNQgAAIoAAAAS3PUIiCjtPx3vtP+5W+I/AAD6Pp4GAAAAAAAAATYIAACKAAAAJE2T03Qz7T+YGqZh0UjiPwCA/D6uBgAAAAAAAAE3CAAAigAAADq+MJ5hPu0/JQNMPzUz4j8AgP0+rgYAAAAAAAABOAgAAIoAAABOL85oTkntP8SoppjlGuI/AAABP74GAAAAAAAAATkIAACKAAAANLimEWlS7T+pQtTgx/fhPwAAAj++BgAAAAAAAAE6CAAAigAAAOxYupixWe0/fB9NrV3X4T8AAAU/zQYAAAAAAAABOwgAAIoAAAB0EQn+J1/tP3N2L3GMseE/AAAGP80GAAAAAAAAATwIAACKAAAA0uGSQcxi7T97isawB4nhPwBACD/NBgAAAAAAAAE9CAAAigAAAADKV2OeZO0/udV7Y2hY4T8AQAk/3QYAAAAAAAABPggAAIoAAAAAyldjnmTtPwfe5ZEVJeE/AAAMP90GAAAAAAAAAT8IAACKAAAAAMpXY55k7T9X5k/AwvHgPwAADT/8BgAAAAAAAAFACAAAigAAAADKV2OeZO0/kzEFcyPB4D8AgBA//AYAAAAAAAABQQgAAIoAAAAAyldjnmTtP64CUS7rleA/AAASP/wGAAAAAAAAAUIIAACKAAAA0uGSQcxi7T+SnH52zXLgPwDAFD/8BgAAAAAAAAFDCAAAigAAAKL5zR/6YO0/Znn3QmNS4D8AABY/DAcAAAAAAAABRAgAAIoAAAB0EQn+J1/tPwUfUpwTOuA/AMAXPwwHAAAAAAAAAUUIAACKAAAAdBEJ/idf7T9vjY6C3ingPwCAGD8bBwAAAAAAAAFGCAAAigAAAHQRCf4nX+0/tIFhcRAf4D8AABY/GwcAAAAAAAABRwgAAIoAAAB0EQn+J1/tP8Y+Fu1cHOA/AAAVPxsHAAAAAAAAAUgIAACKAAAAdBEJ/idf7T+SB/h5dyTgPwBAED8rBwAAAAAAAAFJCAAAigAAAKL5zR/6YO0/KJm7k6w04D8AQA4/KwcAAAAAAAABSggAAIoAAACi+c0f+mDtP2Z590JjUuA/AMAMPzsHAAAAAAAAAUsIAACKAAAAAMpXY55k7T9MqKuHm33gPwAADD9KBwAAAAAAAAFMCAAAigAAAIiCpsgUau0/D1321Dqu4D8AAAc/SgcAAAAAAAABTQgAAIoAAABuC39xL3PtP8BUjKaN4eA/AMAEP1oHAAAAAAAAAU4IAACKAAAA3kymf8CB7T9xTCJ44BThPwAA0j5aBwAAAAAAAAFPCAAAigAAAKheV9H1k+0/MwFtxX9F4T8AALk+dwcAAAAAAAABUAgAAIoAAADSQJJmz6ntPyzt1YUEbuE/AICpPncHAAAAAAAAAVEIAACKAAAAJguSHXvB7T81lvPB1ZPhPwAApD6XBwAAAAAAAAFSCAAAigAAAARM34OjbO4/2ZBRZf9n4D8AAAk+AAAAAAAAAAABUwgAAIoAAADYYxpi0WruPw7Ib9jkX+A/AAA8Pg8AAAAAAAAAAVQIAACKAAAABEzfg6Ns7j8fhSRUMV3gPwAASD4PAAAAAAAAAAFVCAAAigAAAARM34OjbO4/VLxCxxZV4D8AAFA+DwAAAAAAAAABVggAAIoAAAA0NKSldW7uP2Z590JjUuA/AACCPg8AAAAAAAAAAVcIAACKAAAAYhxpx0dw7j94Nqy+r0/gPwAAjT4PAAAAAAAAAAFYCAAAigAAAJAELukZcu4/ifNgOvxM4D8AgKc+HwAAAAAAAAABWQgAAIoAAAC+7PIK7HPuP61tyjGVR+A/AICyPh8AAAAAAAAAAVoIAACKAAAAvuzyCuxz7j++Kn+t4UTgPwAAzD4vAAAAAAAAAAFbCAAAigAAAL7s8grsc+4/4qTopHo/4D8AgNY+LwAAAAAAAAABXAgAAIoAAAC+7PIK7HPuP/NhnSDHPOA/AADzPi8AAAAAAAAAAV0IAACKAAAAvuzyCuxz7j8W3AYYYDfgPwCA/z4vAAAAAAAAAAFeCAAAigAAAL7s8grsc+4/KJm7k6w04D8AAAs/LwAAAAAAAAABXwgAAIoAAAC+7PIK7HPuPzpWcA/5MeA/AAAQPy8AAAAAAAAAAWAIAACKAAAAvuzyCuxz7j86VnAP+THgPwCAFT8vAAAAAAAAAAFhCAAAigAAAJAELukZcu4/OlZwD/kx4D8AwBc/LwAAAAAAAAABYggAAIoAAACQBC7pGXLuPyiZu5OsNOA/AEAaP04AAAAAAAAAAWMIAACKAAAAkAQu6Rly7j/zYZ0gxzzgPwBAGz9OAAAAAAAAAAFkCAAAigAAAJAELukZcu4/ifNgOvxM4D8AwBo/XQAAAAAAAAABZQgAAIoAAACQBC7pGXLuP+pNBuFLZeA/AEAaP30AAAAAAAAAAWYIAACKAAAAkAQu6Rly7j8FtNiYaYjgPwDAFz99AAAAAAAAAAFnCAAAigAAAJAELukZcu4//Z9BWe6w4D8AwBY/jAAAAAAAAAABaAgAAIoAAAC+7PIK7HPuP9ERQSLa3uA/AAAWP4wAAAAAAAAAAWkIAACKAAAAvuzyCuxz7j+4QPVmEgrhPwAAFj+MAAAAAAAAAAFqCAAAigAAAOzUtyy+de4/nW+pq0o14T8AQBU/nAAAAAAAAAABawgAAIoAAABIpUFwYnnuP4SeXfCCYOE/AAAVP5wAAAAAAAAAAWwIAACKAAAA0F2Q1dh+7j97isawB4nhPwAAFT+sAAAAAAAAAAFtCAAAigAAAIj+o1whhu4/hDPk7Niu4T8AABU/rAAAAAAAAAABbggAAIoAAABwh3wFPI/uP7FWayBDz+E/AAAVP7sAAAAAAAAAAW8IAACKAAAAVBBVrlaY7j/vNqfP+ezhPwAAFT+7AAAAAAAAAAFwCAAAigAAAGiB8nhDo+4/LRfjfrAK4j8AABU/ywAAAAAAAAABcQgAAIoAAADYwhmH1LHuP6EuPaFMIOI/AAAVP8sAAAAAAAAAAXIIAACKAAAAdOwFtzfC7j83wAC7gTDiPwAAFj/aAAAAAAAAAAFzCAAAigAAAED+tght1O4/3w55UAM+4j8AgBY/2gAAAAAAAAABdAgAAIoAAAAMEGhaoubuP6rXWt0dRuI/AEAXP/oAAAAAAAAAAXUIAACKAAAABgrezan67j+YGqZh0UjiPwDAFz/6AAAAAAAAAAF2CAAAigAAAP4DVEGxDu8/mBqmYdFI4j8AABo/+gAAAAAAAAABdwgAAIoAAADMFQWT5iDvP7uUD1lqQ+I/AAAbPwkBAAAAAAAAAXgIAACKAAAAlie25Bsz7z/fDnlQAz7iPwDAGz8JAQAAAAAAAAF5CAAAigAAAGI5ZzZRRe8/JQNMPzUz4j8AABw/CQEAAAAAAAABeggAAIoAAAAuSxiIhlfvP36006mzJeI/AEAZPwkBAAAAAAAAAXsIAACKAAAA+FzJ2btp7z/VZVsUMhjiPwAAGD8ZAQAAAAAAAAF8CAAAigAAAJaGtQkfeu8/P9SX+vwH4j8AABE/GQEAAAAAAAABfQgAAIoAAAA0sKE5gorvP8y8Pdhg8uE/AAAOPykBAAAAAAAAAX4IAACKAAAApPHIRxOZ7z9H6C46eN/hPwAA7T4pAQAAAAAAAAF/CAAAigAAAORKKzTSpe8/wxMgnI/M4T8AANg+OAEAAAAAAAABgAgAAIoAAADM0wPd7K7vP1D8xXnztuE/AIDKPjgBAAAAAAAAAYEIAACKAAAAgnQXZDW27z/uoSDTo57hPwAAxj5XAQAAAAAAAAGCCAAAigAAAPLaQbm2Ye4/KC5CkAKD4D8AgJE+AAAAAAAAAAABgwgAAIoAAACAmRqrJVPuP0yoq4ebfeA/AADHPhAAAAAAAAAAAYQIAACKAAAAVLFViVNR7j9MqKuHm33gPwAA0z4QAAAAAAAAAAGFCAAAigAAAICZGqslU+4/TKirh5t94D8AANw+EAAAAAAAAAABhggAAIoAAACAmRqrJVPuP0yoq4ebfeA/AADrPhAAAAAAAAAAAYcIAACKAAAAsIHfzPdU7j9vIhV/NHjgPwAA8D4gAAAAAAAAAAGICAAAigAAAOBppO7JVu4/pFkz8hlw4D8AgO0+IAAAAAAAAAABiQgAAIoAAAA6Oi4yblruP+pNBuFLZeA/AADsPi8AAAAAAAAAAYoIAACKAAAAxPJ8l+Rf7j8xQtnPfVrgPwAA6T4vAAAAAAAAAAGLCAAAigAAAE6ry/xaZe4/eDasvq9P4D8AAOg+PwAAAAAAAAABjAgAAIoAAAAETN+Do2zuP74qf63hROA/AADyPj8AAAAAAAAAAY0IAACKAAAA7NS3LL517j8W3AYYYDfgPwAA9j4/AAAAAAAAAAGOCAAAigAAAC4uGhl9gu4/gEpD/ion4D8AQAA/TwAAAAAAAAABjwgAAIoAAAD4P8tqspTuP+m4f+T1FuA/AIACP08AAAAAAAAAAZAIAACKAAAA8DlB3rmo7j9l5HBGDQTgPwDABD9eAAAAAAAAAAGRCAAAigAAAEgEQZVlwO4/5JktSOLc3z8AgAU/XgAAAAAAAAABkggAAIoAAADMtgVu49nuP/5qeQOqsd8/AIADP24AAAAAAAAAAZMIAACKAAAAfFGPaDP17j8+ti62CoHfPwDAAj9uAAAAAAAAAAGUCAAAigAAAP4DVEGxDu8/eAHkaGtQ3z8AgPs+fQAAAAAAAAABlQgAAIoAAAAm5o7WiiTvP7ZMmRvMH98/AAD3Pn0AAAAAAAAAAZYIAACKAAAAUMjJa2Q67z/SHeXWk/TePwCA5z6NAAAAAAAAAAGXCAAAigAAAEjCP99rTu8/ynTHmsLO3j8AgOA+jQAAAAAAAAABmAgAAIoAAAAS1PAwoWDvP5hRQGdYrt4/AIDCPo0AAAAAAAAAAZkIAACKAAAA3uWhgtZy7z9KtE88VZPePwCAtT6dAAAAAAAAAAGaCAAAigAAAE4nyZBnge8/tCKMIiCD3j8AAK4+nQAAAAAAAAABmwgAAIoAAAC+aPCe+I/vP9ac9Rm5fd4/AACsPswAAAAAAAAAAZwIAACKAAAA2MIZh9Sx7j8QhwPO5krhPwAAiz4AAAAAAAAAAAGdCAAAigAAAHzyj0Mwru4//8lOUppN4T8AgL4+EAAAAAAAAAABnggAAIoAAACq2lRlArDuP+0MmtZNUOE/AADKPhAAAAAAAAAAAZ8IAACKAAAANJOjyni17j/cT+VaAVPhPwAA0j4QAAAAAAAAAAGgCAAAigAAAJBjLQ4due4/3E/lWgFT4T8AAOE+EAAAAAAAAAABoQgAAIoAAAAaHHxzk77uP//JTlKaTeE/AADmPh8AAAAAAAAAAaIIAACKAAAAAKVUHK7H7j8QhwPO5krhPwAA7T4fAAAAAAAAAAGjCAAAigAAAOYtLcXI0O4/MwFtxX9F4T8AAPA+LwAAAAAAAAABpAgAAIoAAADMtgVu49nuP2g4izhlPeE/AID9Pi8AAAAAAAAAAaUIAACKAAAA4CejONDk7j+vLF4nlzLhPwDAAT8/AAAAAAAAAAGmCAAAigAAACCBBSWP8e4/9iAxFskn4T8AQAw/PwAAAAAAAAABpwgAAIoAAAC+qvFU8gHvP07SuIBHGuE/AMAQPz8AAAAAAAAAAagIAACKAAAAXNTdhFUS7z+4QPVmEgrhPwCAFj9OAAAAAAAAAAGpCAAAigAAACbmjtaKJO8/M2zmyCn34D8AwBg/TgAAAAAAAAABqggAAIoAAADy9z8owDbvP8BUjKaN4eA/AEAaP14AAAAAAAAAAasIAACKAAAA7PG1m8dK7z9NPTKE8cvgPwDAGj9eAAAAAAAAAAGsCAAAigAAAOTrKw/PXu8/7OKM3aGz4D8AwBk/bgAAAAAAAAABrQgAAIoAAAA8tivGenbvP4qI5zZSm+A/AEAZP24AAAAAAAAAAa4IAACKAAAAYJhmW1SM7z8oLkKQAoPgPwCAEj99AAAAAAAAAAGvCAAAigAAAIp6ofAtou8/pFkz8hlw4D8AQA8/fQAAAAAAAAABsAgAAIoAAACwXNyFB7jvPw7Ib9jkX+A/AEAEP40AAAAAAAAAAbEIAACKAAAA2D4XG+HN7z9mefdCY1LgPwCA/j6NAAAAAAAAAAGyCAAAigAAAKRQyGwW4O8/vip/reFE4D8AgPk+nAAAAAAAAAABswgAAIoAAADmqSpZ1ezvPzpWcA/5MeA/AAD4PpwAAAAAAAAAAbQIAACKAAAAaCLzU0Bc7j/WnPUZuX3ePwAAmD4AAAAAAAAAAAG1CAAAigAAALCB38z3VO4/tCKMIiCD3j8AANA+EAAAAAAAAAABtggAAIoAAADgaaTuyVbuP5CoIiuHiN4/AIDcPhAAAAAAAAAAAbcIAACKAAAADFJpEJxY7j+0IowiIIPePwCA5T4QAAAAAAAAAAG4CAAAigAAADo6LjJuWu4/1pz1Gbl93j8AAOo+EAAAAAAAAAABuQgAAIoAAAA6Oi4yblruPyCRyAjrct4/AADqPiAAAAAAAAAAAboIAACKAAAAaCLzU0Bc7j9mhZv3HGjePwAA4j4gAAAAAAAAAAG7CAAAigAAAJYKuHUSXu4/rHlu5k5d3j8AgN4+IAAAAAAAAAABvAgAAIoAAADE8nyX5F/uPxboqswZTd4/AIDmPiAAAAAAAAAAAb0IAACKAAAA8tpBubZh7j9c3H27S0LePwAA6j4vAAAAAAAAAAG+CAAAigAAACDDBtuIY+4/xkq6oRYy3j8AgP8+LwAAAAAAAAABvwgAAIoAAAB8k5AeLWfuPzC59ofhId4/AIAEPz8AAAAAAAAAAcAIAACKAAAABEzfg6Ns7j+aJzNurBHePwDACT8/AAAAAAAAAAHBCAAAigAAAL7s8grsc+4/SopCQ6n23T8AAAw/TwAAAAAAAAABwggAAIoAAAAARlX3qoDuP/rsURim290/AMAMP14AAAAAAAAAAcMIAACKAAAAzFcGSeCS7j/OycrkO7vdPwAADT9uAAAAAAAAAAHECAAAigAAAMRRfLznpu4/xCCtqGqV3T8AgA0/bgAAAAAAAAABxQgAAIoAAAAaHHxzk77uP7x3j2yZb90/AMANP24AAAAAAAAAAcYIAACKAAAAbuZ7Kj/W7j+yznEwyEndPwCAED99AAAAAAAAAAHHCAAAigAAACCBBSWP8e4/qiVU9PYj3T8AABI/fQAAAAAAAAAByAgAAIoAAACkM8r9DAvvP3wCzcCMA90/AMATP40AAAAAAAAAAckIAACKAAAA+P3JtLgi7z+W0xh8VNjcPwCAFD+NAAAAAAAAAAHKCAAAigAAAPL3PyjANu8/jCr7P4Oy3D8AABY/jQAAAAAAAAABywgAAIoAAADs8bWbx0rvP2AHdAwZktw/AIAWP50AAAAAAAAAAcwIAACKAAAAihuiyypb7z805OzYrnHcPwDAFj+dAAAAAAAAAAHNCAAAigAAAPhcydm7ae8/4kb8ratW3D8AABc/rAAAAAAAAAABzggAAIoAAAAOzmakqHTvP3AvoosPQdw/AAAXP6wAAAAAAAAAAc8IAACKAAAA8lY/TcN97z+2I3V6QTbcPwAAFz+8AAAAAAAAAAHQCAAAigAAAHwPjrI5g+8//hdIaXMr3D8AwBQ/vAAAAAAAAAAB0QgAAIoAAADa3xf23YbvPyCSsWAMJtw/AMATP8wAAAAAAAAAAdIIAACKAAAA2t8X9t2G7z8gkrFgDCbcPwCAET/MAAAAAAAAAAHTCAAAigAAAHwPjrI5g+8//hdIaXMr3D8AgBA/2wAAAAAAAAAB1AgAAIoAAADyVj9Nw33vP5SpC4OoO9w/AIAOP9sAAAAAAAAAAdUIAACKAAAAPLYrxnp27z8GwWWlRFHcPwCADT/4AAAAAAAAAAHWCAAAigAAAChFjvuNa+8/nlIpv3lh3D8AAA0/+AAAAAAAAAAB1wgAAIoAAAC4A2ft/FzvP+7vGep8fNw/AAANP/gAAAAAAAAAAdgIAACKAAAA7PG1m8dK7z9gB3QMGZLcPwCADj/4AAAAAAAAAAHZCAAAigAAAMQPewbuNO8/1B7OLrWn3D8AQA8/CAEAAAAAAAAB2ggAAIoAAABwRXtPQh3vPyS8vlm4wtw/AMAPPwgBAAAAAAAAAdsIAACKAAAA7JK2dsQD7z9yWa+Eu93cPwAAED8YAQAAAAAAAAHcCAAAigAAAGrg8Z1G6u4/nnw2uCX+3D8AgBA/GAEAAAAAAAAB3QgAAIoAAADmLS3FyNDuP6olVPT2I90/AMAQPycBAAAAAAAAAd4IAACKAAAAkGMtDh257j/WSNsnYUTdPwAAEj8nAQAAAAAAAAHfCAAAigAAADqZLVdxoe4/AmxiW8tk3T8AgBI/NwEAAAAAAAAB4AgAAIoAAABAn7fjaY3uPy6P6Y41hd0/AMASPzcBAAAAAAAAAeEIAACKAAAAGr18TpB37j9asnDCn6XdPwAAEz9HAQAAAAAAAAHiCAAAigAAAE6ry/xaZe4/ZFuO/nDL3T8AABM/RwEAAAAAAAAB4wgAAIoAAACwgd/M91TuP24ErDpC8d0/AAATP1YBAAAAAAAAAeQIAACKAAAAEljznJRE7j+aJzNurBHePwAAEz9WAQAAAAAAAAHlCAAAigAAAKIWzI4DNu4/xkq6oRYy3j8AABM/ZgEAAAAAAAAB5ggAAIoAAABivWmiRCnuPxboqswZTd4/AAATP2YBAAAAAAAAAecIAACKAAAAfDSR+Skg7j9mhZv3HGjePwAAEz91AQAAAAAAAAHoCAAAigAAAMSTfXLhGO4/1pz1Gbl93j8AABM/dQEAAAAAAAAB6QgAAIoAAAA62y4NaxPuP2wuuTPujd4/AAATP3UBAAAAAAAAAeoIAACKAAAA3gqlycYP7j8mOuZEvJjePwBAEj91AQAAAAAAAAHrCAAAigAAAN4KpcnGD+4/JjrmRLyY3j8AABI/hQEAAAAAAAAB7AgAAIoAAAA62y4NaxPuPyY65kS8mN4/AMAUP4UBAAAAAAAAAe0IAACKAAAAxJN9cuEY7j9KtE88VZPePwAAFj+VAQAAAAAAAAHuCAAAigAAANgEGz3OI+4/tCKMIiCD3j8AwBg/lQEAAAAAAAAB7wgAAIoAAABIRkJLXzLuP2aFm/ccaN4/AAAaP6QBAAAAAAAAAfAIAACKAAAAtodpWfBA7j86YhTEskfePwBAGz+0AQAAAAAAAAHxCAAAigAAAOBppO7JVu4/VDNgf3oc3j8AwBs/tAEAAAAAAAAB8ggAAIoAAABiHGnHR3DuP45+FTLb690/AIAcP8QBAAAAAAAAAfMIAACKAAAAnG9BJw6R7j/OycrkO7vdPwDAHD/EAQAAAAAAAAH0CAAAigAAANjCGYfUse4/ChWAl5yK3T8AwBw/0wEAAAAAAAAB9QgAAIoAAADmLS3FyNDuP0hgNUr9Wd0/AAAdP9MBAAAAAAAAAfYIAACKAAAAIIEFJY/x7j9kMYEFxS7dPwBAGj/jAQAAAAAAAAH3CAAAigAAAP4DVEGxDu8/WIhjyfMI3T8AABk/4wEAAAAAAAAB+AgAAIoAAACCthgaLyjvP1DfRY0i49w/AEAPP/IBAAAAAAAAAfkIAACKAAAA2IAY0do/7z9GNihRUb3cPwAACz/yAQAAAAAAAAH6CAAAigAAAP5iU2a0Ve8/YAd0DBmS3D8AwAg/AgIAAAAAAAAB+wgAAIoAAAD4XMnZu2nvP+JG/K2rVtw/AAAIPwICAAAAAAAAAfwIAACKAAAAKO8uVBVb5T9A5xhvimV1PwAAZD4AAAAAAAAAAAH9CAAAigAAAPwGajJDWeU/APnVIwaycj8AgJw+EAAAAAAAAAAB/ggAAIoAAADOHqUQcVflP8CBNP5DWHE/AACmPhAAAAAAAAAAAf8IAACKAAAA/AZqMkNZ5T+AFCaxA/1vPwCArD4QAAAAAAAAAAEACQAAigAAAPwGajJDWeU/gBQmsQP9bz8AAL4+EAAAAAAAAAABAQkAAIoAAAD8BmoyQ1nlP4AUJrED/W8/AIDEPi8AAAAAAAAAAQIJAACKAAAAzh6lEHFX5T8A+dUjBrJyPwAAzj4vAAAAAAAAAAEDCQAAigAAAKA24O6eVeU/gF66lEy/dj8AANI+LwAAAAAAAAABBAkAAIoAAABCZlar+lHlP0Cy4VAXgH0/AADZPi8AAAAAAAAAAQUJAACKAAAAuq0HRoRM5T8gLZhk1oCFPwAA3D4/AAAAAAAAAAEGCQAAigAAAAIN9L47ReU/AFE6UuR9kD8AgOo+PwAAAAAAAAABBwkAAIoAAAAchBsWITzlPxB6a73h7pg/AADxPj8AAAAAAAAAAQgJAACKAAAA2iq5KWIv5T8g3mpimDGhPwCA/j5OAAAAAAAAAAEJCQAAigAAAJrRVj2jIuU/mEcNx0kapz8AAAI/TgAAAAAAAAABCgkAAIoAAACEYLlythflPyhXBZb1h64/AAAFP14AAAAAAAAAAQsJAACKAAAAcO8bqMkM5T9Us36y0PqyPwBABj9tAAAAAAAAAAEMCQAAigAAAF5+ft3cAeU//Omu3t7ctj8AAAU/bQAAAAAAAAABDQkAAIoAAAB49aU0wvjkPwBn7XHB/7o/AIAEP20AAAAAAAAAAQ4JAACKAAAAkmzNi6fv5D/EbmlZl7a+PwCA9z59AAAAAAAAAAEPCQAAigAAAK7j9OKM5uQ/pICRSrAAwT8AAPA+fQAAAAAAAAABEAkAAIoAAACYclcYoNvkPwIbuqPcesI/AADQPo0AAAAAAAAAAREJAACKAAAAhAG6TbPQ5D94hi640MnDPwAAwj6NAAAAAAAAAAESCQAAigAAAEKoV2H0w+Q/TrfBdr7ixD8AALk+nAAAAAAAAAABEwkAAIoAAABeH3+42brkPz65oPBz0MU/AAC2PpwAAAAAAAAAARQJAACKAAAAEFsJjiaP5D/ALcDo7OSVPwAAdD4AAAAAAAAAAAEVCQAAigAAABBbCY4mj+Q/QJ3lJtmHkz8AAKc+DwAAAAAAAAABFgkAAIoAAAA8Q86v+JDkP+CDrIqHhJI/AACxPg8AAAAAAAAAARcJAACKAAAA9OPhNkGY5D/wrqLbVNSQPwCAuD4PAAAAAAAAAAEYCQAAigAAAFC0a3rlm+Q/MPPRyHMnkD8AgMI+HwAAAAAAAAABGQkAAIoAAADabLrfW6HkP8CzMVlESI4/AIDFPh8AAAAAAAAAARoJAACKAAAAZCUJRdKm5D8Agb8goUGMPwAAxj4fAAAAAAAAAAEbCQAAigAAAO7dV6pIrOQ/QE5N6P06ij8AAMY+LwAAAAAAAAABHAkAAIoAAAB4lqYPv7HkP4Ab269aNIg/AADFPi8AAAAAAAAAAR0JAACKAAAAAE/1dDW35D/A6Gh3ty2GPwAAxD4+AAAAAAAAAAEeCQAAigAAAF4ff7jZuuQ/YHHHUfXThD8AAMY+PgAAAAAAAAABHwkAAIoAAAC47wj8fb7kP+C19j4UJ4Q/AADHPj4AAAAAAAAAASAJAACKAAAA5tfNHVDA5D9A+iUsM3qDPwCA0T4+AAAAAAAAAAEhCQAAigAAAObXzR1QwOQ/QPolLDN6gz8AANY+PgAAAAAAAAABIgkAAIoAAADm180dUMDkP0D6JSwzeoM/AADkPj4AAAAAAAAAASMJAACKAAAA5tfNHVDA5D9gccdR9dOEPwAA6j5OAAAAAAAAAAEkCQAAigAAALjvCPx9vuQ/4F8KnXmHhz8AgPM+TgAAAAAAAAABJQkAAIoAAABeH3+42brkP6A8kDOC7ow/AID3Pm0AAAAAAAAAASYJAACKAAAApn5rMZGz5D8gJkQBFy6SPwCA+j59AAAAAAAAAAEnCQAAigAAAO7dV6pIrOQ/EKVhDq8+lz8AgPs+fQAAAAAAAAABKAkAAIoAAAAIVX8BLqPkP7CB56S3pZw/AAD9PowAAAAAAAAAASkJAACKAAAAIsymWBOa5D8IDR+n0FyhPwCA/T6MAAAAAAAAAAEqCQAAigAAABBbCY4mj+Q/MFnKe8VmpD8AgP0+nAAAAAAAAAABKwkAAIoAAAAq0jDlC4bkP3h2wQuCRac/AAD+PpwAAAAAAAAAASwJAACKAAAAFGGTGh975D/gZARXBvmpPwAA/z6sAAAAAAAAAAEtCQAAigAAADDYunEEcuQ/WCSTXVKBrD8AgP8+rAAAAAAAAAABLgkAAIoAAAAcZx2nF2fkPyhXBZb1h64/AIABP7sAAAAAAAAAAS8JAACKAAAACPZ/3Cpc5D+AreFEsDGwPwBAAj+7AAAAAAAAAAEwCQAAigAAACJtpzMQU+Q/kIAMei30sD8AwAM/ywAAAAAAAAABMQkAAIoAAACYtFjOmU3kP7Akg2pyi7E/AIAEP8sAAAAAAAAAATIJAACKAAAAEPwJaSNI5D/wmUUWf/exPwCABj/LAAAAAAAAAAEzCQAAigAAABD8CWkjSOQ/1Mj5Wrcisj8AQAY/6gAAAAAAAAABNAkAAIoAAACYtFjOmU3kP2SxnzgbDbI/AEAGP+oAAAAAAAAAATUJAACKAAAAfj0xd7RW5D+YUzevqraxPwCABT/qAAAAAAAAAAE2CQAAigAAAMCWk2NzY+Q/AJhmnMkJsT8AAAU/+gAAAAAAAAABNwkAAIoAAAAw2LpxBHLkPxCWhyIUHLA/AIAEP/oAAAAAAAAAATgJAACKAAAAKtIw5QuG5D+ImzSDFNutPwAABD8JAQAAAAAAAAE5CQAAigAAAH6cMJy3neQ/cCDVaeelqj8AgAQ/CQEAAAAAAAABOgkAAIoAAAAwN7qWB7nkP3h2wQuCRac/AMAEPxkBAAAAAAAAATsJAACKAAAAELoIsynW5D+gnflo5LmjPwBABD8ZAQAAAAAAAAE8CQAAigAAABwlHPEd9eQ/iCKaT7eEoD8AAAQ/OAEAAAAAAAABPQkAAIoAAADOv6XrbRDlP1Borghmops/AIAFPzgBAAAAAAAAAT4JAACKAAAAgFov5r0r5T8QpWEOrz6XPwBABj84AQAAAAAAAAE/CQAAigAAAAIN9L47ReU/EPtNsEnekz8AgAg/OAEAAAAAAAABQAkAAIoAAAAo7y5UFVvlP7AMC2XFKpE/AEAJP0gBAAAAAAAAAUEJAACKAAAA9ADgpUpt5T9gbwJsJfWOPwDACT9IAQAAAAAAAAFCCQAAigAAAJIqzNWtfeU/wLMxWURIjj8AAAo/WAEAAAAAAAABQwkAAIoAAAACbPPjPozlPzDz0chzJ5A/AAALP1gBAAAAAAAAAUQJAACKAAAAoJXfE6Kc5T8Q+02wSd6TPwCACz9nAQAAAAAAAAFFCQAAigAAAD6/y0MFreU/kDU80MKbmT8AwAs/ZwEAAAAAAAABRgkAAIoAAADa6LdzaL3lP8DEMcZGLqA/AAAMP3cBAAAAAAAAAUcJAACKAAAApvpoxZ3P5T+AzK2tHOWjPwAADD93AQAAAAAAAAFICQAAigAAAHIMGhfT4eU/SNQplfKbpz8AAAw/hgEAAAAAAAABSQkAAIoAAAA8HstoCPTlPxDcpXzIUqs/AMADP4YBAAAAAAAAAUoJAACKAAAA3Ee3mGsE5j+gQYrtDmCvPwAAAD+WAQAAAAAAAAFLCQAAigAAAEqJ3qb8EuY/JDzdjA6hsT8AgMc+lgEAAAAAAAABTAkAAIoAAACO4kCTux/mP5QoQV7dZrM/AICuPqYBAAAAAAAAAU0JAACKAAAAnlPeXagq5j+Q/UoNEBe1PwCAoD6mAQAAAAAAAAFOCQAAigAAACoMLcMeMOY/TF2SEDZbtj8AAJw+pgEAAAAAAAAL"/>
</p:tagLst>
</file>

<file path=ppt/tags/tag94.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08624|recordLength=108666|start=0|end=108624|audioFormat={00001610-0000-0010-8000-00AA00389B71}|audioRate=44100|muted=false|volume=0.8|fadeIn=0|fadeOut=0|videoFormat={34363248-0000-0010-8000-00AA00389B71}|videoRate=15|videoWidth=256|videoHeight=256"/>
</p:tagLst>
</file>

<file path=ppt/tags/tag95.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BcAAAAbAAAABwMAAAAAAQAAACAAAAAECUlua0F0b21WMQIAAAAJBAAAAAkFAAAACQYAAAAJBwAAAAkIAAAACQkAAAAJCgAAAAkLAAAACQwAAAAJDQAAAAkOAAAACQ8AAAAJEAAAAAkRAAAACRIAAAAJEwAAAAkUAAAACRUAAAAJFgAAAAkXAAAACRgAAAAJGQAAAAkaAAAADQkFBAAAAAtQZW5TdHJva2VWMQQAAAAKQXR0cmlidXRlcwVUcmFjZQlTdGFydFRpbWUEVHlwZQQEAAQPUGVuQXR0cmlidXRlc1YxAgAAAApJbmtUcmFjZVYxAgAAABAMQWN0aW9uVHlwZVYxAgAAAAIAAAAJGwAAAAkcAAAAoBUAAAAAAAAF4////wxBY3Rpb25UeXBlVjEBAAAAB3ZhbHVlX18ACAIAAAAAAAAAAQUAAAAEAAAACR4AAAAJHwAAAFk8AAAAAAAAAeD////j////AAAAAAEGAAAABAAAAAkhAAAACSIAAAB/QgAAAAAAAAHd////4////wAAAAABBwAAAAQAAAAJJAAAAAklAAAAKUkAAAAAAAAB2v///+P///8AAAAAAQgAAAAEAAAACScAAAAJKAAAAFBKAAAAAAAAAdf////j////AAAAAAEJAAAABAAAAAkqAAAACSsAAAC3SwAAAAAAAAHU////4////wAAAAABCgAAAAQAAAAJLQAAAAkuAAAA/kwAAAAAAAAB0f///+P///8AAAAAAQsAAAAEAAAACTAAAAAJMQAAAAdPAAAAAAAAAc7////j////AAAAAAEMAAAABAAAAAkzAAAACTQAAAD1UQAAAAAAAAHL////4////wAAAAABDQAAAAQAAAAJNgAAAAk3AAAAvVIAAAAAAAAByP///+P///8AAAAAAQ4AAAAEAAAACTkAAAAJOgAAAPtXAAAAAAAAAcX////j////AAAAAAEPAAAABAAAAAk8AAAACT0AAACaXQAAAAAAAAHC////4////wAAAAABEAAAAAQAAAAJPwAAAAlAAAAAyF4AAAAAAAABv////+P///8AAAAAAREAAAAEAAAACUIAAAAJQwAAAElhAAAAAAAAAbz////j////AAAAAAESAAAABAAAAAlFAAAACUYAAAC6YwAAAAAAAAG5////4////wAAAAABEwAAAAQAAAAJSAAAAAlJAAAARmQAAAAAAAABtv///+P///8AAAAAARQAAAAEAAAACUsAAAAJTAAAAC5mAAAAAAAAAbP////j////AAAAAAEVAAAABAAAAAlOAAAACU8AAACo/wAAAAAAAAGw////4////wAAAAABFgAAAAQAAAAJUQAAAAlSAAAAMwoBAAAAAAABrf///+P///8AAAAAARcAAAAEAAAACVQAAAAJVQAAAH07AQAAAAAAAar////j////AAAAAAEYAAAABAAAAAlXAAAACVgAAACtUgEAAAAAAAGn////4////wAAAAABGQAAAAQAAAAJWgAAAAlbAAAAd1wBAAAAAAABpP///+P///8AAAAAARoAAAAEAAAACV0AAAAJXgAAALNjAQAAAAAAAaH////j////AAAAAAUbAAAAD1BlbkF0dHJpYnV0ZXNWMQoAAAAHX2NvbG9yQQdfY29sb3JSB19jb2xvckcHX2NvbG9yQgpGaXRUb0N1cnZlBkhlaWdodA5JZ25vcmVQcmVzc3VyZQ1Jc0hpZ2hsaWdodGVyBVNoYXBlBVdpZHRoAAAAAAAAAAAEAAICAgIBBgEBDEJydXNoU2hhcGVWMQIAAAAGAgAAAP9wMKAAAAAAAAAACEAAAAWg////DEJydXNoU2hhcGVWMQEAAAAHdmFsdWVfXwAIAgAAAAEAAAAAAAAAAAAIQAUcAAAACklua1RyYWNlVjEDAAAADUxpc3RgMStfaXRlbXMMTGlzdGAxK19zaXplD0xpc3RgMStfdmVyc2lvbgQAABhTaGFyZWQuSW5raW5nLklua1BvaW50W10CAAAACAgCAAAACWEAAABsAAAAbAAAAAEeAAAAGwAAAP9wMKAAAAAAAAAACEAAAAGe////oP///wEAAAAAAAAAAAAIQAEfAAAAHAAAAAljAAAAYAAAAGAAAAABIQAAABsAAAD/cDCgAAAAAAAAAAhAAAABnP///6D///8BAAAAAAAAAAAACEABIgAAABwAAAAJZQAAAGgAAABoAAAAASQAAAAbAAAA/3AwoAAAAAAAAAAIQAAAAZr///+g////AQAAAAAAAAAAAAhAASUAAAAcAAAACWcAAAAZAAAAGQAAAAEnAAAAGwAAAP9wMKAAAAAAAAAACEAAAAGY////oP///wEAAAAAAAAAAAAIQAEoAAAAHAAAAAlpAAAAIQAAACEAAAABKgAAABsAAAD/cDCgAAAAAAAAAAhAAAABlv///6D///8BAAAAAAAAAAAACEABKwAAABwAAAAJawAAACAAAAAgAAAAAS0AAAAbAAAA/3AwoAAAAAAAAAAIQAAAAZT///+g////AQAAAAAAAAAAAAhAAS4AAAAcAAAACW0AAAANAAAADQAAAAEwAAAAGwAAAP9wMKAAAAAAAAAACEAAAAGS////oP///wEAAAAAAAAAAAAIQAExAAAAHAAAAAlvAAAAHQAAAB0AAAABMwAAABsAAAD/cDCgAAAAAAAAAAhAAAABkP///6D///8BAAAAAAAAAAAACEABNAAAABwAAAAJcQAAAGAAAABgAAAAATYAAAAbAAAA/3AwoAAAAAAAAAAIQAAAAY7///+g////AQAAAAAAAAAAAAhAATcAAAAcAAAACXMAAACWAAAAlgAAAAE5AAAAGwAAAP9wMKAAAAAAAAAACEAAAAGM////oP///wEAAAAAAAAAAAAIQAE6AAAAHAAAAAl1AAAATAAAAEwAAAABPAAAABsAAAD/cDCgAAAAAAAAAAhAAAABiv///6D///8BAAAAAAAAAAAACEABPQAAABwAAAAJdwAAACIAAAAiAAAAAT8AAAAbAAAA/3AwoAAAAAAAAAAIQAAAAYj///+g////AQAAAAAAAAAAAAhAAUAAAAAcAAAACXkAAAAmAAAAJgAAAAFCAAAAGwAAAP9wMKAAAAAAAAAACEAAAAGG////oP///wEAAAAAAAAAAAAIQAFDAAAAHAAAAAl7AAAAGwAAABsAAAABRQAAABsAAAD/cDCgAAAAAAAAAAhAAAABhP///6D///8BAAAAAAAAAAAACEABRgAAABwAAAAJfQAAAFAAAABQAAAAAUgAAAAbAAAA/3AwoAAAAAAAAAAIQAAAAYL///+g////AQAAAAAAAAAAAAhAAUkAAAAcAAAACX8AAAA3AAAANwAAAAFLAAAAGwAAAP9wMKAAAAAAAAAACEAAAAGA////oP///wEAAAAAAAAAAAAIQAFMAAAAHAAAAAmBAAAAVAAAAFQAAAABTgAAABsAAAD/cDCgAAAAAAAAAAhAAAABfv///6D///8BAAAAAAAAAAAACEABTwAAABwAAAAJgwAAAIUAAACFAAAAAVEAAAAbAAAA/3AwoAAAAAAAAAAIQAAAAXz///+g////AQAAAAAAAAAAAAhAAVIAAAAcAAAACYUAAABxAAAAcQAAAAFUAAAAGwAAAP9wMKAAAAAAAAAACEAAAAF6////oP///wEAAAAAAAAAAAAIQAFVAAAAHAAAAAmHAAAAVgEAAFYBAAABVwAAABsAAAD/cDCgAAAAAAAAAAhAAAABeP///6D///8BAAAAAAAAAAAACEABWAAAABwAAAAJiQAAAJwAAACcAAAAAVoAAAAbAAAA/3AwoAAAAAAAAAAIQAAAAXb///+g////AQAAAAAAAAAAAAhAAVsAAAAcAAAACYsAAABkAAAAZAAAAAFdAAAAGwAAAP9wMKAAAAAAAAAACEAAAAF0////oP///wEAAAAAAAAAAAAIQAFeAAAAHAAAAAmNAAAAngAAAJ4AAAAHYQAAAAABAAAAgAAAAAQKSW5rUG9pbnRWMQIAAAAJjgAAAAmPAAAACZAAAAAJkQAAAAmSAAAACZMAAAAJlAAAAAmVAAAACZYAAAAJlwAAAAmYAAAACZkAAAAJmgAAAAmbAAAACZwAAAAJnQAAAAmeAAAACZ8AAAAJoAAAAAmhAAAACaIAAAAJowAAAAmkAAAACaUAAAAJpgAAAAmnAAAACagAAAAJqQAAAAmqAAAACasAAAAJrAAAAAmtAAAACa4AAAAJrwAAAAmwAAAACbEAAAAJsgAAAAmzAAAACbQAAAAJtQAAAAm2AAAACbcAAAAJuAAAAAm5AAAACboAAAAJuwAAAAm8AAAACb0AAAAJvgAAAAm/AAAACcAAAAAJwQAAAAnCAAAACcMAAAAJxAAAAAnFAAAACcYAAAAJxwAAAAnIAAAACckAAAAJygAAAAnLAAAACcwAAAAJzQAAAAnOAAAACc8AAAAJ0AAAAAnRAAAACdIAAAAJ0wAAAAnUAAAACdUAAAAJ1gAAAAnXAAAACdgAAAAJ2QAAAAnaAAAACdsAAAAJ3AAAAAndAAAACd4AAAAJ3wAAAAngAAAACeEAAAAJ4gAAAAnjAAAACeQAAAAJ5QAAAAnmAAAACecAAAAJ6AAAAAnpAAAACeoAAAAJ6wAAAAnsAAAACe0AAAAJ7gAAAAnvAAAACfAAAAAJ8QAAAAnyAAAACfMAAAAJ9AAAAAn1AAAACfYAAAAJ9wAAAAn4AAAACfkAAAANFAdjAAAAAAEAAACAAAAABApJbmtQb2ludFYxAgAAAAn6AAAACfsAAAAJ/AAAAAn9AAAACf4AAAAJ/wAAAAkAAQAACQEBAAAJAgEAAAkDAQAACQQBAAAJBQEAAAkGAQAACQcBAAAJCAEAAAkJAQAACQoBAAAJCwEAAAkMAQAACQ0BAAAJDgEAAAkPAQAACRABAAAJEQEAAAkSAQAACRMBAAAJFAEAAAkVAQAACRYBAAAJFwEAAAkYAQAACRkBAAAJGgEAAAkbAQAACRwBAAAJHQEAAAkeAQAACR8BAAAJIAEAAAkhAQAACSIBAAAJIwEAAAkkAQAACSUBAAAJJgEAAAknAQAACSgBAAAJKQEAAAkqAQAACSsBAAAJLAEAAAktAQAACS4BAAAJLwEAAAkwAQAACTEBAAAJMgEAAAkzAQAACTQBAAAJNQEAAAk2AQAACTcBAAAJOAEAAAk5AQAACToBAAAJOwEAAAk8AQAACT0BAAAJPgEAAAk/AQAACUABAAAJQQEAAAlCAQAACUMBAAAJRAEAAAlFAQAACUYBAAAJRwEAAAlIAQAACUkBAAAJSgEAAAlLAQAACUwBAAAJTQEAAAlOAQAACU8BAAAJUAEAAAlRAQAACVIBAAAJUwEAAAlUAQAACVUBAAAJVgEAAAlXAQAACVgBAAAJWQEAAA0gB2UAAAAAAQAAAIAAAAAECklua1BvaW50VjECAAAACVoBAAAJWwEAAAlcAQAACV0BAAAJXgEAAAlfAQAACWABAAAJYQEAAAliAQAACWMBAAAJZAEAAAllAQAACWYBAAAJZwEAAAloAQAACWkBAAAJagEAAAlrAQAACWwBAAAJbQEAAAluAQAACW8BAAAJcAEAAAlxAQAACXIBAAAJcwEAAAl0AQAACXUBAAAJdgEAAAl3AQAACXgBAAAJeQEAAAl6AQAACXsBAAAJfAEAAAl9AQAACX4BAAAJfwEAAAmAAQAACYEBAAAJggEAAAmDAQAACYQBAAAJhQEAAAmGAQAACYcBAAAJiAEAAAmJAQAACYoBAAAJiwEAAAmMAQAACY0BAAAJjgEAAAmPAQAACZABAAAJkQEAAAmSAQAACZMBAAAJlAEAAAmVAQAACZYBAAAJlwEAAAmYAQAACZkBAAAJmgEAAAmbAQAACZwBAAAJnQEAAAmeAQAACZ8BAAAJoAEAAAmhAQAACaIBAAAJowEAAAmkAQAACaUBAAAJpgEAAAmnAQAACagBAAAJqQEAAAmqAQAACasBAAAJrAEAAAmtAQAACa4BAAAJrwEAAAmwAQAACbEBAAAJsgEAAAmzAQAACbQBAAAJtQEAAAm2AQAACbcBAAAJuAEAAAm5AQAACboBAAAJuwEAAAm8AQAACb0BAAAJvgEAAAm/AQAACcABAAAJwQEAAA0YB2cAAAAAAQAAACAAAAAECklua1BvaW50VjECAAAACcIBAAAJwwEAAAnEAQAACcUBAAAJxgEAAAnHAQAACcgBAAAJyQEAAAnKAQAACcsBAAAJzAEAAAnNAQAACc4BAAAJzwEAAAnQAQAACdEBAAAJ0gEAAAnTAQAACdQBAAAJ1QEAAAnWAQAACdcBAAAJ2AEAAAnZAQAACdoBAAANBwdpAAAAAAEAAABAAAAABApJbmtQb2ludFYxAgAAAAnbAQAACdwBAAAJ3QEAAAneAQAACd8BAAAJ4AEAAAnhAQAACeIBAAAJ4wEAAAnkAQAACeUBAAAJ5gEAAAnnAQAACegBAAAJ6QEAAAnqAQAACesBAAAJ7AEAAAntAQAACe4BAAAJ7wEAAAnwAQAACfEBAAAJ8gEAAAnzAQAACfQBAAAJ9QEAAAn2AQAACfcBAAAJ+AEAAAn5AQAACfoBAAAJ+wEAAA0fB2sAAAAAAQAAACAAAAAECklua1BvaW50VjECAAAACfwBAAAJ/QEAAAn+AQAACf8BAAAJAAIAAAkBAgAACQICAAAJAwIAAAkEAgAACQUCAAAJBgIAAAkHAgAACQgCAAAJCQIAAAkKAgAACQsCAAAJDAIAAAkNAgAACQ4CAAAJDwIAAAkQAgAACRECAAAJEgIAAAkTAgAACRQCAAAJFQIAAAkWAgAACRcCAAAJGAIAAAkZAgAACRoCAAAJGwIAAAdtAAAAAAEAAAAQAAAABApJbmtQb2ludFYxAgAAAAkcAgAACR0CAAAJHgIAAAkfAgAACSACAAAJIQIAAAkiAgAACSMCAAAJJAIAAAklAgAACSYCAAAJJwIAAAkoAgAADQMHbwAAAAABAAAAIAAAAAQKSW5rUG9pbnRWMQIAAAAJKQIAAAkqAgAACSsCAAAJLAIAAAktAgAACS4CAAAJLwIAAAkwAgAACTECAAAJMgIAAAkzAgAACTQCAAAJNQIAAAk2AgAACTcCAAAJOAIAAAk5AgAACToCAAAJOwIAAAk8AgAACT0CAAAJPgIAAAk/AgAACUACAAAJQQIAAAlCAgAACUMCAAAJRAIAAAlFAgAADQMHcQAAAAABAAAAgAAAAAQKSW5rUG9pbnRWMQIAAAAJRgIAAAlHAgAACUgCAAAJSQIAAAlKAgAACUsCAAAJTAIAAAlNAgAACU4CAAAJTwIAAAlQAgAACVECAAAJUgIAAAlTAgAACVQCAAAJVQIAAAlWAgAACVcCAAAJWAIAAAlZAgAACVoCAAAJWwIAAAlcAgAACV0CAAAJXgIAAAlfAgAACWACAAAJYQIAAAliAgAACWMCAAAJZAIAAAllAgAACWYCAAAJZwIAAAloAgAACWkCAAAJagIAAAlrAgAACWwCAAAJbQIAAAluAgAACW8CAAAJcAIAAAlxAgAACXICAAAJcwIAAAl0AgAACXUCAAAJdgIAAAl3AgAACXgCAAAJeQIAAAl6AgAACXsCAAAJfAIAAAl9AgAACX4CAAAJfwIAAAmAAgAACYECAAAJggIAAAmDAgAACYQCAAAJhQIAAAmGAgAACYcCAAAJiAIAAAmJAgAACYoCAAAJiwIAAAmMAgAACY0CAAAJjgIAAAmPAgAACZACAAAJkQIAAAmSAgAACZMCAAAJlAIAAAmVAgAACZYCAAAJlwIAAAmYAgAACZkCAAAJmgIAAAmbAgAACZwCAAAJnQIAAAmeAgAACZ8CAAAJoAIAAAmhAgAACaICAAAJowIAAAmkAgAACaUCAAANIAdzAAAAAAEAAAAAAQAABApJbmtQb2ludFYxAgAAAAmmAgAACacCAAAJqAIAAAmpAgAACaoCAAAJqwIAAAmsAgAACa0CAAAJrgIAAAmvAgAACbACAAAJsQIAAAmyAgAACbMCAAAJtAIAAAm1AgAACbYCAAAJtwIAAAm4AgAACbkCAAAJugIAAAm7AgAACbwCAAAJvQIAAAm+AgAACb8CAAAJwAIAAAnBAgAACcICAAAJwwIAAAnEAgAACcUCAAAJxgIAAAnHAgAACcgCAAAJyQIAAAnKAgAACcsCAAAJzAIAAAnNAgAACc4CAAAJzwIAAAnQAgAACdECAAAJ0gIAAAnTAgAACdQCAAAJ1QIAAAnWAgAACdcCAAAJ2AIAAAnZAgAACdoCAAAJ2wIAAAncAgAACd0CAAAJ3gIAAAnfAgAACeACAAAJ4QIAAAniAgAACeMCAAAJ5AIAAAnlAgAACeYCAAAJ5wIAAAnoAgAACekCAAAJ6gIAAAnrAgAACewCAAAJ7QIAAAnuAgAACe8CAAAJ8AIAAAnxAgAACfICAAAJ8wIAAAn0AgAACfUCAAAJ9gIAAAn3AgAACfgCAAAJ+QIAAAn6AgAACfsCAAAJ/AIAAAn9AgAACf4CAAAJ/wIAAAkAAwAACQEDAAAJAgMAAAkDAwAACQQDAAAJBQMAAAkGAwAACQcDAAAJCAMAAAkJAwAACQoDAAAJCwMAAAkMAwAACQ0DAAAJDgMAAAkPAwAACRADAAAJEQMAAAkSAwAACRMDAAAJFAMAAAkVAwAACRYDAAAJFwMAAAkYAwAACRkDAAAJGgMAAAkbAwAACRwDAAAJHQMAAAkeAwAACR8DAAAJIAMAAAkhAwAACSIDAAAJIwMAAAkkAwAACSUDAAAJJgMAAAknAwAACSgDAAAJKQMAAAkqAwAACSsDAAAJLAMAAAktAwAACS4DAAAJLwMAAAkwAwAACTEDAAAJMgMAAAkzAwAACTQDAAAJNQMAAAk2AwAACTcDAAAJOAMAAAk5AwAACToDAAAJOwMAAA1qB3UAAAAAAQAAAIAAAAAECklua1BvaW50VjECAAAACTwDAAAJPQMAAAk+AwAACT8DAAAJQAMAAAlBAwAACUIDAAAJQwMAAAlEAwAACUUDAAAJRgMAAAlHAwAACUgDAAAJSQMAAAlKAwAACUsDAAAJTAMAAAlNAwAACU4DAAAJTwMAAAlQAwAACVEDAAAJUgMAAAlTAwAACVQDAAAJVQMAAAlWAwAACVcDAAAJWAMAAAlZAwAACVoDAAAJWwMAAAlcAwAACV0DAAAJXgMAAAlfAwAACWADAAAJYQMAAAliAwAACWMDAAAJZAMAAAllAwAACWYDAAAJZwMAAAloAwAACWkDAAAJagMAAAlrAwAACWwDAAAJbQMAAAluAwAACW8DAAAJcAMAAAlxAwAACXIDAAAJcwMAAAl0AwAACXUDAAAJdgMAAAl3AwAACXgDAAAJeQMAAAl6AwAACXsDAAAJfAMAAAl9AwAACX4DAAAJfwMAAAmAAwAACYEDAAAJggMAAAmDAwAACYQDAAAJhQMAAAmGAwAACYcDAAANNAd3AAAAAAEAAABAAAAABApJbmtQb2ludFYxAgAAAAmIAwAACYkDAAAJigMAAAmLAwAACYwDAAAJjQMAAAmOAwAACY8DAAAJkAMAAAmRAwAACZIDAAAJkwMAAAmUAwAACZUDAAAJlgMAAAmXAwAACZgDAAAJmQMAAAmaAwAACZsDAAAJnAMAAAmdAwAACZ4DAAAJnwMAAAmgAwAACaEDAAAJogMAAAmjAwAACaQDAAAJpQMAAAmmAwAACacDAAAJqAMAAAmpAwAADR4HeQAAAAABAAAAQAAAAAQKSW5rUG9pbnRWMQIAAAAJqgMAAAmrAwAACawDAAAJrQMAAAmuAwAACa8DAAAJsAMAAAmxAwAACbIDAAAJswMAAAm0AwAACbUDAAAJtgMAAAm3AwAACbgDAAAJuQMAAAm6AwAACbsDAAAJvAMAAAm9AwAACb4DAAAJvwMAAAnAAwAACcEDAAAJwgMAAAnDAwAACcQDAAAJxQMAAAnGAwAACccDAAAJyAMAAAnJAwAACcoDAAAJywMAAAnMAwAACc0DAAAJzgMAAAnPAwAADRoHewAAAAABAAAAIAAAAAQKSW5rUG9pbnRWMQIAAAAJ0AMAAAnRAwAACdIDAAAJ0wMAAAnUAwAACdUDAAAJ1gMAAAnXAwAACdgDAAAJ2QMAAAnaAwAACdsDAAAJ3AMAAAndAwAACd4DAAAJ3wMAAAngAwAACeEDAAAJ4gMAAAnjAwAACeQDAAAJ5QMAAAnmAwAACecDAAAJ6AMAAAnpAwAACeoDAAANBQd9AAAAAAEAAACAAAAABApJbmtQb2ludFYxAgAAAAnrAwAACewDAAAJ7QMAAAnuAwAACe8DAAAJ8AMAAAnxAwAACfIDAAAJ8wMAAAn0AwAACfUDAAAJ9gMAAAn3AwAACfgDAAAJ+QMAAAn6AwAACfsDAAAJ/AMAAAn9AwAACf4DAAAJ/wMAAAkABAAACQEEAAAJAgQAAAkDBAAACQQEAAAJBQQAAAkGBAAACQcEAAAJCAQAAAkJBAAACQoEAAAJCwQAAAkMBAAACQ0EAAAJDgQAAAkPBAAACRAEAAAJEQQAAAkSBAAACRMEAAAJFAQAAAkVBAAACRYEAAAJFwQAAAkYBAAACRkEAAAJGgQAAAkbBAAACRwEAAAJHQQAAAkeBAAACR8EAAAJIAQAAAkhBAAACSIEAAAJIwQAAAkkBAAACSUEAAAJJgQAAAknBAAACSgEAAAJKQQAAAkqBAAACSsEAAAJLAQAAAktBAAACS4EAAAJLwQAAAkwBAAACTEEAAAJMgQAAAkzBAAACTQEAAAJNQQAAAk2BAAACTcEAAAJOAQAAAk5BAAACToEAAANMAd/AAAAAAEAAABAAAAABApJbmtQb2ludFYxAgAAAAk7BAAACTwEAAAJPQQAAAk+BAAACT8EAAAJQAQAAAlBBAAACUIEAAAJQwQAAAlEBAAACUUEAAAJRgQAAAlHBAAACUgEAAAJSQQAAAlKBAAACUsEAAAJTAQAAAlNBAAACU4EAAAJTwQAAAlQBAAACVEEAAAJUgQAAAlTBAAACVQEAAAJVQQAAAlWBAAACVcEAAAJWAQAAAlZBAAACVoEAAAJWwQAAAlcBAAACV0EAAAJXgQAAAlfBAAACWAEAAAJYQQAAAliBAAACWMEAAAJZAQAAAllBAAACWYEAAAJZwQAAAloBAAACWkEAAAJagQAAAlrBAAACWwEAAAJbQQAAAluBAAACW8EAAAJcAQAAAlxBAAADQkHgQAAAAABAAAAgAAAAAQKSW5rUG9pbnRWMQIAAAAJcgQAAAlzBAAACXQEAAAJdQQAAAl2BAAACXcEAAAJeAQAAAl5BAAACXoEAAAJewQAAAl8BAAACX0EAAAJfgQAAAl/BAAACYAEAAAJgQQAAAmCBAAACYMEAAAJhAQAAAmFBAAACYYEAAAJhwQAAAmIBAAACYkEAAAJigQAAAmLBAAACYwEAAAJjQQAAAmOBAAACY8EAAAJkAQAAAmRBAAACZIEAAAJkwQAAAmUBAAACZUEAAAJlgQAAAmXBAAACZgEAAAJmQQAAAmaBAAACZsEAAAJnAQAAAmdBAAACZ4EAAAJnwQAAAmgBAAACaEEAAAJogQAAAmjBAAACaQEAAAJpQQAAAmmBAAACacEAAAJqAQAAAmpBAAACaoEAAAJqwQAAAmsBAAACa0EAAAJrgQAAAmvBAAACbAEAAAJsQQAAAmyBAAACbMEAAAJtAQAAAm1BAAACbYEAAAJtwQAAAm4BAAACbkEAAAJugQAAAm7BAAACbwEAAAJvQQAAAm+BAAACb8EAAAJwAQAAAnBBAAACcIEAAAJwwQAAAnEBAAACcUEAAANLAeDAAAAAAEAAAAAAQAABApJbmtQb2ludFYxAgAAAAnGBAAACccEAAAJyAQAAAnJBAAACcoEAAAJywQAAAnMBAAACc0EAAAJzgQAAAnPBAAACdAEAAAJ0QQAAAnSBAAACdMEAAAJ1AQAAAnVBAAACdYEAAAJ1wQAAAnYBAAACdkEAAAJ2gQAAAnbBAAACdwEAAAJ3QQAAAneBAAACd8EAAAJ4AQAAAnhBAAACeIEAAAJ4wQAAAnkBAAACeUEAAAJ5gQAAAnnBAAACegEAAAJ6QQAAAnqBAAACesEAAAJ7AQAAAntBAAACe4EAAAJ7wQAAAnwBAAACfEEAAAJ8gQAAAnzBAAACfQEAAAJ9QQAAAn2BAAACfcEAAAJ+AQAAAn5BAAACfoEAAAJ+wQAAAn8BAAACf0EAAAJ/gQAAAn/BAAACQAFAAAJAQUAAAkCBQAACQMFAAAJBAUAAAkFBQAACQYFAAAJBwUAAAkIBQAACQkFAAAJCgUAAAkLBQAACQwFAAAJDQUAAAkOBQAACQ8FAAAJEAUAAAkRBQAACRIFAAAJEwUAAAkUBQAACRUFAAAJFgUAAAkXBQAACRgFAAAJGQUAAAkaBQAACRsFAAAJHAUAAAkdBQAACR4FAAAJHwUAAAkgBQAACSEFAAAJIgUAAAkjBQAACSQFAAAJJQUAAAkmBQAACScFAAAJKAUAAAkpBQAACSoFAAAJKwUAAAksBQAACS0FAAAJLgUAAAkvBQAACTAFAAAJMQUAAAkyBQAACTMFAAAJNAUAAAk1BQAACTYFAAAJNwUAAAk4BQAACTkFAAAJOgUAAAk7BQAACTwFAAAJPQUAAAk+BQAACT8FAAAJQAUAAAlBBQAACUIFAAAJQwUAAAlEBQAACUUFAAAJRgUAAAlHBQAACUgFAAAJSQUAAAlKBQAADXsHhQAAAAABAAAAgAAAAAQKSW5rUG9pbnRWMQIAAAAJSwUAAAlMBQAACU0FAAAJTgUAAAlPBQAACVAFAAAJUQUAAAlSBQAACVMFAAAJVAUAAAlVBQAACVYFAAAJVwUAAAlYBQAACVkFAAAJWgUAAAlbBQAACVwFAAAJXQUAAAleBQAACV8FAAAJYAUAAAlhBQAACWIFAAAJYwUAAAlkBQAACWUFAAAJZgUAAAlnBQAACWgFAAAJaQUAAAlqBQAACWsFAAAJbAUAAAltBQAACW4FAAAJbwUAAAlwBQAACXEFAAAJcgUAAAlzBQAACXQFAAAJdQUAAAl2BQAACXcFAAAJeAUAAAl5BQAACXoFAAAJewUAAAl8BQAACX0FAAAJfgUAAAl/BQAACYAFAAAJgQUAAAmCBQAACYMFAAAJhAUAAAmFBQAACYYFAAAJhwUAAAmIBQAACYkFAAAJigUAAAmLBQAACYwFAAAJjQUAAAmOBQAACY8FAAAJkAUAAAmRBQAACZIFAAAJkwUAAAmUBQAACZUFAAAJlgUAAAmXBQAACZgFAAAJmQUAAAmaBQAACZsFAAAJnAUAAAmdBQAACZ4FAAAJnwUAAAmgBQAACaEFAAAJogUAAAmjBQAACaQFAAAJpQUAAAmmBQAACacFAAAJqAUAAAmpBQAACaoFAAAJqwUAAAmsBQAACa0FAAAJrgUAAAmvBQAACbAFAAAJsQUAAAmyBQAACbMFAAAJtAUAAAm1BQAACbYFAAAJtwUAAAm4BQAACbkFAAAJugUAAAm7BQAADQ8HhwAAAAABAAAAAAIAAAQKSW5rUG9pbnRWMQIAAAAJvAUAAAm9BQAACb4FAAAJvwUAAAnABQAACcEFAAAJwgUAAAnDBQAACcQFAAAJxQUAAAnGBQAACccFAAAJyAUAAAnJBQAACcoFAAAJywUAAAnMBQAACc0FAAAJzgUAAAnPBQAACdAFAAAJ0QUAAAnSBQAACdMFAAAJ1AUAAAnVBQAACdYFAAAJ1wUAAAnYBQAACdkFAAAJ2gUAAAnbBQAACdwFAAAJ3QUAAAneBQAACd8FAAAJ4AUAAAnhBQAACeIFAAAJ4wUAAAnkBQAACeUFAAAJ5gUAAAnnBQAACegFAAAJ6QUAAAnqBQAACesFAAAJ7AUAAAntBQAACe4FAAAJ7wUAAAnwBQAACfEFAAAJ8gUAAAnzBQAACfQFAAAJ9QUAAAn2BQAACfcFAAAJ+AUAAAn5BQAACfoFAAAJ+wUAAAn8BQAACf0FAAAJ/gUAAAn/BQAACQAGAAAJAQYAAAkCBgAACQMGAAAJBAYAAAkFBgAACQYGAAAJBwYAAAkIBgAACQkGAAAJCgYAAAkLBgAACQwGAAAJDQYAAAkOBgAACQ8GAAAJEAYAAAkRBgAACRIGAAAJEwYAAAkUBgAACRUGAAAJFgYAAAkXBgAACRgGAAAJGQYAAAkaBgAACRsGAAAJHAYAAAkdBgAACR4GAAAJHwYAAAkgBgAACSEGAAAJIgYAAAkjBgAACSQGAAAJJQYAAAkmBgAACScGAAAJKAYAAAkpBgAACSoGAAAJKwYAAAksBgAACS0GAAAJLgYAAAkvBgAACTAGAAAJMQYAAAkyBgAACTMGAAAJNAYAAAk1BgAACTYGAAAJNwYAAAk4BgAACTkGAAAJOgYAAAk7BgAACTwGAAAJPQYAAAk+BgAACT8GAAAJQAYAAAlBBgAACUIGAAAJQwYAAAlEBgAACUUGAAAJRgYAAAlHBgAACUgGAAAJSQYAAAlKBgAACUsGAAAJTAYAAAlNBgAACU4GAAAJTwYAAAlQBgAACVEGAAAJUgYAAAlTBgAACVQGAAAJVQYAAAlWBgAACVcGAAAJWAYAAAlZBgAACVoGAAAJWwYAAAlcBgAACV0GAAAJXgYAAAlfBgAACWAGAAAJYQYAAAliBgAACWMGAAAJZAYAAAllBgAACWYGAAAJZwYAAAloBgAACWkGAAAJagYAAAlrBgAACWwGAAAJbQYAAAluBgAACW8GAAAJcAYAAAlxBgAACXIGAAAJcwYAAAl0BgAACXUGAAAJdgYAAAl3BgAACXgGAAAJeQYAAAl6BgAACXsGAAAJfAYAAAl9BgAACX4GAAAJfwYAAAmABgAACYEGAAAJggYAAAmDBgAACYQGAAAJhQYAAAmGBgAACYcGAAAJiAYAAAmJBgAACYoGAAAJiwYAAAmMBgAACY0GAAAJjgYAAAmPBgAACZAGAAAJkQYAAAmSBgAACZMGAAAJlAYAAAmVBgAACZYGAAAJlwYAAAmYBgAACZkGAAAJmgYAAAmbBgAACZwGAAAJnQYAAAmeBgAACZ8GAAAJoAYAAAmhBgAACaIGAAAJowYAAAmkBgAACaUGAAAJpgYAAAmnBgAACagGAAAJqQYAAAmqBgAACasGAAAJrAYAAAmtBgAACa4GAAAJrwYAAAmwBgAACbEGAAAJsgYAAAmzBgAACbQGAAAJtQYAAAm2BgAACbcGAAAJuAYAAAm5BgAACboGAAAJuwYAAAm8BgAACb0GAAAJvgYAAAm/BgAACcAGAAAJwQYAAAnCBgAACcMGAAAJxAYAAAnFBgAACcYGAAAJxwYAAAnIBgAACckGAAAJygYAAAnLBgAACcwGAAAJzQYAAAnOBgAACc8GAAAJ0AYAAAnRBgAACdIGAAAJ0wYAAAnUBgAACdUGAAAJ1gYAAAnXBgAACdgGAAAJ2QYAAAnaBgAACdsGAAAJ3AYAAAndBgAACd4GAAAJ3wYAAAngBgAACeEGAAAJ4gYAAAnjBgAACeQGAAAJ5QYAAAnmBgAACecGAAAJ6AYAAAnpBgAACeoGAAAJ6wYAAAnsBgAACe0GAAAJ7gYAAAnvBgAACfAGAAAJ8QYAAAnyBgAACfMGAAAJ9AYAAAn1BgAACfYGAAAJ9wYAAAn4BgAACfkGAAAJ+gYAAAn7BgAACfwGAAAJ/QYAAAn+BgAACf8GAAAJAAcAAAkBBwAACQIHAAAJAwcAAAkEBwAACQUHAAAJBgcAAAkHBwAACQgHAAAJCQcAAAkKBwAACQsHAAAJDAcAAAkNBwAACQ4HAAAJDwcAAAkQBwAACREHAAANqgeJAAAAAAEAAAAAAQAABApJbmtQb2ludFYxAgAAAAkSBwAACRMHAAAJFAcAAAkVBwAACRYHAAAJFwcAAAkYBwAACRkHAAAJGgcAAAkbBwAACRwHAAAJHQcAAAkeBwAACR8HAAAJIAcAAAkhBwAACSIHAAAJIwcAAAkkBwAACSUHAAAJJgcAAAknBwAACSgHAAAJKQcAAAkqBwAACSsHAAAJLAcAAAktBwAACS4HAAAJLwcAAAkwBwAACTEHAAAJMgcAAAkzBwAACTQHAAAJNQcAAAk2BwAACTcHAAAJOAcAAAk5BwAACToHAAAJOwcAAAk8BwAACT0HAAAJPgcAAAk/BwAACUAHAAAJQQcAAAlCBwAACUMHAAAJRAcAAAlFBwAACUYHAAAJRwcAAAlIBwAACUkHAAAJSgcAAAlLBwAACUwHAAAJTQcAAAlOBwAACU8HAAAJUAcAAAlRBwAACVIHAAAJUwcAAAlUBwAACVUHAAAJVgcAAAlXBwAACVgHAAAJWQcAAAlaBwAACVsHAAAJXAcAAAldBwAACV4HAAAJXwcAAAlgBwAACWEHAAAJYgcAAAljBwAACWQHAAAJZQcAAAlmBwAACWcHAAAJaAcAAAlpBwAACWoHAAAJawcAAAlsBwAACW0HAAAJbgcAAAlvBwAACXAHAAAJcQcAAAlyBwAACXMHAAAJdAcAAAl1BwAACXYHAAAJdwcAAAl4BwAACXkHAAAJegcAAAl7BwAACXwHAAAJfQcAAAl+BwAACX8HAAAJgAcAAAmBBwAACYIHAAAJgwcAAAmEBwAACYUHAAAJhgcAAAmHBwAACYgHAAAJiQcAAAmKBwAACYsHAAAJjAcAAAmNBwAACY4HAAAJjwcAAAmQBwAACZEHAAAJkgcAAAmTBwAACZQHAAAJlQcAAAmWBwAACZcHAAAJmAcAAAmZBwAACZoHAAAJmwcAAAmcBwAACZ0HAAAJngcAAAmfBwAACaAHAAAJoQcAAAmiBwAACaMHAAAJpAcAAAmlBwAACaYHAAAJpwcAAAmoBwAACakHAAAJqgcAAAmrBwAACawHAAAJrQcAAA1kB4sAAAAAAQAAAIAAAAAECklua1BvaW50VjECAAAACa4HAAAJrwcAAAmwBwAACbEHAAAJsgcAAAmzBwAACbQHAAAJtQcAAAm2BwAACbcHAAAJuAcAAAm5BwAACboHAAAJuwcAAAm8BwAACb0HAAAJvgcAAAm/BwAACcAHAAAJwQcAAAnCBwAACcMHAAAJxAcAAAnFBwAACcYHAAAJxwcAAAnIBwAACckHAAAJygcAAAnLBwAACcwHAAAJzQcAAAnOBwAACc8HAAAJ0AcAAAnRBwAACdIHAAAJ0wcAAAnUBwAACdUHAAAJ1gcAAAnXBwAACdgHAAAJ2QcAAAnaBwAACdsHAAAJ3AcAAAndBwAACd4HAAAJ3wcAAAngBwAACeEHAAAJ4gcAAAnjBwAACeQHAAAJ5QcAAAnmBwAACecHAAAJ6AcAAAnpBwAACeoHAAAJ6wcAAAnsBwAACe0HAAAJ7gcAAAnvBwAACfAHAAAJ8QcAAAnyBwAACfMHAAAJ9AcAAAn1BwAACfYHAAAJ9wcAAAn4BwAACfkHAAAJ+gcAAAn7BwAACfwHAAAJ/QcAAAn+BwAACf8HAAAJAAgAAAkBCAAACQIIAAAJAwgAAAkECAAACQUIAAAJBggAAAkHCAAACQgIAAAJCQgAAAkKCAAACQsIAAAJDAgAAAkNCAAACQ4IAAAJDwgAAAkQCAAACREIAAANHAeNAAAAAAEAAAAAAQAABApJbmtQb2ludFYxAgAAAAkSCAAACRMIAAAJFAgAAAkVCAAACRYIAAAJFwgAAAkYCAAACRkIAAAJGggAAAkbCAAACRwIAAAJHQgAAAkeCAAACR8IAAAJIAgAAAkhCAAACSIIAAAJIwgAAAkkCAAACSUIAAAJJggAAAknCAAACSgIAAAJKQgAAAkqCAAACSsIAAAJLAgAAAktCAAACS4IAAAJLwgAAAkwCAAACTEIAAAJMggAAAkzCAAACTQIAAAJNQgAAAk2CAAACTcIAAAJOAgAAAk5CAAACToIAAAJOwgAAAk8CAAACT0IAAAJPggAAAk/CAAACUAIAAAJQQgAAAlCCAAACUMIAAAJRAgAAAlFCAAACUYIAAAJRwgAAAlICAAACUkIAAAJSggAAAlLCAAACUwIAAAJTQgAAAlOCAAACU8IAAAJUAgAAAlRCAAACVIIAAAJUwgAAAlUCAAACVUIAAAJVggAAAlXCAAACVgIAAAJWQgAAAlaCAAACVsIAAAJXAgAAAldCAAACV4IAAAJXwgAAAlgCAAACWEIAAAJYggAAAljCAAACWQIAAAJZQgAAAlmCAAACWcIAAAJaAgAAAlpCAAACWoIAAAJawgAAAlsCAAACW0IAAAJbggAAAlvCAAACXAIAAAJcQgAAAlyCAAACXMIAAAJdAgAAAl1CAAACXYIAAAJdwgAAAl4CAAACXkIAAAJeggAAAl7CAAACXwIAAAJfQgAAAl+CAAACX8IAAAJgAgAAAmBCAAACYIIAAAJgwgAAAmECAAACYUIAAAJhggAAAmHCAAACYgIAAAJiQgAAAmKCAAACYsIAAAJjAgAAAmNCAAACY4IAAAJjwgAAAmQCAAACZEIAAAJkggAAAmTCAAACZQIAAAJlQgAAAmWCAAACZcIAAAJmAgAAAmZCAAACZoIAAAJmwgAAAmcCAAACZ0IAAAJnggAAAmfCAAACaAIAAAJoQgAAAmiCAAACaMIAAAJpAgAAAmlCAAACaYIAAAJpwgAAAmoCAAACakIAAAJqggAAAmrCAAACawIAAAJrQgAAAmuCAAACa8IAAANYgWOAAAACklua1BvaW50VjEEAAAAAVgBWQ5QcmVzc3VyZUZhY3RvcglUaW1lU3RhbXAAAAAABgYLEAIAAACuGui+6UOUP2I90kp73+8/AICJPgAAAAAAAAAAAY8AAACOAAAAeu7dkRYNkz/0qt1cHOjvPwCAvD4QAAAAAAAAAAGQAAAAjgAAAG5jm8Zhv5I/+gmv/Y/r7z8AAMg+EAAAAAAAAAABkQAAAI4AAABi2Fj7rHGSP/oJr/2P6+8/AADQPhAAAAAAAAAAAZIAAACOAAAAYthY+6xxkj/6Ca/9j+vvPwAA2D4QAAAAAAAAAAGTAAAAjgAAAGLYWPuscZI/+gmv/Y/r7z8AANo+EAAAAAAAAAABlAAAAI4AAABi2Fj7rHGSP/oJr/2P6+8/AADYPiAAAAAAAAAAAZUAAACOAAAAYthY+6xxkj/6Ca/9j+vvPwAA1z4gAAAAAAAAAAGWAAAAjgAAAO4d+mCHmJI/+gmv/Y/r7z8AANU+IAAAAAAAAAABlwAAAI4AAABuY5vGYb+SP/Sq3Vwc6O8/AADUPi8AAAAAAAAAAZgAAACOAAAAeu7dkRYNkz/m7DobNeHvPwCAzz4vAAAAAAAAAAGZAAAAjgAAAIJ5IF3LWpM/Vn8vCZTY7z8AgM0+LwAAAAAAAAABmgAAAI4AAAAaSgSOWs+TP0JiuyY5zu8/AADKPj8AAAAAAAAAAZsAAACOAAAALmCJJMRqlD8uRUdE3sPvPwCAyD4/AAAAAAAAAAGcAAAAjgAAAM67ryAILZU/GijTYYO57z8AAMg+TwAAAAAAAAABnQAAAI4AAABuF9YcTO+VPwCsjd60q+8/AADIPk8AAAAAAAAAAZ4AAACOAAAAFv4+5ET/lj/sjhn8WaHvPwCAxj5eAAAAAAAAAAGfAAAAjgAAAD4qSREYNpg/VMI8SUWV7z8AAMY+XgAAAAAAAAABoAAAAI4AAAByVlM+62yZP0ClyGbqiu8/AADGPm4AAAAAAAAAAaEAAACOAAAApg2gNnPxmj8siFSEj4DvPwAAxj5uAAAAAAAAAAGiAAAAjgAAAOLE7C77dZw/mhpJcu537z8AgMQ+fQAAAAAAAAABowAAAI4AAAAefDkng/qdPwqtPWBNb+8/AADEPn0AAAAAAAAAAaQAAACOAAAAUjOGHwt/nz96PzJOrGbvPwAAxT6NAAAAAAAAAAGlAAAAjgAAAAsYur42laA/bIGPDMVf7z8AgMU+jQAAAAAAAAABpgAAAI4AAACpc+C6elehP17D7MrdWO8/AIDFPp0AAAAAAAAAAacAAACOAAAAQ88Gt74Zoj9SBUqJ9lHvPwAAxj6dAAAAAAAAAAGoAAAAjgAAACGIXICVyKI/yPYPGMlM7z8AAMc+rAAAAAAAAAABqQAAAI4AAAD7QLJJbHejPz7o1aabR+8/AIDHPqwAAAAAAAAAAaoAAACOAAAAG+J5q4pgpD84iQQGKETvPwAAyj68AAAAAAAAAAGrAAAAjgAAALk9oKfOIqU/rnrKlPo+7z8AAMs+vAAAAAAAAAABrAAAAI4AAAAZPJfWf/ilP6Yb+fOGO+8/AIDLPswAAAAAAAAAAa0AAACOAAAAeTqOBTHOpj+gvCdTEzjvPwAAzD7MAAAAAAAAAAGuAAAAjgAAANc4hTTio6c/HA2/glk27z8AAM0+zAAAAAAAAAABrwAAAI4AAAD72UyWAI2oP5pdVrKfNO8/AIDNPusAAAAAAAAAAbAAAACOAAAAWdhDxbFiqT+aXVaynzTvPwAA0D7rAAAAAAAAAAGxAAAAjgAAAH15CyfQS6o/ml1Wsp807z8AANE+6wAAAAAAAAABsgAAAI4AAAAb1TEjFA6rPxwNv4JZNu8/AIDSPusAAAAAAAAAAbMAAACOAAAAe9MoUsXjqz8cDb+CWTbvPwCA0z76AAAAAAAAAAG0AAAAjgAAAFeMfhuckqw/oLwnUxM47z8AANU++gAAAAAAAAABtQAAAI4AAAAxRdTkckGtPyRskCPNOe8/AIDVPgoBAAAAAAAAAbYAAACOAAAARVtZe9zcrT+mG/nzhjvvPwAA2D4KAQAAAAAAAAG3AAAAjgAAAF9x3hFGeK4/KsthxEA97z8AANk+GgEAAAAAAAABuAAAAI4AAABzh2OorxOvP656ypT6Pu8/AIDZPhoBAAAAAAAAAbkAAACOAAAAjZ3oPhmvrz8wKjNltEDvPwAA2j4pAQAAAAAAAAG6AAAAjgAAAHCITtGKG7A/tNmbNW5C7z8AANs+KQEAAAAAAAABuwAAAI4AAAB8E5GcP2mwPziJBAYoRO8/AIDbPjkBAAAAAAAAAbwAAACOAAAA6O87AavAsD8+6NWmm0fvPwCA2j45AQAAAAAAAAG9AAAAjgAAALgdT//MIbE/REenRw9L7z8AANo+SQEAAAAAAAABvgAAAI4AAADonMqWpYyxP85V4bg8UO8/AADcPkkBAAAAAAAAAb8AAACOAAAAGBxGLn73sT9YZBsqalXvPwAA3T5YAQAAAAAAAAHAAAAAjgAAAKjsKV8NbLI/4nJVm5da7z8AgN0+WAEAAAAAAAABwQAAAI4AAAA4vQ2QnOCyP/Aw+Nx+Ye8/AADePmgBAAAAAAAAAcIAAACOAAAAyo3xwCtVsz/87poeZmjvPwAA3z5oAQAAAAAAAAHDAAAAjgAAALyvPYtx07M/Cq09YE1v7z8AgN8+dwEAAAAAAAABxAAAAI4AAADwLrkiSj60Pxhr4KE0du8/AIDePncBAAAAAAAAAcUAAACOAAAAHq40uiKptD8kKYPjG33vPwAA3j6HAQAAAAAAAAHGAAAAjgAAAE4tsFH7E7U/NOclJQOE7z8AAN8+hwEAAAAAAAABxwAAAI4AAADe/ZOCioi1P0ClyGbqiu8/AIDfPpcBAAAAAAAAAcgAAACOAAAA0h/gTNAGtj9OY2uo0ZHvPwCA3j6XAQAAAAAAAAHJAAAAjgAAAIbk/EmDmLY/WiEO6riY7z8AAN4+pgEAAAAAAAABygAAAI4AAAA8qRlHNiq3P2jfsCugn+8/AADfPqYBAAAAAAAAAcsAAACOAAAAVr+e3Z/Ftz92nVNth6bvPwCA3z6mAQAAAAAAAAHMAAAAjgAAAGrVI3QJYbg/AKyN3rSr7z8AgN8+tgEAAAAAAAABzQAAAI4AAACE66gKc/y4P5AZmfBVtO8/AADgPrYBAAAAAAAAAc4AAACOAAAAOrDFByaOuT8aKNNhg7nvPwAA4T7GAQAAAAAAAAHPAAAAjgAAAI4jemsiFro/pDYN07C+7z8AgOE+xgEAAAAAAAAB0AAAAI4AAADili7PHp66Py5FR0Tew+8/AADlPtUBAAAAAAAAAdEAAACOAAAAlltLzNEvuz80pBjlUcfvPwCA5j7VAQAAAAAAAAHSAAAAjgAAAEwgaMmEwbs/vrJSVn/M7z8AgOc+9AEAAAAAAAAB0wAAAI4AAADGh1X5pGa8P8QRJPfyz+8/AADoPvQBAAAAAAAAAdQAAACOAAAAPu9CKcULvT/McPWXZtPvPwAA6T70AQAAAAAAAAHVAAAAjgAAALRWMFnlsL0/TiBeaCDV7z8AgOk+9AEAAAAAAAAB1gAAAI4AAAAsvh2JBVa+P9LPxjja1u8/AADrPgQCAAAAAAAAAdcAAACOAAAAqCULuSX7vj/Sz8Y42tbvPwCA6z4EAgAAAAAAAAHYAAAAjgAAAFzqJ7bYjL8/0s/GONrW7z8AgOs+FAIAAAAAAAAB2QAAAI4AAADZLu6MagrAP04gXmgg1e8/AADsPhQCAAAAAAAAAdoAAACOAAAAMpF8C0RTwD/McPWXZtPvPwAA7T4jAgAAAAAAAAHbAAAAjgAAAPBEcyPUpcA/SMGMx6zR7z8AgO0+IwIAAAAAAAAB3AAAAI4AAACt+Gk7ZPjAP0JiuyY5zu8/AADvPjMCAAAAAAAAAd0AAACOAAAAyf3I7KpUwT+4U4G1C8nvPwCA7z4zAgAAAAAAAAHeAAAAjgAAAJgr3OrMtcE/LkVHRN7D7z8AgO8+QwIAAAAAAAAB3wAAAI4AAAC2MDucExLCPyCHpAL3vO8/AADwPkMCAAAAAAAAAeAAAACOAAAAIw3mAH9pwj8UyQHBD7bvPwAA8T5DAgAAAAAAAAHhAAAAjgAAAODA3BgPvMI/Bgtffyiv7z8AgPE+UgIAAAAAAAAB4gAAAI4AAABNnYd9ehPDP/hMvD1BqO8/AIDxPlICAAAAAAAAAeMAAACOAAAAaaLmLsFvwz/sjhn8WaHvPwAA8j5iAgAAAAAAAAHkAAAAjgAAAOn4rXm+1cM/WiEO6riY7z8AAPI+YgIAAAAAAAAB5QAAAI4AAAAYeCkRl0DEP8qzAtgXkO8/AADyPnECAAAAAAAAAeYAAACOAAAAmM7wW5SmxD++9V+WMInvPwAA8z5xAgAAAAAAAAHnAAAAjgAAAGj8A1q2B8U/sDe9VEmC7z8AgPM+kQIAAAAAAAAB6AAAAI4AAACFAWML/WPFPyQpg+Mbfe8/AIDzPpECAAAAAAAAAekAAACOAAAABFgqVvrJxT+aGkly7nfvPwAA9D6RAgAAAAAAAAHqAAAAjgAAANGFPVQcK8Y/EAwPAcFy7z8AgPI+kQIAAAAAAAAB6wAAAI4AAAACBbnr9JXGP45cpjAHce8/AADyPqACAAAAAAAAAewAAACOAAAAk9WcHIQKxz+OXKYwB3HvPwAA8j6gAgAAAAAAAAHtAAAAjgAAAHR9zAA4esc/EAwPAcFy7z8AAPI+sAIAAAAAAAAB7gAAAI4AAABUJfzk6+nHPxhr4KE0du8/AADzPrACAAAAAAAAAe8AAACOAAAA1HvDL+lPyD8eyrFCqHnvPwCA8z7AAgAAAAAAAAHwAAAAjgAAAKSp1i0Lscg/qNjrs9V+7z8AgPA+wAIAAAAAAAAB8QAAAI4AAAAiAJ54CBfJP7aWjvW8he8/AADvPs8CAAAAAAAAAfIAAACOAAAAUn8ZEOGByT/EVDE3pIzvPwCA5z7PAgAAAAAAAAHzAAAAjgAAAOJP/UBw9sk/VMI8SUWV7z8AAOQ+5AIAAAAAAAAB9AAAAI4AAAAUz3jYSGHKP+QvSFvmne8/AADVPuQCAAAAAAAAAfUAAACOAAAARE70byHMyj92nVNth6bvPwCAzj7zAgAAAAAAAAH2AAAAjgAAABB8B25DLcs/AKyN3rSr7z8AgK8+8wIAAAAAAAAB9wAAAI4AAAC2xgeFZLDLP5Z4apHJt+8/AACiPgMDAAAAAAAAAfgAAACOAAAAWBEInIUzzD+qld5zJMLvPwCAmz4DAwAAAAAAAAH5AAAAjgAAAF6tcExdwMw/uFOBtQvJ7z8AgJk+IgMAAAAAAAAB+gAAAI4AAABgnVITWke3P6QEVIMS0rs/AAArPgAAAAAAAAAAAfsAAACOAAAAPKkZRzYqtz/0eCQNfvu7PwAAaj4PAAAAAAAAAAH8AAAAjgAAANpXsa1/ILc/9HgkDX77uz8AAHk+DwAAAAAAAAAB/QAAAI4AAAB8BkkUyRa3P/R4JA1++7s/AICBPg8AAAAAAAAAAf4AAACOAAAAfAZJFMkWtz/0eCQNfvu7PwCAiz4fAAAAAAAAAAH/AAAAjgAAAHwGSRTJFrc/9HgkDX77uz8AAI8+HwAAAAAAAAABAAEAAI4AAAB8BkkUyRa3P/R4JA1++7s/AACSPi8AAAAAAAAAAQEBAACOAAAAfAZJFMkWtz/0eCQNfvu7PwCAkz4vAAAAAAAAAAECAQAAjgAAAHwGSRTJFrc/9HgkDX77uz8AgJM+PgAAAAAAAAABAwEAAI4AAADaV7GtfyC3Pw71aZBMCbw/AACUPj4AAAAAAAAAAQQBAACOAAAA2lexrX8gtz9E7fSW6SS8PwCAkj4+AAAAAAAAAAEFAQAAjgAAANpXsa1/ILc/eOV/nYZAvD8AAJI+PgAAAAAAAAABBgEAAI4AAADaV7GtfyC3P67dCqQjXLw/AACRPj4AAAAAAAAAAQcBAACOAAAAfAZJFMkWtz/i1ZWqwHe8PwAAkD5OAAAAAAAAAAEIAQAAjgAAALZjeOFbA7c/MkpmNCyhvD8AgI0+TgAAAAAAAAABCQEAAI4AAAD2wKeu7u+2P4S+Nr6Xyrw/AICMPk4AAAAAAAAAAQoBAACOAAAA0Mxu4srStj/UMgdIA/S8PwAAjD5tAAAAAAAAAAELAQAAjgAAAAwqnq9dv7Y/PiMdVT0rvT8AAIw+bQAAAAAAAAABDAEAAI4AAADoNWXjOaK2P6gTM2J3Yr0/AACNPm0AAAAAAAAAAQ0BAACOAAAAxkEsFxaFtj8SBElvsZm9PwCAjT59AAAAAAAAAAEOAQAAjgAAAKJN80ryZ7Y/fvRefOvQvT8AAJA+fQAAAAAAAAABDwEAAI4AAAAcCFLlF0G2PwRhugz0Fb4/AACRPowAAAAAAAAAARABAACOAAAAlMKwfz0atj+IzRWd/Fq+PwAAlz6MAAAAAAAAAAERAQAAjgAAAA59Dxpj87U/8r0rqjaSvj8AAJo+nAAAAAAAAAABEgEAAI4AAACIN260iMy1P16uQbdwyb4/AAChPpwAAAAAAAAAARMBAACOAAAABPLMTq6ltT/kGp1HeQ6/PwAApD6sAAAAAAAAAAEUAQAAjgAAAHysK+nTfrU/TguzVLNFvz8AgKg+uwAAAAAAAAABFQEAAI4AAAD4ZoqD+Ve1P5x/g94eb78/AICqPrsAAAAAAAAAARYBAACOAAAA1HJRt9U6tT/s81Noipi/PwCArT67AAAAAAAAAAEXAQAAjgAAAA7QgIRoJ7U/Pmgk8vXBvz8AAK8+2gAAAAAAAAABGAEAAI4AAACufhjrsR21P3Rgr/iS3b8/AICwPtoAAAAAAAAAARkBAACOAAAATi2wUfsTtT+oWDr/L/m/PwCAsT7aAAAAAAAAAAEaAQAAjgAAAE4tsFH7E7U/b6jigmYKwD8AgLA+2gAAAAAAAAABGwEAAI4AAABOLbBR+xO1P2+o4oJmCsA/AACwPuoAAAAAAAAAARwBAACOAAAArn4Y67EdtT98ZoXETRHAPwAArz7qAAAAAAAAAAEdAQAAjgAAAHIh6R0fMbU/iSQoBjUYwD8AAK4++gAAAAAAAAABHgEAAI4AAACYFSLqQk61P4kkKAY1GMA/AACwPvoAAAAAAAAAAR8BAACOAAAAuglbtmZrtT+JJCgGNRjAPwAAsT4JAQAAAAAAAAEgAQAAjgAAAEJP/BtBkrU/iSQoBjUYwD8AgLI+CQEAAAAAAAABIQEAAI4AAAAo5gUb0sK1P4kkKAY1GMA/AICzPgkBAAAAAAAAASIBAACOAAAADn0PGmPztT98ZoXETRHAPwCAsz4ZAQAAAAAAAAEjAQAAjgAAALi26UthN7Y/b6jigmYKwD8AALQ+KQEAAAAAAAABJAEAAI4AAADGQSwXFoW2P2LqP0F/A8A/AAC2PikBAAAAAAAAASUBAACOAAAAkG8/FTjmtj+oWDr/L/m/PwAAtz44AQAAAAAAAAEmAQAAjgAAACRAI0bHWrc/jtz0e2Hrvz8AgLg+OAEAAAAAAAABJwEAAI4AAAAWYm8QDdm3P47c9Hth678/AIC5PkgBAAAAAAAAASgBAACOAAAACIS72lJXuD90YK/4kt2/PwCAuD5IAQAAAAAAAAEpAQAAjgAAAGD3bz5P37g/dGCv+JLdvz8AALg+VwEAAAAAAAABKgEAAI4AAAC0aiSiS2e5P3Rgr/iS3b8/AAC4PlcBAAAAAAAAASsBAACOAAAAooxwbJHluT+O3PR7Yeu/PwAAuD5nAQAAAAAAAAEsAQAAjgAAADZdVJ0gWro/jtz0e2Hrvz8AALg+ZwEAAAAAAAABLQEAAI4AAAAof6BnZti6P6hYOv8v+b8/AAC4PncBAAAAAAAAAS4BAACOAAAAvE+EmPVMuz+oWDr/L/m/PwCAtj53AQAAAAAAAAEvAQAAjgAAAKxx0GI7y7s/Yuo/QX8DwD8AALY+hgEAAAAAAAABMAEAAI4AAAAA5YTGN1O8P2+o4oJmCsA/AAC3PoYBAAAAAAAAATEBAACOAAAAuKmhw+rkvD98ZoXETRHAPwCAtz6WAQAAAAAAAAEyAQAAjgAAAG5uvsCddr0/l+LKRxwfwD8AgLY+lgEAAAAAAAABMwEAAI4AAACEhENXBxK+P7FeEMvqLMA/AAC2PqYBAAAAAAAAATQBAACOAAAAOklgVLqjvj/ZmPiPoEHAPwAAuD6mAQAAAAAAAAE1AQAAjgAAAPINfVFtNb8/8xQ+E29PwD8AALk+tQEAAAAAAAABNgEAAI4AAABGgTG1ab2/Pw+Rg5Y9XcA/AIC6PrUBAAAAAAAAATcBAACOAAAAm9G+v9cdwD8qDckZDGvAPwCAuz7FAQAAAAAAAAE4AQAAjgAAAEULmfHVYcA/N8trW/NxwD8AAL4+xQEAAAAAAAABOQEAAI4AAACfbSdwr6rAP0SJDp3aeMA/AAC/PtQBAAAAAAAAAToBAACOAAAArfhpO2T4wD9fBVQgqYbAPwCAwD7UAQAAAAAAAAE7AQAAjgAAAMn9yOyqVME/hz885V6bwD8AgME+5AEAAAAAAAABPAEAAI4AAACYK9zqzLXBP655JKoUsMA/AADEPuQBAAAAAAAAAT0BAACOAAAAtjA7nBMSwj/jca+wscvAPwAAxT70AQAAAAAAAAE+AQAAjgAAACMN5gB/acI/Gmo6t07nwD8AAMg+9AEAAAAAAAABPwEAAI4AAADgwNwYD7zCP09ixb3rAsE/AADJPvQBAAAAAAAAAUABAACOAAAAnHTTMJ8Owz+EWlDEiB7BPwCAyT4DAgAAAAAAAAFBAQAAjgAAAGmi5i7Bb8M/rJQ4iT4zwT8AAMo+AwIAAAAAAAABQgEAAI4AAACaIWLGmdrDP9POIE70R8E/AADOPhMCAAAAAAAAAUMBAACOAAAALPJF9yhPxD/vSmbRwlXBPwAA0D4TAgAAAAAAAAFEAQAAjgAAAG3r3XSTyMQ//QgJE6pcwT8AgNQ+IwIAAAAAAAABRQEAAI4AAABNkw1ZRzjFPwrHq1SRY8E/AIDWPiMCAAAAAAAAAUYBAACOAAAA32PxidasxT8Kx6tUkWPBPwAA2z4yAgAAAAAAAAFHAQAAjgAAACFdiQdBJsY//QgJE6pcwT8AgNw+MgIAAAAAAAABSAEAAI4AAADFp4keYqnGP+GMw4/bTsE/AIDePkICAAAAAAAAAUkBAACOAAAAGxs+gl4xxz/GEH4MDUHBPwCA3z5CAgAAAAAAAAFKAQAAjgAAAA09ikykr8c/rJQ4iT4zwT8AAOI+UQIAAAAAAAABSwEAAI4AAADr5LkwWB/IP5EY8wVwJcE/AADjPlECAAAAAAAAAUwBAACOAAAAzozpFAyPyD93nK2CoRfBPwCA4j5xAgAAAAAAAAFNAQAAjgAAAF5dzUWbA8k/XCBo/9IJwT8AAOI+cQIAAAAAAAABTgEAAI4AAADwLbF2KnjJPzTmfzod9cA/AADhPnECAAAAAAAAAU8BAACOAAAAMidJ9JTxyT8aajq3TufAPwAA4D5xAgAAAAAAAAFQAQAAjgAAABTPeNhIYco/DayXdWfgwD8AAOI+gAIAAAAAAAABUQEAAI4AAACQJUAjRsfKP//t9DOA2cA/AADjPoACAAAAAAAAAVIBAACOAAAAsCqf1Iwjyz/xL1LymNLAPwCA4j6AAgAAAAAAAAFTAQAAjgAAALq14Z9Bccs/8S9S8pjSwD8AAOI+kAIAAAAAAAABVAEAAI4AAAAUGHAeG7rLP/EvUvKY0sA/AIDcPpACAAAAAAAAAVUBAACOAAAAwFFKUBn+yz//7fQzgNnAPwAA2j6gAgAAAAAAAAFWAQAAjgAAAGiLJIIXQsw/DayXdWfgwD8AAME+oAIAAAAAAAABVwEAAI4AAAAUxf6zFYbMPyco3fg17sA/AAC2Pq8CAAAAAAAAAVgBAACOAAAADtYkmTjFzD9PYsW96wLBPwAAsT6vAgAAAAAAAAFZAQAAjgAAAPZsLpjJ9cw/hFpQxIgewT8AgK8+3gIAAAAAAAABWgEAAI4AAAABFVN+U7fTP7j7yGHtfL8/AAApPgAAAAAAAAAAAVsBAACOAAAAqgD51+W00z+cf4PeHm+/PwAAZz4PAAAAAAAAAAFcAQAAjgAAAFHsnjF4stM/uPvIYe18vz8AAHU+DwAAAAAAAAABXQEAAI4AAAABFVN+U7fTP7j7yGHtfL8/AAB/Pg8AAAAAAAAAAV4BAACOAAAAsz0Hyy680z+4+8hh7Xy/PwAAgj4fAAAAAAAAAAFfAQAAjgAAAGRmuxcKwdM/uPvIYe18vz8AAII+HwAAAAAAAAABYAEAAI4AAADFtyOxwMrTP7j7yGHtfL8/AACDPi8AAAAAAAAAAWEBAACOAAAAfx3m8OTW0z+4+8hh7Xy/PwCAgz4vAAAAAAAAAAFiAQAAjgAAAJCXAtd25dM/nH+D3h5vvz8AgIM+LwAAAAAAAAABYwEAAI4AAAD7JXljdvbTP5x/g94eb78/AACEPj4AAAAAAAAAAWQBAACOAAAAF92jPFEM1D+cf4PeHm+/PwAAhD4+AAAAAAAAAAFlAQAAjgAAAOO8gmIHJ9Q/ggM+W1Bhvz8AAIQ+PgAAAAAAAAABZgEAAI4AAAAHsbsuK0TUP4IDPltQYb8/AACFPl4AAAAAAAAAAWcBAACOAAAANOIC7pdo1D+CAz5bUGG/PwCAhT5eAAAAAAAAAAFoAQAAjgAAALonpFNyj9Q/ggM+W1Bhvz8AAIg+XgAAAAAAAAABaQEAAI4AAACYgZ9furjUP5x/g94eb78/AACJPl4AAAAAAAAAAWoBAACOAAAAHsdAxZTf1D+cf4PeHm+/PwAAjT5tAAAAAAAAAAFrAQAAjgAAAKQM4ipvBtU/nH+D3h5vvz8AgI4+bQAAAAAAAAABbAEAAI4AAACCZt02ty/VP5x/g94eb78/AACTPn0AAAAAAAAAAW0BAACOAAAAEumMj9pd1T+cf4PeHm+/PwCAlD59AAAAAAAAAAFuAQAAjgAAAFGU8DTZkNU/nH+D3h5vvz8AAJk+jAAAAAAAAAABbwEAAI4AAABBaAgns8jVP5x/g94eb78/AICaPowAAAAAAAAAAXABAACOAAAA2CfGch/+1T+4+8hh7Xy/PwCAnT6sAAAAAAAAAAFxAQAAjgAAAHHng76LM9Y/0ncO5buKvz8AAJ8+rAAAAAAAAAABcgEAAI4AAABYfo29HGTWP+zzU2iKmL8/AICfPqwAAAAAAAAAAXMBAACOAAAA7z1LCYmZ1j/s81Noipi/PwAAoD6sAAAAAAAAAAF0AQAAjgAAAOERY/ti0dY/CnCZ61imvz8AAKE+uwAAAAAAAAABdQEAAI4AAACCDi86GA7XPyTs3m4ntL8/AIChPrsAAAAAAAAAAXYBAACOAAAAeh9VHztN1z8+aCTy9cG/PwCAoT7LAAAAAAAAAAF3AQAAjgAAAGvzbBEVhdc/dGCv+JLdvz8AAKI+ywAAAAAAAAABeAEAAI4AAAADsypdgbrXP6hYOv8v+b8/AACiPtsAAAAAAAAAAXkBAACOAAAARF6OAoDt1z9i6j9BfwPAPwAAoj7bAAAAAAAAAAF6AQAAjgAAANsdTE7sItg/b6jigmYKwD8AAKI+6gAAAAAAAAABewEAAI4AAADK8WNAxlrYP4kkKAY1GMA/AACiPuoAAAAAAAAAAXwBAACOAAAAu8V7MqCS2D+koG2JAybAPwAAoz76AAAAAAAAAAF9AQAAjgAAAKyZkyR6ytg/vhyzDNIzwD8AgKM++gAAAAAAAAABfgEAAI4AAABDWVFw5v/YP9mY+I+gQcA/AICjPvoAAAAAAAAAAX8BAACOAAAALPBab3cw2T/zFD4Tb0/APwAApD4JAQAAAAAAAAGAAQAAjgAAAGqbvhR2Y9k/AtPgVFZWwD8AAKU+CQEAAAAAAAABgQEAAI4AAABSMsgTB5TZPw+Rg5Y9XcA/AIClPhkBAAAAAAAAAYIBAACOAAAAkN0ruQXH2T8PkYOWPV3APwCApT4ZAQAAAAAAAAGDAQAAjgAAACid6QRy/Nk/HU8m2CRkwD8AAKY+KQEAAAAAAAABhAEAAI4AAADCXKdQ3jHaPyoNyRkMa8A/AACmPikBAAAAAAAAAYUBAACOAAAAAQgL9txk2j9EiQ6d2njAPwAApj44AQAAAAAAAAGGAQAAjgAAAJCKuk4Ak9o/Ukex3sF/wD8AAKY+OAEAAAAAAAABhwEAAI4AAADH+A8Btr7aP2zD9mGQjcA/AACmPkgBAAAAAAAAAYgBAACOAAAApVILDf7n2j+HPzzlXpvAPwAApj5IAQAAAAAAAAGJAQAAjgAAADPVumUhFts/lP3eJkaiwD8AAKY+WAEAAAAAAAABigEAAI4AAADCV2q+RETbP6G7gWgtqcA/AACmPlgBAAAAAAAAAYsBAACOAAAAAAPOY0N32z+8N8fr+7bAPwAApj5nAQAAAAAAAAGMAQAAjgAAAOiZ12LUp9s/1rMMb8rEwD8AAKY+ZwEAAAAAAAABjQEAAI4AAADQMOFhZdjbP/EvUvKY0sA/AACmPncBAAAAAAAAAY4BAACOAAAAXrOQuogG3D//7fQzgNnAPwAAqD53AQAAAAAAAAGPAQAAjgAAAD4NjMbQL9w/DayXdWfgwD8AAKk+hgEAAAAAAAABkAEAAI4AAAAcZ4fSGFncPxpqOrdO58A/AICpPoYBAAAAAAAAAZEBAACOAAAAUNXchM6E3D8aajq3TufAPwAAqj6WAQAAAAAAAAGSAQAAjgAAAOBXjN3xstw/Gmo6t07nwD8AAKo+lgEAAAAAAAABkwEAAI4AAADG7pXcguPcPxpqOrdO58A/AACqPqYBAAAAAAAAAZQBAACOAAAAroWf2xMU3T8aajq3TufAPwAAqz6mAQAAAAAAAAGVAQAAjgAAAJYcqdqkRN0/Gmo6t07nwD8AgKs+tQEAAAAAAAABlgEAAI4AAAB+s7LZNXXdPxpqOrdO58A/AICqPrUBAAAAAAAAAZcBAACOAAAAtCEIjOug3T8aajq3TufAPwAAqj61AQAAAAAAAAGYAQAAjgAAAOyPXT6hzN0/Gmo6t07nwD8AAKo+xQEAAAAAAAABmQEAAI4AAADUJmc9Mv3dPw2sl3Vn4MA/AACqPsUBAAAAAAAAAZoBAACOAAAAEtLK4jAw3j//7fQzgNnAPwAAqz7VAQAAAAAAAAGbAQAAjgAAAKqRiC6dZd4/43GvsLHLwD8AgKs+1QEAAAAAAAABnAEAAI4AAABAUUZ6CZveP8n1aS3jvcA/AACtPvQBAAAAAAAAAZ0BAACOAAAAMiVebOPS3j+hu4FoLanAPwCArT70AQAAAAAAAAGeAQAAjgAAAHDQwRHiBd8/eYGZo3eUwD8AgK0+9AEAAAAAAAABnwEAAI4AAABipNkDvD3fP0SJDp3aeMA/AACuPvQBAAAAAAAAAaABAACOAAAAAqGlQnF63z8PkYOWPV3APwCArD4DAgAAAAAAAAGhAQAAjgAAAFTGJc4BvN8/2Zj4j6BBwD8AAKw+AwIAAAAAAAABogEAAI4AAABO10uzJPvfP74cswzSM8A/AACuPhMCAAAAAAAAAaMBAACOAAAAT/5ln1oe4D+JJCgGNRjAPwAArz4TAgAAAAAAAAGkAQAAjgAAAM0G+RHsPeA/Yuo/QX8DwD8AgK8+IwIAAAAAAAABpQEAAI4AAAD5N0DRWGLgP1rkaXXEz78/AACwPiMCAAAAAAAAAaYBAACOAAAAU3O0Y/yH4D8KcJnrWKa/PwCArj4yAgAAAAAAAAGnAQAAjgAAADLNr29EseA/nH+D3h5vvz8AAK4+MgIAAAAAAAABqAEAAI4AAAC4ElHVHtjgPzKPbdHkN78/AACuPkICAAAAAAAAAakBAACOAAAA9720eh0L4T+Upsy9DeW+PwAArj5CAgAAAAAAAAGqAQAAjgAAADZpGCAcPuE/8r0rqjaSvj8AAK8+UgIAAAAAAAABqwEAAI4AAABKCk/y42/hP25R0BkuTb4/AICvPlICAAAAAAAAAawBAACOAAAArYLRd9Cc4T8EYboM9BW+PwAAsT5hAgAAAAAAAAGtAQAAjgAAAGgPrqMqzOE/tOzpgojsvT8AgLE+YQIAAAAAAAABrgEAAI4AAADUxD4cYADiP370Xnzr0L0/AIC6PmECAAAAAAAAAa8BAACOAAAAu1tIG/Ew4j8wgI7yf6e9PwCAvj5xAgAAAAAAAAGwAQAAjgAAAHboJEdLYOI/EgRJb7GZvT8AgMU+cQIAAAAAAAABsQEAAI4AAADhnbW/gJTiP9wLvmgUfr0/AADIPpACAAAAAAAAAbIBAACOAAAATVNGOLbI4j/Cj3jlRXC9PwCAzD6QAgAAAAAAAAGzAQAAjgAAALkI17Dr/OI/qBMzYndivT8AgM4+kAIAAAAAAAABtAEAAI4AAAAlvmcpITHjP6gTM2J3Yr0/AIDQPpACAAAAAAAAAbUBAACOAAAAQZys7jFq4z+oEzNid2K9PwCA0T6gAgAAAAAAAAG2AQAAjgAAAIJHEJQwneM/wo945UVwvT8AANM+oAIAAAAAAAABtwEAAI4AAADB8nM5L9DjP/iHA+zii70/AIDTPq8CAAAAAAAAAbgBAACOAAAAhbxeWNIG5D8wgI7yf6e9PwAA1T6vAgAAAAAAAAG5AQAAjgAAAPBx79AHO+Q/ZHgZ+RzDvT8AgNU+vwIAAAAAAAABugEAAI4AAADYCPnPmGvkP7Ts6YKI7L0/AADZPr8CAAAAAAAAAbsBAACOAAAAk5XV+/Ka5D8EYboM9BW+PwCA2j7PAgAAAAAAAAG8AQAAjgAAAHos3/qDy+Q/blHQGS5Nvj8AgNo+zwIAAAAAAAABvQEAAI4AAACNzRXNS/3kP/K9K6o2kr4/AADaPt4CAAAAAAAAAb4BAACOAAAA8EWYUjgq5T+Upsy9DeW+PwAAvD7eAgAAAAAAAAG/AQAAjgAAAM6fk16AU+U/GBMoThYqvz8AgK4+7gIAAAAAAAABwAEAAI4AAACA72GXkXvlP5x/g94eb78/AICnPu4CAAAAAAAAAcEBAACOAAAAKQIi3Vmc5T/s81Noipi/PwCApT4NAwAAAAAAAAHCAQAAjgAAAFXg9zHBjOY/ZqkDIvP+tT8AgJ8+AAAAAAAAAAABwwEAAI4AAACjt0Pl5YfmP+I8qJHqubU/AIDaPg8AAAAAAAAAAcQBAACOAAAA9I6PmAqD5j+uRB2LTZ61PwAA6D4PAAAAAAAAAAHFAQAAjgAAAJt6NfKcgOY/rkQdi02etT8AgPE+DwAAAAAAAAABxgEAAI4AAACbejXynIDmP65EHYtNnrU/AMADPw8AAAAAAAAAAccBAACOAAAAm3o18pyA5j+uRB2LTZ61PwDABz8fAAAAAAAAAAHIAQAAjgAAAJt6NfKcgOY/rkQdi02etT8AAAo/HwAAAAAAAAAByQEAAI4AAADHhGLF04HmP+I8qJHqubU/AMAJPy4AAAAAAAAAAcoBAACOAAAAH5m8a0GE5j+CJUmlwQy2PwBACT8uAAAAAAAAAAHLAQAAjgAAAKO3Q+Xlh+Y/iv7/xdKWtj8AAAg/PgAAAAAAAAABzAEAAI4AAACB6iQF+I3mP4Y0KIQmnbc/AEAHPz4AAAAAAAAAAc0BAACOAAAAiicz+ECV5j88zzbZHwS5PwCABj8+AAAAAAAAAAHOAQAAjgAAAOt4m5H3nuY/PN4VuISUuj8AAAY/XQAAAAAAAAABzwEAAI4AAAB51DD+5KnmP3jlf52GQLw/AIAGP10AAAAAAAAAAdABAACOAAAAMzrzPQm25j8EYboM9BW+PwDABj9dAAAAAAAAAAHRAQAAjgAAAMCViKr2wOY/Yuo/QX8DwD8AQAU/XQAAAAAAAAAB0gEAAI4AAABP8R0X5MvmP//t9DOA2cA/AIAEP20AAAAAAAAAAdMBAACOAAAAsEKGsJrV5j9ZO3ze/IzBPwCAAz99AAAAAAAAAAHUAQAAjgAAABGU7klR3+Y/jE4bxMMrwj8AAAM/fQAAAAAAAAAB1QEAAI4AAADuxs9pY+XmP5Un0uTUtcI/AEABP30AAAAAAAAAAdYBAACOAAAAy/mwiXXr5j9qCP7+SCTDPwCAAD+MAAAAAAAAAAHXAQAAjgAAAHsiZdZQ8OY//jL80Dhwwz8AgOw+jAAAAAAAAAAB2AEAAI4AAAAtSxkjLPXmP1plb5yLoMM/AADjPqsAAAAAAAAAAdkBAACOAAAAhF9zyZn35j9oIxLecqfDPwAASz6rAAAAAAAAAAHaAQAAjgAAANxzzW8H+uY/deG0H1quwz8AALY92QAAAAAAAAAB2wEAAI4AAAC9IDrmVFfmPy72f7gOerg/AADNPgAAAAAAAAAAAdwBAACOAAAAiNn+H9VO5j+siSQoBjW4PwCADD8PAAAAAAAAAAHdAQAAjgAAAC/FpHlnTOY/dpGZIWkZuD8AABU/DwAAAAAAAAAB3gEAAI4AAAADu3emMEvmPwyhgxQv4rc/AAAbPw8AAAAAAAAAAd8BAACOAAAAA7t3pjBL5j/YqPgNksa3PwDAIT8PAAAAAAAAAAHgAQAAjgAAAFvP0UyeTeY/arjiAFiPtz8AgCM/HwAAAAAAAAAB4QEAAI4AAADh7VjGQlHmP8zPQe2APLc/AIAjPx8AAAAAAAAAAeIBAACOAAAAvSA65lRX5j/47hXTDM62PwBAIz8vAAAAAAAAAAHjAQAAjgAAAB5yon8LYeY/IA7quJhftj8AQCA/LwAAAAAAAAAB5AEAAI4AAAAF4pGSZm7mP/y47RS5x7U/AAAfPz4AAAAAAAAAAeUBAACOAAAAcHAIH2Z/5j/WY/Fw2S+1PwDAGT8+AAAAAAAAAAHmAQAAjgAAAAUJrH6ckeY/zoo6UMiltD8AgBc/PgAAAAAAAAAB5wEAAI4AAACcoU/e0qPmP9wtybKFKbQ/AAATP04AAAAAAAAAAegBAACOAAAAMzrzPQm25j88RSifrtazPwAAET9OAAAAAAAAAAHpAQAAjgAAAHG+PPfRxeY/7tBXFUOtsz8AgA4/XgAAAAAAAAAB6gEAAI4AAACDOFndY9TmPwhNnZgRu7M/AIANP14AAAAAAAAAAesBAACOAAAAPp4bHYjg5j9yPbOlS/KzPwCADD9tAAAAAAAAAAHsAQAAjgAAAMv5sIl16+Y/LKKZPPFStD8AAAw/bQAAAAAAAAAB7QEAAI4AAABZVUb2YvbmP1L3leDQ6rQ/AAAMP30AAAAAAAAAAe4BAACOAAAAuqaujxkA5z+uRB2LTZ61PwAADD+MAAAAAAAAAAHvAQAAjgAAAMTjvIJiB+c/cIK6QgSJtj8AgAw/jAAAAAAAAAAB8AEAAI4AAACgFp6idA3nP7wss4rDuLc/AMAMP4wAAAAAAAAAAfEBAACOAAAA+Sr4SOIP5z88zzbZHwS5PwDADD+MAAAAAAAAAAHyAQAAjgAAACU1JRwZEec/nvV0pK1Buj8AAA0/nAAAAAAAAAAB8wEAAI4AAAAlNSUcGRHnP+ifbexscbs/AAANP5wAAAAAAAAAAfQBAACOAAAA+Sr4SOIP5z8YziCxXZO8PwAADT+7AAAAAAAAAAH1AQAAjgAAAHMMcc89DOc/+IcD7OKLvT8AQAs/uwAAAAAAAAAB9gEAAI4AAADv7elVmQjnP4jNFZ38Wr4/AIAKP7sAAAAAAAAAAfcBAACOAAAAP8U1Cb4D5z/+luLKRxy/PwAA/z67AAAAAAAAAAH4AQAAjgAAALqmro8ZAOc/CnCZ61imvz8AgPU+ywAAAAAAAAAB+QEAAI4AAAA2iCcWdfzmP2+o4oJmCsA/AICUPssAAAAAAAAAAfoBAACOAAAAhF9zyZn35j+xXhDL6izAPwAAUj76AAAAAAAAAAH7AQAAjgAAAABB7E/18+Y/zNpVTrk6wD8AAB4++gAAAAAAAAAB/AEAAI4AAAAGBG/sAqTnP4DgQQgJdrM/AACyPgAAAAAAAAAAAf0BAACOAAAAiiL2Zaen5z88RSifrtazPwAA9D4QAAAAAAAAAAH+AQAAjgAAAF4YyZJwpuc/jLn4KBoAtD8AQAE/EAAAAAAAAAAB/wEAAI4AAACKIvZlp6fnPxAmVLkiRbQ/AIAGPxAAAAAAAAAAAQACAACOAAAAEEF930ur5z96FmrGXHy0PwCAED8QAAAAAAAAAAEBAgAAjgAAAJRfBFnwruc/OHtQXQLdtD8AABQ/EAAAAAAAAAABAgIAAI4AAABFiLily7PnPwxcfHd2S7U/AMAWPx8AAAAAAAAAAQMCAACOAAAAyaY/H3C35z8ysXgbVuO1PwDAFz8fAAAAAAAAAAEEAgAAjgAAAHvP82tLvOc/iv7/xdKWtj8AQBY/HwAAAAAAAAABBQIAAI4AAADS400Sub7nP2q44gBYj7c/AIAVPy8AAAAAAAAAAQYCAACOAAAAVwLVi13C5z+4YttIF7+4PwBAET8vAAAAAAAAAAEHAgAAjgAAAK4WLzLLxOc/GokZFKX8uT8AQA8/LwAAAAAAAAABCAIAAI4AAADcIFwFAsbnP5grnWIBSLs/AMANPz8AAAAAAAAAAQkCAACOAAAACCuJ2DjH5z8YziCxXZO8PwAADT8/AAAAAAAAAAEKAgAAjgAAADQ1tqtvyOc/fvRefOvQvT8AgA4/TQAAAAAAAAABCwIAAI4AAABgP+N+psnnP/6W4spHHL8/AEAPP10AAAAAAAAAAQwCAACOAAAAuFM9JRTM5z+xXhDL6izAPwAAEj9dAAAAAAAAAAENAgAAjgAAABFol8uBzuc/yfVpLeO9wD8AABM/XQAAAAAAAAABDgIAAI4AAADBkEsYXdPnP8YQfgwNQcE/AMAUP20AAAAAAAAAAQ8CAACOAAAAy81ZC6ba5z+c8akmga/BPwCAFT9tAAAAAAAAAAEQAgAAjgAAAAAVldEl4+c/V1aQvSYQwj8AwBU/fAAAAAAAAAABEQIAAI4AAACOcCo+E+7nP9rC600vVcI/AAAWP3wAAAAAAAAAARICAACOAAAAR9bsfTf65z9HswFbaYzCPwDAEz+MAAAAAAAAAAETAgAAjgAAAFpQCWTJCOg/equMYQaowj8AwBI/jAAAAAAAAAABFAIAAI4AAAA/wPh2JBboP5Un0uTUtcI/AIAQP5sAAAAAAAAAARUCAACOAAAAJTDoiX8j6D+IaS+j7a7CPwCADz+bAAAAAAAAAAEWAgAAjgAAAAug15zaMOg/VHGknFCTwj8AAAo/qwAAAAAAAAABFwIAAI4AAABt8T82kTroPwT90xLlacI/AMAHP6sAAAAAAAAAARgCAACOAAAAz0Koz0dE6D+YDL4FqzLCPwAA8T6rAAAAAAAAAAEZAgAAjgAAAKt1ie9ZSug/Il4Ft4n0wT8AAOQ+uwAAAAAAAAABGgIAAI4AAACIqGoPbFDoP5zxqSaBr8E/AIDcPrsAAAAAAAAAARsCAACOAAAAiKhqD2xQ6D8XhU6WeGrBPwAA2j7qAAAAAAAAAAEcAgAAjgAAAFE/Uu9PEuc/xhB+DA1BwT8AgLw+AAAAAAAAAAABHQIAAI4AAAD5KvhI4g/nP7lS28olOsE/AAABPxAAAAAAAAAAAR4CAACOAAAAJTUlHBkR5z+RGPMFcCXBPwDACD8QAAAAAAAAAAEfAgAAjgAAAAFoBjwrF+c/Jyjd+DXuwD8AQA4/EAAAAAAAAAABIAIAAI4AAADemudbPR3nP/EvUvKY0sA/AIARPyAAAAAAAAAAASECAACOAAAAlwCqm2Ep5z+HPzzlXpvAPwDAET8gAAAAAAAAAAEiAgAAjgAAAC+ZTfuXO+c/AtPgVFZWwD8AgA0/LwAAAAAAAAABIwIAAI4AAAB3WqWnqVLnP6hYOv8v+b8/AIALPy8AAAAAAAAAASQCAACOAAAAFjBX+ihs5z/kGp1HeQ6/PwCA/T4/AAAAAAAAAAElAgAAjgAAAA4aY/MViOc/mnCk/7nevT8AAPI+PwAAAAAAAAABJgIAAI4AAACKIvZlp6fnPxjOILFdk7w/AACgPj8AAAAAAAAAAScCAACOAAAAjUkQUt3K5z+YK51iAUi7PwAAdz5OAAAAAAAAAAEoAgAAjgAAALp6VxFK7+c/GokZFKX8uT8AAE0+bgAAAAAAAAABKQIAAI4AAACFKaImlwvqPxBBFiCIhKo/AIDcPgAAAAAAAAAAASoCAACOAAAAqfbABoUF6j8QQRYgiISqPwBAFz8AAAAAAAAAAAErAgAAjgAAAH3skzNOBOo/cFh1DLExqj8AQCA/AAAAAAAAAAABLAIAAI4AAAAk2DmN4AHqP2h/vuufp6k/AAAnPwAAAAAAAAAAAS0CAACOAAAA+c0MuqkA6j80hzPlAoypPwDALD8AAAAAAAAAAAEuAgAAjgAAAKC5shM8/uk/WKYHy44dqT8AAC4/AAAAAAAAAAABLwIAAI4AAADvkP7GYPnpPxzVxaPgd6g/AEAqPwAAAAAAAAAAATACAACOAAAAPmhKeoX06T/cA4R8MtKnPwCAKD8AAAAAAAAAAAExAgAAjgAAADUrPIc87ek/2CrNWyFIpz8AgCQ/AAAAAAAAAAABMgIAAI4AAACoz6YaT+LpPzBCLEhK9aY/AAAjPwAAAAAAAAAAATMCAACOAAAAw1+3B/TU6T8wQixISvWmPwBAIj8AAAAAAAAAAAE0AgAAjgAAALDlmiFixuk/oDJCVYQspz8AACI/AAAAAAAAAAABNQIAAI4AAABFVySVYrXpP9wDhHwy0qc/AAAkPwAAAAAAAAAAATYCAACOAAAA2sitCGOk6T+ExduwGq+oPwAAJT8AAAAAAAAAAAE3AgAAjgAAAHA6N3xjk+k/1G/U+NneqT8AQCY/AAAAAAAAAAABOAIAAI4AAAAytu3CmoPpPyjzg2GqmKs/AMAmPwAAAAAAAAAAATkCAACOAAAATEb+rz926T+8R3XxKPitPwBAJj8AAAAAAAAAAAE6AgAAjgAAAL/qaENSa+k/rLoOUdxwsD8AACY/AAAAAAAAAAABOwIAAI4AAAC1rVpQCWTpPy5dkp84vLE/AIAlPwAAAAAAAAAAATwCAACOAAAABYWmAy5f6T+s/xXulAezPwAAJT8AAAAAAAAAAAE9AgAAjgAAANh6eTD3Xek/ECZUuSJFtD8AwCI/AAAAAAAAAAABPgIAAI4AAACKoy190mLpP1rQTAHidLU/AMAhPwAAAAAAAAAAAT8CAACOAAAAv+poQ1Jr6T+K/v/F0pa2PwDAFj8AAAAAAAAAAAFAAgAAjgAAANFkhSnkeek/arjiAFiPtz8AwBE/AAAAAAAAAAABQQIAAI4AAAAP6c7irInpP6yJJCgGNbg/AIAAPwAAAAAAAAAAAUICAACOAAAAeXdFb6ya6T/sWmZPtNq4PwAA8j4AAAAAAAAAAAFDAgAAjgAAAJQucEiHsOk/cMfB37wfuT8AAMM+AAAAAAAAAAABRAIAAI4AAACw5ZohYsbpP4xDB2OLLbk/AACuPgAAAAAAAAAAAUUCAACOAAAA96byzXPd6T8iU/FVUfa4PwCAoz4AAAAAAAAAAAFGAgAAjgAAAJwYDdHKg+o/koPQasb5sj8AADs+AAAAAAAAAAABRwIAAI4AAADIIjqkAYXqPxy6Az17OLI/AACAPgAAAAAAAAAAAUgCAACOAAAAcA7g/ZOC6j+yye0vQQGyPwCAhz4AAAAAAAAAAAFJAgAAjgAAAL/lK7G4feo/Ll2Snzi8sT8AAI0+AAAAAAAAAAABSgIAAI4AAABm0dEKS3vqPxThTBxqrrE/AIDBPgAAAAAAAAAAAUsCAACOAAAAiZ7w6jh16j8U4Uwcaq6xPwAA2D4AAAAAAAAAAAFMAgAAjgAAAIBh4vfvbeo/SNnXIgfKsT8AgPs+AAAAAAAAAAABTQIAAI4AAAAfEHpeOWTqP7LJ7S9BAbI/AAAFPwAAAAAAAAAAAU4CAACOAAAAkbTk8UtZ6j+GqhlKtW+yPwAACD8AAAAAAAAAAAFPAgAAjgAAAARZT4VeTuo/XItFZCnesj8AAAk/AAAAAAAAAAABUAIAAI4AAACjB+frp0TqP2Zk/IQ6aLM/AAAJPwAAAAAAAAAAAVECAACOAAAAbcCrJSg86j+mNT6s6A20PwAACT8AAAAAAAAAAAFSAgAAjgAAAJGNygUWNuo/zoo6UMiltD8AQAg/AAAAAAAAAAABUwIAAI4AAAAMb0OMcTLqP/DfNvSnPbU/AAAIPwAAAAAAAAAAAVQCAACOAAAADG9DjHEy6j/iPKiR6rm1PwAABD8AAAAAAAAAAAFVAgAAjgAAAJGNygUWNuo/nKGOKJAatj8AQAI/AAAAAAAAAAABVgIAAI4AAACZytj4Xj3qPyAO6riYX7Y/AAD+PgAAAAAAAAAAAVcCAACOAAAAJyZuZUxI6j+K/v/F0pa2PwCA+z4AAAAAAAAAAAFYAgAAjgAAAOGLMKVwVOo/qHpFSaGktj8AgPw+AAAAAAAAAAABWQIAAI4AAADzBU2LAmPqP6h6RUmhpLY/AAD9PgAAAAAAAAAAAVoCAACOAAAABYBpcZRx6j86ii88Z222PwAAAT8AAAAAAAAAAAFbAgAAjgAAAOvvWITvfuo/giVJpcEMtj8AAAI/AAAAAAAAAAABXAIAAI4AAACmVRvEE4vqP8jAYg4crLU/AIABPwAAAAAAAAAAAV0CAACOAAAAM7GwMAGW6j/WY/Fw2S+1PwBAAT8AAAAAAAAAAAFeAgAAjgAAAGn46/aAnuo/zoo6UMiltD8AgAA/AAAAAAAAAAABXwIAAI4AAABFK80Wk6TqP6Y1PqzoDbQ/AAAAPwAAAAAAAAAAAWACAACOAAAAyklUkDeo6j+A4EEICXazPwCAAD8AAAAAAAAAAAFhAgAAjgAAAPZTgWNuqeo/Qg8A4VrQsj8AwAA/AAAAAAAAAAABYgIAAI4AAAD2U4FjbqnqPxy6Az17OLI/AAACPwAAAAAAAAAAAWMCAACOAAAAnD8nvQCn6j8U4Uwcaq6xPwCAAj8AAAAAAAAAAAFkAgAAjgAAAO0Wc3Alouo/PAAhAvY/sT8AwAE/AAAAAAAAAAABZQIAAI4AAAA77r4jSp3qP4SbOmtQ37A/AEABPwAAAAAAAAAAAWYCAACOAAAAi8UK126Y6j/+Lt/aR5qwPwBAAz8AAAAAAAAAAAFnAgAAjgAAANqcVoqTk+o/rLoOUdxwsD8AAAQ/AAAAAAAAAAABaAIAAI4AAACCiPzjJZHqP3bCg0o/VbA/AEAEPwAAAAAAAAAAAWkCAACOAAAAKnSiPbiO6j9cRj7HcEewPwAABD8AAAAAAAAAAAFqAgAAjgAAACp0oj24juo/XEY+x3BHsD8AAAA/AAAAAAAAAAABawIAAI4AAACukim3XJLqP1xGPsdwR7A/AID8PgAAAAAAAAAAAWwCAACOAAAAi8UK126Y6j9CyvhDojmwPwCA8T4AAAAAAAAAAAFtAgAAjgAAAO0Wc3Alouo/9FUoujYQsD8AAO0+AAAAAAAAAAABbgIAAI4AAACmfDWwSa7qP6jaDk2/eq8/AADlPgAAAAAAAAAAAW8CAACOAAAAEQusPEm/6j8wEUIfdLmuPwAA4j4AAAAAAAAAAAFwAgAAjgAAAAC4qULt0+o/iE/q6ovcrT8AgOA+AAAAAAAAAAABcQIAAI4AAAAbb9QbyOnqPzyl8aLMrKw/AADgPgAAAAAAAAAAAXICAACOAAAANyb/9KL/6j+8Am5UcGGrPwAA5D4AAAAAAAAAAAFzAgAAjgAAAFLdKc59Fes/nHdJ8jzDqT8AAOY+AAAAAAAAAAABdAIAAI4AAABtlFSnWCvrP9wDhHwy0qc/AIDnPgAAAAAAAAAAAXUCAACOAAAABC34Bo896z+Apx3zUI6lPwAA6D4AAAAAAAAAAAF2AgAAjgAAAEKxQcBXTes/fmIWVpj3oj8AAOg+AAAAAAAAAAABdwIAAI4AAAAoITHTslrrP7QVmr98fKA/AADoPgAAAAAAAAAAAXgCAACOAAAAtXzGP6Bl6z/UkTtSwgKcPwCA5T4AAAAAAAAAAAF5AgAAjgAAAL+51DLpbOs/tOhYMsVDlz8AgOQ+AAAAAAAAAAABegIAAI4AAABD2FusjXDrP4w/dhLIhJI/AADvPgAAAAAAAAAAAXsCAACOAAAAQ9hbrI1w6z+wLCfllYuLPwAA9D4AAAAAAAAAAAF8AgAAjgAAAOrDAQYgbus/CJy52YPqgj8AwAQ/AAAAAAAAAAABfQIAAI4AAAA7m025RGnrPzDfTqJs43g/AIAJPwAAAAAAAAAAAX4CAACOAAAAMV4/xvth6z+gGRPF5MpuPwBAFD8AAAAAAAAAAAF/AgAAjgAAAPsWBAB8Wes/wAX2UAJwZD8AABk/AAAAAAAAAAABgAIAAI4AAADGz8g5/FDrP8AF9lACcGQ/AIAaPwAAAAAAAAAAAYECAACOAAAAkIiNc3xI6z+gGRPF5MpuPwAAGz8AAAAAAAAAAAGCAgAAjgAAAC83JdrFPus/MN9OomzjeD8AQBk/AAAAAAAAAAABgwIAAI4AAADO5bxADzXrPwicudmD6oI/AIAYPwAAAAAAAAAAAYQCAACOAAAAmZ6Beo8s6z8Ia8+wra6KPwCAFz8AAAAAAAAAAAGFAgAAjgAAAJFhc4dGJes/YCCiLDzzkj8AABc/AAAAAAAAAAABhgIAAI4AAAALQ+wNoiHrP5R78o1bxpg/AAAXPwAAAAAAAAAAAYcCAACOAAAAC0PsDaIh6z/Y1kLvepmePwAAFz8AAAAAAAAAAAGIAgAAjgAAAGNXRrQPJOs/oKgzGxP/oT8AwBQ/AAAAAAAAAAABiQIAAI4AAAAVgPoA6yjrP5ztOrjLlaQ/AMATPwAAAAAAAAAAAYoCAACOAAAA8rLbIP0u6z/GURY7EL6mPwCAET8AAAAAAAAAAAGLAgAAjgAAAPrv6RNGNus/UM1Qqn2TqD8AgBA/AAAAAAAAAAABjAIAAI4AAAAELfgGjz3rPzxg6gUUFqo/AEARPwAAAAAAAAAAAY0CAACOAAAADWoG+tdE6z+ICuNN00WrPwCAET8AAAAAAAAAAAGOAgAAjgAAABanFO0gTOs/nLxQj/VZrD8AgBQ/AAAAAAAAAAABjwIAAI4AAADz2fUMM1LrP6SVB7AG5Kw/AAAWPwAAAAAAAAAAAZACAACOAAAA0AzXLEVY6z9IfqjD3TatPwCAGj8AAAAAAAAAAAGRAgAAjgAAAK0/uExXXus/SH6ow902rT8AgBw/AAAAAAAAAAABkgIAAI4AAACJcplsaWTrP9iNkraj/6w/AMAePwAAAAAAAAAAAZMCAACOAAAAZqV6jHtq6z8ErWacL5GsPwCAHz8AAAAAAAAAAAGUAgAAjgAAAEPYW6yNcOs//NOvex4HrD8AgCI/AAAAAAAAAAABlQIAAI4AAADI9uIlMnTrP4gK403TRas/AAAkPwAAAAAAAAAAAZYCAACOAAAATBVqn9Z36z8QQRYgiISqPwCAKT8AAAAAAAAAAAGXAgAAjgAAAKQpxEVEeus/aH++65+nqT8AACw/AAAAAAAAAAABmAIAAI4AAAD9PR7ssXzrPySufMTxAak/AEAxPwAAAAAAAAAAAZkCAACOAAAAKkhLv+h96z/o3DqdQ1yoPwCAMz8AAAAAAAAAAAGaAgAAjgAAAIJcpWVWgOs/SPSZiWwJqD8AgDQ/AAAAAAAAAAABmwIAAI4AAAAGeyzf+oPrPxT8DoPP7ac/AAA1PwAAAAAAAAAAAZwCAACOAAAA460N/wyK6z/o3DqdQ1yoPwBAMj8AAAAAAAAAAAGdAgAAjgAAABn1SMWMkus/JK58xPEBqT8AADE/AAAAAAAAAAABngIAAI4AAADSWgsFsZ7rPwhoX/92+qk/AAAqPwAAAAAAAAAAAZ8CAACOAAAA5dQn60Kt6z+8Am5UcGGrPwAAJz8AAAAAAAAAAAGgAgAAjgAAACJZcaQLves/2I2StqP/rD8AQBg/AAAAAAAAAAABoQIAAI4AAABh3bpd1MzrP2QJzSUR1a4/AMARPwAAAAAAAAAAAaICAACOAAAAoGEEF53c6z92woNKP1WwPwAAwT4AAAAAAAAAAAGjAgAAjgAAAN3lTdBl7Os/IoTbficysT8AAJU+AAAAAAAAAAABpAIAAI4AAADEVT3jwPnrP5hNqKxy87E/AAB4PgAAAAAAAAAAAaUCAACOAAAAJaelfHcD7D8ok7pdjMKyPwAAaD4AAAAAAAAAAAGmAgAAjgAAAPNiOBo7cuc/o5l2Hrz9yT8AgMY+AAAAAAAAAAABpwIAAI4AAACji+xmFnfnPw+KjCv2NMo/AAAIPxAAAAAAAAAAAagCAACOAAAA/Z9GDYR55z+T9ue7/nnKPwBAED8QAAAAAAAAAAGpAgAAjgAAANnSJy2Wf+c/jxH8mij9yj8AQBY/EAAAAAAAAAABqgIAAI4AAABe8a6mOoPnPxd+VysxQss/AIAZPxAAAAAAAAAAAasCAACOAAAAZy69mYOK5z+1Zvg+CJXLPwDAGT8QAAAAAAAAAAGsAgAAjgAAAJt1+F8Dk+c/b8ve1a31yz8AgBY/HwAAAAAAAAABrQIAAI4AAAClsgZTTJrnPznuZ646Xcw/AAAVPx8AAAAAAAAAAa4CAACOAAAA2vlBGcyi5z/zUk5F4L3MPwCADD8vAAAAAAAAAAGvAgAAjgAAALgsIzneqOc/q7c03IUezT8AwAg/LwAAAAAAAAABsAIAAI4AAACUXwRZ8K7nP02g1e9ccc0/AIAGPz8AAAAAAAAAAbECAACOAAAAGX6L0pSy5z/fytPBTL3NPwAABj8/AAAAAAAAAAGyAgAAjgAAAJ6cEkw5tuc/VXmMEG77zT8AQA4/PwAAAAAAAAABswIAAI4AAADJpj8fcLfnP8Npoh2oMs4/AAASP04AAAAAAAAAAbQCAACOAAAA9bBs8qa45z8T3nKnE1zOPwAAHT9OAAAAAAAAAAG1AgAAjgAAAPWwbPKmuOc/Sdb9rbB3zj8AwCE/bQAAAAAAAAABtgIAAI4AAADJpj8fcLfnP1WUoO+Xfs4/AAAoP20AAAAAAAAAAbcCAACOAAAAyaY/H3C35z9VlKDvl37OPwCAKj99AAAAAAAAAAG4AgAAjgAAAMmmPx9wt+c/E95ypxNczj8AACw/fQAAAAAAAAABuQIAAI4AAABxkuV4ArXnP5kvuljyHc4/AMAsP30AAAAAAAAAAboCAACOAAAARYi4pcuz5z/fytPBTL3NPwDALD99AAAAAAAAAAG7AgAAjgAAAOxzXv9dsec/8W1iJApBzT8AAC0/jQAAAAAAAAABvAIAAI4AAAC/aTEsJ7DnP6Pefbt0lMw/AIAtP40AAAAAAAAAAb0CAACOAAAAv2kxLCew5z8tFbGNKdPLPwDALT+cAAAAAAAAAAG+AgAAjgAAAOxzXv9dsec/4YXMJJQmyz8AAC8/nAAAAAAAAAABvwIAAI4AAAAZfovSlLLnP8nucsKblco/AIAvP5wAAAAAAAAAAcACAACOAAAAcZLleAK15z/XkQElWRnKPwDAMz+sAAAAAAAAAAHBAgAAjgAAAMmmPx9wt+c/EW94TMyxyT8AgDU/rAAAAAAAAAABwgIAAI4AAAB7z/NrS7znP39EenrcZck/AIA1P8sAAAAAAAAAAcMCAACOAAAAVwLVi13C5z8x0KnwcDzJPwAAMz/LAAAAAAAAAAHEAgAAjgAAAI1JEFLdyuc/CZbBK7snyT8AwDE/ywAAAAAAAAABxQIAAI4AAADBkEsYXdPnPxVUZG2iLsk/AAAvP9sAAAAAAAAAAcYCAACOAAAAI+KzsRPd5z9XCpK1JlHJPwDALT/bAAAAAAAAAAHHAgAAjgAAAIQzHEvK5uc/23btRS+WyT8AgCw/6gAAAAAAAAAByAIAAI4AAADlhITkgPDnP5Xb09zU9sk/AAAsP+oAAAAAAAAAAckCAACOAAAAG8y/qgD55z9f/ly1YV7KPwAALT/6AAAAAAAAAAHKAgAAjgAAAFAT+3CAAeg/GWNDTAe/yj8AgC0/+gAAAAAAAAABywIAAI4AAACGWjY3AAroP7dL5F/eEcs/AMAtPwoBAAAAAAAAAcwCAACOAAAAYo0XVxIQ6D8/uD/w5lbLPwAALj8KAQAAAAAAAAHNAgAAjgAAAD/A+HYkFug/qahV/SCOyz8AAC4/GQEAAAAAAAABzgIAAI4AAADw6KzD/xroP/kcJoeMt8s/AAAuPxkBAAAAAAAAAc8CAACOAAAAdQc0PaQe6D8tFbGNKdPLPwCALj8pAQAAAAAAAAHQAgAAjgAAAPklu7ZIIug/R5H2EPjgyz8AwC4/OQEAAAAAAAAB0QIAAI4AAACqTm8DJCfoPzvTU88Q2ss/AAAwPzkBAAAAAAAAAdICAACOAAAALm32fMgq6D/5HCaHjLfLPwCAMD85AQAAAAAAAAHTAgAAjgAAALKLffZsLug/gW5tOGt5yz8AQDE/OQEAAAAAAAAB1AIAAI4AAAA4qgRwETLoP8UJh6HFGMs/AMAxP0gBAAAAAAAAAdUCAACOAAAA59K4vOw26D/xKFuHUarKPwDAMT9IAQAAAAAAAAHWAgAAjgAAAEHnEmNaOeg/Aczp6Q4uyj8AADI/WAEAAAAAAAAB1wIAAI4AAADGBZrc/jzoPxFveEzMsck/AAAyP1gBAAAAAAAAAdgCAACOAAAAHRr0gmw/6D89jkwyWEPJPwAAMj9nAQAAAAAAAAHZAgAAjgAAAKM4e/wQQ+g/jecI3ZnpyD8AADM/ZwEAAAAAAAAB2gIAAI4AAAD6TNWifkXoPwl7rUyRpMg/AIAzP3cBAAAAAAAAAdsCAACOAAAAq3WJ71lK6D+fipc/V23IPwAANT93AQAAAAAAAAHcAgAAjgAAADCUEGn+Teg/TRbHtetDyD8AgDU/hQEAAAAAAAAB3QIAAI4AAAAMx/GIEFToPxkePK9OKMg/AEA0P4UBAAAAAAAAAd4CAACOAAAAve+l1etY6D8NYJltZyHIPwCAMz+UAQAAAAAAAAHfAgAAjgAAAMcstMg0YOg/M5qBMh02yD8AgDE/lAEAAAAAAAAB4AIAAI4AAADPacK7fWfoP5PM9P1vZsg/AIAwP6QBAAAAAAAAAeECAACOAAAA2KbQrsZu6D8VOVCOeKvIPwAAMD+kAQAAAAAAAAHiAgAAjgAAAOLj3qEPdug/p2NOYGj3yD8AADA/tAEAAAAAAAAB4wIAAI4AAAAXKxpoj37oP2PINPcNWMk/AEAvP7QBAAAAAAAAAeQCAACOAAAAeHyCAUaI6D8r673Pmr/JPwAALz/DAQAAAAAAAAHlAgAAjgAAAAbYF24zk+g/Aczp6Q4uyj8AADA/wwEAAAAAAAAB5gIAAI4AAACUM63aIJ7oP61yLT/Nh8o/AIAwP9MBAAAAAAAAAecCAACOAAAATZlvGkWq6D9NW85SpNrKPwBAMD/TAQAAAAAAAAHoAgAAjgAAAAj/MVpptug/xQmHocUYyz8AADA/4gEAAAAAAAAB6QIAAI4AAAAZeU5A+8ToPyM8+mwYScs/AAAwP+IBAAAAAAAAAeoCAACOAAAA/+g9U1bS6D9ZNIVztWTLPwAAMD/yAQAAAAAAAAHrAgAAjgAAALpOAJN63ug/c7DK9oNyyz8AADA/8gEAAAAAAAAB7AIAAI4AAABztMLSnuroP2fyJ7Wca8s/AAAwPwICAAAAAAAAAe0CAACOAAAAABBYP4z16D8x+pyu/0/LPwBALz8CAgAAAAAAAAHuAgAAjgAAAGJhwNhC/+g/1ccp46wfyz8AAC8/AgIAAAAAAAAB7wIAAI4AAACYqPuewgfpP1sZcZSL4co/AAAvPxECAAAAAAAAAfACAACOAAAAoOUJkgsP6T/J7nLCm5XKPwAALz8RAgAAAAAAAAHxAgAAjgAAAFEOvt7mE+k/HUgvbd07yj8AAC8/IQIAAAAAAAAB8gIAAI4AAACqIhiFVBbpP1/jSNY328k/AAAvPyECAAAAAAAAAfMCAACOAAAA1ixFWIsX6T+ZwL/9qnPJPwBALj8xAgAAAAAAAAH0AgAAjgAAAKoiGIVUFuk/z502JR4MyT8AAC4/MQIAAAAAAAAB9QIAAI4AAABRDr7e5hPpPxU5UI54q8g/AIAuP0ACAAAAAAAAAfYCAACOAAAAze82ZUIQ6T91UK96oVjIPwDALj9AAgAAAAAAAAH3AgAAjgAAABzHghhnC+k//6H2K4AayD8AwC4/UAIAAAAAAAAB+AIAAI4AAACYqPuewgfpP6Nvg2At6sc/AAAvP1ACAAAAAAAAAfkCAACOAAAAFIp0JR4E6T95NZubd9XHPwCALz9fAgAAAAAAAAH6AgAAjgAAAGJhwNhC/+g/a3f4WZDOxz8AwC8/XwIAAAAAAAAB+wIAAI4AAAAKTWYy1fzoP4nzPd1e3Mc/AIArP28CAAAAAAAAAfwCAACOAAAAsTgMjGf66D+968jj+/fHPwCAKT9vAgAAAAAAAAH9AgAAjgAAALE4DIxn+ug/DWCZbWchyD8AwCY/fwIAAAAAAAAB/gIAAI4AAAAKTWYy1fzoP3VQr3qhWMg/AIAlP38CAAAAAAAAAf8CAACOAAAAjmvtq3kA6T/v/mfJwpbIPwCAJD+OAgAAAAAAAAEAAwAAjgAAAGuezsuLBuk/c2vDWcvbyD8AACQ/jgIAAAAAAAABAQMAAI4AAACg5QmSCw/pP+kZfKjsGck/AMAiP44CAAAAAAAAAQIDAACOAAAAATdyK8IY6T9jyDT3DVjJPwBAIj+uAgAAAAAAAAEDAwAAjgAAADd+rfFBIek/wfqnwmCIyT8AAB0/rgIAAAAAAAABBAMAAI4AAACZzxWL+CrpPwOx1Qrlqsk/AMAaP64CAAAAAAAAAQUDAACOAAAA+iB+JK806T8dLRuOs7jJPwDAEj+uAgAAAAAAAAEGAwAAjgAAAIh8E5GcP+k/HS0bjrO4yT8AQA8/vQIAAAAAAAABBwMAAI4AAAAV2Kj9iUrpPwOx1Qrlqsk/AEAFP70CAAAAAAAAAQgDAACOAAAAdykRl0BU6T/PuEoESI/JPwAAAT/NAgAAAAAAAAEJAwAAjgAAANh6eTD3Xek/mcC//apzyT8AAPg+zQIAAAAAAAABCgMAAI4AAADit4cjQGXpP0tM73M/Ssk/AAD0PtwCAAAAAAAAAQsDAACOAAAAv+poQ1Jr6T/dW9lmBRPJPwAA8T7cAgAAAAAAAAEMAwAAjgAAAG8THZAtcOk/c2vDWcvbyD8AAPA+/AIAAAAAAAABDQMAAI4AAADyMaQJ0nPpP/u8Cguqncg/AADwPvwCAAAAAAAAAQ4DAACOAAAATEb+rz926T+FDlK8iF/IPwAA8D4LAwAAAAAAAAEPAwAAjgAAAHhQK4N2d+k/DWCZbWchyD8AgPc+CwMAAAAAAAABEAMAAI4AAAB4UCuDdnfpP68tJqIU8cc/AAD7PgsDAAAAAAAAAREDAACOAAAAeFArg3Z36T9fuVUYqcfHPwDABj8LAwAAAAAAAAESAwAAjgAAAHhQK4N2d+k/KcHKEQysxz8AAAs/GwMAAAAAAAABEwMAAI4AAAB4UCuDdnfpPwOH4kxWl8c/AIAQPxsDAAAAAAAAARQDAACOAAAAeFArg3Z36T8Dh+JMVpfHPwCAED8bAwAAAAAAAAEVAwAAjgAAAPxusvwae+k/N39tU/Oyxz8AgBA/GwMAAAAAAAABFgMAAI4AAACBjTl2v37pP3k1m5t31cc/AIAOPzoDAAAAAAAAARcDAACOAAAAMrbtwpqD6T/XZw5nygXIPwCADT86AwAAAAAAAAEYAwAAjgAAAA/pzuKsiek/QVgkdAQ9yD8AgA0/SgMAAAAAAAABGQMAAI4AAAAXJt3V9ZDpP61IOoE+dMg/AMANP1kDAAAAAAAAARoDAACOAAAATG0YnHWZ6T8Je61MkaTIPwBADT9ZAwAAAAAAAAEbAwAAjgAAAK6+gDUso+k/Za0gGOTUyD8AAA0/aQMAAAAAAAABHAMAAI4AAADkBbz7q6vpP6djTmBo98g/AAANP2kDAAAAAAAAAR0DAACOAAAAGE33wSu06T/dW9lmBRPJPwAADT9pAwAAAAAAAAEeAwAAjgAAACKKBbV0u+k/+9ce6tMgyT8AQBA/eQMAAAAAAAABHwMAAI4AAAD/vObUhsHpPwmWwSu7J8k/AMARP3kDAAAAAAAAASADAACOAAAA3O/H9JjH6T8JlsEruyfJPwCAFj+IAwAAAAAAAAEhAwAAjgAAAI0YfEF0zOk/6Rl8qOwZyT8AgBg/iAMAAAAAAAABIgMAAI4AAABpS11hhtLpP8Pfk+M2Bck/AEAbP5gDAAAAAAAAASMDAACOAAAA7mnk2irW6T9za8NZy9vIPwBAHD+YAwAAAAAAAAEkAwAAjgAAAHKIa1TP2ek/FTlQjniryD8AgB4/qAMAAAAAAAABJQMAAI4AAAD3pvLNc93pP61IOoE+dMg/AEAfP6gDAAAAAAAAASYDAACOAAAAT7tMdOHf6T8ZHjyvTijIPwBAID+3AwAAAAAAAAEnAwAAjgAAAKjPphpP4uk/X7lVGKnHxz8AwCA/twMAAAAAAAABKAMAAI4AAAAA5ADBvOTpP4nYKf40Wcc/AAAiP8cDAAAAAAAAASkDAACOAAAALe4tlPPl6T+pOVui2ePGPwCAIj/HAwAAAAAAAAEqAwAAjgAAAFj4Wmcq5+k/01gviGV1xj8AwCY/1gMAAAAAAAABKwMAAI4AAACyDLUNmOnpPxf0SPG/FMY/AIAoP9YDAAAAAAAAASwDAACOAAAACiEPtAXs6T93C6jd6MHFPwAALj/mAwAAAAAAAAEtAwAAjgAAAI4/li2q7+k/AF3vjseDxT8AQDA/5gMAAAAAAAABLgMAAI4AAAATXh2nTvPpP7DoHgVcWsU/AIAyP/YDAAAAAAAAAS8DAACOAAAAw4bR8yn46T+HrjZApkXFPwCAMz/2AwAAAAAAAAEwAwAAjgAAAKC5shM8/uk/evCT/r4+xT8AwDM/BQQAAAAAAAABMQMAAI4AAACp9sAGhQXqP6IqfMN0U8U/AAA0PwUEAAAAAAAAATIDAACOAAAA3j38zAQO6j8NG5LQrorFPwBAMz8VBAAAAAAAAAEzAwAAjgAAAG2ZkTnyGOo/n0WQop7WxT8AADM/FQQAAAAAAAABNAMAAI4AAAD69Cam3yPqPz8uMbZ1KcY/AMAwPxUEAAAAAAAAATUDAACOAAAAh1C8Es0u6j/fFtLJTHzGPwDALz80BAAAAAAAAAE2AwAAjgAAABWsUX+6Oeo/cUHQmzzIxj8AQCE/NAQAAAAAAAABNwMAAI4AAACjB+frp0TqP+vviOpdBsc/AAAbP0QEAAAAAAAAATgDAACOAAAAL2N8WJVP6j9V4J73lz3HPwCA4j5EBAAAAAAAAAE5AwAAjgAAAJG05PFLWeo/sxISw+ptxz8AgL0+RAQAAAAAAAABOgMAAI4AAADzBU2LAmPqP+cKncmHicc/AICoPmMEAAAAAAAAATsDAACOAAAA0DguqxRp6j/1yD8Lb5DHPwAAoj5jBAAAAAAAAAE8AwAAjgAAAIlymWxpZOs/8r0rqjaSvj8AgLw+AAAAAAAAAAABPQMAAI4AAAAxXj/G+2HrPww6cS0FoL4/AAABPw8AAAAAAAAAAT4DAACOAAAAMV4/xvth6z/YQeYmaIS+PwDACD8PAAAAAAAAAAE/AwAAjgAAADFeP8b7Yes/2EHmJmiEvj8AQA4/DwAAAAAAAAABQAMAAI4AAAAxXj/G+2HrP9hB5iZohL4/AIANPw8AAAAAAAAAAUEDAACOAAAAMV4/xvth6z/YQeYmaIS+PwAADD8PAAAAAAAAAAFCAwAAjgAAAF5obJkyY+s/Kra2sNOtvj8AAAg/DwAAAAAAAAABQwMAAI4AAAC1fMY/oGXrP64iEkHc8r4/AAAGPx8AAAAAAAAAAUQDAACOAAAADpEg5g1o6z9OC7NUs0W/PwDABT8fAAAAAAAAAAFFAwAAjgAAAGaleox7aus/JOzebie0vz8AwAU/LwAAAAAAAAABRgMAAI4AAAC/udQy6WzrP4kkKAY1GMA/AAAIPy8AAAAAAAAAAUcDAACOAAAAQ9hbrI1w6z8dTybYJGTAPwAACT8vAAAAAAAAAAFIAwAAjgAAAMj24iUydOs/rnkkqhSwwD8AwAo/PgAAAAAAAAABSQMAAI4AAAB4H5dyDXnrP0KkInwE/MA/AIALPz4AAAAAAAAAAUoDAACOAAAAVVJ4kh9/6z+5UtvKJTrBPwBACz9OAAAAAAAAAAFLAwAAjgAAAF+PhoVohus/F4VOlnhqwT8AAAs/TgAAAAAAAAABTAMAAI4AAABnzJR4sY3rP1k7fN78jME/AIAMP14AAAAAAAAAAU0DAACOAAAAcQmja/qU6z+BdWSjsqHBPwBADT9eAAAAAAAAAAFOAwAAjgAAAHpGsV5DnOs/gXVko7KhwT8AwA4/bQAAAAAAAAABTwMAAI4AAACDg79RjKPrP1k7fN78jME/AIAPP20AAAAAAAAAAVADAACOAAAAYLagcZ6p6z8Kx6tUkWPBPwDADz9tAAAAAAAAAAFRAwAAjgAAAD3pgZGwr+s/rJQ4iT4zwT8AABA/fQAAAAAAAAABUgMAAI4AAADtETbei7TrP0KkInwE/MA/AIARP30AAAAAAAAAAVMDAACOAAAARiaQhPm26z/WswxvysTAPwBAEj+MAAAAAAAAAAFUAwAAjgAAAHIwvVcwuOs/bMP2YZCNwD8AwBM/jAAAAAAAAAABVQMAAI4AAAByML1XMLjrPwLT4FRWVsA/AIAUP5wAAAAAAAAAAVYDAACOAAAAcjC9VzC46z+xXhDL6izAPwAAFj+cAAAAAAAAAAFXAwAAjgAAAHIwvVcwuOs/fGaFxE0RwD8AgBY/rAAAAAAAAAABWAMAAI4AAAByML1XMLjrP6hYOv8v+b8/AEAWP6wAAAAAAAAAAVkDAACOAAAAnjrqKme56z+O3PR7Yeu/PwAAFj+7AAAAAAAAAAFaAwAAjgAAAJ466ipnues/jtz0e2Hrvz8AwBM/uwAAAAAAAAABWwMAAI4AAAD2TkTR1LvrP2LqP0F/A8A/AMASP8sAAAAAAAAAAVwDAACOAAAAe23LSnm/6z+JJCgGNRjAPwCAET/LAAAAAAAAAAFdAwAAjgAAACyWf5dUxOs/sV4Qy+oswD8AABE/2wAAAAAAAAABXgMAAI4AAAAJyWC3ZsrrP9mY+I+gQcA/AAARP9sAAAAAAAAAAV8DAACOAAAAPhCcfebS6z8C0+BUVlbAPwAAET/qAAAAAAAAAAFgAwAAjgAAAHRX10Nm2+s/Kg3JGQxrwD8AgBE/6gAAAAAAAAABYQMAAI4AAACnnhIK5uPrPzfLa1vzccA/AMARP/oAAAAAAAAAAWIDAACOAAAA3eVN0GXs6z83y2tb83HAPwDAFT/6AAAAAAAAAAFjAwAAjgAAABItiZbl9Os/Kg3JGQxrwD8AgBc/CQEAAAAAAAABZAMAAI4AAABIdMRcZf3rPwLT4FRWVsA/AIAdPwkBAAAAAAAAAWUDAACOAAAAJaelfHcD7D/ZmPiPoEHAPwAAID8ZAQAAAAAAAAFmAwAAjgAAAAHahpyJCew/l+LKRxwfwD8AACM/GQEAAAAAAAABZwMAAI4AAADeDGi8mw/sP3Rgr/iS3b8/AEAkPykBAAAAAAAAAWgDAACOAAAAYyvvNUAT7D+cf4PeHm+/PwAAIz8pAQAAAAAAAAFpAwAAjgAAAOhJdq/kFuw/yJ5XxKoAvz8AgCI/OAEAAAAAAAABagMAAI4AAABsaP0oiRrsP9hB5iZohL4/AAAhPzgBAAAAAAAAAWsDAACOAAAAxXxXz/Yc7D/OaC8GV/q9PwBAID9IAQAAAAAAAAFsAwAAjgAAAB2RsXVkH+w/jpft3qhUvT8AAB8/SAEAAAAAAAABbQMAAI4AAAB2pQsc0iHsPzJKZjQsobw/AEAeP0gBAAAAAAAAAW4DAACOAAAAz7llwj8k7D+kBFSDEtK7PwAAHj9YAQAAAAAAAAFvAwAAjgAAAKvsRuJRKuw/3sa2y1vnuj8AAB4/WAEAAAAAAAABcAMAAI4AAACIHygCZDDsPxqJGRSl/Lk/AEAdP3cBAAAAAAAAAXEDAACOAAAA6HCQmxo67D9WS3xc7hG5PwAAHT93AQAAAAAAAAFyAwAAjgAAAKTWUts+Ruw/rIkkKAY1uD8AgB0/dwEAAAAAAAABcwMAAI4AAAC0UG/B0FTsPxpEEnfsZbc/AMAdP3cBAAAAAAAAAXQDAACOAAAA9dS4eplk7D+K/v/F0pa2PwDAHD+GAQAAAAAAAAF1AwAAjgAAADNZAjRidOw/MrF4G1bjtT8AQBw/hgEAAAAAAAABdgMAAI4AAABF0x4a9ILsP/DfNvSnPbU/AAAcP5YBAAAAAAAAAXcDAACOAAAAKUMOLU+Q7D/oBoDTlrO0PwAAHD+WAQAAAAAAAAF4AwAAjgAAABGz/T+qnew/Rh7fv79gtD8AQBs/pgEAAAAAAAABeQMAAI4AAACfDpOsl6jsP9wtybKFKbQ/AAAbP6YBAAAAAAAAAXoDAACOAAAA1FXOchex7D/2qQ42VDe0PwDAHT+1AQAAAAAAAAF7AwAAjgAAAN2S3GVguOw/YJokQ45utD8AAB8/tQEAAAAAAAABfAMAAI4AAABhsWPfBLzsP1L3leDQ6rQ/AIAkP8UBAAAAAAAAAX0DAACOAAAAuMW9hXK+7D+uRB2LTZ61PwAAJz/FAQAAAAAAAAF+AwAAjgAAALjFvYVyvuw/qHpFSaGktj8AgCk/1QEAAAAAAAABfwMAAI4AAAAInQk5l7nsP1wVVJ6aC7g/AIAqP9UBAAAAAAAAAYADAACOAAAAKmooGYWz7D9CqO35MI65PwDAKT/kAQAAAAAAAAGBAwAAjgAAAMoYwH/Oqew/SLfM2JUeuz8AQCk/5AEAAAAAAAABggMAAI4AAAARs/0/qp3sPzJKZjQsobw/AIAkP/QBAAAAAAAAAYMDAACOAAAAKUMOLU+Q7D9uUdAZLk2+PwCAIj/0AQAAAAAAAAGEAwAAjgAAABfJ8Ua9gew/b6jigmYKwD8AwBU/AwIAAAAAAAABhQMAAI4AAAAzWQI0YnTsP//t9DOA2cA/AAAQPwMCAAAAAAAAAYYDAACOAAAAS+kSIQdn7D+BdWSjsqHBPwAADT8DAgAAAAAAAAGHAwAAjgAAAL2NfbQZXOw/9z4x0f1iwj8AAAw/IwIAAAAAAAABiAMAAI4AAAB01p8sOyDqPydL2Ut92cw/AAC2PgAAAAAAAAAAAYkDAACOAAAAxa3r318b6j/llKsD+bbMPwAA+T4QAAAAAAAAAAGKAwAAjgAAAJijvgwpGuo/vVrDPkOizD8AAAQ/EAAAAAAAAAABiwMAAI4AAACYo74MKRrqP5Ug23mNjcw/AIAJPxAAAAAAAAAAAYwDAACOAAAAmKO+DCka6j+JYjg4pobMPwBADz8QAAAAAAAAAAGNAwAAjgAAAMWt699fG+o/e6SV9r5/zD8AwBA/EAAAAAAAAAABjgMAAI4AAADFrevfXxvqP23m8rTXeMw/AEAUPyAAAAAAAAAAAY8DAACOAAAA8LcYs5Yc6j9t5vK013jMPwAAFj8gAAAAAAAAAAGQAwAAjgAAAPC3GLOWHOo/bebytNd4zD8AABY/IAAAAAAAAAABkQMAAI4AAADwtxizlhzqP6Pefbt0lMw/AAAWPy8AAAAAAAAAAZIDAACOAAAA8LcYs5Yc6j8Nz5PIrsvMPwDAFD8vAAAAAAAAAAGTAwAAjgAAAPC3GLOWHOo/vXXXHW0lzT8AQBQ/LwAAAAAAAAABlAMAAI4AAADFrevfXxvqP7mQ6/yWqM0/AIATPz8AAAAAAAAAAZUDAACOAAAAmKO+DCka6j/5YS0kRU7OPwAAEz8/AAAAAAAAAAGWAwAAjgAAAG2ZkTnyGOo/Q/ERjdr6zj8AgBM/TgAAAAAAAAABlwMAAI4AAAA/j2RmuxfqP4PCU7SIoM8/AMATP04AAAAAAAAAAZgDAACOAAAAP49kZrsX6j/WCygsNBzQPwCAFT9eAAAAAAAAAAGZAwAAjgAAAD+PZGa7F+o/WniDvDxh0D8AQBY/bgAAAAAAAAABmgMAAI4AAAA/j2RmuxfqP9ImPAten9A/AIAaP24AAAAAAAAAAZsDAACOAAAAbZmROfIY6j88F1IYmNbQPwCAHD9uAAAAAAAAAAGcAwAAjgAAAPC3GLOWHOo/kurzQncD0T8AgCE/fQAAAAAAAAABnQMAAI4AAADO6vnSqCLqP9z/8itvKdE/AIAjP30AAAAAAAAAAZ4DAACOAAAAAzI1mSgr6j8S+H0yDEXRPwAAJT+NAAAAAAAAAAGfAwAAjgAAAJGNygUWNuo/NNOUVk5W0T8AwCU/jQAAAAAAAAABoAMAAI4AAAB2/bkYcUPqP0CRN5g1XdE/AEAlP50AAAAAAAAAAaEDAACOAAAAiXfW/gJS6j9AkTeYNV3RPwAAJT+dAAAAAAAAAAGiAwAAjgAAAMf7H7jLYeo/NNOUVk5W0T8AwCE/rAAAAAAAAAABowMAAI4AAAAFgGlxlHHqPxhXT9N/SNE/AAAgP6wAAAAAAAAAAaQDAACOAAAAF/qFVyaA6j/wHGcOyjPRPwBAFT+8AAAAAAAAAAGlAwAAjgAAAP5pdWqBjeo/yuJ+SRQf0T8AgBA/vAAAAAAAAAABpgMAAI4AAAC3zzeqpZnqP5Lq80J3A9E/AADePssAAAAAAAAAAacDAACOAAAAcTX66cml6j9e8mg82ufQPwAAwD7LAAAAAAAAAAGoAwAAjgAAACubvCnuseo/IpsMlcnI0D8AgK8+ywAAAAAAAAABqQMAAI4AAADlAH9pEr7qP9qFDazRotA/AACqPuAAAAAAAAAAAaoDAACOAAAA506zQX4E6z+p7Vya2STOPwAAtz4AAAAAAAAAAAGrAwAAjgAAAGMwLMjZAOs/i3EXFwsXzj8AAPs+HwAAAAAAAAABrAMAAI4AAABjMCzI2QDrP4txFxcLF84/AAAFPx8AAAAAAAAAAa0DAACOAAAAChzSIWz+6j+LcRcXCxfOPwCACj8fAAAAAAAAAAGuAwAAjgAAAN4RpU41/eo/mS+6WPIdzj8AwBU/HwAAAAAAAAABrwMAAI4AAACxB3h7/vvqP7er/9vAK84/AMAZPx8AAAAAAAAAAbADAACOAAAAhv1KqMf66j/f5eegdkDOPwAAGz8fAAAAAAAAAAGxAwAAjgAAAC3p8AFa+Oo/IZwV6fpizj8AQBs/HwAAAAAAAAABsgMAAI4AAADV1JZb7PXqP4mMK/Y0ms4/AEAZPy8AAAAAAAAAAbMDAACOAAAAqcppiLX06j8btynIJObOPwCAGD8vAAAAAAAAAAG0AwAAjgAAAHzAPLV+8+o/y11tHeM/zz8AgBY/PgAAAAAAAAABtQMAAI4AAAB8wDy1fvPqP3cEsXKhmc8/AIAVPz4AAAAAAAAAAbYDAACOAAAAqcppiLX06j8V7VGGeOzPPwAAFT9OAAAAAAAAAAG3AwAAjgAAAALfwy4j9+o/1gsoLDQc0D8AABU/TgAAAAAAAAABuAMAAI4AAACG/Uqox/rqPxBjhNNEO9A/AEATP04AAAAAAAAAAbkDAACOAAAANyb/9KL/6j9GWw/a4VbQPwCAEj9eAAAAAAAAAAG6AwAAjgAAABNZ4BS1Bes/bpX3npdr0D8AgBA/XgAAAAAAAAABuwMAAI4AAAAclu4H/gzrP45wDsPZfNA/AIAPP14AAAAAAAAAAbwDAACOAAAAJtP8+kYU6z+ijYKlNIfQPwCADT9tAAAAAAAAAAG9AwAAjgAAAFsaOMHGHOs/oo2CpTSH0D8AgAw/bQAAAAAAAAABvgMAAI4AAAC9a6BafSbrP45wDsPZfNA/AAALP4wAAAAAAAAAAb8DAACOAAAA8rLbIP0u6z9oNib+I2jQPwBACj+cAAAAAAAAAAHAAwAAjgAAAPrv6RNGNus/Mj6b94ZM0D8AwAc/nAAAAAAAAAABwQMAAI4AAADXIsszWDzrP/CHba8CKtA/AMAGP5wAAAAAAAAAAcIDAACOAAAAXEFSrfw/6z+eE50llwDQPwAABD+cAAAAAAAAAAHDAwAAjgAAALRVrFNqQus/nz6ZN1euzz8AwAI/nAAAAAAAAAABxAMAAI4AAACIS3+AM0HrP/9V+COAW88/AEADP6wAAAAAAAAAAcUDAACOAAAALzcl2sU+6z9rK/pRkA/PPwCAAz+sAAAAAAAAAAHGAwAAjgAAAFMERLqzOOs/2QD8f6DDzj8AAAU/uwAAAAAAAAABxwMAAI4AAABKxzXHajHrP2NSQzF/hc4/AIAFP7sAAAAAAAAAAcgDAACOAAAA6HXNLbQn6z/ro4riXUfOPwBABT/LAAAAAAAAAAHJAwAAjgAAAFsaOMHGHOs/mS+6WPIdzj8AAAU/ywAAAAAAAAABygMAAI4AAAD5yM8nEBPrP1V5jBBu+80/AIAAP9sAAAAAAAAAAcsDAACOAAAAmHdnjlkJ6z8vP6RLuObNPwAA/T7bAAAAAAAAAAHMAwAAjgAAAGMwLMjZAOs/E8NeyOnYzT8AgM8+6gAAAAAAAAABzQMAAI4AAABa8x3VkPnqPwcFvIYC0s0/AIC7PuoAAAAAAAAAAc4DAACOAAAAqcppiLX06j8HBbyGAtLNPwCArz76AAAAAAAAAAHPAwAAjgAAAHzAPLV+8+o/BwW8hgLSzT8AAKw++gAAAAAAAAAB0AMAAI4AAABrQeM8U/frP8sYZoAqqcw/AIDGPgAAAAAAAAAAAdEDAACOAAAAEi2JluX06z/Z1gjCEbDMPwAACD8AAAAAAAAAAAHSAwAAjgAAABItiZbl9Os/5ZSrA/m2zD8AQBA/AAAAAAAAAAAB0wMAAI4AAAC6GC/wd/LrP9nWCMIRsMw/AEAWPwAAAAAAAAAAAdQDAACOAAAAjg4CHUHx6z/LGGaAKqnMPwDAHT8AAAAAAAAAAAHVAwAAjgAAAArweqOc7es/yxhmgCqpzD8AACA/AAAAAAAAAAAB1gMAAI4AAABZx8ZWwejrP8sYZoAqqcw/AMAfPwAAAAAAAAAAAdcDAACOAAAAUIq4Y3jh6z/Z1gjCEbDMPwCAHz8AAAAAAAAAAAHYAwAAjgAAAO44UMrB1+s/81JOReC9zD8AAB4/AAAAAAAAAAAB2QMAAI4AAAA1042KncvrPxuNNgqW0sw/AEAdPwAAAAAAAAAAAdoDAACOAAAAUGOed0K+6z9dQ2RSGvXMPwAAHj8AAAAAAAAAAAHbAwAAjgAAAGnzrmTnsOs/q7c03IUezT8AgB4/AAAAAAAAAAAB3AMAAI4AAACvjewkw6TrPydm7SqnXM0/AEAfPwAAAAAAAAAAAd0DAACOAAAAITJXuNWZ6z+r0ki7r6HNPwDAHz8AAAAAAAAAAAHeAwAAjgAAAMDg7h4fkOs/Sbvpzob0zT8AQB8/AAAAAAAAAAAB3wMAAI4AAAC2o+Ar1ojrPxPecqcTXM4/AAAfPwAAAAAAAAAAAeADAACOAAAABnss3/qD6z/ZAPx/oMPOPwBAGD8AAAAAAAAAAAHhAwAAjgAAAK5m0jiNges/l2XiFkYkzz8AQBU/AAAAAAAAAAAB4gMAAI4AAACuZtI4jYHrPzVOgyodd88/AMAKPwAAAAAAAAAAAeMDAACOAAAABnss3/qD6z+5ut66JbzPPwAABj8AAAAAAAAAAAHkAwAAjgAAALaj4CvWiOs/Fe1Rhnjszz8AgPQ+AAAAAAAAAAAB5QMAAI4AAADA4O4eH5DrP7qP4qhlDtA/AIDqPgAAAAAAAAAAAeYDAACOAAAAekaxXkOc6z/WCygsNBzQPwAA0z4AAAAAAAAAAAHnAwAAjgAAALnK+hcMrOs/zqxWi8AY0D8AgMg+AAAAAAAAAAAB6AMAAI4AAAD2TkTR1LvrP6zRP2d+B9A/AACmPgAAAAAAAAAAAekDAACOAAAAjefnMAvO6z/h9MZ/29DPPwCAlj4AAAAAAAAAAAHqAwAAjgAAAPh1Xr0K3+s/QQwmbAR+zz8AgI8+AAAAAAAAAAAB6wMAAI4AAACk1lLbPkbsP+l5lyTPM8w/AAB2PgAAAAAAAAAAAewDAACOAAAApNZS2z5G7D99iYEXlfzLPwAAqT4AAAAAAAAAAAHtAwAAjgAAAErC+DTRQ+w/Yw08lMbuyz8AALM+AAAAAAAAAAAB7gMAAI4AAADxrZ6OY0HsP1VPmVLf58s/AIC6PgAAAAAAAAAAAe8DAACOAAAAxqNxuyxA7D9VT5lS3+fLPwCA2z4AAAAAAAAAAAHwAwAAjgAAAJuZROj1Puw/Yw08lMbuyz8AAOk+AAAAAAAAAAAB8QMAAI4AAABChepBiDzsP32JgReV/Ms/AADwPgAAAAAAAAAAAfIDAACOAAAA6HCQmxo67D+xgQweMhjMPwAA8j4AAAAAAAAAAAHzAwAAjgAAAJFcNvWsN+w/9zc6ZrY6zD8AgOw+AAAAAAAAAAAB9AMAAI4AAAA4SNxOPzXsP2EoUHPwccw/AADqPgAAAAAAAAAAAfUDAACOAAAA3zOCqNEy7D/LGGaAKqnMPwAA5D4AAAAAAAAAAAH2AwAAjgAAALQpVdWaMew/NQl8jWTgzD8AgOE+AAAAAAAAAAAB9wMAAI4AAAC0KVXVmjHsP5E771i3EM0/AIDZPgAAAAAAAAAAAfgDAACOAAAAtClV1Zox7D/jr7/iIjrNPwAA1j4AAAAAAAAAAAH5AwAAjgAAAN8zgqjRMuw/J2btKqdczT8AgMs+AAAAAAAAAAAB+gMAAI4AAAA4SNxOPzXsP02g1e9ccc0/AADHPgAAAAAAAAAAAfsDAACOAAAAvGZjyOM47D9pHBtzK3/NPwCAwT4AAAAAAAAAAAH8AwAAjgAAAG2PFxW/Pew/ddq9tBKGzT8AAL8+AAAAAAAAAAAB/QMAAI4AAAAfuMthmkLsP2kcG3Mrf80/AIDAPgAAAAAAAAAAAf4DAACOAAAA++qsgaxI7D9B4jKudWrNPwAAwT4AAAAAAAAAAAH/AwAAjgAAANkdjqG+Tuw/C+qnp9hOzT8AAMQ+AAAAAAAAAAABAAQAAI4AAAC0UG/B0FTsP8kzel9ULM0/AADFPgAAAAAAAAAAAQEEAACOAAAAZ3kjDqxZ7D+DfUwX0AnNPwCAxT4AAAAAAAAAAAECBAAAjgAAABai11qHXuw/NQl8jWTgzD8AAMY+AAAAAAAAAAABAwQAAI4AAACcwF7UK2LsP+WUqwP5tsw/AADGPgAAAAAAAAAAAQQEAACOAAAAIN/lTdBl7D+VINt5jY3MPwAAxj4AAAAAAAAAAAEFBAAAjgAAAHnzP/Q9aOw/R6wK8CFkzD8AAMg+AAAAAAAAAAABBgQAAI4AAADRB5qaq2rsPwP23KedQcw/AADJPgAAAAAAAAAAAQcEAACOAAAA/hHHbeJr7D/P/VGhACbMPwAAzD4AAAAAAAAAAAEIBAAAjgAAACkc9EAZbew/pcNp3EoRzD8AAM0+AAAAAAAAAAABCQQAAI4AAABVJiEUUG7sP5cFx5pjCsw/AIDOPgAAAAAAAAAAAQoEAACOAAAArjp7ur1w7D+XBceaYwrMPwCAzz4AAAAAAAAAAAELBAAAjgAAAARP1WArc+w/pcNp3EoRzD8AANE+AAAAAAAAAAABDAQAAI4AAACKbVzaz3bsP8/9UaEAJsw/AIDRPgAAAAAAAAAAAQ0EAACOAAAAZ6A9+uF87D8D9tynnUHMPwCA0T4AAAAAAAAAAAEOBAAAjgAAAHDdS+0qhOw/Oe5nrjpdzD8AANI+AAAAAAAAAAABDwQAAI4AAAClJIezqozsP23m8rTXeMw/AADSPgAAAAAAAAAAARAEAACOAAAA2mvCeSqV7D+VINt5jY3MPwAA0j4AAAAAAAAAAAERBAAAjgAAADy9KhPhnuw/sZwg/VubzD8AgM8+AAAAAAAAAAABEgQAAI4AAADKGMB/zqnsP71awz5Dosw/AIDOPgAAAAAAAAAAARMEAACOAAAAKmooGYWz7D+xnCD9W5vMPwCA0T4AAAAAAAAAAAEUBAAAjgAAAI27kLI7vew/lSDbeY2NzD8AgNI+AAAAAAAAAAABFQQAAI4AAADvDPlL8sbsP23m8rTXeMw/AADaPgAAAAAAAAAAARYEAACOAAAAT15h5ajQ7D8rMMVsU1bMPwCA3T4AAAAAAAAAAAEXBAAAjgAAALKvyX5f2uw/vz+vXxkfzD8AAOY+AAAAAAAAAAABGAQAAI4AAAASATIYFuTsPzvTU88Q2ss/AIDpPgAAAAAAAAAAARkEAACOAAAAdFKasczt7D+NLBB6UoDLPwCA7T4AAAAAAAAAAAEaBAAAjgAAAAKuLx66+Ow/xQmHocUYyz8AAO8+AAAAAAAAAAABGwQAAI4AAABi/5e3cALtP/3m/cg4sco/AADzPgAAAAAAAAAAARwEAACOAAAAxVAAUScM7T83xHTwq0nKPwCA9D4AAAAAAAAAAAEdBAAAjgAAAPmXOxenFO0/X+NI1jfbyT8AgPY+AAAAAAAAAAABHgQAAI4AAAAD1UkK8BvtP39EenrcZck/AID3PgAAAAAAAAAAAR8EAACOAAAAtP39Vssg7T+nY05gaPfIPwAA+T4AAAAAAAAAAAEgBAAAjgAAAA0SWP04I+0/uwbdwiV7yD8AgPk+AAAAAAAAAAABIQQAAI4AAAANElj9OCPtP68tJqIU8cc/AAD7PgAAAAAAAAAAASIEAACOAAAAtP39Vssg7T+J2Cn+NFnHPwCA+z4AAAAAAAAAAAEjBAAAjgAAAAPVSQrwG+0/f/9y3SPPxj8AAP4+AAAAAAAAAAABJAQAAI4AAAD5lzsXpxTtP4HkXv75S8Y/AAD/PgAAAAAAAAAAASUEAACOAAAAxVAAUScM7T+7wdUlbeTFPwBABT8AAAAAAAAAAAEmBAAAjgAAAJAJxYqnA+0/DRuS0K6KxT8AAAg/AAAAAAAAAAABJwQAAI4AAAAtuFzx8PnsP4euNkCmRcU/AEAOPwAAAAAAAAAAASgEAACOAAAA+nAhK3Hx7D8qfMN0UxXFPwAAET8AAAAAAAAAAAEpBAAAjgAAAJcfuZG65+w/A0Lbr50AxT8AgBI/AAAAAAAAAAABKgQAAI4AAAA3zlD4A97sPwNC26+dAMU/AAATPwAAAAAAAAAAASsEAACOAAAAAIcVMoTV7D9F+Aj4ISPFPwBAED8AAAAAAAAAAAEsBAAAjgAAAPZJBz87zuw/2CIHyhFvxT8AAA8/AAAAAAAAAAABLQQAAI4AAABGIVPyX8nsP7vB1SVt5MU/AIAMPwAAAAAAAAAAAS4EAACOAAAAwgLMeLvF7D/TWC+IZXXGPwCACz8AAAAAAAAAAAEvBAAAjgAAAMICzHi7xew/EypxrxMbxz8AgAo/AAAAAAAAAAABMAQAAI4AAAAaFyYfKcjsP2t3+FmQzsc/AAAKPwAAAAAAAAAAATEEAACOAAAA9kkHPzvO7D/VgiJG9IjIPwAACj8AAAAAAAAAAAEyBAAAjgAAAC2RQgW71uw/S0zvcz9KyT8AAAo/AAAAAAAAAAABMwQAAI4AAAASATIYFuTsP6OZdh68/ck/AEAIPwAAAAAAAAAAATQEAACOAAAAfo+opBX17D/J7nLCm5XKPwCABz8AAAAAAAAAAAE1BAAAjgAAAJdG033wCu0/t0vkX94Ryz8AAAA/AAAAAAAAAAABNgQAAI4AAAC0/f1WyyDtP3OwyvaDcss/AAD5PgAAAAAAAAAAATcEAACOAAAAKMmC1hM57T8F28jIc77LPwCAwz4AAAAAAAAAAAE4BAAAjgAAAG+K2oIlUO0/Yw08lMbuyz8AAKw+AAAAAAAAAAABOQQAAI4AAAC3SzIvN2ftP4lHJFl8A8w/AACdPgAAAAAAAAAAAToEAACOAAAA0gJdCBJ97T9vy97VrfXLPwAAmD4AAAAAAAAAAAE7BAAAjgAAAEpDMEz8/u0/E+VpEluExD8AgLQ+AAAAAAAAAAABPAQAAI4AAADwLtaljvztP2JZOpzGrcQ/AID3PhAAAAAAAAAAAT0EAACOAAAAdU1dHzMA7j+kD2jkStDEPwAAAz8QAAAAAAAAAAE+BAAAjgAAAH6KaxJ8B+4/UrarOQkqxT8AgAg/EAAAAAAAAAABPwQAAI4AAAADqfKLIAvuP9giB8oRb8U/AEAJPxAAAAAAAAAAAUAEAACOAAAADeYAf2kS7j+fRZCintbFPwCACD8gAAAAAAAAAAFBBAAAjgAAABUjD3KyGe4/dSa8vBJFxj8AAO8+IAAAAAAAAAABQgQAAI4AAADxVfCRxB/uP0kH6NaGs8Y/AADgPiAAAAAAAAAAAUMEAACOAAAAJ50rWEQo7j8tprYy4ijHPwAAwz4vAAAAAAAAAAFEBAAAjgAAAAPQDHhWLu4/A4fiTFaXxz8AALc+LwAAAAAAAAABRQQAAI4AAAC1+MDEMTPuP8upayXj/sc/AIDEPjMAAAAAAAAAAUYEAACOAAAAZyF1EQ047j+FDlK8iF/IPwAAyz4zAAAAAAAAAAFHBAAAjgAAABVKKV7oPO4/FTlQjniryD8AAO8+MwAAAAAAAAABSAQAAI4AAABvXoMEVj/uP5ulqx6B8Mg/AID+PkMAAAAAAAAAAUkEAACOAAAAx3LdqsNB7j8JlsEruyfJPwAACT9DAAAAAAAAAAFKBAAAjgAAAMdy3arDQe4/Y8g09w1YyT8AAA0/UgAAAAAAAAABSwQAAI4AAADzfAp++kLuP6d+Yj+Sesk/AIAQP1IAAAAAAAAAAUwEAACOAAAA83wKfvpC7j/bdu1FL5bJPwAAEj9iAAAAAAAAAAFNBAAAjgAAAJtosNeMQO4/9fIyyf2jyT8AQBQ/YgAAAAAAAAABTgQAAI4AAAAVSile6DzuP/XyMsn9o8k/AEAVP3EAAAAAAAAAAU8EAACOAAAADQ0ba5817j/bdu1FL5bJPwAAHT9xAAAAAAAAAAFQBAAAjgAAANfF36QfLe4/p35iP5J6yT8AQCA/gQAAAAAAAAABUQQAAI4AAAB1dHcLaSPuP0tM73M/Ssk/AMAoP4EAAAAAAAAAAVIEAACOAAAAuw61y0QX7j/D35PjNgXJPwCALD+RAAAAAAAAAAFTBAAAjgAAANeexbjpCe4/I/fyz1+yyD8AgDE/oAAAAAAAAAABVAQAAI4AAADEJKnSV/vtP00Wx7XrQ8g/AMAzP6AAAAAAAAAAAVUEAACOAAAAsqqM7MXs7T83f21T87LHPwDANj+gAAAAAAAAAAFWBAAAjgAAAMs6ndlq3+0/BWzObSwUxz8AADg/sAAAAAAAAAABVwQAAI4AAAAS1dqZRtPtP+3UdAs0g8Y/AEA5P7AAAAAAAAAAAVgEAACOAAAAsYNyAJDJ7T/j+73qIvnFPwDAOT/AAAAAAAAAAAFZBAAAjgAAAHo8NzoQwe0/855MTeB8xT8AwDk/wAAAAAAAAAABWgQAAI4AAADLE4PtNLztP/WDOG62+cQ/AAA6P88AAAAAAAAAAVsEAACOAAAARfX7c5C47T8T5WkSW4TEPwDAOD/PAAAAAAAAAAFcBAAAjgAAABrrzqBZt+0/MEabtv8OxD8AQDg/3wAAAAAAAAABXQQAAI4AAABF9ftzkLjtP02nzFqkmcM/AMA0P98AAAAAAAAAAV4EAACOAAAA9h2wwGu97T94xqBAMCvDPwAAMz/uAAAAAAAAAAFfBAAAjgAAAABbvrO0xO0/r6MXaKPDwj8AADA/7gAAAAAAAAABYAQAAI4AAABirCZNa87tPwT90xLlacI/AMAuP+4AAAAAAAAAAWEEAACOAAAAGxLpjI/a7T9+kHiC3CTCPwCAKD/+AAAAAAAAAAFiBAAAjgAAAAKC2J/q5+0/Lxyo+HD7wT8AACY//gAAAAAAAAABYwQAAI4AAADn8ceyRfXtPxSgYnWi7cE/AAAgPw4BAAAAAAAAAWQEAACOAAAAzmG3xaAC7j8iXgW3ifTBPwCAHT8OAQAAAAAAAAFlBAAAjgAAAIfHeQXFDu4/ZBQz/w0Xwj8AwBY/LQEAAAAAAAABZgQAAI4AAAAVIw9yshnuP7KIA4l5QMI/AAAUPy0BAAAAAAAAAWcEAACOAAAASWpKODIi7j8sN7zXmn7CPwAADT8tAQAAAAAAAAFoBAAAjgAAAFOnWCt7Ke4/r6MXaKPDwj8AAAo/LQEAAAAAAAABaQQAAI4AAADXxd+kHy3uP1CMuHt6FsM/AAAFPz0BAAAAAAAAAWoEAACOAAAAA9AMeFYu7j/wdFmPUWnDPwAAAz89AQAAAAAAAAFrBAAAjgAAANfF36QfLe4/j136oii8wz8AAAA/TAEAAAAAAAABbAQAAI4AAAAnnStYRCjuPz0EPvjmFcQ/AID9PkwBAAAAAAAAAW0EAACOAAAASWpKODIi7j/rqoFNpW/EPwAA7j5cAQAAAAAAAAFuBAAAjgAAABUjD3KyGe4/l1HFomPJxD8AAOc+XAEAAAAAAAABbwQAAI4AAACHx3kFxQ7uP0X4CPghI8U/AABUPnsBAAAAAAAAAXAEAACOAAAAJHYRbA4F7j/YIgfKEW/FPwAAyD17AQAAAAAAAAFxBAAAjgAAAMQkqdJX++0/T9G/GDOtxT8AAAg9ewEAAAAAAAABcgQAAI4AAACfBBmIZM3uPwIY6PEO7cI/AIDJPgAAAAAAAAAAAXMEAACOAAAA3YhiQS3d7j8oUtC2xAHDPwAACj8QAAAAAAAAAAF0BAAAjgAAADedvOea3+4/NRBz+KsIwz8AQBI/EAAAAAAAAAABdQQAAI4AAAC7u0NhP+PuPw/WijP288I/AEAYPxAAAAAAAAAAAXYEAACOAAAAFdCdB63l7j8P1ooz9vPCPwAAKD8gAAAAAAAAAAF3BAAAjgAAAGvk960a6O4/9FlFsCfmwj8AAC4/IAAAAAAAAAABeAQAAI4AAADD+FFUiOruP+ebom5A38I/AEAzPy8AAAAAAAAAAXkEAACOAAAA7wJ/J7/r7j/KH13rcdHCPwBANT8vAAAAAAAAAAF6BAAAjgAAABsNrPr17O4/r6MXaKPDwj8AADI/PwAAAAAAAAABewQAAI4AAAAbDaz69ezuP5Un0uTUtcI/AEAwPz8AAAAAAAAAAXwEAACOAAAA7wJ/J7/r7j+IaS+j7a7CPwBALz9PAAAAAAAAAAF9BAAAjgAAAGvk960a6O4/iGkvo+2uwj8AAC8/TwAAAAAAAAABfgQAAI4AAACPsRaOCOLuP6LldCa8vMI/AAAwP08AAAAAAAAAAX8EAACOAAAAV2rbx4jZ7j/a3f8sWdjCPwCAMD9sAAAAAAAAAAGABAAAjgAAAPcYcy7Sz+4/NRBz+KsIwz8AADM/bAAAAAAAAAABgQQAAI4AAAA/s7DurcPuP58AiQXmP8M/AAA0P2wAAAAAAAAAAYIEAACOAAAAg03urom37j8lbeSV7oTDPwDAND9sAAAAAAAAAAGDBAAAjgAAAMvnK29lq+4/xlWFqcXXwz8AADU/ewAAAAAAAAABhAQAAI4AAAA9jJYCeKDuP414DoJSP8Q/AAA1P4sAAAAAAAAAAYUEAACOAAAA2zouacGW7j+XUcWiY8nEPwAANT+LAAAAAAAAAAGGBAAAjgAAAKfz8qJBju4/y2RkiCpoxT8AQDQ/iwAAAAAAAAABhwQAAI4AAAD1yj5WZonuP++5YCwKAMY/AAA0P4sAAAAAAAAAAYgEAACOAAAAcay33MGF7j8HUbqOApHGPwAAND+qAAAAAAAAAAGJBAAAjgAAAEWiigmLhO4/BWzObSwUxz8AADQ/qgAAAAAAAAABigQAAI4AAABxrLfcwYXuP9tM+oeggsc/AEAzP6oAAAAAAAAAAYsEAACOAAAA9co+VmaJ7j+jb4NgLerHPwAAMz+6AAAAAAAAAAGMBAAAjgAAAP8HTUmvkO4/QVgkdAQ9yD8AQDE/ugAAAAAAAAABjQQAAI4AAABhWbXiZZruP9WCIkb0iMg/AIAwP7oAAAAAAAAAAY4EAACOAAAA77RKT1Ol7j9LMduUFcfIPwDALD/KAAAAAAAAAAGPBAAAjgAAANMkOmKusu4/p2NOYGj3yD8AACs/ygAAAAAAAAABkAQAAI4AAACNivyh0r7uP+kZfKjsGck/AIAnP9kAAAAAAAAAAZEEAACOAAAAc/rrtC3M7j8VVGRtoi7JPwAAJj/ZAAAAAAAAAAGSBAAAjgAAAFdq28eI2e4/FVRkbaIuyT8AgCQ/6QAAAAAAAAABkwQAAI4AAAAV0J0HreXuP/vXHurTIMk/AAAkP+kAAAAAAAAAAZQEAACOAAAAzTVgR9Hx7j/D35PjNgXJPwAAJT/4AAAAAAAAAAGVBAAAjgAAAIebIof1/e4/Za0gGOTUyD8AgCU/+AAAAAAAAAABlgQAAI4AAAAV97fz4gjvP/u8Cguqncg/AMAlPwgBAAAAAAAAAZcEAACOAAAAo1JNYNAT7z91UK96oVjIPwAAJj8IAQAAAAAAAAGYBAAAjgAAAAOktfmGHe8/y6lrJeP+xz8AgCY/GAEAAAAAAAABmQQAAI4AAAA36/C/BibvP/XIPwtvkMc/AMAmPxgBAAAAAAAAAZoEAACOAAAAQSj/sk8t7z8TKnGvExvHPwAAKD8YAQAAAAAAAAGbBAAAjgAAAEtlDaaYNO8/I83/EdGexj8AgCg/NwEAAAAAAAABnAQAAI4AAAApmO7FqjrvPz8uMbZ1KcY/AEApPzcBAAAAAAAAAZ0EAACOAAAA18CiEoY/7z93C6jd6MHFPwDAKT9HAQAAAAAAAAGeBAAAjgAAAF3fKYwqQ+8/y2RkiCpoxT8AQCk/RwEAAAAAAAABnwQAAI4AAACJ6VZfYUTvPzg6ZrY6HMU/AAApP0cBAAAAAAAAAaAEAACOAAAA4f2wBc9G7z/OSVCpAOXEPwCAKD9HAQAAAAAAAAGhBAAAjgAAAOH9sAXPRu8/fdV/H5W7xD8AACg/VgEAAAAAAAABogQAAI4AAACJ6VZfYUTvP0jd9Bj4n8Q/AEAlP1YBAAAAAAAAAaMEAACOAAAAMdX8uPNB7z86H1LXEJnEPwAAJD91AQAAAAAAAAGkBAAAjgAAANfAohKGP+8/SN30GPifxD8AQB8/dQEAAAAAAAABpQQAAI4AAABTohuZ4TvvP33Vfx+Vu8Q/AEAdP3UBAAAAAAAAAaYEAACOAAAAz4OUHz047z/bB/Pq5+vEPwAAGT91AQAAAAAAAAGnBAAAjgAAAEtlDaaYNO8/X3ROe/AwxT8AABc/hQEAAAAAAAABqAQAAI4AAAAfW+DSYTPvP/OeTE3gfMU/AAAVP4UBAAAAAAAAAakEAACOAAAA81Cz/yoy7z93C6jd6MHFPwBAFD+VAQAAAAAAAAGqBAAAjgAAAB9b4NJhM+8/77lgLAoAxj8AQBE/lQEAAAAAAAABqwQAAI4AAABLZQ2mmDTvP1mqdjlEN8Y/AAAQP7QBAAAAAAAAAawEAACOAAAAo3lnTAY37z+rHkfDr2DGPwAADj+0AQAAAAAAAAGtBAAAjgAAAPuNwfJzOe8/7dR0CzSDxj8AQA0/tAEAAAAAAAABrgQAAI4AAACBrEhsGD3vPxUPXdDpl8Y/AAAOP7QBAAAAAAAAAa8EAACOAAAABcvP5bxA7z8VD13Q6ZfGPwCADj/EAQAAAAAAAAGwBAAAjgAAAF3fKYwqQ+8/B1G6jgKRxj8AQA4/xAEAAAAAAAABsQQAAI4AAAANCN7YBUjvP9NYL4hldcY/AAAOP9MBAAAAAAAAAbIEAACOAAAAZRw4f3NK7z+PogFA4VLGPwAADz/TAQAAAAAAAAGzBAAAjgAAAL8wkiXhTO8/Py4xtnUpxj8AgA8/4wEAAAAAAAABtAQAAI4AAADrOr/4F07vP+P7veoi+cU/AEAQP+MBAAAAAAAAAbUEAACOAAAAF0Xsy05P7z93C6jd6MHFPwDAED/yAQAAAAAAAAG2BAAAjgAAAENPGZ+FUO8/Gtk0EpaRxT8AQBQ/8gEAAAAAAAABtwQAAI4AAABvWUZyvFHvP8tkZIgqaMU/AMAVPwICAAAAAAAAAbgEAACOAAAAm2NzRfNS7z968JP+vj7FPwCAGj8CAgAAAAAAAAG5BAAAjgAAAMdtoBgqVO8/ODpmtjocxT8AgBw/EgIAAAAAAAABugQAAI4AAAAfgvq+l1bvPwNC26+dAMU/AIAcPxICAAAAAAAAAbsEAACOAAAA0aquC3Nb7z/bB/Pq5+vEPwBAHD8SAgAAAAAAAAG8BAAAjgAAAK3djyuFYe8/zklQqQDlxD8AgBs/IQIAAAAAAAABvQQAAI4AAADjJMvxBGrvP9sH8+rn68Q/AAAbPyECAAAAAAAAAb4EAACOAAAARXYzi7tz7z8DQtuvnQDFPwAAGz8xAgAAAAAAAAG/BAAAjgAAACnmIp4Wge8/UrarOQkqxT8AABs/MQIAAAAAAAABwAQAAI4AAAA7YD+EqI/vP7DoHgVcWsU/AEAZP0ECAAAAAAAAAcEEAACOAAAAeeSIPXGf7z8NG5LQrorFPwCAGD9BAgAAAAAAAAHCBAAAjgAAAOVy/8lwsO8/QhMd10umxT8AQAQ/YAIAAAAAAAABwwQAAI4AAACpFdD83cPvP4XJSh/QyMU/AAD2PmACAAAAAAAAAcQEAACOAAAAG+FUfCbc7z+Rh+1gt8/FPwAAWj5gAgAAAAAAAAHFBAAAjgAAAGWirCg48+8/n0WQop7WxT8AAMA9nQIAAAAAAAABxgQAAI4AAABB5xJjWjnoP0R6F3MajtY/AAAEPgAAAAAAAAAAAccEAACOAAAAQecSY1o56D8q/tHvS4DWPwAANT4PAAAAAAAAAAHIBAAAjgAAAJn7bAnIO+g/HEAvrmR51j8AAEA+DwAAAAAAAAAByQQAAI4AAACZ+2wJyDvoPxCCjGx9ctY/AABIPg8AAAAAAAAAAcoEAACOAAAAmftsCcg76D8KI7vLCW/WPwAAYj4PAAAAAAAAAAHLBAAAjgAAAJn7bAnIO+g/AsTpKpZr1j8AAGw+HwAAAAAAAAABzAQAAI4AAACZ+2wJyDvoP/xkGIoiaNY/AICAPh8AAAAAAAAAAc0EAACOAAAAmftsCcg76D/2BUfprmTWPwAAhT4vAAAAAAAAAAHOBAAAjgAAAJn7bAnIO+g/7qZ1SDth1j8AgJQ+LwAAAAAAAAABzwQAAI4AAACZ+2wJyDvoP+hHpKfHXdY/AACbPi8AAAAAAAAAAdAEAACOAAAAbfE/NpE66D/aiQFm4FbWPwAArD4vAAAAAAAAAAHRBAAAjgAAAEHnEmNaOeg/1CowxWxT1j8AALM+LwAAAAAAAAAB0gQAAI4AAABB5xJjWjnoP87LXiT5T9Y/AADFPi8AAAAAAAAAAdMEAACOAAAAFd3ljyM46D/ADbziEUnWPwCAzD4+AAAAAAAAAAHUBAAAjgAAAOfSuLzsNug/uq7qQZ5F1j8AANg+PgAAAAAAAAAB1QQAAI4AAAC8yIvptTXoP7JPGaEqQtY/AADdPj4AAAAAAAAAAdYEAACOAAAAkL5eFn806D+s8EcAtz7WPwCA5D4+AAAAAAAAAAHXBAAAjgAAAGS0MUNIM+g/rPBHALc+1j8AAOg+TgAAAAAAAAAB2AQAAI4AAAA4qgRwETLoP6aRdl9DO9Y/AIDpPk4AAAAAAAAAAdkEAACOAAAAOKoEcBEy6D+mkXZfQzvWPwAA6j5dAAAAAAAAAAHaBAAAjgAAADiqBHARMug/ppF2X0M71j8AAO0+XQAAAAAAAAAB2wQAAI4AAAA4qgRwETLoP6aRdl9DO9Y/AIDuPl0AAAAAAAAAAdwEAACOAAAAkL5eFn806D+mkXZfQzvWPwAA9T5dAAAAAAAAAAHdBAAAjgAAAOfSuLzsNug/ppF2X0M71j8AAPg+bQAAAAAAAAAB3gQAAI4AAABt8T82kTroP6aRdl9DO9Y/AAAAP20AAAAAAAAAAd8EAACOAAAAxgWa3P486D+mkXZfQzvWPwDAAT9tAAAAAAAAAAHgBAAAjgAAAKM4e/wQQ+g/ppF2X0M71j8AwAQ/rAAAAAAAAAAB4QQAAI4AAACrdYnvWUroP6aRdl9DO9Y/AMAIP6wAAAAAAAAAAeIEAACOAAAAiKhqD2xQ6D+mkXZfQzvWPwDACj/LAAAAAAAAAAHjBAAAjgAAAJLleAK1V+g/ppF2X0M71j8AwAs/ywAAAAAAAAAB5AQAAI4AAACbIof1/V7oP6aRdl9DO9Y/AAAMP8sAAAAAAAAAAeUEAACOAAAAz2nCu31n6D+mkXZfQzvWPwCADD/aAAAAAAAAAAHmBAAAjgAAAAWx/YH9b+g/ppF2X0M71j8AwAw/AAEAAAAAAAAB5wQAAI4AAABmAmYbtHnoP6aRdl9DO9Y/AMAMPwABAAAAAAAAAegEAACOAAAA8137h6GE6D+mkXZfQzvWPwAADT8AAQAAAAAAAAHpBAAAjgAAAK7DvcfFkOg/ppF2X0M71j8AQAw/AAEAAAAAAAAB6gQAAI4AAADAPdqtV5/oP6Aypb7PN9Y/AAAMPw8BAAAAAAAAAesEAACOAAAA0rf2k+mt6D+gMqW+zzfWPwCADD8PAQAAAAAAAAHsBAAAjgAAAD1GbSDpvug/oDKlvs831j8AwAw/HwEAAAAAAAAB7QQAAI4AAAB6yrbZsc7oP6Aypb7PN9Y/AMAMPx8BAAAAAAAAAe4EAACOAAAAjUTTv0Pd6D+mkXZfQzvWPwAADT8vAQAAAAAAAAHvBAAAjgAAAJ++76XV6+g/rPBHALc+1j8AAA0/LwEAAAAAAAAB8AQAAI4AAACGLt+4MPnoP7JPGaEqQtY/AAANPz4BAAAAAAAAAfEEAACOAAAAP5Sh+FQF6T+6rupBnkXWPwAADT8+AQAAAAAAAAHyBAAAjgAAAFEOvt7mE+k/wA284hFJ1j8AAA0/TgEAAAAAAAAB8wQAAI4AAAALdIAeCyDpP8ZsjYOFTNY/AIANP04BAAAAAAAAAfQEAACOAAAAxdlCXi8s6T/Oy14k+U/WPwDADT9dAQAAAAAAAAH1BAAAjgAAAH4/BZ5TOOk/zsteJPlP1j8AAA8/XQEAAAAAAAAB9gQAAI4AAAA4pcfdd0TpP9QqMMVsU9Y/AIAPP20BAAAAAAAAAfcEAACOAAAAHxW38NJR6T/aiQFm4FbWPwDADz9tAQAAAAAAAAH4BAAAjgAAAAWFpgMuX+k/4ujSBlRa1j8AABA/fQEAAAAAAAAB+QQAAI4AAADr9JUWiWzpP+hHpKfHXdY/AIAQP30BAAAAAAAAAfoEAACOAAAA0WSFKeR56T/upnVIO2HWPwDAED99AQAAAAAAAAH7BAAAjgAAAOPeoQ92iOk/9gVH6a5k1j8AgBE/nAEAAAAAAAAB/AQAAI4AAADITpEi0ZXpP/xkGIoiaNY/AMARP5wBAAAAAAAAAf0EAACOAAAArr6ANSyj6T8CxOkqlmvWPwCAEj+cAQAAAAAAAAH+BAAAjgAAAGkkQ3VQr+k/CiO7ywlv1j8AwBI/nAEAAAAAAAAB/wQAAI4AAAAiigW1dLvpPxCCjGx9ctY/AMASP6wBAAAAAAAAAQAFAACOAAAA3O/H9JjH6T8cQC+uZHnWPwAAEz+sAQAAAAAAAAEBBQAAjgAAAGlLXWGG0uk/JJ8AT9h81j8AgBM/uwEAAAAAAAABAgUAAI4AAADLnMX6PNzpPyr+0e9LgNY/AMATP7sBAAAAAAAAAQMFAACOAAAAWPhaZyrn6T8wXaOQv4PWPwBAEz/LAQAAAAAAAAEEBQAAjgAAABNeHadO8+k/OLx0MTOH1j8AABM/ywEAAAAAAAABBQUAAI4AAAD5zQy6qQDqPz4bRtKmitY/AAATP9oBAAAAAAAAAQYFAACOAAAA3j38zAQO6j8+G0bSporWPwAAEz/aAQAAAAAAAAEHBQAAjgAAAB3CRYbNHeo/RHoXcxqO1j8AgBM/6gEAAAAAAAABCAUAAI4AAAAwPGJsXyzqP0zZ6BOOkdY/AMATP+oBAAAAAAAAAQkFAACOAAAAbcCrJSg86j9SOLq0AZXWPwDAEz/6AQAAAAAAAAEKBQAAjgAAAIA6yAu6Suo/WJeLVXWY1j8AABQ/+gEAAAAAAAABCwUAAI4AAABlqrceFVjqP2D2XPbom9Y/AIAUPwkCAAAAAAAAAQwFAACOAAAATBqnMXBl6j9oVS6XXJ/WPwDAFD8JAgAAAAAAAAENBQAAjgAAADKKlkTLcuo/brT/N9Ci1j8AwBQ/GQIAAAAAAAABDgUAAI4AAADr71iE737qP3QT0dhDptY/AAAVPxkCAAAAAAAAAQ8FAACOAAAAplUbxBOL6j98cqJ5t6nWPwAAFT8pAgAAAAAAAAEQBQAAjgAAAF+73QM4l+o/gtFzGiut1j8AABU/KQIAAAAAAAABEQUAAI4AAAAYIaBDXKPqP4gwRbuesNY/AAAVPykCAAAAAAAAARIFAACOAAAA/pCPVrew6j+IMEW7nrDWPwAAFT9IAgAAAAAAAAETBQAAjgAAAOUAf2kSvuo/iDBFu56w1j8AgBU/SAIAAAAAAAABFAUAAI4AAAD2eptPpMzqP4gwRbuesNY/AMAVP0gCAAAAAAAAARUFAACOAAAANv/kCG3c6j+IMEW7nrDWPwDAFT9IAgAAAAAAAAEWBQAAjgAAAHSDLsI17Oo/iDBFu56w1j8AABY/VwIAAAAAAAABFwUAAI4AAACxB3h7/vvqP4gwRbuesNY/AAAWP1cCAAAAAAAAARgFAACOAAAAxIGUYZAK6z+IMEW7nrDWPwAAFj9nAgAAAAAAAAEZBQAAjgAAANb7sEciGes/iDBFu56w1j8AABY/ZwIAAAAAAAABGgUAAI4AAAAVgPoA6yjrP4gwRbuesNY/AAAWP3cCAAAAAAAAARsFAACOAAAA+u/pE0Y26z+IMEW7nrDWPwCAFj93AgAAAAAAAAEcBQAAjgAAAOFf2SahQ+s/iDBFu56w1j8AwBY/lgIAAAAAAAABHQUAAI4AAADGz8g5/FDrP4gwRbuesNY/AEAWP5YCAAAAAAAAAR4FAACOAAAA2UnlH45f6z+IMEW7nrDWPwAAFj+WAgAAAAAAAAEfBQAAjgAAABfOLtlWb+s/iDBFu56w1j8AgBU/lgIAAAAAAAABIAUAAI4AAACCXKVlVoDrP4gwRbuesNY/AAAVP6YCAAAAAAAAASEFAACOAAAA7Oob8lWR6z+C0XMaK63WPwCAFT+mAgAAAAAAAAEiBQAAjgAAAK+N7CTDpOs/fHKiebep1j8AwBU/tQIAAAAAAAABIwUAAI4AAAAaHGOxwrXrP3QT0dhDptY/AMAVP7UCAAAAAAAAASQFAACOAAAAhKrZPcLG6z9utP830KLWPwAAFj/FAgAAAAAAAAElBQAAjgAAAO44UMrB1+s/aFUul1yf1j8AABY/xQIAAAAAAAABJgUAAI4AAAAtvZmDiufrP1iXi1V1mNY/AAAWP9QCAAAAAAAAAScFAACOAAAAPze2aRz26z9M2egTjpHWPwBAFT/UAgAAAAAAAAEoBQAAjgAAAH27/yLlBew/OLx0MTOH1j8AABU/5AIAAAAAAAABKQUAAI4AAADoSXav5BbsPySfAE/YfNY/AAAVP+QCAAAAAAAAASoFAACOAAAA2PZztYgr7D8QgoxsfXLWPwAAFT/kAgAAAAAAAAErBQAAjgAAAMajcbssQOw//GQYiiJo1j8AgBU/9gIAAAAAAAABLAUAAI4AAADhWpyUB1bsP+hHpKfHXdY/AMAVP/YCAAAAAAAAAS0FAACOAAAA0Qeamqtq7D/aiQFm4FbWPwCAFj/2AgAAAAAAAAEuBQAAjgAAAHDdS+0qhOw/xmyNg4VM1j8AwBY/BgMAAAAAAAABLwUAAI4AAAC4nqOZPJvsP7qu6kGeRdY/AMAWPwYDAAAAAAAAATAFAACOAAAApkuhn+Cv7D+s8EcAtz7WPwAAFz8GAwAAAAAAAAExBQAAjgAAAGvucdJNw+w/ppF2X0M71j8AABc/FgMAAAAAAAABMgUAAI4AAABZm2/Y8dfsP5jT0x1cNNY/AAAXPxYDAAAAAAAAATMFAACOAAAAR0ht3pXs7D+MFTHcdC3WPwBAFj8lAwAAAAAAAAE0BQAAjgAAADf1auQ5Ae0/hLZfOwEq1j8AABY/JQMAAAAAAAABNQUAAI4AAABSrJW9FBftP35XjpqNJtY/AIAWPzUDAAAAAAAAATYFAACOAAAAFk9m8IEq7T94+Lz5GSPWPwDAFj81AwAAAAAAAAE3BQAAjgAAANnxNiPvPe0/cJnrWKYf1j8AgBc/RAMAAAAAAAABOAUAAI4AAABBgK2v7k7tP2o6GrgyHNY/AMAXP0QDAAAAAAAAATkFAACOAAAAggT3aLde7T9k20gXvxjWPwDAFz9UAwAAAAAAAAE6BQAAjgAAAJN+E09Jbe0/XHx3dksV1j8AABg/VAMAAAAAAAABOwUAAI4AAABO5NWObXntP1x8d3ZLFdY/AIAYP2QDAAAAAAAAATwFAACOAAAA2j9r+1qE7T9cfHd2SxXWPwDAGD9kAwAAAAAAAAE9BQAAjgAAADyR05QRju0/XHx3dksV1j8AQBg/cwMAAAAAAAABPgUAAI4AAABx2A5bkZbtP1x8d3ZLFdY/AAAYP3MDAAAAAAAAAT8FAACOAAAAph9KIRGf7T9cfHd2SxXWPwDAFj+DAwAAAAAAAAFABQAAjgAAAK5cWBRapu0/XHx3dksV1j8AQBY/gwMAAAAAAAABQQUAAI4AAAC4mWYHo63tP1x8d3ZLFdY/AMATP4MDAAAAAAAAAUIFAACOAAAAlsxHJ7Wz7T9cfHd2SxXWPwDAEj+TAwAAAAAAAAFDBQAAjgAAAEX1+3OQuO0/ZNtIF78Y1j8AQA4/kwMAAAAAAAABRAUAAI4AAADLE4PtNLztP2TbSBe/GNY/AEAMP6IDAAAAAAAAAUUFAACOAAAAJCjdk6K+7T9qOhq4MhzWPwCAAj+iAwAAAAAAAAFGBQAAjgAAAE8yCmfZv+0/ePi8+Rkj1j8AAPw+sgMAAAAAAAABRwUAAI4AAABPMgpn2b/tP4wVMdx0LdY/AIC3PrIDAAAAAAAAAUgFAACOAAAAyxOD7TS87T+mkXZfQzvWPwAAmT7BAwAAAAAAAAFJBQAAjgAAAEX1+3OQuO0/zsteJPlP1j8AgIg+wQMAAAAAAAABSgUAAI4AAACWzEcntbPtP/YFR+muZNY/AICDPuEDAAAAAAAAAUsFAACOAAAAt0b1nJ157j8KuLQq0XjXPwAAbD4AAAAAAAAAAAFMBQAAjgAAAGdvqel4fu4/BFnjiV111z8AAKI+DwAAAAAAAAABTQUAAI4AAAAZmF02VIPuP/z5Eenpcdc/AICrPg8AAAAAAAAAAU4FAACOAAAAeenFzwqN7j/wO2+nAmvXPwCAsj4PAAAAAAAAAAFPBQAAjgAAAFccp+8ck+4/4n3MZRtk1z8AALY+DwAAAAAAAAABUAUAAI4AAAAzT4gPL5nuP9we+8SnYNc/AAC2Pg8AAAAAAAAAAVEFAACOAAAAPYyWAnig7j/OYFiDwFnXPwAAtj4fAAAAAAAAAAFSBQAAjgAAAEXJpPXAp+4/wqK1QdlS1z8AALY+HwAAAAAAAAABUwUAAI4AAABPBrPoCa/uP66FQV9+SNc/AAC6Ph8AAAAAAAAAAVQFAACOAAAAWUPB21K27j+gx54dl0HXPwAAvD4vAAAAAAAAAAFVBQAAjgAAADV2ovtkvO4/kgn826861z8AAMI+LwAAAAAAAAABVgUAAI4AAAARqYMbd8LuP4ZLWZrIM9c/AADEPi8AAAAAAAAAAVcFAACOAAAA79tkO4nI7j94jbZY4SzXPwAAwj4+AAAAAAAAAAFYBQAAjgAAAJ8EGYhkze4/ci7lt20p1z8AAME+PgAAAAAAAAABWQUAAI4AAAAlI6ABCdHuP2zPExf6Jdc/AIC7Pk4AAAAAAAAAAVoFAACOAAAAqUEne63U7j9kcEJ2hiLXPwCAuT5OAAAAAAAAAAFbBQAAjgAAAAFWgSEb1+4/XhFx1RIf1z8AALg+XgAAAAAAAAABXAUAAI4AAACHdAibv9ruP1iynzSfG9c/AAC4Pl4AAAAAAAAAAV0FAACOAAAA3YhiQS3d7j9QU86TKxjXPwCAvz5tAAAAAAAAAAFeBQAAjgAAADedvOea3+4/UFPOkysY1z8AAMM+bQAAAAAAAAABXwUAAI4AAACPsRaOCOLuP1BTzpMrGNc/AIDJPm0AAAAAAAAAAWAFAACOAAAAj7EWjgji7j9QU86TKxjXPwAAzD5tAAAAAAAAAAFhBQAAjgAAABXQnQet5e4/UFPOkysY1z8AANQ+fQAAAAAAAAABYgUAAI4AAABr5PetGujuP1BTzpMrGNc/AIDXPn0AAAAAAAAAAWMFAACOAAAAGw2s+vXs7j9eEXHVEh/XPwAA4j59AAAAAAAAAAFkBQAAjgAAAJ8rM3Sa8O4/ZHBCdoYi1z8AgOc+nAAAAAAAAAABZQUAAI4AAAAlSrrtPvTuP3Iu5bdtKdc/AIDqPqwAAAAAAAAAAWYFAACOAAAA13JuOhr57j+A7If5VDDXPwCA6j6sAAAAAAAAAAFnBQAAjgAAAFuR9bO+/O4/kgn826861z8AAOo+uwAAAAAAAAABaAUAAI4AAADfr3wtYwDvP6YmcL4KRdc/AADrPrsAAAAAAAAAAWkFAACOAAAAZc4DpwcE7z/IAYfiTFbXPwCA6z7LAAAAAAAAAAFqBQAAjgAAAOnsiiCsB+8/6tydBo9n1z8AAO0+ywAAAAAAAAABawUAAI4AAACZFT9thwzvPx7VKA0sg9c/AIDtPtsAAAAAAAAAAWwFAACOAAAAHTTG5isQ7z9ObuJyVZvXPwAA8T7bAAAAAAAAAAFtBQAAjgAAAM9cejMHFe8/kCQQu9m91z8AgPI+6gAAAAAAAAABbgUAAI4AAAB9hS6A4hnvP+CY4ERF59c/AAD5PuoAAAAAAAAAAW8FAACOAAAAA6S1+YYd7z9MifZRfx7YPwAA/D76AAAAAAAAAAFwBQAAjgAAAIfCPHMrIe8/0PVR4odj2D8AQAA/+gAAAAAAAAABcQUAAI4AAAAL4cPszyTvP1zBfhMErNg/AEABPwkBAAAAAAAAAXIFAACOAAAAZfUdkz0n7z/0Sk6GZ/vYPwBAAj8JAQAAAAAAAAFzBQAAjgAAAL0JeDmrKe8/ljPvmT5O2T8AwAI/GQEAAAAAAAABdAUAAI4AAAAVHtLfGCzvP15WeHLLtdk/AIADPxkBAAAAAAAAAXUFAACOAAAAbzIshoYu7z9GVBhvmi7aPwDAAz8pAQAAAAAAAAF2BQAAjgAAAMVGhiz0MO8/LlK4a2mn2j8AgAU/KQEAAAAAAAABdwUAAI4AAADzULP/KjLvPxhQWGg4INs/AEAGPzgBAAAAAAAAAXgFAACOAAAAH1vg0mEz7z8ODJum7p/bPwBABz84AQAAAAAAAAF5BQAAjgAAAHdvOnnPNe8/GOVRx/8p3D8AwAc/SAEAAAAAAAABegUAAI4AAACjeWdMBjfvPxChlAW2qdw/AAAJP0gBAAAAAAAAAXsFAACOAAAAz4OUHz047z8A/gWj+CXdPwCACT9YAQAAAAAAAAF8BQAAjgAAACmY7sWqOu8/6Puln8ee3T8AQAk/WAEAAAAAAAABfQUAAI4AAACBrEhsGD3vP/TUXMDYKN4/AAAJP2cBAAAAAAAAAX4FAACOAAAABcvP5bxA7z/4TkJAdq/ePwAACT9nAQAAAAAAAAF/BQAAjgAAAInpVl9hRO8/9GlWH6Ay3z8AAAk/ZwEAAAAAAAABgAUAAI4AAABlHDh/c0rvP+wlmV1Wst8/AEAIP4YBAAAAAAAAAYEFAACOAAAAF0Xsy05P7z/9rpCP7R/gPwAACD+GAQAAAAAAAAGCBQAAjgAAAMdtoBgqVO8/gxvsH/Zk4D8AgAg/hgEAAAAAAAABgwUAAI4AAAB5llRlBVnvPwEpdg+LpuA/AMAIP4YBAAAAAAAAAYQFAACOAAAAVck1hRdf7z/9hpcuZubgPwBACD+WAQAAAAAAAAGFBQAAjgAAADH8FqUpZe8/e5QhHvsn4T8AAAg/lgEAAAAAAAABhgUAAI4AAAAPL/jEO2vvPwEBfa4DbeE/AIAIP6YBAAAAAAAAAYcFAACOAAAAv1esERdw7z95rzX9JKvhPwDACD+mAQAAAAAAAAGIBQAAjgAAAJ2KjTEpdu8/ba6Fe4zn4T8AgAk/tQEAAAAAAAABiQUAAI4AAABNs0F+BHvvP1tOBFmAIOI/AMAJP7UBAAAAAAAAAYoFAACOAAAAKeYinhaB7z/NnesGLlviPwBACT/FAQAAAAAAAAGLBQAAjgAAANsO1+rxhe8/wZw7hZWX4j8AAAk/xQEAAAAAAAABjAUAAI4AAACLN4s3zYrvPyuNUZLPzuI/AMAHP9UBAAAAAAAAAY0FAACOAAAAaWpsV9+Q7z+QHpb+lQLjPwBABz/VAQAAAAAAAAGOBQAAjgAAABmTIKS6le8/cABymqI04z8AAAY/5AEAAAAAAAABjwUAAI4AAADJu9TwlZrvP84y5WX1ZOM/AEAFP+QBAAAAAAAAAZAFAACOAAAAeeSIPXGf7z+uFMEBApfjPwAABT8DAgAAAAAAAAGRBQAAjgAAAC0NPYpMpO8/jvacnQ7J4z8AAAU/AwIAAAAAAAABkgUAAI4AAADbNfHWJ6nvP2l5p5in9+M/AMADPwMCAAAAAAAAAZMFAACOAAAAYVR4UMys7z+/TEnDhiTkPwBAAz8DAgAAAAAAAAGUBQAAjgAAAOVy/8lwsO8/CGJIrH5K5D8AAAQ/AwIAAAAAAAABlQUAAI4AAABpkYZDFbTvP1F3R5V2cOQ/AIAEPxMCAAAAAAAAAZYFAACOAAAA768Nvbm37z8Y3d2ttJTkPwBABD8TAgAAAAAAAAGXBQAAjgAAAHPOlDZeu+8/1+OiJX+15D8AAAQ/IwIAAAAAAAABmAUAAI4AAAD37BuwAr/vPxM7/8yP1OQ/AIADPyMCAAAAAAAAAZkFAACOAAAAfQujKafC7z9IM4rTLPDkPwAAAz8yAgAAAAAAAAGaBQAAjgAAANMf/c8Uxe8/+3usCRAK5T8AwAE/MgIAAAAAAAABmwUAAI4AAAAtNFd2gsfvP6Zl/Z5/IOU/AEABP0ICAAAAAAAAAZwFAACOAAAAhUixHPDJ7z/HQBTDwTHlPwCA/D5CAgAAAAAAAAGdBQAAjgAAAN1cC8NdzO8/ZWzCFkpB5T8AAPo+UgIAAAAAAAABngUAAI4AAAA1cWVpy87vP/w4n8leTeU/AAD3PlICAAAAAAAAAZ8FAACOAAAAj4W/DznR7z+Mpqrb/1XlPwAA9j5hAgAAAAAAAAGgBQAAjgAAALmP7OJv0u8/mmRNHedc5T8AgPM+YQIAAAAAAAABoQUAAI4AAADnmRm2ptPvPyRzh44UYuU/AIDyPnECAAAAAAAAAaIFAACOAAAAE6RGid3U7z+ugcH/QWflPwAA8T6QAgAAAAAAAAGjBQAAjgAAABOkRond1O8/tOCSoLVq5T8AAPA+mAIAAAAAAAABpAUAAI4AAAATpEaJ3dTvP7s/ZEEpbuU/AADvPpgCAAAAAAAAAaUFAACOAAAAE6RGid3U7z+7P2RBKW7lPwAA7j6oAgAAAAAAAAGmBQAAjgAAABOkRond1O8/uz9kQSlu5T8AgOs+qAIAAAAAAAABpwUAAI4AAAATpEaJ3dTvP7s/ZEEpbuU/AIDqPqgCAAAAAAAAAagFAACOAAAAE6RGid3U7z84kPtwb2zlPwCA7j6oAgAAAAAAAAGpBQAAjgAAAOeZGbam0+8/tOCSoLVq5T8AAPA+qAIAAAAAAAABqgUAAI4AAAC5j+zib9LvPzExKtD7aOU/AID0PqgCAAAAAAAAAasFAACOAAAAYXuSPALQ7z+ugcH/QWflPwCA9j63AgAAAAAAAAGsBQAAjgAAAN1cC8NdzO8/KtJYL4hl5T8AgPk+twIAAAAAAAABrQUAAI4AAAAtNFd2gsfvPyrSWC+IZeU/AAD7PscCAAAAAAAAAa4FAACOAAAAfQujKafC7z+ugcH/QWflPwAAAD/XAgAAAAAAAAGvBQAAjgAAAHPOlDZeu+8/OJD7cG9s5T8AAAE/1wIAAAAAAAABsAUAAI4AAAARfSydp7HvP0VOnrJWc+U/AEACP+YCAAAAAAAAAbEFAACOAAAALQ09ikyk7z9aaxKVsX3lPwDAAj/mAgAAAAAAAAGyBQAAjgAAAMF+xv1Mk+8/dedXGICL5T8AQAI/9gIAAAAAAAABswUAAI4AAAD92/XK33/vPxITBmwIm+U/AAACP/YCAAAAAAAAAbQFAACOAAAADy/4xDtr7z+3nYVgBK7lPwCAAj8VAwAAAAAAAAG1BQAAjgAAAB+C+r6XVu8/5TY/xi3G5T8AwAI/FQMAAAAAAAABtgUAAI4AAAAFy8/lvEDvP5d/YfwQ4OU/AAD+PhUDAAAAAAAAAbcFAACOAAAAbzIshoYu7z9RJ1XTZ/3lPwCA+j4lAwAAAAAAAAG4BQAAjgAAANeZiCZQHO8/k92CG+wf5j8AgOM+JQMAAAAAAAABuQUAAI4AAABrCxKaUAvvP1LkR5O2QOY/AIDZPiUDAAAAAAAAAboFAACOAAAALYfI4If77j8JjDtqDV7mPwCA0z40AwAAAAAAAAG7BQAAjgAAAEkX2c0s7u4/tHWM/3x05j8AANI+NAMAAAAAAAABvAUAAI4AAAAmsd1N2LLVP2RKQ3IGw9o/AAAJPgAAAAAAAAAAAb0FAACOAAAAHXTPWo+r1T9kSkNyBsPaPwAAPD4PAAAAAAAAAAG+BQAAjgAAAMNfdbQhqdU/ZEpDcgbD2j8AAEg+DwAAAAAAAAABvwUAAI4AAAAUN8FnRqTVP2qpFBN6xto/AABQPg8AAAAAAAAAAcAFAACOAAAAvCJnwdih1T9yCOaz7cnaPwAAbj4PAAAAAAAAAAHBBQAAjgAAAGIODRtrn9U/eGe3VGHN2j8AAHo+HwAAAAAAAAABwgUAAI4AAAAK+rJ0/ZzVP37GiPXU0No/AACHPh8AAAAAAAAAAcMFAACOAAAAWtH+JyKY1T+GJVqWSNTaPwCAiz4vAAAAAAAAAAHEBQAAjgAAAAG9pIG0ldU/jIQrN7zX2j8AAJQ+LwAAAAAAAAABxQUAAI4AAABRlPA02ZDVP5Lj/Ncv29o/AICXPi8AAAAAAAAAAcYFAACOAAAA+H+WjmuO1T+YQs54o97aPwCAnj4vAAAAAAAAAAHHBQAAjgAAAJ9rPOj9i9U/oKGfGRfi2j8AAKI+LwAAAAAAAAAByAUAAI4AAABIV+JBkInVP6YAcbqK5do/AACpPj4AAAAAAAAAAckFAACOAAAA70KImyKH1T+sX0Jb/ujaPwAArD4+AAAAAAAAAAHKBQAAjgAAAJcuLvW0hNU/sr4T/HHs2j8AgK0+PgAAAAAAAAABywUAAI4AAACXLi71tITVP7K+E/xx7No/AACuPk4AAAAAAAAAAcwFAACOAAAAPhrUTkeC1T+6HeWc5e/aPwCAtD5OAAAAAAAAAAHNBQAAjgAAAD4a1E5HgtU/uh3lnOXv2j8AgLc+TgAAAAAAAAABzgUAAI4AAAA+GtROR4LVP7od5Zzl79o/AADBPk4AAAAAAAAAAc8FAACOAAAAly4u9bSE1T/AfLY9WfPaPwAAxT5eAAAAAAAAAAHQBQAAjgAAAEhX4kGQidU/xtuH3sz22j8AgMk+XgAAAAAAAAAB0QUAAI4AAABRlPA02ZDVP8bbh97M9to/AADLPmwAAAAAAAAAAdIFAACOAAAAsuVYzo+a1T/OOll/QPraPwAA0T6aAAAAAAAAAAHTBQAAjgAAAGxLGw60ptU/zjpZf0D62j8AANQ+qgAAAAAAAAAB1AUAAI4AAAAmsd1N2LLVP9SZKiC0/do/AIDYPqoAAAAAAAAAAdUFAACOAAAAOCv6M2rB1T/UmSogtP3aPwCA2j66AAAAAAAAAAHWBQAAjgAAAEqlFhr8z9U/1JkqILT92j8AAN8+ugAAAAAAAAAB1wUAAI4AAAC0M42m++DVP9SZKiC0/do/AIDgPtkAAAAAAAAAAdgFAACOAAAAd9Zd2Wj01T/UmSogtP3aPwAA5j7ZAAAAAAAAAAHZBQAAjgAAADp5LgzWB9Y/1JkqILT92j8AAOg+2QAAAAAAAAAB2gUAAI4AAAD9G/8+QxvWP9SZKiC0/do/AIDpPtkAAAAAAAAAAdsFAACOAAAAwL7PcbAu1j/UmSogtP3aPwAA6j7pAAAAAAAAAAHcBQAAjgAAAN11+kqLRNY/1JkqILT92j8AAOo+6QAAAAAAAAAB3QUAAI4AAACfGMt9+FfWP9SZKiC0/do/AADqPvgAAAAAAAAAAd4FAACOAAAAYrubsGVr1j/UmSogtP3aPwAA6z74AAAAAAAAAAHfBQAAjgAAACRebOPSftY/zjpZf0D62j8AgOs+CAEAAAAAAAAB4AUAAI4AAACN7OJv0o/WP846WX9A+to/AADtPggBAAAAAAAAAeEFAACOAAAA+XpZ/NGg1j/OOll/QPraPwCA7T4XAQAAAAAAAAHiBQAAjgAAAGMJ0IjRsdY/zjpZf0D62j8AAO8+FwEAAAAAAAAB4wUAAI4AAADPl0YV0cLWP846WX9A+to/AIDvPicBAAAAAAAAAeQFAACOAAAAOCa9odDT1j/OOll/QPraPwAA8z4nAQAAAAAAAAHlBQAAjgAAAKO0My7Q5NY/xtuH3sz22j8AgPQ+NwEAAAAAAAAB5gUAAI4AAABmVwRhPfjWP8bbh97M9to/AID2PjcBAAAAAAAAAecFAACOAAAAgg4vOhgO1z/AfLY9WfPaPwCA9z5GAQAAAAAAAAHoBQAAjgAAAJ7FWRPzI9c/wHy2PVnz2j8AgPc+RgEAAAAAAAAB6QUAAI4AAAAQkd6SOzzXP8B8tj1Z89o/AAD4PlYBAAAAAAAAAeoFAACOAAAALUgJbBZS1z/AfLY9WfPaPwAA+T5WAQAAAAAAAAHrBQAAjgAAAJ8Tjuteatc/uh3lnOXv2j8AgPk+ZgEAAAAAAAAB7AUAAI4AAAAS3xJrp4LXP7K+E/xx7No/AID5PmYBAAAAAAAAAe0FAACOAAAAhqqX6u+a1z+yvhP8cezaPwAA+j51AQAAAAAAAAHuBQAAjgAAAKNhwsPKsNc/sr4T/HHs2j8AAPo+dQEAAAAAAAAB7wUAAI4AAAC8GO2cpcbXP6xfQlv+6No/AAD6PoUBAAAAAAAAAfAFAACOAAAAgbu9zxLa1z+mAHG6iuXaPwAA+j6FAQAAAAAAAAHxBQAAjgAAAERejgKA7dc/oKGfGRfi2j8AAPo+lAEAAAAAAAAB8gUAAI4AAACt7ASPf/7XP5hCznij3to/AAD9PpQBAAAAAAAAAfMFAACOAAAAGHt7G38P2D+S4/zXL9vaPwCA/j6UAQAAAAAAAAH0BQAAjgAAACn1lwERHtg/jIQrN7zX2j8AQAA/tAEAAAAAAAAB9QUAAI4AAAA7b7TnoizYP4YlWpZI1No/AMAAP7QBAAAAAAAAAfYFAACOAAAATunQzTQ72D9+xoj11NDaPwCAAT+0AQAAAAAAAAH3BQAAjgAAAGFj7bPGSdg/eGe3VGHN2j8AwAE/tAEAAAAAAAAB+AUAAI4AAABz3QmaWFjYP3hnt1Rhzdo/AMABP8MBAAAAAAAAAfkFAACOAAAAhlcmgOpm2D9yCOaz7cnaPwAAAj/DAQAAAAAAAAH6BQAAjgAAAJbRQmZ8ddg/cgjms+3J2j8AAAI/0wEAAAAAAAAB+wUAAI4AAAACYLnye4bYP3II5rPtydo/AAACP9MBAAAAAAAAAfwFAACOAAAAa+4vf3uX2D9yCOaz7cnaPwAAAj/jAQAAAAAAAAH9BQAAjgAAANZ8pgt7qNg/cgjms+3J2j8AAAI/4wEAAAAAAAAB/gUAAI4AAABACx2YernYP3II5rPtydo/AMAAP/IBAAAAAAAAAf8FAACOAAAArJmTJHrK2D9yCOaz7cnaPwBAAD/yAQAAAAAAAAEABgAAjgAAABYoCrF529g/cgjms+3J2j8AwAE/AgIAAAAAAAABAQYAAI4AAAAooiaXC+rYP3II5rPtydo/AEACPwICAAAAAAAAAQIGAACOAAAAkzCdIwv72D9yCOaz7cnaPwDAAj8RAgAAAAAAAAEDBgAAjgAAAKWquQmdCdk/cgjms+3J2j8AAAM/IQIAAAAAAAABBAYAAI4AAAAPOTCWnBrZP3II5rPtydo/AIAEPzECAAAAAAAAAQUGAACOAAAAecemIpwr2T9yCOaz7cnaPwBABT8xAgAAAAAAAAEGBgAAjgAAADQtaWLAN9k/cgjms+3J2j8AQAY/MQIAAAAAAAABBwYAAI4AAACeu9/uv0jZP3II5rPtydo/AMAGPzECAAAAAAAAAQgGAACOAAAAVyGiLuRU2T94Z7dUYc3aPwAACD9AAgAAAAAAAAEJBgAAjgAAABOHZG4IYdk/eGe3VGHN2j8AgAg/QAIAAAAAAAABCgYAAI4AAADM7CauLG3ZP37GiPXU0No/AMAIP0ACAAAAAAAAAQsGAACOAAAAhlLp7VB52T+GJVqWSNTaPwAACT9QAgAAAAAAAAEMBgAAjgAAAOajUYcHg9k/jIQrN7zX2j8AgAk/UAIAAAAAAAABDQYAAI4AAAChCRTHK4/ZP5Lj/Ncv29o/AMAJP2oCAAAAAAAAAQ4GAACOAAAAAVt8YOKY2T+YQs54o97aPwBACT9qAgAAAAAAAAEPBgAAjgAAAGSs5PmYotk/mELOeKPe2j8AAAk/agIAAAAAAAABEAYAAI4AAADE/UyTT6zZP6ChnxkX4to/AIAJP2oCAAAAAAAAAREGAACOAAAAJk+1LAa22T+mAHG6iuXaPwDACT96AgAAAAAAAAESBgAAjgAAAIegHca8v9k/rF9CW/7o2j8AgAo/egIAAAAAAAABEwYAAI4AAADq8YVfc8nZP6xfQlv+6No/AMAKP4kCAAAAAAAAARQGAACOAAAAS0Pu+CnT2T+yvhP8cezaPwCACz+JAgAAAAAAAAEVBgAAjgAAAKyUVpLg3Nk/uh3lnOXv2j8AwAs/mQIAAAAAAAABFgYAAI4AAABm+hjSBOnZP8B8tj1Z89o/AIAOP5kCAAAAAAAAARcGAACOAAAAIWDbESn12T/G24fezPbaPwAAED+pAgAAAAAAAAEYBgAAjgAAADLa9/e6A9o/zjpZf0D62j8AABA/qQIAAAAAAAABGQYAAI4AAABEVBTeTBLaP9SZKiC0/do/AAAQP7gCAAAAAAAAARoGAACOAAAAV84wxN4g2j/iV81hmwTbPwAAET+4AgAAAAAAAAEbBgAAjgAAAMJcp1DeMdo/6LaeAg8I2z8AgBE/yAIAAAAAAAABHAYAAI4AAADS1sM2cEDaP+4VcKOCC9s/AIAOP8gCAAAAAAAAAR0GAACOAAAAPmU6w29R2j/2dEFE9g7bPwAADT/YAgAAAAAAAAEeBgAAjgAAAKfzsE9vYto//NMS5WkS2z8AQAw/2AIAAAAAAAABHwYAAI4AAAATgifcbnPaPwIz5IXdFds/AAAMP+cCAAAAAAAAASAGAACOAAAAfRCeaG6E2j8KkrUmURnbPwAADD/nAgAAAAAAAAEhBgAAjgAAAOmeFPVtldo/EPGGx8Qc2z8AAAw/9wIAAAAAAAABIgYAAI4AAAD6GDHb/6PaPxhQWGg4INs/AIAMP/cCAAAAAAAAASMGAACOAAAAC5NNwZGy2j8YUFhoOCDbPwDADD8GAwAAAAAAAAEkBgAAjgAAANA1HvT+xdo/Hq8pCawj2z8AwAw/BgMAAAAAAAABJQYAAI4AAAA6xJSA/tbaPx6vKQmsI9s/AAANPxYDAAAAAAAAASYGAACOAAAATD6xZpDl2j8kDvupHyfbPwBADD8WAwAAAAAAAAEnBgAAjgAAALbMJ/OP9to/JA77qR8n2z8AAAw/FgMAAAAAAAABKAYAAI4AAADHRkTZIQXbPyQO+6kfJ9s/AIAMPzUDAAAAAAAAASkGAACOAAAA28Bgv7MT2z8kDvupHyfbPwDADD81AwAAAAAAAAEqBgAAjgAAAOw6faVFIts/JA77qR8n2z8AwAw/NQMAAAAAAAABKwYAAI4AAAAAtZmL1zDbPx6vKQmsI9s/AAANPzUDAAAAAAAAASwGAACOAAAAEi+2cWk/2z8erykJrCPbPwAADT9FAwAAAAAAAAEtBgAAjgAAANTRhqTWUts/Hq8pCawj2z8AAA0/RQMAAAAAAAABLgYAAI4AAAA+YP0w1mPbPx6vKQmsI9s/AIANP1UDAAAAAAAAAS8GAACOAAAAqu5zvdV02z8YUFhoOCDbPwDADT9VAwAAAAAAAAEwBgAAjgAAAGyRRPBCiNs/GFBYaDgg2z8AwA0/ZAMAAAAAAAABMQYAAI4AAAAvNBUjsJvbPxhQWGg4INs/AAAOP2QDAAAAAAAAATIGAACOAAAA8tblVR2v2z8YUFhoOCDbPwBADT90AwAAAAAAAAEzBgAAjgAAALR5toiKwts/EPGGx8Qc2z8AAA0/dAMAAAAAAAABNAYAAI4AAADQMOFhZdjbPxDxhsfEHNs/AIANP4MDAAAAAAAAATUGAACOAAAA7OcLO0Du2z8Q8YbHxBzbPwDADT+DAwAAAAAAAAE2BgAAjgAAAF6zkLqIBtw/EPGGx8Qc2z8AwA0/kwMAAAAAAAABNwYAAI4AAAB6aruTYxzcPxDxhsfEHNs/AAAOP5MDAAAAAAAAATgGAACOAAAAPg2MxtAv3D8Q8YbHxBzbPwAADj+jAwAAAAAAAAE5BgAAjgAAAACwXPk9Q9w/CpK1JlEZ2z8AAA4/owMAAAAAAAABOgYAAI4AAADCUi0sq1bcPwIz5IXdFds/AIAOP7IDAAAAAAAAATsGAACOAAAALuGjuKpn3D/80xLlaRLbPwDADj+yAwAAAAAAAAE8BgAAjgAAAJhvGkWqeNw/9nRBRPYO2z8AQA4/sgMAAAAAAAABPQYAAI4AAAAE/pDRqYncP/Z0QUT2Dts/AAAOP8IDAAAAAAAAAT4GAACOAAAAEnittzuY3D/uFXCjggvbPwCADj/CAwAAAAAAAAE/BgAAjgAAACbyyZ3Nptw/6LaeAg8I2z8AwA4/0gMAAAAAAAABQAYAAI4AAACSgEAqzbfcP+i2ngIPCNs/AMAOP9IDAAAAAAAAAUEGAACOAAAA/A63tszI3D/otp4CDwjbPwAADz/hAwAAAAAAAAFCBgAAjgAAAGadLUPM2dw/4lfNYZsE2z8AAA8/4QMAAAAAAAABQwYAAI4AAAAqQP51Oe3cP9r4+8AnAds/AAAPP/EDAAAAAAAAAUQGAACOAAAA7OLOqKYA3T/a+PvAJwHbPwAAED/xAwAAAAAAAAFFBgAAjgAAAK6Fn9sTFN0/1JkqILT92j8AgBA/AAQAAAAAAAABRgYAAI4AAADKPMq07indP846WX9A+to/AEAPPwAEAAAAAAAAAUcGAACOAAAA5vP0jck/3T/G24fezPbaPwCADj8QBAAAAAAAAAFIBgAAjgAAAACrH2ekVd0/xtuH3sz22j8AgA4/EAQAAAAAAAABSQYAAI4AAAB2dqTm7G3dP8B8tj1Z89o/AMAOPyAEAAAAAAAAAUoGAACOAAAAOBl1GVqB3T/AfLY9WfPaPwCADz8gBAAAAAAAAAFLBgAAjgAAAFTQn/I0l90/wHy2PVnz2j8AwA8/LwQAAAAAAAABTAYAAI4AAAAWc3AloqrdP8B8tj1Z89o/AIARPy8EAAAAAAAAAU0GAACOAAAAgAHnsaG73T/G24fezPbaPwBAEj8/BAAAAAAAAAFOBgAAjgAAAEKkt+QOz90/zjpZf0D62j8AQBI/PwQAAAAAAAABTwYAAI4AAAAER4gXfOLdP9SZKiC0/do/AAASP08EAAAAAAAAAVAGAACOAAAAcNX+o3vz3T/iV81hmwTbPwCAEj9PBAAAAAAAAAFRBgAAjgAAANpjdTB7BN4/6LaeAg8I2z8AwBI/XgQAAAAAAAABUgYAAI4AAABG8uu8ehXeP/Z0QUT2Dts/AEASP14EAAAAAAAAAVMGAACOAAAAroBiSXom3j8CM+SF3RXbPwAAEj9uBAAAAAAAAAFUBgAAjgAAAHQjM3znOd4/EPGGx8Qc2z8AgBE/bgQAAAAAAAABVQYAAI4AAACO2l1Vwk/ePx6vKQmsI9s/AAARP3wEAAAAAAAAAVYGAACOAAAAUH0uiC9j3j8sbcxKkyrbPwAAET98BAAAAAAAAAFXBgAAjgAAAMZIswd4e94/OCtvjHox2z8AABE/jAQAAAAAAAABWAYAAI4AAAA4FDiHwJPeP0bpEc5hONs/AIARP4wEAAAAAAAAAVkGAACOAAAArN+8Bgms3j9MSONu1TvbPwDAET+MBAAAAAAAAAFaBgAAjgAAAMaW59/jwd4/VKe0D0k/2z8AABM/nAQAAAAAAAABWwYAAI4AAADiTRK5vtfeP1oGhrC8Qts/AIATP5wEAAAAAAAAAVwGAACOAAAApPDi6yvr3j9gZVdRMEbbPwAAFT+rBAAAAAAAAAFdBgAAjgAAAMCnDcUGAd8/YGVXUTBG2z8AgBU/qwQAAAAAAAABXgYAAI4AAACESt73cxTfP2jEKPKjSds/AEAWP8sEAAAAAAAAAV8GAACOAAAARu2uKuEn3z9oxCjyo0nbPwDAFj/LBAAAAAAAAAFgBgAAjgAAAFhnyxBzNt8/biP6khdN2z8AABg/ywQAAAAAAAABYQYAAI4AAADE9UGdckffP24j+pIXTds/AIAYP8sEAAAAAAAAAWIGAACOAAAAfFsE3ZZT3z90gsszi1DbPwDAGD/aBAAAAAAAAAFjBgAAjgAAAJDVIMMoYt8/dILLM4tQ2z8AABk/2gQAAAAAAAABZAYAAI4AAABKO+MCTW7fP3zhnNT+U9s/AAAaP+oEAAAAAAAAAWUGAACOAAAAWrX/6N583z984ZzU/lPbPwCAGj/qBAAAAAAAAAFmBgAAjgAAABYbwigDid8/fOGc1P5T2z8AQBs/+QQAAAAAAAABZwYAAI4AAAAold4OlZffP3SCyzOLUNs/AMAbP/kEAAAAAAAAAWgGAACOAAAA4PqgTrmj3z90gsszi1DbPwDAGz8JBQAAAAAAAAFpBgAAjgAAAPR0vTRLst8/dILLM4tQ2z8AABw/CQUAAAAAAAABagYAAI4AAABcAzTBSsPfP24j+pIXTds/AAAdPxkFAAAAAAAAAWsGAACOAAAAyJGqTUrU3z9oxCjyo0nbPwCAHT8ZBQAAAAAAAAFsBgAAjgAAADIgIdpJ5d8/YGVXUTBG2z8AAB8/KAUAAAAAAAABbQYAAI4AAAD2wvEMt/jfP2BlV1EwRts/AIAfPygFAAAAAAAAAW4GAACOAAAA3DLhHxIG4D9gZVdRMEbbPwDAHz8oBQAAAAAAAAFvBgAAjgAAAGqOdoz/EOA/YGVXUTBG2z8AACA/OAUAAAAAAAABcAYAAI4AAAD36Qv57BvgP2BlV1EwRts/AEAfPzgFAAAAAAAAAXEGAACOAAAAhUWhZdom4D9gZVdRMEbbPwAAHz9IBQAAAAAAAAFyBgAAjgAAABKhNtLHMeA/YGVXUTBG2z8AAB8/SAUAAAAAAAABcwYAAI4AAAB08p5rfjvgP2BlV1EwRts/AAAfP1cFAAAAAAAAAXQGAACOAAAALlhhq6JH4D9aBoawvELbPwAAHz9XBQAAAAAAAAF1BgAAjgAAALyz9heQUuA/WgaGsLxC2z8AAB8/dgUAAAAAAAABdgYAAI4AAAAdBV+xRlzgP1oGhrC8Qts/AEAeP3YFAAAAAAAAAXcGAACOAAAAf1bHSv1l4D9aBoawvELbPwAAHj+GBQAAAAAAAAF4BgAAjgAAAOCnL+Szb+A/WgaGsLxC2z8AAB8/hgUAAAAAAAABeQYAAI4AAABB+Zd9anngP1oGhrC8Qts/AIAfP4YFAAAAAAAAAXoGAACOAAAAd0DTQ+qB4D9aBoawvELbPwBAHz+GBQAAAAAAAAF7BgAAjgAAANmRO92gi+A/WgaGsLxC2z8AAB8/lgUAAAAAAAABfAYAAI4AAACS9/0cxZfgP1oGhrC8Qts/AIAeP5YFAAAAAAAAAX0GAACOAAAATF3AXOmj4D9aBoawvELbPwAAHj+lBQAAAAAAAAF+BgAAjgAAAF7X3EJ7suA/VKe0D0k/2z8AgB4/pQUAAAAAAAABfwYAAI4AAABwUfkoDcHgP0xI427VO9s/AMAeP7UFAAAAAAAAAYAGAACOAAAA2t9vtQzS4D9MSONu1TvbPwDAHj+1BQAAAAAAAAGBBgAAjgAAABlkuW7V4eA/RukRzmE42z8AAB8/xQUAAAAAAAABggYAAI4AAAAr3tVUZ/DgP0CKQC3uNNs/AAAfP8UFAAAAAAAAAYMGAACOAAAAaWIfDjAA4T84K2+MejHbPwAAHz/UBQAAAAAAAAGEBgAAjgAAAHvcO/TBDuE/Msyd6wYu2z8AAB8/1AUAAAAAAAABhQYAAI4AAABiTCsHHRzhPyxtzEqTKts/AAAfP+QFAAAAAAAAAYYGAACOAAAAG7LtRkEo4T8kDvupHyfbPwAAHz/kBQAAAAAAAAGHBgAAjgAAAAAi3VmcNeE/Hq8pCawj2z8AAB8/8wUAAAAAAAABiAYAAI4AAAATnPk/LkThPxhQWGg4INs/AAAfP/MFAAAAAAAAAYkGAACOAAAAfipwzC1V4T8Q8YbHxBzbPwAAHz8DBgAAAAAAAAGKBgAAjgAAAOi45lgtZuE/CpK1JlEZ2z8AQB4/AwYAAAAAAAABiwYAAI4AAAB/UYq4Y3jhPwIz5IXdFds/AAAePxMGAAAAAAAAAYwGAACOAAAAQvRa69CL4T/80xLlaRLbPwAAHj8TBgAAAAAAAAGNBgAAjgAAANiM/koHnuE/9nRBRPYO2z8AAB4/EwYAAAAAAAABjgYAAI4AAABDG3XXBq/hP+4VcKOCC9s/AIAePyIGAAAAAAAAAY8GAACOAAAArqnrYwbA4T/otp4CDwjbPwDAHj8iBgAAAAAAAAGQBgAAjgAAAOwtNR3Pz+E/4lfNYZsE2z8AwB4/MgYAAAAAAAABkQYAAI4AAAD+p1EDYd7hP9r4+8AnAds/AAAfPzIGAAAAAAAAAZIGAACOAAAAESJu6fLs4T/OOll/QPraPwBAHj9RBgAAAAAAAAGTBgAAjgAAACOcis+E++E/xtuH3sz22j8AAB4/UQYAAAAAAAABlAYAAI4AAABhINSITQviP8B8tj1Z89o/AAAeP1EGAAAAAAAAAZUGAACOAAAAy65KFU0c4j+6HeWc5e/aPwAAHj9RBgAAAAAAAAGWBgAAjgAAAGJH7nSDLuI/sr4T/HHs2j8AQB0/YQYAAAAAAAABlwYAAI4AAADM1WQBgz/iP6xfQlv+6No/AAAdP2EGAAAAAAAAAZgGAACOAAAAN2TbjYJQ4j+sX0Jb/ujaPwCAHT9wBgAAAAAAAAGZBgAAjgAAAKLyURqCYeI/rF9CW/7o2j8AwB0/cAYAAAAAAAABmgYAAI4AAADgdpvTSnHiP6xfQlv+6No/AIAeP5AGAAAAAAAAAZsGAACOAAAAx+aK5qV+4j+sX0Jb/ujaPwDAHj+QBgAAAAAAAAGcBgAAjgAAAKxWevkAjOI/rF9CW/7o2j8AQB4/kAYAAAAAAAABnQYAAI4AAACTxmkMXJniP7K+E/xx7No/AAAeP58GAAAAAAAAAZ4GAACOAAAAeDZZH7em4j+6HeWc5e/aPwCAHj+fBgAAAAAAAAGfBgAAjgAAAIqwdQVJteI/wHy2PVnz2j8AwB4/nwYAAAAAAAABoAYAAI4AAADJNL++EcXiP8B8tj1Z89o/AIAfP58GAAAAAAAAAaEGAACOAAAAX81iHkjX4j/AfLY9WfPaPwDAHz+vBgAAAAAAAAGiBgAAjgAAAMpb2apH6OI/wHy2PVnz2j8AwB4/rwYAAAAAAAABowYAAI4AAAA16k83R/niP8bbh97M9to/AEAeP78GAAAAAAAAAaQGAACOAAAAnnjGw0YK4z/OOll/QPraPwAAHj+/BgAAAAAAAAGlBgAAjgAAAAkHPVBGG+M/1JkqILT92j8AAB4/zgYAAAAAAAABpgYAAI4AAABJi4YJDyvjP9SZKiC0/do/AAAeP84GAAAAAAAAAacGAACOAAAAWQWj76A54z/a+PvAJwHbPwAAHj/eBgAAAAAAAAGoBgAAjgAAAEB1kgL8RuM/2vj7wCcB2z8AgB4/3gYAAAAAAAABqQYAAI4AAAD62lRCIFPjP+JXzWGbBNs/AMAeP+0GAAAAAAAAAaoGAACOAAAA4EpEVXtg4z/iV81hmwTbPwDAHj/tBgAAAAAAAAGrBgAAjgAAAPLEYDsNb+M/6LaeAg8I2z8AAB8//QYAAAAAAAABrAYAAI4AAAAEP30hn33jP+i2ngIPCNs/AAAfP/0GAAAAAAAAAa0GAACOAAAAQsPG2meN4z/uFXCjggvbPwAAHz8cBwAAAAAAAAGuBgAAjgAAAK1RPWdnnuM/7hVwo4IL2z8AAB8/HAcAAAAAAAABrwYAAI4AAABE6uDGnbDjP/Z0QUT2Dts/AAAfPywHAAAAAAAAAbAGAACOAAAArnhXU53B4z/80xLlaRLbPwAAHz8sBwAAAAAAAAGxBgAAjgAAABkHzt+c0uM//NMS5WkS2z8AAB8/LAcAAAAAAAABsgYAAI4AAACwn3E/0+TjPwIz5IXdFds/AIAfPywHAAAAAAAAAbMGAACOAAAAwhmOJWXz4z8CM+SF3RXbPwDAHz88BwAAAAAAAAG0BgAAjgAAANSTqgv3AeQ/CpK1JlEZ2z8AQB8/PAcAAAAAAAABtQYAAI4AAADnDcfxiBDkPwqStSZRGds/AAAfP0sHAAAAAAAAAbYGAACOAAAA+Ifj1xof5D8KkrUmURnbPwCAHz9LBwAAAAAAAAG3BgAAjgAAAGMWWmQaMOQ/EPGGx8Qc2z8AwB8/WwcAAAAAAAABuAYAAI4AAAD6rv3DUELkPxhQWGg4INs/AMAfP1sHAAAAAAAAAbkGAACOAAAAvVHO9r1V5D8YUFhoOCDbPwAAID9qBwAAAAAAAAG6BgAAjgAAAH/0nikraeQ/Hq8pCawj2z8AACA/agcAAAAAAAABuwYAAI4AAABDl29cmHzkPx6vKQmsI9s/AAAgP3oHAAAAAAAAAbwGAACOAAAA2S8TvM6O5D8erykJrCPbPwAAID96BwAAAAAAAAG9BgAAjgAAAES+iUjOn+Q/Hq8pCawj2z8AACA/igcAAAAAAAABvgYAAI4AAACuTADVzbDkPxhQWGg4INs/AAAgP4oHAAAAAAAAAb8GAACOAAAA7NBJjpbA5D8Q8YbHxBzbPwAAID+KBwAAAAAAAAHABgAAjgAAAFdfwBqW0eQ/CpK1JlEZ2z8AQB8/qQcAAAAAAAABwQYAAI4AAADu92N6zOPkP/zTEuVpEts/AAAfP6kHAAAAAAAAAcIGAACOAAAA3aRhgHD45D/uFXCjggvbPwCAHz+pBwAAAAAAAAHDBgAAjgAAAPdbjFlLDuU/4lfNYZsE2z8AwB8/qQcAAAAAAAABxAYAAI4AAAATE7cyJiTlP9SZKiC0/do/AMAfP7kHAAAAAAAAAcUGAACOAAAAA8C0OMo45T/AfLY9WfPaPwAAID+5BwAAAAAAAAHGBgAAjgAAAMZihWs3TOU/sr4T/HHs2j8AACA/yAcAAAAAAAABxwYAAI4AAACIBVaepF/lP6ChnxkX4to/AAAgP8gHAAAAAAAAAcgGAACOAAAAHp75/dpx5T+S4/zXL9vaPwAAID/YBwAAAAAAAAHJBgAAjgAAALU2nV0RhOU/fsaI9dTQ2j8AACA/2AcAAAAAAAABygYAAI4AAAB42W2QfpflP2qpFBN6xto/AAAgP+cHAAAAAAAAAcsGAACOAAAAZ4ZrliKs5T9WjKAwH7zaPwAAID/nBwAAAAAAAAHMBgAAjgAAAK9Hw0I0w+U/Qm8sTsSx2j8AACA/9wcAAAAAAAABzQYAAI4AAAD2CBvvRdrlPy5SuGtpp9o/AAAgP/cHAAAAAAAAAc4GAACOAAAAEsBFyCDw5T8aNUSJDp3aPwAAID8HCAAAAAAAAAHPBgAAjgAAAFiBnXQyB+Y/BhjQprOS2j8AACA/BwgAAAAAAAAB0AYAAI4AAABHLpt61hvmP/hZLWXMi9o/AAAgPxYIAAAAAAAAAdEGAACOAAAAC9FrrUMv5j/kPLmCcYHaPwAAID8WCAAAAAAAAAHSBgAAjgAAAPl9abPnQ+Y/0B9FoBZ32j8AACA/JggAAAAAAAAB0wYAAI4AAABCP8Ff+VrmP7wC0b27bNo/AAAgPyYIAAAAAAAAAdQGAACOAAAAiQAZDAty5j+wRC581GXaPwCAID82CAAAAAAAAAHVBgAAjgAAAP3LnYtTiuY/qOVc22Bi2j8AwCA/NggAAAAAAAAB1gYAAI4AAABEjfU3ZaHmP6jlXNtgYto/AMAgP0UIAAAAAAAAAdcGAACOAAAAXkQgEUC35j+ihos67V7aPwAAIT9FCAAAAAAAAAHYBgAAjgAAAE/xHRfky+Y/ooaLOu1e2j8AACE/RQgAAAAAAAAB2QYAAI4AAAA+nhsdiODmP5wnupl5W9o/AAAhP1UIAAAAAAAAAdoGAACOAAAAWVVG9mL25j+WyOj4BVjaPwAAIT9VCAAAAAAAAAHbBgAAjgAAAPkq+EjiD+c/jmkXWJJU2j8AACE/ZAgAAAAAAAAB3AYAAI4AAACXAKqbYSnnP45pF1iSVNo/AAAhP2QIAAAAAAAAAd0GAACOAAAAONZb7uBC5z+OaRdYklTaPwAAIT90CAAAAAAAAAHeBgAAjgAAADHAZ+fNXuc/lsjo+AVY2j8AACE/dAgAAAAAAAAB3wYAAI4AAAB4gb+T33XnP5bI6PgFWNo/AAAhP5IIAAAAAAAAAeAGAACOAAAA7ExEEyiO5z+WyOj4BVjaPwAAIT+SCAAAAAAAAAHhBgAAjgAAAAYEb+wCpOc/jmkXWJJU2j8AACE/oQgAAAAAAAAB4gYAAI4AAABNxcaYFLvnP45pF1iSVNo/AAAhP6EIAAAAAAAAAeMGAACOAAAA7pp465PU5z+OaRdYklTaPwAAIT+xCAAAAAAAAAHkBgAAjgAAALp6VxFK7+c/jmkXWJJU2j8AQCA/sQgAAAAAAAAB5QYAAI4AAACxZGMKNwvoP5bI6PgFWNo/AAAgP8EIAAAAAAAAAeYGAACOAAAAf0RCMO0l6D+cJ7qZeVvaPwAAID/BCAAAAAAAAAHnBgAAjgAAAMYFmtz+POg/ooaLOu1e2j8AACA/0AgAAAAAAAAB6AYAAI4AAAAMx/GIEFToP7BELnzUZdo/AAAgP9AIAAAAAAAAAekGAACOAAAAVIhJNSJr6D+2o/8cSGnaPwAAID/gCAAAAAAAAAHqBgAAjgAAAJtJoeEzgug/vALRvbts2j8AACA/4AgAAAAAAAAB6wYAAI4AAABnKYAH6pzoP8rAc/+ic9o/AAAgP+8IAAAAAAAAAewGAACOAAAACP8xWmm26D/YfhZBinraPwCAID/vCAAAAAAAAAHtBgAAjgAAANPeEIAf0eg/5Dy5gnGB2j8AwCA//wgAAAAAAAAB7gYAAI4AAABHqpX/Z+noP/L6W8RYiNo/AMAgP/8IAAAAAAAAAe8GAACOAAAAu3Uaf7AB6T8Auf4FQI/aPwAAIT8PCQAAAAAAAAHwBgAAjgAAAFpLzNEvG+k/BhjQprOS2j8AACE/DwkAAAAAAAAB8QYAAI4AAAD6IH4krzTpPwx3oUcnlto/AAAhPx4JAAAAAAAAAfIGAACOAAAA8wqKHZxQ6T8aNUSJDp3aPwAAIT8eCQAAAAAAAAHzBgAAjgAAABb/wum/bek/IpQVKoKg2j8AACE/HgkAAAAAAAAB9AYAAI4AAAAP6c7irInpPyKUFSqCoNo/AAAhPz4JAAAAAAAAAfUGAACOAAAA2sitCGOk6T8o8+bK9aPaPwAAIT8+CQAAAAAAAAH2BgAAjgAAAHueX1vivek/KPPmyvWj2j8AACE/PgkAAAAAAAAB9wYAAI4AAAAbdBGuYdfpPyjz5sr1o9o/AAAhPz4JAAAAAAAAAfgGAACOAAAAPmhKeoX06T8ilBUqgqDaPwCAIT9NCQAAAAAAAAH5BgAAjgAAALtw3ewWFOo/IpQVKoKg2j8AwCE/TQkAAAAAAAAB+gYAAI4AAAA4eXBfqDPqPyKUFSqCoNo/AIAiP10JAAAAAAAAAfsGAACOAAAAXG2pK8xQ6j8ilBUqgqDaPwDAIj9dCQAAAAAAAAH8BgAAjgAAAChNiFGCa+o/GjVEiQ6d2j8AwCI/bAkAAAAAAAAB/QYAAI4AAABMQcEdpojqPxLWcuiamdo/AAAjP2wJAAAAAAAAAf4GAACOAAAAyklUkDeo6j8Md6FHJ5baPwAAIz98CQAAAAAAAAH/BgAAjgAAAJ5mQak2yuo/BhjQprOS2j8AACM/fAkAAAAAAAABAAcAAI4AAAB0gy7CNezqPwC5/gVAj9o/AAAjP4wJAAAAAAAAAQEHAACOAAAA8IvBNMcL6z/4WS1lzIvaPwAAIz+MCQAAAAAAAAECBwAAjgAAAG2UVKdYK+s/8vpbxFiI2j8AACM/mwkAAAAAAAABAwcAAI4AAADqnOcZ6krrP+ybiiPlhNo/AAAjP5sJAAAAAAAAAQQHAACOAAAAk6+nX7Jr6z/kPLmCcYHaPwBAIj+rCQAAAAAAAAEFBwAAjgAAAGfMlHixjes/5Dy5gnGB2j8AACI/qwkAAAAAAAABBgcAAI4AAAAQ31S+ea7rP+Q8uYJxgdo/AIAhP7sJAAAAAAAAAQcHAACOAAAAYd26XdTM6z/sm4oj5YTaPwAAIT+7CQAAAAAAAAEIBwAAjgAAAFnHxlbB6Os/7JuKI+WE2j8AwB8/ygkAAAAAAAABCQcAAI4AAACqxSz2GwfsP+ybiiPlhNo/AEAfP8oJAAAAAAAAAQoHAACOAAAA+sOSlXYl7D/y+lvEWIjaPwCAGj/aCQAAAAAAAAELBwAAjgAAAHfMJQgIRew/ALn+BUCP2j8AgBg/2gkAAAAAAAABDAcAAI4AAABCrAQuvl/sPwx3oUcnlto/AIAOP+kJAAAAAAAAAQ0HAACOAAAAt3eJrQZ47D8ilBUqgqDaPwAACj/pCQAAAAAAAAEOBwAAjgAAAP444VkYj+w/PBBbrVCu2j8AgMM++QkAAAAAAAABDwcAAI4AAADs5d5fvKPsP1aMoDAfvNo/AICfPvkJAAAAAAAAARAHAACOAAAAg36Cv/K17D94Z7dUYc3aPwCAij75CQAAAAAAAAERBwAAjgAAAMICzHi7xew/kuP81y/b2j8AAIQ+KAoAAAAAAAABEgcAAI4AAABqPtOFPVTcP/CqaQJKFdw/AACYPgAAAAAAAAAAARMHAACOAAAAEip5389R3D/qS5hh1hHcPwAA0D4PAAAAAAAAAAEUBwAAjgAAAGIBxZL0TNw/3I31H+8K3D8AgNw+DwAAAAAAAAABFQcAAI4AAABiAcWS9EzcP+pLmGHWEdw/AIDlPg8AAAAAAAAAARYHAACOAAAAYgHFkvRM3D/qS5hh1hHcPwAA6j4PAAAAAAAAAAEXBwAAjgAAAGIBxZL0TNw/6kuYYdYR3D8AAOo+DwAAAAAAAAABGAcAAI4AAABiAcWS9EzcP/CqaQJKFdw/AIDoPi8AAAAAAAAAARkHAACOAAAAYgHFkvRM3D8EyN3kpB/cPwAA6D4vAAAAAAAAAAEaBwAAjgAAAGIBxZL0TNw/LALGqVo03D8AAOg+LwAAAAAAAAABGwcAAI4AAAC6FR85Yk/cP1ybfw+ETNw/AADoPi8AAAAAAAAAARwHAACOAAAAEip5389R3D+eUa1XCG/cPwCA5D4+AAAAAAAAAAEdBwAAjgAAABIqed/PUdw/AuPxw86i3D8AAOM+PgAAAAAAAAABHgcAAI4AAABqPtOFPVTcP3Iy2XF83dw/AADgPk4AAAAAAAAAAR8HAACOAAAAaj7ThT1U3D/wP2NhER/dPwCA3j5OAAAAAAAAAAEgBwAAjgAAAGo+04U9VNw/Yo9KD79Z3T8AAN0+XQAAAAAAAAABIQcAAI4AAABqPtOFPVTcP9o9A17gl90/AADcPl0AAAAAAAAAASIHAACOAAAAaj7ThT1U3D9GLhlrGs/dPwAA3D5dAAAAAAAAAAEjBwAAjgAAABIqed/PUdw/qr9d1+AC3j8AANw+bQAAAAAAAAABJAcAAI4AAAASKnnfz1HcPwCT/wHAL94/AADePn0AAAAAAAAAASUHAACOAAAAYgHFkvRM3D9QB9CLK1nePwAA3z59AAAAAAAAAAEmBwAAjgAAAGIBxZL0TNw/kr3906973j8AAOQ+fQAAAAAAAAABJwcAAI4AAABiAcWS9EzcP9RzKxw0nt4/AADmPowAAAAAAAAAASgHAACOAAAAYgHFkvRM3D8MbLYi0bnePwCA6T6MAAAAAAAAAAEpBwAAjgAAAGIBxZL0TNw/QGRBKW7V3j8AAOs+nAAAAAAAAAABKgcAAI4AAAASKnnfz1HcP2ieKe4j6t4/AADwPpwAAAAAAAAAASsHAACOAAAAaj7ThT1U3D+IeUASZvvePwAA8j6sAAAAAAAAAAEsBwAAjgAAAMyPOx/0Xdw/qFRXNqgM3z8AgPQ+rAAAAAAAAAABLQcAAI4AAAAu4aO4qmfcP8TQnLl2Gt8/AID1PrsAAAAAAAAAAS4HAACOAAAA6EZm+M5z3D/a7RCc0STfPwCA9T67AAAAAAAAAAEvBwAAjgAAAKCsKDjzf9w/6Kuz3bgr3z8AAPY+ywAAAAAAAAABMAcAAI4AAABkT/lqYJPcP+4KhX4sL98/AAD4PssAAAAAAAAAATEHAACOAAAAfgYkRDup3D/uCoV+LC/fPwAA+z7aAAAAAAAAAAEyBwAAjgAAAEzmAmrxw9w/6Kuz3bgr3z8AAP0+2gAAAAAAAAABMwcAAI4AAABw2js2FeHcP+BM4jxFKN8/AIAAP+oAAAAAAAAAATQHAACOAAAARvcoTxQD3T/a7RCc0STfPwBAAT/qAAAAAAAAAAE1BwAAjgAAAHAocA6BJ90/yi9uWuod3z8AwAI/+gAAAAAAAAABNgcAAI4AAACgWbfN7UvdP8TQnLl2Gt8/AIADP/oAAAAAAAAAATcHAACOAAAAJJ9YM8hy3T+2Evp3jxPfPwDAAz8JAQAAAAAAAAE4BwAAjgAAAKrk+Ziimd0/sLMo1xsQ3z8AAAQ/CQEAAAAAAAABOQcAAI4AAADYFUFYD77dP6L1hZU0Cd8/AIAEPxkBAAAAAAAAAToHAACOAAAABEeIF3zi3T+clrT0wAXfPwDABD8ZAQAAAAAAAAE7BwAAjgAAAIyMKX1WCd4/ljfjU00C3z8AgAY/OAEAAAAAAAABPAcAAI4AAABq5iSJnjLeP5Y341NNAt8/AEAHPzgBAAAAAAAAAT0HAACOAAAAoFR6O1Re3j+WN+NTTQLfPwBACD84AQAAAAAAAAE+BwAAjgAAAIjrgzrljt4/nJa09MAF3z8AwAg/OAEAAAAAAAABPwcAAI4AAAC8WdnsmrreP6L1hZU0Cd8/AMAIP0gBAAAAAAAAAUAHAACOAAAA9Mcun1Dm3j+wsyjXGxDfPwAACT9IAQAAAAAAAAFBBwAAjgAAAHoN0AQrDd8/vHHLGAMX3z8AgAk/VwEAAAAAAAABQgcAAI4AAAD+UnFqBTTfP8ovblrqHd8/AMAJP1cBAAAAAAAAAUMHAACOAAAA3qxsdk1d3z/a7RCc0STfPwDACT9nAQAAAAAAAAFEBwAAjgAAAGwvHM9wi98/4EziPEUo3z8AAAo/ZwEAAAAAAAABRQcAAI4AAAD8scsnlLnfP+irs924K98/AAALP3cBAAAAAAAAAUYHAACOAAAAjDR7gLfn3z/uCoV+LC/fPwCACz93AQAAAAAAAAFHBwAAjgAAAGBRaJm2CeA/9GlWH6Ay3z8AQAw/dwEAAAAAAAABSAcAAI4AAAB8CJNykR/gP/RpVh+gMt8/AMAMP5YBAAAAAAAAAUkHAACOAAAAbLWQeDU04D/0aVYfoDLfPwDADD+WAQAAAAAAAAFKBwAAjgAAAC5YYauiR+A/9GlWH6Ay3z8AAA0/lgEAAAAAAAABSwcAAI4AAADx+jHeD1vgP+4KhX4sL98/AIANP5YBAAAAAAAAAUwHAACOAAAA4Kcv5LNv4D/oq7PduCvfPwDADT+mAQAAAAAAAAFNBwAAjgAAAPteWr2OheA/2u0QnNEk3z8AgA4/pgEAAAAAAAABTgcAAI4AAABCILJpoJzgP9COP/tdId8/AMAOP7UBAAAAAAAAAU8HAACOAAAAt+s26ei04D/Qjj/7XSHfPwAAED+1AQAAAAAAAAFQBwAAjgAAAFbB6DtozuA/0I4/+10h3z8AgBA/ygEAAAAAAAABUQcAAI4AAACdgkDoeeXgP9COP/tdId8/AEARP8oBAAAAAAAAAVIHAACOAAAAuTlrwVT74D/KL25a6h3fPwDAET/ZAQAAAAAAAAFTBwAAjgAAAKjmaMf4D+E/xNCcuXYa3z8AQBE/2QEAAAAAAAABVAcAAI4AAADwp8BzCifhP7xxyxgDF98/AAARP+kBAAAAAAAAAVUHAACOAAAAYnNF81I/4T+wsyjXGxDfPwCAET/pAQAAAAAAAAFWBwAAjgAAAC9TJBkJWuE/ovWFlTQJ3z8AwBE/+QEAAAAAAAABVwcAAI4AAADPKNZriHPhP5yWtPTABd8/AMARP/kBAAAAAAAAAVgHAACOAAAAQvRa69CL4T+WN+NTTQLfPwAAEj8IAgAAAAAAAAFZBwAAjgAAALa/32oZpOE/iHlAEmb73j8AgBM/CAIAAAAAAAABWgcAAI4AAAAoi2TqYbzhP3q7ndB+9N4/AEAUPxgCAAAAAAAAAVsHAACOAAAAyWAWPeHV4T9u/fqOl+3ePwBAFT8YAgAAAAAAAAFcBwAAjgAAAJVA9WKX8OE/Yj9YTbDm3j8AwBU/KAIAAAAAAAABXQcAAI4AAACOKgFchAziP1SBtQvJ394/AMAVPygCAAAAAAAAAV4HAACOAAAAhRQNVXEo4j9GwxLK4djePwAAFj83AgAAAAAAAAFfBwAAjgAAAH7+GE5eROI/OgVwiPrR3j8AgBY/NwIAAAAAAAABYAcAAI4AAAAc1Mqg3V3iPzKmnueGzt4/AMAWP0cCAAAAAAAAAWEHAACOAAAAval881x34j8giSoFLMTePwDAFj9HAgAAAAAAAAFiBwAAjgAAAImJWxkTkuI/DGy2ItG53j8AABc/VgIAAAAAAAABYwcAAI4AAACCc2cSAK7iP/hOQkB2r94/AEAWP1YCAAAAAAAAAWQHAACOAAAApmeg3iPL4j/qkJ/+jqjePwAAFj9mAgAAAAAAAAFlBwAAjgAAAMpb2apH6OI/1HMrHDSe3j8AgBY/ZgIAAAAAAAABZgcAAI4AAABpMYv9xgHjP8a1iNpMl94/AMAWP2YCAAAAAAAAAWcHAACOAAAA3vwPfQ8a4z+ymBT48YzePwDAFj92AgAAAAAAAAFoBwAAjgAAAFDIlPxXMuM/oHugFZeC3j8AABc/dgIAAAAAAAABaQcAAI4AAADEkxl8oErjP4xeLDM8eN4/AAAXP5UCAAAAAAAAAWoHAACOAAAAZWnLzh9k4z+G/1qSyHTePwAAFz+VAgAAAAAAAAFrBwAAjgAAANg0UE5ofOM/eEG4UOFt3j8AgBc/lQIAAAAAAAABbAcAAI4AAABMANXNsJTjP3Li5q9tat4/AMAXP5UCAAAAAAAAAW0HAACOAAAAksEsesKr4z9qgxUP+mbePwDAFz+lAgAAAAAAAAFuBwAAjgAAAIFuKoBmwOM/cuLmr21q3j8AABg/pQIAAAAAAAABbwcAAI4AAABFEfuy09PjP3hBuFDhbd4/AIAYP7QCAAAAAAAAAXAHAACOAAAACLTL5UDn4z9+oInxVHHePwDAGD+0AgAAAAAAAAFxBwAAjgAAAEY4FZ8J9+M/fqCJ8VRx3j8AQBg/xAIAAAAAAAABcgcAAI4AAACFvF5Y0gbkP4xeLDM8eN4/AAAYP8QCAAAAAAAAAXMHAACOAAAAlzZ7PmQV5D+Svf3Tr3vePwAAGD/TAgAAAAAAAAF0BwAAjgAAAKqwlyT2I+Q/mhzPdCN/3j8AABg/0wIAAAAAAAABdQcAAI4AAAC6KrQKiDLkP6bacbYKht4/AIAYP/MCAAAAAAAAAXYHAACOAAAAzaTQ8BlB5D+49+WYZZDePwDAGD/zAgAAAAAAAAF3BwAAjgAAALMUwAN1TuQ/xrWI2kyX3j8AQBg/8wIAAAAAAAABeAcAAI4AAABteoJDmVrkP9zS/Lynod4/AAAYP/MCAAAAAAAAAXkHAACOAAAAf/SeKStp5D/w73CfAqzePwCAGD8CAwAAAAAAAAF6BwAAjgAAAGVkjjyGduQ/DGy2ItG53j8AwBg/AgMAAAAAAAABewcAAI4AAADyvyOpc4HkPxgqWWS4wN4/AEAYPxIDAAAAAAAAAXwHAACOAAAAVBGMQiqL5D8sR81GE8vePwAAGD8SAwAAAAAAAAF9BwAAjgAAAIpYxwiqk+Q/OgVwiPrR3j8AgBc/IgMAAAAAAAABfgcAAI4AAAC/nwLPKZzkP04i5GpV3N4/AAAXPyIDAAAAAAAAAX8HAACOAAAAyNwQwnKj5D9UgbULyd/ePwAAFz8xAwAAAAAAAAGABwAAjgAAAKUP8uGEqeQ/Yj9YTbDm3j8AABc/MQMAAAAAAAABgQcAAI4AAABWOKYuYK7kP2ieKe4j6t4/AAAYPzEDAAAAAAAAAYIHAACOAAAAM2uHTnK05D90XMwvC/HePwAAGD9QAwAAAAAAAAGDBwAAjgAAAA+eaG6EuuQ/iHlAEmb73j8AABg/UAMAAAAAAAABhAcAAI4AAADs0EmOlsDkP5Y341NNAt8/AAAYP3ADAAAAAAAAAYUHAACOAAAAygMrrqjG5D+i9YWVNAnfPwAAGD9wAwAAAAAAAAGGBwAAjgAAAHos3/qDy+Q/sLMo1xsQ3z8AABg/cAMAAAAAAAABhwcAAI4AAABXX8AaltHkP7xxyxgDF98/AMAWP3ADAAAAAAAAAYgHAACOAAAANJKhOqjX5D/E0Jy5dhrfPwBAFj+PAwAAAAAAAAGJBwAAjgAAABHFglq63eQ/yi9uWuod3z8AABY/jwMAAAAAAAABigcAAI4AAADu92N6zOPkP8ovblrqHd8/AAAWP48DAAAAAAAAAYsHAACOAAAA9jRybRXr5D/KL25a6h3fPwAAFj+fAwAAAAAAAAGMBwAAjgAAAABygGBe8uQ/0I4/+10h3z8AABY/nwMAAAAAAAABjQcAAI4AAAAIr45Tp/nkP9COP/tdId8/AAAWP64DAAAAAAAAAY4HAACOAAAAPvbJGScC5T/Qjj/7XSHfPwCAFj+uAwAAAAAAAAGPBwAAjgAAAHM9BeCmCuU/0I4/+10h3z8AwBY/vgMAAAAAAAABkAcAAI4AAAB8ehPT7xHlP9COP/tdId8/AEAWP74DAAAAAAAAAZEHAACOAAAAhbchxjgZ5T/a7RCc0STfPwAAFj/NAwAAAAAAAAGSBwAAjgAAAI/0L7mBIOU/2u0QnNEk3z8AgBY/zQMAAAAAAAABkwcAAI4AAACYMT6syiflP9rtEJzRJN8/AMAWP90DAAAAAAAAAZQHAACOAAAAdGQfzNwt5T/a7RCc0STfPwDAFj/dAwAAAAAAAAGVBwAAjgAAAFGXAOzuM+U/0I4/+10h3z8AABc/3QMAAAAAAAABlgcAAI4AAAADwLQ4yjjlP8ovblrqHd8/AAAXP+0DAAAAAAAAAZcHAACOAAAAh947sm485T+8ccsYAxffPwAAFz/tAwAAAAAAAAGYBwAAjgAAADcH8P5JQeU/qFRXNqgM3z8AgBg//AMAAAAAAAABmQcAAI4AAACQG0qlt0PlP5Y341NNAt8/AEAZP/wDAAAAAAAAAZoHAACOAAAA6S+kSyVG5T96u53QfvTePwDAGj8MBAAAAAAAAAGbBwAAjgAAAEBE/vGSSOU/Yj9YTbDm3j8AgBs/DAQAAAAAAAABnAcAAI4AAACYWFiYAEvlP0BkQSlu1d4/AAAdPxwEAAAAAAAAAZ0HAACOAAAA8myyPm5N5T8giSoFLMTePwCAHT8cBAAAAAAAAAGeBwAAjgAAAB133xGlTuU/8O9wnwKs3j8AAB8/KwQAAAAAAAABnwcAAI4AAABKgQzl20/lP7j35ZhlkN4/AIAfPysEAAAAAAAAAaAHAACOAAAAdos5uBJR5T94QbhQ4W3ePwDAHz87BAAAAAAAAAGhBwAAjgAAAHaLObgSUeU/KM3nxnVE3j8AACA/OwQAAAAAAAABogcAAI4AAACilWaLSVLlP8qadPsiFN4/AAAgP0oEAAAAAAAAAaMHAACOAAAAzp+TXoBT5T9MjeoLjtLdPwAAID9KBAAAAAAAAAGkBwAAjgAAACe07QTuVeU/xiCPe4WN3T8AQB8/WgQAAAAAAAABpQcAAI4AAABTvhrYJFflP0K0M+t8SN0/AAAfP1oEAAAAAAAAAaYHAACOAAAAq9J0fpJZ5T/KBXucWwrdPwDAHT9qBAAAAAAAAAGnBwAAjgAAAAPnziQAXOU/WLaT7q3P3D8AQB0/agQAAAAAAAABqAcAAI4AAACIBVaepF/lP/QkT4Lnm9w/AMAZP3kEAAAAAAAAAakHAACOAAAADCTdF0lj5T+KNDl1rWTcPwAAGD95BAAAAAAAAAGqBwAAjgAAAJFCZJHtZuU/NGGXSs433D8AAAA/mQQAAAAAAAABqwcAAI4AAAAWYesKkmrlP+pLmGHWEdw/AIDqPpkEAAAAAAAAAawHAACOAAAAQmsY3shr5T+gNpl43uvbPwAA3j6ZBAAAAAAAAAGtBwAAjgAAAGQ4N762ZeU/XoBrMFrJ2z8AANo+uAQAAAAAAAABrgcAAI4AAABNclUuD4foP0qo/uq3Vd4/AICNPgAAAAAAAAAAAa8HAACOAAAA8137h6GE6D9QB9CLK1nePwAAwj4gAAAAAAAAAAGwBwAAjgAAAMhTzrRqg+g/Sqj+6rdV3j8AgM0+IAAAAAAAAAABsQcAAI4AAADIU860aoPoP0JJLUpEUt4/AADWPiAAAAAAAAAAAbIHAACOAAAAyFPOtGqD6D9CSS1KRFLePwCA1j4gAAAAAAAAAAGzBwAAjgAAAPNd+4ehhOg/Sqj+6rdV3j8AANU+IAAAAAAAAAABtAcAAI4AAABNclUuD4foP0qo/uq3Vd4/AIDNPiAAAAAAAAAAAbUHAACOAAAApYav1HyJ6D9KqP7qt1XePwAAyj4wAAAAAAAAAAG2BwAAjgAAAPyaCXvqi+g/Sqj+6rdV3j8AgMc+MAAAAAAAAAABtwcAAI4AAABVr2MhWI7oP1AH0IsrWd4/AADGPj8AAAAAAAAAAbgHAACOAAAABtgXbjOT6D9WZqEsn1zePwAAyT4/AAAAAAAAAAG5BwAAjgAAALcAzLoOmOg/XsVyzRJg3j8AgMo+TwAAAAAAAAABugcAAI4AAACUM63aIJ7oP2QkRG6GY94/AADTPk8AAAAAAAAAAbsHAACOAAAAnXC7zWml6D9qgxUP+mbePwAA1z5PAAAAAAAAAAG8BwAAjgAAANK39pPpreg/eEG4UOFt3j8AAOI+XgAAAAAAAAABvQcAAI4AAABgE4wA17joP36gifFUcd4/AIDmPl4AAAAAAAAAAb4HAACOAAAAGXlOQPvE6D+MXiwzPHjePwAA6z5uAAAAAAAAAAG/BwAAjgAAACzzaiaN0+g/kr3906973j8AAO0+bgAAAAAAAAABwAcAAI4AAAA+bYcMH+LoP5K9/dOve94/AIDsPn4AAAAAAAAAAcEHAACOAAAAqfv9mB7z6D+ge6AVl4LePwAA7D5+AAAAAAAAAAHCBwAAjgAAAOd/R1LnAuk/oHugFZeC3j8AAO4+jQAAAAAAAAABwwcAAI4AAACqIhiFVBbpP6B7oBWXgt4/AADvPo0AAAAAAAAAAcQHAACOAAAAbMXot8Ep6T+ge6AVl4LePwAA8j6dAAAAAAAAAAHFBwAAjgAAALSGQGTTQOk/oHugFZeC3j8AAPM+nQAAAAAAAAABxgcAAI4AAABUXPK2UlrpP5ocz3Qjf94/AID0Pq0AAAAAAAAAAccHAACOAAAA8jGkCdJz6T+aHM90I3/ePwCA9T6tAAAAAAAAAAHIBwAAjgAAAJMHVlxRjek/kr3906973j8AgPU+vAAAAAAAAAAByQcAAI4AAAAz3Qev0KbpP5K9/dOve94/AAD2PrwAAAAAAAAAAcoHAACOAAAA07K5AVDA6T+MXiwzPHjePwAA9j7MAAAAAAAAAAHLBwAAjgAAAHKIa1TP2ek/jF4sMzx43j8AAPY+zAAAAAAAAAABzAcAAI4AAAA+aEp6hfTpP4xeLDM8eN4/AAD2PtsAAAAAAAAAAc0HAACOAAAAC0gpoDsP6j+Svf3Tr3vePwAA9j7bAAAAAAAAAAHOBwAAjgAAANYnCMbxKeo/kr3906973j8AgPQ+2wAAAAAAAAABzwcAAI4AAAAf6V9yA0HqP6B7oBWXgt4/AAD0PusAAAAAAAAAAdAHAACOAAAAOaCKS95W6j+ge6AVl4LePwAA8z7rAAAAAAAAAAHRBwAAjgAAAPxCW35Lauo/ptpxtgqG3j8AAPI++wAAAAAAAAAB0gcAAI4AAAA7x6Q3FHrqP6w5Q1d+id4/AIDuPvsAAAAAAAAAAdMHAACOAAAA9CxndziG6j+ymBT48YzePwAA7T4KAQAAAAAAAAHUBwAAjgAAAFV+zxDvj+o/uPflmGWQ3j8AgOU+CgEAAAAAAAAB1QcAAI4AAABfu90DOJfqP8BWtznZk94/AADiPhoBAAAAAAAAAdYHAACOAAAAEOSRUBOc6j/AVrc52ZPePwAA3j4aAQAAAAAAAAHXBwAAjgAAAJUCGcq3n+o/xrWI2kyX3j8AgNw+KgEAAAAAAAAB2AcAAI4AAACVAhnKt5/qP8a1iNpMl94/AIDYPioBAAAAAAAAAdkHAACOAAAAO+6+I0qd6j/MFFp7wJrePwAA1z45AQAAAAAAAAHaBwAAjgAAAF+73QM4l+o/1HMrHDSe3j8AANY+OQEAAAAAAAAB2wcAAI4AAAD+aXVqgY3qP+Qxzl0bpd4/AADWPkkBAAAAAAAAAdwHAACOAAAAF/qFVyaA6j/qkJ/+jqjePwAA1j5JAQAAAAAAAAHdBwAAjgAAAIBh4vfvbeo/8O9wnwKs3j8AANY+WAEAAAAAAAAB3gcAAI4AAACRtOTxS1nqP/hOQkB2r94/AIDUPlgBAAAAAAAAAd8HAACOAAAAdv25GHFD6j8EDeWBXbbePwAA1D5oAQAAAAAAAAHgBwAAjgAAADA8YmxfLOo/EsuHw0S93j8AANQ+aAEAAAAAAAAB4QcAAI4AAABjXINGqRHqPyCJKgUsxN4/AADUPngBAAAAAAAAAeIHAACOAAAAl3ykIPP26T8m6Puln8fePwAA1T54AQAAAAAAAAHjBwAAjgAAAEd+PoGY2Ok/Mqae54bO3j8AgNU+hwEAAAAAAAAB5AcAAI4AAADKdasOB7npPzoFcIj60d4/AADXPocBAAAAAAAAAeUHAACOAAAAeXdFb6ya6T9AZEEpbtXePwCA1z6XAQAAAAAAAAHmBwAAjgAAACh5389RfOk/RsMSyuHY3j8AANo+lwEAAAAAAAAB5wcAAI4AAADYenkw913pP04i5GpV3N4/AADbPqcBAAAAAAAAAegHAACOAAAAiHwTkZw/6T9OIuRqVdzePwAA3j6nAQAAAAAAAAHpBwAAjgAAAAt0gB4LIOk/VIG1C8nf3j8AAN8+pwEAAAAAAAAB6gcAAI4AAACOa+2reQDpP1SBtQvJ394/AADjPrYBAAAAAAAAAesHAACOAAAAaXe031Xj6D9a4IasPOPePwCA5D62AQAAAAAAAAHsBwAAjgAAAMuhAo3Wyeg/WuCGrDzj3j8AgOc+xgEAAAAAAAAB7QcAAI4AAABW1n0NjrHoP2I/WE2w5t4/AADpPsYBAAAAAAAAAe4HAACOAAAAPB9TNLOb6D9iP1hNsObePwAA7z7VAQAAAAAAAAHvBwAAjgAAACBoKFvYheg/WuCGrDzj3j8AAPI+1QEAAAAAAAAB8AcAAI4AAABexVcoa3LoP1SBtQvJ394/AAD6PuUBAAAAAAAAAfEHAACOAAAAxyy0yDRg6D9OIuRqVdzePwCA/T7lAQAAAAAAAAHyBwAAjgAAAFyePTw1T+g/QGRBKW7V3j8AQAI/9QEAAAAAAAAB8wcAAI4AAABKJCFWo0DoPzoFcIj60d4/AAAEP/UBAAAAAAAAAfQHAACOAAAAkL5eFn806D8ypp7nhs7ePwBABT8UAgAAAAAAAAH1BwAAjgAAAAJjyamRKeg/Mqae54bO3j8AwAU/FAIAAAAAAAAB9gcAAI4AAAD5Jbu2SCLoPyxHzUYTy94/AIAGPxQCAAAAAAAAAfcHAACOAAAAHPPZljYc6D8m6Puln8fePwDABj8UAgAAAAAAAAH4BwAAjgAAAJfUUh2SGOg/IIkqBSzE3j8AwAY/JAIAAAAAAAAB+QcAAI4AAABsyiVKWxfoPyCJKgUsxN4/AAAHPyQCAAAAAAAAAfoHAACOAAAAw95/8MgZ6D8giSoFLMTePwAABz8zAgAAAAAAAAH7BwAAjgAAAKERYRDbH+g/Juj7pZ/H3j8AAAc/MwIAAAAAAAAB/AcAAI4AAAAubfZ8yCroPyxHzUYTy94/AIAHPzMCAAAAAAAAAf0HAACOAAAA59K4vOw26D8ypp7nhs7ePwDABz9SAgAAAAAAAAH+BwAAjgAAACdXAna1Rug/OgVwiPrR3j8AQAc/UgIAAAAAAAAB/wcAAI4AAACS5XgCtVfoP0BkQSlu1d4/AAAHP1ICAAAAAAAAAQAIAACOAAAArJyj249t6D9GwxLK4djePwAABz9SAgAAAAAAAAEBCAAAjgAAAKWGr9R8ieg/VIG1C8nf3j8AAAc/YgIAAAAAAAABAggAAI4AAAD1hBV016foP2I/WE2w5t4/AAAHP2ICAAAAAAAAAQMIAACOAAAAnpfVuZ/I6D96u53QfvTePwAABz9yAgAAAAAAAAEECAAAjgAAAEeqlf9n6eg/jtgRs9n+3j8AAAc/cgIAAAAAAAABBQgAAI4AAADN7zZlQhDpP6hUVzaoDN8/AAAHP4ECAAAAAAAAAQYIAACOAAAAq0kycYo56T/E0Jy5dhrfPwAABz+BAgAAAAAAAAEHCAAAjgAAAIqjLX3SYuk/6Kuz3bgr3z8AAAc/kQIAAAAAAAABCAgAAI4AAAAP6c7irInpPwIo+WCHOd8/AAAHP5ECAAAAAAAAAQkIAACOAAAA7ULK7vSy6T8cpD7kVUffPwAABz+hAgAAAAAAAAEKCAAAjgAAAPem8s1z3ek/MMGyxrBR3z8AQAY/oQIAAAAAAAABCwgAAI4AAADWAO7ZuwbqP0o9+El/X98/AAAGP7ACAAAAAAAAAQwIAACOAAAAh1C8Es0u6j9eWmws2mnfPwCAAT+wAgAAAAAAAAENCAAAjgAAALWBA9I5U+o/ahgPbsFw3z8AAP8+wAIAAAAAAAABDggAAI4AAAC2qB2+b3bqP3jWsa+od98/AIDmPsACAAAAAAAAAQ8IAACOAAAAi8UK126Y6j9+NYNQHHvfPwAA3D7PAgAAAAAAAAEQCAAAjgAAAAfOnUkAuOo/hpRU8Y9+3z8AANc+zwIAAAAAAAABEQgAAI4AAACoo0+cf9HqP4aUVPGPft8/AIDVPu8CAAAAAAAAARIIAACOAAAASGRHTUuaeD+/30jFRlTiPwAAZD4AAAAAAAAAAAETCAAAjgAAAKjfKMbR9XQ/OzDg9IxS4j8AgJw+EAAAAAAAAAABFAgAAI4AAACoyaMvaFp0PzTRDlQZT+I/AACmPhAAAAAAAAAAARUIAACOAAAAiLMemf6+cz8tcj2zpUviPwCArD4QAAAAAAAAAAEWCAAAjgAAAIizHpn+vnM/LXI9s6VL4j8AALI+HwAAAAAAAAABFwgAAI4AAACIsx6Z/r5zPy1yPbOlS+I/AACzPh8AAAAAAAAAARgIAACOAAAAeJ2ZApUjcz+qwtTi60niPwAAtz4vAAAAAAAAAAEZCAAAjgAAAFiHFGwriHI/qsLU4utJ4j8AgLg+LwAAAAAAAAABGggAAI4AAABYhxRsK4hyP6rC1OLrSeI/AIC5Pj8AAAAAAAAAARsIAACOAAAAKFsKP1hRcT+qwtTi60niPwAAuj4/AAAAAAAAAAEcCAAAjgAAAAhFhajutXA/LXI9s6VL4j8AgLU+TgAAAAAAAAABHQgAAI4AAAAILwAShRpwPzTRDlQZT+I/AICzPk4AAAAAAAAAAR4IAACOAAAAsAXsyWPHbT87MOD0jFLiPwAAsD5OAAAAAAAAAAEfCAAAjgAAAFDZ4ZyQkGw/xj4aZrpX4j8AgK4+XgAAAAAAAAABIAgAAI4AAAAQgc1C6iJqP1esJXhbYOI/AACuPl4AAAAAAAAAASEIAACOAAAAsCi56EO1Zz9qyZlatmriPwAArj5eAAAAAAAAAAEiCAAAjgAAAHDQpI6dR2U/AZZ2Dct24j8AALA+fQAAAAAAAAABIwgAAI4AAAAQpJphyhBkP5hiU8DfguI/AACxPn0AAAAAAAAAASQIAACOAAAAsB982lBsYD82jgEUaJLiPwCAsj59AAAAAAAAAAElCAAAjgAAALAffNpQbGA/WGkYOKqj4j8AgLM+jQAAAAAAAAABJggAAI4AAABgjs8AVf1bPwNTac0ZuuI/AAC2Po0AAAAAAAAAAScIAACOAAAAIDa7pq6PWT85S/TTttXiPwAAtz6NAAAAAAAAAAEoCAAAjgAAACA2u6auj1k/daJQe8f04j8AgLg+nAAAAAAAAAABKQgAAI4AAAAgNrumro9ZP7dYfsNLF+M/AIC5PpwAAAAAAAAAASoIAACOAAAAYI7PAFX9Wz92X0M7FjjjPwAAuz6sAAAAAAAAAAErCAAAjgAAALAffNpQbGA/s7af4iZX4z8AgLs+rAAAAAAAAAABLAgAAI4AAAAQpJphyhBkP+8N/Ik3duM/AIC6PrwAAAAAAAAAAS0IAACOAAAAcPyuu3B+Zj+hVh7AGpDjPwAAuj68AAAAAAAAAAEuCAAAjgAAAFDZ4ZyQkGw/TEBvVYqm4z8AALw+ywAAAAAAAAABLwgAAI4AAAAILwAShRpwP/cpwOr5vOM/AAC9PssAAAAAAAAAATAIAACOAAAAeJ2ZApUjcz8fZKivr9HjPwAAwz7bAAAAAAAAAAExCAAAjgAAAPghuIkOyHY/w+4npKvk4z8AAMY+2wAAAAAAAAABMggAAI4AAACovFun8Qd7P2Ea1vcz9OM/AIDLPuoAAAAAAAAAATMIAACOAAAASFf/xNRHfz99lht7AgLkPwAAzj7qAAAAAAAAAAE0CAAAjgAAAPwDlLyQEYI/FGP4LRcO5D8AgNI++gAAAAAAAAABNQgAAI4AAABcXKgWN3+EPyiAbBByGOQ/AIDUPvoAAAAAAAAAATYIAACOAAAAxD//O5I6hz81Pg9SWR/kPwCA1z4KAQAAAAAAAAE3CAAAjgAAAByYE5Y4qIk/v0xJw4Yk5D8AANk+CgEAAAAAAAABOAgAAI4AAAB88Cfw3hWMP0L8sZNAJuQ/AIDaPhkBAAAAAAAAATkIAACOAAAA5F7B4O4ejz9C/LGTQCbkPwCA2z4ZAQAAAAAAAAE6CAAAjgAAADqsTs7ZOpE/v0xJw4Yk5D8AAN0+GQEAAAAAAAABOwgAAI4AAAB67t2RFg2TP7jtdyITIeQ/AIDdPikBAAAAAAAAATwIAACOAAAATnYOuy0GlT+yjqaBnx3kPwAA3z4pAQAAAAAAAAE9CAAAjgAAAB6Jga/5TJc/KIBsEHIY5D8AgN8+OQEAAAAAAAABPggAAI4AAAB+4ZUJoLqZP55xMp9EE+Q/AIDfPjkBAAAAAAAAAT8IAACOAAAA2jmqY0YonD+XEmH+0A/kPwAA4D5YAQAAAAAAAAFACAAAjgAAAKpMHVgSb54/kbOPXV0M5D8AgN4+WAEAAAAAAAABQQgAAI4AAABLdemLyYGgP4pUvrzpCOQ/AADePlgBAAAAAAAAAUIIAACOAAAAL7mBIFV+oT8ARoRLvAPkPwAA3j5YAQAAAAAAAAFDCAAAjgAAAJdCuxq7oaI/+eayqkgA5D8AAN4+ZwEAAAAAAAABRAgAAI4AAADFbsVHjtijP/OH4QnV/OM/AADfPmcBAAAAAAAAAUUIAACOAAAAuT2gp84ipT9peaeYp/fjPwCA3z53AQAAAAAAAAFGCAAAjgAAAKkMewcPbaY/YRrW9zP04z8AAOU+dwEAAAAAAAABRwgAAI4AAABdfiaavMqnP1q7BFfA8OM/AADoPocBAAAAAAAAAUgIAACOAAAAFfDRLGooqT/XC5yGBu/jPwCA6T6HAQAAAAAAAAFJCAAAjgAAAAO/rIyqcqo/VFwztkzt4z8AAOo+lgEAAAAAAAABSggAAI4AAAD1jYfs6ryrP9CsyuWS6+M/AADqPpYBAAAAAAAAAUsIAACOAAAAIbqRGb7zrD/QrMrlkuvjPwAA6j6mAQAAAAAAAAFMCAAAjgAAAI9DyxMkF64/Tf1hFdnp4z8AAOw+pgEAAAAAAAABTQgAAI4AAAB9EqZzZGGvP039YRXZ6eM/AADtPrYBAAAAAAAAAU4IAACOAAAAuHDAadJVsD/KTflEH+jjPwAA8D62AQAAAAAAAAFPCAAAjgAAAPR6fsxfDrE/yk35RB/o4z8AAPE+xQEAAAAAAAABUAgAAI4AAAAwhTwv7caxP8pN+UQf6OM/AAD0PsUBAAAAAAAAAVEIAACOAAAAzOBiKzGJsj/KTflEH+jjPwAA9T7VAQAAAAAAAAFSCAAAjgAAAKaZuPQHOLM/yk35RB/o4z8AgPY+1QEAAAAAAAABUwgAAI4AAAAgAaYkKN2zP8pN+UQf6OM/AID3PuQBAAAAAAAAAVQIAACOAAAANBcru5F4tD/KTflEH+jjPwCA9z7kAQAAAAAAAAFVCAAAjgAAAK5+GOuxHbU/yk35RB/o4z8AAPg+5AEAAAAAAAABVggAAI4AAAAo5gUb0sK1P8pN+UQf6OM/AAD4PvQBAAAAAAAAAVcIAACOAAAAYvDDfV97tj/KTflEH+jjPwAA+D70AQAAAAAAAAFYCAAAjgAAAKD6geDsM7c/yk35RB/o4z8AAPg+EwIAAAAAAAABWQgAAI4AAAA6VqjcMPa3P8pN+UQf6OM/AAD4PhMCAAAAAAAAAVoIAACOAAAAFg/+pQeluD/KTflEH+jjPwAA+D4TAgAAAAAAAAFbCAAAjgAAAPDHU2/eU7k/yk35RB/o4z8AAPg+EwIAAAAAAAABXAgAAI4AAABoL0Gf/vi5P8pN+UQf6OM/AAD4PiMCAAAAAAAAAV0IAACOAAAAQuiWaNWnuj/KTflEH+jjPwAA+D4jAgAAAAAAAAFeCAAAjgAAALxPhJj1TLs/Rp6QdGXm4z8AAPo+MwIAAAAAAAABXwgAAI4AAAD2WUL7ggW8P0aekHRl5uM/AAD7PjMCAAAAAAAAAWAIAACOAAAAMGQAXhC+vD/D7iekq+TjPwAA/j5SAgAAAAAAAAFhCAAAjgAAAM6/JlpUgL0/w+4npKvk4z8AAP8+UgIAAAAAAAABYggAAI4AAAAIyuS84Ti+P8PuJ6Sr5OM/AAABP1ICAAAAAAAAAWMIAACOAAAA4oI6hrjnvj/D7iekq+TjPwCAAT9SAgAAAAAAAAFkCAAAjgAAAPyYvxwig78/w+4npKvk4z8AQAE/YQIAAAAAAAABZQgAAI4AAADZLu6MagrAP8PuJ6Sr5OM/AAABP2ECAAAAAAAAAWYIAACOAAAA5bkwWB9YwD9AP7/T8eLjPwAAAj9xAgAAAAAAAAFnCAAAjgAAAPBEcyPUpcA/QD+/0/Hi4z8AgAI/cQIAAAAAAAABaAgAAI4AAACt+Gk7ZPjAP7yPVgM44eM/AMACP5ACAAAAAAAAAWkIAACOAAAAGtUUoM9PwT+8j1YDOOHjPwAAAz+QAgAAAAAAAAFqCAAAjgAAADbac1EWrME/OeDtMn7f4z8AAAQ/kAIAAAAAAAABawgAAI4AAADzjWpppv7BPzng7TJ+3+M/AIAEP6ACAAAAAAAAAWwIAACOAAAAr0FhgTZRwj854O0yft/jPwDAAz+gAgAAAAAAAAFtCAAAjgAAALvMo0zrnsI/tjCFYsTd4z8AQAM/oAIAAAAAAAABbggAAI4AAABlBn5+6eLCPzOBHJIK3OM/AAAEP6ACAAAAAAAAAW8IAACOAAAAv2gM/cIrwz+v0bPBUNrjPwCABD+wAgAAAAAAAAFwCAAAjgAAABrLmnucdMM/LSJL8ZbY4z8AAAY/sAIAAAAAAAABcQgAAI4AAAAmVt1GUcLDP6py4iDd1uM/AIAGP78CAAAAAAAAAXIIAACOAAAAMeEfEgYQxD8lw3lQI9XjPwAACD+/AgAAAAAAAAFzCAAAjgAAAO6UFiqWYsQ/JcN5UCPV4z8AgAg/zwIAAAAAAAABdAgAAI4AAACqSA1CJrXEPyXDeVAj1eM/AEAJP88CAAAAAAAAAXUIAACOAAAAaPwDWrYHxT8lw3lQI9XjPwDACT/eAgAAAAAAAAF2CAAAjgAAAMFektiPUMU/ohMRgGnT4z8AwAk/3gIAAAAAAAABdwgAAI4AAADN6dSjRJ7FPx9kqK+v0eM/AAAKP/4CAAAAAAAAAXgIAACOAAAAdyOv1ULixT8fZKivr9HjPwAACj/+AgAAAAAAAAF5CAAAjgAAADPXpe3SNMY/m7Q/3/XP4z8AAAo//gIAAAAAAAABeggAAI4AAADwipwFY4fGP5u0P9/1z+M/AEAJP/4CAAAAAAAAAXsIAACOAAAAXWdHas7exj+btD/f9c/jPwAACT8NAwAAAAAAAAF8CAAAjgAAABsbPoJeMcc/m7Q/3/XP4z8AAAk/DQMAAAAAAAABfQgAAI4AAAA3IJ0zpY3HP5u0P9/1z+M/AAAJPx0DAAAAAAAAAX4IAACOAAAA9NOTSzXgxz+iExGAadPjPwCACT8dAwAAAAAAAAF/CAAAjgAAAK6HimPFMsg/qnLiIN3W4z8AwAk/LQMAAAAAAAABgAgAAI4AAAAM6hjinnvIP6/Rs8FQ2uM/AMAJPy0DAAAAAAAAAYEIAACOAAAAZkynYHjEyD+2MIVixN3jPwAACj88AwAAAAAAAAGCCAAAjgAAABCGgZJ2CMk/vI9WAzjh4z8AAAo/PAMAAAAAAAABgwgAAI4AAABq6A8RUFHJP8PuJ6Sr5OM/AAAKP0wDAAAAAAAAAYQIAACOAAAAdHNS3ASfyT/KTflEH+jjPwBACT9MAwAAAAAAAAGFCAAAjgAAAOJP/UBw9sk/VFwztkzt4z8AAAk/WwMAAAAAAAABhggAAI4AAACeA/RYAEnKP95qbSd68uM/AAAJP1sDAAAAAAAAAYcIAACOAAAArI42JLWWyj/sKBBpYfnjPwAACT9rAwAAAAAAAAGICAAAjgAAAAbxxKKO38o/+eayqkgA5D8AgAk/awMAAAAAAAABiQgAAI4AAABgU1MhaCjLPwelVewvB+Q/AMAJP3sDAAAAAAAAAYoIAACOAAAADI0tU2Zsyz8UY/gtFw7kPwBACT97AwAAAAAAAAGLCAAAjgAAAAaeUziJq8s/ISGbb/4U5D8AAAk/ewMAAAAAAAABjAgAAI4AAACcXRGE9eDLP6sv1eArGuQ/AAAJP4oDAAAAAAAAAY0IAACOAAAA5EWDHD0bzD81Pg9SWR/kPwAACT+KAwAAAAAAAAGOCAAAjgAAAHwFQWipUMw/PJ3g8swi5D8AgAk/mgMAAAAAAAABjwgAAI4AAAAUxf6zFYbMP79MScOGJOQ/AMAJP5oDAAAAAAAAAZAIAACOAAAArIS8/4G7zD+/TEnDhiTkPwDACT+5AwAAAAAAAAGRCAAAjgAAAJIbxv4S7Mw/v0xJw4Yk5D8AAAo/uQMAAAAAAAABkggAAI4AAAB8ss/9oxzNPzyd4PLMIuQ/AIALP7kDAAAAAAAAAZMIAACOAAAAsCAlsFlIzT+47XciEyHkPwBADD+5AwAAAAAAAAGUCAAAjgAAADhmxhU0b80/Lt89seUb5D8AQAw/yQMAAAAAAAABlQgAAI4AAAAOg7MuM5HNPyiAbBByGOQ/AAAMP8kDAAAAAAAAAZYIAACOAAAAMHfs+lauzT+ecTKfRBPkPwAADT/YAwAAAAAAAAGXCAAAjgAAAFZrJcd6y80/FGP4LRcO5D8AgA0/2AMAAAAAAAABmAgAAI4AAAAYDvb5597NPwelVewvB+Q/AMANP+gDAAAAAAAAAZkIAACOAAAA2rDGLFXyzT/55rKqSADkPwAADj/oAwAAAAAAAAGaCAAAjgAAAO4q4xLnAM4/aXmnmKf34z8AQA0/+AMAAAAAAAABmwgAAI4AAABOfEusnQrOP9cLnIYG7+M/AAANP/gDAAAAAAAAAZwIAACOAAAAsM2zRVQUzj/D7iekq+TjPwCADT8HBAAAAAAAAAGdCAAAjgAAAGD2Z5IvGc4/r9GzwVDa4z8AwA0/BwQAAAAAAAABnggAAI4AAABg9meSLxnOP5VVbj6CzOM/AAAPPwcEAAAAAAAAAZ8IAACOAAAAYPZnki8Zzj/3KcDq+bzjPwCADz8XBAAAAAAAAAGgCAAAjgAAAGD2Z5IvGc4/Wf4Rl3Gt4z8AABE/FwQAAAAAAAABoQgAAI4AAABg9meSLxnOP7VzkqJ1muM/AIARPzYEAAAAAAAAAaIIAACOAAAAYPZnki8Zzj8JikENBoTjPwBAET82BAAAAAAAAAGjCAAAjgAAAGD2Z5IvGc4/zjLlZfVk4z8AABE/NgQAAAAAAAABpAgAAI4AAAASHxzfCh7OP5HbiL7kReM/AAASPzYEAAAAAAAAAaUIAACOAAAAEh8c3woezj/S1MNGGiXjPwCAEj9GBAAAAAAAAAGmCAAAjgAAAMBH0CvmIs4/ln1nnwkG4z8AwBI/RgQAAAAAAAABpwgAAI4AAAAkmTjFnCzOP1omC/j45uI/AAATP1UEAAAAAAAAAagIAACOAAAAhOqgXlM2zj+hfhchosniPwBAEj9VBAAAAAAAAAGpCAAAjgAAAOY7CfgJQM4/ZSe7eZGq4j8AABI/dQQAAAAAAAABqggAAI4AAACq3tkqd1POPynQXtKAi+I/AMAOP3UEAAAAAAAAAasIAACOAAAAvFj2EAlizj9qyZlatmriPwAADT91BAAAAAAAAAGsCAAAjgAAAID7xkN2dc4/qsLU4utJ4j8AAAA/dQQAAAAAAAABrQgAAI4AAACg7/8PmpLOP+y7D2shKeI/AID0PoQEAAAAAAAAAa4IAACOAAAAyOM43L2vzj8zFByUygviPwAA7j6EBAAAAAAAAAGvCAAAjgAAAJwAJvW80c4/BHtiLqHz4T8AAOw+swQAAAAAAAAL"/>
</p:tagLst>
</file>

<file path=ppt/tags/tag96.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01939|recordLength=101984|start=0|end=101939|audioFormat={00001610-0000-0010-8000-00AA00389B71}|audioRate=44100|muted=false|volume=0.8|fadeIn=0|fadeOut=0|videoFormat={34363248-0000-0010-8000-00AA00389B71}|videoRate=15|videoWidth=256|videoHeight=256"/>
</p:tagLst>
</file>

<file path=ppt/tags/tag97.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2kLT8JAwAAABwAAAAfAAAABwMAAAAAAQAAACAAAAAECUlua0F0b21WMQIAAAAJBAAAAAkFAAAACQYAAAAJBwAAAAkIAAAACQkAAAAJCgAAAAkLAAAACQwAAAAJDQAAAAkOAAAACQ8AAAAJEAAAAAkRAAAACRIAAAAJEwAAAAkUAAAACRUAAAAJFgAAAAkXAAAACRgAAAAJGQAAAAkaAAAACRsAAAAJHAAAAAkdAAAACR4AAAAJHwAAAA0EBQQAAAALUGVuU3Ryb2tlVjEEAAAACkF0dHJpYnV0ZXMFVHJhY2UJU3RhcnRUaW1lBFR5cGUEBAAED1BlbkF0dHJpYnV0ZXNWMQIAAAAKSW5rVHJhY2VWMQIAAAAQDEFjdGlvblR5cGVWMQIAAAACAAAACSAAAAAJIQAAAJchAAAAAAAABd7///8MQWN0aW9uVHlwZVYxAQAAAAd2YWx1ZV9fAAgCAAAAAAAAAAEFAAAABAAAAAkjAAAACSQAAADwSgAAAAAAAAHb////3v///wAAAAABBgAAAAQAAAAJJgAAAAknAAAAGmQAAAAAAAAB2P///97///8AAAAAAQcAAAAEAAAACSkAAAAJKgAAAG+HAAAAAAAAAdX////e////AAAAAAEIAAAABAAAAAksAAAACS0AAACgugAAAAAAAAHS////3v///wAAAAABCQAAAAQAAAAJLwAAAAkwAAAANb0AAAAAAAABz////97///8AAAAAAQoAAAAEAAAACTIAAAAJMwAAAAq/AAAAAAAAAcz////e////AAAAAAELAAAABAAAAAk1AAAACTYAAABewQAAAAAAAAHJ////3v///wAAAAABDAAAAAQAAAAJOAAAAAk5AAAALMQAAAAAAAABxv///97///8AAAAAAQ0AAAAEAAAACTsAAAAJPAAAAEXFAAAAAAAAAcP////e////AAAAAAEOAAAABAAAAAk+AAAACT8AAACDyQAAAAAAAAHA////3v///wAAAAABDwAAAAQAAAAJQQAAAAlCAAAA48sAAAAAAAABvf///97///8AAAAAARAAAAAEAAAACUQAAAAJRQAAAKLOAAAAAAAAAbr////e////AAAAAAERAAAABAAAAAlHAAAACUgAAACszwAAAAAAAAG3////3v///wAAAAABEgAAAAQAAAAJSgAAAAlLAAAAeNEAAAAAAAABtP///97///8AAAAAARMAAAAEAAAACU0AAAAJTgAAAJvTAAAAAAAAAbH////e////AAAAAAEUAAAABAAAAAlQAAAACVEAAAC01AAAAAAAAAGu////3v///wAAAAABFQAAAAQAAAAJUwAAAAlUAAAAg9UAAAAAAAABq////97///8AAAAAARYAAAAEAAAACVYAAAAJVwAAAC3XAAAAAAAAAaj////e////AAAAAAEXAAAABAAAAAlZAAAACVoAAAC08wAAAAAAAAGl////3v///wAAAAABGAAAAAQAAAAJXAAAAAldAAAARfwAAAAAAAABov///97///8AAAAAARkAAAAEAAAACV8AAAAJYAAAANj/AAAAAAAAAZ/////e////AAAAAAEaAAAABAAAAAliAAAACWMAAADFAgEAAAAAAAGc////3v///wAAAAABGwAAAAQAAAAJZQAAAAlmAAAA/wsBAAAAAAABmf///97///8AAAAAARwAAAAEAAAACWgAAAAJaQAAANoPAQAAAAAAAZb////e////AAAAAAEdAAAABAAAAAlrAAAACWwAAADDLQEAAAAAAAGT////3v///wAAAAABHgAAAAQAAAAJbgAAAAlvAAAA0joBAAAAAAABkP///97///8AAAAAAR8AAAAEAAAACXEAAAAJcgAAAKRiAQAAAAAAAY3////e////AAAAAAUgAAAAD1BlbkF0dHJpYnV0ZXNWMQoAAAAHX2NvbG9yQQdfY29sb3JSB19jb2xvckcHX2NvbG9yQgpGaXRUb0N1cnZlBkhlaWdodA5JZ25vcmVQcmVzc3VyZQ1Jc0hpZ2hsaWdodGVyBVNoYXBlBVdpZHRoAAAAAAAAAAAEAAICAgIBBgEBDEJydXNoU2hhcGVWMQIAAAAGAgAAAP8AsPAAAAAAAAAACEAAAAWM////DEJydXNoU2hhcGVWMQEAAAAHdmFsdWVfXwAIAgAAAAEAAAAAAAAAAAAIQAUhAAAACklua1RyYWNlVjEDAAAADUxpc3RgMStfaXRlbXMMTGlzdGAxK19zaXplD0xpc3RgMStfdmVyc2lvbgQAABhTaGFyZWQuSW5raW5nLklua1BvaW50W10CAAAACAgCAAAACXUAAACXAAAAlwAAAAEjAAAAIAAAAP8AsPAAAAAAAAAACEAAAAGK////jP///wEAAAAAAAAAAAAIQAEkAAAAIQAAAAl3AAAAdgAAAHYAAAABJgAAACAAAAD/ALDwAAAAAAAAAAhAAAABiP///4z///8BAAAAAAAAAAAACEABJwAAACEAAAAJeQAAAGYAAABmAAAAASkAAAAgAAAA/wCw8AAAAAAAAAAIQAAAAYb///+M////AQAAAAAAAAAAAAhAASoAAAAhAAAACXsAAAB6AAAAegAAAAEsAAAAIAAAAP8AsPAAAAAAAAAACEAAAAGE////jP///wEAAAAAAAAAAAAIQAEtAAAAIQAAAAl9AAAAQgAAAEIAAAABLwAAACAAAAD/ALDwAAAAAAAAAAhAAAABgv///4z///8BAAAAAAAAAAAACEABMAAAACEAAAAJfwAAADAAAAAwAAAAATIAAAAgAAAA/wCw8AAAAAAAAAAIQAAAAYD///+M////AQAAAAAAAAAAAAhAATMAAAAhAAAACYEAAAA/AAAAPwAAAAE1AAAAIAAAAP8AsPAAAAAAAAAACEAAAAF+////jP///wEAAAAAAAAAAAAIQAE2AAAAIQAAAAmDAAAAQQAAAEEAAAABOAAAACAAAAD/ALDwAAAAAAAAAAhAAAABfP///4z///8BAAAAAAAAAAAACEABOQAAACEAAAAJhQAAABAAAAAQAAAAATsAAAAgAAAA/wCw8AAAAAAAAAAIQAAAAXr///+M////AQAAAAAAAAAAAAhAATwAAAAhAAAACYcAAAAJAAAACQAAAAE+AAAAIAAAAP8AsPAAAAAAAAAACEAAAAF4////jP///wEAAAAAAAAAAAAIQAE/AAAAIQAAAAmJAAAAQQAAAEEAAAABQQAAACAAAAD/ALDwAAAAAAAAAAhAAAABdv///4z///8BAAAAAAAAAAAACEABQgAAACEAAAAJiwAAAEYAAABGAAAAAUQAAAAgAAAA/wCw8AAAAAAAAAAIQAAAAXT///+M////AQAAAAAAAAAAAAhAAUUAAAAhAAAACY0AAAAVAAAAFQAAAAFHAAAAIAAAAP8AsPAAAAAAAAAACEAAAAFy////jP///wEAAAAAAAAAAAAIQAFIAAAAIQAAAAmPAAAAMAAAADAAAAABSgAAACAAAAD/ALDwAAAAAAAAAAhAAAABcP///4z///8BAAAAAAAAAAAACEABSwAAACEAAAAJkQAAADcAAAA3AAAAAU0AAAAgAAAA/wCw8AAAAAAAAAAIQAAAAW7///+M////AQAAAAAAAAAAAAhAAU4AAAAhAAAACZMAAAARAAAAEQAAAAFQAAAAIAAAAP8AsPAAAAAAAAAACEAAAAFs////jP///wEAAAAAAAAAAAAIQAFRAAAAIQAAAAmVAAAACQAAAAkAAAABUwAAACAAAAD/ALDwAAAAAAAAAAhAAAABav///4z///8BAAAAAAAAAAAACEABVAAAACEAAAAJlwAAACoAAAAqAAAAAVYAAAAgAAAA/wCw8AAAAAAAAAAIQAAAAWj///+M////AQAAAAAAAAAAAAhAAVcAAAAhAAAACZkAAAAGAAAABgAAAAFZAAAAIAAAAP8AsPAAAAAAAAAACEAAAAFm////jP///wEAAAAAAAAAAAAIQAFaAAAAIQAAAAmbAAAAMAAAADAAAAABXAAAACAAAAD/ALDwAAAAAAAAAAhAAAABZP///4z///8BAAAAAAAAAAAACEABXQAAACEAAAAJnQAAADYAAAA2AAAAAV8AAAAgAAAA/wCw8AAAAAAAAAAIQAAAAWL///+M////AQAAAAAAAAAAAAhAAWAAAAAhAAAACZ8AAAAxAAAAMQAAAAFiAAAAIAAAAP8AsPAAAAAAAAAACEAAAAFg////jP///wEAAAAAAAAAAAAIQAFjAAAAIQAAAAmhAAAAMAAAADAAAAABZQAAACAAAAD/ALDwAAAAAAAAAAhAAAABXv///4z///8BAAAAAAAAAAAACEABZgAAACEAAAAJowAAADAAAAAwAAAAAWgAAAAgAAAA/wCw8AAAAAAAAAAIQAAAAVz///+M////AQAAAAAAAAAAAAhAAWkAAAAhAAAACaUAAAAmAAAAJgAAAAFrAAAAIAAAAP8AsPAAAAAAAAAACEAAAAFa////jP///wEAAAAAAAAAAAAIQAFsAAAAIQAAAAmnAAAAVAAAAFQAAAABbgAAACAAAAD/ALDwAAAAAAAAAAhAAAABWP///4z///8BAAAAAAAAAAAACEABbwAAACEAAAAJqQAAAEgAAABIAAAAAXEAAAAgAAAA/wCw8AAAAAAAAAAIQAAAAVb///+M////AQAAAAAAAAAAAAhAAXIAAAAhAAAACasAAACKAAAAigAAAAd1AAAAAAEAAAAAAQAABApJbmtQb2ludFYxAgAAAAmsAAAACa0AAAAJrgAAAAmvAAAACbAAAAAJsQAAAAmyAAAACbMAAAAJtAAAAAm1AAAACbYAAAAJtwAAAAm4AAAACbkAAAAJugAAAAm7AAAACbwAAAAJvQAAAAm+AAAACb8AAAAJwAAAAAnBAAAACcIAAAAJwwAAAAnEAAAACcUAAAAJxgAAAAnHAAAACcgAAAAJyQAAAAnKAAAACcsAAAAJzAAAAAnNAAAACc4AAAAJzwAAAAnQAAAACdEAAAAJ0gAAAAnTAAAACdQAAAAJ1QAAAAnWAAAACdcAAAAJ2AAAAAnZAAAACdoAAAAJ2wAAAAncAAAACd0AAAAJ3gAAAAnfAAAACeAAAAAJ4QAAAAniAAAACeMAAAAJ5AAAAAnlAAAACeYAAAAJ5wAAAAnoAAAACekAAAAJ6gAAAAnrAAAACewAAAAJ7QAAAAnuAAAACe8AAAAJ8AAAAAnxAAAACfIAAAAJ8wAAAAn0AAAACfUAAAAJ9gAAAAn3AAAACfgAAAAJ+QAAAAn6AAAACfsAAAAJ/AAAAAn9AAAACf4AAAAJ/wAAAAkAAQAACQEBAAAJAgEAAAkDAQAACQQBAAAJBQEAAAkGAQAACQcBAAAJCAEAAAkJAQAACQoBAAAJCwEAAAkMAQAACQ0BAAAJDgEAAAkPAQAACRABAAAJEQEAAAkSAQAACRMBAAAJFAEAAAkVAQAACRYBAAAJFwEAAAkYAQAACRkBAAAJGgEAAAkbAQAACRwBAAAJHQEAAAkeAQAACR8BAAAJIAEAAAkhAQAACSIBAAAJIwEAAAkkAQAACSUBAAAJJgEAAAknAQAACSgBAAAJKQEAAAkqAQAACSsBAAAJLAEAAAktAQAACS4BAAAJLwEAAAkwAQAACTEBAAAJMgEAAAkzAQAACTQBAAAJNQEAAAk2AQAACTcBAAAJOAEAAAk5AQAACToBAAAJOwEAAAk8AQAACT0BAAAJPgEAAAk/AQAACUABAAAJQQEAAAlCAQAADWkHdwAAAAABAAAAgAAAAAQKSW5rUG9pbnRWMQIAAAAJQwEAAAlEAQAACUUBAAAJRgEAAAlHAQAACUgBAAAJSQEAAAlKAQAACUsBAAAJTAEAAAlNAQAACU4BAAAJTwEAAAlQAQAACVEBAAAJUgEAAAlTAQAACVQBAAAJVQEAAAlWAQAACVcBAAAJWAEAAAlZAQAACVoBAAAJWwEAAAlcAQAACV0BAAAJXgEAAAlfAQAACWABAAAJYQEAAAliAQAACWMBAAAJZAEAAAllAQAACWYBAAAJZwEAAAloAQAACWkBAAAJagEAAAlrAQAACWwBAAAJbQEAAAluAQAACW8BAAAJcAEAAAlxAQAACXIBAAAJcwEAAAl0AQAACXUBAAAJdgEAAAl3AQAACXgBAAAJeQEAAAl6AQAACXsBAAAJfAEAAAl9AQAACX4BAAAJfwEAAAmAAQAACYEBAAAJggEAAAmDAQAACYQBAAAJhQEAAAmGAQAACYcBAAAJiAEAAAmJAQAACYoBAAAJiwEAAAmMAQAACY0BAAAJjgEAAAmPAQAACZABAAAJkQEAAAmSAQAACZMBAAAJlAEAAAmVAQAACZYBAAAJlwEAAAmYAQAACZkBAAAJmgEAAAmbAQAACZwBAAAJnQEAAAmeAQAACZ8BAAAJoAEAAAmhAQAACaIBAAAJowEAAAmkAQAACaUBAAAJpgEAAAmnAQAACagBAAAJqQEAAAmqAQAACasBAAAJrAEAAAmtAQAACa4BAAAJrwEAAAmwAQAACbEBAAAJsgEAAAmzAQAACbQBAAAJtQEAAAm2AQAACbcBAAAJuAEAAA0KB3kAAAAAAQAAAIAAAAAECklua1BvaW50VjECAAAACbkBAAAJugEAAAm7AQAACbwBAAAJvQEAAAm+AQAACb8BAAAJwAEAAAnBAQAACcIBAAAJwwEAAAnEAQAACcUBAAAJxgEAAAnHAQAACcgBAAAJyQEAAAnKAQAACcsBAAAJzAEAAAnNAQAACc4BAAAJzwEAAAnQAQAACdEBAAAJ0gEAAAnTAQAACdQBAAAJ1QEAAAnWAQAACdcBAAAJ2AEAAAnZAQAACdoBAAAJ2wEAAAncAQAACd0BAAAJ3gEAAAnfAQAACeABAAAJ4QEAAAniAQAACeMBAAAJ5AEAAAnlAQAACeYBAAAJ5wEAAAnoAQAACekBAAAJ6gEAAAnrAQAACewBAAAJ7QEAAAnuAQAACe8BAAAJ8AEAAAnxAQAACfIBAAAJ8wEAAAn0AQAACfUBAAAJ9gEAAAn3AQAACfgBAAAJ+QEAAAn6AQAACfsBAAAJ/AEAAAn9AQAACf4BAAAJ/wEAAAkAAgAACQECAAAJAgIAAAkDAgAACQQCAAAJBQIAAAkGAgAACQcCAAAJCAIAAAkJAgAACQoCAAAJCwIAAAkMAgAACQ0CAAAJDgIAAAkPAgAACRACAAAJEQIAAAkSAgAACRMCAAAJFAIAAAkVAgAACRYCAAAJFwIAAAkYAgAACRkCAAAJGgIAAAkbAgAACRwCAAAJHQIAAAkeAgAADRoHewAAAAABAAAAgAAAAAQKSW5rUG9pbnRWMQIAAAAJHwIAAAkgAgAACSECAAAJIgIAAAkjAgAACSQCAAAJJQIAAAkmAgAACScCAAAJKAIAAAkpAgAACSoCAAAJKwIAAAksAgAACS0CAAAJLgIAAAkvAgAACTACAAAJMQIAAAkyAgAACTMCAAAJNAIAAAk1AgAACTYCAAAJNwIAAAk4AgAACTkCAAAJOgIAAAk7AgAACTwCAAAJPQIAAAk+AgAACT8CAAAJQAIAAAlBAgAACUICAAAJQwIAAAlEAgAACUUCAAAJRgIAAAlHAgAACUgCAAAJSQIAAAlKAgAACUsCAAAJTAIAAAlNAgAACU4CAAAJTwIAAAlQAgAACVECAAAJUgIAAAlTAgAACVQCAAAJVQIAAAlWAgAACVcCAAAJWAIAAAlZAgAACVoCAAAJWwIAAAlcAgAACV0CAAAJXgIAAAlfAgAACWACAAAJYQIAAAliAgAACWMCAAAJZAIAAAllAgAACWYCAAAJZwIAAAloAgAACWkCAAAJagIAAAlrAgAACWwCAAAJbQIAAAluAgAACW8CAAAJcAIAAAlxAgAACXICAAAJcwIAAAl0AgAACXUCAAAJdgIAAAl3AgAACXgCAAAJeQIAAAl6AgAACXsCAAAJfAIAAAl9AgAACX4CAAAJfwIAAAmAAgAACYECAAAJggIAAAmDAgAACYQCAAAJhQIAAAmGAgAACYcCAAAJiAIAAAmJAgAACYoCAAAJiwIAAAmMAgAACY0CAAAJjgIAAAmPAgAACZACAAAJkQIAAAmSAgAACZMCAAAJlAIAAAmVAgAACZYCAAAJlwIAAAmYAgAADQYHfQAAAAABAAAAgAAAAAQKSW5rUG9pbnRWMQIAAAAJmQIAAAmaAgAACZsCAAAJnAIAAAmdAgAACZ4CAAAJnwIAAAmgAgAACaECAAAJogIAAAmjAgAACaQCAAAJpQIAAAmmAgAACacCAAAJqAIAAAmpAgAACaoCAAAJqwIAAAmsAgAACa0CAAAJrgIAAAmvAgAACbACAAAJsQIAAAmyAgAACbMCAAAJtAIAAAm1AgAACbYCAAAJtwIAAAm4AgAACbkCAAAJugIAAAm7AgAACbwCAAAJvQIAAAm+AgAACb8CAAAJwAIAAAnBAgAACcICAAAJwwIAAAnEAgAACcUCAAAJxgIAAAnHAgAACcgCAAAJyQIAAAnKAgAACcsCAAAJzAIAAAnNAgAACc4CAAAJzwIAAAnQAgAACdECAAAJ0gIAAAnTAgAACdQCAAAJ1QIAAAnWAgAACdcCAAAJ2AIAAAnZAgAACdoCAAANPgd/AAAAAAEAAABAAAAABApJbmtQb2ludFYxAgAAAAnbAgAACdwCAAAJ3QIAAAneAgAACd8CAAAJ4AIAAAnhAgAACeICAAAJ4wIAAAnkAgAACeUCAAAJ5gIAAAnnAgAACegCAAAJ6QIAAAnqAgAACesCAAAJ7AIAAAntAgAACe4CAAAJ7wIAAAnwAgAACfECAAAJ8gIAAAnzAgAACfQCAAAJ9QIAAAn2AgAACfcCAAAJ+AIAAAn5AgAACfoCAAAJ+wIAAAn8AgAACf0CAAAJ/gIAAAn/AgAACQADAAAJAQMAAAkCAwAACQMDAAAJBAMAAAkFAwAACQYDAAAJBwMAAAkIAwAACQkDAAAJCgMAAA0QB4EAAAAAAQAAAEAAAAAECklua1BvaW50VjECAAAACQsDAAAJDAMAAAkNAwAACQ4DAAAJDwMAAAkQAwAACREDAAAJEgMAAAkTAwAACRQDAAAJFQMAAAkWAwAACRcDAAAJGAMAAAkZAwAACRoDAAAJGwMAAAkcAwAACR0DAAAJHgMAAAkfAwAACSADAAAJIQMAAAkiAwAACSMDAAAJJAMAAAklAwAACSYDAAAJJwMAAAkoAwAACSkDAAAJKgMAAAkrAwAACSwDAAAJLQMAAAkuAwAACS8DAAAJMAMAAAkxAwAACTIDAAAJMwMAAAk0AwAACTUDAAAJNgMAAAk3AwAACTgDAAAJOQMAAAk6AwAACTsDAAAJPAMAAAk9AwAACT4DAAAJPwMAAAlAAwAACUEDAAAJQgMAAAlDAwAACUQDAAAJRQMAAAlGAwAACUcDAAAJSAMAAAlJAwAACgeDAAAAAAEAAACAAAAABApJbmtQb2ludFYxAgAAAAlKAwAACUsDAAAJTAMAAAlNAwAACU4DAAAJTwMAAAlQAwAACVEDAAAJUgMAAAlTAwAACVQDAAAJVQMAAAlWAwAACVcDAAAJWAMAAAlZAwAACVoDAAAJWwMAAAlcAwAACV0DAAAJXgMAAAlfAwAACWADAAAJYQMAAAliAwAACWMDAAAJZAMAAAllAwAACWYDAAAJZwMAAAloAwAACWkDAAAJagMAAAlrAwAACWwDAAAJbQMAAAluAwAACW8DAAAJcAMAAAlxAwAACXIDAAAJcwMAAAl0AwAACXUDAAAJdgMAAAl3AwAACXgDAAAJeQMAAAl6AwAACXsDAAAJfAMAAAl9AwAACX4DAAAJfwMAAAmAAwAACYEDAAAJggMAAAmDAwAACYQDAAAJhQMAAAmGAwAACYcDAAAJiAMAAAmJAwAACYoDAAANPweFAAAAAAEAAAAQAAAABApJbmtQb2ludFYxAgAAAAmLAwAACYwDAAAJjQMAAAmOAwAACY8DAAAJkAMAAAmRAwAACZIDAAAJkwMAAAmUAwAACZUDAAAJlgMAAAmXAwAACZgDAAAJmQMAAAmaAwAAB4cAAAAAAQAAABAAAAAECklua1BvaW50VjECAAAACZsDAAAJnAMAAAmdAwAACZ4DAAAJnwMAAAmgAwAACaEDAAAJogMAAAmjAwAADQcHiQAAAAABAAAAgAAAAAQKSW5rUG9pbnRWMQIAAAAJpAMAAAmlAwAACaYDAAAJpwMAAAmoAwAACakDAAAJqgMAAAmrAwAACawDAAAJrQMAAAmuAwAACa8DAAAJsAMAAAmxAwAACbIDAAAJswMAAAm0AwAACbUDAAAJtgMAAAm3AwAACbgDAAAJuQMAAAm6AwAACbsDAAAJvAMAAAm9AwAACb4DAAAJvwMAAAnAAwAACcEDAAAJwgMAAAnDAwAACcQDAAAJxQMAAAnGAwAACccDAAAJyAMAAAnJAwAACcoDAAAJywMAAAnMAwAACc0DAAAJzgMAAAnPAwAACdADAAAJ0QMAAAnSAwAACdMDAAAJ1AMAAAnVAwAACdYDAAAJ1wMAAAnYAwAACdkDAAAJ2gMAAAnbAwAACdwDAAAJ3QMAAAneAwAACd8DAAAJ4AMAAAnhAwAACeIDAAAJ4wMAAAnkAwAADT8HiwAAAAABAAAAgAAAAAQKSW5rUG9pbnRWMQIAAAAJ5QMAAAnmAwAACecDAAAJ6AMAAAnpAwAACeoDAAAJ6wMAAAnsAwAACe0DAAAJ7gMAAAnvAwAACfADAAAJ8QMAAAnyAwAACfMDAAAJ9AMAAAn1AwAACfYDAAAJ9wMAAAn4AwAACfkDAAAJ+gMAAAn7AwAACfwDAAAJ/QMAAAn+AwAACf8DAAAJAAQAAAkBBAAACQIEAAAJAwQAAAkEBAAACQUEAAAJBgQAAAkHBAAACQgEAAAJCQQAAAkKBAAACQsEAAAJDAQAAAkNBAAACQ4EAAAJDwQAAAkQBAAACREEAAAJEgQAAAkTBAAACRQEAAAJFQQAAAkWBAAACRcEAAAJGAQAAAkZBAAACRoEAAAJGwQAAAkcBAAACR0EAAAJHgQAAAkfBAAACSAEAAAJIQQAAAkiBAAACSMEAAAJJAQAAAklBAAACSYEAAAJJwQAAAkoBAAACSkEAAAJKgQAAA06B40AAAAAAQAAACAAAAAECklua1BvaW50VjECAAAACSsEAAAJLAQAAAktBAAACS4EAAAJLwQAAAkwBAAACTEEAAAJMgQAAAkzBAAACTQEAAAJNQQAAAk2BAAACTcEAAAJOAQAAAk5BAAACToEAAAJOwQAAAk8BAAACT0EAAAJPgQAAAk/BAAADQsHjwAAAAABAAAAQAAAAAQKSW5rUG9pbnRWMQIAAAAJQAQAAAlBBAAACUIEAAAJQwQAAAlEBAAACUUEAAAJRgQAAAlHBAAACUgEAAAJSQQAAAlKBAAACUsEAAAJTAQAAAlNBAAACU4EAAAJTwQAAAlQBAAACVEEAAAJUgQAAAlTBAAACVQEAAAJVQQAAAlWBAAACVcEAAAJWAQAAAlZBAAACVoEAAAJWwQAAAlcBAAACV0EAAAJXgQAAAlfBAAACWAEAAAJYQQAAAliBAAACWMEAAAJZAQAAAllBAAACWYEAAAJZwQAAAloBAAACWkEAAAJagQAAAlrBAAACWwEAAAJbQQAAAluBAAACW8EAAANEAeRAAAAAAEAAABAAAAABApJbmtQb2ludFYxAgAAAAlwBAAACXEEAAAJcgQAAAlzBAAACXQEAAAJdQQAAAl2BAAACXcEAAAJeAQAAAl5BAAACXoEAAAJewQAAAl8BAAACX0EAAAJfgQAAAl/BAAACYAEAAAJgQQAAAmCBAAACYMEAAAJhAQAAAmFBAAACYYEAAAJhwQAAAmIBAAACYkEAAAJigQAAAmLBAAACYwEAAAJjQQAAAmOBAAACY8EAAAJkAQAAAmRBAAACZIEAAAJkwQAAAmUBAAACZUEAAAJlgQAAAmXBAAACZgEAAAJmQQAAAmaBAAACZsEAAAJnAQAAAmdBAAACZ4EAAAJnwQAAAmgBAAACaEEAAAJogQAAAmjBAAACaQEAAAJpQQAAAmmBAAADQkHkwAAAAABAAAAIAAAAAQKSW5rUG9pbnRWMQIAAAAJpwQAAAmoBAAACakEAAAJqgQAAAmrBAAACawEAAAJrQQAAAmuBAAACa8EAAAJsAQAAAmxBAAACbIEAAAJswQAAAm0BAAACbUEAAAJtgQAAAm3BAAADQ8HlQAAAAABAAAAEAAAAAQKSW5rUG9pbnRWMQIAAAAJuAQAAAm5BAAACboEAAAJuwQAAAm8BAAACb0EAAAJvgQAAAm/BAAACcAEAAANBweXAAAAAAEAAABAAAAABApJbmtQb2ludFYxAgAAAAnBBAAACcIEAAAJwwQAAAnEBAAACcUEAAAJxgQAAAnHBAAACcgEAAAJyQQAAAnKBAAACcsEAAAJzAQAAAnNBAAACc4EAAAJzwQAAAnQBAAACdEEAAAJ0gQAAAnTBAAACdQEAAAJ1QQAAAnWBAAACdcEAAAJ2AQAAAnZBAAACdoEAAAJ2wQAAAncBAAACd0EAAAJ3gQAAAnfBAAACeAEAAAJ4QQAAAniBAAACeMEAAAJ5AQAAAnlBAAACeYEAAAJ5wQAAAnoBAAACekEAAAJ6gQAAA0WB5kAAAAAAQAAAAgAAAAECklua1BvaW50VjECAAAACesEAAAJ7AQAAAntBAAACe4EAAAJ7wQAAAnwBAAADQIHmwAAAAABAAAAQAAAAAQKSW5rUG9pbnRWMQIAAAAJ8QQAAAnyBAAACfMEAAAJ9AQAAAn1BAAACfYEAAAJ9wQAAAn4BAAACfkEAAAJ+gQAAAn7BAAACfwEAAAJ/QQAAAn+BAAACf8EAAAJAAUAAAkBBQAACQIFAAAJAwUAAAkEBQAACQUFAAAJBgUAAAkHBQAACQgFAAAJCQUAAAkKBQAACQsFAAAJDAUAAAkNBQAACQ4FAAAJDwUAAAkQBQAACREFAAAJEgUAAAkTBQAACRQFAAAJFQUAAAkWBQAACRcFAAAJGAUAAAkZBQAACRoFAAAJGwUAAAkcBQAACR0FAAAJHgUAAAkfBQAACSAFAAANEAedAAAAAAEAAABAAAAABApJbmtQb2ludFYxAgAAAAkhBQAACSIFAAAJIwUAAAkkBQAACSUFAAAJJgUAAAknBQAACSgFAAAJKQUAAAkqBQAACSsFAAAJLAUAAAktBQAACS4FAAAJLwUAAAkwBQAACTEFAAAJMgUAAAkzBQAACTQFAAAJNQUAAAk2BQAACTcFAAAJOAUAAAk5BQAACToFAAAJOwUAAAk8BQAACT0FAAAJPgUAAAk/BQAACUAFAAAJQQUAAAlCBQAACUMFAAAJRAUAAAlFBQAACUYFAAAJRwUAAAlIBQAACUkFAAAJSgUAAAlLBQAACUwFAAAJTQUAAAlOBQAACU8FAAAJUAUAAAlRBQAACVIFAAAJUwUAAAlUBQAACVUFAAAJVgUAAA0KB58AAAAAAQAAAEAAAAAECklua1BvaW50VjECAAAACVcFAAAJWAUAAAlZBQAACVoFAAAJWwUAAAlcBQAACV0FAAAJXgUAAAlfBQAACWAFAAAJYQUAAAliBQAACWMFAAAJZAUAAAllBQAACWYFAAAJZwUAAAloBQAACWkFAAAJagUAAAlrBQAACWwFAAAJbQUAAAluBQAACW8FAAAJcAUAAAlxBQAACXIFAAAJcwUAAAl0BQAACXUFAAAJdgUAAAl3BQAACXgFAAAJeQUAAAl6BQAACXsFAAAJfAUAAAl9BQAACX4FAAAJfwUAAAmABQAACYEFAAAJggUAAAmDBQAACYQFAAAJhQUAAAmGBQAACYcFAAANDwehAAAAAAEAAABAAAAABApJbmtQb2ludFYxAgAAAAmIBQAACYkFAAAJigUAAAmLBQAACYwFAAAJjQUAAAmOBQAACY8FAAAJkAUAAAmRBQAACZIFAAAJkwUAAAmUBQAACZUFAAAJlgUAAAmXBQAACZgFAAAJmQUAAAmaBQAACZsFAAAJnAUAAAmdBQAACZ4FAAAJnwUAAAmgBQAACaEFAAAJogUAAAmjBQAACaQFAAAJpQUAAAmmBQAACacFAAAJqAUAAAmpBQAACaoFAAAJqwUAAAmsBQAACa0FAAAJrgUAAAmvBQAACbAFAAAJsQUAAAmyBQAACbMFAAAJtAUAAAm1BQAACbYFAAAJtwUAAA0QB6MAAAAAAQAAAEAAAAAECklua1BvaW50VjECAAAACbgFAAAJuQUAAAm6BQAACbsFAAAJvAUAAAm9BQAACb4FAAAJvwUAAAnABQAACcEFAAAJwgUAAAnDBQAACcQFAAAJxQUAAAnGBQAACccFAAAJyAUAAAnJBQAACcoFAAAJywUAAAnMBQAACc0FAAAJzgUAAAnPBQAACdAFAAAJ0QUAAAnSBQAACdMFAAAJ1AUAAAnVBQAACdYFAAAJ1wUAAAnYBQAACdkFAAAJ2gUAAAnbBQAACdwFAAAJ3QUAAAneBQAACd8FAAAJ4AUAAAnhBQAACeIFAAAJ4wUAAAnkBQAACeUFAAAJ5gUAAAnnBQAADRAHpQAAAAABAAAAQAAAAAQKSW5rUG9pbnRWMQIAAAAJ6AUAAAnpBQAACeoFAAAJ6wUAAAnsBQAACe0FAAAJ7gUAAAnvBQAACfAFAAAJ8QUAAAnyBQAACfMFAAAJ9AUAAAn1BQAACfYFAAAJ9wUAAAn4BQAACfkFAAAJ+gUAAAn7BQAACfwFAAAJ/QUAAAn+BQAACf8FAAAJAAYAAAkBBgAACQIGAAAJAwYAAAkEBgAACQUGAAAJBgYAAAkHBgAACQgGAAAJCQYAAAkKBgAACQsGAAAJDAYAAAkNBgAADRoHpwAAAAABAAAAgAAAAAQKSW5rUG9pbnRWMQIAAAAJDgYAAAkPBgAACRAGAAAJEQYAAAkSBgAACRMGAAAJFAYAAAkVBgAACRYGAAAJFwYAAAkYBgAACRkGAAAJGgYAAAkbBgAACRwGAAAJHQYAAAkeBgAACR8GAAAJIAYAAAkhBgAACSIGAAAJIwYAAAkkBgAACSUGAAAJJgYAAAknBgAACSgGAAAJKQYAAAkqBgAACSsGAAAJLAYAAAktBgAACS4GAAAJLwYAAAkwBgAACTEGAAAJMgYAAAkzBgAACTQGAAAJNQYAAAk2BgAACTcGAAAJOAYAAAk5BgAACToGAAAJOwYAAAk8BgAACT0GAAAJPgYAAAk/BgAACUAGAAAJQQYAAAlCBgAACUMGAAAJRAYAAAlFBgAACUYGAAAJRwYAAAlIBgAACUkGAAAJSgYAAAlLBgAACUwGAAAJTQYAAAlOBgAACU8GAAAJUAYAAAlRBgAACVIGAAAJUwYAAAlUBgAACVUGAAAJVgYAAAlXBgAACVgGAAAJWQYAAAlaBgAACVsGAAAJXAYAAAldBgAACV4GAAAJXwYAAAlgBgAACWEGAAANLAepAAAAAAEAAACAAAAABApJbmtQb2ludFYxAgAAAAliBgAACWMGAAAJZAYAAAllBgAACWYGAAAJZwYAAAloBgAACWkGAAAJagYAAAlrBgAACWwGAAAJbQYAAAluBgAACW8GAAAJcAYAAAlxBgAACXIGAAAJcwYAAAl0BgAACXUGAAAJdgYAAAl3BgAACXgGAAAJeQYAAAl6BgAACXsGAAAJfAYAAAl9BgAACX4GAAAJfwYAAAmABgAACYEGAAAJggYAAAmDBgAACYQGAAAJhQYAAAmGBgAACYcGAAAJiAYAAAmJBgAACYoGAAAJiwYAAAmMBgAACY0GAAAJjgYAAAmPBgAACZAGAAAJkQYAAAmSBgAACZMGAAAJlAYAAAmVBgAACZYGAAAJlwYAAAmYBgAACZkGAAAJmgYAAAmbBgAACZwGAAAJnQYAAAmeBgAACZ8GAAAJoAYAAAmhBgAACaIGAAAJowYAAAmkBgAACaUGAAAJpgYAAAmnBgAACagGAAAJqQYAAA04B6sAAAAAAQAAAAABAAAECklua1BvaW50VjECAAAACaoGAAAJqwYAAAmsBgAACa0GAAAJrgYAAAmvBgAACbAGAAAJsQYAAAmyBgAACbMGAAAJtAYAAAm1BgAACbYGAAAJtwYAAAm4BgAACbkGAAAJugYAAAm7BgAACbwGAAAJvQYAAAm+BgAACb8GAAAJwAYAAAnBBgAACcIGAAAJwwYAAAnEBgAACcUGAAAJxgYAAAnHBgAACcgGAAAJyQYAAAnKBgAACcsGAAAJzAYAAAnNBgAACc4GAAAJzwYAAAnQBgAACdEGAAAJ0gYAAAnTBgAACdQGAAAJ1QYAAAnWBgAACdcGAAAJ2AYAAAnZBgAACdoGAAAJ2wYAAAncBgAACd0GAAAJ3gYAAAnfBgAACeAGAAAJ4QYAAAniBgAACeMGAAAJ5AYAAAnlBgAACeYGAAAJ5wYAAAnoBgAACekGAAAJ6gYAAAnrBgAACewGAAAJ7QYAAAnuBgAACe8GAAAJ8AYAAAnxBgAACfIGAAAJ8wYAAAn0BgAACfUGAAAJ9gYAAAn3BgAACfgGAAAJ+QYAAAn6BgAACfsGAAAJ/AYAAAn9BgAACf4GAAAJ/wYAAAkABwAACQEHAAAJAgcAAAkDBwAACQQHAAAJBQcAAAkGBwAACQcHAAAJCAcAAAkJBwAACQoHAAAJCwcAAAkMBwAACQ0HAAAJDgcAAAkPBwAACRAHAAAJEQcAAAkSBwAACRMHAAAJFAcAAAkVBwAACRYHAAAJFwcAAAkYBwAACRkHAAAJGgcAAAkbBwAACRwHAAAJHQcAAAkeBwAACR8HAAAJIAcAAAkhBwAACSIHAAAJIwcAAAkkBwAACSUHAAAJJgcAAAknBwAACSgHAAAJKQcAAAkqBwAACSsHAAAJLAcAAAktBwAACS4HAAAJLwcAAAkwBwAACTEHAAAJMgcAAAkzBwAADXYFrAAAAApJbmtQb2ludFYxBAAAAAFYAVkOUHJlc3N1cmVGYWN0b3IJVGltZVN0YW1wAAAAAAYGCxACAAAAwFlMkg3GYD9AjWdtrbSNPwAALj4AAAAAAAAAAAGtAAAArAAAAABGW/NEllw/QI1nba20jT8AAG4+DwAAAAAAAAABrgAAAKwAAAAARlvzRJZcP0CNZ22ttI0/AAB9Pg8AAAAAAAAAAa8AAACsAAAAgI+82lkbWj9gLoypwTOOPwCAgz4PAAAAAAAAAAGwAAAArAAAAICPvNpZG1o/YC6MqcEzjj8AAJU+DwAAAAAAAAABsQAAAKwAAACAj7zaWRtaP2AujKnBM44/AACcPg8AAAAAAAAAAbIAAACsAAAAAEZb80SWXD9gLoypwTOOPwAApj4fAAAAAAAAAAGzAAAArAAAAMBZTJINxmA/YC6MqcEzjj8AAKo+HwAAAAAAAAABtAAAAKwAAACAEOuq+EBjP2AujKnBM44/AICtPi8AAAAAAAAAAbUAAACsAAAAAMeJw+O7ZT9gLoypwTOOPwAArz4vAAAAAAAAAAG2AAAArAAAAKDYd2hEdGk/QI1nba20jT8AALM+PgAAAAAAAAABtwAAAKwAAABAoQQmkKdvP0CNZ22ttI0/AIC0Pj4AAAAAAAAAAbgAAACsAAAAMAehK7NOcj8w7EIxmTWNPwCAvz4+AAAAAAAAAAG5AAAArAAAACAZj9ATB3Y/IEse9YS2jD8AAMQ+TgAAAAAAAAABugAAAKwAAADA2KQ7L156P/AI1XxcuIs/AIDPPk4AAAAAAAAAAbsAAACsAAAAkPMJM8Dyfz/AxosENLqKPwCA1D5dAAAAAAAAAAG8AAAArAAAAABeS/gFE4M/oCVnyB87ij8AAOI+XQAAAAAAAAABvQAAAKwAAAAgmSU6CXyGP5CEQowLvIk/AADoPm0AAAAAAAAAAb4AAACsAAAA+KoT32k0ij9w4x1Q9zyJPwCA8T5tAAAAAAAAAAG/AAAArAAAAOC8AYTK7I0/cOMdUPc8iT8AgPU+fQAAAAAAAAABwAAAAKwAAABk53eUldKQP3DjHVD3PIk/AID4Pn0AAAAAAAAAAcEAAACsAAAAVPDu5sWukj9w4x1Q9zyJPwCA+T6MAAAAAAAAAAHCAAAArAAAAEj5ZTn2ipQ/cOMdUPc8iT8AgPg+jAAAAAAAAAABwwAAAKwAAAAM2fDug7aWP2BC+RPjvYg/AAD4PowAAAAAAAAAAcQAAACsAAAADHsZuR1ZmT9AodTXzj6IPwAA+T6cAAAAAAAAAAHFAAAArAAAAIQIzDRmI5w/MACwm7q/hz8AgPk+nAAAAAAAAAABxgAAAKwAAAAkWBzFumSfPwBfi1+mQIc/AAD7PqwAAAAAAAAAAccAAACsAAAAfGgs+VgroT/wvWYjksGGPwCA+z6sAAAAAAAAAAHIAAAArAAAAOqkyo9UpKI/0BxC531Chj8AAP0+uwAAAAAAAAAByQAAAKwAAACg66PNeAmkP9AcQud9QoY/AID9PrsAAAAAAAAAAcoAAACsAAAAnjy4ssVapT/QHELnfUKGPwCAAT/LAAAAAAAAAAHLAAAArAAAAKKNzJcSrKY/0BxC531Chj8AAAM/ywAAAAAAAAABzAAAAKwAAAAKymouDiWoP9AcQud9QoY/AEAEP9oAAAAAAAAAAc0AAACsAAAAKvzNHeGxqT/QHELnfUKGPwDABD/aAAAAAAAAAAHOAAAArAAAAP4j9mWLUqs/8L1mI5LBhj8AwAQ/6gAAAAAAAAABzwAAAKwAAADSSx6uNfOsPwBfi1+mQIc/AAAFP+oAAAAAAAAAAdAAAACsAAAAqnNG9t+Trj9AodTXzj6IPwCABT/6AAAAAAAAAAHRAAAArAAAAAlYcsZtBrA/YEL5E+O9iD8AwAU/+gAAAAAAAAAB0gAAAKwAAABj+17l/7iwP3DjHVD3PIk/AEAFPwkBAAAAAAAAAdMAAACsAAAAmxmusH11sT+QhEKMC7yJPwAABT8JAQAAAAAAAAHUAAAArAAAAIMtwtTSRbI/oCVnyB87ij8AAAU/GQEAAAAAAAAB1QAAAKwAAAAjN5tR/ymzP8DGiwQ0uoo/AAAFPxkBAAAAAAAAAdYAAACsAAAAwUB0zisOtD/wCNV8XLiLPwAABT8pAQAAAAAAAAHXAAAArAAAAGFKTUtY8rQ/IEse9YS2jD8AAAU/KQEAAAAAAAAB2AAAAKwAAABNXmFvrcK1P0CNZ22ttI0/AAAFPykBAAAAAAAAAdkAAACsAAAAM3J1kwKTtj9wz7Dl1bKOPwAABT9GAQAAAAAAAAHaAAAArAAAANN7ThAvd7c/kHDVIeoxjz8AwAM/RgEAAAAAAAAB2wAAAKwAAABPAIo5R2W4P2BZD00JGJA/AEADP1YBAAAAAAAAAdwAAACsAAAAxYTFYl9TuT+A+jOJHZeQPwAAAz9WAQAAAAAAAAHdAAAArAAAAD8JAYx3Qbo/mJtYxTEWkT8AAAM/ZQEAAAAAAAAB3gAAAKwAAADdEtoIpCW7P7A8fQFGlZE/AAAEP2UBAAAAAAAAAd8AAACsAAAAfxyzhdAJvD/I3aE9WhSSPwCABD+FAQAAAAAAAAHgAAAArAAAAPmg7q7o97w/UC60W+RTkj8AwAQ/hQEAAAAAAAAB4QAAAKwAAAAnG+8w2Pm9P+B+xnluk5I/AAAFP5QBAAAAAAAAAeIAAACsAAAACYu0C58Pvz9oz9iX+NKSPwCABj+UAQAAAAAAAAHjAAAArAAAAHb9PPOyEsA/gHD90wxSkz8AQAc/lAEAAAAAAAAB5AAAAKwAAAAg/QvetI7AP5gRIhAh0ZM/AMAHP5QBAAAAAAAAAeUAAACsAAAAyvzayLYKwT+wskZMNVCUPwAACD+kAQAAAAAAAAHmAAAArAAAAOI524mui8E/yFNriEnPlD8AgAg/pAEAAAAAAAAB5wAAAKwAAADS8T33kRbCP3hFouLnjZU/AMAIP7QBAAAAAAAAAegAAACsAAAAxKmgZHWhwj8YN9k8hkyWPwDACD+0AQAAAAAAAAHpAAAArAAAAEgk0vtiJ8M/SHkita5Klz8AAAk/wwEAAAAAAAAB6gAAAKwAAACE5m8Qb57DP+hqWQ9NCZg/AIAJP8MBAAAAAAAAAesAAACsAAAAnCNw0WYfxD+QXJBp68eYPwDACT/TAQAAAAAAAAHsAAAArAAAALJgcJJeoMQ/ME7Hw4mGmT8AwAk/0wEAAAAAAAAB7QAAAKwAAAAQVgTWNzDFP+A//h0oRZo/AAAKP+IBAAAAAAAAAe4AAACsAAAAltA1bSW2xT8QgkeWUEObPwCACj/iAQAAAAAAAAHvAAAArAAAABpLZwQTPMY/sHN+8O4BnD8AwAo/8gEAAAAAAAAB8AAAAKwAAABUDQUZH7PGP1BltUqNwJw/AMAKP/IBAAAAAAAAAfEAAACsAAAA2oc2sAw5xz9wBtqGoT+dPwAACz8CAgAAAAAAAAHyAAAArAAAADh9yvPlyMc/AFfspCt/nT8AAAs/AgIAAAAAAAAB8wAAAKwAAABy7cDjqmLIP4Cn/sK1vp0/AAALPxECAAAAAAAAAfQAAACsAAAAYqUjUY7tyD+Ap/7Ctb6dPwCADD8RAgAAAAAAAAH1AAAArAAAAOgfVeh7c8k/gKf+wrW+nT8AQA0/IQIAAAAAAAAB9gAAAKwAAABsmoZ/afnJPwBX7KQrf50/AEAOPyECAAAAAAAAAfcAAACsAAAAOM1LmTiOyj/gtcdoFwCdPwDADj8xAgAAAAAAAAH4AAAArAAAAACuaY7ARcs/0BSjLAOBnD8AABA/MQIAAAAAAAAB+QAAAKwAAAAUmcIqcenLP7BzfvDuAZw/AIAQPzECAAAAAAAAAfoAAACsAAAAuEbq8CuIzD+Y0lm02oKbPwAAEj9AAgAAAAAAAAH7AAAArAAAAIR5rwr7HM0/cJAQPLKEmj8AgBI/QAIAAAAAAAAB/AAAAKwAAAC+6aX6v7bNPzBOx8OJhpk/AEASP1ACAAAAAAAAAf0AAACsAAAAZJfNwHpVzj8ADH5LYYiYPwAAEj9QAgAAAAAAAAH+AAAArAAAAJwHxLA/784/2Mk00ziKlz8AgBI/bwIAAAAAAAAB/wAAAKwAAAD8/Ff0GH/PP6iH61oQjJY/AMASP28CAAAAAAAAAQABAACsAAAAwbvERYMC0D94RaLi542VPwCAEz9vAgAAAAAAAAEBAQAArAAAAN7zv71lT9A/QANZar+PlD8AwBM/bwIAAAAAAAABAgEAAKwAAACvytMgw57QPxDBD/KWkZM/AEATP38CAAAAAAAAAQMBAACsAAAAFmS2rSrp0D/gfsZ5bpOSPwAAEz9/AgAAAAAAAAEEAQAArAAAAA7AZ2ScLtE/QI2PH9DUkT8AgBI/jgIAAAAAAAABBQEAAKwAAAAIHBkbDnTRPxBLRqen1pA/AAASP44CAAAAAAAAAQYBAACsAAAAAHjK0X+50T+gEfpd/rCPPwBAFD+eAgAAAAAAAAEHAQAArAAAAGYRrV7nA9I/YC6MqcEzjj8AABU/ngIAAAAAAAABCAEAAKwAAACCSajWyVDSPyBLHvWEtow/AEAWP64CAAAAAAAAAQkBAACsAAAAMkRyeLaY0j/QZ7BASDmLPwDAFj+uAgAAAAAAAAEKAQAArAAAAL1i8lgy2dI/kIRCjAu8iT8AwBY/vQIAAAAAAAABCwEAAKwAAAD/H4skKRzTPzAAsJu6v4c/AAAXP70CAAAAAAAAAQwBAACsAAAA+Hs825ph0z/Aex2racOFPwDAFT/NAgAAAAAAAAENAQAArAAAAKd2Bn2HqdM/YPeKuhjHgz8AQBU/zQIAAAAAAAABDgEAAKwAAABWcdAedPHTPwBz+MnHyoE/AMAWP80CAAAAAAAAAQ8BAACsAAAA449Q/+8x1D8gm4I6xZ5+PwBAFz/cAgAAAAAAAAEQAQAArAAAAABxnwl2bdQ/YNSm0Uukez8AwBc/3AIAAAAAAAABEQEAAKwAAACNjx/q8a3UP6DLgfCpq3c/AAAYP+wCAAAAAAAAARIBAACsAAAAzky4tejw1D/gwlwPCLNzPwAAGD/sAgAAAAAAAAETAQAArAAAAMeoaWxaNtU/gD7KHre2cT8AABg//AIAAAAAAAABFAEAAKwAAACcKNFhW3TVPwDw3Gt7eG0/AIAYP/wCAAAAAAAAARUBAACsAAAAA2sHgWat1T+Aa0p7KnxrPwDAGD8LAwAAAAAAAAEWAQAArAAAAP5vDMp74dU/QOe3itl/aT8AwBg/CwMAAAAAAAABFwEAAKwAAAD4dBETkRXWPwBjJZqIg2c/AAAZPxsDAAAAAAAAARgBAACsAAAAqRgvRyFM1j8AYyWaiINnPwAAGT8bAwAAAAAAAAEZAQAArAAAAMn5fVGnh9Y/AGMlmoiDZz8AABk/KwMAAAAAAAABGgEAAKwAAACeeeVGqMXWPwBjJZqIg2c/AIAZPysDAAAAAAAAARsBAACsAAAABLwbZrP+1j8AYyWaiINnPwDAGT86AwAAAAAAAAEcAQAArAAAALZfOZpDNdc/QOe3itl/aT8AwBk/OgMAAAAAAAABHQEAAKwAAABEJw0NY2TXP4BrSnsqfGs/AAAaPz8DAAAAAAAAAR4BAACsAAAA0e7gf4KT1z+Aa0p7KnxrPwBAGT8/AwAAAAAAAAEfAQAArAAAAF62tPKhwtc/gGtKeyp8az8AABk/TgMAAAAAAAABIAEAAKwAAACjHKFQPPTXPwDw3Gt7eG0/AIAZP04DAAAAAAAAASEBAACsAAAA5YKNrtYl2D9AdG9czHRvPwDAGT9eAwAAAAAAAAEiAQAArAAAAHRKYSH2VNg/QHRvXMx0bz8AABs/XgMAAAAAAAABIwEAAKwAAACS1AO+H3/YP2D8gKaOuHA/AIAbP24DAAAAAAAAASQBAACsAAAAs16mWkmp2D+APsoet7ZxPwDAGz9uAwAAAAAAAAElAQAArAAAANPoSPdy09g/4MJcDwizcz8AABw/fQMAAAAAAAABJgEAAKwAAAAb+IjnsPPYP0BH7/9Yr3U/AAAcP30DAAAAAAAAAScBAACsAAAAqGiw7HMR2T+gy4Hwqat3PwAAHD99AwAAAAAAAAEoAQAArAAAAO938NyxMdk/wA3LaNKpeD8AABw/jQMAAAAAAAABKQEAAKwAAADqJUm4alTZPyCSXVkjpno/AAAcP40DAAAAAAAAASoBAACsAAAAVRHTaRl82T+AFvBJdKJ8PwBAGz+dAwAAAAAAAAErAQAArAAAAHabdQZDptk/4Fg5wpygfT8AABs/nQMAAAAAAAABLAEAAKwAAACUJRijbNDZPyCbgjrFnn4/AAAcP7wDAAAAAAAAAS0BAACsAAAAa07TKhH92T9A3cuy7Zx/PwCAHD+8AwAAAAAAAAEuAQAArAAAANQ5Xdy/JNo/QN3Lsu2cfz8AQB0/vAMAAAAAAAABLwEAAKwAAAA+JeeNbkzaP0Ddy7LtnH8/AMAdP7wDAAAAAAAAATABAACsAAAAOdM/aSdv2j9A3cuy7Zx/PwBAHT/LAwAAAAAAAAExAQAArAAAADaBmETgkdo/QN3Lsu2cfz8AAB0/ywMAAAAAAAABMgEAAKwAAADrzQkLFLfaPyCbgjrFnn4/AAAdP9sDAAAAAAAAATMBAACsAAAAC1ispz3h2j/gWDnCnKB9PwAAHT/bAwAAAAAAAAE0AQAArAAAAOCAZy/iDds/gBbwSXSifD8AQBw/+gMAAAAAAAABNQEAAKwAAAC4qSK3hjrbP2DUptFLpHs/AAAcP/oDAAAAAAAAATYBAACsAAAARnH2KaZp2z9g1KbRS6R7PwCAGz8KBAAAAAAAAAE3AQAArAAAAGb7mMbPk9s/gBbwSXSifD8AABs/CgQAAAAAAAABOAEAAKwAAACGhTtj+b3bP4AW8El0onw/AMAZPwoEAAAAAAAAATkBAACsAAAAgjOUPrLg2z+AFvBJdKJ8PwBAGT8KBAAAAAAAAAE6AQAArAAAAH7h7BlrA9w/gBbwSXSifD8AwBU/GgQAAAAAAAABOwEAAKwAAAB6j0X1IybcP4AW8El0onw/AAAUPxoEAAAAAAAAATwBAACsAAAAeD2e0NxI3D9g1KbRS6R7PwAAED8pBAAAAAAAAAE9AQAArAAAAHTr9quVa9w/YNSm0Uukez8AAA4/KQQAAAAAAAABPgEAAKwAAAC4+jac04vcP4AW8El0onw/AMABPzkEAAAAAAAAAT8BAACsAAAASGteoZap3D8gm4I6xZ5+PwAA+D45BAAAAAAAAAFAAQAArAAAAGqeVNBjwtw/8NHTjbNLgT8AAGc+WAQAAAAAAAABQQEAAKwAAACM0Ur/MNvcP2D3iroYx4M/AADgPVgEAAAAAAAAAUIBAACsAAAAHuvFlpfn3D/QHELnfUKGPwAALD1oBAAAAAAAAAFDAQAArAAAABhZWoWOQeY/UIu4VVar5D8AAHw+AAAAAAAAAAABRAEAAKwAAABQzJw5WzvmP0Zm17Ndp+Q/AICsPg8AAAAAAAAAAUUBAACsAAAAPt732KI35j+6rgXBaKHkPwAAtz4PAAAAAAAAAAFGAQAArAAAAOOOa2NlNuY/qGRDfXeZ5D8AgL4+DwAAAAAAAAABRwEAAKwAAACIP9/tJzXmP6A/Ytt+leQ/AIDAPg8AAAAAAAAAAUgBAACsAAAALPBSeOoz5j8SiJDoiY/kPwAAwD4PAAAAAAAAAAFJAQAArAAAAHZROo1vMeY/Aj7OpJiH5D8AgL0+DwAAAAAAAAABSgEAAKwAAAAJFAm3eSzmP2phGxCrfeQ/AIC8Ph8AAAAAAAAAAUsBAACsAAAAm9bX4IMn5j/UhGh7vXPkPwAAxT4fAAAAAAAAAAFMAQAArAAAAHj6jR8TIOY/wjqmN8xr5D8AgMg+LwAAAAAAAAABTQEAAKwAAAD5zrfoZBfmP7Dw4/PaY+Q/AADXPi8AAAAAAAAAAU4BAACsAAAAeaPhsbYO5j+gpiGw6VvkPwCA3T4+AAAAAAAAAAFPAQAArAAAAI062qQSAeY/jlxfbPhT5D8AgOs+PgAAAAAAAAABUAEAAKwAAADrMrqs8/DlPwCljXkDTuQ/AADyPk4AAAAAAAAAAVEBAACsAAAAkIyByVne5T907buGDkjkPwAA9j5OAAAAAAAAAAFSAQAArAAAAO6EYdE6zuU/8FrLNRJG5D8AgPc+XgAAAAAAAAABUwEAAKwAAABMfUHZG77lP/BayzUSRuQ/AID1Pl4AAAAAAAAAAVQBAACsAAAAA8WtVjqv5T907buGDkjkPwCA9D5eAAAAAAAAAAFVAQAArAAAAGG9jV4bn+U/fBKdKAdM5D8AAPQ+fQAAAAAAAAABVgEAAKwAAAC+tW1m/I7lP45cX2z4U+Q/AAD0Pn0AAAAAAAAAAVcBAACsAAAAv17B+J995T8kORIB5l3kPwAA9j59AAAAAAAAAAFYAQAArAAAAB1XoQCBbeU/Pqi15s9p5D8AAPc+fQAAAAAAAAABWQEAAKwAAAAfAPWSJFzlP9ypSR22d+Q/AID4Pn0AAAAAAAAAAVoBAACsAAAAe/jUmgVM5T/2GO0CoIPkPwCA+T6MAAAAAAAAAAFbAQAArAAAANjwtKLmO+U/lhqBOYaR5D8AAPs+jAAAAAAAAAABXAEAAKwAAACSOCEgBS3lPzYcFXBsn+Q/AID7PpwAAAAAAAAAAV0BAACsAAAApc8ZE2Ef5T/UHammUq3kPwCA+T6cAAAAAAAAAAFeAQAArAAAALlmEga9EeU/ch893Ti75D8AgPg+rAAAAAAAAAABXwEAAKwAAACDnCPkkwblPxIh0RMfyeQ/AAD3PqwAAAAAAAAAAWABAACsAAAA84KoTC365D+wImVKBdfkPwAA9j6wAAAAAAAAAAFhAQAArAAAABcIRqBB8OQ/VknaIuTo5D8AAPU+sAAAAAAAAAABYgEAAKwAAAA8jePzVebkPwaVMJ27/uQ/AAD0PsAAAAAAAAAAAWMBAACsAAAAYxKBR2rc5D+24IYXkxTlPwAA9D7AAAAAAAAAAAFkAQAArAAAAD42N4b51OQ/7L7N4mYs5T8AAPQ+0AAAAAAAAAABZQEAAKwAAAC/CmFPS8zkP65U5qAvSuU/AIDyPtAAAAAAAAAAAWYBAACsAAAAnC4XjtrE5D/0fO+v9GnlPwAA8j7fAAAAAAAAAAFnAQAArAAAANShWUKnvuQ/vjfpD7aL5T8AAPE+3wAAAAAAAAABaAEAAKwAAAALFZz2c7jkP4ry4m93reU/AADwPu8AAAAAAAAAAWkBAACsAAAAnddqIH6z5D/QGux+PM3lPwAA8D7vAAAAAAAAAAFqAQAArAAAADGaOUqIruQ/FkP1jQHt5T8AAPA+/gAAAAAAAAABawEAAKwAAADEXAh0kqnkP9bYDUzKCuY/AADwPv4AAAAAAAAAAWwBAACsAAAAsm5jE9ql5D8S3DW5libmPwAA8D4OAQAAAAAAAAFtAQAArAAAAJ+AvrIhouQ/Ut9dJmNC5j8AAPI+DgEAAAAAAAABbgEAAKwAAADp4aXHpp/kPwxQlUIzXOY/AADzPh4BAAAAAAAAAW8BAACsAAAAjZIZUmme5D9IU72v/3fmPwAA9z4eAQAAAAAAAAFwAQAArAAAAOnhpcemn+Q/hFblHMyT5j8AgPg+LQEAAAAAAAABcQEAAKwAAACfgL6yIaLkP0bs/dqUseY/AID5Pi0BAAAAAAAAAXIBAACsAAAAsm5jE9ql5D8IghaZXc/mPwAA+j49AQAAAAAAAAFzAQAArAAAAB+slOnPquQ/yhcvVybt5j8AAPo+TQEAAAAAAAABdAEAAKwAAADoOFI1A7HkP4KIZnP2Buc/AAD6PlwBAAAAAAAAAXUBAACsAAAACxWc9nO45D+4Zq0+yh7nPwAA+z5cAQAAAAAAAAF2AQAArAAAAC7x5bfkv+Q/4h8TaKUy5z8AgPs+XAEAAAAAAAABdwEAAKwAAACuHLzuksjkPw7ZeJGARuc/AAD/PlwBAAAAAAAAAXgBAACsAAAA5OaqELzT5D+2/+1pX1jnPwBAAD9cAQAAAAAAAAF5AQAArAAAAHUAJqgi4OQ/XiZjQj5q5z8AQAE/bAEAAAAAAAABegEAAKwAAAAGGqE/iezkPwZN2BodfOc/AMABP2wBAAAAAAAAAXsBAACsAAAAlzMc1+/45D+uc03z+43nPwAAAz97AQAAAAAAAAF8AQAArAAAACdNl25WBeU/THXhKeKb5z8AgAM/ewEAAAAAAAABfQEAAKwAAAAUtp57+hLlP+p2dWDIqec/AAAFP5sBAAAAAAAAAX4BAACsAAAAAB+miJ4g5T8E5hhGsrXnPwCABT+bAQAAAAAAAAF/AQAArAAAAJI4ISAFLeU/HlW8K5zB5z8AgAg/mwEAAAAAAAABgAEAAKwAAADHAhBCLjjlPzjEXxGGzec/AAAKP5sBAAAAAAAAAYEBAACsAAAA/cz+Y1dD5T9UMwP3b9nnPwCADT+qAQAAAAAAAAGCAQAArAAAANZHYRBDTeU/6A+2i13j5z8AAA8/qgEAAAAAAAABgwEAAKwAAACywsO8LlflPwR/WXFH7+c/AIATP7oBAAAAAAAAAYQBAACsAAAAMO6Z89xf5T+YWwwGNfnnPwCAFT+6AQAAAAAAAAGFAQAArAAAAK8ZcCqLaOU/tMqv6x4F6D8AwBg/ygEAAAAAAAABhgEAAKwAAAAvRUZhOXHlP0qnYoAMD+g/AAAaP8oBAAAAAAAAAYcBAACsAAAArXAcmOd55T/ggxUV+hjoPwBAHD/ZAQAAAAAAAAGIAQAArAAAAC2c8s6VguU/dmDIqeci6D8AQB0/2QEAAAAAAAABiQEAAKwAAAAHF1V7gYzlPwQYmpzcKOg/AIAfP+kBAAAAAAAAAYoBAACsAAAA4ZG3J22W5T8UYlzgzTDoPwBAID/pAQAAAAAAAAGLAQAArAAAABdcpkmWoeU/ohku08I26D8AgCI/6QEAAAAAAAABjAEAAKwAAACndSHh/K3lP6o+D3W7Oug/AEAjPwgCAAAAAAAAAY0BAACsAAAAOo+ceGO65T8u0f/FtzzoPwBAJD8IAgAAAAAAAAGOAQAArAAAACX4o4UHyOU/LtH/xbc86D8AwCQ/GAIAAAAAAAABjwEAAKwAAABtsDcI6dblP6o+D3W7Oug/AAAmPxgCAAAAAAAAAZABAACsAAAAtGjLisrl5T+iGS7TwjboPwCAJj8YAgAAAAAAAAGRAQAArAAAAP0gXw2s9OU/FGJc4M0w6D8AgCg/GAIAAAAAAAABkgEAAKwAAABD2fKPjQPmP/ryuPrjJOg/AEApPycCAAAAAAAAAZMBAACsAAAAi5GGEm8S5j/oqPa28hzoPwCAKz8nAgAAAAAAAAGUAQAArAAAANNJGpVQIeY/zjlT0QgR6D8AQCw/RwIAAAAAAAABlQEAAKwAAABjY5Usty3mPzA4v5oiA+g/AEAsP0cCAAAAAAAAAZYBAACsAAAArBspr5g85j8UyRu1OPfnPwAALD9WAgAAAAAAAAGXAQAArAAAAE4jSae3TOY/bqKm3Fnl5z8AgCw/VgIAAAAAAAABmAEAAKwAAABMevUUFF7mP0LpQLN+0ec/AMAsP1YCAAAAAAAAAZkBAACsAAAApyAu+K1w5j+Sneo4p7vnPwDALD9mAgAAAAAAAAGaAQAArAAAAP/GZttHg+Y/0AfSet6d5z8AAC0/ZgIAAAAAAAABmwEAAKwAAAD9HRNJpJTmPwZN2BodfOc/AAAtP3UCAAAAAAAAAZwBAACsAAAA+3S/tgCm5j+u2gzIZlTnPwAALT91AgAAAAAAAAGdAQAArAAAAEQtUznitOY/VmhBdbAs5z8AAC0/hQIAAAAAAAABngEAAKwAAACL5ea7w8PmP/71dSL6BOc/AAAtP4UCAAAAAAAAAZ8BAACsAAAAHP9hUyrQ5j8uFpsgQN/mPwCALT+FAgAAAAAAAAGgAQAArAAAAFLJUHVT2+Y/ThHffI215j8AwC0/lQIAAAAAAAABoQEAAKwAAAAsRLMhP+XmP3IMI9nai+Y/AEAtP5UCAAAAAAAAAaIBAACsAAAAqm+JWO3t5j+IvaTxNlrmPwAALT+kAgAAAAAAAAGjAQAArAAAABitui7j8uY/mG4mCpMo5j8AgC0/pAIAAAAAAAABpAEAAKwAAAAqm1+Pm/bmPzCymHPr+OU/AMAtP7QCAAAAAAAAAaUBAACsAAAA4Tl4ehb55j9UrdzPOM/lPwDALT+0AgAAAAAAAAGmAQAArAAAADyJBPBT+uY/+joRfYKn5T8AAC4/0gIAAAAAAAABpwEAAKwAAAA8iQTwU/rmPyhbNnvIgeU/AIAuP9ICAAAAAAAAAagBAACsAAAAhurrBNn35j/Iw4mGGVblPwDALj/SAgAAAAAAAAGpAQAArAAAABitui7j8uY/9uOuhF8w5T8AwC4/8QIAAAAAAAABqgEAAKwAAABQIP3ir+zmP667pXWaEOU/AAAvP/ECAAAAAAAAAasBAACsAAAA0fQmrAHk5j9yuH0IzvTkPwAALz/xAgAAAAAAAAGsAQAArAAAAD/bqxSb1+Y/PNo2Pfrc5D8AAC8/8QIAAAAAAAABrQEAAKwAAACd04scfMfmPxIh0RMfyeQ/AIAvPwADAAAAAAAAAa4BAACsAAAA6N3Gw6Sz5j9q+ls7QLfkPwDALz8AAwAAAAAAAAGvAQAArAAAANiYdfWPnuY/zPjHBFqp5D8AwC4/IAMAAAAAAAABsAEAAKwAAADJUyQne4nmP7KJJB9wneQ/AEAuPyADAAAAAAAAAbEBAACsAAAAbq3rQ+F25j+gP2LbfpXkPwBAKz8gAwAAAAAAAAGyAQAArAAAABUHs2BHZOY/EoiQ6ImP5D8AACo/IAMAAAAAAAABswEAAKwAAAC8YHp9rVHmP471n5eNjeQ/AIAiPy8DAAAAAAAAAbQBAACsAAAAYbpBmhM/5j+WGoE5hpHkPwBAHz8vAwAAAAAAAAG1AQAArAAAAK3EfEE8K+Y/qGRDfXeZ5D8AgAg/PwMAAAAAAAABtgEAAKwAAACdfytzJxbmP8LT5mJhpeQ/AAD9Pj8DAAAAAAAAAbcBAACsAAAAQ9nyj40D5j/cQopIS7HkPwCA8D5uAwAAAAAAAAG4AQAArAAAAKHR0pdu8+U/5mdr6kO15D8AAOw+bgMAAAAAAAABuQEAAKwAAABctDwXHTvrP4iqiu3YKug/AAC2PQAAAAAAAAAAAboBAACsAAAApRUkLKI46z/68rj64yToPwAA+D0eAAAAAAAAAAG7AQAArAAAAJQnf8vpNOs/dmDIqeci6D8AAAQ+HgAAAAAAAAABvAEAAKwAAADdiGbgbjLrP2475wfvHug/AAAJPh4AAAAAAAAAAb0BAACsAAAAgznaajEx6z9uO+cH7x7oPwAAQD4eAAAAAAAAAAG+AQAArAAAACfqTfXzL+s/bjvnB+8e6D8AAFg+LQAAAAAAAAABvwEAAKwAAADLmsF/ti7rP2475wfvHug/AICMPi0AAAAAAAAAAcABAACsAAAAcUs1Cnkt6z9uO+cH7x7oPwCAmj4tAAAAAAAAAAHBAQAArAAAALmsHB/+Kus/bjvnB+8e6D8AALA+LQAAAAAAAAABwgEAAKwAAAADDgQ0gyjrP2475wfvHug/AIC4Pj0AAAAAAAAAAcMBAACsAAAATG/rSAgm6z9uO+cH7x7oPwCAxj49AAAAAAAAAAHEAQAArAAAAJXQ0l2NI+s/bjvnB+8e6D8AAMw+TAAAAAAAAAABxQEAAKwAAAA6gUboTyLrP2475wfvHug/AADZPkwAAAAAAAAAAcYBAACsAAAA3jG6chIh6z9uO+cH7x7oPwAA3j5MAAAAAAAAAAHHAQAArAAAAIXiLf3UH+s/bjvnB+8e6D8AgOc+XAAAAAAAAAAByAEAAKwAAACF4i391B/rP2475wfvHug/AIDrPlwAAAAAAAAAAckBAACsAAAAheIt/dQf6z9uO+cH7x7oPwCA7z5sAAAAAAAAAAHKAQAArAAAADqBRuhPIus/bjvnB+8e6D8AAPE+bAAAAAAAAAABywEAAKwAAADxH1/TyiTrP2475wfvHug/AAD2PmwAAAAAAAAAAcwBAACsAAAAXl2QqcAp6z92YMip5yLoPwAA+D57AAAAAAAAAAHNAQAArAAAACfqTfXzL+s/foWpS+Am6D8AgPs+iwAAAAAAAAABzgEAAKwAAAABZbCh3znrPww9ez7VLOg/AAD9PpsAAAAAAAAAAc8BAACsAAAA298STstD6z8ehz2CxjToPwCA/j6qAAAAAAAAAAHQAQAArAAAABKqAXD0Tus/qj4Pdbs66D8AgP8+ugAAAAAAAAAB0QEAAKwAAACiw3wHW1vrP7Rj8Ba0Pug/AIAAP7oAAAAAAAAAAdIBAACsAAAA6XsQijxq6z+8iNG4rELoPwDAAD+6AAAAAAAAAAHTAQAArAAAAJ9x1eITfus/QBvCCalE6D8AwAA/yQAAAAAAAAAB1AEAAKwAAADBpMsR4ZbrP8StslqlRug/AAABP8kAAAAAAAAAAdUBAACsAAAAPidOtuuw6z9IQKOroUjoPwCAAT/JAAAAAAAAAAHWAQAArAAAAAULuG97yOs/ztKT/J1K6D8AwAE/2QAAAAAAAAAB1wEAAKwAAADM7iEpC+DrP87Sk/ydSug/AEABP9kAAAAAAAAAAdgBAACsAAAANoP/bF326z/O0pP8nUroPwAAAT/4AAAAAAAAAAHZAQAArAAAAOx4xMU0Cuw/ztKT/J1K6D8AAAE/+AAAAAAAAAAB2gEAAKwAAACgbokeDB7sP1JlhE2aTOg/AAABPwgBAAAAAAAAAdsBAACsAAAAVGROd+Mx7D9SZYRNmkzoPwCAAT8IAQAAAAAAAAHcAQAArAAAAAtaE9C6Rew/UmWETZpM6D8AwAE/CAEAAAAAAAAB3QEAAKwAAAAan2Sez1rsP1JlhE2aTOg/AEABPxgBAAAAAAAAAd4BAACsAAAAc0WdgWlt7D9SZYRNmkzoPwAAAT8YAQAAAAAAAAHfAQAArAAAAHCcSe/Ffuw/UmWETZpM6D8AgAE/GAEAAAAAAAAB4AEAAKwAAAC5VN1xp43sP1JlhE2aTOg/AMABPycBAAAAAAAAAeEBAACsAAAASW5YCQ6a7D9SZYRNmkzoPwBAAT8nAQAAAAAAAAHiAQAArAAAACXpurX5o+w/UmWETZpM6D8AAAE/NwEAAAAAAAAB4wEAAKwAAACiFJHsp6zsP1JlhE2aTOg/AIACPzcBAAAAAAAAAeQBAACsAAAAbKFOONuy7D9SZYRNmkzoPwBAAz9WAQAAAAAAAAHlAQAArAAAANnefw7Rt+w/UmWETZpM6D8AwAQ/VgEAAAAAAAAB5gEAAKwAAACQfZj5S7rsP1JlhE2aTOg/AIAFP1YBAAAAAAAAAecBAACsAAAARhyx5Ma87D/O0pP8nUroPwDABT9mAQAAAAAAAAHoAQAArAAAAEYcseTGvOw/SECjq6FI6D8AAAY/ZgEAAAAAAAAB6QEAAKwAAABGHLHkxrzsP8StslqlRug/AAAGP2YBAAAAAAAAAeoBAACsAAAA68wkb4m77D9AG8IJqUToPwAABj9mAQAAAAAAAAHrAQAArAAAAJB9mPlLuuw/QBvCCalE6D8AAAY/ZgEAAAAAAAAB7AEAAKwAAADZ3n8O0bfsP7yI0bisQug/AAAGP2YBAAAAAAAAAe0BAACsAAAAx/DarRi07D849uBnsEDoPwAABj91AQAAAAAAAAHuAQAArAAAAFqzqdcir+w/tGPwFrQ+6D8AAAY/hQEAAAAAAAAB7wEAAKwAAACRJuyL76jsPy7R/8W3POg/AAAHP4UBAAAAAAAAAfABAACsAAAAbUqiyn6h7D+qPg91uzroPwCABz+VAQAAAAAAAAHxAQAArAAAAO4ezJPQmOw/JqweJL846D8AAAk/pAEAAAAAAAAB8gEAAKwAAAAUpGnn5I7sP6IZLtPCNug/AIAJP6QBAAAAAAAAAfMBAACsAAAAgoruT36C7D8ehz2CxjToPwBACT+0AQAAAAAAAAH0AQAArAAAAJgh50LadOw/Hoc9gsY06D8AAAk/tAEAAAAAAAAB9QEAAKwAAAD0GcdKu2TsP6IZLtPCNug/AAAJP8MBAAAAAAAAAfYBAACsAAAA9cIa3V5T7D8mrB4kvzjoPwAACT/DAQAAAAAAAAH3AQAArAAAAIouPZkMPew/LtH/xbc86D8AgAk/0wEAAAAAAAAB+AEAAKwAAACyXC5/xCHsPzj24GewQOg/AMAJP9MBAAAAAAAAAfkBAACsAAAAIuwGegEE7D/ErbJapUboPwCACj/jAQAAAAAAAAH6AQAArAAAAPDKa+p75+s/ztKT/J1K6D8AwAo/4wEAAAAAAAAB+wEAAKwAAAAX+VzQM8zrP9b3dJ6WTug/AAAMP/IBAAAAAAAAAfwBAACsAAAATxXzFqS06z9aimXvklDoPwCADD/yAQAAAAAAAAH9AQAArAAAAOSAFdNRnus/Wopl75JQ6D8AQA0/AgIAAAAAAAAB/gEAAKwAAADUO8QEPYnrP9b3dJ6WTug/AMANPwICAAAAAAAAAf8BAACsAAAAepWLIaN26z9SZYRNmkzoPwCADj8SAgAAAAAAAAEAAgAArAAAACLvUj4JZOs/SECjq6FI6D8AwA4/EgIAAAAAAAABAQIAAKwAAAAjmKbQrFLrP0AbwgmpROg/AMANPyECAAAAAAAAAQICAACsAAAAgJCG2I1C6z849uBnsEDoPwBADT8hAgAAAAAAAAEDAgAArAAAADnY8lWsM+s/LtH/xbc86D8AgAw/MQIAAAAAAAABBAIAAKwAAACnvne+RSfrPyasHiS/OOg/AAAMPzECAAAAAAAAAQUCAACsAAAAzEMVElod6z8ehz2CxjToPwCADT9QAgAAAAAAAAEGAgAArAAAAKlny1DpFes/mPRMMcoy6D8AQA4/UAIAAAAAAAABBwIAAKwAAAA8Kpp68xDrPxRiXODNMOg/AEAOP1ACAAAAAAAAAQgCAACsAAAA4doNBbYP6z8MPXs+1SzoPwAADj9gAgAAAAAAAAEJAgAArAAAAJh5JvAwEus/iKqK7dgq6D8AAA8/YAIAAAAAAAABCgIAAKwAAABgBuQ7ZBjrPwQYmpzcKOg/AIAPP2ACAAAAAAAAAQsCAACsAAAAOoFG6E8i6z8EGJqc3CjoPwDADj9gAgAAAAAAAAEMAgAArAAAAMuawX+2Lus/BBianNwo6D8AQA4/bwIAAAAAAAABDQIAAKwAAABuouF31T7rPwQYmpzcKOg/AIAOP28CAAAAAAAAAQ4CAACsAAAAbfmN5TFQ6z8EGJqc3CjoPwDADj9/AgAAAAAAAAEPAgAArAAAACLvUj4JZOs/BBianNwo6D8AwA4/fwIAAAAAAAABEAIAAKwAAABEIklt1nzrP36FqUvgJug/AAAPP48CAAAAAAAAARECAACsAAAAHPRXhx6Y6z9+halL4CboPwCADz+PAgAAAAAAAAESAgAArAAAAE8V8xaktOs/foWpS+Am6D8AwA8/rgIAAAAAAAABEwIAAKwAAADNl3W7rs7rP36FqUvgJug/AEAOP64CAAAAAAAAARQCAACsAAAA8Mpr6nvn6z9+halL4CboPwCADT+9AgAAAAAAAAEVAgAArAAAAFtfSS7O/es/foWpS+Am6D8AAA0/vQIAAAAAAAABFgIAAKwAAABrpJr84hLsP36FqUvgJug/AAANP70CAAAAAAAAARcCAACsAAAAe+nryvcn7D9+halL4CboPwAADT+9AgAAAAAAAAEYAgAArAAAAC/fsCPPO+w/+vK4+uMk6D8AAA0/zQIAAAAAAAABGQIAAKwAAACJhekGaU7sP/ryuPrjJOg/AMAGP80CAAAAAAAAARoCAACsAAAA0T19iUpd7D92YMip5yLoPwAABD/dAgAAAAAAAAEbAgAArAAAALymhJbuauw/8s3XWOsg6D8AANk+3QIAAAAAAAABHAIAAKwAAADycHO4F3bsP2475wfvHug/AADEPuwCAAAAAAAAAR0CAACsAAAAcJxJ78V+7D9uO+cH7x7oPwAAuT7sAgAAAAAAAAEeAgAArAAAAIKK7k9+guw/bjvnB+8e6D8AgLU+DAMAAAAAAAABHwIAAKwAAAB2COSvJrjgP5SpN4cV0Os/AAA9PgAAAAAAAAAAASACAACsAAAACsuy2TCz4D+MhFblHMzrPwCAgT4PAAAAAAAAAAEhAgAArAAAAJyNgQM7ruA/CPJllCDK6z8AgIk+DwAAAAAAAAABIgIAAKwAAADUAMS3B6jgP/7MhPInxus/AACPPg8AAAAAAAAAASMCAACsAAAAeLE3Qsqm4D96OpShK8TrPwCAmT4fAAAAAAAAAAEkAgAArAAAAMISH1dPpOA/9qejUC/C6z8AAJ0+HwAAAAAAAAABJQIAAKwAAABU1e2AWZ/gP+6Cwq42vus/AICiPi8AAAAAAAAAASYCAACsAAAAQudIIKGb4D/kXeEMPrrrPwCApD4vAAAAAAAAAAEnAgAArAAAANapF0qrluA/3DgAa0W26z8AgLA+PgAAAAAAAAABKAIAAKwAAABobOZztZHgP1imDxpJtOs/AAC2Pj4AAAAAAAAAASkCAACsAAAA+y61nb+M4D/SEx/JTLLrPwAAxz5OAAAAAAAAAAEqAgAArAAAAI3xg8fJh+A/ToEueFCw6z8AgM4+TgAAAAAAAAABKwIAAKwAAAAgtFLx04LgP8ruPSdUrus/AADiPk4AAAAAAAAAASwCAACsAAAAD8atkBt/4D/K7j0nVK7rPwAA6j5eAAAAAAAAAAEtAgAArAAAAKKIfLoleuA/yu49J1Su6z8AAPQ+XgAAAAAAAAABLgIAAKwAAACPmtdZbXbgP8ruPSdUrus/AAD4Pm0AAAAAAAAAAS8CAACsAAAA2fu+bvJz4D/K7j0nVK7rPwAA/z5tAAAAAAAAAAEwAgAArAAAACNdpoN3ceA/yu49J1Su6z8AAAE/bQAAAAAAAAABMQIAAKwAAADHDRoOOnDgP8ruPSdUrus/AMADP30AAAAAAAAAATICAACsAAAAa76NmPxu4D/K7j0nVK7rPwAABT99AAAAAAAAAAEzAgAArAAAAGu+jZj8buA/yu49J1Su6z8AQAc/fQAAAAAAAAABNAIAAKwAAABrvo2Y/G7gP8ruPSdUrus/AEAIP30AAAAAAAAAATUCAACsAAAAa76NmPxu4D/K7j0nVK7rPwDACD99AAAAAAAAAAE2AgAArAAAAH2sMvm0cuA/ToEueFCw6z8AAAk/fQAAAAAAAAABNwIAAKwAAADr6WPPqnfgP06BLnhQsOs/AAAJP5wAAAAAAAAAATgCAACsAAAAD8atkBt/4D/SEx/JTLLrPwAACT+sAAAAAAAAAAE5AgAArAAAAOlAED0HieA/WKYPGkm06z8AAAk/uwAAAAAAAAABOgIAAKwAAAB6WovUbZXgP1imDxpJtOs/AAAJP7sAAAAAAAAAATsCAACsAAAAHGKrzIyl4D/cOABrRbbrPwBACD/LAAAAAAAAAAE8AgAArAAAAMBpy8SrteA/3DgAa0W26z8AAAg/ywAAAAAAAAABPQIAAKwAAAC+wHcyCMfgP2DL8LtBuOs/AAAIP9sAAAAAAAAAAT4CAACsAAAAvBckoGTY4D/kXeEMPrrrPwAACD/bAAAAAAAAAAE/AgAArAAAALpu0A3B6eA/aPDRXTq86z8AAAg/6gAAAAAAAAABQAIAAKwAAABwZJVmmP3gP2jw0V06vOs/AAAIP+oAAAAAAAAAAUECAACsAAAA2fhyquoT4T9o8NFdOrzrPwCACD/6AAAAAAAAAAFCAgAArAAAAP0radm3LOE/7oLCrja+6z8AwAg/+gAAAAAAAAABQwIAAKwAAADU/Xfz/0fhP3IVs/8ywOs/AMAIPxkBAAAAAAAAAUQCAACsAAAAUoD6lwpi4T/2p6NQL8LrPwAACT8ZAQAAAAAAAAFFAgAArAAAAM8CfTwVfOE/ejqUoSvE6z8AAAk/GQEAAAAAAAABRgIAAKwAAADxNXNr4pThP3o6lKErxOs/AAAJPxkBAAAAAAAAAUcCAACsAAAAuRndJHKs4T96OpShK8TrPwAACT8pAQAAAAAAAAFIAgAArAAAADWcX8l8xuE/9qejUC/C6z8AAAk/KQEAAAAAAAABSQIAAKwAAABXz1X4Sd/hP/ano1Avwus/AEAIPzgBAAAAAAAAAUoCAACsAAAAeQJMJxf44T9yFbP/MsDrPwAACD84AQAAAAAAAAFLAgAArAAAAD/mteCmD+I/chWz/zLA6z8AgAc/SAEAAAAAAAABTAIAAKwAAACsepMk+SXiP+6Cwq42vus/AAAHP0gBAAAAAAAAAU0CAACsAAAAYHBYfdA54j/ugsKuNr7rPwCABz9YAQAAAAAAAAFOAgAArAAAALoWkWBqTOI/aPDRXTq86z8AwAc/WAEAAAAAAAABTwIAAKwAAAAAzyTjS1viP+Rd4Qw+uus/AEAHP1gBAAAAAAAAAVACAACsAAAA7Tcs8O9o4j9gy/C7QbjrPwAABz9nAQAAAAAAAAFRAgAArAAAAMmyjpzbcuI/3DgAa0W26z8AAAc/ZwEAAAAAAAABUgIAAKwAAABH3mTTiXviP1imDxpJtOs/AAAHP3cBAAAAAAAAAVMCAACsAAAAD2siH72B4j9OgS54ULDrPwAACD93AQAAAAAAAAFUAgAArAAAAH2oU/WyhuI/RlxN1les6z8AgAg/lAEAAAAAAAABVQIAAKwAAACPlvhVa4riPz43bDRfqOs/AEAJP5QBAAAAAAAAAVYCAACsAAAA6eWEy6iL4j80EouSZqTrPwDACT+kAQAAAAAAAAFXAgAArAAAAI+W+FVriuI/qFq5n3Ge6z8AwAk/pAEAAAAAAAABWAIAAKwAAADY999q8IfiP5412P14mus/AAAKP6QBAAAAAAAAAVkCAACsAAAAa7qulPqC4j8SfgYLhJTrPwAACj+0AQAAAAAAAAFaAgAArAAAAEfeZNOJe+I/CFklaYuQ6z8AAAo/tAEAAAAAAAABWwIAAKwAAABtYwInnnHiPwA0RMeSjOs/AIAKP8MBAAAAAAAAAVwCAACsAAAAgPr6Gfpj4j/4DmMlmojrPwDACj/TAQAAAAAAAAFdAgAArAAAAIKjTqydUuI/7umBg6GE6z8AwAk/0wEAAAAAAAABXgIAAKwAAADOrYlTxj7iP2pXkTKlgus/AEAJP+MBAAAAAAAAAV8CAACsAAAAYRmsD3Qo4j9iMrCQrH7rPwCACT/jAQAAAAAAAAFgAgAArAAAAFHUWkFfE+I/YjKwkKx+6z8AwAk/8gEAAAAAAAABYQIAAKwAAADnP339DP3hP2IysJCsfus/AMAIP/IBAAAAAAAAAWICAACsAAAAIFwTRH3l4T/mxKDhqIDrPwBACD8CAgAAAAAAAAFjAgAArAAAAKLZkJ9yy+E/aleRMqWC6z8AgAg/AgIAAAAAAAABZAIAAKwAAABuuPUP7a7hP3J8ctSdhus/AMAIPxECAAAAAAAAAWUCAACsAAAAPJdagGeS4T98oVN2lorrPwDACD8RAgAAAAAAAAFmAgAArAAAAGPFS2Yfd+E/CFklaYuQ6z8AAAk/IQIAAAAAAAABZwIAAKwAAABBklU3Ul7hP5YQ91uAlus/AEAIPyECAAAAAAAAAWgCAACsAAAAH19fCIVF4T8iyMhOdZzrPwAACD8hAgAAAAAAAAFpAgAArAAAAFh79U71LeE/sH+aQWqi6z8AgAc/MQIAAAAAAAABagIAAKwAAAA2SP8fKBXhP7ike+Nipus/AAAHPzECAAAAAAAAAWsCAACsAAAAucV8ex374D/CyVyFW6rrPwAABz9AAgAAAAAAAAFsAgAArAAAADtD+tYS4eA/ToEueFCw6z8AAAc/QAIAAAAAAAABbQIAAKwAAAC+wHcyCMfgP1imDxpJtOs/AAAHP1ACAAAAAAAAAW4CAACsAAAAUyya7rWw4D9gy/C7QbjrPwAABz9QAgAAAAAAAAFvAgAArAAAAELnSCChm+A/7oLCrja+6z8AAAc/YAIAAAAAAAABcAIAAKwAAADpQBA9B4ngP/ano1Avwus/AAAHP2ACAAAAAAAAAXECAACsAAAAooh8uiV64D/+zITyJ8brPwAACD9vAgAAAAAAAAFyAgAArAAAABBvASO/beA/CPJllCDK6z8AgAg/bwIAAAAAAAABcwIAAKwAAADbpBIBlmLgPxAXRzYZzus/AEAJP38CAAAAAAAAAXQCAACsAAAAt8jIPyVb4D+UqTeHFdDrPwDACT9/AgAAAAAAAAF1AgAArAAAAJPsfn60U+A/GDwo2BHS6z8AgAo/jgIAAAAAAAABdgIAAKwAAAAnr02ovk7gPxg8KNgR0us/AMAKP44CAAAAAAAAAXcCAACsAAAAbxA1vUNM4D+ezhgpDtTrPwDACT+eAgAAAAAAAAF4AgAArAAAAG8QNb1DTOA/ns4YKQ7U6z8AQAk/ngIAAAAAAAABeQIAAKwAAABvEDW9Q0zgP57OGCkO1Os/AAAJP64CAAAAAAAAAXoCAACsAAAA3E1mkzlR4D8iYQl6CtbrPwAACT+uAgAAAAAAAAF7AgAArAAAAKXaI99sV+A/pvP5ygbY6z8AQAg/vQIAAAAAAAABfAIAAKwAAADbpBIBlmLgP6bz+coG2Os/AAAIP70CAAAAAAAAAX0CAACsAAAAI12mg3dx4D+m8/nKBtjrPwAACT+9AgAAAAAAAAF+AgAArAAAANdSa9xOheA/pvP5ygbY6z8AgAk/3QIAAAAAAAABfwIAAKwAAABC50ggoZvgPyqG6hsD2us/AMAIP90CAAAAAAAAAYACAACsAAAAwGnLxKu14D+uGNts/9vrPwBACD/dAgAAAAAAAAGBAgAArAAAAIZNNX47zeA/MqvLvfvd6z8AAAg/3QIAAAAAAAABggIAAKwAAAAD0LciRufgPzKry7373es/AAAIP+wCAAAAAAAAAYMCAACsAAAAk0DfJwkF4T8yq8u9+93rPwAACD/sAgAAAAAAAAGEAgAArAAAADSfq42EJuE/uD28Dvjf6z8AAAg//AIAAAAAAAABhQIAAKwAAAB6rut9wkbhP7g9vA743+s/AMAGP/wCAAAAAAAAAYYCAACsAAAAv70rbgBn4T880Kxf9OHrPwBABj8LAwAAAAAAAAGHAgAArAAAAJePOohIguE/PNCsX/Th6z8AgAU/CwMAAAAAAAABiAIAAKwAAAAVEr0sU5zhPzzQrF/04es/AAAFPysDAAAAAAAAAYkCAACsAAAAkpQ/0V224T880Kxf9OHrPwDAAj8rAwAAAAAAAAGKAgAArAAAAFl4qYrtzeE/PNCsX/Th6z8AwAE/KwMAAAAAAAABiwIAAKwAAADEDIfOP+ThPzzQrF/04es/AMABPysDAAAAAAAAAYwCAACsAAAA1FHYnFT54T880Kxf9OHrPwDAAT86AwAAAAAAAAGNAgAArAAAAIpHnfUrDeI/PNCsX/Th6z8AwAE/OgMAAAAAAAABjgIAAKwAAAAsT73tSh3iPzzQrF/04es/AAACP0oDAAAAAAAAAY8CAACsAAAAGLjE+u4q4j+4PbwO+N/rPwBAAD9KAwAAAAAAAAGQAgAArAAAAE6CsxwYNuI/MqvLvfvd6z8AAP8+WgMAAAAAAAABkQIAAKwAAADOrYlTxj7iPzKry7373es/AID5PloDAAAAAAAAAZICAACsAAAA8InTFDdG4j+uGNts/9vrPwCA9z5pAwAAAAAAAAGTAgAArAAAAF7HBOssS+I/rhjbbP/b6z8AgO0+aQMAAAAAAAABlAIAAKwAAAAVZh3Wp03iPyqG6hsD2us/AADpPmkDAAAAAAAAAZUCAACsAAAAcLWpS+VO4j+m8/nKBtjrPwAAsz55AwAAAAAAAAGWAgAArAAAABVmHdanTeI/ImEJegrW6z8AgJo+eQMAAAAAAAABlwIAAKwAAAADeHh170niP6bz+coG2Os/AICMPogDAAAAAAAAAZgCAACsAAAAOuu6KbxD4j8qhuobA9rrPwAAiD6IAwAAAAAAAAGZAgAArAAAAD7lIqGsg+M/XMgzlCvY7D8AAGk+AAAAAAAAAAABmgIAAKwAAAAaCdnfO3zjP1zIM5Qr2Ow/AACgPg8AAAAAAAAAAZsCAACsAAAAv7lMav564z9cyDOUK9jsPwCAqT4PAAAAAAAAAAGcAgAArAAAAGNqwPTAeeM/XMgzlCvY7D8AgLA+DwAAAAAAAAABnQIAAKwAAABjasD0wHnjP9g1Q0Mv1uw/AIC5Ph8AAAAAAAAAAZ4CAACsAAAAY2rA9MB54z/OEGKhNtLsPwAAvD4fAAAAAAAAAAGfAgAArAAAAGNqwPTAeeM/xuuA/z3O7D8AAMM+LgAAAAAAAAABoAIAAKwAAABjasD0wHnjPzg0rwxJyOw/AADGPi4AAAAAAAAAAaECAACsAAAACBs0f4N44z+sfN0ZVMLsPwCA0z4uAAAAAAAAAAGiAgAArAAAAK3LpwlGd+M/HsULJ1+87D8AgNk+PgAAAAAAAAABowIAAKwAAABRfBuUCHbjPw57SeNttOw/AADrPj4AAAAAAAAAAaQCAACsAAAAm90CqY1z4z/8MIeffKzsPwCA8j5OAAAAAAAAAAGlAgAArAAAAIjvXUjVb+M/6ubEW4uk7D8AwAE/TgAAAAAAAAABpgIAAKwAAADSUEVdWm3jP9icAhianOw/AIAFP04AAAAAAAAAAacCAACsAAAAwWKg/KFp4z/EUkDUqJTsPwAACT9dAAAAAAAAAAGoAgAArAAAAFMlbyasZOM/sgh+kLeM7D8AQAo/XQAAAAAAAAABqQIAAKwAAADm5z1Qtl/jP6K+u0zGhOw/AIANP20AAAAAAAAAAaoCAACsAAAAeKoMesBa4z+QdPkI1XzsPwAADz9tAAAAAAAAAAGrAgAArAAAAA1t26PKVeM/fio3xeN07D8AQBA/fQAAAAAAAAABrAIAAKwAAABD4B1Yl0/jP27gdIHybOw/AMAQP30AAAAAAAAAAa0CAACsAAAAIATUliZI4z9elrI9AWXsPwAAEj+MAAAAAAAAAAGuAgAArAAAAPsnitW1QOM/VHHRmwhh7D8AgBI/jAAAAAAAAAABrwIAAKwAAAB9/LOeBzjjP0xM8PkPXew/AIAUP5wAAAAAAAAAAbACAACsAAAA/tDdZ1kv4z/Iuf+oE1vsPwBAFT+rAAAAAAAAAAGxAgAArAAAACNWe7ttJeM/TEzw+Q9d7D8AwBU/qwAAAAAAAAABsgIAAKwAAADui4yZRBrjP1Rx0ZsIYew/AAAWP6sAAAAAAAAAAbMCAACsAAAAXHIRAt4N4z/iKKOO/WbsPwBAFT/LAAAAAAAAAAG0AgAArAAAAMtYlmp3AeM/8nJl0u5u7D8AABU/ywAAAAAAAAABtQIAAKwAAAA6PxvTEPXiP4hPGGfceOw/AAAVP8sAAAAAAAAAAbYCAACsAAAAqSWgO6ro4j+ivrtMxoTsPwAAFT/LAAAAAAAAAAG3AgAArAAAABgMJaRD3OI/xFJA1KiU7D8AwBM/2gAAAAAAAAABuAIAAKwAAADjQTaCGtHiP255tayHpuw/AEATP9oAAAAAAAAAAbkCAACsAAAACMfT1S7H4j+kV/x3W77sPwAAEz/qAAAAAAAAAAG6AgAArAAAANP85LMFvOI/4Fok5Sfa7D8AABM/6gAAAAAAAAABuwIAAKwAAABU0Q59V7PiP6DwPKPw9+w/AEASP/oAAAAAAAAAAbwCAACsAAAAi0RRMSSt4j/uPSdUrhvtPwAAEj/6AAAAAAAAAAG9AgAArAAAAMK3k+XwpuI/xB0CVmhB7T8AABI/CQEAAAAAAAABvgIAAKwAAABWemIP+6HiPxqQzageae0/AAASPwkBAAAAAAAAAb8CAACsAAAAn9tJJICf4j/ub6iq2I7tPwBAET8oAQAAAAAAAAHAAgAArAAAAESMva5CnuI/PL2SW5ay7T8AABE/KAEAAAAAAAABwQIAAKwAAABEjL2uQp7iP4wKfQxU1u0/AIARPygBAAAAAAAAAcICAACsAAAA+irWmb2g4j/SMoYbGfbtPwDAET8oAQAAAAAAAAHDAgAArAAAAGhoB3CzpeI/lMie2eET7j8AwBE/KAEAAAAAAAABxAIAAKwAAADmk92mYa7iP1Ret5eqMe4/AAASPzgBAAAAAAAAAcUCAACsAAAAHF7MyIq54j+SYd8Ed03uPwAAEj84AQAAAAAAAAHGAgAArAAAAL5l7MCpyeI/TNIWIUdn7j8AABI/SAEAAAAAAAABxwIAAKwAAABibQy5yNniP/wdbZsefe4/AIASP0gBAAAAAAAAAcgCAACsAAAAYcS4JiXr4j8gsvEiAY3uPwDAEj9XAQAAAAAAAAHJAgAArAAAAF4bZZSB/OI/OiGVCOuY7j8AwBI/VwEAAAAAAAABygIAAKwAAAC3wZ13Gw/jP8bYZvvfnu4/AAATP2cBAAAAAAAAAcsCAACsAAAAWcm9bzof4z/G2Gb7357uPwAAFD9nAQAAAAAAAAHMAgAArAAAAP7Q3WdZL+M/vrOFWeea7j8AgBQ/dwEAAAAAAAABzQIAAKwAAABEiXHqOj7jP6xpwxX2ku4/AEAVP3cBAAAAAAAAAc4CAACsAAAAjUEFbRxN4z8WjRCBCInuPwDAFT+GAQAAAAAAAAHPAgAArAAAANT5mO/9W+M//B1tmx597j8AgBY/hgEAAAAAAAAB0AIAAKwAAAAdsixy32rjP+KuybU0ce4/AMAWP6oBAAAAAAAAAdECAACsAAAArcunCUZ34z/IPybQSmXuPwDAFT+qAQAAAAAAAAHSAgAArAAAAOOVlitvguM/pKuhSGhV7j8AQBU/ugEAAAAAAAAB0wIAAKwAAAC9EPnXWozjP4o8/mJ+Se4/AEARP7oBAAAAAAAAAdQCAACsAAAAPDzPDgmV4z9uzVp9lD3uPwBADz+6AQAAAAAAAAHVAgAArAAAAGAYGdB5nOM/VF63l6ox7j8AQAQ/ugEAAAAAAAAB1gIAAKwAAAAnpdYbraLjP7ZcI2HEI+4/AAD/PsoBAAAAAAAAAdcCAACsAAAAleIH8qKn4z8ggHDM1hnuPwAAsz7KAQAAAAAAAAHYAgAArAAAAKfQrFJbq+M/iqO9N+kP7j8AgJE+2QEAAAAAAAAB2QIAAKwAAAACIDnImKzjP/TGCqP7Be4/AAB6PtkBAAAAAAAAAdoCAACsAAAAXm/FPdat4z9e6lcODvztPwAAbD75AQAAAAAAAAHbAgAArAAAAHFaHtqGUeQ/lv3cVyJn7T8AAIc+AAAAAAAAAAAB3AIAAKwAAACpzWCOU0vkP5b93FciZ+0/AAC5Pg8AAAAAAAAAAd0CAACsAAAAPJAvuF1G5D8akM2oHmntPwAAxD4PAAAAAAAAAAHeAgAArAAAAHMDcmwqQOQ/lv3cVyJn7T8AAMw+DwAAAAAAAAAB3wIAAKwAAAC8ZFmBrz3kP5b93FciZ+0/AIDVPg8AAAAAAAAAAeACAACsAAAABsZAljQ75D+W/dxXImftPwAA2D4PAAAAAAAAAAHhAgAArAAAAPPXmzV8N+Q/EmvsBiZl7T8AgNk+HwAAAAAAAAAB4gIAAKwAAADh6fbUwzPkPxJr7AYmZe0/AADaPh8AAAAAAAAAAeMCAACsAAAA0PtRdAsw5D8Sa+wGJmXtPwAA2j4fAAAAAAAAAAHkAgAArAAAAGO+IJ4VK+Q/lv3cVyJn7T8AANo+LwAAAAAAAAAB5QIAAKwAAAD2gO/HHybkPyS1rkoXbe0/AIDiPi8AAAAAAAAAAeYCAACsAAAAiUO+8Skh5D+6kWHfBHftPwCA5j4+AAAAAAAAAAHnAgAArAAAABsGjRs0HOQ/WJP1FeuE7T8AAPY+PgAAAAAAAAAB6AIAAKwAAAAKGOi6exjkP3onep3NlO0/AAD9Pl4AAAAAAAAAAekCAACsAAAAU3nPzwAW5D+m4N/GqKjtPwDABD9eAAAAAAAAAAHqAgAArAAAAJ3atuSFE+Q/0plF8IO87T8AQAc/XgAAAAAAAAAB6wIAAKwAAABBiypvSBLkP/5Sqxlf0O0/AIAJP14AAAAAAAAAAewCAACsAAAAQYsqb0gS5D8qDBFDOuTtPwCACj9tAAAAAAAAAAHtAgAArAAAAJ3atuSFE+Q/VsV2bBX47T8AwAk/bQAAAAAAAAAB7gIAAKwAAACuyFtFPhfkP3pZ+/P3B+4/AEAJP30AAAAAAAAAAe8CAACsAAAAGwaNGzQc5D+c7X972hfuPwCACT99AAAAAAAAAAHwAgAArAAAAOOSSmdnIuQ/tlwjYcQj7j8AwAk/jAAAAAAAAAAB8QIAAKwAAAAIb5Qo2CnkP9DLxkauL+4/AEAJP4wAAAAAAAAAAfICAACsAAAA4en21MMz5D/a8KfopjPuPwAACT+cAAAAAAAAAAHzAgAArAAAABi05fbsPuQ/2vCn6KYz7j8AAAo/nAAAAAAAAAAB9AIAAKwAAACpzWCOU0vkP1Ret5eqMe4/AIAKP6wAAAAAAAAAAfUCAACsAAAAOufbJbpX5D++gQQDvSfuPwBACj+sAAAAAAAAAAH2AgAArAAAAMsAV70gZOQ/pBJhHdMb7j8AAAo/uwAAAAAAAAAB9wIAAKwAAABcGtJUh3DkP/7r60T0Ce4/AIAJP7sAAAAAAAAAAfgCAACsAAAA7TNN7O185D/KDaV5IPLtPwAACT/LAAAAAAAAAAH5AgAArAAAAGtfIyOcheQ/jAp9DFTW7T8AwAc/ywAAAAAAAAAB+gIAAKwAAACPO23kDI3kP04HVZ+Huu0/AEAHP+oAAAAAAAAAAfsCAACsAAAAoSkSRcWQ5D+Ulh2Dt6DtPwAABj/qAAAAAAAAAAH8AgAArAAAAFjIKjBAk+Q/YLjWt+OI7T8AQAU/6gAAAAAAAAAB/QIAAKwAAAD9eJ66ApLkPzT/cI4Ide0/AEAHP+oAAAAAAAAAAf4CAACsAAAAjztt5AyN5D+O2Pu1KWPtPwAACD/6AAAAAAAAAAH/AgAArAAAAGtfIyOcheQ/7tZnf0NV7T8AQAo/+gAAAAAAAAABAAMAAKwAAADtM03s7XzkP1r6tOpVS+0/AEALP/oAAAAAAAAAAQEDAACsAAAAt2leysRx5D/OQuP3YEXtPwBADD8JAQAAAAAAAAECAwAArAAAAICfb6ibZuQ/xB0CVmhB7T8AwAw/CQEAAAAAAAABAwMAAKwAAABM1YCGclvkP8QdAlZoQe0/AIAJPxkBAAAAAAAAAQQDAACsAAAAcVoe2oZR5D9KsPKmZEPtPwAACD8ZAQAAAAAAAAEFAwAArAAAAE5+1BgWSuQ/UtXTSF1H7T8AAP8+KQEAAAAAAAABBgMAAKwAAAAqoopXpULkP96MpTtSTe0/AID3PikBAAAAAAAAAQcDAACsAAAAYRXNC3I85D/u1md/Q1XtPwCA0z44AQAAAAAAAAEIAwAArAAAAPPXmzV8N+Q/hLMaFDFf7T8AgMM+OAEAAAAAAAABCQMAAKwAAAA9OYNKATXkPxqQzageae0/AIC6PkgBAAAAAAAAAQoDAACsAAAA4en21MMz5D+wbIA9DHPtPwAAuD5IAQAAAAAAAAELAwAArAAAAOaP/qJfwuQ/OGYwY3M77T8AgMY+AAAAAAAAAAABDAMAAKwAAAAu8eW35L/kP2pEdy5HU+0/AAAIPw8AAAAAAAAAAQ0DAACsAAAACxWc9nO45D8AISrDNF3tPwBAED8PAAAAAAAAAAEOAwAArAAAAK/FD4E2t+Q/niK++Rpr7T8AQBY/DwAAAAAAAAABDwMAAKwAAABUdoML+bXkP7BsgD0Mc+0/AAAZPx8AAAAAAAAAARADAACsAAAAr8UPgTa35D9GSTPS+XztPwAAGT8fAAAAAAAAAAERAwAArAAAAK/FD4E2t+Q/YLjWt+OI7T8AABQ/LgAAAAAAAAABEgMAAKwAAABmZChssbnkP4RMWz/GmO0/AMARPy4AAAAAAAAAARMDAACsAAAAHQNBVyy85D+uBcFooaztPwCADT8+AAAAAAAAAAEUAwAArAAAAHhSzcxpveQ/2r4mknzA7T8AAAw/PgAAAAAAAAABFQMAAKwAAADUoVlCp77kP4wKfQxU1u0/AMALP04AAAAAAAAAARYDAACsAAAALvHlt+S/5D/A6MPXJ+7tPwDACz9OAAAAAAAAAAEXAwAArAAAAOaP/qJfwuQ/9MYKo/sF7j8AgA0/TgAAAAAAAAABGAMAAKwAAACcLheO2sTkP6QSYR3TG+4/AEAOP10AAAAAAAAAARkDAACsAAAA+H2jAxjG5D9UXreXqjHuPwBADz9dAAAAAAAAAAEaAwAArAAAAK4cvO6SyOQ//IQscIlD7j8AwA8/bQAAAAAAAAABGwMAAKwAAABku9TZDcvkP5qGwKZvUe4/AIAQP20AAAAAAAAAARwDAACsAAAAG1rtxIjN5D8yY3M7XVvuPwDAED99AAAAAAAAAAEdAwAArAAAANL4BbAD0OQ/RK01f05j7j8AwBA/fQAAAAAAAAABHgMAAKwAAACIlx6bftLkP0StNX9OY+4/AAARP30AAAAAAAAAAR8DAACsAAAAPjY3hvnU5D/AGkUuUmHuPwAAET99AAAAAAAAAAEgAwAArAAAAJqFw/s21uQ/MmNzO11b7j8AgBE/fQAAAAAAAAABIQMAAKwAAAD21E9xdNfkP5qGwKZvUe4/AMARP5wAAAAAAAAAASIDAACsAAAA9tRPcXTX5D+AFx3BhUXuPwAAEz+cAAAAAAAAAAEjAwAArAAAAPbUT3F01+Q/XoOYOaM17j8AgBM/qwAAAAAAAAABJAMAAKwAAAD21E9xdNfkP7ZcI2HEI+4/AMATP7sAAAAAAAAAASUDAACsAAAA9tRPcXTX5D8ONq6I5RHuPwAAFD+7AAAAAAAAAAEmAwAArAAAAJqFw/s21uQ/aA85sAYA7j8AgBQ/ywAAAAAAAAABJwMAAKwAAACahcP7NtbkPzxW04Yr7O0/AMAUP9oAAAAAAAAAASgDAACsAAAAmoXD+zbW5D+MCn0MVNbtPwAAFz/aAAAAAAAAAAEpAwAArAAAAPbUT3F01+Q/2r4mknzA7T8AABg/2gAAAAAAAAABKgMAAKwAAACsc2hc79nkP6bg38aoqO0/AMAZP+oAAAAAAAAAASsDAACsAAAAvmENvafd5D9yApn71JDtPwCAGj/qAAAAAAAAAAEsAwAArAAAAIbuygjb4+Q/wrZCgf167T8AQBs/+gAAAAAAAAABLQMAAKwAAABOe4hUDurkP5b93FciZ+0/AMAbP/oAAAAAAAAAAS4DAACsAAAAc1fSFX/x5D/u1md/Q1XtPwAAHj8JAQAAAAAAAAEvAwAArAAAAJczHNfv+OQ/UtXTSF1H7T8AAB8/CQEAAAAAAAABMAMAAKwAAAAVX/INngHlP7TTPxJ3Oe0/AEAgPxkBAAAAAAAAATEDAACsAAAA8dlUuokL5T8e94x9iS/tPwDAID8ZAQAAAAAAAAEyAwAArAAAACWkQ9yyFuU/hBra6Jsl7T8AwCA/KAEAAAAAAAABMwMAAKwAAABbbjL+2yHlP/hiCPamH+0/AAAhPygBAAAAAAAAATQDAACsAAAA64etlUIu5T/uPSdUrhvtPwDAHz84AQAAAAAAAAE1AwAArAAAACJSnLdrOeU/aqs2A7IZ7T8AQB8/OAEAAAAAAAABNgMAAKwAAABYHIvZlETlP2qrNgOyGe0/AAAfPzgBAAAAAAAAATcDAACsAAAAMpfthYBO5T/4Ygj2ph/tPwAAHz9KAQAAAAAAAAE4AwAArAAAALLCw7wuV+U/jj+7ipQp7T8AQB4/SgEAAAAAAAABOQMAAKwAAAAw7pnz3F/lP7TTPxJ3Oe0/AAAeP0oBAAAAAAAAAToDAACsAAAA+HpXPxBm5T/msYbdSlHtPwCAHT9KAQAAAAAAAAE7AwAArAAAAMEHFYtDbOU/qEefmxNv7T8AAB0/WgEAAAAAAAABPAMAAKwAAAAvRUZhOXHlP+5vqKrYju0/AIAdP1oBAAAAAAAAAT0DAACsAAAAnYJ3Ny925T80mLG5na7tPwDAHT9qAQAAAAAAAAE+AwAArAAAAK1wHJjneeU/cpvZJmrK7T8AwB0/agEAAAAAAAABPwMAAKwAAAC/XsH4n33lP66eAZQ25u0/AAAeP3kBAAAAAAAAAUADAACsAAAA0UxmWViB5T9oDzmwBgDuPwDAHD95AQAAAAAAAAFBAwAArAAAAOM6C7oQheU/GFuPKt4V7j8AQBw/iQEAAAAAAAABQgMAAKwAAAD1KLAayYjlP76BBAO9J+4/AAAXP4kBAAAAAAAAAUMDAACsAAAABxdVe4GM5T/iFYmKnzfuPwDAFD+YAQAAAAAAAAFEAwAArAAAABgF+ts5kOU/9F9LzpA/7j8AwAY/mAEAAAAAAAABRQMAAKwAAAAr85488pPlP/yELHCJQ+4/AIAAP5gBAAAAAAAAAUYDAACsAAAAlzDQEuiY5T948jsfjUHuPwAAuT6oAQAAAAAAAAFHAwAArAAAAGG9jV4bn+U/4hWJip837j8AgJk+qAEAAAAAAAABSAMAAKwAAAApSkuqTqXlPzLKMhDIIe4/AICHPtcBAAAAAAAAAUkDAACsAAAATSaVa7+s5T9wNBpS/wPuPwAAgj7XAQAAAAAAAAFKAwAArAAAABUHs2BHZOY/0kWgH3cl7D8AAMQ+AAAAAAAAAAABSwMAAKwAAABeaJp1zGHmP179cRJsK+w/AEAGPxAAAAAAAAAAAUwDAACsAAAAXmiadcxh5j9e/XESbCvsPwCADj8QAAAAAAAAAAFNAwAArAAAABUHs2BHZOY/2mqBwW8p7D8AQBQ/EAAAAAAAAAABTgMAAKwAAABwVj/WhGXmP1bYkHBzJ+w/AIATPxAAAAAAAAAAAU8DAACsAAAAzKXLS8Jm5j9Ejs4sgh/sPwAAEj8fAAAAAAAAAAFQAwAArAAAACf1V8H/Z+Y/rrEbmJQV7D8AABA/HwAAAAAAAAABUQMAAKwAAAAn9VfB/2fmP5RCeLKqCew/AEAPPy8AAAAAAAAAAVIDAACsAAAAJ/VXwf9n5j/yQOR7xPvrPwAADz8vAAAAAAAAAAFTAwAArAAAAHBWP9aEZeY/2tFAltrv6z8AAA8/PgAAAAAAAAABVAMAAKwAAAC6tybrCWPmP8BinbDw4+s/AIAPPz4AAAAAAAAAAVUDAACsAAAATHr1FBRe5j8iYQl6CtbrPwDADz8+AAAAAAAAAAFWAwAArAAAAN88xD4eWeY/CPJllCDK6z8AQBM/PgAAAAAAAAABVwMAAKwAAAAXsAbz6lLmP+6Cwq42vus/AMAUP04AAAAAAAAAAVgDAACsAAAATiNJp7dM5j9Ypg8aSbTrPwBAFz9OAAAAAAAAAAFZAwAArAAAACpH/+VGReY/RlxN1les6z8AQBg/XgAAAAAAAAABWgMAAKwAAAAIa7Uk1j3mPzQSi5JmpOs/AEAZP14AAAAAAAAAAVsDAACsAAAA445rY2U25j8iyMhOdZzrPwDAGT9tAAAAAAAAAAFcAwAArAAAAGNjlSy3LeY/lhD3W4CW6z8AQBg/bQAAAAAAAAABXQMAAKwAAADlN7/1CCXmP47rFbqHkus/AIAXP30AAAAAAAAAAV4DAACsAAAAwVt1NJgd5j8IWSVpi5DrPwAAFj99AAAAAAAAAAFfAwAArAAAAEEwn/3pFOY/CFklaYuQ6z8AQBU/nAAAAAAAAAABYAMAAKwAAADDBMnGOwzmP47rFbqHkus/AIAUP5wAAAAAAAAAAWEDAACsAAAAQ9nyj40D5j8ao+esfJjrPwAAFD+cAAAAAAAAAAFiAwAArAAAACD9qM4c/OU/sH+aQWqi6z8AABQ/rAAAAAAAAAABYwMAAKwAAAD9IF8NrPTlP8ruPSdUrus/AAAUP6wAAAAAAAAAAWQDAACsAAAANJShwXju5T9yFbP/MsDrPwDAEj+sAAAAAAAAAAFlAwAArAAAAGsH5HVF6OU/KobqGwPa6z8AQBI/uwAAAAAAAAABZgMAAKwAAABZGT8VjeTlP/JA5HvE++s/AAASP7sAAAAAAAAAAWcDAACsAAAA/smyn0/j5T9Os6/OeiPsPwAAEj/LAAAAAAAAAAFoAwAArAAAAP7Jsp9P4+U/pCV7ITFL7D8AQBE/ywAAAAAAAAABaQMAAKwAAAC0aMuKyuXlP/qXRnTncuw/AAARP9sAAAAAAAAAAWoDAACsAAAAxlZw64Lp5T/OdyF2oZjsPwAAEj/bAAAAAAAAAAFrAwAArAAAAI/jLTe27+U/pFf8d1u+7D8AgBI/6gAAAAAAAAABbAMAAKwAAABXcOuC6fXlP35cuBsO6Ow/AEASP+oAAAAAAAAAAW0DAACsAAAA1pvBuZf+5T9ihlVhuRXtPwAAEj8JAQAAAAAAAAFuAwAArAAAAFXHl/BFB+Y/zkLj92BF7T8AgBI/CQEAAAAAAAABbwMAAKwAAAB5o+Gxtg7mPyzaj+wPce0/AMASPxkBAAAAAAAAAXADAACsAAAA+c636GQX5j+McTzhvpztPwAAED8ZAQAAAAAAAAFxAwAArAAAAHj6jR8TIOY/anb4hHHG7T8AAA8/KAEAAAAAAAABcgMAAKwAAACb1tfggyfmPzxW04Yr7O0/AIANPygBAAAAAAAAAXMDAACsAAAAv7IhovQu5j8GEc3m7A3uPwAADT8oAQAAAAAAAAF0AwAArAAAAIg/3+0nNeY/TDnW9bEt7j8AwAs/RwEAAAAAAAABdQMAAKwAAACaLYRO4DjmPwSqDRKCR+4/AEALP0cBAAAAAAAAAXYDAACsAAAArBspr5g85j86iFTdVV/uPwAACj9HAQAAAAAAAAF3AwAArAAAAGG6QZoTP+Y/ZkG6BjFz7j8AQAk/RwEAAAAAAAABeAMAAKwAAABhukGaEz/mPwRDTj0Xge4/AEAHP2cBAAAAAAAAAXkDAACsAAAACGu1JNY95j8gsvEiAY3uPwCABj9nAQAAAAAAAAF6AwAArAAAAFDMnDlbO+Y/tI6kt+6W7j8AwAI/ZwEAAAAAAAABewMAAKwAAAA+3vfYojfmP0JGdqrjnO4/AAABP2cBAAAAAAAAAXwDAACsAAAAdlE6jW8x5j/G2Gb7357uPwAA/D52AQAAAAAAAAF9AwAArAAAAFF18Mv+KeY/QkZ2quOc7j8AgPk+dgEAAAAAAAABfgMAAKwAAAB4+o0fEyDmP7SOpLfulu4/AAD1PoYBAAAAAAAAAX8DAACsAAAAQTCf/ekU5j8o19LE+ZDuPwAA8z6GAQAAAAAAAAGAAwAArAAAALEWJGaDCOY/Fo0QgQiJ7j8AAO8+lgEAAAAAAAABgQMAAKwAAAAg/ajOHPzlP4CwXewaf+4/AADtPpYBAAAAAAAAAYIDAACsAAAAj+MtN7bv5T9wZpuoKXfuPwCA5D6lAQAAAAAAAAGDAwAArAAAAP7Jsp9P4+U/XhzZZDhv7j8AgOA+pQEAAAAAAAABhAMAAKwAAAAkT1DzY9nlP0zSFiFHZ+4/AADYPrUBAAAAAAAAAYUDAACsAAAApCN6vLXQ5T/AGkUuUmHuPwAA1D61AQAAAAAAAAGGAwAArAAAANyWvHCCyuU/MmNzO11b7j8AgLQ+xAEAAAAAAAABhwMAAKwAAADKqBcQysblPx4ZsfdrU+4/AICmPsQBAAAAAAAAAYgDAACsAAAAblmLmozF5T8Oz+6zekvuPwAAVj7zAQAAAAAAAAGJAwAArAAAAMqoFxDKxuU/gBcdwYVF7j8AACE+8wEAAAAAAAABigMAAKwAAADclrxwgsrlP27NWn2UPe4/AAAHPvMBAAAAAAAAAYsDAACsAAAAF1ymSZah5T+MCn0MVNbtPwAAsj4AAAAAAAAAAAGMAwAArAAAAGG9jV4bn+U/hOWbalvS7T8AAPQ+EAAAAAAAAAABjQMAAKwAAADO+r40EaTlP3rAushizu0/AEABPxAAAAAAAAAAAY4DAACsAAAAp3Uh4fyt5T/aviaSfMDtPwCABj8QAAAAAAAAAAGPAwAArAAAAMxRa6JtteU/ROJz/Y627T8AQAc/EAAAAAAAAAABkAMAAKwAAAACHFrElsDlPyJO73Wspu0/AIAGPx8AAAAAAAAAAZEDAACsAAAAStTtRnjP5T/2lIlM0ZLtPwCABj8fAAAAAAAAAAGSAwAArAAAAOzbDT+X3+U/Rkkz0vl87T8AwAY/LwAAAAAAAAABkwMAAKwAAABGgkYiMfLlP5b93FciZ+0/AMAGPy8AAAAAAAAAAZQDAACsAAAAQ9nyj40D5j/u1md/Q1XtPwAABz8/AAAAAAAAAAGVAwAArAAAAOfgEoisE+Y/SrDypmRD7T8AwAU/PwAAAAAAAAABlgMAAKwAAACK6DKAyyPmP6KJfc6FMe0/AEAFPz8AAAAAAAAAAZcDAACsAAAA0aDGAq0y5j+EGtromyXtPwAA3j5OAAAAAAAAAAGYAwAArAAAAHOo5vrLQuY/aqs2A7IZ7T8AAMo+TgAAAAAAAAABmQMAAKwAAAC8YHp9rVHmP9TOg27ED+0/AAC+Pl4AAAAAAAAAAZoDAACsAAAAAhkOAI9g5j/EhMEq0wftPwAAuj5eAAAAAAAAAAGbAwAArAAAAPXQcG1y6+Y/GFuPKt4V7j8AgP4+AAAAAAAAAAABnAMAAKwAAAB2pZo2xOLmP0w51vWxLe4/AIAuPxAAAAAAAAAAAZ0DAACsAAAAdqWaNsTi5j/Qy8ZGri/uPwAAOT8QAAAAAAAAAAGeAwAArAAAACxEsyE/5eY/voEEA70n7j8AgEA/EAAAAAAAAAABnwMAAKwAAACIkz+XfObmPzrvE7LAJe4/AIAfPyAAAAAAAAAAAaADAACsAAAA9dBwbXLr5j8qpVFuzx3uPwAADz8gAAAAAAAAAAGhAwAArAAAALxdLrml8eY/DjauiOUR7j8AAHs+LwAAAAAAAAABogMAAKwAAACG6usE2ffmP2gPObAGAO4/AADcPS8AAAAAAAAAAaMDAACsAAAAl9iQZZH75j+4w+I1L+rtPwAABD1OAAAAAAAAAAGkAwAArAAAAGNftii1Qeg/ojiVJY966j8AgKs+AAAAAAAAAAABpQMAAKwAAACb0vjcgTvoP5oTtIOWduo/AADrPhAAAAAAAAAAAaYDAACsAAAA9iGFUr886D8epqTUknjqPwAA+T4QAAAAAAAAAAGnAwAArAAAAPYhhVK/POg/KMuFdot86j8AgAE/EAAAAAAAAAABqAMAAKwAAAD2IYVSvzzoPyjLhXaLfOo/AEADPx8AAAAAAAAAAakDAACsAAAArMCdPTo/6D8w8GYYhIDqPwAAAz8fAAAAAAAAAAGqAwAArAAAAL6uQp7yQug/vKc4C3mG6j8AwAE/HwAAAAAAAAABqwMAAKwAAAAs7HN06EfoP1KE659mkOo/AEABPy8AAAAAAAAAAawDAACsAAAA83gxwBtO6D/6qmB4RaLqPwCAAT8/AAAAAAAAAAGtAwAArAAAALwF7wtPVOg/vEB5Ng7A6j8AwAE/PwAAAAAAAAABrgMAAKwAAACFkqxXglroP5AgVDjI5eo/AMABP04AAAAAAAAAAa8DAACsAAAAqW72GPNh6D90SvF9cxPrPwAAAj9OAAAAAAAAAAGwAwAArAAAAHH7s2QmaOg/5itgthNH6z8AAAI/TgAAAAAAAAABsQMAAKwAAAA6iHGwWW7oP+bEoOGogOs/AAACP14AAAAAAAAAAbIDAACsAAAAXmS7ccp16D9yFbP/MsDrPwAAAj9eAAAAAAAAAAGzAwAArAAAACfxeL39e+g/eNPUzMD96z8AAAI/bQAAAAAAAAABtAMAAKwAAACSLqqT84DoP3BHNFZdM+w/AIACP20AAAAAAAAAAbUDAACsAAAApRxP9KuE6D9elrI9AWXsPwDAAj99AAAAAAAAAAG2AwAArAAAAFy7Z98mh+g/QMBPg6yS7D8AgAM/fQAAAAAAAAABtwMAAKwAAAC3CvRUZIjoPx7FCydfvOw/AMADP40AAAAAAAAAAbgDAACsAAAAElqAyqGJ6D9sEvbXHODsPwDAAz+NAAAAAAAAAAG5AwAArAAAABJagMqhieg/sjr/5uH/7D8AAAQ/nAAAAAAAAAABugMAAKwAAAASWoDKoYnoP2qrNgOyGe0/AAAFP5wAAAAAAAAAAbsDAACsAAAAElqAyqGJ6D+WZJwsjS3tPwCABT+sAAAAAAAAAAG8AwAArAAAABJagMqhieg/vPggtG897T8AAAg/rAAAAAAAAAABvQMAAKwAAAC3CvRUZIjoP1LV00hdR+0/AAANP6wAAAAAAAAAAb4DAACsAAAAAGzbaemF6D9a+rTqVUvtPwBADz+sAAAAAAAAAAG/AwAArAAAAKUcT/SrhOg/1mfEmVlJ7T8AQBM/ywAAAAAAAAABwAMAAKwAAABKzcJ+boPoP8QdAlZoQe0/AAAVP8sAAAAAAAAAAcEDAACsAAAA7n02CTGC6D+qrl5wfjXtPwBAFz/LAAAAAAAAAAHCAwAArAAAAJIuqpPzgOg/AIjpl58j7T8AQBg/6gAAAAAAAAABwwMAAKwAAAA43x0etn/oP1A8kx3IDe0/AEAZP/oAAAAAAAAAAcQDAACsAAAAki6qk/OA6D8kgy307PnsPwDAGT/6AAAAAAAAAAHFAwAArAAAAJIuqpPzgOg/+MnHyhHm7D8AABs/+gAAAAAAAAABxgMAAKwAAABKzcJ+boPoP84QYqE20uw/AIAbP/oAAAAAAAAAAccDAACsAAAAXLtn3yaH6D8o6uzIV8DsPwDAGz8YAQAAAAAAAAHIAwAArAAAAMn4mLUcjOg/gMN38Hiu7D8AABw/GAEAAAAAAAAByQMAAKwAAACRhVYBUJLoP+LB47mSoOw/AAAcPycBAAAAAAAAAcoDAACsAAAAtWGgwsCZ6D9AwE+DrJLsPwAAHD8nAQAAAAAAAAHLAwAArAAAAI/cAm+so+g/quOc7r6I7D8AABw/NwEAAAAAAAABzAMAAKwAAAAg9n0GE7DoP5iZ2qrNgOw/AAAcPzcBAAAAAAAAAc0DAACsAAAADV+FE7e96D+QdPkI1XzsPwBAGT83AQAAAAAAAAHOAwAArAAAAK9mpQvWzeg/kHT5CNV87D8AABg/RwEAAAAAAAABzwMAAKwAAABTbsUD9d3oP5iZ2qrNgOw/AAAWP0cBAAAAAAAAAdADAACsAAAAmiZZhtbs6D8mUaydwobsPwBAFT9WAQAAAAAAAAHRAwAArAAAAIaPYJN6+ug/OJtu4bOO7D8AwBI/VgEAAAAAAAAB0gMAAKwAAAAXqdsq4QbpP853IXahmOw/AMARP2YBAAAAAAAAAdMDAACsAAAAl9SxYY8P6T9mVNQKj6LsPwAADz9mAQAAAAAAAAHUAwAArAAAALqw+yIAF+k//DCHn3ys7D8AwA0/dQEAAAAAAAAB1QMAAKwAAACDPbluMx3pP5INOjRqtuw/AAANP3UBAAAAAAAAAdYDAACsAAAAlStez+sg6T8o6uzIV8DsPwAADT+FAQAAAAAAAAHXAwAArAAAAPF66kQpIuk/QlmQrkHM7D8AgA4/hQEAAAAAAAAB2AMAAKwAAACVK17P6yDpP1zIM5Qr2Ow/AEAPP5UBAAAAAAAAAdkDAACsAAAAgz25bjMd6T/wpOYoGeLsPwDAED+VAQAAAAAAAAHaAwAArAAAAF5hb63CFek/Au+obArq7D8AgBE/pAEAAAAAAAAB2wMAAKwAAADhNZl2FA3pPxQ5a7D78ew/AEARP6QBAAAAAAAAAdwDAACsAAAABrs2yigD6T8kgy307PnsPwAAET+0AQAAAAAAAAHdAwAArAAAANDwR6j/9+g/LqgOluX97D8AwA0/tAEAAAAAAAAB3gMAAKwAAAD2deX7E+7oP7I6/+bh/+w/AAAMP8QBAAAAAAAAAd8DAACsAAAAdkoPxWXl6D82ze833gHtPwBABz/EAQAAAAAAAAHgAwAArAAAAK69UXky3+g/ul/giNoD7T8AQAU/0wEAAAAAAAAB4QMAAKwAAABAgCCjPNroP7pf4IjaA+0/AIDGPtMBAAAAAAAAAeIDAACsAAAA5jCULf/Y6D+yOv/m4f/sPwAAqD7jAQAAAAAAAAHjAwAArAAAAECAIKM82ug/oPA8o/D37D8AAJY+4wEAAAAAAAAB5AMAAKwAAACuvVF5Mt/oP4aBmb0G7Ow/AACQPgICAAAAAAAAAeUDAACsAAAAFVToQZLJ6T8I8mWUIMrrPwAA2j4AAAAAAAAAAAHmAwAArAAAAJUoEgvkwOk/rhjbbP/b6z8AgBU/DwAAAAAAAAAB5wMAAKwAAAA82YWVpr/pP8BinbDw4+s/AIAePw8AAAAAAAAAAegDAACsAAAA4In5H2m+6T/sGwPay/frPwAAJT8PAAAAAAAAAAHpAwAArAAAAOCJ+R9pvuk/BIumv7UD7D8AQCc/DwAAAAAAAAAB6gMAAKwAAADgifkfab7pPzREDOmQF+w/AAAnPx8AAAAAAAAAAesDAACsAAAA4In5H2m+6T/kj2JjaC3sPwAAIz8fAAAAAAAAAAHsAwAArAAAADzZhZWmv+k/GG6pLjxF7D8AQCE/LwAAAAAAAAAB7QMAAKwAAACVKBIL5MDpP0xM8PkPXew/AEAfPy8AAAAAAAAAAe4DAACsAAAA8XeegCHC6T92BVYj63DsPwBAHj8+AAAAAAAAAAHvAwAArAAAAPF3noAhwuk/HizL+8mC7D8AgB4/PgAAAAAAAAAB8AMAAKwAAABNxyr2XsPpP0DAT4Oskuw/AMAePz4AAAAAAAAAAfEDAACsAAAAA2ZD4dnF6T9eL/Nolp7sPwBAHj9OAAAAAAAAAAHyAwAArAAAABVU6EGSyek/9Aum/YOo7D8AAB4/TgAAAAAAAAAB8wMAAKwAAAAnQo2iSs3pP/wwh598rOw/AEAcP04AAAAAAAAAAfQDAACsAAAAlH++eEDS6T+Aw3fweK7sPwCAGz9eAAAAAAAAAAH1AwAArAAAALdbCDqx2ek/9Aum/YOo7D8AABo/XgAAAAAAAAAB9gMAAKwAAAA3h95wX+LpP1QKEsedmuw/AEAZP20AAAAAAAAAAfcDAACsAAAAtrK0pw3r6T+ivrtMxoTsPwDAFT9tAAAAAAAAAAH4AwAArAAAAJAtF1T59Ok/XpayPQFl7D8AABQ/fQAAAAAAAAAB+QMAAKwAAABrqHkA5f7pPw5JyIxDQew/AMAOP4wAAAAAAAAAAfoDAACsAAAAoXJoIg4K6j9Ejs4sgh/sPwCADD+MAAAAAAAAAAH7AwAArAAAACCePlm8Euo/BIumv7UD7D8AQAo/jAAAAAAAAAAB/AMAAKwAAABEeogaLRrqP9KsX/Th6+s/AEAJP5wAAAAAAAAAAf0DAACsAAAAsbe58CIf6j+uGNts/9vrPwCACT+cAAAAAAAAAAH+AwAArAAAAMOlXlHbIuo/lKk3hxXQ6z8AwAk/uwAAAAAAAAAB/wMAAKwAAADUkwOykybqPwjyZZQgyus/AAAMP7sAAAAAAAAAAQAEAACsAAAA5oGoEkwq6j8I8mWUIMrrPwAADT+7AAAAAAAAAAEBBAAArAAAAJ0gwf3GLOo/GDwo2BHS6z8AwA0/uwAAAAAAAAABAgQAAKwAAABTv9noQS/qP8BinbDw4+s/AAAOP8sAAAAAAAAAAQMEAACsAAAAZa1+Sfoy6j+A+LVuuQHsPwCADj/LAAAAAAAAAAEEBAAArAAAANPqrx/wN+o/0kWgH3cl7D8AwA4/2wAAAAAAAAABBQQAAKwAAACbd21rIz7qP6QleyExS+w/AAAQP9sAAAAAAAAAAQYEAACsAAAAG6NDotFG6j9+KjfF43TsPwCAED/qAAAAAAAAAAEHBAAArAAAAPUdpk69UOo/Xi/zaJae7D8AgBI/6gAAAAAAAAABCAQAAKwAAACGNyHmI13qP84QYqE20uw/AEATP/oAAAAAAAAAAQkEAACsAAAAGFGcfYpp6j9QPJMdyA3tPwBAEz/6AAAAAAAAAAEKBAAArAAAAPHL/il2c+o/UtXTSF1H7T8AABM/GQEAAAAAAAABCwQAAKwAAADMRmHWYX3qP8rbIyP2fu0/AIATPxkBAAAAAAAAAQwEAACsAAAAS3I3DRCG6j88vZJblrLtPwDAEz8pAQAAAAAAAAENBAAArAAAABL/9FhDjOo/rp4BlDbm7T8AwBM/KQEAAAAAAAABDgQAAKwAAADKnQ1Evo7qP5ztf3vaF+4/AAAUPykBAAAAAAAAAQ8EAACsAAAAyp0NRL6O6j+KPP5ifknuPwBAEz8pAQAAAAAAAAEQBAAArAAAABL/9FhDjOo/cGabqCl37j8AABM/OAEAAAAAAAABEQQAAKwAAADwIquX0oTqP0prV0zcoO4/AMARPzgBAAAAAAAAARIEAACsAAAAA7qjii536j8eSzJOlsbuPwBAET84AQAAAAAAAAETBAAArAAAAAVj9xzSZeo/4OBKDF/k7j8AQA4/SAEAAAAAAAABFAQAAKwAAAD1HaZOvVDqPxS/kdcy/O4/AAANP0gBAAAAAAAAARUEAACsAAAALzo8lS056j+85QawEQ7vPwBACD9YAQAAAAAAAAEWBAAArAAAAPsYoQWoHOo/UsK5RP8X7z8AQAY/WAEAAAAAAAABFwQAAKwAAAC0CWEVavzpP1LCuUT/F+8/AEAAP2cBAAAAAAAAARgEAACsAAAAXgx8xHPY6T+85QawEQ7vPwCA+z5nAQAAAAAAAAEZBAAArAAAALytr174tuk/kCyhhjb67j8AAP0+dwEAAAAAAAABGgQAAKwAAADj26BEsJvpP1IpeRlq3u4/AAD+PncBAAAAAAAAARsEAACsAAAAHfg2iyCE6T+Qk2BbocDuPwCAAj+WAQAAAAAAAAEcBAAArAAAAGgCcjJJcOk/SmtXTNyg7j8AAAQ/lgEAAAAAAAABHQQAAKwAAAB7mWolpWLpPw5oL98Phe4/AEAFP5YBAAAAAAAAAR4EAACsAAAA/G2U7vZZ6T/QZAdyQ2nuPwDABT+WAQAAAAAAAAEfBAAArAAAAJAwYxgBVek/kmHfBHdN7j8AgAY/pgEAAAAAAAABIAQAAKwAAACQMGMYAVXpP9rwp+imM+4/AMAGP6YBAAAAAAAAASEEAACsAAAAWL0gZDRb6T8YW48q3hXuPwDABj/FAQAAAAAAAAEiBAAArAAAAEQmKHHYaOk/2ldnvRH67T8AAAc/xQEAAAAAAAABIwQAAKwAAAD4G+3Jr3zpP55UP1BF3u0/AEAGP8UBAAAAAAAAASQEAACsAAAAv/9Wgz+U6T/k4wc0dcTtPwAABj/FAQAAAAAAAAElBAAArAAAAD2C2SdKruk/rgXBaKGs7T8AgAU/1QEAAAAAAAABJgQAAKwAAABxo3S3z8rpP4RMWz/GmO0/AAAFP9UBAAAAAAAAAScEAACsAAAAEgJBHUvs6T9guNa344jtPwAA6D7VAQAAAAAAAAEoBAAArAAAACCePlm8Euo/wrZCgf167T8AANg+AwIAAAAAAAABKQQAAKwAAACKicgKazrqPyS1rkoXbe0/AADPPgMCAAAAAAAAASoEAACsAAAA4YatW2Fe6j+O2Pu1KWPtPwAAzD4DAgAAAAAAAAErBAAArAAAABz0V4cemOs/KJkEIGEJ6j8AgN8+AAAAAAAAAAABLAQAAKwAAABTZ5o765HrP751t7ROE+o/AAAZPxAAAAAAAAAAAS0EAACsAAAA+BcOxq2Q6z++dbe0ThPqPwBAIj8QAAAAAAAAAAEuBAAArAAAAFNnmjvrkes/TC2Jp0MZ6j8AwCg/EAAAAAAAAAABLwQAAKwAAACvtiaxKJPrP9C/efg/G+o/AEApPxAAAAAAAAAAATAEAACsAAAAwaTLEeGW6z/iCTw8MSPqPwAAKD8fAAAAAAAAAAExBAAArAAAANOScHKZmus/dubu0B4t6j8AACU/HwAAAAAAAAABMgQAAKwAAAA/0KFIj5/rPxboggcFO+o/AMAjPz4AAAAAAAAAATMEAACsAAAArQ3THoWk6z++Dvjf40zqPwCAIT8+AAAAAAAAAAE0BAAArAAAABpLBPV6qes/eH8v/LNm6j8AgCA/PgAAAAAAAAABNQQAAKwAAACHiDXLcK7rP0pfCv5tjOo/AAAgPz4AAAAAAAAAATYEAACsAAAA9cVmoWaz6z+yG5iUFbzqPwAAID8+AAAAAAAAAAE3BAAArAAAAGEDmHdcuOs/mEU12sDp6j8AACE/TgAAAAAAAAABOAQAAKwAAAApkFXDj77rPwICw3BoGes/AIAhP04AAAAAAAAAATkEAACsAAAA8xwTD8PE6z/mK2C2E0frPwBAID9eAAAAAAAAAAE6BAAArAAAABf5XNAzzOs/SMMMq8Jy6z8AgB8/XgAAAAAAAAABOwQAAKwAAAA61aaRpNPrPyLIyE51nOs/AEAWP20AAAAAAAAAATwEAACsAAAAXrHwUhXb6z/2p6NQL8LrPwAAEj99AAAAAAAAAAE9BAAArAAAAIKNOhSG4us/wGKdsPDj6z8AgN0+fQAAAAAAAAABPgQAAKwAAAClaYTV9unrP3jT1MzA/es/AAC+Pn0AAAAAAAAAAT8EAACsAAAAEqe1q+zu6z+mjDr2mxHsPwAArD6sAAAAAAAAAAFABAAArAAAAAsDZ2JeNOw/1OGdciI/6z8AAN4+AAAAAAAAAAABQQQAAKwAAABUZE534zHsPxoKp4HnXus/AEAYPw8AAAAAAAAAAUIEAACsAAAAVGROd+Mx7D8aCqeB517rPwBAIT8PAAAAAAAAAAFDBAAArAAAAPkUwgGmMOw/uAs7uM1s6z8AACg/DwAAAAAAAAABRAQAAKwAAAD5FMIBpjDsP1Do7Uy7dus/AEAkPx8AAAAAAAAAAUUEAACsAAAAsLPa7CAz7D9iMrCQrH7rPwBAIT8fAAAAAAAAAAFGBAAArAAAAMKhf03ZNuw/+A5jJZqI6z8AgBQ/LgAAAAAAAAABRwQAAKwAAADUjySukTrsP47rFbqHkus/AAAPPy4AAAAAAAAAAUgEAACsAAAAii49mQw97D+eNdj9eJrrPwAACD8+AAAAAAAAAAFJBAAArAAAAJwc4vnEQOw/sH+aQWqi6z8AQAU/PgAAAAAAAAABSgQAAKwAAAD5a25vAkLsP8LJXIVbqus/AMAJP04AAAAAAAAAAUsEAACsAAAAU7v65D9D7D/K7j0nVK7rPwAADD9OAAAAAAAAAAFMBAAArAAAAK4Kh1p9ROw/0hMfyUyy6z8AAA8/TgAAAAAAAAABTQQAAKwAAAALWhPQukXsP1imDxpJtOs/AEAQP04AAAAAAAAAAU4EAACsAAAAC1oT0LpF7D9Ypg8aSbTrPwDAED9OAAAAAAAAAAFPBAAArAAAAL/4K7s1SOw/WKYPGkm06z8AABE/XQAAAAAAAAABUAQAAKwAAAAdSLgwc0nsP9ITH8lMsus/AAARP10AAAAAAAAAAVEEAACsAAAA0ebQG+5L7D/K7j0nVK7rPwAAET9dAAAAAAAAAAFSBAAArAAAAC42XZErTew/uKR742Km6z8AQBA/XQAAAAAAAAABUwQAAKwAAAA+JALy41DsPyLIyE51nOs/AAAQP30AAAAAAAAAAVQEAACsAAAA9cIa3V5T7D8IWSVpi5DrPwCADz99AAAAAAAAAAFVBAAArAAAAAixvz0XV+w/aleRMqWC6z8AAA8/jAAAAAAAAAABVgQAAKwAAAAan2Sez1rsP8IwHFrGcOs/AIAQP5wAAAAAAAAAAVcEAACsAAAALI0J/4de7D+Wd7Yw61zrPwBAET+rAAAAAAAAAAFYBAAArAAAAJjKOtV9Y+w/ar5QBxBJ6z8AwBA/uwAAAAAAAAABWQQAAKwAAAAGCGyrc2jsPz4F6900Nes/AEAQP8sAAAAAAAAAAVoEAACsAAAAc0WdgWlt7D+Y3nUFViPrPwDAET/LAAAAAAAAAAFbBAAArAAAADvSWs2cc+w/+Nzhzm8V6z8AQBI/ywAAAAAAAAABXAQAAKwAAAADXxgZ0HnsP2IALzqCC+s/AIAUP8sAAAAAAAAAAV0EAACsAAAAgoruT36C7D9Stmz2kAPrPwBAFT/LAAAAAAAAAAFeBAAArAAAAAO2xIYsi+w/SJGLVJj/6j8AQBY/2gAAAAAAAAABXwQAAKwAAADcMCczGJXsP8T+mgOc/eo/AMAWP9oAAAAAAAAAAWAEAACsAAAAuKuJ3wOf7D9IkYtUmP/qPwCAGD/qAAAAAAAAAAFhBAAArAAAAJEm7IvvqOw/WttNmIkH6z8AQBk/6gAAAAAAAAABYgQAAKwAAABsoU4427LsP/jc4c5vFes/AEAaP/oAAAAAAAAAAWMEAACsAAAA68wkb4m77D8ccWZWUiXrPwDAGj/6AAAAAAAAAAFkBAAArAAAAMdHhxt1xew/UE+tISY96z8AwBo/EQEAAAAAAAABZQQAAKwAAACfwunHYM/sPwCbA5z9Uus/AAAbPxEBAAAAAAAAAWYEAACsAAAAxJ4zidHW7D+w5lkW1WjrPwDAGD8gAQAAAAAAAAFnBAAArAAAAOh6fUpC3uw/YjKwkKx+6z8AwBc/IAEAAAAAAAABaAQAAKwAAAALV8cLs+XsPwhZJWmLkOs/AIARPyABAAAAAAAAAWkEAACsAAAA0+OEV+br7D8s7anwbaDrPwAADz8gAQAAAAAAAAFqBAAArAAAAJxwQqMZ8uw/wslchVuq6z8AwAE/MAEAAAAAAAABawQAAKwAAACuXucD0vXsP9ITH8lMsus/AAD4PjABAAAAAAAAAWwEAACsAAAAv0yMZIr57D9gy/C7QbjrPwCAtT4wAQAAAAAAAAFtBAAArAAAANI6McVC/ew/3DgAa0W26z8AAJg+MAEAAAAAAAABbgQAAKwAAADkKNYl+wDtP8ruPSdUrus/AICHPkABAAAAAAAAAW8EAACsAAAA9hZ7hrME7T8iyMhOdZzrPwAAgj5vAQAAAAAAAAFwBAAArAAAAOh3MYY6fu0/pqIRIhAh6T8AgNw+AAAAAAAAAAABcQQAAKwAAABmowe96IbtP9yAWO3jOOk/AEAXPxAAAAAAAAAAAXIEAACsAAAAsgTv0W2E7T/mpTmP3DzpPwBAID8QAAAAAAAAAAFzBAAArAAAAGajB73ohu0/EF+fuLdQ6T8AACc/EAAAAAAAAAABdAQAAKwAAAAeQiCoY4ntP7BgM++dXuk/AEAoPxAAAAAAAAAAAXUEAACsAAAAin9RflmO7T/kPnq6cXbpPwCAJz8gAAAAAAAAAAF2BAAArAAAAFQMD8qMlO0/ptSSeDqU6T8AACA/IAAAAAAAAAABdwQAAKwAAAB46FiL/ZvtP3CPjNj7tek/AIAcPy8AAAAAAAAAAXgEAACsAAAAQnUW1zCi7T88SoY4vdfpPwCAFT8vAAAAAAAAAAF5BAAArAAAAAgC1CJkqO0/DiphOnf96T8AwBI/PwAAAAAAAAABegQAAKwAAADSjpFul67tP2acLI0tJeo/AIASPz8AAAAAAAAAAXsEAACsAAAAQMzCRI2z7T/IM9mB3FDqPwCAEj8/AAAAAAAAAAF8BAAArAAAAKwJ9BqDuO0/MPBmGISA6j8AABQ/TgAAAAAAAAABfQQAAKwAAAAaRyXxeL3tP5is9K4rsOo/AIAUP04AAAAAAAAAAX4EAACsAAAAhoRWx27C7T90sbBS3tnqPwBAFD9eAAAAAAAAAAF/BAAArAAAAJhy+ycnxu0/xP6aA5z96j8AABQ/XgAAAAAAAAABgAQAAKwAAACqYKCI38ntPwonpBJhHes/AMARP24AAAAAAAAAAYEEAACsAAAAvk5F6ZfN7T/Cl9suMTfrPwDAED9uAAAAAAAAAAGCBAAArAAAAHLtXdQS0O0/7lBBWAxL6z8AgA8/fQAAAAAAAAABgwQAAKwAAADOPOpJUNHtPxLlxd/uWus/AAAPP30AAAAAAAAAAYQEAACsAAAAKIx2v43S7T8sVGnF2GbrPwCADj+NAAAAAAAAAAGFBAAArAAAACiMdr+N0u0/wjAcWsZw6z8AAA4/jQAAAAAAAAABhgQAAKwAAADOPOpJUNHtP8IwHFrGcOs/AIANP40AAAAAAAAAAYcEAACsAAAAFp7RXtXO7T+4Czu4zWzrPwCADD+sAAAAAAAAAAGIBAAArAAAAGD/uHNazO0/npyX0uNg6z8AQAw/rAAAAAAAAAABiQQAAKwAAABOERQTosjtP/h1IvoET+s/AAAMP7wAAAAAAAAAAYoEAACsAAAA4tPiPKzD7T/Cl9suMTfrPwAADD+8AAAAAAAAAAGLBAAArAAAAHSWsWa2vu0/CiekEmEd6z8AAAw/vAAAAAAAAAABjAQAAKwAAACsCfQag7jtP9ZIXUeNBes/AAAMP8sAAAAAAAAAAY0EAACsAAAAhi2qWRKx7T8m/QbNte/qPwAADT/LAAAAAAAAAAGOBAAArAAAAGRRYJihqe0/fNaR9Nbd6j8AgA0/2wAAAAAAAAABjwQAAKwAAADkJYph86DtP97U/b3wz+o/AMANP9sAAAAAAAAAAZAEAACsAAAADKsntQeX7T/EZVrYBsTqPwAADj/rAAAAAAAAAAGRBAAArAAAADAwxQgcje0/shuYlBW86j8AAA4/6wAAAAAAAAABkgQAAKwAAAD6Zdbm8oHtP6r2tvIcuOo/AAAOP/oAAAAAAAAAAZMEAACsAAAAIetzOgd47T+q9rbyHLjqPwAADj/6AAAAAAAAAAGUBAAArAAAAEZwEY4bbu0/OK6I5RG+6j8AAA4/CgEAAAAAAAABlQQAAKwAAADHRDtXbWXtP8yKO3r/x+o/AIAOPwoBAAAAAAAAAZYEAACsAAAAo2jxlfxd7T/wHsAB4tfqPwDADj8aAQAAAAAAAAGXBAAArAAAANrbM0rJV+0/mEU12sDp6j8AwA0/GgEAAAAAAAABmAQAAKwAAAATT3b+lVHtP0iRi1SY/+o/AEANPykBAAAAAAAAAZkEAACsAAAAW7BdExtP7T/43OHObxXrPwCADT8pAQAAAAAAAAGaBAAArAAAAAFh0Z3dTe0/JJZH+Eop6z8AwA0/OQEAAAAAAAABmwQAAKwAAABbsF0TG0/tP9ThnXIiP+s/AIAPPzkBAAAAAAAAAZwEAACsAAAAbZ4CdNNS7T98CBNLAVHrPwBAED9IAQAAAAAAAAGdBAAArAAAAOvJ2KqBW+0/Ii+II+Bi6z8AQBE/SAEAAAAAAAABngQAAKwAAABs9a7hL2TtP8IwHFrGcOs/AMARP1gBAAAAAAAAAZ8EAACsAAAARnARjhtu7T9iMrCQrH7rPwBAET9YAQAAAAAAAAGgBAAArAAAAHs6ALBEee0/fKFTdpaK6z8AABE/aAEAAAAAAAABoQQAAKwAAACyBO/RbYTtP47rFbqHkus/AAAMP2gBAAAAAAAAAaIEAACsAAAA6M7d85aP7T+WEPdbgJbrPwDACT93AQAAAAAAAAGjBAAArAAAAHjoWIv9m+0/GqPnrHyY6z8AgOM+dwEAAAAAAAABpAQAAKwAAAAIAtQiZKjtPxJ+BguElOs/AADOPocBAAAAAAAAAaUEAACsAAAAmBtPusq07T+ExjQYj47rPwAAwj6HAQAAAAAAAAGmBAAArAAAAIaEVsduwu0/5sSg4aiA6z8AAL4+pgEAAAAAAAABpwQAAKwAAACcGAP2wlTuP7ynOAt5huo/AIDxPgAAAAAAAAAAAagEAACsAAAAQMl2gIVT7j/gO72SW5bqPwCAJT8QAAAAAAAAAAGpBAAArAAAAPZnj2sAVu4/bPOOhVCc6j8AgC8/EAAAAAAAAAABqgQAAKwAAAAcRNkscV3uPwz1Irw2quo/AIA2PxAAAAAAAAAAAasEAACsAAAALjJ+jSlh7j+i0dVQJLTqPwAANT8QAAAAAAAAAAGsBAAArAAAAFAOyE6aaO4/vEB5Ng7A6j8AwDI/EAAAAAAAAAABrQQAAKwAAAAYm4WazW7uP97U/b3wz+o/AAAoPx8AAAAAAAAAAa4EAACsAAAAPHfPWz527j+I+3KWz+HqPwBAIz8fAAAAAAAAAAGvBAAArAAAAGBTGR2vfe4/srTYv6r16j8AQBw/LwAAAAAAAAABsAQAAKwAAAAq4NZo4oPuP2IALzqCC+s/AIAZPy8AAAAAAAAAAbEEAACsAAAA8GyUtBWK7j8KJ6QSYR3rPwAAFj8/AAAAAAAAAAGyBAAArAAAAGCqxYoLj+4/NuAJPDwx6z8AwBQ/PwAAAAAAAAABswQAAKwAAADM5/ZgAZTuP9ThnXIiP+s/AID9Pj8AAAAAAAAAAbQEAACsAAAA3tWbwbmX7j/uUEFYDEvrPwCA6T5OAAAAAAAAAAG1BAAArAAAAPDDQCJym+4/hC307PlU6z8AAFQ+TgAAAAAAAAABtgQAAKwAAAACsuWCKp/uPxLlxd/uWus/AADIPX0AAAAAAAAAAbcEAACsAAAAuFD+baWh7j+Wd7Yw61zrPwAACD19AAAAAAAAAAG4BAAArAAAAPgQ4/2jRO4/9u/70s1E6T8AQAE/AAAAAAAAAAABuQQAAKwAAAB65QzH9TvuP4SnzcXCSuk/AAAxPxAAAAAAAAAAAboEAACsAAAAeuUMx/U77j+Ep83FwkrpPwDAOz8QAAAAAAAAAAG7BAAArAAAAB6WgFG4Ou4/CDq+Fr9M6T8AgEM/EAAAAAAAAAABvAQAAKwAAAB65QzH9TvuPwg6vha/TOk/AMAkPxAAAAAAAAAAAb0EAACsAAAAMIQlsnA+7j8IOr4Wv0zpPwBAFT8jAAAAAAAAAAG+BAAArAAAAEJyyhIpQu4/CDq+Fr9M6T8AgLg+IwAAAAAAAAABvwQAAKwAAACwr/voHkfuP4SnzcXCSuk/AICGPjIAAAAAAAAAAcAEAACsAAAAZk4U1JlJ7j+Ep83FwkrpPwAAWT4yAAAAAAAAAAHBBAAArAAAAEAd1ynaBO8/MPBmGISA6j8AgLg+AAAAAAAAAAABwgQAAKwAAACabGOfFwbvP7ynOAt5huo/AID8Pg8AAAAAAAAAAcMEAACsAAAAmmxjnxcG7z84FUi6fITqPwAABj8PAAAAAAAAAAHEBAAArAAAAPi77xRVB+8/MPBmGISA6j8AgAs/DwAAAAAAAAABxQQAAKwAAABSC3yKkgjvPyjLhXaLfOo/AID5Ph8AAAAAAAAAAcYEAACsAAAArFoIANAJ7z8WgcMymnTqPwAA6j4fAAAAAAAAAAHHBAAArAAAAKxaCADQCe8/gKQQnqxq6j8AgMc+LgAAAAAAAAAByAQAAKwAAACsWggA0AnvP+rHXQm/YOo/AAC5Pi4AAAAAAAAAAckEAACsAAAArFoIANAJ7z9U66p00VbqPwAA1D4+AAAAAAAAAAHKBAAArAAAAFILfIqSCO8/QqHoMOBO6j8AgOE+PgAAAAAAAAABywQAAKwAAAD4u+8UVQfvPzBXJu3uRuo/AAAMP04AAAAAAAAAAcwEAACsAAAAmmxjnxcG7z+in1T6+UDqPwDAFz9OAAAAAAAAAAHNBAAArAAAAObNSrScA+8/klWStgg56j8AwCI/TgAAAAAAAAABzgQAAKwAAACIfr4+XwLvPwSewMMTM+o/AAAnP04AAAAAAAAAAc8EAACsAAAALi8yySEB7z/8eN8hGy/qPwAAKD9dAAAAAAAAAAHQBAAArAAAANTfpVPk/+4/8lP+fyIr6j8AACg/XQAAAAAAAAAB0QQAAKwAAAB2kBnepv7uP+ouHd4pJ+o/AAAoP10AAAAAAAAAAdIEAACsAAAAHEGNaGn97j9mnCyNLSXqPwAAKD9tAAAAAAAAAAHTBAAArAAAAGSidH3u+u4/4gk8PDEj6j8AQCc/bQAAAAAAAAAB1AQAAKwAAACuA1ySc/juP+IJPDwxI+o/AAAnP20AAAAAAAAAAdUEAACsAAAAnhW3Mbv07j9mnCyNLSXqPwBAJD99AAAAAAAAAAHWBAAArAAAAIwnEtEC8e4/dubu0B4t6j8AACM/fQAAAAAAAAAB1wQAAKwAAAAe6uD6DOzuPwzDoWUMN+o/AMAeP5wAAAAAAAAAAdgEAACsAAAADPw7mlTo7j+sxDWc8kTqPwAAHT+cAAAAAAAAAAHZBAAArAAAAPoNlzmc5O4/TMbJ0thS6j8AQBw/nAAAAAAAAAAB2gQAAKwAAABEb35OIeLuP/LsPqu3ZOo/AAAcP6sAAAAAAAAAAdsEAACsAAAA6B/y2OPg7j8epqTUknjqPwCAHD+7AAAAAAAAAAHcBAAArAAAAOgf8tjj4O4/zvH6TmqO6j8AwBw/uwAAAAAAAAAB3QQAAKwAAACevgrEXuPuPwLQQRo+puo/AIAdP8sAAAAAAAAAAd4EAACsAAAAsKyvJBfn7j84rojlEb7qPwDAHT/LAAAAAAAAAAHfBAAArAAAAHo5bXBK7e4/6PneX+nT6j8AgB4/2gAAAAAAAAAB4AQAAKwAAACeFbcxu/TuPxSzRInE5+o/AMAeP9oAAAAAAAAAAeEEAACsAAAAwPEA8yv87j84R8kQp/fqPwCAHz/qAAAAAAAAAAHiBAAArAAAAJpsY58XBu8/UrZs9pAD6z8AwB8/6gAAAAAAAAAB4wQAAKwAAAAcmDnWxQ7vP+iSH4t+Des/AAAdP/oAAAAAAAAAAeQEAACsAAAA9BKcgrEY7z90SvF9cxPrPwAAHD/6AAAAAAAAAAHlBAAArAAAANCN/i6dIu8/dErxfXMT6z8AABQ/CQEAAAAAAAAB5gQAAKwAAAAGWO1Qxi3vP/C3AC13Ees/AIAQPwkBAAAAAAAAAecEAACsAAAAlnFo6Cw67z9iAC86ggvrPwCA9T4ZAQAAAAAAAAHoBAAArAAAACaL43+TRu8/UrZs9pAD6z8AAOI+GQEAAAAAAAAB6QQAAKwAAAAS9OqMN1TvP7zZuWGj+eo/AIDXPjgBAAAAAAAAAeoEAACsAAAApA1mJJ5g7z8m/QbNte/qPwAA1D44AQAAAAAAAAHrBAAArAAAALihElPy8u8/SPhKKQPG6j8AANE+AAAAAAAAAAAB7AQAAKwAAAAEA/pnd/DvP8yKO3r/x+o/AEAPPxAAAAAAAAAAAe0EAACsAAAAXlKG3bTx7z/Mijt6/8fqPwDAFz8QAAAAAAAAAAHuBAAArAAAAF5Sht208e8/zIo7ev/H6j8AAB4/EAAAAAAAAAAB7wQAAKwAAAC4oRJT8vLvP0DTaYcKwuo/AICtPj8AAAAAAAAAAfAEAACsAAAAuKESU/Ly7z8uiadDGbrqPwAAVD4/AAAAAAAAAAHxBAAArAAAAISVWysiTcI/GHqxJqbVwT8AAEM+AAAAAAAAAAAB8gQAAKwAAADQn5bSSjnCP/TlLJ/DxcE/AICFPhAAAAAAAAAAAfMEAACsAAAA0J+W0ko5wj8GMO/itM3BPwCAjT4QAAAAAAAAAAH0BAAArAAAADzdx6hAPsI/9OUsn8PFwT8AAJM+EAAAAAAAAAAB9QQAAKwAAACoGvl+NkPCP+SbalvSvcE/AICbPh8AAAAAAAAAAfYEAACsAAAAhJVbKyJNwj/SUagX4bXBPwAAnj4fAAAAAAAAAAH3BAAArAAAAMxN760DXMI/rr0jkP6lwT8AAJ4+HwAAAAAAAAAB+AQAAKwAAACAQ7QG22/CP4wpnwgclsE/AACePi8AAAAAAAAAAfkEAACsAAAAoHaqNaiIwj9YS1g9SH7BPwAAnz4vAAAAAAAAAAH6BAAArAAAAMSpoGR1ocI/JG0RcnRmwT8AgJ8+PgAAAAAAAAAB+wQAAKwAAADk3JaTQrrCP95ECGOvRsE/AICePj4AAAAAAAAAAfwEAACsAAAABhCNwg/Twj+qZsGX2y7BPwAAnj5OAAAAAAAAAAH9BAAArAAAACpDg/Hc68I/ZD64iBYPwT8AgKI+TgAAAAAAAAAB/gQAAKwAAADeOEhKtP/CPzBgcb1C98A/AACkPk4AAAAAAAAAAf8EAACsAAAAki4No4sTwz/8gSrybt/APwCArz5OAAAAAAAAAAEABQAArAAAAEgk0vtiJ8M/2O2laozPwD8AALQ+XgAAAAAAAAABAQUAAKwAAACQ3GV+RDbDP6APX5+4t8A/AADCPl4AAAAAAAAAAQIFAACsAAAARNIq1xtKwz9+e9oX1qfAPwAAyD5tAAAAAAAAAAEDBQAArAAAAGYFIQbpYsM/bjEY1OSfwD8AAM0+bQAAAAAAAAABBAUAAKwAAABis3nhoYXDP1znVZDzl8A/AADPPn0AAAAAAAAAAQUFAACsAAAAXmHSvFqowz84U9EIEYjAPwCAzz6NAAAAAAAAAAEGBQAArAAAADaKjUT/1MM/KAkPxR+AwD8AANA+nAAAAAAAAAABBwUAAKwAAAB68HmimQbEPxa/TIEueMA/AADQPpwAAAAAAAAAAQgFAACsAAAAUBk1Kj4zxD8EdYo9PXDAPwAA0D6cAAAAAAAAAAEJBQAArAAAAChC8LHiX8Q/8irI+UtowD8AANA+rAAAAAAAAAABCgUAAKwAAACQLXpjkYfEP/IqyPlLaMA/AADQPqwAAAAAAAAAAQsFAACsAAAA+hgEFUCvxD/yKsj5S2jAPwAA0T67AAAAAAAAAAEMBQAArAAAAPbGXPD40cQ/8irI+UtowD8AgNE+uwAAAAAAAAABDQUAAKwAAADydLXLsfTEP/IqyPlLaMA/AIDRPssAAAAAAAAAAQ4FAACsAAAA7iIOp2oXxT/yKsj5S2jAPwAA0j7LAAAAAAAAAAEPBQAArAAAAFgOmFgZP8U/8irI+UtowD8AANM+2wAAAAAAAAABEAUAAKwAAADE+SEKyGbFP/IqyPlLaMA/AIDTPtsAAAAAAAAAAREFAACsAAAALOWru3aOxT/yKsj5S2jAPwCA0j7qAAAAAAAAAAESBQAArAAAACiTBJcvscU/8irI+UtowD8AANI+6gAAAAAAAAABEwUAAKwAAAAmQV1y6NPFP+LgBbZaYMA/AADSPuoAAAAAAAAAARQFAACsAAAAIu+1TaH2xT++TIEueFDAPwAA0j76AAAAAAAAAAEVBQAArAAAALBf3VJkFMY/rgK/6oZIwD8AANQ++gAAAAAAAAABFgUAAKwAAAA+0ARYJzLGP4puOmOkOMA/AADVPgoBAAAAAAAAARcFAACsAAAAYAP7hvRKxj9o2rXbwSjAPwAA2T4KAQAAAAAAAAEYBQAArAAAABT5v9/LXsY/REYxVN8YwD8AgNo+GQEAAAAAAAABGQUAAKwAAABcsVNirW3GPyKyrMz8CMA/AADfPhkBAAAAAAAAARoFAACsAAAApGnn5I58xj/8O1CKNPK/PwCA4D4pAQAAAAAAAAEbBQAArAAAAOwhe2dwi8Y/uBNHe2/Svz8AANo+KQEAAAAAAAABHAUAAKwAAADGnN0TXJXGP5R/wvOMwr8/AIDWPikBAAAAAAAAAR0FAACsAAAAoBdAwEefxj+Uf8LzjMK/PwCAqD44AQAAAAAAAAEeBQAArAAAAOjP00IprsY/lH/C84zCvz8AAJQ+OAEAAAAAAAABHwUAAKwAAAAwiGfFCr3GP5R/wvOMwr8/AICGPkgBAAAAAAAAASAFAACsAAAAeED7R+zLxj+Uf8LzjMK/PwAAgj5IAQAAAAAAAAEhBQAArAAAAIrolY9jtsA/NhQJrco5yD8AABE+AAAAAAAAAAABIgUAAKwAAACK6JWPY7bAP/Dr/50FGsg/AABHPhAAAAAAAAAAASMFAACsAAAAHqtkuW2xwD/OV3sWIwrIPwAAUz4QAAAAAAAAAAEkBQAArAAAAB6rZLltscA/mHk0S0/yxz8AAFw+EAAAAAAAAAABJQUAAKwAAAAeq2S5bbHAP4gvcgde6sc/AABzPhAAAAAAAAAAASYFAACsAAAAHqtkuW2xwD925a/DbOLHPwAAfD4QAAAAAAAAAAEnBQAArAAAAB6rZLltscA/VFErPIrSxz8AAIE+IAAAAAAAAAABKAUAAKwAAAAeq2S5bbHAPzC9prSnwsc/AACCPiAAAAAAAAAAASkFAACsAAAAHqtkuW2xwD/43l/p06rHPwAAgj4gAAAAAAAAAAEqBQAArAAAAB6rZLltscA/xAAZHgCTxz8AAII+LwAAAAAAAAABKwUAAKwAAAAeq2S5bbHAP37YDw87c8c/AACEPi8AAAAAAAAAASwFAACsAAAArm0z43eswD9K+shDZ1vHPwAAhT4/AAAAAAAAAAEtBQAArAAAAEIwAg2Cp8A/FhyCeJNDxz8AgJw+PwAAAAAAAAABLgUAAKwAAABmtZ9glp3AP/KH/fCwM8c/AICnPj8AAAAAAAAAAS8FAACsAAAAjjo9tKqTwD/Q83hpziPHPwAAxT4/AAAAAAAAAAEwBQAArAAAALK/2ge/icA/rF/04esTxz8AgNE+TwAAAAAAAAABMQUAAKwAAABEgqkxyYTAP5wVMp76C8c/AIDhPk8AAAAAAAAAATIFAACsAAAA2kR4W9N/wD+Ky29aCQTHPwAA6D5PAAAAAAAAAAEzBQAArAAAANpEeFvTf8A/eIGtFhj8xj8AAO4+XgAAAAAAAAABNAUAAKwAAABEgqkxyYTAP3iBrRYY/MY/AIDwPl4AAAAAAAAAATUFAACsAAAAIP0L3rSOwD94ga0WGPzGPwCA8D5eAAAAAAAAAAE2BQAArAAAAGa1n2CWncA/eIGtFhj8xj8AAPA+XgAAAAAAAAABNwUAAKwAAACK6JWPY7bAP4rLb1oJBMc/AADwPo0AAAAAAAAAATgFAACsAAAAqhuMvjDPwD+cFTKe+gvHPwAA8D6NAAAAAAAAAAE5BQAArAAAAKjJ5Jnp8cA/rF/04esTxz8AAPE+nQAAAAAAAAABOgUAAKwAAACkdz11ohTBP76ptiXdG8c/AIDxPqwAAAAAAAAAATsFAACsAAAAfKD4/EZBwT/Q83hpziPHPwAA9D7MAAAAAAAAAAE8BQAArAAAAOSLgq71aME/4j07rb8rxz8AAPU+zAAAAAAAAAABPQUAAKwAAAAo8m4MkJrBP+I9O62/K8c/AID2PswAAAAAAAAAAT4FAACsAAAA2pWMQCDRwT/iPTutvyvHPwCA9z7MAAAAAAAAAAE/BQAArAAAAGS0DCGcEcI/4j07rb8rxz8AgPc+2wAAAAAAAAABQAUAAKwAAABcEL7XDVfCP+I9O62/K8c/AAD4PtsAAAAAAAAAAUEFAACsAAAAMOfROmumwj/Q83hpziPHPwAA+T7bAAAAAAAAAAFCBQAArAAAAAK+5Z3I9cI/0PN4ac4jxz8AgPk+2wAAAAAAAAABQwUAAKwAAADYlPkAJkXDP9DzeGnOI8c/AID4PusAAAAAAAAAAUQFAACsAAAAqmsNZIOUwz/Q83hpziPHPwAA+D7rAAAAAAAAAAFFBQAArAAAAKLHvhr12cM/vqm2Jd0bxz8AAPk++gAAAAAAAAABRgUAAKwAAACcI3DRZh/EP76ptiXdG8c/AID5PvoAAAAAAAAAAUcFAACsAAAATMeNBfdVxD+sX/Th6xPHPwAA+z4aAQAAAAAAAAFIBQAArAAAAP5qqzmHjMQ/rF/04esTxz8AgPs+GgEAAAAAAAABSQUAAKwAAABC0ZeXIb7EP5wVMp76C8c/AID6PhoBAAAAAAAAAUoFAACsAAAAhjeE9bvvxD+cFTKe+gvHPwAA+j4aAQAAAAAAAAFLBQAArAAAAFxgP31gHMU/istvWgkExz8AAPo+KQEAAAAAAAABTAUAAKwAAADIS8kuD0TFP4rLb1oJBMc/AAD6PikBAAAAAAAAAU0FAACsAAAAMDdT4L1rxT+Ky29aCQTHPwCA9z45AQAAAAAAAAFOBQAArAAAACzlq7t2jsU/eIGtFhj8xj8AgPY+OQEAAAAAAAABTwUAAKwAAAC6VdPAOazFP3iBrRYY/MY/AADtPlgBAAAAAAAAAVAFAACsAAAASsb6xfzJxT94ga0WGPzGPwAA6T5YAQAAAAAAAAFRBQAArAAAAGz58PTJ4sU/aDfr0ib0xj8AANc+WAEAAAAAAAABUgUAAKwAAACOLOcjl/vFP2g369Im9MY/AIDPPlgBAAAAAAAAAVMFAACsAAAAHp0OKVoZxj9oN+vSJvTGPwCAiz5oAQAAAAAAAAFUBQAArAAAAKwNNi4dN8Y/aDfr0ib0xj8AAFo+aAEAAAAAAAABVQUAAKwAAAA8fl0z4FTGP3iBrRYY/MY/AAA1Po0BAAAAAAAAAVYFAACsAAAAXLFTYq1txj+Ky29aCQTHPwAAKD6NAQAAAAAAAAFXBQAArAAAANLxPfeRFsI/jGdtrbQdxj8AAEU+AAAAAAAAAAABWAUAAKwAAAD2dttKpgzCP2rT6CXSDcY/AACHPhAAAAAAAAAAAVkFAACsAAAAijmqdLAHwj9q0+gl0g3GPwAAjz4QAAAAAAAAAAFaBQAArAAAAIo5qnSwB8I/NvWhWv71xT8AAJU+EAAAAAAAAAABWwUAAKwAAACKOap0sAfCPzb1oVr+9cU/AIChPiAAAAAAAAAAAVwFAACsAAAAijmqdLAHwj8kq98WDe7FPwAApj4gAAAAAAAAAAFdBQAArAAAAIo5qnSwB8I/EmEd0xvmxT8AAKo+IAAAAAAAAAABXgUAAKwAAAAe/HieugLCPwIXW48q3sU/AICrPiAAAAAAAAAAAV8FAACsAAAAsL5HyMT9wT/MOBTEVsbFPwAArT4gAAAAAAAAAAFgBQAArAAAANZD5RvZ88E/qqSPPHS2xT8AgK0+IAAAAAAAAAABYQUAAKwAAABoBrRF4+7BP3bGSHGgnsU/AACwPj8AAAAAAAAAAWIFAACsAAAAjotRmffkwT9C6AGmzIbFPwAAsT4/AAAAAAAAAAFjBQAArAAAACJOIMMB4ME/DAq72vhuxT8AgLo+PwAAAAAAAAABZAUAAKwAAABG070WFtbBP9YrdA8lV8U/AIC+Pk4AAAAAAAAAAWUFAACsAAAAalhbairMwT+gTS1EUT/FPwAAyz5OAAAAAAAAAAFmBQAArAAAAJLd+L0+wsE/frmovG4vxT8AANA+TgAAAAAAAAABZwUAAKwAAAC2YpYRU7jBP1wlJDWMH8U/AADfPl4AAAAAAAAAAWgFAACsAAAA3OczZWeuwT84kZ+tqQ/FPwCA5T5eAAAAAAAAAAFpBQAArAAAAAJt0bh7pME/BLNY4tX3xD8AgPA+bgAAAAAAAAABagUAAKwAAAAo8m4MkJrBP+Ae1Frz58Q/AAD1Pm4AAAAAAAAAAWsFAACsAAAATHcMYKSQwT+sQI2PH9DEPwCAAT99AAAAAAAAAAFsBQAArAAAAAa/eN3CgcE/iqwICD3AxD8AwAQ/fQAAAAAAAAABbQUAAKwAAAAsRBYx13fBP2YYhIBasMQ/AEAKP40AAAAAAAAAAW4FAACsAAAAUsmzhOttwT9WzsE8aajEPwCADD+NAAAAAAAAAAFvBQAArAAAAAgRIAIKX8E/ZhiEgFqwxD8AAA0/rAAAAAAAAAABcAUAAKwAAABUG1upMkvBP4qsCAg9wMQ/AAANP6wAAAAAAAAAAXEFAACsAAAADGPHJlE8wT+sQI2PH9DEPwAADT/LAAAAAAAAAAFyBQAArAAAAFhtAs55KME/8miWnuTvxD8AAA4/ywAAAAAAAAABcwUAAKwAAACkdz11ohTBP0rbYfGaF8U/AIAOP8sAAAAAAAAAAXQFAACsAAAA7oF4HMsAwT+gTS1EUT/FPwBADj/rAAAAAAAAAAF1BQAArAAAADqMs8Pz7MA/DAq72vhuxT8AAA4/6wAAAAAAAAABdgUAAKwAAADy0x9BEt7AP3bGSHGgnsU/AIANP+sAAAAAAAAAAXcFAACsAAAAGFm9lCbUwD/egtYHSM7FPwAADT8KAQAAAAAAAAF4BQAArAAAAKobjL4wz8A/Rj9knu/9xT8AgAw/CgEAAAAAAAABeQUAAKwAAACqG4y+MM/AP7D78TSXLcY/AAAMPwoBAAAAAAAAAXoFAACsAAAAhpbuahzZwD8YuH/LPl3GPwCACz8KAQAAAAAAAAF7BQAArAAAAM5Ogu3958A/gnQNYuaMxj8AAAs/CgEAAAAAAAABfAUAAKwAAACCREdG1fvAP+wwm/iNvMY/AEAJPxoBAAAAAAAAAX0FAACsAAAAODoMn6wPwT9oN+vSJvTGPwCACD8aAQAAAAAAAAF+BQAArAAAAMiqM6RvLcE/0PN4ac4jxz8AgAY/KQEAAAAAAAABfwUAAKwAAABUG1upMkvBPziwBgB2U8c/AIAFPykBAAAAAAAAAYAFAACsAAAA5IuCrvVowT+QItJSLHvHPwCAAz85AQAAAAAAAAGBBQAArAAAAOI524mui8E/6JSdpeKixz8AgAI/SAEAAAAAAAABggUAAKwAAADc5zNlZ67BPx5z5HC2usc/AAD5PkgBAAAAAAAAAYMFAACsAAAARtO9FhbWwT9UUSs8itLHPwAA9D5oAQAAAAAAAAGEBQAArAAAAIo5qnSwB8I/ZJvtf3vaxz8AgLg+aAEAAAAAAAABhQUAAKwAAACoGvl+NkPCP1RRKzyK0sc/AACePmgBAAAAAAAAAYYFAACsAAAANDl5X7KDwj8wvaa0p8LHPwAAkD5oAQAAAAAAAAGHBQAArAAAAOTclpNCusI/+N5f6dOqxz8AgIs+hwEAAAAAAAABiAUAAKwAAAA2io1E/9TDPwR0SzCLJb4/AABVPgAAAAAAAAAAAYkFAACsAAAAyExcbgnQwz+Yt72Z4/W9PwAAkj4QAAAAAAAAAAGKBQAArAAAAMhMXG4J0MM/VI+0ih7WvT8AgJo+EAAAAAAAAAABiwUAAKwAAACix74a9dnDP8g+omyUlr0/AAChPhAAAAAAAAAAAYwFAACsAAAAEAXw8Orewz+EFpldz3a9PwAApT4gAAAAAAAAAAGNBQAArAAAAOp/Up3W6MM/GFoLxydHvT8AgKU+IAAAAAAAAAABjgUAAKwAAADG+rRJwvLDP5AJ+aidB70/AICjPiAAAAAAAAAAAY8FAACsAAAAoHUX9q38wz/8uOaKE8i8PwCAoj4vAAAAAAAAAAGQBQAArAAAAHrweaKZBsQ/cGjUbImIvD8AAKI+LwAAAAAAAAABkQUAAKwAAADmLat4jwvEP+QXwk7/SLw/AACiPi8AAAAAAAAAAZIFAACsAAAAVGvcToUQxD9Yx68wdQm8PwCAqj4/AAAAAAAAAAGTBQAArAAAAFRr3E6FEMQ/zHadEuvJuz8AgK4+PwAAAAAAAAABlAUAAKwAAABUa9xOhRDEP2S6D3xDmrs/AIDCPj8AAAAAAAAAAZUFAACsAAAAVGvcToUQxD/8/YHlm2q7PwCAyz5OAAAAAAAAAAGWBQAArAAAAFRr3E6FEMQ/uNV41tZKuz8AgNQ+TgAAAAAAAAABlwUAAKwAAADmLat4jwvEP5RB9E70Ors/AADYPk4AAAAAAAAAAZgFAACsAAAAevB5opkGxD9wrW/HESu7PwCA2T5eAAAAAAAAAAGZBQAArAAAADI45h+498M/lEH0TvQ6uz8AANo+XgAAAAAAAAABmgUAAKwAAAB+QiHH4OPDP9hp/V25Wrs/AIDWPm4AAAAAAAAAAZsFAACsAAAAWg8rmBPLwz9AJov0YIq7PwAA1T59AAAAAAAAAAGcBQAArAAAAMyeA5NQrcM/8Aoims3Zuz8AANM+fQAAAAAAAAABnQUAAKwAAADQ8Kq3l4rDP8SDPcccObw/AADSPo0AAAAAAAAAAZ4FAACsAAAAZgUhBuliwz+4kN17Tqi8PwAA0j6dAAAAAAAAAAGfBQAArAAAAJDcZX5ENsM/1DECuGInvT8AANI+vAAAAAAAAAABoAUAAKwAAAC4s6r2nwnDP+zSJvR2pr0/AADSPrwAAAAAAAAAAaEFAACsAAAA4orvbvvcwj8EdEswiyW+PwAA0j68AAAAAAAAAAGiBQAArAAAAHqfZb1MtcI/GBVwbJ+kvj8AgNc+vAAAAAAAAAABowUAAKwAAAAOtNsLno3CPzC2lKizI78/AADaPrwAAAAAAAAAAaQFAACsAAAAEgaDMOVqwj9QV7nkx6K/PwAA5T7LAAAAAAAAAAGlBQAArAAAAISVWysiTcI/IrKszPwIwD8AAOo+ywAAAAAAAAABpgUAAKwAAABgYmX8VDTCP5y4/KaVQMA/AADwPtsAAAAAAAAAAacFAACsAAAAGqrReXMlwj8EdYo9PXDAPwCA8j7bAAAAAAAAAAGoBQAArAAAANLxPfeRFsI/XOdVkPOXwD8AgPM+6wAAAAAAAAABqQUAAKwAAABktAwhnBHCP7JZIeOpv8A/AAD0PusAAAAAAAAAAaoFAACsAAAAZLQMIZwRwj8OzOw1YOfAPwCA8j7rAAAAAAAAAAGrBQAArAAAAEAvb82HG8I/VPT1RCUHwT8AAPI+CgEAAAAAAAABrAUAAKwAAACG5wJQaSrCP4jSPBD5HsE/AADyPgoBAAAAAAAAAa0FAACsAAAAqBr5fjZDwj/O+kUfvj7BPwAA8j4aAQAAAAAAAAGuBQAArAAAAKTIUVrvZcI/AtmM6pFWwT8AAPI+GgEAAAAAAAABrwUAAKwAAAAOtNsLno3CPyRtEXJ0ZsE/AADyPhoBAAAAAAAAAbAFAACsAAAAUhrIaTi/wj9IAZb5VnbBPwAA8z4aAQAAAAAAAAGxBQAArAAAAAK+5Z3I9cI/aJUagTmGwT8AgPM+LQEAAAAAAAABsgUAAKwAAAC0YQPSWCzDP4wpnwgclsE/AIDxPi0BAAAAAAAAAbMFAACsAAAAZgUhBuliwz+uvSOQ/qXBPwCA8D49AQAAAAAAAAG0BQAArAAAADwu3I2Nj8M/0lGoF+G1wT8AANw+PQEAAAAAAAABtQUAAKwAAAASV5cVMrzDPwYw7+K0zcE/AADTPkwBAAAAAAAAAbYFAACsAAAAfkIhx+Djwz9MWPjxee3BPwCAzj5MAQAAAAAAAAG3BQAArAAAAKB1F/at/MM/uhSGiCEdwj8AgM0+bAEAAAAAAAABuAUAAKwAAAAwKf1PqtPKPy2a/tYO0N0/AICNPgAAAAAAAAAAAbkFAACsAAAADvYGId26yj81v994B9TdPwAAwj4PAAAAAAAAAAG6BQAArAAAAKK41Urntco/RwmivPjb3T8AgM0+DwAAAAAAAAABuwUAAKwAAAA0e6R08bDKP0cJorz4290/AADWPg8AAAAAAAAAAbwFAACsAAAANHukdPGwyj9HCaK8+NvdPwCA1z4fAAAAAAAAAAG9BQAArAAAADR7pHTxsMo/RwmivPjb3T8AgNY+HwAAAAAAAAABvgUAAKwAAAA0e6R08bDKP0cJorz4290/AIDSPh8AAAAAAAAAAb8FAACsAAAAorjVSue1yj9HCaK8+NvdPwAA0T4fAAAAAAAAAAHABQAArAAAAKK41Urntco/RwmivPjb3T8AgNI+HwAAAAAAAAABwQUAAKwAAACiuNVK57XKP0cJorz4290/AADTPh8AAAAAAAAAAcIFAACsAAAADvYGId26yj8/5MAaANjdPwCA3D4vAAAAAAAAAAHDBQAArAAAAHwzOPfSv8o/Nb/feAfU3T8AgOA+LwAAAAAAAAABxAUAAKwAAADocGnNyMTKPy2a/tYO0N0/AADuPi8AAAAAAAAAAcUFAACsAAAAVK6ao77Jyj8tmv7WDtDdPwAA9D4vAAAAAAAAAAHGBQAArAAAAMTry3m0zso/JXUdNRbM3T8AAPs+PgAAAAAAAAABxwUAAKwAAAAwKf1PqtPKPyV1HTUWzN0/AAD+Pj4AAAAAAAAAAcgFAACsAAAAnGYuJqDYyj8bUDyTHcjdPwBAAD8+AAAAAAAAAAHJBQAArAAAAAqkX/yV3co/EStb8STE3T8AwAA/TgAAAAAAAAABygUAAKwAAADmHsKogefKPwkGek8swN0/AIABP04AAAAAAAAAAcsFAACsAAAALtdVK2P2yj8JBnpPLMDdPwDAAT9tAAAAAAAAAAHMBQAArAAAAHSP6a1EBcs/CQZ6TyzA3T8AwAE/fQAAAAAAAAABzQUAAKwAAACWwt/cER7LPwkGek8swN0/AAACP4wAAAAAAAAAAc4FAACsAAAAJjMH4tQ7yz//4JitM7zdPwCAAz+MAAAAAAAAAAHPBQAArAAAAI4ekZODY8s/97u3Czu43T8AQAQ/nAAAAAAAAAAB0AUAAKwAAABAwq7HE5rLP++W1mlCtN0/AEAFP7sAAAAAAAAAAdEFAACsAAAAXqP90ZnVyz/vltZpQrTdPwDABT+7AAAAAAAAAAHSBQAArAAAAOrBfbIVFsw/75bWaUK03T8AwAU/ywAAAAAAAAAB0wUAAKwAAADiHS9ph1vMP++W1mlCtN0/AAAGP8sAAAAAAAAAAdQFAACsAAAA3HngH/mgzD/lcfXHSbDdPwAABj/LAAAAAAAAAAHVBQAArAAAAGiYYAB14cw/5XH1x0mw3T8AAAY/ywAAAAAAAAAB1gUAAKwAAADytuDg8CHNP91MFCZRrN0/AAAGP8sAAAAAAAAAAdcFAACsAAAAEpgv63ZdzT/VJzOEWKjdPwAABj/aAAAAAAAAAAHYBQAArAAAAMI7TR8HlM0/ywJS4l+k3T8AgAY/2gAAAAAAAAAB2QUAAKwAAAB032pTl8rNP8sCUuJfpN0/AMAGP+oAAAAAAAAAAdoFAACsAAAAtkVXsTH8zT/D3XBAZ6DdPwBABj/qAAAAAAAAAAHbBQAArAAAAI5uEjnWKM4/ubiPnm6c3T8AAAY/+gAAAAAAAAAB3AUAAKwAAAD2WZzqhFDOP7GTrvx1mN0/AIAFP/oAAAAAAAAAAd0FAACsAAAA9Af1xT1zzj+pbs1afZTdPwAABT8ZAQAAAAAAAAHeBQAArAAAABY76/QKjM4/qW7NWn2U3T8AgAQ/GQEAAAAAAAAB3wUAAKwAAAA4buEj2KTOP6luzVp9lN0/AAAEPykBAAAAAAAAAeAFAACsAAAA7GOmfK+4zj+pbs1afZTdPwBAAj8pAQAAAAAAAAHhBQAArAAAAKJZa9WGzM4/qW7NWn2U3T8AgAE/KQEAAAAAAAAB4gUAAKwAAADqEf9XaNvOP6luzVp9lN0/AAD3PikBAAAAAAAAAeMFAACsAAAAnAfEsD/vzj+XJAsXjIzdPwAA8j44AQAAAAAAAAHkBQAArAAAAFL9iAkXA88/j/8pdZOI3T8AALo+OAEAAAAAAAAB5QUAAKwAAAAG801i7hbPP4XaSNOahN0/AAChPkgBAAAAAAAAAeYFAACsAAAAvOgSu8Uqzz91kIaPqXzdPwCAkj5IAQAAAAAAAAHnBQAArAAAAAShpj2nOc8/a2ul7bB43T8AAI4+ZwEAAAAAAAAB6AUAAKwAAAB96BfidE/ZP8lmVI+0it4/AICEPgAAAAAAAAAAAekFAACsAAAAyfJSiZ072T/r+tgWl5rePwCAtT4QAAAAAAAAAAHqBQAArAAAABFUOp4iOdk/9R+6uI+e3j8AgMA+EAAAAAAAAAAB6wUAAKwAAABctSGzpzbZP/UfuriPnt4/AADIPhAAAAAAAAAAAewFAACsAAAAXLUhs6c22T/1H7q4j57ePwCA0T4QAAAAAAAAAAHtBQAArAAAAKQWCcgsNNk/9R+6uI+e3j8AANQ+EAAAAAAAAAAB7gUAAKwAAACkFgnILDTZP/UfuriPnt4/AIDVPh8AAAAAAAAAAe8FAACsAAAApBYJyCw02T/r+tgWl5rePwAA1j4fAAAAAAAAAAHwBQAArAAAAKQWCcgsNNk/49X3dJ6W3j8AANk+HwAAAAAAAAAB8QUAAKwAAACkFgnILDTZP9GLNTGtjt4/AIDaPh8AAAAAAAAAAfIFAACsAAAApBYJyCw02T+/QXPtu4bePwAA6j4vAAAAAAAAAAHzBQAArAAAAKQWCcgsNNk/txySS8OC3j8AgPA+LwAAAAAAAAAB9AUAAKwAAACkFgnILDTZP6XSzwfSet4/AID/Pi8AAAAAAAAAAfUFAACsAAAAXLUhs6c22T+dre5l2XbePwAAAz8/AAAAAAAAAAH2BQAArAAAAMnyUomdO9k/lYgNxOBy3j8AAAU/PwAAAAAAAAAB9wUAAKwAAAA2MIRfk0DZP5WIDcTgct4/AMAFPz8AAAAAAAAAAfgFAACsAAAAWQzOIARI2T+DPkuA72rePwCABj9OAAAAAAAAAAH5BQAArAAAADSHMM3vUdk/gz5LgO9q3j8AwAY/XgAAAAAAAAAB+gUAAKwAAADFoKtkVl7ZP4M+S4Dvat4/AMAGP20AAAAAAAAAAfsFAACsAAAAepZwvS1y2T97GWre9mbePwAABz99AAAAAAAAAAH8BQAArAAAAJ3JZuz6itk/cfSIPP5i3j8AgAc/fQAAAAAAAAAB/QUAAKwAAAAqOo7xvajZP3H0iDz+Yt4/AMAHP40AAAAAAAAAAf4FAACsAAAAJ+jmzHbL2T9x9Ig8/mLePwDABz+NAAAAAAAAAAH/BQAArAAAANs0WJOq8Nk/exlq3vZm3j8AAAg/nAAAAAAAAAABAAYAAKwAAADX4rBuYxPaP4M+S4Dvat4/AAAIP5wAAAAAAAAAAQEGAACsAAAAiS8iNZc42j+dre5l2XbePwAACD+sAAAAAAAAAAECBgAArAAAANA+YiXVWNo/r/ewqcp+3j8AwAY/rAAAAAAAAAABAwYAAKwAAAAVTqIVE3naP79Bc+27ht4/AEAGP6wAAAAAAAAAAQQGAACsAAAAW13iBVGZ2j/RizUxrY7ePwAABT/LAAAAAAAAAAEFBgAArAAAAKJsIvaOudo/49X3dJ6W3j8AQAQ/ywAAAAAAAAABBgYAAKwAAACeGnvRR9zaP/UfuriPnt4/AEABP8sAAAAAAAAAAQcGAACsAAAAm8jTrAD/2j/9RJtaiKLePwAAAD/bAAAAAAAAAAEIBgAArAAAACg5+7HDHNs/BWp8/ICm3j8AgPU+2wAAAAAAAAABCQYAAKwAAAC4qSK3hjrbPw+PXZ55qt4/AADxPuoAAAAAAAAAAQoGAACsAAAAkHsx0c5V2z8XtD5Acq7ePwCAwD7qAAAAAAAAAAELBgAArAAAALKuJwCcbts/F7Q+QHKu3j8AgKo+6gAAAAAAAAABDAYAAKwAAAAeQwVE7oTbPxe0PkByrt4/AACePvoAAAAAAAAAAQ0GAACsAAAAZvuYxs+T2z8Fanz8gKbePwAAmj76AAAAAAAAAAEOBgAArAAAAKHEYaPlVtk/RmiaJMbA7z8AADA+AAAAAAAAAAABDwYAAKwAAAB96BfidE/ZP0ZomiTGwO8/AAByPhAAAAAAAAAAARAGAACsAAAAfegX4nRP2T/K+op1wsLvPwAAgD4QAAAAAAAAAAERBgAArAAAAMhJ//b5TNk/yvqKdcLC7z8AgIU+EAAAAAAAAAABEgYAAKwAAADISf/2+UzZP8r6inXCwu8/AICOPhAAAAAAAAAAARMGAACsAAAAyEn/9vlM2T/K+op1wsLvPwCAkT4QAAAAAAAAAAEUBgAArAAAAMhJ//b5TNk/yvqKdcLC7z8AgJY+IAAAAAAAAAABFQYAAKwAAADISf/2+UzZP8r6inXCwu8/AICYPiAAAAAAAAAAARYGAACsAAAAyEn/9vlM2T/K+op1wsLvPwCAmz4gAAAAAAAAAAEXBgAArAAAAH3oF+J0T9k/yvqKdcLC7z8AAJ0+IAAAAAAAAAABGAYAAKwAAAB96BfidE/ZP8r6inXCwu8/AIClPi8AAAAAAAAAARkGAACsAAAAfegX4nRP2T/K+op1wsLvPwAAqT4vAAAAAAAAAAEaBgAArAAAAH3oF+J0T9k/yvqKdcLC7z8AgLE+LwAAAAAAAAABGwYAAKwAAAB96BfidE/ZP8r6inXCwu8/AIC1Pi8AAAAAAAAAARwGAACsAAAANIcwze9R2T/UH2wXu8bvPwCAuz4/AAAAAAAAAAEdBgAArAAAAOolSbhqVNk/3ERNubPK7z8AAL4+PwAAAAAAAAABHgYAAKwAAABZY3qOYFnZP+ZpLluszu8/AIDAPj8AAAAAAAAAAR8GAACsAAAAxaCrZFZe2T/ujg/9pNLvPwCAwT5OAAAAAAAAAAEgBgAArAAAAOl89SXHZdk/9rPwnp3W7z8AgME+XgAAAAAAAAABIQYAAKwAAADE91fSsm/ZPwDZ0UCW2u8/AADCPm4AAAAAAAAAASIGAACsAAAAVRHTaRl82T+Ea8KRktzvPwAAwj59AAAAAAAAAAEjBgAArAAAAJ3JZuz6itk/CP6y4o7e7z8AAMI+fQAAAAAAAAABJAYAAKwAAACaIBNaV5zZP4yQozOL4O8/AADCPo0AAAAAAAAAASUGAACsAAAABrXwnamy2T8QI5SEh+LvPwAAwj6dAAAAAAAAAAEmBgAArAAAACfo5sx2y9k/lrWE1YPk7z8AAMQ+nQAAAAAAAAABJwYAAKwAAAAAuvXmvubZPxpIdSaA5u8/AADFPqwAAAAAAAAAASgGAACsAAAA2IsEAQcC2j+e2mV3fOjvPwCAxT6sAAAAAAAAAAEpBgAArAAAALFdExtPHdo/ntpld3zo7z8AAMY+vAAAAAAAAAABKgYAAKwAAACJLyI1lzjaP57aZXd86O8/AIDEPrwAAAAAAAAAASsGAACsAAAArGIYZGRR2j8aSHUmgObvPwAAxD7LAAAAAAAAAAEsBgAArAAAAM6VDpMxato/lrWE1YPk7z8AAMU+ywAAAAAAAAABLQYAAKwAAADxyATC/oLaP4yQozOL4O8/AIDFPssAAAAAAAAAAS4GAACsAAAApb7JGtaW2j+Ea8KRktzvPwCAxT7bAAAAAAAAAAEvBgAArAAAAA9Tp14ordo/9rPwnp3W7z8AAMY+2wAAAAAAAAABMAYAAKwAAADFSGy3/8DaP+6OD/2k0u8/AADGPusAAAAAAAAAATEGAACsAAAAeT4xENfU2j9g1z0KsMzvPwAAxj7rAAAAAAAAAAEyBgAArAAAAC809miu6No/WLJcaLfI7z8AAMY++gAAAAAAAAABMwYAAKwAAACbyNOsAP/aP1CNe8a+xO8/AADGPvoAAAAAAAAAATQGAACsAAAAmB+AGl0Q2z/C1anTyb7vPwAAxj4KAQAAAAAAAAE1BgAArAAAAODXE50+H9s/Nh7Y4NS47z8AAMY+CgEAAAAAAAABNgYAAKwAAABw8Y40pSvbP6hmBu7fsu8/AADHPg4BAAAAAAAAATcGAACsAAAAlM3Y9RUz2z+WHESq7qrvPwCAxz4OAQAAAAAAAAE4BgAArAAAAAALCswLONs/CmVyt/mk7z8AgMU+DgEAAAAAAAABOQYAAKwAAAAACwrMCzjbP3ytoMQEn+8/AIDEPh0BAAAAAAAAAToGAACsAAAATGzx4JA12z9qY96AE5fvPwAAxj4dAQAAAAAAAAE7BgAArAAAANwuwAqbMNs/WhkcPSKP7z8AAMc+LQEAAAAAAAABPAYAAKwAAAAEtF1erybbP0jPWfkwh+8/AIDGPi0BAAAAAAAAAT0GAACsAAAAcprixkga2z82hZe1P3/vPwAAxj48AQAAAAAAAAE+BgAArAAAACziTkRnC9s/qM3Fwkp57z8AAMc+PAEAAAAAAAABPwYAAKwAAAAsi6LWCvraP6Co5CBSde8/AIDHPkwBAAAAAAAAAUAGAACsAAAAd5XdfTPm2j+WgwN/WXHvPwAAyz5MAQAAAAAAAAFBBgAArAAAAMKfGCVc0to/CswxjGRr7z8AgMw+XAEAAAAAAAABQgYAAKwAAAAOqlPMhL7aPwCnUOprZ+8/AIDPPlwBAAAAAAAAAUMGAACsAAAAWbSOc62q2j907373dmHvPwAA0T5rAQAAAAAAAAFEBgAArAAAADaBmETgkdo/asqdVX5d7z8AgNI+awEAAAAAAAABRQYAAKwAAAAVTqIVE3naP94SzGKJV+8/AIDTPnsBAAAAAAAAAUYGAACsAAAAPXyT+8pd2j/W7erAkFPvPwAA1T57AQAAAAAAAAFHBgAArAAAABtJncz9RNo/zMgJH5hP7z8AgNU+iwEAAAAAAAABSAYAAKwAAAD4FaedMCzaP0g2Gc6bTe8/AADaPosBAAAAAAAAAUkGAACsAAAA1+KwbmMT2j9INhnOm03vPwAA3D6aAQAAAAAAAAFKBgAArAAAAGtO0yoR/dk/xKMofZ9L7z8AgN0+mgEAAAAAAAABSwYAAKwAAAC3WA7SOenZP8SjKH2fS+8/AADePqoBAAAAAAAAAUwGAACsAAAAtwFiZN3X2T/Eoyh9n0vvPwCA3D6qAQAAAAAAAAFNBgAArAAAAHFJzuH7yNk/xKMofZ9L7z8AANw+uQEAAAAAAAABTgYAAKwAAADeL1NKlbzZP0g2Gc6bTe8/AIDZPrkBAAAAAAAAAU8GAACsAAAAu1MJiSS12T9INhnOm03vPwCA2D7JAQAAAAAAAAFQBgAArAAAAE4W2LIusNk/zMgJH5hP7z8AANY+yQEAAAAAAAABUQYAAKwAAABOFtiyLrDZP9bt6sCQU+8/AIDUPskBAAAAAAAAAVIGAACsAAAABrXwnamy2T/eEsxiiVfvPwAA0j7JAQAAAAAAAAFTBgAArAAAAN4vU0qVvNk/5jetBIJb7z8AgNA+2QEAAAAAAAABVAYAAKwAAAAn6ObMdsvZP3Tvfvd2Ye8/AADRPugBAAAAAAAAAVUGAACsAAAAk3zEEMnh2T8Ap1Dqa2fvPwCA0T74AQAAAAAAAAFWBgAArAAAAGtO0yoR/dk/jl4i3WBt7z8AANM++AEAAAAAAAABVwYAAKwAAAD7vvov1BraPxoW9M9Vc+8/AIDTPggCAAAAAAAAAVgGAACsAAAAQc46IBI72j+ozcXCSnnvPwCA0z4IAgAAAAAAAAFZBgAArAAAAD18k/vKXdo/sPKmZEN97z8AANQ+FwIAAAAAAAABWgYAAKwAAACCi9PrCH7aP7oXiAY8ge8/AIDRPhcCAAAAAAAAAVsGAACsAAAAfjksx8Gg2j9AqnhXOIPvPwCA0D4nAgAAAAAAAAFcBgAArAAAADKGnY31xdo/QKp4VziD7z8AAMc+JwIAAAAAAAABXQYAAKwAAABSEEAqH/DaP0CqeFc4g+8/AADDPjYCAAAAAAAAAV4GAACsAAAAcprixkga2z9AqnhXOIPvPwCAlD42AgAAAAAAAAFfBgAArAAAANyFbHj3Qds/uheIBjyB7z8AAIA+NgIAAAAAAAABYAYAAKwAAADYM8VTsGTbP7oXiAY8ge8/AABqPkYCAAAAAAAAAWEGAACsAAAAsAXUbfh/2z82hZe1P3/vPwAAYz5GAgAAAAAAAAFiBgAArAAAAIpB4wYNB60/VI51fWyL4z8AAAI+AAAAAAAAAAABYwYAAKwAAABKf0XyAJCsP1yzVh9lj+M/AAAyPhAAAAAAAAAAAWQGAACsAAAALp7253pUrD/gRUdwYZHjPwAAPD4QAAAAAAAAAAFlBgAArAAAABK9p930GKw/Ztg3wV2T4z8AAEQ+EAAAAAAAAAABZgYAAKwAAAASvafd9BisP+pqKBJaleM/AABTPhAAAAAAAAAAAWcGAACsAAAAptEdLEbxqz9u/RhjVpfjPwAAWD4fAAAAAAAAAAFoBgAArAAAAPLbWNNu3as/bv0YY1aX4z8AAGg+HwAAAAAAAAABaQYAAKwAAAA+5pN6l8mrP279GGNWl+M/AABvPh8AAAAAAAAAAWoGAACsAAAAPuaTepfJqz9u/RhjVpfjPwAAgD4fAAAAAAAAAAFrBgAArAAAAD7mk3qXyas/bv0YY1aX4z8AgIM+LwAAAAAAAAABbAYAAKwAAAA+5pN6l8mrP279GGNWl+M/AACOPi8AAAAAAAAAAW0GAACsAAAAPuaTepfJqz9u/RhjVpfjPwCAkj4vAAAAAAAAAAFuBgAArAAAAD7mk3qXyas/bv0YY1aX4z8AgJw+LwAAAAAAAAABbwYAAKwAAAA+5pN6l8mrP279GGNWl+M/AAChPj8AAAAAAAAAAXAGAACsAAAAptEdLEbxqz9u/RhjVpfjPwCApz4/AAAAAAAAAAFxBgAArAAAAMKybDbMLKw/8o8JtFKZ4z8AAKo+PwAAAAAAAAABcgYAAKwAAACaiYCZKXysP3Yi+gRPm+M/AICtPl0AAAAAAAAAAXMGAACsAAAA0kserjXzrD/8tOpVS53jPwAArz5dAAAAAAAAAAF0BgAArAAAAHb5RXTwka0//LTqVUud4z8AgK8+bAAAAAAAAAABdQYAAKwAAADSnDKTgkSuP/y06lVLneM/AACwPnwAAAAAAAAAAXYGAACsAAAA5jXkCuwKrz/8tOpVS53jPwAAsT6MAAAAAAAAAAF3BgAArAAAAKbEWtss5a8//LTqVUud4z8AgLE+jAAAAAAAAAABeAYAAKwAAADdLoYpy1WwP/y06lVLneM/AICxPowAAAAAAAAAAXkGAACsAAAAY/te5f+4sD/8tOpVS53jPwAAsj6rAAAAAAAAAAF6BgAArAAAAO3HN6E0HLE/diL6BE+b4z8AgLA+qwAAAAAAAAABewYAAKwAAACbGa6wfXWxP3Yi+gRPm+M/AACwPqsAAAAAAAAAAXwGAACsAAAAb/DBE9vEsT92IvoET5vjPwAAsT6rAAAAAAAAAAF9BgAArAAAAEHH1XY4FLI/diL6BE+b4z8AgLE+uwAAAAAAAAABfgYAAKwAAAA5I4ctqlmyP/KPCbRSmeM/AACzPrsAAAAAAAAAAX8GAACsAAAAMX845Bufsj/yjwm0UpnjPwCAsz7KAAAAAAAAAAGABgAArAAAAHPlJEK20LI/bv0YY1aX4z8AgLI+ygAAAAAAAAABgQYAAKwAAADd0K7zZPiyP279GGNWl+M/AACyPtoAAAAAAAAAAYIGAACsAAAAbUHW+CcWsz/qaigSWpXjPwCAtj7aAAAAAAAAAAGDBgAArAAAAEu8OKUTILM/6mooElqV4z8AALg+2gAAAAAAAAABhAYAAKwAAABLvDilEyCzP2bYN8Fdk+M/AIC7PukAAAAAAAAAAYUGAACsAAAAbUHW+CcWsz/gRUdwYZHjPwAAvT7pAAAAAAAAAAGGBgAArAAAALtLEaBQArM/2CBmzmiN4z8AAMA+6QAAAAAAAAABhwYAAKwAAAAr2+majeSyP9D7hCxwieM/AADBPukAAAAAAAAAAYgGAACsAAAAm2rClcrGsj9CRLM5e4PjPwCAwj75AAAAAAAAAAGJBgAArAAAADF/OOQbn7I/Oh/Sl4J/4z8AgMM+CQEAAAAAAAABigYAAKwAAADvGEyGgW2yP6xnAKWNeeM/AIDDPhgBAAAAAAAAAYsGAACsAAAAzzf9e/sxsj+kQh8DlXXjPwAAxD4YAQAAAAAAAAGMBgAArAAAALFWrnF19rE/nB0+YZxx4z8AgMo+KAEAAAAAAAABjQYAAKwAAADdf5oOGKexP5L4XL+jbeM/AIDNPigBAAAAAAAAAY4GAACsAAAADamGq7pXsT+K03sdq2njPwCA0T44AQAAAAAAAAGPBgAArAAAAIPcre+F9LA/itN7Hatp4z8AANM+OAEAAAAAAAABkAYAAKwAAAAhlXKHZYewP4rTex2raeM/AIDSPkcBAAAAAAAAAZEGAACsAAAAvU03H0UasD+K03sdq2njPwAA0j5HAQAAAAAAAAGSBgAArAAAALYM+G1JWq8/itN7Hatp4z8AANQ+VwEAAAAAAAABkwYAAKwAAADyfYGdCICuPw5mbG6na+M/AADVPlcBAAAAAAAAAZQGAACsAAAA5uTPJZ+5rT+S+Fy/o23jPwCA1j5mAQAAAAAAAAGVBgAArAAAANJLHq4186w/nB0+YZxx4z8AgNc+ZgEAAAAAAAABlgYAAKwAAAAunvbnelSsP6RCHwOVdeM/AADbPnYBAAAAAAAAAZcGAACsAAAAPuaTepfJqz8w+vD1iXvjPwCA3D52AQAAAAAAAAGYBgAArAAAAP4j9mWLUqs/Oh/Sl4J/4z8AgNw+hgEAAAAAAAABmQYAAKwAAAAqTeICLgOrP8bWo4p3heM/AADcPoYBAAAAAAAAAZoGAACsAAAAwmFYUX/bqj9UjnV9bIvjPwAA3D6GAQAAAAAAAAGbBgAArAAAAMJhWFF/26o/4EVHcGGR4z8AANw+lQEAAAAAAAABnAYAAKwAAAB2Vx2qVu+qP279GGNWl+M/AIDaPpUBAAAAAAAAAZ0GAACsAAAAljhstNwqqz+AR9umR5/jPwAA2j6lAQAAAAAAAAGeBgAArAAAAB4FRXARjqs/DP+smTyl4z8AANk+pQEAAAAAAAABnwYAAKwAAAASvafd9BisP5q2fowxq+M/AADYPrUBAAAAAAAAAaAGAACsAAAAamCU/IbLrD8mblB/JrHjPwAA2D7EAQAAAAAAAAGhBgAArAAAAObkzyWfua0/MJMxIR+14z8AANg+xAEAAAAAAAABogYAAKwAAAASX9CnjruuP7xKAxQUu+M/AADZPsQBAAAAAAAAAaMGAACsAAAA1u1GeM+Vrz9KAtUGCcHjPwCA2T7UAQAAAAAAAAGkBgAArAAAAEu+XiQIOLA/Uie2qAHF4z8AANI+1AEAAAAAAAABpQYAAKwAAACvBZqMKKWwP+Deh5v2yuM/AIDOPvMBAAAAAAAAAaYGAACsAAAAE03V9EgSsT9kcXjs8szjPwAAuj7zAQAAAAAAAAGnBgAArAAAAJsZrrB9dbE/6ANpPe/O4z8AgLA+8wEAAAAAAAABqAYAAKwAAAD9YOkYnuKxP/AoSt/n0uM/AICrPvMBAAAAAAAAAakGAACsAAAAX6gkgb5Psj/6TSuB4NbjPwAAqj4SAgAAAAAAAAGqBgAArAAAAOweHvBgCNw/ADREx5KM6z8AAO49AAAAAAAAAAABqwYAAKwAAAB+4ewZawPcPwA0RMeSjOs/AAAjPhAAAAAAAAAAAawGAACsAAAAyELULvAA3D+O6xW6h5LrPwAALT4QAAAAAAAAAAGtBgAArAAAAFoFo1j6+9s/GqPnrHyY6z8AADQ+EAAAAAAAAAABrgYAAKwAAABaBaNY+vvbP5412P14mus/AABOPh8AAAAAAAAAAa8GAACsAAAAWgWjWPr72z8iyMhOdZzrPwAAWD4fAAAAAAAAAAGwBgAArAAAAO7HcYIE99s/LO2p8G2g6z8AAGY+HwAAAAAAAAABsQYAAKwAAAB+ikCsDvLbPzQSi5JmpOs/AAB8Ph8AAAAAAAAAAbIGAACsAAAAFE0P1hjt2z+4pHvjYqbrPwCAgj4vAAAAAAAAAAGzBgAArAAAAFyu9uqd6ts/PjdsNF+o6z8AAI4+LwAAAAAAAAABtAYAAKwAAADucMUUqOXbP8LJXIVbqus/AICSPk4AAAAAAAAAAbUGAACsAAAAONKsKS3j2z9GXE3WV6zrPwAAnz5OAAAAAAAAAAG2BgAArAAAAIIzlD6y4Ns/yu49J1Su6z8AAKQ+TgAAAAAAAAABtwYAAKwAAADKlHtTN97bP8ruPSdUrus/AACpPk4AAAAAAAAAAbgGAACsAAAAypR7Uzfe2z/K7j0nVK7rPwAAqz5OAAAAAAAAAAG5BgAArAAAABb2Ymi829s/yu49J1Su6z8AAK4+TgAAAAAAAAABugYAAKwAAAAW9mJovNvbP0ZcTdZXrOs/AACvPk4AAAAAAAAAAbsGAACsAAAAFvZiaLzb2z9GXE3WV6zrPwAAtD5OAAAAAAAAAAG8BgAArAAAABb2Ymi829s/wslchVuq6z8AALY+XgAAAAAAAAABvQYAAKwAAAAW9mJovNvbPz43bDRfqOs/AIC6Pl4AAAAAAAAAAb4GAACsAAAAFvZiaLzb2z80EouSZqTrPwCAvD5uAAAAAAAAAAG/BgAArAAAAMqUe1M33ts/IsjITnWc6z8AAMQ+fQAAAAAAAAABwAYAAKwAAACCM5Q+suDbPxJ+BguElOs/AIDHPpwAAAAAAAAAAcEGAACsAAAAONKsKS3j2z98oVN2lorrPwAA0T6cAAAAAAAAAAHCBgAArAAAAKYP3v8i6Ns/YjKwkKx+6z8AANU+rAAAAAAAAAABwwYAAKwAAAAUTQ/WGO3bP8IwHFrGcOs/AIDcPqwAAAAAAAAAAcQGAACsAAAANilZl4n02z8aCqeB517rPwAA4D68AAAAAAAAAAHFBgAArAAAAFoFo1j6+9s/ar5QBxBJ6z8AgOU+ywAAAAAAAAABxgYAAKwAAADIQtQu8ADcP6goOElHK+s/AADoPssAAAAAAAAAAccGAACsAAAA7B4e8GAI3D9iAC86ggvrPwCA6j7bAAAAAAAAAAHIBgAArAAAAFhcT8ZWDdw/mEU12sDp6j8AgOs+2wAAAAAAAAAByQYAAKwAAAB8OJmHxxTcP0j4SikDxuo/AADuPusAAAAAAAAAAcoGAACsAAAANNexckIX3D/6qmB4RaLqPwAA7z7rAAAAAAAAAAHLBgAArAAAAKAU40g4HNw/KMuFdot86j8AAPQ+6wAAAAAAAAABzAYAAKwAAABYs/szsx7cP9BYuiPVVOo/AAD2PvoAAAAAAAAAAc0GAACsAAAADFIUHy4h3D/iCTw8MSPqPwCA+j76AAAAAAAAAAHOBgAArAAAAMTwLAqpI9w/cCjNA5Hv6T8AgPw+CgEAAAAAAAABzwYAAKwAAAB6j0X1IybcP/5GXsvwu+k/AIAAPwoBAAAAAAAAAdAGAACsAAAAeo9F9SMm3D+MZe+SUIjpPwBAAT8ZAQAAAAAAAAHRBgAArAAAAHqPRfUjJtw/GoSAWrBU6T8AAAQ/GQEAAAAAAAAB0gYAAKwAAAAMUhQfLiHcPyIQIdETH+k/AAAFPykBAAAAAAAAAdMGAACsAAAAWLP7M7Me3D+g5O9UguPoPwBABz8pAQAAAAAAAAHUBgAArAAAAOp1yl29Gdw/mCbOh/Sl6D8AQAg/OQEAAAAAAAAB1QYAAKwAAAA017FyQhfcPxwgfq1bbug/AMAJPzkBAAAAAAAAAdYGAACsAAAAxpmAnEwS3D+iGS7TwjboPwCACj9IAQAAAAAAAAHXBgAArAAAAFhcT8ZWDdw/pIDtpy395z8AQAs/SAEAAAAAAAAB2AYAAKwAAAA0gAUF5gXcP5rCy9qfv+c/AMALP1gBAAAAAAAAAdkGAACsAAAAEKS7Q3X+2z+K38hrGX7nPwCADD9YAQAAAAAAAAHaBgAArAAAADYpWZeJ9Ns//o62TY8+5z8AwAw/aAEAAAAAAAAB2wYAAKwAAAAUTQ/WGO3bP3pjhdH9Auc/AEAMP2gBAAAAAAAAAdwGAACsAAAAONKsKS3j2z96ykSmaMnmPwAADD97AQAAAAAAAAHdBgAArAAAAF5XSn1B2ds/cgwj2dqL5j8AAA0/ewEAAAAAAAAB3gYAAKwAAACE3OfQVc/bP2QpIGpUSuY/AIANP4sBAAAAAAAAAd8GAACsAAAAXgCeD+XH2z/W2A1MygrmPwCADz+LAQAAAAAAAAHgBgAArAAAADokVE50wNs/VK3czzjP5T8AQBA/mgEAAAAAAAAB4QYAAKwAAAAaSAqNA7nbP1IUnKSjleU/AIASP5oBAAAAAAAAAeIGAACsAAAA9mvAy5Kx2z/S6GooElrlPwBAEz+qAQAAAAAAAAHjBgAArAAAAIYuj/WcrNs/Mk6WxpYS5T8AQBQ/qgEAAAAAAAAB5AYAAKwAAAAa8V0fp6fbP57YogYUz+Q/AMAUP6oBAAAAAAAAAeUGAACsAAAAYlJFNCyl2z8SiJDoiY/kPwBAFD/JAQAAAAAAAAHmBgAArAAAAPYUFF42oNs/jlxfbPhT5D8AABQ/yQEAAAAAAAAB5wYAAKwAAABAdvtyu53bPwIMTU5uFOQ/AAAVP8kBAAAAAAAAAegGAACsAAAAitfih0Cb2z/oA2k9787jPwCAFT/ZAQAAAAAAAAHpBgAArAAAAIrX4odAm9s/VI51fWyL4z8AQBU/2QEAAAAAAAAB6gYAAKwAAADSOMqcxZjbP0rQU7DeTeM/AAAVP9kBAAAAAAAAAesGAACsAAAA0jjKnMWY2z9MNxOFSRTjPwCAFT/pAQAAAAAAAAHsBgAArAAAANI4ypzFmNs/VsOz+6ze4j8AwBU/6QEAAAAAAAAB7QYAAKwAAADSOMqcxZjbP2BPVHIQqeI/AMAVP/gBAAAAAAAAAe4GAACsAAAAHJqxsUqW2z/kSASYd3HiPwAAFj/4AQAAAAAAAAHvBgAArAAAAByasbFKlts/akK0vd454j8AABY/CAIAAAAAAAAB8AYAAKwAAAAcmrGxSpbbP3TOVDRCBOI/AAAWPwgCAAAAAAAAAfEGAACsAAAAHJqxsUqW2z+QpLfultbhPwDAFD8XAgAAAAAAAAHyBgAArAAAAByasbFKlts/MA0L+ueq4T8AQBQ/FwIAAAAAAAAB8wYAAKwAAADSOMqcxZjbP1QIT1Y1geE/AIAUPycCAAAAAAAAAfQGAACsAAAAitfih0Cb2z/6lYMDf1nhPwDAFD8nAgAAAAAAAAH1BgAArAAAAEB2+3K7nds/pCO4sMgx4T8AwBQ/NwIAAAAAAAAB9gYAAKwAAAD2FBReNqDbP0yx7F0SCuE/AAAVPzcCAAAAAAAAAfcGAACsAAAArrMsSbGi2z/8YwKtVObgPwCAFT9GAgAAAAAAAAH4BgAArAAAAK6zLEmxots/tjv5nY/G4D8AwBU/RgIAAAAAAAAB+QYAAKwAAACusyxJsaLbP3o40TDDquA/AEAVP1YCAAAAAAAAAfoGAACsAAAArrMsSbGi2z/I7Hq265TgPwAAFT9WAgAAAAAAAAH7BgAArAAAAPYUFF42oNs/IsYF3gyD4D8AwBM/ZgIAAAAAAAAB/AYAAKwAAABAdvtyu53bP4TEcacmdeA/AEATP2YCAAAAAAAAAf0GAACsAAAAitfih0Cb2z9oVc7BPGngPwAAEz91AgAAAAAAAAH+BgAArAAAAGb7mMbPk9s/WAsMfkth4D8AwBE/dQIAAAAAAAAB/wYAAKwAAABAH08FX4zbP07mKtxSXeA/AEARP3UCAAAAAAAAAQAHAACsAAAAHkMFRO6E2z/UeBstT1/gPwDADT+FAgAAAAAAAAEBBwAArAAAAETIopcCe9s/5MLdcEBn4D8AAAw/hQIAAAAAAAABAgcAAKwAAACyricAnG7bP4TEcacmdeA/AEALP5QCAAAAAAAAAQMHAACsAAAAbPaTfbpf2z+ufdfQAYngPwAACz+kAgAAAAAAAAEEBwAArAAAACQ+APvYUNs/aO4O7dGi4D8AQAo/pAIAAAAAAAABBQcAAKwAAAAk51ONfD/bP6bxNlqevuA/AAAKP7QCAAAAAAAAAQYHAACsAAAAKJCnHyAu2z/qGUBpY97gPwCACT+0AgAAAAAAAAEHBwAArAAAAODXE50+H9s/OmcqGiEC4T8AAAk/wwIAAAAAAAABCAcAAKwAAADggGcv4g3bP5LZ9WzXKeE/AAAJP8MCAAAAAAAAAQkHAACsAAAAUGfsl3sB2z/ycKJhhlXhPwAACT/TAgAAAAAAAAEKBwAArAAAAL9NcQAV9do/VAhPVjWB4T8AAAk/0wIAAAAAAAABCwcAAKwAAADj0g5UKevaP6p6GqnrqOE/AAAJP+MCAAAAAAAAAQwHAACsAAAAC1ispz3h2j/6xwRaqczhPwAACT/jAgAAAAAAAAENBwAArAAAAOZ7YubM2do/ul0dGHLq4T8AAAk/8gIAAAAAAAABDgcAAKwAAADCnxglXNLaP3TOVDRCBOI/AIAJP/ICAAAAAAAAAQ8HAACsAAAAVmLnTmbN2j+gh7pdHRjiPwDACT8CAwAAAAAAAAEQBwAArAAAAOcktnhwyNo/xBs/5f8n4j8AgAo/AgMAAAAAAAABEQcAAKwAAAAyhp2N9cXaP2Id0xvmNeI/AMAKPxEDAAAAAAAAARIHAACsAAAAe+eEonrD2j90Z5Vf1z3iPwCACz8RAwAAAAAAAAETBwAArAAAAHvnhKJ6w9o/fIx2AdBB4j8AwAs/EQMAAAAAAAABFAcAAKwAAAB754SiesPaP3yMdgHQQeI/AIANPyEDAAAAAAAAARUHAACsAAAAMoadjfXF2j/4+YWw0z/iPwBADj8hAwAAAAAAAAEWBwAArAAAADKGnY31xdo/5q/DbOI34j8AQA8/IQMAAAAAAAABFwcAAKwAAADnJLZ4cMjaP8QbP+X/J+I/AMAPP0ADAAAAAAAAARgHAACsAAAAVmLnTmbN2j+YYtm7JBTiPwCAED9AAwAAAAAAAAEZBwAArAAAAMKfGCVc0to/3vGhn1T64T8AwBA/UAMAAAAAAAABGgcAAKwAAADme2LmzNnaPxxcieGL3OE/AAASP1ADAAAAAAAAARsHAACsAAAAwvbEkrjj2j9axnAjw77hPwCAEj9QAwAAAAAAAAEcBwAArAAAAL9NcQAV9do/mjBYZfqg4T8AwBI/YAMAAAAAAAABHQcAAKwAAAC8pB1ucQbbP1wtMPgtheE/AAATP2ADAAAAAAAAAR4HAACsAAAAcprixkga2z+ivPjbXWvhPwBAEj9vAwAAAAAAAAEfBwAArAAAAJTN2PUVM9s/bt6xEIpT4T8AABI/bwMAAAAAAAABIAcAAKwAAAC2AM8k40vbP76SW5ayPeE/AAASP34DAAAAAAAAASEHAACsAAAA2DPFU7Bk2z8WbOa90yvhPwAAEj9+AwAAAAAAAAEiBwAArAAAALAF1G34f9s/dmpSh+0d4T8AABI/nQMAAAAAAAABIwcAAKwAAADSOMqcxZjbP+KNn/L/E+E/AAASP50DAAAAAAAAASQHAACsAAAA9mvAy5Kx2z/YaL5QBxDhPwBAET+dAwAAAAAAAAElBwAArAAAAF4Ang/lx9s/2Gi+UAcQ4T8AABE/nQMAAAAAAAABJgcAAKwAAACCM5Q+suDbP+qygJT4F+E/AAARP60DAAAAAAAAAScHAACsAAAA7sdxggT32z8EIiR64iPhPwAAET+tAwAAAAAAAAEoBwAArAAAAFhcT8ZWDdw/KLaoAcUz4T8AwA8/vAMAAAAAAAABKQcAAKwAAAB6j0X1IybcP87cHdqjReE/AEAPP7wDAAAAAAAAASoHAACsAAAAVGFUD2xB3D8Eu2Sld13hPwCADz/MAwAAAAAAAAErBwAArAAAAJhwlP+pYdw/QL6MEkR54T8AwA8/zAMAAAAAAAABLAcAAKwAAACWHu3aYoTcPwRUpdAMl+E/AEAPP9wDAAAAAAAAAS0HAACsAAAASGteoZap3D/E6b2O1bThPwAADz/cAwAAAAAAAAEuBwAArAAAAPy3z2fKztw/Au3l+6HQ4T8AwAc/6wMAAAAAAAABLwcAAKwAAAD2ZShDg/HcPzbLLMd16OE/AIAEP+sDAAAAAAAAATAHAACsAAAA9BOBHjwU3T/e8aGfVPrhPwAAuD7rAwAAAAAAAAExBwAArAAAAMzljziEL90/fPM11joI4j8AAJQ++wMAAAAAAAABMgcAAKwAAAA4em181kXdP4QYF3gzDOI/AAB+PvsDAAAAAAAAATMHAACsAAAAXFa3PUdN3T/4YEWFPgbiPwAAcD4aBAAAAAAAAAs="/>
</p:tagLst>
</file>

<file path=ppt/tags/tag98.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63094|recordLength=63113|start=0|end=63094|audioFormat={00001610-0000-0010-8000-00AA00389B71}|audioRate=44100|muted=false|volume=0.8|fadeIn=0|fadeOut=0|videoFormat={34363248-0000-0010-8000-00AA00389B71}|videoRate=15|videoWidth=256|videoHeight=256"/>
</p:tagLst>
</file>

<file path=ppt/tags/tag99.xml><?xml version="1.0" encoding="utf-8"?>
<p:tagLst xmlns:a="http://schemas.openxmlformats.org/drawingml/2006/main" xmlns:r="http://schemas.openxmlformats.org/officeDocument/2006/relationships" xmlns:p="http://schemas.openxmlformats.org/presentationml/2006/main">
  <p:tag name="ATHENA.MIXSHAPE" val="|streamable=true|audioOnly=true|recordStart=41316|recordEnd=207179|recordLength=165863|start=41316|end=207179|audioFormat={00001610-0000-0010-8000-00AA00389B71}|audioRate=44100|muted=false|volume=0.8|fadeIn=0|fadeOut=0|videoFormat={34363248-0000-0010-8000-00AA00389B71}|videoRate=15|videoWidth=256|videoHeight=256"/>
</p:tagLst>
</file>

<file path=ppt/theme/theme1.xml><?xml version="1.0" encoding="utf-8"?>
<a:theme xmlns:a="http://schemas.openxmlformats.org/drawingml/2006/main" name="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Week 1 - Intro_Causal Inference_2018_Epid_II" id="{6773D6FE-AD69-2B41-A242-620BC64832FF}" vid="{0C6652C7-D0C3-B543-A998-E8F5228FF5A1}"/>
    </a:ext>
  </a:extLst>
</a:theme>
</file>

<file path=ppt/theme/theme2.xml><?xml version="1.0" encoding="utf-8"?>
<a:theme xmlns:a="http://schemas.openxmlformats.org/drawingml/2006/main" name="1_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Week 1 - Intro_Causal Inference_2018_Epid_II" id="{6773D6FE-AD69-2B41-A242-620BC64832FF}" vid="{0C6652C7-D0C3-B543-A998-E8F5228FF5A1}"/>
    </a:ext>
  </a:extLst>
</a:theme>
</file>

<file path=ppt/theme/theme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Coalesse Palette">
      <a:dk1>
        <a:sysClr val="windowText" lastClr="000000"/>
      </a:dk1>
      <a:lt1>
        <a:sysClr val="window" lastClr="FFFFFF"/>
      </a:lt1>
      <a:dk2>
        <a:srgbClr val="342B2A"/>
      </a:dk2>
      <a:lt2>
        <a:srgbClr val="DAD6CB"/>
      </a:lt2>
      <a:accent1>
        <a:srgbClr val="E55302"/>
      </a:accent1>
      <a:accent2>
        <a:srgbClr val="5F3032"/>
      </a:accent2>
      <a:accent3>
        <a:srgbClr val="005774"/>
      </a:accent3>
      <a:accent4>
        <a:srgbClr val="9BA03C"/>
      </a:accent4>
      <a:accent5>
        <a:srgbClr val="34AA71"/>
      </a:accent5>
      <a:accent6>
        <a:srgbClr val="F3BD48"/>
      </a:accent6>
      <a:hlink>
        <a:srgbClr val="34AA71"/>
      </a:hlink>
      <a:folHlink>
        <a:srgbClr val="8C8C8C"/>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Coalesse Palette">
      <a:dk1>
        <a:sysClr val="windowText" lastClr="000000"/>
      </a:dk1>
      <a:lt1>
        <a:sysClr val="window" lastClr="FFFFFF"/>
      </a:lt1>
      <a:dk2>
        <a:srgbClr val="342B2A"/>
      </a:dk2>
      <a:lt2>
        <a:srgbClr val="DAD6CB"/>
      </a:lt2>
      <a:accent1>
        <a:srgbClr val="E55302"/>
      </a:accent1>
      <a:accent2>
        <a:srgbClr val="5F3032"/>
      </a:accent2>
      <a:accent3>
        <a:srgbClr val="005774"/>
      </a:accent3>
      <a:accent4>
        <a:srgbClr val="9BA03C"/>
      </a:accent4>
      <a:accent5>
        <a:srgbClr val="34AA71"/>
      </a:accent5>
      <a:accent6>
        <a:srgbClr val="F3BD48"/>
      </a:accent6>
      <a:hlink>
        <a:srgbClr val="34AA71"/>
      </a:hlink>
      <a:folHlink>
        <a:srgbClr val="8C8C8C"/>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9BFD5D484ED57438231C5F4848B6EC7" ma:contentTypeVersion="0" ma:contentTypeDescription="Create a new document." ma:contentTypeScope="" ma:versionID="48808eaeca51724a2208bf8797897858">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E5686649-89C0-47C3-BB59-3DECE68F34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
  <TotalTime>18481</TotalTime>
  <Words>7251</Words>
  <Application>Microsoft Office PowerPoint</Application>
  <PresentationFormat>On-screen Show (4:3)</PresentationFormat>
  <Paragraphs>764</Paragraphs>
  <Slides>59</Slides>
  <Notes>59</Notes>
  <HiddenSlides>0</HiddenSlides>
  <MMClips>59</MMClips>
  <ScaleCrop>false</ScaleCrop>
  <HeadingPairs>
    <vt:vector size="8" baseType="variant">
      <vt:variant>
        <vt:lpstr>Fonts Used</vt:lpstr>
      </vt:variant>
      <vt:variant>
        <vt:i4>9</vt:i4>
      </vt:variant>
      <vt:variant>
        <vt:lpstr>Theme</vt:lpstr>
      </vt:variant>
      <vt:variant>
        <vt:i4>3</vt:i4>
      </vt:variant>
      <vt:variant>
        <vt:lpstr>Embedded OLE Servers</vt:lpstr>
      </vt:variant>
      <vt:variant>
        <vt:i4>1</vt:i4>
      </vt:variant>
      <vt:variant>
        <vt:lpstr>Slide Titles</vt:lpstr>
      </vt:variant>
      <vt:variant>
        <vt:i4>59</vt:i4>
      </vt:variant>
    </vt:vector>
  </HeadingPairs>
  <TitlesOfParts>
    <vt:vector size="72" baseType="lpstr">
      <vt:lpstr>.AppleSystemUIFont</vt:lpstr>
      <vt:lpstr>Arial</vt:lpstr>
      <vt:lpstr>Calibri</vt:lpstr>
      <vt:lpstr>Cambria</vt:lpstr>
      <vt:lpstr>Garamond</vt:lpstr>
      <vt:lpstr>LucidaGrande</vt:lpstr>
      <vt:lpstr>Symbol</vt:lpstr>
      <vt:lpstr>Times New Roman</vt:lpstr>
      <vt:lpstr>Wingdings</vt:lpstr>
      <vt:lpstr>UCSF Contemporary</vt:lpstr>
      <vt:lpstr>1_UCSF Contemporary</vt:lpstr>
      <vt:lpstr>Blank Presentation</vt:lpstr>
      <vt:lpstr>Equation</vt:lpstr>
      <vt:lpstr>Cohort Studies</vt:lpstr>
      <vt:lpstr>Overview</vt:lpstr>
      <vt:lpstr>Overview</vt:lpstr>
      <vt:lpstr>PowerPoint Presentation</vt:lpstr>
      <vt:lpstr>Fixed Cohort  </vt:lpstr>
      <vt:lpstr>Fixed Cohort  </vt:lpstr>
      <vt:lpstr>PowerPoint Presentation</vt:lpstr>
      <vt:lpstr>Fixed Cohort – How to build</vt:lpstr>
      <vt:lpstr>Fixed Cohort Ex – Nurses Health Study I</vt:lpstr>
      <vt:lpstr>Fixed Cohort – How to build</vt:lpstr>
      <vt:lpstr>PowerPoint Presentation</vt:lpstr>
      <vt:lpstr> Open Cohorts (Dynamic Cohorts)</vt:lpstr>
      <vt:lpstr>PowerPoint Presentation</vt:lpstr>
      <vt:lpstr>Open Cohort – How to build?</vt:lpstr>
      <vt:lpstr>Summary of Measures of Association</vt:lpstr>
      <vt:lpstr>What do we calculate? </vt:lpstr>
      <vt:lpstr>Cumulative Incidence in Cohorts</vt:lpstr>
      <vt:lpstr>Relationship between Constant Hazard and Cumulative Incidence</vt:lpstr>
      <vt:lpstr>Summarize</vt:lpstr>
      <vt:lpstr>Cohort Studies</vt:lpstr>
      <vt:lpstr>Overview</vt:lpstr>
      <vt:lpstr>Cohort Studies &amp; Classifying Person Time  </vt:lpstr>
      <vt:lpstr>Overview: Cohort Studies &amp; Classifying Person Time  </vt:lpstr>
      <vt:lpstr>Overview: Cohort Studies &amp; Classifying Person Time  </vt:lpstr>
      <vt:lpstr>Example Qx that generates time-varying exposure data</vt:lpstr>
      <vt:lpstr>Individuals Contribute Variable Person Time</vt:lpstr>
      <vt:lpstr>Individuals May Contribute to Multiple Exposure Categories Over Time</vt:lpstr>
      <vt:lpstr>Prevalent vs. Incident User</vt:lpstr>
      <vt:lpstr>Overview: Cohort Studies &amp; Classifying Person Time  </vt:lpstr>
      <vt:lpstr>Induction Time</vt:lpstr>
      <vt:lpstr>Latent Period</vt:lpstr>
      <vt:lpstr>Induction Period vs. Latent Period</vt:lpstr>
      <vt:lpstr>Time of exposure accrual &amp; Time at risk of exposure effects</vt:lpstr>
      <vt:lpstr>In practice…</vt:lpstr>
      <vt:lpstr>Time of Exposure Accrual &amp; Time at Risk for Exposure Effects</vt:lpstr>
      <vt:lpstr>Classifying Chronic Exposures</vt:lpstr>
      <vt:lpstr>Classifying Chronic Exposures</vt:lpstr>
      <vt:lpstr>Alignment of Person-time and Event with Exposure Status</vt:lpstr>
      <vt:lpstr>Summary:  Person Time in Cohorts</vt:lpstr>
      <vt:lpstr>Cohort</vt:lpstr>
      <vt:lpstr>Overview</vt:lpstr>
      <vt:lpstr>Overview</vt:lpstr>
      <vt:lpstr>Patient or Survivor Cohorts</vt:lpstr>
      <vt:lpstr>Survivor or Patient Cohorts </vt:lpstr>
      <vt:lpstr>Examples of Patient Cohorts &amp; Questions</vt:lpstr>
      <vt:lpstr>Contrast Questions used in Healthy vs. Patient cohorts</vt:lpstr>
      <vt:lpstr>Measurement Error &amp; Reverse Causation</vt:lpstr>
      <vt:lpstr>Exposure Definition &amp; Implications for Measurement Error</vt:lpstr>
      <vt:lpstr>Possible Measurement Error in Exposure Assessment</vt:lpstr>
      <vt:lpstr>Measurement Bias is the Result of Measurement Error:   Refined Terminology for Measurement Error</vt:lpstr>
      <vt:lpstr>Measurement Error Bias?</vt:lpstr>
      <vt:lpstr>Non-Binary Exposure with Non-Diff Msrmt Error  -Direction of Bias is harder to Anticipate</vt:lpstr>
      <vt:lpstr>What about if you update exposure beyond the first 3m?</vt:lpstr>
      <vt:lpstr>Ex: Lagging Exposure to avoid Reverse Causation</vt:lpstr>
      <vt:lpstr>Ex: Exercise and Prostate Cancer Death</vt:lpstr>
      <vt:lpstr>Confounding by Indication</vt:lpstr>
      <vt:lpstr>Ex: Residual Confounding</vt:lpstr>
      <vt:lpstr>Ex: Residual Confounding</vt:lpstr>
      <vt:lpstr>Summary</vt:lpstr>
    </vt:vector>
  </TitlesOfParts>
  <Company>UCSF</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UCSF Presentation Template</dc:title>
  <dc:subject>Presentation Template</dc:subject>
  <dc:creator>Derek MacDavid</dc:creator>
  <dc:description>Derek MacDavid | derek@bigpicdesign.com</dc:description>
  <cp:lastModifiedBy>Dunne, Clair</cp:lastModifiedBy>
  <cp:revision>833</cp:revision>
  <cp:lastPrinted>2017-12-18T14:55:04Z</cp:lastPrinted>
  <dcterms:created xsi:type="dcterms:W3CDTF">2012-05-07T17:59:34Z</dcterms:created>
  <dcterms:modified xsi:type="dcterms:W3CDTF">2020-01-24T00:38:05Z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0x01010009BFD5D484ED57438231C5F4848B6EC7</vt:lpwstr>
  </property>
</Properties>
</file>