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8"/>
  </p:notesMasterIdLst>
  <p:handoutMasterIdLst>
    <p:handoutMasterId r:id="rId19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774" y="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</a:t>
            </a:r>
            <a:r>
              <a:rPr lang="en-US" sz="2200" dirty="0" smtClean="0"/>
              <a:t>MD</a:t>
            </a:r>
            <a:endParaRPr lang="en-US" sz="2200" dirty="0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collaborators as co-investigators: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533400" y="8382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Care Integration Study CAB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9906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Friday, May 5</a:t>
            </a:r>
            <a:r>
              <a:rPr lang="en-US" sz="2000" b="1" baseline="30000" dirty="0" smtClean="0">
                <a:solidFill>
                  <a:srgbClr val="002E8A"/>
                </a:solidFill>
                <a:cs typeface="Times New Roman" pitchFamily="18" charset="0"/>
              </a:rPr>
              <a:t>th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, </a:t>
            </a:r>
            <a:r>
              <a:rPr lang="en-US" sz="2000" b="1" smtClean="0">
                <a:solidFill>
                  <a:srgbClr val="002E8A"/>
                </a:solidFill>
                <a:cs typeface="Times New Roman" pitchFamily="18" charset="0"/>
              </a:rPr>
              <a:t>9:00 am</a:t>
            </a:r>
            <a:endParaRPr lang="en-US" sz="2000" b="1" dirty="0" smtClean="0">
              <a:solidFill>
                <a:srgbClr val="002E8A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known people and/or specific types of people (e.g.,  “medical director clinic A,” “patients of this type.”) Be specific rather than general.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Hmwk 3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clinicians, policymakers, at-risk community 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Reaching saturation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1914</TotalTime>
  <Words>751</Words>
  <Application>Microsoft Office PowerPoint</Application>
  <PresentationFormat>On-screen Show (4:3)</PresentationFormat>
  <Paragraphs>147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Times New Roman</vt:lpstr>
      <vt:lpstr>Wingdings</vt:lpstr>
      <vt:lpstr>ヒラギノ角ゴ Pro W3</vt:lpstr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Friday, May 5th, 9:00 am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Goldstein, Ellen</cp:lastModifiedBy>
  <cp:revision>194</cp:revision>
  <dcterms:created xsi:type="dcterms:W3CDTF">2011-07-27T03:55:59Z</dcterms:created>
  <dcterms:modified xsi:type="dcterms:W3CDTF">2017-03-28T17:49:28Z</dcterms:modified>
</cp:coreProperties>
</file>