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65" r:id="rId2"/>
    <p:sldMasterId id="2147483677" r:id="rId3"/>
  </p:sldMasterIdLst>
  <p:notesMasterIdLst>
    <p:notesMasterId r:id="rId12"/>
  </p:notesMasterIdLst>
  <p:handoutMasterIdLst>
    <p:handoutMasterId r:id="rId13"/>
  </p:handoutMasterIdLst>
  <p:sldIdLst>
    <p:sldId id="355" r:id="rId4"/>
    <p:sldId id="369" r:id="rId5"/>
    <p:sldId id="370" r:id="rId6"/>
    <p:sldId id="375" r:id="rId7"/>
    <p:sldId id="371" r:id="rId8"/>
    <p:sldId id="372" r:id="rId9"/>
    <p:sldId id="373" r:id="rId10"/>
    <p:sldId id="374" r:id="rId11"/>
  </p:sldIdLst>
  <p:sldSz cx="10287000" cy="6858000" type="35mm"/>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240">
          <p15:clr>
            <a:srgbClr val="A4A3A4"/>
          </p15:clr>
        </p15:guide>
      </p15:sldGuideLst>
    </p:ext>
    <p:ext uri="{2D200454-40CA-4A62-9FC3-DE9A4176ACB9}">
      <p15:notesGuideLst xmlns="" xmlns:p15="http://schemas.microsoft.com/office/powerpoint/2012/main">
        <p15:guide id="1" orient="horz" pos="2927">
          <p15:clr>
            <a:srgbClr val="A4A3A4"/>
          </p15:clr>
        </p15:guide>
        <p15:guide id="2" pos="2207">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 Martin" initials="J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33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2775" autoAdjust="0"/>
    <p:restoredTop sz="71367" autoAdjust="0"/>
  </p:normalViewPr>
  <p:slideViewPr>
    <p:cSldViewPr>
      <p:cViewPr>
        <p:scale>
          <a:sx n="63" d="100"/>
          <a:sy n="63" d="100"/>
        </p:scale>
        <p:origin x="-360" y="-36"/>
      </p:cViewPr>
      <p:guideLst>
        <p:guide orient="horz" pos="2160"/>
        <p:guide pos="32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p:cViewPr>
        <p:scale>
          <a:sx n="76" d="100"/>
          <a:sy n="76" d="100"/>
        </p:scale>
        <p:origin x="-1890" y="-72"/>
      </p:cViewPr>
      <p:guideLst>
        <p:guide orient="horz" pos="2927"/>
        <p:guide pos="220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59092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defTabSz="931863">
              <a:defRPr sz="1200"/>
            </a:lvl1pPr>
          </a:lstStyle>
          <a:p>
            <a:r>
              <a:rPr lang="en-US"/>
              <a:t>Measurements:  Reproducibility and Validity  </a:t>
            </a:r>
            <a:fld id="{8DD11E6B-55F8-4242-A87E-8CE775DECF19}" type="slidenum">
              <a:rPr lang="en-US"/>
              <a:pPr/>
              <a:t>‹#›</a:t>
            </a:fld>
            <a:endParaRPr lang="en-US"/>
          </a:p>
        </p:txBody>
      </p:sp>
      <p:sp>
        <p:nvSpPr>
          <p:cNvPr id="4099" name="Rectangle 3"/>
          <p:cNvSpPr>
            <a:spLocks noGrp="1" noChangeArrowheads="1"/>
          </p:cNvSpPr>
          <p:nvPr>
            <p:ph type="dt" sz="quarter" idx="1"/>
          </p:nvPr>
        </p:nvSpPr>
        <p:spPr bwMode="auto">
          <a:xfrm>
            <a:off x="3971925" y="0"/>
            <a:ext cx="303847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algn="r" defTabSz="931863">
              <a:defRPr sz="1200"/>
            </a:lvl1pPr>
          </a:lstStyle>
          <a:p>
            <a:fld id="{E1F629EF-9BD6-4EF5-8CC2-4E4E5B1FFE87}" type="slidenum">
              <a:rPr lang="en-US"/>
              <a:pPr/>
              <a:t>‹#›</a:t>
            </a:fld>
            <a:endParaRPr lang="en-US"/>
          </a:p>
        </p:txBody>
      </p:sp>
      <p:sp>
        <p:nvSpPr>
          <p:cNvPr id="4100" name="Rectangle 4"/>
          <p:cNvSpPr>
            <a:spLocks noGrp="1" noChangeArrowheads="1"/>
          </p:cNvSpPr>
          <p:nvPr>
            <p:ph type="ftr" sz="quarter" idx="2"/>
          </p:nvPr>
        </p:nvSpPr>
        <p:spPr bwMode="auto">
          <a:xfrm>
            <a:off x="0"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defTabSz="931863">
              <a:defRPr sz="1200"/>
            </a:lvl1pPr>
          </a:lstStyle>
          <a:p>
            <a:endParaRPr lang="en-US"/>
          </a:p>
        </p:txBody>
      </p:sp>
      <p:sp>
        <p:nvSpPr>
          <p:cNvPr id="4101" name="Rectangle 5"/>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algn="r" defTabSz="931863">
              <a:defRPr sz="1200"/>
            </a:lvl1pPr>
          </a:lstStyle>
          <a:p>
            <a:fld id="{DFA8BB07-5E7D-4414-814A-CD21060A2AB5}" type="slidenum">
              <a:rPr lang="en-US"/>
              <a:pPr/>
              <a:t>‹#›</a:t>
            </a:fld>
            <a:endParaRPr lang="en-US"/>
          </a:p>
        </p:txBody>
      </p:sp>
    </p:spTree>
    <p:extLst>
      <p:ext uri="{BB962C8B-B14F-4D97-AF65-F5344CB8AC3E}">
        <p14:creationId xmlns:p14="http://schemas.microsoft.com/office/powerpoint/2010/main" val="26674673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defTabSz="931863">
              <a:defRPr sz="1200"/>
            </a:lvl1pPr>
          </a:lstStyle>
          <a:p>
            <a:endParaRPr lang="en-US"/>
          </a:p>
        </p:txBody>
      </p:sp>
      <p:sp>
        <p:nvSpPr>
          <p:cNvPr id="19459" name="Rectangle 3"/>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algn="r" defTabSz="931863">
              <a:defRPr sz="1200"/>
            </a:lvl1pPr>
          </a:lstStyle>
          <a:p>
            <a:endParaRPr lang="en-US"/>
          </a:p>
        </p:txBody>
      </p:sp>
      <p:sp>
        <p:nvSpPr>
          <p:cNvPr id="19460" name="Rectangle 4"/>
          <p:cNvSpPr>
            <a:spLocks noGrp="1" noRot="1" noChangeAspect="1" noChangeArrowheads="1" noTextEdit="1"/>
          </p:cNvSpPr>
          <p:nvPr>
            <p:ph type="sldImg" idx="2"/>
          </p:nvPr>
        </p:nvSpPr>
        <p:spPr bwMode="auto">
          <a:xfrm>
            <a:off x="889000" y="696913"/>
            <a:ext cx="5229225" cy="3486150"/>
          </a:xfrm>
          <a:prstGeom prst="rect">
            <a:avLst/>
          </a:prstGeom>
          <a:noFill/>
          <a:ln w="9525">
            <a:solidFill>
              <a:srgbClr val="000000"/>
            </a:solidFill>
            <a:miter lim="800000"/>
            <a:headEnd/>
            <a:tailEnd/>
          </a:ln>
          <a:effectLst/>
        </p:spPr>
      </p:sp>
      <p:sp>
        <p:nvSpPr>
          <p:cNvPr id="19461" name="Rectangle 5"/>
          <p:cNvSpPr>
            <a:spLocks noGrp="1" noChangeArrowheads="1"/>
          </p:cNvSpPr>
          <p:nvPr>
            <p:ph type="body" sz="quarter" idx="3"/>
          </p:nvPr>
        </p:nvSpPr>
        <p:spPr bwMode="auto">
          <a:xfrm>
            <a:off x="933450" y="4414838"/>
            <a:ext cx="5143500" cy="4184650"/>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9462"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defTabSz="931863">
              <a:defRPr sz="1200"/>
            </a:lvl1pPr>
          </a:lstStyle>
          <a:p>
            <a:endParaRPr lang="en-US"/>
          </a:p>
        </p:txBody>
      </p:sp>
      <p:sp>
        <p:nvSpPr>
          <p:cNvPr id="19463"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algn="r" defTabSz="931863">
              <a:defRPr sz="1200"/>
            </a:lvl1pPr>
          </a:lstStyle>
          <a:p>
            <a:fld id="{42BA15DA-146C-4609-AC83-C187E814EA9B}" type="slidenum">
              <a:rPr lang="en-US"/>
              <a:pPr/>
              <a:t>‹#›</a:t>
            </a:fld>
            <a:endParaRPr lang="en-US"/>
          </a:p>
        </p:txBody>
      </p:sp>
    </p:spTree>
    <p:extLst>
      <p:ext uri="{BB962C8B-B14F-4D97-AF65-F5344CB8AC3E}">
        <p14:creationId xmlns:p14="http://schemas.microsoft.com/office/powerpoint/2010/main" val="23854974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89000" y="696913"/>
            <a:ext cx="5229225" cy="3486150"/>
          </a:xfrm>
        </p:spPr>
      </p:sp>
      <p:sp>
        <p:nvSpPr>
          <p:cNvPr id="3" name="Notes Placeholder 2"/>
          <p:cNvSpPr>
            <a:spLocks noGrp="1"/>
          </p:cNvSpPr>
          <p:nvPr>
            <p:ph type="body" idx="1"/>
          </p:nvPr>
        </p:nvSpPr>
        <p:spPr/>
        <p:txBody>
          <a:bodyPr/>
          <a:lstStyle/>
          <a:p>
            <a:r>
              <a:rPr lang="en-US" dirty="0" smtClean="0"/>
              <a:t>Now that we are a few weeks into</a:t>
            </a:r>
            <a:r>
              <a:rPr lang="en-US" baseline="0" dirty="0" smtClean="0"/>
              <a:t> the course, we thought it would be useful to review the process and teaching philosophy of course.</a:t>
            </a:r>
          </a:p>
          <a:p>
            <a:endParaRPr lang="en-US" baseline="0" dirty="0" smtClean="0"/>
          </a:p>
          <a:p>
            <a:r>
              <a:rPr lang="en-US" baseline="0" dirty="0" smtClean="0"/>
              <a:t>As you know, each week the new content is spelled out via lecture and the recommended reading.  </a:t>
            </a:r>
          </a:p>
          <a:p>
            <a:endParaRPr lang="en-US" baseline="0" dirty="0" smtClean="0"/>
          </a:p>
          <a:p>
            <a:r>
              <a:rPr lang="en-US" baseline="0" dirty="0" smtClean="0"/>
              <a:t>You then really learn the material by working through the problem sets both on your own, and for some of you, in groups.   We are available to help with your questions by email and through the in-person drop in help sessions.  Then, we discuss the concepts at Small Group section and Journal Club.</a:t>
            </a:r>
          </a:p>
          <a:p>
            <a:endParaRPr lang="en-US" baseline="0" dirty="0" smtClean="0"/>
          </a:p>
          <a:p>
            <a:r>
              <a:rPr lang="en-US" baseline="0" dirty="0" smtClean="0"/>
              <a:t>In short, our philosophy is that this material cannot be learned passively, just by listening or reading.  It is too </a:t>
            </a:r>
            <a:r>
              <a:rPr lang="en-US" baseline="0" dirty="0" err="1" smtClean="0"/>
              <a:t>too</a:t>
            </a:r>
            <a:r>
              <a:rPr lang="en-US" baseline="0" dirty="0" smtClean="0"/>
              <a:t> complex.  The learning must be more active for the material to stick and hence the Problem Sets, Small Group sections, and Journal Clubs are the focal point.  They facilitate “active learning”, which is needed to get the deepest and most persistent learning.   These activities (Problem Sets, Small Groups, and Journal Clubs) work to engage a variety of senses and motor functions, again following educational theory.  </a:t>
            </a:r>
            <a:endParaRPr lang="en-US" dirty="0" smtClean="0"/>
          </a:p>
          <a:p>
            <a:endParaRPr lang="en-US" dirty="0" smtClean="0"/>
          </a:p>
          <a:p>
            <a:r>
              <a:rPr lang="en-US" baseline="0" dirty="0" smtClean="0"/>
              <a:t>We strongly </a:t>
            </a:r>
            <a:r>
              <a:rPr lang="en-US" baseline="0" dirty="0" smtClean="0"/>
              <a:t>suggest that you attend and discuss the problem sets at the weekly Small Group Sections and also attend the Journal Clubs.  While you might think you fully understand the problem sets by working through them on your own, it is likely you can learn even the material more deeply if you attend the Small Groups and Journal Clubs and listen to your classmates and discuss the material.  </a:t>
            </a:r>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42BA15DA-146C-4609-AC83-C187E814EA9B}" type="slidenum">
              <a:rPr lang="en-US" smtClean="0"/>
              <a:pPr/>
              <a:t>1</a:t>
            </a:fld>
            <a:endParaRPr lang="en-US"/>
          </a:p>
        </p:txBody>
      </p:sp>
    </p:spTree>
    <p:extLst>
      <p:ext uri="{BB962C8B-B14F-4D97-AF65-F5344CB8AC3E}">
        <p14:creationId xmlns:p14="http://schemas.microsoft.com/office/powerpoint/2010/main" val="21580943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57066" indent="-291179" eaLnBrk="0" hangingPunct="0">
              <a:defRPr sz="2400">
                <a:solidFill>
                  <a:schemeClr val="tx1"/>
                </a:solidFill>
                <a:latin typeface="Times New Roman" pitchFamily="18" charset="0"/>
              </a:defRPr>
            </a:lvl2pPr>
            <a:lvl3pPr marL="1164717" indent="-232943" eaLnBrk="0" hangingPunct="0">
              <a:defRPr sz="2400">
                <a:solidFill>
                  <a:schemeClr val="tx1"/>
                </a:solidFill>
                <a:latin typeface="Times New Roman" pitchFamily="18" charset="0"/>
              </a:defRPr>
            </a:lvl3pPr>
            <a:lvl4pPr marL="1630604" indent="-232943" eaLnBrk="0" hangingPunct="0">
              <a:defRPr sz="2400">
                <a:solidFill>
                  <a:schemeClr val="tx1"/>
                </a:solidFill>
                <a:latin typeface="Times New Roman" pitchFamily="18" charset="0"/>
              </a:defRPr>
            </a:lvl4pPr>
            <a:lvl5pPr marL="2096491" indent="-232943" eaLnBrk="0" hangingPunct="0">
              <a:defRPr sz="2400">
                <a:solidFill>
                  <a:schemeClr val="tx1"/>
                </a:solidFill>
                <a:latin typeface="Times New Roman" pitchFamily="18" charset="0"/>
              </a:defRPr>
            </a:lvl5pPr>
            <a:lvl6pPr marL="2562377" indent="-232943" eaLnBrk="0" fontAlgn="base" hangingPunct="0">
              <a:spcBef>
                <a:spcPct val="0"/>
              </a:spcBef>
              <a:spcAft>
                <a:spcPct val="0"/>
              </a:spcAft>
              <a:defRPr sz="2400">
                <a:solidFill>
                  <a:schemeClr val="tx1"/>
                </a:solidFill>
                <a:latin typeface="Times New Roman" pitchFamily="18" charset="0"/>
              </a:defRPr>
            </a:lvl6pPr>
            <a:lvl7pPr marL="3028264" indent="-232943" eaLnBrk="0" fontAlgn="base" hangingPunct="0">
              <a:spcBef>
                <a:spcPct val="0"/>
              </a:spcBef>
              <a:spcAft>
                <a:spcPct val="0"/>
              </a:spcAft>
              <a:defRPr sz="2400">
                <a:solidFill>
                  <a:schemeClr val="tx1"/>
                </a:solidFill>
                <a:latin typeface="Times New Roman" pitchFamily="18" charset="0"/>
              </a:defRPr>
            </a:lvl7pPr>
            <a:lvl8pPr marL="3494151" indent="-232943" eaLnBrk="0" fontAlgn="base" hangingPunct="0">
              <a:spcBef>
                <a:spcPct val="0"/>
              </a:spcBef>
              <a:spcAft>
                <a:spcPct val="0"/>
              </a:spcAft>
              <a:defRPr sz="2400">
                <a:solidFill>
                  <a:schemeClr val="tx1"/>
                </a:solidFill>
                <a:latin typeface="Times New Roman" pitchFamily="18" charset="0"/>
              </a:defRPr>
            </a:lvl8pPr>
            <a:lvl9pPr marL="3960038" indent="-232943" eaLnBrk="0" fontAlgn="base" hangingPunct="0">
              <a:spcBef>
                <a:spcPct val="0"/>
              </a:spcBef>
              <a:spcAft>
                <a:spcPct val="0"/>
              </a:spcAft>
              <a:defRPr sz="2400">
                <a:solidFill>
                  <a:schemeClr val="tx1"/>
                </a:solidFill>
                <a:latin typeface="Times New Roman" pitchFamily="18" charset="0"/>
              </a:defRPr>
            </a:lvl9pPr>
          </a:lstStyle>
          <a:p>
            <a:pPr eaLnBrk="1" hangingPunct="1"/>
            <a:fld id="{03BB5614-2D82-467D-8E97-41B33C910E2D}" type="slidenum">
              <a:rPr lang="en-US" altLang="en-US" sz="1200">
                <a:solidFill>
                  <a:prstClr val="black"/>
                </a:solidFill>
              </a:rPr>
              <a:pPr eaLnBrk="1" hangingPunct="1"/>
              <a:t>2</a:t>
            </a:fld>
            <a:endParaRPr lang="en-US" altLang="en-US" sz="1200">
              <a:solidFill>
                <a:prstClr val="black"/>
              </a:solidFill>
            </a:endParaRPr>
          </a:p>
        </p:txBody>
      </p:sp>
      <p:sp>
        <p:nvSpPr>
          <p:cNvPr id="12291" name="Rectangle 2"/>
          <p:cNvSpPr>
            <a:spLocks noGrp="1" noRot="1" noChangeAspect="1" noChangeArrowheads="1" noTextEdit="1"/>
          </p:cNvSpPr>
          <p:nvPr>
            <p:ph type="sldImg"/>
          </p:nvPr>
        </p:nvSpPr>
        <p:spPr>
          <a:xfrm>
            <a:off x="890588" y="696913"/>
            <a:ext cx="5229225" cy="3486150"/>
          </a:xfrm>
          <a:ln/>
        </p:spPr>
      </p:sp>
      <p:sp>
        <p:nvSpPr>
          <p:cNvPr id="12292" name="Rectangle 3"/>
          <p:cNvSpPr>
            <a:spLocks noGrp="1" noChangeArrowheads="1"/>
          </p:cNvSpPr>
          <p:nvPr>
            <p:ph type="body" idx="1"/>
          </p:nvPr>
        </p:nvSpPr>
        <p:spPr>
          <a:noFill/>
        </p:spPr>
        <p:txBody>
          <a:bodyPr/>
          <a:lstStyle/>
          <a:p>
            <a:pPr eaLnBrk="1" hangingPunct="1"/>
            <a:r>
              <a:rPr lang="en-US" altLang="en-US" dirty="0" smtClean="0"/>
              <a:t>Now that you all have had a chance to </a:t>
            </a:r>
            <a:r>
              <a:rPr lang="en-US" altLang="en-US" dirty="0" smtClean="0"/>
              <a:t>get</a:t>
            </a:r>
            <a:r>
              <a:rPr lang="en-US" altLang="en-US" baseline="0" dirty="0" smtClean="0"/>
              <a:t> some experience with our recommended </a:t>
            </a:r>
            <a:r>
              <a:rPr lang="en-US" altLang="en-US" dirty="0" smtClean="0"/>
              <a:t>textbook</a:t>
            </a:r>
            <a:r>
              <a:rPr lang="en-US" altLang="en-US" dirty="0" smtClean="0"/>
              <a:t>, I wanted to give you some background. </a:t>
            </a:r>
          </a:p>
          <a:p>
            <a:pPr eaLnBrk="1" hangingPunct="1"/>
            <a:endParaRPr lang="en-US" altLang="en-US" dirty="0" smtClean="0"/>
          </a:p>
          <a:p>
            <a:pPr eaLnBrk="1" hangingPunct="1"/>
            <a:r>
              <a:rPr lang="en-US" altLang="en-US" dirty="0" smtClean="0"/>
              <a:t>We like this book because we feel it is the most contemporary and readable coverage of the topic.  Yet, </a:t>
            </a:r>
            <a:r>
              <a:rPr lang="en-US" altLang="en-US" dirty="0" smtClean="0"/>
              <a:t>we </a:t>
            </a:r>
            <a:r>
              <a:rPr lang="en-US" altLang="en-US" dirty="0" smtClean="0"/>
              <a:t>realize that it is not like reading the sports page.  Specifically, it is pitched as an intermediate text.  It does presume some prior experience and knowledge, which we </a:t>
            </a:r>
            <a:r>
              <a:rPr lang="en-US" altLang="en-US" dirty="0" smtClean="0"/>
              <a:t>do believe is </a:t>
            </a:r>
            <a:r>
              <a:rPr lang="en-US" altLang="en-US" dirty="0" smtClean="0"/>
              <a:t>where most of you are at. </a:t>
            </a:r>
            <a:r>
              <a:rPr lang="en-US" altLang="en-US" dirty="0" smtClean="0"/>
              <a:t> As an intermediate text,</a:t>
            </a:r>
            <a:r>
              <a:rPr lang="en-US" altLang="en-US" baseline="0" dirty="0" smtClean="0"/>
              <a:t> it does take time to read and digest.  </a:t>
            </a:r>
            <a:r>
              <a:rPr lang="en-US" altLang="en-US" dirty="0" smtClean="0"/>
              <a:t> </a:t>
            </a:r>
            <a:endParaRPr lang="en-US" altLang="en-US" dirty="0" smtClean="0"/>
          </a:p>
          <a:p>
            <a:pPr eaLnBrk="1" hangingPunct="1"/>
            <a:endParaRPr lang="en-US" altLang="en-US" dirty="0" smtClean="0"/>
          </a:p>
          <a:p>
            <a:pPr eaLnBrk="1" hangingPunct="1"/>
            <a:endParaRPr lang="en-US" altLang="en-US" dirty="0" smtClean="0"/>
          </a:p>
          <a:p>
            <a:pPr eaLnBrk="1" hangingPunct="1"/>
            <a:r>
              <a:rPr lang="en-US" altLang="en-US" dirty="0" smtClean="0"/>
              <a:t>There are many other textbooks</a:t>
            </a:r>
            <a:r>
              <a:rPr lang="en-US" altLang="en-US" baseline="0" dirty="0" smtClean="0"/>
              <a:t> of epidemiology, but most of them are introductory, too simple, not contemporary, and clearly wrong in many areas of coverage.  </a:t>
            </a:r>
          </a:p>
          <a:p>
            <a:pPr eaLnBrk="1" hangingPunct="1"/>
            <a:endParaRPr lang="en-US" altLang="en-US" baseline="0" dirty="0" smtClean="0"/>
          </a:p>
          <a:p>
            <a:pPr eaLnBrk="1" hangingPunct="1"/>
            <a:r>
              <a:rPr lang="en-US" altLang="en-US" baseline="0" dirty="0" smtClean="0"/>
              <a:t>There are also more advanced textbooks (see the course website for listings) which offer the most correct coverage but these are too advanced for where we are starting.  </a:t>
            </a:r>
            <a:endParaRPr lang="en-US" altLang="en-US" dirty="0" smtClean="0"/>
          </a:p>
        </p:txBody>
      </p:sp>
    </p:spTree>
    <p:extLst>
      <p:ext uri="{BB962C8B-B14F-4D97-AF65-F5344CB8AC3E}">
        <p14:creationId xmlns:p14="http://schemas.microsoft.com/office/powerpoint/2010/main" val="15743462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57066" indent="-291179" eaLnBrk="0" hangingPunct="0">
              <a:defRPr sz="2400">
                <a:solidFill>
                  <a:schemeClr val="tx1"/>
                </a:solidFill>
                <a:latin typeface="Times New Roman" pitchFamily="18" charset="0"/>
              </a:defRPr>
            </a:lvl2pPr>
            <a:lvl3pPr marL="1164717" indent="-232943" eaLnBrk="0" hangingPunct="0">
              <a:defRPr sz="2400">
                <a:solidFill>
                  <a:schemeClr val="tx1"/>
                </a:solidFill>
                <a:latin typeface="Times New Roman" pitchFamily="18" charset="0"/>
              </a:defRPr>
            </a:lvl3pPr>
            <a:lvl4pPr marL="1630604" indent="-232943" eaLnBrk="0" hangingPunct="0">
              <a:defRPr sz="2400">
                <a:solidFill>
                  <a:schemeClr val="tx1"/>
                </a:solidFill>
                <a:latin typeface="Times New Roman" pitchFamily="18" charset="0"/>
              </a:defRPr>
            </a:lvl4pPr>
            <a:lvl5pPr marL="2096491" indent="-232943" eaLnBrk="0" hangingPunct="0">
              <a:defRPr sz="2400">
                <a:solidFill>
                  <a:schemeClr val="tx1"/>
                </a:solidFill>
                <a:latin typeface="Times New Roman" pitchFamily="18" charset="0"/>
              </a:defRPr>
            </a:lvl5pPr>
            <a:lvl6pPr marL="2562377" indent="-232943" eaLnBrk="0" fontAlgn="base" hangingPunct="0">
              <a:spcBef>
                <a:spcPct val="0"/>
              </a:spcBef>
              <a:spcAft>
                <a:spcPct val="0"/>
              </a:spcAft>
              <a:defRPr sz="2400">
                <a:solidFill>
                  <a:schemeClr val="tx1"/>
                </a:solidFill>
                <a:latin typeface="Times New Roman" pitchFamily="18" charset="0"/>
              </a:defRPr>
            </a:lvl6pPr>
            <a:lvl7pPr marL="3028264" indent="-232943" eaLnBrk="0" fontAlgn="base" hangingPunct="0">
              <a:spcBef>
                <a:spcPct val="0"/>
              </a:spcBef>
              <a:spcAft>
                <a:spcPct val="0"/>
              </a:spcAft>
              <a:defRPr sz="2400">
                <a:solidFill>
                  <a:schemeClr val="tx1"/>
                </a:solidFill>
                <a:latin typeface="Times New Roman" pitchFamily="18" charset="0"/>
              </a:defRPr>
            </a:lvl7pPr>
            <a:lvl8pPr marL="3494151" indent="-232943" eaLnBrk="0" fontAlgn="base" hangingPunct="0">
              <a:spcBef>
                <a:spcPct val="0"/>
              </a:spcBef>
              <a:spcAft>
                <a:spcPct val="0"/>
              </a:spcAft>
              <a:defRPr sz="2400">
                <a:solidFill>
                  <a:schemeClr val="tx1"/>
                </a:solidFill>
                <a:latin typeface="Times New Roman" pitchFamily="18" charset="0"/>
              </a:defRPr>
            </a:lvl8pPr>
            <a:lvl9pPr marL="3960038" indent="-232943" eaLnBrk="0" fontAlgn="base" hangingPunct="0">
              <a:spcBef>
                <a:spcPct val="0"/>
              </a:spcBef>
              <a:spcAft>
                <a:spcPct val="0"/>
              </a:spcAft>
              <a:defRPr sz="2400">
                <a:solidFill>
                  <a:schemeClr val="tx1"/>
                </a:solidFill>
                <a:latin typeface="Times New Roman" pitchFamily="18" charset="0"/>
              </a:defRPr>
            </a:lvl9pPr>
          </a:lstStyle>
          <a:p>
            <a:pPr eaLnBrk="1" hangingPunct="1"/>
            <a:fld id="{E693B56E-5AE5-43E9-A959-23996591F4BE}" type="slidenum">
              <a:rPr lang="en-US" altLang="en-US" sz="1200">
                <a:solidFill>
                  <a:prstClr val="black"/>
                </a:solidFill>
              </a:rPr>
              <a:pPr eaLnBrk="1" hangingPunct="1"/>
              <a:t>3</a:t>
            </a:fld>
            <a:endParaRPr lang="en-US" altLang="en-US" sz="1200">
              <a:solidFill>
                <a:prstClr val="black"/>
              </a:solidFill>
            </a:endParaRPr>
          </a:p>
        </p:txBody>
      </p:sp>
      <p:sp>
        <p:nvSpPr>
          <p:cNvPr id="11267" name="Rectangle 2"/>
          <p:cNvSpPr>
            <a:spLocks noGrp="1" noRot="1" noChangeAspect="1" noChangeArrowheads="1" noTextEdit="1"/>
          </p:cNvSpPr>
          <p:nvPr>
            <p:ph type="sldImg"/>
          </p:nvPr>
        </p:nvSpPr>
        <p:spPr>
          <a:xfrm>
            <a:off x="890588" y="696913"/>
            <a:ext cx="5229225" cy="3486150"/>
          </a:xfrm>
          <a:ln/>
        </p:spPr>
      </p:sp>
      <p:sp>
        <p:nvSpPr>
          <p:cNvPr id="11268" name="Rectangle 3"/>
          <p:cNvSpPr>
            <a:spLocks noGrp="1" noChangeArrowheads="1"/>
          </p:cNvSpPr>
          <p:nvPr>
            <p:ph type="body" idx="1"/>
          </p:nvPr>
        </p:nvSpPr>
        <p:spPr>
          <a:noFill/>
        </p:spPr>
        <p:txBody>
          <a:bodyPr/>
          <a:lstStyle/>
          <a:p>
            <a:pPr eaLnBrk="1" hangingPunct="1"/>
            <a:endParaRPr lang="en-US" altLang="en-US" dirty="0" smtClean="0"/>
          </a:p>
        </p:txBody>
      </p:sp>
    </p:spTree>
    <p:extLst>
      <p:ext uri="{BB962C8B-B14F-4D97-AF65-F5344CB8AC3E}">
        <p14:creationId xmlns:p14="http://schemas.microsoft.com/office/powerpoint/2010/main" val="24907662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57066" indent="-291179" eaLnBrk="0" hangingPunct="0">
              <a:defRPr sz="2400">
                <a:solidFill>
                  <a:schemeClr val="tx1"/>
                </a:solidFill>
                <a:latin typeface="Times New Roman" pitchFamily="18" charset="0"/>
              </a:defRPr>
            </a:lvl2pPr>
            <a:lvl3pPr marL="1164717" indent="-232943" eaLnBrk="0" hangingPunct="0">
              <a:defRPr sz="2400">
                <a:solidFill>
                  <a:schemeClr val="tx1"/>
                </a:solidFill>
                <a:latin typeface="Times New Roman" pitchFamily="18" charset="0"/>
              </a:defRPr>
            </a:lvl3pPr>
            <a:lvl4pPr marL="1630604" indent="-232943" eaLnBrk="0" hangingPunct="0">
              <a:defRPr sz="2400">
                <a:solidFill>
                  <a:schemeClr val="tx1"/>
                </a:solidFill>
                <a:latin typeface="Times New Roman" pitchFamily="18" charset="0"/>
              </a:defRPr>
            </a:lvl4pPr>
            <a:lvl5pPr marL="2096491" indent="-232943" eaLnBrk="0" hangingPunct="0">
              <a:defRPr sz="2400">
                <a:solidFill>
                  <a:schemeClr val="tx1"/>
                </a:solidFill>
                <a:latin typeface="Times New Roman" pitchFamily="18" charset="0"/>
              </a:defRPr>
            </a:lvl5pPr>
            <a:lvl6pPr marL="2562377" indent="-232943" eaLnBrk="0" fontAlgn="base" hangingPunct="0">
              <a:spcBef>
                <a:spcPct val="0"/>
              </a:spcBef>
              <a:spcAft>
                <a:spcPct val="0"/>
              </a:spcAft>
              <a:defRPr sz="2400">
                <a:solidFill>
                  <a:schemeClr val="tx1"/>
                </a:solidFill>
                <a:latin typeface="Times New Roman" pitchFamily="18" charset="0"/>
              </a:defRPr>
            </a:lvl6pPr>
            <a:lvl7pPr marL="3028264" indent="-232943" eaLnBrk="0" fontAlgn="base" hangingPunct="0">
              <a:spcBef>
                <a:spcPct val="0"/>
              </a:spcBef>
              <a:spcAft>
                <a:spcPct val="0"/>
              </a:spcAft>
              <a:defRPr sz="2400">
                <a:solidFill>
                  <a:schemeClr val="tx1"/>
                </a:solidFill>
                <a:latin typeface="Times New Roman" pitchFamily="18" charset="0"/>
              </a:defRPr>
            </a:lvl7pPr>
            <a:lvl8pPr marL="3494151" indent="-232943" eaLnBrk="0" fontAlgn="base" hangingPunct="0">
              <a:spcBef>
                <a:spcPct val="0"/>
              </a:spcBef>
              <a:spcAft>
                <a:spcPct val="0"/>
              </a:spcAft>
              <a:defRPr sz="2400">
                <a:solidFill>
                  <a:schemeClr val="tx1"/>
                </a:solidFill>
                <a:latin typeface="Times New Roman" pitchFamily="18" charset="0"/>
              </a:defRPr>
            </a:lvl8pPr>
            <a:lvl9pPr marL="3960038" indent="-232943" eaLnBrk="0" fontAlgn="base" hangingPunct="0">
              <a:spcBef>
                <a:spcPct val="0"/>
              </a:spcBef>
              <a:spcAft>
                <a:spcPct val="0"/>
              </a:spcAft>
              <a:defRPr sz="2400">
                <a:solidFill>
                  <a:schemeClr val="tx1"/>
                </a:solidFill>
                <a:latin typeface="Times New Roman" pitchFamily="18" charset="0"/>
              </a:defRPr>
            </a:lvl9pPr>
          </a:lstStyle>
          <a:p>
            <a:pPr eaLnBrk="1" hangingPunct="1"/>
            <a:fld id="{357753CF-6340-437B-97B1-1ADE90CE4EF0}" type="slidenum">
              <a:rPr lang="en-US" altLang="en-US" sz="1200"/>
              <a:pPr eaLnBrk="1" hangingPunct="1"/>
              <a:t>4</a:t>
            </a:fld>
            <a:endParaRPr lang="en-US" altLang="en-US" sz="1200"/>
          </a:p>
        </p:txBody>
      </p:sp>
      <p:sp>
        <p:nvSpPr>
          <p:cNvPr id="13315" name="Rectangle 2"/>
          <p:cNvSpPr>
            <a:spLocks noGrp="1" noRot="1" noChangeAspect="1" noChangeArrowheads="1" noTextEdit="1"/>
          </p:cNvSpPr>
          <p:nvPr>
            <p:ph type="sldImg"/>
          </p:nvPr>
        </p:nvSpPr>
        <p:spPr>
          <a:xfrm>
            <a:off x="1181100" y="696913"/>
            <a:ext cx="4648200" cy="3486150"/>
          </a:xfrm>
          <a:ln/>
        </p:spPr>
      </p:sp>
      <p:sp>
        <p:nvSpPr>
          <p:cNvPr id="13316" name="Rectangle 3"/>
          <p:cNvSpPr>
            <a:spLocks noGrp="1" noChangeArrowheads="1"/>
          </p:cNvSpPr>
          <p:nvPr>
            <p:ph type="body" idx="1"/>
          </p:nvPr>
        </p:nvSpPr>
        <p:spPr>
          <a:noFill/>
        </p:spPr>
        <p:txBody>
          <a:bodyPr/>
          <a:lstStyle/>
          <a:p>
            <a:pPr eaLnBrk="1" hangingPunct="1"/>
            <a:r>
              <a:rPr lang="en-US" altLang="en-US" dirty="0" smtClean="0"/>
              <a:t>Regarding</a:t>
            </a:r>
            <a:r>
              <a:rPr lang="en-US" altLang="en-US" baseline="0" dirty="0" smtClean="0"/>
              <a:t> our lecture notes, we hope that everyone has discovered our narrative in the Notes section.  </a:t>
            </a:r>
            <a:endParaRPr lang="en-US" altLang="en-US" dirty="0" smtClean="0"/>
          </a:p>
        </p:txBody>
      </p:sp>
    </p:spTree>
    <p:extLst>
      <p:ext uri="{BB962C8B-B14F-4D97-AF65-F5344CB8AC3E}">
        <p14:creationId xmlns:p14="http://schemas.microsoft.com/office/powerpoint/2010/main" val="10130779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57066" indent="-291179" eaLnBrk="0" hangingPunct="0">
              <a:defRPr sz="2400">
                <a:solidFill>
                  <a:schemeClr val="tx1"/>
                </a:solidFill>
                <a:latin typeface="Times New Roman" pitchFamily="18" charset="0"/>
              </a:defRPr>
            </a:lvl2pPr>
            <a:lvl3pPr marL="1164717" indent="-232943" eaLnBrk="0" hangingPunct="0">
              <a:defRPr sz="2400">
                <a:solidFill>
                  <a:schemeClr val="tx1"/>
                </a:solidFill>
                <a:latin typeface="Times New Roman" pitchFamily="18" charset="0"/>
              </a:defRPr>
            </a:lvl3pPr>
            <a:lvl4pPr marL="1630604" indent="-232943" eaLnBrk="0" hangingPunct="0">
              <a:defRPr sz="2400">
                <a:solidFill>
                  <a:schemeClr val="tx1"/>
                </a:solidFill>
                <a:latin typeface="Times New Roman" pitchFamily="18" charset="0"/>
              </a:defRPr>
            </a:lvl4pPr>
            <a:lvl5pPr marL="2096491" indent="-232943" eaLnBrk="0" hangingPunct="0">
              <a:defRPr sz="2400">
                <a:solidFill>
                  <a:schemeClr val="tx1"/>
                </a:solidFill>
                <a:latin typeface="Times New Roman" pitchFamily="18" charset="0"/>
              </a:defRPr>
            </a:lvl5pPr>
            <a:lvl6pPr marL="2562377" indent="-232943" eaLnBrk="0" fontAlgn="base" hangingPunct="0">
              <a:spcBef>
                <a:spcPct val="0"/>
              </a:spcBef>
              <a:spcAft>
                <a:spcPct val="0"/>
              </a:spcAft>
              <a:defRPr sz="2400">
                <a:solidFill>
                  <a:schemeClr val="tx1"/>
                </a:solidFill>
                <a:latin typeface="Times New Roman" pitchFamily="18" charset="0"/>
              </a:defRPr>
            </a:lvl6pPr>
            <a:lvl7pPr marL="3028264" indent="-232943" eaLnBrk="0" fontAlgn="base" hangingPunct="0">
              <a:spcBef>
                <a:spcPct val="0"/>
              </a:spcBef>
              <a:spcAft>
                <a:spcPct val="0"/>
              </a:spcAft>
              <a:defRPr sz="2400">
                <a:solidFill>
                  <a:schemeClr val="tx1"/>
                </a:solidFill>
                <a:latin typeface="Times New Roman" pitchFamily="18" charset="0"/>
              </a:defRPr>
            </a:lvl7pPr>
            <a:lvl8pPr marL="3494151" indent="-232943" eaLnBrk="0" fontAlgn="base" hangingPunct="0">
              <a:spcBef>
                <a:spcPct val="0"/>
              </a:spcBef>
              <a:spcAft>
                <a:spcPct val="0"/>
              </a:spcAft>
              <a:defRPr sz="2400">
                <a:solidFill>
                  <a:schemeClr val="tx1"/>
                </a:solidFill>
                <a:latin typeface="Times New Roman" pitchFamily="18" charset="0"/>
              </a:defRPr>
            </a:lvl8pPr>
            <a:lvl9pPr marL="3960038" indent="-232943" eaLnBrk="0" fontAlgn="base" hangingPunct="0">
              <a:spcBef>
                <a:spcPct val="0"/>
              </a:spcBef>
              <a:spcAft>
                <a:spcPct val="0"/>
              </a:spcAft>
              <a:defRPr sz="2400">
                <a:solidFill>
                  <a:schemeClr val="tx1"/>
                </a:solidFill>
                <a:latin typeface="Times New Roman" pitchFamily="18" charset="0"/>
              </a:defRPr>
            </a:lvl9pPr>
          </a:lstStyle>
          <a:p>
            <a:pPr eaLnBrk="1" hangingPunct="1"/>
            <a:fld id="{F9980D85-991F-484F-85AF-CE66BF89CAAC}" type="slidenum">
              <a:rPr lang="en-US" altLang="en-US" sz="1200">
                <a:solidFill>
                  <a:prstClr val="black"/>
                </a:solidFill>
              </a:rPr>
              <a:pPr eaLnBrk="1" hangingPunct="1"/>
              <a:t>5</a:t>
            </a:fld>
            <a:endParaRPr lang="en-US" altLang="en-US" sz="1200">
              <a:solidFill>
                <a:prstClr val="black"/>
              </a:solidFill>
            </a:endParaRPr>
          </a:p>
        </p:txBody>
      </p:sp>
      <p:sp>
        <p:nvSpPr>
          <p:cNvPr id="14339" name="Rectangle 2"/>
          <p:cNvSpPr>
            <a:spLocks noGrp="1" noRot="1" noChangeAspect="1" noChangeArrowheads="1" noTextEdit="1"/>
          </p:cNvSpPr>
          <p:nvPr>
            <p:ph type="sldImg"/>
          </p:nvPr>
        </p:nvSpPr>
        <p:spPr>
          <a:xfrm>
            <a:off x="890588" y="696913"/>
            <a:ext cx="5229225" cy="3486150"/>
          </a:xfrm>
          <a:ln/>
        </p:spPr>
      </p:sp>
      <p:sp>
        <p:nvSpPr>
          <p:cNvPr id="14340" name="Rectangle 3"/>
          <p:cNvSpPr>
            <a:spLocks noGrp="1" noChangeArrowheads="1"/>
          </p:cNvSpPr>
          <p:nvPr>
            <p:ph type="body" idx="1"/>
          </p:nvPr>
        </p:nvSpPr>
        <p:spPr>
          <a:noFill/>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altLang="en-US" dirty="0" smtClean="0">
                <a:cs typeface="Times New Roman" pitchFamily="18" charset="0"/>
              </a:rPr>
              <a:t>You have also had the chance to experience a few of our problem sets,</a:t>
            </a:r>
            <a:r>
              <a:rPr lang="en-US" altLang="en-US" baseline="0" dirty="0" smtClean="0">
                <a:cs typeface="Times New Roman" pitchFamily="18" charset="0"/>
              </a:rPr>
              <a:t> and you can see a prototypical question shows you some data or a scenario and asks you to comment.</a:t>
            </a:r>
            <a:r>
              <a:rPr lang="en-US" altLang="en-US" dirty="0" smtClean="0">
                <a:cs typeface="Times New Roman" pitchFamily="18" charset="0"/>
              </a:rPr>
              <a:t>   Specifically, we give you some study design, data, inference, or some other scenario and then ask</a:t>
            </a:r>
            <a:r>
              <a:rPr lang="en-US" altLang="en-US" baseline="0" dirty="0" smtClean="0">
                <a:cs typeface="Times New Roman" pitchFamily="18" charset="0"/>
              </a:rPr>
              <a:t> you</a:t>
            </a:r>
            <a:r>
              <a:rPr lang="en-US" altLang="en-US" dirty="0" smtClean="0">
                <a:cs typeface="Times New Roman" pitchFamily="18" charset="0"/>
              </a:rPr>
              <a:t> to comment in some way as to whether it is valid or not valid and if not, why not.</a:t>
            </a:r>
          </a:p>
          <a:p>
            <a:pPr eaLnBrk="1" hangingPunct="1"/>
            <a:r>
              <a:rPr lang="en-US" altLang="en-US" dirty="0" smtClean="0">
                <a:cs typeface="Times New Roman" pitchFamily="18" charset="0"/>
              </a:rPr>
              <a:t> </a:t>
            </a:r>
          </a:p>
          <a:p>
            <a:pPr eaLnBrk="1" hangingPunct="1"/>
            <a:r>
              <a:rPr lang="en-US" altLang="en-US" dirty="0" smtClean="0">
                <a:cs typeface="Times New Roman" pitchFamily="18" charset="0"/>
              </a:rPr>
              <a:t>We </a:t>
            </a:r>
            <a:r>
              <a:rPr lang="en-US" altLang="en-US" dirty="0" smtClean="0">
                <a:cs typeface="Times New Roman" pitchFamily="18" charset="0"/>
              </a:rPr>
              <a:t>often</a:t>
            </a:r>
            <a:r>
              <a:rPr lang="en-US" altLang="en-US" baseline="0" dirty="0" smtClean="0">
                <a:cs typeface="Times New Roman" pitchFamily="18" charset="0"/>
              </a:rPr>
              <a:t> get </a:t>
            </a:r>
            <a:r>
              <a:rPr lang="en-US" altLang="en-US" dirty="0" smtClean="0">
                <a:cs typeface="Times New Roman" pitchFamily="18" charset="0"/>
              </a:rPr>
              <a:t>complaints that our question are too much of “what </a:t>
            </a:r>
            <a:r>
              <a:rPr lang="en-US" altLang="en-US" dirty="0" smtClean="0">
                <a:cs typeface="Times New Roman" pitchFamily="18" charset="0"/>
              </a:rPr>
              <a:t>I am thinking questions” </a:t>
            </a:r>
            <a:r>
              <a:rPr lang="en-US" altLang="en-US" dirty="0" smtClean="0">
                <a:cs typeface="Times New Roman" pitchFamily="18" charset="0"/>
              </a:rPr>
              <a:t>which we take too many are too open-ended, leaving students unsure what to answer.  Some </a:t>
            </a:r>
            <a:r>
              <a:rPr lang="en-US" altLang="en-US" dirty="0" smtClean="0">
                <a:cs typeface="Times New Roman" pitchFamily="18" charset="0"/>
              </a:rPr>
              <a:t>students complain about this and would rather have more focused questions such as “Do you think confounding is present</a:t>
            </a:r>
            <a:r>
              <a:rPr lang="en-US" altLang="en-US" dirty="0" smtClean="0">
                <a:cs typeface="Times New Roman" pitchFamily="18" charset="0"/>
              </a:rPr>
              <a:t>?</a:t>
            </a:r>
            <a:endParaRPr lang="en-US" altLang="en-US" dirty="0" smtClean="0">
              <a:cs typeface="Times New Roman" pitchFamily="18" charset="0"/>
            </a:endParaRPr>
          </a:p>
          <a:p>
            <a:pPr eaLnBrk="1" hangingPunct="1"/>
            <a:r>
              <a:rPr lang="en-US" altLang="en-US" dirty="0" smtClean="0">
                <a:cs typeface="Times New Roman" pitchFamily="18" charset="0"/>
              </a:rPr>
              <a:t> </a:t>
            </a:r>
          </a:p>
          <a:p>
            <a:pPr eaLnBrk="1" hangingPunct="1"/>
            <a:r>
              <a:rPr lang="en-US" altLang="en-US" dirty="0" smtClean="0">
                <a:cs typeface="Times New Roman" pitchFamily="18" charset="0"/>
              </a:rPr>
              <a:t>The reason we give these questions is because they mimic the real world, one in which you are presented with study design, data, or inferences either that you create yourself or someone else created, and you will need to determine if </a:t>
            </a:r>
            <a:r>
              <a:rPr lang="en-US" altLang="en-US" dirty="0" smtClean="0">
                <a:cs typeface="Times New Roman" pitchFamily="18" charset="0"/>
              </a:rPr>
              <a:t>they</a:t>
            </a:r>
            <a:r>
              <a:rPr lang="en-US" altLang="en-US" baseline="0" dirty="0" smtClean="0">
                <a:cs typeface="Times New Roman" pitchFamily="18" charset="0"/>
              </a:rPr>
              <a:t> are</a:t>
            </a:r>
            <a:r>
              <a:rPr lang="en-US" altLang="en-US" dirty="0" smtClean="0">
                <a:cs typeface="Times New Roman" pitchFamily="18" charset="0"/>
              </a:rPr>
              <a:t> </a:t>
            </a:r>
            <a:r>
              <a:rPr lang="en-US" altLang="en-US" dirty="0" smtClean="0">
                <a:cs typeface="Times New Roman" pitchFamily="18" charset="0"/>
              </a:rPr>
              <a:t>valid.  These scenarios won’t be in the form of a true/false question, or multiple choice, but rather you will need to think of all the possible ways the situation</a:t>
            </a:r>
            <a:r>
              <a:rPr lang="en-US" altLang="en-US" baseline="0" dirty="0" smtClean="0">
                <a:cs typeface="Times New Roman" pitchFamily="18" charset="0"/>
              </a:rPr>
              <a:t> </a:t>
            </a:r>
            <a:r>
              <a:rPr lang="en-US" altLang="en-US" dirty="0" smtClean="0">
                <a:cs typeface="Times New Roman" pitchFamily="18" charset="0"/>
              </a:rPr>
              <a:t>might be invalid without any prompting.  This is what we call training your mind to be a critical quantitative researcher.  Hence, we won’t offer any apologies for these questions – we do believe they aid in training you to become a more critical thinker.  </a:t>
            </a:r>
          </a:p>
          <a:p>
            <a:pPr eaLnBrk="1" hangingPunct="1"/>
            <a:r>
              <a:rPr lang="en-US" altLang="en-US" dirty="0" smtClean="0">
                <a:cs typeface="Times New Roman" pitchFamily="18" charset="0"/>
              </a:rPr>
              <a:t> </a:t>
            </a:r>
          </a:p>
          <a:p>
            <a:pPr eaLnBrk="1" hangingPunct="1"/>
            <a:r>
              <a:rPr lang="en-US" altLang="en-US" dirty="0" smtClean="0">
                <a:cs typeface="Times New Roman" pitchFamily="18" charset="0"/>
              </a:rPr>
              <a:t>There </a:t>
            </a:r>
            <a:r>
              <a:rPr lang="en-US" altLang="en-US" dirty="0" smtClean="0">
                <a:cs typeface="Times New Roman" pitchFamily="18" charset="0"/>
              </a:rPr>
              <a:t>is </a:t>
            </a:r>
            <a:r>
              <a:rPr lang="en-US" altLang="en-US" dirty="0" smtClean="0">
                <a:cs typeface="Times New Roman" pitchFamily="18" charset="0"/>
              </a:rPr>
              <a:t>also not </a:t>
            </a:r>
            <a:r>
              <a:rPr lang="en-US" altLang="en-US" dirty="0" smtClean="0">
                <a:cs typeface="Times New Roman" pitchFamily="18" charset="0"/>
              </a:rPr>
              <a:t>always one single best answer.  In other words, if you come up with a different answer than we have and it is correct, then you will certainly get full credit, and indeed we will include your answer on the answer key.  Hence, these questions often don’t have just one answer – guess what the instructor is thinking – but rather serve to get you thinking. </a:t>
            </a:r>
          </a:p>
          <a:p>
            <a:pPr eaLnBrk="1" hangingPunct="1"/>
            <a:endParaRPr lang="en-US" altLang="en-US" dirty="0" smtClean="0">
              <a:cs typeface="Times New Roman" pitchFamily="18" charset="0"/>
            </a:endParaRPr>
          </a:p>
          <a:p>
            <a:pPr eaLnBrk="1" hangingPunct="1"/>
            <a:r>
              <a:rPr lang="en-US" altLang="en-US" dirty="0" smtClean="0">
                <a:cs typeface="Times New Roman" pitchFamily="18" charset="0"/>
              </a:rPr>
              <a:t>Finally, sometimes there is not enough</a:t>
            </a:r>
            <a:r>
              <a:rPr lang="en-US" altLang="en-US" baseline="0" dirty="0" smtClean="0">
                <a:cs typeface="Times New Roman" pitchFamily="18" charset="0"/>
              </a:rPr>
              <a:t> data or information to provide an answer.  If this is the case, just state this. These scenarios, too, occur in real-life. </a:t>
            </a:r>
            <a:endParaRPr lang="en-US" altLang="en-US" dirty="0" smtClean="0">
              <a:cs typeface="Times New Roman" pitchFamily="18" charset="0"/>
            </a:endParaRPr>
          </a:p>
        </p:txBody>
      </p:sp>
    </p:spTree>
    <p:extLst>
      <p:ext uri="{BB962C8B-B14F-4D97-AF65-F5344CB8AC3E}">
        <p14:creationId xmlns:p14="http://schemas.microsoft.com/office/powerpoint/2010/main" val="22953901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57066" indent="-291179" eaLnBrk="0" hangingPunct="0">
              <a:defRPr sz="2400">
                <a:solidFill>
                  <a:schemeClr val="tx1"/>
                </a:solidFill>
                <a:latin typeface="Times New Roman" pitchFamily="18" charset="0"/>
              </a:defRPr>
            </a:lvl2pPr>
            <a:lvl3pPr marL="1164717" indent="-232943" eaLnBrk="0" hangingPunct="0">
              <a:defRPr sz="2400">
                <a:solidFill>
                  <a:schemeClr val="tx1"/>
                </a:solidFill>
                <a:latin typeface="Times New Roman" pitchFamily="18" charset="0"/>
              </a:defRPr>
            </a:lvl3pPr>
            <a:lvl4pPr marL="1630604" indent="-232943" eaLnBrk="0" hangingPunct="0">
              <a:defRPr sz="2400">
                <a:solidFill>
                  <a:schemeClr val="tx1"/>
                </a:solidFill>
                <a:latin typeface="Times New Roman" pitchFamily="18" charset="0"/>
              </a:defRPr>
            </a:lvl4pPr>
            <a:lvl5pPr marL="2096491" indent="-232943" eaLnBrk="0" hangingPunct="0">
              <a:defRPr sz="2400">
                <a:solidFill>
                  <a:schemeClr val="tx1"/>
                </a:solidFill>
                <a:latin typeface="Times New Roman" pitchFamily="18" charset="0"/>
              </a:defRPr>
            </a:lvl5pPr>
            <a:lvl6pPr marL="2562377" indent="-232943" eaLnBrk="0" fontAlgn="base" hangingPunct="0">
              <a:spcBef>
                <a:spcPct val="0"/>
              </a:spcBef>
              <a:spcAft>
                <a:spcPct val="0"/>
              </a:spcAft>
              <a:defRPr sz="2400">
                <a:solidFill>
                  <a:schemeClr val="tx1"/>
                </a:solidFill>
                <a:latin typeface="Times New Roman" pitchFamily="18" charset="0"/>
              </a:defRPr>
            </a:lvl6pPr>
            <a:lvl7pPr marL="3028264" indent="-232943" eaLnBrk="0" fontAlgn="base" hangingPunct="0">
              <a:spcBef>
                <a:spcPct val="0"/>
              </a:spcBef>
              <a:spcAft>
                <a:spcPct val="0"/>
              </a:spcAft>
              <a:defRPr sz="2400">
                <a:solidFill>
                  <a:schemeClr val="tx1"/>
                </a:solidFill>
                <a:latin typeface="Times New Roman" pitchFamily="18" charset="0"/>
              </a:defRPr>
            </a:lvl7pPr>
            <a:lvl8pPr marL="3494151" indent="-232943" eaLnBrk="0" fontAlgn="base" hangingPunct="0">
              <a:spcBef>
                <a:spcPct val="0"/>
              </a:spcBef>
              <a:spcAft>
                <a:spcPct val="0"/>
              </a:spcAft>
              <a:defRPr sz="2400">
                <a:solidFill>
                  <a:schemeClr val="tx1"/>
                </a:solidFill>
                <a:latin typeface="Times New Roman" pitchFamily="18" charset="0"/>
              </a:defRPr>
            </a:lvl8pPr>
            <a:lvl9pPr marL="3960038" indent="-232943" eaLnBrk="0" fontAlgn="base" hangingPunct="0">
              <a:spcBef>
                <a:spcPct val="0"/>
              </a:spcBef>
              <a:spcAft>
                <a:spcPct val="0"/>
              </a:spcAft>
              <a:defRPr sz="2400">
                <a:solidFill>
                  <a:schemeClr val="tx1"/>
                </a:solidFill>
                <a:latin typeface="Times New Roman" pitchFamily="18" charset="0"/>
              </a:defRPr>
            </a:lvl9pPr>
          </a:lstStyle>
          <a:p>
            <a:pPr eaLnBrk="1" hangingPunct="1"/>
            <a:fld id="{F9980D85-991F-484F-85AF-CE66BF89CAAC}" type="slidenum">
              <a:rPr lang="en-US" altLang="en-US" sz="1200">
                <a:solidFill>
                  <a:prstClr val="black"/>
                </a:solidFill>
              </a:rPr>
              <a:pPr eaLnBrk="1" hangingPunct="1"/>
              <a:t>6</a:t>
            </a:fld>
            <a:endParaRPr lang="en-US" altLang="en-US" sz="1200">
              <a:solidFill>
                <a:prstClr val="black"/>
              </a:solidFill>
            </a:endParaRPr>
          </a:p>
        </p:txBody>
      </p:sp>
      <p:sp>
        <p:nvSpPr>
          <p:cNvPr id="14339" name="Rectangle 2"/>
          <p:cNvSpPr>
            <a:spLocks noGrp="1" noRot="1" noChangeAspect="1" noChangeArrowheads="1" noTextEdit="1"/>
          </p:cNvSpPr>
          <p:nvPr>
            <p:ph type="sldImg"/>
          </p:nvPr>
        </p:nvSpPr>
        <p:spPr>
          <a:xfrm>
            <a:off x="890588" y="696913"/>
            <a:ext cx="5229225" cy="3486150"/>
          </a:xfrm>
          <a:ln/>
        </p:spPr>
      </p:sp>
      <p:sp>
        <p:nvSpPr>
          <p:cNvPr id="14340" name="Rectangle 3"/>
          <p:cNvSpPr>
            <a:spLocks noGrp="1" noChangeArrowheads="1"/>
          </p:cNvSpPr>
          <p:nvPr>
            <p:ph type="body" idx="1"/>
          </p:nvPr>
        </p:nvSpPr>
        <p:spPr>
          <a:noFill/>
        </p:spPr>
        <p:txBody>
          <a:bodyPr/>
          <a:lstStyle/>
          <a:p>
            <a:pPr eaLnBrk="1" hangingPunct="1"/>
            <a:endParaRPr lang="en-US" altLang="en-US" dirty="0" smtClean="0">
              <a:cs typeface="Times New Roman" pitchFamily="18" charset="0"/>
            </a:endParaRPr>
          </a:p>
        </p:txBody>
      </p:sp>
    </p:spTree>
    <p:extLst>
      <p:ext uri="{BB962C8B-B14F-4D97-AF65-F5344CB8AC3E}">
        <p14:creationId xmlns:p14="http://schemas.microsoft.com/office/powerpoint/2010/main" val="2356624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0588" y="696913"/>
            <a:ext cx="5229225" cy="3486150"/>
          </a:xfrm>
        </p:spPr>
      </p:sp>
      <p:sp>
        <p:nvSpPr>
          <p:cNvPr id="3" name="Notes Placeholder 2"/>
          <p:cNvSpPr>
            <a:spLocks noGrp="1"/>
          </p:cNvSpPr>
          <p:nvPr>
            <p:ph type="body" idx="1"/>
          </p:nvPr>
        </p:nvSpPr>
        <p:spPr/>
        <p:txBody>
          <a:bodyPr/>
          <a:lstStyle/>
          <a:p>
            <a:r>
              <a:rPr lang="en-US" dirty="0" smtClean="0"/>
              <a:t>A few</a:t>
            </a:r>
            <a:r>
              <a:rPr lang="en-US" baseline="0" dirty="0" smtClean="0"/>
              <a:t> other observations.  </a:t>
            </a:r>
            <a:r>
              <a:rPr lang="en-US" dirty="0" smtClean="0"/>
              <a:t>We </a:t>
            </a:r>
            <a:r>
              <a:rPr lang="en-US" dirty="0" smtClean="0"/>
              <a:t>grade and take off points, not to make you</a:t>
            </a:r>
            <a:r>
              <a:rPr lang="en-US" baseline="0" dirty="0" smtClean="0"/>
              <a:t> feel discouraged, but instead in hopes of pointing out where you have gone astray and emphasizing the learning points.  </a:t>
            </a:r>
            <a:endParaRPr lang="en-US" dirty="0"/>
          </a:p>
        </p:txBody>
      </p:sp>
      <p:sp>
        <p:nvSpPr>
          <p:cNvPr id="4" name="Slide Number Placeholder 3"/>
          <p:cNvSpPr>
            <a:spLocks noGrp="1"/>
          </p:cNvSpPr>
          <p:nvPr>
            <p:ph type="sldNum" sz="quarter" idx="10"/>
          </p:nvPr>
        </p:nvSpPr>
        <p:spPr/>
        <p:txBody>
          <a:bodyPr/>
          <a:lstStyle/>
          <a:p>
            <a:pPr>
              <a:defRPr/>
            </a:pPr>
            <a:fld id="{3BEB30A4-AFFE-4368-BC8D-45E0F1A20BDE}" type="slidenum">
              <a:rPr lang="en-US" altLang="en-US" smtClean="0">
                <a:solidFill>
                  <a:prstClr val="black"/>
                </a:solidFill>
              </a:rPr>
              <a:pPr>
                <a:defRPr/>
              </a:pPr>
              <a:t>7</a:t>
            </a:fld>
            <a:endParaRPr lang="en-US" altLang="en-US">
              <a:solidFill>
                <a:prstClr val="black"/>
              </a:solidFill>
            </a:endParaRPr>
          </a:p>
        </p:txBody>
      </p:sp>
    </p:spTree>
    <p:extLst>
      <p:ext uri="{BB962C8B-B14F-4D97-AF65-F5344CB8AC3E}">
        <p14:creationId xmlns:p14="http://schemas.microsoft.com/office/powerpoint/2010/main" val="10189852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71450" indent="-296711" eaLnBrk="0" hangingPunct="0">
              <a:defRPr sz="2400">
                <a:solidFill>
                  <a:schemeClr val="tx1"/>
                </a:solidFill>
                <a:latin typeface="Times New Roman" pitchFamily="18" charset="0"/>
              </a:defRPr>
            </a:lvl2pPr>
            <a:lvl3pPr marL="1186847" indent="-237369" eaLnBrk="0" hangingPunct="0">
              <a:defRPr sz="2400">
                <a:solidFill>
                  <a:schemeClr val="tx1"/>
                </a:solidFill>
                <a:latin typeface="Times New Roman" pitchFamily="18" charset="0"/>
              </a:defRPr>
            </a:lvl3pPr>
            <a:lvl4pPr marL="1661585" indent="-237369" eaLnBrk="0" hangingPunct="0">
              <a:defRPr sz="2400">
                <a:solidFill>
                  <a:schemeClr val="tx1"/>
                </a:solidFill>
                <a:latin typeface="Times New Roman" pitchFamily="18" charset="0"/>
              </a:defRPr>
            </a:lvl4pPr>
            <a:lvl5pPr marL="2136324" indent="-237369" eaLnBrk="0" hangingPunct="0">
              <a:defRPr sz="2400">
                <a:solidFill>
                  <a:schemeClr val="tx1"/>
                </a:solidFill>
                <a:latin typeface="Times New Roman" pitchFamily="18" charset="0"/>
              </a:defRPr>
            </a:lvl5pPr>
            <a:lvl6pPr marL="2611062" indent="-237369" eaLnBrk="0" fontAlgn="base" hangingPunct="0">
              <a:spcBef>
                <a:spcPct val="0"/>
              </a:spcBef>
              <a:spcAft>
                <a:spcPct val="0"/>
              </a:spcAft>
              <a:defRPr sz="2400">
                <a:solidFill>
                  <a:schemeClr val="tx1"/>
                </a:solidFill>
                <a:latin typeface="Times New Roman" pitchFamily="18" charset="0"/>
              </a:defRPr>
            </a:lvl6pPr>
            <a:lvl7pPr marL="3085801" indent="-237369" eaLnBrk="0" fontAlgn="base" hangingPunct="0">
              <a:spcBef>
                <a:spcPct val="0"/>
              </a:spcBef>
              <a:spcAft>
                <a:spcPct val="0"/>
              </a:spcAft>
              <a:defRPr sz="2400">
                <a:solidFill>
                  <a:schemeClr val="tx1"/>
                </a:solidFill>
                <a:latin typeface="Times New Roman" pitchFamily="18" charset="0"/>
              </a:defRPr>
            </a:lvl7pPr>
            <a:lvl8pPr marL="3560540" indent="-237369" eaLnBrk="0" fontAlgn="base" hangingPunct="0">
              <a:spcBef>
                <a:spcPct val="0"/>
              </a:spcBef>
              <a:spcAft>
                <a:spcPct val="0"/>
              </a:spcAft>
              <a:defRPr sz="2400">
                <a:solidFill>
                  <a:schemeClr val="tx1"/>
                </a:solidFill>
                <a:latin typeface="Times New Roman" pitchFamily="18" charset="0"/>
              </a:defRPr>
            </a:lvl8pPr>
            <a:lvl9pPr marL="4035279" indent="-237369" eaLnBrk="0" fontAlgn="base" hangingPunct="0">
              <a:spcBef>
                <a:spcPct val="0"/>
              </a:spcBef>
              <a:spcAft>
                <a:spcPct val="0"/>
              </a:spcAft>
              <a:defRPr sz="2400">
                <a:solidFill>
                  <a:schemeClr val="tx1"/>
                </a:solidFill>
                <a:latin typeface="Times New Roman" pitchFamily="18" charset="0"/>
              </a:defRPr>
            </a:lvl9pPr>
          </a:lstStyle>
          <a:p>
            <a:pPr eaLnBrk="1" hangingPunct="1"/>
            <a:fld id="{6BBA8789-7623-4CE6-9BDD-552B6CD6854B}" type="slidenum">
              <a:rPr lang="en-US" altLang="en-US" sz="1200">
                <a:solidFill>
                  <a:srgbClr val="000000"/>
                </a:solidFill>
              </a:rPr>
              <a:pPr eaLnBrk="1" hangingPunct="1"/>
              <a:t>8</a:t>
            </a:fld>
            <a:endParaRPr lang="en-US" altLang="en-US" sz="1200">
              <a:solidFill>
                <a:srgbClr val="000000"/>
              </a:solidFill>
            </a:endParaRPr>
          </a:p>
        </p:txBody>
      </p:sp>
      <p:sp>
        <p:nvSpPr>
          <p:cNvPr id="15363" name="Rectangle 2"/>
          <p:cNvSpPr>
            <a:spLocks noGrp="1" noRot="1" noChangeAspect="1" noChangeArrowheads="1" noTextEdit="1"/>
          </p:cNvSpPr>
          <p:nvPr>
            <p:ph type="sldImg"/>
          </p:nvPr>
        </p:nvSpPr>
        <p:spPr>
          <a:xfrm>
            <a:off x="1220788" y="708025"/>
            <a:ext cx="4725987" cy="3544888"/>
          </a:xfrm>
          <a:ln/>
        </p:spPr>
      </p:sp>
      <p:sp>
        <p:nvSpPr>
          <p:cNvPr id="15364" name="Rectangle 3"/>
          <p:cNvSpPr>
            <a:spLocks noGrp="1" noChangeArrowheads="1"/>
          </p:cNvSpPr>
          <p:nvPr>
            <p:ph type="body" idx="1"/>
          </p:nvPr>
        </p:nvSpPr>
        <p:spPr>
          <a:noFill/>
        </p:spPr>
        <p:txBody>
          <a:bodyPr/>
          <a:lstStyle/>
          <a:p>
            <a:pPr eaLnBrk="1" hangingPunct="1"/>
            <a:r>
              <a:rPr lang="en-US" altLang="en-US" dirty="0" smtClean="0"/>
              <a:t>Finally,</a:t>
            </a:r>
            <a:r>
              <a:rPr lang="en-US" altLang="en-US" baseline="0" dirty="0" smtClean="0"/>
              <a:t> a reminder for</a:t>
            </a:r>
            <a:r>
              <a:rPr lang="en-US" altLang="en-US" dirty="0" smtClean="0"/>
              <a:t> what we expect for</a:t>
            </a:r>
            <a:r>
              <a:rPr lang="en-US" altLang="en-US" baseline="0" dirty="0" smtClean="0"/>
              <a:t> professional conduct in this course.  Following the overall tenets of the TICR Program Professional Conduct Statement, we ask that you maintain the highest standard of academic honesty and not use answer keys from prior years if you happen to come across them.  It is fine and, in fact, we encourage you to work with other classmates on the problem sets but please write the final answers in your own word.  Finally, for the end of quarter final exam, please work on this entirely on your own without discussion with anyone else.  </a:t>
            </a:r>
            <a:endParaRPr lang="en-US" altLang="en-US" dirty="0" smtClean="0"/>
          </a:p>
        </p:txBody>
      </p:sp>
    </p:spTree>
    <p:extLst>
      <p:ext uri="{BB962C8B-B14F-4D97-AF65-F5344CB8AC3E}">
        <p14:creationId xmlns:p14="http://schemas.microsoft.com/office/powerpoint/2010/main" val="10261999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71525" y="2130435"/>
            <a:ext cx="874395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543050" y="3886200"/>
            <a:ext cx="72009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29488" y="609600"/>
            <a:ext cx="2185988"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71525" y="609600"/>
            <a:ext cx="6405563"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771525" y="609600"/>
            <a:ext cx="8743950" cy="5334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771525" y="1295400"/>
            <a:ext cx="8743950" cy="5181600"/>
          </a:xfrm>
        </p:spPr>
        <p:txBody>
          <a:bodyPr/>
          <a:lstStyle/>
          <a:p>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71525" y="2130440"/>
            <a:ext cx="874395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543050" y="3886200"/>
            <a:ext cx="72009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E110A90-E931-44BC-AE27-37E9038F4241}"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8330404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F9C230D-2EC9-4F52-8C63-C6D908733986}"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5320506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12602" y="4406915"/>
            <a:ext cx="874395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812602" y="2906713"/>
            <a:ext cx="874395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C0319A2-6635-4B11-8135-32665DA4828B}"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4613111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71525" y="1981200"/>
            <a:ext cx="42862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29225" y="1981200"/>
            <a:ext cx="42862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B589B5B8-0112-4301-BFD3-9C96DFBAC095}"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746239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14350" y="274638"/>
            <a:ext cx="92583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14350" y="1535113"/>
            <a:ext cx="454521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14350" y="2174875"/>
            <a:ext cx="454521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225662" y="1535113"/>
            <a:ext cx="454699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225662" y="2174875"/>
            <a:ext cx="454699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4A0051F6-2274-4B07-96E0-5063EECBAE40}"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9075174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CF74F6C0-57BF-47A4-86D6-0BD99C300D14}"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8131734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7290E587-1D7D-4719-8B91-83BF6E659F16}"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2310159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55" y="273050"/>
            <a:ext cx="3384352"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021931" y="273065"/>
            <a:ext cx="575071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14355" y="1435103"/>
            <a:ext cx="3384352"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8AFC28A-192C-44F8-AEAA-B8784DDD0040}"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0508909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6324" y="4800600"/>
            <a:ext cx="6172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016324" y="612775"/>
            <a:ext cx="6172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016324" y="5367338"/>
            <a:ext cx="6172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7ED5013-783D-4287-8890-19DC261A0E77}"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5912359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17DFC43-F2AC-4CDC-8C63-24E20E1D3B0A}"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5674638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29487" y="609600"/>
            <a:ext cx="2185988"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71527" y="609600"/>
            <a:ext cx="6386513"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F77D92A-27A4-4148-A947-883B38D35DF8}"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78249387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71525" y="2130443"/>
            <a:ext cx="874395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543050" y="3886200"/>
            <a:ext cx="7200900" cy="1752600"/>
          </a:xfrm>
        </p:spPr>
        <p:txBody>
          <a:bodyPr/>
          <a:lstStyle>
            <a:lvl1pPr marL="0" indent="0" algn="ctr">
              <a:buNone/>
              <a:defRPr/>
            </a:lvl1pPr>
            <a:lvl2pPr marL="406405" indent="0" algn="ctr">
              <a:buNone/>
              <a:defRPr/>
            </a:lvl2pPr>
            <a:lvl3pPr marL="812810" indent="0" algn="ctr">
              <a:buNone/>
              <a:defRPr/>
            </a:lvl3pPr>
            <a:lvl4pPr marL="1219215" indent="0" algn="ctr">
              <a:buNone/>
              <a:defRPr/>
            </a:lvl4pPr>
            <a:lvl5pPr marL="1625620" indent="0" algn="ctr">
              <a:buNone/>
              <a:defRPr/>
            </a:lvl5pPr>
            <a:lvl6pPr marL="2032025" indent="0" algn="ctr">
              <a:buNone/>
              <a:defRPr/>
            </a:lvl6pPr>
            <a:lvl7pPr marL="2438430" indent="0" algn="ctr">
              <a:buNone/>
              <a:defRPr/>
            </a:lvl7pPr>
            <a:lvl8pPr marL="2844836" indent="0" algn="ctr">
              <a:buNone/>
              <a:defRPr/>
            </a:lvl8pPr>
            <a:lvl9pPr marL="3251241"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44452540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541730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12800" y="4406918"/>
            <a:ext cx="8743950" cy="1362075"/>
          </a:xfrm>
        </p:spPr>
        <p:txBody>
          <a:bodyPr anchor="t"/>
          <a:lstStyle>
            <a:lvl1pPr algn="l">
              <a:defRPr sz="3556" b="1" cap="all"/>
            </a:lvl1pPr>
          </a:lstStyle>
          <a:p>
            <a:r>
              <a:rPr lang="en-US" smtClean="0"/>
              <a:t>Click to edit Master title style</a:t>
            </a:r>
            <a:endParaRPr lang="en-US"/>
          </a:p>
        </p:txBody>
      </p:sp>
      <p:sp>
        <p:nvSpPr>
          <p:cNvPr id="3" name="Text Placeholder 2"/>
          <p:cNvSpPr>
            <a:spLocks noGrp="1"/>
          </p:cNvSpPr>
          <p:nvPr>
            <p:ph type="body" idx="1"/>
          </p:nvPr>
        </p:nvSpPr>
        <p:spPr>
          <a:xfrm>
            <a:off x="812800" y="2906713"/>
            <a:ext cx="8743950" cy="1500187"/>
          </a:xfrm>
        </p:spPr>
        <p:txBody>
          <a:bodyPr anchor="b"/>
          <a:lstStyle>
            <a:lvl1pPr marL="0" indent="0">
              <a:buNone/>
              <a:defRPr sz="1778"/>
            </a:lvl1pPr>
            <a:lvl2pPr marL="406405" indent="0">
              <a:buNone/>
              <a:defRPr sz="1600"/>
            </a:lvl2pPr>
            <a:lvl3pPr marL="812810" indent="0">
              <a:buNone/>
              <a:defRPr sz="1422"/>
            </a:lvl3pPr>
            <a:lvl4pPr marL="1219215" indent="0">
              <a:buNone/>
              <a:defRPr sz="1244"/>
            </a:lvl4pPr>
            <a:lvl5pPr marL="1625620" indent="0">
              <a:buNone/>
              <a:defRPr sz="1244"/>
            </a:lvl5pPr>
            <a:lvl6pPr marL="2032025" indent="0">
              <a:buNone/>
              <a:defRPr sz="1244"/>
            </a:lvl6pPr>
            <a:lvl7pPr marL="2438430" indent="0">
              <a:buNone/>
              <a:defRPr sz="1244"/>
            </a:lvl7pPr>
            <a:lvl8pPr marL="2844836" indent="0">
              <a:buNone/>
              <a:defRPr sz="1244"/>
            </a:lvl8pPr>
            <a:lvl9pPr marL="3251241" indent="0">
              <a:buNone/>
              <a:defRPr sz="1244"/>
            </a:lvl9pPr>
          </a:lstStyle>
          <a:p>
            <a:pPr lvl="0"/>
            <a:r>
              <a:rPr lang="en-US" smtClean="0"/>
              <a:t>Click to edit Master text styles</a:t>
            </a:r>
          </a:p>
        </p:txBody>
      </p:sp>
    </p:spTree>
    <p:extLst>
      <p:ext uri="{BB962C8B-B14F-4D97-AF65-F5344CB8AC3E}">
        <p14:creationId xmlns:p14="http://schemas.microsoft.com/office/powerpoint/2010/main" val="248202889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71535" y="1295400"/>
            <a:ext cx="4295775" cy="5181600"/>
          </a:xfrm>
        </p:spPr>
        <p:txBody>
          <a:bodyPr/>
          <a:lstStyle>
            <a:lvl1pPr>
              <a:defRPr sz="2489"/>
            </a:lvl1pPr>
            <a:lvl2pPr>
              <a:defRPr sz="2133"/>
            </a:lvl2pPr>
            <a:lvl3pPr>
              <a:defRPr sz="1778"/>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19711" y="1295400"/>
            <a:ext cx="4295775" cy="5181600"/>
          </a:xfrm>
        </p:spPr>
        <p:txBody>
          <a:bodyPr/>
          <a:lstStyle>
            <a:lvl1pPr>
              <a:defRPr sz="2489"/>
            </a:lvl1pPr>
            <a:lvl2pPr>
              <a:defRPr sz="2133"/>
            </a:lvl2pPr>
            <a:lvl3pPr>
              <a:defRPr sz="1778"/>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5390245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14350" y="274638"/>
            <a:ext cx="92583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14350" y="1535113"/>
            <a:ext cx="4545014" cy="639762"/>
          </a:xfrm>
        </p:spPr>
        <p:txBody>
          <a:bodyPr anchor="b"/>
          <a:lstStyle>
            <a:lvl1pPr marL="0" indent="0">
              <a:buNone/>
              <a:defRPr sz="2133" b="1"/>
            </a:lvl1pPr>
            <a:lvl2pPr marL="406405" indent="0">
              <a:buNone/>
              <a:defRPr sz="1778" b="1"/>
            </a:lvl2pPr>
            <a:lvl3pPr marL="812810" indent="0">
              <a:buNone/>
              <a:defRPr sz="1600" b="1"/>
            </a:lvl3pPr>
            <a:lvl4pPr marL="1219215" indent="0">
              <a:buNone/>
              <a:defRPr sz="1422" b="1"/>
            </a:lvl4pPr>
            <a:lvl5pPr marL="1625620" indent="0">
              <a:buNone/>
              <a:defRPr sz="1422" b="1"/>
            </a:lvl5pPr>
            <a:lvl6pPr marL="2032025" indent="0">
              <a:buNone/>
              <a:defRPr sz="1422" b="1"/>
            </a:lvl6pPr>
            <a:lvl7pPr marL="2438430" indent="0">
              <a:buNone/>
              <a:defRPr sz="1422" b="1"/>
            </a:lvl7pPr>
            <a:lvl8pPr marL="2844836" indent="0">
              <a:buNone/>
              <a:defRPr sz="1422" b="1"/>
            </a:lvl8pPr>
            <a:lvl9pPr marL="3251241" indent="0">
              <a:buNone/>
              <a:defRPr sz="1422" b="1"/>
            </a:lvl9pPr>
          </a:lstStyle>
          <a:p>
            <a:pPr lvl="0"/>
            <a:r>
              <a:rPr lang="en-US" smtClean="0"/>
              <a:t>Click to edit Master text styles</a:t>
            </a:r>
          </a:p>
        </p:txBody>
      </p:sp>
      <p:sp>
        <p:nvSpPr>
          <p:cNvPr id="4" name="Content Placeholder 3"/>
          <p:cNvSpPr>
            <a:spLocks noGrp="1"/>
          </p:cNvSpPr>
          <p:nvPr>
            <p:ph sz="half" idx="2"/>
          </p:nvPr>
        </p:nvSpPr>
        <p:spPr>
          <a:xfrm>
            <a:off x="514350" y="2174875"/>
            <a:ext cx="4545014" cy="3951288"/>
          </a:xfrm>
        </p:spPr>
        <p:txBody>
          <a:bodyPr/>
          <a:lstStyle>
            <a:lvl1pPr>
              <a:defRPr sz="2133"/>
            </a:lvl1pPr>
            <a:lvl2pPr>
              <a:defRPr sz="1778"/>
            </a:lvl2pPr>
            <a:lvl3pPr>
              <a:defRPr sz="1600"/>
            </a:lvl3pPr>
            <a:lvl4pPr>
              <a:defRPr sz="1422"/>
            </a:lvl4pPr>
            <a:lvl5pPr>
              <a:defRPr sz="1422"/>
            </a:lvl5pPr>
            <a:lvl6pPr>
              <a:defRPr sz="1422"/>
            </a:lvl6pPr>
            <a:lvl7pPr>
              <a:defRPr sz="1422"/>
            </a:lvl7pPr>
            <a:lvl8pPr>
              <a:defRPr sz="1422"/>
            </a:lvl8pPr>
            <a:lvl9pPr>
              <a:defRPr sz="1422"/>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226050" y="1535113"/>
            <a:ext cx="4546600" cy="639762"/>
          </a:xfrm>
        </p:spPr>
        <p:txBody>
          <a:bodyPr anchor="b"/>
          <a:lstStyle>
            <a:lvl1pPr marL="0" indent="0">
              <a:buNone/>
              <a:defRPr sz="2133" b="1"/>
            </a:lvl1pPr>
            <a:lvl2pPr marL="406405" indent="0">
              <a:buNone/>
              <a:defRPr sz="1778" b="1"/>
            </a:lvl2pPr>
            <a:lvl3pPr marL="812810" indent="0">
              <a:buNone/>
              <a:defRPr sz="1600" b="1"/>
            </a:lvl3pPr>
            <a:lvl4pPr marL="1219215" indent="0">
              <a:buNone/>
              <a:defRPr sz="1422" b="1"/>
            </a:lvl4pPr>
            <a:lvl5pPr marL="1625620" indent="0">
              <a:buNone/>
              <a:defRPr sz="1422" b="1"/>
            </a:lvl5pPr>
            <a:lvl6pPr marL="2032025" indent="0">
              <a:buNone/>
              <a:defRPr sz="1422" b="1"/>
            </a:lvl6pPr>
            <a:lvl7pPr marL="2438430" indent="0">
              <a:buNone/>
              <a:defRPr sz="1422" b="1"/>
            </a:lvl7pPr>
            <a:lvl8pPr marL="2844836" indent="0">
              <a:buNone/>
              <a:defRPr sz="1422" b="1"/>
            </a:lvl8pPr>
            <a:lvl9pPr marL="3251241" indent="0">
              <a:buNone/>
              <a:defRPr sz="1422" b="1"/>
            </a:lvl9pPr>
          </a:lstStyle>
          <a:p>
            <a:pPr lvl="0"/>
            <a:r>
              <a:rPr lang="en-US" smtClean="0"/>
              <a:t>Click to edit Master text styles</a:t>
            </a:r>
          </a:p>
        </p:txBody>
      </p:sp>
      <p:sp>
        <p:nvSpPr>
          <p:cNvPr id="6" name="Content Placeholder 5"/>
          <p:cNvSpPr>
            <a:spLocks noGrp="1"/>
          </p:cNvSpPr>
          <p:nvPr>
            <p:ph sz="quarter" idx="4"/>
          </p:nvPr>
        </p:nvSpPr>
        <p:spPr>
          <a:xfrm>
            <a:off x="5226050" y="2174875"/>
            <a:ext cx="4546600" cy="3951288"/>
          </a:xfrm>
        </p:spPr>
        <p:txBody>
          <a:bodyPr/>
          <a:lstStyle>
            <a:lvl1pPr>
              <a:defRPr sz="2133"/>
            </a:lvl1pPr>
            <a:lvl2pPr>
              <a:defRPr sz="1778"/>
            </a:lvl2pPr>
            <a:lvl3pPr>
              <a:defRPr sz="1600"/>
            </a:lvl3pPr>
            <a:lvl4pPr>
              <a:defRPr sz="1422"/>
            </a:lvl4pPr>
            <a:lvl5pPr>
              <a:defRPr sz="1422"/>
            </a:lvl5pPr>
            <a:lvl6pPr>
              <a:defRPr sz="1422"/>
            </a:lvl6pPr>
            <a:lvl7pPr>
              <a:defRPr sz="1422"/>
            </a:lvl7pPr>
            <a:lvl8pPr>
              <a:defRPr sz="1422"/>
            </a:lvl8pPr>
            <a:lvl9pPr>
              <a:defRPr sz="1422"/>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6586373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903362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12800" y="4406910"/>
            <a:ext cx="874395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812800" y="2906713"/>
            <a:ext cx="874395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1002983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55" y="273050"/>
            <a:ext cx="3384550" cy="1162050"/>
          </a:xfrm>
        </p:spPr>
        <p:txBody>
          <a:bodyPr anchor="b"/>
          <a:lstStyle>
            <a:lvl1pPr algn="l">
              <a:defRPr sz="1778" b="1"/>
            </a:lvl1pPr>
          </a:lstStyle>
          <a:p>
            <a:r>
              <a:rPr lang="en-US" smtClean="0"/>
              <a:t>Click to edit Master title style</a:t>
            </a:r>
            <a:endParaRPr lang="en-US"/>
          </a:p>
        </p:txBody>
      </p:sp>
      <p:sp>
        <p:nvSpPr>
          <p:cNvPr id="3" name="Content Placeholder 2"/>
          <p:cNvSpPr>
            <a:spLocks noGrp="1"/>
          </p:cNvSpPr>
          <p:nvPr>
            <p:ph idx="1"/>
          </p:nvPr>
        </p:nvSpPr>
        <p:spPr>
          <a:xfrm>
            <a:off x="4022725" y="273068"/>
            <a:ext cx="5749925" cy="5853113"/>
          </a:xfrm>
        </p:spPr>
        <p:txBody>
          <a:bodyPr/>
          <a:lstStyle>
            <a:lvl1pPr>
              <a:defRPr sz="2844"/>
            </a:lvl1pPr>
            <a:lvl2pPr>
              <a:defRPr sz="2489"/>
            </a:lvl2pPr>
            <a:lvl3pPr>
              <a:defRPr sz="2133"/>
            </a:lvl3pPr>
            <a:lvl4pPr>
              <a:defRPr sz="1778"/>
            </a:lvl4pPr>
            <a:lvl5pPr>
              <a:defRPr sz="1778"/>
            </a:lvl5pPr>
            <a:lvl6pPr>
              <a:defRPr sz="1778"/>
            </a:lvl6pPr>
            <a:lvl7pPr>
              <a:defRPr sz="1778"/>
            </a:lvl7pPr>
            <a:lvl8pPr>
              <a:defRPr sz="1778"/>
            </a:lvl8pPr>
            <a:lvl9pPr>
              <a:defRPr sz="1778"/>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14355" y="1435103"/>
            <a:ext cx="3384550" cy="4691063"/>
          </a:xfrm>
        </p:spPr>
        <p:txBody>
          <a:bodyPr/>
          <a:lstStyle>
            <a:lvl1pPr marL="0" indent="0">
              <a:buNone/>
              <a:defRPr sz="1244"/>
            </a:lvl1pPr>
            <a:lvl2pPr marL="406405" indent="0">
              <a:buNone/>
              <a:defRPr sz="1067"/>
            </a:lvl2pPr>
            <a:lvl3pPr marL="812810" indent="0">
              <a:buNone/>
              <a:defRPr sz="889"/>
            </a:lvl3pPr>
            <a:lvl4pPr marL="1219215" indent="0">
              <a:buNone/>
              <a:defRPr sz="800"/>
            </a:lvl4pPr>
            <a:lvl5pPr marL="1625620" indent="0">
              <a:buNone/>
              <a:defRPr sz="800"/>
            </a:lvl5pPr>
            <a:lvl6pPr marL="2032025" indent="0">
              <a:buNone/>
              <a:defRPr sz="800"/>
            </a:lvl6pPr>
            <a:lvl7pPr marL="2438430" indent="0">
              <a:buNone/>
              <a:defRPr sz="800"/>
            </a:lvl7pPr>
            <a:lvl8pPr marL="2844836" indent="0">
              <a:buNone/>
              <a:defRPr sz="800"/>
            </a:lvl8pPr>
            <a:lvl9pPr marL="3251241" indent="0">
              <a:buNone/>
              <a:defRPr sz="800"/>
            </a:lvl9pPr>
          </a:lstStyle>
          <a:p>
            <a:pPr lvl="0"/>
            <a:r>
              <a:rPr lang="en-US" smtClean="0"/>
              <a:t>Click to edit Master text styles</a:t>
            </a:r>
          </a:p>
        </p:txBody>
      </p:sp>
    </p:spTree>
    <p:extLst>
      <p:ext uri="{BB962C8B-B14F-4D97-AF65-F5344CB8AC3E}">
        <p14:creationId xmlns:p14="http://schemas.microsoft.com/office/powerpoint/2010/main" val="410906295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6125" y="4800600"/>
            <a:ext cx="6172200" cy="566738"/>
          </a:xfrm>
        </p:spPr>
        <p:txBody>
          <a:bodyPr anchor="b"/>
          <a:lstStyle>
            <a:lvl1pPr algn="l">
              <a:defRPr sz="1778" b="1"/>
            </a:lvl1pPr>
          </a:lstStyle>
          <a:p>
            <a:r>
              <a:rPr lang="en-US" smtClean="0"/>
              <a:t>Click to edit Master title style</a:t>
            </a:r>
            <a:endParaRPr lang="en-US"/>
          </a:p>
        </p:txBody>
      </p:sp>
      <p:sp>
        <p:nvSpPr>
          <p:cNvPr id="3" name="Picture Placeholder 2"/>
          <p:cNvSpPr>
            <a:spLocks noGrp="1"/>
          </p:cNvSpPr>
          <p:nvPr>
            <p:ph type="pic" idx="1"/>
          </p:nvPr>
        </p:nvSpPr>
        <p:spPr>
          <a:xfrm>
            <a:off x="2016125" y="612775"/>
            <a:ext cx="6172200" cy="4114800"/>
          </a:xfrm>
        </p:spPr>
        <p:txBody>
          <a:bodyPr/>
          <a:lstStyle>
            <a:lvl1pPr marL="0" indent="0">
              <a:buNone/>
              <a:defRPr sz="2844"/>
            </a:lvl1pPr>
            <a:lvl2pPr marL="406405" indent="0">
              <a:buNone/>
              <a:defRPr sz="2489"/>
            </a:lvl2pPr>
            <a:lvl3pPr marL="812810" indent="0">
              <a:buNone/>
              <a:defRPr sz="2133"/>
            </a:lvl3pPr>
            <a:lvl4pPr marL="1219215" indent="0">
              <a:buNone/>
              <a:defRPr sz="1778"/>
            </a:lvl4pPr>
            <a:lvl5pPr marL="1625620" indent="0">
              <a:buNone/>
              <a:defRPr sz="1778"/>
            </a:lvl5pPr>
            <a:lvl6pPr marL="2032025" indent="0">
              <a:buNone/>
              <a:defRPr sz="1778"/>
            </a:lvl6pPr>
            <a:lvl7pPr marL="2438430" indent="0">
              <a:buNone/>
              <a:defRPr sz="1778"/>
            </a:lvl7pPr>
            <a:lvl8pPr marL="2844836" indent="0">
              <a:buNone/>
              <a:defRPr sz="1778"/>
            </a:lvl8pPr>
            <a:lvl9pPr marL="3251241" indent="0">
              <a:buNone/>
              <a:defRPr sz="1778"/>
            </a:lvl9pPr>
          </a:lstStyle>
          <a:p>
            <a:endParaRPr lang="en-US"/>
          </a:p>
        </p:txBody>
      </p:sp>
      <p:sp>
        <p:nvSpPr>
          <p:cNvPr id="4" name="Text Placeholder 3"/>
          <p:cNvSpPr>
            <a:spLocks noGrp="1"/>
          </p:cNvSpPr>
          <p:nvPr>
            <p:ph type="body" sz="half" idx="2"/>
          </p:nvPr>
        </p:nvSpPr>
        <p:spPr>
          <a:xfrm>
            <a:off x="2016125" y="5367338"/>
            <a:ext cx="6172200" cy="804862"/>
          </a:xfrm>
        </p:spPr>
        <p:txBody>
          <a:bodyPr/>
          <a:lstStyle>
            <a:lvl1pPr marL="0" indent="0">
              <a:buNone/>
              <a:defRPr sz="1244"/>
            </a:lvl1pPr>
            <a:lvl2pPr marL="406405" indent="0">
              <a:buNone/>
              <a:defRPr sz="1067"/>
            </a:lvl2pPr>
            <a:lvl3pPr marL="812810" indent="0">
              <a:buNone/>
              <a:defRPr sz="889"/>
            </a:lvl3pPr>
            <a:lvl4pPr marL="1219215" indent="0">
              <a:buNone/>
              <a:defRPr sz="800"/>
            </a:lvl4pPr>
            <a:lvl5pPr marL="1625620" indent="0">
              <a:buNone/>
              <a:defRPr sz="800"/>
            </a:lvl5pPr>
            <a:lvl6pPr marL="2032025" indent="0">
              <a:buNone/>
              <a:defRPr sz="800"/>
            </a:lvl6pPr>
            <a:lvl7pPr marL="2438430" indent="0">
              <a:buNone/>
              <a:defRPr sz="800"/>
            </a:lvl7pPr>
            <a:lvl8pPr marL="2844836" indent="0">
              <a:buNone/>
              <a:defRPr sz="800"/>
            </a:lvl8pPr>
            <a:lvl9pPr marL="3251241" indent="0">
              <a:buNone/>
              <a:defRPr sz="800"/>
            </a:lvl9pPr>
          </a:lstStyle>
          <a:p>
            <a:pPr lvl="0"/>
            <a:r>
              <a:rPr lang="en-US" smtClean="0"/>
              <a:t>Click to edit Master text styles</a:t>
            </a:r>
          </a:p>
        </p:txBody>
      </p:sp>
    </p:spTree>
    <p:extLst>
      <p:ext uri="{BB962C8B-B14F-4D97-AF65-F5344CB8AC3E}">
        <p14:creationId xmlns:p14="http://schemas.microsoft.com/office/powerpoint/2010/main" val="26900398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8742067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29488" y="609600"/>
            <a:ext cx="2185988"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71525" y="609600"/>
            <a:ext cx="6405563"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4879776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771525" y="609600"/>
            <a:ext cx="8743950" cy="5334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771525" y="1295400"/>
            <a:ext cx="8743950" cy="5181600"/>
          </a:xfrm>
        </p:spPr>
        <p:txBody>
          <a:bodyPr/>
          <a:lstStyle/>
          <a:p>
            <a:endParaRPr lang="en-US"/>
          </a:p>
        </p:txBody>
      </p:sp>
    </p:spTree>
    <p:extLst>
      <p:ext uri="{BB962C8B-B14F-4D97-AF65-F5344CB8AC3E}">
        <p14:creationId xmlns:p14="http://schemas.microsoft.com/office/powerpoint/2010/main" val="1397368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71530" y="1295400"/>
            <a:ext cx="4295775"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19706" y="1295400"/>
            <a:ext cx="4295775"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14350" y="274638"/>
            <a:ext cx="92583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14350" y="1535113"/>
            <a:ext cx="454501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14350" y="2174875"/>
            <a:ext cx="454501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226050" y="1535113"/>
            <a:ext cx="45466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226050" y="2174875"/>
            <a:ext cx="4546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55" y="273050"/>
            <a:ext cx="3384550"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022725" y="273060"/>
            <a:ext cx="57499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14355" y="1435103"/>
            <a:ext cx="338455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6125" y="4800600"/>
            <a:ext cx="6172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016125" y="612775"/>
            <a:ext cx="6172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016125" y="5367338"/>
            <a:ext cx="6172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71525" y="609600"/>
            <a:ext cx="874395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771525" y="1295400"/>
            <a:ext cx="8743950" cy="5181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Arial" charset="0"/>
        </a:defRPr>
      </a:lvl2pPr>
      <a:lvl3pPr algn="ctr" rtl="0" eaLnBrk="0" fontAlgn="base" hangingPunct="0">
        <a:spcBef>
          <a:spcPct val="0"/>
        </a:spcBef>
        <a:spcAft>
          <a:spcPct val="0"/>
        </a:spcAft>
        <a:defRPr sz="3200" b="1">
          <a:solidFill>
            <a:schemeClr val="tx2"/>
          </a:solidFill>
          <a:latin typeface="Arial" charset="0"/>
        </a:defRPr>
      </a:lvl3pPr>
      <a:lvl4pPr algn="ctr" rtl="0" eaLnBrk="0" fontAlgn="base" hangingPunct="0">
        <a:spcBef>
          <a:spcPct val="0"/>
        </a:spcBef>
        <a:spcAft>
          <a:spcPct val="0"/>
        </a:spcAft>
        <a:defRPr sz="3200" b="1">
          <a:solidFill>
            <a:schemeClr val="tx2"/>
          </a:solidFill>
          <a:latin typeface="Arial" charset="0"/>
        </a:defRPr>
      </a:lvl4pPr>
      <a:lvl5pPr algn="ctr" rtl="0" eaLnBrk="0" fontAlgn="base" hangingPunct="0">
        <a:spcBef>
          <a:spcPct val="0"/>
        </a:spcBef>
        <a:spcAft>
          <a:spcPct val="0"/>
        </a:spcAft>
        <a:defRPr sz="3200" b="1">
          <a:solidFill>
            <a:schemeClr val="tx2"/>
          </a:solidFill>
          <a:latin typeface="Arial" charset="0"/>
        </a:defRPr>
      </a:lvl5pPr>
      <a:lvl6pPr marL="457200" algn="ctr" rtl="0" eaLnBrk="0" fontAlgn="base" hangingPunct="0">
        <a:spcBef>
          <a:spcPct val="0"/>
        </a:spcBef>
        <a:spcAft>
          <a:spcPct val="0"/>
        </a:spcAft>
        <a:defRPr sz="3200" b="1">
          <a:solidFill>
            <a:schemeClr val="tx2"/>
          </a:solidFill>
          <a:latin typeface="Arial" charset="0"/>
        </a:defRPr>
      </a:lvl6pPr>
      <a:lvl7pPr marL="914400" algn="ctr" rtl="0" eaLnBrk="0" fontAlgn="base" hangingPunct="0">
        <a:spcBef>
          <a:spcPct val="0"/>
        </a:spcBef>
        <a:spcAft>
          <a:spcPct val="0"/>
        </a:spcAft>
        <a:defRPr sz="3200" b="1">
          <a:solidFill>
            <a:schemeClr val="tx2"/>
          </a:solidFill>
          <a:latin typeface="Arial" charset="0"/>
        </a:defRPr>
      </a:lvl7pPr>
      <a:lvl8pPr marL="1371600" algn="ctr" rtl="0" eaLnBrk="0" fontAlgn="base" hangingPunct="0">
        <a:spcBef>
          <a:spcPct val="0"/>
        </a:spcBef>
        <a:spcAft>
          <a:spcPct val="0"/>
        </a:spcAft>
        <a:defRPr sz="3200" b="1">
          <a:solidFill>
            <a:schemeClr val="tx2"/>
          </a:solidFill>
          <a:latin typeface="Arial" charset="0"/>
        </a:defRPr>
      </a:lvl8pPr>
      <a:lvl9pPr marL="1828800" algn="ctr" rtl="0" eaLnBrk="0" fontAlgn="base" hangingPunct="0">
        <a:spcBef>
          <a:spcPct val="0"/>
        </a:spcBef>
        <a:spcAft>
          <a:spcPct val="0"/>
        </a:spcAft>
        <a:defRPr sz="3200" b="1">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71525" y="609600"/>
            <a:ext cx="874395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771525" y="1981200"/>
            <a:ext cx="874395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771525" y="6248400"/>
            <a:ext cx="21431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vl1pPr>
          </a:lstStyle>
          <a:p>
            <a:pPr eaLnBrk="1" hangingPunct="1">
              <a:defRPr/>
            </a:pPr>
            <a:endParaRPr lang="en-US" altLang="en-US">
              <a:solidFill>
                <a:srgbClr val="000000"/>
              </a:solidFill>
            </a:endParaRPr>
          </a:p>
        </p:txBody>
      </p:sp>
      <p:sp>
        <p:nvSpPr>
          <p:cNvPr id="1029" name="Rectangle 5"/>
          <p:cNvSpPr>
            <a:spLocks noGrp="1" noChangeArrowheads="1"/>
          </p:cNvSpPr>
          <p:nvPr>
            <p:ph type="ftr" sz="quarter" idx="3"/>
          </p:nvPr>
        </p:nvSpPr>
        <p:spPr bwMode="auto">
          <a:xfrm>
            <a:off x="3514725" y="6248400"/>
            <a:ext cx="3257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vl1pPr>
          </a:lstStyle>
          <a:p>
            <a:pPr eaLnBrk="1" hangingPunct="1">
              <a:defRPr/>
            </a:pPr>
            <a:endParaRPr lang="en-US" altLang="en-US">
              <a:solidFill>
                <a:srgbClr val="000000"/>
              </a:solidFill>
            </a:endParaRPr>
          </a:p>
        </p:txBody>
      </p:sp>
      <p:sp>
        <p:nvSpPr>
          <p:cNvPr id="1030" name="Rectangle 6"/>
          <p:cNvSpPr>
            <a:spLocks noGrp="1" noChangeArrowheads="1"/>
          </p:cNvSpPr>
          <p:nvPr>
            <p:ph type="sldNum" sz="quarter" idx="4"/>
          </p:nvPr>
        </p:nvSpPr>
        <p:spPr bwMode="auto">
          <a:xfrm>
            <a:off x="7372350" y="6248400"/>
            <a:ext cx="21431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vl1pPr>
          </a:lstStyle>
          <a:p>
            <a:pPr eaLnBrk="1" hangingPunct="1">
              <a:defRPr/>
            </a:pPr>
            <a:fld id="{A48F7A18-2AD1-4A52-A7FA-E32B0A373A70}" type="slidenum">
              <a:rPr lang="en-US" altLang="en-US">
                <a:solidFill>
                  <a:srgbClr val="000000"/>
                </a:solidFill>
              </a:rPr>
              <a:pPr eaLnBrk="1" hangingPunct="1">
                <a:defRPr/>
              </a:pPr>
              <a:t>‹#›</a:t>
            </a:fld>
            <a:endParaRPr lang="en-US" altLang="en-US">
              <a:solidFill>
                <a:srgbClr val="000000"/>
              </a:solidFill>
            </a:endParaRPr>
          </a:p>
        </p:txBody>
      </p:sp>
    </p:spTree>
    <p:extLst>
      <p:ext uri="{BB962C8B-B14F-4D97-AF65-F5344CB8AC3E}">
        <p14:creationId xmlns:p14="http://schemas.microsoft.com/office/powerpoint/2010/main" val="43268703"/>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71525" y="609600"/>
            <a:ext cx="874395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771525" y="1295400"/>
            <a:ext cx="8743950" cy="5181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extLst>
      <p:ext uri="{BB962C8B-B14F-4D97-AF65-F5344CB8AC3E}">
        <p14:creationId xmlns:p14="http://schemas.microsoft.com/office/powerpoint/2010/main" val="299997134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Lst>
  <p:txStyles>
    <p:titleStyle>
      <a:lvl1pPr algn="ctr" rtl="0" eaLnBrk="0" fontAlgn="base" hangingPunct="0">
        <a:spcBef>
          <a:spcPct val="0"/>
        </a:spcBef>
        <a:spcAft>
          <a:spcPct val="0"/>
        </a:spcAft>
        <a:defRPr sz="2844" b="1">
          <a:solidFill>
            <a:schemeClr val="tx2"/>
          </a:solidFill>
          <a:latin typeface="+mj-lt"/>
          <a:ea typeface="+mj-ea"/>
          <a:cs typeface="+mj-cs"/>
        </a:defRPr>
      </a:lvl1pPr>
      <a:lvl2pPr algn="ctr" rtl="0" eaLnBrk="0" fontAlgn="base" hangingPunct="0">
        <a:spcBef>
          <a:spcPct val="0"/>
        </a:spcBef>
        <a:spcAft>
          <a:spcPct val="0"/>
        </a:spcAft>
        <a:defRPr sz="2844" b="1">
          <a:solidFill>
            <a:schemeClr val="tx2"/>
          </a:solidFill>
          <a:latin typeface="Arial" charset="0"/>
        </a:defRPr>
      </a:lvl2pPr>
      <a:lvl3pPr algn="ctr" rtl="0" eaLnBrk="0" fontAlgn="base" hangingPunct="0">
        <a:spcBef>
          <a:spcPct val="0"/>
        </a:spcBef>
        <a:spcAft>
          <a:spcPct val="0"/>
        </a:spcAft>
        <a:defRPr sz="2844" b="1">
          <a:solidFill>
            <a:schemeClr val="tx2"/>
          </a:solidFill>
          <a:latin typeface="Arial" charset="0"/>
        </a:defRPr>
      </a:lvl3pPr>
      <a:lvl4pPr algn="ctr" rtl="0" eaLnBrk="0" fontAlgn="base" hangingPunct="0">
        <a:spcBef>
          <a:spcPct val="0"/>
        </a:spcBef>
        <a:spcAft>
          <a:spcPct val="0"/>
        </a:spcAft>
        <a:defRPr sz="2844" b="1">
          <a:solidFill>
            <a:schemeClr val="tx2"/>
          </a:solidFill>
          <a:latin typeface="Arial" charset="0"/>
        </a:defRPr>
      </a:lvl4pPr>
      <a:lvl5pPr algn="ctr" rtl="0" eaLnBrk="0" fontAlgn="base" hangingPunct="0">
        <a:spcBef>
          <a:spcPct val="0"/>
        </a:spcBef>
        <a:spcAft>
          <a:spcPct val="0"/>
        </a:spcAft>
        <a:defRPr sz="2844" b="1">
          <a:solidFill>
            <a:schemeClr val="tx2"/>
          </a:solidFill>
          <a:latin typeface="Arial" charset="0"/>
        </a:defRPr>
      </a:lvl5pPr>
      <a:lvl6pPr marL="406405" algn="ctr" rtl="0" eaLnBrk="0" fontAlgn="base" hangingPunct="0">
        <a:spcBef>
          <a:spcPct val="0"/>
        </a:spcBef>
        <a:spcAft>
          <a:spcPct val="0"/>
        </a:spcAft>
        <a:defRPr sz="2844" b="1">
          <a:solidFill>
            <a:schemeClr val="tx2"/>
          </a:solidFill>
          <a:latin typeface="Arial" charset="0"/>
        </a:defRPr>
      </a:lvl6pPr>
      <a:lvl7pPr marL="812810" algn="ctr" rtl="0" eaLnBrk="0" fontAlgn="base" hangingPunct="0">
        <a:spcBef>
          <a:spcPct val="0"/>
        </a:spcBef>
        <a:spcAft>
          <a:spcPct val="0"/>
        </a:spcAft>
        <a:defRPr sz="2844" b="1">
          <a:solidFill>
            <a:schemeClr val="tx2"/>
          </a:solidFill>
          <a:latin typeface="Arial" charset="0"/>
        </a:defRPr>
      </a:lvl7pPr>
      <a:lvl8pPr marL="1219215" algn="ctr" rtl="0" eaLnBrk="0" fontAlgn="base" hangingPunct="0">
        <a:spcBef>
          <a:spcPct val="0"/>
        </a:spcBef>
        <a:spcAft>
          <a:spcPct val="0"/>
        </a:spcAft>
        <a:defRPr sz="2844" b="1">
          <a:solidFill>
            <a:schemeClr val="tx2"/>
          </a:solidFill>
          <a:latin typeface="Arial" charset="0"/>
        </a:defRPr>
      </a:lvl8pPr>
      <a:lvl9pPr marL="1625620" algn="ctr" rtl="0" eaLnBrk="0" fontAlgn="base" hangingPunct="0">
        <a:spcBef>
          <a:spcPct val="0"/>
        </a:spcBef>
        <a:spcAft>
          <a:spcPct val="0"/>
        </a:spcAft>
        <a:defRPr sz="2844" b="1">
          <a:solidFill>
            <a:schemeClr val="tx2"/>
          </a:solidFill>
          <a:latin typeface="Arial" charset="0"/>
        </a:defRPr>
      </a:lvl9pPr>
    </p:titleStyle>
    <p:bodyStyle>
      <a:lvl1pPr marL="304804" indent="-304804" algn="l" rtl="0" eaLnBrk="0" fontAlgn="base" hangingPunct="0">
        <a:spcBef>
          <a:spcPct val="20000"/>
        </a:spcBef>
        <a:spcAft>
          <a:spcPct val="0"/>
        </a:spcAft>
        <a:buChar char="•"/>
        <a:defRPr sz="2844">
          <a:solidFill>
            <a:schemeClr val="tx1"/>
          </a:solidFill>
          <a:latin typeface="+mn-lt"/>
          <a:ea typeface="+mn-ea"/>
          <a:cs typeface="+mn-cs"/>
        </a:defRPr>
      </a:lvl1pPr>
      <a:lvl2pPr marL="660408" indent="-254003" algn="l" rtl="0" eaLnBrk="0" fontAlgn="base" hangingPunct="0">
        <a:spcBef>
          <a:spcPct val="20000"/>
        </a:spcBef>
        <a:spcAft>
          <a:spcPct val="0"/>
        </a:spcAft>
        <a:buChar char="–"/>
        <a:defRPr sz="2489">
          <a:solidFill>
            <a:schemeClr val="tx1"/>
          </a:solidFill>
          <a:latin typeface="+mn-lt"/>
        </a:defRPr>
      </a:lvl2pPr>
      <a:lvl3pPr marL="1016013" indent="-203203" algn="l" rtl="0" eaLnBrk="0" fontAlgn="base" hangingPunct="0">
        <a:spcBef>
          <a:spcPct val="20000"/>
        </a:spcBef>
        <a:spcAft>
          <a:spcPct val="0"/>
        </a:spcAft>
        <a:buChar char="•"/>
        <a:defRPr sz="2133">
          <a:solidFill>
            <a:schemeClr val="tx1"/>
          </a:solidFill>
          <a:latin typeface="+mn-lt"/>
        </a:defRPr>
      </a:lvl3pPr>
      <a:lvl4pPr marL="1422418" indent="-203203" algn="l" rtl="0" eaLnBrk="0" fontAlgn="base" hangingPunct="0">
        <a:spcBef>
          <a:spcPct val="20000"/>
        </a:spcBef>
        <a:spcAft>
          <a:spcPct val="0"/>
        </a:spcAft>
        <a:buChar char="–"/>
        <a:defRPr sz="1778">
          <a:solidFill>
            <a:schemeClr val="tx1"/>
          </a:solidFill>
          <a:latin typeface="+mn-lt"/>
        </a:defRPr>
      </a:lvl4pPr>
      <a:lvl5pPr marL="1828823" indent="-203203" algn="l" rtl="0" eaLnBrk="0" fontAlgn="base" hangingPunct="0">
        <a:spcBef>
          <a:spcPct val="20000"/>
        </a:spcBef>
        <a:spcAft>
          <a:spcPct val="0"/>
        </a:spcAft>
        <a:buChar char="»"/>
        <a:defRPr sz="1778">
          <a:solidFill>
            <a:schemeClr val="tx1"/>
          </a:solidFill>
          <a:latin typeface="+mn-lt"/>
        </a:defRPr>
      </a:lvl5pPr>
      <a:lvl6pPr marL="2235228" indent="-203203" algn="l" rtl="0" eaLnBrk="0" fontAlgn="base" hangingPunct="0">
        <a:spcBef>
          <a:spcPct val="20000"/>
        </a:spcBef>
        <a:spcAft>
          <a:spcPct val="0"/>
        </a:spcAft>
        <a:buChar char="»"/>
        <a:defRPr sz="1778">
          <a:solidFill>
            <a:schemeClr val="tx1"/>
          </a:solidFill>
          <a:latin typeface="+mn-lt"/>
        </a:defRPr>
      </a:lvl6pPr>
      <a:lvl7pPr marL="2641633" indent="-203203" algn="l" rtl="0" eaLnBrk="0" fontAlgn="base" hangingPunct="0">
        <a:spcBef>
          <a:spcPct val="20000"/>
        </a:spcBef>
        <a:spcAft>
          <a:spcPct val="0"/>
        </a:spcAft>
        <a:buChar char="»"/>
        <a:defRPr sz="1778">
          <a:solidFill>
            <a:schemeClr val="tx1"/>
          </a:solidFill>
          <a:latin typeface="+mn-lt"/>
        </a:defRPr>
      </a:lvl7pPr>
      <a:lvl8pPr marL="3048038" indent="-203203" algn="l" rtl="0" eaLnBrk="0" fontAlgn="base" hangingPunct="0">
        <a:spcBef>
          <a:spcPct val="20000"/>
        </a:spcBef>
        <a:spcAft>
          <a:spcPct val="0"/>
        </a:spcAft>
        <a:buChar char="»"/>
        <a:defRPr sz="1778">
          <a:solidFill>
            <a:schemeClr val="tx1"/>
          </a:solidFill>
          <a:latin typeface="+mn-lt"/>
        </a:defRPr>
      </a:lvl8pPr>
      <a:lvl9pPr marL="3454443" indent="-203203" algn="l" rtl="0" eaLnBrk="0" fontAlgn="base" hangingPunct="0">
        <a:spcBef>
          <a:spcPct val="20000"/>
        </a:spcBef>
        <a:spcAft>
          <a:spcPct val="0"/>
        </a:spcAft>
        <a:buChar char="»"/>
        <a:defRPr sz="1778">
          <a:solidFill>
            <a:schemeClr val="tx1"/>
          </a:solidFill>
          <a:latin typeface="+mn-lt"/>
        </a:defRPr>
      </a:lvl9pPr>
    </p:bodyStyle>
    <p:otherStyle>
      <a:defPPr>
        <a:defRPr lang="en-US"/>
      </a:defPPr>
      <a:lvl1pPr marL="0" algn="l" defTabSz="812810" rtl="0" eaLnBrk="1" latinLnBrk="0" hangingPunct="1">
        <a:defRPr sz="1600" kern="1200">
          <a:solidFill>
            <a:schemeClr val="tx1"/>
          </a:solidFill>
          <a:latin typeface="+mn-lt"/>
          <a:ea typeface="+mn-ea"/>
          <a:cs typeface="+mn-cs"/>
        </a:defRPr>
      </a:lvl1pPr>
      <a:lvl2pPr marL="406405" algn="l" defTabSz="812810" rtl="0" eaLnBrk="1" latinLnBrk="0" hangingPunct="1">
        <a:defRPr sz="1600" kern="1200">
          <a:solidFill>
            <a:schemeClr val="tx1"/>
          </a:solidFill>
          <a:latin typeface="+mn-lt"/>
          <a:ea typeface="+mn-ea"/>
          <a:cs typeface="+mn-cs"/>
        </a:defRPr>
      </a:lvl2pPr>
      <a:lvl3pPr marL="812810" algn="l" defTabSz="812810" rtl="0" eaLnBrk="1" latinLnBrk="0" hangingPunct="1">
        <a:defRPr sz="1600" kern="1200">
          <a:solidFill>
            <a:schemeClr val="tx1"/>
          </a:solidFill>
          <a:latin typeface="+mn-lt"/>
          <a:ea typeface="+mn-ea"/>
          <a:cs typeface="+mn-cs"/>
        </a:defRPr>
      </a:lvl3pPr>
      <a:lvl4pPr marL="1219215" algn="l" defTabSz="812810" rtl="0" eaLnBrk="1" latinLnBrk="0" hangingPunct="1">
        <a:defRPr sz="1600" kern="1200">
          <a:solidFill>
            <a:schemeClr val="tx1"/>
          </a:solidFill>
          <a:latin typeface="+mn-lt"/>
          <a:ea typeface="+mn-ea"/>
          <a:cs typeface="+mn-cs"/>
        </a:defRPr>
      </a:lvl4pPr>
      <a:lvl5pPr marL="1625620" algn="l" defTabSz="812810" rtl="0" eaLnBrk="1" latinLnBrk="0" hangingPunct="1">
        <a:defRPr sz="1600" kern="1200">
          <a:solidFill>
            <a:schemeClr val="tx1"/>
          </a:solidFill>
          <a:latin typeface="+mn-lt"/>
          <a:ea typeface="+mn-ea"/>
          <a:cs typeface="+mn-cs"/>
        </a:defRPr>
      </a:lvl5pPr>
      <a:lvl6pPr marL="2032025" algn="l" defTabSz="812810" rtl="0" eaLnBrk="1" latinLnBrk="0" hangingPunct="1">
        <a:defRPr sz="1600" kern="1200">
          <a:solidFill>
            <a:schemeClr val="tx1"/>
          </a:solidFill>
          <a:latin typeface="+mn-lt"/>
          <a:ea typeface="+mn-ea"/>
          <a:cs typeface="+mn-cs"/>
        </a:defRPr>
      </a:lvl6pPr>
      <a:lvl7pPr marL="2438430" algn="l" defTabSz="812810" rtl="0" eaLnBrk="1" latinLnBrk="0" hangingPunct="1">
        <a:defRPr sz="1600" kern="1200">
          <a:solidFill>
            <a:schemeClr val="tx1"/>
          </a:solidFill>
          <a:latin typeface="+mn-lt"/>
          <a:ea typeface="+mn-ea"/>
          <a:cs typeface="+mn-cs"/>
        </a:defRPr>
      </a:lvl7pPr>
      <a:lvl8pPr marL="2844836" algn="l" defTabSz="812810" rtl="0" eaLnBrk="1" latinLnBrk="0" hangingPunct="1">
        <a:defRPr sz="1600" kern="1200">
          <a:solidFill>
            <a:schemeClr val="tx1"/>
          </a:solidFill>
          <a:latin typeface="+mn-lt"/>
          <a:ea typeface="+mn-ea"/>
          <a:cs typeface="+mn-cs"/>
        </a:defRPr>
      </a:lvl8pPr>
      <a:lvl9pPr marL="3251241" algn="l" defTabSz="812810"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8.xml"/><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 y="152400"/>
            <a:ext cx="10172700" cy="533400"/>
          </a:xfrm>
        </p:spPr>
        <p:txBody>
          <a:bodyPr/>
          <a:lstStyle/>
          <a:p>
            <a:r>
              <a:rPr lang="en-US" dirty="0" smtClean="0"/>
              <a:t>Process and Teaching Philosophy</a:t>
            </a:r>
            <a:endParaRPr lang="en-US" dirty="0"/>
          </a:p>
        </p:txBody>
      </p:sp>
      <p:sp>
        <p:nvSpPr>
          <p:cNvPr id="3" name="Content Placeholder 2"/>
          <p:cNvSpPr>
            <a:spLocks noGrp="1"/>
          </p:cNvSpPr>
          <p:nvPr>
            <p:ph idx="1"/>
          </p:nvPr>
        </p:nvSpPr>
        <p:spPr>
          <a:xfrm>
            <a:off x="38103" y="838200"/>
            <a:ext cx="10134600" cy="5181600"/>
          </a:xfrm>
        </p:spPr>
        <p:txBody>
          <a:bodyPr/>
          <a:lstStyle/>
          <a:p>
            <a:pPr marL="288925" indent="-288925"/>
            <a:r>
              <a:rPr lang="en-US" sz="2600" b="1" dirty="0" smtClean="0"/>
              <a:t>Spectrum of content</a:t>
            </a:r>
          </a:p>
          <a:p>
            <a:pPr marL="577850" lvl="1" indent="-241300"/>
            <a:r>
              <a:rPr lang="en-US" sz="2200" dirty="0"/>
              <a:t>Each week, new </a:t>
            </a:r>
            <a:r>
              <a:rPr lang="en-US" sz="2200" dirty="0" smtClean="0"/>
              <a:t>content described via lecture (&amp; recommended reading</a:t>
            </a:r>
            <a:r>
              <a:rPr lang="en-US" sz="2200" dirty="0" smtClean="0"/>
              <a:t>) </a:t>
            </a:r>
          </a:p>
          <a:p>
            <a:pPr marL="577850" lvl="1" indent="-241300"/>
            <a:endParaRPr lang="en-US" sz="600" dirty="0" smtClean="0"/>
          </a:p>
          <a:p>
            <a:r>
              <a:rPr lang="en-US" sz="2600" b="1" dirty="0" smtClean="0"/>
              <a:t>Learning the material</a:t>
            </a:r>
          </a:p>
          <a:p>
            <a:pPr marL="625475" lvl="1" indent="-288925">
              <a:spcBef>
                <a:spcPts val="0"/>
              </a:spcBef>
              <a:spcAft>
                <a:spcPts val="600"/>
              </a:spcAft>
            </a:pPr>
            <a:r>
              <a:rPr lang="en-US" sz="2200" dirty="0" smtClean="0"/>
              <a:t>Work </a:t>
            </a:r>
            <a:r>
              <a:rPr lang="en-US" sz="2200" dirty="0" smtClean="0"/>
              <a:t>through the weekly problem sets </a:t>
            </a:r>
            <a:r>
              <a:rPr lang="en-US" sz="2200" dirty="0" smtClean="0"/>
              <a:t>(“hands </a:t>
            </a:r>
            <a:r>
              <a:rPr lang="en-US" sz="2200" dirty="0" smtClean="0"/>
              <a:t>on </a:t>
            </a:r>
            <a:r>
              <a:rPr lang="en-US" sz="2200" dirty="0" smtClean="0"/>
              <a:t>keyboard”) </a:t>
            </a:r>
            <a:r>
              <a:rPr lang="en-US" sz="2200" dirty="0" smtClean="0"/>
              <a:t>on your own and/or in student-run study groups</a:t>
            </a:r>
          </a:p>
          <a:p>
            <a:pPr marL="625475" lvl="1" indent="-288925">
              <a:spcBef>
                <a:spcPts val="0"/>
              </a:spcBef>
              <a:spcAft>
                <a:spcPts val="600"/>
              </a:spcAft>
            </a:pPr>
            <a:r>
              <a:rPr lang="en-US" sz="2200" dirty="0" smtClean="0"/>
              <a:t>Visit </a:t>
            </a:r>
            <a:r>
              <a:rPr lang="en-US" sz="2200" dirty="0" smtClean="0"/>
              <a:t>us at weekly help sessions for content </a:t>
            </a:r>
            <a:r>
              <a:rPr lang="en-US" sz="2200" dirty="0" smtClean="0"/>
              <a:t>questions</a:t>
            </a:r>
            <a:endParaRPr lang="en-US" sz="2200" dirty="0" smtClean="0"/>
          </a:p>
          <a:p>
            <a:pPr marL="625475" lvl="1" indent="-288925">
              <a:spcBef>
                <a:spcPts val="0"/>
              </a:spcBef>
              <a:spcAft>
                <a:spcPts val="600"/>
              </a:spcAft>
            </a:pPr>
            <a:r>
              <a:rPr lang="en-US" sz="2200" dirty="0" smtClean="0"/>
              <a:t>Discuss the </a:t>
            </a:r>
            <a:r>
              <a:rPr lang="en-US" sz="2200" dirty="0" smtClean="0"/>
              <a:t>concepts at </a:t>
            </a:r>
            <a:r>
              <a:rPr lang="en-US" sz="2200" dirty="0" smtClean="0"/>
              <a:t>Small Group </a:t>
            </a:r>
            <a:r>
              <a:rPr lang="en-US" sz="2200" dirty="0" smtClean="0"/>
              <a:t>section and Journal Clubs</a:t>
            </a:r>
            <a:endParaRPr lang="en-US" sz="2200" dirty="0" smtClean="0"/>
          </a:p>
          <a:p>
            <a:pPr lvl="1"/>
            <a:endParaRPr lang="en-US" sz="600" dirty="0" smtClean="0"/>
          </a:p>
        </p:txBody>
      </p:sp>
      <p:sp>
        <p:nvSpPr>
          <p:cNvPr id="9" name="Content Placeholder 2"/>
          <p:cNvSpPr txBox="1">
            <a:spLocks/>
          </p:cNvSpPr>
          <p:nvPr/>
        </p:nvSpPr>
        <p:spPr bwMode="auto">
          <a:xfrm>
            <a:off x="38100" y="3810000"/>
            <a:ext cx="10591800" cy="5181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lvl="1"/>
            <a:endParaRPr lang="en-US" sz="600" kern="0" dirty="0" smtClean="0"/>
          </a:p>
          <a:p>
            <a:r>
              <a:rPr lang="en-US" sz="2600" b="1" kern="0" dirty="0" smtClean="0"/>
              <a:t>Philosophy</a:t>
            </a:r>
          </a:p>
          <a:p>
            <a:pPr marL="577850" lvl="1" indent="-241300">
              <a:spcAft>
                <a:spcPts val="1200"/>
              </a:spcAft>
            </a:pPr>
            <a:r>
              <a:rPr lang="en-US" sz="2200" kern="0" dirty="0" smtClean="0"/>
              <a:t>The material cannot be learned passively, just by listening or reading </a:t>
            </a:r>
          </a:p>
          <a:p>
            <a:pPr marL="577850" lvl="1" indent="-241300">
              <a:spcAft>
                <a:spcPts val="1200"/>
              </a:spcAft>
            </a:pPr>
            <a:r>
              <a:rPr lang="en-US" sz="2200" kern="0" dirty="0" smtClean="0">
                <a:solidFill>
                  <a:srgbClr val="FF0000"/>
                </a:solidFill>
              </a:rPr>
              <a:t>Problem Sets, Small Groups, &amp; Journal Clubs are focal points; they facilitate “active learning” – deeper and more persistent than passive consumption</a:t>
            </a:r>
          </a:p>
          <a:p>
            <a:pPr marL="577850" lvl="1" indent="-241300">
              <a:spcAft>
                <a:spcPts val="1200"/>
              </a:spcAft>
            </a:pPr>
            <a:r>
              <a:rPr lang="en-US" sz="2200" kern="0" dirty="0" smtClean="0"/>
              <a:t>Learning is facilitated by engaging a variety of senses and motor functions (following “multiple intelligences” educational theory)</a:t>
            </a:r>
            <a:endParaRPr lang="en-US" sz="2200" kern="0" dirty="0"/>
          </a:p>
        </p:txBody>
      </p:sp>
    </p:spTree>
    <p:extLst>
      <p:ext uri="{BB962C8B-B14F-4D97-AF65-F5344CB8AC3E}">
        <p14:creationId xmlns:p14="http://schemas.microsoft.com/office/powerpoint/2010/main" val="4069105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1"/>
          </p:nvPr>
        </p:nvSpPr>
        <p:spPr>
          <a:xfrm>
            <a:off x="5229224" y="152400"/>
            <a:ext cx="4867275" cy="5638800"/>
          </a:xfrm>
        </p:spPr>
        <p:txBody>
          <a:bodyPr/>
          <a:lstStyle/>
          <a:p>
            <a:pPr marL="0" indent="0" eaLnBrk="1" hangingPunct="1">
              <a:lnSpc>
                <a:spcPct val="80000"/>
              </a:lnSpc>
              <a:buFontTx/>
              <a:buNone/>
            </a:pPr>
            <a:r>
              <a:rPr lang="en-US" altLang="en-US" sz="2800" b="1" dirty="0" smtClean="0"/>
              <a:t>Preface</a:t>
            </a:r>
          </a:p>
          <a:p>
            <a:pPr marL="0" indent="0" eaLnBrk="1" hangingPunct="1">
              <a:lnSpc>
                <a:spcPct val="80000"/>
              </a:lnSpc>
              <a:buFontTx/>
              <a:buNone/>
            </a:pPr>
            <a:endParaRPr lang="en-US" altLang="en-US" sz="2800" b="1" dirty="0" smtClean="0"/>
          </a:p>
          <a:p>
            <a:pPr marL="0" indent="0" eaLnBrk="1" hangingPunct="1">
              <a:lnSpc>
                <a:spcPct val="80000"/>
              </a:lnSpc>
              <a:buFontTx/>
              <a:buNone/>
            </a:pPr>
            <a:r>
              <a:rPr lang="en-US" altLang="en-US" sz="2800" i="1" dirty="0" smtClean="0"/>
              <a:t>“This book was conceived as an intermediate epidemiology textbook….discusses key epidemiologic concepts and basic methods in more depth than that found in basic textbooks on epidemiology.” </a:t>
            </a:r>
          </a:p>
          <a:p>
            <a:pPr marL="0" indent="0" eaLnBrk="1" hangingPunct="1">
              <a:lnSpc>
                <a:spcPct val="80000"/>
              </a:lnSpc>
              <a:buFontTx/>
              <a:buNone/>
            </a:pPr>
            <a:endParaRPr lang="en-US" altLang="en-US" sz="2800" dirty="0" smtClean="0"/>
          </a:p>
          <a:p>
            <a:pPr marL="0" indent="0" eaLnBrk="1" hangingPunct="1">
              <a:lnSpc>
                <a:spcPct val="80000"/>
              </a:lnSpc>
              <a:buFontTx/>
              <a:buNone/>
            </a:pPr>
            <a:r>
              <a:rPr lang="en-US" altLang="en-US" sz="2400" dirty="0" smtClean="0">
                <a:latin typeface="Arial" panose="020B0604020202020204" pitchFamily="34" charset="0"/>
                <a:cs typeface="Arial" panose="020B0604020202020204" pitchFamily="34" charset="0"/>
              </a:rPr>
              <a:t>As an intermediate text, it </a:t>
            </a:r>
            <a:r>
              <a:rPr lang="en-US" altLang="en-US" sz="2400" dirty="0" smtClean="0">
                <a:latin typeface="Arial" panose="020B0604020202020204" pitchFamily="34" charset="0"/>
                <a:cs typeface="Arial" panose="020B0604020202020204" pitchFamily="34" charset="0"/>
              </a:rPr>
              <a:t>is not like reading the sports page</a:t>
            </a:r>
            <a:r>
              <a:rPr lang="en-US" altLang="en-US" sz="2400" dirty="0" smtClean="0">
                <a:latin typeface="Arial" panose="020B0604020202020204" pitchFamily="34" charset="0"/>
                <a:cs typeface="Arial" panose="020B0604020202020204" pitchFamily="34" charset="0"/>
              </a:rPr>
              <a:t>.  </a:t>
            </a:r>
          </a:p>
          <a:p>
            <a:pPr marL="0" indent="0" eaLnBrk="1" hangingPunct="1">
              <a:lnSpc>
                <a:spcPct val="80000"/>
              </a:lnSpc>
              <a:buFontTx/>
              <a:buNone/>
            </a:pPr>
            <a:endParaRPr lang="en-US" altLang="en-US" sz="2400" dirty="0">
              <a:latin typeface="Arial" panose="020B0604020202020204" pitchFamily="34" charset="0"/>
              <a:cs typeface="Arial" panose="020B0604020202020204" pitchFamily="34" charset="0"/>
            </a:endParaRPr>
          </a:p>
          <a:p>
            <a:pPr marL="0" indent="0" eaLnBrk="1" hangingPunct="1">
              <a:lnSpc>
                <a:spcPct val="80000"/>
              </a:lnSpc>
              <a:buFontTx/>
              <a:buNone/>
            </a:pPr>
            <a:r>
              <a:rPr lang="en-US" altLang="en-US" sz="2400" dirty="0" smtClean="0">
                <a:latin typeface="Arial" panose="020B0604020202020204" pitchFamily="34" charset="0"/>
                <a:cs typeface="Arial" panose="020B0604020202020204" pitchFamily="34" charset="0"/>
              </a:rPr>
              <a:t>It takes time to read.</a:t>
            </a:r>
            <a:endParaRPr lang="en-US" altLang="en-US" sz="2400" dirty="0" smtClean="0">
              <a:latin typeface="Arial" panose="020B0604020202020204" pitchFamily="34" charset="0"/>
              <a:cs typeface="Arial" panose="020B0604020202020204" pitchFamily="34" charset="0"/>
            </a:endParaRPr>
          </a:p>
          <a:p>
            <a:pPr marL="0" indent="0" eaLnBrk="1" hangingPunct="1">
              <a:lnSpc>
                <a:spcPct val="80000"/>
              </a:lnSpc>
              <a:buFontTx/>
              <a:buNone/>
            </a:pPr>
            <a:endParaRPr lang="en-US" altLang="en-US" sz="2800" i="1" dirty="0" smtClean="0"/>
          </a:p>
          <a:p>
            <a:pPr marL="0" indent="0" eaLnBrk="1" hangingPunct="1">
              <a:lnSpc>
                <a:spcPct val="80000"/>
              </a:lnSpc>
              <a:buFontTx/>
              <a:buNone/>
            </a:pPr>
            <a:endParaRPr lang="en-US" altLang="en-US" sz="2800" dirty="0" smtClean="0"/>
          </a:p>
          <a:p>
            <a:pPr marL="0" indent="0" eaLnBrk="1" hangingPunct="1">
              <a:lnSpc>
                <a:spcPct val="80000"/>
              </a:lnSpc>
              <a:buFontTx/>
              <a:buNone/>
            </a:pPr>
            <a:endParaRPr lang="en-US" altLang="en-US" sz="2800" dirty="0" smtClean="0"/>
          </a:p>
        </p:txBody>
      </p:sp>
      <p:pic>
        <p:nvPicPr>
          <p:cNvPr id="4099" name="Picture 6" descr="S and N 3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8627" y="319088"/>
            <a:ext cx="4557713" cy="6081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595357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2949742" y="533400"/>
            <a:ext cx="7527758" cy="2514600"/>
          </a:xfrm>
        </p:spPr>
        <p:txBody>
          <a:bodyPr/>
          <a:lstStyle/>
          <a:p>
            <a:pPr eaLnBrk="1" hangingPunct="1">
              <a:lnSpc>
                <a:spcPct val="90000"/>
              </a:lnSpc>
            </a:pPr>
            <a:r>
              <a:rPr lang="en-US" altLang="en-US" sz="2400" dirty="0" smtClean="0">
                <a:latin typeface="Arial" charset="0"/>
              </a:rPr>
              <a:t>We “recommend” reading the text because it explains the material in a slightly different way</a:t>
            </a:r>
            <a:r>
              <a:rPr lang="en-US" altLang="en-US" sz="2200" dirty="0" smtClean="0">
                <a:latin typeface="Arial" charset="0"/>
              </a:rPr>
              <a:t> </a:t>
            </a:r>
          </a:p>
          <a:p>
            <a:pPr lvl="1" eaLnBrk="1" hangingPunct="1">
              <a:lnSpc>
                <a:spcPct val="90000"/>
              </a:lnSpc>
            </a:pPr>
            <a:endParaRPr lang="en-US" altLang="en-US" sz="2000" dirty="0" smtClean="0">
              <a:latin typeface="Arial" charset="0"/>
            </a:endParaRPr>
          </a:p>
          <a:p>
            <a:pPr eaLnBrk="1" hangingPunct="1">
              <a:lnSpc>
                <a:spcPct val="90000"/>
              </a:lnSpc>
            </a:pPr>
            <a:r>
              <a:rPr lang="en-US" altLang="en-US" sz="2400" dirty="0" smtClean="0">
                <a:latin typeface="Arial" charset="0"/>
              </a:rPr>
              <a:t>But, it is not quite as contemporary and comprehensive as it could </a:t>
            </a:r>
            <a:r>
              <a:rPr lang="en-US" altLang="en-US" sz="2400" dirty="0" smtClean="0">
                <a:latin typeface="Arial" charset="0"/>
              </a:rPr>
              <a:t>be, especially in bias</a:t>
            </a:r>
          </a:p>
          <a:p>
            <a:pPr eaLnBrk="1" hangingPunct="1">
              <a:lnSpc>
                <a:spcPct val="90000"/>
              </a:lnSpc>
            </a:pPr>
            <a:endParaRPr lang="en-US" altLang="en-US" sz="2400" dirty="0">
              <a:latin typeface="Arial" charset="0"/>
            </a:endParaRPr>
          </a:p>
          <a:p>
            <a:pPr eaLnBrk="1" hangingPunct="1">
              <a:lnSpc>
                <a:spcPct val="90000"/>
              </a:lnSpc>
            </a:pPr>
            <a:r>
              <a:rPr lang="en-US" altLang="en-US" sz="2400" dirty="0" smtClean="0">
                <a:latin typeface="Arial" panose="020B0604020202020204" pitchFamily="34" charset="0"/>
                <a:cs typeface="Arial" panose="020B0604020202020204" pitchFamily="34" charset="0"/>
              </a:rPr>
              <a:t>When the text differs from lecture, the lecture </a:t>
            </a:r>
            <a:r>
              <a:rPr lang="en-US" altLang="en-US" sz="2400" dirty="0">
                <a:latin typeface="Arial" panose="020B0604020202020204" pitchFamily="34" charset="0"/>
                <a:cs typeface="Arial" panose="020B0604020202020204" pitchFamily="34" charset="0"/>
              </a:rPr>
              <a:t>trumps </a:t>
            </a:r>
            <a:r>
              <a:rPr lang="en-US" altLang="en-US" sz="2400" dirty="0" smtClean="0">
                <a:latin typeface="Arial" panose="020B0604020202020204" pitchFamily="34" charset="0"/>
                <a:cs typeface="Arial" panose="020B0604020202020204" pitchFamily="34" charset="0"/>
              </a:rPr>
              <a:t>text</a:t>
            </a:r>
          </a:p>
          <a:p>
            <a:pPr eaLnBrk="1" hangingPunct="1">
              <a:lnSpc>
                <a:spcPct val="90000"/>
              </a:lnSpc>
            </a:pPr>
            <a:endParaRPr lang="en-US" altLang="en-US" sz="2400" dirty="0">
              <a:latin typeface="Arial" panose="020B0604020202020204" pitchFamily="34" charset="0"/>
              <a:cs typeface="Arial" panose="020B0604020202020204" pitchFamily="34" charset="0"/>
            </a:endParaRPr>
          </a:p>
          <a:p>
            <a:pPr eaLnBrk="1" hangingPunct="1">
              <a:lnSpc>
                <a:spcPct val="90000"/>
              </a:lnSpc>
            </a:pPr>
            <a:endParaRPr lang="en-US" altLang="en-US" sz="2400" dirty="0">
              <a:latin typeface="Arial" panose="020B0604020202020204" pitchFamily="34" charset="0"/>
              <a:cs typeface="Arial" panose="020B0604020202020204" pitchFamily="34" charset="0"/>
            </a:endParaRPr>
          </a:p>
          <a:p>
            <a:pPr eaLnBrk="1" hangingPunct="1">
              <a:lnSpc>
                <a:spcPct val="90000"/>
              </a:lnSpc>
            </a:pPr>
            <a:endParaRPr lang="en-US" altLang="en-US" sz="2400" dirty="0" smtClean="0">
              <a:latin typeface="Arial" charset="0"/>
            </a:endParaRPr>
          </a:p>
        </p:txBody>
      </p:sp>
      <p:pic>
        <p:nvPicPr>
          <p:cNvPr id="4" name="Picture 6" descr="S and N 3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8635" y="319088"/>
            <a:ext cx="2330607" cy="3109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3"/>
          <p:cNvSpPr txBox="1">
            <a:spLocks noChangeArrowheads="1"/>
          </p:cNvSpPr>
          <p:nvPr/>
        </p:nvSpPr>
        <p:spPr bwMode="auto">
          <a:xfrm>
            <a:off x="469449" y="3810000"/>
            <a:ext cx="9686925" cy="510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eaLnBrk="1" hangingPunct="1">
              <a:lnSpc>
                <a:spcPct val="90000"/>
              </a:lnSpc>
            </a:pPr>
            <a:r>
              <a:rPr lang="en-US" altLang="en-US" sz="2400" kern="0" dirty="0" err="1" smtClean="0">
                <a:solidFill>
                  <a:srgbClr val="000000"/>
                </a:solidFill>
                <a:latin typeface="Arial" charset="0"/>
              </a:rPr>
              <a:t>Bottomline</a:t>
            </a:r>
            <a:r>
              <a:rPr lang="en-US" altLang="en-US" sz="2400" kern="0" dirty="0" smtClean="0">
                <a:solidFill>
                  <a:srgbClr val="000000"/>
                </a:solidFill>
                <a:latin typeface="Arial" charset="0"/>
              </a:rPr>
              <a:t>:  Despite the blemishes, we feel this is the single best available textbook for our level of coverage. </a:t>
            </a:r>
          </a:p>
          <a:p>
            <a:pPr eaLnBrk="1" hangingPunct="1">
              <a:lnSpc>
                <a:spcPct val="90000"/>
              </a:lnSpc>
            </a:pPr>
            <a:endParaRPr lang="en-US" altLang="en-US" sz="2400" kern="0" dirty="0" smtClean="0">
              <a:solidFill>
                <a:srgbClr val="000000"/>
              </a:solidFill>
              <a:latin typeface="Arial" charset="0"/>
            </a:endParaRPr>
          </a:p>
          <a:p>
            <a:pPr eaLnBrk="1" hangingPunct="1">
              <a:lnSpc>
                <a:spcPct val="90000"/>
              </a:lnSpc>
            </a:pPr>
            <a:r>
              <a:rPr lang="en-US" altLang="en-US" sz="2400" dirty="0" smtClean="0">
                <a:solidFill>
                  <a:srgbClr val="000000"/>
                </a:solidFill>
                <a:latin typeface="Arial" charset="0"/>
              </a:rPr>
              <a:t>There is value added if you read the text, but you </a:t>
            </a:r>
            <a:r>
              <a:rPr lang="en-US" altLang="en-US" sz="2400" dirty="0">
                <a:solidFill>
                  <a:srgbClr val="000000"/>
                </a:solidFill>
                <a:latin typeface="Arial" charset="0"/>
              </a:rPr>
              <a:t>can do </a:t>
            </a:r>
            <a:r>
              <a:rPr lang="en-US" altLang="en-US" sz="2400" dirty="0" smtClean="0">
                <a:solidFill>
                  <a:srgbClr val="000000"/>
                </a:solidFill>
                <a:latin typeface="Arial" charset="0"/>
              </a:rPr>
              <a:t>well </a:t>
            </a:r>
            <a:r>
              <a:rPr lang="en-US" altLang="en-US" sz="2400" dirty="0">
                <a:solidFill>
                  <a:srgbClr val="000000"/>
                </a:solidFill>
                <a:latin typeface="Arial" charset="0"/>
              </a:rPr>
              <a:t>if </a:t>
            </a:r>
            <a:r>
              <a:rPr lang="en-US" altLang="en-US" sz="2400" dirty="0" smtClean="0">
                <a:solidFill>
                  <a:srgbClr val="000000"/>
                </a:solidFill>
                <a:latin typeface="Arial" charset="0"/>
              </a:rPr>
              <a:t>you only have time to learn our </a:t>
            </a:r>
            <a:r>
              <a:rPr lang="en-US" altLang="en-US" sz="2400" dirty="0">
                <a:solidFill>
                  <a:srgbClr val="000000"/>
                </a:solidFill>
                <a:latin typeface="Arial" charset="0"/>
              </a:rPr>
              <a:t>slides/notes narrative</a:t>
            </a:r>
          </a:p>
          <a:p>
            <a:pPr eaLnBrk="1" hangingPunct="1">
              <a:lnSpc>
                <a:spcPct val="90000"/>
              </a:lnSpc>
            </a:pPr>
            <a:endParaRPr lang="en-US" altLang="en-US" sz="2400" kern="0" dirty="0" smtClean="0">
              <a:solidFill>
                <a:srgbClr val="000000"/>
              </a:solidFill>
              <a:latin typeface="Arial" charset="0"/>
            </a:endParaRPr>
          </a:p>
        </p:txBody>
      </p:sp>
    </p:spTree>
    <p:extLst>
      <p:ext uri="{BB962C8B-B14F-4D97-AF65-F5344CB8AC3E}">
        <p14:creationId xmlns:p14="http://schemas.microsoft.com/office/powerpoint/2010/main" val="33474569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endParaRPr lang="en-US" altLang="en-US" smtClean="0"/>
          </a:p>
        </p:txBody>
      </p:sp>
      <p:pic>
        <p:nvPicPr>
          <p:cNvPr id="5123" name="Picture 4" descr="203 captur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450" y="0"/>
            <a:ext cx="100298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292755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76200"/>
            <a:ext cx="8743950" cy="533400"/>
          </a:xfrm>
        </p:spPr>
        <p:txBody>
          <a:bodyPr/>
          <a:lstStyle/>
          <a:p>
            <a:pPr eaLnBrk="1" hangingPunct="1"/>
            <a:r>
              <a:rPr lang="en-US" altLang="en-US" sz="3200" b="1" dirty="0" smtClean="0">
                <a:latin typeface="Arial" charset="0"/>
              </a:rPr>
              <a:t>Nature of our Problem Sets</a:t>
            </a:r>
          </a:p>
        </p:txBody>
      </p:sp>
      <p:sp>
        <p:nvSpPr>
          <p:cNvPr id="6147" name="Rectangle 3"/>
          <p:cNvSpPr>
            <a:spLocks noGrp="1" noChangeArrowheads="1"/>
          </p:cNvSpPr>
          <p:nvPr>
            <p:ph type="body" idx="1"/>
          </p:nvPr>
        </p:nvSpPr>
        <p:spPr>
          <a:xfrm>
            <a:off x="0" y="762000"/>
            <a:ext cx="10287000" cy="5181600"/>
          </a:xfrm>
        </p:spPr>
        <p:txBody>
          <a:bodyPr/>
          <a:lstStyle/>
          <a:p>
            <a:pPr eaLnBrk="1" hangingPunct="1">
              <a:lnSpc>
                <a:spcPct val="90000"/>
              </a:lnSpc>
            </a:pPr>
            <a:r>
              <a:rPr lang="en-US" altLang="en-US" sz="2100" dirty="0" smtClean="0">
                <a:latin typeface="Arial" charset="0"/>
                <a:cs typeface="Times New Roman" pitchFamily="18" charset="0"/>
              </a:rPr>
              <a:t>Prototype:  We give you data/scenario and ask you to comment</a:t>
            </a:r>
          </a:p>
          <a:p>
            <a:pPr eaLnBrk="1" hangingPunct="1">
              <a:lnSpc>
                <a:spcPct val="90000"/>
              </a:lnSpc>
            </a:pPr>
            <a:endParaRPr lang="en-US" altLang="en-US" sz="1600" dirty="0" smtClean="0">
              <a:latin typeface="Arial" charset="0"/>
              <a:cs typeface="Times New Roman" pitchFamily="18" charset="0"/>
            </a:endParaRPr>
          </a:p>
          <a:p>
            <a:pPr eaLnBrk="1" hangingPunct="1">
              <a:lnSpc>
                <a:spcPct val="90000"/>
              </a:lnSpc>
            </a:pPr>
            <a:r>
              <a:rPr lang="en-US" altLang="en-US" sz="2100" dirty="0" smtClean="0">
                <a:latin typeface="Arial" charset="0"/>
                <a:cs typeface="Times New Roman" pitchFamily="18" charset="0"/>
              </a:rPr>
              <a:t>Complaints: too open-ended; “What am I thinking?” </a:t>
            </a:r>
          </a:p>
          <a:p>
            <a:pPr lvl="1" eaLnBrk="1" hangingPunct="1">
              <a:lnSpc>
                <a:spcPct val="90000"/>
              </a:lnSpc>
            </a:pPr>
            <a:r>
              <a:rPr lang="en-US" altLang="en-US" sz="2100" dirty="0" smtClean="0">
                <a:latin typeface="Arial" charset="0"/>
                <a:cs typeface="Times New Roman" pitchFamily="18" charset="0"/>
              </a:rPr>
              <a:t>Desire for more focused questions:  e.g., “Do you think this particular aspect of the data (e.g., a measurement) is wrong?”</a:t>
            </a:r>
          </a:p>
          <a:p>
            <a:pPr lvl="1" eaLnBrk="1" hangingPunct="1">
              <a:lnSpc>
                <a:spcPct val="90000"/>
              </a:lnSpc>
            </a:pPr>
            <a:endParaRPr lang="en-US" altLang="en-US" sz="1200" dirty="0" smtClean="0">
              <a:latin typeface="Arial" charset="0"/>
              <a:cs typeface="Times New Roman" pitchFamily="18" charset="0"/>
            </a:endParaRPr>
          </a:p>
          <a:p>
            <a:pPr eaLnBrk="1" hangingPunct="1"/>
            <a:r>
              <a:rPr lang="en-US" altLang="en-US" sz="2100" dirty="0" smtClean="0">
                <a:latin typeface="Arial" charset="0"/>
                <a:cs typeface="Times New Roman" pitchFamily="18" charset="0"/>
              </a:rPr>
              <a:t>Rationale: in the real world, you are presented with designs/data/inferences from analyses, either your own or others</a:t>
            </a:r>
          </a:p>
          <a:p>
            <a:pPr lvl="1" eaLnBrk="1" hangingPunct="1"/>
            <a:r>
              <a:rPr lang="en-US" altLang="en-US" sz="2100" dirty="0" smtClean="0">
                <a:latin typeface="Arial" charset="0"/>
                <a:cs typeface="Times New Roman" pitchFamily="18" charset="0"/>
              </a:rPr>
              <a:t>You will need to interpret them; decide if they are or are not valid</a:t>
            </a:r>
          </a:p>
          <a:p>
            <a:pPr lvl="1" eaLnBrk="1" hangingPunct="1">
              <a:lnSpc>
                <a:spcPct val="70000"/>
              </a:lnSpc>
            </a:pPr>
            <a:endParaRPr lang="en-US" altLang="en-US" sz="700" dirty="0" smtClean="0">
              <a:latin typeface="Arial" charset="0"/>
              <a:cs typeface="Times New Roman" pitchFamily="18" charset="0"/>
            </a:endParaRPr>
          </a:p>
          <a:p>
            <a:pPr lvl="1" eaLnBrk="1" hangingPunct="1"/>
            <a:r>
              <a:rPr lang="en-US" altLang="en-US" sz="2100" dirty="0" smtClean="0">
                <a:latin typeface="Arial" charset="0"/>
                <a:cs typeface="Times New Roman" pitchFamily="18" charset="0"/>
              </a:rPr>
              <a:t>You will need to scan the range of potential threats to validity without any focused prompting or multiple choice options.</a:t>
            </a:r>
          </a:p>
          <a:p>
            <a:pPr lvl="1" eaLnBrk="1" hangingPunct="1">
              <a:lnSpc>
                <a:spcPct val="90000"/>
              </a:lnSpc>
            </a:pPr>
            <a:endParaRPr lang="en-US" altLang="en-US" sz="1000" dirty="0" smtClean="0">
              <a:latin typeface="Arial" charset="0"/>
              <a:cs typeface="Times New Roman" pitchFamily="18" charset="0"/>
            </a:endParaRPr>
          </a:p>
          <a:p>
            <a:pPr eaLnBrk="1" hangingPunct="1">
              <a:lnSpc>
                <a:spcPct val="90000"/>
              </a:lnSpc>
            </a:pPr>
            <a:r>
              <a:rPr lang="en-US" altLang="en-US" sz="2100" i="1" dirty="0" smtClean="0">
                <a:latin typeface="Arial" charset="0"/>
                <a:cs typeface="Times New Roman" pitchFamily="18" charset="0"/>
              </a:rPr>
              <a:t>Training your mind as a critical quantitative researcher</a:t>
            </a:r>
            <a:r>
              <a:rPr lang="en-US" altLang="en-US" sz="2100" dirty="0" smtClean="0">
                <a:latin typeface="Arial" charset="0"/>
                <a:cs typeface="Times New Roman" pitchFamily="18" charset="0"/>
              </a:rPr>
              <a:t>  </a:t>
            </a:r>
          </a:p>
          <a:p>
            <a:pPr eaLnBrk="1" hangingPunct="1">
              <a:lnSpc>
                <a:spcPct val="90000"/>
              </a:lnSpc>
              <a:buFontTx/>
              <a:buNone/>
            </a:pPr>
            <a:r>
              <a:rPr lang="en-US" altLang="en-US" sz="700" dirty="0" smtClean="0">
                <a:latin typeface="Arial" charset="0"/>
                <a:cs typeface="Times New Roman" pitchFamily="18" charset="0"/>
              </a:rPr>
              <a:t> </a:t>
            </a:r>
          </a:p>
          <a:p>
            <a:pPr eaLnBrk="1" hangingPunct="1">
              <a:lnSpc>
                <a:spcPct val="90000"/>
              </a:lnSpc>
              <a:buFontTx/>
              <a:buNone/>
            </a:pPr>
            <a:endParaRPr lang="en-US" altLang="en-US" sz="700" dirty="0" smtClean="0">
              <a:latin typeface="Arial" charset="0"/>
              <a:cs typeface="Times New Roman" pitchFamily="18" charset="0"/>
            </a:endParaRPr>
          </a:p>
          <a:p>
            <a:pPr eaLnBrk="1" hangingPunct="1">
              <a:lnSpc>
                <a:spcPct val="90000"/>
              </a:lnSpc>
            </a:pPr>
            <a:r>
              <a:rPr lang="en-US" altLang="en-US" sz="2100" dirty="0" smtClean="0">
                <a:latin typeface="Arial" charset="0"/>
                <a:cs typeface="Times New Roman" pitchFamily="18" charset="0"/>
              </a:rPr>
              <a:t>Not always one single best answer.  If you come up with a logical / better response, you get credit (and we add it to the answer key!) </a:t>
            </a:r>
          </a:p>
          <a:p>
            <a:pPr eaLnBrk="1" hangingPunct="1">
              <a:lnSpc>
                <a:spcPct val="90000"/>
              </a:lnSpc>
              <a:buFontTx/>
              <a:buNone/>
            </a:pPr>
            <a:r>
              <a:rPr lang="en-US" altLang="en-US" sz="1000" dirty="0" smtClean="0">
                <a:latin typeface="Arial" charset="0"/>
                <a:cs typeface="Times New Roman" pitchFamily="18" charset="0"/>
              </a:rPr>
              <a:t> </a:t>
            </a:r>
          </a:p>
          <a:p>
            <a:pPr eaLnBrk="1" hangingPunct="1">
              <a:lnSpc>
                <a:spcPct val="90000"/>
              </a:lnSpc>
            </a:pPr>
            <a:r>
              <a:rPr lang="en-US" altLang="en-US" sz="2100" dirty="0" smtClean="0">
                <a:solidFill>
                  <a:srgbClr val="FF0000"/>
                </a:solidFill>
                <a:latin typeface="Arial" charset="0"/>
                <a:cs typeface="Times New Roman" pitchFamily="18" charset="0"/>
              </a:rPr>
              <a:t>Sometimes, there is not enough data to provide an answer. If this is the case, simply state it.  This, too, occurs in real-life.</a:t>
            </a:r>
          </a:p>
        </p:txBody>
      </p:sp>
    </p:spTree>
    <p:extLst>
      <p:ext uri="{BB962C8B-B14F-4D97-AF65-F5344CB8AC3E}">
        <p14:creationId xmlns:p14="http://schemas.microsoft.com/office/powerpoint/2010/main" val="8815778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514350" y="304800"/>
            <a:ext cx="9172575" cy="533400"/>
          </a:xfrm>
        </p:spPr>
        <p:txBody>
          <a:bodyPr/>
          <a:lstStyle/>
          <a:p>
            <a:pPr eaLnBrk="1" hangingPunct="1"/>
            <a:r>
              <a:rPr lang="en-US" altLang="en-US" sz="3200" b="1" dirty="0" smtClean="0">
                <a:latin typeface="Arial" charset="0"/>
              </a:rPr>
              <a:t>One Other Complaint We Sometimes Get</a:t>
            </a:r>
          </a:p>
        </p:txBody>
      </p:sp>
      <p:sp>
        <p:nvSpPr>
          <p:cNvPr id="6147" name="Rectangle 3"/>
          <p:cNvSpPr>
            <a:spLocks noGrp="1" noChangeArrowheads="1"/>
          </p:cNvSpPr>
          <p:nvPr>
            <p:ph type="body" idx="1"/>
          </p:nvPr>
        </p:nvSpPr>
        <p:spPr>
          <a:xfrm>
            <a:off x="85725" y="1066800"/>
            <a:ext cx="10287000" cy="5181600"/>
          </a:xfrm>
        </p:spPr>
        <p:txBody>
          <a:bodyPr/>
          <a:lstStyle/>
          <a:p>
            <a:pPr marL="231775" indent="-231775" eaLnBrk="1" hangingPunct="1">
              <a:lnSpc>
                <a:spcPct val="90000"/>
              </a:lnSpc>
            </a:pPr>
            <a:r>
              <a:rPr lang="en-US" altLang="en-US" sz="2100" dirty="0" smtClean="0">
                <a:latin typeface="Arial" charset="0"/>
                <a:cs typeface="Times New Roman" pitchFamily="18" charset="0"/>
              </a:rPr>
              <a:t>“Homework takes too long”</a:t>
            </a:r>
          </a:p>
          <a:p>
            <a:pPr marL="231775" indent="-231775" eaLnBrk="1" hangingPunct="1">
              <a:lnSpc>
                <a:spcPct val="90000"/>
              </a:lnSpc>
            </a:pPr>
            <a:endParaRPr lang="en-US" altLang="en-US" sz="1600" dirty="0" smtClean="0">
              <a:latin typeface="Arial" charset="0"/>
              <a:cs typeface="Times New Roman" pitchFamily="18" charset="0"/>
            </a:endParaRPr>
          </a:p>
          <a:p>
            <a:pPr marL="231775" indent="-231775" eaLnBrk="1" hangingPunct="1"/>
            <a:r>
              <a:rPr lang="en-US" altLang="en-US" sz="2100" dirty="0" smtClean="0">
                <a:latin typeface="Arial" charset="0"/>
                <a:cs typeface="Times New Roman" pitchFamily="18" charset="0"/>
              </a:rPr>
              <a:t>Our goal is to set the table for learning for the most engaged and interested students</a:t>
            </a:r>
          </a:p>
          <a:p>
            <a:pPr marL="231775" lvl="1" indent="-231775" eaLnBrk="1" hangingPunct="1">
              <a:lnSpc>
                <a:spcPct val="90000"/>
              </a:lnSpc>
            </a:pPr>
            <a:endParaRPr lang="en-US" altLang="en-US" sz="1200" dirty="0" smtClean="0">
              <a:latin typeface="Arial" charset="0"/>
              <a:cs typeface="Times New Roman" pitchFamily="18" charset="0"/>
            </a:endParaRPr>
          </a:p>
          <a:p>
            <a:pPr marL="231775" indent="-231775" eaLnBrk="1" hangingPunct="1">
              <a:lnSpc>
                <a:spcPct val="90000"/>
              </a:lnSpc>
            </a:pPr>
            <a:r>
              <a:rPr lang="en-US" altLang="en-US" sz="2100" dirty="0" smtClean="0">
                <a:latin typeface="Arial" charset="0"/>
                <a:cs typeface="Times New Roman" pitchFamily="18" charset="0"/>
              </a:rPr>
              <a:t>To learn this material in </a:t>
            </a:r>
            <a:r>
              <a:rPr lang="en-US" altLang="en-US" sz="2100" dirty="0" smtClean="0">
                <a:latin typeface="Arial" charset="0"/>
                <a:cs typeface="Times New Roman" pitchFamily="18" charset="0"/>
              </a:rPr>
              <a:t>the type of depth that is needed to perform high quality research, </a:t>
            </a:r>
            <a:r>
              <a:rPr lang="en-US" altLang="en-US" sz="2100" dirty="0" smtClean="0">
                <a:latin typeface="Arial" charset="0"/>
                <a:cs typeface="Times New Roman" pitchFamily="18" charset="0"/>
              </a:rPr>
              <a:t>you will need to put in the time</a:t>
            </a:r>
          </a:p>
          <a:p>
            <a:pPr marL="231775" lvl="1" indent="-231775" eaLnBrk="1" hangingPunct="1">
              <a:lnSpc>
                <a:spcPct val="90000"/>
              </a:lnSpc>
            </a:pPr>
            <a:endParaRPr lang="en-US" altLang="en-US" sz="1000" dirty="0" smtClean="0">
              <a:latin typeface="Arial" charset="0"/>
              <a:cs typeface="Times New Roman" pitchFamily="18" charset="0"/>
            </a:endParaRPr>
          </a:p>
          <a:p>
            <a:pPr marL="231775" indent="-231775" eaLnBrk="1" hangingPunct="1"/>
            <a:r>
              <a:rPr lang="en-US" altLang="en-US" sz="2100" dirty="0" smtClean="0">
                <a:latin typeface="Arial" charset="0"/>
                <a:cs typeface="Times New Roman" pitchFamily="18" charset="0"/>
              </a:rPr>
              <a:t>But, for whatever reason, if you don’t have the time,</a:t>
            </a:r>
            <a:r>
              <a:rPr lang="en-US" altLang="en-US" sz="2100" dirty="0">
                <a:latin typeface="Arial" charset="0"/>
                <a:cs typeface="Times New Roman" pitchFamily="18" charset="0"/>
              </a:rPr>
              <a:t> </a:t>
            </a:r>
            <a:r>
              <a:rPr lang="en-US" altLang="en-US" sz="2100" dirty="0" smtClean="0">
                <a:latin typeface="Arial" charset="0"/>
                <a:cs typeface="Times New Roman" pitchFamily="18" charset="0"/>
              </a:rPr>
              <a:t>you can still learn a lot and (likely) still pass the course</a:t>
            </a:r>
          </a:p>
          <a:p>
            <a:pPr marL="231775" indent="-231775" eaLnBrk="1" hangingPunct="1">
              <a:lnSpc>
                <a:spcPct val="90000"/>
              </a:lnSpc>
              <a:buFontTx/>
              <a:buNone/>
            </a:pPr>
            <a:r>
              <a:rPr lang="en-US" altLang="en-US" sz="700" dirty="0" smtClean="0">
                <a:latin typeface="Arial" charset="0"/>
                <a:cs typeface="Times New Roman" pitchFamily="18" charset="0"/>
              </a:rPr>
              <a:t> </a:t>
            </a:r>
          </a:p>
          <a:p>
            <a:pPr marL="231775" indent="-231775" eaLnBrk="1" hangingPunct="1">
              <a:lnSpc>
                <a:spcPct val="90000"/>
              </a:lnSpc>
              <a:buFontTx/>
              <a:buNone/>
            </a:pPr>
            <a:endParaRPr lang="en-US" altLang="en-US" sz="700" dirty="0" smtClean="0">
              <a:latin typeface="Arial" charset="0"/>
              <a:cs typeface="Times New Roman" pitchFamily="18" charset="0"/>
            </a:endParaRPr>
          </a:p>
          <a:p>
            <a:pPr marL="231775" indent="-231775" eaLnBrk="1" hangingPunct="1"/>
            <a:r>
              <a:rPr lang="en-US" altLang="en-US" sz="2100" dirty="0" smtClean="0">
                <a:solidFill>
                  <a:srgbClr val="FF0000"/>
                </a:solidFill>
                <a:latin typeface="Arial" charset="0"/>
                <a:cs typeface="Times New Roman" pitchFamily="18" charset="0"/>
              </a:rPr>
              <a:t>In other words, if you don’t have the time, don’t hold this against yourself or the course.  Use this opportunity to simply learn as much as you can.</a:t>
            </a:r>
          </a:p>
          <a:p>
            <a:pPr eaLnBrk="1" hangingPunct="1">
              <a:lnSpc>
                <a:spcPct val="90000"/>
              </a:lnSpc>
              <a:buFontTx/>
              <a:buNone/>
            </a:pPr>
            <a:r>
              <a:rPr lang="en-US" altLang="en-US" sz="1000" dirty="0" smtClean="0">
                <a:latin typeface="Arial" charset="0"/>
                <a:cs typeface="Times New Roman" pitchFamily="18" charset="0"/>
              </a:rPr>
              <a:t> </a:t>
            </a:r>
          </a:p>
        </p:txBody>
      </p:sp>
    </p:spTree>
    <p:extLst>
      <p:ext uri="{BB962C8B-B14F-4D97-AF65-F5344CB8AC3E}">
        <p14:creationId xmlns:p14="http://schemas.microsoft.com/office/powerpoint/2010/main" val="35962219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771525" y="76200"/>
            <a:ext cx="8743950" cy="1143000"/>
          </a:xfrm>
        </p:spPr>
        <p:txBody>
          <a:bodyPr/>
          <a:lstStyle/>
          <a:p>
            <a:pPr eaLnBrk="1" hangingPunct="1"/>
            <a:r>
              <a:rPr lang="en-US" altLang="en-US" b="1" dirty="0" smtClean="0">
                <a:latin typeface="Arial" charset="0"/>
              </a:rPr>
              <a:t>Other Observations</a:t>
            </a:r>
          </a:p>
        </p:txBody>
      </p:sp>
      <p:sp>
        <p:nvSpPr>
          <p:cNvPr id="7171" name="Rectangle 3"/>
          <p:cNvSpPr>
            <a:spLocks noGrp="1" noChangeArrowheads="1"/>
          </p:cNvSpPr>
          <p:nvPr>
            <p:ph type="body" idx="1"/>
          </p:nvPr>
        </p:nvSpPr>
        <p:spPr>
          <a:xfrm>
            <a:off x="257174" y="1371600"/>
            <a:ext cx="9915525" cy="4876800"/>
          </a:xfrm>
        </p:spPr>
        <p:txBody>
          <a:bodyPr/>
          <a:lstStyle/>
          <a:p>
            <a:pPr eaLnBrk="1" hangingPunct="1">
              <a:lnSpc>
                <a:spcPct val="90000"/>
              </a:lnSpc>
            </a:pPr>
            <a:r>
              <a:rPr lang="en-US" altLang="en-US" sz="2400" dirty="0" smtClean="0">
                <a:latin typeface="Arial" charset="0"/>
              </a:rPr>
              <a:t>Virtually no one understands all of this material or gets all of the problems correct the first time</a:t>
            </a:r>
          </a:p>
          <a:p>
            <a:pPr eaLnBrk="1" hangingPunct="1">
              <a:lnSpc>
                <a:spcPct val="90000"/>
              </a:lnSpc>
            </a:pPr>
            <a:endParaRPr lang="en-US" altLang="en-US" sz="1200" dirty="0" smtClean="0">
              <a:latin typeface="Arial" charset="0"/>
            </a:endParaRPr>
          </a:p>
          <a:p>
            <a:pPr eaLnBrk="1" hangingPunct="1">
              <a:lnSpc>
                <a:spcPct val="90000"/>
              </a:lnSpc>
            </a:pPr>
            <a:r>
              <a:rPr lang="en-US" altLang="en-US" sz="2400" dirty="0" smtClean="0">
                <a:latin typeface="Arial" charset="0"/>
              </a:rPr>
              <a:t>Most students get at least some points subtracted on several/many questions</a:t>
            </a:r>
          </a:p>
          <a:p>
            <a:pPr lvl="1" eaLnBrk="1" hangingPunct="1">
              <a:lnSpc>
                <a:spcPct val="90000"/>
              </a:lnSpc>
            </a:pPr>
            <a:r>
              <a:rPr lang="en-US" altLang="en-US" sz="2000" dirty="0" smtClean="0">
                <a:latin typeface="Arial" charset="0"/>
              </a:rPr>
              <a:t>We grade all assignments manually to help point out where you have gone astray in hopes of emphasizing the learning points</a:t>
            </a:r>
          </a:p>
          <a:p>
            <a:pPr eaLnBrk="1" hangingPunct="1">
              <a:lnSpc>
                <a:spcPct val="90000"/>
              </a:lnSpc>
            </a:pPr>
            <a:endParaRPr lang="en-US" altLang="en-US" sz="1200" dirty="0" smtClean="0">
              <a:latin typeface="Arial" charset="0"/>
            </a:endParaRPr>
          </a:p>
          <a:p>
            <a:pPr eaLnBrk="1" hangingPunct="1">
              <a:lnSpc>
                <a:spcPct val="90000"/>
              </a:lnSpc>
            </a:pPr>
            <a:r>
              <a:rPr lang="en-US" altLang="en-US" sz="2400" dirty="0" smtClean="0">
                <a:latin typeface="Arial" charset="0"/>
              </a:rPr>
              <a:t>Don’t be discouraged — it takes time (and often many rounds of learning) to develop a mastery of this material</a:t>
            </a:r>
          </a:p>
          <a:p>
            <a:pPr eaLnBrk="1" hangingPunct="1">
              <a:lnSpc>
                <a:spcPct val="90000"/>
              </a:lnSpc>
            </a:pPr>
            <a:endParaRPr lang="en-US" altLang="en-US" sz="1200" dirty="0" smtClean="0">
              <a:latin typeface="Arial" charset="0"/>
            </a:endParaRPr>
          </a:p>
          <a:p>
            <a:pPr eaLnBrk="1" hangingPunct="1">
              <a:lnSpc>
                <a:spcPct val="90000"/>
              </a:lnSpc>
            </a:pPr>
            <a:r>
              <a:rPr lang="en-US" altLang="en-US" sz="2400" dirty="0" smtClean="0">
                <a:latin typeface="Arial" charset="0"/>
              </a:rPr>
              <a:t>By working through this challenging homework, you will become prepared for the challenging world of research</a:t>
            </a:r>
          </a:p>
        </p:txBody>
      </p:sp>
    </p:spTree>
    <p:extLst>
      <p:ext uri="{BB962C8B-B14F-4D97-AF65-F5344CB8AC3E}">
        <p14:creationId xmlns:p14="http://schemas.microsoft.com/office/powerpoint/2010/main" val="42786520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altLang="en-US" sz="3200" dirty="0"/>
              <a:t>TICR Program</a:t>
            </a:r>
            <a:br>
              <a:rPr lang="en-US" altLang="en-US" sz="3200" dirty="0"/>
            </a:br>
            <a:r>
              <a:rPr lang="en-US" altLang="en-US" sz="3200" dirty="0"/>
              <a:t>Professional Conduct Statement</a:t>
            </a:r>
            <a:r>
              <a:rPr lang="en-US" altLang="en-US" sz="3556" dirty="0"/>
              <a:t/>
            </a:r>
            <a:br>
              <a:rPr lang="en-US" altLang="en-US" sz="3556" dirty="0"/>
            </a:br>
            <a:r>
              <a:rPr lang="en-US" altLang="en-US" sz="2133" dirty="0"/>
              <a:t>Clarifications for this class</a:t>
            </a:r>
            <a:endParaRPr lang="en-US" altLang="en-US" sz="1422" dirty="0"/>
          </a:p>
        </p:txBody>
      </p:sp>
      <p:sp>
        <p:nvSpPr>
          <p:cNvPr id="8195" name="Rectangle 3"/>
          <p:cNvSpPr>
            <a:spLocks noGrp="1" noChangeArrowheads="1"/>
          </p:cNvSpPr>
          <p:nvPr>
            <p:ph type="body" idx="1"/>
          </p:nvPr>
        </p:nvSpPr>
        <p:spPr>
          <a:xfrm>
            <a:off x="266704" y="2142082"/>
            <a:ext cx="9906000" cy="4605867"/>
          </a:xfrm>
        </p:spPr>
        <p:txBody>
          <a:bodyPr/>
          <a:lstStyle/>
          <a:p>
            <a:pPr eaLnBrk="1" hangingPunct="1">
              <a:lnSpc>
                <a:spcPct val="90000"/>
              </a:lnSpc>
            </a:pPr>
            <a:r>
              <a:rPr lang="en-US" altLang="en-US" sz="2133" dirty="0"/>
              <a:t>I will maintain the highest standards of academic honesty</a:t>
            </a:r>
          </a:p>
          <a:p>
            <a:pPr eaLnBrk="1" hangingPunct="1">
              <a:lnSpc>
                <a:spcPct val="90000"/>
              </a:lnSpc>
              <a:buFontTx/>
              <a:buNone/>
            </a:pPr>
            <a:endParaRPr lang="en-US" altLang="en-US" sz="2133" dirty="0"/>
          </a:p>
          <a:p>
            <a:pPr eaLnBrk="1" hangingPunct="1">
              <a:lnSpc>
                <a:spcPct val="90000"/>
              </a:lnSpc>
            </a:pPr>
            <a:r>
              <a:rPr lang="en-US" altLang="en-US" sz="2133" dirty="0"/>
              <a:t>I will not use answer keys from prior years</a:t>
            </a:r>
          </a:p>
          <a:p>
            <a:pPr eaLnBrk="1" hangingPunct="1">
              <a:lnSpc>
                <a:spcPct val="90000"/>
              </a:lnSpc>
            </a:pPr>
            <a:endParaRPr lang="en-US" altLang="en-US" sz="2133" dirty="0"/>
          </a:p>
          <a:p>
            <a:pPr eaLnBrk="1" hangingPunct="1">
              <a:lnSpc>
                <a:spcPct val="90000"/>
              </a:lnSpc>
            </a:pPr>
            <a:r>
              <a:rPr lang="en-US" altLang="en-US" sz="2133" dirty="0"/>
              <a:t>Problem Sets: I am permitted to consult with other classmates, but  I will write final answers in my own words away from other classmates</a:t>
            </a:r>
            <a:r>
              <a:rPr lang="en-US" altLang="en-US" sz="2133" dirty="0">
                <a:solidFill>
                  <a:schemeClr val="hlink"/>
                </a:solidFill>
              </a:rPr>
              <a:t> </a:t>
            </a:r>
          </a:p>
          <a:p>
            <a:pPr eaLnBrk="1" hangingPunct="1">
              <a:lnSpc>
                <a:spcPct val="90000"/>
              </a:lnSpc>
            </a:pPr>
            <a:endParaRPr lang="en-US" altLang="en-US" sz="2133" dirty="0">
              <a:solidFill>
                <a:schemeClr val="hlink"/>
              </a:solidFill>
            </a:endParaRPr>
          </a:p>
          <a:p>
            <a:pPr eaLnBrk="1" hangingPunct="1">
              <a:lnSpc>
                <a:spcPct val="90000"/>
              </a:lnSpc>
            </a:pPr>
            <a:r>
              <a:rPr lang="en-US" altLang="en-US" sz="2133" dirty="0"/>
              <a:t>Final Examination: I will neither give nor receive aid in examinations </a:t>
            </a:r>
          </a:p>
        </p:txBody>
      </p:sp>
      <p:pic>
        <p:nvPicPr>
          <p:cNvPr id="4" name="Picture 2" descr="C:\Users\Jeff\AppData\Local\Temp\_TS5044.tmp\_TSD.tmp\TICR and blackboard cropped.gif"/>
          <p:cNvPicPr>
            <a:picLocks noChangeAspect="1" noChangeArrowheads="1"/>
          </p:cNvPicPr>
          <p:nvPr/>
        </p:nvPicPr>
        <p:blipFill>
          <a:blip r:embed="rId3"/>
          <a:srcRect t="15749"/>
          <a:stretch>
            <a:fillRect/>
          </a:stretch>
        </p:blipFill>
        <p:spPr bwMode="auto">
          <a:xfrm>
            <a:off x="7830861" y="5469208"/>
            <a:ext cx="2113244" cy="1084007"/>
          </a:xfrm>
          <a:prstGeom prst="rect">
            <a:avLst/>
          </a:prstGeom>
          <a:noFill/>
          <a:ln w="9525">
            <a:noFill/>
            <a:miter lim="800000"/>
            <a:headEnd/>
            <a:tailEnd/>
          </a:ln>
        </p:spPr>
      </p:pic>
    </p:spTree>
    <p:extLst>
      <p:ext uri="{BB962C8B-B14F-4D97-AF65-F5344CB8AC3E}">
        <p14:creationId xmlns:p14="http://schemas.microsoft.com/office/powerpoint/2010/main" val="3096340841"/>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4_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17904</TotalTime>
  <Words>1213</Words>
  <Application>Microsoft Office PowerPoint</Application>
  <PresentationFormat>35mm Slides</PresentationFormat>
  <Paragraphs>114</Paragraphs>
  <Slides>8</Slides>
  <Notes>8</Notes>
  <HiddenSlides>0</HiddenSlides>
  <MMClips>0</MMClips>
  <ScaleCrop>false</ScaleCrop>
  <HeadingPairs>
    <vt:vector size="4" baseType="variant">
      <vt:variant>
        <vt:lpstr>Theme</vt:lpstr>
      </vt:variant>
      <vt:variant>
        <vt:i4>3</vt:i4>
      </vt:variant>
      <vt:variant>
        <vt:lpstr>Slide Titles</vt:lpstr>
      </vt:variant>
      <vt:variant>
        <vt:i4>8</vt:i4>
      </vt:variant>
    </vt:vector>
  </HeadingPairs>
  <TitlesOfParts>
    <vt:vector size="11" baseType="lpstr">
      <vt:lpstr>Default Design</vt:lpstr>
      <vt:lpstr>3_Default Design</vt:lpstr>
      <vt:lpstr>4_Default Design</vt:lpstr>
      <vt:lpstr>Process and Teaching Philosophy</vt:lpstr>
      <vt:lpstr>PowerPoint Presentation</vt:lpstr>
      <vt:lpstr>PowerPoint Presentation</vt:lpstr>
      <vt:lpstr>PowerPoint Presentation</vt:lpstr>
      <vt:lpstr>Nature of our Problem Sets</vt:lpstr>
      <vt:lpstr>One Other Complaint We Sometimes Get</vt:lpstr>
      <vt:lpstr>Other Observations</vt:lpstr>
      <vt:lpstr>TICR Program Professional Conduct Statement Clarifications for this class</vt:lpstr>
    </vt:vector>
  </TitlesOfParts>
  <Company>UCSF/PSG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Epidemiologic Methods</dc:title>
  <dc:creator>Jeff Martin</dc:creator>
  <cp:lastModifiedBy>Jeff Martin</cp:lastModifiedBy>
  <cp:revision>228</cp:revision>
  <cp:lastPrinted>2001-09-24T19:01:03Z</cp:lastPrinted>
  <dcterms:created xsi:type="dcterms:W3CDTF">1999-10-19T18:58:44Z</dcterms:created>
  <dcterms:modified xsi:type="dcterms:W3CDTF">2017-09-22T09:31:52Z</dcterms:modified>
</cp:coreProperties>
</file>