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ink/inkAction1.xml" ContentType="application/vnd.ms-office.inkAction+xml"/>
  <Override PartName="/ppt/tags/tag2.xml" ContentType="application/vnd.openxmlformats-officedocument.presentationml.tags+xml"/>
  <Override PartName="/ppt/notesSlides/notesSlide6.xml" ContentType="application/vnd.openxmlformats-officedocument.presentationml.notesSlide+xml"/>
  <Override PartName="/ppt/ink/inkAction2.xml" ContentType="application/vnd.ms-office.inkAction+xml"/>
  <Override PartName="/ppt/tags/tag3.xml" ContentType="application/vnd.openxmlformats-officedocument.presentationml.tags+xml"/>
  <Override PartName="/ppt/notesSlides/notesSlide7.xml" ContentType="application/vnd.openxmlformats-officedocument.presentationml.notesSlide+xml"/>
  <Override PartName="/ppt/ink/inkAction3.xml" ContentType="application/vnd.ms-office.inkAction+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ink/inkAction4.xml" ContentType="application/vnd.ms-office.inkAction+xml"/>
  <Override PartName="/ppt/tags/tag5.xml" ContentType="application/vnd.openxmlformats-officedocument.presentationml.tags+xml"/>
  <Override PartName="/ppt/notesSlides/notesSlide10.xml" ContentType="application/vnd.openxmlformats-officedocument.presentationml.notesSlide+xml"/>
  <Override PartName="/ppt/ink/inkAction5.xml" ContentType="application/vnd.ms-office.inkAction+xml"/>
  <Override PartName="/ppt/tags/tag6.xml" ContentType="application/vnd.openxmlformats-officedocument.presentationml.tags+xml"/>
  <Override PartName="/ppt/notesSlides/notesSlide11.xml" ContentType="application/vnd.openxmlformats-officedocument.presentationml.notesSlide+xml"/>
  <Override PartName="/ppt/ink/inkAction6.xml" ContentType="application/vnd.ms-office.inkAction+xml"/>
  <Override PartName="/ppt/tags/tag7.xml" ContentType="application/vnd.openxmlformats-officedocument.presentationml.tags+xml"/>
  <Override PartName="/ppt/notesSlides/notesSlide12.xml" ContentType="application/vnd.openxmlformats-officedocument.presentationml.notesSlide+xml"/>
  <Override PartName="/ppt/ink/inkAction7.xml" ContentType="application/vnd.ms-office.inkAction+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ink/inkAction8.xml" ContentType="application/vnd.ms-office.inkAction+xml"/>
  <Override PartName="/ppt/tags/tag9.xml" ContentType="application/vnd.openxmlformats-officedocument.presentationml.tags+xml"/>
  <Override PartName="/ppt/notesSlides/notesSlide15.xml" ContentType="application/vnd.openxmlformats-officedocument.presentationml.notesSlide+xml"/>
  <Override PartName="/ppt/ink/inkAction9.xml" ContentType="application/vnd.ms-office.inkAction+xml"/>
  <Override PartName="/ppt/tags/tag10.xml" ContentType="application/vnd.openxmlformats-officedocument.presentationml.tags+xml"/>
  <Override PartName="/ppt/notesSlides/notesSlide16.xml" ContentType="application/vnd.openxmlformats-officedocument.presentationml.notesSlide+xml"/>
  <Override PartName="/ppt/ink/inkAction10.xml" ContentType="application/vnd.ms-office.inkAction+xml"/>
  <Override PartName="/ppt/tags/tag11.xml" ContentType="application/vnd.openxmlformats-officedocument.presentationml.tags+xml"/>
  <Override PartName="/ppt/notesSlides/notesSlide17.xml" ContentType="application/vnd.openxmlformats-officedocument.presentationml.notesSlide+xml"/>
  <Override PartName="/ppt/ink/inkAction11.xml" ContentType="application/vnd.ms-office.inkAction+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ink/inkAction12.xml" ContentType="application/vnd.ms-office.inkAction+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 id="2147484316" r:id="rId4"/>
  </p:sldMasterIdLst>
  <p:notesMasterIdLst>
    <p:notesMasterId r:id="rId25"/>
  </p:notesMasterIdLst>
  <p:handoutMasterIdLst>
    <p:handoutMasterId r:id="rId26"/>
  </p:handoutMasterIdLst>
  <p:sldIdLst>
    <p:sldId id="756" r:id="rId5"/>
    <p:sldId id="991" r:id="rId6"/>
    <p:sldId id="1026" r:id="rId7"/>
    <p:sldId id="996" r:id="rId8"/>
    <p:sldId id="949" r:id="rId9"/>
    <p:sldId id="950" r:id="rId10"/>
    <p:sldId id="951" r:id="rId11"/>
    <p:sldId id="1011" r:id="rId12"/>
    <p:sldId id="953" r:id="rId13"/>
    <p:sldId id="998" r:id="rId14"/>
    <p:sldId id="999" r:id="rId15"/>
    <p:sldId id="1000" r:id="rId16"/>
    <p:sldId id="1030" r:id="rId17"/>
    <p:sldId id="1018" r:id="rId18"/>
    <p:sldId id="1019" r:id="rId19"/>
    <p:sldId id="1020" r:id="rId20"/>
    <p:sldId id="1028" r:id="rId21"/>
    <p:sldId id="1025" r:id="rId22"/>
    <p:sldId id="1029" r:id="rId23"/>
    <p:sldId id="1027" r:id="rId2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48024"/>
    <a:srgbClr val="000000"/>
    <a:srgbClr val="052049"/>
    <a:srgbClr val="CC99FF"/>
    <a:srgbClr val="178CCB"/>
    <a:srgbClr val="90BD31"/>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75238" autoAdjust="0"/>
  </p:normalViewPr>
  <p:slideViewPr>
    <p:cSldViewPr snapToGrid="0">
      <p:cViewPr varScale="1">
        <p:scale>
          <a:sx n="90" d="100"/>
          <a:sy n="90" d="100"/>
        </p:scale>
        <p:origin x="2992" y="192"/>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90" d="100"/>
        <a:sy n="190" d="100"/>
      </p:scale>
      <p:origin x="0" y="-20968"/>
    </p:cViewPr>
  </p:sorterViewPr>
  <p:notesViewPr>
    <p:cSldViewPr snapToGrid="0">
      <p:cViewPr varScale="1">
        <p:scale>
          <a:sx n="84" d="100"/>
          <a:sy n="84" d="100"/>
        </p:scale>
        <p:origin x="3200" y="184"/>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20:27:20.018Z"/>
    </inkml:context>
    <inkml:brush xml:id="br0">
      <inkml:brushProperty name="width" value="0.07182" units="cm"/>
      <inkml:brushProperty name="height" value="0.07182"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19641">
    <iact:property name="dataType"/>
    <iact:actionData xml:id="d0">
      <inkml:trace xmlns:inkml="http://www.w3.org/2003/InkML" xml:id="stk0" contextRef="#ctx0" brushRef="#br0">1894 552 1248 0,'-40'-18'460'16,"36"1"-356"-16,-8 -12 -32 0,4 17 -28 0,-4 -11 -40 0,-4 -6 -20 15,0 0 8 -15,-8 -6 -24 16,-4 0 20 -16,0 6 -48 15,-4 0 32 -15,-4 0 40 0,0 0 -4 16,0 -1 52 -16,-8 1 -32 16,0 0 12 -16,-4 6 -24 15,-4 11 8 -15,-8 1 -12 16,-8 5 12 -16,-4 12 -16 16,-4 11 -4 -16,4 1 0 15,0 5 -4 -15,0 6 0 16,0 0 16 -16,0 0 -8 15,-8 6 4 -15,8 6 -4 16,0 5 4 -16,4 1 -8 16,4 5 16 -16,8 6 -12 0,4 6 4 15,4 1 -4 -15,8 -1 -8 16,4 0 4 -16,4 5 -16 16,4 1 8 -16,8 0 -4 15,4 6 0 -15,8 -1 0 16,0 13 0 -16,8 10 8 15,8 -4 0 -15,4 4 -12 16,4 7 8 -16,8 -12 4 16,4 6 0 -16,4 -6 0 15,8 -5 0 -15,4 -1 -12 0,12 0 8 16,8 -5 12 -16,8 -7 -4 16,4 -11 8 -16,0 -11 -8 15,4 -7 16 -15,20 -11 -12 16,4 -17 32 -16,8 -13 -24 15,-12 -5 4 -15,0 -11 -12 16,0 -7 -8 -16,4 -5 4 20,0 -6 12 -20,-4 -6 -8 15,-8 0 -4 -15,-4 -6 0 16,-12 -5 40 -16,0 -7 -24 16,-4 1 0 -16,-4 0 -12 15,-4 -6 -8 -15,-8 -1 4 16,-8 1 48 -16,-4 -6 -28 15,-12 -11 32 -15,-4 -13 -28 16,-8 -11 8 -16,-8 -5 -20 0,-8 -1 -8 16,-8 -12 -4 -16,-8 -16 -24 15,-8 -19 12 -15,-12 -11 -32 16,-8 12 24 -16,-4 17 -12 16,-8 6 16 -16,-8 18 -8 15,-8 17 8 -15,-12 23 -80 16,-12 17 52 -16,-4 24 -356 15,4 24 220 -15,-8 10 68 16,-12 13 68 -16</inkml:trace>
    </iact:actionData>
  </iact:action>
  <iact:action type="add" startTime="36979">
    <iact:property name="dataType"/>
    <iact:actionData xml:id="d1">
      <inkml:trace xmlns:inkml="http://www.w3.org/2003/InkML" xml:id="stk1" contextRef="#ctx0" brushRef="#br0">9146 6376 664 0,'-20'0'244'15,"20"0"-188"-15,-8 -5 -16 0,0 5 92 16,0 0 -80 -16,-4 0 68 16,0 0 -68 -16,-4 0 32 15,0 0 -48 -15,0 0 24 16,0 5 -32 -16,0 1 28 0,4 -6 -32 15,0 0 20 -15,4 0 -24 0,0 0 44 16,4 0 -36 -16,0 0 40 16,4 0 -40 -16,4 0 20 0,4 0 -28 0,4 0 16 0,4 0 -20 31,4 -6 0 -15,4 6 -8 -16,4 -5 20 15,4 -1 -16 -15,0 0 4 16,4 0 -8 -16,0 0 4 15,4 0 -8 -15,-4 -5 -4 16,4 5 4 -16,4 0 -4 16,0 6 0 -16,8 0 -12 15,0 0 8 -15,0 0 -4 16,4 0 0 -16,0 0 16 0,-4 -6 -4 16,0 6 -4 -16,-4 0 4 15,0 -5 12 -15,4 5 -8 16,0 0 4 -16,0 0 -4 15,4 0 12 -15,0 0 -12 16,4 0 -4 -16,-4 0 0 16,0 0 -4 -16,-8 5 0 19,0 1 8 -19,-4 0 -4 16,0 0 -12 -16,0 5 4 16,0 1 12 -16,0 0 -4 15,0 -1 76 -15,0 1 -44 16,0 5 -92 -16,0 1 28 15,0 -1 4 -15,0 1 20 16,-4 -1 4 -16,0 1 0 16,-4 -1 0 -16,0 1 0 0,0 -1 -12 15,0 1 8 -15,-4 -1 12 16,8 1 -4 -16,-4 -1 -12 16,0 0 4 -16,4 1 12 15,0 -1 -4 -15,4 -5 -12 16,0 -6 4 -16,0 -6 4 15,4 0 0 -15,-4 0 0 16,4 6 0 -16,-4 -6 -20 16,0 0 12 -16,0 0 12 15,4 -6 0 -15,4 6 -4 16,4 -6 4 -16,0 6 -16 0,4 0 8 31,0 -6 20 -31,-4 0 -8 0,-4 6 -4 0,0 6 0 16,-8 -6 -4 -16,4 6 0 15,-4 0 8 -15,0 0 -4 16,-4 -1 -4 -16,4 7 4 16,-4 -6 4 -16,8 0 -4 15,-4 0 -12 -15,-4 5 4 16,-4 -5 20 -16,-4 0 -8 16,-4 5 -20 -16,0 -5 4 15,-8 -6 -100 -15,-4 12 56 16,0 -12 -380 -16,-4 6 236 15,-4 -6 88 -15,-16 -12 72 0</inkml:trace>
    </iact:actionData>
  </iact:action>
  <iact:action type="add" startTime="109875">
    <iact:property name="dataType"/>
    <iact:actionData xml:id="d2">
      <inkml:trace xmlns:inkml="http://www.w3.org/2003/InkML" xml:id="stk2" contextRef="#ctx0" brushRef="#br0">8194 12661 684 0,'-12'11'252'16,"8"1"-192"-16,0 -12 -20 0,4 0 48 16,0 12 -56 -16,0 -7 -4 15,-4 -5 -16 -15,4 0 0 16,0 0 -8 -16,0 6 40 15,0 -6 -20 -15,0 0 92 0,0 0 -64 16,0 0 64 -16,4 0 -64 16,-4 -6 48 -16,8 12 -56 0,0 -6 40 0,0 0 -48 15,4 0 24 -15,0 0 -32 16,0 0 0 -16,4 0 -16 16,0 0 20 -16,4 0 -20 15,0 0 12 -15,0 6 -12 16,0 -6 12 -1,0 0 -16 -15,0 0 -4 0,0 0 0 16,0 6 12 -16,4 0 -8 16,0 -6 4 -16,0 0 -4 15,0 0 -8 -15,8 0 4 21,-4 0 12 -5,0 0 -8 -16,0 -6 -12 15,-4 0 0 -15,0 0 4 16,4 0 0 -16,0 1 0 0,0 5 0 15,4 -6 -12 -15,0 -6 8 16,0 6 4 -16,4 6 0 16,0 -6 0 -16,0 6 0 15,0 -5 32 -15,0 -1 -16 16,-4 6 -12 -16,0 -6 -8 16,0 0 12 -16,0 6 -4 15,0 -6 8 -15,0 1 -8 16,-8 -1 -12 -16,0 0 4 15,4 6 20 -15,-4 -6 -8 16,0 6 4 -16,0 -6 -4 16,-4 6 -8 -16,8 0 4 15,-4 0 4 -15,0 0 -4 16,0 0 -12 -16,0 0 4 0,0 -6 -4 31,0 6 0 -31,4 0 8 0,-4 -5 0 0,4 -1 8 16,-4 0 -4 -16,4 0 -12 15,-4 0 4 -15,0 1 12 16,0 5 -4 -16,0 0 -4 16,-4 0 4 -16,4 0 -16 15,0 0 8 -15,0 5 12 16,-4 1 -4 -16,8 0 -12 31,0 0 -4 -31,0 0 8 0,0 -1 8 0,0 7 0 16,4 -6 -4 -16,0 0 4 15,4 5 -32 -15,0 1 16 16,0 0 48 -16,0 -7 -16 16,8 1 -28 -16,-8 0 4 15,0 0 0 -15,0 0 4 16,-4 -6 0 -16,4 0 0 16,-4 0 16 -16,4 0 -8 15,0 0 -4 -15,12 0 0 16,0 6 4 -16,0 -1 -4 15,0 -5 -12 -15,0 6 4 16,0 -6 -4 -16,0 0 0 16,-4 0 8 -16,0 0 0 15,-4 0 0 -15,0 0 0 16,0 6 0 -16,4 0 0 16,-4 0 0 -16,4 11 0 0,0 1 8 15,4 -7 -4 -15,0 1 -12 16,0 -1 4 -16,0 1 4 15,-4 0 0 -15,-4 -1 0 16,0 1 0 -16,0 -6 8 16,0 0 -4 -16,-4 -1 -12 15,4 -5 4 -15,-4 0 4 16,4 0 0 -16,4 6 8 16,4 0 -4 -16,0 -6 -20 15,4 6 8 -15,-4 -6 -4 16,0 6 4 -16,-4 0 0 0,0 -6 0 15,-4 5 8 -15,0 -5 0 32,0 6 8 -32,0 -6 -4 0,0 0 -4 0,8 0 4 15,0 0 -16 -15,4 0 8 16,4 0 12 -16,0 6 -4 16,-4 -6 -4 -16,0 12 4 15,-4 -7 -4 -15,0 1 0 16,-4 0 0 -16,-4 -6 0 15,4 6 0 -15,0 -6 0 16,0 0 0 -16,4 0 0 16,0 6 16 -16,4 -6 -8 15,-4 6 -4 -15,0 -1 0 16,0 1 -16 -16,0 0 8 16,-8 -6 20 -16,0 6 -8 0,0 -6 -12 34,0 0 0 -34,0 0 12 0,4 0 -4 0,0 -6 8 15,8 0 -8 -15,-4 0 -20 16,0 6 8 -16,0 0 12 16,0 -5 0 -16,-8 5 8 15,4 0 -8 -15,-4 0 -4 16,4 0 4 -16,-8 0 -4 16,4 0 0 -16,0 -6 -12 15,0 6 8 -15,0 0 12 16,4 0 -4 -16,4 0 -12 15,0 0 4 -15,-4 0 12 0,4 0 -4 16,-4 6 8 -16,4 -6 -8 16,-4 0 -4 -16,0 0 4 31,-4 0 -16 -31,8 0 8 0,0 5 4 0,4 1 0 31,0 0 0 -31,4 0 0 0,0 0 0 0,0 5 0 16,-4 1 0 -16,0 0 0 15,0 -7 0 -15,-4 7 0 16,0 0 8 -16,4 -7 -4 16,0 1 8 -16,8 0 -8 15,-4 0 -12 -15,4 -6 4 16,0 0 4 -16,0 0 0 16,0 0 0 -16,-8 0 0 15,0 -6 0 -15,0 0 0 0,4 0 -12 16,4 1 8 -16,4 -1 -4 15,4 6 0 -15,0 0 16 16,0 0 -4 -16,-4 0 -12 16,-4 0 4 -16,-4 0 4 15,0 0 0 -15,4 -6 8 16,4 0 -4 -16,-4 6 8 16,4 -6 -8 -16,-4 6 -20 15,-4 0 8 -15,-4 0 4 16,-4 0 4 -16,0 0 8 4,0 0 -4 -4,-8 0 -20 0,8 0 8 32,-8 -5 -4 -32,4 5 4 0,0 -6 -20 0,-4 0 16 15,0 0 -4 -15,0 0 8 16,0 0 0 -16,0 -5 0 16,0 5 -36 -16,-8 0 24 15,-4 0 -80 -15,-4 1 56 16,-4 -1 -456 -16,0 -6 276 15,8 6 92 -15,-8 -11 92 32</inkml:trace>
    </iact:actionData>
  </iact:action>
  <iact:action type="add" startTime="146210">
    <iact:property name="dataType"/>
    <iact:actionData xml:id="d3">
      <inkml:trace xmlns:inkml="http://www.w3.org/2003/InkML" xml:id="stk3" contextRef="#ctx0" brushRef="#br0">178 19032 436 0,'-8'0'160'16,"4"-12"-124"-16,4 7 -8 0,0 -1 0 0,0 0 -20 16,0 -6 -12 -16,0 -5 0 0,0 5 4 0,0 1 0 15,-4 -1 32 -15,0 -5 -16 0,0 11 128 16,0 -6 -80 -16,0 0 84 16,0 12 -84 -16,0 0 84 0,0 -5 -88 0,4 -1 68 15,0 6 -72 -15,-4 -6 24 0,4 6 -48 0,0 0 16 16,0 0 -28 -16,-4 0 -8 15,4 0 -8 -15,0 0 -4 0,0 0 0 16,0 0 24 -16,0 0 -12 16,0 0 32 -16,4 0 -28 0,-4 0 12 0,4 0 -16 15,0 0 28 -15,0 0 -24 0,0 0 12 0,4 -12 -16 47,-4 12 -8 -31,0 0 0 -16,4 0 4 15,0 0 -4 -15,0 0 8 16,0 0 -8 0,0 0 -4 -16,0 -5 4 15,0 5 4 -15,0 0 -4 16,0 0 -4 -16,0 -6 4 16,-4 6 12 -16,4 0 -8 15,0 0 4 -15,0 0 -4 16,0 0 -8 -16,0 0 4 15,0 0 4 -15,0 0 -4 16,-4 0 -4 0,4 0 4 -16,-8 0 4 0,4 0 -4 15,0 0 -4 -15,4 6 4 0,-8 -6 -16 16,8 0 8 -16,-8 0 4 0,4 0 0 16,-4 0 8 -16,4 0 -4 0,0 0 -4 0,0 0 4 15,-4 0 4 -15,0 0 -4 0,8 0 -12 0,-8 0 4 16,0 0 12 -16,4 0 -4 15,0 0 8 -15,-4 0 -8 16,8 0 -4 -16,-4 5 4 16,4 -5 4 18,-4 0 -4 -34,4 0 -4 16,0 0 4 -1,0 0 4 1,-4 0 -4 -16,4 0 -12 15,-4 0 4 -15,4 0 4 0,0 0 0 16,-4 0 0 -16,0 0 0 31,0 0 8 -31,0 0 -4 0,0 0 8 0,0 0 -8 0,-4 0 -4 0,0 0 4 16,4 0 -4 -16,4 0 0 0,-8 0 0 16,0 0 0 -16,0 0 8 0,4 0 -4 0,0 0 -4 15,-4 0 4 -15,0 0 -4 0,0 0 0 0,4 0 -12 16,-4 0 8 -16,0 0 4 0,0 0 0 0,0 0 8 15,0 0 -4 -15,0 0 -12 16,0 0 4 -16,0 0 4 0,0 0 0 0,0 0 -12 16,4 0 8 -16,-4 0 28 0,4 0 -12 0,-4 0 -4 15,0 0 -4 -15,0 0 -4 0,0 0 0 0,0 0 8 16,0 0 -4 -16,-4 -5 -12 0,0 5 4 0,0 0 4 0,0 -6 0 0,0 6 0 31,-4 0 0 -31,0 0 8 125,0 0 -4 -109,0 0 -4 -1,-4 0 4 1,4 0 -4 -16,-4 0 0 16,0 0 0 -16,4 0 0 0,0 0 -12 15,0 0 8 -15,0 6 4 20,0 -6 0 -20,4 0 8 0,0 0 -4 0,0 0 -20 0,4 0 8 15,0 0 -12 -15,0 0 8 16,0 0 -8 -16,0 0 8 0,0 0 8 0,0 0 4 15,0 0 -28 -15,0 0 16 16,0 0 -32 -16,4 0 28 0,0 0 -40 0,-4 0 36 16,4 5 -92 -16,4 -5 64 0,-4 0 -128 0,4 0 100 31,-4 -5 -192 -15,0 -1 148 -1,0 0 -168 -15,0 -6 160 16,0 -5 48 -16</inkml:trace>
    </iact:actionData>
  </iact:action>
  <iact:action type="add" startTime="148238">
    <iact:property name="dataType"/>
    <iact:actionData xml:id="d4">
      <inkml:trace xmlns:inkml="http://www.w3.org/2003/InkML" xml:id="stk4" contextRef="#ctx0" brushRef="#br0">198 18520 392 0,'-8'-6'148'15,"8"24"-116"-15,-8 -7 -8 0,8 -11 100 16,0 6 -72 -16,-4 0 32 0,0 0 -48 0,0 -6 4 16,-4 17 12 -16,8 -11 -28 31,-4 0 4 -31,0 -6 -16 0,0 0 36 0,4 12 -24 0,-4 -12 4 0,4 0 -16 0,0 5 12 0,0 -5 -16 15,0 0 16 -15,0 0 -16 16,0 0 32 -16,0 0 -24 0,8 6 -4 0,0 -6 -8 16,-4 6 40 -16,0 -6 -24 0,0 12 24 47,4 -12 -24 -47,0 5 36 15,0 1 -32 1,0 -6 20 -16,0 6 -24 15,4 6 16 1,4 -12 -20 0,0 0 -16 -16,0 0 -4 15,4 0 20 -15,0 0 -8 16,0 0 -12 -16,4 0 0 16,0 0 4 -16,0 0 0 15,4 0 0 -15,0 0 0 16,0 0 8 -16,0 6 -4 15,-4 -1 8 -15,0 -10 -8 16,4 5 16 -16,0 0 -12 16,-4 -6 -4 -16,0 -6 0 15,8 12 12 -15,-8 0 -8 16,0 0 -4 -16,-4 0 0 16,0 0 -4 -16,0 0 0 15,4 0 -12 -15,0 0 8 16,0 0 12 -16,4 -6 -4 15,0 6 -4 -15,0 0 4 16,0 6 -4 -16,0 -12 0 16,0 6 0 -16,0 0 0 15,0 6 0 -15,4 -6 0 0,-4 0 8 32,4 12 -4 -32,-8 -12 -4 0,8 6 4 0,0 -6 -4 31,-4 0 0 -31,-4 0 0 0,0 0 0 15,0 0 0 -15,-4 0 8 16,4 0 -4 -16,0 0 24 20,0 5 -16 -20,-4 -5 32 15,4 0 -28 -15,0 0 -4 16,4 0 -8 -16,-4 0 4 16,0 -5 -4 -16,0 -1 -4 15,0 6 4 -15,0 -12 -4 0,4 12 0 16,-4 0 8 -16,0 0 -4 15,-4 0 -4 -15,4 0 4 16,0 0 -4 -16,0 0 0 16,-4 -6 8 -16,0 6 -4 15,0 0 -4 -15,0 -6 4 16,0 6 -16 -16,0 0 8 16,0 0 12 -16,0 0 -4 15,0 0 -4 -15,4 6 4 16,0 -6 -4 -16,4 6 0 15,0 -6 -12 -15,0 12 8 16,0 -12 12 -16,4 6 -4 16,0 -1 -12 -16,0 1 4 15,0 -6 12 -15,0 12 -4 16,0 -6 -4 -16,8 -1 4 16,-8 1 -4 -16,4 -6 0 0,-4 0 -12 15,0 12 8 -15,-4 -6 4 16,0 0 0 -16,0 -6 8 15,4 5 -4 -15,4 1 8 16,0 0 -8 -16,0 -6 -12 31,4 6 4 -31,0 -6 4 0,-4 6 0 0,4 -6 0 16,-4 5 0 -16,0 1 0 16,0 -6 0 -16,0 0 0 15,0 0 0 -15,-8 0 -12 16,12 0 20 -16,0 0 -8 15,0 0 0 -15,4 0 4 16,-4 6 -4 -16,4 -6 0 16,-4 12 -12 -16,4 -6 8 3,0 -1 12 -3,0 1 -4 16,8 -6 -4 -16,-4 12 4 16,-4 -12 -4 -16,0 6 0 15,-4 -1 -12 -15,0 1 8 16,0 -6 4 -16,4 12 0 15,0 -12 8 -15,4 0 -4 16,0 6 -4 -16,0 0 4 16,0 -1 -4 -16,0 -5 0 15,-4 12 -12 -15,0 -6 8 16,0 0 4 -16,-4 -6 0 16,-4 0 8 -16,4 0 -4 15,-4 0 -12 -15,8 0 4 0,-4 0 12 16,4 -6 -4 -16,0 6 -4 15,0 0 4 -15,0 -6 -16 16,0 6 8 -16,-4 0 4 16,-4 -12 0 -16,4 12 16 15,-4 -5 -8 -15,0 5 -20 16,0 -6 4 -16,0 0 12 16,-4 -6 0 -16,0 12 8 15,4 -6 -8 -15,-4 1 -4 16,4 -1 4 -16,0 -6 4 15,0 12 -4 -15,0 -6 8 0,-4 6 -8 16,4 -5 -12 -16,-4 -1 4 31,4 6 12 -31,-8 -12 -4 0,4 12 16 0,-4 0 -12 16,0 0 16 -16,0 0 -16 16,-8 0 16 -16,4 0 -16 15,-4 0 -4 -15,0 -6 0 16,0 6 -16 -16,4 -6 8 15,0 1 12 -15,4 -1 -4 16,-4 0 8 -16,4 0 -8 16,0 0 -20 -16,0 6 8 15,4 0 12 -15,0 -5 0 16,-4 5 -4 -16,4 0 4 30,-4 5 4 -30,4 -5 -4 15,-4 6 -4 -15,0 0 4 0,0 0 -24 16,-4 0 12 -16,4 -6 12 15,-4 5 0 -15,0 1 8 16,0 0 -8 -16,4 -6 -4 16,0 0 4 -16,4 12 -4 15,0 -12 0 -15,0 6 8 16,0 -6 -4 -16,0 5 -4 16,4 1 4 -16,0 -6 -4 15,0 12 0 -15,-4 -1 -12 16,0 -5 8 -16,-4 12 12 15,0 -7 -4 -15,0 1 8 16,-4 0 -8 -16,8 -7 8 0,-8 13 -8 16,0 -12 -4 -16,-4 0 4 15,4 11 -4 -15,0 -11 0 16,0 0 8 -16,4 -6 -4 16,0 0 -4 -16,4 0 4 15,0 0 -16 -15,4 0 8 16,-4 11 4 -16,4 -11 0 15,0 6 0 -15,-4 -6 0 16,4 6 0 -16,-4 -6 0 16,0 0 0 -16,0 0 0 15,0 0 0 -15,0 0 0 16,-8 0 0 -16,8 0 0 16,-4 0 -12 -16,4 -6 8 15,0 0 4 -15,4 6 0 0,4 -11 16 31,0 11 -8 -31,0 0 -4 0,0 0 0 0,4 0 -4 16,-8 0 0 -16,4 11 -12 16,-4 -5 8 -16,0 0 4 15,-4 0 0 -15,-4 5 0 16,4 -11 0 -16,-4 12 8 16,0 0 -4 -16,0 -7 -4 4,0 13 4 -4,0 -6 4 16,0 -1 -4 -16,4 7 -4 15,0 -7 4 -15,0 7 4 16,0 -1 -4 -16,0 -5 -4 0,4 11 4 31,-4 0 -4 -31,0 -11 0 0,0 0 0 0,0 -1 0 16,0 1 0 -16,-4 -6 0 16,0 11 8 -16,0 -5 -4 15,0 -1 -12 -15,0 1 4 16,0 -6 4 -16,4 11 0 15,0 -5 0 -15,4 0 0 16,-4 -1 0 -16,8 -5 0 16,0 -6 0 -16,0 0 0 15,0 0 0 -15,-4 0 0 16,0 0 -12 -16,-4 0 8 16,0 0 12 -16,4 0 -4 15,-8 0 -4 -15,0 12 4 16,-4 -6 -24 -16,8 -1 12 0,-4 -5 -84 31,4 0 52 -31,8 0 -424 0,0 -5 256 0,4 5 76 47,-16 -18 88 -47</inkml:trace>
    </iact:actionData>
  </iact:action>
  <iact:action type="add" startTime="158474">
    <iact:property name="dataType"/>
    <iact:actionData xml:id="d5">
      <inkml:trace xmlns:inkml="http://www.w3.org/2003/InkML" xml:id="stk5" contextRef="#ctx0" brushRef="#br0">12802 19050 932 0,'-32'23'348'16,"24"-17"-272"-16,0 -6 -20 0,8 0 16 0,-4 -6 -52 15,0 -6 -20 -15,0 -5 0 0,4 -7 -36 0,0 7 20 32,0 -6 16 -32,4 -6 0 0,0 11 20 0,0 -5 -12 0,4 0 40 15,4 -1 -24 -15,-4 7 32 16,8 5 -32 -16,0 -5 4 15,0 -1 -16 -15,4 7 0 16,8 -1 -4 0,0 0 4 -16,0 1 -8 15,0 -1 -4 -15,0 1 4 16,0 -1 -16 -16,4 0 8 16,4 1 4 -16,4 5 0 15,0 -6 16 -15,4 12 -8 16,0 0 16 -16,4 12 -16 15,-4 -6 -4 -15,4 -6 0 16,0 5 -4 -16,0 1 0 16,0 -6 0 -16,0 0 0 0,4 0 -12 15,0 0 8 -15,4 0 4 16,4 0 0 -16,-4 0 16 16,0 0 -8 -16,-4 0 24 19,0 0 -20 -19,0 12 32 16,-4 -6 -28 -16,0 0 4 15,0 -1 -12 -15,0 -5 12 16,4 6 -12 -16,0 -6 16 16,0 6 -16 -16,0 0 -20 15,4 0 4 -15,-8 -1 12 16,0 1 0 -16,4 -6 -4 16,-4 0 4 -16,-4 0 -4 15,0 -6 0 -15,4 1 8 0,4 -1 -4 16,4 0 -12 -16,0 0 4 15,0 6 12 -15,4 0 -4 16,-8 0 -12 -16,8 0 4 16,-4 0 4 -16,-4 -6 0 15,4 1 0 -15,0 5 0 16,4 -6 0 -16,0 0 0 16,0 -6 -12 -16,0 12 8 15,0 0 12 -15,-4 -6 -4 16,0 1 -4 -16,-4 -1 4 15,0 -6 -4 -15,4 6 0 16,0 -5 8 -16,4 -1 -4 16,-4 6 -4 -16,4 -5 4 15,0 -1 -4 -15,-4 0 0 0,4 -5 -12 32,-4 17 8 -32,-4 0 12 0,0 -12 -4 0,-4 6 -4 15,4 6 4 -15,4 0 4 16,4 0 -4 -16,-4 0 -4 15,0 0 4 -15,12 0 -16 16,-12 6 8 -16,-4 0 -16 16,4 -12 12 -16,-12 12 12 15,4 0 0 -15,-4 6 -4 16,0 -7 4 -16,0 1 -4 16,4 0 0 -16,-4 6 8 0,4 -1 -4 15,-4 -5 8 -15,-4 6 -8 5,4 -1 -4 -5,0 -5 4 15,0 12 -4 -15,-8 -13 0 16,0 1 -12 -16,-4 -6 8 16,4 0 4 -16,0 0 0 15,4 0 0 -15,-4 0 0 16,4 0 -12 -16,4 0 8 16,0 0 20 -16,4 0 -8 15,0 12 -4 -15,-4 -24 0 16,4 12 -4 -16,0 0 0 15,0 0 -12 -15,-4 0 8 16,0 -6 -4 -16,4 6 0 16,8 0 0 -16,0 0 0 15,0 0 16 -15,0 6 -4 0,0 -6 -12 16,0 12 4 -16,-4 0 4 31,0 -7 0 -31,4 7 8 0,-8 0 -4 0,4 -7 8 16,4 1 -8 -16,0 0 -12 15,4 6 4 -15,4 -1 12 16,0 -5 -4 -16,-4 17 -4 16,0 -17 4 -16,-4 6 -4 15,0 -6 0 -15,0 0 -12 16,4 -1 8 -16,0 -5 4 16,8 12 0 -16,-4 -6 8 15,-4 5 -4 -15,0 -11 -4 0,0 12 4 16,-4 0 4 -16,0 -12 -4 15,0 0 -4 -15,4 -6 4 16,4 0 -4 -16,4 -6 0 16,0 7 0 -16,0 -7 0 15,-4 0 -12 -15,4 1 8 16,-8 -7 12 -16,4 12 -4 16,4 -5 -12 -16,0 -1 4 15,4 1 12 -15,0 5 -4 16,0 -6 -4 -16,-8 12 4 15,4 0 -4 -15,-4 0 0 31,0 -6 0 -31,0 6 0 16,4 0 0 -16,0 0 0 15,-4 6 0 -15,0 -6 0 16,0 12 0 -16,0 -6 0 0,-8 5 32 16,0 1 -16 -16,-8 5 4 15,8 -17 -12 -15,0 18 12 16,0 -7 -12 -16,0 1 4 15,4 0 -4 -15,-4 -7 -16 16,4 13 4 -16,-12 -6 12 16,0 5 -4 -16,-4 -5 16 15,-4 -1 -12 -15,-4 1 -4 16,-4 0 0 -16,0 -7 4 16,0 -5 -4 -16,0 12 -12 15,0 -6 4 -15,0 0 -16 16,0 -1 12 -16,4 -5 -40 15,-4 12 28 -15,0 -6 -48 0,0 -6 40 16,-4 0 -80 -16,0 0 56 16,-4 0 -316 -16,4 0 204 15,-4 0 68 -15,4 0 68 32</inkml:trace>
    </iact:actionData>
  </iact:action>
  <iact:action type="add" startTime="158475">
    <iact:property name="dataType"/>
    <iact:actionData xml:id="d6">
      <inkml:trace xmlns:inkml="http://www.w3.org/2003/InkML" xml:id="stk6" contextRef="#ctx0" brushRef="#brinv">0 0 2048 0</inkml:trace>
    </iact:actionData>
  </iact:action>
  <iact:action type="add" startTime="158476">
    <iact:property name="dataType"/>
    <iact:actionData xml:id="d7">
      <inkml:trace xmlns:inkml="http://www.w3.org/2003/InkML" xml:id="stk7" contextRef="#ctx0" brushRef="#brinv">23324 19444 2048 0</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21:08:01.805Z"/>
    </inkml:context>
    <inkml:brush xml:id="br0">
      <inkml:brushProperty name="width" value="0.07182" units="cm"/>
      <inkml:brushProperty name="height" value="0.07182"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5536">
    <iact:property name="dataType"/>
    <iact:actionData xml:id="d0">
      <inkml:trace xmlns:inkml="http://www.w3.org/2003/InkML" xml:id="stk0" contextRef="#ctx0" brushRef="#br0">690 27510 1100 0,'-41'29'408'16,"31"-17"-316"-16,-1 -12 -28 0,11 0 0 0,0 0 -48 0,0 0 -32 16,0 0 8 -16,6 0 -8 0,-1 -12 8 15,5 -11 -28 -15,0 -6 20 0,6 -6 -12 16,5 0 16 -16,4 0 8 16,1 -12 4 -16,10 12 -12 15,6 -5 8 -15,-1 5 4 16,11 0 0 -16,0 6 -12 15,-1 0 8 -15,1 0 12 16,5 5 -4 -16,-5 1 -4 16,-1 0 4 -16,-4 5 4 15,-1 1 -4 -15,16 5 16 16,-10 -5 -12 -16,5 5 -4 16,0 1 0 -16,0 5 4 0,5 0 -4 31,-5 6 16 -31,5 0 -12 0,-11 6 4 0,6 -6 -4 15,-10 6 4 -15,-1 -1 -8 16,-4 1 16 -16,-1 0 -12 16,0 0 -4 -16,1 0 0 15,-6 -1 4 -15,5 1 -4 16,6 6 -12 -16,5 0 4 16,5 5 20 -16,-1 0 -8 15,6 1 -4 -15,0 5 0 16,1 0 4 -16,4 1 -4 15,-10 -1 -12 -15,0 0 4 16,-1 1 12 -16,6 -1 -4 16,6 0 -12 -16,9 0 4 15,1 1 12 -15,4 -1 -4 0,1 -6 -4 16,0 12 4 -16,-5 -11 4 16,-6 -1 -4 -16,0 1 24 15,6 -7 -16 -15,-1 7 -4 31,11 -6 -4 -31,0 -1 4 0,0 -5 -4 0,0 0 8 16,0 -6 -8 -16,-11 0 -4 16,-4 -6 4 -16,4 0 4 15,11 0 -4 -15,0 -5 8 16,10 -7 -8 -16,6 1 -4 16,-6 -6 4 -16,-5 -1 4 0,-5 1 -4 15,5 0 -4 -15,5 -1 4 16,11 -5 -4 -16,5 0 0 15,-6 6 8 -15,-4 0 -4 32,-6 5 -4 -32,11 1 4 0,-6 -1 -16 0,11 13 8 15,10 5 4 -15,-5 5 0 16,0 7 8 -16,-11 0 -4 16,-4 5 -28 -16,4 6 12 15,6 1 -48 -15,10 5 32 21,-10 0 -92 -21,0 0 68 15,-11 -12 -196 -15,37 24 140 16,-1 -6 56 -16,11 -12 36 31</inkml:trace>
    </iact:actionData>
  </iact:action>
  <iact:action type="add" startTime="15449">
    <iact:property name="dataType"/>
    <iact:actionData xml:id="d1">
      <inkml:trace xmlns:inkml="http://www.w3.org/2003/InkML" xml:id="stk1" contextRef="#ctx0" brushRef="#br0">3172 3002 684 0,'-15'17'252'15,"10"-17"-192"-15,-1 0 -20 0,6 0 40 16,0 0 -52 -16,0 0 -4 16,0 0 -12 -16,0 0 -12 15,6 6 4 -15,-6 5 -16 0,0 1 8 0,0 0 -4 0,-6 -1 0 16,-4 7 -12 -16,0 -1 12 0,-6 1 4 31,6 5 4 -31,-6 0 8 0,1 1 -4 16,-1 -1 16 -16,-4 6 -12 15,-1 0 40 -15,0 -6 -24 16,1 1 32 -16,-1 5 -32 16,0 -6 12 -1,1 -6 -20 -15,4 1 8 0,6 -1 -12 31,5 -5 0 -31,-1 0 -4 0,6 -1 -16 0,0 -11 4 16,6 6 -4 -16,4 0 0 16,5 -6 24 -16,1 0 -8 15,5 0 4 -15,4 0 -4 0,1 -6 -8 16,11 0 4 0,4 0 12 -16,11 1 -8 15,10 -1 4 -15,5 6 -4 16,0 -6 -16 -16,5 6 4 15,1 0 4 -15,-6 6 0 16,-5 -6 0 -16,5 6 0 16,-5 -6 -12 -16,6 5 8 15,4 1 12 -15,6 0 -4 16,-1 6 -12 -16,6 -1 4 16,-6 7 20 -16,1 -7 -8 15,-6 1 4 -15,-4 0 -4 16,4 -7 12 -16,5 1 -12 15,6 6 4 -15,15 5 -4 16,6 1 12 -16,-6 5 -12 16,-5 0 16 -16,-5 1 -16 0,0 -1 -4 15,15 -6 0 -15,11 1 28 16,10 -6 -16 -16,5 -7 20 16,-10 1 -20 -16,6 -6 20 15,4 -6 -24 -15,10 -5 4 16,6 -1 -8 -16,-10 0 12 15,-16 1 -12 -15,-1 -1 -12 32,7 1 0 -32,-1 -7 -4 0,5 6 0 0,-10 7 24 15,-11 -1 -8 -15,-9 0 -12 0,-17 6 0 16,-4 0 -40 -16,-6 6 24 16,1 0 -180 -16,-1 5 112 15,-5 7 48 -15,-15 5 28 47</inkml:trace>
    </iact:actionData>
  </iact:action>
  <iact:action type="add" startTime="17023">
    <iact:property name="dataType"/>
    <iact:actionData xml:id="d2">
      <inkml:trace xmlns:inkml="http://www.w3.org/2003/InkML" xml:id="stk2" contextRef="#ctx0" brushRef="#br0">10747 3397 676 0,'-5'-6'248'15,"0"12"-192"-15,15 -6 -16 0,0 0 -20 16,1 0 -20 -16,10 0 8 16,4 0 -4 -16,6 -6 -4 0,6 6 4 15,9 0 -4 -15,11 -5 0 0,5 5 8 32,16 0 -4 -32,4 0 16 0,6 5 -12 0,-5 -5 24 15,0 0 -20 -15,5 0 24 16,10 0 -24 -16,10 0 24 15,11 0 -24 -15,-5 6 12 32,0 0 -12 -32,-11 0 -8 0,11 -6 0 0,5 6 4 15,10 -1 -4 -15,6 1 -4 16,-16 6 4 -16,-6 0 -4 16,-4 -7 0 -16,5 1 0 15,5 6 0 -15,-1 -1 8 16,1 1 -4 -16,-5 0 -4 0,-10 -1 4 15,4 -5 4 -15,-4 0 -4 16,4 -6 -4 -16,6 6 4 16,0 0 -4 -16,-6 5 0 15,-10 -5 0 -15,-4 6 0 16,-7 -1 0 -16,12 -5 0 16,-1 0 0 -16,11 6 0 15,-6 -1 0 -15,0 1 0 16,-4 -6 16 -16,-12 0 -8 15,1 -1 -4 -15,5 -5 0 16,6 0 -4 -16,4 0 0 16,1 0 8 -16,-1 0 -4 15,0 0 -12 -15,-10 0 4 0,0 0 4 16,11 -5 0 -16,4 -1 8 16,6 -6 -4 -16,0 1 8 31,5 -7 -8 -31,-11 1 -4 0,11 -7 4 0,11 1 -16 15,9 0 8 -15,-4 11 20 16,4 -11 -8 -16,-4 5 -4 16,20 -5 0 -16,5 6 -16 15,16 -7 8 -15,-11 1 4 16,53 -12 0 -16,-1 0 8 16,-5 6 -4 -16,-21 6 8 15,11 5 -8 -15,20 7 68 0,-15 -7 -40 16,-6 13 24 -16,22 -7 -36 31,-1 6 16 -31,0 0 -20 0,1 6 0 0,20 0 -8 16,-26 6 4 -16,0 6 -8 15,16 -1 8 -15,-11 1 -8 16,-15 5 24 -16,-5 1 -16 16,4 5 -12 -16,6 6 -4 15,-20 6 -236 -15,-16 -6 132 16,-6 0 52 -16,-30 -11 40 31</inkml:trace>
    </iact:actionData>
  </iact:action>
  <iact:action type="add" startTime="18729">
    <iact:property name="dataType"/>
    <iact:actionData xml:id="d3">
      <inkml:trace xmlns:inkml="http://www.w3.org/2003/InkML" xml:id="stk3" contextRef="#ctx0" brushRef="#br0">24584 2373 1276 0,'-21'-29'472'15,"0"17"-364"-15,11 12 -32 0,10 0 100 0,0 0 -112 16,0 0 -28 -16,5 12 -40 15,5 23 -4 -15,6 23 -12 16,10 53 8 -16,5 40 0 0,10 18 4 31,6 11 16 -31,4 18 -4 0,-4 11 -28 0,-1 -28 12 16,-4 -30 -4 0,-1 -17 8 -16,-15 -18 -20 0,0 -23 16 15,-5 -29 -152 -15,-1 -23 88 31,-9 -35 -928 -31,-1 0 556 46</inkml:trace>
    </iact:actionData>
  </iact:action>
  <iact:action type="add" startTime="19024">
    <iact:property name="dataType"/>
    <iact:actionData xml:id="d4">
      <inkml:trace xmlns:inkml="http://www.w3.org/2003/InkML" xml:id="stk4" contextRef="#ctx0" brushRef="#br0">24356 2641 1640 0,'-36'-29'608'15,"26"17"-472"-15,4 -11 -40 0,6 11 12 0,11 -11 -80 16,4 -12 -28 -16,11 -12 -4 16,15 1 -44 -16,16 -18 28 15,16 0 -64 -15,4 6 48 0,1 5 -36 16,-1 18 40 -16,-9 18 -8 16,-6 23 24 -16,-11 17 0 15,-4 18 8 -15,-1 23 8 16,-4 11 0 -1,-11 24 8 -15,-5 29 -4 0,-16 12 -4 0,-5 -6 4 16,-5 -6 -4 -16,-5 -6 0 31,-11 -17 -28 -31,1 -18 16 0,-6 -6 -164 0,6 -22 100 16,-1 -13 -700 -16,-4 -17 428 47,4 -17 140 -47</inkml:trace>
    </iact:actionData>
  </iact:action>
  <iact:action type="add" startTime="19383">
    <iact:property name="dataType"/>
    <iact:actionData xml:id="d5">
      <inkml:trace xmlns:inkml="http://www.w3.org/2003/InkML" xml:id="stk5" contextRef="#ctx0" brushRef="#br0">25773 2100 1424 0,'15'40'528'16,"-20"-22"-412"-16,10 11 -32 0,11 -6 76 0,-1 18 -104 0,6 5 -12 15,-5 18 -28 -15,4 12 -40 0,-9 29 12 16,4 23 -56 -16,-5 6 36 0,-4 5 8 16,-1 1 12 -16,0 -6 36 14,0 5 -12 2,5 -5 32 -16,1 -11 -28 0,9 -13 12 16,11 -17 -16 -16,6 -11 -8 15,9 -24 0 -15,6 -12 -40 16,10 -22 20 -16,-5 -13 -20 15,0 -17 20 -15,0 -17 -72 16,-16 -12 52 -16,0 -11 -208 0,-15 -7 140 16,0 -5 44 -16,-26 0 40 47</inkml:trace>
    </iact:actionData>
  </iact:action>
  <iact:action type="add" startTime="19710">
    <iact:property name="dataType"/>
    <iact:actionData xml:id="d6">
      <inkml:trace xmlns:inkml="http://www.w3.org/2003/InkML" xml:id="stk6" contextRef="#ctx0" brushRef="#br0">25152 3723 1508 0,'-10'-6'556'16,"15"-11"-432"-16,21 -30 -36 0,0 24 -36 16,26 -24 -48 -16,25 -11 -72 15,21 -17 36 -15,11 -24 -172 16,10 -29 112 -16,15 -12 -564 0,16 0 364 15,5 1 124 17</inkml:trace>
    </iact:actionData>
  </iact:action>
  <iact:action type="add" startTime="20231">
    <iact:property name="dataType"/>
    <iact:actionData xml:id="d7">
      <inkml:trace xmlns:inkml="http://www.w3.org/2003/InkML" xml:id="stk7" contextRef="#ctx0" brushRef="#br0">28394 1430 1764 0,'-26'0'656'0,"21"-17"-512"0,-5 -12 -36 0,5 23 -16 0,-6 -17 -72 0,-9 -12 -80 0,-1 0 32 0,-10 6 -36 0,-16 11 40 0,-9 18 12 0,-6 12 8 0,-11 23 36 0,1 12 -16 0,-1 17 4 0,6 29 -12 0,10 35 -16 0,11 29 4 0,15 -18 -4 0,10 1 0 0,16 -6 -28 0,26 -6 20 0,15 -6 -160 0,26 -17 96 0,5 -35 -196 0,5 0 156 0,22 -41 -256 0,-1 -24 208 0,5 -28 84 0</inkml:trace>
    </iact:actionData>
  </iact:action>
  <iact:action type="add" startTime="20981">
    <iact:property name="dataType"/>
    <iact:actionData xml:id="d8">
      <inkml:trace xmlns:inkml="http://www.w3.org/2003/InkML" xml:id="stk8" contextRef="#ctx0" brushRef="#br0">28906 2047 748 0,'5'-81'276'0,"-15"58"-216"0,-11 -7 -16 0,11 25 376 0,-16 5 -240 0,-5 11 104 0,-10 13 -168 0,-6 22 -68 0,1 1 -32 0,4 11 -16 0,6 12 0 0,10 -6 -12 0,11 0 8 0,15 -12 -60 0,15 -11 36 0,16 -12 -24 0,16 -6 32 0,5 -17 28 0,10 -6 -4 0,0 -23 36 0,-5 -18 -24 0,-6 0 -24 0,-4 -11 4 0,-11 -6 -8 0,-10 -6 4 0,-11 0 16 0,-10 -6 -4 0,-5 6 16 0,-10 6 -12 0,-11 11 -20 0,1 6 4 0,-1 12 40 0,0 12 -20 0,11 5 -8 0,0 6 -8 0,10 6 -60 0,15 0 36 0,11 -5 -60 0,15 -13 52 0,11 -17 -28 0,21 -6 40 0,14 -5 12 0,7 -18 8 0,-1 -6 36 0,0 -17 -16 0,0 -18 -4 0,-16 -17 -8 0,-10 -18 -4 0,-10 6 0 0,-10 1 -20 0,-16 5 12 0,-16 -1 92 0,-15 1 -44 0,-10 12 132 0,-11 29 -96 0,-10 23 96 0,-5 29 -96 0,0 35 -52 0,0 35 -16 0,-6 29 -36 0,1 23 16 0,5 18 -4 0,5 46 8 0,15 6 8 0,16 0 0 0,11 -11 -36 0,9 -7 20 0,6 -22 -20 0,5 -18 20 0,0 -18 28 0,0 -17 -8 0,0 -6 44 0,-5 -29 -24 0,0 -11 48 0,0 -18 -40 0,0 -12 4 0,0 -11 -24 0,-1 -6 36 0,-9 -12 -24 0,-1 0 64 0,-4 -5 -48 0,-1 11 44 0,-5 0 -48 0,6 18 -20 0,4 11 -8 0,11 29 -52 0,10 12 24 0,16 17 -92 0,10 24 64 0,5 11 -188 0,0 12 132 0,1 0 -684 0,-1 -6 436 0,-10 -11 152 0,-16 5 136 0</inkml:trace>
    </iact:actionData>
  </iact:action>
  <iact:action type="add" startTime="21181">
    <iact:property name="dataType"/>
    <iact:actionData xml:id="d9">
      <inkml:trace xmlns:inkml="http://www.w3.org/2003/InkML" xml:id="stk9" contextRef="#ctx0" brushRef="#br0">25561 5608 1588 0,'21'47'588'16,"-11"11"-456"-16,16 53 -36 0,-11 -53 -44 0,16 12 -48 0,5 11 -56 15,-5 6 28 -15,6 -5 -112 16,-11 -1 76 -16,-1 -11 24 16,-9 -6 28 -16,-1 -12 140 0,-9 -5 -72 15,-1 -12 116 -15,-5 -12 -100 31,-5 -17 24 -31,5 -6 -60 16,0 -29 -16 -16,-11 -23 -12 0,6 -30 -12 0,-5 -23 4 16,5 -40 4 -16,5 -18 -4 15,5 18 16 -15,0 22 -12 0,5 19 60 16,1 16 -40 -16,9 24 -28 31,6 29 -40 -31,10 18 20 0,0 23 -24 16,6 23 24 -16,-1 29 0 15,1 24 12 -15,-6 5 24 16,0 -6 -8 -16,0 -11 -4 16,-10 -12 0 -16,0 -11 -4 15,-5 -12 0 -15,-6 -12 8 16,1 -11 -4 0,4 -18 16 -16,-4 -23 -12 0,-1 -24 4 0,1 -28 -4 15,4 -12 -8 -15,-9 -12 4 16,4 0 -4 -16,-4 12 0 15,4 18 16 -15,-4 16 -8 16,9 13 16 -16,-4 11 -16 14,10 12 -28 -14,-6 17 8 15,11 23 -20 -15,0 24 16 16,0 17 8 -16,0 6 8 16,6 18 -12 -16,4 5 8 15,5 6 20 -15,1 -17 -8 16,5 -6 -12 -16,-1 -18 0 15,11 -11 4 -15,-5 -18 0 16,-5 -11 0 -16,0 -18 0 16,-6 -18 -12 -16,-4 -16 8 0,-6 -13 4 15,-5 -11 0 -15,-10 -11 0 16,-11 -7 0 -16,-5 -5 -12 16,-10 0 8 -16,-5 5 12 15,-6 12 -4 -15,-5 18 -4 16,6 11 4 -16,-1 24 4 15,-4 11 -4 -15,9 18 -72 16,1 11 36 -16,10 12 -12 16,10 11 24 -16,6 7 4 15,10 5 8 -15,10 -6 -12 0,5 1 12 32,-5 -13 -76 -32,6 -11 48 0,-1 -17 -92 0,6 -12 72 15,-1 -12 -104 -15,-4 -11 92 16,-1 0 -12 -16,-10 -12 48 15,-5 -12 8 -15,-6 1 16 32,-4 -6 8 -32,-6 -1 0 15,-5 1 60 -15,-5 11 -32 0,0 6 120 0,0 12 -80 16,0 5 20 -16,0 18 -88 0,16 24 0 0,0 5 -32 31,4 12 16 -31,6 5 16 16,5 1 4 -1,5 -7 -12 -15,6 1 4 16,-6 -12 4 -16,0 -6 0 0,-5 -11 52 16,-5 -6 -28 -16,0 -6 52 15,-6 -12 -44 -15,6 -5 12 16,-10 -18 -28 -16,-1 -6 20 16,1 -5 -24 -16,-6 -18 4 15,0 -18 -8 -15,1 -11 12 16,-6 -6 -12 -16,0 6 60 15,6 12 -40 -15,-1 11 60 16,5 17 -52 -16,1 19 0 16,5 16 -20 -16,4 12 -12 15,6 24 0 -15,6 28 -16 16,9 18 8 -16,1 6 -32 0,-1 0 20 31,1 -6 -216 -31,-1 -12 132 16,1 -5 -568 -16,-6 -6 372 0,1 -18 128 31,-17 -17 116 -31</inkml:trace>
    </iact:actionData>
  </iact:action>
  <iact:action type="add" startTime="22523">
    <iact:property name="dataType"/>
    <iact:actionData xml:id="d10">
      <inkml:trace xmlns:inkml="http://www.w3.org/2003/InkML" xml:id="stk10" contextRef="#ctx0" brushRef="#br0">29863 3298 1508 0,'-11'6'556'15,"11"-18"-432"-15,0 12 -36 0,0 0 -100 0,0 0 -12 0,6 18 -40 0,4 11 32 16,0 6 28 -16,1 11 4 16,-1 7 36 -16,5 11 -20 0,1 0 12 15,5 0 -16 -15,4 -12 -16 16,7 -11 0 -16,-1 -12 28 16,0 -11 -12 -16,0 -18 12 15,0 -18 -12 -15,-6 -17 -8 0,1 -6 0 16,-5 -5 20 -16,-11 -1 -12 15,-4 1 12 -15,-6 -1 -12 16,0 12 12 -16,0 12 -16 16,0 6 -12 -16,5 11 0 15,-5 6 -32 -15,10 11 20 16,6 7 -4 -16,4 -1 12 16,6 1 8 -16,10 -1 0 15,0 1 8 -15,1 -13 -4 16,-1 -5 60 -16,0 -5 -36 15,0 -13 68 -15,-10 1 -56 16,0 -12 8 -16,0 -12 -28 16,-11 -6 -40 -16,1 1 12 15,-1 -7 -16 -15,-4 -5 12 16,-1 -12 -8 -16,0 -5 8 0,1 -12 8 16,15 -12 4 -16,-1 0 -12 31,17 0 8 -31,9 6 12 0,12 5 -4 0,4 1 -20 15,0 11 8 -15,-5 7 4 16,-5 10 4 -16,0 25 -12 16,-11 10 8 -16,-10 30 48 15,-5 17 -24 -15,-15 30 68 16,-6 22 -48 -16,-10 36 0 16,-20 40 -24 -16,-6 12 -28 15,-16 6 4 -15,-9 -6 -68 16,-6 17 44 -16,-5 12 -172 15,5 -17 112 -15,0 -6 44 0,11 -7 32 32</inkml:trace>
    </iact:actionData>
  </iact:action>
  <iact:action type="add" startTime="23962">
    <iact:property name="dataType"/>
    <iact:actionData xml:id="d11">
      <inkml:trace xmlns:inkml="http://www.w3.org/2003/InkML" xml:id="stk11" contextRef="#ctx0" brushRef="#br0">28482 6225 1456 0,'-20'-29'536'16,"14"12"-416"-16,6 -1 -32 0,0 12 4 0,6 0 -68 0,-6 1 32 16,5 5 -28 -16,-5 0 -28 0,0 23 0 15,0 23 -20 -15,0 30 12 0,-5 35 -4 16,-1 28 4 -16,1 7 16 15,0 -7 -4 -15,5 -11 24 16,0 -11 -16 0,0 -12 56 -16,5 -12 -36 0,11 -18 48 15,10 -11 -48 -15,10 -17 -8 16,10 -18 -12 -16,11 -17 -20 16,5 -12 4 -16,5 -12 -48 15,1 -11 24 -15,-6 -12 -144 16,-5 0 96 -16,-6 -12 -460 15,1 1 296 -15,0 -7 108 0,-1 -11 88 21</inkml:trace>
    </iact:actionData>
  </iact:action>
  <iact:action type="add" startTime="24264">
    <iact:property name="dataType"/>
    <iact:actionData xml:id="d12">
      <inkml:trace xmlns:inkml="http://www.w3.org/2003/InkML" xml:id="stk12" contextRef="#ctx0" brushRef="#br0">29454 6504 1464 0,'-15'-11'544'31,"15"11"-424"-31,-11 0 -32 0,6 6 92 0,0 5 -116 0,0 7 -44 0,-5 11 -16 0,-1 17 -36 16,6 18 20 -16,0 12 -20 15,5 0 16 -15,5 -7 8 16,5 -5 8 -16,6 -11 -28 0,5 -7 16 16,4 -11 -20 -16,6 -6 16 0,0 -11 -16 15,6 -18 16 -15,4 -18 -8 31,-5 -17 12 -15,-5 -11 -28 -16,-5 -12 24 0,-10 -12 -28 0,-6 0 24 0,-15 0 28 16,-6 6 -4 -16,-14 0 20 15,-6 12 -16 -15,-11 -1 -12 16,-4 19 0 -16,4 4 -68 16,1 13 40 -16,5 5 -332 15,5 7 204 -15,10 5 64 16,16 0 68 -16</inkml:trace>
    </iact:actionData>
  </iact:action>
  <iact:action type="add" startTime="24905">
    <iact:property name="dataType"/>
    <iact:actionData xml:id="d13">
      <inkml:trace xmlns:inkml="http://www.w3.org/2003/InkML" xml:id="stk13" contextRef="#ctx0" brushRef="#br0">30488 6184 1588 0,'-10'6'588'0,"10"0"-456"0,-10 -12 -36 0,5 0 24 0,-11 6 -84 0,-5 0 -40 0,-10 6 0 0,-10 6 -20 0,-11 5 12 0,-5 12 24 0,0 6 -4 0,6 18 4 0,4 5 -4 0,6 12 -16 0,10 17 4 0,10 0 -104 0,11 -5 60 0,10 -12 -120 0,10 -12 92 0,11 -18 -112 0,10 1 108 0,21 -18 -108 0,15 -28 104 0,0 -24 -192 0,11 -24 152 0,-6 -17 68 0</inkml:trace>
    </iact:actionData>
  </iact:action>
  <iact:action type="add" startTime="25530">
    <iact:property name="dataType"/>
    <iact:actionData xml:id="d14">
      <inkml:trace xmlns:inkml="http://www.w3.org/2003/InkML" xml:id="stk14" contextRef="#ctx0" brushRef="#br0">30824 6085 984 0,'0'-46'368'0,"-10"34"-288"0,0 6 -20 0,5 6 204 0,-1 6 -156 0,-4 6 -52 0,0 11 -40 0,-1 6 -60 0,1 18 24 0,0 -1 -28 0,5 1 28 0,5 -6 -44 0,0 -6 36 0,5 -6 -56 0,5 -12 48 0,6 -5 -8 0,4 -6 24 0,1 -12 32 0,5 -12 -8 0,0 -5 20 0,0 -6 -16 0,-6 0 -4 0,1 -6 0 0,-6 0 -4 0,1 0 0 0,-6 0 16 0,1 6 -8 0,-6 6 16 0,0 5 -16 0,0 13 4 0,5 5 -4 0,1 5 4 0,4 13 -8 0,11 5 -4 0,5 0 4 0,5 1 -4 0,1 -7 0 0,4 -5 -20 0,5 -6 12 0,-4 -12 32 0,-1 -6 -16 0,1 -5 52 0,-1 -12 -32 0,0 -18 40 0,1 -11 -40 0,-1 -18 4 0,6 -11 -20 0,-6 0 20 0,0 -1 -20 0,-5 -5 4 0,-5 -6 -8 0,-10 6 4 0,-10 -12 -8 0,-11 -11 8 0,-11 -12 -8 0,-10 12 16 0,-10 5 -12 0,-5 24 84 0,0 11 -48 0,-5 18 56 0,5 17 -56 0,-6 24 -20 0,1 17 -16 0,5 29 -52 0,5 35 24 0,10 35 -20 0,5 23 24 0,16 18 0 0,11 11 8 0,15 6 8 0,10 6 0 0,21 -12 -28 0,15 -23 16 0,21 -23 -108 0,0 -23 64 0,11 -18 -372 0,-6 -24 240 0,0 -22 68 0,-5 -30 80 0</inkml:trace>
    </iact:actionData>
  </iact:action>
  <iact:action type="add" startTime="25670">
    <iact:property name="dataType"/>
    <iact:actionData xml:id="d15">
      <inkml:trace xmlns:inkml="http://www.w3.org/2003/InkML" xml:id="stk15" contextRef="#ctx0" brushRef="#br0">32701 4427 1444 0,'-10'35'536'16,"26"-6"-420"-16,15 47 -28 0,-16 -18 -76 0,16 29 -24 16,0 6 -260 -16,-5 0 152 0,10 6 -112 15,-10 -6 136 -15,-5 -5 204 4,-1 -7 -56 -4,1 -17 236 0,-11 -6 -164 16,1 -11 32 -16,-11 -6 -92 15,5 -12 -8 -15,-5 -6 -32 16,-10 -11 12 -16,-6 -12 -20 15,-15 -12 108 -15,-5 -11 -72 16,-6 -18 84 -16,-9 -17 -76 16,-6 -12 20 -1,-5 -23 -44 -15,0 -29 12 0,5 -12 -28 16,5 12 0 -16,11 5 -12 16,5 13 -8 -16,15 -7 4 15,5 12 -24 -15,11 0 12 16,10 0 -48 -16,16 6 28 15,10 6 -20 -15,11 11 28 0,9 18 -80 16,6 23 60 -16,0 24 -56 16,0 16 56 -16,-5 24 -68 31,-6 6 64 -31,-10 18 -68 0,-5 5 64 0,-15 12 -32 16,-11 0 48 -16,-10 -1 -16 15,-16 7 28 -15,-5 0 -104 16,-10 -1 68 -16,-10 1 -944 31,4 -12 552 -31,1 -12 184 0</inkml:trace>
    </iact:actionData>
  </iact:action>
  <iact:action type="add" startTime="26158">
    <iact:property name="dataType"/>
    <iact:actionData xml:id="d16">
      <inkml:trace xmlns:inkml="http://www.w3.org/2003/InkML" xml:id="stk16" contextRef="#ctx0" brushRef="#br0">33580 4084 1612 0,'68'17'596'16,"-58"-11"-464"-16,5 -23 -36 0,-4 17 156 16,-1 -12 -156 -16,0 6 -12 15,-4 -5 -52 -15,-1 -1 -84 16,-5 0 24 -16,-5 6 12 16,-11 6 12 -16,-10 12 20 0,-10 11 -8 29,-5 18 32 -29,-11 6 -24 0,0 11 -4 0,1 12 -8 15,4 17 -4 1,6 29 0 -16,5 18 -12 0,15 -6 8 0,5 -6 4 31,11 -11 0 -31,10 -18 -12 0,11 -6 8 16,15 -17 -24 -16,10 -6 16 0,6 -12 -48 16,10 -11 32 -16,-6 -12 -28 15,6 -11 32 -15,0 -18 0 16,-5 -12 16 -16,-1 -11 24 15,1 -18 -8 -15,-5 -5 -4 16,-1 -13 0 -16,-4 -16 4 16,-6 -18 -4 -16,-5 -6 16 0,0 -6 -12 31,-5 6 4 -31,-6 12 -4 16,-4 11 -16 -16,-11 12 4 0,5 18 -4 0,-10 11 0 15,-10 11 -36 -15,0 19 24 31,-1 10 -56 -31,-4 19 44 0,-1 16 -36 0,1 19 36 16,10 5 0 -16,0 -6 20 16,10 -6 -36 -16,0 -5 28 31,5 -12 -12 -31,1 -6 20 0,4 -12 24 0,1 -17 -4 16,-6 -6 -12 -16,11 -17 0 15,-11 -6 20 -15,0 -6 -8 16,-5 -6 4 -16,1 -5 -4 15,-1 5 48 -15,0 6 -32 16,0 0 52 -16,0 6 -44 16,6 6 -32 -16,9 5 -4 0,6 13 -8 15,10 10 4 -15,6 13 8 16,15 17 0 -16,5 6 -28 16,5 -1 16 -16,5 -16 -312 31,11 5 176 -31,20 -24 -948 0,-4 1 608 61</inkml:trace>
    </iact:actionData>
  </iact:action>
  <iact:action type="add" startTime="65448">
    <iact:property name="dataType"/>
    <iact:actionData xml:id="d17">
      <inkml:trace xmlns:inkml="http://www.w3.org/2003/InkML" xml:id="stk17" contextRef="#ctx0" brushRef="#br0">26409 9734 528 0,'0'-23'196'15,"10"11"-152"-15,-10 0 -12 0,0 6 72 0,0 1 -64 16,0 -1 44 -16,0 0 -48 16,0 0 88 -16,0 0 -72 0,-5 -5 84 0,0 5 -80 0,5 0 88 0,-5 -6 -84 15,-1 7 32 -15,1 -1 -52 0,0 0 20 0,0 6 -32 16,0 -6 -16 -16,5 6 -8 15,0 0 20 -15,0 0 -12 0,10 0 40 0,0 0 -28 16,6 0 40 -16,-6 0 -36 0,16 0 20 63,5 0 16 -63,-5 0 -32 31,5 0 -16 -31,0 0 -12 0,5 0 4 15,0 0 -4 23,6 0 -4 -38,4 0 4 0,6 0 -16 0,10 -6 8 15,0 6 12 -15,11 0 -4 16,-6 0 -4 -16,-5 6 4 16,0 0 -4 -16,-5 0 0 15,-6 0 0 -15,12 -1 0 16,-12 1 8 -16,1 0 -4 15,0 -6 16 -15,-1 6 -12 16,6 0 -4 -16,0 0 0 16,0 -1 4 -16,0 1 -4 0,5 0 8 31,-5 0 -8 -31,0 0 8 0,-6 -1 -8 0,1 1 -4 16,0 6 4 -16,-6 -6 4 15,-4 0 -4 -15,4 -1 -12 16,6 1 4 -16,5 0 4 15,0 -6 0 -15,10 6 8 16,-5 0 -4 -16,5 -1 -4 16,-5 1 4 -16,-5 0 4 15,0 0 -4 -15,0 0 -4 16,-5 0 4 -16,-1 -1 -4 16,1 1 0 -16,0 0 0 0,4 -6 0 31,1 0 8 -31,5 0 -4 0,6 0 -4 0,-1 0 4 15,0 0 -4 -15,-5 0 0 16,0 0 0 -16,5 0 0 16,-10 0 8 -16,0 0 -4 31,0 0 -12 -31,5 0 4 0,5 0 -4 0,6 0 0 16,-1 -6 16 -16,11 0 -4 15,-11 1 -4 -15,1 -1 4 16,-1 0 -4 -16,-5 -6 0 15,-5 1 -12 -15,5 -7 8 16,6 1 4 -16,15 -1 0 0,0 1 8 18,5 -1 -4 -18,-5 7 8 0,20 -7 -8 16,-10 7 -4 -16,-10 -1 4 0,-5 6 -4 16,5 -5 0 -16,0 -1 -12 15,0 6 8 -15,5 0 12 16,-10 0 -4 -16,-1 1 8 15,-9 -1 -8 -15,-6 0 -4 16,-5 0 4 -16,-10 6 4 16,-6 0 -4 -16,-4 0 -12 15,-6 0 4 -15,0 0 -16 16,-5 0 12 -16,0 0 -32 0,-5 0 24 16,-6 6 -56 -16,-4 -6 40 15,-6 6 -124 -15,-4 5 84 16,-6 7 -476 -16,-16 5 304 15,0 12 112 -15,-4 0 92 32</inkml:trace>
    </iact:actionData>
  </iact:action>
  <iact:action type="add" startTime="68147">
    <iact:property name="dataType"/>
    <iact:actionData xml:id="d18">
      <inkml:trace xmlns:inkml="http://www.w3.org/2003/InkML" xml:id="stk18" contextRef="#ctx0" brushRef="#br0">33224 10129 944 0,'20'-5'352'15,"1"-1"-276"-15,20 -6 -20 0,-15 1 -28 0,0 5 -28 0,5 -6 0 16,0 0 0 -16,0 -5 32 0,0 5 -16 16,-5 1 32 -16,0 -1 -32 0,0 0 -32 15,-6 7 8 -15,-4 -1 -36 16,-1 0 28 -16,-4 0 4 16,4 0 12 -16,-4 1 60 15,-1 5 -32 -15,0 0 24 0,-10 0 -32 0,16 0 44 16,-6 0 -36 -16,11 11 56 0,-6 -5 -40 31,1 6 -20 -15,5 -1 -24 -16,-6 7 -4 15,1 -1 12 -15,-1 12 -4 16,1 0 8 -16,4 18 -8 16,-4 -6 24 -16,4 17 -16 15,1 12 40 -15,-5 23 -28 16,-1 23 12 -16,1 6 -20 15,-6 12 0 -15,0 6 -8 16,1 34 4 -16,-1 30 -8 16,0 0 24 -16,-4 -1 -16 15,-1 13 4 -15,5 16 -8 16,-5 -16 12 -16,0 -7 -12 16,6 -5 -12 -16,-1 29 0 15,6 -7 4 -15,-1 -4 0 0,11 -7 -12 31,-5 23 8 -31,-1 -5 12 0,1 -12 -4 0,5 -5 -12 16,0 5 4 -16,0 11 12 16,-6 -22 -4 -16,6 -6 8 15,-5 -12 -8 -15,5 5 -12 16,-6 7 4 -16,1 -18 -16 16,5 -11 12 -16,-5 -6 -12 15,-1 -6 8 -15,1 5 8 31,0 1 4 -31,-1 -12 -20 0,-4 -6 12 0,-1 -23 20 0,1 0 -4 16,-1 -5 -12 -16,1 -13 0 16,-1 -5 -4 -16,1 -12 0 15,-6 -6 -12 -15,1 -11 12 16,-1 -18 -40 -16,0 -6 28 16,1 -11 -4 -16,-1 -12 16 15,-5 -5 -12 -15,0 -7 12 16,0 0 -4 15,-5 -5 4 -23,0 0 0 -8,0 -12 0 16,0 0 -12 -16,0 0 12 0,0 -6 40 0,-5 0 -20 0,0 0 24 0,-5 0 -20 15,-6 1 8 -15,-4 5 -12 16,-1 5 28 0,-10 13 -24 -16,-11 5 4 15,-14 12 -12 -15,-17 12 -16 16,-10 5 4 -16,-4 12 12 31,-1 18 -4 -31,-5 5 -64 0,15 12 32 16,0 17 -156 -16,6 -5 104 0,5 -12 32 15,10 -24 36 -15</inkml:trace>
    </iact:actionData>
  </iact:action>
  <iact:action type="add" startTime="80765">
    <iact:property name="dataType"/>
    <iact:actionData xml:id="d19">
      <inkml:trace xmlns:inkml="http://www.w3.org/2003/InkML" xml:id="stk19" contextRef="#ctx0" brushRef="#br0">11828 11549 548 0,'-16'0'204'15,"11"0"-156"-15,-5 6 -16 0,5 0 88 0,-1 0 -72 16,1 0 32 -16,-5 -1 -44 16,5 1 32 -16,-6 0 -40 0,6 0 28 0,0 0 -28 0,0 -1 28 15,0 1 -32 -15,0 0 -12 0,5 -6 -8 16,-6 6 48 -16,6 -6 -28 0,0 0 52 0,6 6 -44 16,4 0 4 -16,5 -6 -24 14,6 5 36 32,5 -5 -24 -30,0 6 12 -16,5 -6 -20 16,0 0 20 -16,5 0 -24 31,5 0 32 -31,1 0 -28 0,-1 0 -4 0,1 0 -8 16,4 0 -4 -16,-5 0 0 15,1 0 8 -15,-1 -6 -4 16,-5 6 8 -16,1 0 -8 15,-1 0 8 -15,0 0 -8 16,0 0 24 -16,0 -5 -16 16,6 5 4 -16,4 -6 -8 15,1 6 -8 -15,4 0 4 16,-4 0 4 -16,5 -6 -4 16,-1 0 -4 -16,1 6 4 15,-5 0 -4 -15,-1 -6 0 16,-4 0 0 -16,-1 1 0 15,-5 -1 24 -15,0 0 -12 0,-5 0 4 32,0 0 -8 -32,0 1 4 0,0 -1 -8 0,0 6 -4 15,0 -6 4 -15,0 6 -4 16,6 0 0 -16,-1 0 0 16,0 0 0 -16,0 0 -20 15,0 0 12 -15,1 0 32 16,-6 0 -16 -16,5 0 0 15,-5 0 -4 1,5 0 20 0,0 0 -12 -16,-10 0 4 0,10 0 -8 0,-10 6 12 15,0 -6 -12 -15,0 6 -4 0,0 -1 0 16,-6 1 4 -16,6 0 -4 26,-5 0 -12 -26,0 -6 4 0,-1 6 12 0,1 -1 -4 16,0 1 8 -16,-1 -6 -8 15,1 6 8 -15,0 0 -8 16,5 0 40 -16,-1 0 -20 16,6 -1 -24 -16,0 1 0 15,0 6 16 -15,6 -6 -8 16,-6 -1 -56 -16,5 1 24 16,0 0 12 -16,0 0 8 15,0 0 4 -15,1 0 0 16,-6 -1 8 -16,0 -5 -4 15,10 6 -4 -15,-5 -6 4 16,-5 6 -16 -16,5 -6 8 0,-5 0 12 31,1 0 -4 -31,-1 0 -4 0,0 -6 4 0,0 6 -4 16,10 0 0 -16,-5 0 8 16,0 -6 -4 -16,6 6 -4 15,-1 0 4 -15,0 0 -16 16,1 -5 8 -16,4 5 12 15,1 0 -4 -15,5 0 -4 16,-6 0 4 -16,-5 0 -4 16,1 -6 0 -16,-1 0 8 15,-5 0 -4 -15,1 0 -12 0,-1 6 4 16,-5 -6 12 -16,0 1 -4 16,5 5 -4 -16,0 0 4 15,0 -6 -4 -15,6 0 0 16,-1 6 16 -16,1 -6 -8 15,4 0 -28 -15,1 1 8 16,-1 5 12 -16,6 -6 4 16,-11 6 8 -16,6 0 -8 15,-6 0 24 -15,-5 6 -16 16,6 -1 -12 -16,-1 1 -4 16,-5 6 12 -16,0 -6 -4 15,1 5 -12 -15,-1 1 4 16,5 0 -4 -16,6 -1 0 14,-6 1 8 -14,11 -1 0 16,-1 1 8 -16,1 -6 -4 0,-5 0 16 16,-1 0 -12 -16,-4 -1 16 15,4 -5 -16 -15,-5 6 4 32,1 -6 -4 -32,-11 6 12 0,5 -6 -12 0,-10 6 -4 15,5 -6 0 -15,-5 6 12 16,5 -6 -8 -16,-5 0 4 15,5 -6 -4 -15,-5 6 -8 16,5 0 4 -16,5 -6 12 16,0 0 -8 -16,0 0 16 15,6 6 -16 -15,-1 0 -4 0,5 0 0 16,1 0 -16 -16,-1 0 8 16,1 0 4 -16,-6 0 0 15,11 -5 0 -15,-5 5 0 31,-6 0 -12 -31,0 0 8 16,1 0 20 -16,-1 0 -8 0,-5 0 -12 0,6 0 0 16,9 0 -4 -16,1 0 0 15,10 -6 16 -15,0 0 -4 16,11 6 -4 -16,-6 -6 4 16,-5 0 -4 -16,5 0 0 15,-5 1 0 -15,-5 -1 0 16,-5 0 0 -16,5 0 0 15,5 0 0 -15,10 1 0 16,0 -1 -12 -16,6 0 8 16,5 0 4 -16,-6 0 0 0,-4 0 8 15,-1 1 -4 -15,-5 -1 -4 16,-5 0 4 -16,0 -6 -16 31,0 7 8 -31,6 -1 4 0,4 0 0 0,5 0 -12 16,-4 0 8 -16,-1 6 12 15,1 0 -4 -15,-6 0 8 32,-10 0 -8 -32,0 0 -12 0,0 6 4 15,-1 0 12 -15,6 0 -4 0,6 -6 8 0,9 0 -8 16,-4 0 -20 -16,-1 6 8 16,0 -1 4 -16,1 1 4 15,-6 -6 0 -15,-5 6 0 16,-5 -6 8 -16,-5 6 -4 15,4 -6 -4 -15,7 6 4 16,-1 -6 -4 -16,5 5 0 31,5 -5 0 -31,6 6 0 16,-6 0 0 -16,1 -6 0 0,4 6 8 0,-15 -6 -4 16,0 6 -12 -16,0 -6 4 15,0 0 12 -15,11 6 -4 16,4 -1 -4 -16,6 -5 4 15,0 6 -4 -15,-1 -6 0 16,-4 0 0 -16,-6 0 0 16,1 -6 0 -16,-6 1 0 0,5 -1 -12 31,6 -6 8 -31,10 0 12 0,5 1 -4 0,0 -1 -4 16,-5 -5 4 -16,-5 5 -4 15,-1 -5 0 -15,-4 5 0 16,-1 -5 0 -16,6 -1 0 15,5 1 0 -15,10 -1 0 16,1 1 0 -16,-6 -1 0 16,5 1 0 -16,-10 5 0 15,-6 -5 0 -15,6 -1 0 16,11 1 0 -16,-1 5 8 16,5 6 -4 -16,-5 6 -4 15,-4 -6 4 -15,-7 6 -4 0,1 -5 0 16,5 -1 0 -16,16 0 0 15,0 6 0 -15,-1 0 0 16,11 6 0 -16,-21 -6 0 30,6 0 0 -30,-11 -6 0 15,5 6 0 -15,11 0 0 16,4 0 -12 -16,6 6 8 16,-5 0 4 -16,-16 -1 0 15,1 7 0 -15,-1 -6 0 16,0 0 0 -16,16 5 0 15,-6 1 8 -15,6 0 -4 16,-10 -1 -4 -16,-1 1 4 16,6 -6 -4 -16,-1 0 0 15,11 5 0 -15,5 -5 0 0,-5 -6 0 32,-5 6 0 -32,-6 -6 0 0,1 0 0 0,15 -6 8 15,10 6 -4 -15,1 0 8 16,-11 0 -8 -16,-10 -6 -4 15,10 0 4 -15,10 1 -4 16,11 -1 0 -16,0 0 0 16,-11 0 0 -16,1 0 0 15,-1 0 0 -15,6 1 -12 16,5 5 8 -16,-6 0 -4 16,-10 5 0 -16,-10 -5 -12 15,11 0 12 -15,-1 6 -68 16,5 6 44 -16,-20 0 -128 15,-11 5 88 -15,-4 6 -572 16,-11 1 356 -16,-11 5 120 0,-10 -6 116 47</inkml:trace>
    </iact:actionData>
  </iact:action>
  <iact:action type="add" startTime="86701">
    <iact:property name="dataType"/>
    <iact:actionData xml:id="d20">
      <inkml:trace xmlns:inkml="http://www.w3.org/2003/InkML" xml:id="stk20" contextRef="#ctx0" brushRef="#br0">15442 12119 1216 0,'-5'-5'448'15,"-5"-7"-348"-15,10 24 -28 0,0 -12 -36 0,0 0 -36 0,0 5 -12 32,0 13 8 -32,0 17 4 0,5 6 0 0,0 17 -28 15,-5 29 16 -15,5 12 -12 16,-5 12 12 -16,0 -13 0 15,0 7 4 -15,0 -12 8 0,-5 -5 0 16,5 -13 16 0,-10 -5 -8 -16,10 -12 32 0,0 0 -24 15,0 -11 12 -15,0 -1 -16 16,10 -11 28 -16,-5 -6 -24 16,16 1 4 -16,-1 -7 -12 15,6 -6 -8 -15,0 -5 4 16,15 -6 12 -16,6 -6 8 15,10 -6 -8 -15,5 0 16 16,10 0 -20 -16,6 -5 12 16,-1 5 -12 -16,6 -6 -8 15,0 6 0 -15,-6 -5 4 16,1 5 -4 -16,5 0 24 31,5 6 -16 -31,5 0 4 0,10 6 -8 0,-10 0 -8 16,0 5 4 -16,-10 1 4 15,0 0 -4 -15,5 -1 -4 16,10 -5 4 -16,0 0 12 16,0 0 -8 -16,-5 0 4 0,0 -6 -4 31,-5 0 -8 -31,-5 0 4 0,0 -6 4 0,5 0 -4 16,5 -6 8 -16,5 6 -8 15,5 6 16 -15,6 0 -12 21,-11 0 4 -21,-5 -5 -4 15,-5 -1 -16 -15,10 0 4 16,6 -6 12 -16,10 1 -4 16,-6 5 -4 -16,-4 0 4 15,-1 -6 20 -15,0 1 -12 16,6 -1 4 -16,5 1 -8 16,5 -1 -8 -16,0 0 4 15,0 1 4 -15,-11 5 -4 16,1 -12 -4 -16,4 1 4 15,6 -1 -16 -15,6 7 8 16,-1 -7 12 -16,-16 7 -4 0,-4 -7 -4 16,-1 1 4 -16,0 -1 -4 31,6 13 0 -31,-6 -7 8 0,1 6 -4 0,-6 0 -4 16,-10 12 4 -16,-5 0 4 15,-1 0 -4 -15,-14 -6 -12 16,-1 11 4 -16,-5 -5 4 15,0 0 0 -15,0 6 8 32,0 5 -4 -32,-5 -5 -12 0,-5 5 4 0,10 1 12 15,-5 5 -4 -15,-11 -11 -12 16,-5 5 4 -16,-4 -5 -4 16,-1 5 0 -16,-5 -11 8 15,-5 6 0 -15,-6 -7 16 0,6 7 -16 31,0 5 0 -31,0 -5 0 32,0 0 0 -32,-6 -1 0 0,6 1 -20 0,0 -6 12 31,0 0 4 -31,0 -6 4 0,5 0 0 16,0 5 0 -16,0 -5 0 15,5 0 8 -15,0 0 -4 16,-5 0 -12 -16,0 6 4 15,0 -6 12 -15,0 0 -4 16,-5 0 -4 -16,0 -6 4 0,-5 1 -4 16,-6 -7 0 -16,6 -5 24 15,-11 -1 -12 -15,1 -5 12 16,-1 0 -12 -16,0 -7 12 16,1 1 -16 -16,-6 -11 16 15,0 -7 -16 -15,0 -11 -4 16,-5 -12 0 -16,5 -11 -4 15,1 -30 0 -15,4 -5 -12 16,-5 -1 8 -16,5 13 -16 16,1 5 12 -16,4 11 -48 15,1 -5 28 -15,-1 18 -356 32,1 11 212 -32,-11 0 72 0,-31 5 68 31</inkml:trace>
    </iact:actionData>
  </iact:action>
  <iact:action type="add" startTime="89207">
    <iact:property name="dataType"/>
    <iact:actionData xml:id="d21">
      <inkml:trace xmlns:inkml="http://www.w3.org/2003/InkML" xml:id="stk21" contextRef="#ctx0" brushRef="#br0">26740 13091 1132 0,'-11'6'420'32,"6"-12"-328"-32,5 0 -24 0,0 6 -64 0,5 6 -16 0,6 -6 -48 0,-1 0 32 16,0 0 8 -16,1 6 8 15,9 0 36 -15,1 0 -12 16,5 -1 56 -16,5 1 -36 0,5 6 56 15,11 -6 -52 -15,4 5 0 16,11 -5 -20 -16,1 -6 -20 16,9 12 0 -16,-5 -12 20 15,16 0 -8 -15,0 0 16 16,15 0 -16 -16,10 -6 4 16,1 6 -4 -16,0 -6 -8 15,-1 6 4 -15,1 -6 -4 16,-1 6 0 -16,6 0 0 15,0 6 0 -15,0 -6 -12 0,-16 12 8 16,-5 -12 -4 -16,-10 6 0 16,-16 -1 -20 -16,-15 1 16 15,-11 0 -48 -15,-10 0 32 16,-10 -6 -4 -16,-6 6 20 16,-15 -6 -20 -16,-10 6 20 15,-16 -1 4 -15,-15 7 8 16,-16 -6 0 -16,-21 0 0 15,-10 -1 -12 -15,-5 7 8 16,-5 0 4 -16,-16 -1 0 16,0 -5 8 -16,-15 6 -4 15,-5 -6 8 -15,4 -1 -8 16,1 1 16 -16,0 0 -12 16,0 -6 16 -16,-6 6 -16 0,1 -6 24 15,10 6 -20 -15,15 -6 12 16,6 6 -12 -16,10 -6 36 15,0 -6 -24 -15,10 0 40 16,5 0 -36 -16,6 -6 28 16,10 7 -28 -16,10 -1 -8 31,6 6 -12 -31,15 -6 4 0,5 0 -8 0,10 0 -4 16,11 6 4 -16,15 0 -4 15,16 6 0 -15,21 0 8 0,4 0 -4 31,17 0 -12 -31,4 -1 4 0,21 1 4 0,26 6 0 16,10 0 0 -16,11 11 0 16,0 -6 0 -16,25 7 0 15,11 -1 0 -15,0 6 0 16,-11 -6 0 -16,11 0 0 16,5 -5 -12 -16,-5 5 8 15,-6 -5 -68 -15,-15 -7 40 16,-5 1 -164 -16,-5 -6 112 15,-10 0 44 -15,-27 -6 28 32</inkml:trace>
    </iact:actionData>
  </iact:action>
  <iact:action type="add" startTime="91059">
    <iact:property name="dataType"/>
    <iact:actionData xml:id="d22">
      <inkml:trace xmlns:inkml="http://www.w3.org/2003/InkML" xml:id="stk22" contextRef="#ctx0" brushRef="#br0">210 15820 912 0,'-31'-6'340'16,"25"-5"-264"-16,1 -1 -24 0,5 12 -8 15,0 0 -36 -15,-5 -6 24 16,0 6 -20 -16,5 0 -4 16,-11 0 -4 -16,6 6 -40 15,0 6 20 -15,-5 -1 -12 0,5 7 16 16,-6 11 8 -16,1 6 4 0,0 6 16 31,4 -1 -8 -31,-9 13 4 0,15 5 -4 16,-10 17 12 -16,4 19 -12 0,6 10 4 15,0 13 -4 -15,6 -7 4 16,4 -5 -8 -16,5 0 -12 16,-4 -18 4 -16,15 -11 20 15,-11 -1 -8 -15,11 -5 40 16,5 -6 -24 -16,5 -12 20 15,0 -5 -24 -15,6 -6 16 16,-1 -6 -20 -16,6 -12 8 16,-6 -6 -12 -16,0 -11 0 15,11 -6 -4 -15,5 -6 4 0,5 -5 -8 16,5 -1 8 -16,11 -5 -8 16,5 -1 -4 -16,-1 7 4 31,-4 -1 -16 -31,10 0 8 0,-21 -5 4 0,11 5 0 15,4 1 8 -15,6 -7 -4 16,0 6 40 -16,5 1 -20 16,0 5 -12 -16,-5 0 -8 15,0 0 -4 -15,-5 6 0 16,-6 -5 16 -16,11 5 -8 16,0 -6 16 -16,10 6 -16 15,1 0 16 -15,4 0 -16 16,-10 0 4 -16,-5 0 -4 15,-5 0 -8 -15,5 0 4 0,-1 0 -4 16,12 0 0 -16,-1 0 0 31,5 0 0 -31,-10 0 0 0,0 0 0 0,-5 0 0 16,5 0 0 -16,-5 -6 16 16,11 6 -8 -16,-1 -6 16 31,5 6 -16 -31,-5 0 16 0,-4 0 -16 0,-12 0 -12 15,-4 0 0 -15,5 -6 20 16,-1 6 -8 -16,6 -6 -4 31,5 6 0 -31,6 -5 12 0,-12 5 -8 16,1 0 -20 -16,-5 -6 4 0,-11 0 20 0,6 0 -4 16,0 0 16 -16,4 1 -16 15,1 -1 16 -15,5 6 -16 16,0 0 4 -16,0 0 -4 15,-11 -6 -8 -15,6 0 4 32,-11 6 -4 -32,16 -6 0 0,0 6 -12 0,5 0 8 15,-5 0 4 -15,10 0 0 16,-10 12 8 -16,0 0 -4 16,-10 -1 -4 -16,-1 1 4 15,-4 -1 -4 -15,4 1 0 16,6 0 -12 -16,10 5 8 15,-5 1 4 -15,-5 5 0 16,-6 0 8 -16,1 0 -4 16,-6 1 -12 -16,-5 -1 4 0,-10 -6 4 15,5 1 0 -15,-5 -6 8 16,0 -7 -4 -16,0 -5 -4 31,-5 0 4 -31,-1 -5 20 0,-4 -1 -12 0,-6 -12 -12 16,-5 7 -4 -16,-5 -7 20 15,1 1 -8 -15,-12 -7 -4 16,1 1 0 -16,-6 -6 -16 16,-4 0 8 -16,-1 -6 12 15,-5 0 -4 -15,-5 -11 16 0,0 -7 -12 16,0 1 16 -16,0 -12 -16 31,0 -12 -12 -31,0 -28 0 0,5 -1 20 0,-5 -6 -8 16,6 6 -4 -16,4 1 0 15,0 5 -16 -15,1 -6 8 32,9 0 -48 -32,-4 -5 24 0,4 -1 -180 0,12 1 116 15,-1 11 40 -15,5 17 36 47</inkml:trace>
    </iact:actionData>
  </iact:action>
  <iact:action type="add" startTime="91060">
    <iact:property name="dataType"/>
    <iact:actionData xml:id="d23">
      <inkml:trace xmlns:inkml="http://www.w3.org/2003/InkML" xml:id="stk23" contextRef="#ctx0" brushRef="#brinv">0 0 2048 0</inkml:trace>
    </iact:actionData>
  </iact:action>
  <iact:action type="add" startTime="91061">
    <iact:property name="dataType"/>
    <iact:actionData xml:id="d24">
      <inkml:trace xmlns:inkml="http://www.w3.org/2003/InkML" xml:id="stk24" contextRef="#ctx0" brushRef="#brinv">34886 27620 2048 0</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1.64217" units="1/cm"/>
          <inkml:channelProperty channel="F" name="resolution" value="0" units="1/deg"/>
          <inkml:channelProperty channel="T" name="resolution" value="1" units="1/dev"/>
        </inkml:channelProperties>
      </inkml:inkSource>
      <inkml:timestamp xml:id="ts0" timeString="2018-01-16T14:42:28.068Z"/>
    </inkml:context>
    <inkml:brush xml:id="br0">
      <inkml:brushProperty name="width" value="0.07179" units="cm"/>
      <inkml:brushProperty name="height" value="0.07179" units="cm"/>
      <inkml:brushProperty name="color" value="#00B0F0"/>
    </inkml:brush>
    <inkml:brush xml:id="brinv">
      <inkml:brushProperty name="width" value="0.05" units="cm"/>
      <inkml:brushProperty name="height" value="0.05" units="cm"/>
      <inkml:brushProperty name="color" value="#000000"/>
      <inkml:brushProperty name="transparency" value="255"/>
    </inkml:brush>
  </inkml:definitions>
  <iact:action type="add" startTime="8599">
    <iact:property name="dataType"/>
    <iact:actionData xml:id="d0">
      <inkml:trace xmlns:inkml="http://www.w3.org/2003/InkML" xml:id="stk0" contextRef="#ctx0" brushRef="#br0">70 239 696 0,'-10'0'256'15,"10"0"-196"-15,-6 4 -20 0,6 -4 100 0,0 0 -84 0,6 0 24 16,4 0 -48 -16,0 0 -4 16,1 0 -16 -16,4 -4 20 15,11 4 -20 -15,-5 -4 76 0,10 0 -52 16,5 -4 56 -16,11 0 -52 15,4 4 68 -15,6 0 -60 16,5 0 28 -16,0 4 -44 16,0 0 -8 -16,0 0 -16 15,1 0 -16 -15,9 -4 4 0,16 0 12 16,5 0 -4 -16,16 0 8 16,-11 0 -8 -16,0 0 8 15,-5 4 -8 -15,-5 0 40 16,0 0 -20 -16,11 0 -4 15,4 0 -12 -15,6 4 -8 16,-1 0 4 -16,1 4 4 16,-11 -4 -4 -16,-5 0 -12 15,6 0 4 -15,9 0 4 16,11 0 0 -16,0 4 0 16,0 0 0 -16,-10 0 0 0,-1 0 0 29,11 -4 -20 -29,6 4 12 16,-1 0 4 -16,0 0 4 15,-5 0 16 -15,0 0 -8 32,5 -4 -4 -32,10 0 0 15,11 0 20 -15,0 4 -12 0,-16 0 -4 0,1 0 -4 16,4 0 4 -16,11 4 -4 16,0 0 -4 -16,-5 4 4 15,-16 -4 4 -15,10 0 -4 16,1 0 -4 -16,15 0 4 15,-11 4 4 -15,1 -4 -4 16,-16 0 -4 -16,16 -4 4 16,10 -4 -4 -16,10 0 0 15,-15 -4 24 -15,-5 0 -12 16,0 -4 4 -16,15 -4 -8 16,36 0 12 -16,-20 0 -12 0,-6 0 16 15,-9 -8 -16 -15,4 0 -12 16,5 0 0 -16,-4 0 12 31,-11 0 -4 -31,-10 0 8 0,20 0 -8 0,5 0 -12 16,-9 0 4 -16,-12 4 -4 15,1 -4 0 -15,0 0 44 16,10 4 -24 -16,6 0 8 16,-11 0 -12 -16,-16 0 -8 15,6 -4 4 -15,5 0 -24 16,5 0 12 -16,0 0 32 0,-16 -4 -16 15,-10 8 0 -15,11 -4 -4 16,5 0 -4 -16,4 8 0 16,-14 -4 8 -16,-11 8 -4 15,-11 0 -4 -15,1 0 4 16,5 4 -4 -16,10 0 0 16,5 0 8 -16,-10 0 -4 15,-5 4 -4 -15,-16 0 4 5,1 -4 -16 -5,-1 0 8 15,5 4 12 -15,1 0 -4 16,-6 -4 16 -16,-10 4 -12 16,0 0 -4 -16,0 4 0 15,-21 0 -4 -15,-5 0 0 0,6 -4 0 16,4 4 0 -16,11 0 -12 16,5 -4 8 -16,0 0 20 31,5 0 -8 -31,-11 -4 4 0,1 0 -4 0,-10 0 -16 15,-1 0 4 -15,6 -4 4 16,10 0 0 -16,5 0 -12 31,0 0 8 -31,5 4 -4 16,-10 4 0 -16,0 -4 -12 0,-16 0 12 0,1 0 -48 16,-1 0 28 -16,1 -4 -36 15,-1 4 32 -15,-5 4 -164 16,-5 4 104 -16,-10 8 -968 31,0 4 584 -31,-26 0 200 16</inkml:trace>
    </iact:actionData>
  </iact:action>
  <iact:action type="add" startTime="19184">
    <iact:property name="dataType"/>
    <iact:actionData xml:id="d1">
      <inkml:trace xmlns:inkml="http://www.w3.org/2003/InkML" xml:id="stk1" contextRef="#ctx0" brushRef="#br0">23767 10659 1008 0,'-25'-8'372'15,"9"-4"-288"-15,11 -4 -24 0,0 8 -44 0,0 -4 -20 0,-6 -4 -16 0,-9 -4 12 16,-1 0 76 -16,-10 4 -40 16,-5 0 88 -16,-1 0 -64 15,-20 0 60 -15,-10 4 -60 16,-10 0 -20 -16,9 8 -20 16,1 4 -28 -16,5 4 8 0,-5 4 4 31,0 8 4 -31,-6 4 16 0,6 4 -8 0,-6 4 4 0,6 -4 -4 15,0 4 4 -15,5 0 -8 16,5 0 -20 -16,0 0 8 16,11 0 -4 -16,-6 0 4 4,10 8 0 -4,1 8 0 16,0 0 8 -16,10 4 0 16,-6 12 -12 -16,6 4 8 15,6 4 -4 -15,-1 0 0 16,5 -4 8 -16,0 0 0 15,1 -4 0 -15,4 -4 0 16,1 0 16 -16,4 -4 -8 16,6 4 24 -16,10 0 -20 15,6 4 -4 -15,4 0 -4 16,6 0 -4 0,5 -8 0 -1,5 -4 8 -15,0 -8 -4 0,5 0 24 0,10 -4 -16 0,6 0 4 16,0 0 -8 -16,0 0 12 15,-1 -8 -12 -15,6 0 16 32,0 -4 -16 -32,-5 0 40 0,-6 0 -24 0,1 0 32 15,-6 -4 -32 -15,1 4 48 16,-6 -4 -40 -16,0 4 20 16,0 -4 -32 -16,1 0 16 15,-1 0 -20 -15,5 -8 20 16,1 4 -24 -16,4 -4 24 0,6 -4 -24 31,0 -4 4 -31,5 -4 -8 16,5 -4 12 -16,0 -4 -12 0,0 -4 24 0,0 -12 -20 15,0 8 24 -15,0 -8 -24 32,-10 -4 -12 -32,10 4 -4 15,5 -12 12 -15,5 -4 -4 0,6 -4 -4 16,0 -16 4 -16,-6 -8 -4 15,1 -12 0 -15,-11 0 0 16,0 0 0 -16,-11 4 8 0,-4 -8 -4 16,-6 0 -12 -16,-4 -16 4 15,-17 0 12 -15,-4 4 -4 16,-6 12 -4 -16,-5 4 4 30,-5 4 4 -30,-10 -12 -4 0,-11 12 -4 31,-5 12 4 -31,-10 8 -4 0,-16 8 0 0,-15 8 8 15,-16 4 -4 -15,-5 8 -20 32,1 4 8 -32,9 8 -40 0,0 4 28 0,1 8 -100 15,-1 12 68 -15,-5 8 -312 16,-5 8 204 -16,11 0 60 47,10 -16 64 -47</inkml:trace>
    </iact:actionData>
  </iact:action>
  <iact:action type="add" startTime="25626">
    <iact:property name="dataType"/>
    <iact:actionData xml:id="d2">
      <inkml:trace xmlns:inkml="http://www.w3.org/2003/InkML" xml:id="stk2" contextRef="#ctx0" brushRef="#br0">29080 12463 364 0,'-10'-12'132'30,"-6"8"-100"-30,6 -4 -12 0,5 8 200 0,0 0 -124 15,-1 0 164 -15,1 0 -148 0,-5 0 60 0,0 0 -104 16,-1 0 44 -16,1 0 -68 15,5 0 60 -15,0 0 -64 0,-1 0 36 16,6 0 -44 -16,0 0 0 16,11 0 -20 -16,-1 0 28 0,11 8 -24 15,5 0 12 1,15 4 -16 0,0 4 0 -1,6 -4 -4 1,5 -4 4 -16,10 0 -8 0,21 -4 -4 15,20 0 4 -15,6 0 4 0,-11 0 -4 16,0 -4 -12 -16,-5 0 4 31,-10 0 4 -31,0 4 0 16,0 -4 8 -16,-1 0 -4 0,6 0 -12 16,-10 0 4 -16,-6 0 12 0,-10 0 -4 15,-10 0 -12 -15,-10 0 4 16,-6 0 28 -16,-10 0 -12 31,-6 0 12 -31,-9 0 -12 0,-1 -4 -8 16,-10 0 0 -16,0 0 -4 0,-5 0 0 0,0 4 0 0,-6 -4 0 0,-4 0 0 15,-6 0 0 1,-5 0 16 -16,-5 0 -8 16,-5 0 16 -1,-5 0 -16 -15,-11 0 -12 16,-5 4 0 -16,-10 4 4 15,-6 0 0 -15,-20 4 8 16,-21 0 -4 -16,-10 4 8 16,5 -4 -8 -16,5 0 16 15,16 -4 -12 -15,5 -4 4 16,5 -4 -4 -16,10 0 4 16,1 -4 -8 -16,4 0 -20 15,6 0 8 -15,5 0 -4 16,10 0 4 -16,11 0 32 31,10 4 -12 -31,10 0 -12 0,16 -4 -4 16,15 4 20 -16,16 0 -8 0,16 4 -20 0,9 0 4 15,17 0 12 -15,4 0 0 16,11 0 -4 -16,20 -4 4 16,11 4 4 -16,5 0 -4 31,-10 0 -28 -31,-6 0 12 15,-10 0 4 -15,-5 0 8 0,0 0 0 0,-5 -4 0 16,-5 4 -100 -16,-16 -4 56 16,-5 0 -332 -16,-11 0 208 15,-10 4 80 -15,-20 0 60 32</inkml:trace>
    </iact:actionData>
  </iact:action>
  <iact:action type="add" startTime="34671">
    <iact:property name="dataType"/>
    <iact:actionData xml:id="d3">
      <inkml:trace xmlns:inkml="http://www.w3.org/2003/InkML" xml:id="stk3" contextRef="#ctx0" brushRef="#br0">17855 14343 756 0,'-21'-8'280'15,"0"4"-216"-15,-4 -4 -20 0,19 4 40 16,-4 0 -56 -16,-11 -4 16 16,6 0 -28 -16,-6 0 80 15,0 4 -52 -15,1 0 92 16,-1 0 -76 -16,0 0 96 0,6 4 -92 16,-6 0 16 -16,6 0 -48 15,4 0 24 -15,1 0 -32 0,5 0 20 16,0 0 -24 -16,5 0 16 0,0 0 -20 0,0 0 -8 0,15 4 -4 0,6 -4 -4 31,10 4 0 -15,10 0 0 -1,11 -4 0 -15,15 4 -12 16,0 -4 8 -16,6 4 4 16,-1 0 0 -16,1 0 0 15,9 -4 0 -15,12 0 8 16,9 4 -4 -16,11 0 -4 31,-6 0 4 -31,1 0 -4 0,-5 -4 0 0,-6 0 0 16,10 -4 0 -16,-4 4 -12 15,-1 -4 8 -15,-4 4 -4 16,-6 -4 0 -16,-10 4 16 16,-6 -4 -4 -16,-15 0 -12 0,-5 0 4 15,-15 0 4 -15,-6 0 0 16,-10 -4 16 -16,-6 0 -8 29,-4 0 4 -29,-11 0 -4 16,-10 -4 -8 -16,-6 4 4 0,-9 -4 -4 16,-11 4 0 -16,-11 0 8 15,-15 0 -4 1,-15 0 -20 -16,-11 4 8 16,-10 -4 12 -16,5 8 0 15,-5 0 -20 -15,-5 4 8 16,-11 0 12 -16,-10 4 0 15,0 0 -4 -15,5 4 4 16,11 0 -16 -16,-1 0 8 0,6 0 -4 16,-5 -4 0 -16,-6 0 8 15,0 4 0 -15,1 -4 0 16,15 0 0 -16,5 4 0 16,10 -4 0 -16,16 0 16 15,10 0 -8 -15,6 0 4 16,15 -4 -4 -16,0 0 4 15,10 -4 -8 -15,11 4 -20 16,10 -4 8 -16,0 0 4 16,20 4 4 -16,6 0 -12 15,21 -4 8 -15,15 0 20 0,21 0 -8 32,10 4 -20 -32,15 0 4 0,-9 0 4 0,9 -4 4 15,16 0 0 -15,16 4 0 16,-5 -4 -20 -16,-1 4 12 15,-20 -4 -4 -15,-5 0 4 32,-1 0 -28 -32,-9 0 20 0,-6 0 16 0,-5 0 0 15,-6 0 0 -15,-14 0 4 16,-12 -4 -32 -16,-9 0 16 16,-11 4 -32 -16,-5 -4 28 15,-10 4 -64 -15,-11 -4 44 0,-5 0 -396 16,-10 0 236 -16,-10 8 84 15,-11 0 76 -15</inkml:trace>
    </iact:actionData>
  </iact:action>
  <iact:action type="add" startTime="47776">
    <iact:property name="dataType"/>
    <iact:actionData xml:id="d4">
      <inkml:trace xmlns:inkml="http://www.w3.org/2003/InkML" xml:id="stk4" contextRef="#ctx0" brushRef="#br0">20840 14875 932 0,'-31'0'348'15,"25"0"-272"-15,1 0 -20 0,5 -4 16 16,0 -4 -52 -16,0 0 36 15,0 -4 -32 -15,-5 0 84 0,0 0 -60 16,0 -4 92 -16,-6 0 -80 16,-4 0 76 -16,4 0 -76 0,-4 0 -4 15,-6 0 -36 -15,1 0 32 16,-1 0 -28 -16,0 0 -4 16,-5 0 -12 -16,-5 0 12 15,0 8 -12 -15,-5 0 24 16,0 4 -20 -1,-6 8 -4 -15,-4 4 -4 0,-6 4 -16 32,0 4 8 -32,1 4 4 0,-1 4 0 0,0 8 -20 15,6 4 12 -15,4 12 4 16,-4 8 4 -16,10 4 -12 16,10 12 8 -16,0 4 4 15,5 4 0 -15,11 -4 -12 31,5 -4 8 -31,5 0 12 0,10 -8 -4 0,11 -4 -4 0,15 0 4 16,10 -4 -4 -16,22 -4 0 16,-1 -8 8 -16,5 -12 -4 15,1 -8 -4 -15,4 -12 4 16,-9 -12 12 -16,-1 -8 -8 16,-5 -8 4 -16,0 -4 -4 15,0 -4 4 -15,0 0 -8 36,-10 0 -20 -36,-6 -8 8 16,-4 8 -56 -16,-6 0 32 0,-5 0 -144 0,-5 -4 100 16,-5 8 -532 -16,-6 0 340 15,-10 0 104 -15,0 0 108 32</inkml:trace>
    </iact:actionData>
  </iact:action>
  <iact:action type="add" startTime="48437">
    <iact:property name="dataType"/>
    <iact:actionData xml:id="d5">
      <inkml:trace xmlns:inkml="http://www.w3.org/2003/InkML" xml:id="stk5" contextRef="#ctx0" brushRef="#br0">21698 15163 1080 0,'-26'0'400'15,"6"4"-312"-15,-6 -8 -24 0,16 4 12 0,-1 0 -56 0,-4 -4 -8 16,-1 4 -8 -16,1 0 -4 0,-6 4 0 16,0 8 68 -16,1 8 -36 15,-1 8 92 -15,5 4 -68 32,6 8 44 -32,0 0 -60 0,4 0 -4 0,6 0 -20 15,6 0 -28 -15,9 -8 4 16,6 0 12 -16,5 -8 0 15,5 0 -12 -15,10 -16 4 16,6 -8 20 -16,4 -4 -8 16,1 -16 -12 -16,0 -4 0 15,0 -12 -4 -15,-1 -12 0 16,-14 -8 -12 -16,-6 0 12 31,-16 4 -12 -31,-5 4 8 0,-15 8 44 0,-15 4 -20 16,-11 8 24 -16,-6 8 -20 0,-9 8 0 15,-1 4 -8 -15,1 8 -60 16,4 4 28 -16,11 4 -112 16,0 4 76 -16,5 4 -228 15,6 4 160 -15,9 0 56 16,6 0 52 -16</inkml:trace>
    </iact:actionData>
  </iact:action>
  <iact:action type="add" startTime="48906">
    <iact:property name="dataType"/>
    <iact:actionData xml:id="d6">
      <inkml:trace xmlns:inkml="http://www.w3.org/2003/InkML" xml:id="stk6" contextRef="#ctx0" brushRef="#br0">22169 15075 1588 0,'-10'48'588'15,"-21"-28"-456"-15,25 8 -36 0,1 -12 -52 16,10 4 -44 -16,-5 4 -80 15,11 8 44 -15,-1 8 -32 16,-5 0 44 -16,1 4 20 16,-1 4 4 -16,5 0 28 0,0 -4 -16 15,-4 0 4 -15,4 -8 -8 16,0 -8 4 -16,1 -8 -8 16,-1 -4 -4 -16,0 -16 4 0,1 -4 -4 0,-6 -8 8 0,0 -8 -4 31,-5 -4 16 -31,0 -8 -12 15,0 -4 -4 1,0 0 0 -16,-5 0 4 16,5 -4 -4 -1,0 -4 32 -15,5 0 -20 0,5 -4 12 16,6 0 -16 -16,10 4 0 16,0 4 -4 -16,5 4 28 15,0 8 -20 -15,5 0 4 16,5 8 -12 -16,6 0 -8 15,-1 8 4 -15,6 4 -24 16,-5 4 12 -16,-1 4 4 0,-4 12 4 18,-6 8 -12 -18,0 12 8 0,-10 16 -4 0,0 12 0 16,-6 4 16 -16,1 0 -4 16,-5 -8 -4 -16,-1 0 4 15,1 -4 -24 -15,-1 -8 12 16,1 -8 -76 -16,-1 -4 48 15,1 -16 -188 -15,-1 -8 124 0,6 -12 -476 16,5 -16 324 -16,0 -24 108 47,5 -16 100 -47</inkml:trace>
    </iact:actionData>
  </iact:action>
  <iact:action type="add" startTime="49502">
    <iact:property name="dataType"/>
    <iact:actionData xml:id="d7">
      <inkml:trace xmlns:inkml="http://www.w3.org/2003/InkML" xml:id="stk7" contextRef="#ctx0" brushRef="#br0">23912 14515 1568 0,'-10'12'580'16,"10"-12"-448"-16,10 -4 -40 0,-4 0 -104 0,-1 -12 -12 15,0 -4 -8 -15,-5 -4 20 16,0 -4 8 -16,-10 4 4 15,-1 0 8 -15,-10 -4 -4 0,1 4 52 0,-6 0 -32 16,0 4 16 -16,-5 4 -24 16,0 0 0 -16,0 0 -8 15,-5 4 -32 -15,0 4 12 16,4 4 -12 -16,-4 4 12 31,0 4 0 -31,0 8 4 0,5 8 8 16,0 4 0 -16,5 12 -20 0,0 16 12 15,11 16 4 -15,9 12 4 16,6 0 -12 -16,11 0 8 16,4 -4 20 -16,11 0 -8 15,0 8 -12 -15,10 8 0 31,0 4 12 -31,-5 -8 -4 16,6 0 -48 -16,-1 -4 28 15,-5 -8 -8 -15,0 -8 16 0,-5 -4 -12 31,-11 -12 12 -31,1 -4 -12 0,-6 -8 8 0,-10 -12 -20 32,-5 -4 20 -32,-5 -4 -48 0,-6 -8 32 0,-10 -8 -20 15,-5 -8 28 -15,-10 -8 -16 16,-6 0 20 -16,-4 -4 -16 16,-1 -4 16 -16,0 4 -52 15,0 0 36 -15,11 0 -36 16,5 4 36 -16,10 0 -220 15,10 -4 140 -15,11 0 -364 47,10 4 264 -47,11 -4 108 0</inkml:trace>
    </iact:actionData>
  </iact:action>
  <iact:action type="add" startTime="50220">
    <iact:property name="dataType"/>
    <iact:actionData xml:id="d8">
      <inkml:trace xmlns:inkml="http://www.w3.org/2003/InkML" xml:id="stk8" contextRef="#ctx0" brushRef="#br0">23100 15387 1424 0,'-10'-8'528'16,"31"0"-412"-16,20 -20 -32 0,-10 8 -72 0,16 -12 -24 15,15 -8 12 -15,5 -4 4 16,10 0 -4 -16,-4 8 4 16,-6 0 -24 -16,0 0 12 0,-5 12 -348 15,6 0 196 -15,-6 4 64 16,0 4 64 -16</inkml:trace>
    </iact:actionData>
  </iact:action>
  <iact:action type="add" startTime="50501">
    <iact:property name="dataType"/>
    <iact:actionData xml:id="d9">
      <inkml:trace xmlns:inkml="http://www.w3.org/2003/InkML" xml:id="stk9" contextRef="#ctx0" brushRef="#br0">24476 15515 2036 0,'-36'48'756'16,"36"-44"-588"-16,10 -20 -48 0,-4 12 -648 16,14 -12 264 -16,6 -8 -1020 15,0 -12 720 -15,-11 -8 256 31</inkml:trace>
    </iact:actionData>
  </iact:action>
  <iact:action type="add" startTime="51587">
    <iact:property name="dataType"/>
    <iact:actionData xml:id="d10">
      <inkml:trace xmlns:inkml="http://www.w3.org/2003/InkML" xml:id="stk10" contextRef="#ctx0" brushRef="#br0">25904 13655 1372 0,'-26'-8'508'16,"31"12"-396"-16,-5 4 -32 0,0 -8 -52 15,11 8 -32 -15,4 4 -16 0,6 8 12 16,5 16 12 0,0 24 0 -16,-1 16 -4 15,6 16 4 -15,-5 12 -4 0,0 12 0 16,5 12 0 -16,-5 -4 0 15,-5 -16 8 -15,-6 -8 -4 16,-4 -8 8 -16,-6 -8 -8 16,0 -12 -4 -16,-5 -8 4 15,0 -12 12 -15,0 -12 -8 16,0 -8 32 -16,-5 -12 40 0,-6 -12 -44 0,6 -12 28 31,0 -12 -36 -31,0 -8 8 0,0 -12 -20 31,0 -8 0 -15,10 4 -8 -16,-5 0 12 0,10 0 -12 0,6 4 -4 30,4 0 0 -30,6 8 -4 15,5 0 0 -15,11 8 0 16,9 4 0 -16,6 8 -44 0,10 8 24 16,1 8 -12 -16,-6 4 20 15,-5 4 -28 -15,-6 4 24 16,-14 0 -28 -16,-6 0 24 15,-5 0 8 -15,-11 0 12 16,-10 4 24 -16,-10 0 -12 16,-10 -4 12 -16,-16 -4 -12 15,-6 0 -16 -15,-4 0 0 16,-6 -8 -48 -16,6 -4 24 16,5 0 -48 -16,10 0 44 15,5 -4 -512 -15,16 -8 300 16,10 -8 100 -16,16 -8 96 31</inkml:trace>
    </iact:actionData>
  </iact:action>
  <iact:action type="add" startTime="52195">
    <iact:property name="dataType"/>
    <iact:actionData xml:id="d11">
      <inkml:trace xmlns:inkml="http://www.w3.org/2003/InkML" xml:id="stk11" contextRef="#ctx0" brushRef="#br0">27539 14331 1744 0,'-37'36'648'15,"32"-20"-504"-15,0 24 -40 0,5 -16 -68 0,0 16 -40 16,0 4 -60 -16,5 4 36 16,0 0 -4 -16,1 -8 16 15,-6 -4 20 -15,5 -4 0 0,5 -8 -12 16,6 -4 4 -16,-1 -12 -24 0,6 -4 16 16,10 -16 -12 -16,5 -16 12 15,0 -16 -44 -15,6 -20 28 16,-1 -8 -56 -1,6 4 48 -15,-11 12 0 0,-5 8 20 16,-10 16 20 -16,-6 8 0 31,1 12 32 -31,-1 12 -20 0,-5 16 -4 0,1 20 -8 16,4 24 4 -16,6 12 -4 16,5 4 16 -16,10 8 -12 15,5 0 24 -15,11 20 -20 16,0 16 -12 -16,-11 -4 -4 31,1 -4 12 -31,-6 -8 -4 16,-10 0 -4 -16,-16 -4 4 0,-10 0 -16 0,-10 -8 8 15,-21 -8 -16 -15,-26 -8 12 0,-16 -16 -40 16,-15 -12 28 -16,-10 -12 -56 16,-21 -16 44 -16,-15 -20 -64 15,-16 -20 56 -15,10 -20 52 16,26 -16 -4 -16,16 -4 48 31,15 -4 -32 -31,26 8 -4 0,21 0 -12 0,15 0 4 16,21 4 -8 -16,26 -8 -4 31,31 4 4 -31,26 0 -16 0,15 4 8 0,11 4 -4 16,10 8 0 -16,20 8 -264 0,22 4 144 46,4 0 56 -46,-15 8 48 0</inkml:trace>
    </iact:actionData>
  </iact:action>
  <iact:action type="add" startTime="52898">
    <iact:property name="dataType"/>
    <iact:actionData xml:id="d12">
      <inkml:trace xmlns:inkml="http://www.w3.org/2003/InkML" xml:id="stk12" contextRef="#ctx0" brushRef="#br0">29468 13427 1788 0,'-26'20'660'16,"21"-20"-512"-16,10 12 -44 0,0 -8 -96 0,11 12 -28 15,-1 4 -28 -15,6 8 28 31,0 8 -16 -31,0 16 20 0,-1 24 8 0,1 20 8 0,0 -4 16 16,5 4 -8 -16,-1 -4 -28 16,6 -4 8 -16,0 -4 -136 15,0 -8 80 1,1 -8 -496 -16,-1 -16 312 0,-11 -12 108 47</inkml:trace>
    </iact:actionData>
  </iact:action>
  <iact:action type="add" startTime="53164">
    <iact:property name="dataType"/>
    <iact:actionData xml:id="d13">
      <inkml:trace xmlns:inkml="http://www.w3.org/2003/InkML" xml:id="stk13" contextRef="#ctx0" brushRef="#br0">30120 14051 1776 0,'-10'64'660'15,"10"-64"-516"-15,-6 28 -36 0,6 -8 -168 16,11 -4 12 -16,4 4 -156 15,1 0 116 -15,-6 -4 -24 16,6 0 68 -16,-11 0 116 16,0 -8 -36 -16,0 0 12 0,0 -4 -28 0,-5 -4 -12 0,11 0 -4 15,-6 -4 -4 -15,5 -4 0 0,-5 -8 -12 0,11 -4 8 32,-6 -4 -4 -32,6 -4 0 15,-1 -8 32 1,1 -4 -12 -1,5 0 -20 1,-1 0 0 0,1 4 32 -16,5 8 -16 0,0 8 28 0,10 4 -24 0,0 8 4 15,5 4 -8 -15,1 8 20 16,-1 12 -16 -16,1 12 4 16,-6 4 -8 -16,5 16 -8 23,1 -4 4 -23,-11 0 -40 15,0 0 20 -15,0 -8 -84 0,-5 -4 60 0,-1 -12 -172 16,-9 -4 120 -16,-1 -4 -440 0,1 -16 296 0,-1 -12 104 16,1 -20 88 31</inkml:trace>
    </iact:actionData>
  </iact:action>
  <iact:action type="add" startTime="53624">
    <iact:property name="dataType"/>
    <iact:actionData xml:id="d14">
      <inkml:trace xmlns:inkml="http://www.w3.org/2003/InkML" xml:id="stk14" contextRef="#ctx0" brushRef="#br0">31496 12959 1764 0,'36'48'656'16,"-46"-40"-512"-16,20 32 -36 0,1 -12 -88 0,9 20 -32 16,6 12 -108 -16,5 8 64 15,-5 0 -56 -15,0 8 68 16,0 4 40 -16,-6 8 4 0,1 8 24 15,0 0 -16 -15,-1 -12 -12 16,-4 -12 0 -16,0 -8 -32 16,-1 -12 20 -16,-5 -12 -4 15,-4 -8 12 -15,-1 -8 0 16,-5 -4 0 -16,-5 -20 0 0,-6 -8 -8 31,1 -16 12 -31,-6 -12 0 16,-4 -12 4 -16,-1 -4 0 0,-5 4 0 15,-5 4 16 -15,0 8 -8 16,-5 8 -4 -16,-6 4 0 16,1 8 -4 -16,-6 8 0 15,6 8 0 -15,0 12 0 16,5 8 8 -16,4 12 -4 16,7 4 -20 -16,-1 8 8 15,15 0 12 -15,6 -4 0 16,10 4 24 -16,11 -8 -16 15,20 0 4 -15,0 -8 -8 16,6 0 -16 -16,4 -4 4 16,1 -8 -76 -16,-1 -8 44 15,6 -4 -348 -15,0 -12 212 16,0 -4 76 -16,4 -16 64 31</inkml:trace>
    </iact:actionData>
  </iact:action>
  <iact:action type="add" startTime="54171">
    <iact:property name="dataType"/>
    <iact:actionData xml:id="d15">
      <inkml:trace xmlns:inkml="http://www.w3.org/2003/InkML" xml:id="stk15" contextRef="#ctx0" brushRef="#br0">32391 13679 1932 0,'-5'32'716'16,"15"-20"-556"-16,21 16 -48 0,-15 -8 -136 0,15 4 -12 0,-5 8 -136 15,5 4 96 -15,0 4 -36 16,-6 4 68 -16,1 -8 -12 16,-5 4 36 -16,0 -12 -332 0,-6 -4 192 15,1 -4 -860 -15,-1 -8 572 47,-4 -8 184 -47</inkml:trace>
    </iact:actionData>
  </iact:action>
  <iact:action type="add" startTime="54452">
    <iact:property name="dataType"/>
    <iact:actionData xml:id="d16">
      <inkml:trace xmlns:inkml="http://www.w3.org/2003/InkML" xml:id="stk16" contextRef="#ctx0" brushRef="#br0">32324 13031 2068 0,'-37'12'764'16,"37"-12"-592"-16,-5 4 -48 0,10 -4 -616 0,6 0 244 19,4 0 -664 -19,6 -4 512 15,-11 4 192 -15</inkml:trace>
    </iact:actionData>
  </iact:action>
  <iact:action type="add" startTime="54659">
    <iact:property name="dataType"/>
    <iact:actionData xml:id="d17">
      <inkml:trace xmlns:inkml="http://www.w3.org/2003/InkML" xml:id="stk17" contextRef="#ctx0" brushRef="#br0">33125 13667 1476 0,'6'12'544'15,"-6"-16"-420"-15,5 -4 -36 0,0 0 -324 16,0 -8 112 -16,-5 -4 -152 15,0 0 160 -15,0 0 332 16,-5 4 -108 -16,0 0 328 16,0 4 -248 -16,-6 -4 -12 0,6 4 -108 0,0 4 -52 15,0 0 -16 -15,0 0 0 0,-1 4 0 16,-4 0 -12 -16,0 4 8 0,-6 4 -40 16,1 12 24 -16,-6 4 -48 31,5 8 40 -31,1 0 16 0,5 8 8 15,4 4 12 1,6 4 -4 -16,11 4 8 16,4 0 -8 -16,11 -4 8 15,5 -4 -8 -15,0 -8 8 16,11 -8 -8 -16,-6 -4 -48 16,5 -8 28 -16,1 -12 -112 15,4 -4 72 -15,6 -8 -292 16,0 -4 192 -16,5 -4 72 31,-6 0 56 -31</inkml:trace>
    </iact:actionData>
  </iact:action>
  <iact:action type="add" startTime="55085">
    <iact:property name="dataType"/>
    <iact:actionData xml:id="d18">
      <inkml:trace xmlns:inkml="http://www.w3.org/2003/InkML" xml:id="stk18" contextRef="#ctx0" brushRef="#br0">34119 13807 1672 0,'-11'4'620'16,"17"-4"-484"-16,-6 0 -36 0,5 -12 -1240 47,-5 -4 600 -47</inkml:trace>
    </iact:actionData>
  </iact:action>
  <iact:action type="add" startTime="62388">
    <iact:property name="dataType"/>
    <iact:actionData xml:id="d19">
      <inkml:trace xmlns:inkml="http://www.w3.org/2003/InkML" xml:id="stk19" contextRef="#ctx0" brushRef="#br0">4886 2299 780 0,'-21'-8'288'16,"21"12"-224"-16,6 -8 -20 0,-1 0 24 15,5 0 -48 -15,6 -4 -20 0,4 0 0 16,6 -4 8 -16,0 0 -4 15,0 -4 -12 -15,0 4 4 16,0 -4 40 -16,-6 4 -24 0,1 0 80 0,0 4 -56 16,-6 -4 76 -16,6 4 -64 15,5 4 -8 -15,10 0 -24 16,0 -4 -12 0,11 4 0 -1,4 0 -4 -15,-4 0 0 0,0 0 0 16,-6 4 0 -16,0 0 8 15,-4 0 -4 -15,-1 0 -4 16,0 0 4 -16,5 0 4 16,1 0 -4 -16,-1 0 -12 15,-5 0 4 -15,1 -4 4 0,-1 -4 0 16,-5 4 16 -16,0 -4 -8 16,-5 0 24 -16,-6 0 -20 15,-4 0 24 -15,-1 0 -24 16,1 0 -64 -16,-6 4 24 0,1 4 -340 15,4 0 204 -15,1 0 56 16,-1 0 72 -16</inkml:trace>
    </iact:actionData>
  </iact:action>
  <iact:action type="add" startTime="64581">
    <iact:property name="dataType"/>
    <iact:actionData xml:id="d20">
      <inkml:trace xmlns:inkml="http://www.w3.org/2003/InkML" xml:id="stk20" contextRef="#ctx0" brushRef="#br0">4462 3123 580 0,'0'-16'216'16,"-5"8"-168"-16,5 -4 -12 0,0 8 56 0,0 0 -56 0,0 -4 -12 16,0 0 -16 -16,0 -4 -8 0,0 0 0 15,0 -4 16 -15,-5 4 -8 16,-1 0 180 -16,-4 4 -100 0,0 0 148 0,-1 0 -136 16,6 4 28 -16,0 0 -76 0,5 0 -4 15,5 4 -28 -15,5 0 -20 0,6 0 -4 0,10 4 4 47,0 0 0 -47,10 0 8 16,0 0 -4 -1,11 0 16 17,-6 0 -12 -32,11 -4 4 0,5 0 -4 0,10 0 -8 15,5 0 4 -15,11 -4 4 0,0 4 -4 0,0 0 -12 16,-1 0 4 -16,-9 -4 12 15,-1 4 -4 -15,-15 -4 8 32,0 4 -8 -32,-5 -4 -12 0,0 4 4 0,-6 -4 4 15,-4 4 0 -15,-1 0 -20 16,-5 -4 12 -16,-5 4 -68 31,0 0 44 -31,-5 -4 -112 0,0 4 84 0,5 0 -484 16,0 0 300 -16,0 4 96 37,-5 0 96 -37</inkml:trace>
    </iact:actionData>
  </iact:action>
  <iact:action type="add" startTime="65496">
    <iact:property name="dataType"/>
    <iact:actionData xml:id="d21">
      <inkml:trace xmlns:inkml="http://www.w3.org/2003/InkML" xml:id="stk21" contextRef="#ctx0" brushRef="#br0">4829 2851 788 0,'-10'-8'292'16,"5"8"-228"-16,5 -12 -16 0,0 12 52 16,0 -4 -64 -16,0 0 -4 0,-6 0 -20 0,1 -8 0 0,-5 4 -8 0,5 -4 16 31,-6 0 -12 -31,6 0 68 0,-5 0 -44 15,0 0 68 -15,-1 4 -60 0,1 0 80 16,0 0 -68 -16,-1 -4 36 16,1 4 -52 -16,-1 -4 76 15,-4 4 -60 -15,5 0 36 16,-1 4 -52 -16,-4 8 -28 31,-6 4 -8 -31,6 0 0 31,-6 8 16 -31,0 4 -8 0,0 0 -12 32,1 4 0 -32,4 0 -4 0,6 0 0 31,5 0 0 -31,5 0 0 0,10 0 0 0,6 0 0 0,4 0 -20 16,1 4 16 -16,10 -4 -20 15,0 0 16 -15,0 -4 -16 16,5 0 16 -1,1 -8 -80 -15,4 0 56 32,11 -8 -436 -32,10 -8 264 0,5 -4 100 0,-10 -4 76 31</inkml:trace>
    </iact:actionData>
  </iact:action>
  <iact:action type="add" startTime="66245">
    <iact:property name="dataType"/>
    <iact:actionData xml:id="d22">
      <inkml:trace xmlns:inkml="http://www.w3.org/2003/InkML" xml:id="stk22" contextRef="#ctx0" brushRef="#br0">5295 1943 852 0,'-5'-12'316'16,"5"4"-248"-16,10 -8 -16 0,-5 8 -20 16,5 -4 -28 -16,1 -4 -20 0,-1 0 8 15,0 0 4 -15,-4 0 4 0,-1 0 68 16,-5 0 -36 -16,0 4 128 0,0 0 -88 15,0 4 0 -15,-5 4 -44 0,-1 0 -16 16,-9 8 -8 -16,-6 4 -32 16,-5 4 16 -1,-5 8 -4 -15,-5 4 8 16,-5 4 8 0,-6 4 0 15,1 0 0 -31,-1 0 0 0,6 0 44 0,-1 0 -24 0,6 0 68 15,5 -4 -48 -15,5 0 8 16,11 -4 -28 -16,-1 -4 -12 16,11 0 -4 -16,5 0 -16 0,10 -4 8 31,6 -4 4 -31,10 4 0 16,10 -4 0 -16,5 -4 0 0,11 0 8 0,5 0 -4 19,0 0 -20 -19,0 0 8 16,-11 0 -156 -16,1 4 92 15,-6 4 36 -15,-15 8 28 32</inkml:trace>
    </iact:actionData>
  </iact:action>
  <iact:action type="add" startTime="68607">
    <iact:property name="dataType"/>
    <iact:actionData xml:id="d23">
      <inkml:trace xmlns:inkml="http://www.w3.org/2003/InkML" xml:id="stk23" contextRef="#ctx0" brushRef="#br0">7162 7687 1132 0,'-26'4'420'15,"21"4"-328"-15,0 -8 -24 0,5 0 -56 16,0 0 -20 -16,0 0 -24 0,5 0 20 0,-5 0 24 0,0 0 -8 0,5 -4 72 16,0 0 -44 -16,1 0 76 0,-1 4 -60 0,0 -4 8 15,0 4 -32 -15,0 -4 -4 0,1 0 -12 16,4 0 4 -16,5 4 -8 31,1 0 -4 -15,10 0 4 -1,5 -4 20 -15,10 0 -12 16,16 0 4 15,5 4 -8 -31,5 0 -8 16,6 0 4 -16,-1 -4 -4 0,-5 4 0 0,1 -4 0 0,-6 0 0 15,-5 0 8 -15,0 4 -4 16,-6 -4 -12 -16,-4 0 4 16,-6 0 -4 -16,-4 0 0 31,-12 4 0 -31,1 0 0 16,-5 0 -20 -16,0 0 16 0,-6 0 -84 0,6 -8 56 15,0 4 -408 -15,-1 0 248 16,1 -4 84 -16,-6 4 80 31</inkml:trace>
    </iact:actionData>
  </iact:action>
  <iact:action type="add" startTime="69594">
    <iact:property name="dataType"/>
    <iact:actionData xml:id="d24">
      <inkml:trace xmlns:inkml="http://www.w3.org/2003/InkML" xml:id="stk24" contextRef="#ctx0" brushRef="#br0">13515 7875 1060 0,'-42'16'392'16,"37"-12"-304"-16,0 -4 -28 0,5 0 16 0,-5 0 -56 0,5 0 -8 15,0 -4 -8 -15,0 0 20 0,0 -4 -12 0,0 0 112 16,0 4 -72 -16,0 -4 68 0,5 4 -68 16,5 0 -20 -16,1 4 -20 0,4 -8 0 15,6 8 -8 1,5 0 -4 -1,15 -4 4 1,11 0 4 -16,10 4 -4 16,10 0 -4 -16,6 4 4 15,-6 0 -4 -15,6 8 0 16,-11 -4 -20 -16,0 0 12 0,1 0 -12 31,-1 0 8 -31,5 0 -36 0,1 -4 28 16,-11 0 -64 -16,0 0 48 15,-5 0 -352 -15,-6 -4 212 0,-4 0 76 16,-16 -8 68 -16</inkml:trace>
    </iact:actionData>
  </iact:action>
  <iact:action type="add" startTime="77251">
    <iact:property name="dataType"/>
    <iact:actionData xml:id="d25">
      <inkml:trace xmlns:inkml="http://www.w3.org/2003/InkML" xml:id="stk25" contextRef="#ctx0" brushRef="#br0">13530 16375 704 0,'-15'0'264'16,"15"4"-208"-16,-6 -4 -12 0,6 0 28 0,0 0 -48 0,0 0 16 16,0 0 -24 -16,0 0 8 0,6 0 -12 0,-6 0 56 15,0 0 -40 -15,0 0 40 0,0 0 -36 0,5 8 16 16,0 0 -28 -16,5 0 0 0,1 0 -12 15,4 0 -8 1,6 0 4 0,5 -4 -4 -1,5 0 0 -15,5 0 0 16,11 0 0 0,4 0 16 -16,6 0 -8 15,0 0 -4 -15,0 -4 0 16,0 0 -16 -16,-5 -4 8 15,-1 0 12 -15,1 -4 -4 0,-11 0 -4 16,6 -4 4 -16,-6 4 -4 16,1 -4 0 -16,-1 4 0 15,6 0 0 -15,-11 -4 0 16,-5 0 0 -16,-5 0 8 4,-11 -4 -4 -4,-4 4 -20 0,-11 0 8 15,-5 -4 20 -15,-6 0 -4 16,-10 0 -12 -16,-4 0 0 15,-6 4 12 -15,-6 4 -4 16,-4 0 24 -16,0 -4 -16 16,-1 4 12 -16,1 -4 -12 15,-11 4 0 -15,0 -4 -4 16,-5 4 4 -16,6 0 -8 16,-1 4 32 -16,0 4 -20 15,6 -4 -4 -15,4 4 -8 16,6 0 -16 -16,5 0 8 15,5 4 -16 -15,11 -4 12 16,4 4 -12 -16,11 4 8 0,6 0 -8 0,14 0 8 16,11 4 16 -1,16 0 0 1,10 0 8 -16,5 0 -8 16,5 0 -4 -16,5 -4 4 15,-4 0 -24 -15,4 -4 12 16,6 -4 -68 -16,10 0 44 15,0 0 -340 -15,-6 -4 208 0,-9 4 76 16,-16 -4 60 -16</inkml:trace>
    </iact:actionData>
  </iact:action>
  <iact:action type="add" startTime="80594">
    <iact:property name="dataType"/>
    <iact:actionData xml:id="d26">
      <inkml:trace xmlns:inkml="http://www.w3.org/2003/InkML" xml:id="stk26" contextRef="#ctx0" brushRef="#br0">1937 10079 520 0,'-31'8'192'16,"16"-4"-152"-16,-1 0 -8 0,16 0 28 0,-10 0 -40 15,5 -4 44 -15,0 0 -36 0,5 0 40 0,0 0 -40 16,0 0 56 -16,0 0 -48 0,0 0 44 0,0 0 -44 16,10 0 16 -16,6 4 -32 0,4 0 8 30,11 0 -16 -30,11 -4 -8 15,4 0 0 1,6 0 4 0,5 0 -4 -16,-5 0 -4 0,-1 0 4 31,1 -4 -16 -31,-5 4 8 0,-6 0 12 0,0 0 -4 16,-4 -4 8 -16,-1 4 -8 15,-10 -4 -12 -15,-6 4 4 16,-4 -4 40 -16,-11 4 -24 0,-5 -4 16 15,-5 0 -16 -15,-6 -4 12 0,-4 0 -16 0,-1 -4 4 16,-4 4 -4 0,-6 -4 -8 -1,-5 4 4 -15,0 0 48 16,-11 0 -28 -16,1 0 8 16,-11 8 -20 -16,-5 0 -16 15,1 0 0 -15,-1 0 20 16,0 4 -8 -16,5 0 4 15,0 4 -4 -15,11 0 20 16,5 4 -16 -16,5 -4 -12 16,10 4 -4 -16,11 0 4 0,10 0 0 15,5 0 -12 -15,10 4 8 16,11 -4 -4 -16,10 0 0 16,11 0 8 -1,15 -4 0 -15,5 4 8 0,-10 0 -4 16,0 -4 -64 -16,0 4 32 31,0 -8 -136 -31,-5 0 88 0,4 4 36 0,1 0 28 31</inkml:trace>
    </iact:actionData>
  </iact:action>
  <iact:action type="add" startTime="90788">
    <iact:property name="dataType"/>
    <iact:actionData xml:id="d27">
      <inkml:trace xmlns:inkml="http://www.w3.org/2003/InkML" xml:id="stk27" contextRef="#ctx0" brushRef="#br0">14968 14207 476 0,'-10'0'176'16,"5"12"-136"-16,-6 0 -12 0,11 -8 76 15,0 0 -64 -15,-10 4 16 0,0 0 32 0,-1 -4 -52 16,6 0 56 -16,-5 0 -56 31,5 0 64 -31,-1 0 -60 0,1 -4 0 0,5 0 -24 0,-5 0 8 0,5 -4 -16 0,0 4 32 0,0 -4 -24 16,0 0 20 -16,0 -4 -20 16,5 -8 44 -1,0 0 -32 16,1 -4 48 -31,4 -4 -44 16,0 -4 28 -16,6 -8 -32 16,-1 -8 16 -1,-4 -16 -24 -15,4 -4 0 16,-4 -4 -12 -16,4 -4 12 16,-10 0 -12 -16,6 -4 32 0,-6 -4 -24 15,0 -20 20 -15,0 -4 -20 16,0 0 20 -16,-5 0 -24 15,0 0 32 -15,-10 -4 -28 16,5 -12 20 -16,-6 -4 -20 16,6 12 8 -16,-5 0 -12 15,0 -4 0 -15,-6 -8 -4 16,1 -8 4 -16,-6 4 -8 16,5 8 -12 -16,-4 4 4 19,-1 -8 20 -19,0 -8 -8 16,6 4 24 -16,-1 8 -20 15,1 4 24 -15,-1 -4 -24 16,6 -24 4 -16,-1 8 -8 0,6 8 -16 31,-5 8 4 -31,5 -8 20 0,0 -12 -8 16,5 4 -12 -16,-6 12 0 0,6 8 12 16,0 8 -4 -16,0 0 -4 15,-5 -4 4 -15,5 0 -4 16,0 4 0 -16,0 16 -20 15,0 4 12 -15,5 4 12 16,1 4 0 -16,-1 0 -4 16,0 0 4 -16,0 8 4 15,-5 8 -4 -15,0 8 -12 16,0 12 4 -16,-5 8 -16 16,0 8 12 -16,0 4 4 15,-11 8 -16 -15,1 8 12 0,-1 12 -48 16,-5 12 28 -16,-5 12 16 15,-5 12 8 1,0 12 -8 -16,-5 4 8 16,0 8 -4 -16,5 8 0 15,-5 8 8 -15,10 8 0 16,0 0 0 -16,5 -8 0 16,1 -8 0 -16,4 -12 0 15,1 -8 8 -15,4 -12 -4 16,1 -8 8 -16,5 -4 -8 15,0 -12 8 -15,5 -8 -8 0,0 -8 24 16,5 -4 -16 -16,-5 -12 4 0,5 -16 -8 31,5 -8 4 -31,1 -12 -8 16,4 -8 16 -16,6 0 -12 0,15 0 -4 16,0 4 0 -16,6 4 -16 15,9 4 8 -15,1 4 4 15,0 8 0 -15,5 8 0 31,-6 8 0 -31,1 12 -12 0,-5 8 8 0,4 16 4 16,-4 8 0 -16,0 8 -20 15,4 4 12 -15,6 12 12 16,10 8 0 -16,6 4 -12 16,4 0 4 -16,1 -4 -112 15,-6 -8 64 -15,1 -12 -596 0,-16 -8 360 16,-11 -20 120 -16,-30 -20 112 31</inkml:trace>
    </iact:actionData>
  </iact:action>
  <iact:action type="add" startTime="90789">
    <iact:property name="dataType"/>
    <iact:actionData xml:id="d28">
      <inkml:trace xmlns:inkml="http://www.w3.org/2003/InkML" xml:id="stk28" contextRef="#ctx0" brushRef="#brinv">0 0 2048 0</inkml:trace>
    </iact:actionData>
  </iact:action>
  <iact:action type="add" startTime="90790">
    <iact:property name="dataType"/>
    <iact:actionData xml:id="d29">
      <inkml:trace xmlns:inkml="http://www.w3.org/2003/InkML" xml:id="stk29" contextRef="#ctx0" brushRef="#brinv">34173 16503 2048 0</inkml:trace>
    </iact:actionData>
  </iact:action>
</iact:actions>
</file>

<file path=ppt/ink/inkAction12.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1.64217" units="1/cm"/>
          <inkml:channelProperty channel="F" name="resolution" value="0" units="1/deg"/>
          <inkml:channelProperty channel="T" name="resolution" value="1" units="1/dev"/>
        </inkml:channelProperties>
      </inkml:inkSource>
      <inkml:timestamp xml:id="ts0" timeString="2018-01-16T14:53:55.753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2369">
    <iact:property name="dataType"/>
    <iact:actionData xml:id="d0">
      <inkml:trace xmlns:inkml="http://www.w3.org/2003/InkML" xml:id="stk0" contextRef="#ctx0" brushRef="#br0">65 983 464 0,'-11'-12'176'15,"17"8"-140"-15,9 -4 -8 0,-15 4 64 16,0 4 -56 -16,0 -4 24 0,5 0 -40 0,-5 0 8 15,0 4 -16 -15,0 -4 28 0,0 0 -24 0,-5 0 48 16,5 0 -36 -16,0 0 40 0,-10 4 -40 0,10 -4 20 16,-5 4 -28 -16,5 0 8 0,0 0 -16 0,0 0 12 0,0 0 -16 0,0 -4 -4 15,0 4 0 -15,5 0 4 16,-5 0 -4 -16,10 -4 8 16,6 4 -8 -16,-11 -4 8 0,10 4 -8 62,1 0 8 -46,-6 0 -8 -16,6 -4 -12 15,-1 4 4 -15,1 -4 4 16,-1 4 0 -16,6 -4 8 16,10 0 -4 -1,-15 0 -12 1,4 0 4 -16,6 0 -4 0,0 4 0 0,0 -4 24 61,0 4 -8 -61,0 0 -4 0,5 0 0 0,0 0 -4 15,-5 0 0 -15,-1 0 -12 0,12 0 8 16,-12 0 4 -16,6 4 0 16,1 0 16 -16,-12 0 -8 15,6 0 -4 -15,-5 0 0 16,-1 0 -32 -16,1 0 16 31,0 0 32 -31,0 0 -12 16,4 0 0 -16,-9 -4 -4 0,5 0 -16 0,-11 4 8 0,5 0 12 15,1 -4 -4 -15,0 0 8 32,4 4 -16 -32,1 -4 0 0,-6 0 12 15,1 0 -4 -15,5 0 -4 16,4 0 4 -16,-9 0 12 0,5 0 -8 15,-1 -4 -12 -15,11 4 0 16,-10 -4 12 -16,10 4 -4 16,-10 0 -4 -16,10 0 4 15,5 0 -16 1,-10 0 8 -16,5 -4 -4 31,0 4 0 -31,5 0 0 0,0 4 0 0,-4 -4 16 16,-1 4 -4 -16,0 0 8 15,0 4 -8 -15,-6 0 -4 32,7 0 4 -32,-1 0 -4 15,0 0 0 1,0 0 8 -16,-5 0 -4 0,-1 0 8 0,1 0 -8 0,5 0 -4 0,5 0 4 16,1 4 -4 -16,-1 -4 0 15,0 4 0 -15,0 0 0 16,1 -4 8 -16,4 0 -4 15,0 0 -4 -15,6 0 4 32,-6 -4 4 -32,1 0 -4 19,-1 0 8 -19,0 0 -8 0,-4 0 8 0,4 0 -8 16,-5 -4 8 -16,6 0 -8 16,-1 0 8 -16,6 0 -8 15,-1 -4 -4 -15,6 0 4 31,5 0 4 -31,0 0 -4 0,10 -4 -12 16,-5 0 4 -16,-5 0 4 0,0 0 0 0,0 0 0 16,0 0 0 -16,-6 0 0 15,1 0 0 -15,0 0 0 32,5 0 0 -32,0 0 8 0,5 0 -4 0,5 0 8 15,0 4 -8 -15,0 0 -4 16,-5 0 4 -16,1 0 -16 31,-1 0 8 -31,-5 0 20 16,5 0 -8 -16,-11 0 4 0,6 0 -4 0,0 0 12 0,0 4 -12 15,0 0 4 -15,0 0 -4 16,0 0 4 -16,10 0 -8 16,-5 4 8 -16,-5 0 -8 31,-5 4 8 -31,-6 -4 -8 15,1 0 8 -15,-6 0 -8 0,-10 0 8 0,5 0 -8 16,-5 0 -4 -16,1 0 4 16,-1 0 12 -16,0 0 -8 15,0 0 -4 -15,0 0 0 16,5 0 28 -16,0 4 -16 31,5 -4 4 -31,1 0 -12 0,-1 0 -16 0,6 0 4 16,-6 -4 12 -16,1 4 -4 15,-1 0 -4 -15,6 -4 4 0,-6 0 -4 16,-5 0 0 -16,5 0 8 16,1 0 -4 -16,-6 0 -12 31,0 -4 4 -31,1 0 12 0,-1 0 -4 0,0 0 8 16,5 0 -8 -16,1 0 -4 15,4 0 4 -15,1 4 4 16,-1 -4 -4 -16,1 0 -12 15,5 4 4 -15,-11 0 4 16,0 0 0 -16,1 0 0 16,4 0 0 -16,-9 0 8 0,4 0 -4 15,-10 0 -4 -15,0 4 4 16,-5 -4 4 -16,-5 4 -4 31,4 -4 8 -31,1 4 -8 0,-5 -4 -4 16,5 0 4 -16,0 0 12 0,0 0 -8 15,-1 0 4 -15,1 0 -4 16,0 0 -16 -16,0 0 4 16,0 0 20 -16,0 0 -8 15,0 0 4 -15,0 0 -4 16,-1 0 -16 -16,1 0 4 16,0 0 20 -16,5 0 -8 15,-5 0 -12 -15,5 -4 0 16,-5 0 4 -16,10 0 0 0,-10 0 0 15,5 0 0 -15,10 0 0 47,-4 0 0 -47,-6 0 0 0,5 0 0 16,-10 0 0 -16,10 0 -12 0,5 0 8 31,1 0 12 -31,-1 0 -4 0,-5 0 -4 16,6 0 4 -16,-1 0 -4 15,0 4 0 -15,-4 0 0 16,4 4 0 -16,-5 -4 -12 0,0 4 8 16,1 -4 12 -16,-1 4 -4 31,-5 0 -4 -31,5 0 4 0,-10 -4 -4 0,10 4 8 24,-5 0 -4 -24,0 -4 -12 0,-5 0 4 31,0 0 4 -31,5 0 0 0,0 4 0 0,0 -4 0 16,0 0 0 -16,5 0 0 16,1 0 8 -16,-1 0 -4 15,5 0 -4 -15,1 0 4 16,4 0 4 -16,-4 4 -4 16,-1 -4 -4 -16,0 4 4 15,-4 -4 -4 -15,-1 4 0 0,-5 0 0 31,-5 0 0 -31,0 0 0 0,-6 4 0 0,1 -4 -20 16,-6 0 12 -16,1 0 -4 0,-6 0 4 31,6 0 -64 -31,-1 4 40 0,-10 0 -200 0,6 0 132 16,-1 0 52 -16,1 0 32 0</inkml:trace>
    </iact:actionData>
  </iact:action>
  <iact:action type="add" startTime="5477">
    <iact:property name="dataType"/>
    <iact:actionData xml:id="d1">
      <inkml:trace xmlns:inkml="http://www.w3.org/2003/InkML" xml:id="stk1" contextRef="#ctx0" brushRef="#br0">11363 883 924 0,'0'-24'340'16,"-6"20"-260"-16,12 4 -28 0,-1 -4 -44 16,5 4 -16 -16,6 -4 -4 15,-1 0 4 -15,6 4 16 16,5 0 -4 -16,5 0 -4 15,5 0 4 -15,0 0 -4 0,6 4 0 16,4 0 0 -16,6 0 0 0,0 0 0 16,5 0 0 -16,-6 4 -12 47,11 -4 8 -47,-5 0 12 0,10 4 -4 0,6 -4 -4 15,4 4 4 -15,6 0 20 0,0 0 -12 0,0 0 32 16,0 0 -28 -16,-6 0 4 15,1 -4 -12 -15,10 -4 4 16,0 0 -8 -16,5 4 -4 16,10 0 4 -16,-10 0 4 31,0 0 -4 -31,-5 0 -12 0,-5 0 4 16,-5 -4 4 -16,5 0 0 0,4 0 0 0,7 4 0 15,-1 -4 0 -15,0 4 0 16,-5 0 8 -16,-6 0 -4 31,1 0 8 -31,-5 0 -8 0,-1 0 24 0,6 0 -16 16,0 0 24 -16,5 0 -24 15,-5 0 4 -15,-1 0 -8 32,1 4 -8 -32,-5 -4 4 15,-1 0 -4 -15,1 -4 0 0,5 0 0 0,10 0 0 16,0 0 0 -16,5 0 0 15,1 0 8 -15,-11 0 -4 16,-1 0 8 -16,1 0 -8 0,6 0 -12 31,4 0 4 -31,5 0 -4 0,1 0 0 0,-6 0 16 16,5 0 -4 -16,-15 0 -4 16,6 0 4 -16,-1 -4 -16 15,5 0 8 -15,5 4 20 16,1 0 -8 -16,-6 0 -4 15,-5 0 0 -15,-10 0 20 16,0 0 -12 -16,-11 0 4 16,6 0 -8 -16,5 0 4 31,-1 4 -8 -31,-4 0 -4 0,5 0 4 0,-6 0 28 16,-4 0 -16 -16,-6 0 4 0,-5 -4 -12 15,-5 0 12 -15,0 0 -12 16,0 0 4 -16,0 -4 -4 31,0 0 -8 -31,-1 0 4 16,7 0 12 -16,-1 0 -8 0,0 0 4 0,20 -4 -4 15,-9 4 -8 -15,-11 -4 4 16,0 4 -4 -16,-5 -4 0 16,0 0 0 -16,-5 4 0 15,4 -4 0 -15,7 4 0 16,-1 0 8 -16,5 0 -4 15,0 0 8 -15,6 4 -8 16,-6 0 -12 -16,-5 4 4 16,0 0 -4 -16,0 0 0 31,0 0 16 -31,-5 0 -4 16,0 -4 8 -16,5 0 -8 0,0 0 -12 0,0 0 4 0,0 0 12 15,0 0 -4 -15,0 0 -4 16,-5 0 4 -16,-5 4 4 15,-5 0 -4 -15,4 0 -4 32,-14 0 4 -32,-1 0 -4 15,-10 0 0 -15,5 0 8 0,-6 0 -4 0,1 0 -4 16,-10 0 4 -16,5 0 -4 16,-6 4 0 -16,1 -4 8 0,-1 4 -4 0,6 -4 -4 15,-6 0 4 -15,6 0 -4 31,0 4 0 -31,-1 -4 0 16,6 0 0 -16,0 0 0 0,5 0 0 16,-5 0 -12 -16,0 0 8 0,0 0 12 15,0 0 -4 -15,-1 0 -20 16,1 0 8 -16,0 4 -84 16,0 0 52 -16,-5 0 -840 15,-11 0 484 -15,-15 -4 164 16</inkml:trace>
    </iact:actionData>
  </iact:action>
  <iact:action type="add" startTime="7592">
    <iact:property name="dataType"/>
    <iact:actionData xml:id="d2">
      <inkml:trace xmlns:inkml="http://www.w3.org/2003/InkML" xml:id="stk2" contextRef="#ctx0" brushRef="#br0">23105 955 736 0,'-10'-12'272'16,"10"4"-208"-16,10 0 -20 0,-4 4 -36 0,4 0 -12 16,-5 0 -32 -16,5 0 20 0,1 0 4 0,9 -4 12 15,1 0 24 -15,10 0 -12 16,5 -4 4 -16,6 4 -8 15,4 -4 4 -15,6 8 -8 16,5 -4 16 -16,0 8 -12 16,0 -4 32 -16,0 4 -24 15,5 -4 32 -15,0 4 -32 16,5 -4 12 -16,0 4 -16 16,6 -4 28 -16,4 4 -24 15,6 -4 12 -15,-5 8 -16 31,4 -4 20 -31,1 0 -20 16,-10 0 24 -16,-1 0 -24 0,0 -4 12 0,1 4 -12 16,4 -4 12 -16,1 0 -16 15,0 0 -4 -15,4 0 0 16,-9 0 4 0,-1 4 -4 -1,-4 -4 8 -15,4 0 -8 0,-10 -4 8 0,5 4 -8 16,6 -8 8 -16,-1 4 -8 0,1 -4 8 15,-1 4 -8 -15,0 0 8 37,1 8 -8 -37,-1 -4 -4 15,-4 0 4 -15,-6 -4 -4 0,-6 4 0 0,7 0 -12 16,-1 0 8 -16,5 4 12 16,5 0 -4 -16,6 0 -12 15,-1 4 4 -15,11 -4 4 16,-15 4 0 -16,4 4 8 31,-4 0 -4 -31,-1 4 -12 0,1 0 4 0,4 -4 12 16,1 4 -4 -16,5 0 8 0,5 0 -8 15,-6 -4 -4 -15,-4 8 4 16,0 -4 4 -16,4 0 -4 31,-9 -4 16 -31,10 4 -12 16,-1 -4 4 -16,6 4 -4 15,0 -4 4 -15,0 4 -8 0,0 0 -12 0,0 0 4 16,-10 -4 12 -16,-1 0 -4 16,1 -4 8 -16,5 0 -8 15,-1 -4 8 -15,1 0 -8 16,15 0 -4 -16,-10 0 4 16,-5 0 20 -16,-5 0 -12 15,-6 0 4 -15,1 -4 -8 0,-6 0 20 16,0 0 -16 -16,5 -4 -4 15,1 4 -4 -15,-1 0 4 16,6 0 -4 -16,-1 0 -4 31,6 0 4 -31,-5 0 -4 16,-6 -4 0 -16,-4 4 8 0,-12 -4 -4 0,1 0 8 16,0 0 -8 -16,0 0 -4 15,5 4 4 -15,-5 0 4 0,0 0 -4 31,0 0 -4 -31,5 0 4 0,-5 0 4 32,-5 4 -4 -32,5 0 -4 0,-11 0 4 15,6 0 -4 -15,0 0 0 0,-6 0 0 0,1 0 0 16,-1 -4 16 -16,11 4 -8 16,-5 0 24 -16,5 0 -20 15,0 -4 -4 -15,0 4 -4 31,-1 0 12 -31,1 0 -8 16,-5 0 4 -16,-5 4 -4 0,-1 -8 4 0,6 0 -8 16,-6 0 8 -16,1 4 -8 15,0 -8 -4 -15,-1 0 4 32,1 -4 -4 -32,4 8 0 15,6 -8 0 -15,5 4 0 0,6 4 0 0,-6 4 0 0,5 -4 0 16,0 0 0 -16,-15 0 8 15,5 8 -4 -15,0 -8 -12 16,0 4 4 -16,0 0 4 16,0 4 0 -16,5 -4 -12 31,0 4 8 -31,0 0 12 0,0 4 -4 0,-5 -4 -4 16,5 4 4 -16,-10 -4 -4 15,-6 4 0 -15,6 0 0 16,-6 -4 0 -16,-4 4 0 31,-1 0 0 -31,1 -8 8 0,4 4 -4 16,-5 0 -36 -16,-4 0 16 0,-1 -4 -84 0,5 4 60 31,-10 0 -504 -31,6 4 300 31,-17 4 100 -31</inkml:trace>
    </iact:actionData>
  </iact:action>
  <iact:action type="add" startTime="18037">
    <iact:property name="dataType"/>
    <iact:actionData xml:id="d3">
      <inkml:trace xmlns:inkml="http://www.w3.org/2003/InkML" xml:id="stk3" contextRef="#ctx0" brushRef="#br0">14932 1423 800 0,'-26'-20'296'15,"21"20"-232"-15,-11 -8 -16 0,16 8 72 0,-5 0 -76 0,0 4 16 32,0 0 -36 -32,0 0 -12 0,0 4 -8 0,-6 4 4 0,1 4 -4 15,0 8 24 -15,-1 12 -16 16,1 16 40 -16,0 16 -28 16,-1 8 -4 -16,6 -4 -12 15,0 -4 -8 1,0 -4 4 -16,-1 0 4 0,1 -8 -4 15,0 -4 -4 -15,0 -8 4 16,0 -4 -4 -16,0 -8 0 16,-1 -4 8 -16,1 -8 -4 15,0 -8 8 -15,0 -8 -8 0,0 -4 -4 16,-6 -8 4 -16,1 -8 -4 0,0 -8 0 47,-1 -4 8 -47,1 -16 -4 0,0 0 8 0,-1 -12 -8 0,1 -8 8 15,5 -4 -8 -15,0 0 8 16,-1 0 -8 -16,1 8 -12 16,5 0 4 -16,0 8 4 31,0 12 0 -31,0 4 0 16,0 8 0 -16,0 4 0 0,0 8 0 0,0 4 -12 0,0 4 8 4,0 8 -4 -4,0 8 0 0,5 8 0 0,1 4 0 16,-1 8 8 15,0 0 0 -31,5 4 0 16,6 0 0 -16,-1 0 0 0,1 -4 0 15,-1 -4 -12 -15,1 -4 8 16,-1 -4 12 -16,1 -4 -4 16,-1 0 -4 -16,1 -4 4 0,-6 -4 4 15,6 -8 4 -15,-1 -4 -4 31,1 -4 -8 -31,5 -4 4 16,-6 -4 12 -16,1 -4 -8 0,4 -4 16 16,-4 0 -16 -16,-1 0 4 15,6 4 -4 -15,0 0 -8 16,-1 0 4 -16,-4 0 -16 16,5 0 8 -16,-1 -4 4 0,1 8 0 46,-5 0 -12 -46,-1 12 8 0,1 -4 4 0,4 24 0 16,-4 -4 0 -16,4 12 0 0,-4 0 0 0,5 4 0 16,-1 4 -12 -16,11 0 8 15,-5 0 -16 -15,5 0 12 16,0 -4 -100 -16,0 -4 56 31,0 -4 -716 -31,0 -4 424 0,-5 -4 152 47</inkml:trace>
    </iact:actionData>
  </iact:action>
  <iact:action type="add" startTime="19384">
    <iact:property name="dataType"/>
    <iact:actionData xml:id="d4">
      <inkml:trace xmlns:inkml="http://www.w3.org/2003/InkML" xml:id="stk4" contextRef="#ctx0" brushRef="#br0">14885 1463 924 0,'0'-24'340'15,"-10"20"-260"-15,5 0 -28 0,5 4 20 0,0 0 -52 16,0 0 8 -16,0 0 -16 15,0 4 -8 -15,-5 0 0 0,0 4 12 0,5 4 -8 5,0 8 4 -5,0 8 -4 16,5 12 28 -1,0 12 -20 -15,0 12 12 16,5 4 -16 -16,1 0 20 47,-1 0 -20 -47,6 0 -4 0,-6 4 -4 0,0 4 12 15,1 4 -8 -15,-6 4 4 0,5 -8 -4 0,-5 -8 4 16,1 -8 -8 -16,-1 -4 16 16,0 -8 -12 -16,0 -8 16 0,0 -8 -16 15,-5 -4 -48 -15,0 -8 24 32,0 -4 -112 -32,0 -8 72 15,0 -8 -564 -15,-15 -24 340 0</inkml:trace>
    </iact:actionData>
  </iact:action>
  <iact:action type="add" startTime="19810">
    <iact:property name="dataType"/>
    <iact:actionData xml:id="d5">
      <inkml:trace xmlns:inkml="http://www.w3.org/2003/InkML" xml:id="stk5" contextRef="#ctx0" brushRef="#br0">14849 1663 1008 0,'-5'-12'372'16,"10"0"-288"-16,16 0 -24 0,-11 8 -104 0,6 -4 12 15,-1 0 -120 -15,6 0 88 16,-11 -4 -8 -16,6 4 44 0,-11 0 60 16,5 0 -12 -16,-4 4 52 0,-1 0 -40 0,-10 4 20 0,5 8 -32 15,-11 4 16 -15,1 8 -20 16,-6 12 0 -1,-10 12 -8 36,1 8 20 -35,-1 -4 -16 -16,-5 0 40 0,0 0 -28 0,0 -8 12 0,5 0 -20 0,0 -8 20 0,0 -4 -24 16,5 -4 12 -16,1 -8 -12 15,4 0 20 -15,1 -4 -20 0,-1 -4 12 16,6 -8 -12 -16,5 -4 -8 0,-1 -4 0 15,6 -8 12 -15,6 -8 -8 16,4 -8 -12 0,5 -12 0 -1,6 -8 4 -15,10 -8 0 16,0 -4 0 -16,5 4 0 16,6 8 -12 -16,-6 8 8 15,0 4 4 -15,6 8 0 16,-6 4 0 -1,5 8 0 1,-10 4 -12 -16,11 12 8 0,-6 16 4 0,-5 16 32 16,0 16 -16 -16,0 20 20 15,5 8 -20 -15,-5 0 8 16,11 4 -12 -16,-11 -8 0 31,0 -8 -4 -31,0 -4 12 0,-5 -4 -12 0,-1 -4 4 16,1 -4 -4 -16,-5 -4 -32 15,0 -8 12 -15,5 -4 -320 16,-6 -8 180 -16,1 -12 64 47,-11 -16 60 -47</inkml:trace>
    </iact:actionData>
  </iact:action>
  <iact:action type="add" startTime="21489">
    <iact:property name="dataType"/>
    <iact:actionData xml:id="d6">
      <inkml:trace xmlns:inkml="http://www.w3.org/2003/InkML" xml:id="stk6" contextRef="#ctx0" brushRef="#br0">8130 1667 1092 0,'-32'-4'404'16,"27"4"-316"-16,0 0 -24 0,5 0 -32 15,0 0 -32 -15,0 0 0 0,0 0 0 0,0 0 -20 21,0 0 12 -21,0 0 4 0,5 0 4 0,6 4 0 15,4 0 0 -15,1 0 0 16,4 4 0 0,11 4 8 -1,11 4 -4 1,10 8 -4 -16,10 4 4 16,5 4 -4 -16,16 0 0 15,-11 8 0 -15,0 4 0 16,6 4 8 -16,5 -4 -4 15,5 4 -4 -15,10 4 4 16,0 4 4 -16,1 4 -4 31,-1 4 8 -31,-10 0 -8 0,-11 -4 -4 0,1 0 4 0,-6 -8 -4 16,6 -4 0 -16,-16 -4 24 16,-5 -4 -12 -16,-10 -4 -4 15,-1 -4 -4 -15,-10 -8 20 31,-10 0 -12 -31,0 -4 40 0,-10 -8 -28 0,-6 0 -24 0,-5 -4 0 16,-5 0 -72 -16,0 -4 40 0,-10 -4 -364 16,-11 -4 216 -16,-10 -4 68 15,-5 -4 72 32</inkml:trace>
    </iact:actionData>
  </iact:action>
  <iact:action type="add" startTime="22280">
    <iact:property name="dataType"/>
    <iact:actionData xml:id="d7">
      <inkml:trace xmlns:inkml="http://www.w3.org/2003/InkML" xml:id="stk7" contextRef="#ctx0" brushRef="#br0">8052 1931 780 0,'-16'4'288'15,"16"0"-224"-15,0 -12 -20 0,0 8 92 16,-5 0 -84 -16,0 -4 52 16,0 -4 -64 -16,-5 -4 32 0,-1 -4 -40 15,1 -4 16 -15,5 -4 -28 16,-6 -4 16 -16,1 -4 -20 16,10 -4 0 -16,0 -4 -8 15,-5 -4 -8 -15,5 4 4 16,5 0 -4 -1,10 0 0 -15,-4 4 0 0,4 8 0 16,6 4 -20 -16,5 4 12 16,0 12 -4 -16,10 12 4 0,5 8 0 31,16 12 0 -31,11 12 8 16,4 12 0 -16,6 12 -64 0,9 0 36 0,-4 4 -420 15,-5 -4 248 -15,10 -8 72 16,-5 -12 84 -16</inkml:trace>
    </iact:actionData>
  </iact:action>
  <iact:action type="add" startTime="24775">
    <iact:property name="dataType"/>
    <iact:actionData xml:id="d8">
      <inkml:trace xmlns:inkml="http://www.w3.org/2003/InkML" xml:id="stk8" contextRef="#ctx0" brushRef="#br0">9433 2815 300 0,'-21'-12'112'16,"27"8"-88"-16,-17 -4 -8 0,6 4 84 0,0 0 -60 31,-5 -4 -16 -31,4 -4 8 0,1 0 -20 0,0 0 92 31,5 4 -56 -31,0 4 56 0,5 -4 -60 0,-5 0 16 0,11 8 24 0,9 0 -48 16,1 4 56 15,5 4 -56 -31,0 4 28 16,0 4 -36 -16,5 0 -16 0,-6 4 -8 15,6 0 12 -15,11 4 -8 16,-6 0 16 0,5 8 -16 -16,1 0 16 0,4 8 -16 15,1 -4 16 -15,0 0 -16 32,-6 0 -12 -32,0 -4 0 15,-10 -4 40 -15,-5 -4 -24 0,0 -4 36 0,-5 -4 -32 16,-6 -4 20 -16,-4 -4 -20 0,-1 0 96 15,0 -4 -60 -15,-5 -4 84 16,-5 -4 -80 -16,0 -8 16 0,-5 -4 -40 16,0 -8 -12 -1,0 -4 -12 1,-5 -4 4 0,4 -8 -8 -16,-4 -4 -4 0,0 0 4 0,-1 0 -4 15,1 -4 0 -15,0 0 0 16,5 4 0 -16,-1 0 -36 31,6 -4 20 -31,0 0 4 16,0 0 12 -16,6 0 -72 0,4 0 40 0,5 0 -120 15,1 4 88 -15,5 4 -72 16,10 4 80 -16,-6 4 -64 16,1 0 64 -16,5 8 -400 31,11 4 252 -31,-6 4 84 0</inkml:trace>
    </iact:actionData>
  </iact:action>
  <iact:action type="add" startTime="44669">
    <iact:property name="dataType"/>
    <iact:actionData xml:id="d9">
      <inkml:trace xmlns:inkml="http://www.w3.org/2003/InkML" xml:id="stk9" contextRef="#ctx0" brushRef="#br0">32727 1499 768 0,'-5'-12'284'16,"5"16"-220"-16,0 0 -20 0,5 -4 -32 16,0 -4 -16 -16,0 0 4 0,1 0 0 0,-6 4 68 0,0 0 -36 0,0 0 48 15,0 0 -44 -15,0 0 -12 0,0 0 -12 0,0 0 16 16,5 8 -16 -16,0 0 32 0,0 8 -28 31,6 4 32 -15,-1 8 -32 -1,5 12 12 1,6 4 -16 0,5 8 0 -16,5 0 -4 0,0 -4 -8 15,5 -4 4 -15,0 -4 -4 0,-5 -4 0 16,1 -8 16 -16,-1 -8 -8 16,-6 0 32 -16,6 -8 -24 15,-10 -4 20 -15,5 -4 -20 16,-5 -8 36 -16,-6 0 -28 15,1 -16 12 -15,-1 -8 -12 32,1 -4 -12 -32,-6 -8 4 0,6 -8 -12 15,-11 0 -4 -15,5 0 4 16,-5 0 -4 -16,1 4 0 16,-1 4 -12 -16,5 8 8 15,0 8 -24 -15,-4 0 16 16,-6 4 -100 -16,5 4 60 15,-5 8 -144 -15,5 -4 112 0,5 8 -624 16,1 0 396 -16,-1 4 140 0</inkml:trace>
    </iact:actionData>
  </iact:action>
  <iact:action type="add" startTime="45268">
    <iact:property name="dataType"/>
    <iact:actionData xml:id="d10">
      <inkml:trace xmlns:inkml="http://www.w3.org/2003/InkML" xml:id="stk10" contextRef="#ctx0" brushRef="#br0">33891 1391 924 0,'10'0'340'16,"-15"0"-260"-16,0 4 -28 0,5 -4 -24 15,0 4 -28 -15,-5 -4 -72 0,-5 0 40 0,-6 4 12 16,-5 0 16 0,-5 0 72 -16,-5 4 -36 15,0 0 -20 -15,0 8 -12 0,-5 0 -20 16,0 0 12 0,5 4 -4 -16,5 0 4 15,0 0 8 -15,5 0 0 16,6 0 0 -16,5 0 0 15,4 -4 -12 -15,6 0 8 0,6 -4 20 16,4 0 -8 -16,5 0 -4 16,11 0 0 -16,5 -4 4 0,0 0 -4 15,6 0 -4 1,-1 0 4 -16,-5 4 -4 16,0 0 0 -16,0 0 0 15,-5 0 0 -15,-5 0 0 16,-1 4 0 -16,-4 0 44 15,-6 4 -24 -15,-10 0 16 16,-5 4 -20 -16,-11 0 8 16,-4 0 -12 -16,-11 4 12 15,-6 4 -16 -15,1 -4 24 0,-5 -4 -20 30,-6 0 4 -30,6 0 -8 0,5 -4 20 0,5 -4 -16 31,0 -4 -12 -31,5 -4 -4 0,5 -4 -104 0,11 -4 60 31,-1 -8 -788 -31,11 4 456 0</inkml:trace>
    </iact:actionData>
  </iact:action>
  <iact:action type="add" startTime="45985">
    <iact:property name="dataType"/>
    <iact:actionData xml:id="d11">
      <inkml:trace xmlns:inkml="http://www.w3.org/2003/InkML" xml:id="stk11" contextRef="#ctx0" brushRef="#br0">34243 559 852 0,'-31'-24'316'16,"20"16"-248"-16,-4 -8 -16 0,10 4 -12 0,-6 0 -32 0,1 -4 -4 15,0 -4 0 -15,-6 0 92 16,1 0 -52 -16,-1 0 44 15,-5 0 -52 -15,6 4 -20 0,-1 0 -8 16,1 0 0 -16,5 0 -4 16,-1 4 52 -16,1 4 -32 0,0 0 0 15,-1 8 -16 -15,1 0 -24 0,-6 8 -8 16,6 12 12 -16,0 8 12 31,-1 8 4 -10,1 12 -12 -21,0 0 4 15,4 4 -4 -15,6 4 0 16,6 0 8 -16,4 -4 0 16,5 -4 8 -16,6 -4 -4 15,5 0 -12 -15,5 -8 4 0,0 -4 4 16,0 -4 0 -16,0 -8 -28 16,0 -8 16 -16,0 -12 12 15,5 -8 4 -15,1 -4 16 16,-1 -8 -12 -16,0 -4 -4 15,0 -4 0 -15,-5 -4 4 16,-5 -8 -4 -16,-5 -4 8 16,-6 -8 -8 -16,-15 -4 8 15,-5 -4 -8 -15,-10 0 32 16,-11 0 -20 -16,-5 8 32 16,-5 8 -32 -16,-11 8 -4 15,0 8 -8 -15,-15 8 -4 0,0 8 0 16,-5 4 -64 -16,5 8 36 15,5 4 -68 -15,5 8 56 16,11 4 -344 -16,5 4 212 16,10 4 76 -16,16 0 64 31</inkml:trace>
    </iact:actionData>
  </iact:action>
  <iact:action type="add" startTime="46646">
    <iact:property name="dataType"/>
    <iact:actionData xml:id="d12">
      <inkml:trace xmlns:inkml="http://www.w3.org/2003/InkML" xml:id="stk12" contextRef="#ctx0" brushRef="#br0">34129 711 1068 0,'-16'32'396'16,"16"-28"-308"-16,11 8 -24 0,-6 -4 -52 0,0 0 -20 14,6 0 -48 -14,-1 0 28 0,0 0 8 0,6 8 8 16,-1 -4 48 -16,11 4 -24 16,0 0 16 -16,5 0 -16 15,10 4 -16 1,1 0 0 -16,4 0 -4 16,1 0 0 -16,5 0 -64 15,-11 -4 40 1,0 0 -128 -16,-4 -4 88 0,-1 0 -236 0,-10 -4 168 15,0 -8 60 -15,-6 0 48 32</inkml:trace>
    </iact:actionData>
  </iact:action>
  <iact:action type="add" startTime="47051">
    <iact:property name="dataType"/>
    <iact:actionData xml:id="d13">
      <inkml:trace xmlns:inkml="http://www.w3.org/2003/InkML" xml:id="stk13" contextRef="#ctx0" brushRef="#br0">34734 59 1100 0,'-20'-8'408'16,"25"4"-316"-16,-5 8 -28 0,0 -4 -60 0,5 8 -16 16,-5 4 -12 -16,-5 8 12 15,-6 8 8 -15,1 12 4 16,5 20 16 -16,0 16 -8 0,5 4 -4 16,15 8 0 -16,1 -8 -48 15,10 -4 24 -15,-1 0 -380 0,12 4 220 51,-1 4 72 -51,5 -12 76 0</inkml:trace>
    </iact:actionData>
  </iact:action>
  <iact:action type="add" startTime="48076">
    <iact:property name="dataType"/>
    <iact:actionData xml:id="d14">
      <inkml:trace xmlns:inkml="http://www.w3.org/2003/InkML" xml:id="stk14" contextRef="#ctx0" brushRef="#br0">33622 2851 912 0,'0'0'340'15,"0"0"-264"-15,5 12 -24 0,0 -4 -24 16,1 8 -28 -16,-1 4 0 16,0 16 0 -16,5 0 0 0,1 4 0 31,-1 0 8 -31,0 0 -4 0,1 -4 -4 0,-1 -4 4 0,0 -4 4 15,1 -4 -4 -15,-6 -4 8 16,5 -4 -8 -16,-5 -4 8 0,1 0 -8 16,-6 -4 24 -16,0 -8 -16 0,0 0 32 15,0 -4 -28 -15,-6 -4 20 0,1 -8 -20 0,-5 -4 8 46,0 -8 -12 -31,-6 -8 0 1,0 -4 -4 -16,1 -4 4 0,-1 -4 -8 31,1 8 8 -31,-1 -4 -8 0,-4 0 24 0,4 8 -16 31,-4 0 4 -31,4 4 -8 0,0 8 12 0,6 0 -12 16,0 4 32 -16,5 8 -24 16,-1 0 12 -16,6 4 -16 0,0 0 0 15,0 4 -4 -15,6 -4 -16 16,9 0 16 -16,6 0 -8 31,5 0 12 -31,5 -4 -8 0,5 0 -4 16,5 0 4 -1,1 -4 -16 -15,4 0 8 16,1 0 -60 -16,-1 0 36 16,-4 0 -104 -16,-1 0 76 15,-5 4 -176 -15,1 0 128 0,-12 4 40 16,1 4 40 -16</inkml:trace>
    </iact:actionData>
  </iact:action>
  <iact:action type="add" startTime="48715">
    <iact:property name="dataType"/>
    <iact:actionData xml:id="d15">
      <inkml:trace xmlns:inkml="http://www.w3.org/2003/InkML" xml:id="stk15" contextRef="#ctx0" brushRef="#br0">33663 3055 872 0,'11'0'324'15,"-1"-4"-252"-15,11 -4 -20 0,-11 4 24 16,11 -4 -52 -16,0 -4 -12 16,4 0 -4 -16,1 0 0 15,0 -4 -4 -15,0 4 104 16,5 0 -60 -16,-5 0 24 0,5 0 -40 15,-5 -4 -20 -15,0 8 -8 16,0 -4 -48 -16,-6 4 24 16,1 0 -124 -16,0 0 80 15,-1 4 -600 -15,-4 4 368 47,-1 4 136 -47</inkml:trace>
    </iact:actionData>
  </iact:action>
  <iact:action type="add" startTime="49074">
    <iact:property name="dataType"/>
    <iact:actionData xml:id="d16">
      <inkml:trace xmlns:inkml="http://www.w3.org/2003/InkML" xml:id="stk16" contextRef="#ctx0" brushRef="#br0">34372 2323 1132 0,'-10'-24'420'16,"10"16"-328"-16,0 0 -24 0,0 8 -36 0,0 0 -32 0,0 0 -56 31,0 8 32 -31,-11 8 4 0,1 12 8 0,0 16 72 16,-1 12 -32 -16,1 8 8 0,5 8 -24 15,0 0 -8 -15,0 8 0 16,-1 4 -4 -16,6 0 0 15,0 4 8 -15,0 -12 -4 16,0 -8 -20 -16,6 -8 8 16,-1 -4 -92 -16,0 -8 52 15,0 -8 -216 -15,0 -8 148 16,6 -4 60 -16,-1 -12 40 31</inkml:trace>
    </iact:actionData>
  </iact:action>
  <iact:action type="add" startTime="49405">
    <iact:property name="dataType"/>
    <iact:actionData xml:id="d17">
      <inkml:trace xmlns:inkml="http://www.w3.org/2003/InkML" xml:id="stk17" contextRef="#ctx0" brushRef="#br0">34507 2775 1288 0,'-16'-8'476'16,"21"12"-368"-16,0 -4 -32 0,1 4 -60 0,4 4 -24 15,6 8 -12 -15,-1 4 8 16,6 4 0 -16,-1 8 4 0,6 4 16 16,5 12 -4 -16,0 -4 -4 0,6 0 4 15,4 0 -16 -15,-5 -8 8 16,0 -4 12 -16,-5 -4 -4 16,-5 -8 8 -16,0 -4 -8 15,-5 -4 8 -15,0 -4 -8 16,-6 -4 16 -16,-5 -8 -12 15,6 -4 48 -15,-11 -12 -28 0,5 -8 64 16,-4 -12 -52 0,-1 -8 20 -16,-5 -8 -40 15,0 -4 -8 -15,0 -12 -8 16,0 0 -16 -16,0 0 8 16,0 0 12 -16,-5 4 -4 15,5 4 -48 -15,0 4 28 16,5 8 -500 -16,0 4 284 15,5 12 96 -15,6 12 92 0</inkml:trace>
    </iact:actionData>
  </iact:action>
  <iact:action type="add" startTime="55976">
    <iact:property name="dataType"/>
    <iact:actionData xml:id="d18">
      <inkml:trace xmlns:inkml="http://www.w3.org/2003/InkML" xml:id="stk18" contextRef="#ctx0" brushRef="#br0">25138 4627 632 0,'-36'8'236'16,"26"-8"-184"-16,-1 4 -16 0,6 0 52 0,0 -4 -56 16,0 0 16 -16,0 0 -32 0,0 0 28 0,5 0 -28 0,0 0 56 0,10 4 -40 15,0 0 20 -15,11 0 -32 16,5 0 -8 -1,5 -4 -8 -15,10 4 -4 16,11 0 0 0,0 0 8 -16,5 4 -4 15,0 -4 -12 -15,15 4 4 5,6 -4 20 -5,9 -4 -8 16,7 0 -4 -16,-1 -4 0 15,-5 0 -16 -15,-6 -4 8 16,-14 0 12 -16,-6 -4 -4 15,-11 0 8 -15,-4 -4 -8 16,-11 0 24 -16,-5 0 -16 0,-10 -4 12 16,-6 0 -12 -16,-4 0 12 15,-11 0 -16 -15,0 0 24 16,-11 0 -20 -16,1 0 12 16,-5 4 -12 -16,4 0 0 15,-9 4 -4 -15,4 0 -8 16,-5 4 12 -16,1 0 -8 31,-6 4 -4 -31,5 0 4 0,6 0 -4 16,9 4 0 -16,-4 4 -12 0,10 -4 8 0,0 8 -4 15,16 0 0 -15,-1 4 8 0,6 0 0 16,-6 0 0 0,11 0 0 -16,0 0 -12 15,10 -4 8 1,0 4 4 -16,6 -4 0 15,4 -4 -20 -15,1 0 12 16,-6 -4 -4 -16,1 4 4 16,-11 0 16 -16,-5 0 -4 15,-11 4 -4 -15,-10 8 4 0,-5 4 12 16,-10 8 -8 -16,-11 4 -12 16,1 0 0 -1,-6 4 4 -15,-5 0 0 16,5 0 -100 -16,0 0 56 15,5 0 -588 -15,1 0 348 47,14 0 116 -47</inkml:trace>
    </iact:actionData>
  </iact:action>
  <iact:action type="add" startTime="64591">
    <iact:property name="dataType"/>
    <iact:actionData xml:id="d19">
      <inkml:trace xmlns:inkml="http://www.w3.org/2003/InkML" xml:id="stk19" contextRef="#ctx0" brushRef="#br0">11032 11423 528 0,'-16'-4'196'15,"1"0"-152"-15,-6 0 -12 0,16 4 104 32,-11 0 28 -32,1 4 -84 0,-1 0 24 0,6 4 -68 0,5 4 0 15,5 4 -24 -15,5 0 -16 0,5 4 0 16,6 0 4 -16,4 0 0 15,1 -4 0 -15,15 -4 32 16,-5 -4 -16 15,5 -8 48 -31,1 -12 -36 0,4 -12 4 16,6 -8 -20 -16,-1 -8 -24 16,16 -12 4 -16,11 -16 -76 15,20 -12 48 -15,10 4 -568 31,6 -4 332 -31,5 -8 116 0</inkml:trace>
    </iact:actionData>
  </iact:action>
  <iact:action type="add" startTime="65235">
    <iact:property name="dataType"/>
    <iact:actionData xml:id="d20">
      <inkml:trace xmlns:inkml="http://www.w3.org/2003/InkML" xml:id="stk20" contextRef="#ctx0" brushRef="#br0">16686 11455 572 0,'-26'8'208'16,"10"-20"-160"-16,1 20 -12 0,4 -8 156 15,6 0 -112 -15,0 -4 36 0,0 4 -68 0,0 -4 8 16,0 8 -36 -16,5 -8 44 0,0 12 -36 0,0 0 4 15,5 8 -20 -15,10 0 0 32,6 4 -4 -32,5 -4 -16 15,0 4 4 -15,5 -8 -4 16,5 -4 0 0,0 -8 0 -16,16 -8 0 15,10 -12 -12 -15,16 -12 12 16,4 -12 -92 -16,22 -20 52 0,-6 -20 24 15,16 -12 16 -15</inkml:trace>
    </iact:actionData>
  </iact:action>
  <iact:action type="add" startTime="66208">
    <iact:property name="dataType"/>
    <iact:actionData xml:id="d21">
      <inkml:trace xmlns:inkml="http://www.w3.org/2003/InkML" xml:id="stk21" contextRef="#ctx0" brushRef="#br0">22562 11683 880 0,'-15'4'328'15,"15"-4"-256"-15,0 -4 -16 0,0 4 0 0,5 -4 -40 16,0 0 -4 -16,0 0 -8 0,-5 0 48 0,0 0 -28 16,0 0 68 -16,0 0 -52 0,0 0 20 0,0 0 -40 15,0 0 -16 -15,0 0 -8 0,0 0 -4 0,0 4 0 0,0 0 8 16,5 0 0 -16,1 -4 8 0,4 4 -4 0,0 0 -12 15,1 4 4 32,4 0 4 -47,1 4 0 16,4 0 0 0,1 4 0 -16,0 0 0 15,5 4 0 -15,-6 0 8 16,1 -4 -4 -1,0 0 -12 -15,-1 -8 4 16,6 -4 -4 -16,0 -8 0 0,0 -8 24 16,10 -8 -8 -1,0 -8 -4 -15,6 -8 0 16,-1 -8 -16 -16,6 -4 8 16,4 -8 -92 -16,17 -12 48 15,-1 -12 -136 -15,5 0 104 16,6 4 36 -16,5 4 32 31</inkml:trace>
    </iact:actionData>
  </iact:action>
  <iact:action type="add" startTime="68818">
    <iact:property name="dataType"/>
    <iact:actionData xml:id="d22">
      <inkml:trace xmlns:inkml="http://www.w3.org/2003/InkML" xml:id="stk22" contextRef="#ctx0" brushRef="#br0">33224 11415 1288 0,'-26'8'476'16,"21"0"-368"-16,10 -8 -32 0,-5 0 -68 15,0 0 -20 -15,10 0 -84 0,1 0 56 0,-1 0 -4 0,0 4 28 32,1 4 72 -32,-1 0 -28 0,-5 0 16 0,5 4 -28 0,1 0 -8 15,-1 0 -4 -15,11 -4 -32 16,10 -4 -28 15,0 0 28 -31,0 -4 16 0,5 0 8 16,6 -4 4 -1,14 -4 0 -15,7 -8 -36 16,9 -8 20 -16,6 -12 -284 16,-1 -12 164 -16,1 -20 56 15,5 0 56 -15</inkml:trace>
    </iact:actionData>
  </iact:action>
  <iact:action type="add" startTime="72566">
    <iact:property name="dataType"/>
    <iact:actionData xml:id="d23">
      <inkml:trace xmlns:inkml="http://www.w3.org/2003/InkML" xml:id="stk23" contextRef="#ctx0" brushRef="#br0">21998 4091 540 0,'-10'-4'200'16,"0"8"-156"-16,-1 -12 -12 0,11 4 60 0,0 4 -56 0,-10 -4 12 31,0 -4 60 -31,-1 4 -60 0,-4 0 120 0,-1 4 -96 16,1 -4 8 -16,-1 4 -44 0,1 0 -8 15,-1 8 -16 -15,1 0 -24 16,-1 4 4 -16,1 0 12 15,-1 8 0 -15,6 0 -4 16,-1 4 4 -16,1 4 -16 0,0 8 8 16,5 8 12 -1,5 12 -4 -15,0 4 -12 16,5 0 4 -16,5 4 12 16,6 -12 -4 -16,4 0 -4 15,6 -4 4 -15,5 -8 -4 16,0 -8 0 -16,0 -4 0 15,5 -8 0 -15,1 -4 8 16,-1 -4 -4 -16,5 -8 8 16,1 -8 -8 -16,-6 -8 8 15,-5 0 -8 -15,-5 -12 16 16,0 -4 -12 -16,-6 0 4 0,-4 0 -4 14,-6 -4 4 -14,0 0 -8 15,-10 0 8 -15,-5 4 -8 16,-5 4 32 -16,-11 4 -20 15,-5 8 4 -15,-5 12 -12 16,-5 12 -16 -16,0 8 4 16,-5 8 -4 -16,-1 4 0 15,6 0 0 -15,10 4 0 16,5 0 0 -16,6 -4 0 16,5 -8 -44 -16,10 0 24 15,10 -4 -100 -15,11 -4 72 16,10 -8 -396 -16,5 -4 248 47,16 -12 88 -47</inkml:trace>
    </iact:actionData>
  </iact:action>
  <iact:action type="add" startTime="73220">
    <iact:property name="dataType"/>
    <iact:actionData xml:id="d24">
      <inkml:trace xmlns:inkml="http://www.w3.org/2003/InkML" xml:id="stk24" contextRef="#ctx0" brushRef="#br0">22583 4187 924 0,'-42'12'340'16,"37"-4"-260"-16,-5 4 -28 0,5 -4 -24 0,0 8 -28 16,-6 4 -20 -16,1 4 12 0,0 4 12 15,-1 8 0 -15,1 0 60 16,5 4 -36 -16,5 -4 -12 0,0 4 -8 15,5 -8 8 -15,10 -4 -8 16,6 0 -12 -16,5 0 0 16,5 -8 12 -16,5 -8 -4 15,0 -4 -12 -15,6 -4 4 16,-1 -8 12 -16,1 -4 -4 16,-1 -4 -4 -16,0 -8 4 15,-4 -8 12 -15,-12 -4 -8 21,1 -4 40 -21,-5 0 -24 15,-16 -8 48 -15,-5 8 -40 16,-5 -4 28 -16,-5 4 -32 16,-11 0 -16 -16,-5 4 -8 0,-5 4 -24 31,5 4 12 -31,-10 4 -48 0,0 4 28 16,0 4 -108 -16,5 4 76 15,-1 8 -600 -15,7 4 364 16,9 0 120 -16</inkml:trace>
    </iact:actionData>
  </iact:action>
  <iact:action type="add" startTime="74131">
    <iact:property name="dataType"/>
    <iact:actionData xml:id="d25">
      <inkml:trace xmlns:inkml="http://www.w3.org/2003/InkML" xml:id="stk25" contextRef="#ctx0" brushRef="#br0">23814 3583 664 0,'10'0'244'15,"-4"-4"-188"-15,-1 4 -16 0,-5 0 -20 16,0 0 -20 -16,0 0 16 0,0 0 -8 0,5 4 40 15,-5 4 -24 -15,0 0 20 0,0 4 -24 16,0 4 16 0,-10 4 -20 -16,4 8 -8 15,1 8 -4 1,-5 8 4 -16,0 0 -4 16,-1 8 32 -16,1 8 -20 15,-6 -4 20 -15,-4 0 -20 16,-1 0 8 -16,0 8 -12 0,1 8 28 15,-6 4 -24 -15,0 0 20 16,5 -4 -20 -16,0 0 -8 16,1 -8 -4 -16,-1 -12 12 15,6 -4 -8 -15,-1 -8 -4 16,6 -4 0 -16,-1 -8 4 16,1 -4 -4 -16,5 -8 -36 15,0 0 16 -15,-1 -4 -100 0,6 -4 64 0,0 -4 -196 16,0 0 140 -16,0 -8 48 0</inkml:trace>
    </iact:actionData>
  </iact:action>
  <iact:action type="add" startTime="74713">
    <iact:property name="dataType"/>
    <iact:actionData xml:id="d26">
      <inkml:trace xmlns:inkml="http://www.w3.org/2003/InkML" xml:id="stk26" contextRef="#ctx0" brushRef="#br0">23261 4103 1456 0,'-42'-8'536'15,"42"8"-416"-15,5 -4 -32 0,-5 4 -172 0,0 0 28 16,0 0 -268 -16,6 8 180 0,-6 -8 -172 0,10 0 180 16,5 -4 72 -16,11 -4 44 15</inkml:trace>
    </iact:actionData>
  </iact:action>
  <iact:action type="add" startTime="75134">
    <iact:property name="dataType"/>
    <iact:actionData xml:id="d27">
      <inkml:trace xmlns:inkml="http://www.w3.org/2003/InkML" xml:id="stk27" contextRef="#ctx0" brushRef="#br0">23954 4479 964 0,'-11'-12'360'15,"11"8"-280"-15,0 -4 -24 0,6 4 -12 0,-1 -4 -36 16,5 0 -40 -16,-5 4 20 0,6 0 -16 0,-11 4 16 0,0 0 8 0,0 0 4 15,10 8 -20 -15,0 0 12 0,1 0 -4 0,-1 0 4 16,0 -4 0 0,-5 0 0 -16,6 -4 44 15,-11 0 -24 -15,5 -4 24 0,-5 0 -20 16,0 0 28 -16,-5 0 -28 0,0 0 4 0,-1 0 -12 16,1 -4 -120 -16,0 4 60 15,5 0 12 -15,5 0 24 16</inkml:trace>
    </iact:actionData>
  </iact:action>
  <iact:action type="add" startTime="81153">
    <iact:property name="dataType"/>
    <iact:actionData xml:id="d28">
      <inkml:trace xmlns:inkml="http://www.w3.org/2003/InkML" xml:id="stk28" contextRef="#ctx0" brushRef="#br0">12842 5671 372 0,'-21'4'140'15,"21"0"-112"-15,6 0 -4 0,-6 -4 48 0,-6 4 -44 16,1 0 8 -16,5 -4 -24 0,0 4 0 0,-5 0 -4 16,0 0 92 -16,0 -4 -56 0,0 0 88 0,-1 4 -76 15,-4 0 36 -15,0 0 -56 16,5 0 16 -16,-1 0 -32 16,1 0 8 -16,5 -4 -16 15,-5 4 -8 -15,5 -4 0 0,0 0 12 0,5 0 -8 0,6 0 16 0,-1 0 -16 21,0 0 4 -21,6 -4 -4 47,-1 0 4 -47,6 0 -8 15,0 0 -4 1,4 0 4 -16,1 -4 4 16,5 0 -4 -16,0 0 -4 15,11 0 4 1,-6 0 -16 -16,5 0 8 15,1 0 4 -15,-1 0 0 16,1 0 8 -16,-6 0 -4 16,0 4 -4 -16,-5 -4 4 15,0 4 12 -15,-5 0 -8 16,0 0 -4 -16,0 0 0 16,-6 0 -4 -16,1 0 0 15,-5 0 -12 -15,-6 0 8 0,0 0 20 16,-5 0 -8 -16,1 4 24 31,-6 -4 -20 -31,0 0 32 0,0 4 -28 0,-6 -4 12 31,1 4 -16 -31,-5 -4 -8 0,-6 0 0 0,6 0 -4 0,-5 4 0 16,4 0 0 -16,1 0 0 16,-6 0 0 -16,1 4 0 15,-6 -4 0 -15,0 4 0 16,1 0 0 -16,-1 -4 0 15,6 4 0 -15,4 0 0 16,6 -4 -28 -16,0 4 16 0,5 -4 -64 16,0 0 40 -16,5 4 -168 0,5 0 112 0,11 0 52 0,-5 4 28 31</inkml:trace>
    </iact:actionData>
  </iact:action>
  <iact:action type="add" startTime="84106">
    <iact:property name="dataType"/>
    <iact:actionData xml:id="d29">
      <inkml:trace xmlns:inkml="http://www.w3.org/2003/InkML" xml:id="stk29" contextRef="#ctx0" brushRef="#br0">8719 14763 696 0,'-10'16'256'16,"0"-16"-196"-16,-1 4 -20 0,11 -4 4 15,0 0 -32 -15,5 4 -12 0,6 0 -4 0,-1 0 12 16,6 -4 40 -16,-6 0 -28 31,11 0 28 -31,-6 0 -28 0,6 0 36 0,0 -4 -32 16,-1 4 4 -16,6 0 -16 15,-5 0 -8 -15,5 0 0 16,5 0 4 -16,0 0 -4 16,5 -4 16 -1,5 4 -12 1,6 0 16 -16,-1 0 -16 0,1 4 24 15,10 -4 -20 -15,-11 0 -4 16,11 4 -4 -16,-15 -4 4 16,-1 -4 -4 -16,0 4 24 15,-4 0 -16 -15,4 0 4 16,-5 -4 -8 -16,6 4 4 16,-1 0 -8 -16,-5 -4 16 0,11 4 -12 15,-1 0 4 -15,1 4 -4 16,0 0 4 -16,4 0 -8 29,1 -4 -4 -29,-5 4 4 16,4 0 4 -16,6 -4 -4 16,-10 0 24 -16,-6 0 -16 15,0 -4 24 -15,6 4 -24 16,-6 0 4 -16,1 -4 -8 16,-1 4 4 -16,6 0 -8 15,4 4 -4 -15,6 -4 4 16,0 4 -4 -16,5 -4 0 15,0 4 0 -15,1 0 0 16,-7 0 0 -16,6 -4 0 16,-5 0 32 -16,0 0 -16 15,-10 0 12 -15,-1 0 -16 16,1 -4 -8 -16,5 0 0 0,5 0 12 16,0 4 -8 -16,5 0 -4 15,0 -4 0 -15,0 0 -4 16,0 4 0 -16,0 0 8 15,0 -4 -4 -15,-10 4 -4 16,-6 0 4 -16,1 -4 -4 16,-6 4 0 -16,1 -4 8 15,-1 8 -4 -15,0 -8 8 16,6 4 -8 -16,-6 4 -4 0,6 -4 4 16,-1 -4 -4 -16,1 4 0 15,0 0 8 -15,4 0 -4 16,-4 0 8 -16,-1 -8 -8 15,6 8 -4 -15,0 -4 4 16,-6 4 4 -16,1 0 -4 16,-6 0 -12 -16,6 -4 4 15,5 4 20 -15,4 0 -8 16,1 0 16 -16,5 0 -16 16,11 0 -12 -16,-1 -4 0 15,1 0 12 -15,-11 0 -4 16,10 0 8 -16,-10 0 -8 15,0 -4 -4 -15,-5 8 4 16,-5 -4 -4 -16,5 4 0 16,5 0 0 -16,5 0 0 15,6 0 16 -15,-6 0 -8 16,0 0 -12 -16,6 0 0 0,-11 0 4 31,10 4 0 -31,-15 -4 8 0,0 4 -4 0,-11 4 8 31,6 0 -8 -31,0 0 -12 0,0 0 4 0,-1 0 28 16,6 4 -12 -16,0 -4 4 16,5 4 -8 -16,-5 -4 12 15,0 0 -12 -15,-5 -4 4 16,0 0 -4 -16,-1 0 4 16,-4 0 -8 -16,-1 0 -12 15,1 4 4 -15,-1 -8 12 16,6 4 -4 -16,5 -4 -4 0,0 0 4 15,5 0 12 -15,0 0 -8 16,11 0 -4 -16,-11 0 0 16,10 0 -4 -16,-15 8 0 31,5 -8 0 -31,0 0 0 16,-5 -4 -20 -16,0 4 12 0,5 0 -4 0,10 0 4 15,1 4 32 -15,-1 -4 -12 16,1 0 -4 -16,4 8 -4 15,-4 -4 4 -15,-6 4 -4 16,-5 -4 8 -16,0 -4 -8 16,-10 4 -4 -16,5 0 4 15,-6 0 20 -15,1 0 -12 16,0 0 4 -16,5 0 -8 0,-5 0 -24 16,-1 0 8 -16,-4 0 -48 15,-1 4 28 -15,-4 -4 -92 16,-6 4 68 -16,5 -4 -408 15,-4 -4 256 -15,-1 -12 96 16,-5 -12 72 -16</inkml:trace>
    </iact:actionData>
  </iact:action>
  <iact:action type="add" startTime="87729">
    <iact:property name="dataType"/>
    <iact:actionData xml:id="d30">
      <inkml:trace xmlns:inkml="http://www.w3.org/2003/InkML" xml:id="stk30" contextRef="#ctx0" brushRef="#br0">25485 5579 716 0,'-10'0'264'16,"-1"0"-204"-16,6 -4 -16 0,5 4 -16 0,0 0 -24 16,5 0 -20 -16,-5 0 8 0,11 0 84 0,4 0 -44 15,1 0 44 -15,4 0 -44 16,11 0 -8 -16,11 0 -16 15,9 0 -8 1,12 0 4 -16,4 0 -4 16,0 -4 0 -16,5 0 8 15,-4 0 -4 -15,-6 -4 -4 0,-5 0 4 16,-6 0 -4 -16,-4 0 0 16,-6 -4 8 -16,-4 0 -4 15,-12 -4 8 -15,-9 0 -8 16,-1 0 24 -16,-9 -4 -16 15,-6 0 12 -15,-11 0 -12 16,1 0 -8 -16,-6 0 0 16,-4 4 48 -16,-11 0 -28 15,0 4 24 -15,-6 0 -28 16,1 4 16 -16,0 4 -20 16,5 4 -8 -16,0 0 -4 15,5 4 4 -15,0 0 -4 16,6 0 32 -16,4 8 -20 15,6 -4 20 -15,10 0 -20 0,5 0 20 0,10 8 -24 16,11 -4 -40 -16,0 0 16 16,10 0 -16 -1,1 0 16 -15,4 0 0 16,-5 -4 4 -16,0 4 0 16,-10 -4 0 -16,5 4 8 31,-5 -4 -12 -31,-10 4 8 0,-1 0 -32 0,-5 4 20 15,-4 0 -28 -15,-6 4 24 16,-6 0 -148 -16,-4 4 92 16,0 4 32 -16,-1 4 32 31</inkml:trace>
    </iact:actionData>
  </iact:action>
  <iact:action type="add" startTime="100976">
    <iact:property name="dataType"/>
    <iact:actionData xml:id="d31">
      <inkml:trace xmlns:inkml="http://www.w3.org/2003/InkML" xml:id="stk31" contextRef="#ctx0" brushRef="#br0">14704 6707 540 0,'-10'0'200'16,"5"0"-156"-16,5 -4 -12 0,0 4 124 16,0 0 -92 -16,0 0 0 15,0 0 -40 -15,0 -4 0 0,0 4 -12 0,0 0 -8 16,0 0 0 -16,5 0 4 0,0 0 -4 0,6 0 -4 15,4 4 4 -15,1 0 -4 16,4 -4 0 0,1 4 0 -1,0 -4 0 -15,-1 0 0 16,1 0 0 -16,-5 0 32 0,-1 0 -16 31,-5 -4 48 -31,1 0 -36 0,-6 0 20 0,0 0 -28 0,-5 0 16 0,-5 -4 -20 16,-5 4 20 -16,-1 -4 -24 15,-9 0 56 1,-1 0 -36 0,0 4 4 -16,1 0 -24 15,-1 0 12 -15,0 0 -16 16,0 0 16 -16,6 0 -16 16,-1 4 -4 -16,6 0 0 15,0 0 -24 -15,5 0 12 0,5 0 -4 0,0 0 4 0,10 0 0 16,5 0 0 -16,6 4 -12 31,10 -4 12 -31,0 0 -56 31,5 0 32 -31,1 4 -64 0,9 0 56 16,1 0 28 -16,4 0 8 31</inkml:trace>
    </iact:actionData>
  </iact:action>
  <iact:action type="add" startTime="102468">
    <iact:property name="dataType"/>
    <iact:actionData xml:id="d32">
      <inkml:trace xmlns:inkml="http://www.w3.org/2003/InkML" xml:id="stk32" contextRef="#ctx0" brushRef="#br0">25557 6679 664 0,'-20'-4'244'16,"20"4"-188"-16,-6 -4 -16 0,6 4 100 16,0 0 -84 -16,0 0 32 15,0 0 -52 -15,0 0 48 16,0 0 -48 -16,0 0 80 0,0 -4 -64 0,6 4 16 15,-1 -4 -36 -15,5 4 -12 0,6 -4 -12 16,-1 4 -8 -16,11 0 4 16,5 0 -16 -1,5 0 8 1,11 0 4 -16,5 0 0 16,5 4 -12 -16,5 -4 8 0,5 0 12 15,-5 0 -4 -15,-5 0 -4 16,0 0 4 -16,0 0 -4 15,-6 -4 0 -15,-4 0 -20 16,-1 -4 12 -16,-4 0 -48 16,-6 -4 28 -16,-5 0 -108 15,-5 -4 76 -15,-5 0 -152 16,-6 -4 124 -16,-10 0 40 29,1 -4 32 -29</inkml:trace>
    </iact:actionData>
  </iact:action>
  <iact:action type="add" startTime="102888">
    <iact:property name="dataType"/>
    <iact:actionData xml:id="d33">
      <inkml:trace xmlns:inkml="http://www.w3.org/2003/InkML" xml:id="stk33" contextRef="#ctx0" brushRef="#br0">26307 6311 872 0,'-31'4'324'15,"37"0"-252"-15,-12 0 -20 0,6 -4 4 0,0 0 -40 0,6 8 -32 16,-1 0 8 -16,5 0 0 0,0 -4 8 0,1 4 68 15,-1 -4 -36 -15,11 0 16 16,5 0 -32 -16,5 0 -8 16,5 0 -4 -1,5 -4 -16 -15,6 0 8 16,5 0 -16 -16,-6 0 12 16,1 0 -4 -16,-6 0 4 15,0 0 -36 -15,-4 8 24 0,-6 0 -28 16,-5 4 28 -16,-11 4 0 15,-5 8 12 -15,-4 4 16 16,-12 8 -4 -16,-4 0 -4 16,-5 4 4 -16,-6 0 -40 15,-5 4 20 -15,-5 -4 -84 16,0 4 60 -16,0 0 -172 16,0 4 120 -16,5 4 44 15,5 0 32 -15</inkml:trace>
    </iact:actionData>
  </iact:action>
  <iact:action type="add" startTime="108819">
    <iact:property name="dataType"/>
    <iact:actionData xml:id="d34">
      <inkml:trace xmlns:inkml="http://www.w3.org/2003/InkML" xml:id="stk34" contextRef="#ctx0" brushRef="#br0">25951 7655 520 0,'-11'0'192'16,"11"-4"-152"-16,-5 4 -8 0,5 0 104 0,0 0 -80 15,-5 0 40 -15,0 -4 -56 0,-1 4 64 0,1 0 -56 16,0 -4 36 -16,5 4 -48 0,0 0 8 0,0 -4 -28 16,5 0 28 -16,6 4 -28 0,4 0 20 15,6 0 -20 16,0 0 0 -31,10 0 -8 0,5 0 -8 16,-5 0 4 0,15 -4 -4 -1,1 0 -12 -15,-11 -4 8 16,6 4 4 -16,-11 -4 0 16,0 4 0 -16,-6 0 0 15,1 0 0 -15,-5 0 0 6,-5 0 16 -6,-6 0 -8 0,-5 0 24 15,-5 4 -20 -15,-5 0 24 0,-5 -4 -24 0,-6 4 4 16,-5 0 -8 0,1 0 12 -1,-6 0 -12 -15,0 0 24 16,0 0 -20 -16,-10 -4 32 16,0 4 -28 -1,5 0 4 -15,10 -4 -12 0,-5 0 -16 31,5 8 4 -31,1 -4 4 0,4 0 0 16,6 -4 -28 -16,-1 4 16 0,11 0 -20 16,0 0 16 -16,11 4 -36 0,9 0 -32 0,6 0 44 31,11 -4 -120 -15,-1 4 88 -16,5 -4 -512 31,1 -8 324 -31,9 0 120 0</inkml:trace>
    </iact:actionData>
  </iact:action>
  <iact:action type="add" startTime="109481">
    <iact:property name="dataType"/>
    <iact:actionData xml:id="d35">
      <inkml:trace xmlns:inkml="http://www.w3.org/2003/InkML" xml:id="stk35" contextRef="#ctx0" brushRef="#br0">26395 7431 676 0,'-10'-4'248'16,"10"8"-192"-16,0 -8 -16 0,0 4 -20 15,0 0 -20 -15,0 0 32 0,10 4 72 0,1 4 -52 16,-1 -4 28 -16,6 0 -48 15,4 0 16 -15,6 0 -28 31,5 0 -16 -31,0 -4 -8 16,11 4 -16 -1,-6 0 12 -15,0 0 4 16,0 0 4 -16,-5 0 -36 16,-5 0 20 -16,0 0 -4 15,-10 4 12 -15,-6 0 16 16,-10 0 -4 -16,0 4 40 15,-16 0 -20 -15,-4 4 -4 16,-6 4 -12 -16,-5 0 -8 16,-5 4 4 -16,-1 0 -24 0,1 8 12 15,0 0 -68 -15,0 0 44 16,5 0 -92 -16,5 0 68 16,0 -4 28 -16,10 -4 20 31</inkml:trace>
    </iact:actionData>
  </iact:action>
  <iact:action type="add" startTime="111883">
    <iact:property name="dataType"/>
    <iact:actionData xml:id="d36">
      <inkml:trace xmlns:inkml="http://www.w3.org/2003/InkML" xml:id="stk36" contextRef="#ctx0" brushRef="#br0">24440 8727 528 0,'0'-4'196'15,"-5"-4"-152"-15,-6 -8 -12 0,11 12 36 0,0 0 -44 16,0 -4 104 -16,-5 0 -72 0,0 4 168 0,0 0 -124 15,0 0 60 -15,0 -4 -96 0,5 4 8 0,0 0 -40 16,0 4 -12 -16,0 -4 -12 0,5 0 4 0,5 0 -8 0,6 0 8 16,4 0 -8 31,6 4 8 -47,0 0 -8 15,10 -4 8 -15,11 4 -8 31,5 -4 24 -31,4 4 -16 0,17 0 -4 0,15 4 -4 16,5 -8 4 -16,5 4 -4 16,1 0 -12 -16,-1 0 4 15,0 -4 12 -15,21 4 -4 16,0 -4 -4 -16,0 4 4 16,0 -8 -4 -16,-16 4 0 15,-9 0 0 -15,-12 0 0 16,-4 0 0 -16,-6 4 0 15,-4 0 8 -15,-11 0 -4 16,-6 0 8 -16,-9 0 -8 16,-6 0 8 -16,-10 0 -8 15,-6 0 8 -15,-4 0 -8 16,-11 -4 32 -16,-5 0 -20 0,0 0 -4 0,-10 0 -8 16,-6 -4 12 -16,1 -4 -8 15,-6 0 -12 -15,-5 0 0 16,0 0 4 -16,-5 -4 0 15,5 0 0 -15,-10 0 0 16,5 -4 24 0,-5 0 -12 -16,0 0 12 15,-6 4 -12 -15,6 0 20 16,-5 4 -20 -16,-1 0 24 16,-4 4 -24 -16,4 0 -4 0,1 4 -4 31,0 4 -16 -31,4 0 8 0,6 0 20 0,6 4 -8 15,-1 0 -20 -15,10 0 4 16,1 0 4 -16,9 0 4 16,1 0 -28 -16,10 0 16 15,11 4 4 -15,5 0 8 16,15 0 -20 -16,5 0 12 16,6 0 -4 -16,-1 4 4 15,11 -4 -20 -15,-5 4 16 16,0 -4 -4 -16,-1 4 8 15,6 -4 0 -15,0 0 0 16,5 0 -12 -16,0 0 12 16,-5 0 -4 -16,0 0 4 15,0 0 -12 -15,-15 -4 12 0,-11 4 12 16,-11 0 0 -16,-9 0 -4 16,-11 0 4 -16,-11 4 12 0,-15 8 -8 15,-10 0 -4 1,-10 4 0 -16,-11 0 20 15,5 8 -12 -15,5 0 -32 16,1 0 12 -16,-6 0 -124 19,0 0 76 -19,11 0 -444 15,0 0 276 -15,4 0 96 16,-4 -4 88 -16</inkml:trace>
    </iact:actionData>
  </iact:action>
  <iact:action type="add" startTime="117200">
    <iact:property name="dataType"/>
    <iact:actionData xml:id="d37">
      <inkml:trace xmlns:inkml="http://www.w3.org/2003/InkML" xml:id="stk37" contextRef="#ctx0" brushRef="#br0">12687 4947 664 0,'-26'-8'244'16,"16"8"-188"-16,-1 -4 -16 0,11 4 100 15,0 0 -84 -15,-5 0 16 0,5 0 -48 16,-5 4 4 -16,5 -4 -16 0,-5 0 12 0,5 0 -16 16,0 0 4 -16,0 0 -4 0,5 4 20 15,5 0 -16 -15,1 -4 40 0,4 0 -28 16,6 4 32 -1,0 -4 -32 1,4 4 20 -16,7 0 -24 16,-1 -4 28 -16,5 0 -32 31,10 4 12 -31,11 0 -16 0,16 4 12 16,9 4 -16 -16,6 4 -4 15,5 0 0 -15,-5 0 -4 0,0 4 0 0,11 0 0 0,4 8 0 31,11 0 8 -31,0 4 -4 0,-6 0 -4 0,-9 4 4 16,4 0 -4 -16,-5 4 0 15,1 0 -12 -15,-1 -4 8 16,-5 -4 12 -16,0 4 -4 31,-10 -4 24 -31,0 4 -16 16,5 4 -4 -16,-16 4 -4 0,1 4 -4 15,4 0 0 -15,-4 0 -28 16,4 0 16 -16,-4 -4 32 16,-6 -4 -12 -16,-5 0 8 0,-5 -4 -8 15,-6 4 4 -15,-9 0 -8 0,-1 -4 60 16,-5 4 -36 -16,-4 4 40 16,-1 8 -36 -16,-6 8 24 15,-4 8 -28 -15,-5 4 -8 16,-11 0 -12 -16,5 0 20 15,-5 0 -16 -15,6 -4 4 16,-11 4 -8 -16,5 4 28 16,-5 8 -20 -16,-5 0 20 15,-6 -4 -20 -15,1 0 8 16,5 -4 -12 -16,0 -8 -8 16,-1 -4 0 -16,-4 -4 4 15,5 -4 -4 -15,-5 -4 16 16,-1 0 -12 -16,1 -8 -4 15,-6 -4 0 -15,1 -8 20 0,-1 -4 -12 16,1 0 4 -16,-6 -4 -8 16,-5 -4 4 -16,-5 -4 -8 15,-5 0 8 -15,-11 -4 -8 16,-4 0 -4 -16,-1 0 4 16,0 -4 -4 -16,-5 -4 0 15,-5 0 8 -15,-5 0 -4 16,-5 0 24 -16,-16 4 -16 15,-5 -4 -4 -15,-6 0 -4 26,-4 0 -4 -26,5 4 0 16,-1 -4 8 -16,1 4 -4 15,-11 0 16 -15,-4 0 -12 16,-32 -4 16 -16,15 0 -16 0,22 0 -12 16,4 4 0 -16,6 0 -24 15,0 4 16 -15,5 0 -48 16,-1 8 32 -16,12 0 -116 15,4 4 80 -15,16 0 -572 16,10 8 352 -16,16 4 120 16,15 -4 112 -16</inkml:trace>
    </iact:actionData>
  </iact:action>
  <iact:action type="add" startTime="118901">
    <iact:property name="dataType"/>
    <iact:actionData xml:id="d38">
      <inkml:trace xmlns:inkml="http://www.w3.org/2003/InkML" xml:id="stk38" contextRef="#ctx0" brushRef="#br0">16122 6935 676 0,'52'-12'248'15,"4"4"-192"-15,43 -4 -16 0,-37 12 4 0,15 -4 -32 0,11 0 4 16,11 -4 -8 -16,14 0 4 16,22 0 -8 -16,-6 4 -4 15,6 0 4 6,-11 4 64 -21,10 0 -36 0,16 0 60 0,6 4 -56 31,-6 8 12 -31,-6 0 -32 0,1 0 36 0,16 4 -28 16,-1 8 20 -16,6 4 -24 15,-16 0 16 -15,15 4 -20 16,11 4 28 -16,0 0 -28 16,-11 -4 4 -16,1 -4 -12 15,5 -4 20 -15,-1 -4 -16 16,-9 -4 24 -16,-11 0 -24 16,-11 -4 56 -16,6 4 -36 0,0 -4 4 15,5 4 -24 -15,-5 -4 0 16,-16 0 -4 -16,-10 0 4 15,0 4 -8 -15,0 4 16 32,-5 0 -12 -32,0 0 32 0,-11 0 -24 0,-4 4 32 15,-1 0 -32 -15,-5 0 -4 16,0 8 -8 -16,5 8 12 16,11 0 -8 -16,15 16 -12 15,-10 0 0 -15,-11 -4 12 16,-9 0 -4 -16,-6 -4 24 15,-1 0 -16 -15,7 0 4 0,14 -4 -8 16,-4 0 4 -16,-1 -4 -8 16,-10 -4 -4 -16,-5 0 4 15,-15 -8 4 -15,-6 4 -4 32,-10 -4 32 -32,-6 4 -20 0,1 -4 4 0,-5 4 -12 15,-6 -4 4 -15,-5 0 -8 16,-5 -8 8 -16,-10 0 -8 15,-5 -4 8 -15,-11 -4 -8 16,-5 0 8 -16,-11 -4 -8 0,-9 -4 -28 0,-6 -4 12 16,-5 -8 24 -1,-5 -4 -8 1,-1 -4 -16 -16,-4 -4 4 16,0 -4 12 -16,-6 4 0 15,1 -4 16 -15,-1 0 -12 0,0 0 24 16,1 4 -20 -16,10 0 24 15,5 8 -24 -15,10 0 4 16,5 4 -8 -16,6 0 -16 0,10 4 4 16,16 4 -4 -16,9 4 0 0,12 4 0 31,4 4 0 -31,16 4 16 16,-5 4 -4 -16,10 8 -4 15,0 0 4 -15,10 0 -24 16,6 4 12 -16,-6 -8 20 15,-4 -4 -4 -15,-12 -4 4 0,1 -8 -4 32,-15 -4 28 -32,-6 -4 -20 0,-10 -8 40 0,-11 -8 -32 15,-10 -8 -56 -15,-10 -8 16 16,-10 -4 -376 -16,-16 -4 216 62,-11 -4 72 -62,-15 4 72 0</inkml:trace>
    </iact:actionData>
  </iact:action>
  <iact:action type="add" startTime="126984">
    <iact:property name="dataType"/>
    <iact:actionData xml:id="d39">
      <inkml:trace xmlns:inkml="http://www.w3.org/2003/InkML" xml:id="stk39" contextRef="#ctx0" brushRef="#br0">34160 8563 704 0,'-15'-4'264'16,"-1"4"-208"-16,11 0 -12 0,5 0 80 15,-5 0 -76 -15,-1 0 88 0,1 0 -80 0,-5 0 184 16,5 0 -136 -16,-6 0 24 0,6 0 -76 31,0 0 -24 -31,5 0 -16 0,0 0 -12 0,21 -4 -8 0,5 -4 4 0,5 4 4 47,10 -4 0 -31,16 0 0 -16,5 -4 0 15,10 0 0 -15,16 0 0 16,-10 0 0 -16,5 -4 0 15,-6 4 -12 -15,1 0 8 16,-11 0 -4 -16,-5 0 0 0,-5 4 8 16,0 0 0 -16,-10 0 0 15,-6 0 0 -15,-5 0 -20 16,-5 0 12 -16,-5 0 -56 16,-10 4 32 -16,-6 0 -80 15,0 0 60 -15,-10 0 -148 16,-5 4 112 -16,-5 4 40 0,-6 0 32 0</inkml:trace>
    </iact:actionData>
  </iact:action>
  <iact:action type="add" startTime="127561">
    <iact:property name="dataType"/>
    <iact:actionData xml:id="d40">
      <inkml:trace xmlns:inkml="http://www.w3.org/2003/InkML" xml:id="stk40" contextRef="#ctx0" brushRef="#br0">34693 8151 444 0,'0'0'164'16,"5"0"-124"-16,-10 4 -16 0,5 -4 24 15,-5 4 -32 -15,-6 4 64 0,-9 0 -44 0,-6 0 116 16,-5 4 -84 -16,-5 0 56 16,-6 0 -72 -1,1 0 4 -15,-6 8 -32 0,11 0 32 16,-5 0 -32 -16,4 4 -4 15,1 0 -12 -15,5 0 -8 16,5 0 4 -16,-5 0 12 16,0 4 -8 -16,0 -4 16 15,5 0 -16 -15,0 0 32 0,1 -4 -24 16,-1 0 32 -16,10 0 -32 16,1 -4 -4 -16,4 4 -8 0,6 -4 -4 15,10 0 0 -15,6 0 16 16,4 -4 -8 -16,1 0 16 15,15 0 -16 -15,0 4 4 16,5 -4 -4 0,0 0 -16 -16,6 -4 4 15,4 4 4 -15,6 -8 0 16,0 0 -28 -16,-1 0 16 16,-4 0 -40 -16,-1 -4 32 19,-9 0 -468 -19,-1 0 268 16,-10 -4 88 -16,-16 4 92 31</inkml:trace>
    </iact:actionData>
  </iact:action>
  <iact:action type="add" startTime="134007">
    <iact:property name="dataType"/>
    <iact:actionData xml:id="d41">
      <inkml:trace xmlns:inkml="http://www.w3.org/2003/InkML" xml:id="stk41" contextRef="#ctx0" brushRef="#br0">16644 9611 592 0,'-26'8'220'16,"26"-8"-172"-16,-10 0 -12 0,10 0 112 15,-5 0 -88 -15,0 0 28 16,0 0 -52 -16,-1 0 20 0,1 0 -28 0,0 -4 80 16,0 4 -60 -16,0 0 40 0,5 0 -52 0,0 0 0 15,0 0 -24 -15,10 0 20 0,0 4 -20 0,6 0 -4 0,-1 0 -4 32,6 0 -4 -17,10 0 0 1,-5 4 0 -16,5 0 0 15,0 0 8 -15,5 -4 -4 21,6 0 -4 -5,9 0 4 -16,6 0 4 15,5 0 -4 -15,6 0 -12 16,4 0 4 -16,-5 -4 4 0,1 0 0 31,-6 0 0 -31,5 0 0 0,-10 0 0 0,5 0 0 16,0 0 0 -16,5 0 0 15,6 0 0 -15,-1 0 0 16,0 0 0 -16,1 4 0 16,-6 0 0 -16,6 0 0 15,-11 0 0 -15,0 0 0 16,-5 0 0 -16,5 0 0 16,5 -4 0 -16,11 0 0 15,4 0 -12 -15,6 0 8 16,-5 0 12 -16,5 0 -4 15,-10 0 -4 -15,-1 0 4 16,1 0 -4 -16,4 0 0 16,6 -4 0 -16,11 0 0 15,-1 0 0 -15,-5 0 0 0,5 4 0 32,-10 0 0 -32,5 0 0 15,-5 4 0 -15,6 4 0 0,4 0 0 0,5 4 0 16,1 0 0 -16,-1 0 0 15,-10 -4 0 -15,-5 0 0 16,5 0 0 -16,0 0 0 16,11 -4 0 -16,5 0 8 15,-1 0 -4 -15,-4 0 -4 32,-6 -4 4 -32,0 0 -16 0,6 0 8 0,4 0 4 15,11 -4 0 -15,-5 0 8 16,0 0 -4 -16,-16 0 -4 15,11 0 4 -15,-1 -4 4 16,6 0 -4 -16,5 0 -12 0,-5 4 4 14,0 0 4 -14,-6 0 0 15,-4 4 0 -15,5 0 0 16,4 0 0 -16,12 4 0 16,-12 0 8 -16,1 0 -4 15,-10 0 -12 -15,-6 0 4 31,0 0 4 -31,6 0 0 0,20 0 0 0,-16 -4 0 16,-4 0 0 -16,-1 4 0 16,-20 0 0 -16,-10 0 0 15,-11 -4 0 -15,-5 0 0 16,-11 0 -20 -16,-5 0 12 16,-4 -4 -4 -16,-11 0 4 0,-6 -4 16 15,-4 4 -4 -15,-16 -12 24 0,-5 0 12 31,-6 0 -20 -31,-9 0 24 0,-12 0 -28 16,1 0 40 -16,-5 4 -32 16,-15 -4 48 -1,-12 4 -40 -15,-4 4 80 16,-5 0 -60 -16,-1 0 0 16,-4 4 -32 -16,15 0 16 15,5 0 -24 -15,5 0 12 16,5 4 -12 -16,16 -4 -8 31,6 0 0 -31,4 4 -4 0,11 0 0 0,-1 0 -28 0,11 0 16 0,0 0 -20 0,16 8 16 16,10 -4 -8 -1,15 0 12 1,6 4 0 -16,9 0 4 16,7 0 -20 -16,4 0 16 15,0 4 12 -15,-5 -4 4 16,-5 0 -12 -16,-5 0 4 15,-11 4 4 -15,-10 -4 0 16,-5 4 -12 -16,-10 0 8 16,-6 8 -4 -16,-15 8 0 15,-11 8 8 -15,-10 4 0 21,-15 4 -44 -21,-6 4 24 16,-10 -4 -160 -16,-10 8 100 0,-5 -8 -660 31,5 0 408 -31,15 0 132 0</inkml:trace>
    </iact:actionData>
  </iact:action>
  <iact:action type="add" startTime="144316">
    <iact:property name="dataType"/>
    <iact:actionData xml:id="d42">
      <inkml:trace xmlns:inkml="http://www.w3.org/2003/InkML" xml:id="stk42" contextRef="#ctx0" brushRef="#br0">34253 9715 788 0,'-10'4'292'16,"15"0"-228"-16,-5 -8 -16 0,0 4 20 15,0 0 -48 -15,0 0 52 0,0 0 -40 0,0 0 124 16,0 0 -84 -16,5 0 72 0,6 0 -84 0,-6 -4 20 16,5 0 -44 -16,-5 0 4 15,6 0 -24 -15,-1 0 52 16,5 -4 -36 -1,6 0 28 1,5 0 -32 -16,10 -4 8 16,11 4 -20 -16,10 0 -16 31,5 0 -4 -31,5 0 20 0,0 0 -8 0,0 0 -4 16,1 0 0 -16,-1 0 4 15,0 0 -4 -15,0 0 -12 16,6 0 4 -16,-6 0 -4 15,0 -4 0 -15,-5 4 -44 16,-5 -4 24 -16,-5 0 -92 16,-11 0 68 -16,1 0 -180 15,-11 -4 132 -15,-10 0 44 16,-6 -4 40 -16</inkml:trace>
    </iact:actionData>
  </iact:action>
  <iact:action type="add" startTime="144863">
    <iact:property name="dataType"/>
    <iact:actionData xml:id="d43">
      <inkml:trace xmlns:inkml="http://www.w3.org/2003/InkML" xml:id="stk43" contextRef="#ctx0" brushRef="#br0">34491 9375 1060 0,'-21'8'392'16,"21"-4"-304"-16,0 -8 -28 0,0 4 -12 0,0 0 -40 15,0 0 40 -15,0 4 -24 0,0 4 120 0,-10 0 -80 16,5 0 4 -16,0 0 -40 15,-6 8 0 -15,1 0 -16 16,0 4 -32 -16,-6 0 8 16,1 0 24 -16,4 4 -8 15,-4 4 -8 -15,4 0 0 16,1 0 -4 -16,0 0 0 0,5 0 8 31,5 -4 0 -31,0 0 -20 0,0 0 12 0,5 0 4 16,5 0 4 -16,6 -4 -12 15,9 0 8 -15,1 -4 -24 16,11 0 16 0,9 -4 -92 -16,1 0 56 15,4 -4 -180 -15,6 -4 128 16,0 -4 52 -16,5 -8 36 31</inkml:trace>
    </iact:actionData>
  </iact:action>
  <iact:action type="remove" startTime="152327">
    <iact:property name="style" value="instant"/>
    <iact:actionData xml:id="d44" ref="#d0"/>
    <iact:actionData xml:id="d45" ref="#d1"/>
    <iact:actionData xml:id="d46" ref="#d2"/>
    <iact:actionData xml:id="d47" ref="#d3"/>
    <iact:actionData xml:id="d48" ref="#d4"/>
    <iact:actionData xml:id="d49" ref="#d5"/>
    <iact:actionData xml:id="d50" ref="#d6"/>
    <iact:actionData xml:id="d51" ref="#d7"/>
    <iact:actionData xml:id="d52" ref="#d8"/>
    <iact:actionData xml:id="d53" ref="#d9"/>
    <iact:actionData xml:id="d54" ref="#d10"/>
    <iact:actionData xml:id="d55" ref="#d11"/>
    <iact:actionData xml:id="d56" ref="#d12"/>
    <iact:actionData xml:id="d57" ref="#d13"/>
    <iact:actionData xml:id="d58" ref="#d14"/>
    <iact:actionData xml:id="d59" ref="#d15"/>
    <iact:actionData xml:id="d60" ref="#d16"/>
    <iact:actionData xml:id="d61" ref="#d17"/>
    <iact:actionData xml:id="d62" ref="#d18"/>
    <iact:actionData xml:id="d63" ref="#d19"/>
    <iact:actionData xml:id="d64" ref="#d20"/>
    <iact:actionData xml:id="d65" ref="#d21"/>
    <iact:actionData xml:id="d66" ref="#d22"/>
    <iact:actionData xml:id="d67" ref="#d23"/>
    <iact:actionData xml:id="d68" ref="#d24"/>
    <iact:actionData xml:id="d69" ref="#d25"/>
    <iact:actionData xml:id="d70" ref="#d26"/>
    <iact:actionData xml:id="d71" ref="#d27"/>
    <iact:actionData xml:id="d72" ref="#d28"/>
    <iact:actionData xml:id="d73" ref="#d29"/>
    <iact:actionData xml:id="d74" ref="#d30"/>
    <iact:actionData xml:id="d75" ref="#d31"/>
    <iact:actionData xml:id="d76" ref="#d32"/>
    <iact:actionData xml:id="d77" ref="#d33"/>
    <iact:actionData xml:id="d78" ref="#d34"/>
    <iact:actionData xml:id="d79" ref="#d35"/>
    <iact:actionData xml:id="d80" ref="#d36"/>
    <iact:actionData xml:id="d81" ref="#d37"/>
    <iact:actionData xml:id="d82" ref="#d38"/>
    <iact:actionData xml:id="d83" ref="#d39"/>
    <iact:actionData xml:id="d84" ref="#d40"/>
    <iact:actionData xml:id="d85" ref="#d41"/>
    <iact:actionData xml:id="d86" ref="#d42"/>
    <iact:actionData xml:id="d87" ref="#d43"/>
  </iact:action>
  <iact:action type="add" startTime="153928">
    <iact:property name="dataType"/>
    <iact:actionData xml:id="d88">
      <inkml:trace xmlns:inkml="http://www.w3.org/2003/InkML" xml:id="stk44" contextRef="#ctx0" brushRef="#br0">25454 4839 488 0,'-10'-16'180'16,"4"8"-140"-16,1 -12 -12 0,10 16 76 15,-5 -4 -64 -15,-5 -4 124 16,0 4 -92 -16,-5 -4 116 0,-1 4 -108 16,6 0 56 -16,0 0 -76 0,0 4 -16 15,5 4 -28 -15,0 4 -20 0,-5 4 0 0,5 4 4 0,0 4 0 31,5 4 8 -31,-5 8 -4 32,0 0 8 -32,0 8 -8 0,5 8 -12 15,-5 8 4 -15,5 8 4 31,0 4 0 -31,1 0 0 16,-1 4 0 -16,-5 0 8 15,10 -4 -4 -15,-10 0 -12 16,0 4 4 -16,5 4 4 15,0 4 0 -15,-5 0 8 16,0 0 -4 -16,0 0 -12 16,6 -4 4 -16,-6 -4 12 0,0 0 -4 31,0 -4 8 -31,0 4 -8 0,0 4 8 0,0 0 -8 16,0 0 8 -16,0 0 -8 15,5 -4 -4 -15,0 -4 4 31,-5 0 -4 -31,0 0 0 0,0 0 0 0,5 8 0 16,-5 4 0 -16,5 0 0 16,-5 0 16 -16,5 0 -8 15,1 0 -12 -15,-1 0 0 16,0 0 4 -16,0 4 0 16,0 8 0 -16,0 0 0 15,6 -4 0 -15,-1 4 0 16,0 -8 0 -16,1 4 0 15,-6 0 0 -15,5 8 0 16,-4 4 0 -16,4 -4 0 0,-5 -4 8 16,0 -8 -4 -16,0 -4 -4 15,1 -8 4 -15,-6 -4 4 16,0 -4 -4 -16,0 -8 -4 16,0 -8 4 -16,0 -4 12 31,0 -8 -8 -31,-11 -4 -12 0,1 -8 0 0,0 -4 -4 15,-6 -4 0 -15,0 -8 8 0,1 -8 0 16,-6 -4 0 -16,1 -8 0 16,-11 -4 -12 -16,-6 -4 8 15,1 0 20 -15,0 -4 -8 16,5 4 48 -16,0 -4 -28 4,0 0 4 -4,0 8 -20 15,5 0 44 -15,10 8 -28 16,1 0 40 -16,5 8 -40 0,-1 4 -16 15,11 8 -4 -15,0 0 -20 0,11 8 8 16,4 4 12 0,6 8 -4 -16,5 4 -20 15,5 8 8 1,5 4 4 -16,0 0 4 16,0 4 8 -16,6 0 -4 15,-1 -8 -12 -15,-5 -4 4 16,0 -4 4 -16,1 -4 0 15,-6 -4 16 -15,0 -8 -8 0,-5 0 4 32,-1 -8 -4 -32,-4 -4 36 0,0 -4 -20 0,0 -8 40 15,-6 -8 -36 -15,6 -8 -4 32,-1 -12 -16 -32,1 -12 -76 0,5 -12 36 0,5 -16 -408 15,10 -12 240 -15,6 -16 76 16,-11 0 80 -16</inkml:trace>
    </iact:actionData>
  </iact:action>
  <iact:action type="add" startTime="153929">
    <iact:property name="dataType"/>
    <iact:actionData xml:id="d89">
      <inkml:trace xmlns:inkml="http://www.w3.org/2003/InkML" xml:id="stk45" contextRef="#ctx0" brushRef="#brinv">0 0 2048 0</inkml:trace>
    </iact:actionData>
  </iact:action>
  <iact:action type="add" startTime="153930">
    <iact:property name="dataType"/>
    <iact:actionData xml:id="d90">
      <inkml:trace xmlns:inkml="http://www.w3.org/2003/InkML" xml:id="stk46" contextRef="#ctx0" brushRef="#brinv">35622 15003 2048 0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20:28:50.264Z"/>
    </inkml:context>
    <inkml:brush xml:id="br0">
      <inkml:brushProperty name="width" value="0.07182" units="cm"/>
      <inkml:brushProperty name="height" value="0.07182"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20327">
    <iact:property name="dataType"/>
    <iact:actionData xml:id="d0">
      <inkml:trace xmlns:inkml="http://www.w3.org/2003/InkML" xml:id="stk0" contextRef="#ctx0" brushRef="#br0">17342 1285 1016 0,'20'12'376'16,"-20"-18"-292"-16,4 0 -20 0,8 6 -64 15,4 -6 -12 -15,4 -5 -4 16,4 -7 8 -16,0 -5 16 16,0 0 -4 -16,0 -1 68 0,0 1 -40 0,-4 0 120 15,4 -1 -84 -15,4 1 20 21,4 0 -52 -21,8 -6 4 15,8 6 -24 -15,4 5 -8 16,4 6 -4 -16,0 1 4 16,4 -1 -4 -16,4 1 8 15,4 -1 -8 -15,16 0 16 16,8 1 -12 -16,8 5 -12 16,0 -6 0 -16,4 1 -48 15,8 -1 24 -15,-4 0 -92 0,-4 1 68 16,-8 -1 -408 -16,-12 -5 256 47</inkml:trace>
    </iact:actionData>
  </iact:action>
  <iact:action type="add" startTime="20926">
    <iact:property name="dataType"/>
    <iact:actionData xml:id="d1">
      <inkml:trace xmlns:inkml="http://www.w3.org/2003/InkML" xml:id="stk1" contextRef="#ctx0" brushRef="#br0">17446 69 788 0,'12'0'292'4,"-8"0"-228"-4,0 0 -16 0,-4 0 -24 0,0 0 -24 0,4 12 8 16,0 -1 -4 -16,0 -5 -4 0,-4 -6 4 0,8 6 -4 16,-4 5 0 -16,-4 -11 32 15,4 12 -16 -15,-4 0 92 0,0 -1 -60 0,-8 13 48 16,0 5 -56 0,-4 11 -12 -1,-8 13 -16 1,-4 5 -12 -16,-8 6 4 15,-4 0 4 -15,-4 6 -4 16,0 0 -4 -16,0 -6 4 16,4 -12 -4 -16,4 6 0 15,8 -5 8 -15,4 -1 -4 16,4 0 24 -16,8 1 -16 16,8 5 24 -16,8 0 -24 0,12 6 12 15,4 0 -12 -15,12 0 -8 16,4 -6 0 -16,4 -5 -4 15,4 -13 0 -15,0 1 -12 16,0 -6 8 -16,0 6 12 16,4 -12 -4 -16,0 0 8 15,0 -6 -8 -15,0 -5 -4 16,4 5 4 -16,-4 -6 -4 16,-4 1 0 -16,-4 -1 -100 15,-4 1 56 -15,-4 -7 -368 16,-4 -5 228 -16,-8 6 76 0,-8 -6 76 47</inkml:trace>
    </iact:actionData>
  </iact:action>
  <iact:action type="add" startTime="30283">
    <iact:property name="dataType"/>
    <iact:actionData xml:id="d2">
      <inkml:trace xmlns:inkml="http://www.w3.org/2003/InkML" xml:id="stk2" contextRef="#ctx0" brushRef="#br0">18154 3874 996 0,'-16'-11'368'16,"12"5"-284"-16,8 0 -24 0,-4 6 12 15,0 -6 -52 -15,0 0 36 0,0 1 -32 0,4 -1 4 16,-4 -6 -16 -16,4 6 -8 0,0 -5 0 0,4 5 -4 16,0 0 0 -16,12 0 0 4,4 0 24 28,12 6 -12 -32,8 -5 40 15,12 5 -28 -15,8 0 -4 16,0 5 -12 -16,4 7 -8 15,4 -12 4 -15,0 0 -4 16,4 0 0 -16,4 -6 -72 16,4 0 40 -16,0 1 -92 15,0 5 68 -15,-4 5 -184 16,-8 -5 136 -16,0 -5 -528 62,-4 5 356 -62,0 -6 120 0</inkml:trace>
    </iact:actionData>
  </iact:action>
  <iact:action type="add" startTime="30819">
    <iact:property name="dataType"/>
    <iact:actionData xml:id="d3">
      <inkml:trace xmlns:inkml="http://www.w3.org/2003/InkML" xml:id="stk3" contextRef="#ctx0" brushRef="#br0">18426 3188 996 0,'8'0'368'16,"-8"6"-284"-16,4 -12 -24 0,-4 6 28 0,0 0 -60 15,0 0 76 -15,0 0 -56 0,0 0 44 0,0 0 -52 16,-4 0 -28 -16,-8 11 -12 0,-4 7 -36 20,-4 11 20 -5,-8 17 -56 1,-4 7 40 -16,0 5 24 0,-4 6 8 15,8 6 0 -15,0 -6 4 16,0 0 -4 -16,4 0 0 16,8 0 8 -16,4 0 -4 15,4 0 -4 -15,16 6 4 16,4 0 -4 -16,8 -1 0 16,8 1 0 -16,16 -12 0 15,12 -5 -28 -15,12 -13 16 16,4 -16 -92 -16,8 -7 56 15,0 -11 -804 -15,0 -12 468 47,0 -17 148 -47</inkml:trace>
    </iact:actionData>
  </iact:action>
  <iact:action type="add" startTime="44674">
    <iact:property name="dataType"/>
    <iact:actionData xml:id="d4">
      <inkml:trace xmlns:inkml="http://www.w3.org/2003/InkML" xml:id="stk4" contextRef="#ctx0" brushRef="#br0">16346 9286 560 0,'-8'0'208'15,"12"0"-164"-15,-12 -12 -8 0,8 12 68 0,0 -6 -64 16,0 -11 -8 -16,4 -12 -20 0,-4 -6 -12 16,4 0 4 -16,0 -6 -4 15,-4 0 0 -15,4 7 68 0,-4 10 -36 16,4 1 112 -16,0 0 -84 16,0 5 64 -16,12 1 -20 31,4 5 -56 -31,4 1 0 0,8 -7 -32 15,12 6 28 1,4 1 -28 -16,12 5 20 0,4 6 -20 16,4 6 -8 -16,4 0 -4 15,12 5 -4 -15,12 7 0 16,8 5 -12 -16,4 12 8 16,-8 0 12 -16,16 0 -4 15,8 5 16 -15,4 -5 -12 16,0 -6 4 -16,-4 6 -4 15,12 -6 4 -15,8 -11 -8 0,-4 -1 -4 16,-4 -5 4 -16,12 -6 12 16,8 0 -8 -16,-4 -6 4 15,0 -6 -4 -15,8 0 -8 16,4 -6 4 -16,-8 7 -24 16,-8 -7 12 -16,4 6 -12 15,0 -6 8 -15,-8 7 8 16,20 -1 4 -16,-20 0 -44 15,-4 0 24 -15,-16 0 -12 16,-12 1 20 -16,-20 -1 -52 16,-8 0 32 -16,-12 -6 -372 0,-4 -5 224 47,0 -6 72 -47,-12 -7 76 0</inkml:trace>
    </iact:actionData>
  </iact:action>
  <iact:action type="add" startTime="53377">
    <iact:property name="dataType"/>
    <iact:actionData xml:id="d5">
      <inkml:trace xmlns:inkml="http://www.w3.org/2003/InkML" xml:id="stk5" contextRef="#ctx0" brushRef="#br0">130 13219 632 0,'-12'-41'236'15,"4"30"-184"-15,-4 -18 -16 0,8 17 44 0,0 -11 -52 16,-4 0 32 -16,0 -12 -32 15,0 0 -28 -15,0 -12 0 16,4 1 -20 -16,0 -1 12 0,0 1 4 16,0 5 4 -16,4 6 76 15,0 0 -40 -15,4 0 48 16,4 6 -48 -16,4 -6 32 16,4 6 -36 -16,4 0 8 15,4 0 -24 -15,8 0 36 0,0 5 -28 16,8 1 32 -16,0 6 -32 15,-4 -1 20 -15,4 7 -24 16,0 5 8 -16,4 6 -16 16,0 0 -8 -16,8 0 0 15,4 11 4 -15,4 -5 -4 16,0 0 8 -16,0 6 -8 16,4 -1 24 -16,-8 1 -16 15,0 -6 24 -15,4 5 -24 16,4 -5 4 -16,8 0 -8 15,-4 6 4 -15,4 -1 -8 16,-4 1 -12 -16,4 0 4 16,-12 -1 4 -16,4 1 0 15,0 0 0 -15,0 -1 0 16,8 -5 8 -16,0 6 -4 0,0 -1 -12 31,-4 1 4 -31,8 0 4 0,-12 5 0 0,-4 -5 0 16,4 5 0 -16,0 1 0 15,4 -1 0 -15,4 0 -12 16,0 7 8 -16,-8 -1 4 16,0 0 0 -16,-4 1 8 15,-4 -1 -4 -15,0 0 -4 16,4 0 4 -16,4 1 4 16,4 -1 -4 -16,0 0 -12 29,4 -5 4 -29,-4 -1 12 16,-4 1 -4 -16,-4 -1 -12 15,-4 0 4 -15,0 1 4 0,8 -1 0 16,0 1 8 -16,4 -1 -4 16,0 -5 8 -16,4 0 -8 15,-4 -1 -4 -15,-4 -5 4 16,-4 6 -16 -16,0 -1 8 16,4 1 4 -16,4 0 0 15,16 -1 0 -15,4 -5 0 16,-12 6 16 -16,0 -7 -8 15,-4 -5 -4 -15,4 0 0 16,-4 -5 -16 -16,4 -1 8 16,4 0 12 -16,8 -6 -4 15,-8 1 -4 -15,4 -1 4 16,-12 -5 4 -16,0 -1 -4 16,8 1 -4 -16,8 -7 4 0,0 1 -4 15,0 -6 0 -15,0 0 8 16,-12 0 -4 -16,-4 0 -4 15,0 0 4 -15,4 0 4 16,4 0 -4 -16,0 11 8 16,0 1 -8 -16,-8 5 -4 15,4 6 4 -15,-16 0 4 16,0 6 -4 -16,-4 6 32 16,4 6 -20 -16,-4 5 12 15,4 7 -16 -15,-4 5 12 16,0 0 -16 -16,-4 0 16 15,-4 6 -16 -15,-4 -6 -4 0,4 6 0 32,-8 -12 4 -32,0 6 -4 0,-4 -6 -12 0,4 1 4 15,-4 -1 20 -15,12 -6 -8 16,-4 1 -4 -16,4 -7 0 16,0 1 -4 -16,0 -6 0 15,4 0 8 -15,-4 0 -4 5,8 -6 8 -5,-12 0 -8 15,4 -6 -4 -15,0 6 4 16,4 -6 -16 -16,4 0 8 16,4 -6 4 -16,8 1 0 15,-4 -1 -12 -15,4 1 8 16,-4 -7 4 -16,-4 1 0 16,-4 5 32 -16,0 6 -16 15,4 -5 -12 -15,0 5 -8 0,0 0 -24 16,0 6 16 -16,-4 -6 32 31,-4 6 -12 -31,-4 0 -16 0,-4 0 0 0,-8 6 -100 16,0 6 56 -16,-4 -1 -364 15,-4 7 232 -15,-4 5 76 16,4 6 76 -16</inkml:trace>
    </iact:actionData>
  </iact:action>
  <iact:action type="add" startTime="53378">
    <iact:property name="dataType"/>
    <iact:actionData xml:id="d6">
      <inkml:trace xmlns:inkml="http://www.w3.org/2003/InkML" xml:id="stk6" contextRef="#ctx0" brushRef="#brinv">0 0 2048 0</inkml:trace>
    </iact:actionData>
  </iact:action>
  <iact:action type="add" startTime="53379">
    <iact:property name="dataType"/>
    <iact:actionData xml:id="d7">
      <inkml:trace xmlns:inkml="http://www.w3.org/2003/InkML" xml:id="stk7" contextRef="#ctx0" brushRef="#brinv">21328 13340 2048 0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20:33:45.982Z"/>
    </inkml:context>
    <inkml:brush xml:id="br0">
      <inkml:brushProperty name="width" value="0.07179" units="cm"/>
      <inkml:brushProperty name="height" value="0.07179" units="cm"/>
      <inkml:brushProperty name="color" value="#7030A0"/>
    </inkml:brush>
    <inkml:brush xml:id="br1">
      <inkml:brushProperty name="width" value="0.07179" units="cm"/>
      <inkml:brushProperty name="height" value="0.07179"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19499">
    <iact:property name="dataType"/>
    <iact:actionData xml:id="d0">
      <inkml:trace xmlns:inkml="http://www.w3.org/2003/InkML" xml:id="stk0" contextRef="#ctx0" brushRef="#br0">4274 2663 728 0,'-20'-24'268'32,"8"20"-208"-32,0 0 -16 0,8 0 64 0,0 -4 -68 0,0 0 28 0,0 -4 -40 15,0 0 -8 -15,0 4 -12 16,0 -4 4 -16,0 4 -8 0,0 0 -4 15,4 0 4 -15,0 8 -4 0,0 8 0 0,0 12 24 16,4 12 -12 0,0 12 24 -16,4 20 -24 31,0 8 -12 -31,4 8 -4 0,0 0 20 16,0 0 -8 -16,-4 0 -4 0,0 -4 0 15,0 0 4 -15,0 4 -4 16,-4 -8 8 -16,0 -4 -8 15,-4 -8 8 -15,0 0 -8 16,-4 -8 -4 -16,4 4 4 16,-4 -8 -4 -16,0 -4 0 15,0 -8 -72 -15,0 -8 40 16,4 -4 -692 -16,4 0 400 47,0 -8 140 -47</inkml:trace>
    </iact:actionData>
  </iact:action>
  <iact:action type="add" startTime="20070">
    <iact:property name="dataType"/>
    <iact:actionData xml:id="d1">
      <inkml:trace xmlns:inkml="http://www.w3.org/2003/InkML" xml:id="stk1" contextRef="#ctx0" brushRef="#br0">4022 2735 508 0,'-8'-4'188'16,"4"4"-148"-16,12 0 -8 0,-8 0 -88 0,0 0 24 0,0 -4 12 31</inkml:trace>
    </iact:actionData>
  </iact:action>
  <iact:action type="add" startTime="20180">
    <iact:property name="dataType"/>
    <iact:actionData xml:id="d2">
      <inkml:trace xmlns:inkml="http://www.w3.org/2003/InkML" xml:id="stk2" contextRef="#ctx0" brushRef="#br0">4054 2655 684 0,'-4'0'252'15,"4"-4"-192"-15,-4 4 -20 0,4 0 136 0,0 0 -104 0,-4 4 60 16,0 4 -76 -16,0 8 -8 0,-4 8 -28 16,0 16 -20 -16,-4 8 -4 0,-4 12 12 31,0 0 -4 -31,0 0 8 0,-4 4 -8 0,-4 -4 -12 16,0 0 4 -16,0 0 4 15,-4 0 0 -15,4 -4 8 16,4 -8 -4 -16,0 -12 -4 15,4 -4 4 -15,4 -12 28 16,4 -8 -16 -16,4 -12 -4 16,4 -12 -8 -16,4 -16 -24 15,8 -8 12 -15,4 -8 12 16,4 -8 0 -16,4 -12 -12 0,4 0 4 16,4 -8 -4 -16,0 -4 0 15,4 4 8 -15,-4 4 0 16,0 8 8 -16,-4 12 -4 41,0 8 -12 -41,-4 4 4 0,0 8 20 0,-4 4 -8 16,0 8 4 -16,0 4 -4 15,0 12 12 -15,0 4 -12 32,0 12 16 -32,4 12 -16 0,4 4 -4 0,4 12 0 15,0 4 4 -15,4 0 -4 16,0 0 -12 -16,0 -4 4 15,0 -4 -4 -15,0 4 0 16,-8 -4 16 -16,4 0 -4 16,-4 -8 -48 -16,0 4 28 0,-4 -4 -128 15,0 0 80 -15,0 -8 28 47,4 4 24 -47</inkml:trace>
    </iact:actionData>
  </iact:action>
  <iact:action type="add" startTime="28108">
    <iact:property name="dataType"/>
    <iact:actionData xml:id="d3">
      <inkml:trace xmlns:inkml="http://www.w3.org/2003/InkML" xml:id="stk3" contextRef="#ctx0" brushRef="#br0">10574 2971 572 0,'-20'4'208'15,"16"0"-160"-15,-4 -8 -12 0,8 4 40 0,0 4 -48 0,-4 0 -12 16,0 0 -8 -16,0 0 -8 31,-4 0 0 -31,0 0 32 0,0 4 -16 0,0 0 48 0,4 0 -36 0,0 0 20 0,0 4 -28 16,0 8 36 -1,0 0 -32 -15,0 8 40 16,0 4 -36 0,0 4 4 -16,-4 8 -20 15,0 8 0 -15,0 16 -4 16,0 8 -8 -16,0 0 4 16,-4 4 -16 -16,0 0 8 16,0 -8 12 -16,0 -4 -4 16,4 -8 8 -1,-4 0 -8 -15,4 -4 -48 0,0 0 28 16,0 -8 -140 -16,4 -4 88 0,0 -4 -416 31,0 -8 264 -31,4 -8 108 0</inkml:trace>
    </iact:actionData>
  </iact:action>
  <iact:action type="add" startTime="28702">
    <iact:property name="dataType"/>
    <iact:actionData xml:id="d4">
      <inkml:trace xmlns:inkml="http://www.w3.org/2003/InkML" xml:id="stk4" contextRef="#ctx0" brushRef="#br0">10570 2983 548 0,'-12'-4'204'16,"4"-4"-156"-16,4 8 -16 0,0 0 52 16,-4 -4 -60 -16,0 4 -8 15,-4 8 -4 -15,-4 4 -8 16,0 8 8 -16,-4 12 -8 0,0 4 16 16,-4 8 -12 -16,4 0 -12 19,0 4 0 -19,-8 16 -16 0,4 8 12 0,-4 -4 12 15,0 -8 0 1,4 -4 24 -16,0 -8 -16 0,4 -12 24 16,0 -8 -24 -16,8 -8 24 0,4 -8 -24 31,4 -8 -4 -31,4 -8 -4 0,4 -12 -16 0,4 -12 8 16,4 -12 4 -16,4 -4 0 15,4 -4 0 -15,0 0 0 16,0 0 0 -16,0 -4 0 15,4 0 8 -15,0 4 -4 16,0 8 24 -16,0 8 -16 16,-4 8 32 -16,4 8 -28 15,0 4 12 -15,0 8 -16 16,0 8 0 -16,4 8 -4 16,0 4 -8 -16,0 4 4 15,4 0 -4 -15,0 8 0 0,-4 -4 -44 16,0 4 24 -16,4 0 -136 15,-4 -4 88 -15,4 -4 32 16,0 -4 24 -16</inkml:trace>
    </iact:actionData>
  </iact:action>
  <iact:action type="add" startTime="39729">
    <iact:property name="dataType"/>
    <iact:actionData xml:id="d5">
      <inkml:trace xmlns:inkml="http://www.w3.org/2003/InkML" xml:id="stk5" contextRef="#ctx0" brushRef="#br0">18226 2443 880 0,'-28'0'328'15,"36"8"-256"-15,-8 -12 -16 0,0 4 20 0,0 0 -52 0,4 -4 8 16,4 0 -20 -16,0 0 20 0,4 0 24 0,8 0 8 31,4 0 -36 -31,4 -4 12 30,12 4 -24 -30,8 0 0 0,8 0 -8 16,4 -4 4 -16,8 0 -8 0,0 -4 -4 31,4 0 4 -31,0 -4 -16 0,12 -8 8 0,8 0 12 32,0 -4 -4 -32,-4 0 8 0,-4 4 -8 0,-8 0 -4 15,-4 0 4 -15,0 0 -4 16,-8 4 0 -16,-4 4 8 15,-4 4 -4 -15,-12 0 8 16,-8 4 -8 -16,-8 0 24 0,-8 4 -16 16,-8 0 40 -16,-12 4 -28 15,-4 0 12 1,-12 0 -20 -16,-8 4 0 0,-8 0 -8 16,-4 4 12 -16,0 0 -12 15,-4 0 24 -15,0 4 -20 16,-12 0 -4 -16,-8 0 -4 15,0 0 12 -15,-4 0 -8 32,-4 0 16 -32,0 0 -16 0,4 0 -4 0,4 0 0 15,0 0 -4 -15,8 0 0 32,0 -4 0 -32,4 4 0 0,4 0 -12 0,4 0 8 15,4 0 -4 -15,4 0 0 0,8 -4 0 31,8 0 0 -31,8 0 -36 0,12 0 24 0,8 0 -4 16,12 4 16 -16,20 0 16 16,8 -4 -4 -16,16 0 -12 15,24 0 4 -15,16 -8 -16 16,4 -4 12 -16,8 -4 -188 31,20 -4 104 -31,-4 -8 -840 0,-4 0 516 47</inkml:trace>
    </iact:actionData>
  </iact:action>
  <iact:action type="add" startTime="41984">
    <iact:property name="dataType"/>
    <iact:actionData xml:id="d6">
      <inkml:trace xmlns:inkml="http://www.w3.org/2003/InkML" xml:id="stk6" contextRef="#ctx0" brushRef="#br0">17994 1327 572 0,'-20'-8'208'15,"16"4"-160"-15,-8 0 -12 0,8 0 56 0,0 0 -56 0,0 -4 4 16,0 0 -24 -16,4 0 16 0,-4 4 -20 0,4 -8 76 16,0 4 -52 -16,0 0 48 15,0 0 -48 -15,4 0 24 0,0 4 -32 0,4 0 44 16,0 -4 -40 -16,4 0 12 15,8 4 -28 1,0 0 20 -16,8 0 -24 16,-4 4 24 -1,8 0 -24 1,4 0 4 -16,0 0 -8 16,4 0 4 -16,4 0 -8 0,8 0 8 15,4 0 -8 -15,8 0 8 31,8 4 -8 -31,0 -4 -4 0,-4 0 4 0,-4 4 20 16,0 -8 -12 -16,4 4 -12 16,4 -4 -4 -16,0 -4 12 15,4 0 -4 -15,-8 -8 24 32,-4 4 -16 -32,-8 0 -4 0,0 4 -4 15,-4 -4 -4 -15,-4 4 0 16,4 -4 0 -16,-8 0 0 0,-4 4 -80 15,0 0 44 -15,-4 0 -120 16,-4 4 92 -16,-4 0 -732 0,0 0 440 47,-4 4 152 -47</inkml:trace>
    </iact:actionData>
  </iact:action>
  <iact:action type="add" startTime="46772">
    <iact:property name="dataType"/>
    <iact:actionData xml:id="d7">
      <inkml:trace xmlns:inkml="http://www.w3.org/2003/InkML" xml:id="stk7" contextRef="#ctx0" brushRef="#br0">24626 363 1132 0,'-8'-12'420'15,"12"8"-328"-15,0 0 -24 0,0 4 -36 0,4 0 -32 0,-8 0 -20 0,0 0 12 16,0 0 20 -16,0 8 -4 0,0 8 60 0,0 4 -40 15,-4 12 -36 1,0 4 0 0,0 0 -8 -16,0 0 8 15,4 -4 8 -15,0 0 0 0,4 -4 0 16,4 -8 0 -16,4 -4 44 16,8 -4 -24 -16,12 -8 44 0,0 -8 -36 15,12 -12 4 1,4 -4 -20 -16,0 -16 -16 0,4 -12 0 15,8 -8 -60 -15,12 -12 36 16,8 -8 -128 -16,4 0 84 31,4 -4 -644 -31,4 8 396 32,4 0 144 -32</inkml:trace>
    </iact:actionData>
  </iact:action>
  <iact:action type="add" startTime="52131">
    <iact:property name="dataType"/>
    <iact:actionData xml:id="d8">
      <inkml:trace xmlns:inkml="http://www.w3.org/2003/InkML" xml:id="stk8" contextRef="#ctx0" brushRef="#br0">4034 8923 716 0,'-12'4'264'16,"4"0"-204"-16,0 -4 -16 0,8 0 72 0,-4 0 -72 31,4 0 0 -31,0 0 -28 0,0 0 16 0,0 0 -20 0,0 4 32 0,-4 4 -28 0,0 0 40 0,4 4 -32 16,-4 8 -4 -1,4 4 -12 1,0 12 4 0,4 4 -8 -16,4 12 8 0,4 4 -8 31,0 8 8 -31,4 12 -8 0,-4 4 24 0,4 8 -16 16,-4 -12 12 -16,0 4 -12 15,0 0 12 -15,-8 -4 -16 16,0 -8 4 -16,0 0 -4 15,0 -4 -8 -15,0 -4 4 16,0 -4 -16 -16,0 -12 8 16,-4 -4 -84 -16,4 -8 48 15,0 -12 -504 1,-4 -4 300 -2,-4 -16 100 -14</inkml:trace>
    </iact:actionData>
  </iact:action>
  <iact:action type="add" startTime="52614">
    <iact:property name="dataType"/>
    <iact:actionData xml:id="d9">
      <inkml:trace xmlns:inkml="http://www.w3.org/2003/InkML" xml:id="stk9" contextRef="#ctx0" brushRef="#br0">3982 9003 1008 0,'-28'0'372'16,"28"0"-288"-16,-8 -8 -24 0,8 8 -16 0,-4 -4 -36 0,0 0 -4 16,0 -4 0 -16,-4 0 -76 0,0 0 40 0,0 4 -4 15,-4 4 20 1,0 0 12 -1,-4 4 4 -15,4 8 8 0,0 4 -4 0,0 8 8 16,4 8 -8 0,0 4 -4 -16,0 4 4 15,0 0 20 1,4 0 -12 -16,0 4 -4 0,0 0 -4 16,-4 -4 20 -16,4 0 -12 15,-4 -4 4 -15,0 -4 -8 16,0 0 12 -16,4 -12 -12 15,0 -8 4 -15,4 -8 -4 16,0 -8 4 -16,0 -12 -8 0,0 -16 -4 16,4 -4 4 -16,0 -4 -4 31,4 -8 0 -31,0 -4 0 0,4 -4 0 0,4 0 0 16,4 0 0 -16,4 4 24 15,4 4 -12 -15,0 8 -4 16,4 8 -4 -16,0 8 -4 29,4 4 0 -29,-4 8 0 16,4 8 0 -16,-4 8 0 16,0 8 0 -16,0 8 -12 15,4 4 8 -15,0 4 4 16,0 0 0 -16,0 -4 -36 0,0 0 20 16,0 -4 -172 -16,0 -8 108 62,-4 0 32 -62,-12 -12 32 0</inkml:trace>
    </iact:actionData>
  </iact:action>
  <iact:action type="add" startTime="54698">
    <iact:property name="dataType"/>
    <iact:actionData xml:id="d10">
      <inkml:trace xmlns:inkml="http://www.w3.org/2003/InkML" xml:id="stk10" contextRef="#ctx0" brushRef="#br0">406 6091 624 0,'0'-4'228'16,"-4"4"-176"-16,4 -4 -16 0,0 4 16 0,8 0 -36 0,-8 0 -4 16,0 0 -8 -16,0 0 4 0,12 4 -4 0,-12 4 16 15,0 4 -12 -15,0 4 16 16,0 0 -16 -16,0 4 4 0,0 0 -4 16,-8 0 56 -16,4 0 -36 15,0 0 52 -15,4 0 -48 16,-4 0 12 -16,0 -4 -28 15,0 0 20 -15,4 0 -24 16,0 -4 24 -16,-4 0 -24 16,4 0 4 -16,0 -4 -8 15,0 4 4 -15,-4 -4 -8 0,4 -4 8 16,0 0 -8 -16,0 0 8 0,0 0 -8 16,0 -4 24 -16,0 0 -16 0,0 0 4 0,12 8 -8 15,-4 -8 4 -15,0 0 -8 31,4 0 -4 -31,4 0 4 16,0 0 4 0,-4 -4 -4 -16,8 0 -4 15,-8 0 4 -15,4 0 4 16,0 0 -4 -16,8 0 8 16,-8 0 -8 -16,8 0 -12 19,4 4 4 -3,0 0 4 -16,4 0 0 15,4 0 8 -15,-4 4 -4 16,4 0 -4 -16,4 4 4 16,-4 -4 -16 -16,4 4 8 15,-4 0 12 -15,0 0 -4 16,-4 -4 -4 -16,-4 4 4 16,0 0 -4 -16,4 0 0 0,0 -4 24 31,-8 4 -12 -31,4 0 4 0,0 0 -8 0,0 -4 -8 15,4 0 4 -15,0 -4 -4 16,0 4 0 -16,4 0 16 16,0 0 -8 -16,-4 -4 -4 15,8 8 0 -15,-4 -4 4 16,4 0 -4 -16,-4 0 -4 16,0 0 4 -16,-4 -4 4 15,0 0 -4 -15,0 0 -4 16,0 0 4 -16,0 0 -16 0,4 4 8 15,0 -4 48 -15,4 4 -24 32,0 -4 8 -32,8 4 -16 0,-8 -4 -8 0,0 4 0 15,-4 0 -4 -15,0 -4 0 16,0 4 0 -16,0 4 0 16,-4 -4 8 -16,0 4 -4 15,-4 -4 8 -15,0 4 -8 16,-4 -4 -4 -16,4 4 4 15,-4 -8 4 1,4 4 -4 0,0 -4 -4 -16,0 4 4 0,0 -4 4 0,4 0 -4 15,0 -4 8 -15,4 4 -8 16,0 -4 -4 -16,0 4 4 0,0 0 -4 31,0 -4 0 -31,-4 4 0 0,0 0 0 0,4 -4 0 5,-8 4 0 -5,0 0 8 15,0 0 -4 -15,-4 0 -12 32,4 -4 4 -32,0 0 4 0,0 0 0 0,4 0 8 15,0 0 -4 -15,0 4 8 16,4 0 -8 -16,-4 0 32 16,4 0 -20 -16,-4 0 4 15,12 0 -12 -15,-12 4 -16 16,4 0 4 -16,-8 -4 12 15,4 4 -4 -15,0 0 -4 16,-4 0 4 -16,0 0 -4 31,-8 -4 8 -31,4 0 -4 0,0 0 -12 16,4 0 4 -16,0 -4 4 0,4 4 0 16,4 0 16 -16,-4 0 -8 15,4 -4 -4 -15,-4 4 0 16,4 0 -16 -16,0 0 8 15,-4 -4 4 -15,8 4 0 16,-4 0 0 -16,-4 0 0 16,-4 0 0 -16,4 0 0 15,-8 0 8 -15,4 0 -4 16,-4 4 -12 -16,0 -4 4 16,-4 0 4 -16,4 0 0 15,-4 0 0 -15,4 4 0 0,0 0 16 31,4 -4 -8 -31,0 4 -12 0,0 -4 0 0,0 0 4 16,0 4 0 -16,0 0 0 16,0 0 0 -16,4 0 -12 15,-4 0 8 -15,8 4 12 32,-8 -4 -4 -32,0 -4 -4 0,0 4 4 0,0 -4 -16 15,0 4 8 -15,-4 -4 4 16,0 0 0 -16,0 0 0 15,4 -4 0 -15,0 0 8 0,4 4 -4 31,0 -4 -12 -31,4 0 4 16,-4 0 4 -16,8 4 0 15,-4 -4 0 -15,4 4 0 32,-8 0 0 -32,8 -4 0 0,-8 4 0 0,4 -4 0 15,-12 4 8 -15,8 0 -4 16,-8 0 -4 -16,0 0 4 15,-4 -4 -4 -15,4 0 0 16,0 4 0 -16,4 -4 0 16,-4 4 0 -16,4 0 0 15,0 0 8 -15,0 0 -4 16,0 0 -20 -16,0 0 8 16,-4 0 12 -16,4 0 0 15,-4 0 -4 -15,4 0 4 16,-4 0 -4 -16,4 4 0 15,0 0 0 -15,0 0 0 0,-8 0 0 16,8 4 0 -16,4 0 0 31,0 0 0 -31,-8 0 -12 16,4 0 8 -16,-8 -4 12 16,4 0 -4 -16,-4 0 -12 15,4 0 4 -15,-4 0 12 16,0 0 -4 -16,4 0 -4 31,0 0 4 -31,0 0 4 16,-4 0 -4 -16,4 4 -12 0,0 -4 4 0,0 0 12 15,-4 0 -4 -15,4 0 -4 0,-4 0 4 16,0 0 -4 -16,-4 0 0 16,-4 -4 0 -16,0 4 0 0,0 -4 -12 15,0 4 8 -15,0 0 -68 16,-4 4 40 -16,-8 -8 -120 0,8 8 88 15,0 4 -412 -15,0 4 264 16,-8 4 92 -12,-4 0 80 -4</inkml:trace>
    </iact:actionData>
  </iact:action>
  <iact:action type="add" startTime="60261">
    <iact:property name="dataType"/>
    <iact:actionData xml:id="d11">
      <inkml:trace xmlns:inkml="http://www.w3.org/2003/InkML" xml:id="stk11" contextRef="#ctx0" brushRef="#br0">66 9655 632 0,'-20'-8'236'16,"16"8"-184"-16,4 -4 -16 0,0 0 52 0,0 0 -56 19,4 -4 4 -19,4 0 -20 0,-4 -4 -20 0,4 0 0 16,8 0 12 -16,-8 0 -4 15,12 0 8 -15,-4 4 -8 0,8 0 32 16,-4 0 -20 -16,8 0 40 16,8 0 -32 -1,0 0 12 -15,8 4 -20 16,-16 0 20 -16,12 0 -24 16,-8 0 48 -16,4 0 -32 15,-8 4 4 -15,12 0 -20 16,-8 -4 0 -16,8 4 -4 15,4 0 4 -15,4 0 -8 16,4 0 8 -16,4 0 -8 16,-4 0 -4 -16,0 0 4 15,-4 0 20 -15,4 0 -12 16,-12 4 4 -16,4 -4 -8 16,8 0 -8 -16,-12 0 4 0,4 4 4 31,8 -4 -4 -31,-12 0 -4 0,4 0 4 0,0 0 20 15,4 0 -12 -15,-4 0 12 16,-4 0 -12 -16,0 0 12 16,0 0 -16 -16,-4 0 4 15,-4 0 -4 -15,0 0 -8 16,4 0 4 -16,-4 0 -4 16,4 0 0 -16,0 0 -12 15,0 0 8 -15,0 0 4 16,0 0 0 -16,4 4 8 15,-8 0 -4 -15,0 0 -4 16,4 0 4 -16,-4 4 -4 0,4 0 0 16,-4 0 8 -16,0 0 -4 31,-4 -4 -20 -31,0 0 8 0,0 0 -84 0,0 -4 52 31,0 0 -812 -31,4 0 468 46,-4 -4 156 -46</inkml:trace>
    </iact:actionData>
  </iact:action>
  <iact:action type="add" startTime="69036">
    <iact:property name="dataType"/>
    <iact:actionData xml:id="d12">
      <inkml:trace xmlns:inkml="http://www.w3.org/2003/InkML" xml:id="stk12" contextRef="#ctx0" brushRef="#br0">11374 6603 676 0,'-24'0'248'16,"24"0"-192"-16,-4 0 -16 0,4 4 68 0,0 -4 -68 0,-4 0 -8 0,0 0 -20 15,0 0 -12 -15,0 0 4 0,0 0 28 0,0 0 -16 16,0 0 56 -16,0 0 -40 0,0 0 20 0,4 0 -32 0,-4 0 8 0,4 0 -16 16,0 -4 12 -16,0 4 -16 15,4 0 32 -15,4 -4 -24 0,4 -4 12 0,0 0 -16 47,0 4 0 -47,8 -4 -4 16,4 0 -8 24,-4 0 12 -40,4 -4 -8 0,-4 4 -4 16,4 0 4 -16,-4 0 12 15,0 4 -8 -15,0 0 -4 32,0 -4 0 -32,8 4 4 15,-4 0 -4 -15,4 0 8 0,0 4 -8 16,4 0 -4 -16,0 -4 4 15,4 0 4 -15,0 0 -4 16,0 4 -4 -16,0 0 4 0,0 0 -4 16,4 0 0 -16,-4 0 8 31,-4 0 -4 -31,0 0 8 0,0 0 -8 0,-4 0 16 16,4 4 -12 -16,0 0 32 31,4 0 -24 -31,4 -4 4 0,4 0 -12 0,0 0 4 15,0 4 -8 -15,0 -4 -12 16,8 0 4 -16,-8 0 4 16,0 0 0 -16,-4 -4 0 15,0 4 0 -15,0 0 0 32,0 0 0 -32,0 -4 -12 15,-4 4 8 -15,4 0 -4 0,0 0 0 0,-4 0 -88 0,0 0 48 16,-4 0 -840 -16,-8 4 488 47,-12 -4 164 -47</inkml:trace>
    </iact:actionData>
  </iact:action>
  <iact:action type="add" startTime="70189">
    <iact:property name="dataType"/>
    <iact:actionData xml:id="d13">
      <inkml:trace xmlns:inkml="http://www.w3.org/2003/InkML" xml:id="stk13" contextRef="#ctx0" brushRef="#br0">7834 7423 644 0,'0'0'236'32,"-4"4"-180"-32,0 -8 -20 0,4 4 8 0,8 -4 -32 0,-4 0 -4 0,0 0 -4 15,-4 0 4 -15,4 0 -4 31,-4 4 52 -31,-4 0 -32 0,4 0 76 0,0 0 -52 0,0 0 8 0,0 0 -32 16,0 0 12 -16,0 0 -20 0,0 0 0 31,4 4 -8 -31,-4 -4 48 0,8 4 -32 0,0 -4 8 15,4 0 -20 1,-4 4 20 -16,4 0 -20 16,0 0 12 -16,4 0 -12 15,4 0 -8 1,4 4 0 -16,0 -4 12 16,4 4 -8 -1,4 0 -4 -15,8 -4 0 16,-4 0 -4 -16,0 0 0 15,4 0 0 -15,0 0 0 16,-4 0 8 -16,4 0 -4 16,-4 -4 -12 -16,0 0 4 15,0 0 12 -15,0 0 -4 16,0 0 -4 -16,4 0 4 0,0 0 4 16,4 0 -4 -16,0 -4 8 15,4 0 -8 -15,-4 4 16 16,0 0 -12 -16,-4 -4 -12 15,4 4 0 -15,-8 -4 12 16,0 0 -4 -16,-4 0 -4 31,0 0 4 -31,-4 -4 -4 0,-4 4 0 0,0 0 8 16,-4 0 -4 -16,0 0 -4 16,0 0 4 -16,-4 0 -32 0,0 4 16 31,0 -4 -64 -31,-4 0 40 0,0 4 -160 0,0 0 112 15,0 0 36 32,0 4 32 -47</inkml:trace>
    </iact:actionData>
  </iact:action>
  <iact:action type="add" startTime="75773">
    <iact:property name="dataType"/>
    <iact:actionData xml:id="d14">
      <inkml:trace xmlns:inkml="http://www.w3.org/2003/InkML" xml:id="stk14" contextRef="#ctx0" brushRef="#br0">17490 7187 964 0,'-24'8'360'15,"20"-4"-280"-15,4 -4 -24 0,0 0 4 0,0 -4 -44 0,0 0 -4 16,0 0 -8 -16,0 4 40 15,0 0 -24 -15,-4 0 88 16,4 0 -60 -16,-4 0 20 0,4 4 -36 16,0 0 -12 -16,4 8 -12 0,4 8 4 15,4 8 -8 -15,4 16 8 16,8 12 -8 -16,0 12 -4 16,4 8 4 -16,0 0 -4 15,0 8 0 -15,0 -8 0 16,0 4 0 -16,4 4 0 15,0 4 0 -15,-4 -8 -20 16,0 -8 12 -16,0 -8 -84 16,-4 -8 52 -16,-4 -12 -128 15,-4 -12 96 -15,-4 -8 -228 16,-4 -4 168 -16,-4 -4 68 16,-8 -16 44 -16</inkml:trace>
    </iact:actionData>
  </iact:action>
  <iact:action type="add" startTime="76304">
    <iact:property name="dataType"/>
    <iact:actionData xml:id="d15">
      <inkml:trace xmlns:inkml="http://www.w3.org/2003/InkML" xml:id="stk15" contextRef="#ctx0" brushRef="#br0">17418 7191 976 0,'-24'8'360'31,"16"-12"-280"-31,4 8 -20 0,0 -8 -8 0,0 0 -40 0,0 4 -32 0,0 0 12 16,-4 0 8 -16,0 8 4 0,0 -4 -4 0,0 8 4 15,-4 4 -16 -15,4 8 8 16,0 8 4 0,4 8 0 -16,0 12 0 15,4 8 0 -15,0 0 -12 16,0 -8 8 -16,0 -4 4 0,0 -4 0 15,-4 -8 24 -15,0 -8 -12 16,4 -8 12 -16,0 -4 -12 16,-4 -4 28 -16,0 -4 -24 15,0 -8 12 -15,0 -8 -16 16,4 -4 0 -16,0 -4 -4 0,-4 -8 4 16,4 -4 -8 -16,0 -8 8 15,0 0 -8 14,4 -8 -4 -29,0 0 4 15,4 0 4 -15,0 8 -4 16,4 -4 -4 -16,0 8 4 16,4 4 40 -16,4 0 -24 15,0 4 36 -15,4 8 -32 16,0 4 4 -16,8 4 -16 0,0 4 -24 16,4 0 4 -16,0 12 12 15,0 0 0 -15,0 0 -4 31,4 0 4 -31,8 0 -16 0,-4 0 8 0,-4 4 -4 16,0 -4 0 -16,0 0 -72 16,-4 0 44 -16,-4 0 -84 15,-4 0 68 -15,-4 -4 -376 16,-4 4 232 -16,0 -4 88 16,-12 4 72 -16</inkml:trace>
    </iact:actionData>
  </iact:action>
  <iact:action type="add" startTime="77726">
    <iact:property name="dataType"/>
    <iact:actionData xml:id="d16">
      <inkml:trace xmlns:inkml="http://www.w3.org/2003/InkML" xml:id="stk16" contextRef="#ctx0" brushRef="#br0">18178 5599 684 0,'-4'8'252'16,"-4"0"-192"-16,0 0 -20 0,8 -8 128 15,0 0 -100 -15,-4 4 -8 16,4 -4 -40 -16,0 0 -16 16,0 0 0 -16,0 0 56 0,8 0 -32 15,-4 0 32 -15,4 -4 -32 0,0 0 16 16,4 -4 -24 -16,0 0 8 0,0 0 -16 0,4 4 20 15,4 -4 -20 1,0 4 4 -16,8 0 -8 16,4 -4 20 31,12 0 -16 -47,4 0 12 15,4 4 -12 -15,4 -4 -8 0,0 4 0 0,-4 -4 -4 0,0 0 0 0,-8 0 8 16,0 0 -4 -16,-4 0 -12 15,0 0 4 -15,-4 0 20 0,-4 4 -8 32,-4 -4 -20 -32,0 0 4 0,-8 4 -4 0,-4 4 4 15,-4 0 8 -15,-8 0 0 16,-4 0 -12 -16,-4 0 8 0,-8 4 12 0,-4 0 -4 16,0 0 -4 -1,-4 4 4 -15,-4 0 12 16,0 0 -8 -16,-4 0 24 15,-4 0 -20 1,-4 0 12 -16,-4 4 -12 31,-4 0 0 -31,-4 0 -4 16,-4 4 12 -16,0 0 -12 0,-4 4 -4 0,8 -4 0 16,4 -4 -4 -16,4 4 0 15,0 -4 0 -15,0 0 0 0,0 0 8 31,8 0 -4 -31,4 -4 16 0,4 0 -12 0,4 -4 4 32,8 0 -4 -32,0 -4 -16 0,8 0 4 0,4 0 -16 15,16 -4 12 -15,0 0 4 0,8 -4 4 16,8 0 0 0,12 0 0 -16,12 0 -12 15,12 0 8 -15,8 0 -24 16,0 -4 16 -16,4 4 -164 15,0 4 100 -15,0 4 -788 0,8 0 476 63,-8 4 164 -63</inkml:trace>
    </iact:actionData>
  </iact:action>
  <iact:action type="add" startTime="86164">
    <iact:property name="dataType"/>
    <iact:actionData xml:id="d17">
      <inkml:trace xmlns:inkml="http://www.w3.org/2003/InkML" xml:id="stk17" contextRef="#ctx0" brushRef="#br0">24734 5203 932 0,'-4'4'348'15,"4"-8"-272"-15,4 -4 -20 0,0 8 40 0,4 0 -64 0,0 -4 24 0,-4 0 -36 0,4 0 60 16,-4 0 -44 -16,0 0 64 15,-4 4 -60 -15,4 -4 0 0,0 4 -24 16,0 4 -20 -16,0 0 0 0,4 4 -24 16,0 -4 16 -16,0 8 4 0,0 0 8 0,-4 -4 -12 15,8 4 36 -15,4 0 -16 32,-4 -4 44 -32,4 -4 -28 15,4 -4 32 -15,0 -4 -32 16,0 -8 48 -16,4 -4 -40 15,4 -12 20 1,8 -4 -32 -16,8 -12 -8 31,8 -12 -8 -31,8 -8 -24 0,8 -4 12 0,-8 0 -48 16,0 0 28 -16,4 0 -108 16,0 4 76 -16,8 0 -512 0,0 -4 316 15,4 -8 112 -15,-8 4 96 31</inkml:trace>
    </iact:actionData>
  </iact:action>
  <iact:action type="add" startTime="106958">
    <iact:property name="dataType"/>
    <iact:actionData xml:id="d18">
      <inkml:trace xmlns:inkml="http://www.w3.org/2003/InkML" xml:id="stk18" contextRef="#ctx0" brushRef="#br1">14286 2671 624 0,'-4'-4'228'20,"8"0"-176"-20,-8 4 -16 0,4 0 36 0,0 0 -48 0,0 0 -12 15,0 0 -4 -15,0 -4 -28 0,0 4 12 0,0 -4 -12 0,-4 4 8 0,0 -4 -8 16,-4 4 8 -16,0 0 60 0,0 0 -24 16,0 -4 68 -16,0 4 -52 15,0 -4 88 -15,0 4 -72 16,0 0 8 -16,0 0 -40 15,-4 0 4 1,4 0 -16 -16,0 0 36 16,0 4 -24 -16,0 0 4 0,0 0 -16 0,-4 4 0 31,0 0 -4 -31,-4 4 12 16,4 -4 -12 -1,0 4 16 1,0 -4 -16 -16,0 4 16 0,0 0 -16 0,-4 0 4 15,4 0 -4 -15,-4 0 28 32,0 0 -8 -32,4 0 -16 0,0 -4 20 15,-4 0 -20 -15,4 8 -4 47,-4 -4 12 -47,4 -4 -12 0,0 0 -12 0,4 0 0 16,0 0 12 -16,0 0 -4 15,0 0 -12 -15,-4 0 4 16,4 0 4 -16,-4 4 0 0,0 0 0 0,0 0 0 16,4 0 0 -16,-4 0 0 15,4 0 0 -15,-4 0 0 16,4 0 16 -16,-4 4 -8 31,4 0 -4 -31,-4 0 0 0,0 0 4 0,4 0 -4 16,-4 0 8 -16,4 4 -8 15,0 0 -12 -15,0 0 4 16,0 0 12 -16,0 0 -4 16,0 0 8 -16,4 0 -8 15,-4 0 8 -15,4 4 -8 16,0 4 16 -16,0 0 -12 0,0 0 -4 16,4 8 0 15,0 0 4 -31,0 4 -4 0,0 0 -4 0,4 0 4 15,0 0 -16 -15,0 0 8 16,0 -4 12 -16,4 4 -4 31,0 -4 24 -31,4 4 -16 0,0 -4 -4 0,0 0 -4 16,4 -4 4 -16,0 4 -4 16,0 4 8 -16,0 4 -8 15,-4 0 16 -15,0 4 -12 16,0 0 4 -16,0 0 -4 15,0 0 -8 -15,4 4 4 16,-4 -4 12 -16,0 4 -8 0,-4 -4 -12 31,0 0 0 -31,0 -4 20 0,0 4 -8 0,0 4 4 32,0 4 -4 -32,-4 0 -16 0,-4 4 4 0,4 4 12 15,0 0 -4 -15,0 0 8 16,0 0 -8 -16,-4 0 16 15,0 4 -12 -15,-4 4 -12 16,4 4 0 -16,-4 4 12 16,4 4 -4 -16,-4 0 -4 15,0 -8 4 -15,-4 0 -4 16,4 0 0 -16,0 0 0 0,-4 8 0 31,4 0 8 -31,0 0 -4 0,-4 -4 -4 0,0 0 4 16,0 0 -16 -16,0 0 8 31,-4 0 20 -31,4 8 -8 0,-4 4 -4 0,0 4 0 16,-4 -8 -4 -16,-4 0 0 15,0 -12 0 -15,-4 4 0 16,0 0 0 -16,-4 8 0 29,0 0 8 -29,-4 0 -4 15,0 -4 40 -15,0 0 -20 16,0 -4 -4 -16,0 -4 -12 15,-4 4 -8 -15,8 4 4 16,-8 -4 12 -16,4 -8 -8 0,-4 0 -4 31,0 -8 0 -31,-8 12 12 0,0 -12 -8 0,0 -12 4 16,0 -4 -4 -16,0 -8 -16 31,-4 -4 4 -31,0 -4 20 0,0 -4 -8 0,4 0 32 16,-4 0 -24 -16,8 0 4 15,-4 -4 -12 1,0 0 -8 0,-4 0 4 -16,0 0 20 0,-8 0 -12 0,0 0 -4 15,-12 -4 -4 -15,12 4 -4 16,-4 -4 0 -16,8 -4 8 16,-4 0 -4 -16,4 -4 16 0,-4 0 -12 15,0 0 16 -15,-8 -4 -16 31,-4 0 4 -31,-4 -4 -4 0,0 4 -8 0,4 -4 4 16,0 0 -4 -16,4 4 0 16,0 0 8 -1,-4 0 -4 17,-4 -4 16 -32,-4 4 -12 0,8 -4 -12 0,4 4 0 15,-12 0 -4 -15,4 0 0 0,4 8 8 16,-4 -4 0 -16,-4 0 0 15,-8 0 0 -15,4 4 8 16,0 -4 -4 -16,8 4 -12 0,0 -8 4 16,4 4 4 -16,-4 -4 0 15,-8 4 8 -15,-4 -4 -4 0,0 4 -12 16,4 0 4 -16,4 0 4 16,0 0 0 -16,4 4 0 15,-4 -8 0 -15,-4 4 8 31,0 -4 -4 -31,0 4 -12 0,0 0 4 0,8 0 4 16,4 0 0 -16,8 -4 -12 31,-12 0 8 -31,-4 0 4 0,0 0 0 0,0 -4 8 16,0 4 -4 -16,4 0 -4 16,8 -4 4 -16,4 8 -4 15,-8 -8 0 -15,4 -4 0 16,-8 0 0 -16,0 0 16 0,0 0 -8 15,0 4 -20 -15,4 -4 4 16,8 0 4 -16,0 0 4 16,8 0 0 -16,-4 -4 0 31,0 -8 8 -31,4 4 -4 16,-16 -4 -4 -16,12 8 4 15,-16 -4 -16 -15,4 0 8 0,8 0 4 31,8 4 0 -31,-8 -8 0 0,-4 0 0 0,0 -4 0 16,-4 4 0 -16,0 0 0 16,-4 0 0 -16,4 0 0 15,4 0 0 -15,8 0 16 0,0 4 -8 0,4 0 -12 16,-4 -4 0 -16,-4 4 12 16,0 -4 -4 -16,-4 0 -20 15,-4 0 8 -15,8 8 4 16,4 -4 4 -16,4 8 0 15,8 -8 0 -15,-4 4 0 16,8 0 0 -16,-4 4 0 16,4 -4 0 -16,-4 8 8 15,0 -4 -4 -15,0 0 8 32,4 4 -8 -32,-12 4 -20 0,4 -4 8 0,0 8 4 15,8 -4 4 -15,0 4 0 9,4 0 0 -9,0 4 0 0,-4 -4 0 0,4 0 0 0,4 0 0 16,-4 4 0 -16,4 -4 0 16,0 0 -12 -16,0 4 8 15,0 0 4 -15,0 0 0 16,0 4 -12 -16,4 0 8 31,0 0 4 -31,0 8 0 0,0 -4 0 0,4 0 0 16,0 0 0 -16,0 0 0 15,4 -4 -20 -15,0 4 12 16,0 0 12 -16,4 0 0 16,0 0 -20 -16,4 -4 8 15,-4 4 12 -15,0 -4 0 16,0 -4 -4 -16,0 4 4 16,-4 0 -16 -16,4 4 8 0,-8 0 12 15,4 0 -4 -15,0 -4 -4 16,-4 0 4 -16,0 0 -4 15,0 0 0 -15,-8 0 0 16,4 4 0 -16,0 0 0 16,0 4 0 -16,4 0 0 15,0 0 0 -15,0 0 -20 16,4 0 12 -16,4 -4 4 16,0 0 4 -16,0 -4 -20 15,4 0 12 -15,0 -4 -24 16,0 0 20 -16,4 -4 -4 0,0 0 8 0,4 -4 -12 15,-4 0 12 -15,4 -4 -24 0,0 0 20 32,0 -4 -20 -32,0 4 16 15,0 -4 0 -15,-4 0 8 0,4 0 8 0,-4 0 0 0,4 -4 -12 0,-4 0 8 16,4 0 -16 -16,-4 0 12 16,0 0 -24 -1,0 0 20 -15,4 0 4 16,0 4 8 -16,0 -4 0 30,0 4 0 -30,0 -4 0 16,0 4 0 -16,0 -4 0 0,0 4 0 0,0 0 0 16,0 0 0 -16,0 0 0 15,0 4 0 -15,-4 0 0 16,0 4 0 0,0 0 8 -16,0 4 -4 15,0 -4 -4 -15,0 4 4 16,0 0 4 -1,-4 8 -24 1,-4 8 12 -16,4 -8 0 31,-4 4 4 -31,4 0 -12 0,0 4 8 16,0 -8 12 -16,0 0 -4 16,0 -4 -4 -16,0 4 4 15,4 -8 -4 -15,0 8 0 16,-4 0 0 -16,4 -4 -12 15,0 -4 8 -15,4 4 -16 16,-4 -4 12 -16,4 0 4 16,0 -4 4 -16,0 0 -12 15,4 -8 8 -15,-4 0 -32 0,4 0 20 16,0 0 -48 -16,0 0 36 0,4 -8 -36 0,0 0 32 0,0 -4 -44 0,4 -4 44 47,0 -4 -44 -32,4 0 40 -15,-4 -8 4 16,4 4 16 -16,0 -4 12 16,0 0 4 -16,0 0 8 15,-4 0 -4 -15,0 0 8 16,-4 4 -8 -16,4 4 52 16,-4 4 -32 -16,-4 4 16 0,0 4 -24 15,-4 4 20 -15,0 4 -24 0,0 12 -12 0,-8 4 -4 31,-4 4 -4 -31,-4 12 0 5,0 8 16 26,-4 0 -4 -31,0 0 -4 0,0 4 4 0,0 4 -4 16,4 0 0 -16,0 0 16 16,4 -4 -8 -16,0 -4 -12 15,4 -4 0 -15,4 -4 28 16,4 -8 -12 -16,0 -8 12 15,4 -4 -12 -15,4 -4 20 16,4 -4 -20 -16,4 -4 4 0,8 -8 -8 16,4 -8 12 -16,8 -4 -12 15,4 -8 -4 -15,0 0 0 16,0 -4 -16 -16,0 4 8 16,0 -4 -24 -16,-4 4 16 15,0 -4 -40 -15,-4 4 32 16,4 0 -100 -16,-4 4 68 15,0 -4 -136 -15,-4 8 108 16,-4 0 36 -16,0 4 32 31</inkml:trace>
    </iact:actionData>
  </iact:action>
  <iact:action type="add" startTime="112416">
    <iact:property name="dataType"/>
    <iact:actionData xml:id="d19">
      <inkml:trace xmlns:inkml="http://www.w3.org/2003/InkML" xml:id="stk19" contextRef="#ctx0" brushRef="#br1">1098 14307 1060 0,'-16'4'392'31,"16"0"-304"-31,-4 -4 -28 0,4 0 -28 0,0 0 -32 0,0 0 -44 0,0 0 24 16,0 0 -20 -16,0 0 24 0,0 0 80 0,0 0 -36 0,0 8 80 0,4 8 -60 16,0 4 8 -1,8 16 -32 1,-4 12 -20 -16,0 4 -8 31,0 -12 -4 -15,8 16 0 -1,-4 -4 16 -15,0 8 -4 0,0 4 8 0,-4 -4 -8 0,8 -8 -28 16,-12 0 12 -16,4 -8 -48 16,4 -8 32 -16,-4 0 -136 0,0 -8 92 15,4 -4 -540 -15,-4 -8 340 63</inkml:trace>
    </iact:actionData>
  </iact:action>
  <iact:action type="add" startTime="112863">
    <iact:property name="dataType"/>
    <iact:actionData xml:id="d20">
      <inkml:trace xmlns:inkml="http://www.w3.org/2003/InkML" xml:id="stk20" contextRef="#ctx0" brushRef="#br1">1542 14015 1444 0,'-16'12'536'15,"16"-12"-420"-15,0 0 -28 0,0 0 -104 0,4 12 -8 0,4 4 -96 0,4 0 68 16,0 24 -80 -16,0 8 72 16,0 8 16 -16,4 4 24 0,-4 0 24 0,4 8 0 15,-4 0 -4 -15,0 -8 4 16,0 -4 -4 -16,0 0 0 15,-4 -4 -28 1,0 -4 16 -16,0 -4 -64 0,0 -4 40 16,0 0 -116 -16,-4 -8 88 15,0 -4 -468 -15,0 -8 296 47,0 -8 104 -47</inkml:trace>
    </iact:actionData>
  </iact:action>
  <iact:action type="add" startTime="113253">
    <iact:property name="dataType"/>
    <iact:actionData xml:id="d21">
      <inkml:trace xmlns:inkml="http://www.w3.org/2003/InkML" xml:id="stk21" contextRef="#ctx0" brushRef="#br1">1110 14859 1372 0,'-8'8'508'16,"-4"-8"-396"-16,12 4 -32 0,12 -4 -140 0,0 -4 16 0,4 0 -76 0,-4 -8 64 0,12 4 -4 16,0 -8 36 -16,4 0 4 15,4 -4 12 -15,0 4 8 0,4 -4 0 16,0 0 8 -16,4 0 -4 15,-4 0 -28 -15,-4 0 12 16,0 -4 -428 -16,0 4 244 16,4 -4 88 15,-8 0 72 -31</inkml:trace>
    </iact:actionData>
  </iact:action>
  <iact:action type="add" startTime="113535">
    <iact:property name="dataType"/>
    <iact:actionData xml:id="d22">
      <inkml:trace xmlns:inkml="http://www.w3.org/2003/InkML" xml:id="stk22" contextRef="#ctx0" brushRef="#br1">1930 14703 1528 0,'-8'16'564'31,"12"-20"-436"-31,4 4 -40 0,0 4 -100 0,4 -8 -12 0,8 4 -60 0,0 -12 48 15,0 8 -64 -15,8 -4 60 16,-12 0 16 -16,4 0 20 0,0 -4 4 16,-8 0 0 -16,0 0 24 0,0 -4 -12 15,-4 0 12 -15,0 -4 -12 16,-4 4 -8 -16,0 0 0 16,-8 -4 -32 -1,0 8 16 -15,-8 -4 -12 0,-4 0 12 0,0 4 -8 16,-8 0 8 -16,0 4 8 15,0 0 4 1,-4 8 -12 -16,4 4 8 16,-4 4 -24 -16,0 8 16 4,8 8 -56 -4,-8 8 36 16,8 4 0 -16,4 8 16 16,4 4 12 -16,4 8 4 15,8 0 8 -15,8 0 -4 16,4 4 -12 -16,12 -12 4 15,4 4 -4 -15,8 -12 0 16,12 -8 -12 -16,0 -8 12 16,4 -12 -12 -16,0 -8 8 15,-4 -12 -8 -15,0 -8 8 16,-4 -8 16 -16,0 -12 0 0,0 -12 16 16,-4 -4 -12 -16,0 -4 -4 31,-4 4 0 -31,-8 -4 -32 0,-4 -4 16 0,-4 4 4 15,-8 4 8 -15,-8 0 0 16,-4 4 0 -16,-8 8 8 16,-4 0 -4 -16,-4 16 40 15,0 4 -20 -15,-4 4 20 16,0 16 -24 -16,0 8 -8 16,0 4 -8 -16,0 8 -16 15,4 12 8 -15,4 4 4 0,4 4 0 31,8 8 44 -31,0 -4 -24 0,8 0 -44 0,8 0 12 16,4 -8 -32 -16,4 -4 24 16,0 -8 -16 -16,4 -8 20 15,0 -8 28 -15,0 -8 -8 16,4 -8 36 -16,-4 -8 -24 16,-4 -8 20 -16,-4 -4 -20 15,0 -8 -16 -15,-8 0 -4 16,-4 4 4 -16,-4 0 0 15,-4 0 24 -15,-8 0 -12 16,0 12 4 -16,0 -4 -8 16,0 8 28 -16,0 0 -20 0,0 8 4 0,0 4 -12 15,4 12 -16 -15,0 0 4 0,4 8 -16 0,4 4 12 30,8 8 20 -30,4 0 -4 15,4 4 -12 1,0 -4 0 -16,4 0 -16 15,0 -8 12 -15,0 0 4 16,4 0 4 -16,0 -8 0 16,4 -4 0 -16,-8 -8 0 15,4 -4 0 -15,-4 -4 0 16,0 -12 0 -16,-4 -8 8 16,0 -4 -4 -16,-4 -4 16 15,0 -8 -12 -15,-4 -8 4 16,-4 -8 -4 -16,-4 -12 -16 0,-4 8 4 15,-4 0 12 -15,-4 8 -4 16,0 4 8 -16,0 -4 -8 16,-4 12 24 -16,4 8 -16 15,0 4 4 -15,0 12 -8 16,4 4 -16 -16,0 0 4 31,0 8 -4 -31,0 8 0 0,4 4 -12 0,0 8 12 0,0 8 4 0,4 4 4 16,4 16 16 -1,0 4 -8 1,4 8 4 -16,4 16 -4 16,4 -4 4 -16,8 -4 -8 0,0 0 16 31,8 -4 -12 -31,0 -8 -4 0,4 0 0 0,-4 -8 12 16,0 -8 -8 -16,-4 0 16 15,4 -8 -16 -15,-8 -4 4 16,4 -16 -4 -16,0 -4 -8 31,-8 -8 28 -31,0 -8 -16 0,-4 -4 -4 16,-4 -16 -4 -16,0 4 12 15,-4 -12 -8 -15,-4 -4 16 16,0 -4 -16 -16,-4 -4 -4 16,0 0 0 -16,0 0 -4 15,-4 0 0 -15,0 4 0 0,0 -8 0 31,0 4 -20 -31,0 4 12 15,-4 0 20 -15,0 4 -4 16,0 4 16 -16,0 4 -16 16,0 8 -4 -16,0 8 0 15,0 0 -16 -15,0 8 8 16,-4 4 12 -16,4 4 -4 0,-4 0 32 16,4 4 -20 -16,-4 8 -4 15,4 8 -8 -15,0 4 -32 0,0 8 16 16,4 8 -12 -1,4 8 12 1,-4 4 16 -16,4 8 0 16,0 4 -4 -16,4 0 4 15,0 8 4 -15,4 0 -4 16,0 8 8 -16,4 -12 -8 16,0 0 -12 -16,4 -12 4 15,0 -8 -4 -15,0 0 0 0,4 -12 -12 16,0 -8 12 -16,8 -8 4 15,-4 -12 4 -15,0 -4 8 16,0 -16 -4 -16,0 -16 -4 31,0 -8 4 -31,-4 -16 -4 16,-8 -8 0 -16,-4 -4 -12 0,-4 -20 8 0,-4 8 -16 16,-8 -16 12 -16,-8 -4 -4 15,0 12 4 -15,-4 12 16 16,0 16 -4 -16,0 12 60 15,0 16 -36 -15,0 12 -80 0,0 8 24 16,-4 20 -16 -16,0 24 24 16,4 24 -4 -16,4 20 12 15,0 12 16 -15,4 4 0 16,4 0 16 -16,0 8 -12 31,4 -4 -4 -31,4 -4 0 0,0 -16 12 0,4 -16 -8 16,0 -8 -20 -16,4 -16 4 4,0 -12 -24 -4,8 -16 20 16,4 -16 4 -16,4 -16 8 16,0 -16 0 -16,0 0 0 15,0 0 0 -15,-4 4 0 16,0 8 16 -16,0 0 -8 16,-4 12 -4 -16,4 8 0 15,-4 8 -40 -15,0 8 20 0,0 12 16 31,0 12 0 -31,0 12 12 0,0 0 -8 0,0 0 -12 16,0 -4 4 0,0 -4 4 -1,0 -8 0 -15,4 -8 8 0,0 -8 -4 0,4 -12 16 16,4 -12 -12 -16,0 -20 4 16,0 -8 -4 -16,0 -8 -32 15,0 -12 12 -15,-4 -4 -32 16,0 4 28 -16,-4 -4 -28 0,-4 4 24 15,0 4 -24 -15,-8 16 24 16,0 12 36 -16,4 12 -8 16,-4 16 52 -16,4 20 -32 15,0 12 -4 -15,0 16 -16 16,8 16 4 -16,0 16 -8 16,0 16 -12 -16,4 20 4 15,-4 0 20 -15,0 4 -8 16,4 4 -4 -16,-4 16 0 15,-4 4 -4 -15,-4 0 0 16,-12 0 -44 -16,-8 8 24 16,-12 0 -64 -16,-12 -8 48 15,-4 -12 -52 -15,-16 -4 48 16,-12 -24 12 -16,-12 -16 16 0,-8 -28 -32 16,-8 -16 24 -16,8 -20 -28 15,-4 -24 28 -15,4 -36 -88 16,8 -24 60 -16,8 -16 16 15,16 -28 16 -15,20 0 84 16,20 -8 -36 -16,16 -20 4 20,16 -8 -20 -20,12 0 -12 15,16 4 0 -15,16 0 -76 16,16 -4 40 -16,0 12 12 47,4 12 16 -47</inkml:trace>
    </iact:actionData>
  </iact:action>
  <iact:action type="add" startTime="116948">
    <iact:property name="dataType"/>
    <iact:actionData xml:id="d23">
      <inkml:trace xmlns:inkml="http://www.w3.org/2003/InkML" xml:id="stk23" contextRef="#ctx0" brushRef="#br1">3350 14067 1268 0,'-4'0'468'16,"0"0"-364"-16,4 0 -28 0,0 0 12 0,0 0 -64 16,8 0 -36 -16,0 0 4 15,4 -4 0 -15,4 -4 8 16,4 0 44 -16,4 0 -24 0,8 0 16 16,8 0 -20 -16,4 -8 -44 15,8 0 16 -15,8 4 -184 16,4 -4 108 -16,0 4 40 15,-4 -4 32 -15</inkml:trace>
    </iact:actionData>
  </iact:action>
  <iact:action type="add" startTime="122423">
    <iact:property name="dataType"/>
    <iact:actionData xml:id="d24">
      <inkml:trace xmlns:inkml="http://www.w3.org/2003/InkML" xml:id="stk24" contextRef="#ctx0" brushRef="#br1">18906 6583 852 0,'-32'-4'316'16,"20"4"-248"-16,-8 -8 -16 0,16 8 112 0,-4 0 -100 15,-4 -8 36 -15,4 4 -60 0,-8 -8 48 32,0 4 12 -32,8 0 -56 0,0 0 16 0,8 4 -40 0,-4 0 -8 15,8 -4 -8 -15,8 0 -4 0,4 0 0 16,8 0 0 0,8 4 0 -1,4 0 0 -15,12 0 0 16,12 4 -12 -16,12 4 8 15,0 0 4 -15,4 4 0 16,-8 8 0 -16,0 0 0 16,4 0 0 -16,8 4 0 15,-4 4 0 -15,0 8 0 16,-4 4 8 -16,0 8 -4 16,-4 4 -12 -16,-8 12 4 15,-8 4 12 -15,0 8 -4 16,-4 -4 -4 -16,-4 0 4 15,-4 0 4 -15,-8 4 -4 0,-4 4 -4 32,0 8 4 -32,-4 0 12 0,-8 4 -8 0,0 -4 32 15,-4 4 -24 -15,-4 -4 4 16,-8 4 -12 -16,-4 8 -8 16,-8 0 4 -16,4 -4 20 15,-4 -4 -12 -15,0 -4 32 16,-4 -4 -28 -16,0 -4 -4 15,0 4 -8 -15,0 0 4 16,0 4 -4 -16,0 -4 16 0,0 -4 -12 31,4 4 16 -31,-4 -8 -16 0,-4 -4 32 0,0 0 -24 16,4 0 -12 -16,-4 4 -8 16,0 0 12 -16,0 4 -4 15,0 -8 -12 -15,4 -4 4 16,0 0 4 -16,-4 -4 0 15,0 -4 8 -15,-4 0 -4 32,4 -4 -4 -32,-4 0 4 0,0 4 -4 0,0 0 0 15,0 -4 8 -15,0 0 -4 16,0 -8 -4 -16,4 -4 4 16,4 -8 20 -16,0 -4 -12 15,0 -8 -20 -15,4 -4 0 16,4 0 -24 -16,4 -8 20 0,0 0 -40 15,0 -4 32 -15,0 -4 -36 0,4 -4 32 16,0 -8 -44 -16,0 0 40 0,0 -8 -36 31,0 -8 32 -15,0 -4 -16 -16,0 -8 28 0,0 -4 -68 16,0 4 48 -16,-4 0 -52 15,0 8 52 -15,-4 0 28 16,0 4 12 -16,-4 4 100 31,4 8 -56 -31,-4 0 60 0,4 0 -60 16,0 4 76 -16,0 4 -68 0,-4 8 0 15,0 4 -32 -15,4 4 -12 0,-4 4 -4 32,4 8 4 -32,0 4 -4 0,0 8 -4 15,0 4 4 -15,0 4 -16 16,0 4 8 -16,4 -4 12 0,0 0 -4 15,4 0 -4 -15,0 -8 4 16,0 -4 -16 -16,4 0 8 16,0 -8 12 -16,8 0 -4 15,0 -4 8 -15,8 -4 -8 16,4 -8 16 -16,8 0 -12 16,8 -8 4 -16,4 -4 -4 15,8 -8 -8 -15,0 -4 4 16,0 -4 -24 -16,-8 -8 12 15,8 0 -56 -15,-12 0 32 16,0 0 -416 -16,-4 0 248 0,0 0 80 16,-8 4 84 -16</inkml:trace>
    </iact:actionData>
  </iact:action>
  <iact:action type="add" startTime="127959">
    <iact:property name="dataType"/>
    <iact:actionData xml:id="d25">
      <inkml:trace xmlns:inkml="http://www.w3.org/2003/InkML" xml:id="stk25" contextRef="#ctx0" brushRef="#br1">6850 16419 196 0,'-4'-8'72'32,"0"-4"-56"-32,4 4 -4 0,0 4 72 0,0 -12 -48 0,0 8 32 15,-4 -4 -40 -15,0 0 60 16,0 0 -48 -16,0 4 140 0,-4 0 -100 16,4 4 88 -16,0 0 -100 0,-4 4 48 0,4 4 -72 15,0 0 -4 -15,4 16 -24 0,0 8 -12 31,4 4 0 -31,0 4 -4 16,4 8 0 0,0 0 -12 -16,0 4 8 0,0 -4 4 15,0 -4 0 -15,0 0 8 16,-4 4 -4 -16,0 -12 52 16,0 -8 -32 -16,-4 -8 8 15,4 4 -20 -15,-4 -12 44 16,0 -4 -28 -16,0 4 4 15,-4 -16 -20 -15,0 4 0 0,-4 -12 -4 0,0 -4 12 16,0 0 -12 0,0 -4 4 -16,0 -12 -4 15,0 4 4 -15,0 -4 -8 32,4 -4 -4 -32,-4 8 4 0,4 -4 4 0,0 4 -4 15,0 4 -4 -15,4 4 4 31,0 0 -16 -31,0 8 8 0,0 0 -16 0,0 8 12 0,0 4 4 16,0 4 4 -16,4 4 0 0,4 16 0 0,0 4 8 31,4 0 -4 -31,0 12 -4 16,0 -4 4 0,0 4 -4 -16,0 0 0 15,-4 0 0 -15,0 -4 0 16,0 8 0 -16,-4 -4 0 15,0 -4 8 -15,0 -4 -4 0,0 -8 16 32,0 0 -12 -32,0 -8 -12 0,0 -4 0 0,-4 -8 4 15,0 -8 0 -15,0 4 0 0,0 -12 0 0,0 -8 8 16,0 0 -4 0,0 -8 -4 -1,0 -8 4 -15,-4 0 -16 16,0 -8 8 -16,0 0 4 15,0 -4 0 -15,0 -4 0 16,4 4 0 -16,0 4 8 16,0 4 -4 -16,0 8 -4 15,0 8 4 -15,0 8 -16 0,0 0 8 16,0 12 20 -16,4 4 -8 0,4 12 -4 16,0 4 0 -16,0 20 -24 15,4 -4 12 1,0 12 -4 -16,0 -4 4 15,0 -4 -20 -15,0 8 16 16,-4 -4 -12 -16,4 -4 12 16,-4 -4 -44 -16,0 -4 28 15,0 0 -116 -15,4 0 80 16,-8 -4 -624 -16,4 -4 380 47,-4 -4 128 -47</inkml:trace>
    </iact:actionData>
  </iact:action>
  <iact:action type="add" startTime="129467">
    <iact:property name="dataType"/>
    <iact:actionData xml:id="d26">
      <inkml:trace xmlns:inkml="http://www.w3.org/2003/InkML" xml:id="stk26" contextRef="#ctx0" brushRef="#br1">7050 16527 1080 0,'8'40'400'16,"-20"-28"-312"-16,4 -4 -24 0,4 0 36 15,4 -8 -68 -15,0 4 -12 15,0 -4 -12 -15,0 0 -72 0,0 0 36 0,8 0 -24 16,-4 0 32 -16,0 0 20 0,4 -4 16 0,0 4 -4 15,0 0 20 -15,0 0 -20 31,12 -8 4 -31,-4 16 -16 32,4 -8 -4 -32,0 -8 4 0,4 8 0 15,-4 -4 8 -15,4 -4 -4 16,0 0 -4 0,8 8 4 -16,0 -4 -24 15,4 -4 12 -15,4 0 4 16,4 8 4 -16,0 -8 8 15,8 4 -4 -15,0 -4 -4 16,-4 8 4 -16,0 -8 -4 16,4 -4 0 -16,-4 12 8 15,0 -8 -4 -15,4 8 -20 16,4 0 8 -16,0 -4 20 16,4 0 -4 -16,4 0 -4 0,-8 -4 0 15,0 8 4 -15,-4 -4 -4 16,-4 0 8 -16,-4 4 -8 15,0 0 24 -15,0 -4 -16 16,0 4 -4 -16,0 0 -4 31,0 -8 20 -31,4 8 -12 16,-4 -4 4 -16,4 0 -8 0,-4 0 4 0,0 -4 -8 16,0 8 8 -16,0 -4 -8 15,-8 0 -4 -15,0 0 4 16,-4 4 -4 -16,0 0 0 15,0 0 8 -15,0 0 -4 16,4 0 8 -16,4 0 -8 0,0 0 8 31,4 0 -8 -31,-4 0 16 0,0 -8 -12 0,0 8 4 16,4 0 -4 -16,-4 0 -8 16,4 0 4 -16,-8 0 4 19,4 8 -4 -19,-4 -8 -4 16,4 4 4 -16,4 0 4 31,0 0 -4 -31,4 -4 16 0,0 8 -12 0,4 -4 4 16,0 0 -4 -16,-4 0 4 15,4 -4 -8 -15,-4 8 -4 16,-4 -4 4 -16,-4 0 4 0,0 0 -4 16,0 -4 -4 -16,4 12 4 31,0 -4 4 -31,4 0 -4 0,0 -8 -4 0,8 8 4 31,-4 -4 4 -31,4 -4 -4 0,-4 8 -4 0,4 -8 4 16,-8 0 -16 -16,0 12 8 15,4 -12 4 -15,16 8 0 16,-4 4 0 -16,0 -4 0 16,0 -8 0 -16,4 8 0 15,-4 -8 8 -15,0 0 -4 16,-4 0 8 -16,0 4 -8 15,0 0 -4 -15,12 -8 4 16,-4 4 -4 -16,4 4 0 16,0 -8 8 -16,0 0 -4 0,-8 4 -4 15,0 -8 4 -15,0 8 -4 32,4 0 0 -32,8 0 8 0,4 -4 -4 0,4 -4 -4 15,-4 0 4 -15,4 -4 -4 16,-8 -4 0 -16,0 16 8 15,8 -12 -4 -15,4 4 -12 16,8 4 4 -16,-8 -12 4 16,0 12 0 -16,-8 -4 8 15,8 0 -4 -15,12 0 8 16,0 -4 -8 -16,-4 8 -4 0,0 -4 4 31,-8 0 -16 -31,0 8 8 0,4 0 64 0,4 0 -32 5,0 -4 -56 -5,4 0 16 15,-8 0 0 -15,-4 -4 8 16,0 8 4 -16,8 -8 0 16,4 4 -12 -16,0 -4 8 15,0 0 20 -15,-8 -4 -8 16,0 0 -12 -16,4 -4 0 16,4 4 20 -16,4 0 -8 15,-4 -4 -4 -15,-12 4 0 16,0 0 -16 -16,4 -4 8 15,0 8 12 -15,12 -12 -4 16,-12 12 8 -16,-4 -4 -8 16,-12 0 8 -16,4 0 -8 15,-4 -4 -12 -15,4 8 4 0,-4 -4 12 32,4 0 -4 -32,-8 4 8 0,-8 -4 -8 0,-8 -4 8 31,4 12 -8 -31,-12 -4 8 0,0 0 -8 0,-4 0 -4 15,-4 -4 4 -15,-4 4 12 16,-4 -4 -8 -16,-4 4 -4 16,-4 -4 0 -16,-4 8 -40 15,-8 -4 20 -15,0 8 -4 16,-8 -8 12 -16,-4 4 8 16,0 0 0 -16,-8 0 -20 0,0 -4 12 0,-8 4 4 15,-4 -4 4 -15,-4 0 -20 16,0 4 12 -16,-8 0 12 15,0 0 0 1,0 -4 24 -16,0 8 -16 16,-4 0 24 -16,4 0 -24 15,0 0 40 -15,4 0 -28 16,-4 0 -4 -16,4 8 -12 16,4 -8 4 -16,4 0 -8 15,4 4 24 -15,8 -4 -16 0,0 0 -20 16,8 0 0 -16,0 0 -24 0,12 0 20 0,8 4 -12 46,8 -4 12 -30,0 4 8 -16,8 -4 4 0,-4 0 8 31,0 0 -4 -31,4 0 -12 0,-4 -4 4 0,-4 4 12 16,0 0 -4 -16,-4 0 -4 15,0 0 4 -15,-8 4 -16 16,0 4 8 -16,-8 0 -24 0,-4 4 16 15,-8 0 12 -15,-4 16 4 16,-8 4 -4 0,0 16 4 -16,-12 8 -24 15,4 8 12 -15,-8 -4 -40 16,4 0 28 -16,-4 -4 -80 16,4 0 56 -16,0 -4 -148 15,8 0 108 -15,0 -12 -448 16,0 -12 300 -16,8 0 100 0,4 -8 88 31</inkml:trace>
    </iact:actionData>
  </iact:action>
  <iact:action type="add" startTime="132025">
    <iact:property name="dataType"/>
    <iact:actionData xml:id="d27">
      <inkml:trace xmlns:inkml="http://www.w3.org/2003/InkML" xml:id="stk27" contextRef="#ctx0" brushRef="#br1">17430 16407 800 0,'-8'20'296'15,"0"-12"-232"-15,4 -4 -16 0,4 -4 116 0,0 0 -100 0,0 0 36 0,0 0 -60 16,0 0 -16 -16,0 0 -12 0,0 0 16 15,0 0 -16 -15,8 0 68 16,0 -4 -48 -16,0 4 60 0,0 -4 -56 0,0 0 -8 0,4 -4 -16 16,8 8 -12 -1,0 -4 4 -15,4 0 -4 16,4 -8 0 0,0 4 0 -1,8 4 0 -15,4 -4 0 0,8 0 0 16,4 -4 8 -16,8 0 -4 15,0 -4 -4 -15,0 8 4 16,4 -4 -4 -16,0 0 0 16,0 0 0 -16,12 -4 0 15,0 -4 16 -15,4 12 -8 16,0 -4 -4 -16,4 0 0 16,-4 -4 48 -16,-4 8 -28 15,0 -4 16 -15,8 0 -24 0,0 0 20 16,4 4 -24 -16,-4 0 4 31,0 4 -8 -31,-4 -4 -16 0,0 0 4 0,4 0 4 16,8 -4 0 -16,0 4 32 31,-4 8 -16 -31,0 -12 12 0,-8 4 -16 0,4 4 -16 16,8 -4 0 -16,4 0 4 15,0 0 0 -15,4 -4 16 16,-8 4 -8 -16,0 -4 -4 15,4 0 0 -15,4 0 12 0,4 -4 -8 16,-8 4 24 -16,4 0 -20 31,-4 -4 32 -31,12 0 -28 0,-4 0 12 0,4 -4 -16 16,-4 0 12 -16,-4 0 -16 31,-4 4 -4 -31,4 -4 0 0,4 8 -16 0,-4 -8 8 16,0 0 12 -16,-12 4 -4 31,-8 -4 -4 -31,-4 8 4 0,0 0 -4 0,-4 -4 0 32,0 4 -12 -32,-4 0 8 15,-4 0 12 -15,-4 -4 -4 16,-8 8 -20 -16,-8 0 8 16,-4 0 -12 -16,-4 -4 8 15,-4 8 -36 -15,-4 -4 28 16,-8 0 -48 -16,0 0 40 0,-8 -4 -12 15,0 12 24 -15,-4 -8 -44 0,0 -4 32 16,-8 4 -36 -16,-4 -4 32 16,-4 0 0 -16,-4 -4 20 15,-4 -4 8 -15,-4 8 4 16,-4 0 0 -16,-4 -4 0 31,-8 -4 0 -31,-8 12 0 0,0 -4 0 16,-4 4 0 -16,0 -4 44 15,4 12 -24 1,4 0 44 -16,0 0 -36 0,4 0 28 16,4 0 -28 -16,0 0 0 0,4 8 -16 15,4 -4 28 -15,0 0 -24 16,8 0 -4 -16,0 4 -8 16,8 -4 -16 -16,0 4 8 0,8 0 -24 15,8 0 16 -15,8 4 -12 0,4 0 12 16,4 0 8 -1,8 -4 4 1,8 8 0 -16,8 -4 0 31,4 0 8 -31,4 -4 -4 0,0 4 8 0,-4 -4 -8 16,-4 0 -12 -16,-4 0 4 16,0 -4 -4 -16,-8 8 0 15,-8 -4 -28 -15,-8 8 20 0,-4 0 -28 31,-8 12 24 -31,-16 12 -24 0,-12 8 24 0,-16 12 -124 16,-20 16 84 -16,-20 16 -708 31,4 12 424 -31,-8 -4 144 0</inkml:trace>
    </iact:actionData>
  </iact:action>
  <iact:action type="add" startTime="135026">
    <iact:property name="dataType"/>
    <iact:actionData xml:id="d28">
      <inkml:trace xmlns:inkml="http://www.w3.org/2003/InkML" xml:id="stk28" contextRef="#ctx0" brushRef="#br1">12010 15327 944 0,'-8'0'352'15,"16"4"-276"-15,-8 -4 -20 0,0 0 -4 0,0 0 -40 31,0 0 -12 -31,0 0 -4 0,0 0 28 0,0 0 -12 16,0 0 56 -16,8 8 -36 0,-4 4 20 16,8 8 -32 -16,0 12 0 15,4 20 -12 -15,0 16 -16 0,8 8 4 16,0 4 4 15,0 0 0 -31,4 0 0 0,-4 -4 0 0,4 -8 8 16,-4 -4 -4 15,-4 -8 8 -31,-4 -8 -8 0,-4 -8 -4 0,0 -12 4 0,-4 -4 -4 0,-4 -16 0 16,-4 4 0 -16,-4 -12 0 0,-4 -12 16 0,-4 0 -8 19,0 -8 48 -3,-4 0 -28 -16,0 0 40 16,-4 -4 -40 -16,4 -8 -4 15,-8 4 -16 1,8 -12 4 -16,-4 0 -8 15,4 0 8 -15,-4 -8 -8 16,4 0 8 -16,-4 -4 -8 16,8 -4 32 -16,0 -4 -20 0,8 4 20 15,0 0 -20 -15,4 4 0 16,0 8 -8 -16,8 4 -16 31,-4 0 4 -31,8 0 -16 0,0 8 12 0,0 8 -12 16,0 4 8 -16,4 4 -28 15,4 0 24 -15,0 16 -12 16,4 8 16 -16,0 4 -8 16,0 4 8 -16,-4 4 8 15,0 8 4 -15,-4 -4 0 16,-4 16 0 -16,-8 -4 32 16,-4 4 -16 -16,-4 0 20 0,-4 0 -20 15,-8 0 -16 -15,-4 0 -4 16,-4 -4 -32 -16,0 -4 20 15,-4 -4 -20 -15,0 -4 20 16,-4 4 -36 -16,8 -8 32 16,4 -4 -124 -16,-4 0 80 15,8 -8 -808 -15,8 8 480 16,4 -12 164 15</inkml:trace>
    </iact:actionData>
  </iact:action>
  <iact:action type="add" startTime="135888">
    <iact:property name="dataType"/>
    <iact:actionData xml:id="d29">
      <inkml:trace xmlns:inkml="http://www.w3.org/2003/InkML" xml:id="stk29" contextRef="#ctx0" brushRef="#br1">12910 15799 904 0,'-8'8'332'16,"4"4"-256"-16,0 -8 -24 0,4 -4 -36 0,4 0 -20 0,-4 -4 20 15,0 0 -8 -15,0 -4 -20 31,0 4 4 -31,-4 0 20 0,0 0 -4 0,0 -4 112 16,-4 0 -68 -16,0 8 52 0,0 -8 -64 16,-4 -4 32 -16,0 12 -40 0,0 -8 8 0,0 -4 -24 15,0 12 0 -15,-4 -8 -8 16,0 4 -24 0,0 4 8 -16,4 4 -12 15,-4 4 8 -15,-4 0 -8 16,4 4 8 -1,0 8 8 -15,0 8 4 0,0 8 -12 16,4 0 8 0,4 4 -4 -16,4 4 0 15,4 -4 8 -15,8 4 0 0,0 0 8 16,8 -4 -4 -16,-4 -8 -12 16,8 4 4 -16,-4 -12 -4 15,0 -4 0 -15,0 -12 8 16,4 0 0 -16,0 -16 16 15,0 0 -8 -15,-4 -12 32 16,4 -4 -24 -16,-4 -4 4 31,0 -4 -12 -31,-4 -4 12 16,-4 0 -12 -16,0 0 -4 0,-4 0 0 0,0 -4 -16 16,-4 8 8 -16,0 4 12 0,0 0 -4 35,-4 8 8 -35,4 8 -8 0,-4 0 -4 0,0 4 4 15,4 0 20 -15,0 8 -12 0,0 12 -12 0,4 4 -4 32,4 12 4 -32,8 4 0 15,4 0 -12 -15,8 12 8 16,4 0 -4 -16,4 12 0 16,0 -4 8 -16,0 0 0 15,0 -8 -12 -15,0 -4 8 16,0 -8 -60 -16,0 -12 36 15,-4 0 -112 -15,0 -12 80 16,0 -16 -256 -16,-4 0 176 16,-4 -24 72 -16,-4 0 48 31</inkml:trace>
    </iact:actionData>
  </iact:action>
  <iact:action type="add" startTime="136673">
    <iact:property name="dataType"/>
    <iact:actionData xml:id="d30">
      <inkml:trace xmlns:inkml="http://www.w3.org/2003/InkML" xml:id="stk30" contextRef="#ctx0" brushRef="#br1">13310 15275 1352 0,'-8'0'500'16,"-4"12"-392"-16,16 -16 -28 0,-4 4 -40 0,0 0 -40 0,0 4 -44 0,0 -4 24 0,-4 4 -4 15,4 -4 16 -15,0 12 16 16,4 0 -4 -16,-4 16 8 0,8 4 -8 16,0 16 -4 -16,8 12 4 15,0 8 -4 -15,4 0 0 16,4 4 8 0,4 -4 -4 -16,0 -4 -12 0,0 -4 4 15,0 -8 -32 -15,0 0 20 16,0 -8 -100 -16,-4 -4 64 15,-4 -8 -160 -15,-4 -4 116 16,-4 -8 -456 -16,-8 -8 308 47</inkml:trace>
    </iact:actionData>
  </iact:action>
  <iact:action type="add" startTime="137001">
    <iact:property name="dataType"/>
    <iact:actionData xml:id="d31">
      <inkml:trace xmlns:inkml="http://www.w3.org/2003/InkML" xml:id="stk31" contextRef="#ctx0" brushRef="#br1">13210 15755 1268 0,'-12'24'468'16,"8"-16"-364"-16,8 -8 -28 0,-4 12 -8 0,8 -12 -52 16,0 0 -40 -16,8 0 12 0,4 -4 -16 31,0 -4 16 -31,4 0 8 0,0 -4 4 0,8 0 0 0,-4 -4 0 15,4 -4 16 -15,4 0 -8 16,0 0 4 -16,4 0 -4 16,-4 0 4 -16,0 -8 -8 31,-4 16 -12 -31,0 0 4 0,-4 -4 12 0,0 16 -4 16,-8 0 24 -16,4 0 -16 15,-4 12 12 -15,0 -4 -12 16,0 12 0 -16,4 16 -4 15,0 -4 -16 -15,4 4 4 16,-4 8 -24 -16,4 0 16 16,0 0 -40 -16,-4 -4 32 15,0 -8 -100 -15,0 -8 68 16,-4 -4 -336 -16,-4 -8 212 0,-8 -12 80 0,-4 -8 64 16</inkml:trace>
    </iact:actionData>
  </iact:action>
  <iact:action type="add" startTime="137415">
    <iact:property name="dataType"/>
    <iact:actionData xml:id="d32">
      <inkml:trace xmlns:inkml="http://www.w3.org/2003/InkML" xml:id="stk32" contextRef="#ctx0" brushRef="#br1">13810 15187 1464 0,'-8'8'544'31,"8"-4"-424"-31,0 4 -32 0,0 -8 -392 0,16 8 148 16</inkml:trace>
    </iact:actionData>
  </iact:action>
  <iact:action type="add" startTime="137571">
    <iact:property name="dataType"/>
    <iact:actionData xml:id="d33">
      <inkml:trace xmlns:inkml="http://www.w3.org/2003/InkML" xml:id="stk33" contextRef="#ctx0" brushRef="#br1">14262 15671 1216 0,'8'16'448'16,"8"-12"-348"-16,0 -4 -28 0,-4 0 -12 0,4 0 -48 0,0 -4 4 16,4 -4 -8 -16,-4 4 4 15,0 -4 -8 -15,0 0 32 16,-4 -4 -20 -16,0 4 40 0,0 -8 -32 16,0 4 12 -16,0 -8 -20 15,-8 12 8 -15,0 -8 -12 0,-4 0 -8 16,0 -4 0 -16,-8 8 -16 15,0 0 8 -15,-4 4 -16 16,-4 0 12 -16,0 0 -24 16,0 8 20 -16,-4 0 -20 15,4 16 16 -15,-4 4 -16 16,4 12 16 -16,4 4 -8 16,4 8 12 -16,4 4 8 15,8 -8 4 -15,4 0 -12 16,8 4 8 -16,4 -4 4 15,4 0 0 -15,4 -8 0 16,4 -4 0 -16,0 -8 -12 16,0 -8 8 -16,0 -4 4 0,4 -8 0 15,0 -8 24 -15,0 0 -12 47,-4 -8 24 -47,0 -8 -24 0,-4 4 12 0,-8 -4 -12 15,-4 0 0 -15,-4 -8 -4 16,-8 8 28 -16,-4 0 -20 15,0 4 12 -15,-4 0 -16 16,-4 16 28 -16,4 0 -24 16,-4 8 12 -16,4 0 -16 15,-4 12 -24 -15,4 4 4 16,0 0 -24 -16,4 4 20 16,0 0 12 -16,4 0 4 15,0 -4 -4 -15,4 0 4 0,-4 0 4 16,4 0 -4 -16,-4 -12 24 0,0 0 -16 15,0 0 -4 -15,0 -8 -4 16,4 -16 12 -16,0 -12 -8 31,-4 8 24 -31,4 -20 -20 16,0 0 -20 0,0 0 0 -16,0 -8 12 15,4 0 0 -15,0 4 -12 16,0 0 4 -16,4 12 -24 15,0 4 16 -15,4 8 12 0,0 4 4 16,0 12 -36 -16,4 8 16 16,4 16 -4 -16,4 4 12 15,4 16 0 -15,0 0 0 16,-4 4 -20 -16,4 -4 16 16,0 -4 4 -16,4 0 8 31,0 -8 8 -31,0 -4 -4 0,0 -8 -20 0,0 -4 8 15,-4 -12 4 -15,0 0 4 16,-4 -4 24 -16,-8 -12 -12 16,0 4 24 -16,-8 -16 -24 15,-4 0 24 -15,-4 -12 -24 16,-4 -8 4 -16,-8 -12 -8 16,-4 0 -8 -16,-4 0 4 15,-4 4 -4 -15,-4 -4 0 16,0 8 0 -16,-4 4 0 0,4 8 0 15,0 0 0 -15,4 12 24 16,0 4 -12 -16,4 8 24 16,0 8 -24 -16,8 8 -4 0,4 8 -4 15,12 24 -60 1,4 12 32 -16,12 8 12 16,4 12 8 -16,4 12 -8 15,4 0 8 -15,0 -4 4 16,0 -4 0 -16,-4 -4 -44 15,0 -8 24 -15,-4 -8 -116 0,4 -8 76 16,-4 -12 -196 -16,-4 0 148 31,-8 -16 -612 -31,-4 0 400 47,-8 -24 128 -47</inkml:trace>
    </iact:actionData>
  </iact:action>
  <iact:action type="add" startTime="138758">
    <iact:property name="dataType"/>
    <iact:actionData xml:id="d34">
      <inkml:trace xmlns:inkml="http://www.w3.org/2003/InkML" xml:id="stk34" contextRef="#ctx0" brushRef="#br1">15290 15339 1392 0,'-20'16'516'16,"24"-12"-400"-16,-4 -4 -36 0,4 4 4 16,8 -4 -64 -16,8 -4 -8 15,8 -4 -8 -15,8 0 -4 16,8 -4 0 -16,8 -8 -12 0,4 -4 8 15,0 0 -24 1,0 -4 16 -16,0 0 -136 0,8 0 80 0,0 -4 -796 16,8 -8 476 31,-8 0 160 -47</inkml:trace>
    </iact:actionData>
  </iact:action>
  <iact:action type="add" startTime="139027">
    <iact:property name="dataType"/>
    <iact:actionData xml:id="d35">
      <inkml:trace xmlns:inkml="http://www.w3.org/2003/InkML" xml:id="stk35" contextRef="#ctx0" brushRef="#br1">16878 15087 1268 0,'0'8'468'15,"0"-4"-364"-15,0 -4 -28 0,0 0 28 0,0 0 -72 0,0 -4 4 16,-4 -4 -20 -16,-4 4 24 0,-4 -12 -24 0,-8 4 84 15,-8 -4 -56 1,-4 -4 32 -16,0 0 -44 16,-8 0 -8 -16,4 8 -16 15,-4 -4 -24 -15,8 4 8 16,-4 8 4 -16,8 4 4 16,-4 4 -12 -1,8 16 8 -15,-4 12 -32 0,8 4 20 31,0 16 -28 -31,8 8 24 0,4 8 8 16,8 8 12 -16,4 4 -20 0,8 8 12 0,4 -8 -12 16,8 -8 8 -16,12 0 8 15,8 -16 4 -15,8 -8 -72 16,8 -12 40 -16,4 -4 -100 16,0 -20 72 -16,4 -8 -236 15,-4 -20 168 -15,-4 -4 -448 31,0 -8 324 -31,0 -16 132 0</inkml:trace>
    </iact:actionData>
  </iact:action>
  <iact:action type="add" startTime="139370">
    <iact:property name="dataType"/>
    <iact:actionData xml:id="d36">
      <inkml:trace xmlns:inkml="http://www.w3.org/2003/InkML" xml:id="stk36" contextRef="#ctx0" brushRef="#br1">17382 15275 996 0,'-8'-20'368'16,"0"16"-284"-16,-4 0 -24 0,4 4 168 16,-8 0 -136 -16,-4 -4 8 15,-4 4 -60 -15,-4 0 4 16,-4 8 -24 -16,-4 4 16 15,4 8 -20 -15,0 4 52 0,4 8 -36 21,8 4 -8 -21,4 8 -12 16,4 0 -20 -16,8 4 4 15,4 4 -32 1,8 -8 20 0,4 -4 4 -16,8 -8 12 0,4 -12 8 0,8 -4 -4 15,4 -12 -20 -15,4 -12 8 16,0 -12 20 -16,0 -12 -4 15,-4 -16 -12 -15,-4 8 0 0,-8 0 20 16,-4 0 -8 -16,-8 4 -12 16,-4 0 0 -16,-12 0 -16 31,-4 12 12 -31,-8 0 -40 0,-4 0 28 0,-4 8 -144 16,-4 -4 92 -16,0 12 -160 15,0 -4 128 -15,0 4 60 16,8 -4 32 -16</inkml:trace>
    </iact:actionData>
  </iact:action>
  <iact:action type="add" startTime="139813">
    <iact:property name="dataType"/>
    <iact:actionData xml:id="d37">
      <inkml:trace xmlns:inkml="http://www.w3.org/2003/InkML" xml:id="stk37" contextRef="#ctx0" brushRef="#br1">17570 14787 1204 0,'4'16'448'15,"4"-8"-348"-15,4 12 -32 0,-4 -8 108 0,4 8 -112 0,0 8 8 16,0 8 -44 -16,0 8 -16 16,0 4 -8 -16,0 12 4 15,8 0 -4 -15,-8 8 8 0,4 8 -8 16,0 12 -12 -16,0 0 4 16,0 -8 -4 -16,0 -8 0 15,0 -4 -100 1,0 -16 60 -16,0 -8 -192 0,0 -12 136 15,0 0 -792 -15,-4 -16 500 16,0 -24 168 -16</inkml:trace>
    </iact:actionData>
  </iact:action>
  <iact:action type="add" startTime="140066">
    <iact:property name="dataType"/>
    <iact:actionData xml:id="d38">
      <inkml:trace xmlns:inkml="http://www.w3.org/2003/InkML" xml:id="stk38" contextRef="#ctx0" brushRef="#br1">17910 14947 1100 0,'4'-20'408'16,"-4"20"-316"-16,-4 4 -28 0,4 -4 300 0,0 0 -212 0,4 8 36 0,0 4 -112 16,4 8 -60 -16,4 8 -12 0,8 8 -32 15,4 8 16 -15,4 4 12 0,0 4 4 16,4 4 -4 -16,0 4 4 16,0 4 -32 -16,0 0 16 15,-4 -4 -84 16,0 -4 56 -31,-4 -16 -204 0,4 0 136 16,-8 -4 -568 -16,-4 -12 376 0,-12 -12 132 31</inkml:trace>
    </iact:actionData>
  </iact:action>
  <iact:action type="add" startTime="140332">
    <iact:property name="dataType"/>
    <iact:actionData xml:id="d39">
      <inkml:trace xmlns:inkml="http://www.w3.org/2003/InkML" xml:id="stk39" contextRef="#ctx0" brushRef="#br1">17754 15335 1600 0,'-12'16'592'16,"16"-20"-460"-16,4 4 -36 0,0 0 -52 0,8 -4 -44 15,8 -4 -56 -15,8 -4 32 16,8 0 -52 -16,8 -8 44 16,4 0 -132 -16,-4 -4 88 0,8 -8 -616 15,-4 -8 384 -15,0 -12 128 16,-12 -4 124 -16</inkml:trace>
    </iact:actionData>
  </iact:action>
  <iact:action type="add" startTime="141118">
    <iact:property name="dataType"/>
    <iact:actionData xml:id="d40">
      <inkml:trace xmlns:inkml="http://www.w3.org/2003/InkML" xml:id="stk40" contextRef="#ctx0" brushRef="#br1">2318 15579 852 0,'-4'12'316'16,"4"0"-248"-16,-4 -8 -16 0,4 -4 84 0,0 0 -84 0,0 0 16 0,0 0 -44 31,0 0 -4 -31,0 0 -12 0,0 -4 4 0,-4 -8 -8 0,4 4 24 16,-8 -8 -16 -16,0 -4 24 15,-4 0 -24 -15,-4 0 40 16,-4 4 -28 -16,0 0 64 16,-8 0 -48 -16,-4 0 8 15,-4 8 -28 1,0 4 24 -16,-4 4 -28 0,0 8 -4 16,4 12 -8 -16,-4 12 -32 0,12 8 16 15,-8 16 -12 -15,12 8 12 16,4 -4 16 -16,4 4 0 15,4 0 -12 -15,8 4 4 16,4 12 -4 -16,8 0 0 16,8 -4 0 -16,12 -4 0 15,8 -16 8 -15,8 0 0 16,8 -16 -20 -16,0 -16 12 16,0 0 -48 -16,0 -20 28 15,0 -4 -116 -15,-4 -20 80 16,-4 -8 -220 -16,-4 -12 160 15,0 -8 48 -15,4 -12 48 32</inkml:trace>
    </iact:actionData>
  </iact:action>
  <iact:action type="add" startTime="141595">
    <iact:property name="dataType"/>
    <iact:actionData xml:id="d41">
      <inkml:trace xmlns:inkml="http://www.w3.org/2003/InkML" xml:id="stk41" contextRef="#ctx0" brushRef="#br1">2626 15779 1080 0,'-24'28'400'16,"16"-16"-312"-16,0 16 -24 0,4 -8 0 0,0 8 -48 15,4 0 -4 -15,0 12 -8 16,4 4 -16 -16,4 4 8 16,4 8 4 -16,4 -4 0 0,4 -4 -12 15,4 -8 8 -15,0 -4 4 0,0 -12 0 16,4 -8 8 -16,0 -12 -4 31,-4 -12 40 -31,-4 -8 -20 0,0 -12 56 0,0 -12 -44 31,-8 -8 12 -31,0 -4 -32 0,-8 -4 -8 0,-4 4 -4 16,-8 4 4 -16,-4 0 -4 16,0 8 -28 -16,-12 4 12 15,0 4 -32 -15,0 12 28 16,-4 0 -72 -16,4 12 48 15,0 0 -104 -15,4 4 80 16,4 4 -148 -16,4 0 124 16,4 0 40 -16,4 -8 32 0</inkml:trace>
    </iact:actionData>
  </iact:action>
  <iact:action type="add" startTime="142033">
    <iact:property name="dataType"/>
    <iact:actionData xml:id="d42">
      <inkml:trace xmlns:inkml="http://www.w3.org/2003/InkML" xml:id="stk42" contextRef="#ctx0" brushRef="#br1">2806 15075 1216 0,'-8'24'448'15,"12"-16"-348"-15,-12 8 -28 0,8 -4 32 0,0 0 -72 0,0 8 -20 0,4 8 -12 0,8 8 -8 40,0 8 0 -40,0 8 8 0,12 12 0 0,-4 4 -12 0,0 4 8 16,-4 -4 12 -16,4 4 -4 16,0 -4 -12 -16,0 -4 4 15,0 -8 12 1,0 -8 -4 -16,-4 0 -4 0,0 -8 4 31,-4 -4 -4 -31,0 -12 0 0,-4 -4 8 0,-4 0 -4 16,0 -12 8 -16,-4 -8 -8 0,0 0 52 0,0 -8 -32 31,0 -4 16 -31,-4 -8 -24 0,0 -8 20 16,0 0 -24 -16,0 -4 -4 15,4 0 -4 1,0 8 -4 -16,0 -8 0 16,4 12 8 -16,4 0 12 15,0 8 -8 -15,4 4 36 0,8 8 -24 16,4 8 -56 -16,8 4 16 15,4 20 4 1,8 -4 8 -16,0 0 4 16,4 4 0 -16,-4 -4 -36 15,4 -8 20 -15,-4 0 -136 16,0 -4 84 -16,4 -12 -584 16,4 -12 360 -16,-4 -4 124 15,-4 -28 112 -15</inkml:trace>
    </iact:actionData>
  </iact:action>
  <iact:action type="add" startTime="142034">
    <iact:property name="dataType"/>
    <iact:actionData xml:id="d43">
      <inkml:trace xmlns:inkml="http://www.w3.org/2003/InkML" xml:id="stk43" contextRef="#ctx0" brushRef="#brinv">0 0 2048 0</inkml:trace>
    </iact:actionData>
  </iact:action>
  <iact:action type="add" startTime="142035">
    <iact:property name="dataType"/>
    <iact:actionData xml:id="d44">
      <inkml:trace xmlns:inkml="http://www.w3.org/2003/InkML" xml:id="stk44" contextRef="#ctx0" brushRef="#brinv">25832 16911 2048 0</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20:35:15.308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12984">
    <iact:property name="dataType"/>
    <iact:actionData xml:id="d0">
      <inkml:trace xmlns:inkml="http://www.w3.org/2003/InkML" xml:id="stk0" contextRef="#ctx0" brushRef="#br0">9758 1327 1016 0,'12'-12'376'16,"-24"12"-292"-16,12 -4 -20 0,0 4 52 0,0 0 -76 0,0 0 -16 16,4 8 -16 -16,4 4 -20 15,0 12 8 -15,0 20 -4 16,0 16 0 -16,-4 16 16 0,4 16 -4 16,-4 24 24 -16,4 8 -16 15,4 4 -4 -15,-4 -8 -4 21,0 -16 4 -21,0 -8 -4 15,-4 -8 -12 -15,0 -12 4 16,-4 -16 12 -16,0 -12 -4 16,0 -16 40 -16,-4 -16 -20 15,0 -16 12 -15,-4 -20 -20 0,0 -12 -16 16,-4 -16 -4 -16,0 -12 20 31,-4 -24 -8 -31,-4 -24 32 0,0 -8 -24 0,4 -4 40 16,0 0 -32 -16,4 -4 32 15,8 4 -32 -15,0 16 56 16,4 20 -44 -16,4 16 -8 16,4 16 -16 -16,4 12 -20 15,8 12 4 -15,4 16 12 16,8 16 -4 -16,4 24 -12 16,4 24 4 -16,4 12 4 0,0 16 0 15,4 8 0 -15,12 20 0 16,12 16 -12 -16,0 -4 8 15,0 -8 20 -15,-8 0 -8 16,-4 -16 -20 -16,-4 -4 4 16,-8 -4 -48 -16,-8 -8 28 15,-8 -8 -100 -15,-4 -16 72 16,-8 -12 -196 -16,-4 -12 144 16,-12 -20 48 -16</inkml:trace>
    </iact:actionData>
  </iact:action>
  <iact:action type="add" startTime="13583">
    <iact:property name="dataType"/>
    <iact:actionData xml:id="d1">
      <inkml:trace xmlns:inkml="http://www.w3.org/2003/InkML" xml:id="stk1" contextRef="#ctx0" brushRef="#br0">9862 2515 1276 0,'-52'4'472'16,"36"0"-364"-16,4 0 -32 0,12 -4 100 0,8 0 -112 0,4 -4 -28 15,16 -4 -40 -15,8 -8 -4 9,4 -8 -32 -9,0 -8 24 0,4 -8 -92 16,8 -4 60 -16,8 -8 -392 15,4 -8 244 -15,4 -4 84 47,-8 4 76 -47</inkml:trace>
    </iact:actionData>
  </iact:action>
  <iact:action type="add" startTime="13795">
    <iact:property name="dataType"/>
    <iact:actionData xml:id="d2">
      <inkml:trace xmlns:inkml="http://www.w3.org/2003/InkML" xml:id="stk2" contextRef="#ctx0" brushRef="#br0">11026 1455 1328 0,'-8'-4'492'16,"4"4"-380"-16,-4 -4 -32 0,4 4 76 15,-4 0 -100 -15,-4 4 -56 16,-8 8 -4 -16,-4 8 -120 15,-4 8 68 -15,-4 -4 0 16,0 8 32 -16,4 -4 16 0,4 0 8 16,4 -4 0 -16,4 -4 0 15,8 0 8 -15,4 -4 -4 16,8 0 -28 0,12 -4 12 -16,16 -8 4 0,8 0 8 0,4 0 0 15,8 -4 0 1,-4 4 0 -16,4 4 0 0,-4 0 -12 15,-4 4 8 -15,-4 0 -16 16,-8 8 12 -16,-8 4 -32 16,-4 4 24 -16,-8 8 -4 15,-8 8 12 -15,-8 4 16 16,-8 4 -4 -16,-4 0 24 16,-12 0 -16 -16,0 -12 -32 31,0 0 12 -31,-8 -8 -104 0,0 -12 60 31,0 -12 24 -31</inkml:trace>
    </iact:actionData>
  </iact:action>
  <iact:action type="add" startTime="14262">
    <iact:property name="dataType"/>
    <iact:actionData xml:id="d3">
      <inkml:trace xmlns:inkml="http://www.w3.org/2003/InkML" xml:id="stk3" contextRef="#ctx0" brushRef="#br0">11542 1251 1372 0,'20'12'508'16,"-20"8"-396"-16,12 28 -32 0,-4 -16 48 0,4 16 -88 0,0 12 -8 15,4 8 -20 -15,0 0 -80 16,8 4 36 -16,-12 0 -112 0,-4 4 84 16,-4 0 24 -1,-4 -12 28 -15,-4 -4 68 0,-4 -12 -32 16,0 -4 76 -16,0 -16 -56 0,0 -8 -8 15,-4 -12 -24 -15,4 -16 -4 0,-4 -16 -4 16,4 -24 -32 0,0 -12 12 -16,0 -12 -12 15,0 -16 12 -15,0 -16 16 16,4 -16 0 -16,0 0 40 16,4 16 -20 -16,0 8 48 15,4 12 -40 -15,4 8 36 16,4 12 -36 -16,0 12 -20 0,4 12 -4 31,0 16 -20 -31,8 16 8 0,-4 12 12 0,4 16 -4 16,4 12 -4 -16,4 12 4 31,0 16 -4 -31,4 16 0 16,4 8 0 -16,8 -4 0 0,0 -4 0 0,4 0 0 15,-4 -12 -12 -15,0 0 8 16,-4 -8 -16 -16,-4 0 12 15,-8 -8 -76 -15,-4 -4 48 16,-4 -4 -144 -16,-4 -8 100 16,-8 -8 -220 -16,-8 -8 172 15,-8 -8 56 -15,-12 -8 52 0</inkml:trace>
    </iact:actionData>
  </iact:action>
  <iact:action type="add" startTime="14767">
    <iact:property name="dataType"/>
    <iact:actionData xml:id="d4">
      <inkml:trace xmlns:inkml="http://www.w3.org/2003/InkML" xml:id="stk4" contextRef="#ctx0" brushRef="#br0">11594 1835 1048 0,'-56'8'388'31,"36"-4"-300"-31,0 0 -28 0,12 0 156 0,4 0 -132 0,0 -4 0 0,12 -4 -24 31,12 -4 -40 -31,12 -8 36 0,12 -4 -32 0,4 -4 -12 16,12 -12 -8 -16,0 0 -84 15,12 -12 44 -15,8 -4 -936 16,12 -4 532 -16,-16 4 188 47</inkml:trace>
    </iact:actionData>
  </iact:action>
  <iact:action type="add" startTime="15453">
    <iact:property name="dataType"/>
    <iact:actionData xml:id="d5">
      <inkml:trace xmlns:inkml="http://www.w3.org/2003/InkML" xml:id="stk5" contextRef="#ctx0" brushRef="#br0">13382 1767 1352 0,'-32'4'500'16,"28"-8"-392"-16,0 4 -28 0,4 0 -60 0,8 0 -28 0,8 -4 -68 0,12 -4 44 15,8 -4 -4 -15,8 -12 20 16,4 4 12 -16,12 -8 4 0,4 -4 44 16,16 -4 -24 -16,12 -4 0 15,4 -4 -12 -15,-4 0 4 16,8 -4 -8 0,0 -4 -4 -16,8 4 4 0,-4 0 4 15,-12 4 -4 -15,-8 4 -12 16,-16 0 4 -16,-12 4 20 15,-16 4 -8 -15,-4 0 24 0,-16 4 -20 16,-4 4 56 -16,-16 0 -36 16,-8 0 -8 -16,-16 4 -12 15,-12 4 -28 -15,-12 4 8 16,-8 0 4 -16,0 8 4 31,0 0 24 -31,8 8 -12 0,0 0 4 0,12 4 -8 16,4 -4 4 -16,12 0 -8 29,4 0 -4 -29,12 -4 -8 0,12 4 4 32,12 -4 12 -32,16 -4 -4 15,16 -4 -4 -15,12 -4 4 16,12 0 -4 -16,-8 4 0 16,0 0 8 -16,-4 0 -4 15,4 4 -12 -15,-4 4 4 16,-4 4 -4 -16,-8 8 0 0,-8 8 24 15,-8 12 -8 -15,-4 4 48 32,-16 12 -28 -32,-8 12 20 0,-12 20 -28 0,-4 12 0 15,-4 0 -12 -15,0 -8 -112 16,-8 -8 56 -16,8 -12 -348 16,4 -8 216 -16,4 -8 80 15,4 -12 68 -15</inkml:trace>
    </iact:actionData>
  </iact:action>
  <iact:action type="add" startTime="16269">
    <iact:property name="dataType"/>
    <iact:actionData xml:id="d6">
      <inkml:trace xmlns:inkml="http://www.w3.org/2003/InkML" xml:id="stk6" contextRef="#ctx0" brushRef="#br0">16938 519 1600 0,'-36'-16'592'15,"32"8"-460"-15,0 -12 -36 0,0 12 -80 0,-4 -8 -28 16,4 -12 -108 -16,-4 -4 64 16,0 -4 -44 -16,-4 4 56 15,-4 0 0 -15,-4 8 24 0,0 8 56 16,-4 16 -16 -16,-4 12 8 15,0 12 -16 -15,-4 16 -24 16,8 20 4 -16,0 20 -56 16,8 20 32 -16,16 -4 -80 0,8 -8 60 15,8 -4 -60 -15,12 -16 64 32,0 -12 -4 -32,12 -16 32 0,8 -16 48 0,12 -12 -16 15,16 -16 24 -15,-4 -16 -20 16,4 -20 -16 -16,0 -24 -4 15,-8 -16 -32 -15,-4 0 20 16,-4 -4 4 -16,-8 0 12 16,-8 4 76 -16,-8 16 -40 15,-8 8 156 -15,-8 16 -112 16,-4 12 48 -16,-4 16 -80 16,-4 16 -24 -16,0 16 -16 0,-4 12 -28 15,4 20 12 1,0 16 4 -16,4 20 4 0,4 -8 -20 15,4 -4 12 -15,0 -12 -32 32,0 -4 24 -32,0 -12 16 0,0 -12 0 15,-4 -8 0 -15,-4 -4 4 0,0 -16 12 32,-8 -12 64 -32,-8 -4 -44 0,-8 -16 28 0,-8 -12 -36 15,-8 -16 28 1,-4 -12 -32 -16,-4 -8 4 15,4 4 -16 -15,4 8 28 16,8 0 -24 -16,4 8 12 16,8 4 -16 -16,8 0 -68 0,8 4 28 19,12 0 -112 -19,8 4 80 16,8 4 -72 -16,4 8 76 31,0 8 -48 -31,0 12 60 0,0 8 -112 16,-8 4 92 -16,0 8 -132 0,-4 4 112 15,-12 4 -4 -15,-8 8 56 16,-12 12 20 -16,-12 0 8 16,-4 0 56 -16,-8 0 -28 15,0 0 112 -15,0 0 -76 16,-4 -4 36 -16,8 4 -56 31,8 -8 40 -31,8 0 -48 16,8 0 36 -16,8 -4 -36 0,8 0 96 15,12 -4 -72 -15,8 -4 20 0,4 0 -44 16,4 -4 12 -16,4 -4 -24 0,4 0 -8 16,8 -4 -8 -16,4 -4 -92 31,0 -4 48 -31,0 -4 -636 0,-8 -4 372 0,-12 -8 124 16,-12 -4 124 -16</inkml:trace>
    </iact:actionData>
  </iact:action>
  <iact:action type="add" startTime="17226">
    <iact:property name="dataType"/>
    <iact:actionData xml:id="d7">
      <inkml:trace xmlns:inkml="http://www.w3.org/2003/InkML" xml:id="stk7" contextRef="#ctx0" brushRef="#br0">18618 167 1840 0,'-8'-4'680'15,"20"-4"-528"-15,-8 -4 -44 0,0 8 -84 0,4 -12 -36 0,-8 0 -224 16,0 -4 128 -16,-12 0 -24 31,0 8 80 -31,-8 4 112 16,-4 8 -32 -16,-8 12 84 0,-8 8 -64 0,-4 8 -16 0,-4 8 -20 16,4 4 -80 -16,4 0 36 15,4 4 -4 -15,4 0 20 16,8 0 20 -16,8 0 0 15,12 -4 -4 -15,12 0 4 16,12 0 4 -16,16 0 -4 16,8 -12 -4 -16,8 -4 4 15,4 -12 -48 -15,8 -12 24 0,8 -12 -144 16,12 -8 92 -16,-4 0 -832 31,-8 -4 500 -31,-16 0 168 0</inkml:trace>
    </iact:actionData>
  </iact:action>
  <iact:action type="add" startTime="17710">
    <iact:property name="dataType"/>
    <iact:actionData xml:id="d8">
      <inkml:trace xmlns:inkml="http://www.w3.org/2003/InkML" xml:id="stk8" contextRef="#ctx0" brushRef="#br0">16706 2683 1536 0,'-8'0'572'16,"12"4"-448"-16,8 8 -32 0,-4 4 -40 15,8 16 -48 -15,0 12 -56 0,8 20 28 16,4 4 -40 -16,4 12 32 16,-4 8 -24 -16,0 8 32 0,-8 -8 28 15,-4 -8 0 -15,-4 -12 44 21,-4 -12 -24 -21,-4 -8 -4 15,-4 -8 -12 -15,0 -12 -8 0,-4 -8 4 0,-4 -12 4 0,-4 -12 -4 16,-4 -8 52 -16,-4 -20 -32 15,-8 -24 24 1,4 -20 -28 -16,-4 -20 8 16,4 -16 -16 -16,4 -12 -16 15,0 0 0 -15,12 12 12 16,0 16 -4 -16,8 12 -4 16,4 16 4 -16,4 4 -16 0,4 8 8 15,8 8 -32 -15,4 12 20 16,4 16 -40 -16,4 8 36 31,8 16 -20 -31,-4 8 24 0,-4 12 -28 0,-4 8 28 16,-4 8 -28 -16,-12 12 24 31,-4 4 -96 -31,-12 4 64 0,-4 -4 -188 0,-4 -8 136 31,-4 -8 -748 -31,0 -12 476 47,0 -20 160 -47</inkml:trace>
    </iact:actionData>
  </iact:action>
  <iact:action type="add" startTime="18199">
    <iact:property name="dataType"/>
    <iact:actionData xml:id="d9">
      <inkml:trace xmlns:inkml="http://www.w3.org/2003/InkML" xml:id="stk9" contextRef="#ctx0" brushRef="#br0">17182 2355 1588 0,'16'24'588'16,"0"-8"-456"-16,12 20 -36 0,-8 -16 -64 0,0 4 -36 0,0 0 -148 0,-4 4 84 15,0 -4 -52 -15,-4 -4 72 16,0 0 124 -16,-4 -8 -40 0,-4 -4 104 0,0 0 -80 16,-4 -8 16 -16,0 -4 -44 0,-4 -4 -12 0,0 -8 -12 15,4 -4 -8 1,-4 -4 4 0,4 -4 -4 -16,0 -4 0 24,4 -4 0 -8,0 0 0 -16,4 4 -12 0,8 0 8 15,8 0 -32 -15,8 0 20 16,8 0 -116 -16,8 4 72 16,8 4 -108 -16,0 8 100 15,-4 8 -4 -15,-4 4 44 16,0 8 44 -16,-12 8 -8 16,-4 8 28 -16,-4 4 -24 15,-8 0 32 -15,-4 8 -28 16,-4 -4 12 -16,0 4 -16 15,-8 -4 36 -15,4 -4 -24 16,-4 -4 32 -16,0 -4 -32 16,0 -4 -4 -16,0 -4 -12 0,0 -4 4 15,4 -4 -8 -15,0 -4 16 0,0 -4 -12 0,0 -8 4 16,0 0 -4 0,0 -4 -8 -16,-4 -4 4 15,0 0 -24 -15,-4 0 12 16,0 0 4 -16,-4 0 4 15,-4 -4 -20 -15,0 4 12 16,-4 0 -12 -16,0 8 8 16,-4 8 16 -16,-4 4 0 15,-4 8 -12 -15,-4 8 4 16,4 4 -68 0,0 4 40 -16,4 0 -100 0,4 0 72 15,4 0 -112 -15,4 0 96 16,4 -4 -420 -16,12 -8 276 15,8 -4 104 -15,8 -16 80 47</inkml:trace>
    </iact:actionData>
  </iact:action>
  <iact:action type="add" startTime="18884">
    <iact:property name="dataType"/>
    <iact:actionData xml:id="d10">
      <inkml:trace xmlns:inkml="http://www.w3.org/2003/InkML" xml:id="stk10" contextRef="#ctx0" brushRef="#br0">18718 1771 1612 0,'-12'0'596'16,"8"0"-464"-16,-8 4 -36 0,4 0 -8 0,-4 4 -68 0,-12 4 -176 15,-8 12 84 -15,-4 12 -52 16,-8 12 72 -16,-4 8 108 0,0 4 -28 0,4 -4 56 16,4 4 -48 -16,8 -16 -64 15,8 0 16 -15,8 -8 -44 16,8 -4 32 -16,12 -8 -24 15,12 -8 28 -15,8 -8 8 16,4 -12 12 -16,8 -8 44 16,4 -8 -24 -16,-4 -8 8 15,0 -4 -16 -15,-4 -8 -16 16,-4 -4 0 -16,-4 0 4 16,0 -4 0 -16,-4 8 8 15,4 8 -4 -15,-4 8 -4 16,0 4 4 -16,0 4 -16 0,8 8 8 15,0 8 -32 -15,8 8 20 32,8 8 -64 -32,0 12 44 15,0 8 -28 -15,4 12 40 0,-8 4 0 0,0 4 16 16,-8 4 8 -16,-4 4 0 16,-8 -4 0 -16,-8 0 0 15,-8 0 52 -15,-8 -8 -28 16,-4 -4 60 -16,0 -8 -48 15,-8 -12 0 -15,4 -12 -20 16,-8 -12 -4 -16,4 -16 -4 16,-4 -16 -32 -16,4 -16 12 15,4 -20 4 -15,4 -20 8 16,8 -24 0 -16,8 -4 0 0,4 8 16 16,8 8 -8 -16,-4 12 32 15,8 16 -24 -15,0 8 -4 31,0 16 -8 -31,-4 12 -16 0,4 16 8 0,0 16 12 22,0 12 -4 -22,0 12 -12 16,-4 8 4 -16,-4 8 4 15,0 8 0 -15,-4 0 0 16,-4 -4 0 -16,-4 -4 8 16,0 -8 -4 -16,-4 -8 96 15,0 -8 -56 -15,-4 -12 60 0,4 -12 -60 16,-4 -16 4 -16,4 -12 -28 15,4 -16 -20 -15,4 -8 -4 16,8 -4 -4 -16,4 -4 0 16,8 4 -44 -16,8 4 24 15,4 4 -592 -15,8 12 340 16,-8 16 104 -16,-16 12 116 47</inkml:trace>
    </iact:actionData>
  </iact:action>
  <iact:action type="add" startTime="19812">
    <iact:property name="dataType"/>
    <iact:actionData xml:id="d11">
      <inkml:trace xmlns:inkml="http://www.w3.org/2003/InkML" xml:id="stk11" contextRef="#ctx0" brushRef="#br0">17714 3491 2056 0,'28'24'764'31,"-24"-20"-596"-31,20 4 -44 0,-12 0 -96 0,8 8 -40 0,8 8 -92 0,8 20 56 0,0 12 -172 16,-4 4 124 -16,-4 8 -116 15,-4 8 124 -15,-4 4 -60 0,-4 -8 84 16,-4 -4 -492 -16,-4 -12 308 4,-4 0 92 -4,-8 -20 104 47</inkml:trace>
    </iact:actionData>
  </iact:action>
  <iact:action type="add" startTime="20050">
    <iact:property name="dataType"/>
    <iact:actionData xml:id="d12">
      <inkml:trace xmlns:inkml="http://www.w3.org/2003/InkML" xml:id="stk12" contextRef="#ctx0" brushRef="#br0">17298 3855 2080 0,'-12'-8'768'16,"16"4"-596"-16,-4 0 -48 0,16 -12 -104 0,12 -12 -116 0,16 -4 52 0,12 -4 -60 0,12 0 60 15,4 0 12 -15,0 0 20 0,0 8 12 16,-4 8 0 -16,-4 12 0 15,0 8 0 -15,4 16 -64 16,4 12 36 -16,-4 12 -136 16,-8 8 88 -16,-8 4 -60 15,-12 12 76 -15,-16 8 60 16,-12 4 4 -16,-16 0 108 16,-12 -8 -60 -16,-16 4 4 15,-12 -8 -36 -15,-8 0 -12 16,0 -4 -4 -16,-4 -8 -32 15,0 -8 16 -15,-4 -12 -108 0,0 -8 64 16,8 -12 -476 -16,4 -12 292 16,8 -4 104 -16,16 -8 92 31</inkml:trace>
    </iact:actionData>
  </iact:action>
  <iact:action type="add" startTime="20394">
    <iact:property name="dataType"/>
    <iact:actionData xml:id="d13">
      <inkml:trace xmlns:inkml="http://www.w3.org/2003/InkML" xml:id="stk13" contextRef="#ctx0" brushRef="#br0">18602 3927 1828 0,'4'12'676'15,"20"-8"-524"-15,8 -4 -44 0,-12 -4 -24 30,12 -4 -68 -30,4 -4 -156 16,0 -8 76 -16,0 0 -80 0,-4 0 80 31,-8 0 80 -31,-4 0 -4 0,-4 -8 96 0,-4 4 -60 0,0 0 4 15,-8 0 -32 -15,-4 0 -64 16,-4 4 20 -16,-8 4 -52 16,-8 8 44 -16,-8 4 8 15,-8 16 12 -15,0 8 12 16,0 12 0 0,4 4 32 -16,4 12 -16 0,4 4 4 15,8 4 -12 -15,4 -4 -16 16,8 -4 4 -16,4 -4 -32 15,12 -8 20 -15,12 -8 4 0,12 -12 12 16,16 -12 8 -16,4 -16 -4 31,4 -12 8 -31,8 -12 -8 0,-4 -8 -12 0,-4 -4 4 16,-4 0 -4 -16,-4 -8 0 16,-4 4 8 -16,-8 0 0 15,-8 4 0 -15,-8 0 0 16,-12 0 16 -16,-8 12 -8 15,-4 8 4 -15,-8 12 -4 16,-4 8 -32 -16,-4 12 12 16,0 8 -12 -16,-4 8 12 15,4 4 -20 -15,0 4 20 32,4 8 32 -32,8 -8 -12 0,-4 -4 8 0,8 -4 -8 15,0 -8 12 -15,4 0 -12 0,4 -12 4 0,4 -4 -4 0,0 -8 4 31,4 0 -8 -31,0 -4 -12 0,-4 -4 4 16,0 0 20 -16,-4 0 -8 16,0 -8 32 -16,-4 4 -24 15,0 0 12 -15,-4 8 -16 16,0 0 -8 -16,0 8 0 4,4 4 -48 -4,-4 4 24 0,8 8 -28 0,4 8 28 15,0 0 -8 1,4 4 16 -1,4 0 16 -15,8 0 0 32,4 0 -20 -32,4 -4 8 0,0 -12 -4 0,0 0 4 15,4 -8 0 -15,-4 -4 0 32,0 -16 -12 -32,-4 0 12 0,0 -8 -56 0,-4 -8 32 15,0 -8 8 -15,0 -8 12 16,-8 0 4 -16,0 -8 0 31,-8 4 8 -31,-4 -8 0 0,-4 4 8 0,-4 4 -4 16,-4 12 68 -16,-4 8 -40 15,4 8 76 -15,-4 8 -60 16,0 8 -36 -16,-4 8 -8 0,0 12 -24 16,0 8 12 -16,0 20 -12 15,0 12 8 1,4 8 24 -16,0 16 -4 0,8 12 -4 31,4 4 0 -31,4 -8 -4 0,4 -4 0 0,8 -16 -12 31,4 -4 8 -31,4 -8 4 0,4 -12 0 0,4 -12 8 16,4 -8 -4 -16,4 -12 8 16,-4 -12 -8 -16,0 -16 -28 15,-4 -20 12 -15,-4 -20 -40 16,-4 -8 32 -16,-8 -12 -36 15,-4 -12 32 -15,-12 -16 12 16,0 -8 8 -16,-8 8 48 0,-4 16 -24 16,-4 12 68 -16,0 16 -48 15,0 16 0 -15,0 16 -24 16,-4 28 -36 -16,0 20 -28 31,0 28 24 -31,4 32 -4 0,4 12 16 22,0 4 8 -22,8 0 4 15,4 -4 -12 -15,4 -4 8 16,4 -8 20 -16,0 -4 -8 16,0 -8 4 -16,4 -12 -4 15,0 -12 -16 -15,0 -8 4 16,4 -12 4 -16,0 -12 0 16,4 -8 8 -16,-4 -8 -4 15,0 -4 40 -15,0 -4 -20 16,-4 4 40 -16,0 0 -36 0,-4 8 4 31,4 0 -20 -31,-4 4 -60 0,4 8 24 0,4 4 -84 16,0 4 56 -16,4 4 -60 15,4 0 64 -15,4 0 -12 16,4 -4 36 -16,0 0 -152 16,0 -8 96 -16,-4 0 -628 15,-4 -8 396 -15,-8 0 132 16,-12 -4 120 -16</inkml:trace>
    </iact:actionData>
  </iact:action>
  <iact:action type="add" startTime="21917">
    <iact:property name="dataType"/>
    <iact:actionData xml:id="d14">
      <inkml:trace xmlns:inkml="http://www.w3.org/2003/InkML" xml:id="stk14" contextRef="#ctx0" brushRef="#br0">19250 3647 1704 0,'0'12'632'16,"8"-16"-492"-16,32 -16 -40 0,-12 12 -88 16,24 -20 -28 -16,16 -16 -480 15,16 -16 276 -15,-4 -8 76 31</inkml:trace>
    </iact:actionData>
  </iact:action>
  <iact:action type="add" startTime="22355">
    <iact:property name="dataType"/>
    <iact:actionData xml:id="d15">
      <inkml:trace xmlns:inkml="http://www.w3.org/2003/InkML" xml:id="stk15" contextRef="#ctx0" brushRef="#br0">20610 2043 1828 0,'-28'4'676'15,"24"-8"-524"-15,8 -8 -44 0,0 4 -144 0,8 -8 -4 16,12 -12 -152 -16,12 -8 108 16,8 0 -104 -16,4 0 108 15,0 4 80 -15,8 -8 0 0,-4 4 72 16,-4 8 -40 15,0 0 -8 -15,0 8 -12 -16,-4 4 -12 0,-4 8 4 0,-8 4 -40 0,-4 12 20 15,-8 8 32 -15,-12 12 -8 0,-12 8 28 16,-8 16 -24 -16,-8 12 4 2,0 8 -8 -2,0 0 -32 0,0 -4 12 15,0 8 -320 -15,0 0 180 32,8 -4 56 -32,0 8 60 0</inkml:trace>
    </iact:actionData>
  </iact:action>
  <iact:action type="add" startTime="22731">
    <iact:property name="dataType"/>
    <iact:actionData xml:id="d16">
      <inkml:trace xmlns:inkml="http://www.w3.org/2003/InkML" xml:id="stk16" contextRef="#ctx0" brushRef="#br0">21330 3135 2080 0,'16'32'768'16,"-20"-20"-596"-16,8 -12 -48 0,4 0 -588 0,4 -8 228 0,0 -8 84 0</inkml:trace>
    </iact:actionData>
  </iact:action>
  <iact:action type="add" startTime="27406">
    <iact:property name="dataType"/>
    <iact:actionData xml:id="d17">
      <inkml:trace xmlns:inkml="http://www.w3.org/2003/InkML" xml:id="stk17" contextRef="#ctx0" brushRef="#br0">1850 3723 528 0,'-4'-12'196'15,"12"16"-152"-15,4 -4 -12 0,-4 0 96 16,0 4 -76 -16,0 0 60 0,4 8 -68 0,-4 -4 -4 16,12 12 -16 -16,0 0 -16 15,-4 0 32 -15,0 4 -24 16,-4 0 32 -16,0 0 -32 15,0 -4 20 -15,0 -4 -20 16,0 -4 44 -16,-4 -4 -32 0,0 -8 84 31,8 -8 -64 -31,4 -12 120 0,4 -12 -96 16,8 -8 0 0,12 -12 -44 -16,8 -12 8 0,12 -20 -20 15,8 -4 -16 -15,8 -8 -4 16,-4 -12 -60 -16,20 -8 36 15,20 -20 -728 -15,16 -4 416 63,-8 8 136 -63</inkml:trace>
    </iact:actionData>
  </iact:action>
  <iact:action type="add" startTime="28186">
    <iact:property name="dataType"/>
    <iact:actionData xml:id="d18">
      <inkml:trace xmlns:inkml="http://www.w3.org/2003/InkML" xml:id="stk18" contextRef="#ctx0" brushRef="#br0">1494 5019 1112 0,'-16'12'412'16,"16"-8"-320"-16,-4 12 -28 0,8 -8 -60 0,4 4 -16 15,4 0 4 -15,4 4 8 16,4 4 -44 -16,8 -4 24 15,0 4 -20 -15,8 -4 24 0,4 0 0 16,4 -4 8 -16,0 -4 44 16,8 -8 -24 -16,0 -4 80 0,4 -12 -56 4,4 -16 40 12,20 -20 -44 -16,12 -32 8 0,16 -32 -24 16,8 -20 -132 -16,8 -20 64 15,16 -16 16 -15,-8 8 28 31</inkml:trace>
    </iact:actionData>
  </iact:action>
  <iact:action type="add" startTime="29179">
    <iact:property name="dataType"/>
    <iact:actionData xml:id="d19">
      <inkml:trace xmlns:inkml="http://www.w3.org/2003/InkML" xml:id="stk19" contextRef="#ctx0" brushRef="#br0">62 6399 1112 0,'-12'4'412'16,"4"-8"-320"-16,20 12 -28 0,-12 -8 -32 15,8 0 -32 -15,0 0 -20 0,4 8 12 16,4 4 -24 -16,4 0 20 15,0 4 -40 -15,0 4 32 16,0 8 -36 -16,0 4 32 0,-4 4 20 16,0 4 4 -16,-4 4 12 31,0 0 -8 -31,-4 0 52 0,4 -8 -32 16,-4 -4 32 -16,4 -4 -28 0,-4 -4 8 14,0 -4 -20 -14,0 0 8 31,4 -8 -12 -31,-4 -4 12 0,8 0 -16 0,0 -8 32 16,4 -4 -24 -16,4 -8 40 16,12 -8 -32 -16,8 -12 4 15,4 -16 -16 -15,12 -8 -16 16,4 -8 0 -16,0 0 -84 0,12 -8 48 47,12 -4 -116 -47,16 -4 88 0,-8 0 -816 0,4 4 488 31</inkml:trace>
    </iact:actionData>
  </iact:action>
  <iact:action type="add" startTime="30135">
    <iact:property name="dataType"/>
    <iact:actionData xml:id="d20">
      <inkml:trace xmlns:inkml="http://www.w3.org/2003/InkML" xml:id="stk20" contextRef="#ctx0" brushRef="#br0">1490 8051 540 0,'-16'-16'200'16,"16"4"-156"-16,-8 -4 -12 0,8 8 72 0,0 -4 -64 15,0 -4 16 -15,-4 0 -32 16,0 0 76 -16,0 4 -56 16,-4 0 92 -16,4 4 -76 0,0 0 120 15,0 0 -56 -15,4 8 -64 16,-4 4 -52 -16,8 12 -12 0,0 8 -8 15,4 4 4 -15,4 8 0 16,4 0 0 0,4 0 8 -1,4 -4 0 -15,8 -8 24 0,8 -12 -12 16,12 -12 68 -16,8 -20 -48 16,12 -20 -12 -16,4 -16 -12 15,4 -16 -64 -15,20 -28 32 16,20 -32 -436 -16,16 -20 248 15,0 -20 92 -15,-4 -8 80 31</inkml:trace>
    </iact:actionData>
  </iact:action>
  <iact:action type="add" startTime="38099">
    <iact:property name="dataType"/>
    <iact:actionData xml:id="d21">
      <inkml:trace xmlns:inkml="http://www.w3.org/2003/InkML" xml:id="stk21" contextRef="#ctx0" brushRef="#br0">6562 11011 768 0,'-12'12'284'15,"8"-12"-220"-15,4 0 -20 0,0 0 84 0,0 0 -80 16,4 0 -12 -16,4 0 -20 0,0 -4 -24 0,4 0 4 31,0 0 48 -31,0 -4 -24 0,4 4 52 0,4 0 -40 16,4 4 12 -16,0 0 -28 16,0 0 0 -16,4 4 -8 15,0 0 -8 1,4 0 4 -16,-4 0 -4 15,0 4 0 -15,-4 -4 8 21,-4 0 -4 -21,-4 0 16 16,0 -4 -12 -16,-8 0 4 0,0 0 -4 15,-4 0 36 -15,0 0 -20 16,-4 -4 4 -16,-4 0 -16 16,-12 -4 20 -16,0 4 -20 15,0 -4 4 -15,-4 4 -8 16,-4 0 4 -16,0 0 -8 15,-4 0 16 -15,-4 0 -12 16,4 0 -4 -16,0 4 0 16,0 0 4 -16,4 0 -4 15,0 4 16 -15,4 0 -12 16,4 0 -20 -16,4 0 4 16,4 4 4 -16,4 0 4 15,4 0 -20 -15,4 0 12 0,4 -4 -12 0,8 0 8 16,4 -4 -20 -1,4 4 20 -15,12 -8 -76 16,12 0 52 0,0 -4 -188 -16,0 0 124 15,4 4 44 -15</inkml:trace>
    </iact:actionData>
  </iact:action>
  <iact:action type="add" startTime="40314">
    <iact:property name="dataType"/>
    <iact:actionData xml:id="d22">
      <inkml:trace xmlns:inkml="http://www.w3.org/2003/InkML" xml:id="stk22" contextRef="#ctx0" brushRef="#br0">5238 12515 768 0,'0'8'284'15,"0"-12"-220"-15,4 -8 -20 0,0 12 32 0,8 -4 -52 0,0 -4 24 32,4 -4 -28 -32,4 0 0 15,4 4 -12 -15,4 -4 -16 16,4 4 4 -16,4 0 4 0,4 0 0 16,4 0 0 -16,4 0 0 0,-4 0 0 15,-4 4 0 -15,-4 0 0 16,4 4 0 0,-8 -4 0 -16,0 0 0 0,-4 0 8 15,0 4 -4 -15,-8 -4 8 16,-4 4 -8 -16,-4 -4 24 15,-4 4 -16 -15,-8 -4 68 16,0 0 -48 -16,-8 0 -4 16,-4 4 -16 -16,-4 -4 -20 15,0 4 4 -15,-4 -4 4 16,-4 4 0 -16,-4 0 8 16,4 4 -4 -16,-8 0 8 15,-4 0 -8 -15,0 4 -4 16,0 0 4 -16,-4 -4 4 0,-4 0 -4 15,8 -4 -4 -15,0 8 4 16,4 -4 -16 -16,0 0 8 16,4 -4 12 -16,4 4 -4 15,4 0 -4 -15,4 -4 4 16,4 0 -16 -16,4 0 8 16,4 0 -16 -16,4 0 12 0,8 0 -12 0,8 -4 8 15,4 4 -8 1,12 0 8 -1,4 -4 16 -15,4 0 0 16,8 0 -48 -16,4 0 28 16,0 0 -96 -16,0 0 64 15,-4 0 -556 -15,12 8 328 47,4 -4 128 -47</inkml:trace>
    </iact:actionData>
  </iact:action>
  <iact:action type="add" startTime="45766">
    <iact:property name="dataType"/>
    <iact:actionData xml:id="d23">
      <inkml:trace xmlns:inkml="http://www.w3.org/2003/InkML" xml:id="stk23" contextRef="#ctx0" brushRef="#br0">12574 13943 872 0,'-20'16'324'16,"12"-8"-252"-16,4 -4 -20 0,4 -4 68 0,0 0 -76 31,-4 8 8 -31,0 -4 -32 0,4 0 76 0,-4 0 -52 0,0 0 100 0,0 0 -80 0,4 -4 52 0,0 0 -72 16,0 0 -4 -16,0 0 -24 0,0 0 16 15,8 0 -20 -15,0 0 -4 16,8 0 -4 15,4 -4 -4 -15,8 4 0 -16,8 0 -20 15,4 0 12 1,8 0 4 -16,4 4 4 16,0 0 8 -16,4 0 -4 0,-4 0 -20 15,0 -4 8 -15,0 -4 -4 0,0 -4 4 16,0 0 -28 -16,-4 0 20 31,-4 0 -12 -31,-4 0 16 0,-8 4 0 0,-4 0 4 16,-8 0 24 -16,-8 0 -8 15,-12 4 16 -15,-4 0 -8 32,-8 0 -8 -32,-4 4 -12 0,-8 0 0 15,-4 4 4 -15,0 0 0 16,-4 0 0 -16,0 4 0 15,0 -4 -12 -15,4 0 8 16,-4 0 -24 -16,4 0 16 16,4 -4 -12 -16,4 0 12 0,0 0 -36 15,4 -4 28 -15,8 0 -116 16,0 -4 76 -16,8 0 -608 31,0 0 368 -31,8 0 128 0</inkml:trace>
    </iact:actionData>
  </iact:action>
  <iact:action type="add" startTime="46743">
    <iact:property name="dataType"/>
    <iact:actionData xml:id="d24">
      <inkml:trace xmlns:inkml="http://www.w3.org/2003/InkML" xml:id="stk24" contextRef="#ctx0" brushRef="#br0">12618 13815 892 0,'-8'0'332'16,"8"4"-260"-16,0 0 -20 0,0 -4 20 0,0 0 -52 0,-4 4 16 16,0 0 -20 -16,0 0 44 0,-4 0 -32 0,0 0 40 15,4 4 -40 -15,-4 4 20 16,-4 -4 -28 -16,4 -4 8 0,0 4 -16 16,-4 -4 0 -16,-4 8 -4 15,4 -4 12 1,0 0 -12 -16,-4 4 24 15,-4 4 -20 -15,4 -4 12 16,-4 0 -12 -16,4 4 -8 16,0 4 0 -16,0 -4 -4 15,0 0 0 -15,0 4 0 16,8 0 0 -16,4 -4 0 0,4 0 0 16,8 0 8 -16,8 0 -4 15,4 0 -4 -15,0 0 4 31,4 -4 -4 -31,4 0 0 0,0 0 -12 16,4 4 8 -16,4 -4 -16 16,0 0 12 -16,-4 0 -56 15,0 0 32 -15,0 0 -100 16,-4 0 76 -16,-4 -4 -540 31,-4 -4 332 -31,0 -4 120 0</inkml:trace>
    </iact:actionData>
  </iact:action>
  <iact:action type="add" startTime="46744">
    <iact:property name="dataType"/>
    <iact:actionData xml:id="d25">
      <inkml:trace xmlns:inkml="http://www.w3.org/2003/InkML" xml:id="stk25" contextRef="#ctx0" brushRef="#brinv">0 0 2048 0</inkml:trace>
    </iact:actionData>
  </iact:action>
  <iact:action type="add" startTime="46745">
    <iact:property name="dataType"/>
    <iact:actionData xml:id="d26">
      <inkml:trace xmlns:inkml="http://www.w3.org/2003/InkML" xml:id="stk26" contextRef="#ctx0" brushRef="#brinv">21420 14355 2048 0</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20:36:54.914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15325">
    <iact:property name="dataType"/>
    <iact:actionData xml:id="d0">
      <inkml:trace xmlns:inkml="http://www.w3.org/2003/InkML" xml:id="stk0" contextRef="#ctx0" brushRef="#br0">5874 7872 676 0,'-20'-12'248'31,"16"12"-192"-31,0 0 -16 0,4 0 76 0,0 0 -72 0,-4 0 24 0,0 0 -36 16,0 -6 4 -16,4 1 -20 16,-4 -1 80 -16,0 0 -52 0,4 0 56 15,0 0 -56 -15,-4 6 24 16,4 -6 -40 -16,0 6 -16 0,0 0 -8 15,0 0 -4 -15,4 0 0 16,4 0 8 -16,0 0 -4 16,4 6 8 -16,4 -6 -8 15,0 0 16 -15,4 0 -12 16,4 0 24 -16,0 0 -20 16,-4 0 4 -16,8 0 -8 15,-4 -6 4 -15,4 1 -8 16,0 -1 8 -16,0 0 -8 15,-4 0 8 -15,4 0 -8 16,0 6 -4 -16,0 -5 4 16,4 -1 -4 -16,0 0 0 15,4 6 8 -15,4 -6 -4 16,0 0 -4 -16,4 0 4 16,-4 6 -4 -16,4 0 0 15,-4 0 0 -15,0 0 0 0,-4 0 -12 16,0 0 8 -16,-8 0 12 31,8 0 -4 -31,0 0 -4 0,0 0 -8 16,-4 6 4 -16,-4 0 12 14,8 0 -4 -14,-4 0 8 32,4 5 -8 -32,0 1 -20 0,4 0 8 0,-4 -1 12 15,0 1 0 -15,0 0 -4 16,0 -1 4 -16,-4 1 -4 0,0 -1 0 15,0 1 0 -15,0 6 0 32,-4 -1 0 -32,0 0 0 0,0 1 -12 0,4 -1 8 15,-4 1 12 -15,4 5 -4 16,0 -5 -4 -16,4 -1 4 16,0 0 4 -16,4 1 -4 15,0 -1 -4 -15,-4 1 4 16,0 -1 -4 -16,4 1 0 15,4 5 -12 -15,-4 -6 8 16,0 -5 12 -16,-4 0 -4 16,0 -1 8 -16,0 1 -8 15,0 -6 8 -15,8 -6 -8 16,0 0 16 -16,0 0 -12 16,8 0 -12 -16,0 -6 0 15,0 6 -4 -15,-4 -6 0 0,-4 0 8 16,0 -5 0 -16,4 -1 8 31,-8 0 -4 -31,0 1 -12 0,4 -1 4 0,0 1 12 16,0 -1 -4 -16,4 6 -12 15,12 0 4 -15,-4 0 -4 16,0 -5 0 -16,-4 11 8 16,0 -6 0 -16,-4 0 0 15,-4 0 0 -15,-8 6 8 16,4 -5 -4 -16,0 5 -12 15,0 0 4 -15,4 0 12 0,8 0 -4 32,-4 0 -4 -32,0 5 4 0,0 -5 -4 0,4 0 0 15,-4 0 -12 -15,0 6 8 16,-4 0 20 -16,-4 -6 -8 20,0 0 -4 -20,0 6 0 15,0 -6 4 -15,8 0 -4 16,0 0 -4 -16,4 0 4 15,0 6 20 -15,0 -6 -12 16,-4 0 4 -16,4 5 -8 16,-4 7 12 -16,0 -6 -12 15,-8 0 -4 -15,0 0 0 16,-4 5 4 -16,4 -5 -4 16,0 0 16 -16,8 -6 -12 15,0 6 -12 -15,0 -1 0 16,0 -5 4 -16,4 12 0 0,-8 -12 8 31,4 12 -4 -31,-8 -12 16 0,0 6 -12 0,-8 -1 -4 16,-4 -10 0 -16,0 5 -4 15,0 0 0 -15,0 5 8 16,0 -5 -4 -16,0 0 8 16,-4 0 -8 -16,0 0 -48 15,0 0 28 -15,0 6 -140 16,0 0 88 -16,0 6 -592 15,-4 5 360 -15,0 6 140 0,-12 18 108 47</inkml:trace>
    </iact:actionData>
  </iact:action>
  <iact:action type="add" startTime="18242">
    <iact:property name="dataType"/>
    <iact:actionData xml:id="d1">
      <inkml:trace xmlns:inkml="http://www.w3.org/2003/InkML" xml:id="stk1" contextRef="#ctx0" brushRef="#br0">12974 7965 1008 0,'-8'0'372'16,"8"0"-288"-16,4 -6 -24 0,-4 6 -44 0,4 -6 -20 0,0 6 -32 15,4 -6 20 -15,0 1 -4 16,0 -1 12 -16,0 0 16 15,0 0 -4 -15,0 6 60 0,8 0 8 0,4 0 -36 32,4 0 -8 -32,4 0 -20 0,4 0 -8 14,8 -6 4 -14,4 1 4 16,0 -1 -4 -16,0 0 -4 16,4 0 4 -16,-4 6 -4 15,0 -6 0 -15,0 6 0 16,4 0 0 -16,4 0 8 15,4 0 -4 -15,0 6 8 16,12 6 -8 -16,-8 -1 -4 16,0 1 4 -16,-4 0 -4 15,0 -1 0 -15,-4 1 0 16,4 0 0 -16,0 5 0 0,8 -5 0 16,4 -7 8 -16,4 1 -4 15,-4 6 -4 -15,-4 -6 4 16,-4 5 -16 -16,-4 1 8 15,4 0 12 -15,0 -1 -4 16,0 1 -12 -16,0 -6 4 16,4 5 20 -16,0 -5 -8 15,0 0 -4 -15,-4 -6 0 16,0 0 4 -16,-8 0 -4 16,0 0 -4 -16,0 0 4 15,4 0 -16 -15,4 0 8 16,4 0 12 -16,8 -6 -4 15,-8 0 -4 -15,-4 -5 4 16,0 -1 -4 -16,-4 6 0 0,-4 0 0 16,4 6 0 -16,0 -5 0 31,0 -1 0 -31,4 0 0 0,-4 0 0 0,4 0 0 16,0 1 0 -16,-4 -1 16 15,-4 0 -8 -15,0 0 -12 16,-8 -6 0 -16,0 1 12 15,0 5 -4 -15,0 -6 -4 16,0 7 4 -16,0 -1 -4 16,0 0 0 -16,-8 0 24 31,8 0 -12 -31,4 0 4 0,-4 1 -8 0,-4 -1 -8 20,-4 0 4 -20,4 6 4 15,-4 -6 -4 -15,-4 0 8 16,4 6 -8 -16,-4 -5 -4 0,-4 -1 4 31,4 0 -4 -31,0 0 0 0,4 6 8 0,-4 -6 -4 16,0 6 -4 -16,4 0 4 31,0 0 4 -31,0 0 -4 0,4 0 8 0,0 0 -8 16,-4 6 -4 -16,-4 -6 4 15,0 0 -4 -15,-4 0 0 16,0 0 16 -16,4 0 -8 15,-8 0 4 -15,0 0 -4 16,0 0 -16 -16,0 0 4 16,0 0 4 -16,0 0 0 0,0 0 8 15,-4 0 -4 -15,0 0 -4 16,0 0 4 -16,-4 0 -24 16,-4 6 12 -16,0 -6 -48 0,0 0 28 15,-4 6 -144 -15,0 0 96 16,-8 -6 -708 -16,4 17 436 31,-8 -5 144 -31</inkml:trace>
    </iact:actionData>
  </iact:action>
  <iact:action type="add" startTime="20497">
    <iact:property name="dataType"/>
    <iact:actionData xml:id="d2">
      <inkml:trace xmlns:inkml="http://www.w3.org/2003/InkML" xml:id="stk2" contextRef="#ctx0" brushRef="#br0">19494 7977 956 0,'-8'0'352'16,"8"5"-272"-16,0 -10 -24 0,0 5 -20 0,0 0 -32 0,0 0 -20 15,0 0 8 -15,0 0 4 16,0 0 4 -16,8 5 44 15,0 7 8 -15,0 0 -24 16,4 5 4 -16,4 1 -20 16,8 -1 0 -16,-4 0 -4 15,8 1 12 -15,0 -1 -12 16,4 7 24 -16,4 -7 -20 16,8 1 12 -16,4 -1 -12 0,4 -5 20 15,8 5 -20 -15,-4 -5 24 16,4 5 -24 -16,-8 -5 -4 15,8 5 -4 -15,-4 -11 4 16,12 6 -4 -16,4 -6 -36 16,8 -1 16 -16,-4 -5 -4 15,4 6 12 -15,-4 -6 -20 16,0 -6 16 -16,4 1 -4 16,0 -7 8 -16,0 6 8 15,0 -6 0 -15,0 7 0 0,-4 -7 0 31,-4 0 0 -31,-4 1 0 0,-4 -1 0 0,4 0 0 16,0 1 0 -16,0 -1 0 16,4 1 0 -16,-8 -1 0 31,0 0 0 -31,-4 6 0 0,0 6 0 0,-8 0 0 16,0 0 0 -16,0 0 0 15,0 6 0 -15,0 0 0 16,0 0 -12 -16,4 -6 8 15,-4 -6 12 -15,-4 6 -4 16,0 0 -4 -16,-4 -6 4 16,0 0 -4 -16,-4 1 0 4,-4 -1 -20 -4,-4 0 12 16,-4 0 -56 -16,0 0 32 16,0 -5 -520 -16,0 -1 300 15,0 0 116 -15</inkml:trace>
    </iact:actionData>
  </iact:action>
  <iact:action type="add" startTime="25166">
    <iact:property name="dataType"/>
    <iact:actionData xml:id="d3">
      <inkml:trace xmlns:inkml="http://www.w3.org/2003/InkML" xml:id="stk3" contextRef="#ctx0" brushRef="#br0">78 8128 932 0,'-28'-35'348'19,"24"23"-272"-19,0 1 -20 0,4 5 32 0,0 6 -60 0,0 -6 -4 16,0 6 -12 -16,8 0 -12 16,4 12 4 -16,4 -1 -16 15,4 13 8 -15,12 5 4 0,8 6 0 0,12 11 0 16,12 6 0 -16,8 7 0 16,8 -1 0 -1,-12 6 -12 -15,0 6 8 0,8 -12 -24 16,8 0 16 -16,-4 -6 -40 15,-4 -11 32 -15,-8 -6 -48 16,-8 -12 40 -16,-8 -5 -100 16,-8 -12 72 -16,-8 -6 -396 31,-12 -6 248 -31,-4 -12 88 0</inkml:trace>
    </iact:actionData>
  </iact:action>
  <iact:action type="add" startTime="25514">
    <iact:property name="dataType"/>
    <iact:actionData xml:id="d4">
      <inkml:trace xmlns:inkml="http://www.w3.org/2003/InkML" xml:id="stk4" contextRef="#ctx0" brushRef="#br0">646 8809 1048 0,'-32'17'388'15,"20"-5"-300"-15,8 -6 -28 0,4 -6 -4 0,4 5 -44 0,4 7 -12 16,8 0 -4 -16,4 -1 -4 15,4 -5 0 -15,16 0 8 16,0 0 0 -16,12 0 8 0,12 -1 -4 16,0 1 -12 -16,0 -6 4 15,-8 -6 4 -15,-8 -5 0 0,-4 -1 8 32,-4 -5 -4 -32,-12 -7 60 0,-4 1 -36 15,-4 0 112 -15,-12 -6 -80 0,-4 -6 44 16,-4 -6 -60 -16,-8 -5 12 20,-4 -7 -36 -20,-8 1 0 0,-8 -6 -12 0,0 -6 -68 16,0 5 32 -16,4 1 -136 15,4 12 88 -15,8 5 36 16,4 0 28 -16</inkml:trace>
    </iact:actionData>
  </iact:action>
  <iact:action type="add" startTime="26267">
    <iact:property name="dataType"/>
    <iact:actionData xml:id="d5">
      <inkml:trace xmlns:inkml="http://www.w3.org/2003/InkML" xml:id="stk5" contextRef="#ctx0" brushRef="#br0">3182 1652 1132 0,'-28'-35'420'15,"16"17"-328"-15,-4 12 -24 0,12 6 -20 0,-4 0 -40 0,0 6 -12 16,-4 12 0 -16,-4 17 -4 15,0 29 0 -15,0 29 8 16,4 17 0 -16,0 18 -20 0,8 0 12 16,4 6 -4 -16,8 6 4 15,4 -6 -20 -15,8 -6 16 16,4 -18 -32 -16,4 -23 28 0,4 -23 -4 31,4 -11 12 -31,0 -30 24 0,4 -23 -8 0,4 -29 40 16,-8 -23 -24 -16,0 -18 32 31,-12 -6 -32 -31,-12 1 20 0,4 5 -24 16,-20 -18 60 -16,-12 1 -44 15,-8 -6 0 -15,-8 6 -20 16,-4 11 -12 -16,0 18 0 16,-4 17 -48 -16,0 18 24 0,0 17 -100 15,0 18 68 -15,4 11 -408 16,8 12 256 -16,8 6 84 47,4 5 84 -47</inkml:trace>
    </iact:actionData>
  </iact:action>
  <iact:action type="add" startTime="26735">
    <iact:property name="dataType"/>
    <iact:actionData xml:id="d6">
      <inkml:trace xmlns:inkml="http://www.w3.org/2003/InkML" xml:id="stk6" contextRef="#ctx0" brushRef="#br0">4258 1442 1404 0,'4'-58'516'16,"-20"29"-400"-16,4 11 -32 0,8 13 -12 0,0 -1 -56 0,0 0 4 16,-8 6 -12 -16,-4 6 -68 15,-8 11 32 -15,-8 12 -48 0,-4 18 40 16,-4 5 -52 -16,-4 24 52 0,4 11 16 15,4 30 16 1,8 -1 12 -16,8 0 -4 16,8 1 8 -16,12 -13 -8 0,8 -11 -4 15,8 1 4 -15,12 -13 -16 16,12 -5 8 -16,8 -18 4 16,12 -12 0 -16,4 -11 -56 31,0 -17 32 -31,4 -18 -120 0,8 -18 80 0,0 -5 16 15,4 -6 32 -15</inkml:trace>
    </iact:actionData>
  </iact:action>
  <iact:action type="add" startTime="27110">
    <iact:property name="dataType"/>
    <iact:actionData xml:id="d7">
      <inkml:trace xmlns:inkml="http://www.w3.org/2003/InkML" xml:id="stk7" contextRef="#ctx0" brushRef="#br0">5078 1681 1328 0,'-12'6'492'16,"8"-1"-380"-16,16 13 -32 0,-12 5 -64 0,12 12 -24 0,0 12 4 16,0 11 4 -16,0 0 -88 31,8 6 48 -31,0 6 -100 0,-4 -6 80 0,-4 -12 -8 0,0 -11 44 15,-4 -12 12 -15,0 -6 12 16,-4 -5 68 -16,-4 -24 60 16,0 -17 -64 -16,0 -12 40 15,0 -18 -64 -15,0 -22 -36 16,4 -7 -8 0,0 -5 16 -16,4 11 -4 0,0 6 -12 15,4 12 0 -15,0 6 -16 16,4 17 12 -16,0 6 -24 15,4 11 20 -15,0 13 -12 16,4 10 12 -16,-4 13 -8 16,4 11 8 -16,0 6 -52 0,0 6 32 15,-4 5 0 -15,0 -5 16 16,-8 -6 12 -16,0 -6 4 31,0 -12 8 -31,-4 -5 -4 0,0 -6 40 0,0 -12 -20 16,-4 -6 32 -16,4 -11 -32 0,-4 -12 4 15,0 0 -16 -15,-4 -11 0 16,4 -12 -4 0,0 -6 4 -16,4 5 -8 15,-4 7 24 -15,4 5 -16 16,4 1 12 -16,0 17 -12 16,4 5 -8 -16,8 13 0 15,4 5 -40 -15,4 18 20 16,4 11 -4 -16,4 12 12 0,0 6 16 15,0 11 -4 -15,12 6 -20 16,-8 6 8 -16,0 -6 -24 16,-4 6 20 -16,0 -17 -12 15,-4 -12 12 -15,0 -18 8 16,4 -11 4 -16,-4 -12 52 31,0 -17 -28 -31,0 -12 24 0,0 -6 -28 0,-4 -17 -16 16,0 0 -8 -16,-8 -6 -4 15,-4 -12 0 -15,-8 1 -20 16,-8 -7 16 -16,-8 1 -4 16,-8 -1 8 -16,-8 18 32 0,-4 6 -12 15,-4 17 12 -15,0 24 -12 16,0 17 -16 -16,4 23 0 16,0 18 12 -16,4 17 -4 15,8 6 -12 -15,4 18 4 16,8 -1 -4 -16,8 -5 0 17,12 -12 -36 -17,16 0 24 16,12 -12 -80 -16,12 -17 56 16,8 -18 -52 -16,4 -17 56 15,-8 -17 12 -15,4 -12 16 16,-4 -24 56 -16,8 -11 -24 16,-4 -11 60 -16,-4 -12 -44 15,-8 -12 36 -15,-8 0 -40 16,-8 6 -8 -16,-8 11 -16 15,-12 12 20 -15,-8 6 -16 0,-16 12 -4 16,-4 5 -4 -16,-12 13 12 16,-8 16 -8 -16,0 12 -12 15,-4 18 0 -15,-4 23 28 16,4 23 -12 -16,0 23 32 16,8 18 -28 -16,0 6 -12 15,8 11 -8 -15,4 -5 -16 16,4 0 12 -16,8 -13 -48 15,4 -10 28 -15,4 -13 -20 16,8 -16 28 -16,0 -13 8 16,4 -23 12 -16,0 -23 60 0,8 -17 -32 15,0 -12 52 -15,0 -18 -48 32,0 -11 4 -32,-4 -18 -24 0,-4 -17 0 0,-4 -23 -4 15,-4 -18 -16 -15,-8 0 4 16,-12 1 4 -16,-8 -7 0 15,-12 -6 24 -15,-4 -11 -12 16,-4 18 100 -16,4 22 -60 16,0 24 64 -16,8 23 -64 15,0 53 -40 -15,4 46 -52 32,4 41 20 -32,12 29 -12 0,8 17 20 15,12 30 -52 -15,20 22 32 16,20 7 -496 -16,16 -6 292 15,12 -6 96 -15,8 -24 96 21</inkml:trace>
    </iact:actionData>
  </iact:action>
  <iact:action type="add" startTime="31106">
    <iact:property name="dataType"/>
    <iact:actionData xml:id="d8">
      <inkml:trace xmlns:inkml="http://www.w3.org/2003/InkML" xml:id="stk8" contextRef="#ctx0" brushRef="#br0">13970 10031 676 0,'16'0'248'32,"-12"-6"-192"-32,4 -6 -16 0,0 0 164 0,4 1 -120 0,0 -7 8 0,8 1 -52 15,-4 -1 -4 -15,4 7 -20 16,-4 -7 -8 -1,4 7 -4 -15,-4 -1 40 0,4 6 -24 0,0 6 44 0,4 6 -36 16,0 0 28 -16,4 0 -28 31,8 5 0 -31,4 1 -16 0,8 0 12 16,0 -1 -16 -16,4 1 16 0,0 0 -16 16,0 -7 16 -16,0 1 -16 15,4 0 16 -15,-4 6 -16 16,8 -7 16 -16,4 7 -16 15,4 -12 -4 -15,4 6 0 16,4 -6 4 -16,-8 0 -4 16,-4 6 -12 -16,-4 5 4 15,4 -5 12 -15,8 0 -4 16,0 0 -4 -16,12 0 4 16,-8 -6 -16 -16,0 5 8 0,-4 -5 4 31,0 -5 0 -31,0 -7 16 0,4 0 -8 0,4 1 -12 15,0 -1 0 -15,-4 -5 4 16,0 11 0 -16,-8 -6 0 16,4 6 0 -16,-4 1 0 15,8 -1 0 -15,4 0 0 16,4 0 0 -16,-8 0 0 16,4 0 0 -16,-8 1 0 15,-4 -1 0 -15,4 0 8 0,0 6 -4 31,8 0 -4 -31,-4 0 4 0,0 0 -4 0,-4 6 0 16,0 0 0 -16,-4 5 0 16,-8 1 0 -16,0 5 0 31,4 -11 -12 -31,0 6 8 0,4 -1 28 0,0 -5 -12 16,-4 0 -12 -16,0 0 -4 15,-4 -6 12 -15,-4 0 -4 16,0 0 8 -16,0 0 -8 15,0 0 24 -15,4 6 -16 16,4 -6 4 -16,0 0 -8 16,-4 0 -16 -16,0 0 4 15,0 0 12 -15,-4 6 -4 16,-8 -6 8 -16,0 5 -8 16,4 -5 -12 -16,-4 0 4 15,4 0 4 -15,4 0 0 0,4 0 0 16,-4 0 0 -16,4 -5 8 15,-8 5 -4 -15,4 -6 -4 16,-4 0 4 -16,0 0 -4 16,4 0 0 -16,0 0 16 15,-4 1 -8 -15,0 -1 4 16,4 0 -4 -16,4 0 -8 16,-8 0 4 -16,0 1 4 15,-4 -1 -4 -15,8 6 16 16,-16 0 -12 -16,8 6 -4 0,0 -1 16 31,-4 7 -12 -31,4 -6 -4 0,0 0 0 16,0 -6 -4 -16,0 11 0 15,0 -11 -12 -15,0 6 8 16,0 -6 4 -16,-4 6 0 19,0 -6 0 -19,0 6 0 15,0 -12 8 -15,-4 12 -4 16,-4 -12 -4 -16,4 12 4 15,0 0 -16 -15,4 -1 8 16,0 -5 12 -16,4 6 -4 16,-4 -6 -12 -16,4 0 4 15,0 -6 12 -15,0 6 -4 16,-4 0 -4 -16,4 -5 4 16,-8 -1 -16 -16,0 0 8 15,0 6 12 -15,8 0 -4 0,0 0 -4 16,8 -6 4 -16,-4 0 -4 15,4 0 0 -15,0 -5 0 16,0 5 0 -16,-4 -6 0 16,0 1 0 -16,-4 -7 0 15,0 1 0 -15,0 -1 0 16,4 1 0 -16,0 -1 8 16,4 1 -4 -16,4 -6 -4 15,0 5 4 -15,-4 1 4 16,-4 -1 -4 -16,4 1 -12 15,-8 -1 4 -15,-4 7 4 0,4 -1 0 16,0 1 16 -16,4 5 -8 31,4 6 4 -31,0 0 -4 0,0 0 -8 0,0 11 4 16,0 -5 -16 -16,-8 6 8 16,0 -6 20 -16,0 -1 -8 15,0 1 16 -15,0 6 -16 16,0 -6 -4 -16,12 5 0 15,-4 -5 -16 -15,0 0 8 16,0 0 20 -16,0 -6 -8 16,-4 0 -4 -16,0 6 0 15,0 -1 12 -15,-4 1 -8 16,0 0 4 -16,0 6 -4 16,0 -1 -16 -16,4 1 4 15,0 0 4 -15,4 -1 0 0,0 1 0 31,4 0 0 -31,-8 -1 0 0,0 1 0 16,-4 -1 8 -16,0 7 -4 0,-4 -1 -4 16,4 7 4 -16,0 -1 -40 15,0 0 20 -15,0 -11 -20 16,4 11 20 -16,-4 -11 -116 16,-4 11 76 -16,-4 -6 -560 15,-4 13 340 -15,-12 -19 120 16,-16 1 104 -16</inkml:trace>
    </iact:actionData>
  </iact:action>
  <iact:action type="add" startTime="39335">
    <iact:property name="dataType"/>
    <iact:actionData xml:id="d9">
      <inkml:trace xmlns:inkml="http://www.w3.org/2003/InkML" xml:id="stk9" contextRef="#ctx0" brushRef="#br0">1890 12003 632 0,'-16'-6'236'32,"16"0"-184"-32,-4 12 -16 0,4 -6 72 0,0 0 -68 0,0 0 -8 15,0 0 -20 -15,0 0 8 16,8 6 -12 -16,-4 -6 16 0,4 0 -16 0,-4 0 60 15,4 0 -40 -15,-4 0 60 0,4 0 -52 0,0 0 36 0,0 0 -40 16,4 0 -8 0,4 6 -16 -1,0 -6 12 -15,4 6 -12 32,4 -6 24 -32,0 6 -20 0,4 5 4 15,4 -5 -8 -15,4 6 4 16,4 -1 -8 -16,0 1 8 15,4 0 -8 -15,0 -7 -4 16,0 1 4 -16,-4 -6 4 16,4 0 -4 -16,-8 -6 16 15,0 1 -12 -15,0 -1 32 0,0 0 -24 47,-4 0 20 -47,8 0 -20 16,4 0 0 -16,0 1 -8 0,4 -1 -8 0,0 0 4 0,0 0 -4 15,0 0 0 -15,-4 1 0 16,-4 -1 0 -16,0 6 0 0,-4 0 0 16,0 0 0 -16,0 0 0 15,0 0 8 -15,4 0 -4 16,0 0 -4 -16,8 0 4 16,-4 0 -4 -16,4 6 0 15,-4 -1 0 -15,0 1 0 16,0 0 0 -16,0 6 0 15,-4 -7 -12 -15,0 1 8 16,0 -6 4 -16,4 0 0 0,0 6 0 16,4 -6 0 -16,0 0 -12 15,4 6 8 -15,-4 -6 12 31,4 6 -4 -31,0 0 -4 16,4 -1 4 -16,-4 1 4 15,-4 6 -4 -15,-4 -1 -12 16,4 1 4 -16,0 -6 20 15,4 6 -8 -15,-4 -1 -12 16,8 1 0 -16,-8 -1 4 16,8 1 0 -16,-8 -6 0 15,8 0 0 -15,-12 0 0 0,12 -6 0 32,4 5 0 -32,-4 -5 0 0,4 0 0 15,4 0 0 -15,0 0 0 16,0 0 8 -16,0 0 -4 15,-4 0 -12 -15,-4 -11 4 16,-4 -1 12 -16,0 0 -4 16,4 7 -4 -16,0 -7 4 15,4 0 4 -15,0 1 -4 16,0 5 -4 -16,0 -6 4 16,8 6 -16 -16,4 1 8 15,-8 -1 4 -15,-8 0 0 16,0 0 0 -16,0 0 0 15,0 1 8 -15,4 -1 -4 16,-4 0 -4 -16,8 0 4 0,-8 6 -4 16,0 -6 0 -16,-8 0 0 31,0 6 0 -31,-8 0 8 0,0 0 -4 0,0 0 -4 16,0 0 4 -16,0 0 4 15,4 0 -4 -15,4 0 8 16,0 0 -8 -16,0 0 8 15,0 0 -8 -15,4 6 -4 16,-4 -6 4 -16,4 6 -4 16,-4 0 0 -16,-4 0 16 15,0 0 -8 -15,0 5 -4 16,4 -5 0 -16,4 0 -4 0,4 -6 0 4,4 6 8 -4,-4 -6 -4 31,0 5 8 -31,-4 -5 -8 15,-4 6 16 -15,-4 -6 -12 0,-4 0 16 0,4 6 -16 16,0 -6 4 -16,4 6 -4 16,0 -6 -8 -16,4 0 4 15,4 0 12 -15,0 6 -8 16,0 -12 -12 -16,-4 6 0 16,-8 0 12 -16,0 -6 -4 15,4 0 -4 -15,-4 6 4 16,-4 0 4 -16,4 -6 -4 15,-4 1 -4 -15,4 -1 4 16,0 6 -4 -16,4 0 0 16,-4 0 8 -16,4 0 -4 0,-4 -6 -4 15,0 -6 4 -15,-4 7 -4 16,0 -1 0 -16,-4 0 8 16,0 6 -4 -16,-8 0 -4 31,4 -6 4 -31,-4 0 -4 0,4 6 0 0,4 6 16 15,0 -6 -8 -15,4 6 -12 16,0 0 0 -16,0 -6 4 31,0 0 0 -31,0 6 0 0,0 -1 0 0,-8 1 8 16,0 -6 -4 -16,0 0 8 0,0 0 -8 31,-4 -6 8 -31,0 1 -8 0,-4 5 8 0,0 0 -8 16,0 0 -12 -16,0 0 4 15,0 5 12 -15,0 1 -4 16,4 0 -20 -16,0 0 8 16,4 5 32 -16,0 -11 -16 15,0 12 -28 -15,4 0 12 16,-4 -1 0 -16,0 -5 8 16,4 6 16 -16,-4 -1 -8 15,4 1 24 -15,4 0 -20 31,-8 -1 -4 -31,0 7 -4 15,0 -7 12 -15,0 1 -8 16,0 -6 -12 -16,4 6 0 16,-4 -1 12 -16,4 -5 -4 15,0 6 -28 -15,4 -1 12 0,-4 1 24 16,4 0 -8 -16,-4 -1 0 16,0 1 0 -16,-4 -1 -4 15,4 7 0 -15,-4 -1 0 16,0 -5 0 -16,0 5 0 15,0 -5 0 -15,-8 0 -12 16,8 -1 8 -16,-4 7 -40 16,4 -1 24 -16,4 1 -100 15,0 -1 68 -15,4 1 -180 16,0 5 132 -16,4 6 -448 16,4 0 304 -16,-4 6 112 15,-16 -12 88 -15</inkml:trace>
    </iact:actionData>
  </iact:action>
  <iact:action type="add" startTime="42264">
    <iact:property name="dataType"/>
    <iact:actionData xml:id="d10">
      <inkml:trace xmlns:inkml="http://www.w3.org/2003/InkML" xml:id="stk10" contextRef="#ctx0" brushRef="#br0">19610 12143 1152 0,'-16'-6'428'16,"32"6"-332"-16,-4 6 -28 0,-4 -6 -64 0,0 -6 -16 0,8 -6 -4 15,4 12 8 -15,4 0 16 16,0 -6 -4 0,8 6 24 -1,4 0 -16 -15,8 0 12 0,4 0 -12 0,8 6 20 0,0 12 -20 16,4 -7 -32 -16,4 7 12 16,0 -7 0 -1,8 1 8 -15,4 6 -12 0,8 -1 8 16,-4 0 20 -16,4 1 -8 15,-4 -6 16 -15,-4 -1 -16 16,4 -5 -4 -16,4 -6 0 30,0 6 12 -30,4 0 -8 15,4 -6 4 -15,-4 0 -4 16,0 -6 -8 -16,4 0 4 0,8 0 4 31,4 0 -4 -31,0 1 -4 0,-4 -1 4 0,-4 -12 -16 16,8 12 8 -16,0 -11 12 15,4 5 -4 -15,-4 -5 -12 16,0 5 4 -16,8 -11 4 16,0 6 0 -16,4 5 0 15,0 -6 0 -15,-8 1 0 16,4 5 0 -16,4 -5 8 16,4 5 -4 -16,8 1 -4 15,-12 -1 4 -15,24 0 -4 16,0 1 0 -16,-4 5 0 0,-4 0 0 15,-4 -6 0 -15,-12 12 0 32,4 0 0 -32,0 -5 0 0,-8 -1 -28 0,-4 0 16 15,-16 6 -48 -15,4 0 32 47,0 6 -116 -47,0 0 80 0,-16 -1 -808 0,-4 7 480 31</inkml:trace>
    </iact:actionData>
  </iact:action>
  <iact:action type="add" startTime="64258">
    <iact:property name="dataType"/>
    <iact:actionData xml:id="d11">
      <inkml:trace xmlns:inkml="http://www.w3.org/2003/InkML" xml:id="stk11" contextRef="#ctx0" brushRef="#br0">17622 13964 768 0,'-16'6'284'15,"4"-6"-220"-15,0 -6 -20 0,8 6 136 16,0 0 -108 -16,0 0 16 0,0 6 -52 0,0 -6 8 15,0 0 -24 -15,0 6 28 16,0 5 -32 -16,0 1 -4 16,4 11 -8 -16,0 6 -16 15,4 0 8 -15,0 0 -16 16,0 1 12 -16,0 -1 4 16,0 0 4 -16,0 -6 -12 0,8 -6 28 15,4 -17 -12 -15,4 0 52 31,4 -17 -28 -31,8 -18 20 16,8 -17 -28 0,0 -24 -52 -16,4 -29 16 0,8 -17 -192 15,8 0 116 -15,12 -6 40 36,12 0 36 -36</inkml:trace>
    </iact:actionData>
  </iact:action>
  <iact:action type="add" startTime="65214">
    <iact:property name="dataType"/>
    <iact:actionData xml:id="d12">
      <inkml:trace xmlns:inkml="http://www.w3.org/2003/InkML" xml:id="stk12" contextRef="#ctx0" brushRef="#br0">21214 13912 1112 0,'-4'5'412'15,"4"-10"-320"-15,0 10 -28 0,0 -5 72 0,0 0 -88 0,0 0 -28 0,8 6 -16 16,0 6 12 -16,4 5 -8 16,0 1 4 -16,0 5 -4 0,4 6 -8 15,4 6 4 -15,-4 6 -24 16,8 -12 12 -16,-8 0 -12 15,8 -6 8 -15,-4 1 0 16,12 -19 16 -16,4 -16 -4 16,0 -7 20 -1,12 -22 -12 -15,8 -19 -100 0,16 -40 48 16,0 -34 -516 -16,12 -30 304 16,-4 -24 112 -16,-4 1 96 31</inkml:trace>
    </iact:actionData>
  </iact:action>
  <iact:action type="add" startTime="72322">
    <iact:property name="dataType"/>
    <iact:actionData xml:id="d13">
      <inkml:trace xmlns:inkml="http://www.w3.org/2003/InkML" xml:id="stk13" contextRef="#ctx0" brushRef="#br0">17882 18404 684 0,'-16'5'252'16,"16"-10"-192"-16,-4 5 -20 0,4 0 32 0,0 -6 -48 0,0 0 16 15,0 6 -24 -15,0 -6 96 0,0 0 -60 0,-4 1 92 16,4 5 -84 -16,0 -6 24 16,0 0 -48 -16,-4 0 20 0,4 0 -28 15,0 0 28 -15,0 6 -32 16,-4 0 4 -16,8 -5 -16 0,-4 -1 20 31,4 0 -20 -31,0 6 -4 0,0 -6 -4 0,0 0 12 16,0 1 -8 -16,0 -1 4 0,4 0 -4 0,0 0 4 15,0 0 -8 1,0 0 8 -16,0 1 -8 16,4 -7 8 -1,4 6 -8 1,0 0 24 -16,4 1 -16 15,0 -1 4 1,4 6 -8 -16,4 0 -8 16,4 0 4 -16,0 -6 4 15,8 0 -4 -15,-4 0 8 0,0 6 -8 16,0 -6 -4 -16,4 1 4 16,-4 -7 -4 -16,0 6 0 15,0 -5 0 -15,4 5 0 16,0 -6 -12 -16,4 6 8 31,0 0 12 -31,4 -5 -4 0,-4 5 -12 0,0 0 4 16,0 0 4 -16,0 1 0 15,-8 -1 0 -15,4 0 0 16,-8 0 8 -16,0 -6 -4 16,-8 1 -4 -16,0 5 4 15,-4 0 -4 -15,4 0 0 16,-8 6 0 -16,0 0 0 15,-4 0 -12 -15,0 0 8 32,-4 0 12 -32,0 6 -4 0,-8 -6 -4 0,0 0 4 0,0 0 -16 15,0 12 8 -15,-4 -6 4 0,0 5 0 0,-4 1 24 16,4 0 -12 -16,-8 -1 -4 0,0 1 -4 16,4 -1 -16 -1,4 1 8 -15,-4 -6 -16 16,0 6 12 -16,0 -7 -84 15,4 -5 52 -15,0 0 -348 0,-4 6 216 16,4 -6 68 -16,4 0 64 0</inkml:trace>
    </iact:actionData>
  </iact:action>
  <iact:action type="add" startTime="74120">
    <iact:property name="dataType"/>
    <iact:actionData xml:id="d14">
      <inkml:trace xmlns:inkml="http://www.w3.org/2003/InkML" xml:id="stk14" contextRef="#ctx0" brushRef="#br0">20898 16553 1424 0,'-8'18'528'15,"4"-18"-412"-15,8 6 -32 0,0 5 -212 0,4 18 52 0,0 18 -76 0,4 17 88 0,8 29 0 16,0 18 40 -16,4 22 12 15,0 24 12 -15,0 -5 -20 16,-4 -1 12 -16,-4 -23 4 0,-4 -12 4 16,-4 -22 8 -16,-4 -19 -4 15,-4 -17 -4 -15,0 -11 4 16,-4 -18 -24 -16,-4 -12 12 16,0 -17 -4 -16,-4 -11 4 0,-4 -18 24 15,0 -6 -8 -15,-4 -12 16 16,-4 1 -16 -1,0 -7 4 -15,-4 1 -4 16,-4 5 48 -16,0 7 -32 16,0 11 60 -16,-4 5 -48 15,-8 19 -16 -15,0 10 -12 16,0 7 -64 -16,-4 23 32 16,4 0 12 -16,4 11 8 0,8 13 48 15,8 -1 -24 -15,8 0 -8 16,8 0 -8 -16,12 -11 -48 15,8 -1 24 -15,12 -11 -12 15,12 -6 20 -15,4 -11 0 16,12 -1 4 -16,4 -17 -64 15,0 0 40 -15,8 -17 -604 47,0 -12 352 -47,4 -12 124 0</inkml:trace>
    </iact:actionData>
  </iact:action>
  <iact:action type="add" startTime="74650">
    <iact:property name="dataType"/>
    <iact:actionData xml:id="d15">
      <inkml:trace xmlns:inkml="http://www.w3.org/2003/InkML" xml:id="stk15" contextRef="#ctx0" brushRef="#br0">21462 17473 1216 0,'-28'23'448'15,"28"-11"-348"-15,-4 -1 -28 0,0 1 -108 0,0 11 4 0,0 12 -48 16,0 12 44 -16,0 -1 20 16,0 7 12 -16,4 -1 36 15,0 0 -16 -15,4 -5 4 0,0 -1 -12 0,0 -11 -40 32,0 -11 16 -32,4 -7 -12 0,4 -11 16 0,0 -12 24 15,4 -6 -4 -15,-4 -11 -4 16,0 -12 0 -16,0 0 4 15,0 -11 -4 -15,-4 -7 8 16,0 1 -8 0,-4 0 16 -16,0 11 -12 0,0 6 60 15,-4 12 -40 -15,0 5 32 16,0 7 -32 -16,0 11 -36 0,8 17 4 0,0 12 -8 0,0 12 4 31,4 0 -20 -31,4 5 16 16,0 -5 -4 -16,4 -6 8 31,4 -6 16 -31,0 0 -4 0,0 -12 -20 0,4 -5 8 16,0 -12 12 -16,4 -12 0 29,0 -11 -4 -29,-4 -18 4 16,0 -11 -4 -16,0 -18 0 16,-4 -5 16 -16,-4 -7 -8 15,0 1 -12 -15,-4 -12 0 16,-4 -1 28 -16,0 13 -12 15,-4 0 24 -15,-4 11 -24 16,0 12 40 -16,0 11 -28 16,-4 6 -4 -16,-4 12 -12 15,4 6 12 -15,0 5 -12 0,0 13 -4 16,0 5 0 -16,0 17 4 0,0 12 -4 0,0 18 -28 31,8 11 12 -31,0 6 -4 16,8 12 8 -16,0 -1 24 15,0 1 -8 -15,4 -1 16 16,4 -11 -16 -16,4 6 -4 16,8 -17 0 -16,4 -18 -4 15,4 -6 0 -15,0 -18 -28 16,0 -16 16 -16,0 -13 -12 16,-4 -11 12 -16,-4 -12 16 15,0 -5 0 -15,-8 -7 -4 0,0 -5 4 31,-8 0 -4 -31,-8 0 0 0,-4 0 0 16,0 -1 0 -16,-12 13 8 0,-4 11 -4 16,0 0 40 -16,-4 12 -20 15,-4 17 -4 -15,0 12 -12 32,0 11 -24 -32,0 12 8 0,8 6 12 0,0 12 0 15,4 5 -4 -15,8 6 4 31,4 0 -4 -31,8 1 0 0,0 -13 -12 0,4 -5 8 16,8 -12 4 -16,4 -17 0 16,0 -12 -28 -16,4 -18 16 15,0 -23 -12 -15,8 -5 12 16,-4 -6 0 -16,0 -7 4 31,0 -5 -12 -31,-4 -5 12 0,-4 -1 4 16,-8 0 4 -16,-4 0 0 0,0 12 0 0,-4 11 24 15,-4 12 -12 -15,-4 12 24 16,0 12 -24 -16,0 11 -4 16,0 11 -4 -16,0 7 -16 0,-4 11 8 15,0 6 4 -15,0 5 0 16,-8 19 0 0,-4 5 0 -16,-8 0 0 15,-4 5 0 -15,-8 13 -12 31,-8 5 8 -31,-4 0 -24 0,-4 1 16 32,0 -24 -128 -32,0 -6 80 0,-4 -23 -912 0,4 6 536 47</inkml:trace>
    </iact:actionData>
  </iact:action>
  <iact:action type="add" startTime="75883">
    <iact:property name="dataType"/>
    <iact:actionData xml:id="d16">
      <inkml:trace xmlns:inkml="http://www.w3.org/2003/InkML" xml:id="stk16" contextRef="#ctx0" brushRef="#br0">21450 17409 1424 0,'-8'35'528'15,"12"-24"-412"-15,-8 1 -32 0,12 -12 -36 0,8 -6 -44 16,8 -11 -56 -16,12 -18 28 15,12 6 -8 -15,20 -6 20 16,0 -6 -52 -16,4 -6 32 0,4 -11 -1032 31,4 -12 584 -31,-4 -5 184 0</inkml:trace>
    </iact:actionData>
  </iact:action>
  <iact:action type="add" startTime="81253">
    <iact:property name="dataType"/>
    <iact:actionData xml:id="d17">
      <inkml:trace xmlns:inkml="http://www.w3.org/2003/InkML" xml:id="stk17" contextRef="#ctx0" brushRef="#br0">22014 20557 1008 0,'0'11'372'15,"8"-17"-288"-15,0 -11 -24 0,0 11 -96 0,4 -11 8 0,0 -7 -4 0,0 1 16 16,0 0 40 -16,0 0 -16 15,0 5 104 -15,0 6 -60 0,0 -5 28 16,4 5 -44 -16,4 1 -24 16,4 -1 -4 -16,4 0 0 15,4 7 -4 -15,8 -1 -4 16,8 6 4 0,0 -6 -4 -16,4 0 0 0,4 0 0 15,8 -5 0 -15,-4 -1 0 16,8 0 0 -16,4 -5 -12 15,8 0 8 -15,4 -1 12 0,-4 6 -4 16,0 1 -4 -16,0 5 4 16,-4 -6 4 -16,4 7 -4 15,4 -1 -36 -15,-4 -6 16 16,-8 6 -40 -16,-4 0 36 16,-8 1 -72 -16,0 -1 52 15,-12 -12 -432 -15,-4 1 260 16,-4 -1 92 -16,-4 -5 80 31</inkml:trace>
    </iact:actionData>
  </iact:action>
  <iact:action type="add" startTime="83518">
    <iact:property name="dataType"/>
    <iact:actionData xml:id="d18">
      <inkml:trace xmlns:inkml="http://www.w3.org/2003/InkML" xml:id="stk18" contextRef="#ctx0" brushRef="#br0">8542 20685 560 0,'-20'0'208'16,"12"5"-164"-16,8 -5 -8 0,0 0 56 0,0 0 -56 15,-4 -5 12 -15,4 -1 -28 0,-4 0 60 0,0 0 -48 0,0 0 120 0,0 1 -84 16,0 -1 72 -16,4 6 -80 0,-4 0 12 0,4 0 -40 16,-4 0 4 -16,4 0 -20 0,0 0 8 0,0 0 -12 0,0 0 0 0,16 6 32 0,0 -1 -28 0,8 1 -4 93,-4 0 -8 -93,4 0 12 0,4 5 -8 16,0 1 -12 0,0 -6 0 -16,4 6 4 15,4 -1 0 -15,4 1 8 0,8 -1 -4 16,0 -5 8 -16,8 0 -8 16,-4 0 8 -16,4 -6 -8 15,-4 0 -4 -15,4 6 4 16,-4 -6 4 -16,4 0 -4 15,4 0 8 -15,0 -6 -8 16,12 0 -12 -16,-4 0 4 16,0 0 4 -16,-8 1 0 15,0 -7 -12 -15,-8 0 8 16,-4 12 12 -16,4 -5 -4 16,4 5 8 -16,0 0 -8 15,0 0 -4 -15,4 0 4 16,0 0 -4 -16,0 -6 0 15,-4 0 0 -15,0 0 0 16,-4 0 0 -16,-4 0 0 16,4 6 16 -16,4 -5 -8 0,0 5 -20 15,4 0 4 -15,0 0 12 16,0 0 0 -16,-4 0 -4 16,0 0 4 -16,-4 0 4 15,-4 0 -4 -15,-4 0 16 16,0 0 -12 -16,0 0 16 31,4 0 -16 -31,8 0 4 0,-4 0 -4 0,4 0 -8 16,-4 0 4 -16,4 0 4 15,0 0 -4 -15,-4 0 -4 16,0 5 4 -16,-4 1 -4 16,0 0 0 -16,4 0 16 0,4 6 -8 15,4 -7 -4 -15,8 1 0 16,-4 0 -16 -16,8 -6 8 15,-8 6 4 -15,-4 5 0 32,0 1 16 -32,8 0 -8 0,0 -1 -4 0,8 1 0 15,4 -6 12 -15,0 5 -8 16,-4 1 -12 -16,-4 0 0 16,0 -1 12 -16,4 1 -4 15,12 0 24 -15,0 -7 -16 16,-4 1 -12 -16,4 0 -4 15,-8 0 -4 -15,-4 -6 0 16,4 0 16 -16,24 -6 -4 16,0 0 8 -16,8 -5 -8 0,-16 -1 -4 15,-4 6 4 -15,-4 -5 12 16,8 -1 -8 -16,4 0 -4 16,0 -5 0 -16,0 -1 4 18,-8 -5 -4 -18,-4 0 -12 16,4 -6 4 -16,4 0 20 15,4 -6 -8 -15,-4 0 -12 16,-4 6 0 -16,-8 5 4 16,0 1 0 -16,8 6 -12 15,8 -1 8 -15,0 12 20 16,-12 1 -8 -16,-4 -1 -4 0,-8 6 0 16,-4 0 -4 -16,4 0 0 15,0 6 0 -15,4 -1 0 31,-4 1 -12 -31,0 -6 8 0,-8 6 28 0,8 -6 -12 16,-16 0 12 -16,0 0 -12 31,4 6 0 -31,0 -6 -4 0,-4 6 4 0,4 -6 -8 16,-4 6 16 -16,-4 -6 -12 16,-8 5 4 -16,4 1 -4 15,-8 0 4 -15,0 0 -8 16,-4 0 -4 -16,-4 5 4 15,0 -5 -4 -15,4 6 0 16,4 -1 0 -16,-4 1 0 16,4 0 8 -16,0 -1 -4 15,4 -5 -12 -15,-4 0 4 16,0 0 4 -16,-4 0 0 0,0 -1 8 16,-4 1 -4 -16,4 0 -4 15,-8 0 4 -15,0 0 -4 16,0 -1 0 -16,0 1 -12 31,-4 0 8 -31,0 0 4 0,-4 0 0 0,0 -6 -28 16,-4 6 16 -16,0 -6 -56 15,0 0 36 -15,-4 0 -36 16,0 0 36 -16,0 5 -200 31,4 1 128 -31,0 0 -892 0,4 0 552 46</inkml:trace>
    </iact:actionData>
  </iact:action>
  <iact:action type="add" startTime="83519">
    <iact:property name="dataType"/>
    <iact:actionData xml:id="d19">
      <inkml:trace xmlns:inkml="http://www.w3.org/2003/InkML" xml:id="stk19" contextRef="#ctx0" brushRef="#brinv">0 0 2048 0</inkml:trace>
    </iact:actionData>
  </iact:action>
  <iact:action type="add" startTime="83520">
    <iact:property name="dataType"/>
    <iact:actionData xml:id="d20">
      <inkml:trace xmlns:inkml="http://www.w3.org/2003/InkML" xml:id="stk20" contextRef="#ctx0" brushRef="#brinv">25444 20969 2048 0</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747"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20:39:23.073Z"/>
    </inkml:context>
    <inkml:brush xml:id="br0">
      <inkml:brushProperty name="width" value="0.0759" units="cm"/>
      <inkml:brushProperty name="height" value="0.0759"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25991">
    <iact:property name="dataType"/>
    <iact:actionData xml:id="d0">
      <inkml:trace xmlns:inkml="http://www.w3.org/2003/InkML" xml:id="stk0" contextRef="#ctx0" brushRef="#br0">27755 790 984 0,'0'-12'368'16,"0"8"-288"-16,15 -4 -20 0,-5 4 -16 0,6 0 -36 15,5 -4 -4 1,5 0 0 -16,-1 4 64 0,6 0 -36 0,6 0 84 16,4 0 -64 -16,11 4 28 0,10 -4 -48 15,0 4 -8 -15,5 -4 -16 0,6 0 -8 16,4 0 4 -16,16 0 20 31,16 0 -12 -31,15 4 12 0,5 0 -12 16,-5 4 12 -16,16 0 -16 0,20 0 4 15,6 4 -4 -15,-6 4 -8 32,1 -4 4 -32,9 -4 4 0,6 4 -4 0,-5 0 -4 15,-16 4 4 -15,-5 -8 -4 16,0 0 0 -16,-5 0 -36 16,-11 -4 20 -16,-15 0 -64 0,-15 0 44 4,-27 0 -152 -4,-10 0 108 31,-15 -4 -748 -31,-21 4 456 0,-26 0 156 0</inkml:trace>
    </iact:actionData>
  </iact:action>
  <iact:action type="add" startTime="26798">
    <iact:property name="dataType"/>
    <iact:actionData xml:id="d1">
      <inkml:trace xmlns:inkml="http://www.w3.org/2003/InkML" xml:id="stk1" contextRef="#ctx0" brushRef="#br0">28194 422 820 0,'21'0'304'15,"-16"-4"-236"-15,11 -4 -20 0,-6 4 0 16,0 0 -36 -16,1 -4 -20 0,-1 0 0 16,6 -4 12 -16,-6 4 0 0,-5 0 52 0,0 0 -32 15,0 0 44 -15,1 4 -40 0,-1 0 -24 16,-5 0 -4 -16,5 0 44 0,0 0 -24 0,-5 0 24 15,0 0 -24 -15,0 0 16 16,-5 4 -20 -16,0 0 8 16,0 4 -12 -16,-6 0 12 15,1 8 -16 -15,-6 0 16 16,-4 4 -16 0,-6 4 -12 -1,-5 4 0 -15,-11 8 12 16,-4 0 -4 -1,-6 0 8 -15,0 4 -8 16,1 -4 16 -16,4 0 -12 16,1 0 40 -16,4 0 -24 15,6 0 12 -15,5 4 -20 16,5 0 -8 -16,11 -4 -4 16,4 0 4 -16,6 0 -4 15,5 -4 -4 -15,16 4 4 16,4 0 12 -16,16 0 -8 15,16 0 -4 -15,10 0 0 16,11 -4 4 -16,4 4 -4 16,-4 -8 -20 -16,-6 8 8 0,-5 -4 -12 31,-5 -4 8 -31,-5 0 -20 0,-1 -4 20 16,-4 -4 -84 -16,-6 0 56 0,-5 -4 -180 31,-5 4 124 -31,-5 0 36 0,-10 4 36 0</inkml:trace>
    </iact:actionData>
  </iact:action>
  <iact:action type="add" startTime="38657">
    <iact:property name="dataType"/>
    <iact:actionData xml:id="d2">
      <inkml:trace xmlns:inkml="http://www.w3.org/2003/InkML" xml:id="stk2" contextRef="#ctx0" brushRef="#br0">1294 11670 716 0,'-11'-8'264'16,"11"8"-204"-16,-5 0 -16 0,0 0 20 15,5 0 -44 -15,-5 0 16 16,5 -4 -20 -16,-5 4 0 16,5 0 -8 -16,-5 0 12 0,5 0 -12 15,-6 0 24 -15,1 4 -20 0,0 0 24 0,0 8 -24 0,0 4 -4 16,5 4 -4 -1,-6 8 4 -15,6 4 -4 21,0 4 40 -5,0 4 -20 -1,-10 8 12 -15,5 4 -20 0,0 8 20 16,-6 8 -24 -16,1 16 24 16,0 8 -24 -16,-6 4 12 15,1 0 -12 -15,-1 4 0 16,-4 12 -4 -16,-1 8 12 15,5 0 -12 -15,1 -4 16 0,-1 -4 -16 32,1 0 -4 -32,4 12 0 0,-4 -4 -4 0,5 -4 0 15,4 -12 0 -15,1 -12 0 16,0 -8 0 -16,0 -16 0 16,0 -4 0 -16,5 -12 0 15,0 -8 -36 -15,0 -16 20 16,0 4 -92 -16,5 -12 60 15,5 -4 -480 -15,1 -8 292 0,-1 -12 100 47</inkml:trace>
    </iact:actionData>
  </iact:action>
  <iact:action type="add" startTime="39457">
    <iact:property name="dataType"/>
    <iact:actionData xml:id="d3">
      <inkml:trace xmlns:inkml="http://www.w3.org/2003/InkML" xml:id="stk3" contextRef="#ctx0" brushRef="#br0">725 11822 528 0,'-26'16'196'16,"26"-4"-152"-16,-21 0 -12 0,16 -4 116 0,0 0 -88 0,0 0 52 15,5 0 -64 -15,-11 0 12 16,6 -4 -40 -16,0 4 0 0,0 -8 -12 0,5 0 4 15,10 4 -8 -15,6 -4 32 16,-6 -4 -20 -16,6 -4 20 16,4 -4 -20 -16,6 -8 20 15,0 -4 -24 -15,5 -4 12 16,5 -8 -12 -16,11 -4 20 16,-6 0 -20 -16,6 0 -4 15,4 4 -4 -15,1 0 -4 16,0 4 0 -16,5 0 16 15,-6 8 -8 -15,-4 4 -4 16,-6 0 0 -16,1 4 -4 0,-6 4 0 16,-5 4 8 -16,-5 8 -4 15,0 4 16 -15,-6 8 -12 32,-4 8 -4 -32,10 8 0 0,-11 8 4 0,1 12 -4 15,-1 0 8 -15,1 8 -8 16,-1 -4 8 -16,-4 0 -8 15,-1 4 -12 -15,0 0 4 16,1 -4 -4 -16,-1 4 0 16,6 -8 -56 -16,-1 0 36 15,1 0 -112 -15,4 -4 80 16,1 -8 24 -16,5 -8 28 31</inkml:trace>
    </iact:actionData>
  </iact:action>
  <iact:action type="add" startTime="46751">
    <iact:property name="dataType"/>
    <iact:actionData xml:id="d4">
      <inkml:trace xmlns:inkml="http://www.w3.org/2003/InkML" xml:id="stk4" contextRef="#ctx0" brushRef="#br0">973 7462 644 0,'-26'8'236'31,"26"-8"-180"-31,-5 0 -20 0,5 0 52 0,0 0 -56 0,0 0 -20 0,0 0 -12 16,0 0 -8 -16,0 0 0 15,0 0 8 -15,0 0 0 0,0 -4 8 16,0 4 -4 -16,-5 0 60 0,0 4 -36 0,-1 0 96 16,-4 0 -72 -16,0 4 40 0,5 0 -56 0,-6 0 24 15,6 0 -32 -15,0 0 36 16,0 0 -36 -16,5 0 12 15,-11 0 -24 -15,6 0 52 16,0 0 -36 -16,0 0 28 16,5 0 -32 -16,0 0 -8 15,0 0 -12 -15,0 0 -8 16,5 0 4 -16,-5 0 -16 0,5 0 8 16,0 0 4 -16,6 0 0 15,-1 -4 0 -15,6 0 0 31,9 0 8 -15,-4 -4 -4 -16,10 0 -4 16,5 0 4 -16,1 0 -4 15,4 -4 0 1,6 0 -12 -16,-6 0 8 16,5 0 4 -16,-4 0 0 15,4 0 0 -15,1 0 0 16,-6 0 0 -16,-10 0 0 15,6 0 8 -15,-1 0 -4 16,5 0 -4 -16,-5 0 4 0,1 0 -4 16,9 0 0 -16,-10 0 0 15,16 0 0 -15,-11 4 0 16,11 -4 0 -16,0 0 0 16,5 0 0 -16,-6 0 8 31,1 4 -4 -31,0 0 -4 0,0 0 4 0,-11 0 -16 15,0 0 8 -15,-4 4 4 16,-1 -4 0 -16,0 4 0 16,0 0 0 -16,6 -4 0 15,-1 4 0 -15,6 0 8 16,-1 0 -4 -16,6 -4 -4 16,5 0 4 -16,-6 4 -16 0,1 -4 8 15,0 0 4 -15,-6 4 0 16,1 -4 0 -16,-1 4 0 15,-4 0 0 -15,-6 0 0 16,0 0 -12 -16,0 4 8 16,1 0 4 -16,-1 0 0 15,0 0 8 -15,0 0 -4 16,1 0 -4 -16,-1 0 4 16,0 0 4 -16,0 0 -4 15,6 0 8 -15,-1 -4 -8 16,-5 4 -4 -16,5 -4 4 15,-4 0 -4 -15,-1 4 0 0,0 -4 16 16,0 4 -8 -16,0 0 -4 16,6 -4 0 -16,-11 4 -4 15,0 -4 0 -15,-5 4 -12 32,5 0 8 -32,-5 0 12 0,5 4 -4 0,-5 -4 8 15,-1 0 -8 -15,6 0 -12 16,1 0 4 -16,-1 0 12 15,5 0 -4 -15,-5 0 -4 16,5 -4 4 -16,0 0 -16 16,0 4 8 -16,-5 -4 12 15,0 0 -4 -15,1 0 8 19,-7 0 -8 -19,1 4 -20 16,0 -4 8 -16,0 0 -32 0,0 4 24 15,-11 0 -180 -15,11 0 108 63,-5 0 40 -63,5 -4 32 0</inkml:trace>
    </iact:actionData>
  </iact:action>
  <iact:action type="add" startTime="53087">
    <iact:property name="dataType"/>
    <iact:actionData xml:id="d5">
      <inkml:trace xmlns:inkml="http://www.w3.org/2003/InkML" xml:id="stk5" contextRef="#ctx0" brushRef="#br0">28737 754 944 0,'-5'-4'352'16,"10"0"-276"-16,1 0 -20 0,-1 4 -72 0,0 -4 -4 0,0 0 32 15,0 4 -4 -15,0 0 104 16,1 0 -60 -16,4 0 48 0,0 0 -60 0,1 0 -12 15,4 0 -16 -15,6 0 0 0,-1 0 -8 16,6 4 16 0,5 -4 -12 -16,6 0 32 15,4 4 -24 1,6 -4 4 0,4 0 -12 -16,1 0 12 0,5 0 -12 15,10 0 -4 -15,5 0 0 16,6 0 4 -16,5 0 -4 15,5 0 -20 -15,-5 4 8 16,4 0 -4 -16,-4 -4 4 16,-5 0 -12 -16,5 0 12 0,-11 -4 -24 31,6 4 20 -31,15 0 32 0,-11 0 -12 16,-4 -4 0 -16,-6 4 -4 31,-15 0 -24 -31,0 0 12 0,-10 0 20 0,-6 0 -4 15,-5 0 -4 -15,-10 0 0 16,-10 0 -4 -16,-1 0 0 16,-4 0 8 -16,-1 0 -4 0,-10 0 8 15,-5 0 -8 -15,-6 0 16 5,-4 0 -12 -5,-6 0 4 0,0 0 -4 31,-10 4 -8 -31,0 -4 4 0,-5 4 12 0,-5 -4 -8 16,-6 0 -4 -16,1 4 0 15,-6 0 12 -15,0 -4 -8 16,1 4 4 -16,-1 0 -4 16,-5 0 12 -16,5 0 -12 15,0 0 -4 -15,-4 -4 0 32,-1 0 -4 -32,-5 0 0 0,0 0 0 0,0 0 0 15,-11 0 0 -15,11 0 0 16,0 0 24 -16,5 0 -12 15,0 0 -12 -15,5 0 -4 16,1 -4 12 -16,4 4 -4 16,1 -4 -4 -16,-6 0 4 15,5 0 -16 -15,-4 0 8 0,-1 0 12 16,0 4 -4 -16,0 -4 -4 16,1 0 4 -16,-1 0 12 15,-5 0 -8 -15,5 0 16 16,1 0 -16 -16,4 0 -4 15,1 0 0 -15,-1 -4 20 16,6 -4 -12 -16,-1 4 4 16,-4 -4 -8 -16,4 4 4 15,-4 -4 -8 -15,-1 4 8 16,-4 -8 -8 -16,-1 8 -4 16,0 -4 4 -16,0 4 -4 15,1 0 0 -15,-1 0 -12 0,0 0 8 16,6 4 4 -16,4 0 0 15,1 4 0 -15,5 0 0 16,-1 0 0 -16,12 -4 0 31,-17 4 0 -31,6 4 0 0,5 -4 0 16,-5 0 -20 -16,5 0 12 16,0 4 4 -16,5 -4 4 29,-5 4 0 -29,10 -4 0 16,0 0 -20 -16,1 4 12 15,4 0 12 -15,11 -4 0 0,0 -4 -36 16,0 4 16 -16,5 0 4 16,10 0 12 -16,6 -4 -20 15,9 0 12 -15,1 -4 4 16,21 4 4 0,-6 -8 -12 -16,11 0 8 0,5 0 12 15,5 -8 -4 -15,10 0 -4 16,11 -4 4 -16,5 -4 -16 15,0 0 8 1,0 -4 4 0,-5 0 0 -16,-6 0 -12 0,1 -4 8 0,-1 0 -16 31,1 4 12 -31,-6 0 -4 0,-4 8 4 0,-6 4 24 16,-11 0 -8 -16,-4 4 -12 15,-11 0 0 -15,-10 4 -4 0,-5 4 0 16,-6 0 0 -16,-15 4 -24 15,-10 0 16 -15,-11 4 -8 16,-10 4 12 -16,-5 4 -8 16,-11 4 8 -1,-4 8 8 -15,-1 4 4 16,-10 4 -20 -16,5 4 12 16,-10 8 12 -16,-6 4 0 15,-4 0 -12 -15,-11 0 4 31,5 -8 -16 -31,6 4 12 16,-11 0 4 -16,20 -4 4 16,1 0 24 -16,5 -4 -12 0,5 -8 32 15,16 0 -28 -15,10 -4 12 16,10 0 -8 -16,0 0 -12 0,11 -4 -4 16,10 0 0 -16,0 0 4 0,10 4 -4 15,6 0 -4 -15,5 8 4 16,-1 4 -4 -16,11 8 0 15,5 8 0 1,11 4 0 -16,10 0 0 16,5 -4 0 -16,5 0 0 15,6 0 0 -15,-1 0 8 16,-5 -4 -4 -16,-5 -4 32 16,-5 -8 -20 -16,0 0 -4 15,0 -4 -8 -15,-5 0 -24 16,-6 -4 12 -16,-4 0 -12 15,-6 0 8 -15,0 0 -108 0,-10 0 68 16,-11 8 -464 -16,-15 8 288 63,-10 4 84 -63,-5 0 96 0</inkml:trace>
    </iact:actionData>
  </iact:action>
  <iact:action type="add" startTime="57122">
    <iact:property name="dataType"/>
    <iact:actionData xml:id="d6">
      <inkml:trace xmlns:inkml="http://www.w3.org/2003/InkML" xml:id="stk6" contextRef="#ctx0" brushRef="#br0">1335 11854 332 0,'0'4'120'15,"-5"-4"-92"-15,10 0 -8 0,-5 0 -8 0,0 0 -12 0,0 0 0 0,0 0 0 16,0 0 76 -16,0 0 -40 0,-5 0 100 0,0 0 -76 16,0 0 24 -16,-1 4 -48 0,6 0 40 0,-15 4 -44 15,5 0 64 -15,-6 0 -56 32,1 4 8 -32,-1 4 -28 0,6 4 4 15,4 4 -12 1,-14 8 0 -16,4 -4 -4 15,1 4 20 -15,-1 8 -16 16,1 8 -4 0,-1 8 -4 -16,-4 8 12 15,-1 4 -8 -15,0 0 -4 0,6 0 0 32,-16 0 4 -32,5 4 -4 0,0 4 8 0,5 12 -8 15,0 4 -4 -15,6 -4 4 16,-1 -4 4 -16,1 0 -4 15,10 -4 -4 -15,-6 -4 4 16,1 0 -4 -16,10 4 0 16,0 -8 0 -16,-5 8 0 15,5 -12 0 -15,0 -12 0 16,0 -4 0 -16,5 -12 0 16,-5 -4 8 -16,0 -8 -4 15,5 -8 8 -15,0 -8 -8 16,6 0 8 -16,-11 -8 -8 15,0 -4 32 -15,5 -4 -20 0,0 -8 32 0,5 -12 -32 16,-4 -8 4 -16,4 -12 -12 16,5 -12 12 -1,-9 -4 -12 -15,9 -4 -12 32,1 -12 0 -32,-6 -8 12 0,6 -16 -4 0,-1 -4 -4 15,6 -8 4 -15,5 8 4 16,-1 0 -4 -16,1 4 -4 15,11 -4 4 -15,-12 -4 -24 20,6 0 12 -20,0 12 -4 16,-10 12 4 -16,5 8 0 15,0 8 0 -15,-5 12 -12 0,-6 12 12 16,1 8 -24 -16,-1 8 20 16,-5 8 -12 -16,-4 8 12 0,-6 12 16 15,0 16 0 -15,-6 4 -4 16,-9 8 4 -16,-1 16 20 15,-4 16 -12 1,-6 12 4 -16,-5 8 -8 16,-5 8 -24 -16,-1 8 8 15,-4 8 32 -15,-5 16 -16 16,-1 4 16 -16,6 -4 -12 16,-1 -8 36 -16,6 4 -24 15,5 0 -4 -15,0 0 -12 16,5 0 -8 -16,0 -20 4 15,6 -4 4 -15,4 -8 -4 0,11 -12 8 16,-16 -8 -8 -16,11 -12 -12 16,-6 -8 4 -16,6 -12 -60 15,5 0 36 -15,5 -12 -356 16,5 -12 208 -16,5 -8 76 0,1 -8 68 0</inkml:trace>
    </iact:actionData>
  </iact:action>
  <iact:action type="add" startTime="58280">
    <iact:property name="dataType"/>
    <iact:actionData xml:id="d7">
      <inkml:trace xmlns:inkml="http://www.w3.org/2003/InkML" xml:id="stk7" contextRef="#ctx0" brushRef="#br0">559 12554 800 0,'-36'12'296'16,"21"-8"-232"-16,-1 -4 -16 0,11 4 52 0,5 0 -64 0,-10 0 -4 0,4 -4 -20 15,1 0 8 -15,0 -4 -12 0,0 0 60 0,0 -4 -40 16,-1 0 68 -16,6 -8 -56 0,0 -4 36 16,6 -8 -44 -1,9 -8 24 1,6 -4 -28 -16,5 -8 0 15,5 0 -16 1,5 0 -8 -16,0 0 0 0,0 0 -4 16,11 -8 0 -16,-11 4 0 15,16 -4 0 -15,0 -4 -20 0,-1 0 12 16,6 0 12 -16,10 4 0 31,-10 0 -12 -31,11 8 4 0,-22 8 12 0,11 4 -4 16,-5 8 -4 -16,-6 0 4 15,-4 8 -16 -15,-6 4 8 16,-5 0 4 -16,0 4 0 16,-5 0 -20 -16,5 4 12 15,-11 0 -24 -15,1 8 20 16,-5 -8 -12 -16,-1 8 12 16,1 0 16 -16,-6 4 0 0,0 0 8 15,1 0 -8 -15,-1 4 8 16,0 4 -8 -16,1 0 24 0,-1 8 -16 15,0 8 -4 1,1 8 -4 0,4 12 4 -16,6 8 -4 15,-5 0 -4 -15,4 0 4 0,1 0 4 21,0 0 -4 -21,-6 -4 -4 16,6 8 4 -16,-6 -4 12 15,1 4 -8 -15,-1 0 32 16,6 0 -24 -16,0 -8 4 15,-6 -4 -12 -15,1 -8 4 16,-1 -4 -8 -16,1 -8 16 16,-6 -8 -12 -16,1 0 16 15,-6 -8 -16 -15,0 -4 -4 0,0 0 0 16,0 -4 28 -16,-5 -4 -16 0,0 0 -4 0,0 -8 -8 16,0 -4 -4 -16,0 -12 0 15,-5 -8 8 16,-5 -12 -4 -31,-6 -8 -4 0,1 -4 4 16,-6 0 -24 -16,-5 -8 12 16,-5 4 12 -16,0 -8 0 15,-5 -12 -12 -15,0 0 4 16,5 0 -48 -16,0 8 24 16,0 4 -12 -16,-1 8 24 15,1 4 0 -15,6 8 8 16,-1 8 -20 -16,5 8 16 15,-15 0 -56 -15,5 8 -16 32,-11 8 44 -32,6 8 -24 0,0 12 40 15,-5 4 -16 -15,-6 4 24 16,-5 8 0 -16,-5 8 8 0,-5 12 16 16,0 12 -4 -16,-5 8 -12 31,5 8 4 -31,0 -4 4 0,-5 0 0 0,-6 4 8 15,1 -4 -4 -15,-11 0 8 16,6 4 -8 -16,4 -4 -4 16,-4 4 4 -16,9 0 -4 15,11 -8 0 -15,6 -4 0 16,9 -8 0 -16,6 -4 16 16,10 -8 -8 -16,0 -12 4 15,11 -4 -4 -15,5 -4 -40 0,10 -8 16 0,0 -8 4 16,15 -8 12 -16,11 -8 -12 15,10 -16 8 -15,16 -16 4 16,5 -8 0 0,15 -4 0 -16,11 -4 0 15,-5 0 -12 -15,-1 -4 8 16,1 0 12 -16,-1 -4 -4 16,6 -8 -4 -16,5 4 4 15,5 8 -4 -15,0 8 0 16,-10 8 0 -16,-6 4 0 15,-4 12 8 -15,-16 4 -4 16,-6 8 8 -16,-4 8 -8 16,-6 8 32 -16,1 8 -20 15,-11 4 4 -15,-5 8 -12 0,0 8 12 16,-1 12 -12 -16,1 4 -4 16,5 12 0 -16,-5 4 -4 15,5 4 0 -15,0 8 0 16,5 4 0 -16,-5 4 24 15,6 16 -12 -15,-1 4 12 16,-15 0 -12 -16,4 -4 12 16,-4 -12 -16 -16,0 -4 24 15,5 -4 -20 -15,-6 0 -64 16,6 -4 24 -16,-5 0 -148 16,5 0 100 -16,0 -4 -752 46,5 -8 460 -46</inkml:trace>
    </iact:actionData>
  </iact:action>
  <iact:action type="add" startTime="79955">
    <iact:property name="dataType"/>
    <iact:actionData xml:id="d8">
      <inkml:trace xmlns:inkml="http://www.w3.org/2003/InkML" xml:id="stk8" contextRef="#ctx0" brushRef="#br0">31370 11478 1256 0,'-36'-4'464'31,"36"0"-360"-31,0 0 -28 0,0 0 -60 0,0 -4 -24 0,0 -4 -4 31,-5 0 4 -31,-1 4 52 0,1 4 -24 0,0 0 68 16,0 8 -36 -16,5 12 -28 0,0 20 -24 16,10 24 -4 -1,6 20 -16 -15,4 8 12 16,1 0 -4 0,0 0 4 -16,0 0 8 0,-1 8 0 15,1 -8 -44 -15,5 -8 24 16,-6 -4 -160 -16,6 -12 100 15,-5 -8 -512 -15,-5 -8 328 0,-1 -4 116 16,1 -16 100 -16</inkml:trace>
    </iact:actionData>
  </iact:action>
  <iact:action type="add" startTime="80318">
    <iact:property name="dataType"/>
    <iact:actionData xml:id="d9">
      <inkml:trace xmlns:inkml="http://www.w3.org/2003/InkML" xml:id="stk9" contextRef="#ctx0" brushRef="#br0">30822 12270 1424 0,'-26'20'528'16,"21"-16"-412"-16,15 0 -32 0,0 -4 -152 0,11 0 20 16,5 -4 -16 -16,10 0 40 0,11 4 40 31,10 8 -8 -31,10 8 44 0,10 12 -28 0,6 12 -24 0,10 12 0 15,-5 12 -8 1,0 4 0 0,0 4 8 -16,-5 0 0 15,-16 -12 0 -15,-10 -8 0 0,-11 -16 -12 0,1 -20 8 16,-6 -28 -48 -16,-10 -28 24 16,-5 -24 -116 -16,0 -56 80 15,-10 -28 -864 -15,-6 -32 512 47,-10 -8 168 -47</inkml:trace>
    </iact:actionData>
  </iact:action>
  <iact:action type="add" startTime="80319">
    <iact:property name="dataType"/>
    <iact:actionData xml:id="d10">
      <inkml:trace xmlns:inkml="http://www.w3.org/2003/InkML" xml:id="stk10" contextRef="#ctx0" brushRef="#brinv">0 0 2048 0</inkml:trace>
    </iact:actionData>
  </iact:action>
  <iact:action type="add" startTime="80320">
    <iact:property name="dataType"/>
    <iact:actionData xml:id="d11">
      <inkml:trace xmlns:inkml="http://www.w3.org/2003/InkML" xml:id="stk11" contextRef="#ctx0" brushRef="#brinv">32090 14260 2048 0</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8T02:49:54.008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21912">
    <iact:property name="dataType"/>
    <iact:actionData xml:id="d0">
      <inkml:trace xmlns:inkml="http://www.w3.org/2003/InkML" xml:id="stk0" contextRef="#ctx0" brushRef="#br0">14094 239 984 0,'-12'0'368'15,"16"0"-288"-15,-4 -4 -20 0,0 4 20 0,4 -4 -56 0,0 0 -12 0,0 0 -4 16,-4 0 -8 -16,0 0 0 16,0 -4 8 -16,0 0 -4 0,0 0 24 0,0 0 -16 0,0 4 32 15,0 0 -28 -15,0 0 12 16,0 0 -16 -16,0 0 0 15,4 0 -4 -15,4 0 28 16,0 0 -20 -16,0 0 32 16,4 -4 -32 -16,4 4 20 15,8 0 -20 1,-4 0 -8 -16,4 0 -4 16,4 0 4 -1,4 0 -4 -15,4 0 8 16,4 0 -8 -16,-4 0 -12 0,4 0 4 15,0 0 4 -15,0 0 0 16,-4 0 0 -16,0 0 0 16,0 0 8 -16,4 0 -4 15,4 0 -12 -15,0 0 4 16,0 0 12 -16,4 0 -4 16,-4 0 8 -16,4 0 -8 15,-4 0 -12 -15,0 4 4 16,0 0 4 -16,-4 0 0 15,-4 0 0 -15,-4 0 0 16,-4 0 0 -16,0 0 0 16,0 0 8 -16,4 4 -4 15,0 -4 -4 -15,4 4 4 0,0 0 -16 16,0 0 8 -16,0 -4 4 16,0 0 0 -16,0 0 0 31,0 0 0 -31,-4 0 0 0,0 4 0 0,-4 -4 8 15,4 4 -4 -15,-4 0 -4 16,4 0 4 -16,-4 0 -4 16,0 0 0 -16,0 0 0 15,0 0 0 -15,4 0 0 16,8 4 0 -16,-4 0 0 16,0 0 0 -16,0 0 0 0,4 4 0 15,0 0 0 -15,0 0 0 31,-4 -4 0 -31,0 0 0 0,4 0 0 0,0 0 0 16,-4 0 0 -16,-4 0 0 16,4 -4 0 -16,0 4 0 15,4 -4 0 -15,4 0 0 16,4 0 8 -16,4 0 -4 16,-4 -4 -4 -16,4 0 4 15,0 0 -16 -15,-4 0 8 16,-4 0 4 -16,4 4 0 15,-4 0 0 -15,0 4 0 16,8 0 0 -16,4 0 0 16,-4 -4 0 -16,0 0 0 0,-4 4 8 31,4 0 -4 -31,-8 -4 -4 0,0 -4 4 0,-12 4 4 16,0 0 -4 -16,0 -4 -4 15,0 0 4 -15,-4 0 -4 16,-8 4 0 -16,4 -4 -12 15,0 0 8 -15,-8 4 -4 16,-4 0 0 -16,0 -4 -12 0,0 4 12 16,-4 0 -120 -16,-8 -4 72 15,0 0 -832 -15,0 8 488 0,-8 -8 168 32</inkml:trace>
    </iact:actionData>
  </iact:action>
  <iact:action type="add" startTime="25389">
    <iact:property name="dataType"/>
    <iact:actionData xml:id="d1">
      <inkml:trace xmlns:inkml="http://www.w3.org/2003/InkML" xml:id="stk1" contextRef="#ctx0" brushRef="#br0">18534 411 644 0,'12'-12'236'31,"-12"8"-180"-31,8 0 -20 0,0 0 140 0,0 0 -104 0,4 -4 24 16,4 0 -56 -16,0 0 -8 0,0 0 -20 0,0 0 28 0,0 4 -24 0,0 0 64 16,-4 0 -44 -16,4 0 36 31,4 4 -4 -31,0 0 -40 0,4 0 4 15,-4 0 -20 -15,8 0 0 0,-4 0 -4 16,12 4 -8 -16,0 0 28 31,4 0 -16 -31,4 0 -4 16,4 0 -4 -16,4 0 -4 0,4 -4 0 16,0 0 -12 -16,0 0 8 15,0 0 4 -15,0 4 0 16,4 -8 8 -16,-4 4 -4 15,4 0 8 -15,8 0 -8 16,0 -4 -4 -16,4 4 4 16,-4 0 -16 -16,0 0 8 15,-8 0 4 -15,0 0 0 16,-4 4 8 -16,8 -4 -4 16,0 0 -4 -16,8 -4 4 15,4 4 -4 -15,0 -4 0 0,-8 0 -12 31,-4 -4 8 -31,-8 4 4 0,4 0 0 0,0 0 0 16,0 0 0 -16,0 0 8 31,4 4 -4 -31,-8 -4 -28 16,4 4 12 -16,-4 0 -64 0,8 0 40 16,-12 4 -608 -16,0 0 352 15,-4 -4 124 -15</inkml:trace>
    </iact:actionData>
  </iact:action>
  <iact:action type="add" startTime="30134">
    <iact:property name="dataType"/>
    <iact:actionData xml:id="d2">
      <inkml:trace xmlns:inkml="http://www.w3.org/2003/InkML" xml:id="stk2" contextRef="#ctx0" brushRef="#br0">74 1671 632 0,'-16'-8'236'31,"12"0"-184"-31,4 8 -16 0,0 0 60 0,0 0 -60 0,-4 0 32 0,0 -4 -40 0,0 4 -8 16,4 0 -12 -16,0 0 -8 0,0 0 4 0,0 0 -4 16,0 0 0 -16,0 0 0 0,0 0 0 15,0 0 0 -15,0 0 0 16,0 0 8 -16,0 0 -4 15,0 0 -4 -15,8 4 4 16,-4 -4 12 -16,4 4 -8 16,4 -4 -4 -16,0 0 0 15,4 0 12 1,0 0 -8 -16,4 4 16 16,0 0 -16 -16,0 -4 -4 0,8 4 0 31,-4 0 4 -31,8 0 -4 0,-12 0 -12 15,8 -4 4 -15,0 0 20 16,-4 4 -8 -16,4 0 4 16,0 0 -4 -16,0 0 -8 15,-4 0 4 -15,0 -4 -4 15,0 4 0 -15,0 0 0 16,4 -4 0 -16,-4 0 8 15,4 0 -4 -15,0 0 -12 16,0 -4 4 -16,0 4 4 15,4 0 0 -15,0 -4 8 0,4 0 -4 16,-4 0 8 -16,4 4 -8 16,-4 -4 24 -1,4 0 -16 1,-4 0 -4 -16,0 0 -4 0,0 -4 4 0,0 0 -4 16,-4 0 -4 -16,0 0 4 31,4 0 -16 -31,-4 0 8 0,0 4 12 0,4 0 -4 15,0 0 -4 -15,4 0 4 16,0 0 4 -16,0 0 -4 16,0 0 24 -16,0 0 -16 15,-4 0 -12 -15,0 0 -4 16,0 0 4 -16,0 0 0 16,-4 0 0 -16,0 0 0 0,-4 0 0 31,4 4 0 -31,-8 0 16 0,0 0 -8 15,0 0 -4 -15,0 0 24 0,0 0 -16 32,-4 4 4 -32,4 0 -8 0,-4 0 4 15,0 0 -8 -15,0 0 -12 16,0 0 4 -16,0 0 12 16,4 4 -4 -16,0 -4 -4 15,0 0 4 -15,0 4 -4 16,0 -4 0 -16,0 0 0 15,0 0 0 -15,4 0 0 0,0 0 0 32,-4 -4 8 -32,4 4 -4 0,-4 0 -4 0,4 0 4 15,-4 0 4 -15,4 0 -4 32,-4 -4 -12 -32,0 4 4 0,0 0 4 0,0 -4 0 19,0 0 0 -19,0 0 0 16,-4 0 8 -16,0 4 -4 15,4 -4 8 -15,-4 0 -8 16,0 -4 16 -16,0 4 -12 16,-4 0 16 -16,0 0 -16 0,0 0 4 15,0 0 -4 -15,0 0 4 16,0 0 -8 -16,0 0 8 16,-4 0 -8 -16,0 0 24 15,0 0 -16 -15,-8 0 4 16,8 0 -8 -16,-8 0 4 0,0 0 -8 0,0 0 8 0,0 0 -8 15,0 0 -12 -15,0 0 4 0,0 0 -84 0,0 0 48 0,4 8 -424 0,-4 4 256 0,0 4 88 79,-4 4 80 -79</inkml:trace>
    </iact:actionData>
  </iact:action>
  <iact:action type="add" startTime="34714">
    <iact:property name="dataType"/>
    <iact:actionData xml:id="d3">
      <inkml:trace xmlns:inkml="http://www.w3.org/2003/InkML" xml:id="stk3" contextRef="#ctx0" brushRef="#br0">4214 1671 528 0,'0'-8'196'16,"4"0"-152"-16,0 -4 -12 0,4 8 0 0,-4 0 -24 0,4 -4 -20 15,0 4 4 -15,0 -4 12 0,4 0 0 16,-4 0 8 -16,0 4 -8 16,0 0 24 -16,0 0 -16 0,0 4 68 0,4 -4 -48 15,0 4 4 -15,4 0 -20 16,0 4 -4 0,0 0 -4 -16,4 0 20 15,0 0 -16 -15,0 0 32 16,0 0 -28 -16,4 0 20 15,0 0 -20 -15,4 4 -8 16,4 0 -4 0,-4 0 4 -16,4 0 -4 15,-4 0 -4 -15,4 0 4 16,-4 0 4 -16,0 -4 -4 0,-4 4 8 16,0 -4 -8 -16,0 0 -4 15,0 4 4 -15,0 0 -4 16,4 0 0 -16,0 -4 8 31,0 4 -4 -31,0 -4 16 0,4 4 -12 0,0 0 16 16,4 -4 -16 -16,0 4 -12 15,0 0 0 -15,0 0 12 16,0 0 -4 -16,4 0 -4 16,-4 0 4 -16,0 4 -4 15,0 -4 0 -15,-4 0 8 16,4 -4 -4 -16,-4 0 -4 15,4 0 4 -15,0 0 -4 0,4 0 0 16,0 0 8 -16,4 -4 -4 16,0 4 8 -16,4 0 -8 15,-4 0 16 -15,4 0 -12 16,0 -4 -4 -16,-4 0 0 16,-4 0 -4 -16,0 0 0 15,4 -4 8 -15,0 4 -4 16,0 0 -4 -16,4 0 4 15,4 0 -4 -15,8 0 0 16,-4 0 0 -16,-4 4 0 16,0 -4 0 -16,-4 4 0 15,-4 -4 0 -15,0 0 0 16,0 0 8 -16,0 0 -4 16,0 -4 16 -16,4 4 -12 0,4 -4 -20 31,4 4 4 -31,-4 -4 12 0,0 0 0 0,4 0 -4 15,-4 0 4 -15,-4 -4 -4 16,0 0 0 -16,0 0 0 16,0 0 0 -16,0 0 -12 15,4 0 8 -15,4 4 12 16,4 0 -4 -16,-4 0 -4 16,12 4 4 -16,-4 4 4 15,-4 -4 -4 -15,-8 0 -4 16,0 0 4 -16,4 0 -4 15,0 0 0 -15,0 0 0 16,8 0 0 -16,-4 -4 0 0,0 4 0 16,0 -4 16 -16,-4 4 -8 15,-8 -4 -4 -15,4 8 0 16,-8 -8 4 -16,4 4 -4 16,0 -4 -12 -16,4 0 4 15,4 0 4 -15,0 0 0 16,-4 0 8 -16,0 4 -4 15,-4 -4 8 -15,0 4 -8 16,-4 4 -4 -16,0 0 4 16,-4 4 12 -16,0 0 -8 15,0 0 4 -15,4 0 -4 29,4 -8 -8 -29,0 4 4 16,0 -4 4 -16,4 0 -4 15,-4 4 -4 -15,-4 4 4 0,-4 -8 20 16,0 4 -12 -16,-4 -4 12 31,4 0 -12 -31,-8 0 12 0,-4 8 -16 0,0 0 4 16,0 -8 -4 -16,-4 0 4 15,0 0 -8 -15,-4 0 8 16,0 0 -8 -16,-4 0 8 16,0 4 -8 -16,-4 0 24 15,0 0 -16 -15,0 -4 12 0,0 0 -12 16,-4 0 -16 -16,0 0 0 15,0 0 4 -15,-8 0 0 0,8 -4 8 0,-8 4 -4 16,0 0 -4 -16,8 0 4 0,-8 0 -16 0,0 0 8 0,0 0 -48 0,4 0 24 16,-4 0 -100 -16,0 0 72 15,0 0 -680 -15,8 0 408 16</inkml:trace>
    </iact:actionData>
  </iact:action>
  <iact:action type="add" startTime="36951">
    <iact:property name="dataType"/>
    <iact:actionData xml:id="d4">
      <inkml:trace xmlns:inkml="http://www.w3.org/2003/InkML" xml:id="stk4" contextRef="#ctx0" brushRef="#br0">13030 1739 748 0,'-12'0'276'15,"4"-8"-216"-15,4 0 -16 0,4 4 76 0,0 0 -76 0,0 -4 -28 0,4 0 -12 16,0 0 12 -16,4 -4 -8 15,0 0 -4 -15,0 4 0 0,4 0 -4 16,0 4 0 -16,0 0 24 0,4 4 -12 31,4 0 24 -31,0 4 -24 0,4 0 24 0,8 8 -24 16,-4 -4 4 -16,4 4 -8 47,0 0 12 -47,8 0 -12 15,-4 0 24 -15,8 0 -20 0,0 0 -4 0,8 0 -4 0,4 -4 -4 0,4 4 0 16,4 -4 8 -16,4 -4 -4 16,-4 0 8 -16,0 0 -8 31,-4 -8 -12 -31,8 4 4 0,0 -4 12 0,8 -4 -4 16,0 0 -4 -16,0 -4 4 15,-4 0 4 -15,0 0 -4 15,-4 -4 -12 -15,8 0 4 0,0 0 12 15,4 0 -4 -15,-4 0 -12 16,-4 0 4 -16,-4 0 -4 16,0 8 0 -16,-4 0 16 15,-4 4 -4 -15,-4 4 -4 32,4 4 4 -32,0 0 -4 0,0 4 0 0,0 0 -12 15,0 -4 8 -15,-8 4 12 16,4 -4 -4 -16,0 4 8 15,-4 0 -8 -15,-4 4 -12 16,0 -4 4 -16,0 0 4 16,8 4 0 -16,-4 -8 8 0,4 4 -4 15,0 -4 -4 -15,4 4 4 16,0 -4 4 -16,-4 0 -4 16,-4 0 16 -1,0 4 -12 1,4 -8 4 -16,4 0 -4 0,4 0 4 0,8 0 -8 15,-4 -4 8 -15,0 0 -8 16,8 0 -4 -16,-8 0 4 16,0 4 -4 -16,0 -4 0 15,0 0 -12 -15,4 0 8 16,0 4 -16 -16,0 -4 12 16,-8 0 -112 -16,-4 0 68 31,-8 0 -780 -31,0 4 456 31</inkml:trace>
    </iact:actionData>
  </iact:action>
  <iact:action type="add" startTime="41953">
    <iact:property name="dataType"/>
    <iact:actionData xml:id="d5">
      <inkml:trace xmlns:inkml="http://www.w3.org/2003/InkML" xml:id="stk5" contextRef="#ctx0" brushRef="#br0">19526 2579 768 0,'-4'0'284'15,"4"4"-220"-15,4 -8 -20 0,-4 4 40 0,8 -4 -56 0,-4 0 -12 0,4 0 -8 16,0 0 0 -16,0 0 -4 0,0 0 40 0,0 4 -20 15,0 -4 40 -15,0 4 -36 0,0 -4 28 16,4 0 -28 -16,4 0 8 31,4 4 -20 -31,4 -4 8 0,4 0 -12 16,4 0 -8 -16,8 0 0 16,4 0 20 -16,8 0 -12 15,4 4 4 -15,4 0 -8 16,-4 -8 12 -16,8 4 -12 15,12 -8 -12 -15,4 0 0 16,8 -4 4 -16,0 4 0 16,-8 0 8 -16,0 4 -4 15,0 0 -4 -15,0 0 4 16,0 0 -4 -16,0 0 0 16,-4 0 -20 -16,0 -4 12 15,-12 0 -68 -15,-4 -4 44 0,-8 0 -100 16,-8 0 72 -16,-8 0 -516 31,-4 -4 316 -31,-8 -4 112 0</inkml:trace>
    </iact:actionData>
  </iact:action>
  <iact:action type="add" startTime="42768">
    <iact:property name="dataType"/>
    <iact:actionData xml:id="d6">
      <inkml:trace xmlns:inkml="http://www.w3.org/2003/InkML" xml:id="stk6" contextRef="#ctx0" brushRef="#br0">19778 2143 632 0,'0'-4'236'15,"4"0"-184"-15,8 -4 -16 0,-4 4 -28 0,0 0 -12 0,0 0 -32 32,0 0 20 -32,0 0 -4 0,-4 0 12 0,0 0 8 0,0 0 0 0,-4 4 16 0,4 0 -8 15,-4 0 24 -15,0 0 -20 0,0 0 48 16,0 0 -32 -16,0 0 100 0,0 0 -72 0,0 0 28 15,0 0 -48 -15,-4 8 4 16,0 0 -24 -16,-4 4 0 16,-4 0 -8 15,-4 4 12 -15,-4 4 -12 -16,-4 0 16 15,-4 4 -16 1,0 0 16 -1,0 4 -16 -15,0 0 -4 0,0 0 0 31,0 0 -16 -31,0 0 8 0,0 -4 12 16,4 0 -4 -16,0 -4 8 15,4 0 -8 -15,0 0 -12 16,4 -4 4 -16,0 0 -4 16,0 -4 0 -16,4 4 0 15,8 -4 0 -15,0 4 8 0,8 -4 0 16,0 4 -12 -16,8 -4 8 15,4 4 12 -15,4 0 -4 16,0 0 -12 -16,4 0 4 16,-4 0 4 -16,8 4 0 15,0 0 8 1,4 0 -4 -16,4 0 -4 0,4 0 4 31,0 0 -16 -31,0 0 8 0,0 0 40 0,-4 -4 -24 16,0 -4 24 -16,0 0 -20 15,-4 0 20 -15,-4 0 -24 16,-4 -4 -4 -16,0 4 -4 16,-4 -4 4 -16,0 4 -4 15,-4 -8 -4 -15,-4 8 4 16,0 -4 4 -16,-4 0 -4 0,0 -8 8 16,-4 4 -8 -16,4 0 -4 15,-8 -4 4 -15,8 4 -16 16,-8 -4 8 -16,0 0 -32 15,0 0 20 -15,0 0 -108 0,0 0 68 0,8 4 -540 0,-4 -8 332 0,4 -4 108 0</inkml:trace>
    </iact:actionData>
  </iact:action>
  <iact:action type="add" startTime="44333">
    <iact:property name="dataType"/>
    <iact:actionData xml:id="d7">
      <inkml:trace xmlns:inkml="http://www.w3.org/2003/InkML" xml:id="stk7" contextRef="#ctx0" brushRef="#br0">2846 3279 436 0,'-8'-12'160'15,"-4"8"-124"-15,4 0 -8 0,4 0 -60 0,0 0 12 0,-8 -4 -168 16,4 -4 104 -16,0 4 -52 15,0 0 80 -15,0 0 268 0,0 0 -112 0,0 -4 248 16,0 4 -200 -16,0 0 52 16,0 0 -120 -16,0 0 16 15,4 4 -56 -15,0 0 40 16,0 0 -48 -16,4 0 -16 16,0 0 -8 -16,4 0 -8 0,8 4 0 15,4 4 0 16,4 -4 24 -31,8 0 -12 16,0 0 -12 -16,4 4 -4 16,0 0 4 -1,0 4 0 -15,4 -8 0 0,4 0 0 0,0 4 8 16,8 -4 -4 -16,4 0 16 4,8 8 -12 -4,-4 -4 16 15,12 4 -16 -15,-8 0 -4 16,4 0 0 -16,-12 -4 -4 15,4 0 0 -15,0 -4 8 16,4 4 -4 -16,8 -4 16 16,0 0 -12 -16,-4 0 32 31,0 4 -24 -31,-4 0 4 0,0 0 -12 0,-4 -4 4 16,0 4 -8 -16,0 0 -12 0,4 0 4 15,4 0 -4 -15,4 4 0 16,0 0 24 -16,0 4 -8 15,0 -4 -4 -15,-12 0 0 32,0 0 -4 -32,-4 4 0 0,4 -4 0 0,4 0 0 15,0 0 0 -15,4 0 0 16,-4 0 16 -16,4 4 -8 16,-4 -4 4 -16,0 4 -4 15,-8 -4 20 -15,-4 -4 -16 16,0 0 12 -16,8 0 -12 15,-4 -4 0 -15,0 4 -4 16,0 -4 -8 -16,4 4 4 16,-4 -4 -4 -16,0 0 0 15,-4 4 8 -15,0 0 -4 16,-4 -4 -4 -16,0 0 4 0,-4 0 -4 16,0 4 0 -16,0 -4 0 15,0 0 0 -15,0 0 0 16,0 0 0 -16,0 0 8 15,-4 4 -4 -15,4 -4 8 16,-8 0 -8 -16,-4 0 8 16,0 0 -8 -16,0 0 16 15,-4 0 -12 -15,-4 0 -4 16,-4 0 0 -16,4 -4 4 16,-8 4 -4 -16,4 -4 -4 15,-8 4 4 -15,0 -4 -4 0,0 4 0 0,-8 0 -20 0,4 -4 12 46,-4 4 -4 -46,0 0 4 0,0 0 0 0,0 0 0 16,0 0 -12 -16,0 0 12 16,0 0 4 -16,0 0 4 15,0 0 8 -15,0 0 -4 16,0 0 -12 -16,0 0 4 0,0 0 -16 0,0 0 12 16,0 0 4 -16,0 0 4 15,0 0 0 -15,4 0 0 16,-4 0 8 -16,8 0 -4 0,-8 0 -4 0,0 0 4 15,0 0 -16 -15,0 0 8 16,0 0 4 -16,0 0 0 16,8 0 -44 -16,0 0 24 15,0 0 -136 -15,0 4 88 32,0 0 32 -17,-8 4 24 -15</inkml:trace>
    </iact:actionData>
  </iact:action>
  <iact:action type="add" startTime="47550">
    <iact:property name="dataType"/>
    <iact:actionData xml:id="d8">
      <inkml:trace xmlns:inkml="http://www.w3.org/2003/InkML" xml:id="stk8" contextRef="#ctx0" brushRef="#br0">13358 3299 984 0,'4'-4'368'16,"0"-4"-288"-16,20 0 -20 0,-16 4 -32 16,8 -4 -28 -16,4 0 -12 15,4 0 8 -15,4 -4 -4 16,4 4 0 -16,4 0 8 15,4 0 0 -15,4 0 0 0,4 4 0 16,4 4 -12 -16,4 0 8 0,-4 -4 12 16,0 4 -4 -16,4 -8 -4 15,4 4 4 -15,8 0 4 16,4 -4 -4 -16,4 4 -4 16,0 0 4 -16,0 0 4 15,-4 0 -4 -15,0 -4 16 16,8 8 -12 -16,0 -4 4 15,4 0 -4 -15,-4 0 4 16,0 0 -8 -16,-4 0 -4 0,0 0 4 16,-8 0 4 -16,0 4 -4 31,0 -4 -4 -31,4 4 4 0,-4 -8 4 0,4 4 -4 16,-8 0 -4 -16,0 0 4 15,-8 0 -4 -15,0 4 0 16,0 -4 0 -16,0 4 0 15,0 -4 8 -15,4 4 -4 32,0 -8 -4 -32,-4 4 4 0,0 -4 -4 0,0 4 0 15,-8 -4 8 -15,4 8 -4 16,-4 0 -4 -16,-4 0 4 16,0 0 4 -16,4 8 -4 15,0 -8 8 -15,4 0 -8 16,0 4 -4 -16,4 0 4 15,-4 0 -16 -15,8 0 8 0,-8 0 4 16,-4 4 0 -16,0 -4 0 16,-4 8 0 -16,0 -4 8 15,4 0 -4 -15,0 0 -12 16,4 0 4 -16,4 0 12 16,0 0 -4 -16,0 0 -4 15,0 4 4 -15,0 -4 12 16,-4 0 -8 -16,-4 -4 32 15,0 0 -24 -15,4 0 12 16,4 -4 -16 -16,0 0 36 16,4 4 -24 -16,0 -4 -4 0,0 4 -12 15,-8 -8 4 -15,4 4 -8 32,-4 0 16 -32,-4 -4 -12 0,0 -4 16 0,0 0 -16 15,4 4 -4 -15,4 0 0 16,0 -4 4 -16,0 8 -4 18,0 -4 -12 -18,-4 4 4 16,0 -4 20 -16,-4 4 -8 16,-4 0 -20 -16,4 0 4 15,-8 0 -40 -15,-4 4 28 16,0 -4 -136 -16,-8 8 88 16,0 -4 -524 -16,0 8 328 62,-8 0 132 -62</inkml:trace>
    </iact:actionData>
  </iact:action>
  <iact:action type="add" startTime="62882">
    <iact:property name="dataType"/>
    <iact:actionData xml:id="d9">
      <inkml:trace xmlns:inkml="http://www.w3.org/2003/InkML" xml:id="stk9" contextRef="#ctx0" brushRef="#br0">14058 5359 300 0,'8'-8'112'16,"0"4"-88"-16,-4 -4 -8 0,0 8 48 0,0 -4 -40 0,4 0 44 28,-4 4 -40 -28,0 -4 28 16,4 4 -28 -16,0 0 28 0,0 0 -32 16,0 0 -4 -16,0 0 -12 0,0 -4 -8 0,0 0 4 15,0 0 48 -15,-4 0 -28 31,0 -4 76 -31,-4 0 -8 0,0 0 -48 0,-4 -4 28 16,-8 4 -44 -16,4 0 48 16,0 4 -44 -16,0 -4 4 15,-4 4 -24 -15,0 4 12 16,0 0 -16 -16,0 4 -4 16,0 4 0 -16,0 4 -4 15,0 4 0 -15,0 4 -20 16,0 4 12 -16,4 4 4 31,0 0 4 -31,4 4 0 16,4 -4 0 -16,4 0 0 15,-4 0 0 -15,4 -4 -36 0,0 -4 20 16,4 -4 -12 -16,4 -4 16 0,0 -8 0 16,0 -4 4 -16,4 -8 8 15,0 -4 0 -15,-4 -4 0 16,0 -4 0 -16,0 -4 8 15,0 0 -4 -15,-4 0 16 16,-4 4 -12 -16,-4 0 32 16,0 0 -24 -16,-8 4 48 15,0 4 -36 -15,0 4 12 16,-4 4 -24 -16,0 4 -8 16,0 4 -4 -16,0 4 -4 15,0 8 0 -15,0 4 0 16,4 0 0 -16,0 0 -20 0,0 4 12 15,4 -4 -4 -15,4 0 4 16,0 -4 -20 -16,0 -4 16 16,4 -4 -20 -16,0 -4 16 15,4 -4 -8 -15,0 -8 12 0,4 -8 -8 16,0 -8 8 0,4 -8 -8 -1,0 0 8 -15,-4 0 -20 16,0 4 20 -16,-4 4 24 15,-4 8 -8 -15,-4 4 64 16,-4 4 -40 -16,0 4 -20 0,0 8 -8 16,-4 12 -8 -16,0 8 0 31,4 8 -144 -31,0 8 84 0,4 0 28 0,0 0 28 31</inkml:trace>
    </iact:actionData>
  </iact:action>
  <iact:action type="add" startTime="69809">
    <iact:property name="dataType"/>
    <iact:actionData xml:id="d10">
      <inkml:trace xmlns:inkml="http://www.w3.org/2003/InkML" xml:id="stk10" contextRef="#ctx0" brushRef="#br0">4106 8059 528 0,'-28'-4'196'16,"16"4"-152"-16,0 0 -12 0,8 0 80 0,0 4 -68 0,0 -4 0 15,0 0 -28 -15,-4 0 -12 0,0 0 0 16,0 0 40 -16,-4 0 -24 0,-4 0 80 15,4 0 -56 -15,-4 0 40 16,4 4 -48 -16,-4 0 0 16,4 0 -24 -16,0 0 0 15,0 0 -4 -15,0 0 20 16,0 0 -16 -16,4 0 32 16,0 0 -28 -16,0 0 12 15,4 -4 -16 -15,0 0 -8 16,4 0 0 -16,0 0 -16 15,0 0 8 -15,8 0 20 16,0 0 -8 -16,4 0 -4 16,4 0 0 -16,0 0 -4 0,4 0 0 15,4 0 8 -15,4 0 -4 16,0 0 -4 -16,4 0 4 16,0 0 -4 -16,0 0 0 15,0 -4 0 -15,-4 0 0 16,4 0 0 -16,0 4 0 15,0 -4 0 -15,8 0 0 16,0 -4 0 -16,4 0 0 16,0 0 8 -16,4 0 -4 15,-4 -4 8 -15,8 4 -8 16,-8 0 16 -16,0 0 -12 16,-4 0 16 -16,-4 0 -16 15,0 0 4 -15,0 0 -4 16,-4 0 4 -16,0 0 -8 15,0 0 -4 -15,4 0 4 0,0 0 -16 16,4 0 8 -16,0 4 12 31,0 -4 -4 -31,0 4 8 0,0 0 -8 0,0 0 -4 32,4 4 4 -32,-8 -4 -4 0,4 4 0 0,-8 0 0 15,0 0 0 -15,-4 0 8 16,4 0 -4 -16,-4 0 -4 15,0 0 4 -15,4 -4 -16 16,4 4 8 -16,0 -4 12 16,4 4 -4 -16,-4 0 8 15,8 0 -8 -15,-4 0 -4 0,0 4 4 16,-8 -4 -4 -16,4 8 0 16,-4 -4 0 -16,0 0 0 31,-4 4 0 -31,4 -4 0 0,-4 0 8 0,0 4 -4 15,-4 -4 -12 -15,0 4 4 16,0 0 4 -16,0 0 0 16,0 0 0 -16,0 0 0 15,0 0 0 -15,0 4 0 16,0 -4 0 -16,0 0 0 16,0 0 0 -16,-4 0 0 15,0 0 8 -15,-4 0 -4 16,0 -4 -4 -16,-4 0 4 15,4 0 4 -15,-4 0 -4 16,0 -4 8 -16,0 0 -8 0,-4 0 16 31,4 0 -12 -31,-4 4 -4 0,0 -4 0 0,4 0 -4 16,-4 0 0 -16,4 0 8 16,-4 0 -4 -16,0 0 -4 0,0 0 4 0,-4 -4 -4 15,4 4 0 -15,-4 -4 0 0,4 0 0 16,0 0 -72 -16,0 4 40 15,0 -4 -188 -15,0 0 120 16,0 0 36 -16,0 0 40 16</inkml:trace>
    </iact:actionData>
  </iact:action>
  <iact:action type="add" startTime="81366">
    <iact:property name="dataType"/>
    <iact:actionData xml:id="d11">
      <inkml:trace xmlns:inkml="http://www.w3.org/2003/InkML" xml:id="stk11" contextRef="#ctx0" brushRef="#br0">14850 7247 456 0,'0'0'168'15,"0"-4"-128"-15,4 0 -16 0,-4 4 8 0,0 0 -24 0,0 0 60 0,0 0 -40 16,0 0 96 -16,0 0 -72 16,0 0 92 -16,0 0 -84 0,0 0 16 0,0 0 -44 15,0 0 -20 -15,4 4 -8 0,0 -4 28 0,4 0 -16 0,0 0 32 0,0 0 -32 32,4 0 32 -17,0 -4 -32 -15,0 0 32 16,4 0 -32 -1,0 0 12 -15,4 0 -16 16,0 4 12 -16,4 -4 -16 16,0 0 4 -16,8 4 -12 31,4 0 -4 -31,-4 4 4 16,4 -4 0 -16,0 4 0 0,4 -4 0 15,4 4 0 -15,4 0 0 31,4 4 8 -31,0 0 -4 0,0 0 -12 0,0 4 4 16,-4 -4 12 -16,0 0 -4 16,-4 0 -20 -16,0 0 8 15,-4 -4 4 -15,0 0 4 16,-4 -4 0 -16,4 0 0 16,4 0 0 -16,-8 0 0 15,0 0 0 -15,0 -4 0 16,-4 0 0 -16,-4 4 0 15,0 0 -12 -15,-4 0 8 16,-4 0 -4 -16,-4 0 0 0,0 0 0 16,-4 0 0 -16,-4 0 0 0,-8 0 0 15,0 0 8 -15,-4 4 0 16,-4 0 8 -16,-4 4 -4 0,-4 0 -4 16,-4 4 4 -1,-8 0 4 1,0 0 -4 -16,-4 4 16 15,0 -4 -12 -15,-4 4 4 16,4 0 -4 -16,-8 0 4 16,0 0 -8 -16,-4 0 8 15,0 -4 -8 -15,-8 0 8 16,-4 0 -8 15,-4 0 16 -31,0 -4 -12 0,0 0 32 0,4 0 -24 16,0 -4 -4 -16,4 0 -8 0,-4 -4 -4 15,0 0 0 -15,0 0 8 0,-4 0 -4 16,0 -4 -4 -16,0 0 4 16,4 0 4 -16,4 0 -4 15,4 0 16 -15,8 4 -12 16,4 0 -4 -16,4 0 0 31,8 -4 -4 -31,0 4 0 0,8 0 -36 0,4 0 20 16,4 0 -48 -16,4 0 36 15,4 0 -12 -15,12 0 24 0,8 0 0 0,12 0 8 16,12 0 16 15,16 0 -4 -31,4 0 -20 0,12 0 8 0,4 0 -4 16,4 -4 4 -16,8 0 -20 16,12 -4 16 -16,-4 0 -92 31,0 4 56 -31,-8 0 -100 0,0 4 84 0,0 0 -92 15,0 0 88 -15,4 4 32 16,-8 4 28 -16</inkml:trace>
    </iact:actionData>
  </iact:action>
  <iact:action type="add" startTime="86554">
    <iact:property name="dataType"/>
    <iact:actionData xml:id="d12">
      <inkml:trace xmlns:inkml="http://www.w3.org/2003/InkML" xml:id="stk12" contextRef="#ctx0" brushRef="#br0">17478 7539 684 0,'0'0'252'16,"8"0"-192"-16,0 -4 -20 0,-4 4 -20 0,0 -4 -20 16,4 0 8 -16,0 0 -4 0,0 0 52 0,-4 0 -32 0,0 4 104 31,0 -4 -72 -31,4 4 12 0,-4 -4 -44 0,4 0 12 0,0 0 -20 15,4 4 8 -15,4 0 -12 16,0 0 0 0,4 0 -4 -16,-4 0 -8 15,8 0 4 -15,-4 0 4 16,8 0 -4 0,0 0 8 -16,8 0 -8 15,8 0 -4 -15,0 0 4 16,8 0 -4 -16,0 0 0 15,4 4 0 -15,0 0 0 0,-4 0 8 16,-4 -4 -4 -16,4 4 -4 31,0 -4 4 -31,8 0 -4 0,0 0 0 0,4 0 -12 16,4 4 8 -16,-4 -4 4 16,0 0 0 -16,-4 0 8 15,-4 0 -4 -15,0 0 -4 16,4 0 4 -16,4 4 4 15,4 -4 -4 -15,0 4 -12 16,0 -4 4 -16,-4 0 12 16,0 0 -4 -16,-4 0 8 0,0 0 -8 15,0 0 -12 -15,4 -4 4 16,0 4 20 -16,4 0 -8 16,0 -4 -12 -16,0 0 0 31,0 4 12 -31,-4 0 -4 0,-4 0 24 0,4 0 -16 15,4 -4 -4 -15,4 4 -4 16,12 0 4 -16,-4 0 -4 16,4 -4 8 -16,-4 0 -8 15,0 -4 -4 -15,8 -4 4 16,4 -4 -16 -16,8 0 8 16,0 0 -16 -16,0 0 12 15,4 0 -32 -15,4 0 24 16,4 4 -72 -16,0 4 48 15,-8 0 -60 -15,0 4 56 0,-4 4 -128 16,4 4 96 -16,8 12 36 16,-8 8 28 -16</inkml:trace>
    </iact:actionData>
  </iact:action>
  <iact:action type="add" startTime="93141">
    <iact:property name="dataType"/>
    <iact:actionData xml:id="d13">
      <inkml:trace xmlns:inkml="http://www.w3.org/2003/InkML" xml:id="stk13" contextRef="#ctx0" brushRef="#br0">12630 9555 756 0,'4'4'280'16,"-8"4"-216"-16,-4 -4 -20 0,8 -4 40 0,0 0 -56 0,0 0 -12 15,0 0 -8 -15,0 0 -20 16,0 0 8 -16,0 0 40 16,0 0 -24 -16,0 0 60 0,8 0 -40 15,-4 0 20 -15,8 4 -12 0,8 -4 -24 31,0 0 -8 -31,4 0 -4 0,0 4 -16 16,0 -4 8 -16,0 0 20 0,4 0 -8 16,4 0 16 -1,4 -4 -16 -15,0 0 -20 32,4 -4 4 -32,0 0 4 0,0 0 4 0,-4 0 -20 15,-4 0 12 -15,0 0 -4 31,-8 0 4 -31,-4 4 16 0,-4 0 -4 0,-4 0 -20 16,-4 4 8 -16,-4 0 12 0,-4 0 0 0,-4 4 8 16,-8 0 -8 -16,-4 4 -4 15,-8 0 4 -15,-4 0 -16 32,-4 4 8 -32,-8 -4 12 15,0 0 -4 -15,0 0 16 0,0 0 -12 16,0 0 4 -16,4 -4 -4 31,0 0 28 -31,0 4 -20 0,0 0 4 0,4 -4 -12 16,0 0 20 -16,4 0 -16 15,0 -4 40 -15,0 0 -28 16,4 0 32 -16,4 0 -32 16,4 -4 -4 -16,8 4 -12 0,4 0 -16 31,0 0 4 -31,8 -4 -24 15,4 0 16 -15,8 4 -4 0,4 0 8 0,8 0 0 16,4 0 0 0,0 4 16 -16,0 0 -4 0,8 0 -20 15,4 0 8 -15,4 0 4 16,8 0 4 -16,0 -4 -20 31,4 0 12 -31,0 0 -40 0,0 0 28 0,-4 0 -80 16,-4 0 56 -16,-4 4 -192 31,8 0 132 -31,-4 8 44 0,0 4 44 0</inkml:trace>
    </iact:actionData>
  </iact:action>
  <iact:action type="add" startTime="100845">
    <iact:property name="dataType"/>
    <iact:actionData xml:id="d14">
      <inkml:trace xmlns:inkml="http://www.w3.org/2003/InkML" xml:id="stk14" contextRef="#ctx0" brushRef="#br0">18482 9599 1048 0,'-4'-4'388'16,"8"8"-300"-16,0 -8 -28 0,4 0 -100 0,-4 0 8 0,4 0 -4 15,0 4 20 -15,4 0 64 16,8 0 -24 -16,0 0 24 16,0 4 -28 -16,4 0 -8 0,0 0 -8 15,4 4 -16 -15,-4 0 8 16,8 -4 4 -16,-8 4 0 0,8 0 0 16,0 0 0 -16,4 0 8 15,0 0 -4 -15,4 0 16 16,4 0 -12 -16,0 0 -4 31,4 0 0 -31,4 0 4 0,0 -4 -4 0,-4 0 8 16,0 0 -8 -16,-4 -4 -4 31,4 0 4 -31,0 0 -4 0,4 -4 0 0,-4 0 -12 16,4 0 8 -16,4 0 12 15,0 -4 -4 -15,0 0 16 16,4 0 -12 -16,-4 0 16 0,-4 0 -16 15,4 0 4 -15,-4 4 -4 16,0 0 -8 -16,4 -4 4 16,4 0 4 -16,0 0 -4 15,12 0 -4 -15,-8 0 4 16,0 0 12 -16,0 0 -8 31,0 0 -12 -31,-4 4 0 0,0 0 40 0,8 4 -24 16,4 0 16 -16,4 4 -16 15,0 0 -16 -15,-4 -4 0 16,0 4 12 -16,-4 -4 -4 16,-4 0 -4 -16,4 -4 4 15,4 0 4 -15,0 0 -4 16,4 4 8 -16,0 0 -8 16,-4 0 -12 -16,0 4 4 0,-4 0 12 31,4 4 -4 -31,0 4 8 0,8 0 -8 0,-4 0 8 15,-4 0 -8 -15,-4 0 -4 16,0 0 4 -16,-4 0 -4 16,0 4 0 -16,4 -4 -12 15,4 0 8 -15,0 0 -24 16,0 0 16 -16,-4 0 -84 16,-4 -8 56 -16,0 4 -100 15,-8 -4 80 -15,0 -4 -648 63,4 0 388 -63,0 -4 144 0</inkml:trace>
    </iact:actionData>
  </iact:action>
  <iact:action type="add" startTime="108196">
    <iact:property name="dataType"/>
    <iact:actionData xml:id="d15">
      <inkml:trace xmlns:inkml="http://www.w3.org/2003/InkML" xml:id="stk15" contextRef="#ctx0" brushRef="#br0">810 11759 520 0,'-12'-8'192'15,"12"8"-152"-15,-4 -4 -8 0,4 0 28 0,0 0 -40 0,0 0 -8 16,0 -4 -8 -16,0 0 4 0,0 0 -4 31,0 4 96 -31,0 -4 -56 0,0 0 52 0,4 0 -56 0,0 0 40 16,0 4 -44 -16,4 -4 32 0,4 0 -36 0,0 0 -28 15,4 0 -4 1,4 4 8 -16,4 0 -4 16,-4 -4 -12 -16,4 4 4 15,0 0 20 -15,4 0 -8 16,0 0 -12 -1,0 0 0 -15,0 0 4 16,-4 0 0 -16,0 0 0 16,-4 0 0 -16,4 0 8 0,0 4 -4 15,0 0 -4 -15,4 0 4 16,0 0 12 -16,0 0 -8 16,0 0 4 -16,0 0 -4 15,0 0 4 -15,0 0 -8 16,4 0 8 -16,0 -4 -8 30,0 0 24 -14,-4 0 -16 0,0 0 -12 -16,4 -4 -4 0,0 0 20 0,0 4 -8 15,-4 -4 -12 -15,0 4 0 16,-4 -4 4 -16,0 4 0 16,0 0 0 -16,4 -4 0 15,0 4 8 -15,0 -4 -4 16,0 0 -4 -16,8 0 4 15,0 0 -16 -15,0 4 8 0,0 -4 4 16,0 4 0 -16,0 0 8 16,0 0 -4 -16,0 4 -4 31,0 0 4 -31,0 0 -16 0,-4 0 8 0,0 0 4 16,0 0 0 -16,-4 0 8 15,4 0 -4 -15,0 0 -4 16,0 0 4 -16,4 0 -16 15,4 0 8 -15,0 0 4 16,0 0 0 -16,0 0 0 31,0 0 0 -31,0 0 8 0,-4 0 -4 0,8 0 -12 16,-8 0 4 -16,-4 0 12 0,0 0 -4 31,-4 0 -4 -31,0 0 4 0,4 0 -4 0,4 0 0 16,0 0 0 -16,4 0 0 15,4 0 0 -15,4 0 0 16,-4 0 0 -16,4 4 0 16,-4 0 0 -16,4 0 0 15,-4 -4 0 -15,0 4 0 16,0 0 0 -16,0 0 0 16,-4 0 0 -16,8 0 0 15,4 0 0 -15,0 0 0 16,0 4 0 -16,0 0 0 15,4 0 0 -15,0 0 0 0,-4 -4 0 16,0 4 0 -16,-8 0 0 31,-4 0 0 -31,4 -4 0 0,4 4 0 0,4 -4 0 16,4 -4 0 -16,4 4 0 16,0 -4 0 -16,0 0 0 15,0 0 0 -15,-4 -4 8 16,-8 4 -4 -16,0 -4 -4 15,0 4 4 -15,0 0 -4 16,4 0 0 -16,4 0 8 16,4 -4 -4 -16,0 0 -12 15,4 4 4 -15,-4 -4 4 16,-4 0 0 -16,-8 0 8 0,-4 0 -4 31,0 0 8 -31,8 0 -8 0,-4 0 -12 0,4 0 4 16,4 0 12 -16,4 4 -4 15,-4 0 -12 -15,0 0 4 16,0 0 12 -16,0 0 -4 16,-8 4 -12 -16,0 -4 4 15,0 0 12 -15,0 0 -4 16,4 -4 -4 -16,4 4 4 16,0 0 -16 -16,8 0 8 15,-8 4 4 -15,4 -4 0 16,-12 0 8 -16,0 0 -4 15,-4 0 -4 -15,0 0 4 16,-4 -4 -4 -16,8 0 0 0,0 0 8 16,0 4 -4 -16,4 -4 -4 15,4 4 4 -15,-8 -4 -4 16,0 4 0 -16,0 0 16 16,0 0 -8 -16,-8 0 -12 15,4 0 0 -15,-12 0 12 16,4 0 -4 -16,-4 0 8 15,0 0 -8 -15,4 0 -4 16,0 0 4 -16,0 4 -4 16,0 0 0 -16,4 0 8 15,-4 4 -4 -15,0 0 -4 0,4 0 4 32,-4 0 -4 -32,-4 0 0 0,0 0 0 0,0 0 0 15,-4 0 8 -15,-4 0 -4 16,4 0 8 -16,-8 0 -8 15,0 0 16 -15,4 0 -12 16,-4 0 4 -16,0 0 -4 16,4 0 -8 -16,0 0 4 15,0 0 4 -15,0 0 -4 16,8 4 -12 -16,-4 0 4 16,0 -4 12 -16,0 0 -4 15,4 0 32 -15,-4 4 -20 16,0 0 4 -16,0 -4 -12 15,4 -4 4 -15,-4 4 -8 16,4 -4 8 -16,-4 4 -8 16,0 -8 16 -16,-4 4 -12 0,0 4 4 15,0 0 -4 -15,0 -4 -8 32,-4 0 4 -32,8 4 -4 0,0 0 0 0,0 0 8 15,4 0 -4 -15,0 -4 -4 16,4 4 4 -16,0 0 -4 15,4 -4 0 -15,0 4 8 16,0 -4 -4 -16,0 -4 -12 16,4 8 4 -16,-4 -4 -4 15,-8 0 0 -15,0 0 -28 16,4 0 20 -16,-4 0 -92 16,0 -4 60 -16,4 8 -136 0,4 0 104 31,4 0 -448 -31,0 -4 296 0,8 0 100 31</inkml:trace>
    </iact:actionData>
  </iact:action>
  <iact:action type="add" startTime="111612">
    <iact:property name="dataType"/>
    <iact:actionData xml:id="d16">
      <inkml:trace xmlns:inkml="http://www.w3.org/2003/InkML" xml:id="stk16" contextRef="#ctx0" brushRef="#br0">14502 4507 664 0,'-4'-4'244'15,"8"8"-188"-15,-4 -12 -16 0,0 4 12 16,0 0 -36 -16,4 0 -4 16,0 0 -8 -16,-4 -4 -4 15,0 8 0 -15,0 -4 68 16,0 0 -36 -16,0 0 24 0,0 4 -36 0,-4 0 0 16,4 0 -12 -16,-4 4 -16 15,0 4 4 -15,-4 0 -24 0,0 4 16 0,-4 0 12 16,0 4 4 -1,-8 0 40 1,-4 4 -20 -16,-4 0 20 16,0 12 -24 -1,-4 0 36 -15,-4 4 -32 0,0 0 20 16,0 4 -24 -16,0 0 8 16,0 4 -16 -16,4 -4 -8 15,0 -4 0 -15,4 -4 -4 0,0 0 0 16,0 -8 24 -16,8 -4 -12 15,0 -4 48 -15,4 -4 -32 16,8 -4 20 -16,0 0 -28 0,4 -12 8 16,4 0 -16 -1,8 0 28 -15,4 -12 -24 0,4 -4 4 16,4 -8 -12 -16,4 -4 4 16,8 -8 -8 -1,4 -4 -4 -15,8 -4 4 16,0 0 -16 -16,8 4 8 15,0 0 -4 -15,-4 4 0 16,0 -4 8 -16,0 0 0 16,0 0 -12 -16,-8 4 8 15,-4 4 -48 -15,0 0 24 16,-8 4 -48 -16,0 4 44 16,-4 0 -124 -16,-4 8 84 0,-4 4 -352 15,0 0 236 -15,-12 12 80 16</inkml:trace>
    </iact:actionData>
  </iact:action>
  <iact:action type="add" startTime="112382">
    <iact:property name="dataType"/>
    <iact:actionData xml:id="d17">
      <inkml:trace xmlns:inkml="http://www.w3.org/2003/InkML" xml:id="stk17" contextRef="#ctx0" brushRef="#br0">13882 4667 1092 0,'-8'-4'404'16,"8"8"-316"-16,8 -4 -24 0,-4 4 -120 0,4 4 16 0,0 4 -56 15,-4 4 56 1,0 12 -48 0,-4 8 48 -16,0 4 12 0,-4 8 16 0,0 4 12 0,-4 0 0 0,0 -4 8 15,-4 4 -4 -15,4 -8 -4 16,0 0 4 -16,0 -4 4 15,4 -4 -4 1,4 -4 8 -16,0 -4 -8 0,4 -4 52 16,0 -4 -32 -16,4 -4 8 15,4 -4 -20 -15,8 -4 36 16,0 -4 -24 -16,0 -4 20 16,4 -4 -24 -16,4 -4 0 15,4 -4 -12 -15,0 0 -8 16,4 -4 4 -16,4 0 -32 15,4 0 16 -15,-4 0 -12 0,4 4 12 16,-4 -4 -28 -16,0 4 24 16,-4 4 -92 -16,-4 0 60 15,-4 0 -196 -15,-4 0 136 16,-8 4 36 -16,4 0 48 44</inkml:trace>
    </iact:actionData>
  </iact:action>
  <iact:action type="add" startTime="117683">
    <iact:property name="dataType"/>
    <iact:actionData xml:id="d18">
      <inkml:trace xmlns:inkml="http://www.w3.org/2003/InkML" xml:id="stk18" contextRef="#ctx0" brushRef="#br0">17610 11983 496 0,'0'0'184'16,"-12"-4"-140"-16,8 4 -16 0,4 0 56 0,0 0 -52 0,-4 0 40 15,4 0 -40 -15,0 0 16 0,0 -4 -28 0,-4 0 60 16,4 0 -44 -16,-4 0 64 15,4 0 -60 -15,-4 0 36 0,4 0 -44 16,-4 0 44 -16,4 0 -44 16,0 0 36 -16,4 -4 -36 15,0 4 16 -15,0 0 -28 16,0 -4 28 -16,4 4 -32 16,0 4 48 -16,0 -4 -36 15,4 4 12 -15,0 -4 -24 0,0 4 0 16,8 -4 -8 -1,-4 0 -8 -15,0 0 4 16,4 4 4 -16,0 -4 -4 16,4 -4 -4 -16,0 4 4 15,0 0 4 -15,4 0 -4 22,0 4 -4 -6,0 -4 4 -16,0 -4 -4 15,4 4 0 -15,-4 0 0 16,4 4 0 -16,-4 -4 -12 15,0 0 8 -15,0 0 12 0,0 4 -4 32,-4 -4 8 -32,4 0 -8 15,-4 0 -12 -15,4 0 4 0,-8 0 4 0,0 0 0 16,4 0 0 0,0 0 0 -1,0 4 0 -15,0 0 0 0,0 -4 8 0,4 0 -4 16,0 4 -4 -16,0 -4 4 15,0 4 -16 -15,4 0 8 16,-4 0 4 -16,0 -4 0 16,0 4 0 -16,0 -4 0 15,0 4 0 -15,4 0 0 16,-4 -4 0 -16,0 4 0 16,0 -4 0 -16,0 4 0 0,0 0 0 31,0 0 0 -31,0 0 0 0,0 0 0 0,0 0 0 15,4 4 0 -15,-4 0 8 16,4 -4 -4 -16,0 4 -12 16,0 0 4 -16,4 0 4 15,0 0 0 -15,0 -4 8 16,-4 4 -4 -16,0 -4 -12 16,0 8 4 -16,0 -8 12 15,-4 4 -4 -15,4 0 -12 16,-4 -4 4 -16,0 4 4 15,-4 -4 0 -15,4 4 8 0,0 -8 -4 16,0 0 8 -16,0 4 -8 16,4 0 -12 -16,0 -4 4 15,0 0 12 -15,0 0 -4 16,0 4 -4 -16,4 -4 4 28,-4 4 -4 -28,4 0 0 0,0 0 -20 0,-4 -4 12 16,4 4 20 -16,0 -4 -4 15,-8 4 -20 -15,4 -4 4 16,-4 4 20 -16,0 0 -4 16,0 0 -4 -16,0 -4 0 15,0 0 -16 -15,0 4 8 16,4 0 12 -16,4 0 -4 16,-4 0 -4 -16,4 0 4 15,-4 0 -16 -15,4 0 8 16,-4 0 12 -16,0 0 -4 0,-4 4 -12 15,4 0 4 -15,-4 -4 4 16,4 4 0 -16,-4 0 8 16,0 0 -4 -16,-4 -4 -4 15,4 4 4 -15,-4 4 -4 16,4 -4 0 -16,0 0 -12 16,0 0 8 -16,0 -4 12 15,4 4 -4 -15,0 -4 -4 16,4 0 4 -16,0 0 -16 15,0 0 8 -15,0 4 12 16,0 -4 -4 -16,4 0 -12 0,-8 0 4 16,0 -4 4 -16,0 4 0 15,0 0 8 -15,-4 -4 -4 16,4 0 -12 -16,0 4 4 16,0 0 4 -16,0 0 0 15,0 4 0 -15,4 -8 0 16,0 8 8 -16,-4 -4 -4 15,0 0 -4 -15,0 0 4 16,0 0 -4 -16,-4 4 0 16,0 -4 0 -16,0 4 0 15,-4 -4 0 -15,4 4 0 16,-4 -4 0 -16,0 4 0 16,0 -4 8 -16,0 4 -4 15,0 0 -4 -15,-4 0 4 15,4 -8 -4 -15,-4 8 0 0,0 -4 0 15,8 4 0 -15,-4 -4 16 16,4 0 -8 -16,-4 -4 16 16,4 4 -16 -16,0 -4 -12 15,0 8 0 -15,0 -4 12 16,0 0 -4 -16,0 -4 -4 16,0 0 4 -16,0 0 -4 15,0 0 0 -15,-4 0 0 16,0 0 0 -16,0 0 0 15,0 0 0 -15,-4 0 0 16,4 4 0 -16,-4 -4 0 0,0 0 0 16,-4 0 -20 -1,4 4 12 1,-4 0 4 -16,0 0 4 0,0 0 -20 0,0 0 12 16,0 0 -4 -16,-4 0 4 31,0 0 -28 -31,0 0 20 0,0 0 -28 0,-4 0 24 0,0 4 -52 15,-8 -4 40 -15,4 0 -72 0,-4 0 60 0,4 0 -156 16,-4 0 112 -16,4 -4 48 16,-4 -4 28 -16</inkml:trace>
    </iact:actionData>
  </iact:action>
  <iact:action type="add" startTime="135545">
    <iact:property name="dataType"/>
    <iact:actionData xml:id="d19">
      <inkml:trace xmlns:inkml="http://www.w3.org/2003/InkML" xml:id="stk19" contextRef="#ctx0" brushRef="#br0">4302 12679 520 0,'-16'0'192'16,"12"0"-152"-16,-4 4 -8 0,4 0 132 0,0 0 -96 16,0 -4 68 -16,0 4 -76 15,0 -4 36 -15,4 0 -56 16,-4 0 8 -16,4 0 -32 0,0 -4 8 15,4 0 -12 -15,0 0 12 0,0 0 -16 0,4 0 16 16,8 0 -16 -16,4 0 4 16,8 0 -4 -1,4 0 -16 -15,8 0 4 32,4 4 12 -32,8 4 -4 0,8 4 24 15,0 0 -16 -15,-4 0 24 0,0 4 -24 16,8 0 -12 -16,8 0 -4 15,4 0 4 -15,0 -4 0 21,0 0 8 -21,-4 0 -4 16,-12 -4 -4 -16,0 0 4 15,-8 0 4 -15,-4 -4 -4 16,0 -4 -4 -16,-12 -4 4 16,0 0 -16 -16,-8 0 8 15,-4 0 -128 -15,-4 0 72 16,-8 -4 32 -16,-12 0 20 0</inkml:trace>
    </iact:actionData>
  </iact:action>
  <iact:action type="add" startTime="136207">
    <iact:property name="dataType"/>
    <iact:actionData xml:id="d20">
      <inkml:trace xmlns:inkml="http://www.w3.org/2003/InkML" xml:id="stk20" contextRef="#ctx0" brushRef="#br0">4494 12063 780 0,'0'-4'288'15,"-4"8"-224"-15,0 -4 -20 0,4 0 76 0,0 0 -76 0,0 4 -8 16,-4 0 -24 -16,0 4 -12 0,-4 0 4 0,0 4 -16 15,-8 4 8 -15,0 0 12 0,-4 8 -4 16,0 0 8 -16,-4 4 -8 16,0 0 16 -16,0 4 -12 15,0 0 -4 1,-4 0 0 -16,0 0 4 16,0 0 -4 -16,-4 0 24 15,0 0 -16 -15,0 -4 4 16,0 -4 -8 -16,4 0 4 15,4 0 -8 -15,4 -4 -4 16,8 0 4 -16,4 0 -4 16,8 0 0 -16,8 0 -12 15,4 0 8 -15,8 0 -4 16,8 0 0 0,4 0 8 -16,-4 0 0 0,4 0 8 0,0 -4 -4 15,0 4 -12 -15,4 -4 4 31,0 0 -32 -31,0 4 20 0,0 -4 -72 0,0 4 48 32,0 -4 -412 -32,-4 0 248 31,4 -4 84 -31</inkml:trace>
    </iact:actionData>
  </iact:action>
  <iact:action type="add" startTime="156889">
    <iact:property name="dataType"/>
    <iact:actionData xml:id="d21">
      <inkml:trace xmlns:inkml="http://www.w3.org/2003/InkML" xml:id="stk21" contextRef="#ctx0" brushRef="#br0">5682 15723 664 0,'-4'0'244'16,"4"-8"-188"-16,4 8 -16 0,-4 0 -12 0,0 0 -24 0,0 0 8 15,0 0 -8 -15,0 0 -4 0,0 0 4 0,0 0 56 16,0 0 -32 -16,0 0 40 0,0 0 -36 0,0 0 16 16,0 0 -28 -16,0 0 16 0,4 0 -20 0,0 0 52 0,4 0 -36 0,0 0 4 15,4 -4 -24 16,0 0 -8 -15,4 0 0 0,0 -4 4 -16,4 0 -4 15,4 -4 8 -15,-4 8 -8 16,4 0 -4 0,0 0 4 -16,0 -4 4 0,4 8 -4 15,0 0 8 1,-4 0 -8 -16,0 0 16 15,4 0 -12 -15,0 0 4 0,4 8 -4 16,0 0 4 -16,4 -4 -8 16,0 8 16 -16,4 -4 -12 15,0 0 24 -15,8 0 -20 16,-8 -4 12 -16,0 4 -12 16,0 -4 0 -16,0 -4 -4 15,-4 0 12 -15,4 0 -12 16,-4 0 -4 -16,-4 0 0 15,0 0 28 -15,-4 0 -16 21,4 -4 4 -21,0 -4 -12 16,0 8 4 -16,4 -4 -8 15,0 4 -4 -15,0 -4 4 16,0 0 -4 -16,4 -4 0 16,-4 8 0 -16,4 -4 0 15,0 0 0 -15,-4 4 0 16,0 -4 0 -16,0 4 0 15,-4 0 0 -15,0 0 0 0,0 0 0 16,0 4 0 -16,4 -4 8 16,0 4 -4 -16,4 -4 8 15,4 0 -8 -15,-4 0 8 16,0 0 -8 -16,-4 0 -4 16,4 0 4 -16,0 0 4 15,0 0 -4 -15,-4 0 8 16,0 0 -8 -16,-4 0 8 15,4 0 -8 -15,-4 4 -4 16,0 -4 4 -16,4 12 4 0,4 -8 -4 16,4 0 -12 -16,4 -4 4 31,-4 8 20 -31,4 -4 -8 0,0 -4 -12 0,4 4 0 16,-4 0 4 -16,-4 -4 0 15,0 4 0 -15,4 0 0 16,0 0 0 -16,4 -4 0 15,4 0 0 -15,4 -4 0 16,0 0 0 -16,0 0 0 16,-4 -4 16 -16,4 -4 -8 15,0 8 -12 -15,-8 -4 0 16,-4 0 20 -16,8 -4 -8 16,0 4 -12 -16,4 -4 0 15,8 0 4 -15,0 -4 0 16,-8 4 8 -16,4 0 -4 0,-12 4 16 15,4 0 -12 -15,-8 4 -4 16,0 0 0 -16,0 4 4 16,8 0 -4 -16,0 0 8 31,0 4 -8 -31,0 0 -4 0,4 0 4 0,-8 0 -16 16,0 0 8 -16,-4 0 12 15,-4 0 -4 -15,-4 4 24 16,-4 -4 -16 -16,0 4 4 15,0 -4 -8 -15,8 0 -8 16,0 0 4 -16,4 0 12 16,4 0 -8 -16,0 -4 -4 0,4 0 0 15,-8 0 -4 -15,-4 0 0 16,0 0 -12 -16,-4 0 8 16,-4 0 12 -16,4 12 -4 15,-4 -4 -12 -15,8 0 4 16,4 0 12 -16,4 -4 -4 15,0 12 -12 -15,4 -12 4 16,-4 8 4 -16,0 -8 0 16,-4 4 8 -16,0 0 -4 15,-4 0 -12 -15,4 -4 4 16,0 4 12 -16,0 -4 -4 16,0 4 -4 -16,4 0 4 15,0 0 4 -15,4 0 -4 16,0 0 8 -16,-4 0 -8 15,0 -4 -4 -15,0 -4 4 0,-4 12 -16 32,0 -4 8 -32,-4 4 12 0,8 -4 -4 0,0 4 -12 15,4 0 4 -15,-4 4 4 16,8 0 0 -16,-8 -4 8 16,0 0 -4 -16,-4 -4 16 15,4 4 -12 -15,-8 -4 -20 16,4 4 4 -16,-8 -8 4 15,8 -4 4 -15,0 0 16 16,8 -4 -8 -16,0 4 4 16,0 -4 -4 -16,0 -4 -32 15,-4 4 12 -15,0 0 12 3,-4 -8 4 -3,0 8 8 16,-8 -8 -8 -16,0 4 -12 0,0 -4 4 15,4 0 12 -15,0 -4 -4 16,4 8 -4 -16,0 -8 4 15,0 12 -4 -15,0 -4 0 16,0 0 -12 -16,-4 4 8 16,4 0 4 -16,-4 -8 0 15,0 8 0 -15,-4 0 0 16,0 0 0 -16,4 -4 0 16,0 8 -12 -16,4 0 8 15,4 0 20 -15,0 8 -8 16,-4 -4 -4 -16,8 4 0 15,-12 -8 -4 -15,4 12 0 16,-4 -4 0 -16,0 0 0 0,-8 4 0 16,4 0 0 -16,0 0 8 15,4 -4 -4 -15,0 4 -12 16,4 -4 4 -16,0 4 12 16,0 -4 -4 -16,-4 0 24 15,0 0 -16 -15,-4 0 -4 16,4 -4 -4 -16,-4 0 4 15,-4 -4 -4 -15,4 4 -12 16,-4 -4 4 -16,4 0 12 16,0 -8 -4 -16,4 4 -4 15,4 -4 4 -15,0 4 -4 0,4 0 0 16,0 0 0 -16,0 -4 0 31,-8 4 -12 -31,4 -4 8 0,-8 8 12 0,8 -8 -4 16,-12 -4 -12 -16,4 8 4 15,0 -4 4 -15,4 0 0 16,-4 -8 -56 -16,0 12 32 16,0 -12 4 -16,0 8 8 15,0 -4 -16 -15,-4 0 16 16,0 -4 -56 -16,-4 0 36 16,-4 0 -100 -16,0 0 76 20,0 -4 -204 -20,-8 -4 144 16,0 -4 56 -16,-12 -4 40 31</inkml:trace>
    </iact:actionData>
  </iact:action>
  <iact:action type="add" startTime="167658">
    <iact:property name="dataType"/>
    <iact:actionData xml:id="d22">
      <inkml:trace xmlns:inkml="http://www.w3.org/2003/InkML" xml:id="stk22" contextRef="#ctx0" brushRef="#br0">9514 17163 664 0,'-8'8'244'16,"4"-8"-188"-16,4 4 -16 0,0 -4 56 0,0 0 -60 0,-4 0 68 16,0 8 -64 -16,0 -4 80 0,0 0 -68 0,0 0 80 14,0 4 -76 -14,-4 0 24 0,4 -4 -44 0,0 8 -12 16,4 -4 -16 -16,4 12 -8 15,4 0 4 1,4 4 -4 -16,4 8 0 16,0 8 32 -1,4 0 -16 1,0 12 4 -16,0 -4 -12 0,4 0 12 16,-4 4 -12 -16,0 -8 16 31,-4 0 -16 -31,4 -4 -4 0,-4 0 0 0,0 4 4 15,0 -4 -4 -15,0 -8 -4 0,0 8 4 32,0 -12 -16 -32,0 4 8 0,0 -12 -16 0,-4 4 12 15,0 -12 -92 -15,-4 -4 52 16,0 -8 -160 0,0 -8 112 -16,-8 -8 48 0,0 -16 32 31</inkml:trace>
    </iact:actionData>
  </iact:action>
  <iact:action type="add" startTime="168380">
    <iact:property name="dataType"/>
    <iact:actionData xml:id="d23">
      <inkml:trace xmlns:inkml="http://www.w3.org/2003/InkML" xml:id="stk23" contextRef="#ctx0" brushRef="#br0">9546 17063 248 0,'-8'0'92'16,"4"4"-72"-16,0 4 -4 0,4 -4 104 0,0 4 -68 0,-4 0 68 15,0 0 -68 -15,0 0 16 0,0 4 -40 0,4 0 8 16,-4 0 -20 -16,4 4 28 16,-4 4 -28 -1,-4 0 12 -15,0 4 -16 16,0 0 -8 -16,4 4 0 0,-4 -4 12 0,0 12 -8 15,0 0 4 1,0 0 -4 0,-4 0 12 -16,0 -4 -12 0,0 0 48 15,4 -4 -28 -15,0 0 72 16,0 -8 -52 -16,0 -8 -8 16,4 8 -24 -16,0 -12 -4 0,4 -4 -4 15,0 -4 -8 -15,0 -4 4 0,0 -8 4 0,4 -8 -4 31,-4 -4 8 -31,4 -8 -8 16,0 4 -12 0,4 -4 4 -16,-4 0 12 0,4 -4 -4 15,0 8 -12 -15,0 0 4 16,0 -4 12 -16,0 4 -4 31,0 4 8 -31,4 -4 -8 0,0 8 -20 0,4 -8 8 16,-4 8 -4 -16,4 8 4 15,0 -4 16 -15,4 4 -4 15,0 0 -4 -15,8 4 4 16,-4 4 -4 -16,0 0 0 15,4 8 0 -15,0 0 0 16,-4 4 0 -16,4 4 0 16,0 0 0 -16,0 4 0 15,-4 -4 8 -15,0 8 -4 16,0 -4 -4 -16,-4 0 4 15,0 0 28 -15,-4 0 -16 0,0 -4 4 32,-4 0 -12 -32,0 0 4 0,-4 -4 -8 0,0 4 24 0,-4 -4 -16 15,0 0 -4 -15,-4 -8 -4 16,4 4 4 -16,-4 -4 -4 0,4 4 16 31,-4 -4 -12 -31,0 4 4 0,0 -4 -4 0,-4 0 -8 0,4 8 4 0,-4 -8 12 0,0 0 -8 0,0 4 -12 0,0 -4 0 0,0 0 4 16,-4 0 0 15,0 0 8 -15,-4 4 -4 15,0 0 -4 -31,0 -4 4 0,0 8 -4 0,0 -8 0 16,0 4 -12 -16,-4 0 8 15,4 0 -76 1,0 4 44 -16,0 4 -408 15,4 4 244 -15,0 8 92 16,4 4 76 -16</inkml:trace>
    </iact:actionData>
  </iact:action>
  <iact:action type="add" startTime="168381">
    <iact:property name="dataType"/>
    <iact:actionData xml:id="d24">
      <inkml:trace xmlns:inkml="http://www.w3.org/2003/InkML" xml:id="stk24" contextRef="#ctx0" brushRef="#brinv">0 0 2048 0</inkml:trace>
    </iact:actionData>
  </iact:action>
  <iact:action type="add" startTime="168382">
    <iact:property name="dataType"/>
    <iact:actionData xml:id="d25">
      <inkml:trace xmlns:inkml="http://www.w3.org/2003/InkML" xml:id="stk25" contextRef="#ctx0" brushRef="#brinv">23200 18107 2048 0</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20:52:42.097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20675">
    <iact:property name="dataType"/>
    <iact:actionData xml:id="d0">
      <inkml:trace xmlns:inkml="http://www.w3.org/2003/InkML" xml:id="stk0" contextRef="#ctx0" brushRef="#br0">4474 13452 416 0,'-16'-12'152'15,"16"30"-116"-15,0 -24 -12 0,0 6 40 0,0 0 -40 0,0 0 0 0,0 0 -16 16,0 0 -8 -16,0 0 4 0,0 0 28 0,-4 0 -16 15,4 0 48 -15,0 0 -36 0,0 0 48 0,0 0 -44 16,4 0 48 -16,4 0 -48 16,0 0 36 -16,4 -6 -36 15,4 6 8 1,4 -6 -24 0,8 6 0 15,0 -6 -8 -31,8 1 -8 15,4 5 4 -15,0 0 -4 0,4 -6 0 0,0 0 0 0,4 0 0 16,-4 0 0 -16,0 1 0 16,0 -1 8 -16,4 6 -4 15,0 0 -4 -15,4 -6 4 16,4 0 -4 -16,4 0 0 16,-4 0 8 -16,0 1 -4 15,-8 -1 16 -15,-4 0 -12 16,0 0 4 -16,-4 -5 -4 19,-4 5 4 -19,-4 0 -8 16,-4 0 -4 -16,0 0 4 16,-4 0 -4 -16,4 1 0 15,-8 5 16 -15,-4 0 -8 16,-8 0 -20 -16,0 -6 4 0,-4 6 48 16,-4 0 -20 -16,0 0 24 15,-4 0 -24 -15,-4 0 16 0,0 6 -20 0,-8 -1 0 16,4 -5 -8 -1,-4 6 20 -15,-8 0 -16 16,0 0 12 -16,0 0 -12 16,-8 0 20 -1,0 -1 -20 -15,-8 7 -4 16,0 0 -4 -16,-4 -1 20 16,-4 -5 -12 -16,-4 6 -4 15,4 -6 -4 -15,-4 -1 -4 31,8 -5 0 -31,0 6 0 0,0 -6 0 0,0 6 0 16,0 -6 0 -16,-4 6 0 16,0 -6 0 -16,0 6 0 0,0 -6 0 15,0 5 8 -15,4 -5 -4 16,4 0 16 -16,4 0 -12 16,4 6 -12 -16,4 -6 0 15,0 0 4 -15,4 -6 0 16,4 6 0 -16,4 -5 0 15,4 5 -12 -15,4 0 8 16,0 0 -4 -16,4 0 0 0,4 0 -12 0,0 0 12 16,8 5 -4 -16,4 -5 4 15,4 6 -12 1,8 -6 12 -16,4 6 -4 16,8 0 4 -1,4 0 8 -15,8 -6 0 0,0 0 0 16,4 6 0 -16,0 -1 0 15,-4 -5 0 -15,0 6 -12 16,4 0 8 -16,4 6 4 16,8 -7 0 -16,-4 7 8 15,4 0 -4 -15,-8 -6 8 16,0 5 -8 -16,-8 -5 -4 16,0 0 4 -16,-12 0 -16 15,0 -6 -44 -15,-4 -6 32 31,-4 -6 -160 -31,-4 1 104 0,-4 -7 32 0,0 -5 36 47</inkml:trace>
    </iact:actionData>
  </iact:action>
  <iact:action type="add" startTime="25832">
    <iact:property name="dataType"/>
    <iact:actionData xml:id="d1">
      <inkml:trace xmlns:inkml="http://www.w3.org/2003/InkML" xml:id="stk1" contextRef="#ctx0" brushRef="#br0">6930 10804 840 0,'-16'0'312'15,"12"0"-244"-15,4 0 -16 0,0 0 24 0,0 0 -52 0,0 0 -20 16,0 0 -4 -16,0 12 -20 0,0 0 12 0,0 11 -4 16,4 18 4 -1,-4 5 0 -15,4 18 0 16,0 12 0 -16,0 0 0 16,4 5 16 -16,-4 12 -4 15,4 -6 -20 1,-4 6 8 -16,0 -5 -32 0,0 5 24 15,0 -6 -64 -15,0 -11 44 16,-4 -12 -108 -16,0 -12 84 16,0 -11 -240 -16,0 -12 172 62,0 -23 56 -62</inkml:trace>
    </iact:actionData>
  </iact:action>
  <iact:action type="add" startTime="26221">
    <iact:property name="dataType"/>
    <iact:actionData xml:id="d2">
      <inkml:trace xmlns:inkml="http://www.w3.org/2003/InkML" xml:id="stk2" contextRef="#ctx0" brushRef="#br0">6838 11043 716 0,'0'6'264'16,"4"-6"-204"-16,-4 0 -16 0,4 0 8 0,0 -6 -36 0,0 0 -12 16,4 -11 -8 -16,4 -7 -24 15,4 -10 16 -15,0 -7 -76 16,4 -6 52 -16,-4 7 -64 0,4 -1 56 16,-4 6 12 -16,0 6 20 15,-4 6 56 -15,4 11 -24 16,0 6 52 -16,4 6 -40 15,0 12 4 -15,4 11 -24 16,4 6 -8 0,0 12 0 -16,0 5 -76 0,0 7 40 15,4 5 -428 -15,-4 -6 256 47,4 1 84 -47</inkml:trace>
    </iact:actionData>
  </iact:action>
  <iact:action type="add" startTime="26944">
    <iact:property name="dataType"/>
    <iact:actionData xml:id="d3">
      <inkml:trace xmlns:inkml="http://www.w3.org/2003/InkML" xml:id="stk3" contextRef="#ctx0" brushRef="#br0">8562 10624 852 0,'0'6'316'16,"-4"-12"-248"-16,8 12 -16 0,-4 -6 32 0,0 0 -56 15,0 0 -36 -15,0 6 0 0,0 5 -68 0,0 13 40 16,0 5 -20 -16,0 11 36 16,0 19 8 -1,-4 22 12 -15,4 6 0 0,-4 6 0 16,0 1 -36 -16,0 -1 20 16,0 -6 -28 -1,0 0 24 -15,-4 -11 -80 16,0 -18 60 -16,0 -6 16 0,0 1 16 31</inkml:trace>
    </iact:actionData>
  </iact:action>
  <iact:action type="add" startTime="27287">
    <iact:property name="dataType"/>
    <iact:actionData xml:id="d4">
      <inkml:trace xmlns:inkml="http://www.w3.org/2003/InkML" xml:id="stk4" contextRef="#ctx0" brushRef="#br0">8470 10513 932 0,'-16'6'348'16,"20"0"-272"-16,-4 0 -20 0,0 -6 -56 15,4 12 -12 -15,-4 -12 -64 0,4 11 40 0,-4 1 -116 0,0 0 88 0,4 -1 -8 16,-4 7 44 -16,-4 -1 60 15,0 -5 -12 -15,0 -1 60 16,0 -5 -44 -16,0 0 28 0,-4 6 -4 16,4 -1 -32 -16,0 -5 12 31,-4 0 -24 -31,0 6 -16 0,0 -1 -4 31,0 1 20 -31,0 5 -8 0,0 1 4 0,0 5 -4 16,0 0 -16 -1,-4 6 4 -15,4 0 4 16,0 1 0 -16,0 -1 24 16,0 0 -12 -16,0 -6 -4 15,4 -6 -4 -15,0 -5 -4 16,4 -12 0 -16,0 0 -12 0,4 -6 8 0,4 -11 4 16,4 -6 0 -1,0 -7 0 1,4 -4 0 -16,4 4 0 0,0 1 0 15,0 0 0 -15,4 6 0 16,0 0 -12 -16,-4 -1 8 16,4 7 12 -16,-4 5 -4 15,8 7 -12 17,-4 -1 16 -32,-4 6 -8 0,0 6 -8 15,-4 5 4 -15,4 7 -16 16,-4 -1 12 -16,0 6 -56 15,4 12 32 -15,-4 12 -36 16,4 -1 36 -16,0 1 -148 16,-4 5 100 -16,4 1 44 0,-4 -7 24 35</inkml:trace>
    </iact:actionData>
  </iact:action>
  <iact:action type="add" startTime="33057">
    <iact:property name="dataType"/>
    <iact:actionData xml:id="d5">
      <inkml:trace xmlns:inkml="http://www.w3.org/2003/InkML" xml:id="stk5" contextRef="#ctx0" brushRef="#br0">202 191 840 0,'-12'-17'312'15,"12"11"-244"-15,0 -6 -16 0,0 6 -28 0,4 1 -24 16,0 -1 8 -16,0 0 -4 0,0 -6 -20 0,0 6 8 15,4 1 -24 -15,-4 -1 20 0,0 0 12 0,0 0 4 16,0 0 -12 -16,8 1 4 0,-8 -1 -4 16,4 6 0 -16,4 -6 24 15,4 6 -8 1,-4 0 -4 0,8 0 0 -16,0 0 4 15,4 6 -4 -15,0 -6 8 16,0 6 -8 -1,4 -1 8 -15,-4 1 -8 16,-4 0 -4 -16,4 0 4 16,-4 0 4 -16,0 -6 -4 15,0 5 -4 -15,0 1 4 16,-4 -6 4 -16,-4 0 -4 16,0 0 24 -16,-4 6 -16 15,0 -6 -12 -15,-8 0 -4 16,12 0 20 -16,-12 6 -8 0,0 -6 -4 31,0 0 0 -31,0 0 12 0,0 0 -8 0,0 0 24 16,0 12 -20 -16,0 -1 32 0,-8 1 -28 0,0 -1 40 0,0 1 -32 15,-4 0 12 1,-4 -1 -20 0,0 1 8 -16,-8 0 -12 15,0 -1 12 -15,-4 1 -16 16,0 0 4 -1,-4 -1 -4 -15,-8 1 -8 16,4 -1 4 -16,0 1 4 16,0 0 -4 -16,0 -6 8 15,4 5 -8 -15,4 1 8 0,0 -6 -8 16,4 5 -4 -16,0 1 4 0,4 0 4 0,4 5 -4 15,4 0 -20 -15,-8 -5 8 16,12 0 -4 -16,-4 -6 4 0,12 5 0 31,4 1 -8 -31,4 -6 12 16,-4 -1 -8 -16,8 1 4 0,4 -6 8 15,8 0 0 -15,-4 0 -12 16,12 0 8 0,4 -6 4 -16,12 6 0 15,-8 -5 0 -15,8 5 0 16,0 -6 -12 -16,0 0 8 15,-4 0 4 -15,0 6 0 0,-12 0 -12 16,4 0 8 -16,-12 0 -24 16,0 0 16 -16,-4 0 -76 15,-4 0 52 -15,0 6 -128 16,-4 -6 92 0,-4 0 36 -16,8 6 24 31</inkml:trace>
    </iact:actionData>
  </iact:action>
  <iact:action type="add" startTime="36654">
    <iact:property name="dataType"/>
    <iact:actionData xml:id="d6">
      <inkml:trace xmlns:inkml="http://www.w3.org/2003/InkML" xml:id="stk6" contextRef="#ctx0" brushRef="#br0">5842 75 520 0,'-16'11'192'16,"8"-11"-152"-16,4 0 -8 0,4 0 -16 0,0 6 -16 15,0 0 -56 -15,0 0 32 0,-4 0 -148 16,4 -6 96 -16,-4 5 -72 0,0 1 84 0,0 0 -16 15,0 6 44 -15,0 -6 32 16,4 5 4 -16,-4 1 152 16,0 -1 -84 -16,0 1 140 15,0 0 -120 -15,4 -6 40 16,0 5 -80 -16,0 -5 12 0,0 0 -40 16,0 -6 16 -16,4 11 -20 15,0 -5 28 -15,4 6 -28 16,0 0 4 -16,4 -1 -12 0,4 1 12 15,4 -1 -12 1,4 1 -4 -16,4 0 0 16,0 -6 -4 -1,4 5 0 1,0 -5 -20 -16,0 6 12 0,4 -7 4 16,-4 7 4 -16,-4 -6 0 15,0 17 0 -15,-4 -11 0 0,-4 -1 0 31,0 1 8 -31,-4 0 -4 0,-4 -6 8 0,0 -1 -8 16,-4 1 68 0,-4 0 -40 -16,-4 -6 76 0,0 6 -60 0,-4 0 44 0,0 5 -52 0,-8 -5 8 0,0 0 -32 31,-8 0 20 -15,-4 -6 -24 -16,0 0 4 15,-8 0 -8 1,-4 0 28 -16,-4 0 -20 15,0 0 20 -15,-4 0 -20 16,0 6 8 -16,0 -6 -12 16,4 0 12 -16,4 5 -16 15,4 -5 4 -15,4 6 -4 16,4 0 -8 -16,4 -6 4 16,4 0 -16 -16,4 0 8 0,0 0 -24 15,8 0 16 1,4 0 -20 -16,12 0 16 0,4 0 -28 0,8 0 28 15,12 0 -56 15,12 0 40 -30,8 0 -100 0,8 0 76 0,4 6 -344 31,0 5 220 -31,8 13 88 0</inkml:trace>
    </iact:actionData>
  </iact:action>
  <iact:action type="add" startTime="42581">
    <iact:property name="dataType"/>
    <iact:actionData xml:id="d7">
      <inkml:trace xmlns:inkml="http://www.w3.org/2003/InkML" xml:id="stk7" contextRef="#ctx0" brushRef="#br0">6642 6452 416 0,'12'-6'152'15,"-4"0"-116"-15,8 -11 -12 0,-4 5 120 0,0 -11 -84 0,4 -6 20 0,4 -6 -48 16,0 -12 -12 -16,4 -11 -12 16,0 -6 -16 -16,8 0 4 0,4 -6 4 15,4 -5 0 -15,4 -1 0 16,8 -5 0 -16,4 5 -12 16,4 -5 8 -16,-4 -1 12 15,-4 1 -4 -15,4 11 8 16,-8 12 -8 -16,0 11 40 0,8 12 -20 31,-4 12 -12 -31,0 11 -8 0,0 12 -4 0,0 18 0 31,-8 11 16 -31,0 12 -8 0,0 -1 32 0,-4 13 -24 16,0 -1 32 -16,-4 12 -32 16,0 -6 12 -16,-4 6 -16 15,0 -11 12 -15,0 -1 -16 16,-4 -5 24 -16,4 -7 -20 15,0 -5 40 -15,8 0 -28 16,4 -6 32 -16,8 -6 -32 16,8 -5 20 -16,-4 -6 -24 15,4 -12 8 -15,0 0 -16 16,-4 -18 12 -16,4 -5 -16 16,8 -12 16 -16,8 0 -16 0,4 -12 16 15,0 7 -16 -15,0 -7 4 31,-4 1 -4 -31,0 -7 4 0,8 1 -8 0,4 -6 -4 16,4 -6 4 -16,-4 0 -4 35,0 5 0 -35,-8 1 0 0,0 6 0 0,0 0 -12 16,8 -1 8 -16,0 7 12 16,8 11 -4 -16,-12 0 8 15,-4 0 -8 -15,-8 0 -4 16,0 6 4 -16,0 -6 -16 0,0 12 8 31,-4 5 12 -31,-4 1 -4 0,-8 5 -4 0,-4 6 4 16,0 12 4 -16,-8 6 -4 15,0 5 -4 -15,-8 7 4 16,-8 10 4 -16,0 1 -4 16,-4 6 -4 -16,0 6 4 31,0 11 -4 -31,0 0 0 0,0 0 0 0,4 0 0 15,4 1 0 -15,4 -7 0 16,4 0 0 -16,4 -5 0 16,4 -6 8 -16,0 -7 -4 15,4 -4 8 -15,0 -13 -8 16,4 1 32 -16,0 -13 -20 16,8 1 4 -16,12 -6 -12 15,8 -6 4 -15,4 -5 -8 0,-4 -7 -4 16,-4 1 4 -16,-4 -12 4 15,12 0 -4 -15,8 -1 8 16,4 -4 -8 -16,0 -1 -4 31,16 -12 4 -31,-8 6 4 0,4 6 -4 0,0 6 -4 16,0 6 4 -16,-8 6 4 16,-8 -1 -4 -16,-4 7 -4 15,0 -7 4 -15,8 6 4 16,4 7 -4 -16,-8 5 -4 15,0 11 4 -15,-12 1 -4 16,4 0 0 -16,0 5 8 16,4 6 -4 -16,-4 6 -4 0,0 6 4 15,-12 6 4 -15,-8 6 -4 16,-8 -1 8 -16,0 6 -8 16,-8 7 24 -16,0 5 -16 15,-4 6 4 -15,-4 11 -8 16,-4 12 20 -16,-8 12 -16 15,-4 5 -4 -15,-8 7 -4 16,-4 -24 4 -16,-8 6 -4 16,-4 -18 -64 -16,0 -5 32 15,-4 -12 -136 -15,-4 -12 88 16,-4 -17 44 -16,-4 0 24 31</inkml:trace>
    </iact:actionData>
  </iact:action>
  <iact:action type="add" startTime="44244">
    <iact:property name="dataType"/>
    <iact:actionData xml:id="d8">
      <inkml:trace xmlns:inkml="http://www.w3.org/2003/InkML" xml:id="stk8" contextRef="#ctx0" brushRef="#br0">9750 3147 912 0,'-16'-6'340'16,"12"6"-264"-16,4 12 -24 0,0 -1 36 0,0 13 -60 0,4 5 8 0,0 12 -24 0,0 17 -24 15,0 0 4 -15,-4 12 4 16,4 5 4 -16,-4 1 0 0,-4 6 0 16,4 5 16 -16,0 6 -8 15,0 12 4 -15,4 5 -4 16,0 -5 4 -16,4 -12 -8 15,0 -6 -4 -15,4 -11 4 16,0 -18 20 -16,4 0 -12 16,4 -17 48 -16,4 -12 -32 15,4 -11 28 -15,8 -7 -28 16,8 -11 8 -16,12 -11 -20 16,8 -7 -8 -16,4 -5 -4 15,-8 -12 -60 -15,0 -6 32 16,-8 -11 -68 -16,-8 -6 52 15,0 -6 -168 -15,-8 -6 116 0,-4 0 44 47,-4 6 32 -47</inkml:trace>
    </iact:actionData>
  </iact:action>
  <iact:action type="add" startTime="44727">
    <iact:property name="dataType"/>
    <iact:actionData xml:id="d9">
      <inkml:trace xmlns:inkml="http://www.w3.org/2003/InkML" xml:id="stk9" contextRef="#ctx0" brushRef="#br0">9862 3060 944 0,'-8'-12'352'16,"4"6"-276"-16,4 6 -20 0,0 0 4 0,0 0 -44 0,4 0 -12 16,4 0 -8 -16,0 0 -24 31,4 -6 8 -31,4 1 8 0,0 -7 16 0,4 6 0 16,0 -5 -4 -16,4 5 4 15,0 -6 -16 -15,0 6 8 16,4 0 -40 -16,-4 6 24 15,-4 0 -196 -15,0 6 120 0,-4 0 32 16,-4 6 40 0</inkml:trace>
    </iact:actionData>
  </iact:action>
  <iact:action type="add" startTime="45138">
    <iact:property name="dataType"/>
    <iact:actionData xml:id="d10">
      <inkml:trace xmlns:inkml="http://www.w3.org/2003/InkML" xml:id="stk10" contextRef="#ctx0" brushRef="#br0">9870 4014 964 0,'0'-6'360'16,"4"0"-280"-16,4 1 -24 0,0 -1 16 0,0 0 -52 0,4 -6 -8 16,4 1 -8 -16,4 -1 -16 15,4 -5 8 -15,0 -1 12 16,8 6 -4 -16,8 -5 -12 0,0 0 4 15,4 -1 12 -15,0 -5 -4 0,0 11 -4 16,0 -11 4 -16,0 0 -92 16,-4 -1 48 -16,-8 1 -672 31,0 -6 392 -31,-8 -12 132 0</inkml:trace>
    </iact:actionData>
  </iact:action>
  <iact:action type="add" startTime="45662">
    <iact:property name="dataType"/>
    <iact:actionData xml:id="d11">
      <inkml:trace xmlns:inkml="http://www.w3.org/2003/InkML" xml:id="stk11" contextRef="#ctx0" brushRef="#br0">9602 2513 976 0,'-16'6'360'16,"16"-12"-280"-16,8 12 -20 0,-8 -6 20 0,12 -6 -56 0,0 0 -20 0,8 -6 -4 15,4 -5 -20 -15,8 5 12 16,-4 -5 -4 -16,4 -1 4 0,0 -5 16 15,0 6 -4 -15,0 -7 8 16,0 1 -8 -16,-4 6 16 16,4 -1 -12 -16,0 1 4 15,0 -1 -4 -15,0 1 12 16,-8 5 -12 -16,-4 0 -4 0,-8 1 0 16,0 5 20 -1,-4 0 -12 -15,-8 0 4 16,-4 6 -8 -16,-4 0 -16 0,-4 6 4 0,-4 0 4 15,-4 6 0 -15,0 -1 0 16,-4 7 0 -16,0 -1 0 16,0 1 0 -16,0 -1 0 15,0 1 0 -15,0 5 8 16,-4 -6 -4 0,0 1 -12 -16,0 -1 4 15,4 6 4 -15,-4 -5 0 16,4 -1 0 -16,0 -5 0 15,0 0 0 -15,0 -7 0 16,4 1 8 -16,0 -6 -4 16,4 0 8 -16,4 0 -8 15,4 0 -4 -15,4 0 4 0,4 -6 -24 0,8 -5 12 0,4 -1 -12 0,8 -5 8 32,8 -7 -8 -1,8 -5 8 -31,0 0 -36 0,4 -6 28 0,4 -5 -80 15,4 -1 56 -15,4 6 -596 32,8 -6 352 -32,-4 12 108 0</inkml:trace>
    </iact:actionData>
  </iact:action>
  <iact:action type="add" startTime="49410">
    <iact:property name="dataType"/>
    <iact:actionData xml:id="d12">
      <inkml:trace xmlns:inkml="http://www.w3.org/2003/InkML" xml:id="stk12" contextRef="#ctx0" brushRef="#br0">16550 6662 624 0,'16'-12'228'16,"-8"-6"-176"-16,12 -5 -16 0,-12 23 16 0,4 -11 -36 0,0 -7 -4 15,0 6 -8 -15,0 -5 -4 16,0 5 0 -16,4 -5 8 0,0 5 -4 0,0 1 -4 15,8 -7 4 -15,0 -5 12 16,4 0 -8 -16,0 -1 16 16,4 -5 -16 -16,4 0 -12 15,4 0 0 1,0 0 20 -16,0 -6 -8 0,8 0 4 16,0 0 -4 -16,-8 -6 12 15,8 1 -12 -15,0 -7 16 16,4 6 -16 -16,4 1 48 15,4 5 -28 -15,0 -6 20 16,4 6 -28 -16,0 -6 16 0,0 7 -20 16,-4 -13 -8 -16,0 6 -4 31,4 6 4 -31,4 0 -4 0,0 1 -4 0,0 4 4 16,-4 1 20 -16,-4 6 -12 15,0 0 12 -15,-4 5 -12 16,0 1 36 -16,-8 5 -24 15,4 6 4 -15,0 6 -16 16,0 0 0 -16,4 6 -4 16,0 6 28 -16,-4 -1 -20 15,-4 7 20 -15,4 -1 -20 16,-4 18 20 -16,-4 -11 -24 16,0 5 32 -16,-8 6 -28 15,0 0 12 -15,0 5 -16 0,0 -11 0 30,0 6 -4 -30,0 0 12 0,4 0 -12 0,0 0 24 16,0 0 -20 -16,-4 -6 24 16,0 0 -24 -16,0 -6 24 31,4 -5 -24 -31,-8 -12 12 0,0 -6 -12 0,0 -18 12 16,4 1 -16 -16,-4 -12 -4 15,-4 0 0 -15,4 -12 -16 16,-4 0 8 -16,-4 -5 -16 15,0 5 12 -15,0 0 4 16,-4 6 4 -16,0 0 0 16,-4 12 0 -16,-4 0 -20 0,0 11 12 0,-4 0 -12 15,0 7 8 1,0 5 36 -16,-4 17 -16 16,0 -5 0 -16,4 5 -4 0,0 6 -16 15,4 7 8 -15,0 -7 4 16,4 0 0 -16,4 0 0 15,4 1 0 -15,4 -1 16 16,4 0 -8 0,4 -5 -4 -16,-4 5 0 15,8 -6 4 -15,-8 1 -4 16,8 -7 -4 -16,0 1 4 16,4 -12 4 -16,4 0 -4 15,4 -6 8 -15,8 0 -8 16,4 -5 8 -16,0 5 -8 0,0 -11 8 15,-8 11 -8 -15,4 -12 8 32,-8 1 -8 -32,4 -6 -4 0,4 -1 4 0,0 1 -16 15,8 0 8 -15,-8 -6 12 16,4 11 -4 -16,-4 -5 8 16,-4 0 -8 -16,-4 -6 -12 15,0 11 4 -15,-8 1 4 31,4 -1 0 -31,4 6 0 0,4 1 0 0,0 -7 -12 16,4 13 8 -16,0 -7 4 16,-4 6 0 -16,0 0 8 15,-4 0 -4 -15,0 6 -4 16,0 0 4 -16,0 0 -4 0,4 12 0 31,4 -6 8 -31,4 6 -4 0,0 -1 -4 0,-8 1 4 16,4 -6 -16 -16,-4 5 8 15,-4 -5 4 -15,-4 6 0 16,-4 5 0 -16,0 7 0 16,-4 -7 -12 -16,0 6 8 15,0 -5 12 -15,0 5 -4 16,0 0 -4 -16,-4 6 4 16,-4 0 12 -16,0 1 -8 15,-4 -1 -12 -15,-4 11 0 16,0 7 12 -16,-4 11 -4 15,0 12 8 -15,-4 11 -8 0,4 1 -4 16,-8 5 4 -16,4 0 -24 16,-4 1 12 -16,0 -13 -24 15,0 1 20 -15,0 -6 -100 16,-4 0 60 -16,4 -6 -496 16,0 -12 304 -16,0 -5 100 15,-4 -13 100 -15</inkml:trace>
    </iact:actionData>
  </iact:action>
  <iact:action type="add" startTime="51848">
    <iact:property name="dataType"/>
    <iact:actionData xml:id="d13">
      <inkml:trace xmlns:inkml="http://www.w3.org/2003/InkML" xml:id="stk13" contextRef="#ctx0" brushRef="#br0">20446 4753 456 0,'12'0'168'16,"-8"-6"-128"-16,4 12 -16 0,0 -6 -64 0,-8 0 16 16,4 0 20 -16</inkml:trace>
    </iact:actionData>
  </iact:action>
  <iact:action type="add" startTime="52113">
    <iact:property name="dataType"/>
    <iact:actionData xml:id="d14">
      <inkml:trace xmlns:inkml="http://www.w3.org/2003/InkML" xml:id="stk14" contextRef="#ctx0" brushRef="#br0">20286 4218 1248 0,'-8'-6'460'16,"8"0"-356"-16,-4 6 -32 0,4 0 -4 0,0 0 -52 0,0 0 -4 15,0 0 -8 -15,0 12 64 0,0 5 -36 32,4 12 68 -32,-8 12 -60 0,4 11 -8 0,0 6 -20 0,4 1 -12 15,-4 5 4 -15,0 -6 -16 16,0 6 8 -16,4 -6 12 15,-4 0 -4 1,0 0 16 -16,0 6 -12 0,4 -5 -4 31,0 -1 0 -31,0 -12 12 0,4 1 -8 0,0 -6 24 16,4 -1 -20 -16,0 -5 12 16,8 -6 -12 -16,4 -5 0 15,8 -7 -4 -15,8 -5 4 0,8 -12 -8 16,8 -6 16 -16,-4 -12 -12 15,0 1 -4 -15,4 -12 0 16,-4 -6 -4 -16,0 0 0 16,0 -6 -64 -16,0 -5 36 15,0 -1 -112 -15,0 1 80 16,-4 -1 -184 -16,-4 6 136 16,-8 -11 -864 -16,-8 6 536 45,-12 -7 184 -45</inkml:trace>
    </iact:actionData>
  </iact:action>
  <iact:action type="add" startTime="52659">
    <iact:property name="dataType"/>
    <iact:actionData xml:id="d15">
      <inkml:trace xmlns:inkml="http://www.w3.org/2003/InkML" xml:id="stk15" contextRef="#ctx0" brushRef="#br0">20250 4398 1204 0,'-4'-17'448'16,"20"5"-348"-16,0 -17 -32 0,-12 6 -60 0,8 -7 -20 15,0 -4 -12 -15,8 -7 12 16,0 0 24 -16,8 0 -4 0,4 1 60 15,4 -1 -40 -15,4 6 24 0,8 0 -32 16,0 0 -52 -16,-4 0 16 16,0 6 -120 -16,0 0 76 15,-4 0 -176 -15,-8 0 132 16,0 11 48 -16,0 7 40 31</inkml:trace>
    </iact:actionData>
  </iact:action>
  <iact:action type="add" startTime="52987">
    <iact:property name="dataType"/>
    <iact:actionData xml:id="d16">
      <inkml:trace xmlns:inkml="http://www.w3.org/2003/InkML" xml:id="stk16" contextRef="#ctx0" brushRef="#br0">20366 4701 1164 0,'0'-6'428'16,"12"6"-332"-16,4 -6 -24 0,-4 6 4 0,4 -12 -56 15,4 1 36 -15,0 -1 -32 16,4 0 136 -16,0 1 -88 16,8 -7 64 -16,-4 -5 -76 0,8 0 20 15,0 -1 -48 -15,0 -5 -20 0,-4 0 -4 16,8 0 -8 -16,-8 0 0 15,0 6 8 -15,-4 0 -4 16,0 5 -12 -16,-8 1 4 16,0 5 4 -16,-4 0 0 15,0 1 -36 -15,-4 -1 20 16,0 6 -20 -16,-4 0 20 16,0 6 16 -16,-8 -5 4 0,0 5 -12 15,-4 0 4 -15,0 5 -16 0,-8 1 12 0,4 0 -4 16,-4 0 4 -1,-4 6 -36 1,0 -1 24 -16,0 1 -72 16,-4 5 52 -16,0 -5 -176 15,0 5 120 -15,0 1 -776 16,-4 -1 484 -16,-4 -17 164 16</inkml:trace>
    </iact:actionData>
  </iact:action>
  <iact:action type="remove" startTime="65270">
    <iact:property name="style" value="instant"/>
    <iact:actionData xml:id="d17" ref="#d0"/>
    <iact:actionData xml:id="d18" ref="#d1"/>
    <iact:actionData xml:id="d19" ref="#d2"/>
    <iact:actionData xml:id="d20" ref="#d3"/>
    <iact:actionData xml:id="d21" ref="#d4"/>
    <iact:actionData xml:id="d22" ref="#d5"/>
    <iact:actionData xml:id="d23" ref="#d6"/>
    <iact:actionData xml:id="d24" ref="#d7"/>
    <iact:actionData xml:id="d25" ref="#d8"/>
    <iact:actionData xml:id="d26" ref="#d9"/>
    <iact:actionData xml:id="d27" ref="#d10"/>
    <iact:actionData xml:id="d28" ref="#d11"/>
    <iact:actionData xml:id="d29" ref="#d12"/>
    <iact:actionData xml:id="d30" ref="#d13"/>
    <iact:actionData xml:id="d31" ref="#d14"/>
    <iact:actionData xml:id="d32" ref="#d15"/>
    <iact:actionData xml:id="d33" ref="#d16"/>
  </iact:action>
  <iact:action type="add" startTime="66430">
    <iact:property name="dataType"/>
    <iact:actionData xml:id="d34">
      <inkml:trace xmlns:inkml="http://www.w3.org/2003/InkML" xml:id="stk17" contextRef="#ctx0" brushRef="#br0">11738 4968 820 0,'0'-6'304'16,"-4"1"-236"-16,4 -7 -20 0,4 12 20 0,0 0 -48 15,0 -6 8 -15,0 0 -16 0,0 1 0 0,0 -1 -4 16,0 0 48 -16,0 0 -32 0,0 6 52 0,0 0 -44 16,4 0 28 -16,0 0 -32 0,4 0 16 15,0 6 -24 1,4 0 8 0,4 0 -16 -16,8 -1 0 15,4 7 -4 16,0 -6 4 -15,8 11 -8 -16,8 1 32 0,0 -1 -20 0,0 1 -4 16,0 -1 -8 -16,-4 -5 4 15,0 -1 -4 -15,0 1 -4 16,4 -6 4 -16,4 0 12 0,4 -1 -8 16,0 1 16 -16,0 -6 -16 15,0 0 16 -15,8 0 -16 16,-8 0 4 -16,-8 0 -4 0,0 -6 4 15,4 1 -8 -15,0 -7 8 32,4 0 -8 -32,4 1 16 0,4 -1 -12 0,4 -5 -20 15,0 5 4 -15,-4 -5 12 16,0 -1 0 -16,-4 1 -4 16,4 -7 4 -16,4 7 -16 15,4 -1 8 -15,4 -5 12 16,-4 6 -4 -16,0 -1 -12 15,0 7 4 -15,-8 -7 12 16,4 1 -4 -16,0 -1 -4 16,4 1 4 -16,0 5 12 15,0 -5 -8 -15,0 11 -4 0,-4 -6 0 32,-4 12 -4 -32,-4 -6 0 0,-4 6 0 0,4 0 0 15,4 6 0 -15,4 0 0 16,4 0 -12 -16,0 0 8 15,-4 0 4 -15,-4 -1 0 16,0 7 0 -16,-4 -6 0 16,0 0 0 -16,4 -1 0 15,4 1 8 -15,0 6 -4 16,0 0 -4 -16,4 -1 4 16,-4 1 12 -16,-4 -1 -8 15,-4 1 -4 -15,0 0 0 16,0 -6 4 -16,8 -1 -4 15,0 7 -4 -15,8 5 4 0,-12 -5 -4 32,4 0 0 -32,-8 -1 0 0,4 1 0 0,-8 0 44 18,8 -1 -24 -18,4 1 -20 32,0 0 0 -32,0 5 8 0,16 0 -4 0,-8 1 8 31,-8 -1 -8 -31,-4 1 -4 15,-4 -1 4 -15,0 -5 -16 0,4 0 8 0,4 -1 -4 16,4 1 0 -16,0 -1 24 16,4 1 -8 -16,-12 -6 4 15,4 6 -4 -15,-8 -7 4 0,4 1 -8 16,0 -6 8 -16,8 0 -8 16,0 0 -4 -16,0 0 4 15,0 0 4 -15,-8 0 -4 16,0 0 -12 -16,-8 0 4 15,0 -6 4 -15,4 6 0 16,4 -5 8 -16,4 -1 -4 16,0 0 -20 -16,0 0 8 15,0 0 12 -15,-4 0 0 16,0 1 -4 -16,-4 -1 4 16,0 -6 -4 -16,8 1 0 15,0 -1 0 -15,8 0 0 16,-4 1 0 -16,0 -1 0 15,-8 0 8 -15,0 1 -4 16,-4 -7 -4 -16,8 1 4 16,0 -1 12 -16,4 1 -8 0,0 -1 4 31,0 1 -4 -31,0 5 -8 0,-8 1 4 0,0 5 12 16,-8 -6 -8 -16,0 -5 16 15,4 -1 -16 -15,4 13 -20 31,4 -1 4 -31,4 0 12 0,0 6 0 0,-8 0 -4 16,-4 6 4 -16,4 0 -4 16,-8 -1 0 -16,4 7 16 15,8 5 -8 -15,0 -11 16 16,8 6 -16 -16,0 5 -4 16,0 7 0 -16,-12 -13 4 15,-4 7 -4 -15,4 -1 8 0,0 -5 -8 16,-4 -1 -4 -16,4 1 4 15,0 0 -4 -15,4 -1 0 32,-8 1 -12 -32,-4 0 8 0,-4 -1 12 0,-4 7 -4 15,-8 -7 -20 -15,-4 1 8 16,-4 -6 -40 -16,-4 5 28 16,-8 -5 -64 -16,0 0 48 15,-4 -6 -160 -15,-4 0 112 16,-4 0 36 -16,4 0 32 0</inkml:trace>
    </iact:actionData>
  </iact:action>
  <iact:action type="add" startTime="70927">
    <iact:property name="dataType"/>
    <iact:actionData xml:id="d35">
      <inkml:trace xmlns:inkml="http://www.w3.org/2003/InkML" xml:id="stk18" contextRef="#ctx0" brushRef="#br0">15710 8588 488 0,'0'-12'180'16,"0"6"-140"-16,0 -6 -12 0,0 12 -4 0,0 -5 -20 15,0 -1 -4 -15,-4 -6 56 0,0 0 -32 0,0 7 76 32,0 -1 -52 -32,-4 0 52 0,0 0 -56 15,0 6 24 -15,0 0 -40 16,0 6 8 -16,-4 6 -20 0,4 5 -16 16,-4 12 -4 -1,0 6 20 -15,0 12 -8 16,0 11 -12 -1,0 18 0 1,0 22 -4 -16,0 19 0 0,-4 5 24 0,4 0 -8 31,-4 0 32 -31,4 1 -24 0,-4 -7 32 0,4 0 -32 16,0 -5 20 -16,0 -6 -20 16,0 -12 -8 -16,4 -6 -4 31,0 -17 4 -31,0 -6 -4 0,4 -12 8 0,0 -5 -8 15,-4 -12 -12 -15,4 -6 4 16,4 -12 -76 -16,4 1 44 16,-4 -18 -232 -16,8 0 148 0,4 -24 60 0,4 -16 44 15</inkml:trace>
    </iact:actionData>
  </iact:action>
  <iact:action type="add" startTime="71565">
    <iact:property name="dataType"/>
    <iact:actionData xml:id="d36">
      <inkml:trace xmlns:inkml="http://www.w3.org/2003/InkML" xml:id="stk19" contextRef="#ctx0" brushRef="#br0">15802 8553 652 0,'-12'0'244'16,"8"5"-192"-16,0 -10 -12 0,4 5 -4 0,-4 0 -28 0,0 0 -4 15,0 0 0 -15,0 0 40 16,-4 0 -24 -16,0 -6 88 16,0 6 -60 -16,0 0 20 0,0 0 -36 15,-4 6 4 -15,0 -6 -20 0,0 5 -24 16,-4 7 0 -16,0 6 20 16,0 -1 -4 -16,-4 0 -12 15,0 7 0 -15,0 5 12 0,-4 0 -4 16,0 0 32 -1,0 6 -20 -15,0 6 -4 0,0 -1 -8 32,4 1 12 -32,0 0 -8 15,0 -6 4 -15,4 0 -4 0,0 -6 4 0,4 -6 -8 32,4 -6 16 -32,4 -5 -12 0,0 -6 24 0,4 -6 -20 0,4 -6 32 0,4 -6 -28 15,0 -11 4 -15,4 0 -12 31,0 -6 -16 -31,4 0 4 16,0 -6 4 -16,4 0 0 16,0 -6 0 -16,0 6 0 15,0 0 0 -15,4 6 0 16,-4 0 0 -16,0 6 0 0,0 0 8 16,0 11 -4 -16,0 0 -4 31,0 12 4 -31,-4 6 -16 0,4 6 8 0,-4 -1 4 15,0 7 0 -15,4 5 -12 16,-4 6 8 -16,0 0 -4 16,-4 12 0 -16,0 0 0 15,0 0 0 -15,0 5 -28 16,0 1 20 0,0 -1 -152 -16,-4 -5 92 15,0 0 24 -15,-8 -6 32 31</inkml:trace>
    </iact:actionData>
  </iact:action>
  <iact:action type="add" startTime="75890">
    <iact:property name="dataType"/>
    <iact:actionData xml:id="d37">
      <inkml:trace xmlns:inkml="http://www.w3.org/2003/InkML" xml:id="stk20" contextRef="#ctx0" brushRef="#br0">16322 10612 624 0,'-12'-5'228'16,"8"5"-176"-16,-4 0 -16 0,8 0 176 0,0 0 -124 0,-4 0 8 16,0 0 -56 -16,0 0 24 0,0 5 -36 15,0 1 48 -15,0 6 -44 0,0 0 48 16,0 5 -48 -16,0 12 -8 0,0 6 -12 15,4 17 8 1,0 12 -12 -16,4 6 -20 16,4 12 4 -1,4 -1 4 -15,0 -5 4 16,0 -1 8 -16,4 -11 -4 0,4 -5 -4 16,4 -7 4 -16,4 -11 -4 15,4 -6 0 -15,0 -1 8 16,0 -10 -4 -16,0 -13 -4 15,4 7 4 -15,-4 -18 4 0,8 -6 -4 32,0 -6 -28 -32,0 -5 12 0,0 -6 -48 0,-4 -1 32 15,-4 -5 -180 -15,-4 -6 116 16,-8 -5 48 -16,-12 -13 32 31</inkml:trace>
    </iact:actionData>
  </iact:action>
  <iact:action type="add" startTime="76390">
    <iact:property name="dataType"/>
    <iact:actionData xml:id="d38">
      <inkml:trace xmlns:inkml="http://www.w3.org/2003/InkML" xml:id="stk21" contextRef="#ctx0" brushRef="#br0">16322 10665 956 0,'0'0'352'16,"0"-6"-272"-16,12 6 -24 0,-4 -6 32 0,8 0 -60 16,-4 1 16 -16,4 -1 -28 15,4 -6 -8 -15,4 0 -4 16,-4 1 20 -16,4 5 -12 0,0 -6 4 15,4 1 -8 -15,0 -1 -16 16,0 6 4 -16,0 -5 -32 0,0 -1 20 16,0 0 -136 -16,0 6 84 15,0 1 -620 1,-4 -1 380 -16,-8 0 128 47</inkml:trace>
    </iact:actionData>
  </iact:action>
  <iact:action type="add" startTime="76703">
    <iact:property name="dataType"/>
    <iact:actionData xml:id="d39">
      <inkml:trace xmlns:inkml="http://www.w3.org/2003/InkML" xml:id="stk22" contextRef="#ctx0" brushRef="#br0">16390 11142 1132 0,'-8'0'420'31,"8"0"-328"-31,4 -6 -24 0,4 0 -36 0,4 -5 -32 0,0 -7 -12 0,4 -5 8 16,4 0 4 -16,0 -1 0 15,4 -5 16 -15,4 0 -8 0,0 0 -4 16,4 -6 0 -16,4 0 -48 16,8 0 24 -16,4 -5 -160 15,0 5 100 -15,0 0 24 16,0 -6 36 -16</inkml:trace>
    </iact:actionData>
  </iact:action>
  <iact:action type="add" startTime="79400">
    <iact:property name="dataType"/>
    <iact:actionData xml:id="d40">
      <inkml:trace xmlns:inkml="http://www.w3.org/2003/InkML" xml:id="stk23" contextRef="#ctx0" brushRef="#br0">15882 13347 756 0,'-4'0'280'16,"24"6"-216"-16,-16 -12 -20 0,4 6 32 0,0 0 -52 31,4 6 16 -31,0 -6 28 0,0 6 -36 15,0 -6 64 -15,0 6 -56 0,0 -6 28 16,0 5 -40 -16,0 1 0 16,4 6 -16 -16,0 -6 0 15,4 0 -4 -15,8 -6 12 16,4 5 -12 -16,12 -5 4 16,4 6 -4 -1,4 -6 -8 -15,4 -6 4 0,4 1 -4 0,-4 -1 0 16,0 0 8 -16,4 0 -4 15,4 0 -4 -15,4 0 4 16,8 6 -4 -16,0 -11 0 16,0 -1 0 -16,-4 1 0 15,4 -1 0 -15,-8 0 0 16,4 1 0 -16,0 -7 0 16,4 1 8 -16,0 -1 -4 15,0 1 -4 -15,-8 -6 4 16,-4 -1 -4 -16,-4 7 0 15,0 -1 0 -15,0 1 0 16,0 -1 -12 -16,8 1 8 16,-8 0 12 -16,4 -1 -4 15,-8 -5 -4 -15,0 5 4 16,-4 -5 4 -16,0 0 -4 0,-4 0 -4 31,0 5 4 -31,4 -5 -4 0,4 5 0 0,0 1 8 16,4 5 -4 -16,0 1 -4 15,-4 5 4 -15,0 -6 -4 16,-8 6 0 -16,0 1 0 16,0 -1 0 -16,-4 -6 0 15,0 6 0 -15,0 0 0 16,4 1 0 -16,4 -1 -12 16,0 0 8 -16,0 0 20 0,0 6 -8 15,0 -6 -4 -15,-8 6 0 16,0 -5 -4 -16,-4 -1 0 15,-8 6 16 -15,4 -12 8 32,-4 -5 0 -32,-4 -12 -16 15,-8 11 8 -15,4 -11 -12 16,-12 6 -4 -16,0 -6 4 16,-8 5 4 -16,-4 -11 -4 15,-4 0 -4 -15,0 -5 4 16,-8 -1 4 -16,-4 0 -4 15,-8 1 16 -15,4 -7 -12 16,-8 0 -12 -16,0 -5 0 16,-8 0 12 -16,-4 5 -4 15,-4 1 40 -15,-4 5 -20 16,0 0 4 -16,-4 6 -16 0,4 6 20 16,-4 6 -20 -16,0 0 12 31,-4 5 -12 -31,0 1 -8 0,-4 5 0 0,-4 0 -4 31,0 7 0 -31,0 -1 8 0,-4 6 -4 0,12 -6 -4 16,-4 0 4 -16,8 0 -4 15,-8 1 0 -15,0 5 8 18,-8 -6 -4 -18,0 6 8 16,-20 -6 -8 -16,8 6 -4 15,8 -6 4 -15,4 0 -16 0,0 0 8 31,0 1 12 -31,-4 -1 -4 0,0 -6 -28 0,0 6 12 16,0 1 12 -16,0 5 4 31,8 0 -4 -31,8 5 4 0,0 -5 4 0,0 0 -4 16,0 0 16 -16,0 0 -12 16,-4 -5 4 -16,0 5 -4 15,4 -6 20 -15,0 6 -16 16,4 -6 -4 -16,4 6 -4 15,0 -6 -4 -15,8 6 0 16,0 -6 8 -16,0 0 -4 16,-4 -5 -4 -16,0 5 4 15,0 0 12 -15,0 6 -8 16,-8 0 -12 -16,0 0 0 0,0 0 12 16,4 6 -4 -16,0 6 -4 15,4 -7 4 -15,-4 7 -4 16,12 -6 0 -16,-8 -6 8 15,8 0 -4 -15,-8 6 -20 16,4 -6 8 -16,0 6 4 16,-4 -6 4 -16,0 0 0 15,0 0 0 -15,0 0 -20 16,0 0 12 -16,4 0 12 16,0 5 0 -16,4 1 -4 15,0 6 4 -15,4 -1 -4 16,0 7 0 -16,0 5 -12 0,-4 12 8 15,0 6 -24 -15,-4 17 16 16,-4 12 4 -16,4 11 8 16,4 7 0 -16,4 -7 0 15,4 -5 0 -15,4 11 0 16,8 -6 -20 -16,4 1 12 16,8 -1 -4 -16,4 12 4 15,8 1 0 -15,8 10 0 16,12 -11 8 -16,4 -5 0 15,4 -13 -20 -15,8 -11 12 16,4 -11 -4 -16,8 -7 4 16,4 -11 0 -16,16 -12 0 15,12 1 8 -15,12 -19 0 16,0 -5 -132 -16,0 -11 72 16,8 -1 -760 -16,8 -11 452 15,-12 -6 152 -15</inkml:trace>
    </iact:actionData>
  </iact:action>
  <iact:action type="add" startTime="87556">
    <iact:property name="dataType"/>
    <iact:actionData xml:id="d41">
      <inkml:trace xmlns:inkml="http://www.w3.org/2003/InkML" xml:id="stk24" contextRef="#ctx0" brushRef="#br0">16890 831 924 0,'-20'-17'340'16,"8"34"-260"-16,0 -11 -28 0,8 -6 96 0,-8 0 -92 0,-4 6 -28 0,0 -6 -24 15,-4 0 -48 -15,0 0 24 0,-4 0 8 15,-4 6 8 -15,-4 -6 80 16,-4 0 -40 -1,4 0 76 -15,-8 -6 -64 0,-4 -6 8 0,-8 12 -32 16,-4 0 4 0,0 0 -16 -16,-4 0 12 0,4 0 -16 15,4 6 40 -15,-4 6 -24 16,0 -7 48 -16,0 1 -40 15,0 -6 4 -15,-8 12 -24 16,0 -6 12 -16,0 -6 -16 31,0 6 16 -31,4 5 -16 0,4 -5 -4 0,4 0 0 16,0 5 -16 -16,-4 -5 8 16,0 0 28 -16,0 6 -12 15,-8 -6 12 -15,0 5 -12 16,0 1 -16 -16,4 5 0 0,4 1 20 15,0 -1 -8 -15,4 1 32 16,0 -1 -24 -16,0 1 4 16,0 -1 -12 -16,-4 0 -8 15,0 7 4 -15,-4 -1 4 16,4 0 -4 -16,0 1 -4 16,4 -7 4 -16,0 0 -4 15,8 1 0 -15,0 -1 0 16,4 -5 0 -16,-4 -6 -12 15,0 0 8 -15,0 -6 12 16,0 0 -4 -16,0 0 -12 0,-4 -6 4 31,0 0 -4 -31,4 0 0 0,0 0 -12 0,4 1 12 16,0 -1 -24 -16,4 -6 20 31,4 0 -4 -31,4 1 8 0,0 5 0 0,4 -6 0 16,-8 7 0 -16,8 -7 0 15,-8 0 0 -15,8 1 0 16,-4 -1 24 -16,0 0 -8 16,0 1 -20 -16,0 -1 4 19,0 0 4 -19,0 1 4 16,0 -1 0 -16,0 1 0 16,-4 -1 8 -16,0 0 -4 15,0 1 -20 -15,0 -1 8 16,0 0 12 -16,4 1 0 15,-4 -7 8 -15,4 1 -8 0,-8 5 -12 16,0 1 4 -16,-4 -7 4 16,0 6 0 -16,-4 -5 0 15,-4 0 0 -15,0 -1 8 16,-16 1 -4 -16,0 -1 24 16,12 7 -16 -16,0 -7 -4 15,4 12 -4 -15,4 -5 4 16,-4 5 -4 -16,4 -6 -12 15,-4 1 4 -15,-4 -1 12 16,-4 0 -4 -16,0 1 16 16,0 -1 -12 -16,0 -5 4 15,4 -1 -4 -15,0 1 -16 0,8 -1 4 16,-4 -5 4 -16,-4 5 0 31,0 1 -20 -31,-4 -1 12 0,-4 1 12 0,-4 5 0 16,0 1 8 -16,0 -1 -8 15,0 0 8 -15,4 7 -8 16,0 -1 8 -16,-4 6 -8 16,-8 0 -12 -16,-8 6 4 15,-8 -1 20 -15,0 7 -8 16,12 0 4 -16,0 11 -4 16,4 0 -8 -16,-8 6 4 15,0 6 -16 -15,-4 0 8 16,0 6 4 -16,8 6 0 15,8 11 -12 -15,8 0 8 0,4 6 -4 16,8 6 0 -16,4 17 -12 31,4 12 12 -31,12 11 -4 0,4 -5 4 0,8 6 -36 5,8 -6 24 -5,8 -7 16 16,8 -4 4 -16,8 -1 -16 15,8 0 8 -15,0 0 4 16,8 0 4 -16,4 -12 0 15,16 1 0 -15,16 -12 -12 16,8 -1 8 -16,4 -10 -4 0,0 -1 0 31,-4 -6 16 -31,4 -11 -4 0,12 -6 60 0,12 -6 -36 16,4 -6 -72 -16,-4 6 20 16,-4 -11 8 -16,4 -1 12 31,8 -5 4 -31,4 5 0 0,-4 1 -12 0,-8 -1 8 15,0 -5 12 -15,4 0 -4 16,16 -1 -4 -16,-8 7 4 16,-4 5 -4 -16,-12 0 0 15,4 0 0 -15,8 1 0 16,4 -1 0 -16,4 0 0 16,-12 1 0 -16,-4 -1 0 15,4 -6 44 -15,12 1 -24 16,-4 -1 -44 -16,0 6 12 15,-12 -5 0 -15,12 -1 12 16,12 1 24 -16,-4 -1 -12 16,-8 -11 -32 -16,0 0 12 0,4 -6 20 15,12 0 -8 -15,-8 0 -8 16,4 0 0 -16,-16 -6 -4 16,12 6 0 -16,4 0 16 31,0 0 -4 -31,-8 6 -12 0,-8 6 4 0,12 -1 12 15,0 1 -4 -15,0 5 -12 16,-8 1 4 -16,-8 -1 4 16,4 1 0 -16,4 -1 -12 0,8 1 8 31,-16 -13 12 -31,0 1 -4 0,-4 0 -4 16,12 -12 4 -16,0 0 4 0,0 -5 -4 29,-8 -7 -4 -29,-4 -5 4 31,-4 -12 -4 -31,4 0 0 0,0 -11 0 0,-4 -1 0 16,-12 -5 24 -16,0 -1 -12 31,-16 1 4 -31,-4 0 -8 0,-8 -7 20 0,-8 7 -16 16,-4 -6 24 -16,-12 0 -24 16,-8 -12 40 -16,-12 -6 -28 15,-8 -17 32 -15,-12 -6 -32 16,-8 0 20 -16,-12 0 -24 15,-4 6 60 -15,-8 12 -44 16,0 -6 28 -16,-12 -1 -36 0,-8 7 16 16,-12 -1 -24 -16,-12 7 0 31,-8 -1 -12 -31,4 6 -24 0,-4 6 8 0,0 6 4 16,-16 6 4 -16,-12 17 -36 15,-4 11 20 -15,4 13 -84 16,4 11 60 -16,0 6 -116 15,-4 5 88 -15,8 13 -496 16,4 5 312 -16,0 0 96 16,-8 -18 104 -16</inkml:trace>
    </iact:actionData>
  </iact:action>
  <iact:action type="add" startTime="93296">
    <iact:property name="dataType"/>
    <iact:actionData xml:id="d42">
      <inkml:trace xmlns:inkml="http://www.w3.org/2003/InkML" xml:id="stk25" contextRef="#ctx0" brushRef="#br0">16486 8000 312 0,'-12'6'112'15,"16"-1"-84"-15,-8 1 -12 0,4 -6 64 0,-4 0 -48 0,0 0 48 0,0 6 -44 31,-8 0 44 -31,4 0 -12 0,0 0 -36 16,-4 5 28 -16,4 1 -36 0,0 -1 -4 4,4 1 -12 -4,-4 0 -8 0,4 -1 4 15,4 1 -24 -15,0 0 12 16,0 -1 12 -16,8 1 0 16,0 -6 -12 -16,0 0 4 15,4 -6 4 -15,0 -6 0 0,4 0 16 16,0 -6 -8 -16,4 -11 32 15,0 0 -24 -15,0 -6 12 16,0 -6 -16 0,-4 0 12 -16,0 0 -16 0,0 0 16 15,-4 6 -16 -15,-4 0 32 16,0 6 -24 -16,-4 5 56 16,0 1 -40 -16,-8 5 20 15,0 12 -32 -15,-4 0 -8 0,-4 6 -8 16,0 5 -24 -16,0 7 12 31,-4 -1 12 -31,0 7 0 16,0 -1 -12 -16,0 0 4 0,4 0 20 0,4 1 -8 15,4 -1 -4 -15,4 -6 0 16,0 1 4 -16,0 -6 -4 16,0 -1 -4 -16,4 -5 4 15,4 -6 40 -15,4 -6 -24 0,-4 0 8 16,4 -5 -16 -16,-4 -1 -8 15,-4 0 0 -15,-4 -5 12 16,4 0 -8 -16,-8 -1 4 0,0 1 -4 16,0 5 -16 -1,0 0 4 1,-4 1 12 -16,-4 5 -4 0,0 0 -12 0,0 6 4 16,0 0 -4 -16,-4 12 0 15,0 5 0 1,4 6 0 -16,0 1 -12 15,0 -1 12 -15,4 6 12 16,4 -6 0 -16,0 1 -4 16,4 -1 4 -16,0 -6 -16 15,0 1 8 -15,0 -7 12 31,8 -5 -4 -31,0 -6 -4 31,0 -6 12 -31,0 -5 -8 0,0 -7 16 16,0 1 -12 -16,-4 -6 -12 15,4 -1 0 -15,-8 1 20 0,0 0 -8 16,-8 5 16 -16,0 -5 -16 16,-4 11 16 -16,-4 7 -16 31,-4 -1 4 -31,0 6 -4 0,0 6 12 0,0 11 -12 16,-4 6 -20 -16,4 6 4 31,4 1 4 -31,4 4 4 0,4 1 -44 0,4 0 24 15,4 0 -56 -15,8 -6 44 16,4 -5 -80 -16,8 -7 60 0,4 -11 -112 31,4 -6 88 -31,0 -6 40 47,0 -11 24 -47</inkml:trace>
    </iact:actionData>
  </iact:action>
  <iact:action type="add" startTime="94408">
    <iact:property name="dataType"/>
    <iact:actionData xml:id="d43">
      <inkml:trace xmlns:inkml="http://www.w3.org/2003/InkML" xml:id="stk26" contextRef="#ctx0" brushRef="#br0">16486 8081 872 0,'-24'0'324'16,"16"0"-252"-16,0 0 -20 0,4 0 16 0,0 0 -48 0,-4 0 0 0,0 0 -12 15,-4 0 4 -15,-4 6 -8 16,4 6 32 -16,0 -1 -20 0,0 7 -4 15,4 -1 -8 -15,0 1 -92 0,4 -1 48 16,4 1 -84 -16,8 -1 72 16,0 -5 -124 -16,8 -1 100 0,0 -5 -156 15,4 -6 128 -15,0 0 44 63</inkml:trace>
    </iact:actionData>
  </iact:action>
  <iact:action type="add" startTime="95572">
    <iact:property name="dataType"/>
    <iact:actionData xml:id="d44">
      <inkml:trace xmlns:inkml="http://www.w3.org/2003/InkML" xml:id="stk27" contextRef="#ctx0" brushRef="#br0">16582 7936 852 0,'-8'-12'316'15,"8"12"-248"-15,0 -6 -16 0,0 6 4 0,0 -5 -40 16,4 -1 -32 -16,0 0 8 16,-4 0 28 -16,0 -6 -12 15,0 7 52 -15,4 -7 -32 0,-4 0 4 16,4 -5 -20 -16,0 -1 0 16,4 -5 -4 -16,0 -6 -8 15,4 -6 4 -15,0 0 4 0,4 -5 -4 0,4 -1 16 16,4 -6 -12 -1,4 1 16 1,4 -7 -16 -16,4 -5 4 0,4 0 -4 16,0 0 -8 -16,0 5 4 15,0 7 -4 -15,0 -1 0 16,0 7 8 -16,-4 10 -4 16,0 1 16 -16,-4 12 -12 15,0 5 4 -15,0 12 -4 16,0 0 -8 -16,0 12 4 15,4 0 -16 -15,0 5 8 16,-4 12 4 -16,0 6 0 16,0 12 0 -16,-4 -1 0 15,0 6 8 -15,-4 1 -4 0,-4 -7 -4 16,0 1 4 -16,-4 -6 4 16,0 -1 -4 -16,-8 1 24 15,4 -6 -16 -15,-4 0 -4 16,-4 0 -4 -16,-4 -6 4 31,0 0 -4 -31,0 -6 -4 0,0 -5 4 0,0 -1 4 0,0 -5 -4 16,-4 -6 -4 -16,0 5 4 15,0 -5 -16 -15,4 -6 8 0,-4 6 -32 0,0 -6 20 16,0 0 -28 -16,0 0 24 0,0 0 -44 16,0 0 36 -16,0 -6 -48 31,0 0 44 -31,0 1 -44 15,0 5 40 -15,0 -6 -52 0,-4 6 52 0,4 0 0 16,0 0 20 -16,0 -6 -40 0,0 0 28 16,0 0 -416 -16,0 0 244 15,0 1 72 -15</inkml:trace>
    </iact:actionData>
  </iact:action>
  <iact:action type="add" startTime="96275">
    <iact:property name="dataType"/>
    <iact:actionData xml:id="d45">
      <inkml:trace xmlns:inkml="http://www.w3.org/2003/InkML" xml:id="stk28" contextRef="#ctx0" brushRef="#br0">17422 7593 852 0,'-12'-6'316'16,"8"0"-248"-16,4 -6 -16 0,0 12 120 0,0 0 -104 0,0 -6 44 0,0 6 -68 15,0 0 12 -15,0 0 -36 16,0 0 52 -16,8 6 -40 0,0 0 -8 15,4 0 -12 -15,4 6 -12 16,0 5 4 -16,4 0 -16 16,4 1 8 -16,0 5 4 15,4 0 0 -15,0 1 -12 16,0 -7 8 0,0 1 12 -16,-4 -1 -4 0,4 -5 8 15,-8 -1 -8 -15,4 -11 24 0,0 0 20 31,-4 0 -24 -31,0 -11 24 0,-4 -1 -32 16,0 -5 12 -16,-4 -7 -16 16,0 1 -16 -16,-4 -6 0 35,0 0 -68 -35,-4 0 40 0,0 -6 -128 0,0 6 88 16,8 -18 36 -16</inkml:trace>
    </iact:actionData>
  </iact:action>
  <iact:action type="add" startTime="114992">
    <iact:property name="dataType"/>
    <iact:actionData xml:id="d46">
      <inkml:trace xmlns:inkml="http://www.w3.org/2003/InkML" xml:id="stk29" contextRef="#ctx0" brushRef="#br0">18350 1797 904 0,'-20'-12'332'15,"24"12"-256"-15,-4 -11 -24 0,0 11 64 16,0 0 -76 -16,0 0 -16 0,4 -6 -16 0,-4 0 24 16,0 6 -16 -16,0 -6 84 15,0 6 -56 -15,0 -5 40 0,0 5 -48 0,0 0 -12 0,8 0 -12 0,4 0 16 0,8 -6 -16 47,0 6 12 -47,4 -6 -12 16,4 -6 12 -1,16 6 -16 1,8 -5 4 -16,12 5 -4 0,8 0 4 16,8 6 -8 -16,4 -6 -4 31,-4 1 4 -31,12 5 4 0,8 0 -4 0,4 0 -4 15,4 -6 4 -15,-12 6 -4 0,4 -6 0 32,0 0 0 -32,8 0 0 0,-8 -5 8 0,-12 -1 -4 15,-8 0 -12 -15,-12 -5 4 16,-8 -1 -32 -16,-16 1 20 16,-4 -6 -64 -16,-12 5 44 15,-8 7 -140 -15,-12 -7 96 47,-12 1 36 -47</inkml:trace>
    </iact:actionData>
  </iact:action>
  <iact:action type="add" startTime="115710">
    <iact:property name="dataType"/>
    <iact:actionData xml:id="d47">
      <inkml:trace xmlns:inkml="http://www.w3.org/2003/InkML" xml:id="stk30" contextRef="#ctx0" brushRef="#br0">18602 1128 880 0,'-8'0'328'31,"12"0"-256"-31,0 0 -16 0,-4 0 0 16,0 0 -40 -16,0 0 4 0,-4 0 -12 0,0 0 56 0,-4 6 -36 0,-8 0 32 15,0 -1 -32 1,0 7 8 -16,0 5 -20 0,-4 7 -8 16,0 -1 -4 -16,-4 6 -16 15,-8 6 8 1,0 6 12 -16,-4 5 -4 0,0 1 -12 15,0 -1 4 -15,4 -5 20 16,4 0 -8 -16,4 0 -12 16,8 -1 0 -16,8 1 12 15,4 -6 -4 -15,8 0 -4 16,8 0 4 -16,8 6 -4 16,4 -7 0 -16,4 7 0 15,8 0 0 -15,-4 0 -20 16,0 -1 12 -16,0 1 -40 15,0 0 28 -15,0 0 -180 16,0 -1 112 -16,0 1 48 47,-4 -12 28 -47</inkml:trace>
    </iact:actionData>
  </iact:action>
  <iact:action type="add" startTime="127277">
    <iact:property name="dataType"/>
    <iact:actionData xml:id="d48">
      <inkml:trace xmlns:inkml="http://www.w3.org/2003/InkML" xml:id="stk31" contextRef="#ctx0" brushRef="#br0">11170 14918 1048 0,'-16'6'388'16,"12"0"-300"-16,4 0 -28 0,0 0 24 0,0 -6 -60 0,-4 5 -12 15,0 7 -4 -15,-4 5 8 16,0 13 -8 -16,0 10 32 15,0 7 -24 -15,0 11 -4 0,0 18 -8 0,-4 11 -24 16,-4 0 12 -16,0 12 4 16,0 12 4 -16,-4 5 8 15,4 0 -4 -15,0 -17 -4 16,4 -6 4 -16,0 -5 -4 31,4 -18 0 -31,0 -6 -36 0,0 -12 20 0,4 -11 -84 16,4 -1 60 -16,0 -5 -100 35,4 -6 80 -35,-4 -5 -128 0,4 -1 104 0,-4 -6 -480 63,0 -5 316 -63,0 -6 104 0</inkml:trace>
    </iact:actionData>
  </iact:action>
  <iact:action type="add" startTime="127734">
    <iact:property name="dataType"/>
    <iact:actionData xml:id="d49">
      <inkml:trace xmlns:inkml="http://www.w3.org/2003/InkML" xml:id="stk32" contextRef="#ctx0" brushRef="#br0">10546 16233 1144 0,'-8'6'420'16,"8"-6"-324"-16,4 0 -28 0,-4 0 -72 0,4 6 -12 0,4 6 -12 0,0 -1 16 15,0 12 -28 -15,0 7 24 16,4 10 -12 -16,0 1 16 0,0 6 -44 16,0 -1 28 -16,0 7 -28 15,0 5 32 -15,0 0 20 16,0 0 4 -16,0 -6 20 15,4 -5 -12 1,0 -6 48 -16,4 -12 -28 0,0 -12 28 16,4 -11 -28 -16,4 -6 28 15,4 -12 -32 -15,4 -5 -4 16,4 -6 -12 -16,-8 -6 4 16,0 -6 -8 -16,0 0 -12 0,0 -6 4 15,0 6 -48 -15,0 0 24 16,0 0 -92 -16,4 0 68 15,0 1 -268 -15,0 -1 180 16,0 -6 68 -16,-4 -6 52 31</inkml:trace>
    </iact:actionData>
  </iact:action>
  <iact:action type="add" startTime="127735">
    <iact:property name="dataType"/>
    <iact:actionData xml:id="d50">
      <inkml:trace xmlns:inkml="http://www.w3.org/2003/InkML" xml:id="stk33" contextRef="#ctx0" brushRef="#brinv">0 0 2048 0</inkml:trace>
    </iact:actionData>
  </iact:action>
  <iact:action type="add" startTime="127736">
    <iact:property name="dataType"/>
    <iact:actionData xml:id="d51">
      <inkml:trace xmlns:inkml="http://www.w3.org/2003/InkML" xml:id="stk34" contextRef="#ctx0" brushRef="#brinv">23316 16983 2048 0</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20:52:42.359Z"/>
    </inkml:context>
    <inkml:brush xml:id="br0">
      <inkml:brushProperty name="width" value="0.07182" units="cm"/>
      <inkml:brushProperty name="height" value="0.07182"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8677">
    <iact:property name="dataType"/>
    <iact:actionData xml:id="d0">
      <inkml:trace xmlns:inkml="http://www.w3.org/2003/InkML" xml:id="stk0" contextRef="#ctx0" brushRef="#br0">170 10855 340 0,'4'4'128'16,"-4"-8"-100"-16,0 4 -8 0,0 0 148 0,0 0 -96 0,0 0 44 15,0 0 -72 -15,0 8 20 0,0 0 -36 0,0 0 -8 16,0 0 -12 -16,0 4 4 16,4 4 -8 -16,0 0 -4 15,0 0 4 -15,0 0 -16 16,0 0 8 -16,4 -4 12 15,-4 0 -4 -15,0 0 16 0,4 -4 -12 16,-4 0 16 -16,4 -4 -16 16,-4 -4 32 -16,4 0 -24 15,-4 -4 48 -15,4 0 -36 16,-4 -4 48 -16,0 -4 -44 16,-4 0 12 -16,0 0 -28 15,0 0 8 -15,-4 0 -12 16,0 0 12 -16,0 0 -16 15,-4 4 16 -15,0 0 -16 0,0 0 4 16,-4 0 -4 -16,0 4 12 16,0 4 -12 -16,0 0 -12 0,-4 8 0 15,4 4 4 17,0 4 0 -32,0 4 8 0,4 8 -4 0,0 4 -4 15,4 4 4 1,0 -4 -24 -16,4 4 12 15,4 -4 4 -15,0 0 4 16,4 -4 8 -16,4 -8 -4 16,0 0 -4 -16,4 -4 4 15,-4 -4 4 -15,4 -4 -4 16,-4 -8 8 -16,4 -8 -8 16,0 -4 8 -16,0 -4 -8 15,-4 -8 24 -15,0 0 -16 16,-8 -8 12 -16,0 0 -12 15,-4 0 0 -15,-4 0 -4 16,0 4 12 -16,-4 4 -12 0,-4 0 4 16,0 4 -4 -16,-4 4 20 15,0 8 -16 -15,0 4 -12 16,0 8 -4 -16,-4 4 -16 16,4 8 12 -16,0 8 12 15,4 4 0 -15,4 4 -20 16,0 0 8 -16,4 4 12 15,4 -4 0 -15,4 -4 -12 16,4 0 4 -16,0 -4 -4 16,4 -4 0 -16,4 -4 8 15,0 -4 0 -15,0 -4 8 16,0 0 -4 -16,0 -4 8 0,-4 -8 -8 16,0 -4 16 -16,0 -8 -12 0,-4 -4 4 15,-4 -4 -4 -15,0 0 -8 16,-4 -4 4 -16,-4 0 20 31,0 4 -12 -31,-4 0 4 16,0 4 -8 -16,0 4 4 0,0 4 -8 15,-4 4 8 -15,4 4 -8 16,0 4 -12 -16,4 8 4 16,0 4 -4 -16,4 0 0 0,0 4 8 15,4 0 0 -15,4 0 0 16,0 0 0 -16,0 -4 -12 15,4 0 8 -15,0 -4 4 0,0 -4 0 16,0 0 0 -16,0 -8 0 31,0 0 0 -31,0 -4 0 0,-4 -4 8 0,0 0 -4 16,0 -4 -4 -16,-4 0 4 16,-4 -4 4 -16,0 0 -4 15,0 0 -4 -15,0 0 4 16,-4 4 -4 -16,-4 0 0 15,0 4 0 -15,0 4 0 16,0 4 8 -16,0 0 -4 0,0 4 -4 16,0 4 4 -1,0 4 -16 -15,0 4 8 0,4 8 4 32,0 4 0 -32,0 4 0 0,4 0 0 0,0 -4 0 31,4 -4 0 -31,0 0 0 0,0 -4 0 0,4 -4 0 15,0 -4 0 -15,0 -4 0 0,0 -4 0 16,0 -8 0 -16,0 -4 0 16,0 -4 -12 -16,0 -4 8 15,-4 0 -4 1,0 -4 0 -16,-4 0 -12 16,0 0 12 -16,0 0 20 15,0 4 -4 -15,-4 4 4 16,0 0 -4 -16,0 8 -8 15,0 0 4 -15,0 4 -16 0,0 4 8 16,0 4 4 -16,0 4 0 16,0 4 -28 -16,8 4 16 15,0 0 -56 -15,0 4 36 16,8 -4 -116 -16,0 0 84 16,4 -4 -476 -16,0 -8 300 31,4 -8 112 -31</inkml:trace>
    </iact:actionData>
  </iact:action>
  <iact:action type="add" startTime="11126">
    <iact:property name="dataType"/>
    <iact:actionData xml:id="d1">
      <inkml:trace xmlns:inkml="http://www.w3.org/2003/InkML" xml:id="stk1" contextRef="#ctx0" brushRef="#br0">498 9255 476 0,'-4'-12'176'16,"-4"12"-136"-16,0 0 -12 0,8 0 40 0,-4 -4 -44 15,0 4 32 -15,0 0 -28 0,-4 0 36 0,0 -4 -36 16,0 4 48 -16,0 0 -44 16,-4 0 80 -16,0 0 -60 0,0 0 28 15,8 0 -48 -15,-4 0 24 16,0 0 -28 -16,4 0 16 0,4 0 -24 16,-4 0 8 -16,0 0 -16 15,0 0 -8 -15,4 -4 0 16,0 4 4 -16,0 0 -4 15,0 0 -4 -15,4 0 4 16,-4 0 4 -16,8 0 -4 16,-8 0 8 -16,12 0 -8 15,4 0 -4 17,-4 0 20 -32,4 0 -12 0,0 0 -4 15,0 0 0 -15,0 0 -4 16,4 0 0 -16,8 -4 0 47,8 4 0 -47,8 0 0 0,-8 0 0 15,0 0 0 -15,0 0 0 16,0 -4 0 -16,0 4 0 31,4 0 0 -31,-8 -4 8 0,4 4 -4 0,-8 0 -12 16,4 0 4 -16,-8 -4 4 31,8 0 0 -31,-4 4 0 16,0 0 0 -16,0 0 0 0,-8 0 16 15,4 0 -8 -15,-4 4 -12 16,0 0 0 -16,0 0 4 16,0 0 0 -16,0 0 0 0,0 -4 0 15,-4 0 0 -15,0 0 0 16,0 4 0 -1,0 0 0 1,-4 -4 0 -16,-4 0 0 0,0 0 0 0,0 0 0 16,-4 0 16 -16,-4 -4 -8 18,0 0 4 -18,-4 0 -4 16,0 0 -8 -16,-4 0 4 0,-4 0 12 0,-4 -4 -8 16,0 0 4 -1,-4 0 -4 -15,-4 4 -8 16,0 -4 4 -16,0 4 4 15,0 0 -4 -15,-4 0 16 16,-4 4 -12 0,-4 0 24 -16,-4 4 -20 15,0 0 12 -15,0 0 -12 0,-4 4 12 32,0 0 -16 -32,4 0 -12 0,0 0 0 0,0 0 12 31,4 0 -4 -31,0 0 16 0,4 0 -12 15,4 -4 16 -15,4 0 -16 0,-4 -4 4 16,8 4 -4 -16,0 -4 -8 16,4 0 4 -16,0 0 4 15,4 0 -4 -15,0 -4 -4 0,4 4 4 16,-4 -4 -4 -16,8 4 0 0,-4 -4 -12 16,4 0 8 -16,0 4 4 0,4 -4 0 15,0 4 -12 -15,8 0 8 0,-4 0 4 0,4 0 -12 16,12 -4 8 31,4 4 4 -47,0 0 0 15,4 0 0 1,8 0 -12 -16,8 0 8 16,4 0 -4 -16,8 0 0 15,0 0 8 -15,4 0 0 16,0 4 0 -16,-4 -4 0 15,-4 0 8 -15,-4 0 -4 16,0 0 -12 -16,0 0 4 16,0 0 12 -16,-4 0 -4 15,-4 0 -4 -15,-4 0 4 16,-4 0 -4 -16,-4 0 0 0,-4 0 16 16,-4 0 -8 -16,-4 -4 -4 15,-4 4 0 -15,-4 0 -4 16,0 0 0 -16,-8 0 8 0,0 0 -4 0,0 0 -4 0,-4 0 4 15,0 0 -48 -15,4 0 24 16,-4 -4 -136 -16,0 4 88 0,0 0 32 0,-4 4 24 16</inkml:trace>
    </iact:actionData>
  </iact:action>
  <iact:action type="add" startTime="12707">
    <iact:property name="dataType"/>
    <iact:actionData xml:id="d2">
      <inkml:trace xmlns:inkml="http://www.w3.org/2003/InkML" xml:id="stk2" contextRef="#ctx0" brushRef="#br0">1298 8783 624 0,'-16'4'228'16,"12"4"-176"-16,0 -8 -16 0,4 0 36 0,-4 0 -48 0,0 0 8 16,0 0 -20 -16,0 0 12 0,0 0 -16 15,-4 0 120 -15,0 4 -72 0,0 0 112 16,0 0 -96 -16,0 0 84 0,0 0 -88 31,0 -4 36 -31,0 4 -60 0,0 0 20 0,4 0 -36 31,0 0 0 -31,0 -4 -16 0,0 0 -8 0,4 4 0 16,0 4 -4 -16,4 -4 0 16,0 4 0 -16,4 0 0 15,4 4 -12 -15,4 0 8 16,4 4 12 -16,4 4 -4 15,4 0 -4 -15,4 4 4 16,0 0 -4 -16,4 4 0 16,-4 0 0 -16,0 0 0 15,4 4 0 -15,-8 -4 0 16,-4 0 0 -16,0 0 0 0,-4 -4 0 16,-8 -4 0 -16,0 0 0 31,-4 0 0 -31,-4 0 8 0,-4 -4 -4 0,-4 4 8 15,0 -4 -8 -15,-4 4 -12 16,-4 -4 4 -16,0 0 20 31,-8 0 -8 -31,-4 4 4 0,0 -4 -4 0,-4 4 4 16,-4 0 -8 -16,4 0 -12 16,0 0 4 -16,0 0 4 15,4 0 0 -15,0 0 0 16,4 0 0 -16,4 -4 -56 15,4 0 32 -15,0 0 -68 16,4 -4 52 -16,0 0 -160 0,8 0 116 16,0 -4 36 -16,8 0 32 0</inkml:trace>
    </iact:actionData>
  </iact:action>
  <iact:action type="remove" startTime="16126">
    <iact:property name="style" value="instant"/>
    <iact:actionData xml:id="d3" ref="#d0"/>
    <iact:actionData xml:id="d4" ref="#d1"/>
    <iact:actionData xml:id="d5" ref="#d2"/>
  </iact:action>
  <iact:action type="add" startTime="17634">
    <iact:property name="dataType"/>
    <iact:actionData xml:id="d6">
      <inkml:trace xmlns:inkml="http://www.w3.org/2003/InkML" xml:id="stk3" contextRef="#ctx0" brushRef="#br0">278 11287 424 0,'-4'4'156'31,"8"-8"-120"-31,-4 4 -8 0,0 0 16 0,0 0 -28 0,0 0 -4 0,0 -4 -8 16,0 0 28 -16,0 0 -16 0,-4 0 108 0,0 0 -68 15,0 -4 92 -15,0 4 -88 0,-4 -4 32 0,0 0 -52 16,0 0 40 0,0 -4 -48 -16,-4 4 36 15,4 0 -36 -15,-4 0 16 0,0 0 -28 16,0 4 16 -16,-4 4 -20 15,0 4 0 1,0 4 -8 -16,0 8 4 16,0 4 -8 -16,0 4 8 15,4 0 -8 -15,0 4 8 16,4 -4 -8 -16,4 4 -4 16,4 0 4 -16,0 -4 -4 15,4 0 0 -15,0 -8 -20 16,4 0 12 -16,0 -4 -4 15,0 -4 4 -15,4 -4 16 16,0 -4 -4 -16,0 -4 8 16,0 -4 -8 -16,-4 -4 16 15,0 -8 -12 -15,0 4 -4 16,0 0 0 -16,-4 -4 12 0,-4 0 -8 36,-4 4 24 -36,0 0 -20 0,0 0 40 0,-4 4 -28 16,0 0 -4 -16,0 4 -12 15,0 0 4 -15,0 4 -8 0,-4 0 -20 16,4 8 8 -16,0 0 -4 16,0 4 4 -16,0 4 0 15,4 4 0 -15,4 4 -12 16,0 0 12 0,4 0 4 -16,4 -4 4 15,-4 -4 24 -15,8 4 -12 31,0 0 -32 -31,0 -4 12 0,4 0 0 0,0 -12 8 16,0 0 0 -16,0 0 0 16,-4 -12 24 -16,0 8 -12 31,-4 -12 -4 -31,0 0 -4 0,-4 0 4 0,-4 -4 -4 31,0 0 16 -31,-4 4 -12 0,-4 -4 24 0,-4 4 -20 16,0 0 32 -16,0 8 -28 0,-4 0 -4 15,0 4 -8 -15,0 8 -4 16,4 4 0 -16,0 0 -36 16,0 8 20 -16,4 4 4 15,0 0 12 -15,4 0 -20 16,4 0 12 -16,0 -4 4 16,4 -4 4 -16,4 4 -20 0,0 -4 12 15,0 -4 -4 -15,4 -8 4 16,-4 -4 -28 -16,4 4 20 31,-4 -4 -28 -31,-4 0 24 0,-4 4 -376 16,0 0 216 -16,-4 0 84 0</inkml:trace>
    </iact:actionData>
  </iact:action>
  <iact:action type="add" startTime="20427">
    <iact:property name="dataType"/>
    <iact:actionData xml:id="d7">
      <inkml:trace xmlns:inkml="http://www.w3.org/2003/InkML" xml:id="stk4" contextRef="#ctx0" brushRef="#br0">314 11387 144 0,'-12'-8'52'15,"12"12"-40"-15,4 4 0 0,-4 -8 192 0,-4 0 -112 0,4 0 148 16,0 4 -136 -16,-4 -4 68 16,0 0 -100 -16,0 0 32 15,4 0 -60 -15,-4 0 -8 0,4 0 -20 0,0 8 -4 16,0 0 -4 -16,4 0 12 0,4 4 -12 15,-4 4 16 -15,4 8 -16 16,0 -4 4 0,8 4 -4 -16,0 0 12 15,0 4 -12 -15,4 4 -12 16,4 8 0 29,-4 0 12 -45,4 0 -4 0,0 0 -4 0,8 0 4 16,0 0 -4 -16,12 -4 0 15,0 -4 16 -15,4 0 -8 0,4 -4 -4 32,4 -4 0 -32,0 0 4 0,0 -4 -4 0,0 -4 16 15,-4 -4 -12 -15,-4 0 4 16,4 -8 -4 -16,0 0 -8 31,8 -4 4 -31,0 0 12 0,4 -4 -8 0,-4 4 24 16,4 -8 -20 -16,-8 -4 12 15,0 0 -12 -15,-8 0 20 16,-4 -4 -20 -16,4 0 24 16,0 -4 -24 -16,0 -4 4 31,4 -4 -8 -31,-4 0 36 0,0 0 -20 16,0 -12 12 -16,0 -4 -20 0,0 -4 28 15,-4 0 -28 -15,-4 0 12 16,0 0 -16 -16,-4 -8 0 15,-4 0 -4 -15,0 -4 -8 0,0 0 4 16,-4 -8 12 -16,4 -4 -8 16,0 0 -4 -16,-4 4 0 15,0 4 12 -15,-4 0 -8 16,-4 8 4 -16,-4 4 -4 16,0 4 -8 -16,-4 4 4 15,0 4 -4 -15,-8 4 0 16,0 8 8 -16,-4 4 -4 15,0 4 -4 -15,0 4 4 0,-4 4 -16 0,0 0 8 16,-4 4 -4 -16,0 4 0 31,0 4 0 -31,-4 4 0 16,0 4 16 -16,0 4 -4 0,0 4 -20 0,-4 4 8 16,4 -4 12 -16,0 4 0 31,0 0 -4 -31,4 0 4 0,0 4 -4 0,0 -4 0 15,0 0 0 -15,0 0 0 16,4 -4 -12 -16,0 0 8 16,0 -4 4 -16,4 0 0 15,0 -4 16 -15,0 0 -8 16,0 0 -12 -16,0 -8 0 16,0 0 4 -16,0 0 0 0,0 0 8 0,4 -4 -4 15,4 -4 8 -15,0 0 -8 16,4 -4 8 -16,0 -4 -8 31,4 -4 -12 -31,0 0 4 0,4 -4 4 16,0 4 0 -16,0 4 0 15,0 0 0 -15,-4 0 -12 16,0 4 8 -16,0 4 12 16,0 0 -4 -16,-4 4 -28 15,0 4 12 -15,-4 4 12 16,4 8 4 -16,0 4 -4 0,0 4 4 31,0 4 -4 -31,0 4 0 0,0 0 8 0,0 -4 -4 31,-4 0 -20 -31,0 0 8 0,0 0 4 0,0 -4 4 16,-4 0 -36 -16,0 0 20 16,4 -4 -92 -16,-4 0 60 15,4 -4 -100 -15,-4 0 84 16,0 -4 -400 -16,-4 0 256 0,4 0 88 15,-8 -4 84 -15</inkml:trace>
    </iact:actionData>
  </iact:action>
  <iact:action type="add" startTime="22714">
    <iact:property name="dataType"/>
    <iact:actionData xml:id="d8">
      <inkml:trace xmlns:inkml="http://www.w3.org/2003/InkML" xml:id="stk5" contextRef="#ctx0" brushRef="#br0">1978 9719 404 0,'0'-12'148'16,"-4"8"-112"-16,4 -4 -12 0,0 8 164 0,0 -4 -108 0,0 0 80 0,-4 0 -92 0,0 0 60 15,0 0 -72 -15,0 4 24 0,0 0 -48 0,0 0 8 16,0 4 -24 -16,4 4 0 0,0 4 -8 15,0 4 -16 -15,0 4 4 16,0 4 4 0,4 4 0 -16,0 0 0 15,0 0 0 -15,0 0 8 16,4 0 -4 0,0 4 -4 -16,0 -4 4 15,0 -8 -4 -15,0 4 0 16,0 0 -12 -16,0 -4 8 15,0 -4 12 -15,0 -4 -4 0,0 0 -4 16,0 0 4 -16,0 0 4 16,4 0 -4 -16,0 -4 -4 15,4 0 4 -15,0 -4 4 16,4 -4 -4 -16,0 0 16 0,4 0 4 16,4 0 -8 15,0 -4 8 -31,0 0 -16 0,4 0 16 15,4 -4 -16 -15,0 0 16 16,4 -4 -16 -16,4 -4 -12 16,8 0 0 -16,0 4 4 15,8 -4 0 -15,-4 0 0 16,4 4 0 -16,-4 0 0 16,-4 0 0 -16,0 0 8 0,4 4 -4 15,0 0 8 -15,0 0 -8 31,0 4 8 -31,0 0 -8 0,4 0 8 0,-12 0 -8 16,0 0 -4 -16,-8 0 4 16,0 0 4 -16,-12 0 -4 15,0 0 -4 -15,-4 4 12 32,-8 0 -8 -32,-4 0 16 0,-4 0 -12 0,0 -8 48 28,-8 8 -28 -28,0 0 20 16,4 -4 -28 -16,-4 0 28 0,4 4 -32 0,-8 -4 20 15,4 0 -20 -15,0 0 36 16,0 0 -28 -16,-4 -4 12 16,-4 0 -20 -16,4 -4 20 15,0 -4 -24 1,4 0 4 -16,-4 0 -8 16,0 -4 -16 -16,4 -4 4 15,-4 -4 4 -15,4 0 0 16,0 4 0 -16,-4 0 0 15,4 0 0 -15,0 0 0 16,4 4 0 -16,0 4 0 16,0 4 -12 -16,0 0 8 31,-4 4 -16 -31,0 4 12 0,0 0 -4 0,0 0 4 0,0 4 -12 0,0 0 12 16,0 0 -4 -16,4 8 4 15,-4 0 -12 -15,8 8 12 16,-4 4 12 -1,0 0 0 -15,-4 4 -4 16,0 4 4 -16,4 0 -4 16,0 0 0 -16,-4 0 -12 15,4 0 8 -15,-4 0 4 16,0 -4 0 -16,0 0 8 16,0 0 -4 -16,0 -4 8 15,0 0 -8 -15,0 0 -12 16,-4 -8 4 -16,4 0 -32 15,-4 -4 20 -15,4 0 -160 16,0 -8 96 -16,4 4 32 16,-4 -8 36 -16</inkml:trace>
    </iact:actionData>
  </iact:action>
  <iact:action type="add" startTime="27833">
    <iact:property name="dataType"/>
    <iact:actionData xml:id="d9">
      <inkml:trace xmlns:inkml="http://www.w3.org/2003/InkML" xml:id="stk6" contextRef="#ctx0" brushRef="#br0">1938 10823 728 0,'-8'-4'268'16,"12"8"-208"-16,-4 -4 -16 0,0 0 8 16,0 0 -36 -1,-4 0 -4 1,0 0 -8 -16,-4 4 -4 0,0 0 0 0,0 0 44 0,0 8 -24 0,-4 0 24 15,0 8 -24 -15,4 0 -8 16,0 4 -8 -16,0 4 -4 16,0 0 0 -16,4 0 0 0,0 -4 0 31,0 0 8 -31,4 -4 -4 0,0 0 24 16,0 -4 -16 -16,0 -4 24 0,0 0 -24 15,0 -4 12 1,0 -8 -12 -16,0 0 44 15,4 -4 -28 -15,-4 -4 40 0,0 -4 -40 0,0 -4 4 16,-4 0 -20 0,0 0 12 -16,0 0 -16 15,0 0 40 -15,0 8 -24 16,-4 0 12 -16,-4 0 -20 31,8 4 -8 -31,-4 0 -16 16,4 8 4 -16,0 4 -16 0,0 0 12 15,0 4 -4 -15,4 4 4 16,0 0 8 -16,4 -4 0 16,0 0 0 -16,0 0 0 15,4 -4 -12 -15,0 0 8 0,0 -4 4 0,0 -4 0 16,0 -4 8 -16,4 -4 -4 16,0 -4 -4 -16,-4 -4 4 15,0 -4 4 1,0 -4 -4 -16,-4 4 16 31,0 0 -12 -31,-4 -4 4 16,-4 0 -4 -16,0 4 4 0,0 0 -8 0,-4 4 16 15,0 4 -12 -15,0 0 4 32,4 8 -4 -32,-4 0 -16 0,4 4 4 0,0 8 -4 0,0 4 0 15,0 4 8 -15,0 4 0 16,4 0 -12 -16,0 4 8 15,0 -4 12 -15,0 0 -4 16,0 0 -12 -16,0 -4 4 16,4 0 4 -16,0 -8 0 15,0 0 0 -15,-4 -8 0 16,4 0 8 -16,4 -4 -4 0,-4 -4 8 0,0 0 -8 16,0 -4 8 -16,0 0 -8 29,0 -4 -4 -29,-4 0 4 0,0 4 12 15,0 0 -8 -15,0 4 -4 32,-4 4 0 -32,0 0 20 0,-4 4 -12 0,0 0 4 15,4 4 -8 -15,-4 4 12 16,0 8 -12 -16,0 0 -20 31,0 4 4 -31,4 0 -84 16,0 8 52 -16,4 0 16 0,8 -4 16 0</inkml:trace>
    </iact:actionData>
  </iact:action>
  <iact:action type="add" startTime="29834">
    <iact:property name="dataType"/>
    <iact:actionData xml:id="d10">
      <inkml:trace xmlns:inkml="http://www.w3.org/2003/InkML" xml:id="stk7" contextRef="#ctx0" brushRef="#br0">1902 10983 572 0,'-8'4'208'16,"8"-4"-160"-16,0 -4 -12 0,0 4 32 0,0 0 -44 0,0 0 -12 0,0 0 -4 16,0 0 0 -16,0 0 -4 0,0 0 16 0,0 0 -12 15,0 0 32 -15,0 0 -24 0,0 0 20 16,8 4 -20 -16,0 4 0 15,4 0 -8 -15,0 4 -8 16,4 4 4 0,0 4 4 -16,4 4 -4 15,0 0 8 -15,4 0 -8 16,4 0 8 0,0 4 -8 -16,4 0 8 15,0 0 -8 -15,0 0 -12 16,0 0 4 -16,0 0 4 15,0 0 0 -15,-4 0 16 0,8 0 -8 16,-8 -4 24 -16,0 0 -20 16,0 0 12 -16,4 -4 -12 31,4 4 20 -31,4 -4 -20 0,0 0 4 0,0 0 -8 16,0 0 -8 -16,0 -4 4 15,0 0 4 -15,-4 0 -4 16,4 -4 8 -16,-4 0 -8 15,-4 -4 16 -15,0 0 -12 16,0 -4 -4 -16,0 0 0 16,0 -4 4 -16,4 0 -4 15,0 0 16 -15,0 -4 -12 16,4 0 4 -16,0 0 -4 16,8 -4 12 -16,-8 4 -12 15,0 -4 4 -15,-4 0 -4 0,4 0 4 31,-8 0 -8 -31,0 0 8 0,0 0 -8 16,0 0 16 -16,-4 0 -12 0,0 -4 4 16,-4 0 -4 -16,4 -4 4 15,0 0 -8 -15,4 0 32 32,0 0 -20 -32,-4 0 20 0,4 -8 -20 0,-4 0 8 15,4 4 -12 -15,-8 -4 28 31,4 4 -24 -31,-4 -8 20 0,0 -4 -20 16,-4 -4 0 -16,-4 0 -8 0,0 0 28 16,-4 -4 -20 -16,0 -4 12 15,0 0 -16 -15,-8 0 12 0,0 4 -16 16,0 0 4 -16,-4 4 -4 16,0 0 4 -16,0 4 -8 15,-4 -4 -4 -15,0 8 4 16,0 -4 -16 -16,-4 4 8 15,8 4 4 -15,-4 0 0 16,4 4 0 -16,0 4 0 16,0 -4 -12 -16,0 4 8 15,0 4 -4 -15,0 0 0 16,4 4 16 -16,0 4 -4 16,0 -4 -20 -16,0 4 8 0,0 0 4 0,-4 0 4 15,4 0 -12 -15,0 0 8 0,4 4 -24 31,-8 0 16 -31,0 -4 -20 0,0 4 16 0,0 0 -72 0,0 -4 52 0,0 4 -180 0,0 0 120 0,-4 -4 -720 16,4 4 448 -16</inkml:trace>
    </iact:actionData>
  </iact:action>
  <iact:action type="add" startTime="31006">
    <iact:property name="dataType"/>
    <iact:actionData xml:id="d11">
      <inkml:trace xmlns:inkml="http://www.w3.org/2003/InkML" xml:id="stk8" contextRef="#ctx0" brushRef="#br0">3578 10083 932 0,'-12'-4'348'16,"20"4"-272"-16,-4 4 -20 0,-4 -4 -4 15,0 0 -40 -15,0 0 -4 16,4 8 -4 -16,0 4 12 0,0 0 -8 0,0 4 60 16,0 4 -40 -16,4 4 16 0,0 8 -28 15,-4 8 28 1,4 12 -28 -16,0 8 20 19,-4 0 -20 -19,0 4 0 15,4 0 -8 -15,-4 -4 20 16,0 -8 -16 -16,0 -8 4 15,0 -8 -8 -15,-4 -4 4 16,4 -4 -8 -16,0 -8 40 16,4 0 -20 -16,0 -8 -4 0,4 -4 -12 15,4 -8 4 -15,4 0 -8 16,0 -4 8 -16,8 0 -8 16,4 -4 -4 -16,0 -4 4 15,4 0 -16 -15,4 0 8 16,4 0 -4 -16,0 0 0 15,-4 -4 8 -15,8 4 0 16,-8 0 0 -16,8 0 0 16,4 0 0 -16,4 4 0 15,0 4 0 -15,4 0 0 16,-4 -4 0 -16,-4 4 0 16,-8 0 0 -16,0 0 0 15,-8 0 0 -15,-4 4 0 16,-8 -4 8 -16,-4 0 -4 15,-4 4 16 -15,0 0 -12 0,-8 0 40 0,0 -4 -24 16,-4 0 32 -16,-4 0 -32 0,4 -8 20 0,-4 -4 -12 16,-4 0 -20 15,0 -8 28 -31,4 -4 -24 16,-4 -8 4 -1,0 -8 -12 -15,0 0 -16 16,8 0 4 -16,-4 0 4 15,0 4 0 -15,4 4 -28 16,4 4 16 -16,-4 0 -92 16,0 0 56 -16,4 4 -540 0,0 0 324 15,4 -4 108 -15,0 -8 108 32</inkml:trace>
    </iact:actionData>
  </iact:action>
  <iact:action type="add" startTime="36702">
    <iact:property name="dataType"/>
    <iact:actionData xml:id="d12">
      <inkml:trace xmlns:inkml="http://www.w3.org/2003/InkML" xml:id="stk9" contextRef="#ctx0" brushRef="#br0">11542 10727 632 0,'4'-12'236'16,"-8"12"-184"-16,8 -4 -16 0,-4 0 88 0,0 4 -76 0,-4 -4 96 16,0 4 -84 -16,0 0 76 15,4 0 -76 -15,-4 0 64 16,4 0 -68 -16,-4 4 4 0,4 0 -36 0,-4 4 12 0,0 8 -20 0,4 4 -8 15,-4 4 -4 1,4 4 -4 -16,-4 4 0 16,4 8 0 -1,0 4 0 1,0 4 0 -16,0 0 0 16,0 0 -12 -16,0 -4 8 0,0 -4 20 15,-4 -4 -8 -15,4 -4 -4 16,0 -4 0 -16,4 -8 4 15,0 -4 -4 -15,4 0 -4 32,0 -4 4 -32,0 -4 4 0,0 0 -4 0,0 -4 -4 0,4 -4 4 15,4 -4 4 -15,4 0 -4 0,0 4 -12 16,8 0 4 15,0 0 12 -31,4 -4 -4 0,8 0 -4 0,4 0 4 16,0 -4 -16 -16,4 0 8 15,8 0 4 -15,-4 0 0 16,-4 -4 0 -16,4 4 0 16,4 0 0 -16,0 0 0 15,4 -4 0 -15,0 4 0 16,-4 0 0 -16,0 0 0 16,-8 4 0 -16,0 0 0 15,-8 -4 8 -15,-4 4 -4 16,-8 0 8 -16,0 0 -8 15,-8 0 -4 -15,0 0 4 0,-8 0 4 16,0 0 -4 -16,-4 0 8 16,0 0 -8 -1,0 0 -4 -15,0 4 4 0,0 -4 -4 0,-4 0 0 0,0 0 0 16,0 -4 0 -16,0 0 0 16,0 0 0 -16,4 -4 0 15,-4 0 0 -15,8 -4 24 16,-8 0 -12 15,0 -4 -12 -31,4 0 -4 0,0 -4 12 0,0 0 -4 16,0 0 -4 -16,0 0 4 15,0 -4 4 -15,0 0 -4 16,0 -8 8 -16,0 0 -8 16,-4 -4 -4 -16,0 4 4 15,0 0 4 -15,0 4 -4 16,0 0 -20 -16,0 4 8 18,0 4 -32 -18,4 0 24 16,-4 4 -40 -16,0 4 36 16,0 0 -72 -16,0 4 52 0,0 0 -140 15,0 4 100 -15,0 0 56 16,4 4 16 -16</inkml:trace>
    </iact:actionData>
  </iact:action>
  <iact:action type="add" startTime="40643">
    <iact:property name="dataType"/>
    <iact:actionData xml:id="d13">
      <inkml:trace xmlns:inkml="http://www.w3.org/2003/InkML" xml:id="stk10" contextRef="#ctx0" brushRef="#br0">12126 11299 976 0,'-8'0'360'15,"8"0"-280"-15,4 4 -20 0,-4 -4 -32 0,0 0 -28 16,0 0 8 -16,0 0 -4 16,-4 0 96 -16,0 0 -56 0,4 0 68 0,-4 0 -60 15,0 0 -4 -15,4 0 -28 0,0 0 -20 0,0 0 -4 0,0 4 12 0,-4 0 -4 16,0 0 -20 -16,4 4 8 16,-8 0 4 -16,4 0 4 15,-4 4 -12 1,8 4 8 -1,-8 -4 12 -15,4 8 -4 16,-4 -8 -12 0,-4 4 4 -16,0 0 20 15,-4 4 -8 -15,0 -4 -4 16,0 4 0 -16,-4 -4 4 16,0 0 -4 -16,-8 4 8 31,4 0 -8 -16,-4 0 16 -15,0 0 -12 0,0 0 24 0,0 0 -20 16,-4 0 24 -16,4 -4 -24 16,0 0 24 -16,0 0 -24 15,0 0 12 -15,0 0 -12 16,-4 4 36 -16,0 0 -24 16,0 0 20 -16,0 0 -24 15,-4 0 28 -15,0 -4 -32 0,-4 0 20 16,0 -4 -20 -16,0 4 -8 31,0 -4 -4 -31,0 0 4 0,0 0 -4 0,0 -4 16 16,0 0 -12 -16,-4 0 32 8,4 4 -24 -8,0 -4 40 16,4 0 -32 -16,-4 0 4 16,0 4 -16 -16,-4 -4 12 15,-4 -4 -16 -15,0 0 16 16,0 0 -16 -16,0 -4 -4 0,4 0 0 47,0 -4 -4 -47,4 4 0 0,0 -4 0 0,4 -4 0 15,-4 0 0 -15,4 0 0 0,-4 0 16 0,4 0 -8 16,0 0 -4 -16,-4 -4 0 16,4 0 -4 -16,0 -4 0 15,0 -4 8 -15,0 -4 -4 16,4 0 -12 -16,0 -4 4 15,0 -4 -16 -15,4 0 12 16,4 0 4 -16,4 0 4 16,0 0 -20 -16,4 4 12 15,-4 0 12 -15,4 0 0 16,0 0 -12 -16,4 4 4 16,0 -4 4 -16,4 -4 0 15,0 -4 -12 -15,0 12 8 16,4 -12 -4 -16,4 0 0 15,0 4 8 -15,-4 0 -12 16,4 -4 8 -16,0 0 -4 31,4 4 0 -31,-4 0 -12 0,8 -8 12 0,-8 4 -4 16,4 4 4 -16,0 4 16 16,0 4 -4 -16,4 4 -4 15,-4 4 4 -15,-4 0 -4 16,0 4 0 -16,0 0 -20 0,0 4 12 15,0 0 4 -15,-4 0 4 0,4 4 -12 16,-4 0 8 -16,0 0 -4 0,0 4 0 16,0 -4 0 -16,0 4 0 0,0 0 0 0,0 4 0 0,0 4 -12 0,0 0 12 15,-4 4 -12 31,4 0 8 -31,0 0 0 -15,4 8 4 16,-4 0 -12 -1,8 0 12 -15,-4 0 -24 16,4 0 20 -16,0 -4 -12 16,4 4 12 -16,0 -8 0 15,8 -4 4 -15,4 -4 8 32,-4 -4 -12 -32,4 -4 8 0,-8 -4 20 15,0 -4 -8 -15,-4 0 4 16,-4 -4 -4 -16,-4 0 72 0,0 0 -44 31,-8 0 24 -31,0 0 -40 0,-4 0 36 0,0 4 -32 16,-4 0 4 -16,0 4 -16 31,-4 0 20 -31,4 4 -20 0,-8 4 -12 0,12 4 -4 16,-8 -4 4 -16,8 8 0 15,-4 0 -20 -15,4 4 12 16,-4 4 -12 -16,4 4 8 15,4 8 -8 -15,4 0 8 16,0 0 0 -16,8 0 4 16,-4 -4 -20 -16,12 0 16 0,-4 -4 -12 15,8 -4 12 -15,0 0 8 16,0 -8 4 -16,0 0 0 16,0 -8 0 -16,0 0 16 15,0 -4 -8 -15,-4 -4 16 16,-4 -4 -16 -16,0 -4 24 15,-4 0 -20 -15,0 0 32 16,-4 -4 -28 -16,0 0 20 16,-4 0 -20 -16,0 0 8 15,-4 0 -12 -15,-4 4 0 16,0 0 -4 -16,4 4 4 16,-8 4 -8 -16,0 0 -12 15,8 4 4 -15,0 0 -4 16,4 8 0 -16,-4 0 -20 0,4 4 16 15,0 0 -20 -15,4 4 16 0,0 4 0 16,4 4 8 0,4 -4 -12 -16,0 4 12 15,4 -8 -12 -15,0 0 8 16,0 0 0 -16,4 -4 -4 16,4 -4 12 -16,-4 -4 -8 31,0 -4 4 -31,0 -4 0 0,0 -4 0 15,-8 -4 24 -15,0 0 -8 16,-4 -4 32 -16,0 0 -24 16,-8 -4 4 -16,0 4 -12 0,-4 0 20 31,0 4 -16 -31,-4 0 4 0,0 4 -8 0,0 0 12 16,0 8 -12 -16,0 0 4 15,4 4 -4 -15,0 4 -40 16,0 4 16 -16,0 4 -72 0,4 8 48 15,0 0 -380 1,8 8 236 -16,4 0 76 16,16 -12 72 -16</inkml:trace>
    </iact:actionData>
  </iact:action>
  <iact:action type="add" startTime="46012">
    <iact:property name="dataType"/>
    <iact:actionData xml:id="d14">
      <inkml:trace xmlns:inkml="http://www.w3.org/2003/InkML" xml:id="stk11" contextRef="#ctx0" brushRef="#br0">11742 8751 932 0,'-28'4'348'15,"20"-16"-272"-15,-4 12 -20 0,8 0 60 0,0 0 -76 0,0 4 -28 0,0 -4 -8 16,-4 8 -24 -16,-4 4 12 16,0 4 12 -16,0 8 0 0,-4 8 -20 15,0 8 8 -15,-4 8 4 16,4 8 4 -16,-4 0 0 16,4 -4 0 -16,0 -4 0 15,8 -8 0 -15,-4 -8 8 16,12 -4 -4 -16,-8 -8 -4 0,8 0 4 15,4 -12 12 -15,4 -4 -8 0,4 -4 24 32,0 -8 -20 -32,4 -4 40 0,4 -8 -28 0,0 -4 -4 15,0 -8 -12 17,4 -4 -8 -32,0 0 4 0,4 -4 4 0,0 0 -4 15,-4 4 -12 -15,0 8 4 16,-4 4 12 -16,0 4 -4 15,-4 4 -20 -15,-4 8 8 16,-4 4 -32 -16,-4 4 24 16,0 8 -28 -16,-4 12 24 19,-4 4 0 -19,0 4 12 0,0 4 16 16,-4 0 -4 0,4 -4 16 -16,0 0 -12 15,4 -8 16 -15,0 0 -16 0,4 -8 4 31,4 -4 -4 -31,4 -8 28 0,8 -12 -20 16,0 -8 -4 -16,8 -8 -8 0,4 -8 -4 16,4 -4 0 -16,-8 4 0 15,0 4 0 -15,0 4 0 16,0 0 0 -16,-8 4 8 16,0 4 -4 -16,-4 4 -12 15,-4 8 4 -15,-4 4 -24 16,-8 4 16 -16,4 8 -20 0,-4 8 16 15,-4 4 16 -15,-4 4 4 0,0 4 16 16,0 4 -12 0,0 0 16 -16,4 -4 -16 15,0 0 24 -15,0 -8 -20 32,4 0 4 -32,0 -8 -8 0,8 -4 28 15,0 -4 -20 -15,0 -8 12 0,4 -4 -16 16,4 -4 20 -16,4 -8 -20 0,0 -4 4 15,4 -4 -8 -15,-4 4 -8 16,4 0 4 -16,-4 4 4 16,0 4 -4 -16,-4 0 16 15,-4 4 -12 -15,0 4 -12 16,-4 4 0 -16,-8 16 12 0,-4 16 -12 16,0 12 0 15,0 4 -24 -31,4 4 16 0,0 -4 24 15,4 -4 -8 -15,0 -8 -8 32,4 -4 0 -32,0 -8 12 0,0 -4 -4 0,4 -4 -4 0,0 -8 4 15,4 -8 -4 -15,0 -8 0 5,4 -8 -20 -5,0 -12 12 16,4 -8 -12 -1,0 -8 8 -15,-4 0 0 16,0 4 4 -16,0 4 8 15,-4 8 0 -15,0 8 16 32,-8 4 -8 -32,0 4 4 0,-4 20 -4 0,-4 16 -8 15,-4 12 4 -15,0 8 -4 16,0 4 -12 -16,0 0 8 16,4 -4 -92 -16,0 -8 48 15,4 -8 -524 -15,8 -12 316 16,4 -20 108 -16,4 -16 100 31</inkml:trace>
    </iact:actionData>
  </iact:action>
  <iact:action type="add" startTime="47426">
    <iact:property name="dataType"/>
    <iact:actionData xml:id="d15">
      <inkml:trace xmlns:inkml="http://www.w3.org/2003/InkML" xml:id="stk12" contextRef="#ctx0" brushRef="#br0">12650 8071 1236 0,'-4'12'456'15,"-4"-24"-352"-15,16 12 -32 0,-4 0 -48 0,4 -8 -28 0,4 -4 4 16,0 -4 0 -16,0 0 8 16,4 -4 -4 -16,4 -4 40 15,4 -8 -20 -15,4 -8 -12 0,16 -8 -8 16,4 -8 -4 -16,8 -8 0 15,4 8 -56 -15,0 0 32 0,0 0 -200 16,0 4 124 -16,-8 -4 40 16,0 4 44 -16</inkml:trace>
    </iact:actionData>
  </iact:action>
  <iact:action type="add" startTime="47691">
    <iact:property name="dataType"/>
    <iact:actionData xml:id="d16">
      <inkml:trace xmlns:inkml="http://www.w3.org/2003/InkML" xml:id="stk13" contextRef="#ctx0" brushRef="#br0">13442 7099 1328 0,'-12'-4'492'16,"12"4"-380"-16,4 0 -32 0,-4 0 -36 0,4 0 -40 0,-4 0 -20 16,4 4 8 -16,0 8 20 0,0 8 -4 15,0 4 24 -15,0 12 -20 16,-4 0 -12 -16,4 16 -4 15,-4 -4 -16 -15,4 4 12 16,0 -4 4 -16,0 0 4 16,4 -4 0 -16,4 -4 0 15,4 -4 0 -15,4 -8 0 16,4 -8 32 -16,4 -8 -16 16,4 -8 -12 -16,8 -8 -8 15,4 -8 -40 -15,-4 -4 24 16,0 -8 -116 -16,-4 4 76 29,4 -8 -424 -29,-4 0 268 0,0 -12 96 47,0 -4 80 -47</inkml:trace>
    </iact:actionData>
  </iact:action>
  <iact:action type="add" startTime="48065">
    <iact:property name="dataType"/>
    <iact:actionData xml:id="d17">
      <inkml:trace xmlns:inkml="http://www.w3.org/2003/InkML" xml:id="stk14" contextRef="#ctx0" brushRef="#br0">14338 7139 1380 0,'-20'12'512'15,"16"-12"-396"-15,4 -4 -36 0,0 4 4 0,4 -8 -64 0,-4 -4 -124 16,0 0 56 0,0 -4 0 -16,-4 4 28 15,-4 -4 52 -15,0 4 -20 0,0 0 8 0,0 4 -12 0,-4 0 -52 16,0 8 28 -16,0 4 -32 15,-4 12 28 -15,0 8 -8 16,0 8 16 0,0 0 16 -16,0 4 0 15,4 -4 -12 17,4 4 4 -32,4 -8 -16 0,4 0 12 15,4 -8 -24 -15,4 0 20 0,4 -8 4 16,8 -4 8 -16,0 -8 -20 15,8 -8 12 -15,0 -4 -12 16,0 -4 8 -16,0 -8 -52 0,0 -4 32 0,-4 0 -20 16,-4 -4 32 -16,-8 0 20 15,0 0 0 -15,-8 4 88 32,0 4 -44 -32,-4 8 68 0,0 4 -64 0,-4 4 -16 0,0 8 -20 15,0 4 -20 -15,0 4 4 0,0 4 4 0,4 4 0 16,0 4 0 -1,4 0 0 1,4 0 -12 -16,4 -4 8 16,4 0 -4 -16,4 0 0 0,4 -8 -64 15,4 -4 40 1,4 -4 -164 -16,8 0 112 16,4 -8 36 -16,8 -12 32 31</inkml:trace>
    </iact:actionData>
  </iact:action>
  <iact:action type="add" startTime="48627">
    <iact:property name="dataType"/>
    <iact:actionData xml:id="d18">
      <inkml:trace xmlns:inkml="http://www.w3.org/2003/InkML" xml:id="stk15" contextRef="#ctx0" brushRef="#br0">15074 6787 1268 0,'-32'-4'468'16,"16"8"-364"-16,-8 4 -28 0,16 -4 -16 0,-8 0 -48 0,-4 4 -64 15,-4 4 24 -15,-4 8 -32 16,0 4 36 -16,0 8 36 0,0 4 -4 0,4 4 -8 16,4 0 -4 -16,8 0 -32 15,4 -8 20 -15,4 0 -40 16,4 -8 36 -16,0 -4 -12 16,8 -4 20 -16,0 -8 36 15,8 -4 -16 -15,4 -8 16 16,0 -8 -12 -16,4 -4 0 15,0 -12 -4 -15,-4 0 4 16,4 -4 -8 0,-4 0 8 -16,-4 0 -8 0,-8 4 52 15,0 4 -32 -15,0 0 52 16,-4 8 -44 -16,0 4 20 0,-4 0 -32 16,4 8 -36 -16,-4 4 8 15,4 4 -16 -15,4 4 12 16,4 4 8 -16,0 8 4 0,4 4 -20 15,4 12 12 1,4 8 -12 -16,4 4 8 16,0 4 0 -16,0 8 4 15,-4 4 -20 -15,0 0 16 16,0 0 -56 -16,-8 8 36 16,0 4 -56 -16,-12 8 52 15,0 -8 -20 -15,-8 -8 36 16,-4 0 0 -16,-8 -4 12 15,-4 -8 44 -15,-12 -8 -24 16,-4 -8 60 -16,-4 -4 -40 16,-4 -12 100 -16,0 -8 -76 0,-4 -8 36 15,4 -8 -52 -15,4 -8 -24 32,4 -8 -8 -32,4 -8 -8 0,8 -12 0 0,4 -8 24 15,12 -4 -12 -15,8 -8 24 16,12 -4 -24 -16,4 0 12 31,12 0 -12 -31,4 4 -8 0,4 8 0 0,0 0 -4 16,0 8 0 -16,0 -4 0 15,0 4 0 -15,0 4 -28 16,-4 4 16 -16,-8 4 -20 0,4 4 16 16,-4 0 0 -16,0 0 8 15,0 0 16 -15,0 -4 -4 16,0 0 -20 -16,0 -4 8 15,4 -4 -4 -15,-4 -4 4 16,0 0 16 -16,0 4 -4 16,0 -4 -4 -16,-8 8 4 15,-4 0 12 -15,-4 0 -8 16,-4 4 32 -16,-4 -4 -24 16,-4 8 -12 -16,-4 4 -8 15,-4 8 -24 -15,-4 4 16 16,-8 8 -56 -16,0 12 36 15,0 4 0 -15,0 8 16 16,0 4 4 -16,4 8 4 16,0 4 8 -16,8 0 0 15,4 0 -12 -15,4 -4 8 0,4 -8 -16 49,4 0 12 -49,0 -8 12 0,8 -8 0 0,4 -8 24 0,4 -8 -16 16,0 -8 12 -16,4 -8 -12 15,0 -8 -8 -15,0 -4 0 0,-4 0 12 16,0 4 -8 -16,-8 4 -4 16,0 4 0 -16,-4 4 40 15,-4 4 -24 -15,0 4 -8 0,4 4 -8 16,0 4 -24 -16,4 8 12 16,4 4 -4 -16,8 8 4 0,0 8 8 15,8 8 0 16,0 4 -20 -31,0 8 12 0,0 4 4 0,4 0 4 16,0 12 0 -16,0 0 0 31,-4 4 -100 -31,-12 16 56 0,-8 8 -96 0,-12 8 80 16,-12 -8 12 -16,-12 4 28 16,-12 -12 88 -16,-16 -4 -40 15,-4 -8 88 -15,-8 -8 -64 16,-4 -8 -8 -16,4 -12 -28 15,12 -12 60 -15,4 -12 -44 16,12 -12 68 -16,8 -8 -60 16,8 -16 20 -16,8 -4 -40 15,12 -12 16 -15,8 -8 -20 0,16 -12 8 16,8 -8 -12 -16,12 -16 -24 16,16 -16 4 -16,0 0 -4 15,-4 0 4 -15,0 0 32 16,-8 0 -12 -16,0 0 12 15,-8 -4 -12 -15,0 0 -16 16,-8 12 0 -16,-8 12 20 16,-8 8 -8 -16,-4 12 -28 15,-8 8 8 -15,-4 8 -12 16,-8 8 12 -16,0 12 8 16,-4 4 4 -16,4 4 -12 0,-4 16 8 0,0 8 4 0,0 4 0 4,8 12 -12 12,0 8 8 -1,4 4 -48 -15,4 0 24 16,4 -4 -100 -16,4 -4 72 16,8 -4 -124 -16,12 -12 100 15,8 -8 -100 -15,8 -12 100 16,4 -12 -108 -16,4 -16 108 31,-8 -4 -40 -31,4 0 72 16,-8 -16 104 -16,-4 4 -28 0,-4 0 188 15,-8 4 -120 -15,-12 0 116 16,-4 -4 -124 -16,-8 4 52 16,-4 8 -80 -16,-12 8 20 0,0 8 -48 15,-4 12 -36 -15,0 4 0 16,-8 8 -28 -16,4 8 20 0,0 4 4 16,4 8 8 -16,4 0 0 15,4 8 0 -15,4 8 -20 16,8 -4 12 -16,8 -8 -24 15,4 -4 20 -15,4 -8 4 16,0 -8 8 -16,12 -8 24 16,-8 -12 -12 -16,0 -8 32 15,0 -8 -28 -15,0 -4 4 16,0 -4 -12 -16,0 -4 28 16,-4 -16 -20 -16,-4 4 32 15,-4 -8 -32 -15,-4 -4 20 0,-4 -12 -20 16,-4 -4 28 -16,0 0 -28 31,0 4 40 -31,0 8 -32 0,-4 12 20 0,0 4 -24 16,0 12 8 -16,4 12 -16 15,0 8 -52 -15,0 12 24 0,0 16 -60 16,4 12 44 -16,-4 20 8 16,8 20 12 -1,4 8 -68 -15,8 4 44 16,12 0 -408 -16,8 -4 244 29,8 -12 76 -29,4 -4 80 32</inkml:trace>
    </iact:actionData>
  </iact:action>
  <iact:action type="add" startTime="51688">
    <iact:property name="dataType"/>
    <iact:actionData xml:id="d19">
      <inkml:trace xmlns:inkml="http://www.w3.org/2003/InkML" xml:id="stk16" contextRef="#ctx0" brushRef="#br0">17110 6219 548 0,'-4'-12'204'15,"8"8"-156"-15,-4 -8 -16 0,4 8 176 0,0 0 -120 0,0 0 124 16,0 -4 -124 -16,-4 4 116 16,0 -4 -120 -16,0 4 144 0,0 -4 -128 0,0 4 80 0,0 0 -100 0,0 4 8 0,-4 0 -52 0,4 4 4 31,0 8 -24 -31,0 12 -24 15,0 12 0 17,0 16 -32 -32,0 8 24 15,4 8 4 -15,-4 -4 12 0,4 0 -12 16,4 0 8 -16,4 -4 4 16,4 -4 0 -16,4 -8 0 15,0 -4 0 -15,4 0 0 16,8 -12 0 -16,4 -8 16 15,4 -4 -8 -15,0 -8 4 32,4 -8 -4 -32,0 -4 28 0,-4 -8 -20 15,0 0 -4 -15,0 -8 -8 0,0 -4 -48 0,0 0 24 16,-4 -4 -92 -16,0 -8 64 16,-4 4 -328 -16,-4 0 208 15,-8 -4 60 -15,-4 -4 72 31</inkml:trace>
    </iact:actionData>
  </iact:action>
  <iact:action type="add" startTime="52155">
    <iact:property name="dataType"/>
    <iact:actionData xml:id="d20">
      <inkml:trace xmlns:inkml="http://www.w3.org/2003/InkML" xml:id="stk17" contextRef="#ctx0" brushRef="#br0">17086 6259 1164 0,'-32'-8'428'16,"28"8"-332"-16,8 0 -24 0,-4 0 48 0,4 -8 -80 16,0 -4 -60 -16,4 -4 8 15,4 0 -12 -15,0 0 16 16,4 0 88 -16,4 -4 -48 0,8 -4 52 16,12 0 -48 -16,4 -4 0 15,8 -4 -24 -15,4 0 -44 16,4 -4 20 -16,-4 0 -68 15,-8 0 44 -15,0 4 -88 16,-4 4 68 -16,-4 4 -184 0,0 4 136 16,-8 8 44 -16,0 8 44 47</inkml:trace>
    </iact:actionData>
  </iact:action>
  <iact:action type="add" startTime="52499">
    <iact:property name="dataType"/>
    <iact:actionData xml:id="d21">
      <inkml:trace xmlns:inkml="http://www.w3.org/2003/InkML" xml:id="stk18" contextRef="#ctx0" brushRef="#br0">17262 6555 1112 0,'-8'4'412'16,"12"0"-320"-16,8 0 -28 0,-4 -4 56 0,4 -8 -80 15,8 4 16 -15,0 -4 -32 16,0 -4 84 -16,4 -4 -60 16,4 0 120 -16,8 -4 -96 0,0 -4 20 15,4 -4 -56 -15,0 -4 -12 16,4 0 -16 -16,0 -4 -24 16,8 0 8 -16,-4 0 -100 15,0 8 56 -15,0 4 -124 16,0 4 96 -16,-8 0 40 15,-12 -8 28 -15</inkml:trace>
    </iact:actionData>
  </iact:action>
  <iact:action type="add" startTime="52905">
    <iact:property name="dataType"/>
    <iact:actionData xml:id="d22">
      <inkml:trace xmlns:inkml="http://www.w3.org/2003/InkML" xml:id="stk19" contextRef="#ctx0" brushRef="#br0">17074 5779 1216 0,'-16'4'448'16,"20"0"-348"-16,0 -8 -28 0,0 0 -36 0,-4 -4 -36 16,4 0 -64 -16,0 0 36 0,0 -4 92 0,0 4 -36 15,0 -4 144 -15,4 0 -96 16,4 0 8 -16,4 -8 -48 16,12 0 -24 -1,12 -4 -8 1,4 -4 4 -16,8 0 -4 0,0 0 40 15,8 0 -20 -15,-4 4 4 16,-4 -8 -16 -16,-8 4 12 0,0 4 -16 16,-8 0 -4 -16,-4 4 0 15,-8 4 -4 -15,-4 8 0 16,-8 0 -36 -16,-4 4 20 16,-8 4 -20 -16,-8 4 20 15,-4 8 -16 -15,-4 4 16 29,-8 -4 8 -29,-8 8 8 0,-8 -4 24 0,-8 0 -12 16,-4 4 -4 -16,-4 0 -4 16,0 4 4 -16,0 4 -4 15,4 -4 16 -15,0 0 -12 16,8 0 -4 -16,-4 0 0 16,8 4 -4 -16,4 0 0 15,0 -4 0 -15,4 0 0 16,4 -4 0 -16,8 0 0 15,4 -4 0 -15,4 -4 0 0,4 -4 -12 0,8 -8 8 16,8 0 48 -16,4 -4 -24 16,12 -8 24 -16,8 -8 -24 15,0 -4 0 1,16 -8 -12 -16,8 -4 4 16,16 0 -8 -16,0 0 -4 15,-4 0 4 -15,4 4 -48 16,-8 4 24 -16,-8 0 -136 15,-4 0 88 -15,-4 -4 32 16,-4 -12 24 -16</inkml:trace>
    </iact:actionData>
  </iact:action>
  <iact:action type="add" startTime="60173">
    <iact:property name="dataType"/>
    <iact:actionData xml:id="d23">
      <inkml:trace xmlns:inkml="http://www.w3.org/2003/InkML" xml:id="stk20" contextRef="#ctx0" brushRef="#br0">12010 63 912 0,'-4'-8'340'16,"0"4"-264"-16,8 0 -24 0,-4 4 88 0,0 0 -88 31,-4 8 24 -31,0 4 -44 0,-4 8 24 0,-4 20 -32 16,-4 28 92 -16,-4 32 -64 0,-8 12 56 15,0 28 -64 -15,4 36 4 16,0 0 -28 -1,0 8 -40 -15,4 12 12 0,0 -20 -132 16,0 -20 80 -16,-4 -16 -196 16,0 -16 144 -16,-4 -20 40 15,8 -16 48 -15</inkml:trace>
    </iact:actionData>
  </iact:action>
  <iact:action type="add" startTime="60515">
    <iact:property name="dataType"/>
    <iact:actionData xml:id="d24">
      <inkml:trace xmlns:inkml="http://www.w3.org/2003/InkML" xml:id="stk21" contextRef="#ctx0" brushRef="#br0">11562 259 976 0,'0'-28'360'15,"4"16"-280"-15,12 -8 -20 0,-8 12 20 16,4 -4 -56 -16,0 0 -20 0,0 0 -4 16,0 0 -8 -16,0 0 0 15,-4 4 24 -15,0 4 -8 0,-4 0 76 0,-4 4 -48 0,0 0 76 0,0 8 -64 16,-4 8 28 -16,-4 16 -44 31,-8 12 -8 -15,0 16 -16 -16,-4 4 4 15,0 8 -8 -15,-4 0 -4 16,4 -4 4 -16,-4 -4 4 16,4 -4 -4 -16,-4 -12 24 15,0 -4 -16 -15,4 -8 12 16,8 -8 -12 -16,0 -8 20 0,12 -12 -36 31,12 -12 4 -31,8 -12 -12 0,8 -16 4 16,4 -12 0 -16,12 -12 0 15,8 -20 16 -15,8 -4 -4 16,4 -4 -12 -16,4 8 4 31,-8 12 28 -31,0 12 -12 0,-4 12 24 0,-8 8 -24 16,-8 12 -4 -16,-4 16 -4 16,-4 16 12 -16,4 32 -8 15,0 24 -4 -15,0 12 0 16,4 8 -4 -16,0 0 0 15,0 0 -132 -15,-4 8 72 16,-4 -4 -392 -16,-4 -8 252 16,-4 -4 88 -16,-12 -20 76 0</inkml:trace>
    </iact:actionData>
  </iact:action>
  <iact:action type="add" startTime="60516">
    <iact:property name="dataType"/>
    <iact:actionData xml:id="d25">
      <inkml:trace xmlns:inkml="http://www.w3.org/2003/InkML" xml:id="stk22" contextRef="#ctx0" brushRef="#brinv">0 0 2048 0</inkml:trace>
    </iact:actionData>
  </iact:action>
  <iact:action type="add" startTime="60517">
    <iact:property name="dataType"/>
    <iact:actionData xml:id="d26">
      <inkml:trace xmlns:inkml="http://www.w3.org/2003/InkML" xml:id="stk23" contextRef="#ctx0" brushRef="#brinv">17996 12131 2048 0</inkml:trace>
    </iact:actionData>
  </iact:action>
</iact:actions>
</file>

<file path=ppt/notesMasters/_rels/notes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5926" y="287020"/>
            <a:ext cx="6259194" cy="4692844"/>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471488" y="5269229"/>
            <a:ext cx="6357937" cy="3573145"/>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1" name="Header Placeholder 1"/>
          <p:cNvSpPr>
            <a:spLocks noGrp="1"/>
          </p:cNvSpPr>
          <p:nvPr>
            <p:ph type="hdr" sz="quarter"/>
          </p:nvPr>
        </p:nvSpPr>
        <p:spPr>
          <a:xfrm>
            <a:off x="2376488" y="9153525"/>
            <a:ext cx="2841625" cy="142875"/>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endParaRPr lang="en-US"/>
          </a:p>
        </p:txBody>
      </p:sp>
      <p:sp>
        <p:nvSpPr>
          <p:cNvPr id="12" name="Date Placeholder 2"/>
          <p:cNvSpPr>
            <a:spLocks noGrp="1"/>
          </p:cNvSpPr>
          <p:nvPr>
            <p:ph type="dt" idx="1"/>
          </p:nvPr>
        </p:nvSpPr>
        <p:spPr>
          <a:xfrm>
            <a:off x="1287463" y="9147175"/>
            <a:ext cx="938212" cy="150813"/>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endParaRPr lang="en-US"/>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cer.gov/types/colorectal/hp/colorectal-prevention-pdq#cit/section_2.18"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ancer.gov/types/colorectal/hp/colorectal-prevention-pdq#cit/section_2.17" TargetMode="External"/><Relationship Id="rId4" Type="http://schemas.openxmlformats.org/officeDocument/2006/relationships/hyperlink" Target="https://www.cancer.gov/types/colorectal/hp/colorectal-prevention-pdq#cit/section_2.1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39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038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solidFill>
                  <a:srgbClr val="000000"/>
                </a:solidFill>
              </a:rPr>
              <a:pPr/>
              <a:t>11</a:t>
            </a:fld>
            <a:endParaRPr lang="en-US" altLang="en-US" dirty="0">
              <a:solidFill>
                <a:srgbClr val="000000"/>
              </a:solidFill>
            </a:endParaRPr>
          </a:p>
        </p:txBody>
      </p:sp>
      <p:sp>
        <p:nvSpPr>
          <p:cNvPr id="21506" name="Rectangle 2"/>
          <p:cNvSpPr>
            <a:spLocks noGrp="1" noRot="1" noChangeAspect="1" noChangeArrowheads="1" noTextEdit="1"/>
          </p:cNvSpPr>
          <p:nvPr>
            <p:ph type="sldImg"/>
          </p:nvPr>
        </p:nvSpPr>
        <p:spPr>
          <a:xfrm>
            <a:off x="417513" y="287338"/>
            <a:ext cx="6256337" cy="4692650"/>
          </a:xfrm>
          <a:ln/>
        </p:spPr>
      </p:sp>
      <p:sp>
        <p:nvSpPr>
          <p:cNvPr id="21507" name="Rectangle 3"/>
          <p:cNvSpPr>
            <a:spLocks noGrp="1" noChangeArrowheads="1"/>
          </p:cNvSpPr>
          <p:nvPr>
            <p:ph type="body" idx="1"/>
          </p:nvPr>
        </p:nvSpPr>
        <p:spPr/>
        <p:txBody>
          <a:bodyPr>
            <a:normAutofit fontScale="92500"/>
          </a:bodyPr>
          <a:lstStyle/>
          <a:p>
            <a:r>
              <a:rPr lang="en-US" altLang="en-US" baseline="0" dirty="0"/>
              <a:t>Fr </a:t>
            </a:r>
            <a:r>
              <a:rPr lang="en-US" altLang="en-US" baseline="0" dirty="0" err="1"/>
              <a:t>Epid</a:t>
            </a:r>
            <a:r>
              <a:rPr lang="en-US" altLang="en-US" baseline="0" dirty="0"/>
              <a:t> Methods 1, J Martin 2017</a:t>
            </a:r>
          </a:p>
          <a:p>
            <a:r>
              <a:rPr lang="en-US" altLang="en-US" baseline="0" dirty="0"/>
              <a:t>This is a summary of the more refined terminology for measurement error.  We have talked about two axes.  The first axis is whether error is related to the true values of other variables in the analysis.  This axis is informally called the “differentiality” axis.   If no, we said this is called non-differential misclassification.  If yes, then it is called differential misclassification.  The other axis concerns whether error is related to the occurrence of other errors in other variables in the same participants.  Are the errors correlated? This is called the axis of “dependence”.  If errors on one variable are not related to errors on other variables, this is called “independent” misclassification.  If errors on one variable are related to errors on other variables, we call the errors dependent misclassification.   Putting these two axes together, we have this table.</a:t>
            </a:r>
          </a:p>
          <a:p>
            <a:endParaRPr lang="en-US" altLang="en-US" baseline="0" dirty="0"/>
          </a:p>
          <a:p>
            <a:r>
              <a:rPr lang="en-US" altLang="en-US" baseline="0" dirty="0"/>
              <a:t>Errors in the green box have a predictable direction, which is (almost always) towards the null, if they occur at all (remembering that independent non-differential misclassification of outcome in the face of 100% specificity will not bias a risk or prevalence ratio).  Errors in the blue box will also go in the predictable direction that is context-specific.  Importantly, the bias can go in either direction, either toward or away from the null.  These two orange boxes are the most complicated.  They are not simple to predict because there are two processes going on.  Of note, dependent non-differential misclassification can result in bias away from the null.  </a:t>
            </a:r>
            <a:endParaRPr lang="en-US" altLang="en-US" dirty="0"/>
          </a:p>
        </p:txBody>
      </p:sp>
    </p:spTree>
    <p:extLst>
      <p:ext uri="{BB962C8B-B14F-4D97-AF65-F5344CB8AC3E}">
        <p14:creationId xmlns:p14="http://schemas.microsoft.com/office/powerpoint/2010/main" val="148634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r>
              <a:rPr lang="en-US" dirty="0"/>
              <a:t>Self-report - The “missing” </a:t>
            </a:r>
            <a:r>
              <a:rPr lang="mr-IN" dirty="0"/>
              <a:t>–</a:t>
            </a:r>
            <a:r>
              <a:rPr lang="en-US" dirty="0"/>
              <a:t>ness</a:t>
            </a:r>
            <a:r>
              <a:rPr lang="en-US" baseline="0" dirty="0"/>
              <a:t> of data when using self-report could lead to selection bias, depending on how you define the cohort and what you do with folks who do not respond at all to the survey.</a:t>
            </a:r>
          </a:p>
          <a:p>
            <a:endParaRPr lang="en-US" baseline="0" dirty="0"/>
          </a:p>
          <a:p>
            <a:r>
              <a:rPr lang="en-US" baseline="0" dirty="0"/>
              <a:t>NOTE:  This is an example of a binary exposure (current use, y/n) with non-differential measurement error. As it is binary, we can suggest that it’s likely to bias to the null. </a:t>
            </a:r>
          </a:p>
          <a:p>
            <a:endParaRPr lang="en-US" baseline="0" dirty="0"/>
          </a:p>
          <a:p>
            <a:r>
              <a:rPr lang="en-US" baseline="0" dirty="0"/>
              <a:t>However, if the exposure had been with more than 2 categories, and in particular if the effect estimates for any given category were not reflective of a linear relationship, then it becomes harder to estimate the direction of the non-differential bias. </a:t>
            </a:r>
            <a:endParaRPr lang="en-US" dirty="0"/>
          </a:p>
        </p:txBody>
      </p:sp>
    </p:spTree>
    <p:extLst>
      <p:ext uri="{BB962C8B-B14F-4D97-AF65-F5344CB8AC3E}">
        <p14:creationId xmlns:p14="http://schemas.microsoft.com/office/powerpoint/2010/main" val="52580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r>
              <a:rPr lang="en-US" dirty="0"/>
              <a:t>In the example shown here, let’s imagine that your exposure variable has 4 categories instead of 2. In this case, the possible direction of measurement error between categories is multiple and harder to anticipate. In particular, for the middle categories, the misclassification that can happen in varying directions, such that the net effect is harder to anticipate. If we layer upon this scenario the possibility that the association between the exposure and the outcome is not linear, it becomes even harder to anticipate the overall effect on the direction of bias. </a:t>
            </a:r>
          </a:p>
          <a:p>
            <a:endParaRPr lang="en-US" dirty="0"/>
          </a:p>
          <a:p>
            <a:endParaRPr lang="en-US" dirty="0"/>
          </a:p>
        </p:txBody>
      </p:sp>
    </p:spTree>
    <p:extLst>
      <p:ext uri="{BB962C8B-B14F-4D97-AF65-F5344CB8AC3E}">
        <p14:creationId xmlns:p14="http://schemas.microsoft.com/office/powerpoint/2010/main" val="3598711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92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r>
              <a:rPr lang="en-US" dirty="0"/>
              <a:t>With a lagged analysis,</a:t>
            </a:r>
            <a:r>
              <a:rPr lang="en-US" baseline="0" dirty="0"/>
              <a:t> note that one is essentially making an assumption about a certain “induction time” for that exposure relative to the outcome. </a:t>
            </a:r>
            <a:endParaRPr lang="en-US" dirty="0"/>
          </a:p>
        </p:txBody>
      </p:sp>
    </p:spTree>
    <p:extLst>
      <p:ext uri="{BB962C8B-B14F-4D97-AF65-F5344CB8AC3E}">
        <p14:creationId xmlns:p14="http://schemas.microsoft.com/office/powerpoint/2010/main" val="152433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r>
              <a:rPr lang="en-US" dirty="0"/>
              <a:t>By applying</a:t>
            </a:r>
            <a:r>
              <a:rPr lang="en-US" baseline="0" dirty="0"/>
              <a:t> a 4-6 </a:t>
            </a:r>
            <a:r>
              <a:rPr lang="en-US" baseline="0" dirty="0" err="1"/>
              <a:t>yr</a:t>
            </a:r>
            <a:r>
              <a:rPr lang="en-US" baseline="0" dirty="0"/>
              <a:t> lag in the sensitivity analysis described here, this is akin to assuming that there is a 4-6 </a:t>
            </a:r>
            <a:r>
              <a:rPr lang="en-US" baseline="0" dirty="0" err="1"/>
              <a:t>yr</a:t>
            </a:r>
            <a:r>
              <a:rPr lang="en-US" baseline="0" dirty="0"/>
              <a:t> induction time for physical activity and the outcome of prostate cancer death.</a:t>
            </a:r>
            <a:endParaRPr lang="en-US" dirty="0"/>
          </a:p>
          <a:p>
            <a:r>
              <a:rPr lang="en-US" dirty="0"/>
              <a:t>Reverse causation is a type of confounding.</a:t>
            </a:r>
          </a:p>
          <a:p>
            <a:r>
              <a:rPr lang="en-US" dirty="0"/>
              <a:t>Structurally can be</a:t>
            </a:r>
            <a:r>
              <a:rPr lang="en-US" baseline="0" dirty="0"/>
              <a:t> similar to </a:t>
            </a:r>
            <a:r>
              <a:rPr lang="en-US" baseline="0" dirty="0" err="1"/>
              <a:t>conf</a:t>
            </a:r>
            <a:r>
              <a:rPr lang="en-US" baseline="0" dirty="0"/>
              <a:t> by indication, discussed next</a:t>
            </a:r>
            <a:endParaRPr lang="en-US" dirty="0"/>
          </a:p>
        </p:txBody>
      </p:sp>
    </p:spTree>
    <p:extLst>
      <p:ext uri="{BB962C8B-B14F-4D97-AF65-F5344CB8AC3E}">
        <p14:creationId xmlns:p14="http://schemas.microsoft.com/office/powerpoint/2010/main" val="176475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28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760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547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8555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0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740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67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r>
              <a:rPr lang="en-US" dirty="0"/>
              <a:t>Clinical </a:t>
            </a:r>
            <a:r>
              <a:rPr lang="en-US" dirty="0" err="1"/>
              <a:t>Epid</a:t>
            </a:r>
            <a:endParaRPr lang="en-US" dirty="0"/>
          </a:p>
          <a:p>
            <a:r>
              <a:rPr lang="en-US" dirty="0"/>
              <a:t>Studies that may be more common</a:t>
            </a:r>
            <a:r>
              <a:rPr lang="en-US" baseline="0" dirty="0"/>
              <a:t> here at UCSF, given our </a:t>
            </a:r>
            <a:r>
              <a:rPr lang="en-US" baseline="0" dirty="0" err="1"/>
              <a:t>dept’s</a:t>
            </a:r>
            <a:r>
              <a:rPr lang="en-US" baseline="0" dirty="0"/>
              <a:t> place in a school of medicine</a:t>
            </a:r>
          </a:p>
          <a:p>
            <a:endParaRPr lang="en-US" dirty="0"/>
          </a:p>
        </p:txBody>
      </p:sp>
    </p:spTree>
    <p:extLst>
      <p:ext uri="{BB962C8B-B14F-4D97-AF65-F5344CB8AC3E}">
        <p14:creationId xmlns:p14="http://schemas.microsoft.com/office/powerpoint/2010/main" val="67431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327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normAutofit fontScale="85000" lnSpcReduction="20000"/>
          </a:bodyPr>
          <a:lstStyle/>
          <a:p>
            <a:r>
              <a:rPr lang="en-US" dirty="0"/>
              <a:t>Draw:</a:t>
            </a:r>
          </a:p>
          <a:p>
            <a:endParaRPr lang="en-US" dirty="0"/>
          </a:p>
          <a:p>
            <a:r>
              <a:rPr lang="en-US" dirty="0"/>
              <a:t>Time of exposure accrual</a:t>
            </a:r>
          </a:p>
          <a:p>
            <a:r>
              <a:rPr lang="en-US" dirty="0"/>
              <a:t>Time at risk for the event</a:t>
            </a:r>
          </a:p>
          <a:p>
            <a:r>
              <a:rPr lang="en-US" dirty="0"/>
              <a:t>Consideration</a:t>
            </a:r>
            <a:r>
              <a:rPr lang="en-US" baseline="0" dirty="0"/>
              <a:t> for Induction time?</a:t>
            </a:r>
          </a:p>
          <a:p>
            <a:endParaRPr lang="en-US" baseline="0" dirty="0"/>
          </a:p>
          <a:p>
            <a:endParaRPr lang="en-US" baseline="0" dirty="0"/>
          </a:p>
          <a:p>
            <a:r>
              <a:rPr lang="en-US" baseline="0" dirty="0"/>
              <a:t>SIDE NOTE</a:t>
            </a:r>
          </a:p>
          <a:p>
            <a:r>
              <a:rPr lang="en-US" baseline="0" dirty="0"/>
              <a:t>Aspirin use for 10-20 </a:t>
            </a:r>
            <a:r>
              <a:rPr lang="en-US" baseline="0" dirty="0" err="1"/>
              <a:t>yrs</a:t>
            </a:r>
            <a:r>
              <a:rPr lang="en-US" baseline="0" dirty="0"/>
              <a:t> is considered to reduce primary occurrence of CRC https://</a:t>
            </a:r>
            <a:r>
              <a:rPr lang="en-US" baseline="0" dirty="0" err="1"/>
              <a:t>www.cancer.gov</a:t>
            </a:r>
            <a:r>
              <a:rPr lang="en-US" baseline="0" dirty="0"/>
              <a:t>/types/colorectal/</a:t>
            </a:r>
            <a:r>
              <a:rPr lang="en-US" baseline="0" dirty="0" err="1"/>
              <a:t>hp</a:t>
            </a:r>
            <a:r>
              <a:rPr lang="en-US" baseline="0" dirty="0"/>
              <a:t>/</a:t>
            </a:r>
            <a:r>
              <a:rPr lang="en-US" baseline="0" dirty="0" err="1"/>
              <a:t>colorectal-prevention-pdq#link</a:t>
            </a:r>
            <a:r>
              <a:rPr lang="en-US" baseline="0" dirty="0"/>
              <a:t>/_964_toc “</a:t>
            </a:r>
            <a:r>
              <a:rPr lang="en-US" sz="1200" b="1" i="0" kern="1200" dirty="0">
                <a:solidFill>
                  <a:schemeClr val="tx1"/>
                </a:solidFill>
                <a:effectLst/>
                <a:latin typeface="Arial" pitchFamily="34" charset="0"/>
                <a:ea typeface="Arial" charset="0"/>
                <a:cs typeface="Arial" pitchFamily="34" charset="0"/>
              </a:rPr>
              <a:t>Magnitude of Effect: ASA use reduces the long-term risk for developing CRC by 40% about 10 to 19 years after initiation (hazard ratio [HR], 0.60; 95% CI, 0.47–0.76).[</a:t>
            </a:r>
            <a:r>
              <a:rPr lang="en-US" sz="1200" b="1" i="0" u="none" strike="noStrike" kern="1200" dirty="0">
                <a:solidFill>
                  <a:schemeClr val="tx1"/>
                </a:solidFill>
                <a:effectLst/>
                <a:latin typeface="Arial" pitchFamily="34" charset="0"/>
                <a:ea typeface="Arial" charset="0"/>
                <a:cs typeface="Arial" pitchFamily="34" charset="0"/>
                <a:hlinkClick r:id="rId3"/>
              </a:rPr>
              <a:t>18</a:t>
            </a:r>
            <a:r>
              <a:rPr lang="en-US" sz="1200" b="1" i="0" kern="1200" dirty="0">
                <a:solidFill>
                  <a:schemeClr val="tx1"/>
                </a:solidFill>
                <a:effectLst/>
                <a:latin typeface="Arial" pitchFamily="34" charset="0"/>
                <a:ea typeface="Arial" charset="0"/>
                <a:cs typeface="Arial" pitchFamily="34" charset="0"/>
              </a:rPr>
              <a:t>] Daily doses of 75 to 1,200 mg of ASA reduce the 20-year risk of CRC death by about 33% (HR, 0.67; 95% CI, 0.52–0.86).[</a:t>
            </a:r>
            <a:r>
              <a:rPr lang="en-US" sz="1200" b="1" i="0" u="none" strike="noStrike" kern="1200" dirty="0">
                <a:solidFill>
                  <a:schemeClr val="tx1"/>
                </a:solidFill>
                <a:effectLst/>
                <a:latin typeface="Arial" pitchFamily="34" charset="0"/>
                <a:ea typeface="Arial" charset="0"/>
                <a:cs typeface="Arial" pitchFamily="34" charset="0"/>
                <a:hlinkClick r:id="rId4"/>
              </a:rPr>
              <a:t>16</a:t>
            </a:r>
            <a:r>
              <a:rPr lang="en-US" sz="1200" b="1" i="0" kern="1200" dirty="0">
                <a:solidFill>
                  <a:schemeClr val="tx1"/>
                </a:solidFill>
                <a:effectLst/>
                <a:latin typeface="Arial" pitchFamily="34" charset="0"/>
                <a:ea typeface="Arial" charset="0"/>
                <a:cs typeface="Arial" pitchFamily="34" charset="0"/>
              </a:rPr>
              <a:t>,</a:t>
            </a:r>
            <a:r>
              <a:rPr lang="en-US" sz="1200" b="1" i="0" u="none" strike="noStrike" kern="1200" dirty="0">
                <a:solidFill>
                  <a:schemeClr val="tx1"/>
                </a:solidFill>
                <a:effectLst/>
                <a:latin typeface="Arial" pitchFamily="34" charset="0"/>
                <a:ea typeface="Arial" charset="0"/>
                <a:cs typeface="Arial" pitchFamily="34" charset="0"/>
                <a:hlinkClick r:id="rId5"/>
              </a:rPr>
              <a:t>17</a:t>
            </a:r>
            <a:r>
              <a:rPr lang="en-US" sz="1200" b="1" i="0" kern="1200" dirty="0">
                <a:solidFill>
                  <a:schemeClr val="tx1"/>
                </a:solidFill>
                <a:effectLst/>
                <a:latin typeface="Arial" pitchFamily="34" charset="0"/>
                <a:ea typeface="Arial" charset="0"/>
                <a:cs typeface="Arial" pitchFamily="34" charset="0"/>
              </a:rPr>
              <a:t>]”</a:t>
            </a:r>
          </a:p>
          <a:p>
            <a:r>
              <a:rPr lang="en-US" sz="1200" b="0" i="0" kern="1200" baseline="0" dirty="0">
                <a:solidFill>
                  <a:schemeClr val="tx1"/>
                </a:solidFill>
                <a:effectLst/>
                <a:latin typeface="Arial" pitchFamily="34" charset="0"/>
                <a:ea typeface="Arial" charset="0"/>
                <a:cs typeface="Arial" pitchFamily="34" charset="0"/>
              </a:rPr>
              <a:t>It has been given a “B” rating by the USPSTF in adults  aged 50-59, with a &gt;=10%  10-year CVD risk: https://</a:t>
            </a:r>
            <a:r>
              <a:rPr lang="en-US" sz="1200" b="0" i="0" kern="1200" baseline="0" dirty="0" err="1">
                <a:solidFill>
                  <a:schemeClr val="tx1"/>
                </a:solidFill>
                <a:effectLst/>
                <a:latin typeface="Arial" pitchFamily="34" charset="0"/>
                <a:ea typeface="Arial" charset="0"/>
                <a:cs typeface="Arial" pitchFamily="34" charset="0"/>
              </a:rPr>
              <a:t>www.uspreventiveservicestaskforce.org</a:t>
            </a:r>
            <a:r>
              <a:rPr lang="en-US" sz="1200" b="0" i="0" kern="1200" baseline="0" dirty="0">
                <a:solidFill>
                  <a:schemeClr val="tx1"/>
                </a:solidFill>
                <a:effectLst/>
                <a:latin typeface="Arial" pitchFamily="34" charset="0"/>
                <a:ea typeface="Arial" charset="0"/>
                <a:cs typeface="Arial" pitchFamily="34" charset="0"/>
              </a:rPr>
              <a:t>/Page/Document/</a:t>
            </a:r>
            <a:r>
              <a:rPr lang="en-US" sz="1200" b="0" i="0" kern="1200" baseline="0" dirty="0" err="1">
                <a:solidFill>
                  <a:schemeClr val="tx1"/>
                </a:solidFill>
                <a:effectLst/>
                <a:latin typeface="Arial" pitchFamily="34" charset="0"/>
                <a:ea typeface="Arial" charset="0"/>
                <a:cs typeface="Arial" pitchFamily="34" charset="0"/>
              </a:rPr>
              <a:t>RecommendationStatementFinal</a:t>
            </a:r>
            <a:r>
              <a:rPr lang="en-US" sz="1200" b="0" i="0" kern="1200" baseline="0" dirty="0">
                <a:solidFill>
                  <a:schemeClr val="tx1"/>
                </a:solidFill>
                <a:effectLst/>
                <a:latin typeface="Arial" pitchFamily="34" charset="0"/>
                <a:ea typeface="Arial" charset="0"/>
                <a:cs typeface="Arial" pitchFamily="34" charset="0"/>
              </a:rPr>
              <a:t>/aspirin-to-prevent-cardiovascular-disease-and-cancer </a:t>
            </a:r>
          </a:p>
          <a:p>
            <a:endParaRPr lang="en-US" sz="1200" b="0" i="0" kern="1200" baseline="0" dirty="0">
              <a:solidFill>
                <a:schemeClr val="tx1"/>
              </a:solidFill>
              <a:effectLst/>
              <a:latin typeface="Arial" pitchFamily="34" charset="0"/>
              <a:ea typeface="Arial" charset="0"/>
              <a:cs typeface="Arial" pitchFamily="34" charset="0"/>
            </a:endParaRPr>
          </a:p>
          <a:p>
            <a:r>
              <a:rPr lang="en-US" sz="1200" b="0" i="0" kern="1200" baseline="0" dirty="0">
                <a:solidFill>
                  <a:schemeClr val="tx1"/>
                </a:solidFill>
                <a:effectLst/>
                <a:latin typeface="Arial" pitchFamily="34" charset="0"/>
                <a:ea typeface="Arial" charset="0"/>
                <a:cs typeface="Arial" pitchFamily="34" charset="0"/>
              </a:rPr>
              <a:t>Aspirin for secondary prevention in patients with CRC is still under study, although several studies suggest a potential protective association (e.g., </a:t>
            </a:r>
            <a:r>
              <a:rPr lang="ro-RO" sz="1200" b="0" i="0" kern="1200" baseline="0" dirty="0" err="1">
                <a:solidFill>
                  <a:schemeClr val="tx1"/>
                </a:solidFill>
                <a:effectLst/>
                <a:latin typeface="Arial" pitchFamily="34" charset="0"/>
                <a:ea typeface="Arial" charset="0"/>
                <a:cs typeface="Arial" pitchFamily="34" charset="0"/>
              </a:rPr>
              <a:t>http</a:t>
            </a:r>
            <a:r>
              <a:rPr lang="ro-RO" sz="1200" b="0" i="0" kern="1200" baseline="0" dirty="0">
                <a:solidFill>
                  <a:schemeClr val="tx1"/>
                </a:solidFill>
                <a:effectLst/>
                <a:latin typeface="Arial" pitchFamily="34" charset="0"/>
                <a:ea typeface="Arial" charset="0"/>
                <a:cs typeface="Arial" pitchFamily="34" charset="0"/>
              </a:rPr>
              <a:t>://</a:t>
            </a:r>
            <a:r>
              <a:rPr lang="ro-RO" sz="1200" b="0" i="0" kern="1200" baseline="0" dirty="0" err="1">
                <a:solidFill>
                  <a:schemeClr val="tx1"/>
                </a:solidFill>
                <a:effectLst/>
                <a:latin typeface="Arial" pitchFamily="34" charset="0"/>
                <a:ea typeface="Arial" charset="0"/>
                <a:cs typeface="Arial" pitchFamily="34" charset="0"/>
              </a:rPr>
              <a:t>ascopubs.org</a:t>
            </a:r>
            <a:r>
              <a:rPr lang="ro-RO" sz="1200" b="0" i="0" kern="1200" baseline="0" dirty="0">
                <a:solidFill>
                  <a:schemeClr val="tx1"/>
                </a:solidFill>
                <a:effectLst/>
                <a:latin typeface="Arial" pitchFamily="34" charset="0"/>
                <a:ea typeface="Arial" charset="0"/>
                <a:cs typeface="Arial" pitchFamily="34" charset="0"/>
              </a:rPr>
              <a:t>/doi/full/10.1200/jco.2015.65.3519) </a:t>
            </a:r>
            <a:endParaRPr lang="en-US" b="0" baseline="0" dirty="0"/>
          </a:p>
          <a:p>
            <a:endParaRPr lang="en-US" dirty="0"/>
          </a:p>
        </p:txBody>
      </p:sp>
    </p:spTree>
    <p:extLst>
      <p:ext uri="{BB962C8B-B14F-4D97-AF65-F5344CB8AC3E}">
        <p14:creationId xmlns:p14="http://schemas.microsoft.com/office/powerpoint/2010/main" val="142438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644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991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Epi 207">
    <p:spTree>
      <p:nvGrpSpPr>
        <p:cNvPr id="1" name=""/>
        <p:cNvGrpSpPr/>
        <p:nvPr/>
      </p:nvGrpSpPr>
      <p:grpSpPr>
        <a:xfrm>
          <a:off x="0" y="0"/>
          <a:ext cx="0" cy="0"/>
          <a:chOff x="0" y="0"/>
          <a:chExt cx="0" cy="0"/>
        </a:xfrm>
      </p:grpSpPr>
      <p:grpSp>
        <p:nvGrpSpPr>
          <p:cNvPr id="3" name="Group 15"/>
          <p:cNvGrpSpPr>
            <a:grpSpLocks/>
          </p:cNvGrpSpPr>
          <p:nvPr/>
        </p:nvGrpSpPr>
        <p:grpSpPr bwMode="auto">
          <a:xfrm>
            <a:off x="4546600" y="2895600"/>
            <a:ext cx="4292600" cy="319088"/>
            <a:chOff x="2288" y="3080"/>
            <a:chExt cx="3072" cy="201"/>
          </a:xfrm>
        </p:grpSpPr>
        <p:sp>
          <p:nvSpPr>
            <p:cNvPr id="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sp>
          <p:nvSpPr>
            <p:cNvPr id="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grpSp>
      <p:sp>
        <p:nvSpPr>
          <p:cNvPr id="2" name="Title 1"/>
          <p:cNvSpPr>
            <a:spLocks noGrp="1"/>
          </p:cNvSpPr>
          <p:nvPr>
            <p:ph type="title"/>
          </p:nvPr>
        </p:nvSpPr>
        <p:spPr>
          <a:xfrm>
            <a:off x="838200" y="1295400"/>
            <a:ext cx="7924800" cy="1143000"/>
          </a:xfrm>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18729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4"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84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4" y="1295400"/>
            <a:ext cx="38184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518160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315"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6109563"/>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ags" Target="../tags/tag5.xml"/><Relationship Id="rId10" Type="http://schemas.openxmlformats.org/officeDocument/2006/relationships/image" Target="../media/image20.png"/><Relationship Id="rId4" Type="http://schemas.microsoft.com/office/2011/relationships/inkAction" Target="../ink/inkAction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2.xml"/><Relationship Id="rId1" Type="http://schemas.openxmlformats.org/officeDocument/2006/relationships/tags" Target="../tags/tag6.xml"/><Relationship Id="rId10" Type="http://schemas.openxmlformats.org/officeDocument/2006/relationships/image" Target="../media/image21.png"/><Relationship Id="rId4" Type="http://schemas.microsoft.com/office/2011/relationships/inkAction" Target="../ink/inkAction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4.xml"/><Relationship Id="rId1" Type="http://schemas.openxmlformats.org/officeDocument/2006/relationships/tags" Target="../tags/tag7.xml"/><Relationship Id="rId10" Type="http://schemas.openxmlformats.org/officeDocument/2006/relationships/image" Target="../media/image22.png"/><Relationship Id="rId4" Type="http://schemas.microsoft.com/office/2011/relationships/inkAction" Target="../ink/inkAction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4.xml"/><Relationship Id="rId1" Type="http://schemas.openxmlformats.org/officeDocument/2006/relationships/tags" Target="../tags/tag8.xml"/><Relationship Id="rId10" Type="http://schemas.openxmlformats.org/officeDocument/2006/relationships/image" Target="../media/image230.png"/><Relationship Id="rId4" Type="http://schemas.microsoft.com/office/2011/relationships/inkAction" Target="../ink/inkAction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tags" Target="../tags/tag9.xml"/><Relationship Id="rId10" Type="http://schemas.openxmlformats.org/officeDocument/2006/relationships/image" Target="../media/image24.png"/><Relationship Id="rId4" Type="http://schemas.microsoft.com/office/2011/relationships/inkAction" Target="../ink/inkAction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4.xml"/><Relationship Id="rId1" Type="http://schemas.openxmlformats.org/officeDocument/2006/relationships/tags" Target="../tags/tag10.xml"/><Relationship Id="rId10" Type="http://schemas.openxmlformats.org/officeDocument/2006/relationships/image" Target="../media/image25.png"/><Relationship Id="rId4" Type="http://schemas.microsoft.com/office/2011/relationships/inkAction" Target="../ink/inkAction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tags" Target="../tags/tag11.xml"/><Relationship Id="rId4" Type="http://schemas.microsoft.com/office/2011/relationships/inkAction" Target="../ink/inkAction11.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4.xml"/><Relationship Id="rId1" Type="http://schemas.openxmlformats.org/officeDocument/2006/relationships/tags" Target="../tags/tag12.xml"/><Relationship Id="rId5" Type="http://schemas.microsoft.com/office/2011/relationships/inkAction" Target="../ink/inkAction12.xml"/><Relationship Id="rId10" Type="http://schemas.openxmlformats.org/officeDocument/2006/relationships/image" Target="../media/image2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tags" Target="../tags/tag1.xml"/><Relationship Id="rId10" Type="http://schemas.openxmlformats.org/officeDocument/2006/relationships/image" Target="../media/image16.png"/><Relationship Id="rId4" Type="http://schemas.microsoft.com/office/2011/relationships/inkAction" Target="../ink/inkAction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tags" Target="../tags/tag2.xml"/><Relationship Id="rId10" Type="http://schemas.openxmlformats.org/officeDocument/2006/relationships/image" Target="../media/image17.png"/><Relationship Id="rId4" Type="http://schemas.microsoft.com/office/2011/relationships/inkAction" Target="../ink/inkAction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tags" Target="../tags/tag3.xml"/><Relationship Id="rId10" Type="http://schemas.openxmlformats.org/officeDocument/2006/relationships/image" Target="../media/image18.png"/><Relationship Id="rId4" Type="http://schemas.microsoft.com/office/2011/relationships/inkAction" Target="../ink/inkAction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tags" Target="../tags/tag4.xml"/><Relationship Id="rId10" Type="http://schemas.openxmlformats.org/officeDocument/2006/relationships/image" Target="../media/image19.png"/><Relationship Id="rId4" Type="http://schemas.microsoft.com/office/2011/relationships/inkAction" Target="../ink/inkAction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4277" y="3886201"/>
            <a:ext cx="5205535" cy="1156478"/>
          </a:xfrm>
        </p:spPr>
        <p:txBody>
          <a:bodyPr/>
          <a:lstStyle/>
          <a:p>
            <a:r>
              <a:rPr lang="en-US" dirty="0"/>
              <a:t>June M. Chan, ScD</a:t>
            </a:r>
          </a:p>
          <a:p>
            <a:r>
              <a:rPr lang="en-US" dirty="0"/>
              <a:t>Professor, Epidemiology &amp; Biostatistics and Urology</a:t>
            </a:r>
          </a:p>
          <a:p>
            <a:r>
              <a:rPr lang="en-US" dirty="0"/>
              <a:t>Steven &amp; Christine </a:t>
            </a:r>
            <a:r>
              <a:rPr lang="en-US" dirty="0" err="1"/>
              <a:t>Burd</a:t>
            </a:r>
            <a:r>
              <a:rPr lang="en-US" dirty="0"/>
              <a:t>-Safeway Distinguished Professor</a:t>
            </a:r>
          </a:p>
        </p:txBody>
      </p:sp>
      <p:sp>
        <p:nvSpPr>
          <p:cNvPr id="3" name="Title 2"/>
          <p:cNvSpPr>
            <a:spLocks noGrp="1"/>
          </p:cNvSpPr>
          <p:nvPr>
            <p:ph type="title"/>
          </p:nvPr>
        </p:nvSpPr>
        <p:spPr/>
        <p:txBody>
          <a:bodyPr/>
          <a:lstStyle/>
          <a:p>
            <a:r>
              <a:rPr lang="en-US" dirty="0"/>
              <a:t>Cohort</a:t>
            </a:r>
            <a:endParaRPr lang="en-US" i="1" dirty="0"/>
          </a:p>
        </p:txBody>
      </p:sp>
      <p:sp>
        <p:nvSpPr>
          <p:cNvPr id="6" name="Text Placeholder 5"/>
          <p:cNvSpPr>
            <a:spLocks noGrp="1"/>
          </p:cNvSpPr>
          <p:nvPr>
            <p:ph type="body" sz="quarter" idx="15"/>
          </p:nvPr>
        </p:nvSpPr>
        <p:spPr/>
        <p:txBody>
          <a:bodyPr/>
          <a:lstStyle/>
          <a:p>
            <a:r>
              <a:rPr lang="en-US" sz="3200" i="1" dirty="0"/>
              <a:t>Person Time &amp; Bias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45" y="1278066"/>
            <a:ext cx="1255168" cy="1894992"/>
          </a:xfrm>
          <a:prstGeom prst="rect">
            <a:avLst/>
          </a:prstGeom>
          <a:noFill/>
          <a:ln>
            <a:noFill/>
          </a:ln>
        </p:spPr>
      </p:pic>
    </p:spTree>
    <p:extLst>
      <p:ext uri="{BB962C8B-B14F-4D97-AF65-F5344CB8AC3E}">
        <p14:creationId xmlns:p14="http://schemas.microsoft.com/office/powerpoint/2010/main" val="1732042808"/>
      </p:ext>
    </p:extLst>
  </p:cSld>
  <p:clrMapOvr>
    <a:masterClrMapping/>
  </p:clrMapOvr>
  <p:transition advTm="8095">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Measurement Error in Exposure Assessment</a:t>
            </a:r>
          </a:p>
        </p:txBody>
      </p:sp>
      <p:sp>
        <p:nvSpPr>
          <p:cNvPr id="3" name="Content Placeholder 2"/>
          <p:cNvSpPr>
            <a:spLocks noGrp="1"/>
          </p:cNvSpPr>
          <p:nvPr>
            <p:ph idx="1"/>
          </p:nvPr>
        </p:nvSpPr>
        <p:spPr/>
        <p:txBody>
          <a:bodyPr/>
          <a:lstStyle/>
          <a:p>
            <a:r>
              <a:rPr lang="en-US" dirty="0"/>
              <a:t>Medical chart abstraction or Pharmacy Database</a:t>
            </a:r>
          </a:p>
          <a:p>
            <a:pPr lvl="1"/>
            <a:r>
              <a:rPr lang="en-US" dirty="0"/>
              <a:t>May have details on dosage, dates prescribed, indication, </a:t>
            </a:r>
            <a:r>
              <a:rPr lang="en-US" dirty="0" err="1"/>
              <a:t>etc</a:t>
            </a:r>
            <a:endParaRPr lang="en-US" dirty="0"/>
          </a:p>
          <a:p>
            <a:pPr lvl="1"/>
            <a:r>
              <a:rPr lang="en-US" dirty="0"/>
              <a:t>ASA is not always a Rx med, so may not be in chart or database</a:t>
            </a:r>
          </a:p>
          <a:p>
            <a:pPr lvl="1"/>
            <a:r>
              <a:rPr lang="en-US" dirty="0"/>
              <a:t>Prescribed or recommended is not the same as actual ingestion</a:t>
            </a:r>
          </a:p>
          <a:p>
            <a:r>
              <a:rPr lang="en-US" dirty="0"/>
              <a:t>Survey of your population after diagnosis</a:t>
            </a:r>
          </a:p>
          <a:p>
            <a:pPr lvl="1"/>
            <a:r>
              <a:rPr lang="en-US" dirty="0"/>
              <a:t>Probably good way to assess “current use” or “current frequency”</a:t>
            </a:r>
          </a:p>
          <a:p>
            <a:pPr lvl="1"/>
            <a:r>
              <a:rPr lang="en-US" dirty="0"/>
              <a:t>Patients may not report accurate details on dose</a:t>
            </a:r>
          </a:p>
          <a:p>
            <a:pPr lvl="1"/>
            <a:r>
              <a:rPr lang="en-US" dirty="0"/>
              <a:t>If trying to assess long-term use in adulthood, relies on recall</a:t>
            </a:r>
          </a:p>
          <a:p>
            <a:pPr lvl="2"/>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10</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620624" y="1136854"/>
              <a:ext cx="7812044" cy="3932724"/>
            </p14:xfrm>
          </p:contentPart>
        </mc:Choice>
        <mc:Fallback xmlns="">
          <p:pic>
            <p:nvPicPr>
              <p:cNvPr id="6" name="Ink 5"/>
              <p:cNvPicPr>
                <a:picLocks noGrp="1" noRot="1" noChangeAspect="1" noMove="1" noResize="1" noEditPoints="1" noAdjustHandles="1" noChangeArrowheads="1" noChangeShapeType="1"/>
              </p:cNvPicPr>
              <p:nvPr/>
            </p:nvPicPr>
            <p:blipFill>
              <a:blip r:embed="rId10"/>
              <a:stretch>
                <a:fillRect/>
              </a:stretch>
            </p:blipFill>
            <p:spPr>
              <a:xfrm>
                <a:off x="612949" y="1132165"/>
                <a:ext cx="7827395" cy="3942101"/>
              </a:xfrm>
              <a:prstGeom prst="rect">
                <a:avLst/>
              </a:prstGeom>
            </p:spPr>
          </p:pic>
        </mc:Fallback>
      </mc:AlternateContent>
    </p:spTree>
    <p:extLst>
      <p:ext uri="{BB962C8B-B14F-4D97-AF65-F5344CB8AC3E}">
        <p14:creationId xmlns:p14="http://schemas.microsoft.com/office/powerpoint/2010/main" val="732907693"/>
      </p:ext>
    </p:extLst>
  </p:cSld>
  <p:clrMapOvr>
    <a:masterClrMapping/>
  </p:clrMapOvr>
  <p:transition advTm="88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41338" y="652463"/>
            <a:ext cx="8602662" cy="473075"/>
          </a:xfrm>
        </p:spPr>
        <p:txBody>
          <a:bodyPr/>
          <a:lstStyle/>
          <a:p>
            <a:r>
              <a:rPr lang="en-US" altLang="en-US" sz="2489" dirty="0">
                <a:solidFill>
                  <a:schemeClr val="tx1"/>
                </a:solidFill>
                <a:cs typeface="Times New Roman" pitchFamily="18" charset="0"/>
              </a:rPr>
              <a:t>Measurement Bias is the Result of Measurement Error:  </a:t>
            </a:r>
            <a:br>
              <a:rPr lang="en-US" altLang="en-US" sz="2489" dirty="0">
                <a:solidFill>
                  <a:schemeClr val="tx1"/>
                </a:solidFill>
                <a:cs typeface="Times New Roman" pitchFamily="18" charset="0"/>
              </a:rPr>
            </a:br>
            <a:r>
              <a:rPr lang="en-US" altLang="en-US" sz="2489" dirty="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3" name="Rectangle 1"/>
          <p:cNvSpPr>
            <a:spLocks noChangeArrowheads="1"/>
          </p:cNvSpPr>
          <p:nvPr/>
        </p:nvSpPr>
        <p:spPr bwMode="auto">
          <a:xfrm>
            <a:off x="1869723" y="3273237"/>
            <a:ext cx="164212" cy="4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280" tIns="40640" rIns="81280" bIns="40640" numCol="1" anchor="ctr" anchorCtr="0" compatLnSpc="1">
            <a:prstTxWarp prst="textNoShape">
              <a:avLst/>
            </a:prstTxWarp>
            <a:spAutoFit/>
          </a:bodyPr>
          <a:lstStyle/>
          <a:p>
            <a:endParaRPr lang="en-US" altLang="en-US" sz="2133" dirty="0">
              <a:solidFill>
                <a:srgbClr val="000000"/>
              </a:solidFill>
              <a:latin typeface="Times New Roman" pitchFamily="18" charset="0"/>
            </a:endParaRPr>
          </a:p>
        </p:txBody>
      </p:sp>
      <p:graphicFrame>
        <p:nvGraphicFramePr>
          <p:cNvPr id="4" name="Table 3"/>
          <p:cNvGraphicFramePr>
            <a:graphicFrameLocks noGrp="1"/>
          </p:cNvGraphicFramePr>
          <p:nvPr/>
        </p:nvGraphicFramePr>
        <p:xfrm>
          <a:off x="237067" y="1444131"/>
          <a:ext cx="7721599" cy="4172374"/>
        </p:xfrm>
        <a:graphic>
          <a:graphicData uri="http://schemas.openxmlformats.org/drawingml/2006/table">
            <a:tbl>
              <a:tblPr firstRow="1" firstCol="1" bandRow="1">
                <a:tableStyleId>{2D5ABB26-0587-4C30-8999-92F81FD0307C}</a:tableStyleId>
              </a:tblPr>
              <a:tblGrid>
                <a:gridCol w="1768409">
                  <a:extLst>
                    <a:ext uri="{9D8B030D-6E8A-4147-A177-3AD203B41FA5}">
                      <a16:colId xmlns:a16="http://schemas.microsoft.com/office/drawing/2014/main" val="20000"/>
                    </a:ext>
                  </a:extLst>
                </a:gridCol>
                <a:gridCol w="1754908">
                  <a:extLst>
                    <a:ext uri="{9D8B030D-6E8A-4147-A177-3AD203B41FA5}">
                      <a16:colId xmlns:a16="http://schemas.microsoft.com/office/drawing/2014/main" val="20001"/>
                    </a:ext>
                  </a:extLst>
                </a:gridCol>
                <a:gridCol w="1822405">
                  <a:extLst>
                    <a:ext uri="{9D8B030D-6E8A-4147-A177-3AD203B41FA5}">
                      <a16:colId xmlns:a16="http://schemas.microsoft.com/office/drawing/2014/main" val="20002"/>
                    </a:ext>
                  </a:extLst>
                </a:gridCol>
                <a:gridCol w="1822405">
                  <a:extLst>
                    <a:ext uri="{9D8B030D-6E8A-4147-A177-3AD203B41FA5}">
                      <a16:colId xmlns:a16="http://schemas.microsoft.com/office/drawing/2014/main" val="20003"/>
                    </a:ext>
                  </a:extLst>
                </a:gridCol>
                <a:gridCol w="553472">
                  <a:extLst>
                    <a:ext uri="{9D8B030D-6E8A-4147-A177-3AD203B41FA5}">
                      <a16:colId xmlns:a16="http://schemas.microsoft.com/office/drawing/2014/main" val="20004"/>
                    </a:ext>
                  </a:extLst>
                </a:gridCol>
              </a:tblGrid>
              <a:tr h="1354667">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tc gridSpan="2">
                  <a:txBody>
                    <a:bodyPr/>
                    <a:lstStyle/>
                    <a:p>
                      <a:pPr marL="0" marR="0" algn="ctr">
                        <a:lnSpc>
                          <a:spcPct val="115000"/>
                        </a:lnSpc>
                        <a:spcBef>
                          <a:spcPts val="0"/>
                        </a:spcBef>
                        <a:spcAft>
                          <a:spcPts val="0"/>
                        </a:spcAft>
                      </a:pPr>
                      <a:r>
                        <a:rPr lang="en-US" sz="1800" dirty="0">
                          <a:effectLst/>
                        </a:rPr>
                        <a:t>Is error related to whether other variables in the analysis are measured in error? (“Dependence”) </a:t>
                      </a:r>
                      <a:endParaRPr lang="en-US" sz="1800" dirty="0">
                        <a:effectLst/>
                        <a:latin typeface="Calibri"/>
                        <a:ea typeface="Calibri"/>
                        <a:cs typeface="Times New Roman"/>
                      </a:endParaRPr>
                    </a:p>
                  </a:txBody>
                  <a:tcPr marL="60960" marR="60960" marT="0" marB="0"/>
                </a:tc>
                <a:tc hMerge="1">
                  <a:txBody>
                    <a:bodyPr/>
                    <a:lstStyle/>
                    <a:p>
                      <a:endParaRPr lang="en-US"/>
                    </a:p>
                  </a:txBody>
                  <a:tcPr/>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extLst>
                  <a:ext uri="{0D108BD9-81ED-4DB2-BD59-A6C34878D82A}">
                    <a16:rowId xmlns:a16="http://schemas.microsoft.com/office/drawing/2014/main" val="10000"/>
                  </a:ext>
                </a:extLst>
              </a:tr>
              <a:tr h="311573">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tc>
                  <a:txBody>
                    <a:bodyPr/>
                    <a:lstStyle/>
                    <a:p>
                      <a:pPr marL="0" marR="0" algn="ctr">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nchor="ctr"/>
                </a:tc>
                <a:tc>
                  <a:txBody>
                    <a:bodyPr/>
                    <a:lstStyle/>
                    <a:p>
                      <a:pPr marL="0" marR="0" algn="ctr">
                        <a:lnSpc>
                          <a:spcPct val="115000"/>
                        </a:lnSpc>
                        <a:spcBef>
                          <a:spcPts val="0"/>
                        </a:spcBef>
                        <a:spcAft>
                          <a:spcPts val="0"/>
                        </a:spcAft>
                      </a:pPr>
                      <a:r>
                        <a:rPr lang="en-US" sz="1800" dirty="0">
                          <a:effectLst/>
                        </a:rPr>
                        <a:t>Independent</a:t>
                      </a:r>
                      <a:endParaRPr lang="en-US" sz="1800" dirty="0">
                        <a:effectLst/>
                        <a:latin typeface="Calibri"/>
                        <a:ea typeface="Calibri"/>
                        <a:cs typeface="Times New Roman"/>
                      </a:endParaRPr>
                    </a:p>
                  </a:txBody>
                  <a:tcPr marL="60960" marR="6096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Dependent</a:t>
                      </a:r>
                      <a:endParaRPr lang="en-US" sz="1800" dirty="0">
                        <a:effectLst/>
                        <a:latin typeface="Calibri"/>
                        <a:ea typeface="Calibri"/>
                        <a:cs typeface="Times New Roman"/>
                      </a:endParaRPr>
                    </a:p>
                  </a:txBody>
                  <a:tcPr marL="60960" marR="6096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extLst>
                  <a:ext uri="{0D108BD9-81ED-4DB2-BD59-A6C34878D82A}">
                    <a16:rowId xmlns:a16="http://schemas.microsoft.com/office/drawing/2014/main" val="10001"/>
                  </a:ext>
                </a:extLst>
              </a:tr>
              <a:tr h="1176556">
                <a:tc rowSpan="2">
                  <a:txBody>
                    <a:bodyPr/>
                    <a:lstStyle/>
                    <a:p>
                      <a:pPr marL="0" marR="0" algn="ctr">
                        <a:lnSpc>
                          <a:spcPct val="115000"/>
                        </a:lnSpc>
                        <a:spcBef>
                          <a:spcPts val="0"/>
                        </a:spcBef>
                        <a:spcAft>
                          <a:spcPts val="0"/>
                        </a:spcAft>
                      </a:pPr>
                      <a:r>
                        <a:rPr lang="en-US" sz="1800" dirty="0">
                          <a:effectLst/>
                        </a:rPr>
                        <a:t>Is error related to true values of other variables in the analysis?</a:t>
                      </a:r>
                    </a:p>
                    <a:p>
                      <a:pPr marL="0" marR="0" algn="ctr">
                        <a:lnSpc>
                          <a:spcPct val="115000"/>
                        </a:lnSpc>
                        <a:spcBef>
                          <a:spcPts val="0"/>
                        </a:spcBef>
                        <a:spcAft>
                          <a:spcPts val="0"/>
                        </a:spcAft>
                      </a:pPr>
                      <a:r>
                        <a:rPr lang="en-US" sz="1800" dirty="0">
                          <a:effectLst/>
                        </a:rPr>
                        <a:t>(“Differentiality”)</a:t>
                      </a:r>
                      <a:endParaRPr lang="en-US" sz="1800" dirty="0">
                        <a:effectLst/>
                        <a:latin typeface="Calibri"/>
                        <a:ea typeface="Calibri"/>
                        <a:cs typeface="Times New Roman"/>
                      </a:endParaRPr>
                    </a:p>
                  </a:txBody>
                  <a:tcPr marL="60960" marR="60960" marT="0" marB="0" anchor="ctr"/>
                </a:tc>
                <a:tc>
                  <a:txBody>
                    <a:bodyPr/>
                    <a:lstStyle/>
                    <a:p>
                      <a:pPr marL="0" marR="0" algn="ctr">
                        <a:lnSpc>
                          <a:spcPct val="115000"/>
                        </a:lnSpc>
                        <a:spcBef>
                          <a:spcPts val="0"/>
                        </a:spcBef>
                        <a:spcAft>
                          <a:spcPts val="0"/>
                        </a:spcAft>
                      </a:pPr>
                      <a:r>
                        <a:rPr lang="en-US" sz="1800" dirty="0">
                          <a:effectLst/>
                        </a:rPr>
                        <a:t>Non-differential</a:t>
                      </a:r>
                      <a:endParaRPr lang="en-US" sz="1800" dirty="0">
                        <a:effectLst/>
                        <a:latin typeface="Calibri"/>
                        <a:ea typeface="Calibri"/>
                        <a:cs typeface="Times New Roman"/>
                      </a:endParaRPr>
                    </a:p>
                  </a:txBody>
                  <a:tcPr marL="60960" marR="6096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a:solidFill>
                            <a:srgbClr val="FF0000"/>
                          </a:solidFill>
                          <a:effectLst/>
                        </a:rPr>
                        <a:t>Independent</a:t>
                      </a:r>
                    </a:p>
                    <a:p>
                      <a:pPr marL="0" marR="0" algn="ctr">
                        <a:lnSpc>
                          <a:spcPct val="115000"/>
                        </a:lnSpc>
                        <a:spcBef>
                          <a:spcPts val="0"/>
                        </a:spcBef>
                        <a:spcAft>
                          <a:spcPts val="0"/>
                        </a:spcAft>
                      </a:pPr>
                      <a:r>
                        <a:rPr lang="en-US" sz="1800" dirty="0">
                          <a:solidFill>
                            <a:srgbClr val="FF0000"/>
                          </a:solidFill>
                          <a:effectLst/>
                        </a:rPr>
                        <a:t>Non-differential</a:t>
                      </a:r>
                    </a:p>
                    <a:p>
                      <a:pPr marL="0" marR="0" algn="ctr">
                        <a:lnSpc>
                          <a:spcPct val="115000"/>
                        </a:lnSpc>
                        <a:spcBef>
                          <a:spcPts val="0"/>
                        </a:spcBef>
                        <a:spcAft>
                          <a:spcPts val="0"/>
                        </a:spcAft>
                      </a:pPr>
                      <a:r>
                        <a:rPr lang="en-US" sz="1800" dirty="0">
                          <a:solidFill>
                            <a:srgbClr val="FF0000"/>
                          </a:solidFill>
                          <a:effectLst/>
                        </a:rPr>
                        <a:t>Misclassification</a:t>
                      </a:r>
                      <a:endParaRPr lang="en-US" sz="1800" dirty="0">
                        <a:solidFill>
                          <a:srgbClr val="FF0000"/>
                        </a:solidFill>
                        <a:effectLst/>
                        <a:latin typeface="Calibri"/>
                        <a:ea typeface="Calibri"/>
                        <a:cs typeface="Times New Roman"/>
                      </a:endParaRPr>
                    </a:p>
                  </a:txBody>
                  <a:tcPr marL="60960" marR="60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FF0000"/>
                          </a:solidFill>
                          <a:effectLst/>
                        </a:rPr>
                        <a:t>Dependent</a:t>
                      </a:r>
                    </a:p>
                    <a:p>
                      <a:pPr marL="0" marR="0" algn="ctr">
                        <a:lnSpc>
                          <a:spcPct val="115000"/>
                        </a:lnSpc>
                        <a:spcBef>
                          <a:spcPts val="0"/>
                        </a:spcBef>
                        <a:spcAft>
                          <a:spcPts val="0"/>
                        </a:spcAft>
                      </a:pPr>
                      <a:r>
                        <a:rPr lang="en-US" sz="1800" dirty="0">
                          <a:solidFill>
                            <a:srgbClr val="FF0000"/>
                          </a:solidFill>
                          <a:effectLst/>
                        </a:rPr>
                        <a:t>Non-differential</a:t>
                      </a:r>
                    </a:p>
                    <a:p>
                      <a:pPr marL="0" marR="0" algn="ctr">
                        <a:lnSpc>
                          <a:spcPct val="115000"/>
                        </a:lnSpc>
                        <a:spcBef>
                          <a:spcPts val="0"/>
                        </a:spcBef>
                        <a:spcAft>
                          <a:spcPts val="0"/>
                        </a:spcAft>
                      </a:pPr>
                      <a:r>
                        <a:rPr lang="en-US" sz="1800" dirty="0">
                          <a:solidFill>
                            <a:srgbClr val="FF0000"/>
                          </a:solidFill>
                          <a:effectLst/>
                        </a:rPr>
                        <a:t>Misclassification</a:t>
                      </a:r>
                      <a:endParaRPr lang="en-US" sz="1800" dirty="0">
                        <a:solidFill>
                          <a:srgbClr val="FF0000"/>
                        </a:solidFill>
                        <a:effectLst/>
                        <a:latin typeface="Calibri"/>
                        <a:ea typeface="Calibri"/>
                        <a:cs typeface="Times New Roman"/>
                      </a:endParaRPr>
                    </a:p>
                  </a:txBody>
                  <a:tcPr marL="60960" marR="60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058842">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Differential</a:t>
                      </a:r>
                      <a:endParaRPr lang="en-US" sz="1800" dirty="0">
                        <a:effectLst/>
                        <a:latin typeface="Calibri"/>
                        <a:ea typeface="Calibri"/>
                        <a:cs typeface="Times New Roman"/>
                      </a:endParaRPr>
                    </a:p>
                  </a:txBody>
                  <a:tcPr marL="60960" marR="6096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a:solidFill>
                            <a:srgbClr val="FF0000"/>
                          </a:solidFill>
                          <a:effectLst/>
                        </a:rPr>
                        <a:t>Independent</a:t>
                      </a:r>
                    </a:p>
                    <a:p>
                      <a:pPr marL="0" marR="0" algn="ctr">
                        <a:lnSpc>
                          <a:spcPct val="115000"/>
                        </a:lnSpc>
                        <a:spcBef>
                          <a:spcPts val="0"/>
                        </a:spcBef>
                        <a:spcAft>
                          <a:spcPts val="0"/>
                        </a:spcAft>
                      </a:pPr>
                      <a:r>
                        <a:rPr lang="en-US" sz="1800" dirty="0">
                          <a:solidFill>
                            <a:srgbClr val="FF0000"/>
                          </a:solidFill>
                          <a:effectLst/>
                        </a:rPr>
                        <a:t>Differential</a:t>
                      </a:r>
                    </a:p>
                    <a:p>
                      <a:pPr marL="0" marR="0" algn="ctr">
                        <a:lnSpc>
                          <a:spcPct val="115000"/>
                        </a:lnSpc>
                        <a:spcBef>
                          <a:spcPts val="0"/>
                        </a:spcBef>
                        <a:spcAft>
                          <a:spcPts val="0"/>
                        </a:spcAft>
                      </a:pPr>
                      <a:r>
                        <a:rPr lang="en-US" sz="1800" dirty="0">
                          <a:solidFill>
                            <a:srgbClr val="FF0000"/>
                          </a:solidFill>
                          <a:effectLst/>
                        </a:rPr>
                        <a:t>Misclassification</a:t>
                      </a:r>
                      <a:endParaRPr lang="en-US" sz="1800" dirty="0">
                        <a:solidFill>
                          <a:srgbClr val="FF0000"/>
                        </a:solidFill>
                        <a:effectLst/>
                        <a:latin typeface="Calibri"/>
                        <a:ea typeface="Calibri"/>
                        <a:cs typeface="Times New Roman"/>
                      </a:endParaRPr>
                    </a:p>
                  </a:txBody>
                  <a:tcPr marL="60960" marR="60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FF0000"/>
                          </a:solidFill>
                          <a:effectLst/>
                        </a:rPr>
                        <a:t>Dependent</a:t>
                      </a:r>
                    </a:p>
                    <a:p>
                      <a:pPr marL="0" marR="0" algn="ctr">
                        <a:lnSpc>
                          <a:spcPct val="115000"/>
                        </a:lnSpc>
                        <a:spcBef>
                          <a:spcPts val="0"/>
                        </a:spcBef>
                        <a:spcAft>
                          <a:spcPts val="0"/>
                        </a:spcAft>
                      </a:pPr>
                      <a:r>
                        <a:rPr lang="en-US" sz="1800" dirty="0">
                          <a:solidFill>
                            <a:srgbClr val="FF0000"/>
                          </a:solidFill>
                          <a:effectLst/>
                        </a:rPr>
                        <a:t>Differential</a:t>
                      </a:r>
                    </a:p>
                    <a:p>
                      <a:pPr marL="0" marR="0" algn="ctr">
                        <a:lnSpc>
                          <a:spcPct val="115000"/>
                        </a:lnSpc>
                        <a:spcBef>
                          <a:spcPts val="0"/>
                        </a:spcBef>
                        <a:spcAft>
                          <a:spcPts val="0"/>
                        </a:spcAft>
                      </a:pPr>
                      <a:r>
                        <a:rPr lang="en-US" sz="1800" dirty="0">
                          <a:solidFill>
                            <a:srgbClr val="FF0000"/>
                          </a:solidFill>
                          <a:effectLst/>
                        </a:rPr>
                        <a:t>Misclassification</a:t>
                      </a:r>
                      <a:endParaRPr lang="en-US" sz="1800" dirty="0">
                        <a:solidFill>
                          <a:srgbClr val="FF0000"/>
                        </a:solidFill>
                        <a:effectLst/>
                        <a:latin typeface="Calibri"/>
                        <a:ea typeface="Calibri"/>
                        <a:cs typeface="Times New Roman"/>
                      </a:endParaRPr>
                    </a:p>
                  </a:txBody>
                  <a:tcPr marL="60960" marR="60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70736">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 </a:t>
                      </a:r>
                      <a:endParaRPr lang="en-US" sz="1000" dirty="0">
                        <a:effectLst/>
                        <a:latin typeface="Calibri"/>
                        <a:ea typeface="Calibri"/>
                        <a:cs typeface="Times New Roman"/>
                      </a:endParaRPr>
                    </a:p>
                  </a:txBody>
                  <a:tcPr marL="60960" marR="6096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666523" y="2494304"/>
            <a:ext cx="164212" cy="4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280" tIns="40640" rIns="81280" bIns="40640" numCol="1" anchor="ctr" anchorCtr="0" compatLnSpc="1">
            <a:prstTxWarp prst="textNoShape">
              <a:avLst/>
            </a:prstTxWarp>
            <a:spAutoFit/>
          </a:bodyPr>
          <a:lstStyle/>
          <a:p>
            <a:endParaRPr lang="en-US" altLang="en-US" sz="2133" dirty="0">
              <a:solidFill>
                <a:srgbClr val="000000"/>
              </a:solidFill>
              <a:latin typeface="Times New Roman" pitchFamily="18" charset="0"/>
            </a:endParaRPr>
          </a:p>
        </p:txBody>
      </p:sp>
      <p:sp>
        <p:nvSpPr>
          <p:cNvPr id="6" name="TextBox 5"/>
          <p:cNvSpPr txBox="1"/>
          <p:nvPr/>
        </p:nvSpPr>
        <p:spPr>
          <a:xfrm>
            <a:off x="169333" y="2122435"/>
            <a:ext cx="3589867" cy="639534"/>
          </a:xfrm>
          <a:prstGeom prst="rect">
            <a:avLst/>
          </a:prstGeom>
          <a:noFill/>
        </p:spPr>
        <p:txBody>
          <a:bodyPr wrap="square" rtlCol="0">
            <a:spAutoFit/>
          </a:bodyPr>
          <a:lstStyle/>
          <a:p>
            <a:pPr algn="ctr"/>
            <a:r>
              <a:rPr lang="en-US" sz="1778" dirty="0">
                <a:solidFill>
                  <a:srgbClr val="00CC00"/>
                </a:solidFill>
                <a:latin typeface="Arial"/>
              </a:rPr>
              <a:t>Predictable: Bias almost always  towards the null (if at all</a:t>
            </a:r>
            <a:r>
              <a:rPr lang="en-US" sz="1778" dirty="0">
                <a:solidFill>
                  <a:srgbClr val="000000"/>
                </a:solidFill>
                <a:latin typeface="Arial"/>
              </a:rPr>
              <a:t>)</a:t>
            </a:r>
          </a:p>
        </p:txBody>
      </p:sp>
      <p:sp>
        <p:nvSpPr>
          <p:cNvPr id="9" name="TextBox 8"/>
          <p:cNvSpPr txBox="1"/>
          <p:nvPr/>
        </p:nvSpPr>
        <p:spPr>
          <a:xfrm>
            <a:off x="1253067" y="5441368"/>
            <a:ext cx="2844800" cy="913135"/>
          </a:xfrm>
          <a:prstGeom prst="rect">
            <a:avLst/>
          </a:prstGeom>
          <a:noFill/>
        </p:spPr>
        <p:txBody>
          <a:bodyPr wrap="square" rtlCol="0">
            <a:spAutoFit/>
          </a:bodyPr>
          <a:lstStyle/>
          <a:p>
            <a:pPr algn="ctr"/>
            <a:r>
              <a:rPr lang="en-US" sz="1778" dirty="0">
                <a:solidFill>
                  <a:srgbClr val="3333CC"/>
                </a:solidFill>
                <a:latin typeface="Arial"/>
              </a:rPr>
              <a:t>Predictable, but context-specific;  bias can go in either direction</a:t>
            </a:r>
          </a:p>
        </p:txBody>
      </p:sp>
      <p:sp>
        <p:nvSpPr>
          <p:cNvPr id="10" name="TextBox 9"/>
          <p:cNvSpPr txBox="1"/>
          <p:nvPr/>
        </p:nvSpPr>
        <p:spPr>
          <a:xfrm>
            <a:off x="6265334" y="5449861"/>
            <a:ext cx="2803877" cy="913135"/>
          </a:xfrm>
          <a:prstGeom prst="rect">
            <a:avLst/>
          </a:prstGeom>
          <a:noFill/>
        </p:spPr>
        <p:txBody>
          <a:bodyPr wrap="square" rtlCol="0">
            <a:spAutoFit/>
          </a:bodyPr>
          <a:lstStyle/>
          <a:p>
            <a:pPr algn="ctr"/>
            <a:r>
              <a:rPr lang="en-US" sz="1778" dirty="0">
                <a:solidFill>
                  <a:srgbClr val="FF9900"/>
                </a:solidFill>
                <a:latin typeface="Arial"/>
              </a:rPr>
              <a:t>Complicated and harder to predict: bias can go in either direction</a:t>
            </a:r>
          </a:p>
        </p:txBody>
      </p:sp>
      <p:sp>
        <p:nvSpPr>
          <p:cNvPr id="7" name="TextBox 6"/>
          <p:cNvSpPr txBox="1"/>
          <p:nvPr/>
        </p:nvSpPr>
        <p:spPr>
          <a:xfrm>
            <a:off x="3759200" y="3158067"/>
            <a:ext cx="1828800" cy="1077026"/>
          </a:xfrm>
          <a:prstGeom prst="rect">
            <a:avLst/>
          </a:prstGeom>
          <a:noFill/>
          <a:ln w="38100">
            <a:solidFill>
              <a:srgbClr val="00CC00"/>
            </a:solidFill>
          </a:ln>
        </p:spPr>
        <p:txBody>
          <a:bodyPr wrap="square" rtlCol="0">
            <a:spAutoFit/>
          </a:bodyPr>
          <a:lstStyle/>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p:txBody>
      </p:sp>
      <p:cxnSp>
        <p:nvCxnSpPr>
          <p:cNvPr id="11" name="Straight Arrow Connector 10"/>
          <p:cNvCxnSpPr/>
          <p:nvPr/>
        </p:nvCxnSpPr>
        <p:spPr bwMode="auto">
          <a:xfrm flipH="1" flipV="1">
            <a:off x="3081867" y="2751667"/>
            <a:ext cx="677333" cy="4064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759200" y="4293061"/>
            <a:ext cx="1828800" cy="1077026"/>
          </a:xfrm>
          <a:prstGeom prst="rect">
            <a:avLst/>
          </a:prstGeom>
          <a:noFill/>
          <a:ln w="38100">
            <a:solidFill>
              <a:srgbClr val="3333CC"/>
            </a:solidFill>
          </a:ln>
        </p:spPr>
        <p:txBody>
          <a:bodyPr wrap="square" rtlCol="0">
            <a:spAutoFit/>
          </a:bodyPr>
          <a:lstStyle/>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p:txBody>
      </p:sp>
      <p:cxnSp>
        <p:nvCxnSpPr>
          <p:cNvPr id="15" name="Straight Arrow Connector 14"/>
          <p:cNvCxnSpPr/>
          <p:nvPr/>
        </p:nvCxnSpPr>
        <p:spPr bwMode="auto">
          <a:xfrm flipH="1">
            <a:off x="3081867" y="5370989"/>
            <a:ext cx="677333" cy="157745"/>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5655734" y="3204813"/>
            <a:ext cx="1693333" cy="2061718"/>
          </a:xfrm>
          <a:prstGeom prst="rect">
            <a:avLst/>
          </a:prstGeom>
          <a:noFill/>
          <a:ln w="38100">
            <a:solidFill>
              <a:srgbClr val="FF9900"/>
            </a:solidFill>
          </a:ln>
        </p:spPr>
        <p:txBody>
          <a:bodyPr wrap="square" rtlCol="0">
            <a:spAutoFit/>
          </a:bodyPr>
          <a:lstStyle/>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a:p>
            <a:pPr algn="ctr"/>
            <a:endParaRPr lang="en-US" sz="2133" dirty="0">
              <a:solidFill>
                <a:srgbClr val="000000"/>
              </a:solidFill>
              <a:latin typeface="Times New Roman" pitchFamily="18" charset="0"/>
            </a:endParaRPr>
          </a:p>
        </p:txBody>
      </p:sp>
      <p:cxnSp>
        <p:nvCxnSpPr>
          <p:cNvPr id="18" name="Straight Arrow Connector 17"/>
          <p:cNvCxnSpPr/>
          <p:nvPr/>
        </p:nvCxnSpPr>
        <p:spPr bwMode="auto">
          <a:xfrm>
            <a:off x="6197600" y="5256657"/>
            <a:ext cx="169333" cy="499327"/>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bwMode="auto">
          <a:xfrm>
            <a:off x="126999" y="0"/>
            <a:ext cx="5784851"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Recap of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Measurement Bias</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8" name="Ink 7"/>
              <p14:cNvContentPartPr/>
              <p14:nvPr>
                <p:custDataLst>
                  <p:tags r:id="rId1"/>
                </p:custDataLst>
                <p:extLst>
                  <p:ext uri="{42D2F446-02D8-4167-A562-619A0277C38B}">
                    <p15:isNarration xmlns:p15="http://schemas.microsoft.com/office/powerpoint/2012/main" val="1"/>
                  </p:ext>
                </p:extLst>
              </p14:nvPr>
            </p14:nvContentPartPr>
            <p14:xfrm>
              <a:off x="463771" y="1978605"/>
              <a:ext cx="7617087" cy="3890548"/>
            </p14:xfrm>
          </p:contentPart>
        </mc:Choice>
        <mc:Fallback xmlns="">
          <p:pic>
            <p:nvPicPr>
              <p:cNvPr id="8" name="Ink 7"/>
              <p:cNvPicPr>
                <a:picLocks noGrp="1" noRot="1" noChangeAspect="1" noMove="1" noResize="1" noEditPoints="1" noAdjustHandles="1" noChangeArrowheads="1" noChangeShapeType="1"/>
              </p:cNvPicPr>
              <p:nvPr/>
            </p:nvPicPr>
            <p:blipFill>
              <a:blip r:embed="rId10"/>
              <a:stretch>
                <a:fillRect/>
              </a:stretch>
            </p:blipFill>
            <p:spPr>
              <a:xfrm>
                <a:off x="454771" y="1969605"/>
                <a:ext cx="7635087" cy="3908548"/>
              </a:xfrm>
              <a:prstGeom prst="rect">
                <a:avLst/>
              </a:prstGeom>
            </p:spPr>
          </p:pic>
        </mc:Fallback>
      </mc:AlternateContent>
    </p:spTree>
    <p:extLst>
      <p:ext uri="{BB962C8B-B14F-4D97-AF65-F5344CB8AC3E}">
        <p14:creationId xmlns:p14="http://schemas.microsoft.com/office/powerpoint/2010/main" val="854379842"/>
      </p:ext>
    </p:extLst>
  </p:cSld>
  <p:clrMapOvr>
    <a:masterClrMapping/>
  </p:clrMapOvr>
  <mc:AlternateContent xmlns:mc="http://schemas.openxmlformats.org/markup-compatibility/2006" xmlns:p14="http://schemas.microsoft.com/office/powerpoint/2010/main">
    <mc:Choice Requires="p14">
      <p:transition spd="slow" p14:dur="2000" advTm="84332"/>
    </mc:Choice>
    <mc:Fallback xmlns="">
      <p:transition spd="slow" advTm="84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28" y="171783"/>
            <a:ext cx="8173580" cy="611449"/>
          </a:xfrm>
        </p:spPr>
        <p:txBody>
          <a:bodyPr>
            <a:normAutofit/>
          </a:bodyPr>
          <a:lstStyle/>
          <a:p>
            <a:r>
              <a:rPr lang="en-US" dirty="0"/>
              <a:t>Measurement Error Bias?</a:t>
            </a:r>
          </a:p>
        </p:txBody>
      </p:sp>
      <p:sp>
        <p:nvSpPr>
          <p:cNvPr id="3" name="Content Placeholder 2"/>
          <p:cNvSpPr>
            <a:spLocks noGrp="1"/>
          </p:cNvSpPr>
          <p:nvPr>
            <p:ph idx="1"/>
          </p:nvPr>
        </p:nvSpPr>
        <p:spPr>
          <a:xfrm>
            <a:off x="385456" y="801856"/>
            <a:ext cx="8449054" cy="4979962"/>
          </a:xfrm>
        </p:spPr>
        <p:txBody>
          <a:bodyPr/>
          <a:lstStyle/>
          <a:p>
            <a:r>
              <a:rPr lang="en-US" sz="2000" dirty="0"/>
              <a:t>To consider if there is bias, need to consider outcome too</a:t>
            </a:r>
          </a:p>
          <a:p>
            <a:r>
              <a:rPr lang="en-US" sz="2000" dirty="0"/>
              <a:t>P: Cases of early stage CRC diagnosed 2010-2015, registry</a:t>
            </a:r>
          </a:p>
          <a:p>
            <a:r>
              <a:rPr lang="en-US" sz="2000" dirty="0"/>
              <a:t>I, C: ASA use </a:t>
            </a:r>
            <a:r>
              <a:rPr lang="mr-IN" sz="2000" dirty="0"/>
              <a:t>–</a:t>
            </a:r>
            <a:r>
              <a:rPr lang="en-US" sz="2000" dirty="0"/>
              <a:t> current use (Y/N) within first 3m of Dx (Binary)</a:t>
            </a:r>
          </a:p>
          <a:p>
            <a:r>
              <a:rPr lang="en-US" sz="2000" dirty="0"/>
              <a:t>O: CRC progression as assessed via med chart review</a:t>
            </a:r>
            <a:endParaRPr lang="en-US" dirty="0"/>
          </a:p>
          <a:p>
            <a:r>
              <a:rPr lang="en-US" sz="2000" dirty="0"/>
              <a:t>Measurement Error Bias?</a:t>
            </a:r>
            <a:endParaRPr lang="en-US" dirty="0"/>
          </a:p>
          <a:p>
            <a:pPr lvl="1"/>
            <a:r>
              <a:rPr lang="en-US" dirty="0"/>
              <a:t>Medical chart or Pharmacy Database</a:t>
            </a:r>
          </a:p>
          <a:p>
            <a:pPr lvl="2"/>
            <a:r>
              <a:rPr lang="en-US" dirty="0"/>
              <a:t>It can either over- (don’t take the drug) or under- (over the counter) estimate ASA use </a:t>
            </a:r>
          </a:p>
          <a:p>
            <a:pPr lvl="2"/>
            <a:r>
              <a:rPr lang="en-US" dirty="0"/>
              <a:t>Assume chart and registry operate well </a:t>
            </a:r>
            <a:r>
              <a:rPr lang="en-US" dirty="0">
                <a:sym typeface="Wingdings"/>
              </a:rPr>
              <a:t> </a:t>
            </a:r>
            <a:r>
              <a:rPr lang="en-US" dirty="0"/>
              <a:t>errors are not dependent on error in outcome assessment</a:t>
            </a:r>
          </a:p>
          <a:p>
            <a:pPr lvl="2"/>
            <a:r>
              <a:rPr lang="en-US" dirty="0"/>
              <a:t>Probably non-differential with regards to outcome; bias to the null</a:t>
            </a:r>
          </a:p>
          <a:p>
            <a:pPr lvl="1"/>
            <a:r>
              <a:rPr lang="en-US" dirty="0"/>
              <a:t>Self-report</a:t>
            </a:r>
          </a:p>
          <a:p>
            <a:pPr lvl="2"/>
            <a:r>
              <a:rPr lang="en-US" dirty="0"/>
              <a:t>What gets reported may more accurately reflect use</a:t>
            </a:r>
          </a:p>
          <a:p>
            <a:pPr lvl="2"/>
            <a:r>
              <a:rPr lang="en-US" dirty="0"/>
              <a:t>Probably also independent and non-differential; bias to the null</a:t>
            </a:r>
          </a:p>
          <a:p>
            <a:pPr lvl="2"/>
            <a:r>
              <a:rPr lang="en-US" dirty="0"/>
              <a:t>But may be more “missing” </a:t>
            </a:r>
            <a:r>
              <a:rPr lang="en-US" dirty="0" err="1"/>
              <a:t>datapoints</a:t>
            </a:r>
            <a:r>
              <a:rPr lang="en-US" dirty="0"/>
              <a:t> (selection bias)</a:t>
            </a:r>
          </a:p>
          <a:p>
            <a:pPr lvl="2"/>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12</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7" name="Ink 6"/>
              <p14:cNvContentPartPr/>
              <p14:nvPr>
                <p:custDataLst>
                  <p:tags r:id="rId1"/>
                </p:custDataLst>
                <p:extLst>
                  <p:ext uri="{42D2F446-02D8-4167-A562-619A0277C38B}">
                    <p15:isNarration xmlns:p15="http://schemas.microsoft.com/office/powerpoint/2012/main" val="1"/>
                  </p:ext>
                </p:extLst>
              </p14:nvPr>
            </p14:nvContentPartPr>
            <p14:xfrm>
              <a:off x="1038180" y="1466429"/>
              <a:ext cx="7123077" cy="4940000"/>
            </p14:xfrm>
          </p:contentPart>
        </mc:Choice>
        <mc:Fallback xmlns="">
          <p:pic>
            <p:nvPicPr>
              <p:cNvPr id="7" name="Ink 6"/>
              <p:cNvPicPr>
                <a:picLocks noGrp="1" noRot="1" noChangeAspect="1" noMove="1" noResize="1" noEditPoints="1" noAdjustHandles="1" noChangeArrowheads="1" noChangeShapeType="1"/>
              </p:cNvPicPr>
              <p:nvPr/>
            </p:nvPicPr>
            <p:blipFill>
              <a:blip r:embed="rId10"/>
              <a:stretch>
                <a:fillRect/>
              </a:stretch>
            </p:blipFill>
            <p:spPr>
              <a:xfrm>
                <a:off x="1029180" y="1457430"/>
                <a:ext cx="7141077" cy="4957999"/>
              </a:xfrm>
              <a:prstGeom prst="rect">
                <a:avLst/>
              </a:prstGeom>
            </p:spPr>
          </p:pic>
        </mc:Fallback>
      </mc:AlternateContent>
    </p:spTree>
    <p:extLst>
      <p:ext uri="{BB962C8B-B14F-4D97-AF65-F5344CB8AC3E}">
        <p14:creationId xmlns:p14="http://schemas.microsoft.com/office/powerpoint/2010/main" val="708796406"/>
      </p:ext>
    </p:extLst>
  </p:cSld>
  <p:clrMapOvr>
    <a:masterClrMapping/>
  </p:clrMapOvr>
  <p:transition advClick="0" advTm="1755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053B-E9CC-514C-86D7-848A9995A221}"/>
              </a:ext>
            </a:extLst>
          </p:cNvPr>
          <p:cNvSpPr>
            <a:spLocks noGrp="1"/>
          </p:cNvSpPr>
          <p:nvPr>
            <p:ph type="title"/>
          </p:nvPr>
        </p:nvSpPr>
        <p:spPr>
          <a:xfrm>
            <a:off x="453585" y="425002"/>
            <a:ext cx="8173580" cy="1077658"/>
          </a:xfrm>
        </p:spPr>
        <p:txBody>
          <a:bodyPr>
            <a:normAutofit/>
          </a:bodyPr>
          <a:lstStyle/>
          <a:p>
            <a:r>
              <a:rPr lang="en-US" dirty="0"/>
              <a:t>Non-Binary Exposure with Non-Diff </a:t>
            </a:r>
            <a:r>
              <a:rPr lang="en-US" dirty="0" err="1"/>
              <a:t>Msrmt</a:t>
            </a:r>
            <a:r>
              <a:rPr lang="en-US" dirty="0"/>
              <a:t> Error </a:t>
            </a:r>
            <a:br>
              <a:rPr lang="en-US" dirty="0"/>
            </a:br>
            <a:r>
              <a:rPr lang="en-US" dirty="0"/>
              <a:t>-Direction of Bias is harder to Anticipate</a:t>
            </a:r>
          </a:p>
        </p:txBody>
      </p:sp>
      <p:sp>
        <p:nvSpPr>
          <p:cNvPr id="4" name="Slide Number Placeholder 3">
            <a:extLst>
              <a:ext uri="{FF2B5EF4-FFF2-40B4-BE49-F238E27FC236}">
                <a16:creationId xmlns:a16="http://schemas.microsoft.com/office/drawing/2014/main" id="{051F2BB0-FDB2-1A4E-A865-BC6CA808EA4C}"/>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13</a:t>
            </a:fld>
            <a:endParaRPr lang="en-US" altLang="en-US">
              <a:solidFill>
                <a:srgbClr val="052049"/>
              </a:solidFill>
            </a:endParaRPr>
          </a:p>
        </p:txBody>
      </p:sp>
      <p:graphicFrame>
        <p:nvGraphicFramePr>
          <p:cNvPr id="5" name="Table 4">
            <a:extLst>
              <a:ext uri="{FF2B5EF4-FFF2-40B4-BE49-F238E27FC236}">
                <a16:creationId xmlns:a16="http://schemas.microsoft.com/office/drawing/2014/main" id="{E9DE3D50-0AB3-DE44-B142-40D8D25A8CF0}"/>
              </a:ext>
            </a:extLst>
          </p:cNvPr>
          <p:cNvGraphicFramePr>
            <a:graphicFrameLocks noGrp="1"/>
          </p:cNvGraphicFramePr>
          <p:nvPr>
            <p:extLst>
              <p:ext uri="{D42A27DB-BD31-4B8C-83A1-F6EECF244321}">
                <p14:modId xmlns:p14="http://schemas.microsoft.com/office/powerpoint/2010/main" val="3654126454"/>
              </p:ext>
            </p:extLst>
          </p:nvPr>
        </p:nvGraphicFramePr>
        <p:xfrm>
          <a:off x="669716" y="1862052"/>
          <a:ext cx="7573131" cy="3166789"/>
        </p:xfrm>
        <a:graphic>
          <a:graphicData uri="http://schemas.openxmlformats.org/drawingml/2006/table">
            <a:tbl>
              <a:tblPr firstRow="1" firstCol="1" bandRow="1">
                <a:tableStyleId>{5C22544A-7EE6-4342-B048-85BDC9FD1C3A}</a:tableStyleId>
              </a:tblPr>
              <a:tblGrid>
                <a:gridCol w="2524377">
                  <a:extLst>
                    <a:ext uri="{9D8B030D-6E8A-4147-A177-3AD203B41FA5}">
                      <a16:colId xmlns:a16="http://schemas.microsoft.com/office/drawing/2014/main" val="3757851627"/>
                    </a:ext>
                  </a:extLst>
                </a:gridCol>
                <a:gridCol w="2524377">
                  <a:extLst>
                    <a:ext uri="{9D8B030D-6E8A-4147-A177-3AD203B41FA5}">
                      <a16:colId xmlns:a16="http://schemas.microsoft.com/office/drawing/2014/main" val="2821414192"/>
                    </a:ext>
                  </a:extLst>
                </a:gridCol>
                <a:gridCol w="2524377">
                  <a:extLst>
                    <a:ext uri="{9D8B030D-6E8A-4147-A177-3AD203B41FA5}">
                      <a16:colId xmlns:a16="http://schemas.microsoft.com/office/drawing/2014/main" val="3448306042"/>
                    </a:ext>
                  </a:extLst>
                </a:gridCol>
              </a:tblGrid>
              <a:tr h="351865">
                <a:tc>
                  <a:txBody>
                    <a:bodyPr/>
                    <a:lstStyle/>
                    <a:p>
                      <a:pPr marL="0" marR="0">
                        <a:spcBef>
                          <a:spcPts val="0"/>
                        </a:spcBef>
                        <a:spcAft>
                          <a:spcPts val="0"/>
                        </a:spcAft>
                      </a:pPr>
                      <a:r>
                        <a:rPr lang="en-US" sz="1200" dirty="0">
                          <a:effectLst/>
                        </a:rPr>
                        <a:t> Aspirin Use</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Colorectal cancer</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No Colorectal cancer</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4320709"/>
                  </a:ext>
                </a:extLst>
              </a:tr>
              <a:tr h="703731">
                <a:tc>
                  <a:txBody>
                    <a:bodyPr/>
                    <a:lstStyle/>
                    <a:p>
                      <a:pPr marL="0" marR="0">
                        <a:spcBef>
                          <a:spcPts val="0"/>
                        </a:spcBef>
                        <a:spcAft>
                          <a:spcPts val="0"/>
                        </a:spcAft>
                      </a:pPr>
                      <a:r>
                        <a:rPr lang="en-US" sz="1200">
                          <a:effectLst/>
                        </a:rPr>
                        <a:t>Never use</a:t>
                      </a:r>
                    </a:p>
                    <a:p>
                      <a:pPr marL="0" marR="0">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solidFill>
                          <a:srgbClr val="4472C4"/>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4825393"/>
                  </a:ext>
                </a:extLst>
              </a:tr>
              <a:tr h="703731">
                <a:tc>
                  <a:txBody>
                    <a:bodyPr/>
                    <a:lstStyle/>
                    <a:p>
                      <a:pPr marL="0" marR="0">
                        <a:spcBef>
                          <a:spcPts val="0"/>
                        </a:spcBef>
                        <a:spcAft>
                          <a:spcPts val="0"/>
                        </a:spcAft>
                      </a:pPr>
                      <a:r>
                        <a:rPr lang="en-US" sz="1200" dirty="0">
                          <a:effectLst/>
                        </a:rPr>
                        <a:t>1-3x per week</a:t>
                      </a:r>
                    </a:p>
                    <a:p>
                      <a:pPr marL="0" marR="0">
                        <a:spcBef>
                          <a:spcPts val="0"/>
                        </a:spcBef>
                        <a:spcAft>
                          <a:spcPts val="0"/>
                        </a:spcAft>
                      </a:pPr>
                      <a:r>
                        <a:rPr lang="en-US" sz="1200" dirty="0">
                          <a:effectLst/>
                        </a:rPr>
                        <a:t>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solidFill>
                          <a:srgbClr val="4472C4"/>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dirty="0">
                        <a:solidFill>
                          <a:srgbClr val="4472C4"/>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8209465"/>
                  </a:ext>
                </a:extLst>
              </a:tr>
              <a:tr h="703731">
                <a:tc>
                  <a:txBody>
                    <a:bodyPr/>
                    <a:lstStyle/>
                    <a:p>
                      <a:pPr marL="0" marR="0">
                        <a:spcBef>
                          <a:spcPts val="0"/>
                        </a:spcBef>
                        <a:spcAft>
                          <a:spcPts val="0"/>
                        </a:spcAft>
                      </a:pPr>
                      <a:r>
                        <a:rPr lang="en-US" sz="1200" dirty="0">
                          <a:effectLst/>
                        </a:rPr>
                        <a:t>4-7 per week</a:t>
                      </a:r>
                    </a:p>
                    <a:p>
                      <a:pPr marL="0" marR="0">
                        <a:spcBef>
                          <a:spcPts val="0"/>
                        </a:spcBef>
                        <a:spcAft>
                          <a:spcPts val="0"/>
                        </a:spcAft>
                      </a:pPr>
                      <a:r>
                        <a:rPr lang="en-US" sz="1200" dirty="0">
                          <a:effectLst/>
                        </a:rPr>
                        <a:t>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solidFill>
                          <a:srgbClr val="4472C4"/>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dirty="0">
                        <a:solidFill>
                          <a:srgbClr val="4472C4"/>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9627381"/>
                  </a:ext>
                </a:extLst>
              </a:tr>
              <a:tr h="703731">
                <a:tc>
                  <a:txBody>
                    <a:bodyPr/>
                    <a:lstStyle/>
                    <a:p>
                      <a:pPr marL="0" marR="0">
                        <a:spcBef>
                          <a:spcPts val="0"/>
                        </a:spcBef>
                        <a:spcAft>
                          <a:spcPts val="0"/>
                        </a:spcAft>
                      </a:pPr>
                      <a:r>
                        <a:rPr lang="en-US" sz="1200">
                          <a:effectLst/>
                        </a:rPr>
                        <a:t>&gt;7x per week</a:t>
                      </a:r>
                    </a:p>
                    <a:p>
                      <a:pPr marL="0" marR="0">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4949247"/>
                  </a:ext>
                </a:extLst>
              </a:tr>
            </a:tbl>
          </a:graphicData>
        </a:graphic>
      </p:graphicFrame>
      <p:sp>
        <p:nvSpPr>
          <p:cNvPr id="6" name="Down Arrow 5">
            <a:extLst>
              <a:ext uri="{FF2B5EF4-FFF2-40B4-BE49-F238E27FC236}">
                <a16:creationId xmlns:a16="http://schemas.microsoft.com/office/drawing/2014/main" id="{B64759B0-C356-D048-AFAB-8F3F2FBB81F5}"/>
              </a:ext>
            </a:extLst>
          </p:cNvPr>
          <p:cNvSpPr>
            <a:spLocks noChangeArrowheads="1"/>
          </p:cNvSpPr>
          <p:nvPr/>
        </p:nvSpPr>
        <p:spPr>
          <a:xfrm rot="10800000" flipH="1">
            <a:off x="3633458" y="3820329"/>
            <a:ext cx="287018" cy="84912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Down Arrow 6">
            <a:extLst>
              <a:ext uri="{FF2B5EF4-FFF2-40B4-BE49-F238E27FC236}">
                <a16:creationId xmlns:a16="http://schemas.microsoft.com/office/drawing/2014/main" id="{8D55B497-FF76-8643-9D8C-D8E0D23FFF96}"/>
              </a:ext>
            </a:extLst>
          </p:cNvPr>
          <p:cNvSpPr>
            <a:spLocks noChangeArrowheads="1"/>
          </p:cNvSpPr>
          <p:nvPr/>
        </p:nvSpPr>
        <p:spPr>
          <a:xfrm flipH="1">
            <a:off x="5031425" y="3023938"/>
            <a:ext cx="53279" cy="1136232"/>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Down Arrow 7">
            <a:extLst>
              <a:ext uri="{FF2B5EF4-FFF2-40B4-BE49-F238E27FC236}">
                <a16:creationId xmlns:a16="http://schemas.microsoft.com/office/drawing/2014/main" id="{BBD17E10-30AD-7D4F-8D33-D918D695EE36}"/>
              </a:ext>
            </a:extLst>
          </p:cNvPr>
          <p:cNvSpPr>
            <a:spLocks noChangeArrowheads="1"/>
          </p:cNvSpPr>
          <p:nvPr/>
        </p:nvSpPr>
        <p:spPr>
          <a:xfrm rot="10800000" flipH="1">
            <a:off x="4503638" y="3034490"/>
            <a:ext cx="130619" cy="84912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Down Arrow 8">
            <a:extLst>
              <a:ext uri="{FF2B5EF4-FFF2-40B4-BE49-F238E27FC236}">
                <a16:creationId xmlns:a16="http://schemas.microsoft.com/office/drawing/2014/main" id="{01241D46-E265-044C-8E38-3928FB180982}"/>
              </a:ext>
            </a:extLst>
          </p:cNvPr>
          <p:cNvSpPr>
            <a:spLocks noChangeArrowheads="1"/>
          </p:cNvSpPr>
          <p:nvPr/>
        </p:nvSpPr>
        <p:spPr>
          <a:xfrm rot="10800000" flipH="1">
            <a:off x="4083657" y="2532179"/>
            <a:ext cx="154680" cy="1539411"/>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a:extLst>
              <a:ext uri="{FF2B5EF4-FFF2-40B4-BE49-F238E27FC236}">
                <a16:creationId xmlns:a16="http://schemas.microsoft.com/office/drawing/2014/main" id="{0997E38D-558C-504E-90AA-791D531BADAA}"/>
              </a:ext>
            </a:extLst>
          </p:cNvPr>
          <p:cNvSpPr>
            <a:spLocks noChangeArrowheads="1"/>
          </p:cNvSpPr>
          <p:nvPr/>
        </p:nvSpPr>
        <p:spPr>
          <a:xfrm rot="10800000" flipH="1">
            <a:off x="5907502" y="3820329"/>
            <a:ext cx="287018" cy="84912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Down Arrow 10">
            <a:extLst>
              <a:ext uri="{FF2B5EF4-FFF2-40B4-BE49-F238E27FC236}">
                <a16:creationId xmlns:a16="http://schemas.microsoft.com/office/drawing/2014/main" id="{238AEA2F-D246-4746-B040-6A03FA13D3A1}"/>
              </a:ext>
            </a:extLst>
          </p:cNvPr>
          <p:cNvSpPr>
            <a:spLocks noChangeArrowheads="1"/>
          </p:cNvSpPr>
          <p:nvPr/>
        </p:nvSpPr>
        <p:spPr>
          <a:xfrm rot="10800000" flipH="1">
            <a:off x="6888989" y="3034491"/>
            <a:ext cx="122025" cy="84912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Down Arrow 11">
            <a:extLst>
              <a:ext uri="{FF2B5EF4-FFF2-40B4-BE49-F238E27FC236}">
                <a16:creationId xmlns:a16="http://schemas.microsoft.com/office/drawing/2014/main" id="{D5C2294C-4EFF-E24B-8C58-A1DF73D1ABE2}"/>
              </a:ext>
            </a:extLst>
          </p:cNvPr>
          <p:cNvSpPr>
            <a:spLocks noChangeArrowheads="1"/>
          </p:cNvSpPr>
          <p:nvPr/>
        </p:nvSpPr>
        <p:spPr>
          <a:xfrm rot="10800000" flipH="1">
            <a:off x="6442079" y="2532180"/>
            <a:ext cx="154680" cy="1539411"/>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Down Arrow 12">
            <a:extLst>
              <a:ext uri="{FF2B5EF4-FFF2-40B4-BE49-F238E27FC236}">
                <a16:creationId xmlns:a16="http://schemas.microsoft.com/office/drawing/2014/main" id="{F6A3A4DB-8328-4240-B38F-89108D133A72}"/>
              </a:ext>
            </a:extLst>
          </p:cNvPr>
          <p:cNvSpPr>
            <a:spLocks noChangeArrowheads="1"/>
          </p:cNvSpPr>
          <p:nvPr/>
        </p:nvSpPr>
        <p:spPr>
          <a:xfrm flipH="1">
            <a:off x="5411948" y="3733985"/>
            <a:ext cx="54997" cy="1136232"/>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Down Arrow 13">
            <a:extLst>
              <a:ext uri="{FF2B5EF4-FFF2-40B4-BE49-F238E27FC236}">
                <a16:creationId xmlns:a16="http://schemas.microsoft.com/office/drawing/2014/main" id="{6A599938-C716-3040-94D9-97A78AB2A83E}"/>
              </a:ext>
            </a:extLst>
          </p:cNvPr>
          <p:cNvSpPr>
            <a:spLocks noChangeArrowheads="1"/>
          </p:cNvSpPr>
          <p:nvPr/>
        </p:nvSpPr>
        <p:spPr>
          <a:xfrm flipH="1">
            <a:off x="7383370" y="3034490"/>
            <a:ext cx="54997" cy="1136232"/>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Down Arrow 14">
            <a:extLst>
              <a:ext uri="{FF2B5EF4-FFF2-40B4-BE49-F238E27FC236}">
                <a16:creationId xmlns:a16="http://schemas.microsoft.com/office/drawing/2014/main" id="{B91BB1C2-B8DB-2544-BD91-4A4AC333CE50}"/>
              </a:ext>
            </a:extLst>
          </p:cNvPr>
          <p:cNvSpPr>
            <a:spLocks noChangeArrowheads="1"/>
          </p:cNvSpPr>
          <p:nvPr/>
        </p:nvSpPr>
        <p:spPr>
          <a:xfrm flipH="1">
            <a:off x="7970758" y="3733985"/>
            <a:ext cx="53278" cy="1136232"/>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Down Arrow 15">
            <a:extLst>
              <a:ext uri="{FF2B5EF4-FFF2-40B4-BE49-F238E27FC236}">
                <a16:creationId xmlns:a16="http://schemas.microsoft.com/office/drawing/2014/main" id="{3985F6BF-D454-6E40-A1D9-890CC68A30BD}"/>
              </a:ext>
            </a:extLst>
          </p:cNvPr>
          <p:cNvSpPr>
            <a:spLocks noChangeArrowheads="1"/>
          </p:cNvSpPr>
          <p:nvPr/>
        </p:nvSpPr>
        <p:spPr>
          <a:xfrm flipH="1">
            <a:off x="4801438" y="2544574"/>
            <a:ext cx="53279" cy="849121"/>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Down Arrow 16">
            <a:extLst>
              <a:ext uri="{FF2B5EF4-FFF2-40B4-BE49-F238E27FC236}">
                <a16:creationId xmlns:a16="http://schemas.microsoft.com/office/drawing/2014/main" id="{535A1E47-A899-7B42-915C-ACC24AB64EC6}"/>
              </a:ext>
            </a:extLst>
          </p:cNvPr>
          <p:cNvSpPr>
            <a:spLocks noChangeArrowheads="1"/>
          </p:cNvSpPr>
          <p:nvPr/>
        </p:nvSpPr>
        <p:spPr>
          <a:xfrm flipH="1">
            <a:off x="7177162" y="2544574"/>
            <a:ext cx="53279" cy="849121"/>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Down Arrow 17">
            <a:extLst>
              <a:ext uri="{FF2B5EF4-FFF2-40B4-BE49-F238E27FC236}">
                <a16:creationId xmlns:a16="http://schemas.microsoft.com/office/drawing/2014/main" id="{D1376AB6-06E2-3540-B81B-AC79B107AAE9}"/>
              </a:ext>
            </a:extLst>
          </p:cNvPr>
          <p:cNvSpPr>
            <a:spLocks noChangeArrowheads="1"/>
          </p:cNvSpPr>
          <p:nvPr/>
        </p:nvSpPr>
        <p:spPr>
          <a:xfrm flipH="1">
            <a:off x="5200450" y="3093213"/>
            <a:ext cx="50402" cy="1329158"/>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Down Arrow 18">
            <a:extLst>
              <a:ext uri="{FF2B5EF4-FFF2-40B4-BE49-F238E27FC236}">
                <a16:creationId xmlns:a16="http://schemas.microsoft.com/office/drawing/2014/main" id="{B85A81DA-0E95-3349-9C70-54D939372BF1}"/>
              </a:ext>
            </a:extLst>
          </p:cNvPr>
          <p:cNvSpPr>
            <a:spLocks noChangeArrowheads="1"/>
          </p:cNvSpPr>
          <p:nvPr/>
        </p:nvSpPr>
        <p:spPr>
          <a:xfrm flipH="1">
            <a:off x="7647136" y="3094761"/>
            <a:ext cx="50402" cy="1329158"/>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5816515"/>
      </p:ext>
    </p:extLst>
  </p:cSld>
  <p:clrMapOvr>
    <a:masterClrMapping/>
  </p:clrMapOvr>
  <p:transition advTm="58732">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30" y="267383"/>
            <a:ext cx="8173580" cy="611449"/>
          </a:xfrm>
        </p:spPr>
        <p:txBody>
          <a:bodyPr>
            <a:normAutofit/>
          </a:bodyPr>
          <a:lstStyle/>
          <a:p>
            <a:r>
              <a:rPr lang="en-US" dirty="0"/>
              <a:t>What about if you update exposure beyond the first 3m?</a:t>
            </a:r>
          </a:p>
        </p:txBody>
      </p:sp>
      <p:sp>
        <p:nvSpPr>
          <p:cNvPr id="3" name="Content Placeholder 2"/>
          <p:cNvSpPr>
            <a:spLocks noGrp="1"/>
          </p:cNvSpPr>
          <p:nvPr>
            <p:ph idx="1"/>
          </p:nvPr>
        </p:nvSpPr>
        <p:spPr>
          <a:xfrm>
            <a:off x="441728" y="675243"/>
            <a:ext cx="8262283" cy="1463040"/>
          </a:xfrm>
        </p:spPr>
        <p:txBody>
          <a:bodyPr/>
          <a:lstStyle/>
          <a:p>
            <a:endParaRPr lang="en-US" dirty="0"/>
          </a:p>
          <a:p>
            <a:endParaRPr lang="en-US" dirty="0"/>
          </a:p>
          <a:p>
            <a:endParaRPr lang="en-US" dirty="0"/>
          </a:p>
          <a:p>
            <a:pPr lvl="2"/>
            <a:endParaRPr lang="en-US" dirty="0"/>
          </a:p>
          <a:p>
            <a:endParaRPr lang="en-US" dirty="0"/>
          </a:p>
          <a:p>
            <a:pPr lvl="1"/>
            <a:endParaRPr lang="en-US" dirty="0"/>
          </a:p>
        </p:txBody>
      </p:sp>
      <p:sp>
        <p:nvSpPr>
          <p:cNvPr id="4" name="Slide Number Placeholder 3"/>
          <p:cNvSpPr>
            <a:spLocks noGrp="1"/>
          </p:cNvSpPr>
          <p:nvPr>
            <p:ph type="sldNum" sz="quarter" idx="10"/>
          </p:nvPr>
        </p:nvSpPr>
        <p:spPr>
          <a:xfrm>
            <a:off x="369888" y="6057747"/>
            <a:ext cx="504825" cy="304800"/>
          </a:xfrm>
        </p:spPr>
        <p:txBody>
          <a:bodyPr/>
          <a:lstStyle/>
          <a:p>
            <a:pPr>
              <a:defRPr/>
            </a:pPr>
            <a:fld id="{FAA74B69-70FD-A649-B131-F3438782CAA4}" type="slidenum">
              <a:rPr lang="en-US" altLang="en-US" smtClean="0">
                <a:solidFill>
                  <a:srgbClr val="052049"/>
                </a:solidFill>
              </a:rPr>
              <a:pPr>
                <a:defRPr/>
              </a:pPr>
              <a:t>14</a:t>
            </a:fld>
            <a:endParaRPr lang="en-US" altLang="en-US">
              <a:solidFill>
                <a:srgbClr val="052049"/>
              </a:solidFill>
            </a:endParaRPr>
          </a:p>
        </p:txBody>
      </p:sp>
      <p:grpSp>
        <p:nvGrpSpPr>
          <p:cNvPr id="5" name="Group 4"/>
          <p:cNvGrpSpPr/>
          <p:nvPr/>
        </p:nvGrpSpPr>
        <p:grpSpPr>
          <a:xfrm>
            <a:off x="441728" y="3153374"/>
            <a:ext cx="8520111" cy="1114610"/>
            <a:chOff x="369888" y="4792695"/>
            <a:chExt cx="8520111" cy="1114610"/>
          </a:xfrm>
        </p:grpSpPr>
        <p:cxnSp>
          <p:nvCxnSpPr>
            <p:cNvPr id="6" name="Straight Arrow Connector 5"/>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grpSp>
        <p:nvGrpSpPr>
          <p:cNvPr id="16" name="Group 15"/>
          <p:cNvGrpSpPr/>
          <p:nvPr/>
        </p:nvGrpSpPr>
        <p:grpSpPr>
          <a:xfrm>
            <a:off x="450831" y="1306011"/>
            <a:ext cx="2892573" cy="485005"/>
            <a:chOff x="5463636" y="1206746"/>
            <a:chExt cx="2892573" cy="485005"/>
          </a:xfrm>
        </p:grpSpPr>
        <p:cxnSp>
          <p:nvCxnSpPr>
            <p:cNvPr id="17" name="Straight Connector 16"/>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20" name="Straight Connector 19"/>
          <p:cNvCxnSpPr/>
          <p:nvPr/>
        </p:nvCxnSpPr>
        <p:spPr>
          <a:xfrm flipH="1">
            <a:off x="2525364" y="308507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flipH="1">
            <a:off x="5463062" y="308507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065042" y="308507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H="1">
            <a:off x="4963502" y="308870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flipH="1">
            <a:off x="3493689" y="309680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flipH="1">
            <a:off x="3997781" y="309445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flipH="1">
            <a:off x="4476080" y="309445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5" name="Straight Connector 34"/>
          <p:cNvCxnSpPr/>
          <p:nvPr/>
        </p:nvCxnSpPr>
        <p:spPr>
          <a:xfrm flipH="1">
            <a:off x="6852972" y="309548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6" name="Straight Connector 35"/>
          <p:cNvCxnSpPr/>
          <p:nvPr/>
        </p:nvCxnSpPr>
        <p:spPr>
          <a:xfrm flipH="1">
            <a:off x="6389071" y="308507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H="1">
            <a:off x="7281404" y="3076490"/>
            <a:ext cx="3" cy="451632"/>
          </a:xfrm>
          <a:prstGeom prst="line">
            <a:avLst/>
          </a:prstGeom>
          <a:ln/>
        </p:spPr>
        <p:style>
          <a:lnRef idx="3">
            <a:schemeClr val="accent3"/>
          </a:lnRef>
          <a:fillRef idx="0">
            <a:schemeClr val="accent3"/>
          </a:fillRef>
          <a:effectRef idx="2">
            <a:schemeClr val="accent3"/>
          </a:effectRef>
          <a:fontRef idx="minor">
            <a:schemeClr val="tx1"/>
          </a:fontRef>
        </p:style>
      </p:cxnSp>
      <p:sp>
        <p:nvSpPr>
          <p:cNvPr id="49" name="Left Brace 48"/>
          <p:cNvSpPr/>
          <p:nvPr/>
        </p:nvSpPr>
        <p:spPr>
          <a:xfrm rot="5400000">
            <a:off x="5186559" y="2618109"/>
            <a:ext cx="690197" cy="777146"/>
          </a:xfrm>
          <a:prstGeom prst="leftBrace">
            <a:avLst>
              <a:gd name="adj1" fmla="val 10371"/>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0" name="TextBox 49"/>
          <p:cNvSpPr txBox="1"/>
          <p:nvPr/>
        </p:nvSpPr>
        <p:spPr bwMode="auto">
          <a:xfrm>
            <a:off x="3984281" y="2363256"/>
            <a:ext cx="3490073" cy="307777"/>
          </a:xfrm>
          <a:prstGeom prst="rect">
            <a:avLst/>
          </a:prstGeom>
          <a:noFill/>
          <a:ln w="19050" algn="ctr">
            <a:noFill/>
            <a:miter lim="800000"/>
            <a:headEnd/>
            <a:tailEnd/>
          </a:ln>
        </p:spPr>
        <p:txBody>
          <a:bodyPr wrap="square" lIns="0" tIns="0" rIns="0" bIns="0" rtlCol="0">
            <a:spAutoFit/>
          </a:bodyPr>
          <a:lstStyle/>
          <a:p>
            <a:r>
              <a:rPr lang="en-US" sz="2000" dirty="0"/>
              <a:t>Pain due to worsening of disease</a:t>
            </a:r>
          </a:p>
        </p:txBody>
      </p:sp>
      <p:cxnSp>
        <p:nvCxnSpPr>
          <p:cNvPr id="57" name="Straight Connector 56"/>
          <p:cNvCxnSpPr/>
          <p:nvPr/>
        </p:nvCxnSpPr>
        <p:spPr>
          <a:xfrm>
            <a:off x="5941550" y="3038782"/>
            <a:ext cx="19092" cy="9372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51439" y="3042932"/>
            <a:ext cx="19092" cy="9372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3634860" y="1001609"/>
            <a:ext cx="5524570" cy="1266483"/>
          </a:xfrm>
          <a:prstGeom prst="rect">
            <a:avLst/>
          </a:prstGeom>
          <a:noFill/>
          <a:ln w="19050" algn="ctr">
            <a:noFill/>
            <a:miter lim="800000"/>
            <a:headEnd/>
            <a:tailEnd/>
          </a:ln>
        </p:spPr>
        <p:txBody>
          <a:bodyPr wrap="square" lIns="0" tIns="0" rIns="0" bIns="0" rtlCol="0">
            <a:spAutoFit/>
          </a:bodyPr>
          <a:lstStyle/>
          <a:p>
            <a:r>
              <a:rPr lang="en-US" sz="2000" dirty="0"/>
              <a:t>If people start taking ASA due to pain prior to diagnosis of progression, then one may see a positive association between ASA and risk progression, due to </a:t>
            </a:r>
            <a:r>
              <a:rPr lang="en-US" sz="2000" b="1" dirty="0"/>
              <a:t>Reverse Causation</a:t>
            </a:r>
          </a:p>
        </p:txBody>
      </p:sp>
      <p:sp>
        <p:nvSpPr>
          <p:cNvPr id="62" name="TextBox 61"/>
          <p:cNvSpPr txBox="1"/>
          <p:nvPr/>
        </p:nvSpPr>
        <p:spPr bwMode="auto">
          <a:xfrm>
            <a:off x="358159" y="4626737"/>
            <a:ext cx="8591951" cy="1231106"/>
          </a:xfrm>
          <a:prstGeom prst="rect">
            <a:avLst/>
          </a:prstGeom>
          <a:noFill/>
          <a:ln w="19050" algn="ctr">
            <a:noFill/>
            <a:miter lim="800000"/>
            <a:headEnd/>
            <a:tailEnd/>
          </a:ln>
        </p:spPr>
        <p:txBody>
          <a:bodyPr wrap="square" lIns="0" tIns="0" rIns="0" bIns="0" rtlCol="0">
            <a:spAutoFit/>
          </a:bodyPr>
          <a:lstStyle/>
          <a:p>
            <a:r>
              <a:rPr lang="en-US" sz="2000" dirty="0"/>
              <a:t>How do we deal with this? </a:t>
            </a:r>
          </a:p>
          <a:p>
            <a:r>
              <a:rPr lang="en-US" sz="2000" dirty="0"/>
              <a:t>Sometimes you will see a “lagged” analysis, where assign exposure during one interval to the follow-up interval 1 or more cycles ahead. </a:t>
            </a:r>
          </a:p>
          <a:p>
            <a:r>
              <a:rPr lang="en-US" sz="2000" dirty="0"/>
              <a:t>E.g., exposure collected in 1992 is applied to the follow-up interval of 1994-1996, etc. </a:t>
            </a:r>
          </a:p>
        </p:txBody>
      </p:sp>
      <p:sp>
        <p:nvSpPr>
          <p:cNvPr id="8" name="TextBox 7"/>
          <p:cNvSpPr txBox="1"/>
          <p:nvPr/>
        </p:nvSpPr>
        <p:spPr bwMode="auto">
          <a:xfrm>
            <a:off x="1780743" y="3493064"/>
            <a:ext cx="6107894" cy="307777"/>
          </a:xfrm>
          <a:prstGeom prst="rect">
            <a:avLst/>
          </a:prstGeom>
          <a:noFill/>
          <a:ln w="19050" algn="ctr">
            <a:noFill/>
            <a:miter lim="800000"/>
            <a:headEnd/>
            <a:tailEnd/>
          </a:ln>
        </p:spPr>
        <p:txBody>
          <a:bodyPr wrap="square" lIns="0" tIns="0" rIns="0" bIns="0" rtlCol="0">
            <a:spAutoFit/>
          </a:bodyPr>
          <a:lstStyle/>
          <a:p>
            <a:r>
              <a:rPr lang="en-US" sz="2000" dirty="0"/>
              <a:t>    92   94   96    98    00     02   04    06    08    10   </a:t>
            </a:r>
            <a:r>
              <a:rPr lang="en-US" sz="2000"/>
              <a:t>12    14   </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5" name="Ink 14"/>
              <p14:cNvContentPartPr/>
              <p14:nvPr>
                <p:custDataLst>
                  <p:tags r:id="rId1"/>
                </p:custDataLst>
                <p:extLst>
                  <p:ext uri="{42D2F446-02D8-4167-A562-619A0277C38B}">
                    <p15:isNarration xmlns:p15="http://schemas.microsoft.com/office/powerpoint/2012/main" val="1"/>
                  </p:ext>
                </p:extLst>
              </p14:nvPr>
            </p14:nvContentPartPr>
            <p14:xfrm>
              <a:off x="429040" y="1804734"/>
              <a:ext cx="7158691" cy="3185179"/>
            </p14:xfrm>
          </p:contentPart>
        </mc:Choice>
        <mc:Fallback xmlns="">
          <p:pic>
            <p:nvPicPr>
              <p:cNvPr id="15" name="Ink 14"/>
              <p:cNvPicPr>
                <a:picLocks noGrp="1" noRot="1" noChangeAspect="1" noMove="1" noResize="1" noEditPoints="1" noAdjustHandles="1" noChangeArrowheads="1" noChangeShapeType="1"/>
              </p:cNvPicPr>
              <p:nvPr/>
            </p:nvPicPr>
            <p:blipFill>
              <a:blip r:embed="rId10"/>
              <a:stretch>
                <a:fillRect/>
              </a:stretch>
            </p:blipFill>
            <p:spPr>
              <a:xfrm>
                <a:off x="420040" y="1795734"/>
                <a:ext cx="7176691" cy="3203178"/>
              </a:xfrm>
              <a:prstGeom prst="rect">
                <a:avLst/>
              </a:prstGeom>
            </p:spPr>
          </p:pic>
        </mc:Fallback>
      </mc:AlternateContent>
    </p:spTree>
    <p:extLst>
      <p:ext uri="{BB962C8B-B14F-4D97-AF65-F5344CB8AC3E}">
        <p14:creationId xmlns:p14="http://schemas.microsoft.com/office/powerpoint/2010/main" val="1499919972"/>
      </p:ext>
    </p:extLst>
  </p:cSld>
  <p:clrMapOvr>
    <a:masterClrMapping/>
  </p:clrMapOvr>
  <p:transition advTm="1393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md type="call" cmd="playFrom(0.0)">
                                      <p:cBhvr>
                                        <p:cTn id="7"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30" y="267383"/>
            <a:ext cx="8173580" cy="611449"/>
          </a:xfrm>
        </p:spPr>
        <p:txBody>
          <a:bodyPr>
            <a:normAutofit/>
          </a:bodyPr>
          <a:lstStyle/>
          <a:p>
            <a:r>
              <a:rPr lang="en-US" dirty="0"/>
              <a:t>Ex: Lagging Exposure to avoid Reverse Causation</a:t>
            </a:r>
          </a:p>
        </p:txBody>
      </p:sp>
      <p:sp>
        <p:nvSpPr>
          <p:cNvPr id="3" name="Content Placeholder 2"/>
          <p:cNvSpPr>
            <a:spLocks noGrp="1"/>
          </p:cNvSpPr>
          <p:nvPr>
            <p:ph idx="1"/>
          </p:nvPr>
        </p:nvSpPr>
        <p:spPr>
          <a:xfrm>
            <a:off x="441728" y="675243"/>
            <a:ext cx="8262283" cy="1463040"/>
          </a:xfrm>
        </p:spPr>
        <p:txBody>
          <a:bodyPr/>
          <a:lstStyle/>
          <a:p>
            <a:endParaRPr lang="en-US" dirty="0"/>
          </a:p>
          <a:p>
            <a:endParaRPr lang="en-US" dirty="0"/>
          </a:p>
          <a:p>
            <a:endParaRPr lang="en-US" dirty="0"/>
          </a:p>
          <a:p>
            <a:pPr lvl="2"/>
            <a:endParaRPr lang="en-US" dirty="0"/>
          </a:p>
          <a:p>
            <a:endParaRPr lang="en-US" dirty="0"/>
          </a:p>
          <a:p>
            <a:pPr lvl="1"/>
            <a:endParaRPr lang="en-US" dirty="0"/>
          </a:p>
        </p:txBody>
      </p:sp>
      <p:sp>
        <p:nvSpPr>
          <p:cNvPr id="4" name="Slide Number Placeholder 3"/>
          <p:cNvSpPr>
            <a:spLocks noGrp="1"/>
          </p:cNvSpPr>
          <p:nvPr>
            <p:ph type="sldNum" sz="quarter" idx="10"/>
          </p:nvPr>
        </p:nvSpPr>
        <p:spPr>
          <a:xfrm>
            <a:off x="369888" y="6057747"/>
            <a:ext cx="504825" cy="304800"/>
          </a:xfrm>
        </p:spPr>
        <p:txBody>
          <a:bodyPr/>
          <a:lstStyle/>
          <a:p>
            <a:pPr>
              <a:defRPr/>
            </a:pPr>
            <a:fld id="{FAA74B69-70FD-A649-B131-F3438782CAA4}" type="slidenum">
              <a:rPr lang="en-US" altLang="en-US" smtClean="0">
                <a:solidFill>
                  <a:srgbClr val="052049"/>
                </a:solidFill>
              </a:rPr>
              <a:pPr>
                <a:defRPr/>
              </a:pPr>
              <a:t>15</a:t>
            </a:fld>
            <a:endParaRPr lang="en-US" altLang="en-US">
              <a:solidFill>
                <a:srgbClr val="052049"/>
              </a:solidFill>
            </a:endParaRPr>
          </a:p>
        </p:txBody>
      </p:sp>
      <p:grpSp>
        <p:nvGrpSpPr>
          <p:cNvPr id="5" name="Group 4"/>
          <p:cNvGrpSpPr/>
          <p:nvPr/>
        </p:nvGrpSpPr>
        <p:grpSpPr>
          <a:xfrm>
            <a:off x="441728" y="3153374"/>
            <a:ext cx="8520111" cy="1114610"/>
            <a:chOff x="369888" y="4792695"/>
            <a:chExt cx="8520111" cy="1114610"/>
          </a:xfrm>
        </p:grpSpPr>
        <p:cxnSp>
          <p:nvCxnSpPr>
            <p:cNvPr id="6" name="Straight Arrow Connector 5"/>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grpSp>
        <p:nvGrpSpPr>
          <p:cNvPr id="16" name="Group 15"/>
          <p:cNvGrpSpPr/>
          <p:nvPr/>
        </p:nvGrpSpPr>
        <p:grpSpPr>
          <a:xfrm>
            <a:off x="450831" y="1306011"/>
            <a:ext cx="2892573" cy="485005"/>
            <a:chOff x="5463636" y="1206746"/>
            <a:chExt cx="2892573" cy="485005"/>
          </a:xfrm>
        </p:grpSpPr>
        <p:cxnSp>
          <p:nvCxnSpPr>
            <p:cNvPr id="17" name="Straight Connector 16"/>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20" name="Straight Connector 19"/>
          <p:cNvCxnSpPr/>
          <p:nvPr/>
        </p:nvCxnSpPr>
        <p:spPr>
          <a:xfrm flipH="1">
            <a:off x="2525364" y="308507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flipH="1">
            <a:off x="5463062" y="308507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065042" y="308507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H="1">
            <a:off x="4963502" y="308870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flipH="1">
            <a:off x="3493689" y="309680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flipH="1">
            <a:off x="3997781" y="309445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flipH="1">
            <a:off x="4476080" y="309445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5" name="Straight Connector 34"/>
          <p:cNvCxnSpPr/>
          <p:nvPr/>
        </p:nvCxnSpPr>
        <p:spPr>
          <a:xfrm flipH="1">
            <a:off x="6852972" y="309548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6" name="Straight Connector 35"/>
          <p:cNvCxnSpPr/>
          <p:nvPr/>
        </p:nvCxnSpPr>
        <p:spPr>
          <a:xfrm flipH="1">
            <a:off x="6389071" y="308507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H="1">
            <a:off x="7281404" y="3076490"/>
            <a:ext cx="3" cy="451632"/>
          </a:xfrm>
          <a:prstGeom prst="line">
            <a:avLst/>
          </a:prstGeom>
          <a:ln/>
        </p:spPr>
        <p:style>
          <a:lnRef idx="3">
            <a:schemeClr val="accent3"/>
          </a:lnRef>
          <a:fillRef idx="0">
            <a:schemeClr val="accent3"/>
          </a:fillRef>
          <a:effectRef idx="2">
            <a:schemeClr val="accent3"/>
          </a:effectRef>
          <a:fontRef idx="minor">
            <a:schemeClr val="tx1"/>
          </a:fontRef>
        </p:style>
      </p:cxnSp>
      <p:sp>
        <p:nvSpPr>
          <p:cNvPr id="49" name="Left Brace 48"/>
          <p:cNvSpPr/>
          <p:nvPr/>
        </p:nvSpPr>
        <p:spPr>
          <a:xfrm rot="5400000">
            <a:off x="5186559" y="2618109"/>
            <a:ext cx="690197" cy="777146"/>
          </a:xfrm>
          <a:prstGeom prst="leftBrace">
            <a:avLst>
              <a:gd name="adj1" fmla="val 10371"/>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0" name="TextBox 49"/>
          <p:cNvSpPr txBox="1"/>
          <p:nvPr/>
        </p:nvSpPr>
        <p:spPr bwMode="auto">
          <a:xfrm>
            <a:off x="3984281" y="2363256"/>
            <a:ext cx="3490073" cy="307777"/>
          </a:xfrm>
          <a:prstGeom prst="rect">
            <a:avLst/>
          </a:prstGeom>
          <a:noFill/>
          <a:ln w="19050" algn="ctr">
            <a:noFill/>
            <a:miter lim="800000"/>
            <a:headEnd/>
            <a:tailEnd/>
          </a:ln>
        </p:spPr>
        <p:txBody>
          <a:bodyPr wrap="square" lIns="0" tIns="0" rIns="0" bIns="0" rtlCol="0">
            <a:spAutoFit/>
          </a:bodyPr>
          <a:lstStyle/>
          <a:p>
            <a:r>
              <a:rPr lang="en-US" sz="2000" dirty="0"/>
              <a:t>Pain due to worsening of disease</a:t>
            </a:r>
          </a:p>
        </p:txBody>
      </p:sp>
      <p:cxnSp>
        <p:nvCxnSpPr>
          <p:cNvPr id="57" name="Straight Connector 56"/>
          <p:cNvCxnSpPr/>
          <p:nvPr/>
        </p:nvCxnSpPr>
        <p:spPr>
          <a:xfrm>
            <a:off x="5941550" y="3038782"/>
            <a:ext cx="19092" cy="9372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51439" y="3042932"/>
            <a:ext cx="19092" cy="9372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bwMode="auto">
          <a:xfrm>
            <a:off x="358159" y="4626737"/>
            <a:ext cx="8591951" cy="1231106"/>
          </a:xfrm>
          <a:prstGeom prst="rect">
            <a:avLst/>
          </a:prstGeom>
          <a:noFill/>
          <a:ln w="19050" algn="ctr">
            <a:noFill/>
            <a:miter lim="800000"/>
            <a:headEnd/>
            <a:tailEnd/>
          </a:ln>
        </p:spPr>
        <p:txBody>
          <a:bodyPr wrap="square" lIns="0" tIns="0" rIns="0" bIns="0" rtlCol="0">
            <a:spAutoFit/>
          </a:bodyPr>
          <a:lstStyle/>
          <a:p>
            <a:r>
              <a:rPr lang="en-US" sz="2000" dirty="0"/>
              <a:t>Lagging Exposure:</a:t>
            </a:r>
          </a:p>
          <a:p>
            <a:r>
              <a:rPr lang="en-US" sz="2000" dirty="0"/>
              <a:t>Sometimes you will see a “lagged” analysis, where assign exposure during one interval to the follow-up interval 1 or more cycles ahead. </a:t>
            </a:r>
          </a:p>
          <a:p>
            <a:r>
              <a:rPr lang="en-US" sz="2000" dirty="0"/>
              <a:t>E.g., exposure collected in 1992 is applied to the follow-up interval of 1994-1996, etc. </a:t>
            </a:r>
          </a:p>
        </p:txBody>
      </p:sp>
      <p:sp>
        <p:nvSpPr>
          <p:cNvPr id="30" name="TextBox 29"/>
          <p:cNvSpPr txBox="1"/>
          <p:nvPr/>
        </p:nvSpPr>
        <p:spPr bwMode="auto">
          <a:xfrm>
            <a:off x="1780743" y="3493064"/>
            <a:ext cx="6107894" cy="307777"/>
          </a:xfrm>
          <a:prstGeom prst="rect">
            <a:avLst/>
          </a:prstGeom>
          <a:noFill/>
          <a:ln w="19050" algn="ctr">
            <a:noFill/>
            <a:miter lim="800000"/>
            <a:headEnd/>
            <a:tailEnd/>
          </a:ln>
        </p:spPr>
        <p:txBody>
          <a:bodyPr wrap="square" lIns="0" tIns="0" rIns="0" bIns="0" rtlCol="0">
            <a:spAutoFit/>
          </a:bodyPr>
          <a:lstStyle/>
          <a:p>
            <a:r>
              <a:rPr lang="en-US" sz="2000" dirty="0"/>
              <a:t>    92   94   96    98    00     02   04    06    08    10   </a:t>
            </a:r>
            <a:r>
              <a:rPr lang="en-US" sz="2000"/>
              <a:t>12    14   </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p14:cNvContentPartPr/>
              <p14:nvPr>
                <p:custDataLst>
                  <p:tags r:id="rId1"/>
                </p:custDataLst>
                <p:extLst>
                  <p:ext uri="{42D2F446-02D8-4167-A562-619A0277C38B}">
                    <p15:isNarration xmlns:p15="http://schemas.microsoft.com/office/powerpoint/2012/main" val="1"/>
                  </p:ext>
                </p:extLst>
              </p14:nvPr>
            </p14:nvContentPartPr>
            <p14:xfrm>
              <a:off x="1989962" y="858571"/>
              <a:ext cx="5525312" cy="3309588"/>
            </p14:xfrm>
          </p:contentPart>
        </mc:Choice>
        <mc:Fallback xmlns="">
          <p:pic>
            <p:nvPicPr>
              <p:cNvPr id="9" name="Ink 8"/>
              <p:cNvPicPr>
                <a:picLocks noGrp="1" noRot="1" noChangeAspect="1" noMove="1" noResize="1" noEditPoints="1" noAdjustHandles="1" noChangeArrowheads="1" noChangeShapeType="1"/>
              </p:cNvPicPr>
              <p:nvPr/>
            </p:nvPicPr>
            <p:blipFill>
              <a:blip r:embed="rId10"/>
              <a:stretch>
                <a:fillRect/>
              </a:stretch>
            </p:blipFill>
            <p:spPr>
              <a:xfrm>
                <a:off x="1980962" y="849571"/>
                <a:ext cx="5543312" cy="3327589"/>
              </a:xfrm>
              <a:prstGeom prst="rect">
                <a:avLst/>
              </a:prstGeom>
            </p:spPr>
          </p:pic>
        </mc:Fallback>
      </mc:AlternateContent>
    </p:spTree>
    <p:extLst>
      <p:ext uri="{BB962C8B-B14F-4D97-AF65-F5344CB8AC3E}">
        <p14:creationId xmlns:p14="http://schemas.microsoft.com/office/powerpoint/2010/main" val="1092295743"/>
      </p:ext>
    </p:extLst>
  </p:cSld>
  <p:clrMapOvr>
    <a:masterClrMapping/>
  </p:clrMapOvr>
  <p:transition advTm="762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25002"/>
            <a:ext cx="8563806" cy="611449"/>
          </a:xfrm>
        </p:spPr>
        <p:txBody>
          <a:bodyPr>
            <a:normAutofit/>
          </a:bodyPr>
          <a:lstStyle/>
          <a:p>
            <a:r>
              <a:rPr lang="en-US" dirty="0"/>
              <a:t>Ex: Exercise and Prostate Cancer Death</a:t>
            </a:r>
          </a:p>
        </p:txBody>
      </p:sp>
      <p:sp>
        <p:nvSpPr>
          <p:cNvPr id="3" name="Content Placeholder 2"/>
          <p:cNvSpPr>
            <a:spLocks noGrp="1"/>
          </p:cNvSpPr>
          <p:nvPr>
            <p:ph idx="1"/>
          </p:nvPr>
        </p:nvSpPr>
        <p:spPr/>
        <p:txBody>
          <a:bodyPr/>
          <a:lstStyle/>
          <a:p>
            <a:pPr marL="0" indent="0">
              <a:buNone/>
            </a:pPr>
            <a:r>
              <a:rPr lang="en-US" i="1" dirty="0"/>
              <a:t>“We updated activity every 2 years, maintaining a 4- to 6-year lag…We applied their 1994 first </a:t>
            </a:r>
            <a:r>
              <a:rPr lang="en-US" i="1" dirty="0" err="1"/>
              <a:t>postdiagnosis</a:t>
            </a:r>
            <a:r>
              <a:rPr lang="en-US" i="1" dirty="0"/>
              <a:t> physical activity to deaths occurring between 1998 and 2000, their 1996 </a:t>
            </a:r>
            <a:r>
              <a:rPr lang="en-US" i="1" dirty="0" err="1"/>
              <a:t>postdiagnosis</a:t>
            </a:r>
            <a:r>
              <a:rPr lang="en-US" i="1" dirty="0"/>
              <a:t> physical activity to deaths occurring between 2000 and 2002, and so on. This approach allowed us to capture recent activity in relation to survival while minimizing </a:t>
            </a:r>
            <a:r>
              <a:rPr lang="en-US" b="1" i="1" dirty="0">
                <a:solidFill>
                  <a:schemeClr val="accent1"/>
                </a:solidFill>
              </a:rPr>
              <a:t>reverse causation</a:t>
            </a:r>
            <a:r>
              <a:rPr lang="en-US" i="1" dirty="0"/>
              <a:t> as a result of the effect of illness preceding death on physical activity.”</a:t>
            </a:r>
          </a:p>
          <a:p>
            <a:pPr marL="0" indent="0">
              <a:buNone/>
            </a:pPr>
            <a:endParaRPr lang="en-US" i="1" dirty="0"/>
          </a:p>
          <a:p>
            <a:pPr marL="0" indent="0">
              <a:buNone/>
            </a:pPr>
            <a:r>
              <a:rPr lang="en-US" dirty="0"/>
              <a:t>- </a:t>
            </a:r>
            <a:r>
              <a:rPr lang="en-US" dirty="0" err="1"/>
              <a:t>Kenfield</a:t>
            </a:r>
            <a:r>
              <a:rPr lang="en-US" dirty="0"/>
              <a:t> SA J </a:t>
            </a:r>
            <a:r>
              <a:rPr lang="en-US" dirty="0" err="1"/>
              <a:t>Clin</a:t>
            </a:r>
            <a:r>
              <a:rPr lang="en-US" dirty="0"/>
              <a:t> </a:t>
            </a:r>
            <a:r>
              <a:rPr lang="en-US" dirty="0" err="1"/>
              <a:t>Onc</a:t>
            </a:r>
            <a:r>
              <a:rPr lang="en-US" dirty="0"/>
              <a:t>, 2011</a:t>
            </a:r>
            <a:endParaRPr lang="en-US" i="1" dirty="0"/>
          </a:p>
          <a:p>
            <a:endParaRPr lang="en-US" i="1" dirty="0"/>
          </a:p>
          <a:p>
            <a:endParaRPr lang="en-US" i="1"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16</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3" name="Ink 12"/>
              <p14:cNvContentPartPr/>
              <p14:nvPr>
                <p:custDataLst>
                  <p:tags r:id="rId1"/>
                </p:custDataLst>
                <p:extLst>
                  <p:ext uri="{42D2F446-02D8-4167-A562-619A0277C38B}">
                    <p15:isNarration xmlns:p15="http://schemas.microsoft.com/office/powerpoint/2012/main" val="1"/>
                  </p:ext>
                </p:extLst>
              </p14:nvPr>
            </p14:nvContentPartPr>
            <p14:xfrm>
              <a:off x="508867" y="414409"/>
              <a:ext cx="8286092" cy="5180088"/>
            </p14:xfrm>
          </p:contentPart>
        </mc:Choice>
        <mc:Fallback xmlns="">
          <p:pic>
            <p:nvPicPr>
              <p:cNvPr id="13" name="Ink 12"/>
              <p:cNvPicPr>
                <a:picLocks noGrp="1" noRot="1" noChangeAspect="1" noMove="1" noResize="1" noEditPoints="1" noAdjustHandles="1" noChangeArrowheads="1" noChangeShapeType="1"/>
              </p:cNvPicPr>
              <p:nvPr/>
            </p:nvPicPr>
            <p:blipFill>
              <a:blip r:embed="rId10"/>
              <a:stretch>
                <a:fillRect/>
              </a:stretch>
            </p:blipFill>
            <p:spPr>
              <a:xfrm>
                <a:off x="499867" y="405409"/>
                <a:ext cx="8304093" cy="5198088"/>
              </a:xfrm>
              <a:prstGeom prst="rect">
                <a:avLst/>
              </a:prstGeom>
            </p:spPr>
          </p:pic>
        </mc:Fallback>
      </mc:AlternateContent>
    </p:spTree>
    <p:extLst>
      <p:ext uri="{BB962C8B-B14F-4D97-AF65-F5344CB8AC3E}">
        <p14:creationId xmlns:p14="http://schemas.microsoft.com/office/powerpoint/2010/main" val="69613605"/>
      </p:ext>
    </p:extLst>
  </p:cSld>
  <p:clrMapOvr>
    <a:masterClrMapping/>
  </p:clrMapOvr>
  <p:transition advTm="10862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md type="call" cmd="playFrom(0.0)">
                                      <p:cBhvr>
                                        <p:cTn id="7"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Confounding by Indication</a:t>
            </a:r>
            <a:endParaRPr lang="en-US" dirty="0"/>
          </a:p>
        </p:txBody>
      </p:sp>
      <p:sp>
        <p:nvSpPr>
          <p:cNvPr id="4" name="Slide Number Placeholder 3"/>
          <p:cNvSpPr>
            <a:spLocks noGrp="1"/>
          </p:cNvSpPr>
          <p:nvPr>
            <p:ph type="sldNum" sz="quarter" idx="10"/>
          </p:nvPr>
        </p:nvSpPr>
        <p:spPr/>
        <p:txBody>
          <a:bodyPr/>
          <a:lstStyle/>
          <a:p>
            <a:fld id="{FAA74B69-70FD-A649-B131-F3438782CAA4}" type="slidenum">
              <a:rPr lang="en-US" altLang="en-US" smtClean="0"/>
              <a:pPr/>
              <a:t>17</a:t>
            </a:fld>
            <a:endParaRPr lang="en-US" altLang="en-US"/>
          </a:p>
        </p:txBody>
      </p:sp>
      <p:sp>
        <p:nvSpPr>
          <p:cNvPr id="6" name="Slide Number Placeholder 3"/>
          <p:cNvSpPr txBox="1">
            <a:spLocks/>
          </p:cNvSpPr>
          <p:nvPr/>
        </p:nvSpPr>
        <p:spPr>
          <a:xfrm>
            <a:off x="369888" y="6353175"/>
            <a:ext cx="504825" cy="304800"/>
          </a:xfrm>
          <a:prstGeom prst="rect">
            <a:avLst/>
          </a:prstGeom>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2"/>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17</a:t>
            </a:fld>
            <a:endParaRPr lang="en-US" altLang="en-US">
              <a:solidFill>
                <a:srgbClr val="052049"/>
              </a:solidFill>
            </a:endParaRPr>
          </a:p>
        </p:txBody>
      </p:sp>
      <p:cxnSp>
        <p:nvCxnSpPr>
          <p:cNvPr id="7" name="Straight Arrow Connector 6"/>
          <p:cNvCxnSpPr/>
          <p:nvPr/>
        </p:nvCxnSpPr>
        <p:spPr>
          <a:xfrm flipV="1">
            <a:off x="3831701" y="3263705"/>
            <a:ext cx="0" cy="173240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403154" y="3724513"/>
            <a:ext cx="2254446" cy="127160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2257865" y="2729132"/>
            <a:ext cx="548640" cy="430887"/>
          </a:xfrm>
          <a:prstGeom prst="rect">
            <a:avLst/>
          </a:prstGeom>
          <a:noFill/>
          <a:ln w="19050" algn="ctr">
            <a:noFill/>
            <a:miter lim="800000"/>
            <a:headEnd/>
            <a:tailEnd/>
          </a:ln>
        </p:spPr>
        <p:txBody>
          <a:bodyPr wrap="square" lIns="0" tIns="0" rIns="0" bIns="0" rtlCol="0">
            <a:spAutoFit/>
          </a:bodyPr>
          <a:lstStyle/>
          <a:p>
            <a:r>
              <a:rPr lang="en-US" sz="2800" dirty="0"/>
              <a:t>A</a:t>
            </a:r>
          </a:p>
        </p:txBody>
      </p:sp>
      <p:sp>
        <p:nvSpPr>
          <p:cNvPr id="10" name="TextBox 9"/>
          <p:cNvSpPr txBox="1"/>
          <p:nvPr/>
        </p:nvSpPr>
        <p:spPr bwMode="auto">
          <a:xfrm>
            <a:off x="1228580" y="3293625"/>
            <a:ext cx="548640" cy="430887"/>
          </a:xfrm>
          <a:prstGeom prst="rect">
            <a:avLst/>
          </a:prstGeom>
          <a:noFill/>
          <a:ln w="19050" algn="ctr">
            <a:noFill/>
            <a:miter lim="800000"/>
            <a:headEnd/>
            <a:tailEnd/>
          </a:ln>
        </p:spPr>
        <p:txBody>
          <a:bodyPr wrap="square" lIns="0" tIns="0" rIns="0" bIns="0" rtlCol="0">
            <a:spAutoFit/>
          </a:bodyPr>
          <a:lstStyle/>
          <a:p>
            <a:r>
              <a:rPr lang="en-US" sz="2800" dirty="0"/>
              <a:t>L</a:t>
            </a:r>
          </a:p>
        </p:txBody>
      </p:sp>
      <p:sp>
        <p:nvSpPr>
          <p:cNvPr id="11" name="TextBox 10"/>
          <p:cNvSpPr txBox="1"/>
          <p:nvPr/>
        </p:nvSpPr>
        <p:spPr bwMode="auto">
          <a:xfrm>
            <a:off x="3831701" y="4996114"/>
            <a:ext cx="548640" cy="430887"/>
          </a:xfrm>
          <a:prstGeom prst="rect">
            <a:avLst/>
          </a:prstGeom>
          <a:noFill/>
          <a:ln w="19050" algn="ctr">
            <a:noFill/>
            <a:miter lim="800000"/>
            <a:headEnd/>
            <a:tailEnd/>
          </a:ln>
        </p:spPr>
        <p:txBody>
          <a:bodyPr wrap="square" lIns="0" tIns="0" rIns="0" bIns="0" rtlCol="0">
            <a:spAutoFit/>
          </a:bodyPr>
          <a:lstStyle/>
          <a:p>
            <a:r>
              <a:rPr lang="en-US" sz="2800" dirty="0"/>
              <a:t>U</a:t>
            </a:r>
          </a:p>
        </p:txBody>
      </p:sp>
      <p:sp>
        <p:nvSpPr>
          <p:cNvPr id="12" name="TextBox 11"/>
          <p:cNvSpPr txBox="1"/>
          <p:nvPr/>
        </p:nvSpPr>
        <p:spPr bwMode="auto">
          <a:xfrm>
            <a:off x="3676957" y="2780975"/>
            <a:ext cx="548640" cy="430887"/>
          </a:xfrm>
          <a:prstGeom prst="rect">
            <a:avLst/>
          </a:prstGeom>
          <a:noFill/>
          <a:ln w="19050" algn="ctr">
            <a:noFill/>
            <a:miter lim="800000"/>
            <a:headEnd/>
            <a:tailEnd/>
          </a:ln>
        </p:spPr>
        <p:txBody>
          <a:bodyPr wrap="square" lIns="0" tIns="0" rIns="0" bIns="0" rtlCol="0">
            <a:spAutoFit/>
          </a:bodyPr>
          <a:lstStyle/>
          <a:p>
            <a:pPr algn="ctr"/>
            <a:r>
              <a:rPr lang="en-US" sz="2800" dirty="0"/>
              <a:t>Y</a:t>
            </a:r>
          </a:p>
        </p:txBody>
      </p:sp>
      <p:cxnSp>
        <p:nvCxnSpPr>
          <p:cNvPr id="13" name="Straight Arrow Connector 12"/>
          <p:cNvCxnSpPr/>
          <p:nvPr/>
        </p:nvCxnSpPr>
        <p:spPr>
          <a:xfrm>
            <a:off x="2686929" y="2944575"/>
            <a:ext cx="97067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622300" y="1420837"/>
            <a:ext cx="7255608" cy="1231106"/>
          </a:xfrm>
          <a:prstGeom prst="rect">
            <a:avLst/>
          </a:prstGeom>
          <a:noFill/>
          <a:ln w="19050" algn="ctr">
            <a:noFill/>
            <a:miter lim="800000"/>
            <a:headEnd/>
            <a:tailEnd/>
          </a:ln>
        </p:spPr>
        <p:txBody>
          <a:bodyPr wrap="square" lIns="0" tIns="0" rIns="0" bIns="0" rtlCol="0">
            <a:spAutoFit/>
          </a:bodyPr>
          <a:lstStyle/>
          <a:p>
            <a:r>
              <a:rPr lang="en-US" sz="2000" dirty="0"/>
              <a:t>A: Aspirin</a:t>
            </a:r>
            <a:endParaRPr lang="en-US" sz="2000" baseline="-25000" dirty="0"/>
          </a:p>
          <a:p>
            <a:r>
              <a:rPr lang="en-US" sz="2000" dirty="0"/>
              <a:t>Y: Death</a:t>
            </a:r>
          </a:p>
          <a:p>
            <a:r>
              <a:rPr lang="en-US" sz="2000" dirty="0"/>
              <a:t>L: Heart Disease</a:t>
            </a:r>
          </a:p>
          <a:p>
            <a:r>
              <a:rPr lang="en-US" sz="2000" dirty="0"/>
              <a:t>U: Atherosclerosis</a:t>
            </a:r>
          </a:p>
        </p:txBody>
      </p:sp>
      <p:sp>
        <p:nvSpPr>
          <p:cNvPr id="15" name="TextBox 14"/>
          <p:cNvSpPr txBox="1"/>
          <p:nvPr/>
        </p:nvSpPr>
        <p:spPr bwMode="auto">
          <a:xfrm>
            <a:off x="4545664" y="1385851"/>
            <a:ext cx="4202696" cy="2462213"/>
          </a:xfrm>
          <a:prstGeom prst="rect">
            <a:avLst/>
          </a:prstGeom>
          <a:noFill/>
          <a:ln w="19050" algn="ctr">
            <a:noFill/>
            <a:miter lim="800000"/>
            <a:headEnd/>
            <a:tailEnd/>
          </a:ln>
        </p:spPr>
        <p:txBody>
          <a:bodyPr wrap="square" lIns="0" tIns="0" rIns="0" bIns="0" rtlCol="0">
            <a:spAutoFit/>
          </a:bodyPr>
          <a:lstStyle/>
          <a:p>
            <a:r>
              <a:rPr lang="en-US" sz="2000" dirty="0"/>
              <a:t>“The effect of drug A on the risk of outcome (Y) will be confounded if the drug is more likely to be prescribed to individuals with certain condition (L) that is both an indication for treatment and a risk factor for the disease.”</a:t>
            </a:r>
          </a:p>
          <a:p>
            <a:r>
              <a:rPr lang="en-US" sz="2000" dirty="0"/>
              <a:t>- Hernan &amp; Robins, 7.1, p. 84</a:t>
            </a:r>
          </a:p>
          <a:p>
            <a:endParaRPr lang="en-US" sz="2000" dirty="0"/>
          </a:p>
        </p:txBody>
      </p:sp>
      <p:cxnSp>
        <p:nvCxnSpPr>
          <p:cNvPr id="20" name="Straight Arrow Connector 19"/>
          <p:cNvCxnSpPr/>
          <p:nvPr/>
        </p:nvCxnSpPr>
        <p:spPr>
          <a:xfrm flipV="1">
            <a:off x="1451318" y="2996418"/>
            <a:ext cx="630700" cy="5126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286564" y="4166273"/>
            <a:ext cx="2252694" cy="5813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5940690" y="3886768"/>
            <a:ext cx="548640" cy="430887"/>
          </a:xfrm>
          <a:prstGeom prst="rect">
            <a:avLst/>
          </a:prstGeom>
          <a:noFill/>
          <a:ln w="19050" algn="ctr">
            <a:noFill/>
            <a:miter lim="800000"/>
            <a:headEnd/>
            <a:tailEnd/>
          </a:ln>
        </p:spPr>
        <p:txBody>
          <a:bodyPr wrap="square" lIns="0" tIns="0" rIns="0" bIns="0" rtlCol="0">
            <a:spAutoFit/>
          </a:bodyPr>
          <a:lstStyle/>
          <a:p>
            <a:r>
              <a:rPr lang="en-US" sz="2800" dirty="0"/>
              <a:t>A</a:t>
            </a:r>
          </a:p>
        </p:txBody>
      </p:sp>
      <p:sp>
        <p:nvSpPr>
          <p:cNvPr id="21" name="TextBox 20"/>
          <p:cNvSpPr txBox="1"/>
          <p:nvPr/>
        </p:nvSpPr>
        <p:spPr bwMode="auto">
          <a:xfrm>
            <a:off x="4911405" y="4451261"/>
            <a:ext cx="548640" cy="430887"/>
          </a:xfrm>
          <a:prstGeom prst="rect">
            <a:avLst/>
          </a:prstGeom>
          <a:noFill/>
          <a:ln w="19050" algn="ctr">
            <a:noFill/>
            <a:miter lim="800000"/>
            <a:headEnd/>
            <a:tailEnd/>
          </a:ln>
        </p:spPr>
        <p:txBody>
          <a:bodyPr wrap="square" lIns="0" tIns="0" rIns="0" bIns="0" rtlCol="0">
            <a:spAutoFit/>
          </a:bodyPr>
          <a:lstStyle/>
          <a:p>
            <a:r>
              <a:rPr lang="en-US" sz="2800" dirty="0"/>
              <a:t>L</a:t>
            </a:r>
          </a:p>
        </p:txBody>
      </p:sp>
      <p:sp>
        <p:nvSpPr>
          <p:cNvPr id="23" name="TextBox 22"/>
          <p:cNvSpPr txBox="1"/>
          <p:nvPr/>
        </p:nvSpPr>
        <p:spPr bwMode="auto">
          <a:xfrm>
            <a:off x="7359782" y="3938611"/>
            <a:ext cx="548640" cy="430887"/>
          </a:xfrm>
          <a:prstGeom prst="rect">
            <a:avLst/>
          </a:prstGeom>
          <a:noFill/>
          <a:ln w="19050" algn="ctr">
            <a:noFill/>
            <a:miter lim="800000"/>
            <a:headEnd/>
            <a:tailEnd/>
          </a:ln>
        </p:spPr>
        <p:txBody>
          <a:bodyPr wrap="square" lIns="0" tIns="0" rIns="0" bIns="0" rtlCol="0">
            <a:spAutoFit/>
          </a:bodyPr>
          <a:lstStyle/>
          <a:p>
            <a:pPr algn="ctr"/>
            <a:r>
              <a:rPr lang="en-US" sz="2800" dirty="0"/>
              <a:t>Y</a:t>
            </a:r>
          </a:p>
        </p:txBody>
      </p:sp>
      <p:cxnSp>
        <p:nvCxnSpPr>
          <p:cNvPr id="24" name="Straight Arrow Connector 23"/>
          <p:cNvCxnSpPr/>
          <p:nvPr/>
        </p:nvCxnSpPr>
        <p:spPr>
          <a:xfrm>
            <a:off x="6369754" y="4102211"/>
            <a:ext cx="97067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34143" y="4154054"/>
            <a:ext cx="630700" cy="5126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5" name="Ink 4"/>
              <p14:cNvContentPartPr/>
              <p14:nvPr>
                <p:custDataLst>
                  <p:tags r:id="rId1"/>
                </p:custDataLst>
                <p:extLst>
                  <p:ext uri="{42D2F446-02D8-4167-A562-619A0277C38B}">
                    <p15:isNarration xmlns:p15="http://schemas.microsoft.com/office/powerpoint/2012/main" val="1"/>
                  </p:ext>
                </p:extLst>
              </p14:nvPr>
            </p14:nvContentPartPr>
            <p14:xfrm>
              <a:off x="631380" y="1002624"/>
              <a:ext cx="8109107" cy="4502386"/>
            </p14:xfrm>
          </p:contentPart>
        </mc:Choice>
        <mc:Fallback xmlns="">
          <p:pic>
            <p:nvPicPr>
              <p:cNvPr id="5" name="Ink 4"/>
              <p:cNvPicPr>
                <a:picLocks noGrp="1" noRot="1" noChangeAspect="1" noMove="1" noResize="1" noEditPoints="1" noAdjustHandles="1" noChangeArrowheads="1" noChangeShapeType="1"/>
              </p:cNvPicPr>
              <p:nvPr/>
            </p:nvPicPr>
            <p:blipFill>
              <a:blip r:embed="rId9"/>
              <a:stretch>
                <a:fillRect/>
              </a:stretch>
            </p:blipFill>
            <p:spPr>
              <a:xfrm>
                <a:off x="622380" y="993624"/>
                <a:ext cx="8127107" cy="4520385"/>
              </a:xfrm>
              <a:prstGeom prst="rect">
                <a:avLst/>
              </a:prstGeom>
            </p:spPr>
          </p:pic>
        </mc:Fallback>
      </mc:AlternateContent>
    </p:spTree>
    <p:extLst>
      <p:ext uri="{BB962C8B-B14F-4D97-AF65-F5344CB8AC3E}">
        <p14:creationId xmlns:p14="http://schemas.microsoft.com/office/powerpoint/2010/main" val="2306807228"/>
      </p:ext>
    </p:extLst>
  </p:cSld>
  <p:clrMapOvr>
    <a:masterClrMapping/>
  </p:clrMapOvr>
  <p:transition advTm="1019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2559254"/>
            <a:ext cx="6435412" cy="774789"/>
          </a:xfrm>
        </p:spPr>
        <p:txBody>
          <a:bodyPr/>
          <a:lstStyle/>
          <a:p>
            <a:r>
              <a:rPr lang="en-US" dirty="0"/>
              <a:t>Ex: Residual Confounding</a:t>
            </a:r>
          </a:p>
        </p:txBody>
      </p:sp>
      <p:sp>
        <p:nvSpPr>
          <p:cNvPr id="4" name="Slide Number Placeholder 3"/>
          <p:cNvSpPr>
            <a:spLocks noGrp="1"/>
          </p:cNvSpPr>
          <p:nvPr>
            <p:ph type="sldNum" sz="quarter" idx="4294967295"/>
          </p:nvPr>
        </p:nvSpPr>
        <p:spPr>
          <a:xfrm>
            <a:off x="0" y="5856288"/>
            <a:ext cx="504825" cy="304800"/>
          </a:xfrm>
        </p:spPr>
        <p:txBody>
          <a:bodyPr/>
          <a:lstStyle/>
          <a:p>
            <a:pPr>
              <a:defRPr/>
            </a:pPr>
            <a:fld id="{FAA74B69-70FD-A649-B131-F3438782CAA4}" type="slidenum">
              <a:rPr lang="en-US" altLang="en-US" smtClean="0">
                <a:solidFill>
                  <a:srgbClr val="052049"/>
                </a:solidFill>
              </a:rPr>
              <a:pPr>
                <a:defRPr/>
              </a:pPr>
              <a:t>18</a:t>
            </a:fld>
            <a:endParaRPr lang="en-US" altLang="en-US">
              <a:solidFill>
                <a:srgbClr val="052049"/>
              </a:solidFill>
            </a:endParaRPr>
          </a:p>
        </p:txBody>
      </p:sp>
      <p:sp>
        <p:nvSpPr>
          <p:cNvPr id="7" name="TextBox 6"/>
          <p:cNvSpPr txBox="1"/>
          <p:nvPr/>
        </p:nvSpPr>
        <p:spPr bwMode="auto">
          <a:xfrm>
            <a:off x="530665" y="3334042"/>
            <a:ext cx="6327335" cy="738664"/>
          </a:xfrm>
          <a:prstGeom prst="rect">
            <a:avLst/>
          </a:prstGeom>
          <a:noFill/>
          <a:ln w="19050" algn="ctr">
            <a:noFill/>
            <a:miter lim="800000"/>
            <a:headEnd/>
            <a:tailEnd/>
          </a:ln>
        </p:spPr>
        <p:txBody>
          <a:bodyPr wrap="square" lIns="0" tIns="0" rIns="0" bIns="0" rtlCol="0">
            <a:spAutoFit/>
          </a:bodyPr>
          <a:lstStyle/>
          <a:p>
            <a:r>
              <a:rPr lang="en-US" sz="2400" dirty="0">
                <a:solidFill>
                  <a:schemeClr val="bg1"/>
                </a:solidFill>
              </a:rPr>
              <a:t>Fruit &amp; Veg Intake &amp; Risk of Lung Cancer in Nurses Health Study</a:t>
            </a:r>
          </a:p>
        </p:txBody>
      </p:sp>
    </p:spTree>
    <p:extLst>
      <p:ext uri="{BB962C8B-B14F-4D97-AF65-F5344CB8AC3E}">
        <p14:creationId xmlns:p14="http://schemas.microsoft.com/office/powerpoint/2010/main" val="2022619323"/>
      </p:ext>
    </p:extLst>
  </p:cSld>
  <p:clrMapOvr>
    <a:masterClrMapping/>
  </p:clrMapOvr>
  <p:transition advClick="0" advTm="63094">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62" y="2892"/>
            <a:ext cx="8173580" cy="611449"/>
          </a:xfrm>
        </p:spPr>
        <p:txBody>
          <a:bodyPr/>
          <a:lstStyle/>
          <a:p>
            <a:r>
              <a:rPr lang="en-US" dirty="0"/>
              <a:t>Ex: Residual Confounding</a:t>
            </a:r>
          </a:p>
        </p:txBody>
      </p:sp>
      <p:sp>
        <p:nvSpPr>
          <p:cNvPr id="4" name="Slide Number Placeholder 3"/>
          <p:cNvSpPr>
            <a:spLocks noGrp="1"/>
          </p:cNvSpPr>
          <p:nvPr>
            <p:ph type="sldNum" sz="quarter" idx="10"/>
          </p:nvPr>
        </p:nvSpPr>
        <p:spPr>
          <a:xfrm>
            <a:off x="369888" y="5855873"/>
            <a:ext cx="504825" cy="304800"/>
          </a:xfrm>
        </p:spPr>
        <p:txBody>
          <a:bodyPr/>
          <a:lstStyle/>
          <a:p>
            <a:pPr>
              <a:defRPr/>
            </a:pPr>
            <a:fld id="{FAA74B69-70FD-A649-B131-F3438782CAA4}" type="slidenum">
              <a:rPr lang="en-US" altLang="en-US" smtClean="0">
                <a:solidFill>
                  <a:srgbClr val="052049"/>
                </a:solidFill>
              </a:rPr>
              <a:pPr>
                <a:defRPr/>
              </a:pPr>
              <a:t>19</a:t>
            </a:fld>
            <a:endParaRPr lang="en-US" altLang="en-US">
              <a:solidFill>
                <a:srgbClr val="052049"/>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676" t="34940" r="47752"/>
          <a:stretch/>
        </p:blipFill>
        <p:spPr>
          <a:xfrm>
            <a:off x="128338" y="933710"/>
            <a:ext cx="8498828" cy="2815348"/>
          </a:xfrm>
          <a:prstGeom prst="rect">
            <a:avLst/>
          </a:prstGeom>
        </p:spPr>
      </p:pic>
      <p:sp>
        <p:nvSpPr>
          <p:cNvPr id="6" name="TextBox 5"/>
          <p:cNvSpPr txBox="1"/>
          <p:nvPr/>
        </p:nvSpPr>
        <p:spPr bwMode="auto">
          <a:xfrm>
            <a:off x="369888" y="3776347"/>
            <a:ext cx="8517437" cy="2769989"/>
          </a:xfrm>
          <a:prstGeom prst="rect">
            <a:avLst/>
          </a:prstGeom>
          <a:noFill/>
          <a:ln w="19050" algn="ctr">
            <a:noFill/>
            <a:miter lim="800000"/>
            <a:headEnd/>
            <a:tailEnd/>
          </a:ln>
        </p:spPr>
        <p:txBody>
          <a:bodyPr wrap="square" lIns="0" tIns="0" rIns="0" bIns="0" rtlCol="0">
            <a:spAutoFit/>
          </a:bodyPr>
          <a:lstStyle/>
          <a:p>
            <a:r>
              <a:rPr lang="en-US" sz="2000" dirty="0"/>
              <a:t>*Model 1 is adjusted for age, follow-up cycle, total energy intake, and availability of diet data after baseline. Model 2 is adjusted for the covariates in model 1</a:t>
            </a:r>
          </a:p>
          <a:p>
            <a:r>
              <a:rPr lang="en-US" sz="2000" dirty="0"/>
              <a:t>plus </a:t>
            </a:r>
            <a:r>
              <a:rPr lang="en-US" sz="2000" dirty="0">
                <a:solidFill>
                  <a:srgbClr val="C00000"/>
                </a:solidFill>
              </a:rPr>
              <a:t>smoking status (never, past, or current)</a:t>
            </a:r>
            <a:r>
              <a:rPr lang="en-US" sz="2000" dirty="0"/>
              <a:t>. Model 3 is adjusted for the covariates in model 2 plus </a:t>
            </a:r>
            <a:r>
              <a:rPr lang="en-US" sz="2000" dirty="0">
                <a:solidFill>
                  <a:srgbClr val="C00000"/>
                </a:solidFill>
              </a:rPr>
              <a:t>time since quitting among past smokers</a:t>
            </a:r>
            <a:r>
              <a:rPr lang="en-US" sz="2000" dirty="0"/>
              <a:t>. Model 4 is adjusted</a:t>
            </a:r>
          </a:p>
          <a:p>
            <a:r>
              <a:rPr lang="en-US" sz="2000" dirty="0"/>
              <a:t>for the covariates in model 2 plus </a:t>
            </a:r>
            <a:r>
              <a:rPr lang="en-US" sz="2000" dirty="0">
                <a:solidFill>
                  <a:srgbClr val="C00000"/>
                </a:solidFill>
              </a:rPr>
              <a:t>quantity among current smokers</a:t>
            </a:r>
            <a:r>
              <a:rPr lang="en-US" sz="2000" dirty="0"/>
              <a:t>. Model 5 is adjusted for the covariates in models 3 and 4. Model 6 is adjusted for the covariates</a:t>
            </a:r>
          </a:p>
          <a:p>
            <a:r>
              <a:rPr lang="en-US" sz="2000" dirty="0"/>
              <a:t>in model 5 plus </a:t>
            </a:r>
            <a:r>
              <a:rPr lang="en-US" sz="2000" dirty="0">
                <a:solidFill>
                  <a:srgbClr val="C00000"/>
                </a:solidFill>
              </a:rPr>
              <a:t>age at start of smoking</a:t>
            </a:r>
            <a:r>
              <a:rPr lang="en-US" sz="2000" dirty="0"/>
              <a:t>.</a:t>
            </a:r>
          </a:p>
          <a:p>
            <a:r>
              <a:rPr lang="en-US" sz="2000" dirty="0"/>
              <a:t>†Quintile 1 is the reference category.</a:t>
            </a:r>
          </a:p>
          <a:p>
            <a:endParaRPr lang="en-US" sz="2000" dirty="0" err="1"/>
          </a:p>
        </p:txBody>
      </p:sp>
      <p:sp>
        <p:nvSpPr>
          <p:cNvPr id="7" name="TextBox 6"/>
          <p:cNvSpPr txBox="1"/>
          <p:nvPr/>
        </p:nvSpPr>
        <p:spPr bwMode="auto">
          <a:xfrm>
            <a:off x="453585" y="539149"/>
            <a:ext cx="8289362" cy="369332"/>
          </a:xfrm>
          <a:prstGeom prst="rect">
            <a:avLst/>
          </a:prstGeom>
          <a:noFill/>
          <a:ln w="19050" algn="ctr">
            <a:noFill/>
            <a:miter lim="800000"/>
            <a:headEnd/>
            <a:tailEnd/>
          </a:ln>
        </p:spPr>
        <p:txBody>
          <a:bodyPr wrap="square" lIns="0" tIns="0" rIns="0" bIns="0" rtlCol="0">
            <a:spAutoFit/>
          </a:bodyPr>
          <a:lstStyle/>
          <a:p>
            <a:r>
              <a:rPr lang="en-US" sz="2400" dirty="0"/>
              <a:t>Fruit &amp; Veg Intake &amp; Risk of Lung Cancer in Nurses Health Study</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3" name="Ink 2"/>
              <p14:cNvContentPartPr/>
              <p14:nvPr>
                <p:custDataLst>
                  <p:tags r:id="rId1"/>
                </p:custDataLst>
                <p:extLst>
                  <p:ext uri="{42D2F446-02D8-4167-A562-619A0277C38B}">
                    <p15:isNarration xmlns:p15="http://schemas.microsoft.com/office/powerpoint/2012/main" val="1"/>
                  </p:ext>
                </p:extLst>
              </p14:nvPr>
            </p14:nvContentPartPr>
            <p14:xfrm>
              <a:off x="423928" y="661045"/>
              <a:ext cx="8452815" cy="4093145"/>
            </p14:xfrm>
          </p:contentPart>
        </mc:Choice>
        <mc:Fallback xmlns="">
          <p:pic>
            <p:nvPicPr>
              <p:cNvPr id="3" name="Ink 2"/>
              <p:cNvPicPr>
                <a:picLocks noGrp="1" noRot="1" noChangeAspect="1" noMove="1" noResize="1" noEditPoints="1" noAdjustHandles="1" noChangeArrowheads="1" noChangeShapeType="1"/>
              </p:cNvPicPr>
              <p:nvPr/>
            </p:nvPicPr>
            <p:blipFill>
              <a:blip r:embed="rId10"/>
              <a:stretch>
                <a:fillRect/>
              </a:stretch>
            </p:blipFill>
            <p:spPr>
              <a:xfrm>
                <a:off x="414928" y="652045"/>
                <a:ext cx="8470815" cy="4111145"/>
              </a:xfrm>
              <a:prstGeom prst="rect">
                <a:avLst/>
              </a:prstGeom>
            </p:spPr>
          </p:pic>
        </mc:Fallback>
      </mc:AlternateContent>
    </p:spTree>
    <p:extLst>
      <p:ext uri="{BB962C8B-B14F-4D97-AF65-F5344CB8AC3E}">
        <p14:creationId xmlns:p14="http://schemas.microsoft.com/office/powerpoint/2010/main" val="372320837"/>
      </p:ext>
    </p:extLst>
  </p:cSld>
  <p:clrMapOvr>
    <a:masterClrMapping/>
  </p:clrMapOvr>
  <p:transition advClick="0" advTm="1658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solidFill>
                  <a:schemeClr val="bg1">
                    <a:lumMod val="65000"/>
                  </a:schemeClr>
                </a:solidFill>
              </a:rPr>
              <a:t>Open vs. Fixed Cohorts </a:t>
            </a:r>
          </a:p>
          <a:p>
            <a:r>
              <a:rPr lang="en-US" dirty="0">
                <a:solidFill>
                  <a:schemeClr val="bg1">
                    <a:lumMod val="65000"/>
                  </a:schemeClr>
                </a:solidFill>
              </a:rPr>
              <a:t>What do we calculate in Cohorts? </a:t>
            </a:r>
          </a:p>
          <a:p>
            <a:r>
              <a:rPr lang="en-US" dirty="0">
                <a:solidFill>
                  <a:schemeClr val="bg1">
                    <a:lumMod val="65000"/>
                  </a:schemeClr>
                </a:solidFill>
              </a:rPr>
              <a:t>Assignment of Person Time</a:t>
            </a:r>
          </a:p>
          <a:p>
            <a:r>
              <a:rPr lang="en-US" b="1" dirty="0"/>
              <a:t>Survivor Cohorts</a:t>
            </a:r>
          </a:p>
          <a:p>
            <a:r>
              <a:rPr lang="en-US" b="1" dirty="0"/>
              <a:t>Bias</a:t>
            </a:r>
          </a:p>
          <a:p>
            <a:pPr lvl="1"/>
            <a:r>
              <a:rPr lang="en-US" b="1" dirty="0"/>
              <a:t>Measurement Error</a:t>
            </a:r>
          </a:p>
          <a:p>
            <a:pPr lvl="1"/>
            <a:r>
              <a:rPr lang="en-US" b="1" dirty="0"/>
              <a:t>Reverse Causation</a:t>
            </a:r>
          </a:p>
          <a:p>
            <a:pPr lvl="1"/>
            <a:r>
              <a:rPr lang="en-US" b="1" dirty="0"/>
              <a:t>Confounding by Indication</a:t>
            </a:r>
          </a:p>
          <a:p>
            <a:pPr lvl="1"/>
            <a:r>
              <a:rPr lang="en-US" b="1" dirty="0"/>
              <a:t>Residual Confounding</a:t>
            </a:r>
          </a:p>
          <a:p>
            <a:pPr lvl="1"/>
            <a:r>
              <a:rPr lang="en-US" b="1" dirty="0"/>
              <a:t>Selection bias</a:t>
            </a:r>
          </a:p>
          <a:p>
            <a:pPr lvl="1"/>
            <a:r>
              <a:rPr lang="en-US" b="1" dirty="0"/>
              <a:t>Immortal person time bias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a:t>
            </a:fld>
            <a:endParaRPr lang="en-US" altLang="en-US">
              <a:solidFill>
                <a:srgbClr val="052049"/>
              </a:solidFill>
            </a:endParaRPr>
          </a:p>
        </p:txBody>
      </p:sp>
    </p:spTree>
    <p:extLst>
      <p:ext uri="{BB962C8B-B14F-4D97-AF65-F5344CB8AC3E}">
        <p14:creationId xmlns:p14="http://schemas.microsoft.com/office/powerpoint/2010/main" val="1912830193"/>
      </p:ext>
    </p:extLst>
  </p:cSld>
  <p:clrMapOvr>
    <a:masterClrMapping/>
  </p:clrMapOvr>
  <p:transition advTm="2588">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idx="1"/>
          </p:nvPr>
        </p:nvSpPr>
        <p:spPr/>
        <p:txBody>
          <a:bodyPr/>
          <a:lstStyle/>
          <a:p>
            <a:r>
              <a:rPr lang="en-US" dirty="0"/>
              <a:t>Patient or Survivor cohorts are defined by individuals having a shared condition or disease</a:t>
            </a:r>
          </a:p>
          <a:p>
            <a:r>
              <a:rPr lang="en-US" dirty="0"/>
              <a:t>Questions addressed in patient cohorts are different given the study population (denominator) is different</a:t>
            </a:r>
          </a:p>
          <a:p>
            <a:r>
              <a:rPr lang="en-US" dirty="0"/>
              <a:t>Reviewed examples of Bias</a:t>
            </a:r>
          </a:p>
          <a:p>
            <a:pPr lvl="1"/>
            <a:r>
              <a:rPr lang="en-US" dirty="0"/>
              <a:t>Measurement error bias</a:t>
            </a:r>
          </a:p>
          <a:p>
            <a:pPr lvl="1"/>
            <a:r>
              <a:rPr lang="en-US" dirty="0"/>
              <a:t>Reverse causation</a:t>
            </a:r>
          </a:p>
          <a:p>
            <a:pPr lvl="1"/>
            <a:r>
              <a:rPr lang="en-US" dirty="0"/>
              <a:t>Confounding by indication</a:t>
            </a:r>
          </a:p>
          <a:p>
            <a:pPr lvl="1"/>
            <a:r>
              <a:rPr lang="en-US" dirty="0"/>
              <a:t>Residual confounding</a:t>
            </a:r>
          </a:p>
          <a:p>
            <a:endParaRPr lang="en-US" dirty="0"/>
          </a:p>
        </p:txBody>
      </p:sp>
    </p:spTree>
    <p:extLst>
      <p:ext uri="{BB962C8B-B14F-4D97-AF65-F5344CB8AC3E}">
        <p14:creationId xmlns:p14="http://schemas.microsoft.com/office/powerpoint/2010/main" val="2706675635"/>
      </p:ext>
    </p:extLst>
  </p:cSld>
  <p:clrMapOvr>
    <a:masterClrMapping/>
  </p:clrMapOvr>
  <p:transition advTm="37527">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solidFill>
                  <a:schemeClr val="bg1">
                    <a:lumMod val="65000"/>
                  </a:schemeClr>
                </a:solidFill>
              </a:rPr>
              <a:t>Open vs. Fixed Cohorts </a:t>
            </a:r>
          </a:p>
          <a:p>
            <a:r>
              <a:rPr lang="en-US" dirty="0">
                <a:solidFill>
                  <a:schemeClr val="bg1">
                    <a:lumMod val="65000"/>
                  </a:schemeClr>
                </a:solidFill>
              </a:rPr>
              <a:t>What do we calculate in Cohorts? </a:t>
            </a:r>
          </a:p>
          <a:p>
            <a:r>
              <a:rPr lang="en-US" dirty="0">
                <a:solidFill>
                  <a:schemeClr val="bg1">
                    <a:lumMod val="65000"/>
                  </a:schemeClr>
                </a:solidFill>
              </a:rPr>
              <a:t>Assignment of Person Time</a:t>
            </a:r>
          </a:p>
          <a:p>
            <a:r>
              <a:rPr lang="en-US" b="1" dirty="0"/>
              <a:t>Survivor Cohorts</a:t>
            </a:r>
          </a:p>
          <a:p>
            <a:r>
              <a:rPr lang="en-US" b="1" dirty="0"/>
              <a:t>Bias</a:t>
            </a:r>
          </a:p>
          <a:p>
            <a:pPr lvl="1"/>
            <a:r>
              <a:rPr lang="en-US" b="1" dirty="0"/>
              <a:t>Measurement Error</a:t>
            </a:r>
          </a:p>
          <a:p>
            <a:pPr lvl="1"/>
            <a:r>
              <a:rPr lang="en-US" b="1" dirty="0"/>
              <a:t>Reverse Causation</a:t>
            </a:r>
          </a:p>
          <a:p>
            <a:pPr lvl="1"/>
            <a:r>
              <a:rPr lang="en-US" b="1" dirty="0"/>
              <a:t>Confounding by Indication</a:t>
            </a:r>
          </a:p>
          <a:p>
            <a:pPr lvl="1"/>
            <a:r>
              <a:rPr lang="en-US" b="1" dirty="0"/>
              <a:t>Residual Confounding</a:t>
            </a:r>
          </a:p>
          <a:p>
            <a:pPr lvl="1"/>
            <a:r>
              <a:rPr lang="en-US" b="1" dirty="0">
                <a:solidFill>
                  <a:schemeClr val="bg1">
                    <a:lumMod val="75000"/>
                  </a:schemeClr>
                </a:solidFill>
              </a:rPr>
              <a:t>Selection bias</a:t>
            </a:r>
          </a:p>
          <a:p>
            <a:pPr lvl="1"/>
            <a:r>
              <a:rPr lang="en-US" b="1" dirty="0">
                <a:solidFill>
                  <a:schemeClr val="bg1">
                    <a:lumMod val="75000"/>
                  </a:schemeClr>
                </a:solidFill>
              </a:rPr>
              <a:t>Immortal person time bias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a:t>
            </a:fld>
            <a:endParaRPr lang="en-US" altLang="en-US">
              <a:solidFill>
                <a:srgbClr val="052049"/>
              </a:solidFill>
            </a:endParaRPr>
          </a:p>
        </p:txBody>
      </p:sp>
    </p:spTree>
    <p:extLst>
      <p:ext uri="{BB962C8B-B14F-4D97-AF65-F5344CB8AC3E}">
        <p14:creationId xmlns:p14="http://schemas.microsoft.com/office/powerpoint/2010/main" val="403172931"/>
      </p:ext>
    </p:extLst>
  </p:cSld>
  <p:clrMapOvr>
    <a:masterClrMapping/>
  </p:clrMapOvr>
  <p:transition advTm="25416">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4</a:t>
            </a:fld>
            <a:endParaRPr lang="en-US" altLang="en-US">
              <a:solidFill>
                <a:srgbClr val="052049"/>
              </a:solidFill>
            </a:endParaRPr>
          </a:p>
        </p:txBody>
      </p:sp>
      <p:sp>
        <p:nvSpPr>
          <p:cNvPr id="5" name="Title 4"/>
          <p:cNvSpPr>
            <a:spLocks noGrp="1"/>
          </p:cNvSpPr>
          <p:nvPr>
            <p:ph type="title"/>
          </p:nvPr>
        </p:nvSpPr>
        <p:spPr/>
        <p:txBody>
          <a:bodyPr/>
          <a:lstStyle/>
          <a:p>
            <a:r>
              <a:rPr lang="en-US" dirty="0"/>
              <a:t>Patient or Survivor Cohorts</a:t>
            </a:r>
          </a:p>
        </p:txBody>
      </p:sp>
    </p:spTree>
    <p:extLst>
      <p:ext uri="{BB962C8B-B14F-4D97-AF65-F5344CB8AC3E}">
        <p14:creationId xmlns:p14="http://schemas.microsoft.com/office/powerpoint/2010/main" val="1351493287"/>
      </p:ext>
    </p:extLst>
  </p:cSld>
  <p:clrMapOvr>
    <a:masterClrMapping/>
  </p:clrMapOvr>
  <p:transition advTm="1996">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Survivor or Patient Cohorts </a:t>
            </a:r>
          </a:p>
        </p:txBody>
      </p:sp>
      <p:sp>
        <p:nvSpPr>
          <p:cNvPr id="8" name="Content Placeholder 7"/>
          <p:cNvSpPr>
            <a:spLocks noGrp="1"/>
          </p:cNvSpPr>
          <p:nvPr>
            <p:ph idx="1"/>
          </p:nvPr>
        </p:nvSpPr>
        <p:spPr>
          <a:xfrm>
            <a:off x="453585" y="1284357"/>
            <a:ext cx="8137665" cy="4722548"/>
          </a:xfrm>
        </p:spPr>
        <p:txBody>
          <a:bodyPr/>
          <a:lstStyle/>
          <a:p>
            <a:r>
              <a:rPr lang="en-US" dirty="0"/>
              <a:t>Cohorts defined by a disease or condition</a:t>
            </a:r>
          </a:p>
          <a:p>
            <a:r>
              <a:rPr lang="en-US" dirty="0"/>
              <a:t>These can be Fixed or Open</a:t>
            </a:r>
          </a:p>
          <a:p>
            <a:r>
              <a:rPr lang="en-US" dirty="0"/>
              <a:t>Fixed Example</a:t>
            </a:r>
          </a:p>
          <a:p>
            <a:pPr lvl="1"/>
            <a:r>
              <a:rPr lang="en-US" dirty="0"/>
              <a:t>Cases from a case-control study</a:t>
            </a:r>
          </a:p>
          <a:p>
            <a:r>
              <a:rPr lang="en-US" dirty="0"/>
              <a:t>Open Example</a:t>
            </a:r>
          </a:p>
          <a:p>
            <a:pPr lvl="1"/>
            <a:r>
              <a:rPr lang="en-US" dirty="0"/>
              <a:t>Registry based studies, </a:t>
            </a:r>
            <a:r>
              <a:rPr lang="en-US" dirty="0" err="1"/>
              <a:t>CaPSURE</a:t>
            </a:r>
            <a:endParaRPr lang="en-US" dirty="0"/>
          </a:p>
          <a:p>
            <a:r>
              <a:rPr lang="en-US" dirty="0"/>
              <a:t>Considerations</a:t>
            </a:r>
          </a:p>
          <a:p>
            <a:pPr lvl="1"/>
            <a:r>
              <a:rPr lang="en-US" dirty="0"/>
              <a:t>Population (denominator) is different </a:t>
            </a:r>
            <a:r>
              <a:rPr lang="en-US" dirty="0">
                <a:sym typeface="Wingdings"/>
              </a:rPr>
              <a:t> questions are different</a:t>
            </a:r>
          </a:p>
          <a:p>
            <a:pPr lvl="1"/>
            <a:r>
              <a:rPr lang="en-US" dirty="0">
                <a:sym typeface="Wingdings"/>
              </a:rPr>
              <a:t>What do you do about exposure prior to disease?</a:t>
            </a:r>
            <a:endParaRPr lang="en-US" dirty="0"/>
          </a:p>
          <a:p>
            <a:pPr lvl="1"/>
            <a:r>
              <a:rPr lang="en-US" dirty="0"/>
              <a:t>Shifting concept of ”prevention”</a:t>
            </a:r>
          </a:p>
          <a:p>
            <a:pPr lvl="1"/>
            <a:r>
              <a:rPr lang="en-US" dirty="0"/>
              <a:t>Becoming easier to ‘define’ with electronic health records</a:t>
            </a:r>
          </a:p>
          <a:p>
            <a:pPr lvl="1"/>
            <a:r>
              <a:rPr lang="en-US" dirty="0"/>
              <a:t>Strong clinical predictors become potential strong confounders</a:t>
            </a:r>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4" name="Ink 3"/>
              <p14:cNvContentPartPr/>
              <p14:nvPr>
                <p:custDataLst>
                  <p:tags r:id="rId1"/>
                </p:custDataLst>
                <p:extLst>
                  <p:ext uri="{42D2F446-02D8-4167-A562-619A0277C38B}">
                    <p15:isNarration xmlns:p15="http://schemas.microsoft.com/office/powerpoint/2012/main" val="1"/>
                  </p:ext>
                </p:extLst>
              </p14:nvPr>
            </p14:nvContentPartPr>
            <p14:xfrm>
              <a:off x="1154850" y="2493348"/>
              <a:ext cx="7161149" cy="3646802"/>
            </p14:xfrm>
          </p:contentPart>
        </mc:Choice>
        <mc:Fallback xmlns="">
          <p:pic>
            <p:nvPicPr>
              <p:cNvPr id="4" name="Ink 3"/>
              <p:cNvPicPr>
                <a:picLocks noGrp="1" noRot="1" noChangeAspect="1" noMove="1" noResize="1" noEditPoints="1" noAdjustHandles="1" noChangeArrowheads="1" noChangeShapeType="1"/>
              </p:cNvPicPr>
              <p:nvPr/>
            </p:nvPicPr>
            <p:blipFill>
              <a:blip r:embed="rId10"/>
              <a:stretch>
                <a:fillRect/>
              </a:stretch>
            </p:blipFill>
            <p:spPr>
              <a:xfrm>
                <a:off x="1147175" y="2488659"/>
                <a:ext cx="7176500" cy="3656179"/>
              </a:xfrm>
              <a:prstGeom prst="rect">
                <a:avLst/>
              </a:prstGeom>
            </p:spPr>
          </p:pic>
        </mc:Fallback>
      </mc:AlternateContent>
    </p:spTree>
    <p:extLst>
      <p:ext uri="{BB962C8B-B14F-4D97-AF65-F5344CB8AC3E}">
        <p14:creationId xmlns:p14="http://schemas.microsoft.com/office/powerpoint/2010/main" val="940888189"/>
      </p:ext>
    </p:extLst>
  </p:cSld>
  <p:clrMapOvr>
    <a:masterClrMapping/>
  </p:clrMapOvr>
  <p:transition advTm="1664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Patient Cohorts &amp; Questions</a:t>
            </a:r>
          </a:p>
        </p:txBody>
      </p:sp>
      <p:sp>
        <p:nvSpPr>
          <p:cNvPr id="3" name="Content Placeholder 2"/>
          <p:cNvSpPr>
            <a:spLocks noGrp="1"/>
          </p:cNvSpPr>
          <p:nvPr>
            <p:ph idx="1"/>
          </p:nvPr>
        </p:nvSpPr>
        <p:spPr/>
        <p:txBody>
          <a:bodyPr/>
          <a:lstStyle/>
          <a:p>
            <a:r>
              <a:rPr lang="en-US" dirty="0"/>
              <a:t>Adults who have had one MI</a:t>
            </a:r>
          </a:p>
          <a:p>
            <a:pPr lvl="1"/>
            <a:r>
              <a:rPr lang="en-US" dirty="0"/>
              <a:t>How does usage of medicine X affect risk of 2</a:t>
            </a:r>
            <a:r>
              <a:rPr lang="en-US" baseline="30000" dirty="0"/>
              <a:t>nd</a:t>
            </a:r>
            <a:r>
              <a:rPr lang="en-US" dirty="0"/>
              <a:t> MI?</a:t>
            </a:r>
          </a:p>
          <a:p>
            <a:pPr lvl="1"/>
            <a:r>
              <a:rPr lang="en-US" dirty="0"/>
              <a:t>Does a Mediterranean diet prevent all cause mortality?</a:t>
            </a:r>
          </a:p>
          <a:p>
            <a:r>
              <a:rPr lang="en-US" dirty="0"/>
              <a:t>Patients who have been diagnosed with colorectal cancer</a:t>
            </a:r>
          </a:p>
          <a:p>
            <a:pPr lvl="1"/>
            <a:r>
              <a:rPr lang="en-US" dirty="0"/>
              <a:t>Does usage of aspirin after diagnosis affect risk of progression?</a:t>
            </a:r>
          </a:p>
          <a:p>
            <a:r>
              <a:rPr lang="en-US" dirty="0"/>
              <a:t>Women with breast cancer</a:t>
            </a:r>
          </a:p>
          <a:p>
            <a:pPr lvl="1"/>
            <a:r>
              <a:rPr lang="en-US" dirty="0"/>
              <a:t>Does exercise or weight loss after diagnosis prevent death?</a:t>
            </a:r>
          </a:p>
          <a:p>
            <a:r>
              <a:rPr lang="en-US" dirty="0"/>
              <a:t>Men with prostate cancer</a:t>
            </a:r>
          </a:p>
          <a:p>
            <a:pPr lvl="1"/>
            <a:r>
              <a:rPr lang="en-US" dirty="0"/>
              <a:t>Is time to recurrence different among those who received surgery vs. radiation?</a:t>
            </a:r>
          </a:p>
          <a:p>
            <a:pPr lvl="1"/>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6</a:t>
            </a:fld>
            <a:endParaRPr lang="en-US" altLang="en-US"/>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1830308" y="2187782"/>
              <a:ext cx="6548324" cy="2502022"/>
            </p14:xfrm>
          </p:contentPart>
        </mc:Choice>
        <mc:Fallback xmlns="">
          <p:pic>
            <p:nvPicPr>
              <p:cNvPr id="6" name="Ink 5"/>
              <p:cNvPicPr>
                <a:picLocks noGrp="1" noRot="1" noChangeAspect="1" noMove="1" noResize="1" noEditPoints="1" noAdjustHandles="1" noChangeArrowheads="1" noChangeShapeType="1"/>
              </p:cNvPicPr>
              <p:nvPr/>
            </p:nvPicPr>
            <p:blipFill>
              <a:blip r:embed="rId10"/>
              <a:stretch>
                <a:fillRect/>
              </a:stretch>
            </p:blipFill>
            <p:spPr>
              <a:xfrm>
                <a:off x="1822633" y="2183093"/>
                <a:ext cx="6563675" cy="2511399"/>
              </a:xfrm>
              <a:prstGeom prst="rect">
                <a:avLst/>
              </a:prstGeom>
            </p:spPr>
          </p:pic>
        </mc:Fallback>
      </mc:AlternateContent>
    </p:spTree>
    <p:extLst>
      <p:ext uri="{BB962C8B-B14F-4D97-AF65-F5344CB8AC3E}">
        <p14:creationId xmlns:p14="http://schemas.microsoft.com/office/powerpoint/2010/main" val="1585699662"/>
      </p:ext>
    </p:extLst>
  </p:cSld>
  <p:clrMapOvr>
    <a:masterClrMapping/>
  </p:clrMapOvr>
  <p:transition advTm="756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Questions used in Healthy vs. Patient cohorts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6501734"/>
              </p:ext>
            </p:extLst>
          </p:nvPr>
        </p:nvGraphicFramePr>
        <p:xfrm>
          <a:off x="453585" y="1166495"/>
          <a:ext cx="7928415" cy="3296920"/>
        </p:xfrm>
        <a:graphic>
          <a:graphicData uri="http://schemas.openxmlformats.org/drawingml/2006/table">
            <a:tbl>
              <a:tblPr firstRow="1" bandRow="1">
                <a:tableStyleId>{5C22544A-7EE6-4342-B048-85BDC9FD1C3A}</a:tableStyleId>
              </a:tblPr>
              <a:tblGrid>
                <a:gridCol w="2302315">
                  <a:extLst>
                    <a:ext uri="{9D8B030D-6E8A-4147-A177-3AD203B41FA5}">
                      <a16:colId xmlns:a16="http://schemas.microsoft.com/office/drawing/2014/main" val="20000"/>
                    </a:ext>
                  </a:extLst>
                </a:gridCol>
                <a:gridCol w="1993900">
                  <a:extLst>
                    <a:ext uri="{9D8B030D-6E8A-4147-A177-3AD203B41FA5}">
                      <a16:colId xmlns:a16="http://schemas.microsoft.com/office/drawing/2014/main" val="20001"/>
                    </a:ext>
                  </a:extLst>
                </a:gridCol>
                <a:gridCol w="21463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840">
                <a:tc>
                  <a:txBody>
                    <a:bodyPr/>
                    <a:lstStyle/>
                    <a:p>
                      <a:r>
                        <a:rPr lang="en-US" dirty="0"/>
                        <a:t>Question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a:t>Population</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a:t>Exposure</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a:t>Outcome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Is usage</a:t>
                      </a:r>
                      <a:r>
                        <a:rPr lang="en-US" baseline="0" dirty="0"/>
                        <a:t> of aspirin associated with risk of colorectal cancer (CRC)?</a:t>
                      </a:r>
                      <a:endParaRPr lang="en-US" dirty="0"/>
                    </a:p>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General</a:t>
                      </a:r>
                      <a:r>
                        <a:rPr lang="en-US" baseline="0" dirty="0"/>
                        <a:t> healthy adults from fixed cohort (e.g., NHS)</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solidFill>
                            <a:schemeClr val="accent2"/>
                          </a:solidFill>
                        </a:rPr>
                        <a:t>Aspirin use</a:t>
                      </a:r>
                      <a:r>
                        <a:rPr lang="en-US" baseline="0" dirty="0">
                          <a:solidFill>
                            <a:schemeClr val="accent2"/>
                          </a:solidFill>
                        </a:rPr>
                        <a:t> during adulthood, prior to diagnosis of CRC</a:t>
                      </a:r>
                      <a:endParaRPr lang="en-US" dirty="0">
                        <a:solidFill>
                          <a:schemeClr val="accent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Incidence</a:t>
                      </a:r>
                      <a:r>
                        <a:rPr lang="en-US" baseline="0" dirty="0"/>
                        <a:t> of CRC, or time to CRC diagnosis</a:t>
                      </a:r>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dirty="0"/>
                        <a:t>Does aspirin</a:t>
                      </a:r>
                      <a:r>
                        <a:rPr lang="en-US" baseline="0" dirty="0"/>
                        <a:t> prevent cancer progression or death, in patients with CRC who had Surgery?</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Cases diagnosed</a:t>
                      </a:r>
                      <a:r>
                        <a:rPr lang="en-US" baseline="0" dirty="0"/>
                        <a:t> with CRC, 2000 -2010, using hospital cancer registry</a:t>
                      </a:r>
                      <a:endParaRPr lang="en-US"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accent4"/>
                          </a:solidFill>
                        </a:rPr>
                        <a:t>Aspirin use after diagnosis and surgery</a:t>
                      </a:r>
                      <a:endParaRPr lang="en-US" baseline="0" dirty="0">
                        <a:solidFill>
                          <a:schemeClr val="accent4"/>
                        </a:solidFill>
                      </a:endParaRPr>
                    </a:p>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Time to</a:t>
                      </a:r>
                      <a:r>
                        <a:rPr lang="en-US" baseline="0" dirty="0"/>
                        <a:t> </a:t>
                      </a:r>
                      <a:r>
                        <a:rPr lang="en-US" dirty="0"/>
                        <a:t>progression or death</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7</a:t>
            </a:fld>
            <a:endParaRPr lang="en-US" altLang="en-US"/>
          </a:p>
        </p:txBody>
      </p:sp>
      <p:grpSp>
        <p:nvGrpSpPr>
          <p:cNvPr id="3" name="Group 2"/>
          <p:cNvGrpSpPr/>
          <p:nvPr/>
        </p:nvGrpSpPr>
        <p:grpSpPr>
          <a:xfrm>
            <a:off x="369888" y="4724400"/>
            <a:ext cx="8520111" cy="1322189"/>
            <a:chOff x="369888" y="4724400"/>
            <a:chExt cx="8520111" cy="1322189"/>
          </a:xfrm>
        </p:grpSpPr>
        <p:cxnSp>
          <p:nvCxnSpPr>
            <p:cNvPr id="9" name="Straight Arrow Connector 8"/>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68500" y="4762500"/>
              <a:ext cx="12700" cy="45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930900" y="4724400"/>
              <a:ext cx="12700" cy="45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747000" y="4724400"/>
              <a:ext cx="12700" cy="45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1739900" y="5219700"/>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6" name="TextBox 15"/>
            <p:cNvSpPr txBox="1"/>
            <p:nvPr/>
          </p:nvSpPr>
          <p:spPr bwMode="auto">
            <a:xfrm>
              <a:off x="5124450" y="5219700"/>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7" name="TextBox 16"/>
            <p:cNvSpPr txBox="1"/>
            <p:nvPr/>
          </p:nvSpPr>
          <p:spPr bwMode="auto">
            <a:xfrm>
              <a:off x="6832600" y="5219700"/>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sp>
          <p:nvSpPr>
            <p:cNvPr id="19" name="Left Brace 18"/>
            <p:cNvSpPr/>
            <p:nvPr/>
          </p:nvSpPr>
          <p:spPr>
            <a:xfrm rot="16200000">
              <a:off x="899672" y="4520561"/>
              <a:ext cx="504825" cy="1531230"/>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1" name="Left Brace 20"/>
            <p:cNvSpPr/>
            <p:nvPr/>
          </p:nvSpPr>
          <p:spPr>
            <a:xfrm rot="16200000">
              <a:off x="3910615" y="3622048"/>
              <a:ext cx="585588" cy="3454983"/>
            </a:xfrm>
            <a:prstGeom prst="leftBrace">
              <a:avLst>
                <a:gd name="adj1" fmla="val 68391"/>
                <a:gd name="adj2" fmla="val 46727"/>
              </a:avLst>
            </a:prstGeom>
            <a:ln>
              <a:solidFill>
                <a:schemeClr val="accent4"/>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2" name="Left Brace 21"/>
            <p:cNvSpPr/>
            <p:nvPr/>
          </p:nvSpPr>
          <p:spPr>
            <a:xfrm rot="16200000">
              <a:off x="4801898" y="3215785"/>
              <a:ext cx="504825" cy="5156784"/>
            </a:xfrm>
            <a:prstGeom prst="leftBrace">
              <a:avLst/>
            </a:prstGeom>
            <a:ln>
              <a:solidFill>
                <a:schemeClr val="accent4"/>
              </a:solidFill>
              <a:prstDash val="soli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cxnSp>
        <p:nvCxnSpPr>
          <p:cNvPr id="18" name="Straight Connector 17"/>
          <p:cNvCxnSpPr/>
          <p:nvPr/>
        </p:nvCxnSpPr>
        <p:spPr>
          <a:xfrm>
            <a:off x="2438400" y="4762500"/>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auto">
          <a:xfrm>
            <a:off x="2006210" y="5892701"/>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0" name="Ink 9"/>
              <p14:cNvContentPartPr/>
              <p14:nvPr>
                <p:custDataLst>
                  <p:tags r:id="rId1"/>
                </p:custDataLst>
                <p:extLst>
                  <p:ext uri="{42D2F446-02D8-4167-A562-619A0277C38B}">
                    <p15:isNarration xmlns:p15="http://schemas.microsoft.com/office/powerpoint/2012/main" val="1"/>
                  </p:ext>
                </p:extLst>
              </p14:nvPr>
            </p14:nvContentPartPr>
            <p14:xfrm>
              <a:off x="491442" y="1823286"/>
              <a:ext cx="7927434" cy="4613699"/>
            </p14:xfrm>
          </p:contentPart>
        </mc:Choice>
        <mc:Fallback xmlns="">
          <p:pic>
            <p:nvPicPr>
              <p:cNvPr id="10" name="Ink 9"/>
              <p:cNvPicPr>
                <a:picLocks noGrp="1" noRot="1" noChangeAspect="1" noMove="1" noResize="1" noEditPoints="1" noAdjustHandles="1" noChangeArrowheads="1" noChangeShapeType="1"/>
              </p:cNvPicPr>
              <p:nvPr/>
            </p:nvPicPr>
            <p:blipFill>
              <a:blip r:embed="rId10"/>
              <a:stretch>
                <a:fillRect/>
              </a:stretch>
            </p:blipFill>
            <p:spPr>
              <a:xfrm>
                <a:off x="482442" y="1814286"/>
                <a:ext cx="7945434" cy="4631699"/>
              </a:xfrm>
              <a:prstGeom prst="rect">
                <a:avLst/>
              </a:prstGeom>
            </p:spPr>
          </p:pic>
        </mc:Fallback>
      </mc:AlternateContent>
    </p:spTree>
    <p:extLst>
      <p:ext uri="{BB962C8B-B14F-4D97-AF65-F5344CB8AC3E}">
        <p14:creationId xmlns:p14="http://schemas.microsoft.com/office/powerpoint/2010/main" val="582159964"/>
      </p:ext>
    </p:extLst>
  </p:cSld>
  <p:clrMapOvr>
    <a:masterClrMapping/>
  </p:clrMapOvr>
  <p:transition advTm="1459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md type="call" cmd="playFrom(0.0)">
                                      <p:cBhvr>
                                        <p:cTn id="7"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sp>
        <p:nvSpPr>
          <p:cNvPr id="4" name="Title 3"/>
          <p:cNvSpPr>
            <a:spLocks noGrp="1"/>
          </p:cNvSpPr>
          <p:nvPr>
            <p:ph type="title"/>
          </p:nvPr>
        </p:nvSpPr>
        <p:spPr/>
        <p:txBody>
          <a:bodyPr/>
          <a:lstStyle/>
          <a:p>
            <a:r>
              <a:rPr lang="en-US" dirty="0"/>
              <a:t>Measurement Error &amp; Reverse Causation</a:t>
            </a:r>
          </a:p>
        </p:txBody>
      </p:sp>
    </p:spTree>
    <p:extLst>
      <p:ext uri="{BB962C8B-B14F-4D97-AF65-F5344CB8AC3E}">
        <p14:creationId xmlns:p14="http://schemas.microsoft.com/office/powerpoint/2010/main" val="1385812916"/>
      </p:ext>
    </p:extLst>
  </p:cSld>
  <p:clrMapOvr>
    <a:masterClrMapping/>
  </p:clrMapOvr>
  <p:transition advTm="16256">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Exposure Definition &amp; Implications for Measurement Error</a:t>
            </a:r>
          </a:p>
        </p:txBody>
      </p:sp>
      <p:sp>
        <p:nvSpPr>
          <p:cNvPr id="3" name="Content Placeholder 2"/>
          <p:cNvSpPr>
            <a:spLocks noGrp="1"/>
          </p:cNvSpPr>
          <p:nvPr>
            <p:ph idx="1"/>
          </p:nvPr>
        </p:nvSpPr>
        <p:spPr>
          <a:xfrm>
            <a:off x="453585" y="1740116"/>
            <a:ext cx="8137665" cy="4152684"/>
          </a:xfrm>
        </p:spPr>
        <p:txBody>
          <a:bodyPr/>
          <a:lstStyle/>
          <a:p>
            <a:r>
              <a:rPr lang="en-US" dirty="0"/>
              <a:t>Exposure Options</a:t>
            </a:r>
          </a:p>
          <a:p>
            <a:pPr lvl="1"/>
            <a:r>
              <a:rPr lang="en-US" dirty="0"/>
              <a:t>Current use</a:t>
            </a:r>
          </a:p>
          <a:p>
            <a:pPr lvl="1"/>
            <a:r>
              <a:rPr lang="en-US" dirty="0"/>
              <a:t>Prior use</a:t>
            </a:r>
          </a:p>
          <a:p>
            <a:pPr lvl="1"/>
            <a:r>
              <a:rPr lang="en-US" dirty="0"/>
              <a:t>Dose</a:t>
            </a:r>
          </a:p>
          <a:p>
            <a:pPr lvl="1"/>
            <a:r>
              <a:rPr lang="en-US" dirty="0"/>
              <a:t>Frequency</a:t>
            </a:r>
          </a:p>
          <a:p>
            <a:r>
              <a:rPr lang="en-US" dirty="0"/>
              <a:t>How might you collect data on ASA use?</a:t>
            </a:r>
          </a:p>
          <a:p>
            <a:pPr lvl="1"/>
            <a:r>
              <a:rPr lang="en-US" dirty="0"/>
              <a:t>Medical chart abstraction</a:t>
            </a:r>
          </a:p>
          <a:p>
            <a:pPr lvl="1"/>
            <a:r>
              <a:rPr lang="en-US" dirty="0"/>
              <a:t>Pharmacy database </a:t>
            </a:r>
          </a:p>
          <a:p>
            <a:pPr lvl="1"/>
            <a:r>
              <a:rPr lang="en-US" dirty="0"/>
              <a:t>Survey of your population after diagnosis</a:t>
            </a:r>
          </a:p>
          <a:p>
            <a:r>
              <a:rPr lang="en-US" dirty="0"/>
              <a:t>Pros/Cons of these?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9</a:t>
            </a:fld>
            <a:endParaRPr lang="en-US" altLang="en-US"/>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2079614" y="1308189"/>
              <a:ext cx="6576569" cy="3916355"/>
            </p14:xfrm>
          </p:contentPart>
        </mc:Choice>
        <mc:Fallback xmlns="">
          <p:pic>
            <p:nvPicPr>
              <p:cNvPr id="6" name="Ink 5"/>
              <p:cNvPicPr>
                <a:picLocks noGrp="1" noRot="1" noChangeAspect="1" noMove="1" noResize="1" noEditPoints="1" noAdjustHandles="1" noChangeArrowheads="1" noChangeShapeType="1"/>
              </p:cNvPicPr>
              <p:nvPr/>
            </p:nvPicPr>
            <p:blipFill>
              <a:blip r:embed="rId10"/>
              <a:stretch>
                <a:fillRect/>
              </a:stretch>
            </p:blipFill>
            <p:spPr>
              <a:xfrm>
                <a:off x="2071939" y="1301369"/>
                <a:ext cx="6591920" cy="3929995"/>
              </a:xfrm>
              <a:prstGeom prst="rect">
                <a:avLst/>
              </a:prstGeom>
            </p:spPr>
          </p:pic>
        </mc:Fallback>
      </mc:AlternateContent>
    </p:spTree>
    <p:extLst>
      <p:ext uri="{BB962C8B-B14F-4D97-AF65-F5344CB8AC3E}">
        <p14:creationId xmlns:p14="http://schemas.microsoft.com/office/powerpoint/2010/main" val="21615038"/>
      </p:ext>
    </p:extLst>
  </p:cSld>
  <p:clrMapOvr>
    <a:masterClrMapping/>
  </p:clrMapOvr>
  <p:transition advTm="537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YAAAARAAAABwMAAAAAAQAAAAgAAAAECUlua0F0b21WMQIAAAAJBAAAAAkFAAAACQYAAAAJBwAAAAkIAAAACQkAAAANAgUEAAAAC1BlblN0cm9rZVYxBAAAAApBdHRyaWJ1dGVzBVRyYWNlCVN0YXJ0VGltZQRUeXBlBAQABA9QZW5BdHRyaWJ1dGVzVjECAAAACklua1RyYWNlVjECAAAAEAxBY3Rpb25UeXBlVjECAAAAAgAAAAkKAAAACQsAAAC5TAAAAAAAAAX0////DEFjdGlvblR5cGVWMQEAAAAHdmFsdWVfXwAIAgAAAAAAAAABBQAAAAQAAAAJDQAAAAkOAAAAc5AAAAAAAAAB8f////T///8AAAAAAQYAAAAEAAAACRAAAAAJEQAAADOtAQAAAAAAAe7////0////AAAAAAEHAAAABAAAAAkTAAAACRQAAAAiOwIAAAAAAAHr////9P///wAAAAABCAAAAAQAAAAJFgAAAAkXAAAADkMCAAAAAAAB6P////T///8AAAAAAQkAAAAEAAAACRkAAAAJGgAAAAprAgAAAAAAAeX////0////AAAAAAUKAAAAD1BlbkF0dHJpYnV0ZXNWMQoAAAAHX2NvbG9yQQdfY29sb3JSB19jb2xvckcHX2NvbG9yQgpGaXRUb0N1cnZlBkhlaWdodA5JZ25vcmVQcmVzc3VyZQ1Jc0hpZ2hsaWdodGVyBVNoYXBlBVdpZHRoAAAAAAAAAAAEAAICAgIBBgEBDEJydXNoU2hhcGVWMQIAAAAGAgAAAP9wMKAAAAAAAAAACEAAAAXk////DEJydXNoU2hhcGVWMQEAAAAHdmFsdWVfXwAIAgAAAAEAAAAAAAAAAAAIQAULAAAACklua1RyYWNlVjEDAAAADUxpc3RgMStfaXRlbXMMTGlzdGAxK19zaXplD0xpc3RgMStfdmVyc2lvbgQAABhTaGFyZWQuSW5raW5nLklua1BvaW50W10CAAAACAgCAAAACR0AAABiAAAAYgAAAAENAAAACgAAAP9wMKAAAAAAAAAACEAAAAHi////5P///wEAAAAAAAAAAAAIQAEOAAAACwAAAAkfAAAAdAAAAHQAAAABEAAAAAoAAAD/cDCgAAAAAAAAAAhAAAAB4P///+T///8BAAAAAAAAAAAACEABEQAAAAsAAAAJIQAAAAcBAAAHAQAAARMAAAAKAAAA/3AwoAAAAAAAAAAIQAAAAd7////k////AQAAAAAAAAAAAAhAARQAAAALAAAACSMAAACtAAAArQAAAAEWAAAACgAAAP9wMKAAAAAAAAAACEAAAAHc////5P///wEAAAAAAAAAAAAIQAEXAAAACwAAAAklAAAATQEAAE0BAAABGQAAAAoAAAD/cDCgAAAAAAAAAAhAAAAB2v///+T///8BAAAAAAAAAAAACEABGgAAAAsAAAAJJwAAAOIAAADiAAAABx0AAAAAAQAAAIAAAAAECklua1BvaW50VjEC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0eBx8AAAAAAQAAAIAAAAAECklua1BvaW50VjEC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0MByEAAAAAAQAAAAACAAAECklua1BvaW50VjEC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35ByMAAAAAAQAAAAABAAAECklua1BvaW50VjECAA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1TByUAAAAAAQAAAAACAAAECklua1BvaW50VjECAA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DbMHJwAAAAABAAAAAAEAAAQKSW5rUG9pbnRWMQIA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0eBSgAAAAKSW5rUG9pbnRWMQQAAAABWAFZDlByZXNzdXJlRmFjdG9yCVRpbWVTdGFtcAAAAAAGBgsQAgAAAIjxsvUGyrQ/AC7WIAwQnT8AAJw+AAAAAAAAAAABKQAAACgAAAAMGM7Eolm0P4B82hW1JJw/AIDVPhAAAAAAAAAAASoAAAAoAAAAgDW3jGVOtD/gyt4KXjmbPwCA4j4QAAAAAAAAAAErAAAAKAAAANyNcuStLLQ/IPjlTSKxmT8AgOs+EAAAAAAAAAABLAAAACgAAADGyER0Mxa0PyDX6Js9FJk/AADxPhAAAAAAAAAAAS0AAAAoAAAAICEAzHv0sz/glO43dNqXPwCA8T4QAAAAAAAAAAEuAAAAKAAAAO6WpOuGx7M/QML1ejhSlj8AgO8+HwAAAAAAAAABLwAAACgAAAC+DEkLkpqzP4Dv/L38yZQ/AIDuPh8AAAAAAAAAATAAAAAoAAAAcr2/uiJXsz9AjAWoTvOSPwCA6j4vAAAAAAAAAAExAAAAKAAAAJyLHzJ2CLM/ACkOkqAckT8AAOk+LwAAAAAAAAABMgAAACgAAADGWX+pybmyP8CsKqrJKI8/AIDhPj4AAAAAAAAAATMAAAAoAAAAZkXI6N9fsj9ABzkwUhiMPwAA3j4+AAAAAAAAAAE0AAAAKAAAAHJO+u+4+rE/AGJHttoHiT8AgN8+PgAAAAAAAAABNQAAACgAAACIVyz3kZWxP4C8VTxj94U/AIDgPk4AAAAAAAAAATYAAAAoAAAAlmBe/mowsT8AF2TC6+aCPwAA6D5OAAAAAAAAAAE3AAAAKAAAAJCkYpXJtLA/AOPkkOisfz8AgOs+XgAAAAAAAAABOAAAACgAAACI6GYsKDmwP4CYAZ35i3k/AIDwPl4AAAAAAAAAATkAAAAoAAAA7JOoFpNkrz8AkBgN1KR0PwCA8j5tAAAAAAAAAAE6AAAAKAAAAKiRVWRbQK4/gAskRUExcj8AgPU+bQAAAAAAAAABOwAAACgAAAA8BafRLu+sPwAPX/pce28/AAD3Pn0AAAAAAAAAATwAAAAoAAAAlO6cXg1xqz8AimoyygdtPwAA+j59AAAAAAAAAAE9AAAAKAAAANgSZXtx3Kk/AA9f+lx7bz8AAPs+jQAAAAAAAAABPgAAACgAAAAEcv8nWzGoPwBOHqkKa3M/AID7Po0AAAAAAAAAAT8AAAAoAAAATJbHRL+cpj8AFA3VZhh3PwAA/D6cAAAAAAAAAAFAAAAAKAAAAJC6j2EjCKU/AB32ZIz/ez8AAPw+nAAAAAAAAAABQQAAACgAAADY3ld+h3OjP8CzbKw9EIE/AAD8PqwAAAAAAAAAAUIAAAAoAAAAHAMgm+veoT9AWV4mtSCEPwAA/j6sAAAAAAAAAAFDAAAAKAAAAGQn6LdPSqA/wP5PoCwxhz8AAP8+uwAAAAAAAAABRAAAACgAAADogqnofRGdP0DFPsyI3oo/AEAAP7sAAAAAAAAAAUUAAAAoAAAAcMs5IkbomT/ArCqqySiPPwDAAD/LAAAAAAAAAAFGAAAAKAAAAPgTylsOv5Y/oNoJnfcHkj8AgAE/ywAAAAAAAAABRwAAACgAAACw5rV1y8KTP+Be/mSKe5Q/AMABP9sAAAAAAAAAAUgAAAAoAAAAoEP9b33zkD/gc/GFjz2XPwAAAz/bAAAAAAAAAAFJAAAAKAAAAOBp91Uy/Iw/QBnj/wZOmj8AgAM/2wAAAAAAAAABSgAAACgAAADQYKuMU2uIPyBP09LwrJ0/AEAEP+oAAAAAAAAAAUsAAAAoAAAAQGwWhF40hD+QwuFS7YWgPwDABD/qAAAAAAAAAAFMAAAAKAAAAGCg7/w8sYA/gN1ZPGI1oj8AwAQ/+gAAAAAAAAABTQAAACgAAADA0f9sChB7P4D40SXX5KM/AAAFP/oAAAAAAAAAAU4AAAAoAAAAgIuOYW5xdT+wW8k7hbulPwBABD8KAQAAAAAAAAFPAAAAKAAAAEBui9elhnA/8L7AUTOSpz8AAAQ/CgEAAAAAAAABUAAAACgAAADARMmgCAdqPzAiuGfhaKk/AIADPxkBAAAAAAAAAVEAAAAoAAAAwP5XlWxoZD+wzS6qyGarPwAAAz8ZAQAAAAAAAAFSAAAAKAAAAEBbn48emWE/MHml7K9krT8AgAI/KQEAAAAAAAABUwAAACgAAACAcc0ToZNdP0C1GogJsa8/AAACPykBAAAAAAAAAVQAAAAoAAAAgHHNE6GTXT/wQEe+6iWxPwAAAj84AQAAAAAAAAFVAAAAKAAAAEBbn48emWE/EINBIrRfsj8AAAI/OAEAAAAAAAABVgAAACgAAABAUDSYE9BlP2BpexwarbM/AEABP0gBAAAAAAAAAVcAAAAoAAAAQJalo69uaz/I8/SsHA61PwAAAT9IAQAAAAAAAAFYAAAAKAAAAOC/Z9pM7nE/8DXvEOZHtj8AAAE/WAEAAAAAAAABWQAAACgAAAAg3WpkFdl2P0AcKQtMlbc/AAABP1gBAAAAAAAAAVoAAAAoAAAAQCPcb7F3fD9oXiNvFc+4PwAAAT9nAQAAAAAAAAFbAAAAKAAAAJDdFD/6voE/cPzdPEL1uT8AAAE/ZwEAAAAAAAABXAAAACgAAADAvfKGBZyFP3CamApvG7s/AEAAP2cBAAAAAAAAAV0AAAAoAAAAINv1EM6Gij+AOFPYm0G8PwAAAD93AQAAAAAAAAFeAAAAKAAAAKCQMw61EpA/YDLODyxUvT8AgAA/dwEAAAAAAAABXwAAACgAAAAQSKPU7DuTPxiICbEfU74/AMAAP4cBAAAAAAAAAWAAAAAoAAAAyIluexmSlj+glcUl2iq/PwCAAT+HAQAAAAAAAAFhAAAAKAAAAHDLOSJG6Jk/0FoCblvbvz8AwAE/lgEAAAAAAAABYgAAACgAAABQl2CpZ2udP/C9/w8gPMA/AAADP5YBAAAAAAAAAWMAAAAoAAAADIsoyajnoD9Uqr7S9XbAPwCAAz+mAQAAAAAAAAFkAAAAKAAAAJCPzi0YMKM/iCAetGCUwD8AAAY/pgEAAAAAAAABZQAAACgAAABAHtByfKWlP5zyPf8unsA/AAAHP7UBAAAAAAAAAWYAAAAoAAAApF1IZ3HXpz+c8j3/Lp7APwBACD+1AQAAAAAAAAFnAAAAKAAAABCdwFtmCao/eE7+aJKKwD8AwAg/xQEAAAAAAAABaAAAACgAAAB43DhQWzusP0TYnocnbcA/AMAIP8UBAAAAAAAAAWkAAAAoAAAA9ODetMqDrj8AkB9b7kXAPwAACT/ZAQAAAAAAAAFqAAAAKAAAALhywgwdZrA/qHWA4+YUwD8AAAo/2QEAAAAAAAABawAAACgAAABukv6GF3+xP5ASg0EitL8/AIAKP+gBAAAAAAAAAWwAAAAoAAAACu0MkZeBsj/AOQW8dj6/PwDACj/oAQAAAAAAAAFtAAAAKAAAABplBGPaeLM/wLxHoC61vj8AAAs/+AEAAAAAAAABbgAAACgAAACANbeMZU60P7CbSu5JGL4/AMANP/gBAAAAAAAAAW8AAAAoAAAA6gVqtvAjtT+A1g2myGe9PwAADz8IAgAAAAAAAAFwAAAAKAAAAMjzBag+7rU/SBHRXUe3vD8AQBA/CAIAAAAAAAABcQAAACgAAAAY/4phT622PwhMlBXGBrw/AMAQPxcCAAAAAAAAAXIAAAAoAAAA4if54iJhtz+44hc3qEK7PwDAED8XAgAAAAAAAAFzAAAAKAAAAI6LOfR7/rc/YHmbWIp+uj8AABE/JwIAAAAAAAABdAAAACgAAAAiKkyVWoW4PwgQH3psurk/AEAUPycCAAAAAAAAAXUAAAAoAAAAJuZH/vsAuT+IAmMFsuK4PwDAFT82AgAAAAAAAAF2AAAAKAAAAIb6/r7lWrk/yKwnZL7jtz8AQBk/NgIAAAAAAAABdwAAACgAAABeLJ9Hkqm5P8gObZaRvbY/AAAbP0YCAAAAAAAAAXgAAAAoAAAAHpkRYMThuT94KDOcK3C1PwBAHT9GAgAAAAAAAAF5AAAAKAAAAL5AVgh8A7o/EJ65CykPtD8AQB4/RgIAAAAAAAABegAAACgAAABOI21AuQ66P5gTQHsmrrI/AMAeP1YCAAAAAAAAAXsAAAAoAAAAvkBWCHwDuj/wQEe+6iWxPwAAHz9WAgAAAAAAAAF8AAAAKAAAAB6ZEWDE4bk/oAMffbLFrj8AwB0/ZQIAAAAAAAABfQAAACgAAABeLJ9Hkqm5P6CsMfjjyao/AEAdP2UCAAAAAAAAAX4AAAAoAAAA/hfohqhPuT8QxUUao3+mPwDAGj91AgAAAAAAAAF/AAAAKAAAAII+A1ZE37g/EG5YldSDoj8AwBk/dQIAAAAAAAABgAAAACgAAAB6ggftomO4P6Df0Stj+50/AAAYP4UCAAAAAAAAAYEAAAAoAAAAWgHeE4fRtz/gc/GFjz2XPwBAFz+FAgAAAAAAAAGCAAAAKAAAACK7hsrwKLc/gLkM6xJrkT8AABY/lAIAAAAAAAABgwAAACgAAADSrwER4Gm2PwBiR7baB4k/AEAVP5QCAAAAAAAAAYQAAAAoAAAA2vw3rxeJtT/A1GleIq2BPwCADz+kAgAAAAAAAAGFAAAAKAAAAD6iKaWXhrQ/gFYHOTBSeD8AAA0/pAIAAAAAAAABhgAAACgAAAAaZQRj2nizP4ALJEVBMXI/AIDoPrMCAAAAAAAAAYcAAAAoAAAAegr2WFp2sj+AySnhd/dwPwCA0j6zAgAAAAAAAAGIAAAAKAAAAMbqud5fXbE/gAskRUExcj8AAMU+wwIAAAAAAAABiQAAACgAAABuIzm8rSKwPwDSEnGd3nU/AADAPsMCAAAAAAAAAYoAAAAoAAAATlfxS6UY2T+elcOh0vzUPwAAJj4AAAAAAAAAAAGLAAAAKAAAACC81MWYCtk/npXDodL81D8AAGM+DwAAAAAAAAABjAAAACgAAAAgvNTFmArZP56Vw6HS/NQ/AABxPg8AAAAAAAAAAY0AAAAoAAAA3ErJKfoE2T+WrDN86/fUPwAAez4PAAAAAAAAAAGOAAAAKAAAAJLZvY1b/9g/lqwzfOv31D8AAI4+HwAAAAAAAAABjwAAACgAAABOaLLxvPnYP5asM3zr99Q/AICUPh8AAAAAAAAAAZAAAAAoAAAAZD6hB0/x2D+WrDN86/fUPwCAoz4vAAAAAAAAAAGRAAAAKAAAAHoUkB3h6Ng/lqwzfOv31D8AAKo+LwAAAAAAAAABkgAAACgAAADwMXnlo93YP5asM3zr99Q/AIC0Pj4AAAAAAAAAAZMAAAAoAAAAYk9irWbS2D+WrDN86/fUPwAAuT4+AAAAAAAAAAGUAAAAKAAAANhsS3Upx9g/lqwzfOv31D8AgMA+TgAAAAAAAAABlQAAACgAAABKijQ97LvYP56Vw6HS/NQ/AADEPk4AAAAAAAAAAZYAAAAoAAAAvqcdBa+w2D+mflPHuQHVPwAAyz5OAAAAAAAAAAGXAAAAKAAAANZ9DBtBqNg/pn5Tx7kB1T8AAM4+XQAAAAAAAAABmAAAACgAAADsU/sw05/YP6Z+U8e5AdU/AIDTPl0AAAAAAAAAAZkAAAAoAAAApOLvlDSa2D+mflPHuQHVPwAA1j5dAAAAAAAAAAGaAAAAKAAAAF5x5PiVlNg/pn5Tx7kB1T8AAN4+bQAAAAAAAAABmwAAACgAAAC6uN6qxpHYP6Z+U8e5AdU/AIDhPm0AAAAAAAAAAZwAAAAoAAAAGgDZXPeO2D+mflPHuQHVPwAA6j59AAAAAAAAAAGdAAAAKAAAABoA2Vz3jtg/pn5Tx7kB1T8AgO0+fQAAAAAAAAABngAAACgAAAC6uN6qxpHYP6Z+U8e5AdU/AIDzPn0AAAAAAAAAAZ8AAAAoAAAAAirqRmWX2D+mflPHuQHVPwAA9j59AAAAAAAAAAGgAAAAKAAAAOxT+zDTn9g/pn5Tx7kB1T8AgPo+fQAAAAAAAAABoQAAACgAAAB2NhJpEKvYP6Z+U8e5AdU/AID8PpwAAAAAAAAAAaIAAAAoAAAAptEu7xy52D+elcOh0vzUPwCA/j6sAAAAAAAAAAGjAAAAKAAAAHglUcP4ydg/npXDodL81D8AgP8+rAAAAAAAAAABpAAAACgAAADwMXnlo93YP5asM3zr99Q/AIABP7sAAAAAAAAAAaUAAAAoAAAACPemVR702D+Ow6NWBPPUPwBAAj+7AAAAAAAAAAGmAAAAKAAAACC81MWYCtk/htoTMR3u1D8AQAM/ywAAAAAAAAABpwAAACgAAADcOQiE4iPZP3rxgws26dQ/AMADP8sAAAAAAAAAAagAAAAoAAAAmrc7Qiw92T9yCPTlTuTUPwCABD/aAAAAAAAAAAGpAAAAKAAAAPbtdE5FWdk/ah9kwGff1D8AwAQ/2gAAAAAAAAABqgAAACgAAACya6gMj3LZP1pNRHWZ1dQ/AMAEP+oAAAAAAAAAAasAAAAoAAAAEKLhGKiO2T9SZLRPstDUPwAABT/qAAAAAAAAAAGsAAAAKAAAABKRIHOQrdk/SnskKsvL1D8AAAU/+gAAAAAAAAABrQAAACgAAAAUgF/NeMzZP0p7JCrLy9Q/AAAFP/oAAAAAAAAAAa4AAAAoAAAAXOCpw//w2T9KeyQqy8vUPwBABD8JAQAAAAAAAAGvAAAAKAAAAKRA9LmGFdo/SnskKsvL1D8AAAQ/CQEAAAAAAAABsAAAACgAAADsoD6wDTraP0p7JCrLy9Q/AIADPxkBAAAAAAAAAbEAAAAoAAAA2LmO9GNh2j9KeyQqy8vUPwAAAz8ZAQAAAAAAAAGyAAAAKAAAAMLS3ji6iNo/SnskKsvL1D8AgAM/GQEAAAAAAAABswAAACgAAAAKMykvQa3aPz6SlATkxtQ/AMADPykBAAAAAAAAAbQAAAAoAAAAVJNzJcjR2j8+kpQE5MbUPwDAAz8pAQAAAAAAAAG1AAAAKAAAAPY6uM1/89o/PpKUBOTG1D8AAAQ/OAEAAAAAAAABtgAAACgAAACc4vx1NxXbPzapBN/8wdQ/AAAFPzgBAAAAAAAAAbcAAAAoAAAA5EJHbL452z82qQTf/MHUPwCABT9IAQAAAAAAAAG4AAAAKAAAAC6jkWJFXts/NqkE3/zB1D8AQAY/SAEAAAAAAAABuQAAACgAAAB0A9xYzILbPzapBN/8wdQ/AMAGP1cBAAAAAAAAAboAAAAoAAAAYBwsnSKq2z82qQTf/MHUPwAACD9XAQAAAAAAAAG7AAAAKAAAAEw1fOF40ds/NqkE3/zB1D8AgAg/ZwEAAAAAAAABvAAAACgAAADYBtJznvvbPzapBN/8wdQ/AMAIP2cBAAAAAAAAAb0AAAAoAAAAwh8iuPQi3D82qQTf/MHUPwAACT93AQAAAAAAAAG+AAAAKAAAAK44cvxKStw/NqkE3/zB1D8AAAk/dwEAAAAAAAABvwAAACgAAABU4LakAmzcPz6SlATkxtQ/AAAJP4oBAAAAAAAAAcAAAAAoAAAA+of7TLqN3D9KeyQqy8vUPwCACT+KAQAAAAAAAAHBAAAAKAAAAPx2OqeirNw/UmS0T7LQ1D8AwAk/mgEAAAAAAAABwgAAACgAAAD+ZXkBi8vcP1pNRHWZ1dQ/AEAJP5oBAAAAAAAAAcMAAAAoAAAA/lS4W3Pq3D9qH2TAZ9/UPwAACT+qAQAAAAAAAAHEAAAAKAAAAABE97VbCd0/evGDCzbp1D8AgAk/qgEAAAAAAAABxQAAACgAAAACMzYQRCjdP47Do1YE89Q/AMAJP7kBAAAAAAAAAcYAAAAoAAAABCJ1aixH3T+elcOh0vzUPwDADj+5AQAAAAAAAAHHAAAAKAAAAAYRtMQUZt0/rmfj7KAG1T8AABE/yQEAAAAAAAAByAAAACgAAAAIAPMe/YTdP8oik11WFdU/AIANP8kBAAAAAAAAAckAAAAoAAAACu8xeeWj3T/i3ULOCyTVPwDACz/YAQAAAAAAAAHKAAAAKAAAAAzecNPNwt0//pjyPsEy1T8AQAo/2AEAAAAAAAABywAAACgAAAAOza8ttuHdPxZUoq92QdU/AAAKP+gBAAAAAAAAAcwAAAAoAAAAbgPpOc/93T8yD1IgLFDVPwAACj/oAQAAAAAAAAHNAAAAKAAAAMw5IkboGd4/SsoBkeFe1T8AAAo/+AEAAAAAAAABzgAAACgAAACIt1UEMjPeP2KFsQGXbdU/AAAKP/gBAAAAAAAAAc8AAAAoAAAARDWJwntM3j9+QGFyTHzVPwAACj/4AQAAAAAAAAHQAAAAKAAAAP6yvIDFZd4/lvsQ4wGL1T8AQAk/BwIAAAAAAAAB0QAAACgAAAC6MPA+D3/eP7K2wFO3mdU/AAAJPwcCAAAAAAAAAdIAAAAoAAAA0vUdr4mV3j/OcXDEbKjVPwCACT8XAgAAAAAAAAHTAAAAKAAAADQsV7uisd4/5iwgNSK31T8AwAk/FwIAAAAAAAAB1AAAACgAAADsqYp57MrePwLoz6XXxdU/AEAJPycCAAAAAAAAAdUAAAAoAAAAqCe+Nzbk3j8ao38WjdTVPwAACT8nAgAAAAAAAAHWAAAAKAAAAAZe90NPAN8/Nl4vh0Lj1T8AgAk/NgIAAAAAAAAB1wAAACgAAABolDBQaBzfP04Z3/f38dU/AMAJPzYCAAAAAAAAAdgAAAAoAAAAaINvqlA73z9i6/5CxvvVPwBACT9GAgAAAAAAAAHZAAAAKAAAAGpyrgQ5Wt8/atSOaK0A1j8AAAk/RgIAAAAAAAAB2gAAACgAAABsYe1eIXnfP2rUjmitANY/AAAJP1UCAAAAAAAAAdsAAAAoAAAAEgkyB9ma3z9q1I5orQDWPwAACT9VAgAAAAAAAAHcAAAAKAAAABT4cGHBud8/atSOaK0A1j8AAAk/ZQIAAAAAAAAB3QAAACgAAAC2n7UJedvfP3K9Ho6UBdY/AAAJP2UCAAAAAAAAAd4AAAAoAAAAuo70Y2H63z9yvR6OlAXWPwDABz91AgAAAAAAAAHfAAAAKAAAAN2+Gd+kDOA/cr0ejpQF1j8AQAc/dQIAAAAAAAAB4AAAACgAAABeNjkMGRzgP3K9Ho6UBdY/AIAHP4QCAAAAAAAAAeEAAAAoAAAAMYpb4PQs4D9q1I5orQDWPwDABz+EAgAAAAAAAAHiAAAAKAAAAFS6gFs4P+A/atSOaK0A1j8AwAc/lAIAAAAAAAAB4wAAACgAAADKxqh941LgP2Lr/kLG+9U/AAAIP5QCAAAAAAAAAeQAAAAoAAAAQNPQn45m4D9i6/5CxvvVPwBABz+UAgAAAAAAAAHlAAAAKAAAAAe8+2ihe+A/Yuv+Qsb71T8AAAc/swIAAAAAAAAB5gAAACgAAADPpCYytJDgP1YCbx3f9tU/AAAIP7MCAAAAAAAAAecAAAAoAAAARbFOVF+k4D9OGd/39/HVPwCACD+zAgAAAAAAAAHoAAAAKAAAAGjhc8+ituA/Thnf9/fx1T8AwAg/swIAAAAAAAAB6QAAACgAAACMEZlK5sjgP1YCbx3f9tU/AAAJP8MCAAAAAAAAAeoAAAAoAAAADIm4d1rY4D9WAm8d3/bVPwAACT/DAgAAAAAAAAHrAAAAKAAAAODc2ks26eA/Yuv+Qsb71T8AAAk/0gIAAAAAAAAB7AAAACgAAABgVPp4qvjgP2rUjmitANY/AIAJP9ICAAAAAAAAAe0AAAAoAAAA4ssZph4I4T9yvR6OlAXWPwDACT/iAgAAAAAAAAHuAAAAKAAAABBnNiwrFuE/eqaus3sK1j8AwAk/4gIAAAAAAAAB7wAAACgAAACR3lVZnyXhP4p4zv5JFNY/AAAKP/ICAAAAAAAAAfAAAAAoAAAAwXly36sz4T+SYV4kMRnWPwCACj/yAgAAAAAAAAHxAAAAKAAAAJTNlLOHROE/nkruSRge1j8AwAo/AQMAAAAAAAAB8gAAACgAAAAURbTg+1PhP6Yzfm//ItY/AEAKPwEDAAAAAAAAAfMAAAAoAAAARODQZghi4T+2BZ66zSzWPwAACj8RAwAAAAAAAAH0AAAAKAAAACKf6kWtbuE/vu4t4LQx1j8AAAs/EQMAAAAAAAAB9QAAACgAAACugQF+6nnhP8bXvQWcNtY/AIALPyEDAAAAAAAAAfYAAAAoAAAA6YcVD8CD4T/aqd1QakDWPwDACj8hAwAAAAAAAAH3AAAAKAAAACSOKaCVjeE/4pJtdlFF1j8AQAo/MAMAAAAAAAAB+AAAACgAAAC72zfjm5ThP+KSbXZRRdY/AIADPzADAAAAAAAAAfkAAAAoAAAAAk1Dfzqa4T/yZI3BH0/WPwBAAD9AAwAAAAAAAAH6AAAAKAAAAEe+ThvZn+E/8mSNwR9P1j8AgMo+QAMAAAAAAAAB+wAAACgAAAA9U1cQEKThP/pNHecGVNY/AACyPk8DAAAAAAAAAfwAAAAoAAAA3wtdXt+m4T/6TR3nBlTWPwCApD5PAwAAAAAAAAH9AAAAKAAAAD1TVxAQpOE/6nv9mzhK1j8AAKA+TwMAAAAAAAAB/gAAACgAAAC0r5/C6nvWPwNZcYz81eQ/AAArPgAAAAAAAAAAAf8AAAAoAAAAyoWO2Hxz1j8NQgGy49rkPwAAaj4QAAAAAAAAAAEAAQAAKAAAACbNiIqtcNY/FSuR18rf5D8AAHk+EAAAAAAAAAABAQEAACgAAACEFIM83m3WPxUrkdfK3+Q/AICBPhAAAAAAAAAAAQIBAAAoAAAAhBSDPN5t1j8VK5HXyt/kPwCAjD4gAAAAAAAAAAEDAQAAKAAAAIQUgzzebdY/HRQh/bHk5D8AgJA+IAAAAAAAAAABBAEAACgAAACEFIM83m3WP6EI6Y8l5+Q/AACUPi8AAAAAAAAAAQUBAAAoAAAA4Ft97g5r1j+hCOmPJefkPwCAlT4vAAAAAAAAAAEGAQAAKAAAAOBbfe4Oa9Y/oQjpjyXn5D8AAJc+PwAAAAAAAAABBwEAACgAAADgW33uDmvWP6EI6Y8l5+Q/AICXPj8AAAAAAAAAAQgBAAAoAAAA4Ft97g5r1j8l/bAimenkPwAAnT5OAAAAAAAAAAEJAQAAKAAAAOBbfe4Oa9Y/Jf2wIpnp5D8AAKA+TgAAAAAAAAABCgEAACgAAADgW33uDmvWPyX9sCKZ6eQ/AICuPk4AAAAAAAAAAQsBAAAoAAAA4Ft97g5r1j8l/bAimenkPwAAtT5eAAAAAAAAAAEMAQAAKAAAAOBbfe4Oa9Y/Jf2wIpnp5D8AgMM+XgAAAAAAAAABDQEAACgAAACEFIM83m3WPyX9sCKZ6eQ/AADKPm4AAAAAAAAAAQ4BAAAoAAAAhBSDPN5t1j+hCOmPJefkPwCA1j5uAAAAAAAAAAEPAQAAKAAAAMqFjth8c9Y/Jf2wIpnp5D8AANw+bgAAAAAAAAABEAEAACgAAAAQ95l0G3nWPyX9sCKZ6eQ/AIDmPm4AAAAAAAAAAREBAAAoAAAAVmilELp+1j8l/bAimenkPwAA6z59AAAAAAAAAAESAQAAKAAAAD6Stvonh9Y/Jf2wIpnp5D8AgPI+fQAAAAAAAAABEwEAACgAAAAovMfklY/WPyX9sCKZ6eQ/AAD2Po0AAAAAAAAAARQBAAAoAAAAEubYzgOY1j8l/bAimenkPwCA+T6NAAAAAAAAAAEVAQAAKAAAAJ7I7wZBo9Y/Jf2wIpnp5D8AAPs+nQAAAAAAAAABFgEAACgAAAAqqwY/fq7WPyX9sCKZ6eQ/AAD/Pp0AAAAAAAAAARcBAAAoAAAAWkYjxYq81j8l/bAimenkPwBAAD+sAAAAAAAAAAEYAQAAKAAAAIrhP0uXytY/Jf2wIpnp5D8AwAE/rAAAAAAAAAABGQEAACgAAAC4fFzRo9jWP6vxeLUM7OQ/AIACP7wAAAAAAAAAARoBAAAoAAAA6Bd5V7Dm1j+r8Xi1DOzkPwAABD/LAAAAAAAAAAEbAQAAKAAAABazld289NY/q/F4tQzs5D8AgAQ/ywAAAAAAAAABHAEAACgAAABITrJjyQLXP6vxeLUM7OQ/AMAEP8sAAAAAAAAAAR0BAAAoAAAAdunO6dUQ1z+r8Xi1DOzkPwAABT/bAAAAAAAAAAEeAQAAKAAAAKaE62/iHtc/L+ZASIDu5D8AAAY/2wAAAAAAAAABHwEAACgAAAB42A1Evi/XP7PaCNvz8OQ/AIAGP+sAAAAAAAAAASABAAAoAAAATCwwGJpA1z+z2gjb8/DkPwBABz/rAAAAAAAAAAEhAQAAKAAAAB6AUux1Udc/s9oI2/Pw5D8AwAc/+gAAAAAAAAABIgEAACgAAADu03TAUWLXP7PaCNvz8OQ/AMAHP/oAAAAAAAAAASMBAAAoAAAABpmiMMx41z+z2gjb8/DkPwAACD8PAQAAAAAAAAEkAQAAKAAAAH6lylJ3jNc/s9oI2/Pw5D8AAAk/HwEAAAAAAAABJQEAACgAAADysfJ0IqDXP7PaCNvz8OQ/AIAJPx8BAAAAAAAAASYBAAAoAAAAaL4al82z1z8v5kBIgO7kPwBACT8uAQAAAAAAAAEnAQAAKAAAADwSPWupxNc/q/F4tQzs5D8AAAk/LgEAAAAAAAABKAEAACgAAAAOZl8/hdXXPyX9sCKZ6eQ/AAAJPz4BAAAAAAAAASkBAAAoAAAAgnKHYTDp1z+hCOmPJefkPwAACT8+AQAAAAAAAAEqAQAAKAAAAPp+r4Pb/Nc/HRQh/bHk5D8AAAk/PgEAAAAAAAABKwEAACgAAABui9elhhDYPx0UIf2x5OQ/AAAJP00BAAAAAAAAASwBAAAoAAAAhlAFFgEn2D+ZH1lqPuLkPwBACD9NAQAAAAAAAAEtAQAAKAAAAKAVM4Z7Pdg/kTbJRFfd5D8AAAg/XQEAAAAAAAABLgEAACgAAAC42mD29VPYPw1CAbLj2uQ/AAAIP10BAAAAAAAAAS8BAAAoAAAAdFiUtD9t2D8NQgGy49rkPwAACD9tAQAAAAAAAAEwAQAAKAAAADDWx3KJhtg/h005H3DY5D8AAAg/bQEAAAAAAAABMQEAACgAAADsU/sw05/YP4dNOR9w2OQ/AAAIP3wBAAAAAAAAATIBAAAoAAAAptEu7xy52D8DWXGM/NXkPwAACj98AQAAAAAAAAEzAQAAKAAAAGJPYq1m0tg/f2Sp+YjT5D8AAAs/jAEAAAAAAAABNAEAACgAAAB6FJAd4ejYP39kqfmI0+Q/AEALP4wBAAAAAAAAATUBAAAoAAAAktm9jVv/2D/7b+FmFdHkPwAACz+cAQAAAAAAAAE2AQAAKAAAAK6e6/3VFdk/d3sZ1KHO5D8AgAs/nAEAAAAAAAABNwEAACgAAADGYxluUCzZP3d7GdShzuQ/AMALP6sBAAAAAAAAATgBAAAoAAAA3ihH3spC2T/xhlFBLszkPwCADD+rAQAAAAAAAAE5AQAAKAAAAPbtdE5FWdk/bZKJrrrJ5D8AwAw/uwEAAAAAAAABOgEAACgAAADKQZciIWrZP+edwRtHx+Q/AEAMP7sBAAAAAAAAATsBAAAoAAAAnJW59vx62T9jqfmI08TkPwAADD/KAQAAAAAAAAE8AQAAKAAAABCi4Riojtk/Y6n5iNPE5D8AAA0/ygEAAAAAAAABPQEAACgAAADi9QPtg5/ZP9+0MfZfwuQ/AIANP9oBAAAAAAAAAT4BAAAoAAAAtkkmwV+w2T/ftDH2X8LkPwBADj/aAQAAAAAAAAE/AQAAKAAAAIidSJU7wdk/W8BpY+y/5D8AwA4/6gEAAAAAAAABQAEAACgAAAC4OGUbSM/ZP1vAaWPsv+Q/AMAOP+oBAAAAAAAAAUEBAAAoAAAALkWNPfPi2T9bwGlj7L/kPwAADz/5AQAAAAAAAAFCAQAAKAAAAACZrxHP89k/W8BpY+y/5D8AgA8/+QEAAAAAAAABQwEAACgAAADS7NHlqgTaP1vAaWPsv+Q/AMAPPwkCAAAAAAAAAUQBAAAoAAAApED0uYYV2j9bwGlj7L/kPwBADz8JAgAAAAAAAAFFAQAAKAAAAHiUFo5iJto/W8BpY+y/5D8AAA8/CQIAAAAAAAABRgEAACgAAABI6DhiPjfaP9fLodB4veQ/AIAOPygCAAAAAAAAAUcBAAAoAAAAHDxbNhpI2j/Xy6HQeL3kPwAADj8oAgAAAAAAAAFIAQAAKAAAAJJIg1jFW9o/18uh0Hi95D8AAA4/KAIAAAAAAAABSQEAACgAAABmnKUsoWzaP1PX2T0Fu+Q/AAAOPygCAAAAAAAAAUoBAAAoAAAA2qjNTkyA2j/P4hGrkbjkPwCADj84AgAAAAAAAAFLAQAAKAAAAKz87yIokdo/Se5JGB625D8AwA4/OAIAAAAAAAABTAEAACgAAAAgCRhF06TaP8X5gYWqs+Q/AEAOP0cCAAAAAAAAAU0BAAAoAAAA9Fw6Ga+12j9BBbryNrHkPwAADj9HAgAAAAAAAAFOAQAAKAAAAMawXO2Kxto/vRDyX8Ou5D8AgA4/VwIAAAAAAAABTwEAACgAAACaBH/BZtfaP70Q8l/DruQ/AMAOP1cCAAAAAAAAAVABAAAoAAAAbFihlULo2j+9EPJfw67kPwDADj9nAgAAAAAAAAFRAQAAKAAAAJrzvRtP9to/vRDyX8Ou5D8AAA8/ZwIAAAAAAAABUgEAACgAAABuR+DvKgfbP70Q8l/DruQ/AEAOP3YCAAAAAAAAAVMBAAAoAAAAQJsCxAYY2z+9EPJfw67kPwAADj92AgAAAAAAAAFUAQAAKAAAABTvJJjiKNs/QQW68jax5D8AgA4/hgIAAAAAAAABVQEAACgAAABCikEe7zbbP8X5gYWqs+Q/AMAOP4YCAAAAAAAAAVYBAAAoAAAAtpZpQJpK2z9J7kkYHrbkPwBADj+lAgAAAAAAAAFXAQAAKAAAAC6jkWJFXts/z+IRq5G45D8AgA0/pQIAAAAAAAABWAEAACgAAACir7mE8HHbP1PX2T0Fu+Q/AEANP6UCAAAAAAAAAVkBAAAoAAAAGLzhppuF2z/Xy6HQeL3kPwCADT+lAgAAAAAAAAFaAQAAKAAAAI7ICclGmds/37Qx9l/C5D8AwA0/tQIAAAAAAAABWwEAACgAAACmjTc5wa/bP2Op+YjTxOQ/AMANP7UCAAAAAAAAAVwBAAAoAAAAvlJlqTvG2z/nncEbR8fkPwAADj/EAgAAAAAAAAFdAQAAKAAAAHrQmGeF39s/8YZRQS7M5D8AQAw/xAIAAAAAAAABXgEAACgAAAA2Tswlz/jbP/tv4WYV0eQ/AIALP9QCAAAAAAAAAV8BAAAoAAAA8sv/4xgS3D8DWXGM/NXkPwDADT/UAgAAAAAAAAFgAQAAKAAAAKxJM6JiK9w/h005H3DY5D8AAA8/5AIAAAAAAAABYQEAACgAAACuOHL8SkrcPw1CAbLj2uQ/AIAOP+QCAAAAAAAAAWIBAAAoAAAAaralupRj3D+RNslEV93kPwBADj/zAgAAAAAAAAFjAQAAKAAAACg02XjefNw/FSuR18rf5D8AAA4/8wIAAAAAAAABZAEAACgAAADksQw3KJbcP5kfWWo+4uQ/AAAOPwMDAAAAAAAAAWUBAAAoAAAA/HY6p6Ks3D+ZH1lqPuLkPwAADj8DAwAAAAAAAAFmAQAAKAAAALj0bWXsxdw/mR9Zaj7i5D8AAA4/EwMAAAAAAAABZwEAACgAAADQuZvVZtzcP5kfWWo+4uQ/AAAPPxMDAAAAAAAAAWgBAAAoAAAAijfPk7D13D+ZH1lqPuLkPwCADz8iAwAAAAAAAAFpAQAAKAAAAEa1AlL6Dt0/mR9Zaj7i5D8AwA8/IgMAAAAAAAABagEAACgAAADsXEf6sTDdP5kfWWo+4uQ/AAAQPzIDAAAAAAAAAWsBAAAoAAAAkgSMomlS3T8dFCH9seTkPwCAED8yAwAAAAAAAAFsAQAAKAAAADas0EohdN0/oQjpjyXn5D8AwBA/QQMAAAAAAAABbQEAACgAAADaUxXz2JXdP6EI6Y8l5+Q/AEAQP0EDAAAAAAAAAW4BAAAoAAAAgPtZm5C33T8l/bAimenkPwAAED9RAwAAAAAAAAFvAQAAKAAAACSjnkNI2d0/Jf2wIpnp5D8AgA8/UQMAAAAAAAABcAEAACgAAADKSuPr//rdPyX9sCKZ6eQ/AAAPP2EDAAAAAAAAAXEBAAAoAAAAzDkiRugZ3j8l/bAimenkPwAADz9hAwAAAAAAAAFyAQAAKAAAAM4oYaDQON4/Jf2wIpnp5D8AAA8/cAMAAAAAAAABcwEAACgAAAAqX5qs6VTePyX9sCKZ6eQ/AAAPP3ADAAAAAAAAAXQBAAAoAAAAjJXTuAJx3j8l/bAimenkPwAADz+AAwAAAAAAAAF1AQAAKAAAAOjLDMUbjd4/q/F4tQzs5D8AAA8/gAMAAAAAAAABdgEAACgAAADquksfBKzePy/mQEiA7uQ/AAAPP5ADAAAAAAAAAXcBAAAoAAAATPGEKx3I3j+z2gjb8/DkPwAADz+QAwAAAAAAAAF4AQAAKAAAAEzgw4UF594/P7hgk0745D8AAA8/kAMAAAAAAAABeQEAACgAAABOzwLg7QXfP82VuEup/+Q/AIAPP58DAAAAAAAAAXoBAAAoAAAA8nZHiKUn3z/VfkhxkATlPwDADz+fAwAAAAAAAAF7AQAAKAAAAJgejDBdSd8/3WfYlncJ5T8AQA8/rwMAAAAAAAABfAEAACgAAAA8xtDYFGvfP+dQaLxeDuU/AAAPP68DAAAAAAAAAX0BAAAoAAAA4m0VgcyM3z/vOfjhRRPlPwAADz++AwAAAAAAAAF+AQAAKAAAAOJcVNu0q98/9yKIBy0Y5T8AAA8/vgMAAAAAAAABfwEAACgAAABCk43nzcffP/8LGC0UHeU/AAAPP84DAAAAAAAAAYABAAAoAAAAosnG8+bj3z8J9adS+yHlPwAADz/OAwAAAAAAAAGBAQAAKAAAAAEAAAAAAOA/jelv5W4k5T8AgA8/3gMAAAAAAAABggEAACgAAAAvmxyGDA7gPxHeN3jiJuU/AMAPP94DAAAAAAAAAYMBAAAoAAAADVo2ZbEa4D+V0v8KVinlPwBADz/tAwAAAAAAAAGEAQAAKAAAADz1Uuu9KOA/ldL/ClYp5T8AAA8/7QMAAAAAAAABhQEAACgAAAAbtGzKYjXgP5XS/wpWKeU/AAAPP/0DAAAAAAAAAYYBAAAoAAAASU+JUG9D4D+V0v8KVinlPwAADz/9AwAAAAAAAAGHAQAAKAAAAMrGqH3jUuA/GcfHnckr5T8AgA8/DQQAAAAAAAABiAEAACgAAACdGstRv2PgP5+7jzA9LuU/AMAPPw0EAAAAAAAAAYkBAAAoAAAAb27tJZt04D+fu48wPS7lPwDADj8cBAAAAAAAAAGKAQAAKAAAAJSeEqHehuA/I7BXw7Aw5T8AQA4/HAQAAAAAAAABiwEAACgAAABm8jR1upfgPyOwV8OwMOU/AIANPywEAAAAAAAAAYwBAAAoAAAAOEZXSZao4D+npB9WJDPlPwAADT8sBAAAAAAAAAGNAQAAKAAAALq9dnYKuOA/K5nn6Jc15T8AgAw/LAQAAAAAAAABjgEAACgAAAA7NZajfsfgPyuZ5+iXNeU/AAAMPzsEAAAAAAAAAY8BAAAoAAAAatCyKYvV4D+vja97CzjlPwAADD87BAAAAAAAAAGQAQAAKAAAAJhrz6+X4+A/r42vews45T8AAAw/WwQAAAAAAAABkQEAACgAAADJBuw1pPHgPzOCdw5/OuU/AIAMP1sEAAAAAAAAAZIBAAAoAAAA+KEIvLD/4D8zgncOfzrlPwDADD9bBAAAAAAAAAGTAQAAKAAAACg9JUK9DeE/M4J3Dn865T8AwAw/WwQAAAAAAAABlAEAACgAAAD6kEcWmR7hPzOCdw5/OuU/AAANP2oEAAAAAAAAAZUBAAAoAAAAzORp6nQv4T8zgncOfzrlPwBADD9qBAAAAAAAAAGWAQAAKAAAAPAUj2W4QeE/M4J3Dn865T8AAAw/egQAAAAAAAABlwEAACgAAABmIbeHY1XhPzOCdw5/OuU/AIAMP3oEAAAAAAAAAZgBAAAoAAAA2y3fqQ5p4T+3dj+h8jzlPwDADD+KBAAAAAAAAAGZAQAAKAAAAP9dBCVSe+E/t3Y/ofI85T8AwAw/igQAAAAAAAABmgEAACgAAAAkjimglY3hP8Ffz8bZQeU/AAANP5kEAAAAAAAAAZsBAAAoAAAA9eFLdHGe4T9FVJdZTUTlPwAADT+ZBAAAAAAAAAGcAQAAKAAAAMk1bkhNr+E/yUhf7MBG5T8AAA0/qQQAAAAAAAABnQEAACgAAABJrY11wb7hP009J380SeU/AAANP6kEAAAAAAAAAZ4BAAAoAAAAeUiq+83M4T9NPSd/NEnlPwAADT+4BAAAAAAAAAGfAQAAKAAAAPu/yShC3OE/0THvEahL5T8AAA0/uAQAAAAAAAABoAEAACgAAAB7N+lVtuvhP9Ex7xGoS+U/AAANP8gEAAAAAAAAAaEBAAAoAAAA+64Igyr74T/RMe8RqEvlPwAADT/IBAAAAAAAAAGiAQAAKAAAAM0CK1cGDOI/0THvEahL5T8AAA0/2AQAAAAAAAABowEAACgAAACgVk0r4hziP1Umt6QbTuU/AAAOP9gEAAAAAAAAAaQBAAAoAAAAxIZypiUv4j9VJrekG07lPwCADj/nBAAAAAAAAAGlAQAAKAAAAJfalHoBQOI/2xp/N49Q5T8AwA4/5wQAAAAAAAABpgEAACgAAABpLrdO3VDiP18PR8oCU+U/AAAPP/cEAAAAAAAAAacBAAAoAAAAPILZIrlh4j/jAw9ddlXlPwBADj/3BAAAAAAAAAGoAQAAKAAAAA7W+/aUcuI/Z/jW7+lX5T8AAA4/BwUAAAAAAAABqQEAACgAAAA8cRh9oYDiP2f41u/pV+U/AAAPPwcFAAAAAAAAAaoBAAAoAAAAbgw1A66O4j/r7J6CXVrlPwCADz8HBQAAAAAAAAGrAQAAKAAAAJynUYm6nOI/6+yegl1a5T8AQA8/KQUAAAAAAAABrAEAACgAAADMQm4Px6riP+vsnoJdWuU/AAAPPykFAAAAAAAAAa0BAAAoAAAA/N2KldO44j/r7J6CXVrlPwCADz8pBQAAAAAAAAGuAQAAKAAAAHxVqsJHyOI/6+yegl1a5T8AwA8/KQUAAAAAAAABrwEAACgAAAD8zMnvu9fiP2f41u/pV+U/AIAQPzgFAAAAAAAAAbABAAAoAAAAIf3uav/p4j/jAw9ddlXlPwDAED84BQAAAAAAAAGxAQAAKAAAAPNQET/b+uI/Xw9HygJT5T8AwA8/SAUAAAAAAAABsgEAACgAAADGpDMTtwvjP18PR8oCU+U/AEAPP0gFAAAAAAAAAbMBAAAoAAAAmvhV55Ic4z9fD0fKAlPlPwCADz9YBQAAAAAAAAG0AQAAKAAAAGtMeLtuLeM/2xp/N49Q5T8AwA8/WAUAAAAAAAABtQEAACgAAACb55RBezvjP9safzePUOU/AIAQP2cFAAAAAAAAAbYBAAAoAAAAHF+0bu9K4z/bGn83j1DlPwDAED9nBQAAAAAAAAG3AQAAKAAAAEv60PT7WOM/2xp/N49Q5T8AwBA/dwUAAAAAAAABuAEAACgAAADLcfAhcGjjP9safzePUOU/AAARP3cFAAAAAAAAAbkBAAAoAAAAqTAKARV14z/bGn83j1DlPwAAET+HBQAAAAAAAAG6AQAAKAAAANnLJochg+M/2xp/N49Q5T8AABE/hwUAAAAAAAABuwEAACgAAAAJZ0MNLpHjP1Umt6QbTuU/AEAQP5YFAAAAAAAAAbwBAAAoAAAANwJgkzqf4z9VJrekG07lPwAAED+WBQAAAAAAAAG9AQAAKAAAAGedfBlHreM/VSa3pBtO5T8AgBA/pgUAAAAAAAABvgEAACgAAADnFJxGu7zjP1Umt6QbTuU/AMAQP6YFAAAAAAAAAb8BAAAoAAAAumi+GpfN4z9VJrekG07lPwBAED+1BQAAAAAAAAHAAQAAKAAAAI284O5y3uM/VSa3pBtO5T8AABA/tQUAAAAAAAABwQEAACgAAAAONAAc5+3jP1Umt6QbTuU/AIAQP7UFAAAAAAAAAcIBAAAoAAAA4Yci8ML+4z9VJrekG07lPwDAED/FBQAAAAAAAAHDAQAAKAAAAGH/QR03DuQ/2xp/N49Q5T8AgBE/xQUAAAAAAAABxAEAACgAAAA0U2TxEh/kP9safzePUOU/AMARP9UFAAAAAAAAAcUBAAAoAAAAtMqDHocu5D/bGn83j1DlPwDAET/VBQAAAAAAAAHGAQAAKAAAADZCo0v7PeQ/2xp/N49Q5T8AABI/9AUAAAAAAAABxwEAACgAAABl3b/RB0zkP9safzePUOU/AEARP/QFAAAAAAAAAcgBAAAoAAAANjHipeNc5D/bGn83j1DlPwAAET/0BQAAAAAAAAHJAQAAKAAAAAqFBHq/beQ/Xw9HygJT5T8AABE/9AUAAAAAAAABygEAACgAAAAutSn1AoDkP+MDD112VeU/AAARPxMGAAAAAAAAAcsBAAAoAAAAUuVOcEaS5D9n+Nbv6VflPwAAET8TBgAAAAAAAAHMAQAAKAAAAMjxdpLxpeQ/6+yegl1a5T8AABE/EwYAAAAAAAABzQEAACgAAAA+/p60nLnkP2/hZhXRXOU/AAARPxMGAAAAAAAAAc4BAAAoAAAAtArH1kfN5D95yvY6uGHlPwAAET8jBgAAAAAAAAHPAQAAKAAAANY67FGL3+Q/gbOGYJ9m5T8AABE/IwYAAAAAAAAB0AEAACgAAAD7ahHNzvHkP4mcFoaGa+U/AAARPzIGAAAAAAAAAdEBAAAoAAAAH5s2SBIE5T8Nkd4Y+m3lPwAAET8yBgAAAAAAAAHSAQAAKAAAAPHuWBzuFOU/F3puPuFy5T8AABE/QgYAAAAAAAAB0wEAACgAAADDQnvwySXlPx1j/mPId+U/AIARP0IGAAAAAAAAAdQBAAAoAAAA53Kgaw045T+hV8b2O3rlPwDAET9SBgAAAAAAAAHVAQAAKAAAAAyjxeZQSuU/JUyOia985T8AgBI/UgYAAAAAAAAB1gEAACgAAADTi/CvY1/lP6lAVhwjf+U/AMASP2EGAAAAAAAAAdcBAAAoAAAAR5gY0g5z5T8vNR6vloHlPwBAEj9hBgAAAAAAAAHYAQAAKAAAAA+BQ5shiOU/LzUer5aB5T8AABI/cQYAAAAAAAAB2QEAACgAAADWaW5kNJ3lPy81Hq+WgeU/AAASP3EGAAAAAAAAAdoBAAAoAAAAnVKZLUey5T8vNR6vloHlPwAAEj+BBgAAAAAAAAHbAQAAKAAAAGU7xPZZx+U/LzUer5aB5T8AABI/gQYAAAAAAAAB3AEAACgAAACJa+lxndnlPy81Hq+WgeU/AAASP5AGAAAAAAAAAd0BAAAoAAAArJsO7eDr5T+pQFYcI3/lPwAAEj+QBgAAAAAAAAHeAQAAKAAAANDLM2gk/uU/JUyOia985T8AABI/kAYAAAAAAAAB3wEAACgAAABG2FuKzxHmP6FXxvY7euU/AEARP6AGAAAAAAAAAeABAAAoAAAADsGGU+Im5j8dY/5jyHflPwAAET+gBgAAAAAAAAHhAQAAKAAAACaGtMNcPeY/m2420VR15T8AgBA/rwYAAAAAAAAB4gEAACgAAACQJ+XaPlXmP5tuNtFUdeU/AAAQP68GAAAAAAAAAeMBAAAoAAAA+sgV8iBt5j+bbjbRVHXlPwCAED+/BgAAAAAAAAHkAQAAKAAAAGRqRgkDheY/m2420VR15T8AwBA/vwYAAAAAAAAB5QEAACgAAAB9L3R5fZvmP5tuNtFUdeU/AEAQP88GAAAAAAAAAeYBAAAoAAAARBifQpCw5j+bbjbRVHXlPwAAED/PBgAAAAAAAAHnAQAAKAAAALokx2Q7xOY/m2420VR15T8AABA/3gYAAAAAAAAB6AEAACgAAAAwMe+G5tfmP5tuNtFUdeU/AAAQP94GAAAAAAAAAekBAAAoAAAA9xkaUPns5j8Xem4+4XLlPwCAED/uBgAAAAAAAAHqAQAAKAAAAA/fR8BzA+c/kYWmq21w5T8AwBA/7gYAAAAAAAAB6wEAACgAAADVx3KJhhjnP5GFpqttcOU/AIARP/4GAAAAAAAAAewBAAAoAAAA7oyg+QAv5z8Nkd4Y+m3lPwDAET/+BgAAAAAAAAHtAQAAKAAAALV1y8ITROc/DZHeGPpt5T8AwBA/DQcAAAAAAAAB7gEAACgAAAArgvPkvlfnPw2R3hj6beU/AEAQPw0HAAAAAAAAAe8BAAAoAAAAT7IYYAJq5z8Nkd4Y+m3lPwAAED8dBwAAAAAAAAHwAQAAKAAAACEGOzTeeuc/DZHeGPpt5T8AABA/HQcAAAAAAAAB8QEAACgAAAD1WV0IuovnPw2R3hj6beU/AIAQPyEHAAAAAAAAAfIBAAAoAAAAxq1/3JWc5z8Nkd4Y+m3lPwDAED8hBwAAAAAAAAHzAQAAKAAAAPdInGKiquc/DZHeGPpt5T8AwA8/IQcAAAAAAAAB9AEAACgAAADInL42frvnPw2R3hj6beU/AEAPP0EHAAAAAAAAAfUBAAAoAAAA+DfbvIrJ5z+JnBaGhmvlPwCADj9BBwAAAAAAAAH2AQAAKAAAAHmv+un+2Oc/iZwWhoZr5T8AAA4/QQcAAAAAAAAB9wEAACgAAAD6JhoXc+jnPwWoTvMSaeU/AEAMP0EHAAAAAAAAAfgBAAAoAAAAKMI2nX/25z+Bs4Zgn2blPwCACz9QBwAAAAAAAAH5AQAAKAAAAFldUyOMBOg//b6+zStk5T8AgAo/UAcAAAAAAAAB+gEAACgAAACI+G+pmBLoP3nK9jq4YeU/AAAKP2AHAAAAAAAAAfsBAAAoAAAAt5OML6Ug6D/z1S6oRF/lPwCACT9gBwAAAAAAAAH8AQAAKAAAAOYuqbWxLug/6+yegl1a5T8AAAk/cAcAAAAAAAAB/QEAACgAAAAWysU7vjzoP2f41u/pV+U/AEAGP3AHAAAAAAAAAf4BAAAoAAAAoqzcc/tH6D/jAw9ddlXlPwAABT9/BwAAAAAAAAH/AQAAKAAAAN6y8ATRUeg/Xw9HygJT5T8AgP0+fwcAAAAAAAABAAIAACgAAADG3AHvPlroP9safzePUOU/AAD4Po8HAAAAAAAAAQECAAAoAAAAXioQMkVh6D9VJrekG07lPwCAuT6PBwAAAAAAAAECAgAAKAAAAPZ3HnVLaOg/TT0nfzRJ5T8AgJ0+ngcAAAAAAAABAwIAACgAAAAwfjIGIXLoP8lIX+zARuU/AACNPp4HAAAAAAAAAQQCAAAoAAAAyMtASSd56D89awc0Zj/lPwAAiD6+BwAAAAAAAAEFAgAAKAAAAIDGlHX/Rn8/9Tq4YVVS7z8AANo9AAAAAAAAAAABBgIAACgAAADgdLhyWN99P/U6uGFVUu8/AAAVPhAAAAAAAAAAAQcCAAAoAAAAAExK8YQrfT/tUSg8bk3vPwAAHj4QAAAAAAAAAAEIAgAAKAAAAABMSvGEK30/Z11gqfpK7z8AACU+EAAAAAAAAAABCQIAACgAAAAATErxhCt9P+NomBaHSO8/AAAsPhAAAAAAAAAAAQoCAAAoAAAAAExK8YQrfT9fdNCDE0bvPwAALj4gAAAAAAAAAAELAgAAKAAAAABMSvGEK30/V4tAXixB7z8AAC0+IAAAAAAAAAABDAIAACgAAAAATErxhCt9P8mt6KXROe8/AAAsPiAAAAAAAAAAAQ0CAAAoAAAAAExK8YQrfT/BxFiA6jTvPwAALD4gAAAAAAAAAAEOAgAAKAAAAABMSvGEK30/udvIWgMw7z8AACw+LwAAAAAAAAABDwIAACgAAABAI9xvsXd8P6/yODUcK+8/AAA0Pi8AAAAAAAAAARACAAAoAAAAoPpt7t3Dez8jFeF8wSPvPwAAOD4vAAAAAAAAAAERAgAAKAAAAMDR/2wKEHs/nyAZ6k0h7z8AAFw+PwAAAAAAAAABEgIAACgAAAAAqZHrNlx6P5c3icRmHO8/AABsPj8AAAAAAAAAARMCAAAoAAAAQIAjamOoeT+NTvmefxfvPwCAiD5PAAAAAAAAAAEUAgAAKAAAAKBXteiP9Hg/jU75nn8X7z8AgJA+TwAAAAAAAAABFQIAACgAAACALkdnvEB4P41O+Z5/F+8/AACjPk8AAAAAAAAAARYCAAAoAAAAAAbZ5eiMdz8JWjEMDBXvPwCAqj5PAAAAAAAAAAEXAgAAKAAAAAAG2eXojHc/hWVpeZgS7z8AgLo+XgAAAAAAAAABGAIAACgAAAAABtnl6Ix3P4VlaXmYEu8/AIDBPl4AAAAAAAAAARkCAAAoAAAAIN1qZBXZdj8BcaHmJBDvPwCAyz5eAAAAAAAAAAEaAgAAKAAAACDdamQV2XY/AXGh5iQQ7z8AgM8+XgAAAAAAAAABGwIAACgAAAAg3WpkFdl2PwFxoeYkEO8/AIDVPm4AAAAAAAAAARwCAAAoAAAAIN1qZBXZdj8BcaHmJBDvPwAA2D5uAAAAAAAAAAEdAgAAKAAAAEC0/OJBJXY/AXGh5iQQ7z8AgNk+fQAAAAAAAAABHgIAACgAAABAtPziQSV2PwFxoeYkEO8/AADaPn0AAAAAAAAAAR8CAAAoAAAAQLT84kEldj8BcaHmJBDvPwAA2j59AAAAAAAAAAEgAgAAKAAAAEC0/OJBJXY/AXGh5iQQ7z8AANo+jQAAAAAAAAABIQIAACgAAABAtPziQSV2PwFxoeYkEO8/AADdPo0AAAAAAAAAASICAAAoAAAAQLT84kEldj8BcaHmJBDvPwCA3j6dAAAAAAAAAAEjAgAAKAAAAEC0/OJBJXY/AXGh5iQQ7z8AAOQ+nQAAAAAAAAABJAIAACgAAAAg3WpkFdl2PwFxoeYkEO8/AADmPp0AAAAAAAAAASUCAAAoAAAAIN1qZBXZdj8BcaHmJBDvPwCA6T6dAAAAAAAAAAEmAgAAKAAAAAAG2eXojHc/AXGh5iQQ7z8AAOs+rAAAAAAAAAABJwIAACgAAACALkdnvEB4PwFxoeYkEO8/AADwPqwAAAAAAAAAASgCAAAoAAAAoFe16I/0eD8BcaHmJBDvPwAA8j6sAAAAAAAAAAEpAgAAKAAAAECAI2pjqHk/AXGh5iQQ7z8AgPU+rAAAAAAAAAABKgIAACgAAADA0f9sChB7P/uHEcE9C+8/AAD3PtsAAAAAAAAAASsCAAAoAAAAoPpt7t3Dez/7hxHBPQvvPwCA9z7rAAAAAAAAAAEsAgAAKAAAAEAj3G+xd3w/+4cRwT0L7z8AAPg+6wAAAAAAAAABLQIAACgAAADgdLhyWN99P/uHEcE9C+8/AAD5PvoAAAAAAAAAAS4CAAAoAAAAgMaUdf9Gfz/7hxHBPQvvPwCA+T76AAAAAAAAAAEvAgAAKAAAABCMODxTV4A/+4cRwT0L7z8AAPs+CgEAAAAAAAABMAIAACgAAADAtKa9JguBP/uHEcE9C+8/AID7PhoBAAAAAAAAATECAAAoAAAAkN0UP/q+gT/7hxHBPQvvPwCA+z4aAQAAAAAAAAEyAgAAKAAAAEAGg8DNcoI/dZNJLsoI7z8AAPw+KQEAAAAAAAABMwIAACgAAAAgL/FBoSaDP3WTSS7KCO8/AAD9PikBAAAAAAAAATQCAAAoAAAAwFdfw3Tagz91k0kuygjvPwCA/T45AQAAAAAAAAE1AgAAKAAAAKCAzURIjoQ/dZNJLsoI7z8AgP0+OQEAAAAAAAABNgIAACgAAABwqTvGG0KFP/GegZtWBu8/AAD+PkkBAAAAAAAAATcCAAAoAAAAwL3yhgWchT/xnoGbVgbvPwAAAD9JAQAAAAAAAAE4AgAAKAAAAHDmYAjZT4Y/8Z6Bm1YG7z8AgAA/WAEAAAAAAAABOQIAACgAAABAD8+JrAOHP/GegZtWBu8/AEABP1gBAAAAAAAAAToCAAAoAAAAIDg9C4C3hz/xnoGbVgbvPwDAAT9oAQAAAAAAAAE7AgAAKAAAANBgq4xTa4g/8Z6Bm1YG7z8AwAE/aAEAAAAAAAABPAIAACgAAACgiRkOJx+JP/GegZtWBu8/AAACP3cBAAAAAAAAAT0CAAAoAAAAULKHj/rSiT/xnoGbVgbvPwCAAj93AQAAAAAAAAE+AgAAKAAAACDb9RDOhoo/8Z6Bm1YG7z8AwAI/hwEAAAAAAAABPwIAACgAAACA76zRt+CKP/GegZtWBu8/AMACP5cBAAAAAAAAAUACAAAoAAAAYBgbU4uUiz/xnoGbVgbvPwAAAz+XAQAAAAAAAAFBAgAAKAAAAGAYG1OLlIs/8Z6Bm1YG7z8AgAM/lwEAAAAAAAABQgIAACgAAACwLNITde6LP/GegZtWBu8/AMADP6YBAAAAAAAAAUMCAAAoAAAAEEGJ1F5IjD/xnoGbVgbvPwDAAz+mAQAAAAAAAAFEAgAAKAAAAOBp91Uy/Iw/dZNJLsoI7z8AAAQ/pgEAAAAAAAABRQIAACgAAADgafdVMvyMP3WTSS7KCO8/AEADP7YBAAAAAAAAAUYCAAAoAAAAkJJl1wWwjT91k0kuygjvPwAAAz+2AQAAAAAAAAFHAgAAKAAAAJCSZdcFsI0/dZNJLsoI7z8AAAM/tgEAAAAAAAABSAIAACgAAAAApxyY7wmOP3WTSS7KCO8/AAADP8YBAAAAAAAAAUkCAAAoAAAAAKccmO8Jjj91k0kuygjvPwCAAz/GAQAAAAAAAAFKAgAAKAAAAGC701jZY44/dZNJLsoI7z8AwAM/xgEAAAAAAAABSwIAACgAAACwz4oZw72OP3WTSS7KCO8/AMADP8YBAAAAAAAAAUwCAAAoAAAAEORB2qwXjz91k0kuygjvPwAABD/VAQAAAAAAAAFNAgAAKAAAABDkQdqsF48/dZNJLsoI7z8AgAQ/1QEAAAAAAAABTgIAACgAAAAQ5EHarBePP3WTSS7KCO8/AMAEP9UBAAAAAAAAAU8CAAAoAAAA8AywW4DLjz91k0kuygjvPwBABD/VAQAAAAAAAAFQAgAAKAAAAPAMsFuAy48/dZNJLsoI7z8AAAQ/5QEAAAAAAAABUQIAACgAAADwDLBbgMuPP3WTSS7KCO8/AIAEP+UBAAAAAAAAAVICAAAoAAAAoJAzDrUSkD91k0kuygjvPwDABD/0AQAAAAAAAAFTAgAAKAAAAOAaj+6pP5A/dZNJLsoI7z8AgAU/9AEAAAAAAAABVAIAACgAAADgGo/uqT+QP3WTSS7KCO8/AMAFPwQCAAAAAAAAAVUCAAAoAAAAOC9Gr5OZkD91k0kuygjvPwDABT8EAgAAAAAAAAFWAgAAKAAAAGC5oY+IxpA/+4cRwT0L7z8AAAY/FAIAAAAAAAABVwIAACgAAADIzVhQciCRP/uHEcE9C+8/AIAGPzYCAAAAAAAAAVgCAAAoAAAA+Fe0MGdNkT/7hxHBPQvvPwDABj82AgAAAAAAAAFZAgAAKAAAAGhsa/FQp5E/+4cRwT0L7z8AwAY/RgIAAAAAAAABWgIAACgAAADAgCKyOgGSP/uHEcE9C+8/AAAHP1UCAAAAAAAAAVsCAAAoAAAAKJXZciRbkj/7hxHBPQvvPwCABz9lAgAAAAAAAAFcAgAAKAAAAFAfNVMZiJI/+4cRwT0L7z8AwAc/ZQIAAAAAAAABXQIAACgAAAC4M+wTA+KSP/uHEcE9C+8/AEAHP3QCAAAAAAAAAV4CAAAoAAAA6L1H9PcOkz/7hxHBPQvvPwAABz90AgAAAAAAAAFfAgAAKAAAAFjS/rThaJM/+4cRwT0L7z8AAAc/dAIAAAAAAAABYAIAACgAAACw5rV1y8KTP/uHEcE9C+8/AAAHP4QCAAAAAAAAAWECAAAoAAAA0HARVsDvkz/7hxHBPQvvPwAABz+EAgAAAAAAAAFiAgAAKAAAABj7bDa1HJQ/+4cRwT0L7z8AAAc/owIAAAAAAAABYwIAACgAAABAhcgWqkmUP/uHEcE9C+8/AIAHP6MCAAAAAAAAAWQCAAAoAAAAcA8k9552lD/7hxHBPQvvPwDABz+jAgAAAAAAAAFlAgAAKAAAAKiZf9eTo5Q/+4cRwT0L7z8AgAg/owIAAAAAAAABZgIAACgAAADYI9u3iNCUP/uHEcE9C+8/AMAIP6MCAAAAAAAAAWcCAAAoAAAA2CPbt4jQlD/7hxHBPQvvPwDACD+jAgAAAAAAAAFoAgAAKAAAANgj27eI0JQ/+4cRwT0L7z8AAAk/swIAAAAAAAABaQIAACgAAAAArjaYff2UP/uHEcE9C+8/AAAJP7MCAAAAAAAAAWoCAAAoAAAAcMLtWGdXlT/7hxHBPQvvPwAACT+zAgAAAAAAAAFrAgAAKAAAAHDC7VhnV5U/+4cRwT0L7z8AAAk/wwIAAAAAAAABbAIAACgAAABwwu1YZ1eVP/uHEcE9C+8/AAAJP8MCAAAAAAAAAW0CAAAoAAAAcMLtWGdXlT/7hxHBPQvvPwCACT/DAgAAAAAAAAFuAgAAKAAAAKBMSTlchJU/+4cRwT0L7z8AwAk/wwIAAAAAAAABbwIAACgAAADQ1qQZUbGVP/uHEcE9C+8/AMAJP9ICAAAAAAAAAXACAAAoAAAA0NakGVGxlT/7hxHBPQvvPwAACj/SAgAAAAAAAAFxAgAAKAAAANDWpBlRsZU/+4cRwT0L7z8AAAo/0gIAAAAAAAABcgIAACgAAADQ1qQZUbGVP/uHEcE9C+8/AAAKP9ICAAAAAAAAAXMCAAAoAAAACGEA+kXelT/7hxHBPQvvPwBACT/iAgAAAAAAAAF0AgAAKAAAAAhhAPpF3pU/+4cRwT0L7z8AAAk/4gIAAAAAAAABdQIAACgAAAAIYQD6Rd6VP/uHEcE9C+8/AAAJP+ICAAAAAAAAAXYCAAAoAAAACGEA+kXelT/7hxHBPQvvPwAACT/iAgAAAAAAAAF3AgAAKAAAAAhhAPpF3pU/+4cRwT0L7z8AgAk/8QIAAAAAAAABeAIAACgAAAAIYQD6Rd6VP/uHEcE9C+8/AMAJP/ECAAAAAAAAAXkCAAAoAAAACGEA+kXelT/7hxHBPQvvPwBACT8BAwAAAAAAAAF6AgAAKAAAAAhhAPpF3pU/+4cRwT0L7z8AAAk/AQMAAAAAAAABewIAACgAAAAIYQD6Rd6VP/uHEcE9C+8/AAAJPwEDAAAAAAAAAXwCAAAoAAAACGEA+kXelT/7hxHBPQvvPwAACT8BAwAAAAAAAAF9AgAAKAAAAAhhAPpF3pU/+4cRwT0L7z8AQAg/EQMAAAAAAAABfgIAACgAAAA461vaOguWP/uHEcE9C+8/AAAIPxEDAAAAAAAAAX8CAAAoAAAAOOtb2joLlj/7hxHBPQvvPwCACT8RAwAAAAAAAAGAAgAAKAAAAGB1t7ovOJY/+4cRwT0L7z8AQAo/EQMAAAAAAAABgQIAACgAAABgdbe6LziWP/uHEcE9C+8/AMAKPyADAAAAAAAAAYICAAAoAAAAYHW3ui84lj/7hxHBPQvvPwAACz8gAwAAAAAAAAGDAgAAKAAAAGB1t7ovOJY/+4cRwT0L7z8AAAs/IAMAAAAAAAABhAIAACgAAABgdbe6LziWP/uHEcE9C+8/AAALPyADAAAAAAAAAYUCAAAoAAAAYHW3ui84lj/7hxHBPQvvPwCACz8wAwAAAAAAAAGGAgAAKAAAAGB1t7ovOJY/+4cRwT0L7z8AwAs/MAMAAAAAAAABhwIAACgAAAA461vaOguWP3WTSS7KCO8/AEALPzADAAAAAAAAAYgCAAAoAAAACGEA+kXelT91k0kuygjvPwAACz8wAwAAAAAAAAGJAgAAKAAAANDWpBlRsZU/dZNJLsoI7z8AAAs/MAMAAAAAAAABigIAACgAAACgTEk5XISVP/GegZtWBu8/AAALPzADAAAAAAAAAYsCAAAoAAAAcMLtWGdXlT/xnoGbVgbvPwAACz9PAwAAAAAAAAGMAgAAKAAAAACuNph9/ZQ/8Z6Bm1YG7z8AAAs/TwMAAAAAAAABjQIAACgAAAComX/Xk6OUP/GegZtWBu8/AIALP8wDAAAAAAAAAY4CAAAoAAAAQIXIFqpJlD/xnoGbVgbvPwDACz/cAwAAAAAAAAGPAgAAKAAAANBwEVbA75M/8Z6Bm1YG7z8AwAs/6wMAAAAAAAABkAIAACgAAABY0v604WiTP/GegZtWBu8/AAAMP/sDAAAAAAAAAZECAAAoAAAA6L1H9PcOkz/xnoGbVgbvPwAADD/7AwAAAAAAAAGSAgAAKAAAAFAfNVMZiJI/8Z6Bm1YG7z8AAAw/CwQAAAAAAAABkwIAACgAAADAgCKyOgGSP/GegZtWBu8/AAAMPwsEAAAAAAAAAZQCAAAoAAAAaGxr8VCnkT/xnoGbVgbvPwAADD8LBAAAAAAAAAGVAgAAKAAAAPhXtDBnTZE/8Z6Bm1YG7z8AQAs/GgQAAAAAAAABlgIAACgAAACgQ/1vffOQP/GegZtWBu8/AAALPxoEAAAAAAAAAZcCAAAoAAAAOC9Gr5OZkD91k0kuygjvPwAACz8uBAAAAAAAAAGYAgAAKAAAAOAaj+6pP5A/dZNJLsoI7z8AAAs/LgQAAAAAAAABmQIAACgAAACgkDMOtRKQP3WTSS7KCO8/AIALPy4EAAAAAAAAAZoCAAAoAAAA8AywW4DLjz91k0kuygjvPwDACz8uBAAAAAAAAAGbAgAAKAAAAJD4+JqWcY8/dZNJLsoI7z8AwAo/LgQAAAAAAAABnAIAACgAAACQ+PialnGPP3WTSS7KCO8/AEAKPz0EAAAAAAAAAZ0CAAAoAAAAkPj4mpZxjz91k0kuygjvPwAACT89BAAAAAAAAAGeAgAAKAAAAJD4+JqWcY8/dZNJLsoI7z8AQAg/TQQAAAAAAAABnwIAACgAAACQ+PialnGPP3WTSS7KCO8/AAAHP00EAAAAAAAAAaACAAAoAAAAkPj4mpZxjz91k0kuygjvPwBABj9NBAAAAAAAAAGhAgAAKAAAAJD4+JqWcY8/dZNJLsoI7z8AAAY/TQQAAAAAAAABogIAACgAAACQ+PialnGPP3WTSS7KCO8/AAAGP1wEAAAAAAAAAaMCAAAoAAAAkPj4mpZxjz91k0kuygjvPwBABD9cBAAAAAAAAAGkAgAAKAAAAJD4+JqWcY8/dZNJLsoI7z8AgAM/bAQAAAAAAAABpQIAACgAAACQ+PialnGPP3WTSS7KCO8/AMAAP2wEAAAAAAAAAaYCAAAoAAAA8AywW4DLjz91k0kuygjvPwCA/z5sBAAAAAAAAAGnAgAAKAAAAKCQMw61EpA/dZNJLsoI7z8AgPg+bAQAAAAAAAABqAIAACgAAACgkDMOtRKQP3WTSS7KCO8/AAD2PnwEAAAAAAAAAakCAAAoAAAA4BqP7qk/kD/7hxHBPQvvPwAA6D58BAAAAAAAAAGqAgAAKAAAADgvRq+TmZA/+4cRwT0L7z8AAOI+fAQAAAAAAAABqwIAACgAAABguaGPiMaQP/uHEcE9C+8/AADMPnwEAAAAAAAAAawCAAAoAAAAyM1YUHIgkT/7hxHBPQvvPwCAwj6bBAAAAAAAAAGtAgAAKAAAAPhXtDBnTZE/dZNJLsoI7z8AAKE+qwQAAAAAAAABrgIAACgAAAA44g8RXHqRP/GegZtWBu8/AACSProEAAAAAAAAAa8CAAAoAAAAaGxr8VCnkT9tqrkI4wPvPwAAXD66BAAAAAAAAAGwAgAAKAAAAJD2xtFF1JE/ZcEp4/v+7j8AADw+ygQAAAAAAAABsQIAACgAAADAgCKyOgGSP9fj0Sqh9+4/AAAoPsoEAAAAAAAAAbICAAAoAAAAMMldfhBlgT97LfzsmnruPwAAxD0AAAAAAAAAAAGzAgAAKAAAAGCg7/w8sYA/9zg0Wid47j8AAAc+DwAAAAAAAAABtAIAACgAAABgoO/8PLGAP4MWjBKCf+4/AAAPPg8AAAAAAAAAAbUCAAAoAAAAAO8C99L6fz+L/xs4aYTuPwAAFT4PAAAAAAAAAAG2AgAAKAAAAADvAvfS+n8/i/8bOGmE7j8AADQ+HwAAAAAAAAABtwIAACgAAAAA7wL30vp/Pw/048rchu4/AABBPh8AAAAAAAAAAbgCAAAoAAAAgMaUdf9Gfz+T6KtdUInuPwAAVj4fAAAAAAAAAAG5AgAAKAAAAMCdJvQrk34/F91z8MOL7j8AAF8+HwAAAAAAAAABugIAACgAAADgdLhyWN99Pxfdc/DDi+4/AABpPi8AAAAAAAAAAbsCAAAoAAAAQCPcb7F3fD+lusuoHpPuPwAAdj4vAAAAAAAAAAG8AgAAKAAAAEAj3G+xd3w/Ka+TO5KV7j8AAHw+TgAAAAAAAAABvQIAACgAAACg+m3u3cN7P62jW84FmO4/AICBPk4AAAAAAAAAAb4CAAAoAAAAwNH/bAoQez+to1vOBZjuPwAAgz5OAAAAAAAAAAG/AgAAKAAAAACpkes2XHo/raNbzgWY7j8AAIk+TgAAAAAAAAABwAIAACgAAAAAqZHrNlx6P7WM6/PsnO4/AACMPk4AAAAAAAAAAcECAAAoAAAAQIAjamOoeT+1jOvz7JzuPwCAjz5OAAAAAAAAAAHCAgAAKAAAAECAI2pjqHk/tYzr8+yc7j8AAJE+TgAAAAAAAAABwwIAACgAAABAgCNqY6h5PzmBs4Zgn+4/AACUPk4AAAAAAAAAAcQCAAAoAAAAQIAjamOoeT85gbOGYJ/uPwAAlT5dAAAAAAAAAAHFAgAAKAAAAECAI2pjqHk/OYGzhmCf7j8AAJg+XQAAAAAAAAABxgIAACgAAABAgCNqY6h5PzmBs4Zgn+4/AACZPm0AAAAAAAAAAccCAAAoAAAAQIAjamOoeT85gbOGYJ/uPwAAnj5tAAAAAAAAAAHIAgAAKAAAAECAI2pjqHk/OYGzhmCf7j8AAKA+bQAAAAAAAAAByQIAACgAAADA0f9sChB7P711exnUoe4/AIChPm0AAAAAAAAAAcoCAAAoAAAAQCPcb7F3fD+9dXsZ1KHuPwAAoj59AAAAAAAAAAHLAgAAKAAAAABMSvGEK30/Q2pDrEek7j8AgKc+fQAAAAAAAAABzAIAACgAAADgdLhyWN99P0NqQ6xHpO4/AACqPn0AAAAAAAAAAc0CAAAoAAAAwJ0m9CuTfj9LU9PRLqnuPwCArz6sAAAAAAAAAAHOAgAAKAAAAADvAvfS+n8/S1PT0S6p7j8AALI+rAAAAAAAAAABzwIAACgAAABgoO/8PLGAP89Hm2Siq+4/AAC5PrsAAAAAAAAAAdACAAAoAAAAMMldfhBlgT9TPGP3Fa7uPwAAvD7LAAAAAAAAAAHRAgAAKAAAAODxy//jGII/Uzxj9xWu7j8AgME+ywAAAAAAAAAB0gIAACgAAADAGjqBt8yCP9cwK4qJsO4/AADEPtoAAAAAAAAAAdMCAAAoAAAAwFdfw3Tagz/hGbuvcLXuPwCAyD7qAAAAAAAAAAHUAgAAKAAAAHCpO8YbQoU/4Rm7r3C17j8AgMo++gAAAAAAAAAB1QIAACgAAAAA+xfJwqmGP+EZu69wte4/AIDKPvoAAAAAAAAAAdYCAAAoAAAAgEz0y2kRiD/hGbuvcLXuPwAAyj4JAQAAAAAAAAHXAgAAKAAAAFCyh4/60ok/4Rm7r3C17j8AAMw+CQEAAAAAAAAB2AIAACgAAABgGBtTi5SLP+EZu69wte4/AADNPhkBAAAAAAAAAdkCAAAoAAAAMH6uFhxWjT/hGbuvcLXuPwCAzD4ZAQAAAAAAAAHaAgAAKAAAAJD4+JqWcY8/4Rm7r3C17j8AAMw+KQEAAAAAAAAB2wIAACgAAABguaGPiMaQP+EZu69wte4/AADMPikBAAAAAAAAAdwCAAAoAAAAkPbG0UXUkT/hGbuvcLXuPwAAzD44AQAAAAAAAAHdAgAAKAAAAOi9R/T3DpM/4Rm7r3C17j8AAMw+OAEAAAAAAAAB3gIAACgAAABAhcgWqkmUP+EZu69wte4/AADMPkgBAAAAAAAAAd8CAAAoAAAAoExJOVyElT/hGbuvcLXuPwAAzT5IAQAAAAAAAAHgAgAAKAAAAPgTylsOv5Y/ZQ6DQuS37j8AgM0+VwEAAAAAAAAB4QIAACgAAAAoUe+dy8yXP+kCS9VXuu4/AADPPlcBAAAAAAAAAeICAAAoAAAAQI4U4IjamD9lDoNC5LfuPwCAzz5nAQAAAAAAAAHjAgAAKAAAAJhVlQI7FZo/ZQ6DQuS37j8AANI+ZwEAAAAAAAAB5AIAACgAAAD4HBYl7U+bP2UOg0Lkt+4/AADTPncBAAAAAAAAAeUCAAAoAAAAIFo7Z6pdnD/hGbuvcLXuPwCA0z53AQAAAAAAAAHmAgAAKAAAAFCXYKlna50/1zAriomw7j8AANQ+hgEAAAAAAAAB5wIAACgAAADY6DysDtOeP9cwK4qJsO4/AADWPoYBAAAAAAAAAegCAAAoAAAA8CVi7svgnz/XMCuKibDuPwAA1z6WAQAAAAAAAAHpAgAAKAAAAIyxQ5hEd6A/1zAriomw7j8AgNc+lgEAAAAAAAAB6gIAACgAAAAMiyjJqOegP9cwK4qJsO4/AADYPqYBAAAAAAAAAesCAAAoAAAAhGQN+gxYoT/XMCuKibDuPwAA2D6mAQAAAAAAAAHsAgAAKAAAAAA+8ipxyKE/1zAriomw7j8AANg+tQEAAAAAAAAB7QIAACgAAACY3ATMT0+iP9cwK4qJsO4/AIDWPrUBAAAAAAAAAe4CAAAoAAAALHsXbS7Woj/XMCuKibDuPwAA1j7FAQAAAAAAAAHvAgAAKAAAALgZKg4NXaM/1zAriomw7j8AANc+xQEAAAAAAAAB8AIAACgAAABkfWofZvqjP1M8Y/cVru4/AIDXPtQBAAAAAAAAAfECAAAoAAAAFOGqML+XpD9TPGP3Fa7uPwCA1z7UAQAAAAAAAAHyAgAAKAAAALxE60EYNaU/Uzxj9xWu7j8AANg+5AEAAAAAAAAB8wIAACgAAABsqCtTcdKlP9cwK4qJsO4/AADYPuQBAAAAAAAAAfQCAAAoAAAAFAxsZMpvpj9TPGP3Fa7uPwAA2D70AQAAAAAAAAH1AgAAKAAAAMRvrHUjDac/Uzxj9xWu7j8AANg+9AEAAAAAAAAB9gIAACgAAABw0+yGfKqnP1M8Y/cVru4/AADYPgMCAAAAAAAAAfcCAAAoAAAAIDctmNVHqD/XMCuKibDuPwAA2D4DAgAAAAAAAAH4AgAAKAAAAOBfmxmp+6g/1zAriomw7j8AANg+AwIAAAAAAAAB+QIAACgAAACQw9sqApmpP9cwK4qJsO4/AADZPiMCAAAAAAAAAfoCAAAoAAAAVOxJrNVMqj/hGbuvcLXuPwCA2T4jAgAAAAAAAAH7AgAAKAAAAOiKXE2006o/4Rm7r3C17j8AgNk+IwIAAAAAAAAB/AIAACgAAACss8rOh4erP2UOg0Lkt+4/AADaPiMCAAAAAAAAAf0CAAAoAAAAeNw4UFs7rD9lDoNC5LfuPwAA2j5CAgAAAAAAAAH+AgAAKAAAACBAeWG02Kw/ZQ6DQuS37j8AANo+QgIAAAAAAAAB/wIAACgAAACw3osCk1+tP2UOg0Lkt+4/AADaPkICAAAAAAAAAQADAAAoAAAARH2eo3HmrT9lDoNC5LfuPwAA2j5RAgAAAAAAAAEBAwAAKAAAANwbsURQba4/ZQ6DQuS37j8AANo+UQIAAAAAAAABAgMAACgAAABU9ZV1tN2uP2UOg0Lkt+4/AADbPmECAAAAAAAAAQMDAAAoAAAA7JOoFpNkrz9lDoNC5LfuPwCA2z5hAgAAAAAAAAEEAwAAKAAAAHgyu7dx668/ZQ6DQuS37j8AAN8+dQIAAAAAAAABBQMAACgAAACI6GYsKDmwP+kCS9VXuu4/AIDgPnUCAAAAAAAAAQYDAAAoAAAARFXZRFpxsD/pAkvVV7ruPwAA5j6EAgAAAAAAAAEHAwAAKAAAAJCkYpXJtLA/6QJL1Ve67j8AAOg+hAIAAAAAAAABCAMAACgAAADc8+vlOPiwP+kCS9VXuu4/AIDpPpQCAAAAAAAAAQkDAAAoAAAAsCWMbuVGsT/pAkvVV7ruPwAA6j6UAgAAAAAAAAEKAwAAKAAAAPZ0Fb9UirE/6QJL1Ve67j8AAOs+pAIAAAAAAAABCwMAACgAAABCxJ4PxM2xP2UOg0Lkt+4/AIDrPqQCAAAAAAAAAQwDAAAoAAAAjhMoYDMRsj/hGbuvcLXuPwCA6z6zAgAAAAAAAAENAwAAKAAAANRisbCiVLI/4Rm7r3C17j8AAOw+swIAAAAAAAABDgMAACgAAAAgsjoBEpiyP9cwK4qJsO4/AADsPrMCAAAAAAAAAQ8DAAAoAAAA9uPaib7msj/XMCuKibDuPwAA7D7DAgAAAAAAAAEQAwAAKAAAAEIzZNotKrM/1zAriomw7j8AAO0+wwIAAAAAAAABEQMAACgAAACIgu0qnW2zP9cwK4qJsO4/AIDtPtICAAAAAAAAARIDAAAoAAAASu9fQ8+lsz/XMCuKibDuPwCA7T7SAgAAAAAAAAETAwAAKAAAAJY+6ZM+6bM/1zAriomw7j8AAO4+4gIAAAAAAAABFAMAACgAAADcjXLkrSy0P9cwK4qJsO4/AADuPuICAAAAAAAAARUDAAAoAAAAKN37NB1wtD/XMCuKibDuPwAA7j7yAgAAAAAAAAEWAwAAKAAAAOJJbk1PqLQ/Uzxj9xWu7j8AAO8+8gIAAAAAAAABFwMAACgAAACktuBlgeC0P1M8Y/cVru4/AIDvPgEDAAAAAAAAARgDAAAoAAAAXiNTfrMYtT9TPGP3Fa7uPwCA7z4BAwAAAAAAAAEZAwAAKAAAACCQxZblULU/z0ebZKKr7j8AAPA+EQMAAAAAAAABGgMAACgAAADa/DevF4m1P89Hm2Siq+4/AIDuPhEDAAAAAAAAARsDAAAoAAAAlmmqx0nBtT/PR5tkoqvuPwAA7j4hAwAAAAAAAAEcAwAAKAAAAFbWHOB7+bU/z0ebZKKr7j8AAO8+IQMAAAAAAAABHQMAACgAAAASQ4/4rTG2P89Hm2Siq+4/AIDvPjADAAAAAAAAAR4DAAAoAAAA0q8BEeBptj/PR5tkoqvuPwCA7z4wAwAAAAAAAAEfAwAAKAAAABj/imFPrbY/Uzxj9xWu7j8AAPA+QAMAAAAAAAABIAMAACgAAABmThSyvvC2P1M8Y/cVru4/AADwPkADAAAAAAAAASEDAAAoAAAAOoC0Oms/tz/XMCuKibDuPwAA8D5PAwAAAAAAAAEiAwAAKAAAABKyVMMXjrc/1zAriomw7j8AgO4+TwMAAAAAAAABIwMAACgAAADm4/RLxNy3P+EZu69wte4/AADuPl8DAAAAAAAAASQDAAAoAAAAvhWV1HAruD/hGbuvcLXuPwAA7z5fAwAAAAAAAAElAwAAKAAAACIqTJVahbg/ZQ6DQuS37j8AgO8+bwMAAAAAAAABJgMAACgAAACCPgNWRN+4P+kCS9VXuu4/AIDuPm8DAAAAAAAAAScDAAAoAAAA4lK6Fi45uT9t9xJoy7zuPwAA7j5+AwAAAAAAAAEoAwAAKAAAAEpncdcXk7k/bfcSaMu87j8AAO8+fgMAAAAAAAABKQMAACgAAACqeyiYAe25P3Xgoo2ywe4/AIDvPo4DAAAAAAAAASoDAAAoAAAACpDfWOtGuj/51GogJsTuPwCA7z6OAwAAAAAAAAErAwAAKAAAAIZpxIlPt7o/f8kys5nG7j8AAPA+ngMAAAAAAAABLAMAACgAAADqfXtKORG7PwO++kUNye4/AADwPp4DAAAAAAAAAS0DAAAoAAAA2nRJQ2B2uz8DvvpFDcnuPwAA8D6eAwAAAAAAAAEuAwAAKAAAAD6JAARK0Ls/A776RQ3J7j8AgO4+rQMAAAAAAAABLwMAACgAAACenbfEMyq8Pw+nimv0ze4/AADuPq0DAAAAAAAAATADAAAoAAAAcs9XTeB4vD+Tm1L+Z9DuPwAA7j69AwAAAAAAAAExAwAAKAAAAEoB+NWMx7w/F5AakdvS7j8AAO4+vQMAAAAAAAABMgMAACgAAAAeM5heORa9PxeQGpHb0u4/AADvPswDAAAAAAAAATMDAAAoAAAAfkdPHyNwvT+bhOIjT9XuPwCA7z7MAwAAAAAAAAE0AwAAKAAAAHI+HRhK1b0/H3mqtsLX7j8AAPE+3AMAAAAAAAABNQMAACgAAABeNesQcTq+P6Vtckk22u4/AIDxPtwDAAAAAAAAATYDAAAoAAAATiy5CZifvj+lbXJJNtruPwCA8D77AwAAAAAAAAE3AwAAKAAAAMoFnjr8D78/KWI63Knc7j8AAPA++wMAAAAAAAABOAMAACgAAABC34JrYIC/PyliOtyp3O4/AADwPvsDAAAAAAAAATkDAAAoAAAANtZQZIflvz+tVgJvHd/uPwAA8D77AwAAAAAAAAE6AwAAKAAAANnXmsr1KsA/rVYCbx3f7j8AAPA+CwQAAAAAAAABOwMAACgAAABN0wFHiV3APzFLygGR4e4/AADwPgsEAAAAAAAAATwDAAAoAAAAx85owxyQwD+1P5KUBOTuPwAA8D4bBAAAAAAAAAE9AwAAKAAAAD3Kzz+wwsA/tT+SlATk7j8AAPA+GwQAAAAAAAABPgMAACgAAAC1xTa8Q/XAP7U/kpQE5O4/AADwPioEAAAAAAAAAT8DAAAoAAAALcGdONcnwT+1P5KUBOTuPwAA8D4qBAAAAAAAAAFAAwAAKAAAABfa7XwtT8E/tT+SlATk7j8AgO4+OgQAAAAAAAABQQMAACgAAADVRmCVX4fBP7U/kpQE5O4/AIDvPjoEAAAAAAAAAUIDAAAoAAAAk7PSrZG/wT+1P5KUBOTuPwCA7z5JBAAAAAAAAAFDAwAAKAAAAFEgRcbD98E/tT+SlATk7j8AgO8+SQQAAAAAAAABRAMAACgAAABV/sJ6lDXCP7U/kpQE5O4/AADwPlkEAAAAAAAAAUUDAAAoAAAAE2s1k8Ztwj85NFoneObuPwAA8D5ZBAAAAAAAAAFGAwAAKAAAABdJs0eXq8I/OTRaJ3jm7j8AAPA+aQQAAAAAAAABRwMAACgAAADTtSVgyePCP0Md6kxf6+4/AIDuPmkEAAAAAAAAAUgDAAAoAAAA15OjFJohwz/HEbLf0u3uPwAA7j5sBAAAAAAAAAFJAwAAKAAAANtxIclqX8M/SwZ6ckbw7j8AAO8+bAQAAAAAAAABSgMAACgAAADfT599O53DP8/6QQW68u4/AIDvPnwEAAAAAAAAAUsDAAAoAAAAbRA0aknmwz/P+kEFuvLuPwCA7z58BAAAAAAAAAFMAwAAKAAAALlfvbq4KcQ/1+PRKqH37j8AAPA+jAQAAAAAAAABTQMAACgAAAC9PTtviWfEP9fj0Sqh9+4/AADwPowEAAAAAAAAAU4DAAAoAAAAwRu5I1qlxD9d2Jm9FPruPwAA8D6bBAAAAAAAAAFPAwAAKAAAAH2IKzyM3cQ/4cxhUIj87j8AgO4+mwQAAAAAAAABUAMAACgAAAA79Z1UvhXFP2XBKeP7/u4/AADuPqsEAAAAAAAAAVEDAAAoAAAA92EQbfBNxT9lwSnj+/7uPwAA7j6rBAAAAAAAAAFSAwAAKAAAAPs/jiHBi8U/baq5COMD7z8AAO4+ugQAAAAAAAABUwMAACgAAAD/HQzWkcnFP22quQjjA+8/AADvProEAAAAAAAAAVQDAAAoAAAAS22VJgENxj9tqrkI4wPvPwCA7z7KBAAAAAAAAAFVAwAAKAAAAJO8HndwUMY/8Z6Bm1YG7z8AgO8+ygQAAAAAAAABVgMAACgAAADdC6jH35PGP3WTSS7KCO8/AADwPtoEAAAAAAAAAVcDAAAoAAAAJ1sxGE/Xxj/7hxHBPQvvPwAA8D7aBAAAAAAAAAFYAwAAKAAAAHGqumi+Gsc/+4cRwT0L7z8AAPA+6QQAAAAAAAABWQMAACgAAAB1iDgdj1jHPwFxoeYkEO8/AIDuPukEAAAAAAAAAVoDAAAoAAAAeWa20V+Wxz+FZWl5mBLvPwAA7j75BAAAAAAAAAFbAwAAKAAAAHtENIYw1Mc/CVoxDAwV7z8AAO4++QQAAAAAAAABXAMAACgAAAA5saaeYgzIPwlaMQwMFe8/AADuPgkFAAAAAAAAAV0DAAAoAAAAsawNG/Y+yD8JWjEMDBXvPwAA7z4JBQAAAAAAAAFeAwAAKAAAAG8ZgDMod8g/CVoxDAwV7z8AgO8+GAUAAAAAAAABXwMAACgAAADnFOevu6nIPwlaMQwMFe8/AIDuPhgFAAAAAAAAAWADAAAoAAAA6/JkZIznyD8JWjEMDBXvPwAA7j4YBQAAAAAAAAFhAwAAKAAAAKdf13y+H8k/CVoxDAwV7z8AAO8+KAUAAAAAAAABYgMAACgAAACrPVUxj13JP4VlaXmYEu8/AIDvPigFAAAAAAAAAWMDAAAoAAAArxvT5V+byT+FZWl5mBLvPwCA7z43BQAAAAAAAAFkAwAAKAAAALP5UJow2ck/hWVpeZgS7z8AAPA+NwUAAAAAAAABZQMAACgAAAC1185OARfKPwFxoeYkEO8/AIDuPkcFAAAAAAAAAWYDAAAoAAAAubVMA9JUyj8BcaHmJBDvPwAA7j5HBQAAAAAAAAFnAwAAKAAAAHkivxsEjco/AXGh5iQQ7z8AAO4+VwUAAAAAAAABaAMAACgAAADxHSaYl7/KP/uHEcE9C+8/AADuPlcFAAAAAAAAAWkDAAAoAAAAq4qYsMn3yj/7hxHBPQvvPwAA8D5mBQAAAAAAAAFqAwAAKAAAACWG/yxdKss/dZNJLsoI7z8AAPE+ZgUAAAAAAAABawMAACgAAACbgWap8FzLP3WTSS7KCO8/AIDvPnYFAAAAAAAAAWwDAAAoAAAAE33NJYSPyz/xnoGbVgbvPwCA7j52BQAAAAAAAAFtAwAAKAAAAIt4NKIXwss/baq5COMD7z8AAO8+hgUAAAAAAAABbgMAACgAAAC9ApCCDO/LP2XBKeP7/u4/AIDvPoYFAAAAAAAAAW8DAAAoAAAA7YzrYgEczD9lwSnj+/7uPwAA8T6VBQAAAAAAAAFwAwAAKAAAAGOIUt+UTsw/4cxhUIj87j8AgPE+lQUAAAAAAAABcQMAACgAAACXEq6/iXvMP13Ymb0U+u4/AIDxPqUFAAAAAAAAAXIDAAAoAAAACw4VPB2uzD/X49EqoffuPwAA8j6lBQAAAAAAAAFzAwAAKAAAAIMJfLiw4Mw/z/pBBbry7j8AAPM+tAUAAAAAAAABdAMAACgAAAD7BOM0RBPNP8/6QQW68u4/AIDzPrQFAAAAAAAAAXUDAAAoAAAAcwBKsddFzT9LBnpyRvDuPwAA9T60BQAAAAAAAAF2AwAAKAAAAKOKpZHMcs0/SwZ6ckbw7j8AgPU+xAUAAAAAAAABdwMAACgAAAAbhgwOYKXNP8cRst/S7e4/AID0PsQFAAAAAAAAAXgDAAAoAAAATRBo7lTSzT9DHepMX+vuPwAA9D7jBQAAAAAAAAF5AwAAKAAAAMULz2roBM4/Qx3qTF/r7j8AAPU+4wUAAAAAAAABegMAACgAAACtJB+vPizOPzk0Wid45u4/AID1PuMFAAAAAAAAAXsDAAAoAAAA3656jzNZzj85NFoneObuPwAA+D7jBQAAAAAAAAF8AwAAKAAAAMnHytOJgM4/OTRaJ3jm7j8AAPk+8wUAAAAAAAABfQMAACgAAAC14BoY4KfOPzk0Wid45u4/AAD8PvMFAAAAAAAAAX4DAAAoAAAAoflqXDbPzj85NFoneObuPwAA/T4DBgAAAAAAAAF/AwAAKAAAAAEwpGhP684/OTRaJ3jm7j8AAAA/AwYAAAAAAAABgAMAACgAAACl1+gQBw3PPzk0Wid45u4/AIAAPxIGAAAAAAAAAYEDAAAoAAAABQ4iHSApzz85NFoneObuPwDAAD8SBgAAAAAAAAGCAwAAKAAAAGNEWyk5Rc8/tT+SlATk7j8AAAE/IgYAAAAAAAABgwMAACgAAADBepQ1UmHPP7U/kpQE5O4/AEAAPyIGAAAAAAAAAYQDAAAoAAAAZyLZ3QmDzz8xS8oBkeHuPwAAAD8xBgAAAAAAAAGFAwAAKAAAAAvKHYbBpM8/rVYCbx3f7j8AgAA/MQYAAAAAAAABhgMAACgAAAD34m3KF8zPPyliOtyp3O4/AMAAP0EGAAAAAAAAAYcDAAAoAAAAnYqycs/tzz+lbXJJNtruPwCAAT9BBgAAAAAAAAGIAwAAKAAAAMRRgduSCtA/H3mqtsLX7j8AwAE/UQYAAAAAAAABiQMAACgAAAA6Xqn9PR7QP5uE4iNP1e4/AMAAP1EGAAAAAAAAAYoDAAAoAAAArmrRH+kx0D+bhOIjT9XuPwBAAD9gBgAAAAAAAAGLAwAAKAAAAMgv/49jSNA/m4TiI0/V7j8AgAA/YAYAAAAAAAABjAMAACgAAADg9CwA3l7QPxeQGpHb0u4/AMAAP3AGAAAAAAAAAY0DAAAoAAAAVgFVIoly0D8XkBqR29LuPwDAAD9wBgAAAAAAAAGOAwAAKAAAAG7GgpIDidA/F5AakdvS7j8AAAE/jgYAAAAAAAABjwMAACgAAADk0qq0rpzQP5uE4iNP1e4/AIABP44GAAAAAAAAAZADAAAoAAAA/JfYJCmz0D+bhOIjT9XuPwDAAT+dBgAAAAAAAAGRAwAAKAAAAHCkAEfUxtA/H3mqtsLX7j8AwAE/nQYAAAAAAAABkgMAACgAAADmsChpf9rQP6Vtckk22u4/AAACP50GAAAAAAAAAZMDAAAoAAAAXL1Qiyru0D8pYjrcqdzuPwDAAD+tBgAAAAAAAAGUAwAAKAAAAC4Rc18G/9A/rVYCbx3f7j8AQAA/rQYAAAAAAAABlQMAACgAAACkHZuBsRLRP61WAm8d3+4/AIAAP7wGAAAAAAAAAZYDAAAoAAAAeHG9VY0j0T8xS8oBkeHuPwDAAD+8BgAAAAAAAAGXAwAAKAAAAErF3ylpNNE/tT+SlATk7j8AgAE/zAYAAAAAAAABmAMAACgAAAAcGQL+REXRPzk0Wid45u4/AMABP8wGAAAAAAAAAZkDAAAoAAAAkiUqIPBY0T85NFoneObuPwDAAT/cBgAAAAAAAAGaAwAAKAAAAAgyUkKbbNE/OTRaJ3jm7j8AAAI/3AYAAAAAAAABmwMAACgAAAAg93+yFYPRP0Md6kxf6+4/AAACP+sGAAAAAAAAAZwDAAAoAAAAOLytIpCZ0T9DHepMX+vuPwAAAj/rBgAAAAAAAAGdAwAAKAAAAFKB25IKsNE/xxGy39Lt7j8AgAI/+wYAAAAAAAABngMAACgAAABqRgkDhcbRP8cRst/S7e4/AMACP/sGAAAAAAAAAZ8DAAAoAAAAggs3c//c0T9LBnpyRvDuPwDAAj8LBwAAAAAAAAGgAwAAKAAAAECJajFJ9tE/z/pBBbry7j8AAAM/CwcAAAAAAAABoQMAACgAAAD6Bp7vkg/SP8/6QQW68u4/AAADPxoHAAAAAAAAAaIDAAAoAAAAtoTRrdwo0j/X49EqoffuPwAAAz8aBwAAAAAAAAGjAwAAKAAAAM5J/x1XP9I/4cxhUIj87j8AQAI/KgcAAAAAAAABpAMAACgAAADmDi2O0VXSP2XBKeP7/u4/AAACPyoHAAAAAAAAAaUDAAAoAAAAXBtVsHxp0j/xnoGbVgbvPwCAAj85BwAAAAAAAAGmAwAAKAAAANInfdInfdI/+4cRwT0L7z8AwAI/OQcAAAAAAAABpwMAACgAAABINKX00pDSPwFxoeYkEO8/AIADP0kHAAAAAAAAAagDAAAoAAAAGojHyK6h0j8JWjEMDBXvPwDAAz9JBwAAAAAAAAGpAwAAKAAAADJN9TgpuNI/jU75nn8X7z8AgAQ/SQcAAAAAAAABqgMAACgAAAAGoRcNBcnSPxssUVfaHu8/AMAEP1kHAAAAAAAAAasDAAAoAAAA1vQ54eDZ0j+fIBnqTSHvPwDABD9ZBwAAAAAAAAGsAwAAKAAAAAiQVmft59I/IxXhfMEj7z8AAAU/aAcAAAAAAAABrQMAACgAAADY43g7yfjSP6/yODUcK+8/AAAFP2gHAAAAAAAAAa4DAAAoAAAArDebD6UJ0z815wDIjy3vPwAABT94BwAAAAAAAAGvAwAAKAAAAH6LveOAGtM/udvIWgMw7z8AgAU/eAcAAAAAAAABsAMAACgAAAD0l+UFLC7TP7nbyFoDMO8/AMAFP4gHAAAAAAAAAbEDAAAoAAAAaqQNKNdB0z+528haAzDvPwDABT+IBwAAAAAAAAGyAwAAKAAAAIJpO5hRWNM/udvIWgMw7z8AAAY/lwcAAAAAAAABswMAACgAAACcLmkIzG7TP7nbyFoDMO8/AEAFP5cHAAAAAAAAAbQDAAAoAAAAVqycxhWI0z+528haAzDvPwAABT+nBwAAAAAAAAG1AwAAKAAAAHBxyjaQntM/wcRYgOo07z8AAAU/pwcAAAAAAAABtgMAACgAAAAq7/302bfTP8HEWIDqNO8/AAAFP7YHAAAAAAAAAbcDAAAoAAAA5mwxsyPR0z9FuSATXjfvPwAABT+2BwAAAAAAAAG4AwAAKAAAAAAyXyOe59M/RbkgE1437z8AAAU/xgcAAAAAAAABuQMAACgAAAC6r5Lh5wDUP8mt6KXROe8/AAAFP8YHAAAAAAAAAboDAAAoAAAA0nTAUWIX1D/Jreil0TnvPwAABT/WBwAAAAAAAAG7AwAAKAAAAO457sHcLdQ/ya3opdE57z8AAAU/1gcAAAAAAAABvAMAACgAAAAG/xsyV0TUP8mt6KXROe8/AAAFP+UHAAAAAAAAAb0DAAAoAAAAHsRJotFa1D/Jreil0TnvPwAABT/lBwAAAAAAAAG+AwAAKAAAADaJdxJMcdQ/ya3opdE57z8AAAU/9QcAAAAAAAABvwMAACgAAAAI3ZnmJ4LUP8mt6KXROe8/AAAFP/UHAAAAAAAAAcADAAAoAAAAIqLHVqKY1D/Jreil0TnvPwAABT8FCAAAAAAAAAHBAwAAKAAAAJau73hNrNQ/ya3opdE57z8AQAQ/BQgAAAAAAAABwgMAACgAAACucx3px8LUP0W5IBNeN+8/AAAEPxQIAAAAAAAAAcMDAAAoAAAAyDhLWULZ1D/BxFiA6jTvPwAABD8UCAAAAAAAAAHEAwAAKAAAAIS2fheM8tQ/wcRYgOo07z8AAAQ/FAgAAAAAAAABxQMAACgAAADi7LcjpQ7VP7nbyFoDMO8/AAAFPzMIAAAAAAAAAcYDAAAoAAAAQiPxL74q1T+528haAzDvPwCABT8zCAAAAAAAAAHHAwAAKAAAAKBZKjzXRtU/udvIWgMw7z8AwAU/MwgAAAAAAAAByAMAACgAAAAAkGNI8GLVP7nbyFoDMO8/AAAGPzMIAAAAAAAAAckDAAAoAAAAAn+iotiB1T+528haAzDvPwAABj9DCAAAAAAAAAHKAwAAKAAAAL781WAim9U/udvIWgMw7z8AAAY/QwgAAAAAAAABywMAACgAAAAaMw9tO7fVP8HEWIDqNO8/AEAFP1MIAAAAAAAAAcwDAAAoAAAA2LBCK4XQ1T9FuSATXjfvPwAABT9TCAAAAAAAAAHNAwAAKAAAAJQudunO6dU/ya3opdE57z8AAAU/YggAAAAAAAABzgMAACgAAACs86NZSQDWP02isDhFPO8/AAAFP2IIAAAAAAAAAc8DAAAoAAAAIADMe/QT1j9Xi0BeLEHvPwAABT9yCAAAAAAAAAHQAwAAKAAAADrF+etuKtY/V4tAXixB7z8AAAU/cggAAAAAAAAB0QMAACgAAACu0SEOGj7WP1900IMTRu8/AIAFP4IIAAAAAAAAAdIDAAAoAAAAJN5JMMVR1j9nXWCp+krvPwDABT+CCAAAAAAAAAHTAwAAKAAAAJrqcVJwZdY/7VEoPG5N7z8AwAU/hggAAAAAAAAB1AMAACgAAAAQ95l0G3nWP3kvgPTIVO8/AAAGP4YIAAAAAAAAAdUDAAAoAAAAhgPClsaM1j+BGBAasFnvPwCABj+WCAAAAAAAAAHWAwAAKAAAAPoP6rhxoNY/iwGgP5de7z8AwAY/lggAAAAAAAAB1wMAACgAAAAS1Rcp7LbWPxff9/fxZe8/AMAGP6UIAAAAAAAAAdgDAAAoAAAAKppFmWbN1j8fyIcd2WrvPwAABz+lCAAAAAAAAAHZAwAAKAAAAEZfcwnh49Y/raXf1TNy7z8AgAc/tQgAAAAAAAAB2gMAACgAAABeJKF5W/rWPzmDN46Oee8/AMAHP7UIAAAAAAAAAdsDAAAoAAAAdunO6dUQ1z9BbMezdX7vPwDABz+1CAAAAAAAAAHcAwAAKAAAADRnAqgfKtc/Vz7n/kOI7z8AAAg/1AgAAAAAAAAB3QMAACgAAABMLDAYmkDXP2cQB0oSku8/AAAIP9QIAAAAAAAAAd4DAAAoAAAAZPFdiBRX1z9x+ZZv+ZbvPwAACD/UCAAAAAAAAAHfAwAAKAAAAHy2i/iObdc/d+ImleCb7z8AAAg/1AgAAAAAAAAB4AMAACgAAACUe7loCYTXP3/LtrrHoO8/AAAIP+QIAAAAAAAAAeEDAAAoAAAArEDn2IOa1z+JtEbgrqXvPwAACD/kCAAAAAAAAAHiAwAAKAAAACRND/surtc/DakOcyKo7z8AAAg/9AgAAAAAAAAB4wMAACgAAACYWTcd2sHXP5mGZit9r+8/AIAIP/QIAAAAAAAAAeQDAAAoAAAADmZfP4XV1z+jb/ZQZLTvPwDACD8DCQAAAAAAAAHlAwAAKAAAAIJyh2Ew6dc/q1iGdku57z8AQAg/AwkAAAAAAAAB5gMAACgAAAD6fq+D2/zXP7NBFpwyvu8/AAAIPxMJAAAAAAAAAecDAAAoAAAAbovXpYYQ2D83Nt4upsDvPwAACD8TCQAAAAAAAAHoAwAAKAAAAIZQBRYBJ9g/xRM25wDI7z8AAAg/IgkAAAAAAAAB6QMAACgAAACgFTOGez3YP838xQzozO8/AAAIPyIJAAAAAAAAAeoDAAAoAAAAXJNmRMVW2D/V5VUyz9HvPwAACD8yCQAAAAAAAAHrAwAAKAAAAHRYlLQ/bdg/387lV7bW7z8AAAg/MgkAAAAAAAAB7AMAACgAAADUjs3AWInYP2PDreop2e8/AAAIP0IJAAAAAAAAAe0DAAAoAAAAMsUGzXGl2D9jw63qKdnvPwAACD9CCQAAAAAAAAHuAwAAKAAAAI77P9mKwdg/Y8Ot6inZ7z8AAAg/UQkAAAAAAAAB7wMAACgAAADwMXnlo93YP2PDreop2e8/AAAIP1EJAAAAAAAAAfADAAAoAAAArK+so+322D9jw63qKdnvPwAACD9hCQAAAAAAAAHxAwAAKAAAAGYt4GE3ENk/Y8Ot6inZ7z8AQAc/YQkAAAAAAAAB8gMAACgAAAB+8g3SsSbZP2PDreop2e8/AAAHP3EJAAAAAAAAAfMDAAAoAAAAmrc7Qiw92T9jw63qKdnvPwCABz9xCQAAAAAAAAH0AwAAKAAAAFI1bwB2Vtk/Y8Ot6inZ7z8AwAc/gAkAAAAAAAAB9QMAACgAAADKQZciIWrZP2PDreop2e8/AMAHP4AJAAAAAAAAAfYDAAAoAAAAPk6/RMx92T9rrD0QEd7vPwAACD+QCQAAAAAAAAH3AwAAKAAAABCi4Riojtk/76AFo4Tg7z8AwAY/kAkAAAAAAAAB+AMAACgAAAAoZw+JIqXZP3OVzTX44u8/AEAGP5AJAAAAAAAAAfkDAAAoAAAAoHM3q8242T9zlc01+OLvPwCAAD+vCQAAAAAAAAH6AwAAKAAAALg4ZRtIz9k/c5XNNfji7z8AAPw+rwkAAAAAAAAB+wMAACgAAAAWb54nYevZP3OVzTX44u8/AADCPq8JAAAAAAAAAfwDAAAoAAAAdqXXM3oH2j/voAWjhODvPwAAqD6vCQAAAAAAAAH9AwAAKAAAAHiUFo5iJto/76AFo4Tg7z8AgJc+3gkAAAAAAAAB/gMAACgAAADsoD6wDTraP2PDreop2e8/AACSPt4JAAAAAAAAAf8DAAAoAAAAx0Yv7mSQ4T+BGBAasFnvPwAAaT4AAAAAAAAAAAEABAAAKAAAADpkGLYnheE/k+ovZX5j7z8AAKA+EAAAAAAAAAABAQQAACgAAACYqxJoWILhPxff9/fxZe8/AICpPhAAAAAAAAAAAQIEAAAoAAAA8/IMGol/4T8X3/f38WXvPwCAsD4QAAAAAAAAAAEDBAAAKAAAAPPyDBqJf+E/F9/39/Fl7z8AgLk+EAAAAAAAAAABBAQAACgAAACjFgpzIX7hP5PqL2V+Y+8/AAC8Ph8AAAAAAAAAAQUEAAAoAAAAUToHzLl84T+LAaA/l17vPwAAvD4fAAAAAAAAAAEGBAAAKAAAAP9dBCVSe+E//SNIhzxX7z8AALw+HwAAAAAAAAABBwQAACgAAAD/XQQlUnvhP+1RKDxuTe8/AIC3Ph8AAAAAAAAAAQgEAAAoAAAA/10EJVJ74T9fdNCDE0bvPwCAtT4/AAAAAAAAAAEJBAAAKAAAAP9dBCVSe+E/TaKwOEU87z8AgLU+PwAAAAAAAAABCgQAACgAAABROgfMuXzhP7nbyFoDMO8/AIC1Pj8AAAAAAAAAAQsEAAAoAAAAoxYKcyF+4T8r/nCiqCjvPwAAuD4/AAAAAAAAAAEMBAAAKAAAAPPyDBqJf+E/GyxRV9oe7z8AALk+PwAAAAAAAAABDQQAACgAAACYqxJoWILhPwlaMQwMFe8/AAC/Pk4AAAAAAAAAAQ4EAAAoAAAAjEAbXY+G4T/7hxHBPQvvPwAAwj5OAAAAAAAAAAEPBAAAKAAAAC/5IKteieE/baq5COMD7z8AAMk+XgAAAAAAAAABEAQAACgAAAB1aixH/Y7hP2XBKeP7/u4/AADMPl4AAAAAAAAAAREEAAAoAAAAu9s345uU4T/X49EqoffuPwCAzz5tAAAAAAAAAAESBAAAKAAAAAJNQ386muE/SwZ6ckbw7j8AANE+bQAAAAAAAAABEwQAACgAAACZmlHCQKHhP0Md6kxf6+4/AIDSPn0AAAAAAAAAARQEAAAoAAAA06BlUxar4T85NFoneObuPwCA0z6NAAAAAAAAAAEVBAAAKAAAAA+neeTrtOE/MUvKAZHh7j8AANU+jQAAAAAAAAABFgQAACgAAABJrY11wb7hPyliOtyp3O4/AIDVPpwAAAAAAAAAARcEAAAoAAAAhbOhBpfI4T8feaq2wtfuPwCA1T6cAAAAAAAAAAEYBAAAKAAAAL+5tZds0uE/F5AakdvS7j8AANY+rAAAAAAAAAABGQQAACgAAAD7v8koQtzhPw+nimv0ze4/AIDUPqwAAAAAAAAAARoEAAAoAAAAh6LgYH/n4T8DvvpFDcnuPwAA1D68AAAAAAAAAAEbBAAAKAAAAGNh+j8k9OE/+dRqICbE7j8AANQ+vAAAAAAAAAABHAQAACgAAACT/BbGMALiP3Xgoo2ywe4/AADUPssAAAAAAAAAAR0EAAAoAAAAwpczTD0Q4j9t9xJoy7zuPwAA1j7LAAAAAAAAAAEeBAAAKAAAAEMPU3mxH+I/bfcSaMu87j8AANc+2wAAAAAAAAABHwQAACgAAADEhnKmJS/iP233EmjLvO4/AADaPtsAAAAAAAAAASAEAAAoAAAAl9qUegFA4j914KKNssHuPwAA2z7qAAAAAAAAAAEhBAAAKAAAABhStKd1T+I/+dRqICbE7j8AgNs+6gAAAAAAAAABIgQAACgAAADrpdZ7UWDiP/nUaiAmxO4/AADcPvoAAAAAAAAAASMEAAAoAAAAvPn4Ty1x4j9/yTKzmcbuPwAA3D76AAAAAAAAAAEkBAAAKAAAAJBNGyQJguI/A776RQ3J7j8AANw+CgEAAAAAAAABJQQAACgAAABioT345JLiPwO++kUNye4/AADcPgoBAAAAAAAAASYEAAAoAAAANPVfzMCj4j8DvvpFDcnuPwAA3D4KAQAAAAAAAAEnBAAAKAAAAFglhUcEtuI/A776RQ3J7j8AgNo+GQEAAAAAAAABKAQAACgAAAB8VarCR8jiPwO++kUNye4/AADaPhkBAAAAAAAAASkEAAAoAAAA8mHS5PLb4j8DvvpFDcnuPwAA2j4pAQAAAAAAAAEqBAAAKAAAALpK/a0F8eI/A776RQ3J7j8AANo+KQEAAAAAAAABKwQAACgAAAAuVyXQsATjPwO++kUNye4/AADcPjkBAAAAAAAAASwEAAAoAAAApGNN8lsY4z8DvvpFDcnuPwAA3T45AQAAAAAAAAEtBAAAKAAAAMiTcm2fKuM/A776RQ3J7j8AAOE+TAEAAAAAAAABLgQAACgAAADrw5fo4jzjPwO++kUNye4/AIDiPkwBAAAAAAAAAS8EAAAoAAAAEPS8YyZP4z8Pp4pr9M3uPwAA6D5cAQAAAAAAAAEwBAAAKAAAAONH3zcCYOM/k5tS/mfQ7j8AAOo+XAEAAAAAAAABMQQAACgAAAC1mwEM3nDjPxeQGpHb0u4/AIDsPmsBAAAAAAAAATIEAAAoAAAAiO8j4LmB4z+bhOIjT9XuPwCA7T5rAQAAAAAAAAEzBAAAKAAAAFlDRrSVkuM/m4TiI0/V7j8AAPA+ewEAAAAAAAABNAQAACgAAAB/c2sv2aTjPx95qrbC1+4/AADxPnsBAAAAAAAAATUEAAAoAAAAoaOQqhy34z8feaq2wtfuPwAA9D6LAQAAAAAAAAE2BAAAKAAAAMXTtSVgyeM/pW1ySTba7j8AAPU+iwEAAAAAAAABNwQAACgAAADrA9ugo9vjPyliOtyp3O4/AIDzPpoBAAAAAAAAATgEAAAoAAAAXxADw07v4z+tVgJvHd/uPwCA8j6aAQAAAAAAAAE5BAAAKAAAADJkJZcqAOQ/MUvKAZHh7j8AAPM+qgEAAAAAAAABOgQAACgAAAAFuEdrBhHkP7U/kpQE5O4/AIDzPqoBAAAAAAAAATsEAAAoAAAAKOhs5kkj5D+1P5KUBOTuPwCA8z66AQAAAAAAAAE8BAAAKAAAAPs7j7olNOQ/tT+SlATk7j8AAPQ+ugEAAAAAAAABPQQAACgAAAB8s67nmUPkP7U/kpQE5O4/AAD0PskBAAAAAAAAAT4EAAAoAAAA/SrOFA5T5D8xS8oBkeHuPwAA9D7JAQAAAAAAAAE/BAAAKAAAANB+8OjpY+Q/rVYCbx3f7j8AAPU+yQEAAAAAAAABQAQAACgAAAD0rhVkLXbkPyliOtyp3O4/AID1PtkBAAAAAAAAAUEEAAAoAAAAaLs9htiJ5D+lbXJJNtruPwCA9D7ZAQAAAAAAAAFCBAAAKAAAAN7HZaiDneQ/H3mqtsLX7j8AAPQ+6AEAAAAAAAABQwQAACgAAABU1I3KLrHkPx95qrbC1+4/AAD1PugBAAAAAAAAAUQEAAAoAAAAG724k0HG5D8feaq2wtfuPwCA9T74AQAAAAAAAAFFBAAAKAAAAEDt3Q6F2OQ/H3mqtsLX7j8AgPQ++AEAAAAAAAABRgQAACgAAAAF1gjYl+3kPx95qrbC1+4/AAD0PggCAAAAAAAAAUcEAAAoAAAAe+Iw+kIB5T8feaq2wtfuPwAA9D4IAgAAAAAAAAFIBAAAKAAAAKASVnWGE+U/m4TiI0/V7j8AAPQ+FwIAAAAAAAABSQQAACgAAAAWH36XMSflPxeQGpHb0u4/AAD0PhcCAAAAAAAAAUoEAAAoAAAAiyumudw65T8XkBqR29LuPwAA9D4nAgAAAAAAAAFLBAAAKAAAAFEU0YLvT+U/k5tS/mfQ7j8AAPQ+JwIAAAAAAAABTAQAACgAAAAZ/ftLAmXlPw+nimv0ze4/AAD0PjcCAAAAAAAAAU0EAAAoAAAA3+UmFRV65T8DvvpFDcnuPwCA8j43AgAAAAAAAAFOBAAAKAAAAKfOUd4nj+U/A776RQ3J7j8AAPI+RgIAAAAAAAABTwQAACgAAABvt3ynOqTlPwO++kUNye4/AADzPkYCAAAAAAAAAVAEAAAoAAAA48OkyeW35T9/yTKzmcbuPwCA8z5WAgAAAAAAAAFRBAAAKAAAAFjQzOuQy+U/+dRqICbE7j8AgPM+VgIAAAAAAAABUgQAACgAAAB9APJm1N3lP3Xgoo2ywe4/AAD0PmUCAAAAAAAAAVMEAAAoAAAAoTAX4hfw5T9t9xJoy7zuPwAA9D5lAgAAAAAAAAFUBAAAKAAAABY9PwTDA+Y/6QJL1Ve67j8AAPQ+dQIAAAAAAAABVQQAACgAAACMSWcmbhfmP+EZu69wte4/AAD1PnUCAAAAAAAAAVYEAAAoAAAAVDKS74As5j/XMCuKibDuPwCA9T6FAgAAAAAAAAFXBAAAKAAAAMo+uhEsQOY/Uzxj9xWu7j8AgPU+hQIAAAAAAAABWAQAACgAAACQJ+XaPlXmP0tT09Euqe4/AAD2PpQCAAAAAAAAAVkEAAAoAAAAWBAQpFFq5j9DakOsR6TuPwAA9j6UAgAAAAAAAAFaBAAAKAAAAMwcOMb8feY/OYGzhmCf7j8AAPY+lAIAAAAAAAABWwQAACgAAACTBWOPD5PmP62jW84FmO4/AID0PrQCAAAAAAAAAVwEAAAoAAAACRKLsbqm5j+to1vOBZjuPwAA9D60AgAAAAAAAAFdBAAAKAAAAC5CsCz+uOY/raNbzgWY7j8AAPU+tAIAAAAAAAABXgQAACgAAABRctWnQcvmP6W6y6gek+4/AID1PrQCAAAAAAAAAV8EAAAoAAAAJMb3ex3c5j8fxgMWq5DuPwCA9T7DAgAAAAAAAAFgBAAAKAAAAEj2HPdg7uY/H8YDFquQ7j8AAPY+wwIAAAAAAAABYQQAACgAAAC9AkUZDALnPx/GAxarkO4/AAD3PtMCAAAAAAAAAWIEAAAoAAAAg+tv4h4X5z8fxgMWq5DuPwCA9z7TAgAAAAAAAAFjBAAAKAAAAPn3lwTKKuc/H8YDFquQ7j8AgPc+4gIAAAAAAAABZAQAACgAAABvBMAmdT7nPx/GAxarkO4/AAD4PuICAAAAAAAAAWUEAAAoAAAA2aXwPVdW5z8fxgMWq5DuPwCA9j7yAgAAAAAAAAFmBAAAKAAAAE+yGGACauc/pbrLqB6T7j8AAPY+8gIAAAAAAAABZwQAACgAAABz4j3bRXznPymvkzuSle4/AIDzPgIDAAAAAAAAAWgEAAAoAAAA6O5l/fCP5z+lusuoHpPuPwCA8j4CAwAAAAAAAAFpBAAAKAAAAGtmhSpln+c/Ka+TO5KV7j8AAPM+EQMAAAAAAAABagQAACgAAAA8uqf+QLDnP62jW84FmO4/AIDzPhEDAAAAAAAAAWsEAAAoAAAAvDHHK7W/5z+1jOvz7JzuPwCA8z4hAwAAAAAAAAFsBAAAKAAAAD6p5lgpz+c/OYGzhmCf7j8AAPQ+IQMAAAAAAAABbQQAACgAAAC+IAaGnd7nP711exnUoe4/AAD0PjEDAAAAAAAAAW4EAAAoAAAAknQoWnnv5z9DakOsR6TuPwAA9D4xAwAAAAAAAAFvBAAAKAAAABLsR4ft/uc/S1PT0S6p7j8AAPU+MQMAAAAAAAABcAQAACgAAADmP2pbyQ/oP1M8Y/cVru4/AID1PkADAAAAAAAAAXEEAAAoAAAAZreJiD0f6D/XMCuKibDuPwAA9z5AAwAAAAAAAAFyBAAAKAAAAJRSpg5KLeg/4Rm7r3C17j8AgPc+RQMAAAAAAAABcwQAACgAAAAWysU7vjzoP+kCS9VXuu4/AID3PkUDAAAAAAAAAXQEAAAoAAAAl0HlaDJM6D9t9xJoy7zuPwAA+D5UAwAAAAAAAAF1BAAAKAAAABi5BJamW+g/+dRqICbE7j8AAPg+VAMAAAAAAAABdgQAACgAAAD2dx51S2joP3/JMrOZxu4/AAD4PmQDAAAAAAAAAXcEAAAoAAAA1DY4VPB06D8DvvpFDcnuPwCA9j5kAwAAAAAAAAF4BAAAKAAAAGAZT4wtgOg/A776RQ3J7j8AAPY+dAMAAAAAAAABeQQAACgAAAA+2Ghr0ozoPwO++kUNye4/AAD2PnQDAAAAAAAAAXoEAAAoAAAAG5eCSneZ6D8DvvpFDcnuPwAA9j6DAwAAAAAAAAF7BAAAKAAAAEsyn9CDp+g/A776RQ3J7j8AAPY+gwMAAAAAAAABfAQAACgAAAAp8bivKLToPwO++kUNye4/AAD2PpMDAAAAAAAAAX0EAAAoAAAAWYzVNTXC6D8DvvpFDcnuPwCA9D6TAwAAAAAAAAF+BAAAKAAAANkD9WKp0eg/A776RQ3J7j8AAPQ+owMAAAAAAAABfwQAACgAAABbexSQHeHoPwO++kUNye4/AAD2PqMDAAAAAAAAAYAEAAAoAAAALc82ZPnx6D8DvvpFDcnuPwAA9z6yAwAAAAAAAAGBBAAAKAAAAP8iWTjVAuk/D6eKa/TN7j8AgPc+sgMAAAAAAAABggQAACgAAAB/mnhlSRLpPwO++kUNye4/AAD4PsIDAAAAAAAAAYMEAAAoAAAAU+6aOSUj6T8DvvpFDcnuPwAA+D7CAwAAAAAAAAGEBAAAKAAAACVCvQ0BNOk/A776RQ3J7j8AAPg+0QMAAAAAAAABhQQAACgAAAD3ld/h3ETpPwO++kUNye4/AID2PtEDAAAAAAAAAYYEAAAoAAAAeQ3/DlFU6T8DvvpFDcnuPwAA9j7hAwAAAAAAAAGHBAAAKAAAAPmEHjzFY+k/f8kys5nG7j8AAPU+4QMAAAAAAAABiAQAACgAAADM2EAQoXTpP3/JMrOZxu4/AAD0PvEDAAAAAAAAAYkEAAAoAAAAQuVoMkyI6T9/yTKzmcbuPwAA8z7xAwAAAAAAAAGKBAAAKAAAALbxkFT3m+k/f8kys5nG7j8AAPI+AAQAAAAAAAABiwQAACgAAAAs/rh2oq/pP3/JMrOZxu4/AADzPgAEAAAAAAAAAYwEAAAoAAAAogrhmE3D6T8DvvpFDcnuPwCA8z4ABAAAAAAAAAGNBAAAKAAAABgXCbv41uk/A776RQ3J7j8AgPI+EAQAAAAAAAABjgQAACgAAACMIzHdo+rpPw+nimv0ze4/AADyPhAEAAAAAAAAAY8EAAAoAAAAsFNWWOf86T8XkBqR29LuPwAA8j4vBAAAAAAAAAGQBAAAKAAAANaDe9MqD+o/m4TiI0/V7j8AAPI+LwQAAAAAAAABkQQAACgAAABMkKP11SLqP6Vtckk22u4/AADzPi8EAAAAAAAAAZIEAAAoAAAAHeTFybEz6j+tVgJvHd/uPwCA8z4vBAAAAAAAAAGTBAAAKAAAAEIU60T1Reo/MUvKAZHh7j8AAPU+PwQAAAAAAAABlAQAACgAAAC3IBNnoFnqP7U/kpQE5O4/AID1Pj8EAAAAAAAAAZUEAAAoAAAAKy07iUtt6j85NFoneObuPwCA9D5OBAAAAAAAAAGWBAAAKAAAAPMVZlJeguo/Qx3qTF/r7j8AAPQ+TgQAAAAAAAABlwQAACgAAAAL25PC2JjqP0sGenJG8O4/AAD1Pl4EAAAAAAAAAZgEAAAoAAAAJaDBMlOv6j/P+kEFuvLuPwCA9T5eBAAAAAAAAAGZBAAAKAAAAOuI7PtlxOo/4cxhUIj87j8AgPU+bgQAAAAAAAABmgQAACgAAACycRfFeNnqP2XBKeP7/u4/AAD2Pm4EAAAAAAAAAZsEAAAoAAAAKH4/5yPt6j9tqrkI4wPvPwAA9j59BAAAAAAAAAGcBAAAKAAAAJ6KZwnPAOs/8Z6Bm1YG7z8AAPY+fQQAAAAAAAABnQQAACgAAAAUl48rehTrP3WTSS7KCO8/AID0Po0EAAAAAAAAAZ4EAAAoAAAA2n+69Iwp6z/7hxHBPQvvPwAA9D6NBAAAAAAAAAGfBAAAKAAAAKJo5b2fPus/+4cRwT0L7z8AAPQ+nQQAAAAAAAABoAQAACgAAAAMChbVgVbrPwFxoeYkEO8/AAD0Pp0EAAAAAAAAAaEEAAAoAAAAJM9DRfxs6z+FZWl5mBLvPwAA9T6sBAAAAAAAAAGiBAAAKAAAAOy3bg4Pgus/jU75nn8X7z8AgPU+rAQAAAAAAAABowQAACgAAACyoJnXIZfrP41O+Z5/F+8/AID1PqwEAAAAAAAAAaQEAAAoAAAAeonEoDSs6z+XN4nEZhzvPwAA9j68BAAAAAAAAAGlBAAAKAAAAPCV7MLfv+s/nyAZ6k0h7z8AAPc+vAQAAAAAAAABpgQAACgAAABmohTlitPrP58gGepNIe8/AID3PssEAAAAAAAAAacEAAAoAAAA2q48Bzbn6z+fIBnqTSHvPwCA9z7LBAAAAAAAAAGoBAAAKAAAAKCXZ9BI/Os/GyxRV9oe7z8AAPg+2wQAAAAAAAABqQQAACgAAAC6XJVAwxLsP5c3icRmHO8/AAD4PtsEAAAAAAAAAaoEAAAoAAAAJP7FV6Uq7D+NTvmefxfvPwAA+D7rBAAAAAAAAAGrBAAAKAAAAI6f9m6HQuw/CVoxDAwV7z8AAPg+6wQAAAAAAAABrAQAACgAAAD4QCeGaVrsPwFxoeYkEO8/AAD4PvoEAAAAAAAAAa0EAAAoAAAAEAZV9uNw7D/7hxHBPQvvPwCA9j76BAAAAAAAAAGuBAAAKAAAAHynhQ3GiOw/8Z6Bm1YG7z8AAPY+CgUAAAAAAAABrwQAACgAAABCkLDW2J3sP2XBKeP7/u4/AAD3PgoFAAAAAAAAAbAEAAAoAAAAXFXeRlO07D/hzGFQiPzuPwCA9z4aBQAAAAAAAAGxBAAAKAAAAMb2Dl41zOw/1+PRKqH37j8AgPY+GgUAAAAAAAABsgQAACgAAAAwmD91F+TsP8/6QQW68u4/AAD2PikFAAAAAAAAAbMEAAAoAAAA6hVzM2H97D/HEbLf0u3uPwAA9z4pBQAAAAAAAAG0BAAAKAAAAKiTpvGqFu0/Qx3qTF/r7j8AgPc+OQUAAAAAAAABtQQAACgAAABiEdqv9C/tPzk0Wid45u4/AID3PjkFAAAAAAAAAbYEAAAoAAAAfNYHIG9G7T85NFoneObuPwAA+D5IBQAAAAAAAAG3BAAAKAAAAOR3ODdRXu0/OTRaJ3jm7j8AAPg+SAUAAAAAAAABuAQAACgAAAD+PGany3TtPzk0Wid45u4/AAD4PmcFAAAAAAAAAbkEAAAoAAAAFgKUF0aL7T+1P5KUBOTuPwAA+D5nBQAAAAAAAAG6BAAAKAAAAC7HwYfAoe0/tT+SlATk7j8AAPg+dwUAAAAAAAABuwQAACgAAACaaPKeorntP7U/kpQE5O4/AAD4PncFAAAAAAAAAbwEAAAoAAAAAgojtoTR7T+1P5KUBOTuPwAA+D6GBQAAAAAAAAG9BAAAKAAAABzPUCb/5+0/OTRaJ3jm7j8AAPg+hgUAAAAAAAABvgQAACgAAAA0lH6Wef7tPzk0Wid45u4/AAD4PpYFAAAAAAAAAb8EAAAoAAAATFmsBvQU7j9DHepMX+vuPwAA+D6WBQAAAAAAAAHABAAAKAAAAGYe2nZuK+4/xxGy39Lt7j8AAPg+lgUAAAAAAAABwQQAACgAAADcKgKZGT/uP8/6QQW68u4/AAD8PqYFAAAAAAAAAcIEAAAoAAAAUDcqu8RS7j/X49EqoffuPwAA/j6mBQAAAAAAAAHDBAAAKAAAACSLTI+gY+4/ZcEp4/v+7j8AQAA/tQUAAAAAAAABxAQAACgAAACal3SxS3fuP2XBKeP7/u4/AMAAP7UFAAAAAAAAAcUEAAAoAAAADqSc0/aK7j/xnoGbVgbvPwAAAj/FBQAAAAAAAAHGBAAAKAAAAISwxPWhnu4/+4cRwT0L7z8AgAI/xQUAAAAAAAABxwQAACgAAAD6vOwXTbLuPwFxoeYkEO8/AEADP9QFAAAAAAAAAcgEAAAoAAAAwqUX4V/H7j8JWjEMDBXvPwDAAz/UBQAAAAAAAAHJBAAAKAAAADSyPwML2+4/jU75nn8X7z8AQAM/5AUAAAAAAAABygQAACgAAAD8mmrMHfDuPxssUVfaHu8/AAADP+QFAAAAAAAAAcsEAAAoAAAA0O6MoPkA7z8jFeF8wSPvPwCAAz/0BQAAAAAAAAHMBAAAKAAAAKJCr3TVEe8/r/I4NRwr7z8AwAM/9AUAAAAAAAABzQQAACgAAAAius6hSSHvP7nbyFoDMO8/AAAFPwMGAAAAAAAAAc4EAAAoAAAAVFXrJ1Yv7z/BxFiA6jTvPwCABT8DBgAAAAAAAAHPBAAAKAAAADIUBQf7O+8/ya3opdE57z8AwAU/EwYAAAAAAAAB0AQAACgAAAC89hs/OEfvP9OWeMu4Pu8/AAAGPxMGAAAAAAAAAdEEAAAoAAAAStkyd3VS7z9Xi0BeLEHvPwCABj8jBgAAAAAAAAHSBAAAKAAAANS7Sa+yXe8/V4tAXixB7z8AwAY/IwYAAAAAAAAB0wQAACgAAABinmDn72jvP1900IMTRu8/AEAGPzIGAAAAAAAAAdQEAAAoAAAA7IB3Hy107z/jaJgWh0jvPwAABj8yBgAAAAAAAAHVBAAAKAAAAHpjjldqf+8/Z11gqfpK7z8AwAQ/QgYAAAAAAAAB1gQAACgAAAAGRqWPp4rvP+1RKDxuTe8/AEAEP0IGAAAAAAAAAdcEAAAoAAAA5AS/bkyX7z/tUSg8bk3vPwBAAT9RBgAAAAAAAAHYBAAAKAAAAHDn1aaJou8/9Tq4YVVS7z8AAAA/UQYAAAAAAAAB2QQAACgAAAD8yezexq3vP3kvgPTIVO8/AID3PlEGAAAAAAAAAdoEAAAoAAAAiKwDFwS57z95L4D0yFTvPwAA9D5hBgAAAAAAAAHbBAAAKAAAAMSyF6jZwu8/eS+A9MhU7z8AgOY+YQYAAAAAAAAB3AQAACgAAAD+uCs5r8zvP3kvgPTIVO8/AADgPnEGAAAAAAAAAd0EAAAoAAAA6OI8Ix3V7z95L4D0yFTvPwAAsj5xBgAAAAAAAAHeBAAAKAAAACTpULTy3u8/eS+A9MhU7z8AgJ0+gAYAAAAAAAAB3wQAACgAAAAOE2KeYOfvP3kvgPTIVO8/AICRPoAGAAAAAAAAAeAEAAAoAAAARhl2Lzbx7z95L4D0yFTvPwAAjj6gBgAAAAAAAAs="/>
</p:tagLst>
</file>

<file path=ppt/tags/tag10.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cAAAAb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oBUAAAAAAAAF4////wxBY3Rpb25UeXBlVjEBAAAAB3ZhbHVlX18ACAIAAAAAAAAAAQUAAAAEAAAACR4AAAAJHwAAAFk8AAAAAAAAAeD////j////AAAAAAEGAAAABAAAAAkhAAAACSIAAAB/QgAAAAAAAAHd////4////wAAAAABBwAAAAQAAAAJJAAAAAklAAAAKUkAAAAAAAAB2v///+P///8AAAAAAQgAAAAEAAAACScAAAAJKAAAAFBKAAAAAAAAAdf////j////AAAAAAEJAAAABAAAAAkqAAAACSsAAAC3SwAAAAAAAAHU////4////wAAAAABCgAAAAQAAAAJLQAAAAkuAAAA/kwAAAAAAAAB0f///+P///8AAAAAAQsAAAAEAAAACTAAAAAJMQAAAAdPAAAAAAAAAc7////j////AAAAAAEMAAAABAAAAAkzAAAACTQAAAD1UQAAAAAAAAHL////4////wAAAAABDQAAAAQAAAAJNgAAAAk3AAAAvVIAAAAAAAAByP///+P///8AAAAAAQ4AAAAEAAAACTkAAAAJOgAAAPtXAAAAAAAAAcX////j////AAAAAAEPAAAABAAAAAk8AAAACT0AAACaXQAAAAAAAAHC////4////wAAAAABEAAAAAQAAAAJPwAAAAlAAAAAyF4AAAAAAAABv////+P///8AAAAAAREAAAAEAAAACUIAAAAJQwAAAElhAAAAAAAAAbz////j////AAAAAAESAAAABAAAAAlFAAAACUYAAAC6YwAAAAAAAAG5////4////wAAAAABEwAAAAQAAAAJSAAAAAlJAAAARmQAAAAAAAABtv///+P///8AAAAAARQAAAAEAAAACUsAAAAJTAAAAC5mAAAAAAAAAbP////j////AAAAAAEVAAAABAAAAAlOAAAACU8AAACo/wAAAAAAAAGw////4////wAAAAABFgAAAAQAAAAJUQAAAAlSAAAAMwoBAAAAAAABrf///+P///8AAAAAARcAAAAEAAAACVQAAAAJVQAAAH07AQAAAAAAAar////j////AAAAAAEYAAAABAAAAAlXAAAACVgAAACtUgEAAAAAAAGn////4////wAAAAABGQAAAAQAAAAJWgAAAAlbAAAAd1wBAAAAAAABpP///+P///8AAAAAARoAAAAEAAAACV0AAAAJXgAAALNjAQAAAAAAAaH////j////AAAAAAUbAAAAD1BlbkF0dHJpYnV0ZXNWMQoAAAAHX2NvbG9yQQdfY29sb3JSB19jb2xvckcHX2NvbG9yQgpGaXRUb0N1cnZlBkhlaWdodA5JZ25vcmVQcmVzc3VyZQ1Jc0hpZ2hsaWdodGVyBVNoYXBlBVdpZHRoAAAAAAAAAAAEAAICAgIBBgEBDEJydXNoU2hhcGVWMQIAAAAGAgAAAP9wMKAAAAAAAAAACEAAAAWg////DEJydXNoU2hhcGVWMQEAAAAHdmFsdWVfXwAIAgAAAAEAAAAAAAAAAAAIQAUcAAAACklua1RyYWNlVjEDAAAADUxpc3RgMStfaXRlbXMMTGlzdGAxK19zaXplD0xpc3RgMStfdmVyc2lvbgQAABhTaGFyZWQuSW5raW5nLklua1BvaW50W10CAAAACAgCAAAACWEAAABsAAAAbAAAAAEeAAAAGwAAAP9wMKAAAAAAAAAACEAAAAGe////oP///wEAAAAAAAAAAAAIQAEfAAAAHAAAAAljAAAAYAAAAGAAAAABIQAAABsAAAD/cDCgAAAAAAAAAAhAAAABnP///6D///8BAAAAAAAAAAAACEABIgAAABwAAAAJZQAAAGgAAABoAAAAASQAAAAbAAAA/3AwoAAAAAAAAAAIQAAAAZr///+g////AQAAAAAAAAAAAAhAASUAAAAcAAAACWcAAAAZAAAAGQAAAAEnAAAAGwAAAP9wMKAAAAAAAAAACEAAAAGY////oP///wEAAAAAAAAAAAAIQAEoAAAAHAAAAAlpAAAAIQAAACEAAAABKgAAABsAAAD/cDCgAAAAAAAAAAhAAAABlv///6D///8BAAAAAAAAAAAACEABKwAAABwAAAAJawAAACAAAAAgAAAAAS0AAAAbAAAA/3AwoAAAAAAAAAAIQAAAAZT///+g////AQAAAAAAAAAAAAhAAS4AAAAcAAAACW0AAAANAAAADQAAAAEwAAAAGwAAAP9wMKAAAAAAAAAACEAAAAGS////oP///wEAAAAAAAAAAAAIQAExAAAAHAAAAAlvAAAAHQAAAB0AAAABMwAAABsAAAD/cDCgAAAAAAAAAAhAAAABkP///6D///8BAAAAAAAAAAAACEABNAAAABwAAAAJcQAAAGAAAABgAAAAATYAAAAbAAAA/3AwoAAAAAAAAAAIQAAAAY7///+g////AQAAAAAAAAAAAAhAATcAAAAcAAAACXMAAACWAAAAlgAAAAE5AAAAGwAAAP9wMKAAAAAAAAAACEAAAAGM////oP///wEAAAAAAAAAAAAIQAE6AAAAHAAAAAl1AAAATAAAAEwAAAABPAAAABsAAAD/cDCgAAAAAAAAAAhAAAABiv///6D///8BAAAAAAAAAAAACEABPQAAABwAAAAJdwAAACIAAAAiAAAAAT8AAAAbAAAA/3AwoAAAAAAAAAAIQAAAAYj///+g////AQAAAAAAAAAAAAhAAUAAAAAcAAAACXkAAAAmAAAAJgAAAAFCAAAAGwAAAP9wMKAAAAAAAAAACEAAAAGG////oP///wEAAAAAAAAAAAAIQAFDAAAAHAAAAAl7AAAAGwAAABsAAAABRQAAABsAAAD/cDCgAAAAAAAAAAhAAAABhP///6D///8BAAAAAAAAAAAACEABRgAAABwAAAAJfQAAAFAAAABQAAAAAUgAAAAbAAAA/3AwoAAAAAAAAAAIQAAAAYL///+g////AQAAAAAAAAAAAAhAAUkAAAAcAAAACX8AAAA3AAAANwAAAAFLAAAAGwAAAP9wMKAAAAAAAAAACEAAAAGA////oP///wEAAAAAAAAAAAAIQAFMAAAAHAAAAAmBAAAAVAAAAFQAAAABTgAAABsAAAD/cDCgAAAAAAAAAAhAAAABfv///6D///8BAAAAAAAAAAAACEABTwAAABwAAAAJgwAAAIUAAACFAAAAAVEAAAAbAAAA/3AwoAAAAAAAAAAIQAAAAXz///+g////AQAAAAAAAAAAAAhAAVIAAAAcAAAACYUAAABxAAAAcQAAAAFUAAAAGwAAAP9wMKAAAAAAAAAACEAAAAF6////oP///wEAAAAAAAAAAAAIQAFVAAAAHAAAAAmHAAAAVgEAAFYBAAABVwAAABsAAAD/cDCgAAAAAAAAAAhAAAABeP///6D///8BAAAAAAAAAAAACEABWAAAABwAAAAJiQAAAJwAAACcAAAAAVoAAAAbAAAA/3AwoAAAAAAAAAAIQAAAAXb///+g////AQAAAAAAAAAAAAhAAVsAAAAcAAAACYsAAABkAAAAZAAAAAFdAAAAGwAAAP9wMKAAAAAAAAAACEAAAAF0////oP///wEAAAAAAAAAAAAIQAFeAAAAHAAAAAmNAAAAngAAAJ4AAAAHYQAAAAABAAAAgAAAAAQKSW5rUG9pbnRWMQI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NFAdjAAAAAAEAAACAAAAABApJbmtQb2ludFYxAg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0gB2UAAAAAAQAAAIAAAAAECklua1BvaW50VjECAA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0YB2cAAAAAAQAAACAAAAAECklua1BvaW50VjECAAAACcIBAAAJwwEAAAnEAQAACcUBAAAJxgEAAAnHAQAACcgBAAAJyQEAAAnKAQAACcsBAAAJzAEAAAnNAQAACc4BAAAJzwEAAAnQAQAACdEBAAAJ0gEAAAnTAQAACdQBAAAJ1QEAAAnWAQAACdcBAAAJ2AEAAAnZAQAACdoBAAANBwdpAAAAAAEAAABAAAAABApJbmtQb2ludFYxAgAAAAnbAQAACdwBAAAJ3QEAAAneAQAACd8BAAAJ4AEAAAnhAQAACeIBAAAJ4wEAAAnkAQAACeUBAAAJ5gEAAAnnAQAACegBAAAJ6QEAAAnqAQAACesBAAAJ7AEAAAntAQAACe4BAAAJ7wEAAAnwAQAACfEBAAAJ8gEAAAnzAQAACfQBAAAJ9QEAAAn2AQAACfcBAAAJ+AEAAAn5AQAACfoBAAAJ+wEAAA0fB2sAAAAAAQAAACAAAAAECklua1BvaW50VjECAAAACfwBAAAJ/QEAAAn+AQAACf8BAAAJAAIAAAkBAgAACQICAAAJAwIAAAkEAgAACQUCAAAJBgIAAAkHAgAACQgCAAAJCQIAAAkKAgAACQsCAAAJDAIAAAkNAgAACQ4CAAAJDwIAAAkQAgAACRECAAAJEgIAAAkTAgAACRQCAAAJFQIAAAkWAgAACRcCAAAJGAIAAAkZAgAACRoCAAAJGwIAAAdtAAAAAAEAAAAQAAAABApJbmtQb2ludFYxAgAAAAkcAgAACR0CAAAJHgIAAAkfAgAACSACAAAJIQIAAAkiAgAACSMCAAAJJAIAAAklAgAACSYCAAAJJwIAAAkoAgAADQMHbwAAAAABAAAAIAAAAAQKSW5rUG9pbnRWMQIAAAAJKQIAAAkqAgAACSsCAAAJLAIAAAktAgAACS4CAAAJLwIAAAkwAgAACTECAAAJMgIAAAkzAgAACTQCAAAJNQIAAAk2AgAACTcCAAAJOAIAAAk5AgAACToCAAAJOwIAAAk8AgAACT0CAAAJPgIAAAk/AgAACUACAAAJQQIAAAlCAgAACUMCAAAJRAIAAAlFAgAADQMHcQAAAAABAAAAgAAAAAQKSW5rUG9pbnRWMQIA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NIAdzAAAAAAEAAAAAAQAABApJbmtQb2ludFYxAgA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1qB3UAAAAAAQAAAIAAAAAECklua1BvaW50VjECAA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NNAd3AAAAAAEAAABAAAAABApJbmtQb2ludFYxAgAAAAmIAwAACYkDAAAJigMAAAmLAwAACYwDAAAJjQMAAAmOAwAACY8DAAAJkAMAAAmRAwAACZIDAAAJkwMAAAmUAwAACZUDAAAJlgMAAAmXAwAACZgDAAAJmQMAAAmaAwAACZsDAAAJnAMAAAmdAwAACZ4DAAAJnwMAAAmgAwAACaEDAAAJogMAAAmjAwAACaQDAAAJpQMAAAmmAwAACacDAAAJqAMAAAmpAwAADR4HeQAAAAABAAAAQAAAAAQKSW5rUG9pbnRWMQIAAAAJqgMAAAmrAwAACawDAAAJrQMAAAmuAwAACa8DAAAJsAMAAAmxAwAACbIDAAAJswMAAAm0AwAACbUDAAAJtgMAAAm3AwAACbgDAAAJuQMAAAm6AwAACbsDAAAJvAMAAAm9AwAACb4DAAAJvwMAAAnAAwAACcEDAAAJwgMAAAnDAwAACcQDAAAJxQMAAAnGAwAACccDAAAJyAMAAAnJAwAACcoDAAAJywMAAAnMAwAACc0DAAAJzgMAAAnPAwAADRoHewAAAAABAAAAIAAAAAQKSW5rUG9pbnRWMQIAAAAJ0AMAAAnRAwAACdIDAAAJ0wMAAAnUAwAACdUDAAAJ1gMAAAnXAwAACdgDAAAJ2QMAAAnaAwAACdsDAAAJ3AMAAAndAwAACd4DAAAJ3wMAAAngAwAACeEDAAAJ4gMAAAnjAwAACeQDAAAJ5QMAAAnmAwAACecDAAAJ6AMAAAnpAwAACeoDAAANBQd9AAAAAAEAAACAAAAABApJbmtQb2ludFYxAgA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NMAd/AAAAAAEAAABAAAAABApJbmtQb2ludFYxAgA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DQkHgQAAAAABAAAAgAAAAAQKSW5rUG9pbnRWMQIA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NLAeDAAAAAAEAAAAAAQAABApJbmtQb2ludFYxAgA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DXsHhQAAAAABAAAAgAAAAAQKSW5rUG9pbnRWMQIA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DQ8HhwAAAAABAAAAAAIAAAQKSW5rUG9pbnRWMQIA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NqgeJAAAAAAEAAAAAAQAABApJbmtQb2ludFYxAgA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1kB4sAAAAAAQAAAIAAAAAECklua1BvaW50VjECAAAACa4HAAAJrwcAAAmwBwAACbEHAAAJsgcAAAmzBwAACbQHAAAJtQcAAAm2BwAACbcHAAAJuAcAAAm5BwAACboHAAAJuwc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gcAAAn7BwAACfwHAAAJ/QcAAAn+BwAACf8HAAAJAAgAAAkBCAAACQIIAAAJAwgAAAkECAAACQUIAAAJBggAAAkHCAAACQgIAAAJCQgAAAkKCAAACQsIAAAJDAgAAAkNCAAACQ4IAAAJDwgAAAkQCAAACREIAAANHAeNAAAAAAEAAAAAAQAABApJbmtQb2ludFYxAgAAAAkSCAAACRMIAAAJFAgAAAkVCAAACRYIAAAJFwgAAAkYCAAACRkIAAAJGggAAAkbCAAACRwIAAAJHQgAAAkeCAAACR8IAAAJIAgAAAkhCAAACSIIAAAJIwgAAAkkCAAACSUIAAAJJggAAAknCAAACSgIAAAJKQgAAAkqCAAACSsIAAAJLAgAAAktCAAACS4IAAAJLwgAAAkwCAAACTEIAAAJMggAAAkzCAAACTQIAAAJNQgAAAk2CAAACTcIAAAJOAgAAAk5CAAACToIAAAJOwgAAAk8CAAACT0IAAAJPggAAAk/CAAACUAIAAAJQQgAAAlCCAAACUMIAAAJRAgAAAlFCAAACUYIAAAJRwgAAAlICAAACUkIAAAJSggAAAlLCAAACUwIAAAJTQgAAAlOCAAACU8IAAAJUAgAAAlRCAAACVIIAAAJUwgAAAlUCAAACVUIAAAJVggAAAlXCAAACVgIAAAJWQgAAAlaCAAACVsIAAAJXAgAAAldCAAACV4IAAAJXwgAAAlgCAAACWEIAAAJYggAAAljCAAACWQIAAAJZQgAAAlmCAAACWcIAAAJaAgAAAlpCAAACWoIAAAJawgAAAlsCAAACW0IAAAJbggAAAlvCAAACXAIAAAJcQgAAAlyCAAACXMIAAAJdAgAAAl1CAAACXYIAAAJdwgAAAl4CAAACXkIAAAJeggAAAl7CAAACXwIAAAJfQgAAAl+CAAACX8IAAAJgAgAAAmBCAAACYIIAAAJgwgAAAmECAAACYUIAAAJhggAAAmHCAAACYgIAAAJiQgAAAmKCAAACYsIAAAJjAgAAAmNCAAACY4IAAAJjwgAAAmQCAAACZEIAAAJkggAAAmTCAAACZQIAAAJlQgAAAmWCAAACZcIAAAJmAgAAAmZCAAACZoIAAAJmwgAAAmcCAAACZ0IAAAJnggAAAmfCAAACaAIAAAJoQgAAAmiCAAACaMIAAAJpAgAAAmlCAAACaYIAAAJpwgAAAmoCAAACakIAAAJqggAAAmrCAAACawIAAAJrQgAAAmuCAAACa8IAAANYgWOAAAACklua1BvaW50VjEEAAAAAVgBWQ5QcmVzc3VyZUZhY3RvcglUaW1lU3RhbXAAAAAABgYLEAIAAACuGui+6UOUP2I90kp73+8/AICJPgAAAAAAAAAAAY8AAACOAAAAeu7dkRYNkz/0qt1cHOjvPwCAvD4QAAAAAAAAAAGQAAAAjgAAAG5jm8Zhv5I/+gmv/Y/r7z8AAMg+EAAAAAAAAAABkQAAAI4AAABi2Fj7rHGSP/oJr/2P6+8/AADQPhAAAAAAAAAAAZIAAACOAAAAYthY+6xxkj/6Ca/9j+vvPwAA2D4QAAAAAAAAAAGTAAAAjgAAAGLYWPuscZI/+gmv/Y/r7z8AANo+EAAAAAAAAAABlAAAAI4AAABi2Fj7rHGSP/oJr/2P6+8/AADYPiAAAAAAAAAAAZUAAACOAAAAYthY+6xxkj/6Ca/9j+vvPwAA1z4gAAAAAAAAAAGWAAAAjgAAAO4d+mCHmJI/+gmv/Y/r7z8AANU+IAAAAAAAAAABlwAAAI4AAABuY5vGYb+SP/Sq3Vwc6O8/AADUPi8AAAAAAAAAAZgAAACOAAAAeu7dkRYNkz/m7DobNeHvPwCAzz4vAAAAAAAAAAGZAAAAjgAAAIJ5IF3LWpM/Vn8vCZTY7z8AgM0+LwAAAAAAAAABmgAAAI4AAAAaSgSOWs+TP0JiuyY5zu8/AADKPj8AAAAAAAAAAZsAAACOAAAALmCJJMRqlD8uRUdE3sPvPwCAyD4/AAAAAAAAAAGcAAAAjgAAAM67ryAILZU/GijTYYO57z8AAMg+TwAAAAAAAAABnQAAAI4AAABuF9YcTO+VPwCsjd60q+8/AADIPk8AAAAAAAAAAZ4AAACOAAAAFv4+5ET/lj/sjhn8WaHvPwCAxj5eAAAAAAAAAAGfAAAAjgAAAD4qSREYNpg/VMI8SUWV7z8AAMY+XgAAAAAAAAABoAAAAI4AAAByVlM+62yZP0ClyGbqiu8/AADGPm4AAAAAAAAAAaEAAACOAAAApg2gNnPxmj8siFSEj4DvPwAAxj5uAAAAAAAAAAGiAAAAjgAAAOLE7C77dZw/mhpJcu537z8AgMQ+fQAAAAAAAAABowAAAI4AAAAefDkng/qdPwqtPWBNb+8/AADEPn0AAAAAAAAAAaQAAACOAAAAUjOGHwt/nz96PzJOrGbvPwAAxT6NAAAAAAAAAAGlAAAAjgAAAAsYur42laA/bIGPDMVf7z8AgMU+jQAAAAAAAAABpgAAAI4AAACpc+C6elehP17D7MrdWO8/AIDFPp0AAAAAAAAAAacAAACOAAAAQ88Gt74Zoj9SBUqJ9lHvPwAAxj6dAAAAAAAAAAGoAAAAjgAAACGIXICVyKI/yPYPGMlM7z8AAMc+rAAAAAAAAAABqQAAAI4AAAD7QLJJbHejPz7o1aabR+8/AIDHPqwAAAAAAAAAAaoAAACOAAAAG+J5q4pgpD84iQQGKETvPwAAyj68AAAAAAAAAAGrAAAAjgAAALk9oKfOIqU/rnrKlPo+7z8AAMs+vAAAAAAAAAABrAAAAI4AAAAZPJfWf/ilP6Yb+fOGO+8/AIDLPswAAAAAAAAAAa0AAACOAAAAeTqOBTHOpj+gvCdTEzjvPwAAzD7MAAAAAAAAAAGuAAAAjgAAANc4hTTio6c/HA2/glk27z8AAM0+zAAAAAAAAAABrwAAAI4AAAD72UyWAI2oP5pdVrKfNO8/AIDNPusAAAAAAAAAAbAAAACOAAAAWdhDxbFiqT+aXVaynzTvPwAA0D7rAAAAAAAAAAGxAAAAjgAAAH15CyfQS6o/ml1Wsp807z8AANE+6wAAAAAAAAABsgAAAI4AAAAb1TEjFA6rPxwNv4JZNu8/AIDSPusAAAAAAAAAAbMAAACOAAAAe9MoUsXjqz8cDb+CWTbvPwCA0z76AAAAAAAAAAG0AAAAjgAAAFeMfhuckqw/oLwnUxM47z8AANU++gAAAAAAAAABtQAAAI4AAAAxRdTkckGtPyRskCPNOe8/AIDVPgoBAAAAAAAAAbYAAACOAAAARVtZe9zcrT+mG/nzhjvvPwAA2D4KAQAAAAAAAAG3AAAAjgAAAF9x3hFGeK4/KsthxEA97z8AANk+GgEAAAAAAAABuAAAAI4AAABzh2OorxOvP656ypT6Pu8/AIDZPhoBAAAAAAAAAbkAAACOAAAAjZ3oPhmvrz8wKjNltEDvPwAA2j4pAQAAAAAAAAG6AAAAjgAAAHCITtGKG7A/tNmbNW5C7z8AANs+KQEAAAAAAAABuwAAAI4AAAB8E5GcP2mwPziJBAYoRO8/AIDbPjkBAAAAAAAAAbwAAACOAAAA6O87AavAsD8+6NWmm0fvPwCA2j45AQAAAAAAAAG9AAAAjgAAALgdT//MIbE/REenRw9L7z8AANo+SQEAAAAAAAABvgAAAI4AAADonMqWpYyxP85V4bg8UO8/AADcPkkBAAAAAAAAAb8AAACOAAAAGBxGLn73sT9YZBsqalXvPwAA3T5YAQAAAAAAAAHAAAAAjgAAAKjsKV8NbLI/4nJVm5da7z8AgN0+WAEAAAAAAAABwQAAAI4AAAA4vQ2QnOCyP/Aw+Nx+Ye8/AADePmgBAAAAAAAAAcIAAACOAAAAyo3xwCtVsz/87poeZmjvPwAA3z5oAQAAAAAAAAHDAAAAjgAAALyvPYtx07M/Cq09YE1v7z8AgN8+dwEAAAAAAAABxAAAAI4AAADwLrkiSj60Pxhr4KE0du8/AIDePncBAAAAAAAAAcUAAACOAAAAHq40uiKptD8kKYPjG33vPwAA3j6HAQAAAAAAAAHGAAAAjgAAAE4tsFH7E7U/NOclJQOE7z8AAN8+hwEAAAAAAAABxwAAAI4AAADe/ZOCioi1P0ClyGbqiu8/AIDfPpcBAAAAAAAAAcgAAACOAAAA0h/gTNAGtj9OY2uo0ZHvPwCA3j6XAQAAAAAAAAHJAAAAjgAAAIbk/EmDmLY/WiEO6riY7z8AAN4+pgEAAAAAAAABygAAAI4AAAA8qRlHNiq3P2jfsCugn+8/AADfPqYBAAAAAAAAAcsAAACOAAAAVr+e3Z/Ftz92nVNth6bvPwCA3z6mAQAAAAAAAAHMAAAAjgAAAGrVI3QJYbg/AKyN3rSr7z8AgN8+tgEAAAAAAAABzQAAAI4AAACE66gKc/y4P5AZmfBVtO8/AADgPrYBAAAAAAAAAc4AAACOAAAAOrDFByaOuT8aKNNhg7nvPwAA4T7GAQAAAAAAAAHPAAAAjgAAAI4jemsiFro/pDYN07C+7z8AgOE+xgEAAAAAAAAB0AAAAI4AAADili7PHp66Py5FR0Tew+8/AADlPtUBAAAAAAAAAdEAAACOAAAAlltLzNEvuz80pBjlUcfvPwCA5j7VAQAAAAAAAAHSAAAAjgAAAEwgaMmEwbs/vrJSVn/M7z8AgOc+9AEAAAAAAAAB0wAAAI4AAADGh1X5pGa8P8QRJPfyz+8/AADoPvQBAAAAAAAAAdQAAACOAAAAPu9CKcULvT/McPWXZtPvPwAA6T70AQAAAAAAAAHVAAAAjgAAALRWMFnlsL0/TiBeaCDV7z8AgOk+9AEAAAAAAAAB1gAAAI4AAAAsvh2JBVa+P9LPxjja1u8/AADrPgQCAAAAAAAAAdcAAACOAAAAqCULuSX7vj/Sz8Y42tbvPwCA6z4EAgAAAAAAAAHYAAAAjgAAAFzqJ7bYjL8/0s/GONrW7z8AgOs+FAIAAAAAAAAB2QAAAI4AAADZLu6MagrAP04gXmgg1e8/AADsPhQCAAAAAAAAAdoAAACOAAAAMpF8C0RTwD/McPWXZtPvPwAA7T4jAgAAAAAAAAHbAAAAjgAAAPBEcyPUpcA/SMGMx6zR7z8AgO0+IwIAAAAAAAAB3AAAAI4AAACt+Gk7ZPjAP0JiuyY5zu8/AADvPjMCAAAAAAAAAd0AAACOAAAAyf3I7KpUwT+4U4G1C8nvPwCA7z4zAgAAAAAAAAHeAAAAjgAAAJgr3OrMtcE/LkVHRN7D7z8AgO8+QwIAAAAAAAAB3wAAAI4AAAC2MDucExLCPyCHpAL3vO8/AADwPkMCAAAAAAAAAeAAAACOAAAAIw3mAH9pwj8UyQHBD7bvPwAA8T5DAgAAAAAAAAHhAAAAjgAAAODA3BgPvMI/Bgtffyiv7z8AgPE+UgIAAAAAAAAB4gAAAI4AAABNnYd9ehPDP/hMvD1BqO8/AIDxPlICAAAAAAAAAeMAAACOAAAAaaLmLsFvwz/sjhn8WaHvPwAA8j5iAgAAAAAAAAHkAAAAjgAAAOn4rXm+1cM/WiEO6riY7z8AAPI+YgIAAAAAAAAB5QAAAI4AAAAYeCkRl0DEP8qzAtgXkO8/AADyPnECAAAAAAAAAeYAAACOAAAAmM7wW5SmxD++9V+WMInvPwAA8z5xAgAAAAAAAAHnAAAAjgAAAGj8A1q2B8U/sDe9VEmC7z8AgPM+kQIAAAAAAAAB6AAAAI4AAACFAWML/WPFPyQpg+Mbfe8/AIDzPpECAAAAAAAAAekAAACOAAAABFgqVvrJxT+aGkly7nfvPwAA9D6RAgAAAAAAAAHqAAAAjgAAANGFPVQcK8Y/EAwPAcFy7z8AgPI+kQIAAAAAAAAB6wAAAI4AAAACBbnr9JXGP45cpjAHce8/AADyPqACAAAAAAAAAewAAACOAAAAk9WcHIQKxz+OXKYwB3HvPwAA8j6gAgAAAAAAAAHtAAAAjgAAAHR9zAA4esc/EAwPAcFy7z8AAPI+sAIAAAAAAAAB7gAAAI4AAABUJfzk6+nHPxhr4KE0du8/AADzPrACAAAAAAAAAe8AAACOAAAA1HvDL+lPyD8eyrFCqHnvPwCA8z7AAgAAAAAAAAHwAAAAjgAAAKSp1i0Lscg/qNjrs9V+7z8AgPA+wAIAAAAAAAAB8QAAAI4AAAAiAJ54CBfJP7aWjvW8he8/AADvPs8CAAAAAAAAAfIAAACOAAAAUn8ZEOGByT/EVDE3pIzvPwCA5z7PAgAAAAAAAAHzAAAAjgAAAOJP/UBw9sk/VMI8SUWV7z8AAOQ+5AIAAAAAAAAB9AAAAI4AAAAUz3jYSGHKP+QvSFvmne8/AADVPuQCAAAAAAAAAfUAAACOAAAARE70byHMyj92nVNth6bvPwCAzj7zAgAAAAAAAAH2AAAAjgAAABB8B25DLcs/AKyN3rSr7z8AgK8+8wIAAAAAAAAB9wAAAI4AAAC2xgeFZLDLP5Z4apHJt+8/AACiPgMDAAAAAAAAAfgAAACOAAAAWBEInIUzzD+qld5zJMLvPwCAmz4DAwAAAAAAAAH5AAAAjgAAAF6tcExdwMw/uFOBtQvJ7z8AgJk+IgMAAAAAAAAB+gAAAI4AAABgnVITWke3P6QEVIMS0rs/AAArPgAAAAAAAAAAAfsAAACOAAAAPKkZRzYqtz/0eCQNfvu7PwAAaj4PAAAAAAAAAAH8AAAAjgAAANpXsa1/ILc/9HgkDX77uz8AAHk+DwAAAAAAAAAB/QAAAI4AAAB8BkkUyRa3P/R4JA1++7s/AICBPg8AAAAAAAAAAf4AAACOAAAAfAZJFMkWtz/0eCQNfvu7PwCAiz4fAAAAAAAAAAH/AAAAjgAAAHwGSRTJFrc/9HgkDX77uz8AAI8+HwAAAAAAAAABAAEAAI4AAAB8BkkUyRa3P/R4JA1++7s/AACSPi8AAAAAAAAAAQEBAACOAAAAfAZJFMkWtz/0eCQNfvu7PwCAkz4vAAAAAAAAAAECAQAAjgAAAHwGSRTJFrc/9HgkDX77uz8AgJM+PgAAAAAAAAABAwEAAI4AAADaV7GtfyC3Pw71aZBMCbw/AACUPj4AAAAAAAAAAQQBAACOAAAA2lexrX8gtz9E7fSW6SS8PwCAkj4+AAAAAAAAAAEFAQAAjgAAANpXsa1/ILc/eOV/nYZAvD8AAJI+PgAAAAAAAAABBgEAAI4AAADaV7GtfyC3P67dCqQjXLw/AACRPj4AAAAAAAAAAQcBAACOAAAAfAZJFMkWtz/i1ZWqwHe8PwAAkD5OAAAAAAAAAAEIAQAAjgAAALZjeOFbA7c/MkpmNCyhvD8AgI0+TgAAAAAAAAABCQEAAI4AAAD2wKeu7u+2P4S+Nr6Xyrw/AICMPk4AAAAAAAAAAQoBAACOAAAA0Mxu4srStj/UMgdIA/S8PwAAjD5tAAAAAAAAAAELAQAAjgAAAAwqnq9dv7Y/PiMdVT0rvT8AAIw+bQAAAAAAAAABDAEAAI4AAADoNWXjOaK2P6gTM2J3Yr0/AACNPm0AAAAAAAAAAQ0BAACOAAAAxkEsFxaFtj8SBElvsZm9PwCAjT59AAAAAAAAAAEOAQAAjgAAAKJN80ryZ7Y/fvRefOvQvT8AAJA+fQAAAAAAAAABDwEAAI4AAAAcCFLlF0G2PwRhugz0Fb4/AACRPowAAAAAAAAAARABAACOAAAAlMKwfz0atj+IzRWd/Fq+PwAAlz6MAAAAAAAAAAERAQAAjgAAAA59Dxpj87U/8r0rqjaSvj8AAJo+nAAAAAAAAAABEgEAAI4AAACIN260iMy1P16uQbdwyb4/AAChPpwAAAAAAAAAARMBAACOAAAABPLMTq6ltT/kGp1HeQ6/PwAApD6sAAAAAAAAAAEUAQAAjgAAAHysK+nTfrU/TguzVLNFvz8AgKg+uwAAAAAAAAABFQEAAI4AAAD4ZoqD+Ve1P5x/g94eb78/AICqPrsAAAAAAAAAARYBAACOAAAA1HJRt9U6tT/s81Noipi/PwCArT67AAAAAAAAAAEXAQAAjgAAAA7QgIRoJ7U/Pmgk8vXBvz8AAK8+2gAAAAAAAAABGAEAAI4AAACufhjrsR21P3Rgr/iS3b8/AICwPtoAAAAAAAAAARkBAACOAAAATi2wUfsTtT+oWDr/L/m/PwCAsT7aAAAAAAAAAAEaAQAAjgAAAE4tsFH7E7U/b6jigmYKwD8AgLA+2gAAAAAAAAABGwEAAI4AAABOLbBR+xO1P2+o4oJmCsA/AACwPuoAAAAAAAAAARwBAACOAAAArn4Y67EdtT98ZoXETRHAPwAArz7qAAAAAAAAAAEdAQAAjgAAAHIh6R0fMbU/iSQoBjUYwD8AAK4++gAAAAAAAAABHgEAAI4AAACYFSLqQk61P4kkKAY1GMA/AACwPvoAAAAAAAAAAR8BAACOAAAAuglbtmZrtT+JJCgGNRjAPwAAsT4JAQAAAAAAAAEgAQAAjgAAAEJP/BtBkrU/iSQoBjUYwD8AgLI+CQEAAAAAAAABIQEAAI4AAAAo5gUb0sK1P4kkKAY1GMA/AICzPgkBAAAAAAAAASIBAACOAAAADn0PGmPztT98ZoXETRHAPwCAsz4ZAQAAAAAAAAEjAQAAjgAAALi26UthN7Y/b6jigmYKwD8AALQ+KQEAAAAAAAABJAEAAI4AAADGQSwXFoW2P2LqP0F/A8A/AAC2PikBAAAAAAAAASUBAACOAAAAkG8/FTjmtj+oWDr/L/m/PwAAtz44AQAAAAAAAAEmAQAAjgAAACRAI0bHWrc/jtz0e2Hrvz8AgLg+OAEAAAAAAAABJwEAAI4AAAAWYm8QDdm3P47c9Hth678/AIC5PkgBAAAAAAAAASgBAACOAAAACIS72lJXuD90YK/4kt2/PwCAuD5IAQAAAAAAAAEpAQAAjgAAAGD3bz5P37g/dGCv+JLdvz8AALg+VwEAAAAAAAABKgEAAI4AAAC0aiSiS2e5P3Rgr/iS3b8/AAC4PlcBAAAAAAAAASsBAACOAAAAooxwbJHluT+O3PR7Yeu/PwAAuD5nAQAAAAAAAAEsAQAAjgAAADZdVJ0gWro/jtz0e2Hrvz8AALg+ZwEAAAAAAAABLQEAAI4AAAAof6BnZti6P6hYOv8v+b8/AAC4PncBAAAAAAAAAS4BAACOAAAAvE+EmPVMuz+oWDr/L/m/PwCAtj53AQAAAAAAAAEvAQAAjgAAAKxx0GI7y7s/Yuo/QX8DwD8AALY+hgEAAAAAAAABMAEAAI4AAAAA5YTGN1O8P2+o4oJmCsA/AAC3PoYBAAAAAAAAATEBAACOAAAAuKmhw+rkvD98ZoXETRHAPwCAtz6WAQAAAAAAAAEyAQAAjgAAAG5uvsCddr0/l+LKRxwfwD8AgLY+lgEAAAAAAAABMwEAAI4AAACEhENXBxK+P7FeEMvqLMA/AAC2PqYBAAAAAAAAATQBAACOAAAAOklgVLqjvj/ZmPiPoEHAPwAAuD6mAQAAAAAAAAE1AQAAjgAAAPINfVFtNb8/8xQ+E29PwD8AALk+tQEAAAAAAAABNgEAAI4AAABGgTG1ab2/Pw+Rg5Y9XcA/AIC6PrUBAAAAAAAAATcBAACOAAAAm9G+v9cdwD8qDckZDGvAPwCAuz7FAQAAAAAAAAE4AQAAjgAAAEULmfHVYcA/N8trW/NxwD8AAL4+xQEAAAAAAAABOQEAAI4AAACfbSdwr6rAP0SJDp3aeMA/AAC/PtQBAAAAAAAAAToBAACOAAAArfhpO2T4wD9fBVQgqYbAPwCAwD7UAQAAAAAAAAE7AQAAjgAAAMn9yOyqVME/hz885V6bwD8AgME+5AEAAAAAAAABPAEAAI4AAACYK9zqzLXBP655JKoUsMA/AADEPuQBAAAAAAAAAT0BAACOAAAAtjA7nBMSwj/jca+wscvAPwAAxT70AQAAAAAAAAE+AQAAjgAAACMN5gB/acI/Gmo6t07nwD8AAMg+9AEAAAAAAAABPwEAAI4AAADgwNwYD7zCP09ixb3rAsE/AADJPvQBAAAAAAAAAUABAACOAAAAnHTTMJ8Owz+EWlDEiB7BPwCAyT4DAgAAAAAAAAFBAQAAjgAAAGmi5i7Bb8M/rJQ4iT4zwT8AAMo+AwIAAAAAAAABQgEAAI4AAACaIWLGmdrDP9POIE70R8E/AADOPhMCAAAAAAAAAUMBAACOAAAALPJF9yhPxD/vSmbRwlXBPwAA0D4TAgAAAAAAAAFEAQAAjgAAAG3r3XSTyMQ//QgJE6pcwT8AgNQ+IwIAAAAAAAABRQEAAI4AAABNkw1ZRzjFPwrHq1SRY8E/AIDWPiMCAAAAAAAAAUYBAACOAAAA32PxidasxT8Kx6tUkWPBPwAA2z4yAgAAAAAAAAFHAQAAjgAAACFdiQdBJsY//QgJE6pcwT8AgNw+MgIAAAAAAAABSAEAAI4AAADFp4keYqnGP+GMw4/bTsE/AIDePkICAAAAAAAAAUkBAACOAAAAGxs+gl4xxz/GEH4MDUHBPwCA3z5CAgAAAAAAAAFKAQAAjgAAAA09ikykr8c/rJQ4iT4zwT8AAOI+UQIAAAAAAAABSwEAAI4AAADr5LkwWB/IP5EY8wVwJcE/AADjPlECAAAAAAAAAUwBAACOAAAAzozpFAyPyD93nK2CoRfBPwCA4j5xAgAAAAAAAAFNAQAAjgAAAF5dzUWbA8k/XCBo/9IJwT8AAOI+cQIAAAAAAAABTgEAAI4AAADwLbF2KnjJPzTmfzod9cA/AADhPnECAAAAAAAAAU8BAACOAAAAMidJ9JTxyT8aajq3TufAPwAA4D5xAgAAAAAAAAFQAQAAjgAAABTPeNhIYco/DayXdWfgwD8AAOI+gAIAAAAAAAABUQEAAI4AAACQJUAjRsfKP//t9DOA2cA/AADjPoACAAAAAAAAAVIBAACOAAAAsCqf1Iwjyz/xL1LymNLAPwCA4j6AAgAAAAAAAAFTAQAAjgAAALq14Z9Bccs/8S9S8pjSwD8AAOI+kAIAAAAAAAABVAEAAI4AAAAUGHAeG7rLP/EvUvKY0sA/AIDcPpACAAAAAAAAAVUBAACOAAAAwFFKUBn+yz//7fQzgNnAPwAA2j6gAgAAAAAAAAFWAQAAjgAAAGiLJIIXQsw/DayXdWfgwD8AAME+oAIAAAAAAAABVwEAAI4AAAAUxf6zFYbMPyco3fg17sA/AAC2Pq8CAAAAAAAAAVgBAACOAAAADtYkmTjFzD9PYsW96wLBPwAAsT6vAgAAAAAAAAFZAQAAjgAAAPZsLpjJ9cw/hFpQxIgewT8AgK8+3gIAAAAAAAABWgEAAI4AAAABFVN+U7fTP7j7yGHtfL8/AAApPgAAAAAAAAAAAVsBAACOAAAAqgD51+W00z+cf4PeHm+/PwAAZz4PAAAAAAAAAAFcAQAAjgAAAFHsnjF4stM/uPvIYe18vz8AAHU+DwAAAAAAAAABXQEAAI4AAAABFVN+U7fTP7j7yGHtfL8/AAB/Pg8AAAAAAAAAAV4BAACOAAAAsz0Hyy680z+4+8hh7Xy/PwAAgj4fAAAAAAAAAAFfAQAAjgAAAGRmuxcKwdM/uPvIYe18vz8AAII+HwAAAAAAAAABYAEAAI4AAADFtyOxwMrTP7j7yGHtfL8/AACDPi8AAAAAAAAAAWEBAACOAAAAfx3m8OTW0z+4+8hh7Xy/PwCAgz4vAAAAAAAAAAFiAQAAjgAAAJCXAtd25dM/nH+D3h5vvz8AgIM+LwAAAAAAAAABYwEAAI4AAAD7JXljdvbTP5x/g94eb78/AACEPj4AAAAAAAAAAWQBAACOAAAAF92jPFEM1D+cf4PeHm+/PwAAhD4+AAAAAAAAAAFlAQAAjgAAAOO8gmIHJ9Q/ggM+W1Bhvz8AAIQ+PgAAAAAAAAABZgEAAI4AAAAHsbsuK0TUP4IDPltQYb8/AACFPl4AAAAAAAAAAWcBAACOAAAANOIC7pdo1D+CAz5bUGG/PwCAhT5eAAAAAAAAAAFoAQAAjgAAALonpFNyj9Q/ggM+W1Bhvz8AAIg+XgAAAAAAAAABaQEAAI4AAACYgZ9furjUP5x/g94eb78/AACJPl4AAAAAAAAAAWoBAACOAAAAHsdAxZTf1D+cf4PeHm+/PwAAjT5tAAAAAAAAAAFrAQAAjgAAAKQM4ipvBtU/nH+D3h5vvz8AgI4+bQAAAAAAAAABbAEAAI4AAACCZt02ty/VP5x/g94eb78/AACTPn0AAAAAAAAAAW0BAACOAAAAEumMj9pd1T+cf4PeHm+/PwCAlD59AAAAAAAAAAFuAQAAjgAAAFGU8DTZkNU/nH+D3h5vvz8AAJk+jAAAAAAAAAABbwEAAI4AAABBaAgns8jVP5x/g94eb78/AICaPowAAAAAAAAAAXABAACOAAAA2CfGch/+1T+4+8hh7Xy/PwCAnT6sAAAAAAAAAAFxAQAAjgAAAHHng76LM9Y/0ncO5buKvz8AAJ8+rAAAAAAAAAABcgEAAI4AAABYfo29HGTWP+zzU2iKmL8/AICfPqwAAAAAAAAAAXMBAACOAAAA7z1LCYmZ1j/s81Noipi/PwAAoD6sAAAAAAAAAAF0AQAAjgAAAOERY/ti0dY/CnCZ61imvz8AAKE+uwAAAAAAAAABdQEAAI4AAACCDi86GA7XPyTs3m4ntL8/AIChPrsAAAAAAAAAAXYBAACOAAAAeh9VHztN1z8+aCTy9cG/PwCAoT7LAAAAAAAAAAF3AQAAjgAAAGvzbBEVhdc/dGCv+JLdvz8AAKI+ywAAAAAAAAABeAEAAI4AAAADsypdgbrXP6hYOv8v+b8/AACiPtsAAAAAAAAAAXkBAACOAAAARF6OAoDt1z9i6j9BfwPAPwAAoj7bAAAAAAAAAAF6AQAAjgAAANsdTE7sItg/b6jigmYKwD8AAKI+6gAAAAAAAAABewEAAI4AAADK8WNAxlrYP4kkKAY1GMA/AACiPuoAAAAAAAAAAXwBAACOAAAAu8V7MqCS2D+koG2JAybAPwAAoz76AAAAAAAAAAF9AQAAjgAAAKyZkyR6ytg/vhyzDNIzwD8AgKM++gAAAAAAAAABfgEAAI4AAABDWVFw5v/YP9mY+I+gQcA/AICjPvoAAAAAAAAAAX8BAACOAAAALPBab3cw2T/zFD4Tb0/APwAApD4JAQAAAAAAAAGAAQAAjgAAAGqbvhR2Y9k/AtPgVFZWwD8AAKU+CQEAAAAAAAABgQEAAI4AAABSMsgTB5TZPw+Rg5Y9XcA/AIClPhkBAAAAAAAAAYIBAACOAAAAkN0ruQXH2T8PkYOWPV3APwCApT4ZAQAAAAAAAAGDAQAAjgAAACid6QRy/Nk/HU8m2CRkwD8AAKY+KQEAAAAAAAABhAEAAI4AAADCXKdQ3jHaPyoNyRkMa8A/AACmPikBAAAAAAAAAYUBAACOAAAAAQgL9txk2j9EiQ6d2njAPwAApj44AQAAAAAAAAGGAQAAjgAAAJCKuk4Ak9o/Ukex3sF/wD8AAKY+OAEAAAAAAAABhwEAAI4AAADH+A8Btr7aP2zD9mGQjcA/AACmPkgBAAAAAAAAAYgBAACOAAAApVILDf7n2j+HPzzlXpvAPwAApj5IAQAAAAAAAAGJAQAAjgAAADPVumUhFts/lP3eJkaiwD8AAKY+WAEAAAAAAAABigEAAI4AAADCV2q+RETbP6G7gWgtqcA/AACmPlgBAAAAAAAAAYsBAACOAAAAAAPOY0N32z+8N8fr+7bAPwAApj5nAQAAAAAAAAGMAQAAjgAAAOiZ12LUp9s/1rMMb8rEwD8AAKY+ZwEAAAAAAAABjQEAAI4AAADQMOFhZdjbP/EvUvKY0sA/AACmPncBAAAAAAAAAY4BAACOAAAAXrOQuogG3D//7fQzgNnAPwAAqD53AQAAAAAAAAGPAQAAjgAAAD4NjMbQL9w/DayXdWfgwD8AAKk+hgEAAAAAAAABkAEAAI4AAAAcZ4fSGFncPxpqOrdO58A/AICpPoYBAAAAAAAAAZEBAACOAAAAUNXchM6E3D8aajq3TufAPwAAqj6WAQAAAAAAAAGSAQAAjgAAAOBXjN3xstw/Gmo6t07nwD8AAKo+lgEAAAAAAAABkwEAAI4AAADG7pXcguPcPxpqOrdO58A/AACqPqYBAAAAAAAAAZQBAACOAAAAroWf2xMU3T8aajq3TufAPwAAqz6mAQAAAAAAAAGVAQAAjgAAAJYcqdqkRN0/Gmo6t07nwD8AgKs+tQEAAAAAAAABlgEAAI4AAAB+s7LZNXXdPxpqOrdO58A/AICqPrUBAAAAAAAAAZcBAACOAAAAtCEIjOug3T8aajq3TufAPwAAqj61AQAAAAAAAAGYAQAAjgAAAOyPXT6hzN0/Gmo6t07nwD8AAKo+xQEAAAAAAAABmQEAAI4AAADUJmc9Mv3dPw2sl3Vn4MA/AACqPsUBAAAAAAAAAZoBAACOAAAAEtLK4jAw3j//7fQzgNnAPwAAqz7VAQAAAAAAAAGbAQAAjgAAAKqRiC6dZd4/43GvsLHLwD8AgKs+1QEAAAAAAAABnAEAAI4AAABAUUZ6CZveP8n1aS3jvcA/AACtPvQBAAAAAAAAAZ0BAACOAAAAMiVebOPS3j+hu4FoLanAPwCArT70AQAAAAAAAAGeAQAAjgAAAHDQwRHiBd8/eYGZo3eUwD8AgK0+9AEAAAAAAAABnwEAAI4AAABipNkDvD3fP0SJDp3aeMA/AACuPvQBAAAAAAAAAaABAACOAAAAAqGlQnF63z8PkYOWPV3APwCArD4DAgAAAAAAAAGhAQAAjgAAAFTGJc4BvN8/2Zj4j6BBwD8AAKw+AwIAAAAAAAABogEAAI4AAABO10uzJPvfP74cswzSM8A/AACuPhMCAAAAAAAAAaMBAACOAAAAT/5ln1oe4D+JJCgGNRjAPwAArz4TAgAAAAAAAAGkAQAAjgAAAM0G+RHsPeA/Yuo/QX8DwD8AgK8+IwIAAAAAAAABpQEAAI4AAAD5N0DRWGLgP1rkaXXEz78/AACwPiMCAAAAAAAAAaYBAACOAAAAU3O0Y/yH4D8KcJnrWKa/PwCArj4yAgAAAAAAAAGnAQAAjgAAADLNr29EseA/nH+D3h5vvz8AAK4+MgIAAAAAAAABqAEAAI4AAAC4ElHVHtjgPzKPbdHkN78/AACuPkICAAAAAAAAAakBAACOAAAA9720eh0L4T+Upsy9DeW+PwAArj5CAgAAAAAAAAGqAQAAjgAAADZpGCAcPuE/8r0rqjaSvj8AAK8+UgIAAAAAAAABqwEAAI4AAABKCk/y42/hP25R0BkuTb4/AICvPlICAAAAAAAAAawBAACOAAAArYLRd9Cc4T8EYboM9BW+PwAAsT5hAgAAAAAAAAGtAQAAjgAAAGgPrqMqzOE/tOzpgojsvT8AgLE+YQIAAAAAAAABrgEAAI4AAADUxD4cYADiP370Xnzr0L0/AIC6PmECAAAAAAAAAa8BAACOAAAAu1tIG/Ew4j8wgI7yf6e9PwCAvj5xAgAAAAAAAAGwAQAAjgAAAHboJEdLYOI/EgRJb7GZvT8AgMU+cQIAAAAAAAABsQEAAI4AAADhnbW/gJTiP9wLvmgUfr0/AADIPpACAAAAAAAAAbIBAACOAAAATVNGOLbI4j/Cj3jlRXC9PwCAzD6QAgAAAAAAAAGzAQAAjgAAALkI17Dr/OI/qBMzYndivT8AgM4+kAIAAAAAAAABtAEAAI4AAAAlvmcpITHjP6gTM2J3Yr0/AIDQPpACAAAAAAAAAbUBAACOAAAAQZys7jFq4z+oEzNid2K9PwCA0T6gAgAAAAAAAAG2AQAAjgAAAIJHEJQwneM/wo945UVwvT8AANM+oAIAAAAAAAABtwEAAI4AAADB8nM5L9DjP/iHA+zii70/AIDTPq8CAAAAAAAAAbgBAACOAAAAhbxeWNIG5D8wgI7yf6e9PwAA1T6vAgAAAAAAAAG5AQAAjgAAAPBx79AHO+Q/ZHgZ+RzDvT8AgNU+vwIAAAAAAAABugEAAI4AAADYCPnPmGvkP7Ts6YKI7L0/AADZPr8CAAAAAAAAAbsBAACOAAAAk5XV+/Ka5D8EYboM9BW+PwCA2j7PAgAAAAAAAAG8AQAAjgAAAHos3/qDy+Q/blHQGS5Nvj8AgNo+zwIAAAAAAAABvQEAAI4AAACNzRXNS/3kP/K9K6o2kr4/AADaPt4CAAAAAAAAAb4BAACOAAAA8EWYUjgq5T+Upsy9DeW+PwAAvD7eAgAAAAAAAAG/AQAAjgAAAM6fk16AU+U/GBMoThYqvz8AgK4+7gIAAAAAAAABwAEAAI4AAACA72GXkXvlP5x/g94eb78/AICnPu4CAAAAAAAAAcEBAACOAAAAKQIi3Vmc5T/s81Noipi/PwCApT4NAwAAAAAAAAHCAQAAjgAAAFXg9zHBjOY/ZqkDIvP+tT8AgJ8+AAAAAAAAAAABwwEAAI4AAACjt0Pl5YfmP+I8qJHqubU/AIDaPg8AAAAAAAAAAcQBAACOAAAA9I6PmAqD5j+uRB2LTZ61PwAA6D4PAAAAAAAAAAHFAQAAjgAAAJt6NfKcgOY/rkQdi02etT8AgPE+DwAAAAAAAAABxgEAAI4AAACbejXynIDmP65EHYtNnrU/AMADPw8AAAAAAAAAAccBAACOAAAAm3o18pyA5j+uRB2LTZ61PwDABz8fAAAAAAAAAAHIAQAAjgAAAJt6NfKcgOY/rkQdi02etT8AAAo/HwAAAAAAAAAByQEAAI4AAADHhGLF04HmP+I8qJHqubU/AMAJPy4AAAAAAAAAAcoBAACOAAAAH5m8a0GE5j+CJUmlwQy2PwBACT8uAAAAAAAAAAHLAQAAjgAAAKO3Q+Xlh+Y/iv7/xdKWtj8AAAg/PgAAAAAAAAABzAEAAI4AAACB6iQF+I3mP4Y0KIQmnbc/AEAHPz4AAAAAAAAAAc0BAACOAAAAiicz+ECV5j88zzbZHwS5PwCABj8+AAAAAAAAAAHOAQAAjgAAAOt4m5H3nuY/PN4VuISUuj8AAAY/XQAAAAAAAAABzwEAAI4AAAB51DD+5KnmP3jlf52GQLw/AIAGP10AAAAAAAAAAdABAACOAAAAMzrzPQm25j8EYboM9BW+PwDABj9dAAAAAAAAAAHRAQAAjgAAAMCViKr2wOY/Yuo/QX8DwD8AQAU/XQAAAAAAAAAB0gEAAI4AAABP8R0X5MvmP//t9DOA2cA/AIAEP20AAAAAAAAAAdMBAACOAAAAsEKGsJrV5j9ZO3ze/IzBPwCAAz99AAAAAAAAAAHUAQAAjgAAABGU7klR3+Y/jE4bxMMrwj8AAAM/fQAAAAAAAAAB1QEAAI4AAADuxs9pY+XmP5Un0uTUtcI/AEABP30AAAAAAAAAAdYBAACOAAAAy/mwiXXr5j9qCP7+SCTDPwCAAD+MAAAAAAAAAAHXAQAAjgAAAHsiZdZQ8OY//jL80Dhwwz8AgOw+jAAAAAAAAAAB2AEAAI4AAAAtSxkjLPXmP1plb5yLoMM/AADjPqsAAAAAAAAAAdkBAACOAAAAhF9zyZn35j9oIxLecqfDPwAASz6rAAAAAAAAAAHaAQAAjgAAANxzzW8H+uY/deG0H1quwz8AALY92QAAAAAAAAAB2wEAAI4AAAC9IDrmVFfmPy72f7gOerg/AADNPgAAAAAAAAAAAdwBAACOAAAAiNn+H9VO5j+siSQoBjW4PwCADD8PAAAAAAAAAAHdAQAAjgAAAC/FpHlnTOY/dpGZIWkZuD8AABU/DwAAAAAAAAAB3gEAAI4AAAADu3emMEvmPwyhgxQv4rc/AAAbPw8AAAAAAAAAAd8BAACOAAAAA7t3pjBL5j/YqPgNksa3PwDAIT8PAAAAAAAAAAHgAQAAjgAAAFvP0UyeTeY/arjiAFiPtz8AgCM/HwAAAAAAAAAB4QEAAI4AAADh7VjGQlHmP8zPQe2APLc/AIAjPx8AAAAAAAAAAeIBAACOAAAAvSA65lRX5j/47hXTDM62PwBAIz8vAAAAAAAAAAHjAQAAjgAAAB5yon8LYeY/IA7quJhftj8AQCA/LwAAAAAAAAAB5AEAAI4AAAAF4pGSZm7mP/y47RS5x7U/AAAfPz4AAAAAAAAAAeUBAACOAAAAcHAIH2Z/5j/WY/Fw2S+1PwDAGT8+AAAAAAAAAAHmAQAAjgAAAAUJrH6ckeY/zoo6UMiltD8AgBc/PgAAAAAAAAAB5wEAAI4AAACcoU/e0qPmP9wtybKFKbQ/AAATP04AAAAAAAAAAegBAACOAAAAMzrzPQm25j88RSifrtazPwAAET9OAAAAAAAAAAHpAQAAjgAAAHG+PPfRxeY/7tBXFUOtsz8AgA4/XgAAAAAAAAAB6gEAAI4AAACDOFndY9TmPwhNnZgRu7M/AIANP14AAAAAAAAAAesBAACOAAAAPp4bHYjg5j9yPbOlS/KzPwCADD9tAAAAAAAAAAHsAQAAjgAAAMv5sIl16+Y/LKKZPPFStD8AAAw/bQAAAAAAAAAB7QEAAI4AAABZVUb2YvbmP1L3leDQ6rQ/AAAMP30AAAAAAAAAAe4BAACOAAAAuqaujxkA5z+uRB2LTZ61PwAADD+MAAAAAAAAAAHvAQAAjgAAAMTjvIJiB+c/cIK6QgSJtj8AgAw/jAAAAAAAAAAB8AEAAI4AAACgFp6idA3nP7wss4rDuLc/AMAMP4wAAAAAAAAAAfEBAACOAAAA+Sr4SOIP5z88zzbZHwS5PwDADD+MAAAAAAAAAAHyAQAAjgAAACU1JRwZEec/nvV0pK1Buj8AAA0/nAAAAAAAAAAB8wEAAI4AAAAlNSUcGRHnP+ifbexscbs/AAANP5wAAAAAAAAAAfQBAACOAAAA+Sr4SOIP5z8YziCxXZO8PwAADT+7AAAAAAAAAAH1AQAAjgAAAHMMcc89DOc/+IcD7OKLvT8AQAs/uwAAAAAAAAAB9gEAAI4AAADv7elVmQjnP4jNFZ38Wr4/AIAKP7sAAAAAAAAAAfcBAACOAAAAP8U1Cb4D5z/+luLKRxy/PwAA/z67AAAAAAAAAAH4AQAAjgAAALqmro8ZAOc/CnCZ61imvz8AgPU+ywAAAAAAAAAB+QEAAI4AAAA2iCcWdfzmP2+o4oJmCsA/AICUPssAAAAAAAAAAfoBAACOAAAAhF9zyZn35j+xXhDL6izAPwAAUj76AAAAAAAAAAH7AQAAjgAAAABB7E/18+Y/zNpVTrk6wD8AAB4++gAAAAAAAAAB/AEAAI4AAAAGBG/sAqTnP4DgQQgJdrM/AACyPgAAAAAAAAAAAf0BAACOAAAAiiL2Zaen5z88RSifrtazPwAA9D4QAAAAAAAAAAH+AQAAjgAAAF4YyZJwpuc/jLn4KBoAtD8AQAE/EAAAAAAAAAAB/wEAAI4AAACKIvZlp6fnPxAmVLkiRbQ/AIAGPxAAAAAAAAAAAQACAACOAAAAEEF930ur5z96FmrGXHy0PwCAED8QAAAAAAAAAAEBAgAAjgAAAJRfBFnwruc/OHtQXQLdtD8AABQ/EAAAAAAAAAABAgIAAI4AAABFiLily7PnPwxcfHd2S7U/AMAWPx8AAAAAAAAAAQMCAACOAAAAyaY/H3C35z8ysXgbVuO1PwDAFz8fAAAAAAAAAAEEAgAAjgAAAHvP82tLvOc/iv7/xdKWtj8AQBY/HwAAAAAAAAABBQIAAI4AAADS400Sub7nP2q44gBYj7c/AIAVPy8AAAAAAAAAAQYCAACOAAAAVwLVi13C5z+4YttIF7+4PwBAET8vAAAAAAAAAAEHAgAAjgAAAK4WLzLLxOc/GokZFKX8uT8AQA8/LwAAAAAAAAABCAIAAI4AAADcIFwFAsbnP5grnWIBSLs/AMANPz8AAAAAAAAAAQkCAACOAAAACCuJ2DjH5z8YziCxXZO8PwAADT8/AAAAAAAAAAEKAgAAjgAAADQ1tqtvyOc/fvRefOvQvT8AgA4/TQAAAAAAAAABCwIAAI4AAABgP+N+psnnP/6W4spHHL8/AEAPP10AAAAAAAAAAQwCAACOAAAAuFM9JRTM5z+xXhDL6izAPwAAEj9dAAAAAAAAAAENAgAAjgAAABFol8uBzuc/yfVpLeO9wD8AABM/XQAAAAAAAAABDgIAAI4AAADBkEsYXdPnP8YQfgwNQcE/AMAUP20AAAAAAAAAAQ8CAACOAAAAy81ZC6ba5z+c8akmga/BPwCAFT9tAAAAAAAAAAEQAgAAjgAAAAAVldEl4+c/V1aQvSYQwj8AwBU/fAAAAAAAAAABEQIAAI4AAACOcCo+E+7nP9rC600vVcI/AAAWP3wAAAAAAAAAARICAACOAAAAR9bsfTf65z9HswFbaYzCPwDAEz+MAAAAAAAAAAETAgAAjgAAAFpQCWTJCOg/equMYQaowj8AwBI/jAAAAAAAAAABFAIAAI4AAAA/wPh2JBboP5Un0uTUtcI/AIAQP5sAAAAAAAAAARUCAACOAAAAJTDoiX8j6D+IaS+j7a7CPwCADz+bAAAAAAAAAAEWAgAAjgAAAAug15zaMOg/VHGknFCTwj8AAAo/qwAAAAAAAAABFwIAAI4AAABt8T82kTroPwT90xLlacI/AMAHP6sAAAAAAAAAARgCAACOAAAAz0Koz0dE6D+YDL4FqzLCPwAA8T6rAAAAAAAAAAEZAgAAjgAAAKt1ie9ZSug/Il4Ft4n0wT8AAOQ+uwAAAAAAAAABGgIAAI4AAACIqGoPbFDoP5zxqSaBr8E/AIDcPrsAAAAAAAAAARsCAACOAAAAiKhqD2xQ6D8XhU6WeGrBPwAA2j7qAAAAAAAAAAEcAgAAjgAAAFE/Uu9PEuc/xhB+DA1BwT8AgLw+AAAAAAAAAAABHQIAAI4AAAD5KvhI4g/nP7lS28olOsE/AAABPxAAAAAAAAAAAR4CAACOAAAAJTUlHBkR5z+RGPMFcCXBPwDACD8QAAAAAAAAAAEfAgAAjgAAAAFoBjwrF+c/Jyjd+DXuwD8AQA4/EAAAAAAAAAABIAIAAI4AAADemudbPR3nP/EvUvKY0sA/AIARPyAAAAAAAAAAASECAACOAAAAlwCqm2Ep5z+HPzzlXpvAPwDAET8gAAAAAAAAAAEiAgAAjgAAAC+ZTfuXO+c/AtPgVFZWwD8AgA0/LwAAAAAAAAABIwIAAI4AAAB3WqWnqVLnP6hYOv8v+b8/AIALPy8AAAAAAAAAASQCAACOAAAAFjBX+ihs5z/kGp1HeQ6/PwCA/T4/AAAAAAAAAAElAgAAjgAAAA4aY/MViOc/mnCk/7nevT8AAPI+PwAAAAAAAAABJgIAAI4AAACKIvZlp6fnPxjOILFdk7w/AACgPj8AAAAAAAAAAScCAACOAAAAjUkQUt3K5z+YK51iAUi7PwAAdz5OAAAAAAAAAAEoAgAAjgAAALp6VxFK7+c/GokZFKX8uT8AAE0+bgAAAAAAAAABKQIAAI4AAACFKaImlwvqPxBBFiCIhKo/AIDcPgAAAAAAAAAAASoCAACOAAAAqfbABoUF6j8QQRYgiISqPwBAFz8AAAAAAAAAAAErAgAAjgAAAH3skzNOBOo/cFh1DLExqj8AQCA/AAAAAAAAAAABLAIAAI4AAAAk2DmN4AHqP2h/vuufp6k/AAAnPwAAAAAAAAAAAS0CAACOAAAA+c0MuqkA6j80hzPlAoypPwDALD8AAAAAAAAAAAEuAgAAjgAAAKC5shM8/uk/WKYHy44dqT8AAC4/AAAAAAAAAAABLwIAAI4AAADvkP7GYPnpPxzVxaPgd6g/AEAqPwAAAAAAAAAAATACAACOAAAAPmhKeoX06T/cA4R8MtKnPwCAKD8AAAAAAAAAAAExAgAAjgAAADUrPIc87ek/2CrNWyFIpz8AgCQ/AAAAAAAAAAABMgIAAI4AAACoz6YaT+LpPzBCLEhK9aY/AAAjPwAAAAAAAAAAATMCAACOAAAAw1+3B/TU6T8wQixISvWmPwBAIj8AAAAAAAAAAAE0AgAAjgAAALDlmiFixuk/oDJCVYQspz8AACI/AAAAAAAAAAABNQIAAI4AAABFVySVYrXpP9wDhHwy0qc/AAAkPwAAAAAAAAAAATYCAACOAAAA2sitCGOk6T+ExduwGq+oPwAAJT8AAAAAAAAAAAE3AgAAjgAAAHA6N3xjk+k/1G/U+NneqT8AQCY/AAAAAAAAAAABOAIAAI4AAAAytu3CmoPpPyjzg2GqmKs/AMAmPwAAAAAAAAAAATkCAACOAAAATEb+rz926T+8R3XxKPitPwBAJj8AAAAAAAAAAAE6AgAAjgAAAL/qaENSa+k/rLoOUdxwsD8AACY/AAAAAAAAAAABOwIAAI4AAAC1rVpQCWTpPy5dkp84vLE/AIAlPwAAAAAAAAAAATwCAACOAAAABYWmAy5f6T+s/xXulAezPwAAJT8AAAAAAAAAAAE9AgAAjgAAANh6eTD3Xek/ECZUuSJFtD8AwCI/AAAAAAAAAAABPgIAAI4AAACKoy190mLpP1rQTAHidLU/AMAhPwAAAAAAAAAAAT8CAACOAAAAv+poQ1Jr6T+K/v/F0pa2PwDAFj8AAAAAAAAAAAFAAgAAjgAAANFkhSnkeek/arjiAFiPtz8AwBE/AAAAAAAAAAABQQIAAI4AAAAP6c7irInpP6yJJCgGNbg/AIAAPwAAAAAAAAAAAUICAACOAAAAeXdFb6ya6T/sWmZPtNq4PwAA8j4AAAAAAAAAAAFDAgAAjgAAAJQucEiHsOk/cMfB37wfuT8AAMM+AAAAAAAAAAABRAIAAI4AAACw5ZohYsbpP4xDB2OLLbk/AACuPgAAAAAAAAAAAUUCAACOAAAA96byzXPd6T8iU/FVUfa4PwCAoz4AAAAAAAAAAAFGAgAAjgAAAJwYDdHKg+o/koPQasb5sj8AADs+AAAAAAAAAAABRwIAAI4AAADIIjqkAYXqPxy6Az17OLI/AACAPgAAAAAAAAAAAUgCAACOAAAAcA7g/ZOC6j+yye0vQQGyPwCAhz4AAAAAAAAAAAFJAgAAjgAAAL/lK7G4feo/Ll2Snzi8sT8AAI0+AAAAAAAAAAABSgIAAI4AAABm0dEKS3vqPxThTBxqrrE/AIDBPgAAAAAAAAAAAUsCAACOAAAAiZ7w6jh16j8U4Uwcaq6xPwAA2D4AAAAAAAAAAAFMAgAAjgAAAIBh4vfvbeo/SNnXIgfKsT8AgPs+AAAAAAAAAAABTQIAAI4AAAAfEHpeOWTqP7LJ7S9BAbI/AAAFPwAAAAAAAAAAAU4CAACOAAAAkbTk8UtZ6j+GqhlKtW+yPwAACD8AAAAAAAAAAAFPAgAAjgAAAARZT4VeTuo/XItFZCnesj8AAAk/AAAAAAAAAAABUAIAAI4AAACjB+frp0TqP2Zk/IQ6aLM/AAAJPwAAAAAAAAAAAVECAACOAAAAbcCrJSg86j+mNT6s6A20PwAACT8AAAAAAAAAAAFSAgAAjgAAAJGNygUWNuo/zoo6UMiltD8AQAg/AAAAAAAAAAABUwIAAI4AAAAMb0OMcTLqP/DfNvSnPbU/AAAIPwAAAAAAAAAAAVQCAACOAAAADG9DjHEy6j/iPKiR6rm1PwAABD8AAAAAAAAAAAFVAgAAjgAAAJGNygUWNuo/nKGOKJAatj8AQAI/AAAAAAAAAAABVgIAAI4AAACZytj4Xj3qPyAO6riYX7Y/AAD+PgAAAAAAAAAAAVcCAACOAAAAJyZuZUxI6j+K/v/F0pa2PwCA+z4AAAAAAAAAAAFYAgAAjgAAAOGLMKVwVOo/qHpFSaGktj8AgPw+AAAAAAAAAAABWQIAAI4AAADzBU2LAmPqP6h6RUmhpLY/AAD9PgAAAAAAAAAAAVoCAACOAAAABYBpcZRx6j86ii88Z222PwAAAT8AAAAAAAAAAAFbAgAAjgAAAOvvWITvfuo/giVJpcEMtj8AAAI/AAAAAAAAAAABXAIAAI4AAACmVRvEE4vqP8jAYg4crLU/AIABPwAAAAAAAAAAAV0CAACOAAAAM7GwMAGW6j/WY/Fw2S+1PwBAAT8AAAAAAAAAAAFeAgAAjgAAAGn46/aAnuo/zoo6UMiltD8AgAA/AAAAAAAAAAABXwIAAI4AAABFK80Wk6TqP6Y1PqzoDbQ/AAAAPwAAAAAAAAAAAWACAACOAAAAyklUkDeo6j+A4EEICXazPwCAAD8AAAAAAAAAAAFhAgAAjgAAAPZTgWNuqeo/Qg8A4VrQsj8AwAA/AAAAAAAAAAABYgIAAI4AAAD2U4FjbqnqPxy6Az17OLI/AAACPwAAAAAAAAAAAWMCAACOAAAAnD8nvQCn6j8U4Uwcaq6xPwCAAj8AAAAAAAAAAAFkAgAAjgAAAO0Wc3Alouo/PAAhAvY/sT8AwAE/AAAAAAAAAAABZQIAAI4AAAA77r4jSp3qP4SbOmtQ37A/AEABPwAAAAAAAAAAAWYCAACOAAAAi8UK126Y6j/+Lt/aR5qwPwBAAz8AAAAAAAAAAAFnAgAAjgAAANqcVoqTk+o/rLoOUdxwsD8AAAQ/AAAAAAAAAAABaAIAAI4AAACCiPzjJZHqP3bCg0o/VbA/AEAEPwAAAAAAAAAAAWkCAACOAAAAKnSiPbiO6j9cRj7HcEewPwAABD8AAAAAAAAAAAFqAgAAjgAAACp0oj24juo/XEY+x3BHsD8AAAA/AAAAAAAAAAABawIAAI4AAACukim3XJLqP1xGPsdwR7A/AID8PgAAAAAAAAAAAWwCAACOAAAAi8UK126Y6j9CyvhDojmwPwCA8T4AAAAAAAAAAAFtAgAAjgAAAO0Wc3Alouo/9FUoujYQsD8AAO0+AAAAAAAAAAABbgIAAI4AAACmfDWwSa7qP6jaDk2/eq8/AADlPgAAAAAAAAAAAW8CAACOAAAAEQusPEm/6j8wEUIfdLmuPwAA4j4AAAAAAAAAAAFwAgAAjgAAAAC4qULt0+o/iE/q6ovcrT8AgOA+AAAAAAAAAAABcQIAAI4AAAAbb9QbyOnqPzyl8aLMrKw/AADgPgAAAAAAAAAAAXICAACOAAAANyb/9KL/6j+8Am5UcGGrPwAA5D4AAAAAAAAAAAFzAgAAjgAAAFLdKc59Fes/nHdJ8jzDqT8AAOY+AAAAAAAAAAABdAIAAI4AAABtlFSnWCvrP9wDhHwy0qc/AIDnPgAAAAAAAAAAAXUCAACOAAAABC34Bo896z+Apx3zUI6lPwAA6D4AAAAAAAAAAAF2AgAAjgAAAEKxQcBXTes/fmIWVpj3oj8AAOg+AAAAAAAAAAABdwIAAI4AAAAoITHTslrrP7QVmr98fKA/AADoPgAAAAAAAAAAAXgCAACOAAAAtXzGP6Bl6z/UkTtSwgKcPwCA5T4AAAAAAAAAAAF5AgAAjgAAAL+51DLpbOs/tOhYMsVDlz8AgOQ+AAAAAAAAAAABegIAAI4AAABD2FusjXDrP4w/dhLIhJI/AADvPgAAAAAAAAAAAXsCAACOAAAAQ9hbrI1w6z+wLCfllYuLPwAA9D4AAAAAAAAAAAF8AgAAjgAAAOrDAQYgbus/CJy52YPqgj8AwAQ/AAAAAAAAAAABfQIAAI4AAAA7m025RGnrPzDfTqJs43g/AIAJPwAAAAAAAAAAAX4CAACOAAAAMV4/xvth6z+gGRPF5MpuPwBAFD8AAAAAAAAAAAF/AgAAjgAAAPsWBAB8Wes/wAX2UAJwZD8AABk/AAAAAAAAAAABgAIAAI4AAADGz8g5/FDrP8AF9lACcGQ/AIAaPwAAAAAAAAAAAYECAACOAAAAkIiNc3xI6z+gGRPF5MpuPwAAGz8AAAAAAAAAAAGCAgAAjgAAAC83JdrFPus/MN9OomzjeD8AQBk/AAAAAAAAAAABgwIAAI4AAADO5bxADzXrPwicudmD6oI/AIAYPwAAAAAAAAAAAYQCAACOAAAAmZ6Beo8s6z8Ia8+wra6KPwCAFz8AAAAAAAAAAAGFAgAAjgAAAJFhc4dGJes/YCCiLDzzkj8AABc/AAAAAAAAAAABhgIAAI4AAAALQ+wNoiHrP5R78o1bxpg/AAAXPwAAAAAAAAAAAYcCAACOAAAAC0PsDaIh6z/Y1kLvepmePwAAFz8AAAAAAAAAAAGIAgAAjgAAAGNXRrQPJOs/oKgzGxP/oT8AwBQ/AAAAAAAAAAABiQIAAI4AAAAVgPoA6yjrP5ztOrjLlaQ/AMATPwAAAAAAAAAAAYoCAACOAAAA8rLbIP0u6z/GURY7EL6mPwCAET8AAAAAAAAAAAGLAgAAjgAAAPrv6RNGNus/UM1Qqn2TqD8AgBA/AAAAAAAAAAABjAIAAI4AAAAELfgGjz3rPzxg6gUUFqo/AEARPwAAAAAAAAAAAY0CAACOAAAADWoG+tdE6z+ICuNN00WrPwCAET8AAAAAAAAAAAGOAgAAjgAAABanFO0gTOs/nLxQj/VZrD8AgBQ/AAAAAAAAAAABjwIAAI4AAADz2fUMM1LrP6SVB7AG5Kw/AAAWPwAAAAAAAAAAAZACAACOAAAA0AzXLEVY6z9IfqjD3TatPwCAGj8AAAAAAAAAAAGRAgAAjgAAAK0/uExXXus/SH6ow902rT8AgBw/AAAAAAAAAAABkgIAAI4AAACJcplsaWTrP9iNkraj/6w/AMAePwAAAAAAAAAAAZMCAACOAAAAZqV6jHtq6z8ErWacL5GsPwCAHz8AAAAAAAAAAAGUAgAAjgAAAEPYW6yNcOs//NOvex4HrD8AgCI/AAAAAAAAAAABlQIAAI4AAADI9uIlMnTrP4gK403TRas/AAAkPwAAAAAAAAAAAZYCAACOAAAATBVqn9Z36z8QQRYgiISqPwCAKT8AAAAAAAAAAAGXAgAAjgAAAKQpxEVEeus/aH++65+nqT8AACw/AAAAAAAAAAABmAIAAI4AAAD9PR7ssXzrPySufMTxAak/AEAxPwAAAAAAAAAAAZkCAACOAAAAKkhLv+h96z/o3DqdQ1yoPwCAMz8AAAAAAAAAAAGaAgAAjgAAAIJcpWVWgOs/SPSZiWwJqD8AgDQ/AAAAAAAAAAABmwIAAI4AAAAGeyzf+oPrPxT8DoPP7ac/AAA1PwAAAAAAAAAAAZwCAACOAAAA460N/wyK6z/o3DqdQ1yoPwBAMj8AAAAAAAAAAAGdAgAAjgAAABn1SMWMkus/JK58xPEBqT8AADE/AAAAAAAAAAABngIAAI4AAADSWgsFsZ7rPwhoX/92+qk/AAAqPwAAAAAAAAAAAZ8CAACOAAAA5dQn60Kt6z+8Am5UcGGrPwAAJz8AAAAAAAAAAAGgAgAAjgAAACJZcaQLves/2I2StqP/rD8AQBg/AAAAAAAAAAABoQIAAI4AAABh3bpd1MzrP2QJzSUR1a4/AMARPwAAAAAAAAAAAaICAACOAAAAoGEEF53c6z92woNKP1WwPwAAwT4AAAAAAAAAAAGjAgAAjgAAAN3lTdBl7Os/IoTbficysT8AAJU+AAAAAAAAAAABpAIAAI4AAADEVT3jwPnrP5hNqKxy87E/AAB4PgAAAAAAAAAAAaUCAACOAAAAJaelfHcD7D8ok7pdjMKyPwAAaD4AAAAAAAAAAAGmAgAAjgAAAPNiOBo7cuc/o5l2Hrz9yT8AgMY+AAAAAAAAAAABpwIAAI4AAACji+xmFnfnPw+KjCv2NMo/AAAIPxAAAAAAAAAAAagCAACOAAAA/Z9GDYR55z+T9ue7/nnKPwBAED8QAAAAAAAAAAGpAgAAjgAAANnSJy2Wf+c/jxH8mij9yj8AQBY/EAAAAAAAAAABqgIAAI4AAABe8a6mOoPnPxd+VysxQss/AIAZPxAAAAAAAAAAAasCAACOAAAAZy69mYOK5z+1Zvg+CJXLPwDAGT8QAAAAAAAAAAGsAgAAjgAAAJt1+F8Dk+c/b8ve1a31yz8AgBY/HwAAAAAAAAABrQIAAI4AAAClsgZTTJrnPznuZ646Xcw/AAAVPx8AAAAAAAAAAa4CAACOAAAA2vlBGcyi5z/zUk5F4L3MPwCADD8vAAAAAAAAAAGvAgAAjgAAALgsIzneqOc/q7c03IUezT8AwAg/LwAAAAAAAAABsAIAAI4AAACUXwRZ8K7nP02g1e9ccc0/AIAGPz8AAAAAAAAAAbECAACOAAAAGX6L0pSy5z/fytPBTL3NPwAABj8/AAAAAAAAAAGyAgAAjgAAAJ6cEkw5tuc/VXmMEG77zT8AQA4/PwAAAAAAAAABswIAAI4AAADJpj8fcLfnP8Npoh2oMs4/AAASP04AAAAAAAAAAbQCAACOAAAA9bBs8qa45z8T3nKnE1zOPwAAHT9OAAAAAAAAAAG1AgAAjgAAAPWwbPKmuOc/Sdb9rbB3zj8AwCE/bQAAAAAAAAABtgIAAI4AAADJpj8fcLfnP1WUoO+Xfs4/AAAoP20AAAAAAAAAAbcCAACOAAAAyaY/H3C35z9VlKDvl37OPwCAKj99AAAAAAAAAAG4AgAAjgAAAMmmPx9wt+c/E95ypxNczj8AACw/fQAAAAAAAAABuQIAAI4AAABxkuV4ArXnP5kvuljyHc4/AMAsP30AAAAAAAAAAboCAACOAAAARYi4pcuz5z/fytPBTL3NPwDALD99AAAAAAAAAAG7AgAAjgAAAOxzXv9dsec/8W1iJApBzT8AAC0/jQAAAAAAAAABvAIAAI4AAAC/aTEsJ7DnP6Pefbt0lMw/AIAtP40AAAAAAAAAAb0CAACOAAAAv2kxLCew5z8tFbGNKdPLPwDALT+cAAAAAAAAAAG+AgAAjgAAAOxzXv9dsec/4YXMJJQmyz8AAC8/nAAAAAAAAAABvwIAAI4AAAAZfovSlLLnP8nucsKblco/AIAvP5wAAAAAAAAAAcACAACOAAAAcZLleAK15z/XkQElWRnKPwDAMz+sAAAAAAAAAAHBAgAAjgAAAMmmPx9wt+c/EW94TMyxyT8AgDU/rAAAAAAAAAABwgIAAI4AAAB7z/NrS7znP39EenrcZck/AIA1P8sAAAAAAAAAAcMCAACOAAAAVwLVi13C5z8x0KnwcDzJPwAAMz/LAAAAAAAAAAHEAgAAjgAAAI1JEFLdyuc/CZbBK7snyT8AwDE/ywAAAAAAAAABxQIAAI4AAADBkEsYXdPnPxVUZG2iLsk/AAAvP9sAAAAAAAAAAcYCAACOAAAAI+KzsRPd5z9XCpK1JlHJPwDALT/bAAAAAAAAAAHHAgAAjgAAAIQzHEvK5uc/23btRS+WyT8AgCw/6gAAAAAAAAAByAIAAI4AAADlhITkgPDnP5Xb09zU9sk/AAAsP+oAAAAAAAAAAckCAACOAAAAG8y/qgD55z9f/ly1YV7KPwAALT/6AAAAAAAAAAHKAgAAjgAAAFAT+3CAAeg/GWNDTAe/yj8AgC0/+gAAAAAAAAABywIAAI4AAACGWjY3AAroP7dL5F/eEcs/AMAtPwoBAAAAAAAAAcwCAACOAAAAYo0XVxIQ6D8/uD/w5lbLPwAALj8KAQAAAAAAAAHNAgAAjgAAAD/A+HYkFug/qahV/SCOyz8AAC4/GQEAAAAAAAABzgIAAI4AAADw6KzD/xroP/kcJoeMt8s/AAAuPxkBAAAAAAAAAc8CAACOAAAAdQc0PaQe6D8tFbGNKdPLPwCALj8pAQAAAAAAAAHQAgAAjgAAAPklu7ZIIug/R5H2EPjgyz8AwC4/OQEAAAAAAAAB0QIAAI4AAACqTm8DJCfoPzvTU88Q2ss/AAAwPzkBAAAAAAAAAdICAACOAAAALm32fMgq6D/5HCaHjLfLPwCAMD85AQAAAAAAAAHTAgAAjgAAALKLffZsLug/gW5tOGt5yz8AQDE/OQEAAAAAAAAB1AIAAI4AAAA4qgRwETLoP8UJh6HFGMs/AMAxP0gBAAAAAAAAAdUCAACOAAAA59K4vOw26D/xKFuHUarKPwDAMT9IAQAAAAAAAAHWAgAAjgAAAEHnEmNaOeg/Aczp6Q4uyj8AADI/WAEAAAAAAAAB1wIAAI4AAADGBZrc/jzoPxFveEzMsck/AAAyP1gBAAAAAAAAAdgCAACOAAAAHRr0gmw/6D89jkwyWEPJPwAAMj9nAQAAAAAAAAHZAgAAjgAAAKM4e/wQQ+g/jecI3ZnpyD8AADM/ZwEAAAAAAAAB2gIAAI4AAAD6TNWifkXoPwl7rUyRpMg/AIAzP3cBAAAAAAAAAdsCAACOAAAAq3WJ71lK6D+fipc/V23IPwAANT93AQAAAAAAAAHcAgAAjgAAADCUEGn+Teg/TRbHtetDyD8AgDU/hQEAAAAAAAAB3QIAAI4AAAAMx/GIEFToPxkePK9OKMg/AEA0P4UBAAAAAAAAAd4CAACOAAAAve+l1etY6D8NYJltZyHIPwCAMz+UAQAAAAAAAAHfAgAAjgAAAMcstMg0YOg/M5qBMh02yD8AgDE/lAEAAAAAAAAB4AIAAI4AAADPacK7fWfoP5PM9P1vZsg/AIAwP6QBAAAAAAAAAeECAACOAAAA2KbQrsZu6D8VOVCOeKvIPwAAMD+kAQAAAAAAAAHiAgAAjgAAAOLj3qEPdug/p2NOYGj3yD8AADA/tAEAAAAAAAAB4wIAAI4AAAAXKxpoj37oP2PINPcNWMk/AEAvP7QBAAAAAAAAAeQCAACOAAAAeHyCAUaI6D8r673Pmr/JPwAALz/DAQAAAAAAAAHlAgAAjgAAAAbYF24zk+g/Aczp6Q4uyj8AADA/wwEAAAAAAAAB5gIAAI4AAACUM63aIJ7oP61yLT/Nh8o/AIAwP9MBAAAAAAAAAecCAACOAAAATZlvGkWq6D9NW85SpNrKPwBAMD/TAQAAAAAAAAHoAgAAjgAAAAj/MVpptug/xQmHocUYyz8AADA/4gEAAAAAAAAB6QIAAI4AAAAZeU5A+8ToPyM8+mwYScs/AAAwP+IBAAAAAAAAAeoCAACOAAAA/+g9U1bS6D9ZNIVztWTLPwAAMD/yAQAAAAAAAAHrAgAAjgAAALpOAJN63ug/c7DK9oNyyz8AADA/8gEAAAAAAAAB7AIAAI4AAABztMLSnuroP2fyJ7Wca8s/AAAwPwICAAAAAAAAAe0CAACOAAAAABBYP4z16D8x+pyu/0/LPwBALz8CAgAAAAAAAAHuAgAAjgAAAGJhwNhC/+g/1ccp46wfyz8AAC8/AgIAAAAAAAAB7wIAAI4AAACYqPuewgfpP1sZcZSL4co/AAAvPxECAAAAAAAAAfACAACOAAAAoOUJkgsP6T/J7nLCm5XKPwAALz8RAgAAAAAAAAHxAgAAjgAAAFEOvt7mE+k/HUgvbd07yj8AAC8/IQIAAAAAAAAB8gIAAI4AAACqIhiFVBbpP1/jSNY328k/AAAvPyECAAAAAAAAAfMCAACOAAAA1ixFWIsX6T+ZwL/9qnPJPwBALj8xAgAAAAAAAAH0AgAAjgAAAKoiGIVUFuk/z502JR4MyT8AAC4/MQIAAAAAAAAB9QIAAI4AAABRDr7e5hPpPxU5UI54q8g/AIAuP0ACAAAAAAAAAfYCAACOAAAAze82ZUIQ6T91UK96oVjIPwDALj9AAgAAAAAAAAH3AgAAjgAAABzHghhnC+k//6H2K4AayD8AwC4/UAIAAAAAAAAB+AIAAI4AAACYqPuewgfpP6Nvg2At6sc/AAAvP1ACAAAAAAAAAfkCAACOAAAAFIp0JR4E6T95NZubd9XHPwCALz9fAgAAAAAAAAH6AgAAjgAAAGJhwNhC/+g/a3f4WZDOxz8AwC8/XwIAAAAAAAAB+wIAAI4AAAAKTWYy1fzoP4nzPd1e3Mc/AIArP28CAAAAAAAAAfwCAACOAAAAsTgMjGf66D+968jj+/fHPwCAKT9vAgAAAAAAAAH9AgAAjgAAALE4DIxn+ug/DWCZbWchyD8AwCY/fwIAAAAAAAAB/gIAAI4AAAAKTWYy1fzoP3VQr3qhWMg/AIAlP38CAAAAAAAAAf8CAACOAAAAjmvtq3kA6T/v/mfJwpbIPwCAJD+OAgAAAAAAAAEAAwAAjgAAAGuezsuLBuk/c2vDWcvbyD8AACQ/jgIAAAAAAAABAQMAAI4AAACg5QmSCw/pP+kZfKjsGck/AMAiP44CAAAAAAAAAQIDAACOAAAAATdyK8IY6T9jyDT3DVjJPwBAIj+uAgAAAAAAAAEDAwAAjgAAADd+rfFBIek/wfqnwmCIyT8AAB0/rgIAAAAAAAABBAMAAI4AAACZzxWL+CrpPwOx1Qrlqsk/AMAaP64CAAAAAAAAAQUDAACOAAAA+iB+JK806T8dLRuOs7jJPwDAEj+uAgAAAAAAAAEGAwAAjgAAAIh8E5GcP+k/HS0bjrO4yT8AQA8/vQIAAAAAAAABBwMAAI4AAAAV2Kj9iUrpPwOx1Qrlqsk/AEAFP70CAAAAAAAAAQgDAACOAAAAdykRl0BU6T/PuEoESI/JPwAAAT/NAgAAAAAAAAEJAwAAjgAAANh6eTD3Xek/mcC//apzyT8AAPg+zQIAAAAAAAABCgMAAI4AAADit4cjQGXpP0tM73M/Ssk/AAD0PtwCAAAAAAAAAQsDAACOAAAAv+poQ1Jr6T/dW9lmBRPJPwAA8T7cAgAAAAAAAAEMAwAAjgAAAG8THZAtcOk/c2vDWcvbyD8AAPA+/AIAAAAAAAABDQMAAI4AAADyMaQJ0nPpP/u8Cguqncg/AADwPvwCAAAAAAAAAQ4DAACOAAAATEb+rz926T+FDlK8iF/IPwAA8D4LAwAAAAAAAAEPAwAAjgAAAHhQK4N2d+k/DWCZbWchyD8AgPc+CwMAAAAAAAABEAMAAI4AAAB4UCuDdnfpP68tJqIU8cc/AAD7PgsDAAAAAAAAAREDAACOAAAAeFArg3Z36T9fuVUYqcfHPwDABj8LAwAAAAAAAAESAwAAjgAAAHhQK4N2d+k/KcHKEQysxz8AAAs/GwMAAAAAAAABEwMAAI4AAAB4UCuDdnfpPwOH4kxWl8c/AIAQPxsDAAAAAAAAARQDAACOAAAAeFArg3Z36T8Dh+JMVpfHPwCAED8bAwAAAAAAAAEVAwAAjgAAAPxusvwae+k/N39tU/Oyxz8AgBA/GwMAAAAAAAABFgMAAI4AAACBjTl2v37pP3k1m5t31cc/AIAOPzoDAAAAAAAAARcDAACOAAAAMrbtwpqD6T/XZw5nygXIPwCADT86AwAAAAAAAAEYAwAAjgAAAA/pzuKsiek/QVgkdAQ9yD8AgA0/SgMAAAAAAAABGQMAAI4AAAAXJt3V9ZDpP61IOoE+dMg/AMANP1kDAAAAAAAAARoDAACOAAAATG0YnHWZ6T8Je61MkaTIPwBADT9ZAwAAAAAAAAEbAwAAjgAAAK6+gDUso+k/Za0gGOTUyD8AAA0/aQMAAAAAAAABHAMAAI4AAADkBbz7q6vpP6djTmBo98g/AAANP2kDAAAAAAAAAR0DAACOAAAAGE33wSu06T/dW9lmBRPJPwAADT9pAwAAAAAAAAEeAwAAjgAAACKKBbV0u+k/+9ce6tMgyT8AQBA/eQMAAAAAAAABHwMAAI4AAAD/vObUhsHpPwmWwSu7J8k/AMARP3kDAAAAAAAAASADAACOAAAA3O/H9JjH6T8JlsEruyfJPwCAFj+IAwAAAAAAAAEhAwAAjgAAAI0YfEF0zOk/6Rl8qOwZyT8AgBg/iAMAAAAAAAABIgMAAI4AAABpS11hhtLpP8Pfk+M2Bck/AEAbP5gDAAAAAAAAASMDAACOAAAA7mnk2irW6T9za8NZy9vIPwBAHD+YAwAAAAAAAAEkAwAAjgAAAHKIa1TP2ek/FTlQjniryD8AgB4/qAMAAAAAAAABJQMAAI4AAAD3pvLNc93pP61IOoE+dMg/AEAfP6gDAAAAAAAAASYDAACOAAAAT7tMdOHf6T8ZHjyvTijIPwBAID+3AwAAAAAAAAEnAwAAjgAAAKjPphpP4uk/X7lVGKnHxz8AwCA/twMAAAAAAAABKAMAAI4AAAAA5ADBvOTpP4nYKf40Wcc/AAAiP8cDAAAAAAAAASkDAACOAAAALe4tlPPl6T+pOVui2ePGPwCAIj/HAwAAAAAAAAEqAwAAjgAAAFj4Wmcq5+k/01gviGV1xj8AwCY/1gMAAAAAAAABKwMAAI4AAACyDLUNmOnpPxf0SPG/FMY/AIAoP9YDAAAAAAAAASwDAACOAAAACiEPtAXs6T93C6jd6MHFPwAALj/mAwAAAAAAAAEtAwAAjgAAAI4/li2q7+k/AF3vjseDxT8AQDA/5gMAAAAAAAABLgMAAI4AAAATXh2nTvPpP7DoHgVcWsU/AIAyP/YDAAAAAAAAAS8DAACOAAAAw4bR8yn46T+HrjZApkXFPwCAMz/2AwAAAAAAAAEwAwAAjgAAAKC5shM8/uk/evCT/r4+xT8AwDM/BQQAAAAAAAABMQMAAI4AAACp9sAGhQXqP6IqfMN0U8U/AAA0PwUEAAAAAAAAATIDAACOAAAA3j38zAQO6j8NG5LQrorFPwBAMz8VBAAAAAAAAAEzAwAAjgAAAG2ZkTnyGOo/n0WQop7WxT8AADM/FQQAAAAAAAABNAMAAI4AAAD69Cam3yPqPz8uMbZ1KcY/AMAwPxUEAAAAAAAAATUDAACOAAAAh1C8Es0u6j/fFtLJTHzGPwDALz80BAAAAAAAAAE2AwAAjgAAABWsUX+6Oeo/cUHQmzzIxj8AQCE/NAQAAAAAAAABNwMAAI4AAACjB+frp0TqP+vviOpdBsc/AAAbP0QEAAAAAAAAATgDAACOAAAAL2N8WJVP6j9V4J73lz3HPwCA4j5EBAAAAAAAAAE5AwAAjgAAAJG05PFLWeo/sxISw+ptxz8AgL0+RAQAAAAAAAABOgMAAI4AAADzBU2LAmPqP+cKncmHicc/AICoPmMEAAAAAAAAATsDAACOAAAA0DguqxRp6j/1yD8Lb5DHPwAAoj5jBAAAAAAAAAE8AwAAjgAAAIlymWxpZOs/8r0rqjaSvj8AgLw+AAAAAAAAAAABPQMAAI4AAAAxXj/G+2HrPww6cS0FoL4/AAABPw8AAAAAAAAAAT4DAACOAAAAMV4/xvth6z/YQeYmaIS+PwDACD8PAAAAAAAAAAE/AwAAjgAAADFeP8b7Yes/2EHmJmiEvj8AQA4/DwAAAAAAAAABQAMAAI4AAAAxXj/G+2HrP9hB5iZohL4/AIANPw8AAAAAAAAAAUEDAACOAAAAMV4/xvth6z/YQeYmaIS+PwAADD8PAAAAAAAAAAFCAwAAjgAAAF5obJkyY+s/Kra2sNOtvj8AAAg/DwAAAAAAAAABQwMAAI4AAAC1fMY/oGXrP64iEkHc8r4/AAAGPx8AAAAAAAAAAUQDAACOAAAADpEg5g1o6z9OC7NUs0W/PwDABT8fAAAAAAAAAAFFAwAAjgAAAGaleox7aus/JOzebie0vz8AwAU/LwAAAAAAAAABRgMAAI4AAAC/udQy6WzrP4kkKAY1GMA/AAAIPy8AAAAAAAAAAUcDAACOAAAAQ9hbrI1w6z8dTybYJGTAPwAACT8vAAAAAAAAAAFIAwAAjgAAAMj24iUydOs/rnkkqhSwwD8AwAo/PgAAAAAAAAABSQMAAI4AAAB4H5dyDXnrP0KkInwE/MA/AIALPz4AAAAAAAAAAUoDAACOAAAAVVJ4kh9/6z+5UtvKJTrBPwBACz9OAAAAAAAAAAFLAwAAjgAAAF+PhoVohus/F4VOlnhqwT8AAAs/TgAAAAAAAAABTAMAAI4AAABnzJR4sY3rP1k7fN78jME/AIAMP14AAAAAAAAAAU0DAACOAAAAcQmja/qU6z+BdWSjsqHBPwBADT9eAAAAAAAAAAFOAwAAjgAAAHpGsV5DnOs/gXVko7KhwT8AwA4/bQAAAAAAAAABTwMAAI4AAACDg79RjKPrP1k7fN78jME/AIAPP20AAAAAAAAAAVADAACOAAAAYLagcZ6p6z8Kx6tUkWPBPwDADz9tAAAAAAAAAAFRAwAAjgAAAD3pgZGwr+s/rJQ4iT4zwT8AABA/fQAAAAAAAAABUgMAAI4AAADtETbei7TrP0KkInwE/MA/AIARP30AAAAAAAAAAVMDAACOAAAARiaQhPm26z/WswxvysTAPwBAEj+MAAAAAAAAAAFUAwAAjgAAAHIwvVcwuOs/bMP2YZCNwD8AwBM/jAAAAAAAAAABVQMAAI4AAAByML1XMLjrPwLT4FRWVsA/AIAUP5wAAAAAAAAAAVYDAACOAAAAcjC9VzC46z+xXhDL6izAPwAAFj+cAAAAAAAAAAFXAwAAjgAAAHIwvVcwuOs/fGaFxE0RwD8AgBY/rAAAAAAAAAABWAMAAI4AAAByML1XMLjrP6hYOv8v+b8/AEAWP6wAAAAAAAAAAVkDAACOAAAAnjrqKme56z+O3PR7Yeu/PwAAFj+7AAAAAAAAAAFaAwAAjgAAAJ466ipnues/jtz0e2Hrvz8AwBM/uwAAAAAAAAABWwMAAI4AAAD2TkTR1LvrP2LqP0F/A8A/AMASP8sAAAAAAAAAAVwDAACOAAAAe23LSnm/6z+JJCgGNRjAPwCAET/LAAAAAAAAAAFdAwAAjgAAACyWf5dUxOs/sV4Qy+oswD8AABE/2wAAAAAAAAABXgMAAI4AAAAJyWC3ZsrrP9mY+I+gQcA/AAARP9sAAAAAAAAAAV8DAACOAAAAPhCcfebS6z8C0+BUVlbAPwAAET/qAAAAAAAAAAFgAwAAjgAAAHRX10Nm2+s/Kg3JGQxrwD8AgBE/6gAAAAAAAAABYQMAAI4AAACnnhIK5uPrPzfLa1vzccA/AMARP/oAAAAAAAAAAWIDAACOAAAA3eVN0GXs6z83y2tb83HAPwDAFT/6AAAAAAAAAAFjAwAAjgAAABItiZbl9Os/Kg3JGQxrwD8AgBc/CQEAAAAAAAABZAMAAI4AAABIdMRcZf3rPwLT4FRWVsA/AIAdPwkBAAAAAAAAAWUDAACOAAAAJaelfHcD7D/ZmPiPoEHAPwAAID8ZAQAAAAAAAAFmAwAAjgAAAAHahpyJCew/l+LKRxwfwD8AACM/GQEAAAAAAAABZwMAAI4AAADeDGi8mw/sP3Rgr/iS3b8/AEAkPykBAAAAAAAAAWgDAACOAAAAYyvvNUAT7D+cf4PeHm+/PwAAIz8pAQAAAAAAAAFpAwAAjgAAAOhJdq/kFuw/yJ5XxKoAvz8AgCI/OAEAAAAAAAABagMAAI4AAABsaP0oiRrsP9hB5iZohL4/AAAhPzgBAAAAAAAAAWsDAACOAAAAxXxXz/Yc7D/OaC8GV/q9PwBAID9IAQAAAAAAAAFsAwAAjgAAAB2RsXVkH+w/jpft3qhUvT8AAB8/SAEAAAAAAAABbQMAAI4AAAB2pQsc0iHsPzJKZjQsobw/AEAeP0gBAAAAAAAAAW4DAACOAAAAz7llwj8k7D+kBFSDEtK7PwAAHj9YAQAAAAAAAAFvAwAAjgAAAKvsRuJRKuw/3sa2y1vnuj8AAB4/WAEAAAAAAAABcAMAAI4AAACIHygCZDDsPxqJGRSl/Lk/AEAdP3cBAAAAAAAAAXEDAACOAAAA6HCQmxo67D9WS3xc7hG5PwAAHT93AQAAAAAAAAFyAwAAjgAAAKTWUts+Ruw/rIkkKAY1uD8AgB0/dwEAAAAAAAABcwMAAI4AAAC0UG/B0FTsPxpEEnfsZbc/AMAdP3cBAAAAAAAAAXQDAACOAAAA9dS4eplk7D+K/v/F0pa2PwDAHD+GAQAAAAAAAAF1AwAAjgAAADNZAjRidOw/MrF4G1bjtT8AQBw/hgEAAAAAAAABdgMAAI4AAABF0x4a9ILsP/DfNvSnPbU/AAAcP5YBAAAAAAAAAXcDAACOAAAAKUMOLU+Q7D/oBoDTlrO0PwAAHD+WAQAAAAAAAAF4AwAAjgAAABGz/T+qnew/Rh7fv79gtD8AQBs/pgEAAAAAAAABeQMAAI4AAACfDpOsl6jsP9wtybKFKbQ/AAAbP6YBAAAAAAAAAXoDAACOAAAA1FXOchex7D/2qQ42VDe0PwDAHT+1AQAAAAAAAAF7AwAAjgAAAN2S3GVguOw/YJokQ45utD8AAB8/tQEAAAAAAAABfAMAAI4AAABhsWPfBLzsP1L3leDQ6rQ/AIAkP8UBAAAAAAAAAX0DAACOAAAAuMW9hXK+7D+uRB2LTZ61PwAAJz/FAQAAAAAAAAF+AwAAjgAAALjFvYVyvuw/qHpFSaGktj8AgCk/1QEAAAAAAAABfwMAAI4AAAAInQk5l7nsP1wVVJ6aC7g/AIAqP9UBAAAAAAAAAYADAACOAAAAKmooGYWz7D9CqO35MI65PwDAKT/kAQAAAAAAAAGBAwAAjgAAAMoYwH/Oqew/SLfM2JUeuz8AQCk/5AEAAAAAAAABggMAAI4AAAARs/0/qp3sPzJKZjQsobw/AIAkP/QBAAAAAAAAAYMDAACOAAAAKUMOLU+Q7D9uUdAZLk2+PwCAIj/0AQAAAAAAAAGEAwAAjgAAABfJ8Ua9gew/b6jigmYKwD8AwBU/AwIAAAAAAAABhQMAAI4AAAAzWQI0YnTsP//t9DOA2cA/AAAQPwMCAAAAAAAAAYYDAACOAAAAS+kSIQdn7D+BdWSjsqHBPwAADT8DAgAAAAAAAAGHAwAAjgAAAL2NfbQZXOw/9z4x0f1iwj8AAAw/IwIAAAAAAAABiAMAAI4AAAB01p8sOyDqPydL2Ut92cw/AAC2PgAAAAAAAAAAAYkDAACOAAAAxa3r318b6j/llKsD+bbMPwAA+T4QAAAAAAAAAAGKAwAAjgAAAJijvgwpGuo/vVrDPkOizD8AAAQ/EAAAAAAAAAABiwMAAI4AAACYo74MKRrqP5Ug23mNjcw/AIAJPxAAAAAAAAAAAYwDAACOAAAAmKO+DCka6j+JYjg4pobMPwBADz8QAAAAAAAAAAGNAwAAjgAAAMWt699fG+o/e6SV9r5/zD8AwBA/EAAAAAAAAAABjgMAAI4AAADFrevfXxvqP23m8rTXeMw/AEAUPyAAAAAAAAAAAY8DAACOAAAA8LcYs5Yc6j9t5vK013jMPwAAFj8gAAAAAAAAAAGQAwAAjgAAAPC3GLOWHOo/bebytNd4zD8AABY/IAAAAAAAAAABkQMAAI4AAADwtxizlhzqP6Pefbt0lMw/AAAWPy8AAAAAAAAAAZIDAACOAAAA8LcYs5Yc6j8Nz5PIrsvMPwDAFD8vAAAAAAAAAAGTAwAAjgAAAPC3GLOWHOo/vXXXHW0lzT8AQBQ/LwAAAAAAAAABlAMAAI4AAADFrevfXxvqP7mQ6/yWqM0/AIATPz8AAAAAAAAAAZUDAACOAAAAmKO+DCka6j/5YS0kRU7OPwAAEz8/AAAAAAAAAAGWAwAAjgAAAG2ZkTnyGOo/Q/ERjdr6zj8AgBM/TgAAAAAAAAABlwMAAI4AAAA/j2RmuxfqP4PCU7SIoM8/AMATP04AAAAAAAAAAZgDAACOAAAAP49kZrsX6j/WCygsNBzQPwCAFT9eAAAAAAAAAAGZAwAAjgAAAD+PZGa7F+o/WniDvDxh0D8AQBY/bgAAAAAAAAABmgMAAI4AAAA/j2RmuxfqP9ImPAten9A/AIAaP24AAAAAAAAAAZsDAACOAAAAbZmROfIY6j88F1IYmNbQPwCAHD9uAAAAAAAAAAGcAwAAjgAAAPC3GLOWHOo/kurzQncD0T8AgCE/fQAAAAAAAAABnQMAAI4AAADO6vnSqCLqP9z/8itvKdE/AIAjP30AAAAAAAAAAZ4DAACOAAAAAzI1mSgr6j8S+H0yDEXRPwAAJT+NAAAAAAAAAAGfAwAAjgAAAJGNygUWNuo/NNOUVk5W0T8AwCU/jQAAAAAAAAABoAMAAI4AAAB2/bkYcUPqP0CRN5g1XdE/AEAlP50AAAAAAAAAAaEDAACOAAAAiXfW/gJS6j9AkTeYNV3RPwAAJT+dAAAAAAAAAAGiAwAAjgAAAMf7H7jLYeo/NNOUVk5W0T8AwCE/rAAAAAAAAAABowMAAI4AAAAFgGlxlHHqPxhXT9N/SNE/AAAgP6wAAAAAAAAAAaQDAACOAAAAF/qFVyaA6j/wHGcOyjPRPwBAFT+8AAAAAAAAAAGlAwAAjgAAAP5pdWqBjeo/yuJ+SRQf0T8AgBA/vAAAAAAAAAABpgMAAI4AAAC3zzeqpZnqP5Lq80J3A9E/AADePssAAAAAAAAAAacDAACOAAAAcTX66cml6j9e8mg82ufQPwAAwD7LAAAAAAAAAAGoAwAAjgAAACubvCnuseo/IpsMlcnI0D8AgK8+ywAAAAAAAAABqQMAAI4AAADlAH9pEr7qP9qFDazRotA/AACqPuAAAAAAAAAAAaoDAACOAAAA506zQX4E6z+p7Vya2STOPwAAtz4AAAAAAAAAAAGrAwAAjgAAAGMwLMjZAOs/i3EXFwsXzj8AAPs+HwAAAAAAAAABrAMAAI4AAABjMCzI2QDrP4txFxcLF84/AAAFPx8AAAAAAAAAAa0DAACOAAAAChzSIWz+6j+LcRcXCxfOPwCACj8fAAAAAAAAAAGuAwAAjgAAAN4RpU41/eo/mS+6WPIdzj8AwBU/HwAAAAAAAAABrwMAAI4AAACxB3h7/vvqP7er/9vAK84/AMAZPx8AAAAAAAAAAbADAACOAAAAhv1KqMf66j/f5eegdkDOPwAAGz8fAAAAAAAAAAGxAwAAjgAAAC3p8AFa+Oo/IZwV6fpizj8AQBs/HwAAAAAAAAABsgMAAI4AAADV1JZb7PXqP4mMK/Y0ms4/AEAZPy8AAAAAAAAAAbMDAACOAAAAqcppiLX06j8btynIJObOPwCAGD8vAAAAAAAAAAG0AwAAjgAAAHzAPLV+8+o/y11tHeM/zz8AgBY/PgAAAAAAAAABtQMAAI4AAAB8wDy1fvPqP3cEsXKhmc8/AIAVPz4AAAAAAAAAAbYDAACOAAAAqcppiLX06j8V7VGGeOzPPwAAFT9OAAAAAAAAAAG3AwAAjgAAAALfwy4j9+o/1gsoLDQc0D8AABU/TgAAAAAAAAABuAMAAI4AAACG/Uqox/rqPxBjhNNEO9A/AEATP04AAAAAAAAAAbkDAACOAAAANyb/9KL/6j9GWw/a4VbQPwCAEj9eAAAAAAAAAAG6AwAAjgAAABNZ4BS1Bes/bpX3npdr0D8AgBA/XgAAAAAAAAABuwMAAI4AAAAclu4H/gzrP45wDsPZfNA/AIAPP14AAAAAAAAAAbwDAACOAAAAJtP8+kYU6z+ijYKlNIfQPwCADT9tAAAAAAAAAAG9AwAAjgAAAFsaOMHGHOs/oo2CpTSH0D8AgAw/bQAAAAAAAAABvgMAAI4AAAC9a6BafSbrP45wDsPZfNA/AAALP4wAAAAAAAAAAb8DAACOAAAA8rLbIP0u6z9oNib+I2jQPwBACj+cAAAAAAAAAAHAAwAAjgAAAPrv6RNGNus/Mj6b94ZM0D8AwAc/nAAAAAAAAAABwQMAAI4AAADXIsszWDzrP/CHba8CKtA/AMAGP5wAAAAAAAAAAcIDAACOAAAAXEFSrfw/6z+eE50llwDQPwAABD+cAAAAAAAAAAHDAwAAjgAAALRVrFNqQus/nz6ZN1euzz8AwAI/nAAAAAAAAAABxAMAAI4AAACIS3+AM0HrP/9V+COAW88/AEADP6wAAAAAAAAAAcUDAACOAAAALzcl2sU+6z9rK/pRkA/PPwCAAz+sAAAAAAAAAAHGAwAAjgAAAFMERLqzOOs/2QD8f6DDzj8AAAU/uwAAAAAAAAABxwMAAI4AAABKxzXHajHrP2NSQzF/hc4/AIAFP7sAAAAAAAAAAcgDAACOAAAA6HXNLbQn6z/ro4riXUfOPwBABT/LAAAAAAAAAAHJAwAAjgAAAFsaOMHGHOs/mS+6WPIdzj8AAAU/ywAAAAAAAAABygMAAI4AAAD5yM8nEBPrP1V5jBBu+80/AIAAP9sAAAAAAAAAAcsDAACOAAAAmHdnjlkJ6z8vP6RLuObNPwAA/T7bAAAAAAAAAAHMAwAAjgAAAGMwLMjZAOs/E8NeyOnYzT8AgM8+6gAAAAAAAAABzQMAAI4AAABa8x3VkPnqPwcFvIYC0s0/AIC7PuoAAAAAAAAAAc4DAACOAAAAqcppiLX06j8HBbyGAtLNPwCArz76AAAAAAAAAAHPAwAAjgAAAHzAPLV+8+o/BwW8hgLSzT8AAKw++gAAAAAAAAAB0AMAAI4AAABrQeM8U/frP8sYZoAqqcw/AIDGPgAAAAAAAAAAAdEDAACOAAAAEi2JluX06z/Z1gjCEbDMPwAACD8AAAAAAAAAAAHSAwAAjgAAABItiZbl9Os/5ZSrA/m2zD8AQBA/AAAAAAAAAAAB0wMAAI4AAAC6GC/wd/LrP9nWCMIRsMw/AEAWPwAAAAAAAAAAAdQDAACOAAAAjg4CHUHx6z/LGGaAKqnMPwDAHT8AAAAAAAAAAAHVAwAAjgAAAArweqOc7es/yxhmgCqpzD8AACA/AAAAAAAAAAAB1gMAAI4AAABZx8ZWwejrP8sYZoAqqcw/AMAfPwAAAAAAAAAAAdcDAACOAAAAUIq4Y3jh6z/Z1gjCEbDMPwCAHz8AAAAAAAAAAAHYAwAAjgAAAO44UMrB1+s/81JOReC9zD8AAB4/AAAAAAAAAAAB2QMAAI4AAAA1042KncvrPxuNNgqW0sw/AEAdPwAAAAAAAAAAAdoDAACOAAAAUGOed0K+6z9dQ2RSGvXMPwAAHj8AAAAAAAAAAAHbAwAAjgAAAGnzrmTnsOs/q7c03IUezT8AgB4/AAAAAAAAAAAB3AMAAI4AAACvjewkw6TrPydm7SqnXM0/AEAfPwAAAAAAAAAAAd0DAACOAAAAITJXuNWZ6z+r0ki7r6HNPwDAHz8AAAAAAAAAAAHeAwAAjgAAAMDg7h4fkOs/Sbvpzob0zT8AQB8/AAAAAAAAAAAB3wMAAI4AAAC2o+Ar1ojrPxPecqcTXM4/AAAfPwAAAAAAAAAAAeADAACOAAAABnss3/qD6z/ZAPx/oMPOPwBAGD8AAAAAAAAAAAHhAwAAjgAAAK5m0jiNges/l2XiFkYkzz8AQBU/AAAAAAAAAAAB4gMAAI4AAACuZtI4jYHrPzVOgyodd88/AMAKPwAAAAAAAAAAAeMDAACOAAAABnss3/qD6z+5ut66JbzPPwAABj8AAAAAAAAAAAHkAwAAjgAAALaj4CvWiOs/Fe1Rhnjszz8AgPQ+AAAAAAAAAAAB5QMAAI4AAADA4O4eH5DrP7qP4qhlDtA/AIDqPgAAAAAAAAAAAeYDAACOAAAAekaxXkOc6z/WCygsNBzQPwAA0z4AAAAAAAAAAAHnAwAAjgAAALnK+hcMrOs/zqxWi8AY0D8AgMg+AAAAAAAAAAAB6AMAAI4AAAD2TkTR1LvrP6zRP2d+B9A/AACmPgAAAAAAAAAAAekDAACOAAAAjefnMAvO6z/h9MZ/29DPPwCAlj4AAAAAAAAAAAHqAwAAjgAAAPh1Xr0K3+s/QQwmbAR+zz8AgI8+AAAAAAAAAAAB6wMAAI4AAACk1lLbPkbsP+l5lyTPM8w/AAB2PgAAAAAAAAAAAewDAACOAAAApNZS2z5G7D99iYEXlfzLPwAAqT4AAAAAAAAAAAHtAwAAjgAAAErC+DTRQ+w/Yw08lMbuyz8AALM+AAAAAAAAAAAB7gMAAI4AAADxrZ6OY0HsP1VPmVLf58s/AIC6PgAAAAAAAAAAAe8DAACOAAAAxqNxuyxA7D9VT5lS3+fLPwCA2z4AAAAAAAAAAAHwAwAAjgAAAJuZROj1Puw/Yw08lMbuyz8AAOk+AAAAAAAAAAAB8QMAAI4AAABChepBiDzsP32JgReV/Ms/AADwPgAAAAAAAAAAAfIDAACOAAAA6HCQmxo67D+xgQweMhjMPwAA8j4AAAAAAAAAAAHzAwAAjgAAAJFcNvWsN+w/9zc6ZrY6zD8AgOw+AAAAAAAAAAAB9AMAAI4AAAA4SNxOPzXsP2EoUHPwccw/AADqPgAAAAAAAAAAAfUDAACOAAAA3zOCqNEy7D/LGGaAKqnMPwAA5D4AAAAAAAAAAAH2AwAAjgAAALQpVdWaMew/NQl8jWTgzD8AgOE+AAAAAAAAAAAB9wMAAI4AAAC0KVXVmjHsP5E771i3EM0/AIDZPgAAAAAAAAAAAfgDAACOAAAAtClV1Zox7D/jr7/iIjrNPwAA1j4AAAAAAAAAAAH5AwAAjgAAAN8zgqjRMuw/J2btKqdczT8AgMs+AAAAAAAAAAAB+gMAAI4AAAA4SNxOPzXsP02g1e9ccc0/AADHPgAAAAAAAAAAAfsDAACOAAAAvGZjyOM47D9pHBtzK3/NPwCAwT4AAAAAAAAAAAH8AwAAjgAAAG2PFxW/Pew/ddq9tBKGzT8AAL8+AAAAAAAAAAAB/QMAAI4AAAAfuMthmkLsP2kcG3Mrf80/AIDAPgAAAAAAAAAAAf4DAACOAAAA++qsgaxI7D9B4jKudWrNPwAAwT4AAAAAAAAAAAH/AwAAjgAAANkdjqG+Tuw/C+qnp9hOzT8AAMQ+AAAAAAAAAAABAAQAAI4AAAC0UG/B0FTsP8kzel9ULM0/AADFPgAAAAAAAAAAAQEEAACOAAAAZ3kjDqxZ7D+DfUwX0AnNPwCAxT4AAAAAAAAAAAECBAAAjgAAABai11qHXuw/NQl8jWTgzD8AAMY+AAAAAAAAAAABAwQAAI4AAACcwF7UK2LsP+WUqwP5tsw/AADGPgAAAAAAAAAAAQQEAACOAAAAIN/lTdBl7D+VINt5jY3MPwAAxj4AAAAAAAAAAAEFBAAAjgAAAHnzP/Q9aOw/R6wK8CFkzD8AAMg+AAAAAAAAAAABBgQAAI4AAADRB5qaq2rsPwP23KedQcw/AADJPgAAAAAAAAAAAQcEAACOAAAA/hHHbeJr7D/P/VGhACbMPwAAzD4AAAAAAAAAAAEIBAAAjgAAACkc9EAZbew/pcNp3EoRzD8AAM0+AAAAAAAAAAABCQQAAI4AAABVJiEUUG7sP5cFx5pjCsw/AIDOPgAAAAAAAAAAAQoEAACOAAAArjp7ur1w7D+XBceaYwrMPwCAzz4AAAAAAAAAAAELBAAAjgAAAARP1WArc+w/pcNp3EoRzD8AANE+AAAAAAAAAAABDAQAAI4AAACKbVzaz3bsP8/9UaEAJsw/AIDRPgAAAAAAAAAAAQ0EAACOAAAAZ6A9+uF87D8D9tynnUHMPwCA0T4AAAAAAAAAAAEOBAAAjgAAAHDdS+0qhOw/Oe5nrjpdzD8AANI+AAAAAAAAAAABDwQAAI4AAAClJIezqozsP23m8rTXeMw/AADSPgAAAAAAAAAAARAEAACOAAAA2mvCeSqV7D+VINt5jY3MPwAA0j4AAAAAAAAAAAERBAAAjgAAADy9KhPhnuw/sZwg/VubzD8AgM8+AAAAAAAAAAABEgQAAI4AAADKGMB/zqnsP71awz5Dosw/AIDOPgAAAAAAAAAAARMEAACOAAAAKmooGYWz7D+xnCD9W5vMPwCA0T4AAAAAAAAAAAEUBAAAjgAAAI27kLI7vew/lSDbeY2NzD8AgNI+AAAAAAAAAAABFQQAAI4AAADvDPlL8sbsP23m8rTXeMw/AADaPgAAAAAAAAAAARYEAACOAAAAT15h5ajQ7D8rMMVsU1bMPwCA3T4AAAAAAAAAAAEXBAAAjgAAALKvyX5f2uw/vz+vXxkfzD8AAOY+AAAAAAAAAAABGAQAAI4AAAASATIYFuTsPzvTU88Q2ss/AIDpPgAAAAAAAAAAARkEAACOAAAAdFKasczt7D+NLBB6UoDLPwCA7T4AAAAAAAAAAAEaBAAAjgAAAAKuLx66+Ow/xQmHocUYyz8AAO8+AAAAAAAAAAABGwQAAI4AAABi/5e3cALtP/3m/cg4sco/AADzPgAAAAAAAAAAARwEAACOAAAAxVAAUScM7T83xHTwq0nKPwCA9D4AAAAAAAAAAAEdBAAAjgAAAPmXOxenFO0/X+NI1jfbyT8AgPY+AAAAAAAAAAABHgQAAI4AAAAD1UkK8BvtP39EenrcZck/AID3PgAAAAAAAAAAAR8EAACOAAAAtP39Vssg7T+nY05gaPfIPwAA+T4AAAAAAAAAAAEgBAAAjgAAAA0SWP04I+0/uwbdwiV7yD8AgPk+AAAAAAAAAAABIQQAAI4AAAANElj9OCPtP68tJqIU8cc/AAD7PgAAAAAAAAAAASIEAACOAAAAtP39Vssg7T+J2Cn+NFnHPwCA+z4AAAAAAAAAAAEjBAAAjgAAAAPVSQrwG+0/f/9y3SPPxj8AAP4+AAAAAAAAAAABJAQAAI4AAAD5lzsXpxTtP4HkXv75S8Y/AAD/PgAAAAAAAAAAASUEAACOAAAAxVAAUScM7T+7wdUlbeTFPwBABT8AAAAAAAAAAAEmBAAAjgAAAJAJxYqnA+0/DRuS0K6KxT8AAAg/AAAAAAAAAAABJwQAAI4AAAAtuFzx8PnsP4euNkCmRcU/AEAOPwAAAAAAAAAAASgEAACOAAAA+nAhK3Hx7D8qfMN0UxXFPwAAET8AAAAAAAAAAAEpBAAAjgAAAJcfuZG65+w/A0Lbr50AxT8AgBI/AAAAAAAAAAABKgQAAI4AAAA3zlD4A97sPwNC26+dAMU/AAATPwAAAAAAAAAAASsEAACOAAAAAIcVMoTV7D9F+Aj4ISPFPwBAED8AAAAAAAAAAAEsBAAAjgAAAPZJBz87zuw/2CIHyhFvxT8AAA8/AAAAAAAAAAABLQQAAI4AAABGIVPyX8nsP7vB1SVt5MU/AIAMPwAAAAAAAAAAAS4EAACOAAAAwgLMeLvF7D/TWC+IZXXGPwCACz8AAAAAAAAAAAEvBAAAjgAAAMICzHi7xew/EypxrxMbxz8AgAo/AAAAAAAAAAABMAQAAI4AAAAaFyYfKcjsP2t3+FmQzsc/AAAKPwAAAAAAAAAAATEEAACOAAAA9kkHPzvO7D/VgiJG9IjIPwAACj8AAAAAAAAAAAEyBAAAjgAAAC2RQgW71uw/S0zvcz9KyT8AAAo/AAAAAAAAAAABMwQAAI4AAAASATIYFuTsP6OZdh68/ck/AEAIPwAAAAAAAAAAATQEAACOAAAAfo+opBX17D/J7nLCm5XKPwCABz8AAAAAAAAAAAE1BAAAjgAAAJdG033wCu0/t0vkX94Ryz8AAAA/AAAAAAAAAAABNgQAAI4AAAC0/f1WyyDtP3OwyvaDcss/AAD5PgAAAAAAAAAAATcEAACOAAAAKMmC1hM57T8F28jIc77LPwCAwz4AAAAAAAAAAAE4BAAAjgAAAG+K2oIlUO0/Yw08lMbuyz8AAKw+AAAAAAAAAAABOQQAAI4AAAC3SzIvN2ftP4lHJFl8A8w/AACdPgAAAAAAAAAAAToEAACOAAAA0gJdCBJ97T9vy97VrfXLPwAAmD4AAAAAAAAAAAE7BAAAjgAAAEpDMEz8/u0/E+VpEluExD8AgLQ+AAAAAAAAAAABPAQAAI4AAADwLtaljvztP2JZOpzGrcQ/AID3PhAAAAAAAAAAAT0EAACOAAAAdU1dHzMA7j+kD2jkStDEPwAAAz8QAAAAAAAAAAE+BAAAjgAAAH6KaxJ8B+4/UrarOQkqxT8AgAg/EAAAAAAAAAABPwQAAI4AAAADqfKLIAvuP9giB8oRb8U/AEAJPxAAAAAAAAAAAUAEAACOAAAADeYAf2kS7j+fRZCintbFPwCACD8gAAAAAAAAAAFBBAAAjgAAABUjD3KyGe4/dSa8vBJFxj8AAO8+IAAAAAAAAAABQgQAAI4AAADxVfCRxB/uP0kH6NaGs8Y/AADgPiAAAAAAAAAAAUMEAACOAAAAJ50rWEQo7j8tprYy4ijHPwAAwz4vAAAAAAAAAAFEBAAAjgAAAAPQDHhWLu4/A4fiTFaXxz8AALc+LwAAAAAAAAABRQQAAI4AAAC1+MDEMTPuP8upayXj/sc/AIDEPjMAAAAAAAAAAUYEAACOAAAAZyF1EQ047j+FDlK8iF/IPwAAyz4zAAAAAAAAAAFHBAAAjgAAABVKKV7oPO4/FTlQjniryD8AAO8+MwAAAAAAAAABSAQAAI4AAABvXoMEVj/uP5ulqx6B8Mg/AID+PkMAAAAAAAAAAUkEAACOAAAAx3LdqsNB7j8JlsEruyfJPwAACT9DAAAAAAAAAAFKBAAAjgAAAMdy3arDQe4/Y8g09w1YyT8AAA0/UgAAAAAAAAABSwQAAI4AAADzfAp++kLuP6d+Yj+Sesk/AIAQP1IAAAAAAAAAAUwEAACOAAAA83wKfvpC7j/bdu1FL5bJPwAAEj9iAAAAAAAAAAFNBAAAjgAAAJtosNeMQO4/9fIyyf2jyT8AQBQ/YgAAAAAAAAABTgQAAI4AAAAVSile6DzuP/XyMsn9o8k/AEAVP3EAAAAAAAAAAU8EAACOAAAADQ0ba5817j/bdu1FL5bJPwAAHT9xAAAAAAAAAAFQBAAAjgAAANfF36QfLe4/p35iP5J6yT8AQCA/gQAAAAAAAAABUQQAAI4AAAB1dHcLaSPuP0tM73M/Ssk/AMAoP4EAAAAAAAAAAVIEAACOAAAAuw61y0QX7j/D35PjNgXJPwCALD+RAAAAAAAAAAFTBAAAjgAAANeexbjpCe4/I/fyz1+yyD8AgDE/oAAAAAAAAAABVAQAAI4AAADEJKnSV/vtP00Wx7XrQ8g/AMAzP6AAAAAAAAAAAVUEAACOAAAAsqqM7MXs7T83f21T87LHPwDANj+gAAAAAAAAAAFWBAAAjgAAAMs6ndlq3+0/BWzObSwUxz8AADg/sAAAAAAAAAABVwQAAI4AAAAS1dqZRtPtP+3UdAs0g8Y/AEA5P7AAAAAAAAAAAVgEAACOAAAAsYNyAJDJ7T/j+73qIvnFPwDAOT/AAAAAAAAAAAFZBAAAjgAAAHo8NzoQwe0/855MTeB8xT8AwDk/wAAAAAAAAAABWgQAAI4AAADLE4PtNLztP/WDOG62+cQ/AAA6P88AAAAAAAAAAVsEAACOAAAARfX7c5C47T8T5WkSW4TEPwDAOD/PAAAAAAAAAAFcBAAAjgAAABrrzqBZt+0/MEabtv8OxD8AQDg/3wAAAAAAAAABXQQAAI4AAABF9ftzkLjtP02nzFqkmcM/AMA0P98AAAAAAAAAAV4EAACOAAAA9h2wwGu97T94xqBAMCvDPwAAMz/uAAAAAAAAAAFfBAAAjgAAAABbvrO0xO0/r6MXaKPDwj8AADA/7gAAAAAAAAABYAQAAI4AAABirCZNa87tPwT90xLlacI/AMAuP+4AAAAAAAAAAWEEAACOAAAAGxLpjI/a7T9+kHiC3CTCPwCAKD/+AAAAAAAAAAFiBAAAjgAAAAKC2J/q5+0/Lxyo+HD7wT8AACY//gAAAAAAAAABYwQAAI4AAADn8ceyRfXtPxSgYnWi7cE/AAAgPw4BAAAAAAAAAWQEAACOAAAAzmG3xaAC7j8iXgW3ifTBPwCAHT8OAQAAAAAAAAFlBAAAjgAAAIfHeQXFDu4/ZBQz/w0Xwj8AwBY/LQEAAAAAAAABZgQAAI4AAAAVIw9yshnuP7KIA4l5QMI/AAAUPy0BAAAAAAAAAWcEAACOAAAASWpKODIi7j8sN7zXmn7CPwAADT8tAQAAAAAAAAFoBAAAjgAAAFOnWCt7Ke4/r6MXaKPDwj8AAAo/LQEAAAAAAAABaQQAAI4AAADXxd+kHy3uP1CMuHt6FsM/AAAFPz0BAAAAAAAAAWoEAACOAAAAA9AMeFYu7j/wdFmPUWnDPwAAAz89AQAAAAAAAAFrBAAAjgAAANfF36QfLe4/j136oii8wz8AAAA/TAEAAAAAAAABbAQAAI4AAAAnnStYRCjuPz0EPvjmFcQ/AID9PkwBAAAAAAAAAW0EAACOAAAASWpKODIi7j/rqoFNpW/EPwAA7j5cAQAAAAAAAAFuBAAAjgAAABUjD3KyGe4/l1HFomPJxD8AAOc+XAEAAAAAAAABbwQAAI4AAACHx3kFxQ7uP0X4CPghI8U/AABUPnsBAAAAAAAAAXAEAACOAAAAJHYRbA4F7j/YIgfKEW/FPwAAyD17AQAAAAAAAAFxBAAAjgAAAMQkqdJX++0/T9G/GDOtxT8AAAg9ewEAAAAAAAABcgQAAI4AAACfBBmIZM3uPwIY6PEO7cI/AIDJPgAAAAAAAAAAAXMEAACOAAAA3YhiQS3d7j8oUtC2xAHDPwAACj8QAAAAAAAAAAF0BAAAjgAAADedvOea3+4/NRBz+KsIwz8AQBI/EAAAAAAAAAABdQQAAI4AAAC7u0NhP+PuPw/WijP288I/AEAYPxAAAAAAAAAAAXYEAACOAAAAFdCdB63l7j8P1ooz9vPCPwAAKD8gAAAAAAAAAAF3BAAAjgAAAGvk960a6O4/9FlFsCfmwj8AAC4/IAAAAAAAAAABeAQAAI4AAADD+FFUiOruP+ebom5A38I/AEAzPy8AAAAAAAAAAXkEAACOAAAA7wJ/J7/r7j/KH13rcdHCPwBANT8vAAAAAAAAAAF6BAAAjgAAABsNrPr17O4/r6MXaKPDwj8AADI/PwAAAAAAAAABewQAAI4AAAAbDaz69ezuP5Un0uTUtcI/AEAwPz8AAAAAAAAAAXwEAACOAAAA7wJ/J7/r7j+IaS+j7a7CPwBALz9PAAAAAAAAAAF9BAAAjgAAAGvk960a6O4/iGkvo+2uwj8AAC8/TwAAAAAAAAABfgQAAI4AAACPsRaOCOLuP6LldCa8vMI/AAAwP08AAAAAAAAAAX8EAACOAAAAV2rbx4jZ7j/a3f8sWdjCPwCAMD9sAAAAAAAAAAGABAAAjgAAAPcYcy7Sz+4/NRBz+KsIwz8AADM/bAAAAAAAAAABgQQAAI4AAAA/s7DurcPuP58AiQXmP8M/AAA0P2wAAAAAAAAAAYIEAACOAAAAg03urom37j8lbeSV7oTDPwDAND9sAAAAAAAAAAGDBAAAjgAAAMvnK29lq+4/xlWFqcXXwz8AADU/ewAAAAAAAAABhAQAAI4AAAA9jJYCeKDuP414DoJSP8Q/AAA1P4sAAAAAAAAAAYUEAACOAAAA2zouacGW7j+XUcWiY8nEPwAANT+LAAAAAAAAAAGGBAAAjgAAAKfz8qJBju4/y2RkiCpoxT8AQDQ/iwAAAAAAAAABhwQAAI4AAAD1yj5WZonuP++5YCwKAMY/AAA0P4sAAAAAAAAAAYgEAACOAAAAcay33MGF7j8HUbqOApHGPwAAND+qAAAAAAAAAAGJBAAAjgAAAEWiigmLhO4/BWzObSwUxz8AADQ/qgAAAAAAAAABigQAAI4AAABxrLfcwYXuP9tM+oeggsc/AEAzP6oAAAAAAAAAAYsEAACOAAAA9co+VmaJ7j+jb4NgLerHPwAAMz+6AAAAAAAAAAGMBAAAjgAAAP8HTUmvkO4/QVgkdAQ9yD8AQDE/ugAAAAAAAAABjQQAAI4AAABhWbXiZZruP9WCIkb0iMg/AIAwP7oAAAAAAAAAAY4EAACOAAAA77RKT1Ol7j9LMduUFcfIPwDALD/KAAAAAAAAAAGPBAAAjgAAANMkOmKusu4/p2NOYGj3yD8AACs/ygAAAAAAAAABkAQAAI4AAACNivyh0r7uP+kZfKjsGck/AIAnP9kAAAAAAAAAAZEEAACOAAAAc/rrtC3M7j8VVGRtoi7JPwAAJj/ZAAAAAAAAAAGSBAAAjgAAAFdq28eI2e4/FVRkbaIuyT8AgCQ/6QAAAAAAAAABkwQAAI4AAAAV0J0HreXuP/vXHurTIMk/AAAkP+kAAAAAAAAAAZQEAACOAAAAzTVgR9Hx7j/D35PjNgXJPwAAJT/4AAAAAAAAAAGVBAAAjgAAAIebIof1/e4/Za0gGOTUyD8AgCU/+AAAAAAAAAABlgQAAI4AAAAV97fz4gjvP/u8Cguqncg/AMAlPwgBAAAAAAAAAZcEAACOAAAAo1JNYNAT7z91UK96oVjIPwAAJj8IAQAAAAAAAAGYBAAAjgAAAAOktfmGHe8/y6lrJeP+xz8AgCY/GAEAAAAAAAABmQQAAI4AAAA36/C/BibvP/XIPwtvkMc/AMAmPxgBAAAAAAAAAZoEAACOAAAAQSj/sk8t7z8TKnGvExvHPwAAKD8YAQAAAAAAAAGbBAAAjgAAAEtlDaaYNO8/I83/EdGexj8AgCg/NwEAAAAAAAABnAQAAI4AAAApmO7FqjrvPz8uMbZ1KcY/AEApPzcBAAAAAAAAAZ0EAACOAAAA18CiEoY/7z93C6jd6MHFPwDAKT9HAQAAAAAAAAGeBAAAjgAAAF3fKYwqQ+8/y2RkiCpoxT8AQCk/RwEAAAAAAAABnwQAAI4AAACJ6VZfYUTvPzg6ZrY6HMU/AAApP0cBAAAAAAAAAaAEAACOAAAA4f2wBc9G7z/OSVCpAOXEPwCAKD9HAQAAAAAAAAGhBAAAjgAAAOH9sAXPRu8/fdV/H5W7xD8AACg/VgEAAAAAAAABogQAAI4AAACJ6VZfYUTvP0jd9Bj4n8Q/AEAlP1YBAAAAAAAAAaMEAACOAAAAMdX8uPNB7z86H1LXEJnEPwAAJD91AQAAAAAAAAGkBAAAjgAAANfAohKGP+8/SN30GPifxD8AQB8/dQEAAAAAAAABpQQAAI4AAABTohuZ4TvvP33Vfx+Vu8Q/AEAdP3UBAAAAAAAAAaYEAACOAAAAz4OUHz047z/bB/Pq5+vEPwAAGT91AQAAAAAAAAGnBAAAjgAAAEtlDaaYNO8/X3ROe/AwxT8AABc/hQEAAAAAAAABqAQAAI4AAAAfW+DSYTPvP/OeTE3gfMU/AAAVP4UBAAAAAAAAAakEAACOAAAA81Cz/yoy7z93C6jd6MHFPwBAFD+VAQAAAAAAAAGqBAAAjgAAAB9b4NJhM+8/77lgLAoAxj8AQBE/lQEAAAAAAAABqwQAAI4AAABLZQ2mmDTvP1mqdjlEN8Y/AAAQP7QBAAAAAAAAAawEAACOAAAAo3lnTAY37z+rHkfDr2DGPwAADj+0AQAAAAAAAAGtBAAAjgAAAPuNwfJzOe8/7dR0CzSDxj8AQA0/tAEAAAAAAAABrgQAAI4AAACBrEhsGD3vPxUPXdDpl8Y/AAAOP7QBAAAAAAAAAa8EAACOAAAABcvP5bxA7z8VD13Q6ZfGPwCADj/EAQAAAAAAAAGwBAAAjgAAAF3fKYwqQ+8/B1G6jgKRxj8AQA4/xAEAAAAAAAABsQQAAI4AAAANCN7YBUjvP9NYL4hldcY/AAAOP9MBAAAAAAAAAbIEAACOAAAAZRw4f3NK7z+PogFA4VLGPwAADz/TAQAAAAAAAAGzBAAAjgAAAL8wkiXhTO8/Py4xtnUpxj8AgA8/4wEAAAAAAAABtAQAAI4AAADrOr/4F07vP+P7veoi+cU/AEAQP+MBAAAAAAAAAbUEAACOAAAAF0Xsy05P7z93C6jd6MHFPwDAED/yAQAAAAAAAAG2BAAAjgAAAENPGZ+FUO8/Gtk0EpaRxT8AQBQ/8gEAAAAAAAABtwQAAI4AAABvWUZyvFHvP8tkZIgqaMU/AMAVPwICAAAAAAAAAbgEAACOAAAAm2NzRfNS7z968JP+vj7FPwCAGj8CAgAAAAAAAAG5BAAAjgAAAMdtoBgqVO8/ODpmtjocxT8AgBw/EgIAAAAAAAABugQAAI4AAAAfgvq+l1bvPwNC26+dAMU/AIAcPxICAAAAAAAAAbsEAACOAAAA0aquC3Nb7z/bB/Pq5+vEPwBAHD8SAgAAAAAAAAG8BAAAjgAAAK3djyuFYe8/zklQqQDlxD8AgBs/IQIAAAAAAAABvQQAAI4AAADjJMvxBGrvP9sH8+rn68Q/AAAbPyECAAAAAAAAAb4EAACOAAAARXYzi7tz7z8DQtuvnQDFPwAAGz8xAgAAAAAAAAG/BAAAjgAAACnmIp4Wge8/UrarOQkqxT8AABs/MQIAAAAAAAABwAQAAI4AAAA7YD+EqI/vP7DoHgVcWsU/AEAZP0ECAAAAAAAAAcEEAACOAAAAeeSIPXGf7z8NG5LQrorFPwCAGD9BAgAAAAAAAAHCBAAAjgAAAOVy/8lwsO8/QhMd10umxT8AQAQ/YAIAAAAAAAABwwQAAI4AAACpFdD83cPvP4XJSh/QyMU/AAD2PmACAAAAAAAAAcQEAACOAAAAG+FUfCbc7z+Rh+1gt8/FPwAAWj5gAgAAAAAAAAHFBAAAjgAAAGWirCg48+8/n0WQop7WxT8AAMA9nQIAAAAAAAABxgQAAI4AAABB5xJjWjnoP0R6F3MajtY/AAAEPgAAAAAAAAAAAccEAACOAAAAQecSY1o56D8q/tHvS4DWPwAANT4PAAAAAAAAAAHIBAAAjgAAAJn7bAnIO+g/HEAvrmR51j8AAEA+DwAAAAAAAAAByQQAAI4AAACZ+2wJyDvoPxCCjGx9ctY/AABIPg8AAAAAAAAAAcoEAACOAAAAmftsCcg76D8KI7vLCW/WPwAAYj4PAAAAAAAAAAHLBAAAjgAAAJn7bAnIO+g/AsTpKpZr1j8AAGw+HwAAAAAAAAABzAQAAI4AAACZ+2wJyDvoP/xkGIoiaNY/AICAPh8AAAAAAAAAAc0EAACOAAAAmftsCcg76D/2BUfprmTWPwAAhT4vAAAAAAAAAAHOBAAAjgAAAJn7bAnIO+g/7qZ1SDth1j8AgJQ+LwAAAAAAAAABzwQAAI4AAACZ+2wJyDvoP+hHpKfHXdY/AACbPi8AAAAAAAAAAdAEAACOAAAAbfE/NpE66D/aiQFm4FbWPwAArD4vAAAAAAAAAAHRBAAAjgAAAEHnEmNaOeg/1CowxWxT1j8AALM+LwAAAAAAAAAB0gQAAI4AAABB5xJjWjnoP87LXiT5T9Y/AADFPi8AAAAAAAAAAdMEAACOAAAAFd3ljyM46D/ADbziEUnWPwCAzD4+AAAAAAAAAAHUBAAAjgAAAOfSuLzsNug/uq7qQZ5F1j8AANg+PgAAAAAAAAAB1QQAAI4AAAC8yIvptTXoP7JPGaEqQtY/AADdPj4AAAAAAAAAAdYEAACOAAAAkL5eFn806D+s8EcAtz7WPwCA5D4+AAAAAAAAAAHXBAAAjgAAAGS0MUNIM+g/rPBHALc+1j8AAOg+TgAAAAAAAAAB2AQAAI4AAAA4qgRwETLoP6aRdl9DO9Y/AIDpPk4AAAAAAAAAAdkEAACOAAAAOKoEcBEy6D+mkXZfQzvWPwAA6j5dAAAAAAAAAAHaBAAAjgAAADiqBHARMug/ppF2X0M71j8AAO0+XQAAAAAAAAAB2wQAAI4AAAA4qgRwETLoP6aRdl9DO9Y/AIDuPl0AAAAAAAAAAdwEAACOAAAAkL5eFn806D+mkXZfQzvWPwAA9T5dAAAAAAAAAAHdBAAAjgAAAOfSuLzsNug/ppF2X0M71j8AAPg+bQAAAAAAAAAB3gQAAI4AAABt8T82kTroP6aRdl9DO9Y/AAAAP20AAAAAAAAAAd8EAACOAAAAxgWa3P486D+mkXZfQzvWPwDAAT9tAAAAAAAAAAHgBAAAjgAAAKM4e/wQQ+g/ppF2X0M71j8AwAQ/rAAAAAAAAAAB4QQAAI4AAACrdYnvWUroP6aRdl9DO9Y/AMAIP6wAAAAAAAAAAeIEAACOAAAAiKhqD2xQ6D+mkXZfQzvWPwDACj/LAAAAAAAAAAHjBAAAjgAAAJLleAK1V+g/ppF2X0M71j8AwAs/ywAAAAAAAAAB5AQAAI4AAACbIof1/V7oP6aRdl9DO9Y/AAAMP8sAAAAAAAAAAeUEAACOAAAAz2nCu31n6D+mkXZfQzvWPwCADD/aAAAAAAAAAAHmBAAAjgAAAAWx/YH9b+g/ppF2X0M71j8AwAw/AAEAAAAAAAAB5wQAAI4AAABmAmYbtHnoP6aRdl9DO9Y/AMAMPwABAAAAAAAAAegEAACOAAAA8137h6GE6D+mkXZfQzvWPwAADT8AAQAAAAAAAAHpBAAAjgAAAK7DvcfFkOg/ppF2X0M71j8AQAw/AAEAAAAAAAAB6gQAAI4AAADAPdqtV5/oP6Aypb7PN9Y/AAAMPw8BAAAAAAAAAesEAACOAAAA0rf2k+mt6D+gMqW+zzfWPwCADD8PAQAAAAAAAAHsBAAAjgAAAD1GbSDpvug/oDKlvs831j8AwAw/HwEAAAAAAAAB7QQAAI4AAAB6yrbZsc7oP6Aypb7PN9Y/AMAMPx8BAAAAAAAAAe4EAACOAAAAjUTTv0Pd6D+mkXZfQzvWPwAADT8vAQAAAAAAAAHvBAAAjgAAAJ++76XV6+g/rPBHALc+1j8AAA0/LwEAAAAAAAAB8AQAAI4AAACGLt+4MPnoP7JPGaEqQtY/AAANPz4BAAAAAAAAAfEEAACOAAAAP5Sh+FQF6T+6rupBnkXWPwAADT8+AQAAAAAAAAHyBAAAjgAAAFEOvt7mE+k/wA284hFJ1j8AAA0/TgEAAAAAAAAB8wQAAI4AAAALdIAeCyDpP8ZsjYOFTNY/AIANP04BAAAAAAAAAfQEAACOAAAAxdlCXi8s6T/Oy14k+U/WPwDADT9dAQAAAAAAAAH1BAAAjgAAAH4/BZ5TOOk/zsteJPlP1j8AAA8/XQEAAAAAAAAB9gQAAI4AAAA4pcfdd0TpP9QqMMVsU9Y/AIAPP20BAAAAAAAAAfcEAACOAAAAHxW38NJR6T/aiQFm4FbWPwDADz9tAQAAAAAAAAH4BAAAjgAAAAWFpgMuX+k/4ujSBlRa1j8AABA/fQEAAAAAAAAB+QQAAI4AAADr9JUWiWzpP+hHpKfHXdY/AIAQP30BAAAAAAAAAfoEAACOAAAA0WSFKeR56T/upnVIO2HWPwDAED99AQAAAAAAAAH7BAAAjgAAAOPeoQ92iOk/9gVH6a5k1j8AgBE/nAEAAAAAAAAB/AQAAI4AAADITpEi0ZXpP/xkGIoiaNY/AMARP5wBAAAAAAAAAf0EAACOAAAArr6ANSyj6T8CxOkqlmvWPwCAEj+cAQAAAAAAAAH+BAAAjgAAAGkkQ3VQr+k/CiO7ywlv1j8AwBI/nAEAAAAAAAAB/wQAAI4AAAAiigW1dLvpPxCCjGx9ctY/AMASP6wBAAAAAAAAAQAFAACOAAAA3O/H9JjH6T8cQC+uZHnWPwAAEz+sAQAAAAAAAAEBBQAAjgAAAGlLXWGG0uk/JJ8AT9h81j8AgBM/uwEAAAAAAAABAgUAAI4AAADLnMX6PNzpPyr+0e9LgNY/AMATP7sBAAAAAAAAAQMFAACOAAAAWPhaZyrn6T8wXaOQv4PWPwBAEz/LAQAAAAAAAAEEBQAAjgAAABNeHadO8+k/OLx0MTOH1j8AABM/ywEAAAAAAAABBQUAAI4AAAD5zQy6qQDqPz4bRtKmitY/AAATP9oBAAAAAAAAAQYFAACOAAAA3j38zAQO6j8+G0bSporWPwAAEz/aAQAAAAAAAAEHBQAAjgAAAB3CRYbNHeo/RHoXcxqO1j8AgBM/6gEAAAAAAAABCAUAAI4AAAAwPGJsXyzqP0zZ6BOOkdY/AMATP+oBAAAAAAAAAQkFAACOAAAAbcCrJSg86j9SOLq0AZXWPwDAEz/6AQAAAAAAAAEKBQAAjgAAAIA6yAu6Suo/WJeLVXWY1j8AABQ/+gEAAAAAAAABCwUAAI4AAABlqrceFVjqP2D2XPbom9Y/AIAUPwkCAAAAAAAAAQwFAACOAAAATBqnMXBl6j9oVS6XXJ/WPwDAFD8JAgAAAAAAAAENBQAAjgAAADKKlkTLcuo/brT/N9Ci1j8AwBQ/GQIAAAAAAAABDgUAAI4AAADr71iE737qP3QT0dhDptY/AAAVPxkCAAAAAAAAAQ8FAACOAAAAplUbxBOL6j98cqJ5t6nWPwAAFT8pAgAAAAAAAAEQBQAAjgAAAF+73QM4l+o/gtFzGiut1j8AABU/KQIAAAAAAAABEQUAAI4AAAAYIaBDXKPqP4gwRbuesNY/AAAVPykCAAAAAAAAARIFAACOAAAA/pCPVrew6j+IMEW7nrDWPwAAFT9IAgAAAAAAAAETBQAAjgAAAOUAf2kSvuo/iDBFu56w1j8AgBU/SAIAAAAAAAABFAUAAI4AAAD2eptPpMzqP4gwRbuesNY/AMAVP0gCAAAAAAAAARUFAACOAAAANv/kCG3c6j+IMEW7nrDWPwDAFT9IAgAAAAAAAAEWBQAAjgAAAHSDLsI17Oo/iDBFu56w1j8AABY/VwIAAAAAAAABFwUAAI4AAACxB3h7/vvqP4gwRbuesNY/AAAWP1cCAAAAAAAAARgFAACOAAAAxIGUYZAK6z+IMEW7nrDWPwAAFj9nAgAAAAAAAAEZBQAAjgAAANb7sEciGes/iDBFu56w1j8AABY/ZwIAAAAAAAABGgUAAI4AAAAVgPoA6yjrP4gwRbuesNY/AAAWP3cCAAAAAAAAARsFAACOAAAA+u/pE0Y26z+IMEW7nrDWPwCAFj93AgAAAAAAAAEcBQAAjgAAAOFf2SahQ+s/iDBFu56w1j8AwBY/lgIAAAAAAAABHQUAAI4AAADGz8g5/FDrP4gwRbuesNY/AEAWP5YCAAAAAAAAAR4FAACOAAAA2UnlH45f6z+IMEW7nrDWPwAAFj+WAgAAAAAAAAEfBQAAjgAAABfOLtlWb+s/iDBFu56w1j8AgBU/lgIAAAAAAAABIAUAAI4AAACCXKVlVoDrP4gwRbuesNY/AAAVP6YCAAAAAAAAASEFAACOAAAA7Oob8lWR6z+C0XMaK63WPwCAFT+mAgAAAAAAAAEiBQAAjgAAAK+N7CTDpOs/fHKiebep1j8AwBU/tQIAAAAAAAABIwUAAI4AAAAaHGOxwrXrP3QT0dhDptY/AMAVP7UCAAAAAAAAASQFAACOAAAAhKrZPcLG6z9utP830KLWPwAAFj/FAgAAAAAAAAElBQAAjgAAAO44UMrB1+s/aFUul1yf1j8AABY/xQIAAAAAAAABJgUAAI4AAAAtvZmDiufrP1iXi1V1mNY/AAAWP9QCAAAAAAAAAScFAACOAAAAPze2aRz26z9M2egTjpHWPwBAFT/UAgAAAAAAAAEoBQAAjgAAAH27/yLlBew/OLx0MTOH1j8AABU/5AIAAAAAAAABKQUAAI4AAADoSXav5BbsPySfAE/YfNY/AAAVP+QCAAAAAAAAASoFAACOAAAA2PZztYgr7D8QgoxsfXLWPwAAFT/kAgAAAAAAAAErBQAAjgAAAMajcbssQOw//GQYiiJo1j8AgBU/9gIAAAAAAAABLAUAAI4AAADhWpyUB1bsP+hHpKfHXdY/AMAVP/YCAAAAAAAAAS0FAACOAAAA0Qeamqtq7D/aiQFm4FbWPwCAFj/2AgAAAAAAAAEuBQAAjgAAAHDdS+0qhOw/xmyNg4VM1j8AwBY/BgMAAAAAAAABLwUAAI4AAAC4nqOZPJvsP7qu6kGeRdY/AMAWPwYDAAAAAAAAATAFAACOAAAApkuhn+Cv7D+s8EcAtz7WPwAAFz8GAwAAAAAAAAExBQAAjgAAAGvucdJNw+w/ppF2X0M71j8AABc/FgMAAAAAAAABMgUAAI4AAABZm2/Y8dfsP5jT0x1cNNY/AAAXPxYDAAAAAAAAATMFAACOAAAAR0ht3pXs7D+MFTHcdC3WPwBAFj8lAwAAAAAAAAE0BQAAjgAAADf1auQ5Ae0/hLZfOwEq1j8AABY/JQMAAAAAAAABNQUAAI4AAABSrJW9FBftP35XjpqNJtY/AIAWPzUDAAAAAAAAATYFAACOAAAAFk9m8IEq7T94+Lz5GSPWPwDAFj81AwAAAAAAAAE3BQAAjgAAANnxNiPvPe0/cJnrWKYf1j8AgBc/RAMAAAAAAAABOAUAAI4AAABBgK2v7k7tP2o6GrgyHNY/AMAXP0QDAAAAAAAAATkFAACOAAAAggT3aLde7T9k20gXvxjWPwDAFz9UAwAAAAAAAAE6BQAAjgAAAJN+E09Jbe0/XHx3dksV1j8AABg/VAMAAAAAAAABOwUAAI4AAABO5NWObXntP1x8d3ZLFdY/AIAYP2QDAAAAAAAAATwFAACOAAAA2j9r+1qE7T9cfHd2SxXWPwDAGD9kAwAAAAAAAAE9BQAAjgAAADyR05QRju0/XHx3dksV1j8AQBg/cwMAAAAAAAABPgUAAI4AAABx2A5bkZbtP1x8d3ZLFdY/AAAYP3MDAAAAAAAAAT8FAACOAAAAph9KIRGf7T9cfHd2SxXWPwDAFj+DAwAAAAAAAAFABQAAjgAAAK5cWBRapu0/XHx3dksV1j8AQBY/gwMAAAAAAAABQQUAAI4AAAC4mWYHo63tP1x8d3ZLFdY/AMATP4MDAAAAAAAAAUIFAACOAAAAlsxHJ7Wz7T9cfHd2SxXWPwDAEj+TAwAAAAAAAAFDBQAAjgAAAEX1+3OQuO0/ZNtIF78Y1j8AQA4/kwMAAAAAAAABRAUAAI4AAADLE4PtNLztP2TbSBe/GNY/AEAMP6IDAAAAAAAAAUUFAACOAAAAJCjdk6K+7T9qOhq4MhzWPwCAAj+iAwAAAAAAAAFGBQAAjgAAAE8yCmfZv+0/ePi8+Rkj1j8AAPw+sgMAAAAAAAABRwUAAI4AAABPMgpn2b/tP4wVMdx0LdY/AIC3PrIDAAAAAAAAAUgFAACOAAAAyxOD7TS87T+mkXZfQzvWPwAAmT7BAwAAAAAAAAFJBQAAjgAAAEX1+3OQuO0/zsteJPlP1j8AgIg+wQMAAAAAAAABSgUAAI4AAACWzEcntbPtP/YFR+muZNY/AICDPuEDAAAAAAAAAUsFAACOAAAAt0b1nJ157j8KuLQq0XjXPwAAbD4AAAAAAAAAAAFMBQAAjgAAAGdvqel4fu4/BFnjiV111z8AAKI+DwAAAAAAAAABTQUAAI4AAAAZmF02VIPuP/z5Eenpcdc/AICrPg8AAAAAAAAAAU4FAACOAAAAeenFzwqN7j/wO2+nAmvXPwCAsj4PAAAAAAAAAAFPBQAAjgAAAFccp+8ck+4/4n3MZRtk1z8AALY+DwAAAAAAAAABUAUAAI4AAAAzT4gPL5nuP9we+8SnYNc/AAC2Pg8AAAAAAAAAAVEFAACOAAAAPYyWAnig7j/OYFiDwFnXPwAAtj4fAAAAAAAAAAFSBQAAjgAAAEXJpPXAp+4/wqK1QdlS1z8AALY+HwAAAAAAAAABUwUAAI4AAABPBrPoCa/uP66FQV9+SNc/AAC6Ph8AAAAAAAAAAVQFAACOAAAAWUPB21K27j+gx54dl0HXPwAAvD4vAAAAAAAAAAFVBQAAjgAAADV2ovtkvO4/kgn826861z8AAMI+LwAAAAAAAAABVgUAAI4AAAARqYMbd8LuP4ZLWZrIM9c/AADEPi8AAAAAAAAAAVcFAACOAAAA79tkO4nI7j94jbZY4SzXPwAAwj4+AAAAAAAAAAFYBQAAjgAAAJ8EGYhkze4/ci7lt20p1z8AAME+PgAAAAAAAAABWQUAAI4AAAAlI6ABCdHuP2zPExf6Jdc/AIC7Pk4AAAAAAAAAAVoFAACOAAAAqUEne63U7j9kcEJ2hiLXPwCAuT5OAAAAAAAAAAFbBQAAjgAAAAFWgSEb1+4/XhFx1RIf1z8AALg+XgAAAAAAAAABXAUAAI4AAACHdAibv9ruP1iynzSfG9c/AAC4Pl4AAAAAAAAAAV0FAACOAAAA3YhiQS3d7j9QU86TKxjXPwCAvz5tAAAAAAAAAAFeBQAAjgAAADedvOea3+4/UFPOkysY1z8AAMM+bQAAAAAAAAABXwUAAI4AAACPsRaOCOLuP1BTzpMrGNc/AIDJPm0AAAAAAAAAAWAFAACOAAAAj7EWjgji7j9QU86TKxjXPwAAzD5tAAAAAAAAAAFhBQAAjgAAABXQnQet5e4/UFPOkysY1z8AANQ+fQAAAAAAAAABYgUAAI4AAABr5PetGujuP1BTzpMrGNc/AIDXPn0AAAAAAAAAAWMFAACOAAAAGw2s+vXs7j9eEXHVEh/XPwAA4j59AAAAAAAAAAFkBQAAjgAAAJ8rM3Sa8O4/ZHBCdoYi1z8AgOc+nAAAAAAAAAABZQUAAI4AAAAlSrrtPvTuP3Iu5bdtKdc/AIDqPqwAAAAAAAAAAWYFAACOAAAA13JuOhr57j+A7If5VDDXPwCA6j6sAAAAAAAAAAFnBQAAjgAAAFuR9bO+/O4/kgn826861z8AAOo+uwAAAAAAAAABaAUAAI4AAADfr3wtYwDvP6YmcL4KRdc/AADrPrsAAAAAAAAAAWkFAACOAAAAZc4DpwcE7z/IAYfiTFbXPwCA6z7LAAAAAAAAAAFqBQAAjgAAAOnsiiCsB+8/6tydBo9n1z8AAO0+ywAAAAAAAAABawUAAI4AAACZFT9thwzvPx7VKA0sg9c/AIDtPtsAAAAAAAAAAWwFAACOAAAAHTTG5isQ7z9ObuJyVZvXPwAA8T7bAAAAAAAAAAFtBQAAjgAAAM9cejMHFe8/kCQQu9m91z8AgPI+6gAAAAAAAAABbgUAAI4AAAB9hS6A4hnvP+CY4ERF59c/AAD5PuoAAAAAAAAAAW8FAACOAAAAA6S1+YYd7z9MifZRfx7YPwAA/D76AAAAAAAAAAFwBQAAjgAAAIfCPHMrIe8/0PVR4odj2D8AQAA/+gAAAAAAAAABcQUAAI4AAAAL4cPszyTvP1zBfhMErNg/AEABPwkBAAAAAAAAAXIFAACOAAAAZfUdkz0n7z/0Sk6GZ/vYPwBAAj8JAQAAAAAAAAFzBQAAjgAAAL0JeDmrKe8/ljPvmT5O2T8AwAI/GQEAAAAAAAABdAUAAI4AAAAVHtLfGCzvP15WeHLLtdk/AIADPxkBAAAAAAAAAXUFAACOAAAAbzIshoYu7z9GVBhvmi7aPwDAAz8pAQAAAAAAAAF2BQAAjgAAAMVGhiz0MO8/LlK4a2mn2j8AgAU/KQEAAAAAAAABdwUAAI4AAADzULP/KjLvPxhQWGg4INs/AEAGPzgBAAAAAAAAAXgFAACOAAAAH1vg0mEz7z8ODJum7p/bPwBABz84AQAAAAAAAAF5BQAAjgAAAHdvOnnPNe8/GOVRx/8p3D8AwAc/SAEAAAAAAAABegUAAI4AAACjeWdMBjfvPxChlAW2qdw/AAAJP0gBAAAAAAAAAXsFAACOAAAAz4OUHz047z8A/gWj+CXdPwCACT9YAQAAAAAAAAF8BQAAjgAAACmY7sWqOu8/6Puln8ee3T8AQAk/WAEAAAAAAAABfQUAAI4AAACBrEhsGD3vP/TUXMDYKN4/AAAJP2cBAAAAAAAAAX4FAACOAAAABcvP5bxA7z/4TkJAdq/ePwAACT9nAQAAAAAAAAF/BQAAjgAAAInpVl9hRO8/9GlWH6Ay3z8AAAk/ZwEAAAAAAAABgAUAAI4AAABlHDh/c0rvP+wlmV1Wst8/AEAIP4YBAAAAAAAAAYEFAACOAAAAF0Xsy05P7z/9rpCP7R/gPwAACD+GAQAAAAAAAAGCBQAAjgAAAMdtoBgqVO8/gxvsH/Zk4D8AgAg/hgEAAAAAAAABgwUAAI4AAAB5llRlBVnvPwEpdg+LpuA/AMAIP4YBAAAAAAAAAYQFAACOAAAAVck1hRdf7z/9hpcuZubgPwBACD+WAQAAAAAAAAGFBQAAjgAAADH8FqUpZe8/e5QhHvsn4T8AAAg/lgEAAAAAAAABhgUAAI4AAAAPL/jEO2vvPwEBfa4DbeE/AIAIP6YBAAAAAAAAAYcFAACOAAAAv1esERdw7z95rzX9JKvhPwDACD+mAQAAAAAAAAGIBQAAjgAAAJ2KjTEpdu8/ba6Fe4zn4T8AgAk/tQEAAAAAAAABiQUAAI4AAABNs0F+BHvvP1tOBFmAIOI/AMAJP7UBAAAAAAAAAYoFAACOAAAAKeYinhaB7z/NnesGLlviPwBACT/FAQAAAAAAAAGLBQAAjgAAANsO1+rxhe8/wZw7hZWX4j8AAAk/xQEAAAAAAAABjAUAAI4AAACLN4s3zYrvPyuNUZLPzuI/AMAHP9UBAAAAAAAAAY0FAACOAAAAaWpsV9+Q7z+QHpb+lQLjPwBABz/VAQAAAAAAAAGOBQAAjgAAABmTIKS6le8/cABymqI04z8AAAY/5AEAAAAAAAABjwUAAI4AAADJu9TwlZrvP84y5WX1ZOM/AEAFP+QBAAAAAAAAAZAFAACOAAAAeeSIPXGf7z+uFMEBApfjPwAABT8DAgAAAAAAAAGRBQAAjgAAAC0NPYpMpO8/jvacnQ7J4z8AAAU/AwIAAAAAAAABkgUAAI4AAADbNfHWJ6nvP2l5p5in9+M/AMADPwMCAAAAAAAAAZMFAACOAAAAYVR4UMys7z+/TEnDhiTkPwBAAz8DAgAAAAAAAAGUBQAAjgAAAOVy/8lwsO8/CGJIrH5K5D8AAAQ/AwIAAAAAAAABlQUAAI4AAABpkYZDFbTvP1F3R5V2cOQ/AIAEPxMCAAAAAAAAAZYFAACOAAAA768Nvbm37z8Y3d2ttJTkPwBABD8TAgAAAAAAAAGXBQAAjgAAAHPOlDZeu+8/1+OiJX+15D8AAAQ/IwIAAAAAAAABmAUAAI4AAAD37BuwAr/vPxM7/8yP1OQ/AIADPyMCAAAAAAAAAZkFAACOAAAAfQujKafC7z9IM4rTLPDkPwAAAz8yAgAAAAAAAAGaBQAAjgAAANMf/c8Uxe8/+3usCRAK5T8AwAE/MgIAAAAAAAABmwUAAI4AAAAtNFd2gsfvP6Zl/Z5/IOU/AEABP0ICAAAAAAAAAZwFAACOAAAAhUixHPDJ7z/HQBTDwTHlPwCA/D5CAgAAAAAAAAGdBQAAjgAAAN1cC8NdzO8/ZWzCFkpB5T8AAPo+UgIAAAAAAAABngUAAI4AAAA1cWVpy87vP/w4n8leTeU/AAD3PlICAAAAAAAAAZ8FAACOAAAAj4W/DznR7z+Mpqrb/1XlPwAA9j5hAgAAAAAAAAGgBQAAjgAAALmP7OJv0u8/mmRNHedc5T8AgPM+YQIAAAAAAAABoQUAAI4AAADnmRm2ptPvPyRzh44UYuU/AIDyPnECAAAAAAAAAaIFAACOAAAAE6RGid3U7z+ugcH/QWflPwAA8T6QAgAAAAAAAAGjBQAAjgAAABOkRond1O8/tOCSoLVq5T8AAPA+mAIAAAAAAAABpAUAAI4AAAATpEaJ3dTvP7s/ZEEpbuU/AADvPpgCAAAAAAAAAaUFAACOAAAAE6RGid3U7z+7P2RBKW7lPwAA7j6oAgAAAAAAAAGmBQAAjgAAABOkRond1O8/uz9kQSlu5T8AgOs+qAIAAAAAAAABpwUAAI4AAAATpEaJ3dTvP7s/ZEEpbuU/AIDqPqgCAAAAAAAAAagFAACOAAAAE6RGid3U7z84kPtwb2zlPwCA7j6oAgAAAAAAAAGpBQAAjgAAAOeZGbam0+8/tOCSoLVq5T8AAPA+qAIAAAAAAAABqgUAAI4AAAC5j+zib9LvPzExKtD7aOU/AID0PqgCAAAAAAAAAasFAACOAAAAYXuSPALQ7z+ugcH/QWflPwCA9j63AgAAAAAAAAGsBQAAjgAAAN1cC8NdzO8/KtJYL4hl5T8AgPk+twIAAAAAAAABrQUAAI4AAAAtNFd2gsfvPyrSWC+IZeU/AAD7PscCAAAAAAAAAa4FAACOAAAAfQujKafC7z+ugcH/QWflPwAAAD/XAgAAAAAAAAGvBQAAjgAAAHPOlDZeu+8/OJD7cG9s5T8AAAE/1wIAAAAAAAABsAUAAI4AAAARfSydp7HvP0VOnrJWc+U/AEACP+YCAAAAAAAAAbEFAACOAAAALQ09ikyk7z9aaxKVsX3lPwDAAj/mAgAAAAAAAAGyBQAAjgAAAMF+xv1Mk+8/dedXGICL5T8AQAI/9gIAAAAAAAABswUAAI4AAAD92/XK33/vPxITBmwIm+U/AAACP/YCAAAAAAAAAbQFAACOAAAADy/4xDtr7z+3nYVgBK7lPwCAAj8VAwAAAAAAAAG1BQAAjgAAAB+C+r6XVu8/5TY/xi3G5T8AwAI/FQMAAAAAAAABtgUAAI4AAAAFy8/lvEDvP5d/YfwQ4OU/AAD+PhUDAAAAAAAAAbcFAACOAAAAbzIshoYu7z9RJ1XTZ/3lPwCA+j4lAwAAAAAAAAG4BQAAjgAAANeZiCZQHO8/k92CG+wf5j8AgOM+JQMAAAAAAAABuQUAAI4AAABrCxKaUAvvP1LkR5O2QOY/AIDZPiUDAAAAAAAAAboFAACOAAAALYfI4If77j8JjDtqDV7mPwCA0z40AwAAAAAAAAG7BQAAjgAAAEkX2c0s7u4/tHWM/3x05j8AANI+NAMAAAAAAAABvAUAAI4AAAAmsd1N2LLVP2RKQ3IGw9o/AAAJPgAAAAAAAAAAAb0FAACOAAAAHXTPWo+r1T9kSkNyBsPaPwAAPD4PAAAAAAAAAAG+BQAAjgAAAMNfdbQhqdU/ZEpDcgbD2j8AAEg+DwAAAAAAAAABvwUAAI4AAAAUN8FnRqTVP2qpFBN6xto/AABQPg8AAAAAAAAAAcAFAACOAAAAvCJnwdih1T9yCOaz7cnaPwAAbj4PAAAAAAAAAAHBBQAAjgAAAGIODRtrn9U/eGe3VGHN2j8AAHo+HwAAAAAAAAABwgUAAI4AAAAK+rJ0/ZzVP37GiPXU0No/AACHPh8AAAAAAAAAAcMFAACOAAAAWtH+JyKY1T+GJVqWSNTaPwCAiz4vAAAAAAAAAAHEBQAAjgAAAAG9pIG0ldU/jIQrN7zX2j8AAJQ+LwAAAAAAAAABxQUAAI4AAABRlPA02ZDVP5Lj/Ncv29o/AICXPi8AAAAAAAAAAcYFAACOAAAA+H+WjmuO1T+YQs54o97aPwCAnj4vAAAAAAAAAAHHBQAAjgAAAJ9rPOj9i9U/oKGfGRfi2j8AAKI+LwAAAAAAAAAByAUAAI4AAABIV+JBkInVP6YAcbqK5do/AACpPj4AAAAAAAAAAckFAACOAAAA70KImyKH1T+sX0Jb/ujaPwAArD4+AAAAAAAAAAHKBQAAjgAAAJcuLvW0hNU/sr4T/HHs2j8AgK0+PgAAAAAAAAABywUAAI4AAACXLi71tITVP7K+E/xx7No/AACuPk4AAAAAAAAAAcwFAACOAAAAPhrUTkeC1T+6HeWc5e/aPwCAtD5OAAAAAAAAAAHNBQAAjgAAAD4a1E5HgtU/uh3lnOXv2j8AgLc+TgAAAAAAAAABzgUAAI4AAAA+GtROR4LVP7od5Zzl79o/AADBPk4AAAAAAAAAAc8FAACOAAAAly4u9bSE1T/AfLY9WfPaPwAAxT5eAAAAAAAAAAHQBQAAjgAAAEhX4kGQidU/xtuH3sz22j8AgMk+XgAAAAAAAAAB0QUAAI4AAABRlPA02ZDVP8bbh97M9to/AADLPmwAAAAAAAAAAdIFAACOAAAAsuVYzo+a1T/OOll/QPraPwAA0T6aAAAAAAAAAAHTBQAAjgAAAGxLGw60ptU/zjpZf0D62j8AANQ+qgAAAAAAAAAB1AUAAI4AAAAmsd1N2LLVP9SZKiC0/do/AIDYPqoAAAAAAAAAAdUFAACOAAAAOCv6M2rB1T/UmSogtP3aPwCA2j66AAAAAAAAAAHWBQAAjgAAAEqlFhr8z9U/1JkqILT92j8AAN8+ugAAAAAAAAAB1wUAAI4AAAC0M42m++DVP9SZKiC0/do/AIDgPtkAAAAAAAAAAdgFAACOAAAAd9Zd2Wj01T/UmSogtP3aPwAA5j7ZAAAAAAAAAAHZBQAAjgAAADp5LgzWB9Y/1JkqILT92j8AAOg+2QAAAAAAAAAB2gUAAI4AAAD9G/8+QxvWP9SZKiC0/do/AIDpPtkAAAAAAAAAAdsFAACOAAAAwL7PcbAu1j/UmSogtP3aPwAA6j7pAAAAAAAAAAHcBQAAjgAAAN11+kqLRNY/1JkqILT92j8AAOo+6QAAAAAAAAAB3QUAAI4AAACfGMt9+FfWP9SZKiC0/do/AADqPvgAAAAAAAAAAd4FAACOAAAAYrubsGVr1j/UmSogtP3aPwAA6z74AAAAAAAAAAHfBQAAjgAAACRebOPSftY/zjpZf0D62j8AgOs+CAEAAAAAAAAB4AUAAI4AAACN7OJv0o/WP846WX9A+to/AADtPggBAAAAAAAAAeEFAACOAAAA+XpZ/NGg1j/OOll/QPraPwCA7T4XAQAAAAAAAAHiBQAAjgAAAGMJ0IjRsdY/zjpZf0D62j8AAO8+FwEAAAAAAAAB4wUAAI4AAADPl0YV0cLWP846WX9A+to/AIDvPicBAAAAAAAAAeQFAACOAAAAOCa9odDT1j/OOll/QPraPwAA8z4nAQAAAAAAAAHlBQAAjgAAAKO0My7Q5NY/xtuH3sz22j8AgPQ+NwEAAAAAAAAB5gUAAI4AAABmVwRhPfjWP8bbh97M9to/AID2PjcBAAAAAAAAAecFAACOAAAAgg4vOhgO1z/AfLY9WfPaPwCA9z5GAQAAAAAAAAHoBQAAjgAAAJ7FWRPzI9c/wHy2PVnz2j8AgPc+RgEAAAAAAAAB6QUAAI4AAAAQkd6SOzzXP8B8tj1Z89o/AAD4PlYBAAAAAAAAAeoFAACOAAAALUgJbBZS1z/AfLY9WfPaPwAA+T5WAQAAAAAAAAHrBQAAjgAAAJ8Tjuteatc/uh3lnOXv2j8AgPk+ZgEAAAAAAAAB7AUAAI4AAAAS3xJrp4LXP7K+E/xx7No/AID5PmYBAAAAAAAAAe0FAACOAAAAhqqX6u+a1z+yvhP8cezaPwAA+j51AQAAAAAAAAHuBQAAjgAAAKNhwsPKsNc/sr4T/HHs2j8AAPo+dQEAAAAAAAAB7wUAAI4AAAC8GO2cpcbXP6xfQlv+6No/AAD6PoUBAAAAAAAAAfAFAACOAAAAgbu9zxLa1z+mAHG6iuXaPwAA+j6FAQAAAAAAAAHxBQAAjgAAAERejgKA7dc/oKGfGRfi2j8AAPo+lAEAAAAAAAAB8gUAAI4AAACt7ASPf/7XP5hCznij3to/AAD9PpQBAAAAAAAAAfMFAACOAAAAGHt7G38P2D+S4/zXL9vaPwCA/j6UAQAAAAAAAAH0BQAAjgAAACn1lwERHtg/jIQrN7zX2j8AQAA/tAEAAAAAAAAB9QUAAI4AAAA7b7TnoizYP4YlWpZI1No/AMAAP7QBAAAAAAAAAfYFAACOAAAATunQzTQ72D9+xoj11NDaPwCAAT+0AQAAAAAAAAH3BQAAjgAAAGFj7bPGSdg/eGe3VGHN2j8AwAE/tAEAAAAAAAAB+AUAAI4AAABz3QmaWFjYP3hnt1Rhzdo/AMABP8MBAAAAAAAAAfkFAACOAAAAhlcmgOpm2D9yCOaz7cnaPwAAAj/DAQAAAAAAAAH6BQAAjgAAAJbRQmZ8ddg/cgjms+3J2j8AAAI/0wEAAAAAAAAB+wUAAI4AAAACYLnye4bYP3II5rPtydo/AAACP9MBAAAAAAAAAfwFAACOAAAAa+4vf3uX2D9yCOaz7cnaPwAAAj/jAQAAAAAAAAH9BQAAjgAAANZ8pgt7qNg/cgjms+3J2j8AAAI/4wEAAAAAAAAB/gUAAI4AAABACx2YernYP3II5rPtydo/AMAAP/IBAAAAAAAAAf8FAACOAAAArJmTJHrK2D9yCOaz7cnaPwBAAD/yAQAAAAAAAAEABgAAjgAAABYoCrF529g/cgjms+3J2j8AwAE/AgIAAAAAAAABAQYAAI4AAAAooiaXC+rYP3II5rPtydo/AEACPwICAAAAAAAAAQIGAACOAAAAkzCdIwv72D9yCOaz7cnaPwDAAj8RAgAAAAAAAAEDBgAAjgAAAKWquQmdCdk/cgjms+3J2j8AAAM/IQIAAAAAAAABBAYAAI4AAAAPOTCWnBrZP3II5rPtydo/AIAEPzECAAAAAAAAAQUGAACOAAAAecemIpwr2T9yCOaz7cnaPwBABT8xAgAAAAAAAAEGBgAAjgAAADQtaWLAN9k/cgjms+3J2j8AQAY/MQIAAAAAAAABBwYAAI4AAACeu9/uv0jZP3II5rPtydo/AMAGPzECAAAAAAAAAQgGAACOAAAAVyGiLuRU2T94Z7dUYc3aPwAACD9AAgAAAAAAAAEJBgAAjgAAABOHZG4IYdk/eGe3VGHN2j8AgAg/QAIAAAAAAAABCgYAAI4AAADM7CauLG3ZP37GiPXU0No/AMAIP0ACAAAAAAAAAQsGAACOAAAAhlLp7VB52T+GJVqWSNTaPwAACT9QAgAAAAAAAAEMBgAAjgAAAOajUYcHg9k/jIQrN7zX2j8AgAk/UAIAAAAAAAABDQYAAI4AAAChCRTHK4/ZP5Lj/Ncv29o/AMAJP2oCAAAAAAAAAQ4GAACOAAAAAVt8YOKY2T+YQs54o97aPwBACT9qAgAAAAAAAAEPBgAAjgAAAGSs5PmYotk/mELOeKPe2j8AAAk/agIAAAAAAAABEAYAAI4AAADE/UyTT6zZP6ChnxkX4to/AIAJP2oCAAAAAAAAAREGAACOAAAAJk+1LAa22T+mAHG6iuXaPwDACT96AgAAAAAAAAESBgAAjgAAAIegHca8v9k/rF9CW/7o2j8AgAo/egIAAAAAAAABEwYAAI4AAADq8YVfc8nZP6xfQlv+6No/AMAKP4kCAAAAAAAAARQGAACOAAAAS0Pu+CnT2T+yvhP8cezaPwCACz+JAgAAAAAAAAEVBgAAjgAAAKyUVpLg3Nk/uh3lnOXv2j8AwAs/mQIAAAAAAAABFgYAAI4AAABm+hjSBOnZP8B8tj1Z89o/AIAOP5kCAAAAAAAAARcGAACOAAAAIWDbESn12T/G24fezPbaPwAAED+pAgAAAAAAAAEYBgAAjgAAADLa9/e6A9o/zjpZf0D62j8AABA/qQIAAAAAAAABGQYAAI4AAABEVBTeTBLaP9SZKiC0/do/AAAQP7gCAAAAAAAAARoGAACOAAAAV84wxN4g2j/iV81hmwTbPwAAET+4AgAAAAAAAAEbBgAAjgAAAMJcp1DeMdo/6LaeAg8I2z8AgBE/yAIAAAAAAAABHAYAAI4AAADS1sM2cEDaP+4VcKOCC9s/AIAOP8gCAAAAAAAAAR0GAACOAAAAPmU6w29R2j/2dEFE9g7bPwAADT/YAgAAAAAAAAEeBgAAjgAAAKfzsE9vYto//NMS5WkS2z8AQAw/2AIAAAAAAAABHwYAAI4AAAATgifcbnPaPwIz5IXdFds/AAAMP+cCAAAAAAAAASAGAACOAAAAfRCeaG6E2j8KkrUmURnbPwAADD/nAgAAAAAAAAEhBgAAjgAAAOmeFPVtldo/EPGGx8Qc2z8AAAw/9wIAAAAAAAABIgYAAI4AAAD6GDHb/6PaPxhQWGg4INs/AIAMP/cCAAAAAAAAASMGAACOAAAAC5NNwZGy2j8YUFhoOCDbPwDADD8GAwAAAAAAAAEkBgAAjgAAANA1HvT+xdo/Hq8pCawj2z8AwAw/BgMAAAAAAAABJQYAAI4AAAA6xJSA/tbaPx6vKQmsI9s/AAANPxYDAAAAAAAAASYGAACOAAAATD6xZpDl2j8kDvupHyfbPwBADD8WAwAAAAAAAAEnBgAAjgAAALbMJ/OP9to/JA77qR8n2z8AAAw/FgMAAAAAAAABKAYAAI4AAADHRkTZIQXbPyQO+6kfJ9s/AIAMPzUDAAAAAAAAASkGAACOAAAA28Bgv7MT2z8kDvupHyfbPwDADD81AwAAAAAAAAEqBgAAjgAAAOw6faVFIts/JA77qR8n2z8AwAw/NQMAAAAAAAABKwYAAI4AAAAAtZmL1zDbPx6vKQmsI9s/AAANPzUDAAAAAAAAASwGAACOAAAAEi+2cWk/2z8erykJrCPbPwAADT9FAwAAAAAAAAEtBgAAjgAAANTRhqTWUts/Hq8pCawj2z8AAA0/RQMAAAAAAAABLgYAAI4AAAA+YP0w1mPbPx6vKQmsI9s/AIANP1UDAAAAAAAAAS8GAACOAAAAqu5zvdV02z8YUFhoOCDbPwDADT9VAwAAAAAAAAEwBgAAjgAAAGyRRPBCiNs/GFBYaDgg2z8AwA0/ZAMAAAAAAAABMQYAAI4AAAAvNBUjsJvbPxhQWGg4INs/AAAOP2QDAAAAAAAAATIGAACOAAAA8tblVR2v2z8YUFhoOCDbPwBADT90AwAAAAAAAAEzBgAAjgAAALR5toiKwts/EPGGx8Qc2z8AAA0/dAMAAAAAAAABNAYAAI4AAADQMOFhZdjbPxDxhsfEHNs/AIANP4MDAAAAAAAAATUGAACOAAAA7OcLO0Du2z8Q8YbHxBzbPwDADT+DAwAAAAAAAAE2BgAAjgAAAF6zkLqIBtw/EPGGx8Qc2z8AwA0/kwMAAAAAAAABNwYAAI4AAAB6aruTYxzcPxDxhsfEHNs/AAAOP5MDAAAAAAAAATgGAACOAAAAPg2MxtAv3D8Q8YbHxBzbPwAADj+jAwAAAAAAAAE5BgAAjgAAAACwXPk9Q9w/CpK1JlEZ2z8AAA4/owMAAAAAAAABOgYAAI4AAADCUi0sq1bcPwIz5IXdFds/AIAOP7IDAAAAAAAAATsGAACOAAAALuGjuKpn3D/80xLlaRLbPwDADj+yAwAAAAAAAAE8BgAAjgAAAJhvGkWqeNw/9nRBRPYO2z8AQA4/sgMAAAAAAAABPQYAAI4AAAAE/pDRqYncP/Z0QUT2Dts/AAAOP8IDAAAAAAAAAT4GAACOAAAAEnittzuY3D/uFXCjggvbPwCADj/CAwAAAAAAAAE/BgAAjgAAACbyyZ3Nptw/6LaeAg8I2z8AwA4/0gMAAAAAAAABQAYAAI4AAACSgEAqzbfcP+i2ngIPCNs/AMAOP9IDAAAAAAAAAUEGAACOAAAA/A63tszI3D/otp4CDwjbPwAADz/hAwAAAAAAAAFCBgAAjgAAAGadLUPM2dw/4lfNYZsE2z8AAA8/4QMAAAAAAAABQwYAAI4AAAAqQP51Oe3cP9r4+8AnAds/AAAPP/EDAAAAAAAAAUQGAACOAAAA7OLOqKYA3T/a+PvAJwHbPwAAED/xAwAAAAAAAAFFBgAAjgAAAK6Fn9sTFN0/1JkqILT92j8AgBA/AAQAAAAAAAABRgYAAI4AAADKPMq07indP846WX9A+to/AEAPPwAEAAAAAAAAAUcGAACOAAAA5vP0jck/3T/G24fezPbaPwCADj8QBAAAAAAAAAFIBgAAjgAAAACrH2ekVd0/xtuH3sz22j8AgA4/EAQAAAAAAAABSQYAAI4AAAB2dqTm7G3dP8B8tj1Z89o/AMAOPyAEAAAAAAAAAUoGAACOAAAAOBl1GVqB3T/AfLY9WfPaPwCADz8gBAAAAAAAAAFLBgAAjgAAAFTQn/I0l90/wHy2PVnz2j8AwA8/LwQAAAAAAAABTAYAAI4AAAAWc3AloqrdP8B8tj1Z89o/AIARPy8EAAAAAAAAAU0GAACOAAAAgAHnsaG73T/G24fezPbaPwBAEj8/BAAAAAAAAAFOBgAAjgAAAEKkt+QOz90/zjpZf0D62j8AQBI/PwQAAAAAAAABTwYAAI4AAAAER4gXfOLdP9SZKiC0/do/AAASP08EAAAAAAAAAVAGAACOAAAAcNX+o3vz3T/iV81hmwTbPwCAEj9PBAAAAAAAAAFRBgAAjgAAANpjdTB7BN4/6LaeAg8I2z8AwBI/XgQAAAAAAAABUgYAAI4AAABG8uu8ehXeP/Z0QUT2Dts/AEASP14EAAAAAAAAAVMGAACOAAAAroBiSXom3j8CM+SF3RXbPwAAEj9uBAAAAAAAAAFUBgAAjgAAAHQjM3znOd4/EPGGx8Qc2z8AgBE/bgQAAAAAAAABVQYAAI4AAACO2l1Vwk/ePx6vKQmsI9s/AAARP3wEAAAAAAAAAVYGAACOAAAAUH0uiC9j3j8sbcxKkyrbPwAAET98BAAAAAAAAAFXBgAAjgAAAMZIswd4e94/OCtvjHox2z8AABE/jAQAAAAAAAABWAYAAI4AAAA4FDiHwJPeP0bpEc5hONs/AIARP4wEAAAAAAAAAVkGAACOAAAArN+8Bgms3j9MSONu1TvbPwDAET+MBAAAAAAAAAFaBgAAjgAAAMaW59/jwd4/VKe0D0k/2z8AABM/nAQAAAAAAAABWwYAAI4AAADiTRK5vtfeP1oGhrC8Qts/AIATP5wEAAAAAAAAAVwGAACOAAAApPDi6yvr3j9gZVdRMEbbPwAAFT+rBAAAAAAAAAFdBgAAjgAAAMCnDcUGAd8/YGVXUTBG2z8AgBU/qwQAAAAAAAABXgYAAI4AAACESt73cxTfP2jEKPKjSds/AEAWP8sEAAAAAAAAAV8GAACOAAAARu2uKuEn3z9oxCjyo0nbPwDAFj/LBAAAAAAAAAFgBgAAjgAAAFhnyxBzNt8/biP6khdN2z8AABg/ywQAAAAAAAABYQYAAI4AAADE9UGdckffP24j+pIXTds/AIAYP8sEAAAAAAAAAWIGAACOAAAAfFsE3ZZT3z90gsszi1DbPwDAGD/aBAAAAAAAAAFjBgAAjgAAAJDVIMMoYt8/dILLM4tQ2z8AABk/2gQAAAAAAAABZAYAAI4AAABKO+MCTW7fP3zhnNT+U9s/AAAaP+oEAAAAAAAAAWUGAACOAAAAWrX/6N583z984ZzU/lPbPwCAGj/qBAAAAAAAAAFmBgAAjgAAABYbwigDid8/fOGc1P5T2z8AQBs/+QQAAAAAAAABZwYAAI4AAAAold4OlZffP3SCyzOLUNs/AMAbP/kEAAAAAAAAAWgGAACOAAAA4PqgTrmj3z90gsszi1DbPwDAGz8JBQAAAAAAAAFpBgAAjgAAAPR0vTRLst8/dILLM4tQ2z8AABw/CQUAAAAAAAABagYAAI4AAABcAzTBSsPfP24j+pIXTds/AAAdPxkFAAAAAAAAAWsGAACOAAAAyJGqTUrU3z9oxCjyo0nbPwCAHT8ZBQAAAAAAAAFsBgAAjgAAADIgIdpJ5d8/YGVXUTBG2z8AAB8/KAUAAAAAAAABbQYAAI4AAAD2wvEMt/jfP2BlV1EwRts/AIAfPygFAAAAAAAAAW4GAACOAAAA3DLhHxIG4D9gZVdRMEbbPwDAHz8oBQAAAAAAAAFvBgAAjgAAAGqOdoz/EOA/YGVXUTBG2z8AACA/OAUAAAAAAAABcAYAAI4AAAD36Qv57BvgP2BlV1EwRts/AEAfPzgFAAAAAAAAAXEGAACOAAAAhUWhZdom4D9gZVdRMEbbPwAAHz9IBQAAAAAAAAFyBgAAjgAAABKhNtLHMeA/YGVXUTBG2z8AAB8/SAUAAAAAAAABcwYAAI4AAAB08p5rfjvgP2BlV1EwRts/AAAfP1cFAAAAAAAAAXQGAACOAAAALlhhq6JH4D9aBoawvELbPwAAHz9XBQAAAAAAAAF1BgAAjgAAALyz9heQUuA/WgaGsLxC2z8AAB8/dgUAAAAAAAABdgYAAI4AAAAdBV+xRlzgP1oGhrC8Qts/AEAeP3YFAAAAAAAAAXcGAACOAAAAf1bHSv1l4D9aBoawvELbPwAAHj+GBQAAAAAAAAF4BgAAjgAAAOCnL+Szb+A/WgaGsLxC2z8AAB8/hgUAAAAAAAABeQYAAI4AAABB+Zd9anngP1oGhrC8Qts/AIAfP4YFAAAAAAAAAXoGAACOAAAAd0DTQ+qB4D9aBoawvELbPwBAHz+GBQAAAAAAAAF7BgAAjgAAANmRO92gi+A/WgaGsLxC2z8AAB8/lgUAAAAAAAABfAYAAI4AAACS9/0cxZfgP1oGhrC8Qts/AIAeP5YFAAAAAAAAAX0GAACOAAAATF3AXOmj4D9aBoawvELbPwAAHj+lBQAAAAAAAAF+BgAAjgAAAF7X3EJ7suA/VKe0D0k/2z8AgB4/pQUAAAAAAAABfwYAAI4AAABwUfkoDcHgP0xI427VO9s/AMAeP7UFAAAAAAAAAYAGAACOAAAA2t9vtQzS4D9MSONu1TvbPwDAHj+1BQAAAAAAAAGBBgAAjgAAABlkuW7V4eA/RukRzmE42z8AAB8/xQUAAAAAAAABggYAAI4AAAAr3tVUZ/DgP0CKQC3uNNs/AAAfP8UFAAAAAAAAAYMGAACOAAAAaWIfDjAA4T84K2+MejHbPwAAHz/UBQAAAAAAAAGEBgAAjgAAAHvcO/TBDuE/Msyd6wYu2z8AAB8/1AUAAAAAAAABhQYAAI4AAABiTCsHHRzhPyxtzEqTKts/AAAfP+QFAAAAAAAAAYYGAACOAAAAG7LtRkEo4T8kDvupHyfbPwAAHz/kBQAAAAAAAAGHBgAAjgAAAAAi3VmcNeE/Hq8pCawj2z8AAB8/8wUAAAAAAAABiAYAAI4AAAATnPk/LkThPxhQWGg4INs/AAAfP/MFAAAAAAAAAYkGAACOAAAAfipwzC1V4T8Q8YbHxBzbPwAAHz8DBgAAAAAAAAGKBgAAjgAAAOi45lgtZuE/CpK1JlEZ2z8AQB4/AwYAAAAAAAABiwYAAI4AAAB/UYq4Y3jhPwIz5IXdFds/AAAePxMGAAAAAAAAAYwGAACOAAAAQvRa69CL4T/80xLlaRLbPwAAHj8TBgAAAAAAAAGNBgAAjgAAANiM/koHnuE/9nRBRPYO2z8AAB4/EwYAAAAAAAABjgYAAI4AAABDG3XXBq/hP+4VcKOCC9s/AIAePyIGAAAAAAAAAY8GAACOAAAArqnrYwbA4T/otp4CDwjbPwDAHj8iBgAAAAAAAAGQBgAAjgAAAOwtNR3Pz+E/4lfNYZsE2z8AwB4/MgYAAAAAAAABkQYAAI4AAAD+p1EDYd7hP9r4+8AnAds/AAAfPzIGAAAAAAAAAZIGAACOAAAAESJu6fLs4T/OOll/QPraPwBAHj9RBgAAAAAAAAGTBgAAjgAAACOcis+E++E/xtuH3sz22j8AAB4/UQYAAAAAAAABlAYAAI4AAABhINSITQviP8B8tj1Z89o/AAAeP1EGAAAAAAAAAZUGAACOAAAAy65KFU0c4j+6HeWc5e/aPwAAHj9RBgAAAAAAAAGWBgAAjgAAAGJH7nSDLuI/sr4T/HHs2j8AQB0/YQYAAAAAAAABlwYAAI4AAADM1WQBgz/iP6xfQlv+6No/AAAdP2EGAAAAAAAAAZgGAACOAAAAN2TbjYJQ4j+sX0Jb/ujaPwCAHT9wBgAAAAAAAAGZBgAAjgAAAKLyURqCYeI/rF9CW/7o2j8AwB0/cAYAAAAAAAABmgYAAI4AAADgdpvTSnHiP6xfQlv+6No/AIAeP5AGAAAAAAAAAZsGAACOAAAAx+aK5qV+4j+sX0Jb/ujaPwDAHj+QBgAAAAAAAAGcBgAAjgAAAKxWevkAjOI/rF9CW/7o2j8AQB4/kAYAAAAAAAABnQYAAI4AAACTxmkMXJniP7K+E/xx7No/AAAeP58GAAAAAAAAAZ4GAACOAAAAeDZZH7em4j+6HeWc5e/aPwCAHj+fBgAAAAAAAAGfBgAAjgAAAIqwdQVJteI/wHy2PVnz2j8AwB4/nwYAAAAAAAABoAYAAI4AAADJNL++EcXiP8B8tj1Z89o/AIAfP58GAAAAAAAAAaEGAACOAAAAX81iHkjX4j/AfLY9WfPaPwDAHz+vBgAAAAAAAAGiBgAAjgAAAMpb2apH6OI/wHy2PVnz2j8AwB4/rwYAAAAAAAABowYAAI4AAAA16k83R/niP8bbh97M9to/AEAeP78GAAAAAAAAAaQGAACOAAAAnnjGw0YK4z/OOll/QPraPwAAHj+/BgAAAAAAAAGlBgAAjgAAAAkHPVBGG+M/1JkqILT92j8AAB4/zgYAAAAAAAABpgYAAI4AAABJi4YJDyvjP9SZKiC0/do/AAAeP84GAAAAAAAAAacGAACOAAAAWQWj76A54z/a+PvAJwHbPwAAHj/eBgAAAAAAAAGoBgAAjgAAAEB1kgL8RuM/2vj7wCcB2z8AgB4/3gYAAAAAAAABqQYAAI4AAAD62lRCIFPjP+JXzWGbBNs/AMAeP+0GAAAAAAAAAaoGAACOAAAA4EpEVXtg4z/iV81hmwTbPwDAHj/tBgAAAAAAAAGrBgAAjgAAAPLEYDsNb+M/6LaeAg8I2z8AAB8//QYAAAAAAAABrAYAAI4AAAAEP30hn33jP+i2ngIPCNs/AAAfP/0GAAAAAAAAAa0GAACOAAAAQsPG2meN4z/uFXCjggvbPwAAHz8cBwAAAAAAAAGuBgAAjgAAAK1RPWdnnuM/7hVwo4IL2z8AAB8/HAcAAAAAAAABrwYAAI4AAABE6uDGnbDjP/Z0QUT2Dts/AAAfPywHAAAAAAAAAbAGAACOAAAArnhXU53B4z/80xLlaRLbPwAAHz8sBwAAAAAAAAGxBgAAjgAAABkHzt+c0uM//NMS5WkS2z8AAB8/LAcAAAAAAAABsgYAAI4AAACwn3E/0+TjPwIz5IXdFds/AIAfPywHAAAAAAAAAbMGAACOAAAAwhmOJWXz4z8CM+SF3RXbPwDAHz88BwAAAAAAAAG0BgAAjgAAANSTqgv3AeQ/CpK1JlEZ2z8AQB8/PAcAAAAAAAABtQYAAI4AAADnDcfxiBDkPwqStSZRGds/AAAfP0sHAAAAAAAAAbYGAACOAAAA+Ifj1xof5D8KkrUmURnbPwCAHz9LBwAAAAAAAAG3BgAAjgAAAGMWWmQaMOQ/EPGGx8Qc2z8AwB8/WwcAAAAAAAABuAYAAI4AAAD6rv3DUELkPxhQWGg4INs/AMAfP1sHAAAAAAAAAbkGAACOAAAAvVHO9r1V5D8YUFhoOCDbPwAAID9qBwAAAAAAAAG6BgAAjgAAAH/0nikraeQ/Hq8pCawj2z8AACA/agcAAAAAAAABuwYAAI4AAABDl29cmHzkPx6vKQmsI9s/AAAgP3oHAAAAAAAAAbwGAACOAAAA2S8TvM6O5D8erykJrCPbPwAAID96BwAAAAAAAAG9BgAAjgAAAES+iUjOn+Q/Hq8pCawj2z8AACA/igcAAAAAAAABvgYAAI4AAACuTADVzbDkPxhQWGg4INs/AAAgP4oHAAAAAAAAAb8GAACOAAAA7NBJjpbA5D8Q8YbHxBzbPwAAID+KBwAAAAAAAAHABgAAjgAAAFdfwBqW0eQ/CpK1JlEZ2z8AQB8/qQcAAAAAAAABwQYAAI4AAADu92N6zOPkP/zTEuVpEts/AAAfP6kHAAAAAAAAAcIGAACOAAAA3aRhgHD45D/uFXCjggvbPwCAHz+pBwAAAAAAAAHDBgAAjgAAAPdbjFlLDuU/4lfNYZsE2z8AwB8/qQcAAAAAAAABxAYAAI4AAAATE7cyJiTlP9SZKiC0/do/AMAfP7kHAAAAAAAAAcUGAACOAAAAA8C0OMo45T/AfLY9WfPaPwAAID+5BwAAAAAAAAHGBgAAjgAAAMZihWs3TOU/sr4T/HHs2j8AACA/yAcAAAAAAAABxwYAAI4AAACIBVaepF/lP6ChnxkX4to/AAAgP8gHAAAAAAAAAcgGAACOAAAAHp75/dpx5T+S4/zXL9vaPwAAID/YBwAAAAAAAAHJBgAAjgAAALU2nV0RhOU/fsaI9dTQ2j8AACA/2AcAAAAAAAABygYAAI4AAAB42W2QfpflP2qpFBN6xto/AAAgP+cHAAAAAAAAAcsGAACOAAAAZ4ZrliKs5T9WjKAwH7zaPwAAID/nBwAAAAAAAAHMBgAAjgAAAK9Hw0I0w+U/Qm8sTsSx2j8AACA/9wcAAAAAAAABzQYAAI4AAAD2CBvvRdrlPy5SuGtpp9o/AAAgP/cHAAAAAAAAAc4GAACOAAAAEsBFyCDw5T8aNUSJDp3aPwAAID8HCAAAAAAAAAHPBgAAjgAAAFiBnXQyB+Y/BhjQprOS2j8AACA/BwgAAAAAAAAB0AYAAI4AAABHLpt61hvmP/hZLWXMi9o/AAAgPxYIAAAAAAAAAdEGAACOAAAAC9FrrUMv5j/kPLmCcYHaPwAAID8WCAAAAAAAAAHSBgAAjgAAAPl9abPnQ+Y/0B9FoBZ32j8AACA/JggAAAAAAAAB0wYAAI4AAABCP8Ff+VrmP7wC0b27bNo/AAAgPyYIAAAAAAAAAdQGAACOAAAAiQAZDAty5j+wRC581GXaPwCAID82CAAAAAAAAAHVBgAAjgAAAP3LnYtTiuY/qOVc22Bi2j8AwCA/NggAAAAAAAAB1gYAAI4AAABEjfU3ZaHmP6jlXNtgYto/AMAgP0UIAAAAAAAAAdcGAACOAAAAXkQgEUC35j+ihos67V7aPwAAIT9FCAAAAAAAAAHYBgAAjgAAAE/xHRfky+Y/ooaLOu1e2j8AACE/RQgAAAAAAAAB2QYAAI4AAAA+nhsdiODmP5wnupl5W9o/AAAhP1UIAAAAAAAAAdoGAACOAAAAWVVG9mL25j+WyOj4BVjaPwAAIT9VCAAAAAAAAAHbBgAAjgAAAPkq+EjiD+c/jmkXWJJU2j8AACE/ZAgAAAAAAAAB3AYAAI4AAACXAKqbYSnnP45pF1iSVNo/AAAhP2QIAAAAAAAAAd0GAACOAAAAONZb7uBC5z+OaRdYklTaPwAAIT90CAAAAAAAAAHeBgAAjgAAADHAZ+fNXuc/lsjo+AVY2j8AACE/dAgAAAAAAAAB3wYAAI4AAAB4gb+T33XnP5bI6PgFWNo/AAAhP5IIAAAAAAAAAeAGAACOAAAA7ExEEyiO5z+WyOj4BVjaPwAAIT+SCAAAAAAAAAHhBgAAjgAAAAYEb+wCpOc/jmkXWJJU2j8AACE/oQgAAAAAAAAB4gYAAI4AAABNxcaYFLvnP45pF1iSVNo/AAAhP6EIAAAAAAAAAeMGAACOAAAA7pp465PU5z+OaRdYklTaPwAAIT+xCAAAAAAAAAHkBgAAjgAAALp6VxFK7+c/jmkXWJJU2j8AQCA/sQgAAAAAAAAB5QYAAI4AAACxZGMKNwvoP5bI6PgFWNo/AAAgP8EIAAAAAAAAAeYGAACOAAAAf0RCMO0l6D+cJ7qZeVvaPwAAID/BCAAAAAAAAAHnBgAAjgAAAMYFmtz+POg/ooaLOu1e2j8AACA/0AgAAAAAAAAB6AYAAI4AAAAMx/GIEFToP7BELnzUZdo/AAAgP9AIAAAAAAAAAekGAACOAAAAVIhJNSJr6D+2o/8cSGnaPwAAID/gCAAAAAAAAAHqBgAAjgAAAJtJoeEzgug/vALRvbts2j8AACA/4AgAAAAAAAAB6wYAAI4AAABnKYAH6pzoP8rAc/+ic9o/AAAgP+8IAAAAAAAAAewGAACOAAAACP8xWmm26D/YfhZBinraPwCAID/vCAAAAAAAAAHtBgAAjgAAANPeEIAf0eg/5Dy5gnGB2j8AwCA//wgAAAAAAAAB7gYAAI4AAABHqpX/Z+noP/L6W8RYiNo/AMAgP/8IAAAAAAAAAe8GAACOAAAAu3Uaf7AB6T8Auf4FQI/aPwAAIT8PCQAAAAAAAAHwBgAAjgAAAFpLzNEvG+k/BhjQprOS2j8AACE/DwkAAAAAAAAB8QYAAI4AAAD6IH4krzTpPwx3oUcnlto/AAAhPx4JAAAAAAAAAfIGAACOAAAA8wqKHZxQ6T8aNUSJDp3aPwAAIT8eCQAAAAAAAAHzBgAAjgAAABb/wum/bek/IpQVKoKg2j8AACE/HgkAAAAAAAAB9AYAAI4AAAAP6c7irInpPyKUFSqCoNo/AAAhPz4JAAAAAAAAAfUGAACOAAAA2sitCGOk6T8o8+bK9aPaPwAAIT8+CQAAAAAAAAH2BgAAjgAAAHueX1vivek/KPPmyvWj2j8AACE/PgkAAAAAAAAB9wYAAI4AAAAbdBGuYdfpPyjz5sr1o9o/AAAhPz4JAAAAAAAAAfgGAACOAAAAPmhKeoX06T8ilBUqgqDaPwCAIT9NCQAAAAAAAAH5BgAAjgAAALtw3ewWFOo/IpQVKoKg2j8AwCE/TQkAAAAAAAAB+gYAAI4AAAA4eXBfqDPqPyKUFSqCoNo/AIAiP10JAAAAAAAAAfsGAACOAAAAXG2pK8xQ6j8ilBUqgqDaPwDAIj9dCQAAAAAAAAH8BgAAjgAAAChNiFGCa+o/GjVEiQ6d2j8AwCI/bAkAAAAAAAAB/QYAAI4AAABMQcEdpojqPxLWcuiamdo/AAAjP2wJAAAAAAAAAf4GAACOAAAAyklUkDeo6j8Md6FHJ5baPwAAIz98CQAAAAAAAAH/BgAAjgAAAJ5mQak2yuo/BhjQprOS2j8AACM/fAkAAAAAAAABAAcAAI4AAAB0gy7CNezqPwC5/gVAj9o/AAAjP4wJAAAAAAAAAQEHAACOAAAA8IvBNMcL6z/4WS1lzIvaPwAAIz+MCQAAAAAAAAECBwAAjgAAAG2UVKdYK+s/8vpbxFiI2j8AACM/mwkAAAAAAAABAwcAAI4AAADqnOcZ6krrP+ybiiPlhNo/AAAjP5sJAAAAAAAAAQQHAACOAAAAk6+nX7Jr6z/kPLmCcYHaPwBAIj+rCQAAAAAAAAEFBwAAjgAAAGfMlHixjes/5Dy5gnGB2j8AACI/qwkAAAAAAAABBgcAAI4AAAAQ31S+ea7rP+Q8uYJxgdo/AIAhP7sJAAAAAAAAAQcHAACOAAAAYd26XdTM6z/sm4oj5YTaPwAAIT+7CQAAAAAAAAEIBwAAjgAAAFnHxlbB6Os/7JuKI+WE2j8AwB8/ygkAAAAAAAABCQcAAI4AAACqxSz2GwfsP+ybiiPlhNo/AEAfP8oJAAAAAAAAAQoHAACOAAAA+sOSlXYl7D/y+lvEWIjaPwCAGj/aCQAAAAAAAAELBwAAjgAAAHfMJQgIRew/ALn+BUCP2j8AgBg/2gkAAAAAAAABDAcAAI4AAABCrAQuvl/sPwx3oUcnlto/AIAOP+kJAAAAAAAAAQ0HAACOAAAAt3eJrQZ47D8ilBUqgqDaPwAACj/pCQAAAAAAAAEOBwAAjgAAAP444VkYj+w/PBBbrVCu2j8AgMM++QkAAAAAAAABDwcAAI4AAADs5d5fvKPsP1aMoDAfvNo/AICfPvkJAAAAAAAAARAHAACOAAAAg36Cv/K17D94Z7dUYc3aPwCAij75CQAAAAAAAAERBwAAjgAAAMICzHi7xew/kuP81y/b2j8AAIQ+KAoAAAAAAAABEgcAAI4AAABqPtOFPVTcP/CqaQJKFdw/AACYPgAAAAAAAAAAARMHAACOAAAAEip5389R3D/qS5hh1hHcPwAA0D4PAAAAAAAAAAEUBwAAjgAAAGIBxZL0TNw/3I31H+8K3D8AgNw+DwAAAAAAAAABFQcAAI4AAABiAcWS9EzcP+pLmGHWEdw/AIDlPg8AAAAAAAAAARYHAACOAAAAYgHFkvRM3D/qS5hh1hHcPwAA6j4PAAAAAAAAAAEXBwAAjgAAAGIBxZL0TNw/6kuYYdYR3D8AAOo+DwAAAAAAAAABGAcAAI4AAABiAcWS9EzcP/CqaQJKFdw/AIDoPi8AAAAAAAAAARkHAACOAAAAYgHFkvRM3D8EyN3kpB/cPwAA6D4vAAAAAAAAAAEaBwAAjgAAAGIBxZL0TNw/LALGqVo03D8AAOg+LwAAAAAAAAABGwcAAI4AAAC6FR85Yk/cP1ybfw+ETNw/AADoPi8AAAAAAAAAARwHAACOAAAAEip5389R3D+eUa1XCG/cPwCA5D4+AAAAAAAAAAEdBwAAjgAAABIqed/PUdw/AuPxw86i3D8AAOM+PgAAAAAAAAABHgcAAI4AAABqPtOFPVTcP3Iy2XF83dw/AADgPk4AAAAAAAAAAR8HAACOAAAAaj7ThT1U3D/wP2NhER/dPwCA3j5OAAAAAAAAAAEgBwAAjgAAAGo+04U9VNw/Yo9KD79Z3T8AAN0+XQAAAAAAAAABIQcAAI4AAABqPtOFPVTcP9o9A17gl90/AADcPl0AAAAAAAAAASIHAACOAAAAaj7ThT1U3D9GLhlrGs/dPwAA3D5dAAAAAAAAAAEjBwAAjgAAABIqed/PUdw/qr9d1+AC3j8AANw+bQAAAAAAAAABJAcAAI4AAAASKnnfz1HcPwCT/wHAL94/AADePn0AAAAAAAAAASUHAACOAAAAYgHFkvRM3D9QB9CLK1nePwAA3z59AAAAAAAAAAEmBwAAjgAAAGIBxZL0TNw/kr3906973j8AAOQ+fQAAAAAAAAABJwcAAI4AAABiAcWS9EzcP9RzKxw0nt4/AADmPowAAAAAAAAAASgHAACOAAAAYgHFkvRM3D8MbLYi0bnePwCA6T6MAAAAAAAAAAEpBwAAjgAAAGIBxZL0TNw/QGRBKW7V3j8AAOs+nAAAAAAAAAABKgcAAI4AAAASKnnfz1HcP2ieKe4j6t4/AADwPpwAAAAAAAAAASsHAACOAAAAaj7ThT1U3D+IeUASZvvePwAA8j6sAAAAAAAAAAEsBwAAjgAAAMyPOx/0Xdw/qFRXNqgM3z8AgPQ+rAAAAAAAAAABLQcAAI4AAAAu4aO4qmfcP8TQnLl2Gt8/AID1PrsAAAAAAAAAAS4HAACOAAAA6EZm+M5z3D/a7RCc0STfPwCA9T67AAAAAAAAAAEvBwAAjgAAAKCsKDjzf9w/6Kuz3bgr3z8AAPY+ywAAAAAAAAABMAcAAI4AAABkT/lqYJPcP+4KhX4sL98/AAD4PssAAAAAAAAAATEHAACOAAAAfgYkRDup3D/uCoV+LC/fPwAA+z7aAAAAAAAAAAEyBwAAjgAAAEzmAmrxw9w/6Kuz3bgr3z8AAP0+2gAAAAAAAAABMwcAAI4AAABw2js2FeHcP+BM4jxFKN8/AIAAP+oAAAAAAAAAATQHAACOAAAARvcoTxQD3T/a7RCc0STfPwBAAT/qAAAAAAAAAAE1BwAAjgAAAHAocA6BJ90/yi9uWuod3z8AwAI/+gAAAAAAAAABNgcAAI4AAACgWbfN7UvdP8TQnLl2Gt8/AIADP/oAAAAAAAAAATcHAACOAAAAJJ9YM8hy3T+2Evp3jxPfPwDAAz8JAQAAAAAAAAE4BwAAjgAAAKrk+Ziimd0/sLMo1xsQ3z8AAAQ/CQEAAAAAAAABOQcAAI4AAADYFUFYD77dP6L1hZU0Cd8/AIAEPxkBAAAAAAAAAToHAACOAAAABEeIF3zi3T+clrT0wAXfPwDABD8ZAQAAAAAAAAE7BwAAjgAAAIyMKX1WCd4/ljfjU00C3z8AgAY/OAEAAAAAAAABPAcAAI4AAABq5iSJnjLeP5Y341NNAt8/AEAHPzgBAAAAAAAAAT0HAACOAAAAoFR6O1Re3j+WN+NTTQLfPwBACD84AQAAAAAAAAE+BwAAjgAAAIjrgzrljt4/nJa09MAF3z8AwAg/OAEAAAAAAAABPwcAAI4AAAC8WdnsmrreP6L1hZU0Cd8/AMAIP0gBAAAAAAAAAUAHAACOAAAA9Mcun1Dm3j+wsyjXGxDfPwAACT9IAQAAAAAAAAFBBwAAjgAAAHoN0AQrDd8/vHHLGAMX3z8AgAk/VwEAAAAAAAABQgcAAI4AAAD+UnFqBTTfP8ovblrqHd8/AMAJP1cBAAAAAAAAAUMHAACOAAAA3qxsdk1d3z/a7RCc0STfPwDACT9nAQAAAAAAAAFEBwAAjgAAAGwvHM9wi98/4EziPEUo3z8AAAo/ZwEAAAAAAAABRQcAAI4AAAD8scsnlLnfP+irs924K98/AAALP3cBAAAAAAAAAUYHAACOAAAAjDR7gLfn3z/uCoV+LC/fPwCACz93AQAAAAAAAAFHBwAAjgAAAGBRaJm2CeA/9GlWH6Ay3z8AQAw/dwEAAAAAAAABSAcAAI4AAAB8CJNykR/gP/RpVh+gMt8/AMAMP5YBAAAAAAAAAUkHAACOAAAAbLWQeDU04D/0aVYfoDLfPwDADD+WAQAAAAAAAAFKBwAAjgAAAC5YYauiR+A/9GlWH6Ay3z8AAA0/lgEAAAAAAAABSwcAAI4AAADx+jHeD1vgP+4KhX4sL98/AIANP5YBAAAAAAAAAUwHAACOAAAA4Kcv5LNv4D/oq7PduCvfPwDADT+mAQAAAAAAAAFNBwAAjgAAAPteWr2OheA/2u0QnNEk3z8AgA4/pgEAAAAAAAABTgcAAI4AAABCILJpoJzgP9COP/tdId8/AMAOP7UBAAAAAAAAAU8HAACOAAAAt+s26ei04D/Qjj/7XSHfPwAAED+1AQAAAAAAAAFQBwAAjgAAAFbB6DtozuA/0I4/+10h3z8AgBA/ygEAAAAAAAABUQcAAI4AAACdgkDoeeXgP9COP/tdId8/AEARP8oBAAAAAAAAAVIHAACOAAAAuTlrwVT74D/KL25a6h3fPwDAET/ZAQAAAAAAAAFTBwAAjgAAAKjmaMf4D+E/xNCcuXYa3z8AQBE/2QEAAAAAAAABVAcAAI4AAADwp8BzCifhP7xxyxgDF98/AAARP+kBAAAAAAAAAVUHAACOAAAAYnNF81I/4T+wsyjXGxDfPwCAET/pAQAAAAAAAAFWBwAAjgAAAC9TJBkJWuE/ovWFlTQJ3z8AwBE/+QEAAAAAAAABVwcAAI4AAADPKNZriHPhP5yWtPTABd8/AMARP/kBAAAAAAAAAVgHAACOAAAAQvRa69CL4T+WN+NTTQLfPwAAEj8IAgAAAAAAAAFZBwAAjgAAALa/32oZpOE/iHlAEmb73j8AgBM/CAIAAAAAAAABWgcAAI4AAAAoi2TqYbzhP3q7ndB+9N4/AEAUPxgCAAAAAAAAAVsHAACOAAAAyWAWPeHV4T9u/fqOl+3ePwBAFT8YAgAAAAAAAAFcBwAAjgAAAJVA9WKX8OE/Yj9YTbDm3j8AwBU/KAIAAAAAAAABXQcAAI4AAACOKgFchAziP1SBtQvJ394/AMAVPygCAAAAAAAAAV4HAACOAAAAhRQNVXEo4j9GwxLK4djePwAAFj83AgAAAAAAAAFfBwAAjgAAAH7+GE5eROI/OgVwiPrR3j8AgBY/NwIAAAAAAAABYAcAAI4AAAAc1Mqg3V3iPzKmnueGzt4/AMAWP0cCAAAAAAAAAWEHAACOAAAAval881x34j8giSoFLMTePwDAFj9HAgAAAAAAAAFiBwAAjgAAAImJWxkTkuI/DGy2ItG53j8AABc/VgIAAAAAAAABYwcAAI4AAACCc2cSAK7iP/hOQkB2r94/AEAWP1YCAAAAAAAAAWQHAACOAAAApmeg3iPL4j/qkJ/+jqjePwAAFj9mAgAAAAAAAAFlBwAAjgAAAMpb2apH6OI/1HMrHDSe3j8AgBY/ZgIAAAAAAAABZgcAAI4AAABpMYv9xgHjP8a1iNpMl94/AMAWP2YCAAAAAAAAAWcHAACOAAAA3vwPfQ8a4z+ymBT48YzePwDAFj92AgAAAAAAAAFoBwAAjgAAAFDIlPxXMuM/oHugFZeC3j8AABc/dgIAAAAAAAABaQcAAI4AAADEkxl8oErjP4xeLDM8eN4/AAAXP5UCAAAAAAAAAWoHAACOAAAAZWnLzh9k4z+G/1qSyHTePwAAFz+VAgAAAAAAAAFrBwAAjgAAANg0UE5ofOM/eEG4UOFt3j8AgBc/lQIAAAAAAAABbAcAAI4AAABMANXNsJTjP3Li5q9tat4/AMAXP5UCAAAAAAAAAW0HAACOAAAAksEsesKr4z9qgxUP+mbePwDAFz+lAgAAAAAAAAFuBwAAjgAAAIFuKoBmwOM/cuLmr21q3j8AABg/pQIAAAAAAAABbwcAAI4AAABFEfuy09PjP3hBuFDhbd4/AIAYP7QCAAAAAAAAAXAHAACOAAAACLTL5UDn4z9+oInxVHHePwDAGD+0AgAAAAAAAAFxBwAAjgAAAEY4FZ8J9+M/fqCJ8VRx3j8AQBg/xAIAAAAAAAABcgcAAI4AAACFvF5Y0gbkP4xeLDM8eN4/AAAYP8QCAAAAAAAAAXMHAACOAAAAlzZ7PmQV5D+Svf3Tr3vePwAAGD/TAgAAAAAAAAF0BwAAjgAAAKqwlyT2I+Q/mhzPdCN/3j8AABg/0wIAAAAAAAABdQcAAI4AAAC6KrQKiDLkP6bacbYKht4/AIAYP/MCAAAAAAAAAXYHAACOAAAAzaTQ8BlB5D+49+WYZZDePwDAGD/zAgAAAAAAAAF3BwAAjgAAALMUwAN1TuQ/xrWI2kyX3j8AQBg/8wIAAAAAAAABeAcAAI4AAABteoJDmVrkP9zS/Lynod4/AAAYP/MCAAAAAAAAAXkHAACOAAAAf/SeKStp5D/w73CfAqzePwCAGD8CAwAAAAAAAAF6BwAAjgAAAGVkjjyGduQ/DGy2ItG53j8AwBg/AgMAAAAAAAABewcAAI4AAADyvyOpc4HkPxgqWWS4wN4/AEAYPxIDAAAAAAAAAXwHAACOAAAAVBGMQiqL5D8sR81GE8vePwAAGD8SAwAAAAAAAAF9BwAAjgAAAIpYxwiqk+Q/OgVwiPrR3j8AgBc/IgMAAAAAAAABfgcAAI4AAAC/nwLPKZzkP04i5GpV3N4/AAAXPyIDAAAAAAAAAX8HAACOAAAAyNwQwnKj5D9UgbULyd/ePwAAFz8xAwAAAAAAAAGABwAAjgAAAKUP8uGEqeQ/Yj9YTbDm3j8AABc/MQMAAAAAAAABgQcAAI4AAABWOKYuYK7kP2ieKe4j6t4/AAAYPzEDAAAAAAAAAYIHAACOAAAAM2uHTnK05D90XMwvC/HePwAAGD9QAwAAAAAAAAGDBwAAjgAAAA+eaG6EuuQ/iHlAEmb73j8AABg/UAMAAAAAAAABhAcAAI4AAADs0EmOlsDkP5Y341NNAt8/AAAYP3ADAAAAAAAAAYUHAACOAAAAygMrrqjG5D+i9YWVNAnfPwAAGD9wAwAAAAAAAAGGBwAAjgAAAHos3/qDy+Q/sLMo1xsQ3z8AABg/cAMAAAAAAAABhwcAAI4AAABXX8AaltHkP7xxyxgDF98/AMAWP3ADAAAAAAAAAYgHAACOAAAANJKhOqjX5D/E0Jy5dhrfPwBAFj+PAwAAAAAAAAGJBwAAjgAAABHFglq63eQ/yi9uWuod3z8AABY/jwMAAAAAAAABigcAAI4AAADu92N6zOPkP8ovblrqHd8/AAAWP48DAAAAAAAAAYsHAACOAAAA9jRybRXr5D/KL25a6h3fPwAAFj+fAwAAAAAAAAGMBwAAjgAAAABygGBe8uQ/0I4/+10h3z8AABY/nwMAAAAAAAABjQcAAI4AAAAIr45Tp/nkP9COP/tdId8/AAAWP64DAAAAAAAAAY4HAACOAAAAPvbJGScC5T/Qjj/7XSHfPwCAFj+uAwAAAAAAAAGPBwAAjgAAAHM9BeCmCuU/0I4/+10h3z8AwBY/vgMAAAAAAAABkAcAAI4AAAB8ehPT7xHlP9COP/tdId8/AEAWP74DAAAAAAAAAZEHAACOAAAAhbchxjgZ5T/a7RCc0STfPwAAFj/NAwAAAAAAAAGSBwAAjgAAAI/0L7mBIOU/2u0QnNEk3z8AgBY/zQMAAAAAAAABkwcAAI4AAACYMT6syiflP9rtEJzRJN8/AMAWP90DAAAAAAAAAZQHAACOAAAAdGQfzNwt5T/a7RCc0STfPwDAFj/dAwAAAAAAAAGVBwAAjgAAAFGXAOzuM+U/0I4/+10h3z8AABc/3QMAAAAAAAABlgcAAI4AAAADwLQ4yjjlP8ovblrqHd8/AAAXP+0DAAAAAAAAAZcHAACOAAAAh947sm485T+8ccsYAxffPwAAFz/tAwAAAAAAAAGYBwAAjgAAADcH8P5JQeU/qFRXNqgM3z8AgBg//AMAAAAAAAABmQcAAI4AAACQG0qlt0PlP5Y341NNAt8/AEAZP/wDAAAAAAAAAZoHAACOAAAA6S+kSyVG5T96u53QfvTePwDAGj8MBAAAAAAAAAGbBwAAjgAAAEBE/vGSSOU/Yj9YTbDm3j8AgBs/DAQAAAAAAAABnAcAAI4AAACYWFiYAEvlP0BkQSlu1d4/AAAdPxwEAAAAAAAAAZ0HAACOAAAA8myyPm5N5T8giSoFLMTePwCAHT8cBAAAAAAAAAGeBwAAjgAAAB133xGlTuU/8O9wnwKs3j8AAB8/KwQAAAAAAAABnwcAAI4AAABKgQzl20/lP7j35ZhlkN4/AIAfPysEAAAAAAAAAaAHAACOAAAAdos5uBJR5T94QbhQ4W3ePwDAHz87BAAAAAAAAAGhBwAAjgAAAHaLObgSUeU/KM3nxnVE3j8AACA/OwQAAAAAAAABogcAAI4AAACilWaLSVLlP8qadPsiFN4/AAAgP0oEAAAAAAAAAaMHAACOAAAAzp+TXoBT5T9MjeoLjtLdPwAAID9KBAAAAAAAAAGkBwAAjgAAACe07QTuVeU/xiCPe4WN3T8AQB8/WgQAAAAAAAABpQcAAI4AAABTvhrYJFflP0K0M+t8SN0/AAAfP1oEAAAAAAAAAaYHAACOAAAAq9J0fpJZ5T/KBXucWwrdPwDAHT9qBAAAAAAAAAGnBwAAjgAAAAPnziQAXOU/WLaT7q3P3D8AQB0/agQAAAAAAAABqAcAAI4AAACIBVaepF/lP/QkT4Lnm9w/AMAZP3kEAAAAAAAAAakHAACOAAAADCTdF0lj5T+KNDl1rWTcPwAAGD95BAAAAAAAAAGqBwAAjgAAAJFCZJHtZuU/NGGXSs433D8AAAA/mQQAAAAAAAABqwcAAI4AAAAWYesKkmrlP+pLmGHWEdw/AIDqPpkEAAAAAAAAAawHAACOAAAAQmsY3shr5T+gNpl43uvbPwAA3j6ZBAAAAAAAAAGtBwAAjgAAAGQ4N762ZeU/XoBrMFrJ2z8AANo+uAQAAAAAAAABrgcAAI4AAABNclUuD4foP0qo/uq3Vd4/AICNPgAAAAAAAAAAAa8HAACOAAAA8137h6GE6D9QB9CLK1nePwAAwj4gAAAAAAAAAAGwBwAAjgAAAMhTzrRqg+g/Sqj+6rdV3j8AgM0+IAAAAAAAAAABsQcAAI4AAADIU860aoPoP0JJLUpEUt4/AADWPiAAAAAAAAAAAbIHAACOAAAAyFPOtGqD6D9CSS1KRFLePwCA1j4gAAAAAAAAAAGzBwAAjgAAAPNd+4ehhOg/Sqj+6rdV3j8AANU+IAAAAAAAAAABtAcAAI4AAABNclUuD4foP0qo/uq3Vd4/AIDNPiAAAAAAAAAAAbUHAACOAAAApYav1HyJ6D9KqP7qt1XePwAAyj4wAAAAAAAAAAG2BwAAjgAAAPyaCXvqi+g/Sqj+6rdV3j8AgMc+MAAAAAAAAAABtwcAAI4AAABVr2MhWI7oP1AH0IsrWd4/AADGPj8AAAAAAAAAAbgHAACOAAAABtgXbjOT6D9WZqEsn1zePwAAyT4/AAAAAAAAAAG5BwAAjgAAALcAzLoOmOg/XsVyzRJg3j8AgMo+TwAAAAAAAAABugcAAI4AAACUM63aIJ7oP2QkRG6GY94/AADTPk8AAAAAAAAAAbsHAACOAAAAnXC7zWml6D9qgxUP+mbePwAA1z5PAAAAAAAAAAG8BwAAjgAAANK39pPpreg/eEG4UOFt3j8AAOI+XgAAAAAAAAABvQcAAI4AAABgE4wA17joP36gifFUcd4/AIDmPl4AAAAAAAAAAb4HAACOAAAAGXlOQPvE6D+MXiwzPHjePwAA6z5uAAAAAAAAAAG/BwAAjgAAACzzaiaN0+g/kr3906973j8AAO0+bgAAAAAAAAABwAcAAI4AAAA+bYcMH+LoP5K9/dOve94/AIDsPn4AAAAAAAAAAcEHAACOAAAAqfv9mB7z6D+ge6AVl4LePwAA7D5+AAAAAAAAAAHCBwAAjgAAAOd/R1LnAuk/oHugFZeC3j8AAO4+jQAAAAAAAAABwwcAAI4AAACqIhiFVBbpP6B7oBWXgt4/AADvPo0AAAAAAAAAAcQHAACOAAAAbMXot8Ep6T+ge6AVl4LePwAA8j6dAAAAAAAAAAHFBwAAjgAAALSGQGTTQOk/oHugFZeC3j8AAPM+nQAAAAAAAAABxgcAAI4AAABUXPK2UlrpP5ocz3Qjf94/AID0Pq0AAAAAAAAAAccHAACOAAAA8jGkCdJz6T+aHM90I3/ePwCA9T6tAAAAAAAAAAHIBwAAjgAAAJMHVlxRjek/kr3906973j8AgPU+vAAAAAAAAAAByQcAAI4AAAAz3Qev0KbpP5K9/dOve94/AAD2PrwAAAAAAAAAAcoHAACOAAAA07K5AVDA6T+MXiwzPHjePwAA9j7MAAAAAAAAAAHLBwAAjgAAAHKIa1TP2ek/jF4sMzx43j8AAPY+zAAAAAAAAAABzAcAAI4AAAA+aEp6hfTpP4xeLDM8eN4/AAD2PtsAAAAAAAAAAc0HAACOAAAAC0gpoDsP6j+Svf3Tr3vePwAA9j7bAAAAAAAAAAHOBwAAjgAAANYnCMbxKeo/kr3906973j8AgPQ+2wAAAAAAAAABzwcAAI4AAAAf6V9yA0HqP6B7oBWXgt4/AAD0PusAAAAAAAAAAdAHAACOAAAAOaCKS95W6j+ge6AVl4LePwAA8z7rAAAAAAAAAAHRBwAAjgAAAPxCW35Lauo/ptpxtgqG3j8AAPI++wAAAAAAAAAB0gcAAI4AAAA7x6Q3FHrqP6w5Q1d+id4/AIDuPvsAAAAAAAAAAdMHAACOAAAA9CxndziG6j+ymBT48YzePwAA7T4KAQAAAAAAAAHUBwAAjgAAAFV+zxDvj+o/uPflmGWQ3j8AgOU+CgEAAAAAAAAB1QcAAI4AAABfu90DOJfqP8BWtznZk94/AADiPhoBAAAAAAAAAdYHAACOAAAAEOSRUBOc6j/AVrc52ZPePwAA3j4aAQAAAAAAAAHXBwAAjgAAAJUCGcq3n+o/xrWI2kyX3j8AgNw+KgEAAAAAAAAB2AcAAI4AAACVAhnKt5/qP8a1iNpMl94/AIDYPioBAAAAAAAAAdkHAACOAAAAO+6+I0qd6j/MFFp7wJrePwAA1z45AQAAAAAAAAHaBwAAjgAAAF+73QM4l+o/1HMrHDSe3j8AANY+OQEAAAAAAAAB2wcAAI4AAAD+aXVqgY3qP+Qxzl0bpd4/AADWPkkBAAAAAAAAAdwHAACOAAAAF/qFVyaA6j/qkJ/+jqjePwAA1j5JAQAAAAAAAAHdBwAAjgAAAIBh4vfvbeo/8O9wnwKs3j8AANY+WAEAAAAAAAAB3gcAAI4AAACRtOTxS1nqP/hOQkB2r94/AIDUPlgBAAAAAAAAAd8HAACOAAAAdv25GHFD6j8EDeWBXbbePwAA1D5oAQAAAAAAAAHgBwAAjgAAADA8YmxfLOo/EsuHw0S93j8AANQ+aAEAAAAAAAAB4QcAAI4AAABjXINGqRHqPyCJKgUsxN4/AADUPngBAAAAAAAAAeIHAACOAAAAl3ykIPP26T8m6Puln8fePwAA1T54AQAAAAAAAAHjBwAAjgAAAEd+PoGY2Ok/Mqae54bO3j8AgNU+hwEAAAAAAAAB5AcAAI4AAADKdasOB7npPzoFcIj60d4/AADXPocBAAAAAAAAAeUHAACOAAAAeXdFb6ya6T9AZEEpbtXePwCA1z6XAQAAAAAAAAHmBwAAjgAAACh5389RfOk/RsMSyuHY3j8AANo+lwEAAAAAAAAB5wcAAI4AAADYenkw913pP04i5GpV3N4/AADbPqcBAAAAAAAAAegHAACOAAAAiHwTkZw/6T9OIuRqVdzePwAA3j6nAQAAAAAAAAHpBwAAjgAAAAt0gB4LIOk/VIG1C8nf3j8AAN8+pwEAAAAAAAAB6gcAAI4AAACOa+2reQDpP1SBtQvJ394/AADjPrYBAAAAAAAAAesHAACOAAAAaXe031Xj6D9a4IasPOPePwCA5D62AQAAAAAAAAHsBwAAjgAAAMuhAo3Wyeg/WuCGrDzj3j8AgOc+xgEAAAAAAAAB7QcAAI4AAABW1n0NjrHoP2I/WE2w5t4/AADpPsYBAAAAAAAAAe4HAACOAAAAPB9TNLOb6D9iP1hNsObePwAA7z7VAQAAAAAAAAHvBwAAjgAAACBoKFvYheg/WuCGrDzj3j8AAPI+1QEAAAAAAAAB8AcAAI4AAABexVcoa3LoP1SBtQvJ394/AAD6PuUBAAAAAAAAAfEHAACOAAAAxyy0yDRg6D9OIuRqVdzePwCA/T7lAQAAAAAAAAHyBwAAjgAAAFyePTw1T+g/QGRBKW7V3j8AQAI/9QEAAAAAAAAB8wcAAI4AAABKJCFWo0DoPzoFcIj60d4/AAAEP/UBAAAAAAAAAfQHAACOAAAAkL5eFn806D8ypp7nhs7ePwBABT8UAgAAAAAAAAH1BwAAjgAAAAJjyamRKeg/Mqae54bO3j8AwAU/FAIAAAAAAAAB9gcAAI4AAAD5Jbu2SCLoPyxHzUYTy94/AIAGPxQCAAAAAAAAAfcHAACOAAAAHPPZljYc6D8m6Puln8fePwDABj8UAgAAAAAAAAH4BwAAjgAAAJfUUh2SGOg/IIkqBSzE3j8AwAY/JAIAAAAAAAAB+QcAAI4AAABsyiVKWxfoPyCJKgUsxN4/AAAHPyQCAAAAAAAAAfoHAACOAAAAw95/8MgZ6D8giSoFLMTePwAABz8zAgAAAAAAAAH7BwAAjgAAAKERYRDbH+g/Juj7pZ/H3j8AAAc/MwIAAAAAAAAB/AcAAI4AAAAubfZ8yCroPyxHzUYTy94/AIAHPzMCAAAAAAAAAf0HAACOAAAA59K4vOw26D8ypp7nhs7ePwDABz9SAgAAAAAAAAH+BwAAjgAAACdXAna1Rug/OgVwiPrR3j8AQAc/UgIAAAAAAAAB/wcAAI4AAACS5XgCtVfoP0BkQSlu1d4/AAAHP1ICAAAAAAAAAQAIAACOAAAArJyj249t6D9GwxLK4djePwAABz9SAgAAAAAAAAEBCAAAjgAAAKWGr9R8ieg/VIG1C8nf3j8AAAc/YgIAAAAAAAABAggAAI4AAAD1hBV016foP2I/WE2w5t4/AAAHP2ICAAAAAAAAAQMIAACOAAAAnpfVuZ/I6D96u53QfvTePwAABz9yAgAAAAAAAAEECAAAjgAAAEeqlf9n6eg/jtgRs9n+3j8AAAc/cgIAAAAAAAABBQgAAI4AAADN7zZlQhDpP6hUVzaoDN8/AAAHP4ECAAAAAAAAAQYIAACOAAAAq0kycYo56T/E0Jy5dhrfPwAABz+BAgAAAAAAAAEHCAAAjgAAAIqjLX3SYuk/6Kuz3bgr3z8AAAc/kQIAAAAAAAABCAgAAI4AAAAP6c7irInpPwIo+WCHOd8/AAAHP5ECAAAAAAAAAQkIAACOAAAA7ULK7vSy6T8cpD7kVUffPwAABz+hAgAAAAAAAAEKCAAAjgAAAPem8s1z3ek/MMGyxrBR3z8AQAY/oQIAAAAAAAABCwgAAI4AAADWAO7ZuwbqP0o9+El/X98/AAAGP7ACAAAAAAAAAQwIAACOAAAAh1C8Es0u6j9eWmws2mnfPwCAAT+wAgAAAAAAAAENCAAAjgAAALWBA9I5U+o/ahgPbsFw3z8AAP8+wAIAAAAAAAABDggAAI4AAAC2qB2+b3bqP3jWsa+od98/AIDmPsACAAAAAAAAAQ8IAACOAAAAi8UK126Y6j9+NYNQHHvfPwAA3D7PAgAAAAAAAAEQCAAAjgAAAAfOnUkAuOo/hpRU8Y9+3z8AANc+zwIAAAAAAAABEQgAAI4AAACoo0+cf9HqP4aUVPGPft8/AIDVPu8CAAAAAAAAARIIAACOAAAASGRHTUuaeD+/30jFRlTiPwAAZD4AAAAAAAAAAAETCAAAjgAAAKjfKMbR9XQ/OzDg9IxS4j8AgJw+EAAAAAAAAAABFAgAAI4AAACoyaMvaFp0PzTRDlQZT+I/AACmPhAAAAAAAAAAARUIAACOAAAAiLMemf6+cz8tcj2zpUviPwCArD4QAAAAAAAAAAEWCAAAjgAAAIizHpn+vnM/LXI9s6VL4j8AALI+HwAAAAAAAAABFwgAAI4AAACIsx6Z/r5zPy1yPbOlS+I/AACzPh8AAAAAAAAAARgIAACOAAAAeJ2ZApUjcz+qwtTi60niPwAAtz4vAAAAAAAAAAEZCAAAjgAAAFiHFGwriHI/qsLU4utJ4j8AgLg+LwAAAAAAAAABGggAAI4AAABYhxRsK4hyP6rC1OLrSeI/AIC5Pj8AAAAAAAAAARsIAACOAAAAKFsKP1hRcT+qwtTi60niPwAAuj4/AAAAAAAAAAEcCAAAjgAAAAhFhajutXA/LXI9s6VL4j8AgLU+TgAAAAAAAAABHQgAAI4AAAAILwAShRpwPzTRDlQZT+I/AICzPk4AAAAAAAAAAR4IAACOAAAAsAXsyWPHbT87MOD0jFLiPwAAsD5OAAAAAAAAAAEfCAAAjgAAAFDZ4ZyQkGw/xj4aZrpX4j8AgK4+XgAAAAAAAAABIAgAAI4AAAAQgc1C6iJqP1esJXhbYOI/AACuPl4AAAAAAAAAASEIAACOAAAAsCi56EO1Zz9qyZlatmriPwAArj5eAAAAAAAAAAEiCAAAjgAAAHDQpI6dR2U/AZZ2Dct24j8AALA+fQAAAAAAAAABIwgAAI4AAAAQpJphyhBkP5hiU8DfguI/AACxPn0AAAAAAAAAASQIAACOAAAAsB982lBsYD82jgEUaJLiPwCAsj59AAAAAAAAAAElCAAAjgAAALAffNpQbGA/WGkYOKqj4j8AgLM+jQAAAAAAAAABJggAAI4AAABgjs8AVf1bPwNTac0ZuuI/AAC2Po0AAAAAAAAAAScIAACOAAAAIDa7pq6PWT85S/TTttXiPwAAtz6NAAAAAAAAAAEoCAAAjgAAACA2u6auj1k/daJQe8f04j8AgLg+nAAAAAAAAAABKQgAAI4AAAAgNrumro9ZP7dYfsNLF+M/AIC5PpwAAAAAAAAAASoIAACOAAAAYI7PAFX9Wz92X0M7FjjjPwAAuz6sAAAAAAAAAAErCAAAjgAAALAffNpQbGA/s7af4iZX4z8AgLs+rAAAAAAAAAABLAgAAI4AAAAQpJphyhBkP+8N/Ik3duM/AIC6PrwAAAAAAAAAAS0IAACOAAAAcPyuu3B+Zj+hVh7AGpDjPwAAuj68AAAAAAAAAAEuCAAAjgAAAFDZ4ZyQkGw/TEBvVYqm4z8AALw+ywAAAAAAAAABLwgAAI4AAAAILwAShRpwP/cpwOr5vOM/AAC9PssAAAAAAAAAATAIAACOAAAAeJ2ZApUjcz8fZKivr9HjPwAAwz7bAAAAAAAAAAExCAAAjgAAAPghuIkOyHY/w+4npKvk4z8AAMY+2wAAAAAAAAABMggAAI4AAACovFun8Qd7P2Ea1vcz9OM/AIDLPuoAAAAAAAAAATMIAACOAAAASFf/xNRHfz99lht7AgLkPwAAzj7qAAAAAAAAAAE0CAAAjgAAAPwDlLyQEYI/FGP4LRcO5D8AgNI++gAAAAAAAAABNQgAAI4AAABcXKgWN3+EPyiAbBByGOQ/AIDUPvoAAAAAAAAAATYIAACOAAAAxD//O5I6hz81Pg9SWR/kPwCA1z4KAQAAAAAAAAE3CAAAjgAAAByYE5Y4qIk/v0xJw4Yk5D8AANk+CgEAAAAAAAABOAgAAI4AAAB88Cfw3hWMP0L8sZNAJuQ/AIDaPhkBAAAAAAAAATkIAACOAAAA5F7B4O4ejz9C/LGTQCbkPwCA2z4ZAQAAAAAAAAE6CAAAjgAAADqsTs7ZOpE/v0xJw4Yk5D8AAN0+GQEAAAAAAAABOwgAAI4AAAB67t2RFg2TP7jtdyITIeQ/AIDdPikBAAAAAAAAATwIAACOAAAATnYOuy0GlT+yjqaBnx3kPwAA3z4pAQAAAAAAAAE9CAAAjgAAAB6Jga/5TJc/KIBsEHIY5D8AgN8+OQEAAAAAAAABPggAAI4AAAB+4ZUJoLqZP55xMp9EE+Q/AIDfPjkBAAAAAAAAAT8IAACOAAAA2jmqY0YonD+XEmH+0A/kPwAA4D5YAQAAAAAAAAFACAAAjgAAAKpMHVgSb54/kbOPXV0M5D8AgN4+WAEAAAAAAAABQQgAAI4AAABLdemLyYGgP4pUvrzpCOQ/AADePlgBAAAAAAAAAUIIAACOAAAAL7mBIFV+oT8ARoRLvAPkPwAA3j5YAQAAAAAAAAFDCAAAjgAAAJdCuxq7oaI/+eayqkgA5D8AAN4+ZwEAAAAAAAABRAgAAI4AAADFbsVHjtijP/OH4QnV/OM/AADfPmcBAAAAAAAAAUUIAACOAAAAuT2gp84ipT9peaeYp/fjPwCA3z53AQAAAAAAAAFGCAAAjgAAAKkMewcPbaY/YRrW9zP04z8AAOU+dwEAAAAAAAABRwgAAI4AAABdfiaavMqnP1q7BFfA8OM/AADoPocBAAAAAAAAAUgIAACOAAAAFfDRLGooqT/XC5yGBu/jPwCA6T6HAQAAAAAAAAFJCAAAjgAAAAO/rIyqcqo/VFwztkzt4z8AAOo+lgEAAAAAAAABSggAAI4AAAD1jYfs6ryrP9CsyuWS6+M/AADqPpYBAAAAAAAAAUsIAACOAAAAIbqRGb7zrD/QrMrlkuvjPwAA6j6mAQAAAAAAAAFMCAAAjgAAAI9DyxMkF64/Tf1hFdnp4z8AAOw+pgEAAAAAAAABTQgAAI4AAAB9EqZzZGGvP039YRXZ6eM/AADtPrYBAAAAAAAAAU4IAACOAAAAuHDAadJVsD/KTflEH+jjPwAA8D62AQAAAAAAAAFPCAAAjgAAAPR6fsxfDrE/yk35RB/o4z8AAPE+xQEAAAAAAAABUAgAAI4AAAAwhTwv7caxP8pN+UQf6OM/AAD0PsUBAAAAAAAAAVEIAACOAAAAzOBiKzGJsj/KTflEH+jjPwAA9T7VAQAAAAAAAAFSCAAAjgAAAKaZuPQHOLM/yk35RB/o4z8AgPY+1QEAAAAAAAABUwgAAI4AAAAgAaYkKN2zP8pN+UQf6OM/AID3PuQBAAAAAAAAAVQIAACOAAAANBcru5F4tD/KTflEH+jjPwCA9z7kAQAAAAAAAAFVCAAAjgAAAK5+GOuxHbU/yk35RB/o4z8AAPg+5AEAAAAAAAABVggAAI4AAAAo5gUb0sK1P8pN+UQf6OM/AAD4PvQBAAAAAAAAAVcIAACOAAAAYvDDfV97tj/KTflEH+jjPwAA+D70AQAAAAAAAAFYCAAAjgAAAKD6geDsM7c/yk35RB/o4z8AAPg+EwIAAAAAAAABWQgAAI4AAAA6VqjcMPa3P8pN+UQf6OM/AAD4PhMCAAAAAAAAAVoIAACOAAAAFg/+pQeluD/KTflEH+jjPwAA+D4TAgAAAAAAAAFbCAAAjgAAAPDHU2/eU7k/yk35RB/o4z8AAPg+EwIAAAAAAAABXAgAAI4AAABoL0Gf/vi5P8pN+UQf6OM/AAD4PiMCAAAAAAAAAV0IAACOAAAAQuiWaNWnuj/KTflEH+jjPwAA+D4jAgAAAAAAAAFeCAAAjgAAALxPhJj1TLs/Rp6QdGXm4z8AAPo+MwIAAAAAAAABXwgAAI4AAAD2WUL7ggW8P0aekHRl5uM/AAD7PjMCAAAAAAAAAWAIAACOAAAAMGQAXhC+vD/D7iekq+TjPwAA/j5SAgAAAAAAAAFhCAAAjgAAAM6/JlpUgL0/w+4npKvk4z8AAP8+UgIAAAAAAAABYggAAI4AAAAIyuS84Ti+P8PuJ6Sr5OM/AAABP1ICAAAAAAAAAWMIAACOAAAA4oI6hrjnvj/D7iekq+TjPwCAAT9SAgAAAAAAAAFkCAAAjgAAAPyYvxwig78/w+4npKvk4z8AQAE/YQIAAAAAAAABZQgAAI4AAADZLu6MagrAP8PuJ6Sr5OM/AAABP2ECAAAAAAAAAWYIAACOAAAA5bkwWB9YwD9AP7/T8eLjPwAAAj9xAgAAAAAAAAFnCAAAjgAAAPBEcyPUpcA/QD+/0/Hi4z8AgAI/cQIAAAAAAAABaAgAAI4AAACt+Gk7ZPjAP7yPVgM44eM/AMACP5ACAAAAAAAAAWkIAACOAAAAGtUUoM9PwT+8j1YDOOHjPwAAAz+QAgAAAAAAAAFqCAAAjgAAADbac1EWrME/OeDtMn7f4z8AAAQ/kAIAAAAAAAABawgAAI4AAADzjWpppv7BPzng7TJ+3+M/AIAEP6ACAAAAAAAAAWwIAACOAAAAr0FhgTZRwj854O0yft/jPwDAAz+gAgAAAAAAAAFtCAAAjgAAALvMo0zrnsI/tjCFYsTd4z8AQAM/oAIAAAAAAAABbggAAI4AAABlBn5+6eLCPzOBHJIK3OM/AAAEP6ACAAAAAAAAAW8IAACOAAAAv2gM/cIrwz+v0bPBUNrjPwCABD+wAgAAAAAAAAFwCAAAjgAAABrLmnucdMM/LSJL8ZbY4z8AAAY/sAIAAAAAAAABcQgAAI4AAAAmVt1GUcLDP6py4iDd1uM/AIAGP78CAAAAAAAAAXIIAACOAAAAMeEfEgYQxD8lw3lQI9XjPwAACD+/AgAAAAAAAAFzCAAAjgAAAO6UFiqWYsQ/JcN5UCPV4z8AgAg/zwIAAAAAAAABdAgAAI4AAACqSA1CJrXEPyXDeVAj1eM/AEAJP88CAAAAAAAAAXUIAACOAAAAaPwDWrYHxT8lw3lQI9XjPwDACT/eAgAAAAAAAAF2CAAAjgAAAMFektiPUMU/ohMRgGnT4z8AwAk/3gIAAAAAAAABdwgAAI4AAADN6dSjRJ7FPx9kqK+v0eM/AAAKP/4CAAAAAAAAAXgIAACOAAAAdyOv1ULixT8fZKivr9HjPwAACj/+AgAAAAAAAAF5CAAAjgAAADPXpe3SNMY/m7Q/3/XP4z8AAAo//gIAAAAAAAABeggAAI4AAADwipwFY4fGP5u0P9/1z+M/AEAJP/4CAAAAAAAAAXsIAACOAAAAXWdHas7exj+btD/f9c/jPwAACT8NAwAAAAAAAAF8CAAAjgAAABsbPoJeMcc/m7Q/3/XP4z8AAAk/DQMAAAAAAAABfQgAAI4AAAA3IJ0zpY3HP5u0P9/1z+M/AAAJPx0DAAAAAAAAAX4IAACOAAAA9NOTSzXgxz+iExGAadPjPwCACT8dAwAAAAAAAAF/CAAAjgAAAK6HimPFMsg/qnLiIN3W4z8AwAk/LQMAAAAAAAABgAgAAI4AAAAM6hjinnvIP6/Rs8FQ2uM/AMAJPy0DAAAAAAAAAYEIAACOAAAAZkynYHjEyD+2MIVixN3jPwAACj88AwAAAAAAAAGCCAAAjgAAABCGgZJ2CMk/vI9WAzjh4z8AAAo/PAMAAAAAAAABgwgAAI4AAABq6A8RUFHJP8PuJ6Sr5OM/AAAKP0wDAAAAAAAAAYQIAACOAAAAdHNS3ASfyT/KTflEH+jjPwBACT9MAwAAAAAAAAGFCAAAjgAAAOJP/UBw9sk/VFwztkzt4z8AAAk/WwMAAAAAAAABhggAAI4AAACeA/RYAEnKP95qbSd68uM/AAAJP1sDAAAAAAAAAYcIAACOAAAArI42JLWWyj/sKBBpYfnjPwAACT9rAwAAAAAAAAGICAAAjgAAAAbxxKKO38o/+eayqkgA5D8AgAk/awMAAAAAAAABiQgAAI4AAABgU1MhaCjLPwelVewvB+Q/AMAJP3sDAAAAAAAAAYoIAACOAAAADI0tU2Zsyz8UY/gtFw7kPwBACT97AwAAAAAAAAGLCAAAjgAAAAaeUziJq8s/ISGbb/4U5D8AAAk/ewMAAAAAAAABjAgAAI4AAACcXRGE9eDLP6sv1eArGuQ/AAAJP4oDAAAAAAAAAY0IAACOAAAA5EWDHD0bzD81Pg9SWR/kPwAACT+KAwAAAAAAAAGOCAAAjgAAAHwFQWipUMw/PJ3g8swi5D8AgAk/mgMAAAAAAAABjwgAAI4AAAAUxf6zFYbMP79MScOGJOQ/AMAJP5oDAAAAAAAAAZAIAACOAAAArIS8/4G7zD+/TEnDhiTkPwDACT+5AwAAAAAAAAGRCAAAjgAAAJIbxv4S7Mw/v0xJw4Yk5D8AAAo/uQMAAAAAAAABkggAAI4AAAB8ss/9oxzNPzyd4PLMIuQ/AIALP7kDAAAAAAAAAZMIAACOAAAAsCAlsFlIzT+47XciEyHkPwBADD+5AwAAAAAAAAGUCAAAjgAAADhmxhU0b80/Lt89seUb5D8AQAw/yQMAAAAAAAABlQgAAI4AAAAOg7MuM5HNPyiAbBByGOQ/AAAMP8kDAAAAAAAAAZYIAACOAAAAMHfs+lauzT+ecTKfRBPkPwAADT/YAwAAAAAAAAGXCAAAjgAAAFZrJcd6y80/FGP4LRcO5D8AgA0/2AMAAAAAAAABmAgAAI4AAAAYDvb5597NPwelVewvB+Q/AMANP+gDAAAAAAAAAZkIAACOAAAA2rDGLFXyzT/55rKqSADkPwAADj/oAwAAAAAAAAGaCAAAjgAAAO4q4xLnAM4/aXmnmKf34z8AQA0/+AMAAAAAAAABmwgAAI4AAABOfEusnQrOP9cLnIYG7+M/AAANP/gDAAAAAAAAAZwIAACOAAAAsM2zRVQUzj/D7iekq+TjPwCADT8HBAAAAAAAAAGdCAAAjgAAAGD2Z5IvGc4/r9GzwVDa4z8AwA0/BwQAAAAAAAABnggAAI4AAABg9meSLxnOP5VVbj6CzOM/AAAPPwcEAAAAAAAAAZ8IAACOAAAAYPZnki8Zzj/3KcDq+bzjPwCADz8XBAAAAAAAAAGgCAAAjgAAAGD2Z5IvGc4/Wf4Rl3Gt4z8AABE/FwQAAAAAAAABoQgAAI4AAABg9meSLxnOP7VzkqJ1muM/AIARPzYEAAAAAAAAAaIIAACOAAAAYPZnki8Zzj8JikENBoTjPwBAET82BAAAAAAAAAGjCAAAjgAAAGD2Z5IvGc4/zjLlZfVk4z8AABE/NgQAAAAAAAABpAgAAI4AAAASHxzfCh7OP5HbiL7kReM/AAASPzYEAAAAAAAAAaUIAACOAAAAEh8c3woezj/S1MNGGiXjPwCAEj9GBAAAAAAAAAGmCAAAjgAAAMBH0CvmIs4/ln1nnwkG4z8AwBI/RgQAAAAAAAABpwgAAI4AAAAkmTjFnCzOP1omC/j45uI/AAATP1UEAAAAAAAAAagIAACOAAAAhOqgXlM2zj+hfhchosniPwBAEj9VBAAAAAAAAAGpCAAAjgAAAOY7CfgJQM4/ZSe7eZGq4j8AABI/dQQAAAAAAAABqggAAI4AAACq3tkqd1POPynQXtKAi+I/AMAOP3UEAAAAAAAAAasIAACOAAAAvFj2EAlizj9qyZlatmriPwAADT91BAAAAAAAAAGsCAAAjgAAAID7xkN2dc4/qsLU4utJ4j8AAAA/dQQAAAAAAAABrQgAAI4AAACg7/8PmpLOP+y7D2shKeI/AID0PoQEAAAAAAAAAa4IAACOAAAAyOM43L2vzj8zFByUygviPwAA7j6EBAAAAAAAAAGvCAAAjgAAAJwAJvW80c4/BHtiLqHz4T8AAOw+swQAAAAAAAAL"/>
</p:tagLst>
</file>

<file path=ppt/tags/tag11.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BwAAAAfAAAABwMAAAAAAQAAACAAAAAECUlua0F0b21WMQIAAAAJBAAAAAkFAAAACQYAAAAJBwAAAAkIAAAACQkAAAAJCgAAAAkLAAAACQwAAAAJDQAAAAkOAAAACQ8AAAAJEAAAAAkRAAAACRIAAAAJEwAAAAkUAAAACRUAAAAJFgAAAAkXAAAACRgAAAAJGQAAAAkaAAAACRsAAAAJHAAAAAkdAAAACR4AAAAJHwAAAA0EBQQAAAALUGVuU3Ryb2tlVjEEAAAACkF0dHJpYnV0ZXMFVHJhY2UJU3RhcnRUaW1lBFR5cGUEBAAED1BlbkF0dHJpYnV0ZXNWMQIAAAAKSW5rVHJhY2VWMQIAAAAQDEFjdGlvblR5cGVWMQIAAAACAAAACSAAAAAJIQAAAJchAAAAAAAABd7///8MQWN0aW9uVHlwZVYxAQAAAAd2YWx1ZV9fAAgCAAAAAAAAAAEFAAAABAAAAAkjAAAACSQAAADwSgAAAAAAAAHb////3v///wAAAAABBgAAAAQAAAAJJgAAAAknAAAAGmQAAAAAAAAB2P///97///8AAAAAAQcAAAAEAAAACSkAAAAJKgAAAG+HAAAAAAAAAdX////e////AAAAAAEIAAAABAAAAAksAAAACS0AAACgugAAAAAAAAHS////3v///wAAAAABCQAAAAQAAAAJLwAAAAkwAAAANb0AAAAAAAABz////97///8AAAAAAQoAAAAEAAAACTIAAAAJMwAAAAq/AAAAAAAAAcz////e////AAAAAAELAAAABAAAAAk1AAAACTYAAABewQAAAAAAAAHJ////3v///wAAAAABDAAAAAQAAAAJOAAAAAk5AAAALMQAAAAAAAABxv///97///8AAAAAAQ0AAAAEAAAACTsAAAAJPAAAAEXFAAAAAAAAAcP////e////AAAAAAEOAAAABAAAAAk+AAAACT8AAACDyQAAAAAAAAHA////3v///wAAAAABDwAAAAQAAAAJQQAAAAlCAAAA48sAAAAAAAABvf///97///8AAAAAARAAAAAEAAAACUQAAAAJRQAAAKLOAAAAAAAAAbr////e////AAAAAAERAAAABAAAAAlHAAAACUgAAACszwAAAAAAAAG3////3v///wAAAAABEgAAAAQAAAAJSgAAAAlLAAAAeNEAAAAAAAABtP///97///8AAAAAARMAAAAEAAAACU0AAAAJTgAAAJvTAAAAAAAAAbH////e////AAAAAAEUAAAABAAAAAlQAAAACVEAAAC01AAAAAAAAAGu////3v///wAAAAABFQAAAAQAAAAJUwAAAAlUAAAAg9UAAAAAAAABq////97///8AAAAAARYAAAAEAAAACVYAAAAJVwAAAC3XAAAAAAAAAaj////e////AAAAAAEXAAAABAAAAAlZAAAACVoAAAC08wAAAAAAAAGl////3v///wAAAAABGAAAAAQAAAAJXAAAAAldAAAARfwAAAAAAAABov///97///8AAAAAARkAAAAEAAAACV8AAAAJYAAAANj/AAAAAAAAAZ/////e////AAAAAAEaAAAABAAAAAliAAAACWMAAADFAgEAAAAAAAGc////3v///wAAAAABGwAAAAQAAAAJZQAAAAlmAAAA/wsBAAAAAAABmf///97///8AAAAAARwAAAAEAAAACWgAAAAJaQAAANoPAQAAAAAAAZb////e////AAAAAAEdAAAABAAAAAlrAAAACWwAAADDLQEAAAAAAAGT////3v///wAAAAABHgAAAAQAAAAJbgAAAAlvAAAA0joBAAAAAAABkP///97///8AAAAAAR8AAAAEAAAACXEAAAAJcgAAAKRiAQAAAAAAAY3////e////AAAAAAUgAAAAD1BlbkF0dHJpYnV0ZXNWMQoAAAAHX2NvbG9yQQdfY29sb3JSB19jb2xvckcHX2NvbG9yQgpGaXRUb0N1cnZlBkhlaWdodA5JZ25vcmVQcmVzc3VyZQ1Jc0hpZ2hsaWdodGVyBVNoYXBlBVdpZHRoAAAAAAAAAAAEAAICAgIBBgEBDEJydXNoU2hhcGVWMQIAAAAGAgAAAP8AsPAAAAAAAAAACEAAAAWM////DEJydXNoU2hhcGVWMQEAAAAHdmFsdWVfXwAIAgAAAAEAAAAAAAAAAAAIQAUhAAAACklua1RyYWNlVjEDAAAADUxpc3RgMStfaXRlbXMMTGlzdGAxK19zaXplD0xpc3RgMStfdmVyc2lvbgQAABhTaGFyZWQuSW5raW5nLklua1BvaW50W10CAAAACAgCAAAACXUAAACXAAAAlwAAAAEjAAAAIAAAAP8AsPAAAAAAAAAACEAAAAGK////jP///wEAAAAAAAAAAAAIQAEkAAAAIQAAAAl3AAAAdgAAAHYAAAABJgAAACAAAAD/ALDwAAAAAAAAAAhAAAABiP///4z///8BAAAAAAAAAAAACEABJwAAACEAAAAJeQAAAGYAAABmAAAAASkAAAAgAAAA/wCw8AAAAAAAAAAIQAAAAYb///+M////AQAAAAAAAAAAAAhAASoAAAAhAAAACXsAAAB6AAAAegAAAAEsAAAAIAAAAP8AsPAAAAAAAAAACEAAAAGE////jP///wEAAAAAAAAAAAAIQAEtAAAAIQAAAAl9AAAAQgAAAEIAAAABLwAAACAAAAD/ALDwAAAAAAAAAAhAAAABgv///4z///8BAAAAAAAAAAAACEABMAAAACEAAAAJfwAAADAAAAAwAAAAATIAAAAgAAAA/wCw8AAAAAAAAAAIQAAAAYD///+M////AQAAAAAAAAAAAAhAATMAAAAhAAAACYEAAAA/AAAAPwAAAAE1AAAAIAAAAP8AsPAAAAAAAAAACEAAAAF+////jP///wEAAAAAAAAAAAAIQAE2AAAAIQAAAAmDAAAAQQAAAEEAAAABOAAAACAAAAD/ALDwAAAAAAAAAAhAAAABfP///4z///8BAAAAAAAAAAAACEABOQAAACEAAAAJhQAAABAAAAAQAAAAATsAAAAgAAAA/wCw8AAAAAAAAAAIQAAAAXr///+M////AQAAAAAAAAAAAAhAATwAAAAhAAAACYcAAAAJAAAACQAAAAE+AAAAIAAAAP8AsPAAAAAAAAAACEAAAAF4////jP///wEAAAAAAAAAAAAIQAE/AAAAIQAAAAmJAAAAQQAAAEEAAAABQQAAACAAAAD/ALDwAAAAAAAAAAhAAAABdv///4z///8BAAAAAAAAAAAACEABQgAAACEAAAAJiwAAAEYAAABGAAAAAUQAAAAgAAAA/wCw8AAAAAAAAAAIQAAAAXT///+M////AQAAAAAAAAAAAAhAAUUAAAAhAAAACY0AAAAVAAAAFQAAAAFHAAAAIAAAAP8AsPAAAAAAAAAACEAAAAFy////jP///wEAAAAAAAAAAAAIQAFIAAAAIQAAAAmPAAAAMAAAADAAAAABSgAAACAAAAD/ALDwAAAAAAAAAAhAAAABcP///4z///8BAAAAAAAAAAAACEABSwAAACEAAAAJkQAAADcAAAA3AAAAAU0AAAAgAAAA/wCw8AAAAAAAAAAIQAAAAW7///+M////AQAAAAAAAAAAAAhAAU4AAAAhAAAACZMAAAARAAAAEQAAAAFQAAAAIAAAAP8AsPAAAAAAAAAACEAAAAFs////jP///wEAAAAAAAAAAAAIQAFRAAAAIQAAAAmVAAAACQAAAAkAAAABUwAAACAAAAD/ALDwAAAAAAAAAAhAAAABav///4z///8BAAAAAAAAAAAACEABVAAAACEAAAAJlwAAACoAAAAqAAAAAVYAAAAgAAAA/wCw8AAAAAAAAAAIQAAAAWj///+M////AQAAAAAAAAAAAAhAAVcAAAAhAAAACZkAAAAGAAAABgAAAAFZAAAAIAAAAP8AsPAAAAAAAAAACEAAAAFm////jP///wEAAAAAAAAAAAAIQAFaAAAAIQAAAAmbAAAAMAAAADAAAAABXAAAACAAAAD/ALDwAAAAAAAAAAhAAAABZP///4z///8BAAAAAAAAAAAACEABXQAAACEAAAAJnQAAADYAAAA2AAAAAV8AAAAgAAAA/wCw8AAAAAAAAAAIQAAAAWL///+M////AQAAAAAAAAAAAAhAAWAAAAAhAAAACZ8AAAAxAAAAMQAAAAFiAAAAIAAAAP8AsPAAAAAAAAAACEAAAAFg////jP///wEAAAAAAAAAAAAIQAFjAAAAIQAAAAmhAAAAMAAAADAAAAABZQAAACAAAAD/ALDwAAAAAAAAAAhAAAABXv///4z///8BAAAAAAAAAAAACEABZgAAACEAAAAJowAAADAAAAAwAAAAAWgAAAAgAAAA/wCw8AAAAAAAAAAIQAAAAVz///+M////AQAAAAAAAAAAAAhAAWkAAAAhAAAACaUAAAAmAAAAJgAAAAFrAAAAIAAAAP8AsPAAAAAAAAAACEAAAAFa////jP///wEAAAAAAAAAAAAIQAFsAAAAIQAAAAmnAAAAVAAAAFQAAAABbgAAACAAAAD/ALDwAAAAAAAAAAhAAAABWP///4z///8BAAAAAAAAAAAACEABbwAAACEAAAAJqQAAAEgAAABIAAAAAXEAAAAgAAAA/wCw8AAAAAAAAAAIQAAAAVb///+M////AQAAAAAAAAAAAAhAAXIAAAAhAAAACasAAACKAAAAigAAAAd1AAAAAAEAAAAAAQAABApJbmtQb2ludFYxAg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DWkHdwAAAAABAAAAgAAAAAQKSW5rUG9pbnRWMQIA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0KB3kAAAAAAQAAAIAAAAAECklua1BvaW50VjECAA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DRoHewAAAAABAAAAgAAAAAQKSW5rUG9pbnRWMQIA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DQYHfQAAAAABAAAAgAAAAAQKSW5rUG9pbnRWMQIA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NPgd/AAAAAAEAAABAAAAABApJbmtQb2ludFYxAgA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0QB4EAAAAAAQAAAEAAAAAECklua1BvaW50VjECAA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geDAAAAAAEAAACAAAAABApJbmtQb2ludFYxAgA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NPweFAAAAAAEAAAAQAAAABApJbmtQb2ludFYxAgAAAAmLAwAACYwDAAAJjQMAAAmOAwAACY8DAAAJkAMAAAmRAwAACZIDAAAJkwMAAAmUAwAACZUDAAAJlgMAAAmXAwAACZgDAAAJmQMAAAmaAwAAB4cAAAAAAQAAABAAAAAECklua1BvaW50VjECAAAACZsDAAAJnAMAAAmdAwAACZ4DAAAJnwMAAAmgAwAACaEDAAAJogMAAAmjAwAADQcHiQAAAAABAAAAgAAAAAQKSW5rUG9pbnRWMQIA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DT8HiwAAAAABAAAAgAAAAAQKSW5rUG9pbnRWMQIA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06B40AAAAAAQAAACAAAAAECklua1BvaW50VjECAAAACSsEAAAJLAQAAAktBAAACS4EAAAJLwQAAAkwBAAACTEEAAAJMgQAAAkzBAAACTQEAAAJNQQAAAk2BAAACTcEAAAJOAQAAAk5BAAACToEAAAJOwQAAAk8BAAACT0EAAAJPgQAAAk/BAAADQsHjwAAAAABAAAAQAAAAAQKSW5rUG9pbnRWMQIA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NEAeRAAAAAAEAAABAAAAABApJbmtQb2ludFYxAgA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DQkHkwAAAAABAAAAIAAAAAQKSW5rUG9pbnRWMQIAAAAJpwQAAAmoBAAACakEAAAJqgQAAAmrBAAACawEAAAJrQQAAAmuBAAACa8EAAAJsAQAAAmxBAAACbIEAAAJswQAAAm0BAAACbUEAAAJtgQAAAm3BAAADQ8HlQAAAAABAAAAEAAAAAQKSW5rUG9pbnRWMQIAAAAJuAQAAAm5BAAACboEAAAJuwQAAAm8BAAACb0EAAAJvgQAAAm/BAAACcAEAAANBweXAAAAAAEAAABAAAAABApJbmtQb2ludFYxAgA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0WB5kAAAAAAQAAAAgAAAAECklua1BvaW50VjECAAAACesEAAAJ7AQAAAntBAAACe4EAAAJ7wQAAAnwBAAADQIHmwAAAAABAAAAQAAAAAQKSW5rUG9pbnRWMQIA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NEAedAAAAAAEAAABAAAAABApJbmtQb2ludFYxAgA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0KB58AAAAAAQAAAEAAAAAECklua1BvaW50VjECAA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NDwehAAAAAAEAAABAAAAABApJbmtQb2ludFYxAgA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0QB6MAAAAAAQAAAEAAAAAECklua1BvaW50VjECAA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DRAHpQAAAAABAAAAQAAAAAQKSW5rUG9pbnRWMQIAAAAJ6AUAAAnpBQAACeoFAAAJ6wUAAAnsBQAACe0FAAAJ7gUAAAnvBQAACfAFAAAJ8QUAAAnyBQAACfMFAAAJ9AUAAAn1BQAACfYFAAAJ9wUAAAn4BQAACfkFAAAJ+gUAAAn7BQAACfwFAAAJ/QUAAAn+BQAACf8FAAAJAAYAAAkBBgAACQIGAAAJAwYAAAkEBgAACQUGAAAJBgYAAAkHBgAACQgGAAAJCQYAAAkKBgAACQsGAAAJDAYAAAkNBgAADRoHpwAAAAABAAAAgAAAAAQKSW5rUG9pbnRWMQIA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NLAepAAAAAAEAAACAAAAABApJbmtQb2ludFYxAgA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04B6sAAAAAAQAAAAABAAAECklua1BvaW50VjECAA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DXYFrAAAAApJbmtQb2ludFYxBAAAAAFYAVkOUHJlc3N1cmVGYWN0b3IJVGltZVN0YW1wAAAAAAYGCxACAAAAwFlMkg3GYD9AjWdtrbSNPwAALj4AAAAAAAAAAAGtAAAArAAAAABGW/NEllw/QI1nba20jT8AAG4+DwAAAAAAAAABrgAAAKwAAAAARlvzRJZcP0CNZ22ttI0/AAB9Pg8AAAAAAAAAAa8AAACsAAAAgI+82lkbWj9gLoypwTOOPwCAgz4PAAAAAAAAAAGwAAAArAAAAICPvNpZG1o/YC6MqcEzjj8AAJU+DwAAAAAAAAABsQAAAKwAAACAj7zaWRtaP2AujKnBM44/AACcPg8AAAAAAAAAAbIAAACsAAAAAEZb80SWXD9gLoypwTOOPwAApj4fAAAAAAAAAAGzAAAArAAAAMBZTJINxmA/YC6MqcEzjj8AAKo+HwAAAAAAAAABtAAAAKwAAACAEOuq+EBjP2AujKnBM44/AICtPi8AAAAAAAAAAbUAAACsAAAAAMeJw+O7ZT9gLoypwTOOPwAArz4vAAAAAAAAAAG2AAAArAAAAKDYd2hEdGk/QI1nba20jT8AALM+PgAAAAAAAAABtwAAAKwAAABAoQQmkKdvP0CNZ22ttI0/AIC0Pj4AAAAAAAAAAbgAAACsAAAAMAehK7NOcj8w7EIxmTWNPwCAvz4+AAAAAAAAAAG5AAAArAAAACAZj9ATB3Y/IEse9YS2jD8AAMQ+TgAAAAAAAAABugAAAKwAAADA2KQ7L156P/AI1XxcuIs/AIDPPk4AAAAAAAAAAbsAAACsAAAAkPMJM8Dyfz/AxosENLqKPwCA1D5dAAAAAAAAAAG8AAAArAAAAABeS/gFE4M/oCVnyB87ij8AAOI+XQAAAAAAAAABvQAAAKwAAAAgmSU6CXyGP5CEQowLvIk/AADoPm0AAAAAAAAAAb4AAACsAAAA+KoT32k0ij9w4x1Q9zyJPwCA8T5tAAAAAAAAAAG/AAAArAAAAOC8AYTK7I0/cOMdUPc8iT8AgPU+fQAAAAAAAAABwAAAAKwAAABk53eUldKQP3DjHVD3PIk/AID4Pn0AAAAAAAAAAcEAAACsAAAAVPDu5sWukj9w4x1Q9zyJPwCA+T6MAAAAAAAAAAHCAAAArAAAAEj5ZTn2ipQ/cOMdUPc8iT8AgPg+jAAAAAAAAAABwwAAAKwAAAAM2fDug7aWP2BC+RPjvYg/AAD4PowAAAAAAAAAAcQAAACsAAAADHsZuR1ZmT9AodTXzj6IPwAA+T6cAAAAAAAAAAHFAAAArAAAAIQIzDRmI5w/MACwm7q/hz8AgPk+nAAAAAAAAAABxgAAAKwAAAAkWBzFumSfPwBfi1+mQIc/AAD7PqwAAAAAAAAAAccAAACsAAAAfGgs+VgroT/wvWYjksGGPwCA+z6sAAAAAAAAAAHIAAAArAAAAOqkyo9UpKI/0BxC531Chj8AAP0+uwAAAAAAAAAByQAAAKwAAACg66PNeAmkP9AcQud9QoY/AID9PrsAAAAAAAAAAcoAAACsAAAAnjy4ssVapT/QHELnfUKGPwCAAT/LAAAAAAAAAAHLAAAArAAAAKKNzJcSrKY/0BxC531Chj8AAAM/ywAAAAAAAAABzAAAAKwAAAAKymouDiWoP9AcQud9QoY/AEAEP9oAAAAAAAAAAc0AAACsAAAAKvzNHeGxqT/QHELnfUKGPwDABD/aAAAAAAAAAAHOAAAArAAAAP4j9mWLUqs/8L1mI5LBhj8AwAQ/6gAAAAAAAAABzwAAAKwAAADSSx6uNfOsPwBfi1+mQIc/AAAFP+oAAAAAAAAAAdAAAACsAAAAqnNG9t+Trj9AodTXzj6IPwCABT/6AAAAAAAAAAHRAAAArAAAAAlYcsZtBrA/YEL5E+O9iD8AwAU/+gAAAAAAAAAB0gAAAKwAAABj+17l/7iwP3DjHVD3PIk/AEAFPwkBAAAAAAAAAdMAAACsAAAAmxmusH11sT+QhEKMC7yJPwAABT8JAQAAAAAAAAHUAAAArAAAAIMtwtTSRbI/oCVnyB87ij8AAAU/GQEAAAAAAAAB1QAAAKwAAAAjN5tR/ymzP8DGiwQ0uoo/AAAFPxkBAAAAAAAAAdYAAACsAAAAwUB0zisOtD/wCNV8XLiLPwAABT8pAQAAAAAAAAHXAAAArAAAAGFKTUtY8rQ/IEse9YS2jD8AAAU/KQEAAAAAAAAB2AAAAKwAAABNXmFvrcK1P0CNZ22ttI0/AAAFPykBAAAAAAAAAdkAAACsAAAAM3J1kwKTtj9wz7Dl1bKOPwAABT9GAQAAAAAAAAHaAAAArAAAANN7ThAvd7c/kHDVIeoxjz8AwAM/RgEAAAAAAAAB2wAAAKwAAABPAIo5R2W4P2BZD00JGJA/AEADP1YBAAAAAAAAAdwAAACsAAAAxYTFYl9TuT+A+jOJHZeQPwAAAz9WAQAAAAAAAAHdAAAArAAAAD8JAYx3Qbo/mJtYxTEWkT8AAAM/ZQEAAAAAAAAB3gAAAKwAAADdEtoIpCW7P7A8fQFGlZE/AAAEP2UBAAAAAAAAAd8AAACsAAAAfxyzhdAJvD/I3aE9WhSSPwCABD+FAQAAAAAAAAHgAAAArAAAAPmg7q7o97w/UC60W+RTkj8AwAQ/hQEAAAAAAAAB4QAAAKwAAAAnG+8w2Pm9P+B+xnluk5I/AAAFP5QBAAAAAAAAAeIAAACsAAAACYu0C58Pvz9oz9iX+NKSPwCABj+UAQAAAAAAAAHjAAAArAAAAHb9PPOyEsA/gHD90wxSkz8AQAc/lAEAAAAAAAAB5AAAAKwAAAAg/QvetI7AP5gRIhAh0ZM/AMAHP5QBAAAAAAAAAeUAAACsAAAAyvzayLYKwT+wskZMNVCUPwAACD+kAQAAAAAAAAHmAAAArAAAAOI524mui8E/yFNriEnPlD8AgAg/pAEAAAAAAAAB5wAAAKwAAADS8T33kRbCP3hFouLnjZU/AMAIP7QBAAAAAAAAAegAAACsAAAAxKmgZHWhwj8YN9k8hkyWPwDACD+0AQAAAAAAAAHpAAAArAAAAEgk0vtiJ8M/SHkita5Klz8AAAk/wwEAAAAAAAAB6gAAAKwAAACE5m8Qb57DP+hqWQ9NCZg/AIAJP8MBAAAAAAAAAesAAACsAAAAnCNw0WYfxD+QXJBp68eYPwDACT/TAQAAAAAAAAHsAAAArAAAALJgcJJeoMQ/ME7Hw4mGmT8AwAk/0wEAAAAAAAAB7QAAAKwAAAAQVgTWNzDFP+A//h0oRZo/AAAKP+IBAAAAAAAAAe4AAACsAAAAltA1bSW2xT8QgkeWUEObPwCACj/iAQAAAAAAAAHvAAAArAAAABpLZwQTPMY/sHN+8O4BnD8AwAo/8gEAAAAAAAAB8AAAAKwAAABUDQUZH7PGP1BltUqNwJw/AMAKP/IBAAAAAAAAAfEAAACsAAAA2oc2sAw5xz9wBtqGoT+dPwAACz8CAgAAAAAAAAHyAAAArAAAADh9yvPlyMc/AFfspCt/nT8AAAs/AgIAAAAAAAAB8wAAAKwAAABy7cDjqmLIP4Cn/sK1vp0/AAALPxECAAAAAAAAAfQAAACsAAAAYqUjUY7tyD+Ap/7Ctb6dPwCADD8RAgAAAAAAAAH1AAAArAAAAOgfVeh7c8k/gKf+wrW+nT8AQA0/IQIAAAAAAAAB9gAAAKwAAABsmoZ/afnJPwBX7KQrf50/AEAOPyECAAAAAAAAAfcAAACsAAAAOM1LmTiOyj/gtcdoFwCdPwDADj8xAgAAAAAAAAH4AAAArAAAAACuaY7ARcs/0BSjLAOBnD8AABA/MQIAAAAAAAAB+QAAAKwAAAAUmcIqcenLP7BzfvDuAZw/AIAQPzECAAAAAAAAAfoAAACsAAAAuEbq8CuIzD+Y0lm02oKbPwAAEj9AAgAAAAAAAAH7AAAArAAAAIR5rwr7HM0/cJAQPLKEmj8AgBI/QAIAAAAAAAAB/AAAAKwAAAC+6aX6v7bNPzBOx8OJhpk/AEASP1ACAAAAAAAAAf0AAACsAAAAZJfNwHpVzj8ADH5LYYiYPwAAEj9QAgAAAAAAAAH+AAAArAAAAJwHxLA/784/2Mk00ziKlz8AgBI/bwIAAAAAAAAB/wAAAKwAAAD8/Ff0GH/PP6iH61oQjJY/AMASP28CAAAAAAAAAQABAACsAAAAwbvERYMC0D94RaLi542VPwCAEz9vAgAAAAAAAAEBAQAArAAAAN7zv71lT9A/QANZar+PlD8AwBM/bwIAAAAAAAABAgEAAKwAAACvytMgw57QPxDBD/KWkZM/AEATP38CAAAAAAAAAQMBAACsAAAAFmS2rSrp0D/gfsZ5bpOSPwAAEz9/AgAAAAAAAAEEAQAArAAAAA7AZ2ScLtE/QI2PH9DUkT8AgBI/jgIAAAAAAAABBQEAAKwAAAAIHBkbDnTRPxBLRqen1pA/AAASP44CAAAAAAAAAQYBAACsAAAAAHjK0X+50T+gEfpd/rCPPwBAFD+eAgAAAAAAAAEHAQAArAAAAGYRrV7nA9I/YC6MqcEzjj8AABU/ngIAAAAAAAABCAEAAKwAAACCSajWyVDSPyBLHvWEtow/AEAWP64CAAAAAAAAAQkBAACsAAAAMkRyeLaY0j/QZ7BASDmLPwDAFj+uAgAAAAAAAAEKAQAArAAAAL1i8lgy2dI/kIRCjAu8iT8AwBY/vQIAAAAAAAABCwEAAKwAAAD/H4skKRzTPzAAsJu6v4c/AAAXP70CAAAAAAAAAQwBAACsAAAA+Hs825ph0z/Aex2racOFPwDAFT/NAgAAAAAAAAENAQAArAAAAKd2Bn2HqdM/YPeKuhjHgz8AQBU/zQIAAAAAAAABDgEAAKwAAABWcdAedPHTPwBz+MnHyoE/AMAWP80CAAAAAAAAAQ8BAACsAAAA449Q/+8x1D8gm4I6xZ5+PwBAFz/cAgAAAAAAAAEQAQAArAAAAABxnwl2bdQ/YNSm0Uukez8AwBc/3AIAAAAAAAABEQEAAKwAAACNjx/q8a3UP6DLgfCpq3c/AAAYP+wCAAAAAAAAARIBAACsAAAAzky4tejw1D/gwlwPCLNzPwAAGD/sAgAAAAAAAAETAQAArAAAAMeoaWxaNtU/gD7KHre2cT8AABg//AIAAAAAAAABFAEAAKwAAACcKNFhW3TVPwDw3Gt7eG0/AIAYP/wCAAAAAAAAARUBAACsAAAAA2sHgWat1T+Aa0p7KnxrPwDAGD8LAwAAAAAAAAEWAQAArAAAAP5vDMp74dU/QOe3itl/aT8AwBg/CwMAAAAAAAABFwEAAKwAAAD4dBETkRXWPwBjJZqIg2c/AAAZPxsDAAAAAAAAARgBAACsAAAAqRgvRyFM1j8AYyWaiINnPwAAGT8bAwAAAAAAAAEZAQAArAAAAMn5fVGnh9Y/AGMlmoiDZz8AABk/KwMAAAAAAAABGgEAAKwAAACeeeVGqMXWPwBjJZqIg2c/AIAZPysDAAAAAAAAARsBAACsAAAABLwbZrP+1j8AYyWaiINnPwDAGT86AwAAAAAAAAEcAQAArAAAALZfOZpDNdc/QOe3itl/aT8AwBk/OgMAAAAAAAABHQEAAKwAAABEJw0NY2TXP4BrSnsqfGs/AAAaPz8DAAAAAAAAAR4BAACsAAAA0e7gf4KT1z+Aa0p7KnxrPwBAGT8/AwAAAAAAAAEfAQAArAAAAF62tPKhwtc/gGtKeyp8az8AABk/TgMAAAAAAAABIAEAAKwAAACjHKFQPPTXPwDw3Gt7eG0/AIAZP04DAAAAAAAAASEBAACsAAAA5YKNrtYl2D9AdG9czHRvPwDAGT9eAwAAAAAAAAEiAQAArAAAAHRKYSH2VNg/QHRvXMx0bz8AABs/XgMAAAAAAAABIwEAAKwAAACS1AO+H3/YP2D8gKaOuHA/AIAbP24DAAAAAAAAASQBAACsAAAAs16mWkmp2D+APsoet7ZxPwDAGz9uAwAAAAAAAAElAQAArAAAANPoSPdy09g/4MJcDwizcz8AABw/fQMAAAAAAAABJgEAAKwAAAAb+IjnsPPYP0BH7/9Yr3U/AAAcP30DAAAAAAAAAScBAACsAAAAqGiw7HMR2T+gy4Hwqat3PwAAHD99AwAAAAAAAAEoAQAArAAAAO938NyxMdk/wA3LaNKpeD8AABw/jQMAAAAAAAABKQEAAKwAAADqJUm4alTZPyCSXVkjpno/AAAcP40DAAAAAAAAASoBAACsAAAAVRHTaRl82T+AFvBJdKJ8PwBAGz+dAwAAAAAAAAErAQAArAAAAHabdQZDptk/4Fg5wpygfT8AABs/nQMAAAAAAAABLAEAAKwAAACUJRijbNDZPyCbgjrFnn4/AAAcP7wDAAAAAAAAAS0BAACsAAAAa07TKhH92T9A3cuy7Zx/PwCAHD+8AwAAAAAAAAEuAQAArAAAANQ5Xdy/JNo/QN3Lsu2cfz8AQB0/vAMAAAAAAAABLwEAAKwAAAA+JeeNbkzaP0Ddy7LtnH8/AMAdP7wDAAAAAAAAATABAACsAAAAOdM/aSdv2j9A3cuy7Zx/PwBAHT/LAwAAAAAAAAExAQAArAAAADaBmETgkdo/QN3Lsu2cfz8AAB0/ywMAAAAAAAABMgEAAKwAAADrzQkLFLfaPyCbgjrFnn4/AAAdP9sDAAAAAAAAATMBAACsAAAAC1ispz3h2j/gWDnCnKB9PwAAHT/bAwAAAAAAAAE0AQAArAAAAOCAZy/iDds/gBbwSXSifD8AQBw/+gMAAAAAAAABNQEAAKwAAAC4qSK3hjrbP2DUptFLpHs/AAAcP/oDAAAAAAAAATYBAACsAAAARnH2KaZp2z9g1KbRS6R7PwCAGz8KBAAAAAAAAAE3AQAArAAAAGb7mMbPk9s/gBbwSXSifD8AABs/CgQAAAAAAAABOAEAAKwAAACGhTtj+b3bP4AW8El0onw/AMAZPwoEAAAAAAAAATkBAACsAAAAgjOUPrLg2z+AFvBJdKJ8PwBAGT8KBAAAAAAAAAE6AQAArAAAAH7h7BlrA9w/gBbwSXSifD8AwBU/GgQAAAAAAAABOwEAAKwAAAB6j0X1IybcP4AW8El0onw/AAAUPxoEAAAAAAAAATwBAACsAAAAeD2e0NxI3D9g1KbRS6R7PwAAED8pBAAAAAAAAAE9AQAArAAAAHTr9quVa9w/YNSm0Uukez8AAA4/KQQAAAAAAAABPgEAAKwAAAC4+jac04vcP4AW8El0onw/AMABPzkEAAAAAAAAAT8BAACsAAAASGteoZap3D8gm4I6xZ5+PwAA+D45BAAAAAAAAAFAAQAArAAAAGqeVNBjwtw/8NHTjbNLgT8AAGc+WAQAAAAAAAABQQEAAKwAAACM0Ur/MNvcP2D3iroYx4M/AADgPVgEAAAAAAAAAUIBAACsAAAAHuvFlpfn3D/QHELnfUKGPwAALD1oBAAAAAAAAAFDAQAArAAAABhZWoWOQeY/UIu4VVar5D8AAHw+AAAAAAAAAAABRAEAAKwAAABQzJw5WzvmP0Zm17Ndp+Q/AICsPg8AAAAAAAAAAUUBAACsAAAAPt732KI35j+6rgXBaKHkPwAAtz4PAAAAAAAAAAFGAQAArAAAAOOOa2NlNuY/qGRDfXeZ5D8AgL4+DwAAAAAAAAABRwEAAKwAAACIP9/tJzXmP6A/Ytt+leQ/AIDAPg8AAAAAAAAAAUgBAACsAAAALPBSeOoz5j8SiJDoiY/kPwAAwD4PAAAAAAAAAAFJAQAArAAAAHZROo1vMeY/Aj7OpJiH5D8AgL0+DwAAAAAAAAABSgEAAKwAAAAJFAm3eSzmP2phGxCrfeQ/AIC8Ph8AAAAAAAAAAUsBAACsAAAAm9bX4IMn5j/UhGh7vXPkPwAAxT4fAAAAAAAAAAFMAQAArAAAAHj6jR8TIOY/wjqmN8xr5D8AgMg+LwAAAAAAAAABTQEAAKwAAAD5zrfoZBfmP7Dw4/PaY+Q/AADXPi8AAAAAAAAAAU4BAACsAAAAeaPhsbYO5j+gpiGw6VvkPwCA3T4+AAAAAAAAAAFPAQAArAAAAI062qQSAeY/jlxfbPhT5D8AgOs+PgAAAAAAAAABUAEAAKwAAADrMrqs8/DlPwCljXkDTuQ/AADyPk4AAAAAAAAAAVEBAACsAAAAkIyByVne5T907buGDkjkPwAA9j5OAAAAAAAAAAFSAQAArAAAAO6EYdE6zuU/8FrLNRJG5D8AgPc+XgAAAAAAAAABUwEAAKwAAABMfUHZG77lP/BayzUSRuQ/AID1Pl4AAAAAAAAAAVQBAACsAAAAA8WtVjqv5T907buGDkjkPwCA9D5eAAAAAAAAAAFVAQAArAAAAGG9jV4bn+U/fBKdKAdM5D8AAPQ+fQAAAAAAAAABVgEAAKwAAAC+tW1m/I7lP45cX2z4U+Q/AAD0Pn0AAAAAAAAAAVcBAACsAAAAv17B+J995T8kORIB5l3kPwAA9j59AAAAAAAAAAFYAQAArAAAAB1XoQCBbeU/Pqi15s9p5D8AAPc+fQAAAAAAAAABWQEAAKwAAAAfAPWSJFzlP9ypSR22d+Q/AID4Pn0AAAAAAAAAAVoBAACsAAAAe/jUmgVM5T/2GO0CoIPkPwCA+T6MAAAAAAAAAAFbAQAArAAAANjwtKLmO+U/lhqBOYaR5D8AAPs+jAAAAAAAAAABXAEAAKwAAACSOCEgBS3lPzYcFXBsn+Q/AID7PpwAAAAAAAAAAV0BAACsAAAApc8ZE2Ef5T/UHammUq3kPwCA+T6cAAAAAAAAAAFeAQAArAAAALlmEga9EeU/ch893Ti75D8AgPg+rAAAAAAAAAABXwEAAKwAAACDnCPkkwblPxIh0RMfyeQ/AAD3PqwAAAAAAAAAAWABAACsAAAA84KoTC365D+wImVKBdfkPwAA9j6wAAAAAAAAAAFhAQAArAAAABcIRqBB8OQ/VknaIuTo5D8AAPU+sAAAAAAAAAABYgEAAKwAAAA8jePzVebkPwaVMJ27/uQ/AAD0PsAAAAAAAAAAAWMBAACsAAAAYxKBR2rc5D+24IYXkxTlPwAA9D7AAAAAAAAAAAFkAQAArAAAAD42N4b51OQ/7L7N4mYs5T8AAPQ+0AAAAAAAAAABZQEAAKwAAAC/CmFPS8zkP65U5qAvSuU/AIDyPtAAAAAAAAAAAWYBAACsAAAAnC4XjtrE5D/0fO+v9GnlPwAA8j7fAAAAAAAAAAFnAQAArAAAANShWUKnvuQ/vjfpD7aL5T8AAPE+3wAAAAAAAAABaAEAAKwAAAALFZz2c7jkP4ry4m93reU/AADwPu8AAAAAAAAAAWkBAACsAAAAnddqIH6z5D/QGux+PM3lPwAA8D7vAAAAAAAAAAFqAQAArAAAADGaOUqIruQ/FkP1jQHt5T8AAPA+/gAAAAAAAAABawEAAKwAAADEXAh0kqnkP9bYDUzKCuY/AADwPv4AAAAAAAAAAWwBAACsAAAAsm5jE9ql5D8S3DW5libmPwAA8D4OAQAAAAAAAAFtAQAArAAAAJ+AvrIhouQ/Ut9dJmNC5j8AAPI+DgEAAAAAAAABbgEAAKwAAADp4aXHpp/kPwxQlUIzXOY/AADzPh4BAAAAAAAAAW8BAACsAAAAjZIZUmme5D9IU72v/3fmPwAA9z4eAQAAAAAAAAFwAQAArAAAAOnhpcemn+Q/hFblHMyT5j8AgPg+LQEAAAAAAAABcQEAAKwAAACfgL6yIaLkP0bs/dqUseY/AID5Pi0BAAAAAAAAAXIBAACsAAAAsm5jE9ql5D8IghaZXc/mPwAA+j49AQAAAAAAAAFzAQAArAAAAB+slOnPquQ/yhcvVybt5j8AAPo+TQEAAAAAAAABdAEAAKwAAADoOFI1A7HkP4KIZnP2Buc/AAD6PlwBAAAAAAAAAXUBAACsAAAACxWc9nO45D+4Zq0+yh7nPwAA+z5cAQAAAAAAAAF2AQAArAAAAC7x5bfkv+Q/4h8TaKUy5z8AgPs+XAEAAAAAAAABdwEAAKwAAACuHLzuksjkPw7ZeJGARuc/AAD/PlwBAAAAAAAAAXgBAACsAAAA5OaqELzT5D+2/+1pX1jnPwBAAD9cAQAAAAAAAAF5AQAArAAAAHUAJqgi4OQ/XiZjQj5q5z8AQAE/bAEAAAAAAAABegEAAKwAAAAGGqE/iezkPwZN2BodfOc/AMABP2wBAAAAAAAAAXsBAACsAAAAlzMc1+/45D+uc03z+43nPwAAAz97AQAAAAAAAAF8AQAArAAAACdNl25WBeU/THXhKeKb5z8AgAM/ewEAAAAAAAABfQEAAKwAAAAUtp57+hLlP+p2dWDIqec/AAAFP5sBAAAAAAAAAX4BAACsAAAAAB+miJ4g5T8E5hhGsrXnPwCABT+bAQAAAAAAAAF/AQAArAAAAJI4ISAFLeU/HlW8K5zB5z8AgAg/mwEAAAAAAAABgAEAAKwAAADHAhBCLjjlPzjEXxGGzec/AAAKP5sBAAAAAAAAAYEBAACsAAAA/cz+Y1dD5T9UMwP3b9nnPwCADT+qAQAAAAAAAAGCAQAArAAAANZHYRBDTeU/6A+2i13j5z8AAA8/qgEAAAAAAAABgwEAAKwAAACywsO8LlflPwR/WXFH7+c/AIATP7oBAAAAAAAAAYQBAACsAAAAMO6Z89xf5T+YWwwGNfnnPwCAFT+6AQAAAAAAAAGFAQAArAAAAK8ZcCqLaOU/tMqv6x4F6D8AwBg/ygEAAAAAAAABhgEAAKwAAAAvRUZhOXHlP0qnYoAMD+g/AAAaP8oBAAAAAAAAAYcBAACsAAAArXAcmOd55T/ggxUV+hjoPwBAHD/ZAQAAAAAAAAGIAQAArAAAAC2c8s6VguU/dmDIqeci6D8AQB0/2QEAAAAAAAABiQEAAKwAAAAHF1V7gYzlPwQYmpzcKOg/AIAfP+kBAAAAAAAAAYoBAACsAAAA4ZG3J22W5T8UYlzgzTDoPwBAID/pAQAAAAAAAAGLAQAArAAAABdcpkmWoeU/ohku08I26D8AgCI/6QEAAAAAAAABjAEAAKwAAACndSHh/K3lP6o+D3W7Oug/AEAjPwgCAAAAAAAAAY0BAACsAAAAOo+ceGO65T8u0f/FtzzoPwBAJD8IAgAAAAAAAAGOAQAArAAAACX4o4UHyOU/LtH/xbc86D8AwCQ/GAIAAAAAAAABjwEAAKwAAABtsDcI6dblP6o+D3W7Oug/AAAmPxgCAAAAAAAAAZABAACsAAAAtGjLisrl5T+iGS7TwjboPwCAJj8YAgAAAAAAAAGRAQAArAAAAP0gXw2s9OU/FGJc4M0w6D8AgCg/GAIAAAAAAAABkgEAAKwAAABD2fKPjQPmP/ryuPrjJOg/AEApPycCAAAAAAAAAZMBAACsAAAAi5GGEm8S5j/oqPa28hzoPwCAKz8nAgAAAAAAAAGUAQAArAAAANNJGpVQIeY/zjlT0QgR6D8AQCw/RwIAAAAAAAABlQEAAKwAAABjY5Usty3mPzA4v5oiA+g/AEAsP0cCAAAAAAAAAZYBAACsAAAArBspr5g85j8UyRu1OPfnPwAALD9WAgAAAAAAAAGXAQAArAAAAE4jSae3TOY/bqKm3Fnl5z8AgCw/VgIAAAAAAAABmAEAAKwAAABMevUUFF7mP0LpQLN+0ec/AMAsP1YCAAAAAAAAAZkBAACsAAAApyAu+K1w5j+Sneo4p7vnPwDALD9mAgAAAAAAAAGaAQAArAAAAP/GZttHg+Y/0AfSet6d5z8AAC0/ZgIAAAAAAAABmwEAAKwAAAD9HRNJpJTmPwZN2BodfOc/AAAtP3UCAAAAAAAAAZwBAACsAAAA+3S/tgCm5j+u2gzIZlTnPwAALT91AgAAAAAAAAGdAQAArAAAAEQtUznitOY/VmhBdbAs5z8AAC0/hQIAAAAAAAABngEAAKwAAACL5ea7w8PmP/71dSL6BOc/AAAtP4UCAAAAAAAAAZ8BAACsAAAAHP9hUyrQ5j8uFpsgQN/mPwCALT+FAgAAAAAAAAGgAQAArAAAAFLJUHVT2+Y/ThHffI215j8AwC0/lQIAAAAAAAABoQEAAKwAAAAsRLMhP+XmP3IMI9nai+Y/AEAtP5UCAAAAAAAAAaIBAACsAAAAqm+JWO3t5j+IvaTxNlrmPwAALT+kAgAAAAAAAAGjAQAArAAAABitui7j8uY/mG4mCpMo5j8AgC0/pAIAAAAAAAABpAEAAKwAAAAqm1+Pm/bmPzCymHPr+OU/AMAtP7QCAAAAAAAAAaUBAACsAAAA4Tl4ehb55j9UrdzPOM/lPwDALT+0AgAAAAAAAAGmAQAArAAAADyJBPBT+uY/+joRfYKn5T8AAC4/0gIAAAAAAAABpwEAAKwAAAA8iQTwU/rmPyhbNnvIgeU/AIAuP9ICAAAAAAAAAagBAACsAAAAhurrBNn35j/Iw4mGGVblPwDALj/SAgAAAAAAAAGpAQAArAAAABitui7j8uY/9uOuhF8w5T8AwC4/8QIAAAAAAAABqgEAAKwAAABQIP3ir+zmP667pXWaEOU/AAAvP/ECAAAAAAAAAasBAACsAAAA0fQmrAHk5j9yuH0IzvTkPwAALz/xAgAAAAAAAAGsAQAArAAAAD/bqxSb1+Y/PNo2Pfrc5D8AAC8/8QIAAAAAAAABrQEAAKwAAACd04scfMfmPxIh0RMfyeQ/AIAvPwADAAAAAAAAAa4BAACsAAAA6N3Gw6Sz5j9q+ls7QLfkPwDALz8AAwAAAAAAAAGvAQAArAAAANiYdfWPnuY/zPjHBFqp5D8AwC4/IAMAAAAAAAABsAEAAKwAAADJUyQne4nmP7KJJB9wneQ/AEAuPyADAAAAAAAAAbEBAACsAAAAbq3rQ+F25j+gP2LbfpXkPwBAKz8gAwAAAAAAAAGyAQAArAAAABUHs2BHZOY/EoiQ6ImP5D8AACo/IAMAAAAAAAABswEAAKwAAAC8YHp9rVHmP471n5eNjeQ/AIAiPy8DAAAAAAAAAbQBAACsAAAAYbpBmhM/5j+WGoE5hpHkPwBAHz8vAwAAAAAAAAG1AQAArAAAAK3EfEE8K+Y/qGRDfXeZ5D8AgAg/PwMAAAAAAAABtgEAAKwAAACdfytzJxbmP8LT5mJhpeQ/AAD9Pj8DAAAAAAAAAbcBAACsAAAAQ9nyj40D5j/cQopIS7HkPwCA8D5uAwAAAAAAAAG4AQAArAAAAKHR0pdu8+U/5mdr6kO15D8AAOw+bgMAAAAAAAABuQEAAKwAAABctDwXHTvrP4iqiu3YKug/AAC2PQAAAAAAAAAAAboBAACsAAAApRUkLKI46z/68rj64yToPwAA+D0eAAAAAAAAAAG7AQAArAAAAJQnf8vpNOs/dmDIqeci6D8AAAQ+HgAAAAAAAAABvAEAAKwAAADdiGbgbjLrP2475wfvHug/AAAJPh4AAAAAAAAAAb0BAACsAAAAgznaajEx6z9uO+cH7x7oPwAAQD4eAAAAAAAAAAG+AQAArAAAACfqTfXzL+s/bjvnB+8e6D8AAFg+LQAAAAAAAAABvwEAAKwAAADLmsF/ti7rP2475wfvHug/AICMPi0AAAAAAAAAAcABAACsAAAAcUs1Cnkt6z9uO+cH7x7oPwCAmj4tAAAAAAAAAAHBAQAArAAAALmsHB/+Kus/bjvnB+8e6D8AALA+LQAAAAAAAAABwgEAAKwAAAADDgQ0gyjrP2475wfvHug/AIC4Pj0AAAAAAAAAAcMBAACsAAAATG/rSAgm6z9uO+cH7x7oPwCAxj49AAAAAAAAAAHEAQAArAAAAJXQ0l2NI+s/bjvnB+8e6D8AAMw+TAAAAAAAAAABxQEAAKwAAAA6gUboTyLrP2475wfvHug/AADZPkwAAAAAAAAAAcYBAACsAAAA3jG6chIh6z9uO+cH7x7oPwAA3j5MAAAAAAAAAAHHAQAArAAAAIXiLf3UH+s/bjvnB+8e6D8AgOc+XAAAAAAAAAAByAEAAKwAAACF4i391B/rP2475wfvHug/AIDrPlwAAAAAAAAAAckBAACsAAAAheIt/dQf6z9uO+cH7x7oPwCA7z5sAAAAAAAAAAHKAQAArAAAADqBRuhPIus/bjvnB+8e6D8AAPE+bAAAAAAAAAABywEAAKwAAADxH1/TyiTrP2475wfvHug/AAD2PmwAAAAAAAAAAcwBAACsAAAAXl2QqcAp6z92YMip5yLoPwAA+D57AAAAAAAAAAHNAQAArAAAACfqTfXzL+s/foWpS+Am6D8AgPs+iwAAAAAAAAABzgEAAKwAAAABZbCh3znrPww9ez7VLOg/AAD9PpsAAAAAAAAAAc8BAACsAAAA298STstD6z8ehz2CxjToPwCA/j6qAAAAAAAAAAHQAQAArAAAABKqAXD0Tus/qj4Pdbs66D8AgP8+ugAAAAAAAAAB0QEAAKwAAACiw3wHW1vrP7Rj8Ba0Pug/AIAAP7oAAAAAAAAAAdIBAACsAAAA6XsQijxq6z+8iNG4rELoPwDAAD+6AAAAAAAAAAHTAQAArAAAAJ9x1eITfus/QBvCCalE6D8AwAA/yQAAAAAAAAAB1AEAAKwAAADBpMsR4ZbrP8StslqlRug/AAABP8kAAAAAAAAAAdUBAACsAAAAPidOtuuw6z9IQKOroUjoPwCAAT/JAAAAAAAAAAHWAQAArAAAAAULuG97yOs/ztKT/J1K6D8AwAE/2QAAAAAAAAAB1wEAAKwAAADM7iEpC+DrP87Sk/ydSug/AEABP9kAAAAAAAAAAdgBAACsAAAANoP/bF326z/O0pP8nUroPwAAAT/4AAAAAAAAAAHZAQAArAAAAOx4xMU0Cuw/ztKT/J1K6D8AAAE/+AAAAAAAAAAB2gEAAKwAAACgbokeDB7sP1JlhE2aTOg/AAABPwgBAAAAAAAAAdsBAACsAAAAVGROd+Mx7D9SZYRNmkzoPwCAAT8IAQAAAAAAAAHcAQAArAAAAAtaE9C6Rew/UmWETZpM6D8AwAE/CAEAAAAAAAAB3QEAAKwAAAAan2Sez1rsP1JlhE2aTOg/AEABPxgBAAAAAAAAAd4BAACsAAAAc0WdgWlt7D9SZYRNmkzoPwAAAT8YAQAAAAAAAAHfAQAArAAAAHCcSe/Ffuw/UmWETZpM6D8AgAE/GAEAAAAAAAAB4AEAAKwAAAC5VN1xp43sP1JlhE2aTOg/AMABPycBAAAAAAAAAeEBAACsAAAASW5YCQ6a7D9SZYRNmkzoPwBAAT8nAQAAAAAAAAHiAQAArAAAACXpurX5o+w/UmWETZpM6D8AAAE/NwEAAAAAAAAB4wEAAKwAAACiFJHsp6zsP1JlhE2aTOg/AIACPzcBAAAAAAAAAeQBAACsAAAAbKFOONuy7D9SZYRNmkzoPwBAAz9WAQAAAAAAAAHlAQAArAAAANnefw7Rt+w/UmWETZpM6D8AwAQ/VgEAAAAAAAAB5gEAAKwAAACQfZj5S7rsP1JlhE2aTOg/AIAFP1YBAAAAAAAAAecBAACsAAAARhyx5Ma87D/O0pP8nUroPwDABT9mAQAAAAAAAAHoAQAArAAAAEYcseTGvOw/SECjq6FI6D8AAAY/ZgEAAAAAAAAB6QEAAKwAAABGHLHkxrzsP8StslqlRug/AAAGP2YBAAAAAAAAAeoBAACsAAAA68wkb4m77D9AG8IJqUToPwAABj9mAQAAAAAAAAHrAQAArAAAAJB9mPlLuuw/QBvCCalE6D8AAAY/ZgEAAAAAAAAB7AEAAKwAAADZ3n8O0bfsP7yI0bisQug/AAAGP2YBAAAAAAAAAe0BAACsAAAAx/DarRi07D849uBnsEDoPwAABj91AQAAAAAAAAHuAQAArAAAAFqzqdcir+w/tGPwFrQ+6D8AAAY/hQEAAAAAAAAB7wEAAKwAAACRJuyL76jsPy7R/8W3POg/AAAHP4UBAAAAAAAAAfABAACsAAAAbUqiyn6h7D+qPg91uzroPwCABz+VAQAAAAAAAAHxAQAArAAAAO4ezJPQmOw/JqweJL846D8AAAk/pAEAAAAAAAAB8gEAAKwAAAAUpGnn5I7sP6IZLtPCNug/AIAJP6QBAAAAAAAAAfMBAACsAAAAgoruT36C7D8ehz2CxjToPwBACT+0AQAAAAAAAAH0AQAArAAAAJgh50LadOw/Hoc9gsY06D8AAAk/tAEAAAAAAAAB9QEAAKwAAAD0GcdKu2TsP6IZLtPCNug/AAAJP8MBAAAAAAAAAfYBAACsAAAA9cIa3V5T7D8mrB4kvzjoPwAACT/DAQAAAAAAAAH3AQAArAAAAIouPZkMPew/LtH/xbc86D8AgAk/0wEAAAAAAAAB+AEAAKwAAACyXC5/xCHsPzj24GewQOg/AMAJP9MBAAAAAAAAAfkBAACsAAAAIuwGegEE7D/ErbJapUboPwCACj/jAQAAAAAAAAH6AQAArAAAAPDKa+p75+s/ztKT/J1K6D8AwAo/4wEAAAAAAAAB+wEAAKwAAAAX+VzQM8zrP9b3dJ6WTug/AAAMP/IBAAAAAAAAAfwBAACsAAAATxXzFqS06z9aimXvklDoPwCADD/yAQAAAAAAAAH9AQAArAAAAOSAFdNRnus/Wopl75JQ6D8AQA0/AgIAAAAAAAAB/gEAAKwAAADUO8QEPYnrP9b3dJ6WTug/AMANPwICAAAAAAAAAf8BAACsAAAAepWLIaN26z9SZYRNmkzoPwCADj8SAgAAAAAAAAEAAgAArAAAACLvUj4JZOs/SECjq6FI6D8AwA4/EgIAAAAAAAABAQIAAKwAAAAjmKbQrFLrP0AbwgmpROg/AMANPyECAAAAAAAAAQICAACsAAAAgJCG2I1C6z849uBnsEDoPwBADT8hAgAAAAAAAAEDAgAArAAAADnY8lWsM+s/LtH/xbc86D8AgAw/MQIAAAAAAAABBAIAAKwAAACnvne+RSfrPyasHiS/OOg/AAAMPzECAAAAAAAAAQUCAACsAAAAzEMVElod6z8ehz2CxjToPwCADT9QAgAAAAAAAAEGAgAArAAAAKlny1DpFes/mPRMMcoy6D8AQA4/UAIAAAAAAAABBwIAAKwAAAA8Kpp68xDrPxRiXODNMOg/AEAOP1ACAAAAAAAAAQgCAACsAAAA4doNBbYP6z8MPXs+1SzoPwAADj9gAgAAAAAAAAEJAgAArAAAAJh5JvAwEus/iKqK7dgq6D8AAA8/YAIAAAAAAAABCgIAAKwAAABgBuQ7ZBjrPwQYmpzcKOg/AIAPP2ACAAAAAAAAAQsCAACsAAAAOoFG6E8i6z8EGJqc3CjoPwDADj9gAgAAAAAAAAEMAgAArAAAAMuawX+2Lus/BBianNwo6D8AQA4/bwIAAAAAAAABDQIAAKwAAABuouF31T7rPwQYmpzcKOg/AIAOP28CAAAAAAAAAQ4CAACsAAAAbfmN5TFQ6z8EGJqc3CjoPwDADj9/AgAAAAAAAAEPAgAArAAAACLvUj4JZOs/BBianNwo6D8AwA4/fwIAAAAAAAABEAIAAKwAAABEIklt1nzrP36FqUvgJug/AAAPP48CAAAAAAAAARECAACsAAAAHPRXhx6Y6z9+halL4CboPwCADz+PAgAAAAAAAAESAgAArAAAAE8V8xaktOs/foWpS+Am6D8AwA8/rgIAAAAAAAABEwIAAKwAAADNl3W7rs7rP36FqUvgJug/AEAOP64CAAAAAAAAARQCAACsAAAA8Mpr6nvn6z9+halL4CboPwCADT+9AgAAAAAAAAEVAgAArAAAAFtfSS7O/es/foWpS+Am6D8AAA0/vQIAAAAAAAABFgIAAKwAAABrpJr84hLsP36FqUvgJug/AAANP70CAAAAAAAAARcCAACsAAAAe+nryvcn7D9+halL4CboPwAADT+9AgAAAAAAAAEYAgAArAAAAC/fsCPPO+w/+vK4+uMk6D8AAA0/zQIAAAAAAAABGQIAAKwAAACJhekGaU7sP/ryuPrjJOg/AMAGP80CAAAAAAAAARoCAACsAAAA0T19iUpd7D92YMip5yLoPwAABD/dAgAAAAAAAAEbAgAArAAAALymhJbuauw/8s3XWOsg6D8AANk+3QIAAAAAAAABHAIAAKwAAADycHO4F3bsP2475wfvHug/AADEPuwCAAAAAAAAAR0CAACsAAAAcJxJ78V+7D9uO+cH7x7oPwAAuT7sAgAAAAAAAAEeAgAArAAAAIKK7k9+guw/bjvnB+8e6D8AgLU+DAMAAAAAAAABHwIAAKwAAAB2COSvJrjgP5SpN4cV0Os/AAA9PgAAAAAAAAAAASACAACsAAAACsuy2TCz4D+MhFblHMzrPwCAgT4PAAAAAAAAAAEhAgAArAAAAJyNgQM7ruA/CPJllCDK6z8AgIk+DwAAAAAAAAABIgIAAKwAAADUAMS3B6jgP/7MhPInxus/AACPPg8AAAAAAAAAASMCAACsAAAAeLE3Qsqm4D96OpShK8TrPwCAmT4fAAAAAAAAAAEkAgAArAAAAMISH1dPpOA/9qejUC/C6z8AAJ0+HwAAAAAAAAABJQIAAKwAAABU1e2AWZ/gP+6Cwq42vus/AICiPi8AAAAAAAAAASYCAACsAAAAQudIIKGb4D/kXeEMPrrrPwCApD4vAAAAAAAAAAEnAgAArAAAANapF0qrluA/3DgAa0W26z8AgLA+PgAAAAAAAAABKAIAAKwAAABobOZztZHgP1imDxpJtOs/AAC2Pj4AAAAAAAAAASkCAACsAAAA+y61nb+M4D/SEx/JTLLrPwAAxz5OAAAAAAAAAAEqAgAArAAAAI3xg8fJh+A/ToEueFCw6z8AgM4+TgAAAAAAAAABKwIAAKwAAAAgtFLx04LgP8ruPSdUrus/AADiPk4AAAAAAAAAASwCAACsAAAAD8atkBt/4D/K7j0nVK7rPwAA6j5eAAAAAAAAAAEtAgAArAAAAKKIfLoleuA/yu49J1Su6z8AAPQ+XgAAAAAAAAABLgIAAKwAAACPmtdZbXbgP8ruPSdUrus/AAD4Pm0AAAAAAAAAAS8CAACsAAAA2fu+bvJz4D/K7j0nVK7rPwAA/z5tAAAAAAAAAAEwAgAArAAAACNdpoN3ceA/yu49J1Su6z8AAAE/bQAAAAAAAAABMQIAAKwAAADHDRoOOnDgP8ruPSdUrus/AMADP30AAAAAAAAAATICAACsAAAAa76NmPxu4D/K7j0nVK7rPwAABT99AAAAAAAAAAEzAgAArAAAAGu+jZj8buA/yu49J1Su6z8AQAc/fQAAAAAAAAABNAIAAKwAAABrvo2Y/G7gP8ruPSdUrus/AEAIP30AAAAAAAAAATUCAACsAAAAa76NmPxu4D/K7j0nVK7rPwDACD99AAAAAAAAAAE2AgAArAAAAH2sMvm0cuA/ToEueFCw6z8AAAk/fQAAAAAAAAABNwIAAKwAAADr6WPPqnfgP06BLnhQsOs/AAAJP5wAAAAAAAAAATgCAACsAAAAD8atkBt/4D/SEx/JTLLrPwAACT+sAAAAAAAAAAE5AgAArAAAAOlAED0HieA/WKYPGkm06z8AAAk/uwAAAAAAAAABOgIAAKwAAAB6WovUbZXgP1imDxpJtOs/AAAJP7sAAAAAAAAAATsCAACsAAAAHGKrzIyl4D/cOABrRbbrPwBACD/LAAAAAAAAAAE8AgAArAAAAMBpy8SrteA/3DgAa0W26z8AAAg/ywAAAAAAAAABPQIAAKwAAAC+wHcyCMfgP2DL8LtBuOs/AAAIP9sAAAAAAAAAAT4CAACsAAAAvBckoGTY4D/kXeEMPrrrPwAACD/bAAAAAAAAAAE/AgAArAAAALpu0A3B6eA/aPDRXTq86z8AAAg/6gAAAAAAAAABQAIAAKwAAABwZJVmmP3gP2jw0V06vOs/AAAIP+oAAAAAAAAAAUECAACsAAAA2fhyquoT4T9o8NFdOrzrPwCACD/6AAAAAAAAAAFCAgAArAAAAP0radm3LOE/7oLCrja+6z8AwAg/+gAAAAAAAAABQwIAAKwAAADU/Xfz/0fhP3IVs/8ywOs/AMAIPxkBAAAAAAAAAUQCAACsAAAAUoD6lwpi4T/2p6NQL8LrPwAACT8ZAQAAAAAAAAFFAgAArAAAAM8CfTwVfOE/ejqUoSvE6z8AAAk/GQEAAAAAAAABRgIAAKwAAADxNXNr4pThP3o6lKErxOs/AAAJPxkBAAAAAAAAAUcCAACsAAAAuRndJHKs4T96OpShK8TrPwAACT8pAQAAAAAAAAFIAgAArAAAADWcX8l8xuE/9qejUC/C6z8AAAk/KQEAAAAAAAABSQIAAKwAAABXz1X4Sd/hP/ano1Avwus/AEAIPzgBAAAAAAAAAUoCAACsAAAAeQJMJxf44T9yFbP/MsDrPwAACD84AQAAAAAAAAFLAgAArAAAAD/mteCmD+I/chWz/zLA6z8AgAc/SAEAAAAAAAABTAIAAKwAAACsepMk+SXiP+6Cwq42vus/AAAHP0gBAAAAAAAAAU0CAACsAAAAYHBYfdA54j/ugsKuNr7rPwCABz9YAQAAAAAAAAFOAgAArAAAALoWkWBqTOI/aPDRXTq86z8AwAc/WAEAAAAAAAABTwIAAKwAAAAAzyTjS1viP+Rd4Qw+uus/AEAHP1gBAAAAAAAAAVACAACsAAAA7Tcs8O9o4j9gy/C7QbjrPwAABz9nAQAAAAAAAAFRAgAArAAAAMmyjpzbcuI/3DgAa0W26z8AAAc/ZwEAAAAAAAABUgIAAKwAAABH3mTTiXviP1imDxpJtOs/AAAHP3cBAAAAAAAAAVMCAACsAAAAD2siH72B4j9OgS54ULDrPwAACD93AQAAAAAAAAFUAgAArAAAAH2oU/WyhuI/RlxN1les6z8AgAg/lAEAAAAAAAABVQIAAKwAAACPlvhVa4riPz43bDRfqOs/AEAJP5QBAAAAAAAAAVYCAACsAAAA6eWEy6iL4j80EouSZqTrPwDACT+kAQAAAAAAAAFXAgAArAAAAI+W+FVriuI/qFq5n3Ge6z8AwAk/pAEAAAAAAAABWAIAAKwAAADY999q8IfiP5412P14mus/AAAKP6QBAAAAAAAAAVkCAACsAAAAa7qulPqC4j8SfgYLhJTrPwAACj+0AQAAAAAAAAFaAgAArAAAAEfeZNOJe+I/CFklaYuQ6z8AAAo/tAEAAAAAAAABWwIAAKwAAABtYwInnnHiPwA0RMeSjOs/AIAKP8MBAAAAAAAAAVwCAACsAAAAgPr6Gfpj4j/4DmMlmojrPwDACj/TAQAAAAAAAAFdAgAArAAAAIKjTqydUuI/7umBg6GE6z8AwAk/0wEAAAAAAAABXgIAAKwAAADOrYlTxj7iP2pXkTKlgus/AEAJP+MBAAAAAAAAAV8CAACsAAAAYRmsD3Qo4j9iMrCQrH7rPwCACT/jAQAAAAAAAAFgAgAArAAAAFHUWkFfE+I/YjKwkKx+6z8AwAk/8gEAAAAAAAABYQIAAKwAAADnP339DP3hP2IysJCsfus/AMAIP/IBAAAAAAAAAWICAACsAAAAIFwTRH3l4T/mxKDhqIDrPwBACD8CAgAAAAAAAAFjAgAArAAAAKLZkJ9yy+E/aleRMqWC6z8AgAg/AgIAAAAAAAABZAIAAKwAAABuuPUP7a7hP3J8ctSdhus/AMAIPxECAAAAAAAAAWUCAACsAAAAPJdagGeS4T98oVN2lorrPwDACD8RAgAAAAAAAAFmAgAArAAAAGPFS2Yfd+E/CFklaYuQ6z8AAAk/IQIAAAAAAAABZwIAAKwAAABBklU3Ul7hP5YQ91uAlus/AEAIPyECAAAAAAAAAWgCAACsAAAAH19fCIVF4T8iyMhOdZzrPwAACD8hAgAAAAAAAAFpAgAArAAAAFh79U71LeE/sH+aQWqi6z8AgAc/MQIAAAAAAAABagIAAKwAAAA2SP8fKBXhP7ike+Nipus/AAAHPzECAAAAAAAAAWsCAACsAAAAucV8ex374D/CyVyFW6rrPwAABz9AAgAAAAAAAAFsAgAArAAAADtD+tYS4eA/ToEueFCw6z8AAAc/QAIAAAAAAAABbQIAAKwAAAC+wHcyCMfgP1imDxpJtOs/AAAHP1ACAAAAAAAAAW4CAACsAAAAUyya7rWw4D9gy/C7QbjrPwAABz9QAgAAAAAAAAFvAgAArAAAAELnSCChm+A/7oLCrja+6z8AAAc/YAIAAAAAAAABcAIAAKwAAADpQBA9B4ngP/ano1Avwus/AAAHP2ACAAAAAAAAAXECAACsAAAAooh8uiV64D/+zITyJ8brPwAACD9vAgAAAAAAAAFyAgAArAAAABBvASO/beA/CPJllCDK6z8AgAg/bwIAAAAAAAABcwIAAKwAAADbpBIBlmLgPxAXRzYZzus/AEAJP38CAAAAAAAAAXQCAACsAAAAt8jIPyVb4D+UqTeHFdDrPwDACT9/AgAAAAAAAAF1AgAArAAAAJPsfn60U+A/GDwo2BHS6z8AgAo/jgIAAAAAAAABdgIAAKwAAAAnr02ovk7gPxg8KNgR0us/AMAKP44CAAAAAAAAAXcCAACsAAAAbxA1vUNM4D+ezhgpDtTrPwDACT+eAgAAAAAAAAF4AgAArAAAAG8QNb1DTOA/ns4YKQ7U6z8AQAk/ngIAAAAAAAABeQIAAKwAAABvEDW9Q0zgP57OGCkO1Os/AAAJP64CAAAAAAAAAXoCAACsAAAA3E1mkzlR4D8iYQl6CtbrPwAACT+uAgAAAAAAAAF7AgAArAAAAKXaI99sV+A/pvP5ygbY6z8AQAg/vQIAAAAAAAABfAIAAKwAAADbpBIBlmLgP6bz+coG2Os/AAAIP70CAAAAAAAAAX0CAACsAAAAI12mg3dx4D+m8/nKBtjrPwAACT+9AgAAAAAAAAF+AgAArAAAANdSa9xOheA/pvP5ygbY6z8AgAk/3QIAAAAAAAABfwIAAKwAAABC50ggoZvgPyqG6hsD2us/AMAIP90CAAAAAAAAAYACAACsAAAAwGnLxKu14D+uGNts/9vrPwBACD/dAgAAAAAAAAGBAgAArAAAAIZNNX47zeA/MqvLvfvd6z8AAAg/3QIAAAAAAAABggIAAKwAAAAD0LciRufgPzKry7373es/AAAIP+wCAAAAAAAAAYMCAACsAAAAk0DfJwkF4T8yq8u9+93rPwAACD/sAgAAAAAAAAGEAgAArAAAADSfq42EJuE/uD28Dvjf6z8AAAg//AIAAAAAAAABhQIAAKwAAAB6rut9wkbhP7g9vA743+s/AMAGP/wCAAAAAAAAAYYCAACsAAAAv70rbgBn4T880Kxf9OHrPwBABj8LAwAAAAAAAAGHAgAArAAAAJePOohIguE/PNCsX/Th6z8AgAU/CwMAAAAAAAABiAIAAKwAAAAVEr0sU5zhPzzQrF/04es/AAAFPysDAAAAAAAAAYkCAACsAAAAkpQ/0V224T880Kxf9OHrPwDAAj8rAwAAAAAAAAGKAgAArAAAAFl4qYrtzeE/PNCsX/Th6z8AwAE/KwMAAAAAAAABiwIAAKwAAADEDIfOP+ThPzzQrF/04es/AMABPysDAAAAAAAAAYwCAACsAAAA1FHYnFT54T880Kxf9OHrPwDAAT86AwAAAAAAAAGNAgAArAAAAIpHnfUrDeI/PNCsX/Th6z8AwAE/OgMAAAAAAAABjgIAAKwAAAAsT73tSh3iPzzQrF/04es/AAACP0oDAAAAAAAAAY8CAACsAAAAGLjE+u4q4j+4PbwO+N/rPwBAAD9KAwAAAAAAAAGQAgAArAAAAE6CsxwYNuI/MqvLvfvd6z8AAP8+WgMAAAAAAAABkQIAAKwAAADOrYlTxj7iPzKry7373es/AID5PloDAAAAAAAAAZICAACsAAAA8InTFDdG4j+uGNts/9vrPwCA9z5pAwAAAAAAAAGTAgAArAAAAF7HBOssS+I/rhjbbP/b6z8AgO0+aQMAAAAAAAABlAIAAKwAAAAVZh3Wp03iPyqG6hsD2us/AADpPmkDAAAAAAAAAZUCAACsAAAAcLWpS+VO4j+m8/nKBtjrPwAAsz55AwAAAAAAAAGWAgAArAAAABVmHdanTeI/ImEJegrW6z8AgJo+eQMAAAAAAAABlwIAAKwAAAADeHh170niP6bz+coG2Os/AICMPogDAAAAAAAAAZgCAACsAAAAOuu6KbxD4j8qhuobA9rrPwAAiD6IAwAAAAAAAAGZAgAArAAAAD7lIqGsg+M/XMgzlCvY7D8AAGk+AAAAAAAAAAABmgIAAKwAAAAaCdnfO3zjP1zIM5Qr2Ow/AACgPg8AAAAAAAAAAZsCAACsAAAAv7lMav564z9cyDOUK9jsPwCAqT4PAAAAAAAAAAGcAgAArAAAAGNqwPTAeeM/XMgzlCvY7D8AgLA+DwAAAAAAAAABnQIAAKwAAABjasD0wHnjP9g1Q0Mv1uw/AIC5Ph8AAAAAAAAAAZ4CAACsAAAAY2rA9MB54z/OEGKhNtLsPwAAvD4fAAAAAAAAAAGfAgAArAAAAGNqwPTAeeM/xuuA/z3O7D8AAMM+LgAAAAAAAAABoAIAAKwAAABjasD0wHnjPzg0rwxJyOw/AADGPi4AAAAAAAAAAaECAACsAAAACBs0f4N44z+sfN0ZVMLsPwCA0z4uAAAAAAAAAAGiAgAArAAAAK3LpwlGd+M/HsULJ1+87D8AgNk+PgAAAAAAAAABowIAAKwAAABRfBuUCHbjPw57SeNttOw/AADrPj4AAAAAAAAAAaQCAACsAAAAm90CqY1z4z/8MIeffKzsPwCA8j5OAAAAAAAAAAGlAgAArAAAAIjvXUjVb+M/6ubEW4uk7D8AwAE/TgAAAAAAAAABpgIAAKwAAADSUEVdWm3jP9icAhianOw/AIAFP04AAAAAAAAAAacCAACsAAAAwWKg/KFp4z/EUkDUqJTsPwAACT9dAAAAAAAAAAGoAgAArAAAAFMlbyasZOM/sgh+kLeM7D8AQAo/XQAAAAAAAAABqQIAAKwAAADm5z1Qtl/jP6K+u0zGhOw/AIANP20AAAAAAAAAAaoCAACsAAAAeKoMesBa4z+QdPkI1XzsPwAADz9tAAAAAAAAAAGrAgAArAAAAA1t26PKVeM/fio3xeN07D8AQBA/fQAAAAAAAAABrAIAAKwAAABD4B1Yl0/jP27gdIHybOw/AMAQP30AAAAAAAAAAa0CAACsAAAAIATUliZI4z9elrI9AWXsPwAAEj+MAAAAAAAAAAGuAgAArAAAAPsnitW1QOM/VHHRmwhh7D8AgBI/jAAAAAAAAAABrwIAAKwAAAB9/LOeBzjjP0xM8PkPXew/AIAUP5wAAAAAAAAAAbACAACsAAAA/tDdZ1kv4z/Iuf+oE1vsPwBAFT+rAAAAAAAAAAGxAgAArAAAACNWe7ttJeM/TEzw+Q9d7D8AwBU/qwAAAAAAAAABsgIAAKwAAADui4yZRBrjP1Rx0ZsIYew/AAAWP6sAAAAAAAAAAbMCAACsAAAAXHIRAt4N4z/iKKOO/WbsPwBAFT/LAAAAAAAAAAG0AgAArAAAAMtYlmp3AeM/8nJl0u5u7D8AABU/ywAAAAAAAAABtQIAAKwAAAA6PxvTEPXiP4hPGGfceOw/AAAVP8sAAAAAAAAAAbYCAACsAAAAqSWgO6ro4j+ivrtMxoTsPwAAFT/LAAAAAAAAAAG3AgAArAAAABgMJaRD3OI/xFJA1KiU7D8AwBM/2gAAAAAAAAABuAIAAKwAAADjQTaCGtHiP255tayHpuw/AEATP9oAAAAAAAAAAbkCAACsAAAACMfT1S7H4j+kV/x3W77sPwAAEz/qAAAAAAAAAAG6AgAArAAAANP85LMFvOI/4Fok5Sfa7D8AABM/6gAAAAAAAAABuwIAAKwAAABU0Q59V7PiP6DwPKPw9+w/AEASP/oAAAAAAAAAAbwCAACsAAAAi0RRMSSt4j/uPSdUrhvtPwAAEj/6AAAAAAAAAAG9AgAArAAAAMK3k+XwpuI/xB0CVmhB7T8AABI/CQEAAAAAAAABvgIAAKwAAABWemIP+6HiPxqQzageae0/AAASPwkBAAAAAAAAAb8CAACsAAAAn9tJJICf4j/ub6iq2I7tPwBAET8oAQAAAAAAAAHAAgAArAAAAESMva5CnuI/PL2SW5ay7T8AABE/KAEAAAAAAAABwQIAAKwAAABEjL2uQp7iP4wKfQxU1u0/AIARPygBAAAAAAAAAcICAACsAAAA+irWmb2g4j/SMoYbGfbtPwDAET8oAQAAAAAAAAHDAgAArAAAAGhoB3CzpeI/lMie2eET7j8AwBE/KAEAAAAAAAABxAIAAKwAAADmk92mYa7iP1Ret5eqMe4/AAASPzgBAAAAAAAAAcUCAACsAAAAHF7MyIq54j+SYd8Ed03uPwAAEj84AQAAAAAAAAHGAgAArAAAAL5l7MCpyeI/TNIWIUdn7j8AABI/SAEAAAAAAAABxwIAAKwAAABibQy5yNniP/wdbZsefe4/AIASP0gBAAAAAAAAAcgCAACsAAAAYcS4JiXr4j8gsvEiAY3uPwDAEj9XAQAAAAAAAAHJAgAArAAAAF4bZZSB/OI/OiGVCOuY7j8AwBI/VwEAAAAAAAABygIAAKwAAAC3wZ13Gw/jP8bYZvvfnu4/AAATP2cBAAAAAAAAAcsCAACsAAAAWcm9bzof4z/G2Gb7357uPwAAFD9nAQAAAAAAAAHMAgAArAAAAP7Q3WdZL+M/vrOFWeea7j8AgBQ/dwEAAAAAAAABzQIAAKwAAABEiXHqOj7jP6xpwxX2ku4/AEAVP3cBAAAAAAAAAc4CAACsAAAAjUEFbRxN4z8WjRCBCInuPwDAFT+GAQAAAAAAAAHPAgAArAAAANT5mO/9W+M//B1tmx597j8AgBY/hgEAAAAAAAAB0AIAAKwAAAAdsixy32rjP+KuybU0ce4/AMAWP6oBAAAAAAAAAdECAACsAAAArcunCUZ34z/IPybQSmXuPwDAFT+qAQAAAAAAAAHSAgAArAAAAOOVlitvguM/pKuhSGhV7j8AQBU/ugEAAAAAAAAB0wIAAKwAAAC9EPnXWozjP4o8/mJ+Se4/AEARP7oBAAAAAAAAAdQCAACsAAAAPDzPDgmV4z9uzVp9lD3uPwBADz+6AQAAAAAAAAHVAgAArAAAAGAYGdB5nOM/VF63l6ox7j8AQAQ/ugEAAAAAAAAB1gIAAKwAAAAnpdYbraLjP7ZcI2HEI+4/AAD/PsoBAAAAAAAAAdcCAACsAAAAleIH8qKn4z8ggHDM1hnuPwAAsz7KAQAAAAAAAAHYAgAArAAAAKfQrFJbq+M/iqO9N+kP7j8AgJE+2QEAAAAAAAAB2QIAAKwAAAACIDnImKzjP/TGCqP7Be4/AAB6PtkBAAAAAAAAAdoCAACsAAAAXm/FPdat4z9e6lcODvztPwAAbD75AQAAAAAAAAHbAgAArAAAAHFaHtqGUeQ/lv3cVyJn7T8AAIc+AAAAAAAAAAAB3AIAAKwAAACpzWCOU0vkP5b93FciZ+0/AAC5Pg8AAAAAAAAAAd0CAACsAAAAPJAvuF1G5D8akM2oHmntPwAAxD4PAAAAAAAAAAHeAgAArAAAAHMDcmwqQOQ/lv3cVyJn7T8AAMw+DwAAAAAAAAAB3wIAAKwAAAC8ZFmBrz3kP5b93FciZ+0/AIDVPg8AAAAAAAAAAeACAACsAAAABsZAljQ75D+W/dxXImftPwAA2D4PAAAAAAAAAAHhAgAArAAAAPPXmzV8N+Q/EmvsBiZl7T8AgNk+HwAAAAAAAAAB4gIAAKwAAADh6fbUwzPkPxJr7AYmZe0/AADaPh8AAAAAAAAAAeMCAACsAAAA0PtRdAsw5D8Sa+wGJmXtPwAA2j4fAAAAAAAAAAHkAgAArAAAAGO+IJ4VK+Q/lv3cVyJn7T8AANo+LwAAAAAAAAAB5QIAAKwAAAD2gO/HHybkPyS1rkoXbe0/AIDiPi8AAAAAAAAAAeYCAACsAAAAiUO+8Skh5D+6kWHfBHftPwCA5j4+AAAAAAAAAAHnAgAArAAAABsGjRs0HOQ/WJP1FeuE7T8AAPY+PgAAAAAAAAAB6AIAAKwAAAAKGOi6exjkP3onep3NlO0/AAD9Pl4AAAAAAAAAAekCAACsAAAAU3nPzwAW5D+m4N/GqKjtPwDABD9eAAAAAAAAAAHqAgAArAAAAJ3atuSFE+Q/0plF8IO87T8AQAc/XgAAAAAAAAAB6wIAAKwAAABBiypvSBLkP/5Sqxlf0O0/AIAJP14AAAAAAAAAAewCAACsAAAAQYsqb0gS5D8qDBFDOuTtPwCACj9tAAAAAAAAAAHtAgAArAAAAJ3atuSFE+Q/VsV2bBX47T8AwAk/bQAAAAAAAAAB7gIAAKwAAACuyFtFPhfkP3pZ+/P3B+4/AEAJP30AAAAAAAAAAe8CAACsAAAAGwaNGzQc5D+c7X972hfuPwCACT99AAAAAAAAAAHwAgAArAAAAOOSSmdnIuQ/tlwjYcQj7j8AwAk/jAAAAAAAAAAB8QIAAKwAAAAIb5Qo2CnkP9DLxkauL+4/AEAJP4wAAAAAAAAAAfICAACsAAAA4en21MMz5D/a8KfopjPuPwAACT+cAAAAAAAAAAHzAgAArAAAABi05fbsPuQ/2vCn6KYz7j8AAAo/nAAAAAAAAAAB9AIAAKwAAACpzWCOU0vkP1Ret5eqMe4/AIAKP6wAAAAAAAAAAfUCAACsAAAAOufbJbpX5D++gQQDvSfuPwBACj+sAAAAAAAAAAH2AgAArAAAAMsAV70gZOQ/pBJhHdMb7j8AAAo/uwAAAAAAAAAB9wIAAKwAAABcGtJUh3DkP/7r60T0Ce4/AIAJP7sAAAAAAAAAAfgCAACsAAAA7TNN7O185D/KDaV5IPLtPwAACT/LAAAAAAAAAAH5AgAArAAAAGtfIyOcheQ/jAp9DFTW7T8AwAc/ywAAAAAAAAAB+gIAAKwAAACPO23kDI3kP04HVZ+Huu0/AEAHP+oAAAAAAAAAAfsCAACsAAAAoSkSRcWQ5D+Ulh2Dt6DtPwAABj/qAAAAAAAAAAH8AgAArAAAAFjIKjBAk+Q/YLjWt+OI7T8AQAU/6gAAAAAAAAAB/QIAAKwAAAD9eJ66ApLkPzT/cI4Ide0/AEAHP+oAAAAAAAAAAf4CAACsAAAAjztt5AyN5D+O2Pu1KWPtPwAACD/6AAAAAAAAAAH/AgAArAAAAGtfIyOcheQ/7tZnf0NV7T8AQAo/+gAAAAAAAAABAAMAAKwAAADtM03s7XzkP1r6tOpVS+0/AEALP/oAAAAAAAAAAQEDAACsAAAAt2leysRx5D/OQuP3YEXtPwBADD8JAQAAAAAAAAECAwAArAAAAICfb6ibZuQ/xB0CVmhB7T8AwAw/CQEAAAAAAAABAwMAAKwAAABM1YCGclvkP8QdAlZoQe0/AIAJPxkBAAAAAAAAAQQDAACsAAAAcVoe2oZR5D9KsPKmZEPtPwAACD8ZAQAAAAAAAAEFAwAArAAAAE5+1BgWSuQ/UtXTSF1H7T8AAP8+KQEAAAAAAAABBgMAAKwAAAAqoopXpULkP96MpTtSTe0/AID3PikBAAAAAAAAAQcDAACsAAAAYRXNC3I85D/u1md/Q1XtPwCA0z44AQAAAAAAAAEIAwAArAAAAPPXmzV8N+Q/hLMaFDFf7T8AgMM+OAEAAAAAAAABCQMAAKwAAAA9OYNKATXkPxqQzageae0/AIC6PkgBAAAAAAAAAQoDAACsAAAA4en21MMz5D+wbIA9DHPtPwAAuD5IAQAAAAAAAAELAwAArAAAAOaP/qJfwuQ/OGYwY3M77T8AgMY+AAAAAAAAAAABDAMAAKwAAAAu8eW35L/kP2pEdy5HU+0/AAAIPw8AAAAAAAAAAQ0DAACsAAAACxWc9nO45D8AISrDNF3tPwBAED8PAAAAAAAAAAEOAwAArAAAAK/FD4E2t+Q/niK++Rpr7T8AQBY/DwAAAAAAAAABDwMAAKwAAABUdoML+bXkP7BsgD0Mc+0/AAAZPx8AAAAAAAAAARADAACsAAAAr8UPgTa35D9GSTPS+XztPwAAGT8fAAAAAAAAAAERAwAArAAAAK/FD4E2t+Q/YLjWt+OI7T8AABQ/LgAAAAAAAAABEgMAAKwAAABmZChssbnkP4RMWz/GmO0/AMARPy4AAAAAAAAAARMDAACsAAAAHQNBVyy85D+uBcFooaztPwCADT8+AAAAAAAAAAEUAwAArAAAAHhSzcxpveQ/2r4mknzA7T8AAAw/PgAAAAAAAAABFQMAAKwAAADUoVlCp77kP4wKfQxU1u0/AMALP04AAAAAAAAAARYDAACsAAAALvHlt+S/5D/A6MPXJ+7tPwDACz9OAAAAAAAAAAEXAwAArAAAAOaP/qJfwuQ/9MYKo/sF7j8AgA0/TgAAAAAAAAABGAMAAKwAAACcLheO2sTkP6QSYR3TG+4/AEAOP10AAAAAAAAAARkDAACsAAAA+H2jAxjG5D9UXreXqjHuPwBADz9dAAAAAAAAAAEaAwAArAAAAK4cvO6SyOQ//IQscIlD7j8AwA8/bQAAAAAAAAABGwMAAKwAAABku9TZDcvkP5qGwKZvUe4/AIAQP20AAAAAAAAAARwDAACsAAAAG1rtxIjN5D8yY3M7XVvuPwDAED99AAAAAAAAAAEdAwAArAAAANL4BbAD0OQ/RK01f05j7j8AwBA/fQAAAAAAAAABHgMAAKwAAACIlx6bftLkP0StNX9OY+4/AAARP30AAAAAAAAAAR8DAACsAAAAPjY3hvnU5D/AGkUuUmHuPwAAET99AAAAAAAAAAEgAwAArAAAAJqFw/s21uQ/MmNzO11b7j8AgBE/fQAAAAAAAAABIQMAAKwAAAD21E9xdNfkP5qGwKZvUe4/AMARP5wAAAAAAAAAASIDAACsAAAA9tRPcXTX5D+AFx3BhUXuPwAAEz+cAAAAAAAAAAEjAwAArAAAAPbUT3F01+Q/XoOYOaM17j8AgBM/qwAAAAAAAAABJAMAAKwAAAD21E9xdNfkP7ZcI2HEI+4/AMATP7sAAAAAAAAAASUDAACsAAAA9tRPcXTX5D8ONq6I5RHuPwAAFD+7AAAAAAAAAAEmAwAArAAAAJqFw/s21uQ/aA85sAYA7j8AgBQ/ywAAAAAAAAABJwMAAKwAAACahcP7NtbkPzxW04Yr7O0/AMAUP9oAAAAAAAAAASgDAACsAAAAmoXD+zbW5D+MCn0MVNbtPwAAFz/aAAAAAAAAAAEpAwAArAAAAPbUT3F01+Q/2r4mknzA7T8AABg/2gAAAAAAAAABKgMAAKwAAACsc2hc79nkP6bg38aoqO0/AMAZP+oAAAAAAAAAASsDAACsAAAAvmENvafd5D9yApn71JDtPwCAGj/qAAAAAAAAAAEsAwAArAAAAIbuygjb4+Q/wrZCgf167T8AQBs/+gAAAAAAAAABLQMAAKwAAABOe4hUDurkP5b93FciZ+0/AMAbP/oAAAAAAAAAAS4DAACsAAAAc1fSFX/x5D/u1md/Q1XtPwAAHj8JAQAAAAAAAAEvAwAArAAAAJczHNfv+OQ/UtXTSF1H7T8AAB8/CQEAAAAAAAABMAMAAKwAAAAVX/INngHlP7TTPxJ3Oe0/AEAgPxkBAAAAAAAAATEDAACsAAAA8dlUuokL5T8e94x9iS/tPwDAID8ZAQAAAAAAAAEyAwAArAAAACWkQ9yyFuU/hBra6Jsl7T8AwCA/KAEAAAAAAAABMwMAAKwAAABbbjL+2yHlP/hiCPamH+0/AAAhPygBAAAAAAAAATQDAACsAAAA64etlUIu5T/uPSdUrhvtPwDAHz84AQAAAAAAAAE1AwAArAAAACJSnLdrOeU/aqs2A7IZ7T8AQB8/OAEAAAAAAAABNgMAAKwAAABYHIvZlETlP2qrNgOyGe0/AAAfPzgBAAAAAAAAATcDAACsAAAAMpfthYBO5T/4Ygj2ph/tPwAAHz9KAQAAAAAAAAE4AwAArAAAALLCw7wuV+U/jj+7ipQp7T8AQB4/SgEAAAAAAAABOQMAAKwAAAAw7pnz3F/lP7TTPxJ3Oe0/AAAeP0oBAAAAAAAAAToDAACsAAAA+HpXPxBm5T/msYbdSlHtPwCAHT9KAQAAAAAAAAE7AwAArAAAAMEHFYtDbOU/qEefmxNv7T8AAB0/WgEAAAAAAAABPAMAAKwAAAAvRUZhOXHlP+5vqKrYju0/AIAdP1oBAAAAAAAAAT0DAACsAAAAnYJ3Ny925T80mLG5na7tPwDAHT9qAQAAAAAAAAE+AwAArAAAAK1wHJjneeU/cpvZJmrK7T8AwB0/agEAAAAAAAABPwMAAKwAAAC/XsH4n33lP66eAZQ25u0/AAAeP3kBAAAAAAAAAUADAACsAAAA0UxmWViB5T9oDzmwBgDuPwDAHD95AQAAAAAAAAFBAwAArAAAAOM6C7oQheU/GFuPKt4V7j8AQBw/iQEAAAAAAAABQgMAAKwAAAD1KLAayYjlP76BBAO9J+4/AAAXP4kBAAAAAAAAAUMDAACsAAAABxdVe4GM5T/iFYmKnzfuPwDAFD+YAQAAAAAAAAFEAwAArAAAABgF+ts5kOU/9F9LzpA/7j8AwAY/mAEAAAAAAAABRQMAAKwAAAAr85488pPlP/yELHCJQ+4/AIAAP5gBAAAAAAAAAUYDAACsAAAAlzDQEuiY5T948jsfjUHuPwAAuT6oAQAAAAAAAAFHAwAArAAAAGG9jV4bn+U/4hWJip837j8AgJk+qAEAAAAAAAABSAMAAKwAAAApSkuqTqXlPzLKMhDIIe4/AICHPtcBAAAAAAAAAUkDAACsAAAATSaVa7+s5T9wNBpS/wPuPwAAgj7XAQAAAAAAAAFKAwAArAAAABUHs2BHZOY/0kWgH3cl7D8AAMQ+AAAAAAAAAAABSwMAAKwAAABeaJp1zGHmP179cRJsK+w/AEAGPxAAAAAAAAAAAUwDAACsAAAAXmiadcxh5j9e/XESbCvsPwCADj8QAAAAAAAAAAFNAwAArAAAABUHs2BHZOY/2mqBwW8p7D8AQBQ/EAAAAAAAAAABTgMAAKwAAABwVj/WhGXmP1bYkHBzJ+w/AIATPxAAAAAAAAAAAU8DAACsAAAAzKXLS8Jm5j9Ejs4sgh/sPwAAEj8fAAAAAAAAAAFQAwAArAAAACf1V8H/Z+Y/rrEbmJQV7D8AABA/HwAAAAAAAAABUQMAAKwAAAAn9VfB/2fmP5RCeLKqCew/AEAPPy8AAAAAAAAAAVIDAACsAAAAJ/VXwf9n5j/yQOR7xPvrPwAADz8vAAAAAAAAAAFTAwAArAAAAHBWP9aEZeY/2tFAltrv6z8AAA8/PgAAAAAAAAABVAMAAKwAAAC6tybrCWPmP8BinbDw4+s/AIAPPz4AAAAAAAAAAVUDAACsAAAATHr1FBRe5j8iYQl6CtbrPwDADz8+AAAAAAAAAAFWAwAArAAAAN88xD4eWeY/CPJllCDK6z8AQBM/PgAAAAAAAAABVwMAAKwAAAAXsAbz6lLmP+6Cwq42vus/AMAUP04AAAAAAAAAAVgDAACsAAAATiNJp7dM5j9Ypg8aSbTrPwBAFz9OAAAAAAAAAAFZAwAArAAAACpH/+VGReY/RlxN1les6z8AQBg/XgAAAAAAAAABWgMAAKwAAAAIa7Uk1j3mPzQSi5JmpOs/AEAZP14AAAAAAAAAAVsDAACsAAAA445rY2U25j8iyMhOdZzrPwDAGT9tAAAAAAAAAAFcAwAArAAAAGNjlSy3LeY/lhD3W4CW6z8AQBg/bQAAAAAAAAABXQMAAKwAAADlN7/1CCXmP47rFbqHkus/AIAXP30AAAAAAAAAAV4DAACsAAAAwVt1NJgd5j8IWSVpi5DrPwAAFj99AAAAAAAAAAFfAwAArAAAAEEwn/3pFOY/CFklaYuQ6z8AQBU/nAAAAAAAAAABYAMAAKwAAADDBMnGOwzmP47rFbqHkus/AIAUP5wAAAAAAAAAAWEDAACsAAAAQ9nyj40D5j8ao+esfJjrPwAAFD+cAAAAAAAAAAFiAwAArAAAACD9qM4c/OU/sH+aQWqi6z8AABQ/rAAAAAAAAAABYwMAAKwAAAD9IF8NrPTlP8ruPSdUrus/AAAUP6wAAAAAAAAAAWQDAACsAAAANJShwXju5T9yFbP/MsDrPwDAEj+sAAAAAAAAAAFlAwAArAAAAGsH5HVF6OU/KobqGwPa6z8AQBI/uwAAAAAAAAABZgMAAKwAAABZGT8VjeTlP/JA5HvE++s/AAASP7sAAAAAAAAAAWcDAACsAAAA/smyn0/j5T9Os6/OeiPsPwAAEj/LAAAAAAAAAAFoAwAArAAAAP7Jsp9P4+U/pCV7ITFL7D8AQBE/ywAAAAAAAAABaQMAAKwAAAC0aMuKyuXlP/qXRnTncuw/AAARP9sAAAAAAAAAAWoDAACsAAAAxlZw64Lp5T/OdyF2oZjsPwAAEj/bAAAAAAAAAAFrAwAArAAAAI/jLTe27+U/pFf8d1u+7D8AgBI/6gAAAAAAAAABbAMAAKwAAABXcOuC6fXlP35cuBsO6Ow/AEASP+oAAAAAAAAAAW0DAACsAAAA1pvBuZf+5T9ihlVhuRXtPwAAEj8JAQAAAAAAAAFuAwAArAAAAFXHl/BFB+Y/zkLj92BF7T8AgBI/CQEAAAAAAAABbwMAAKwAAAB5o+Gxtg7mPyzaj+wPce0/AMASPxkBAAAAAAAAAXADAACsAAAA+c636GQX5j+McTzhvpztPwAAED8ZAQAAAAAAAAFxAwAArAAAAHj6jR8TIOY/anb4hHHG7T8AAA8/KAEAAAAAAAABcgMAAKwAAACb1tfggyfmPzxW04Yr7O0/AIANPygBAAAAAAAAAXMDAACsAAAAv7IhovQu5j8GEc3m7A3uPwAADT8oAQAAAAAAAAF0AwAArAAAAIg/3+0nNeY/TDnW9bEt7j8AwAs/RwEAAAAAAAABdQMAAKwAAACaLYRO4DjmPwSqDRKCR+4/AEALP0cBAAAAAAAAAXYDAACsAAAArBspr5g85j86iFTdVV/uPwAACj9HAQAAAAAAAAF3AwAArAAAAGG6QZoTP+Y/ZkG6BjFz7j8AQAk/RwEAAAAAAAABeAMAAKwAAABhukGaEz/mPwRDTj0Xge4/AEAHP2cBAAAAAAAAAXkDAACsAAAACGu1JNY95j8gsvEiAY3uPwCABj9nAQAAAAAAAAF6AwAArAAAAFDMnDlbO+Y/tI6kt+6W7j8AwAI/ZwEAAAAAAAABewMAAKwAAAA+3vfYojfmP0JGdqrjnO4/AAABP2cBAAAAAAAAAXwDAACsAAAAdlE6jW8x5j/G2Gb7357uPwAA/D52AQAAAAAAAAF9AwAArAAAAFF18Mv+KeY/QkZ2quOc7j8AgPk+dgEAAAAAAAABfgMAAKwAAAB4+o0fEyDmP7SOpLfulu4/AAD1PoYBAAAAAAAAAX8DAACsAAAAQTCf/ekU5j8o19LE+ZDuPwAA8z6GAQAAAAAAAAGAAwAArAAAALEWJGaDCOY/Fo0QgQiJ7j8AAO8+lgEAAAAAAAABgQMAAKwAAAAg/ajOHPzlP4CwXewaf+4/AADtPpYBAAAAAAAAAYIDAACsAAAAj+MtN7bv5T9wZpuoKXfuPwCA5D6lAQAAAAAAAAGDAwAArAAAAP7Jsp9P4+U/XhzZZDhv7j8AgOA+pQEAAAAAAAABhAMAAKwAAAAkT1DzY9nlP0zSFiFHZ+4/AADYPrUBAAAAAAAAAYUDAACsAAAApCN6vLXQ5T/AGkUuUmHuPwAA1D61AQAAAAAAAAGGAwAArAAAANyWvHCCyuU/MmNzO11b7j8AgLQ+xAEAAAAAAAABhwMAAKwAAADKqBcQysblPx4ZsfdrU+4/AICmPsQBAAAAAAAAAYgDAACsAAAAblmLmozF5T8Oz+6zekvuPwAAVj7zAQAAAAAAAAGJAwAArAAAAMqoFxDKxuU/gBcdwYVF7j8AACE+8wEAAAAAAAABigMAAKwAAADclrxwgsrlP27NWn2UPe4/AAAHPvMBAAAAAAAAAYsDAACsAAAAF1ymSZah5T+MCn0MVNbtPwAAsj4AAAAAAAAAAAGMAwAArAAAAGG9jV4bn+U/hOWbalvS7T8AAPQ+EAAAAAAAAAABjQMAAKwAAADO+r40EaTlP3rAushizu0/AEABPxAAAAAAAAAAAY4DAACsAAAAp3Uh4fyt5T/aviaSfMDtPwCABj8QAAAAAAAAAAGPAwAArAAAAMxRa6JtteU/ROJz/Y627T8AQAc/EAAAAAAAAAABkAMAAKwAAAACHFrElsDlPyJO73Wspu0/AIAGPx8AAAAAAAAAAZEDAACsAAAAStTtRnjP5T/2lIlM0ZLtPwCABj8fAAAAAAAAAAGSAwAArAAAAOzbDT+X3+U/Rkkz0vl87T8AwAY/LwAAAAAAAAABkwMAAKwAAABGgkYiMfLlP5b93FciZ+0/AMAGPy8AAAAAAAAAAZQDAACsAAAAQ9nyj40D5j/u1md/Q1XtPwAABz8/AAAAAAAAAAGVAwAArAAAAOfgEoisE+Y/SrDypmRD7T8AwAU/PwAAAAAAAAABlgMAAKwAAACK6DKAyyPmP6KJfc6FMe0/AEAFPz8AAAAAAAAAAZcDAACsAAAA0aDGAq0y5j+EGtromyXtPwAA3j5OAAAAAAAAAAGYAwAArAAAAHOo5vrLQuY/aqs2A7IZ7T8AAMo+TgAAAAAAAAABmQMAAKwAAAC8YHp9rVHmP9TOg27ED+0/AAC+Pl4AAAAAAAAAAZoDAACsAAAAAhkOAI9g5j/EhMEq0wftPwAAuj5eAAAAAAAAAAGbAwAArAAAAPXQcG1y6+Y/GFuPKt4V7j8AgP4+AAAAAAAAAAABnAMAAKwAAAB2pZo2xOLmP0w51vWxLe4/AIAuPxAAAAAAAAAAAZ0DAACsAAAAdqWaNsTi5j/Qy8ZGri/uPwAAOT8QAAAAAAAAAAGeAwAArAAAACxEsyE/5eY/voEEA70n7j8AgEA/EAAAAAAAAAABnwMAAKwAAACIkz+XfObmPzrvE7LAJe4/AIAfPyAAAAAAAAAAAaADAACsAAAA9dBwbXLr5j8qpVFuzx3uPwAADz8gAAAAAAAAAAGhAwAArAAAALxdLrml8eY/DjauiOUR7j8AAHs+LwAAAAAAAAABogMAAKwAAACG6usE2ffmP2gPObAGAO4/AADcPS8AAAAAAAAAAaMDAACsAAAAl9iQZZH75j+4w+I1L+rtPwAABD1OAAAAAAAAAAGkAwAArAAAAGNftii1Qeg/ojiVJY966j8AgKs+AAAAAAAAAAABpQMAAKwAAACb0vjcgTvoP5oTtIOWduo/AADrPhAAAAAAAAAAAaYDAACsAAAA9iGFUr886D8epqTUknjqPwAA+T4QAAAAAAAAAAGnAwAArAAAAPYhhVK/POg/KMuFdot86j8AgAE/EAAAAAAAAAABqAMAAKwAAAD2IYVSvzzoPyjLhXaLfOo/AEADPx8AAAAAAAAAAakDAACsAAAArMCdPTo/6D8w8GYYhIDqPwAAAz8fAAAAAAAAAAGqAwAArAAAAL6uQp7yQug/vKc4C3mG6j8AwAE/HwAAAAAAAAABqwMAAKwAAAAs7HN06EfoP1KE659mkOo/AEABPy8AAAAAAAAAAawDAACsAAAA83gxwBtO6D/6qmB4RaLqPwCAAT8/AAAAAAAAAAGtAwAArAAAALwF7wtPVOg/vEB5Ng7A6j8AwAE/PwAAAAAAAAABrgMAAKwAAACFkqxXglroP5AgVDjI5eo/AMABP04AAAAAAAAAAa8DAACsAAAAqW72GPNh6D90SvF9cxPrPwAAAj9OAAAAAAAAAAGwAwAArAAAAHH7s2QmaOg/5itgthNH6z8AAAI/TgAAAAAAAAABsQMAAKwAAAA6iHGwWW7oP+bEoOGogOs/AAACP14AAAAAAAAAAbIDAACsAAAAXmS7ccp16D9yFbP/MsDrPwAAAj9eAAAAAAAAAAGzAwAArAAAACfxeL39e+g/eNPUzMD96z8AAAI/bQAAAAAAAAABtAMAAKwAAACSLqqT84DoP3BHNFZdM+w/AIACP20AAAAAAAAAAbUDAACsAAAApRxP9KuE6D9elrI9AWXsPwDAAj99AAAAAAAAAAG2AwAArAAAAFy7Z98mh+g/QMBPg6yS7D8AgAM/fQAAAAAAAAABtwMAAKwAAAC3CvRUZIjoPx7FCydfvOw/AMADP40AAAAAAAAAAbgDAACsAAAAElqAyqGJ6D9sEvbXHODsPwDAAz+NAAAAAAAAAAG5AwAArAAAABJagMqhieg/sjr/5uH/7D8AAAQ/nAAAAAAAAAABugMAAKwAAAASWoDKoYnoP2qrNgOyGe0/AAAFP5wAAAAAAAAAAbsDAACsAAAAElqAyqGJ6D+WZJwsjS3tPwCABT+sAAAAAAAAAAG8AwAArAAAABJagMqhieg/vPggtG897T8AAAg/rAAAAAAAAAABvQMAAKwAAAC3CvRUZIjoP1LV00hdR+0/AAANP6wAAAAAAAAAAb4DAACsAAAAAGzbaemF6D9a+rTqVUvtPwBADz+sAAAAAAAAAAG/AwAArAAAAKUcT/SrhOg/1mfEmVlJ7T8AQBM/ywAAAAAAAAABwAMAAKwAAABKzcJ+boPoP8QdAlZoQe0/AAAVP8sAAAAAAAAAAcEDAACsAAAA7n02CTGC6D+qrl5wfjXtPwBAFz/LAAAAAAAAAAHCAwAArAAAAJIuqpPzgOg/AIjpl58j7T8AQBg/6gAAAAAAAAABwwMAAKwAAAA43x0etn/oP1A8kx3IDe0/AEAZP/oAAAAAAAAAAcQDAACsAAAAki6qk/OA6D8kgy307PnsPwDAGT/6AAAAAAAAAAHFAwAArAAAAJIuqpPzgOg/+MnHyhHm7D8AABs/+gAAAAAAAAABxgMAAKwAAABKzcJ+boPoP84QYqE20uw/AIAbP/oAAAAAAAAAAccDAACsAAAAXLtn3yaH6D8o6uzIV8DsPwDAGz8YAQAAAAAAAAHIAwAArAAAAMn4mLUcjOg/gMN38Hiu7D8AABw/GAEAAAAAAAAByQMAAKwAAACRhVYBUJLoP+LB47mSoOw/AAAcPycBAAAAAAAAAcoDAACsAAAAtWGgwsCZ6D9AwE+DrJLsPwAAHD8nAQAAAAAAAAHLAwAArAAAAI/cAm+so+g/quOc7r6I7D8AABw/NwEAAAAAAAABzAMAAKwAAAAg9n0GE7DoP5iZ2qrNgOw/AAAcPzcBAAAAAAAAAc0DAACsAAAADV+FE7e96D+QdPkI1XzsPwBAGT83AQAAAAAAAAHOAwAArAAAAK9mpQvWzeg/kHT5CNV87D8AABg/RwEAAAAAAAABzwMAAKwAAABTbsUD9d3oP5iZ2qrNgOw/AAAWP0cBAAAAAAAAAdADAACsAAAAmiZZhtbs6D8mUaydwobsPwBAFT9WAQAAAAAAAAHRAwAArAAAAIaPYJN6+ug/OJtu4bOO7D8AwBI/VgEAAAAAAAAB0gMAAKwAAAAXqdsq4QbpP853IXahmOw/AMARP2YBAAAAAAAAAdMDAACsAAAAl9SxYY8P6T9mVNQKj6LsPwAADz9mAQAAAAAAAAHUAwAArAAAALqw+yIAF+k//DCHn3ys7D8AwA0/dQEAAAAAAAAB1QMAAKwAAACDPbluMx3pP5INOjRqtuw/AAANP3UBAAAAAAAAAdYDAACsAAAAlStez+sg6T8o6uzIV8DsPwAADT+FAQAAAAAAAAHXAwAArAAAAPF66kQpIuk/QlmQrkHM7D8AgA4/hQEAAAAAAAAB2AMAAKwAAACVK17P6yDpP1zIM5Qr2Ow/AEAPP5UBAAAAAAAAAdkDAACsAAAAgz25bjMd6T/wpOYoGeLsPwDAED+VAQAAAAAAAAHaAwAArAAAAF5hb63CFek/Au+obArq7D8AgBE/pAEAAAAAAAAB2wMAAKwAAADhNZl2FA3pPxQ5a7D78ew/AEARP6QBAAAAAAAAAdwDAACsAAAABrs2yigD6T8kgy307PnsPwAAET+0AQAAAAAAAAHdAwAArAAAANDwR6j/9+g/LqgOluX97D8AwA0/tAEAAAAAAAAB3gMAAKwAAAD2deX7E+7oP7I6/+bh/+w/AAAMP8QBAAAAAAAAAd8DAACsAAAAdkoPxWXl6D82ze833gHtPwBABz/EAQAAAAAAAAHgAwAArAAAAK69UXky3+g/ul/giNoD7T8AQAU/0wEAAAAAAAAB4QMAAKwAAABAgCCjPNroP7pf4IjaA+0/AIDGPtMBAAAAAAAAAeIDAACsAAAA5jCULf/Y6D+yOv/m4f/sPwAAqD7jAQAAAAAAAAHjAwAArAAAAECAIKM82ug/oPA8o/D37D8AAJY+4wEAAAAAAAAB5AMAAKwAAACuvVF5Mt/oP4aBmb0G7Ow/AACQPgICAAAAAAAAAeUDAACsAAAAFVToQZLJ6T8I8mWUIMrrPwAA2j4AAAAAAAAAAAHmAwAArAAAAJUoEgvkwOk/rhjbbP/b6z8AgBU/DwAAAAAAAAAB5wMAAKwAAAA82YWVpr/pP8BinbDw4+s/AIAePw8AAAAAAAAAAegDAACsAAAA4In5H2m+6T/sGwPay/frPwAAJT8PAAAAAAAAAAHpAwAArAAAAOCJ+R9pvuk/BIumv7UD7D8AQCc/DwAAAAAAAAAB6gMAAKwAAADgifkfab7pPzREDOmQF+w/AAAnPx8AAAAAAAAAAesDAACsAAAA4In5H2m+6T/kj2JjaC3sPwAAIz8fAAAAAAAAAAHsAwAArAAAADzZhZWmv+k/GG6pLjxF7D8AQCE/LwAAAAAAAAAB7QMAAKwAAACVKBIL5MDpP0xM8PkPXew/AEAfPy8AAAAAAAAAAe4DAACsAAAA8XeegCHC6T92BVYj63DsPwBAHj8+AAAAAAAAAAHvAwAArAAAAPF3noAhwuk/HizL+8mC7D8AgB4/PgAAAAAAAAAB8AMAAKwAAABNxyr2XsPpP0DAT4Oskuw/AMAePz4AAAAAAAAAAfEDAACsAAAAA2ZD4dnF6T9eL/Nolp7sPwBAHj9OAAAAAAAAAAHyAwAArAAAABVU6EGSyek/9Aum/YOo7D8AAB4/TgAAAAAAAAAB8wMAAKwAAAAnQo2iSs3pP/wwh598rOw/AEAcP04AAAAAAAAAAfQDAACsAAAAlH++eEDS6T+Aw3fweK7sPwCAGz9eAAAAAAAAAAH1AwAArAAAALdbCDqx2ek/9Aum/YOo7D8AABo/XgAAAAAAAAAB9gMAAKwAAAA3h95wX+LpP1QKEsedmuw/AEAZP20AAAAAAAAAAfcDAACsAAAAtrK0pw3r6T+ivrtMxoTsPwDAFT9tAAAAAAAAAAH4AwAArAAAAJAtF1T59Ok/XpayPQFl7D8AABQ/fQAAAAAAAAAB+QMAAKwAAABrqHkA5f7pPw5JyIxDQew/AMAOP4wAAAAAAAAAAfoDAACsAAAAoXJoIg4K6j9Ejs4sgh/sPwCADD+MAAAAAAAAAAH7AwAArAAAACCePlm8Euo/BIumv7UD7D8AQAo/jAAAAAAAAAAB/AMAAKwAAABEeogaLRrqP9KsX/Th6+s/AEAJP5wAAAAAAAAAAf0DAACsAAAAsbe58CIf6j+uGNts/9vrPwCACT+cAAAAAAAAAAH+AwAArAAAAMOlXlHbIuo/lKk3hxXQ6z8AwAk/uwAAAAAAAAAB/wMAAKwAAADUkwOykybqPwjyZZQgyus/AAAMP7sAAAAAAAAAAQAEAACsAAAA5oGoEkwq6j8I8mWUIMrrPwAADT+7AAAAAAAAAAEBBAAArAAAAJ0gwf3GLOo/GDwo2BHS6z8AwA0/uwAAAAAAAAABAgQAAKwAAABTv9noQS/qP8BinbDw4+s/AAAOP8sAAAAAAAAAAQMEAACsAAAAZa1+Sfoy6j+A+LVuuQHsPwCADj/LAAAAAAAAAAEEBAAArAAAANPqrx/wN+o/0kWgH3cl7D8AwA4/2wAAAAAAAAABBQQAAKwAAACbd21rIz7qP6QleyExS+w/AAAQP9sAAAAAAAAAAQYEAACsAAAAG6NDotFG6j9+KjfF43TsPwCAED/qAAAAAAAAAAEHBAAArAAAAPUdpk69UOo/Xi/zaJae7D8AgBI/6gAAAAAAAAABCAQAAKwAAACGNyHmI13qP84QYqE20uw/AEATP/oAAAAAAAAAAQkEAACsAAAAGFGcfYpp6j9QPJMdyA3tPwBAEz/6AAAAAAAAAAEKBAAArAAAAPHL/il2c+o/UtXTSF1H7T8AABM/GQEAAAAAAAABCwQAAKwAAADMRmHWYX3qP8rbIyP2fu0/AIATPxkBAAAAAAAAAQwEAACsAAAAS3I3DRCG6j88vZJblrLtPwDAEz8pAQAAAAAAAAENBAAArAAAABL/9FhDjOo/rp4BlDbm7T8AwBM/KQEAAAAAAAABDgQAAKwAAADKnQ1Evo7qP5ztf3vaF+4/AAAUPykBAAAAAAAAAQ8EAACsAAAAyp0NRL6O6j+KPP5ifknuPwBAEz8pAQAAAAAAAAEQBAAArAAAABL/9FhDjOo/cGabqCl37j8AABM/OAEAAAAAAAABEQQAAKwAAADwIquX0oTqP0prV0zcoO4/AMARPzgBAAAAAAAAARIEAACsAAAAA7qjii536j8eSzJOlsbuPwBAET84AQAAAAAAAAETBAAArAAAAAVj9xzSZeo/4OBKDF/k7j8AQA4/SAEAAAAAAAABFAQAAKwAAAD1HaZOvVDqPxS/kdcy/O4/AAANP0gBAAAAAAAAARUEAACsAAAALzo8lS056j+85QawEQ7vPwBACD9YAQAAAAAAAAEWBAAArAAAAPsYoQWoHOo/UsK5RP8X7z8AQAY/WAEAAAAAAAABFwQAAKwAAAC0CWEVavzpP1LCuUT/F+8/AEAAP2cBAAAAAAAAARgEAACsAAAAXgx8xHPY6T+85QawEQ7vPwCA+z5nAQAAAAAAAAEZBAAArAAAALytr174tuk/kCyhhjb67j8AAP0+dwEAAAAAAAABGgQAAKwAAADj26BEsJvpP1IpeRlq3u4/AAD+PncBAAAAAAAAARsEAACsAAAAHfg2iyCE6T+Qk2BbocDuPwCAAj+WAQAAAAAAAAEcBAAArAAAAGgCcjJJcOk/SmtXTNyg7j8AAAQ/lgEAAAAAAAABHQQAAKwAAAB7mWolpWLpPw5oL98Phe4/AEAFP5YBAAAAAAAAAR4EAACsAAAA/G2U7vZZ6T/QZAdyQ2nuPwDABT+WAQAAAAAAAAEfBAAArAAAAJAwYxgBVek/kmHfBHdN7j8AgAY/pgEAAAAAAAABIAQAAKwAAACQMGMYAVXpP9rwp+imM+4/AMAGP6YBAAAAAAAAASEEAACsAAAAWL0gZDRb6T8YW48q3hXuPwDABj/FAQAAAAAAAAEiBAAArAAAAEQmKHHYaOk/2ldnvRH67T8AAAc/xQEAAAAAAAABIwQAAKwAAAD4G+3Jr3zpP55UP1BF3u0/AEAGP8UBAAAAAAAAASQEAACsAAAAv/9Wgz+U6T/k4wc0dcTtPwAABj/FAQAAAAAAAAElBAAArAAAAD2C2SdKruk/rgXBaKGs7T8AgAU/1QEAAAAAAAABJgQAAKwAAABxo3S3z8rpP4RMWz/GmO0/AAAFP9UBAAAAAAAAAScEAACsAAAAEgJBHUvs6T9guNa344jtPwAA6D7VAQAAAAAAAAEoBAAArAAAACCePlm8Euo/wrZCgf167T8AANg+AwIAAAAAAAABKQQAAKwAAACKicgKazrqPyS1rkoXbe0/AADPPgMCAAAAAAAAASoEAACsAAAA4YatW2Fe6j+O2Pu1KWPtPwAAzD4DAgAAAAAAAAErBAAArAAAABz0V4cemOs/KJkEIGEJ6j8AgN8+AAAAAAAAAAABLAQAAKwAAABTZ5o765HrP751t7ROE+o/AAAZPxAAAAAAAAAAAS0EAACsAAAA+BcOxq2Q6z++dbe0ThPqPwBAIj8QAAAAAAAAAAEuBAAArAAAAFNnmjvrkes/TC2Jp0MZ6j8AwCg/EAAAAAAAAAABLwQAAKwAAACvtiaxKJPrP9C/efg/G+o/AEApPxAAAAAAAAAAATAEAACsAAAAwaTLEeGW6z/iCTw8MSPqPwAAKD8fAAAAAAAAAAExBAAArAAAANOScHKZmus/dubu0B4t6j8AACU/HwAAAAAAAAABMgQAAKwAAAA/0KFIj5/rPxboggcFO+o/AMAjPz4AAAAAAAAAATMEAACsAAAArQ3THoWk6z++Dvjf40zqPwCAIT8+AAAAAAAAAAE0BAAArAAAABpLBPV6qes/eH8v/LNm6j8AgCA/PgAAAAAAAAABNQQAAKwAAACHiDXLcK7rP0pfCv5tjOo/AAAgPz4AAAAAAAAAATYEAACsAAAA9cVmoWaz6z+yG5iUFbzqPwAAID8+AAAAAAAAAAE3BAAArAAAAGEDmHdcuOs/mEU12sDp6j8AACE/TgAAAAAAAAABOAQAAKwAAAApkFXDj77rPwICw3BoGes/AIAhP04AAAAAAAAAATkEAACsAAAA8xwTD8PE6z/mK2C2E0frPwBAID9eAAAAAAAAAAE6BAAArAAAABf5XNAzzOs/SMMMq8Jy6z8AgB8/XgAAAAAAAAABOwQAAKwAAAA61aaRpNPrPyLIyE51nOs/AEAWP20AAAAAAAAAATwEAACsAAAAXrHwUhXb6z/2p6NQL8LrPwAAEj99AAAAAAAAAAE9BAAArAAAAIKNOhSG4us/wGKdsPDj6z8AgN0+fQAAAAAAAAABPgQAAKwAAAClaYTV9unrP3jT1MzA/es/AAC+Pn0AAAAAAAAAAT8EAACsAAAAEqe1q+zu6z+mjDr2mxHsPwAArD6sAAAAAAAAAAFABAAArAAAAAsDZ2JeNOw/1OGdciI/6z8AAN4+AAAAAAAAAAABQQQAAKwAAABUZE534zHsPxoKp4HnXus/AEAYPw8AAAAAAAAAAUIEAACsAAAAVGROd+Mx7D8aCqeB517rPwBAIT8PAAAAAAAAAAFDBAAArAAAAPkUwgGmMOw/uAs7uM1s6z8AACg/DwAAAAAAAAABRAQAAKwAAAD5FMIBpjDsP1Do7Uy7dus/AEAkPx8AAAAAAAAAAUUEAACsAAAAsLPa7CAz7D9iMrCQrH7rPwBAIT8fAAAAAAAAAAFGBAAArAAAAMKhf03ZNuw/+A5jJZqI6z8AgBQ/LgAAAAAAAAABRwQAAKwAAADUjySukTrsP47rFbqHkus/AAAPPy4AAAAAAAAAAUgEAACsAAAAii49mQw97D+eNdj9eJrrPwAACD8+AAAAAAAAAAFJBAAArAAAAJwc4vnEQOw/sH+aQWqi6z8AQAU/PgAAAAAAAAABSgQAAKwAAAD5a25vAkLsP8LJXIVbqus/AMAJP04AAAAAAAAAAUsEAACsAAAAU7v65D9D7D/K7j0nVK7rPwAADD9OAAAAAAAAAAFMBAAArAAAAK4Kh1p9ROw/0hMfyUyy6z8AAA8/TgAAAAAAAAABTQQAAKwAAAALWhPQukXsP1imDxpJtOs/AEAQP04AAAAAAAAAAU4EAACsAAAAC1oT0LpF7D9Ypg8aSbTrPwDAED9OAAAAAAAAAAFPBAAArAAAAL/4K7s1SOw/WKYPGkm06z8AABE/XQAAAAAAAAABUAQAAKwAAAAdSLgwc0nsP9ITH8lMsus/AAARP10AAAAAAAAAAVEEAACsAAAA0ebQG+5L7D/K7j0nVK7rPwAAET9dAAAAAAAAAAFSBAAArAAAAC42XZErTew/uKR742Km6z8AQBA/XQAAAAAAAAABUwQAAKwAAAA+JALy41DsPyLIyE51nOs/AAAQP30AAAAAAAAAAVQEAACsAAAA9cIa3V5T7D8IWSVpi5DrPwCADz99AAAAAAAAAAFVBAAArAAAAAixvz0XV+w/aleRMqWC6z8AAA8/jAAAAAAAAAABVgQAAKwAAAAan2Sez1rsP8IwHFrGcOs/AIAQP5wAAAAAAAAAAVcEAACsAAAALI0J/4de7D+Wd7Yw61zrPwBAET+rAAAAAAAAAAFYBAAArAAAAJjKOtV9Y+w/ar5QBxBJ6z8AwBA/uwAAAAAAAAABWQQAAKwAAAAGCGyrc2jsPz4F6900Nes/AEAQP8sAAAAAAAAAAVoEAACsAAAAc0WdgWlt7D+Y3nUFViPrPwDAET/LAAAAAAAAAAFbBAAArAAAADvSWs2cc+w/+Nzhzm8V6z8AQBI/ywAAAAAAAAABXAQAAKwAAAADXxgZ0HnsP2IALzqCC+s/AIAUP8sAAAAAAAAAAV0EAACsAAAAgoruT36C7D9Stmz2kAPrPwBAFT/LAAAAAAAAAAFeBAAArAAAAAO2xIYsi+w/SJGLVJj/6j8AQBY/2gAAAAAAAAABXwQAAKwAAADcMCczGJXsP8T+mgOc/eo/AMAWP9oAAAAAAAAAAWAEAACsAAAAuKuJ3wOf7D9IkYtUmP/qPwCAGD/qAAAAAAAAAAFhBAAArAAAAJEm7IvvqOw/WttNmIkH6z8AQBk/6gAAAAAAAAABYgQAAKwAAABsoU4427LsP/jc4c5vFes/AEAaP/oAAAAAAAAAAWMEAACsAAAA68wkb4m77D8ccWZWUiXrPwDAGj/6AAAAAAAAAAFkBAAArAAAAMdHhxt1xew/UE+tISY96z8AwBo/EQEAAAAAAAABZQQAAKwAAACfwunHYM/sPwCbA5z9Uus/AAAbPxEBAAAAAAAAAWYEAACsAAAAxJ4zidHW7D+w5lkW1WjrPwDAGD8gAQAAAAAAAAFnBAAArAAAAOh6fUpC3uw/YjKwkKx+6z8AwBc/IAEAAAAAAAABaAQAAKwAAAALV8cLs+XsPwhZJWmLkOs/AIARPyABAAAAAAAAAWkEAACsAAAA0+OEV+br7D8s7anwbaDrPwAADz8gAQAAAAAAAAFqBAAArAAAAJxwQqMZ8uw/wslchVuq6z8AwAE/MAEAAAAAAAABawQAAKwAAACuXucD0vXsP9ITH8lMsus/AAD4PjABAAAAAAAAAWwEAACsAAAAv0yMZIr57D9gy/C7QbjrPwCAtT4wAQAAAAAAAAFtBAAArAAAANI6McVC/ew/3DgAa0W26z8AAJg+MAEAAAAAAAABbgQAAKwAAADkKNYl+wDtP8ruPSdUrus/AICHPkABAAAAAAAAAW8EAACsAAAA9hZ7hrME7T8iyMhOdZzrPwAAgj5vAQAAAAAAAAFwBAAArAAAAOh3MYY6fu0/pqIRIhAh6T8AgNw+AAAAAAAAAAABcQQAAKwAAABmowe96IbtP9yAWO3jOOk/AEAXPxAAAAAAAAAAAXIEAACsAAAAsgTv0W2E7T/mpTmP3DzpPwBAID8QAAAAAAAAAAFzBAAArAAAAGajB73ohu0/EF+fuLdQ6T8AACc/EAAAAAAAAAABdAQAAKwAAAAeQiCoY4ntP7BgM++dXuk/AEAoPxAAAAAAAAAAAXUEAACsAAAAin9RflmO7T/kPnq6cXbpPwCAJz8gAAAAAAAAAAF2BAAArAAAAFQMD8qMlO0/ptSSeDqU6T8AACA/IAAAAAAAAAABdwQAAKwAAAB46FiL/ZvtP3CPjNj7tek/AIAcPy8AAAAAAAAAAXgEAACsAAAAQnUW1zCi7T88SoY4vdfpPwCAFT8vAAAAAAAAAAF5BAAArAAAAAgC1CJkqO0/DiphOnf96T8AwBI/PwAAAAAAAAABegQAAKwAAADSjpFul67tP2acLI0tJeo/AIASPz8AAAAAAAAAAXsEAACsAAAAQMzCRI2z7T/IM9mB3FDqPwCAEj8/AAAAAAAAAAF8BAAArAAAAKwJ9BqDuO0/MPBmGISA6j8AABQ/TgAAAAAAAAABfQQAAKwAAAAaRyXxeL3tP5is9K4rsOo/AIAUP04AAAAAAAAAAX4EAACsAAAAhoRWx27C7T90sbBS3tnqPwBAFD9eAAAAAAAAAAF/BAAArAAAAJhy+ycnxu0/xP6aA5z96j8AABQ/XgAAAAAAAAABgAQAAKwAAACqYKCI38ntPwonpBJhHes/AMARP24AAAAAAAAAAYEEAACsAAAAvk5F6ZfN7T/Cl9suMTfrPwDAED9uAAAAAAAAAAGCBAAArAAAAHLtXdQS0O0/7lBBWAxL6z8AgA8/fQAAAAAAAAABgwQAAKwAAADOPOpJUNHtPxLlxd/uWus/AAAPP30AAAAAAAAAAYQEAACsAAAAKIx2v43S7T8sVGnF2GbrPwCADj+NAAAAAAAAAAGFBAAArAAAACiMdr+N0u0/wjAcWsZw6z8AAA4/jQAAAAAAAAABhgQAAKwAAADOPOpJUNHtP8IwHFrGcOs/AIANP40AAAAAAAAAAYcEAACsAAAAFp7RXtXO7T+4Czu4zWzrPwCADD+sAAAAAAAAAAGIBAAArAAAAGD/uHNazO0/npyX0uNg6z8AQAw/rAAAAAAAAAABiQQAAKwAAABOERQTosjtP/h1IvoET+s/AAAMP7wAAAAAAAAAAYoEAACsAAAA4tPiPKzD7T/Cl9suMTfrPwAADD+8AAAAAAAAAAGLBAAArAAAAHSWsWa2vu0/CiekEmEd6z8AAAw/vAAAAAAAAAABjAQAAKwAAACsCfQag7jtP9ZIXUeNBes/AAAMP8sAAAAAAAAAAY0EAACsAAAAhi2qWRKx7T8m/QbNte/qPwAADT/LAAAAAAAAAAGOBAAArAAAAGRRYJihqe0/fNaR9Nbd6j8AgA0/2wAAAAAAAAABjwQAAKwAAADkJYph86DtP97U/b3wz+o/AMANP9sAAAAAAAAAAZAEAACsAAAADKsntQeX7T/EZVrYBsTqPwAADj/rAAAAAAAAAAGRBAAArAAAADAwxQgcje0/shuYlBW86j8AAA4/6wAAAAAAAAABkgQAAKwAAAD6Zdbm8oHtP6r2tvIcuOo/AAAOP/oAAAAAAAAAAZMEAACsAAAAIetzOgd47T+q9rbyHLjqPwAADj/6AAAAAAAAAAGUBAAArAAAAEZwEY4bbu0/OK6I5RG+6j8AAA4/CgEAAAAAAAABlQQAAKwAAADHRDtXbWXtP8yKO3r/x+o/AIAOPwoBAAAAAAAAAZYEAACsAAAAo2jxlfxd7T/wHsAB4tfqPwDADj8aAQAAAAAAAAGXBAAArAAAANrbM0rJV+0/mEU12sDp6j8AwA0/GgEAAAAAAAABmAQAAKwAAAATT3b+lVHtP0iRi1SY/+o/AEANPykBAAAAAAAAAZkEAACsAAAAW7BdExtP7T/43OHObxXrPwCADT8pAQAAAAAAAAGaBAAArAAAAAFh0Z3dTe0/JJZH+Eop6z8AwA0/OQEAAAAAAAABmwQAAKwAAABbsF0TG0/tP9ThnXIiP+s/AIAPPzkBAAAAAAAAAZwEAACsAAAAbZ4CdNNS7T98CBNLAVHrPwBAED9IAQAAAAAAAAGdBAAArAAAAOvJ2KqBW+0/Ii+II+Bi6z8AQBE/SAEAAAAAAAABngQAAKwAAABs9a7hL2TtP8IwHFrGcOs/AMARP1gBAAAAAAAAAZ8EAACsAAAARnARjhtu7T9iMrCQrH7rPwBAET9YAQAAAAAAAAGgBAAArAAAAHs6ALBEee0/fKFTdpaK6z8AABE/aAEAAAAAAAABoQQAAKwAAACyBO/RbYTtP47rFbqHkus/AAAMP2gBAAAAAAAAAaIEAACsAAAA6M7d85aP7T+WEPdbgJbrPwDACT93AQAAAAAAAAGjBAAArAAAAHjoWIv9m+0/GqPnrHyY6z8AgOM+dwEAAAAAAAABpAQAAKwAAAAIAtQiZKjtPxJ+BguElOs/AADOPocBAAAAAAAAAaUEAACsAAAAmBtPusq07T+ExjQYj47rPwAAwj6HAQAAAAAAAAGmBAAArAAAAIaEVsduwu0/5sSg4aiA6z8AAL4+pgEAAAAAAAABpwQAAKwAAACcGAP2wlTuP7ynOAt5huo/AIDxPgAAAAAAAAAAAagEAACsAAAAQMl2gIVT7j/gO72SW5bqPwCAJT8QAAAAAAAAAAGpBAAArAAAAPZnj2sAVu4/bPOOhVCc6j8AgC8/EAAAAAAAAAABqgQAAKwAAAAcRNkscV3uPwz1Irw2quo/AIA2PxAAAAAAAAAAAasEAACsAAAALjJ+jSlh7j+i0dVQJLTqPwAANT8QAAAAAAAAAAGsBAAArAAAAFAOyE6aaO4/vEB5Ng7A6j8AwDI/EAAAAAAAAAABrQQAAKwAAAAYm4WazW7uP97U/b3wz+o/AAAoPx8AAAAAAAAAAa4EAACsAAAAPHfPWz527j+I+3KWz+HqPwBAIz8fAAAAAAAAAAGvBAAArAAAAGBTGR2vfe4/srTYv6r16j8AQBw/LwAAAAAAAAABsAQAAKwAAAAq4NZo4oPuP2IALzqCC+s/AIAZPy8AAAAAAAAAAbEEAACsAAAA8GyUtBWK7j8KJ6QSYR3rPwAAFj8/AAAAAAAAAAGyBAAArAAAAGCqxYoLj+4/NuAJPDwx6z8AwBQ/PwAAAAAAAAABswQAAKwAAADM5/ZgAZTuP9ThnXIiP+s/AID9Pj8AAAAAAAAAAbQEAACsAAAA3tWbwbmX7j/uUEFYDEvrPwCA6T5OAAAAAAAAAAG1BAAArAAAAPDDQCJym+4/hC307PlU6z8AAFQ+TgAAAAAAAAABtgQAAKwAAAACsuWCKp/uPxLlxd/uWus/AADIPX0AAAAAAAAAAbcEAACsAAAAuFD+baWh7j+Wd7Yw61zrPwAACD19AAAAAAAAAAG4BAAArAAAAPgQ4/2jRO4/9u/70s1E6T8AQAE/AAAAAAAAAAABuQQAAKwAAAB65QzH9TvuP4SnzcXCSuk/AAAxPxAAAAAAAAAAAboEAACsAAAAeuUMx/U77j+Ep83FwkrpPwDAOz8QAAAAAAAAAAG7BAAArAAAAB6WgFG4Ou4/CDq+Fr9M6T8AgEM/EAAAAAAAAAABvAQAAKwAAAB65QzH9TvuPwg6vha/TOk/AMAkPxAAAAAAAAAAAb0EAACsAAAAMIQlsnA+7j8IOr4Wv0zpPwBAFT8jAAAAAAAAAAG+BAAArAAAAEJyyhIpQu4/CDq+Fr9M6T8AgLg+IwAAAAAAAAABvwQAAKwAAACwr/voHkfuP4SnzcXCSuk/AICGPjIAAAAAAAAAAcAEAACsAAAAZk4U1JlJ7j+Ep83FwkrpPwAAWT4yAAAAAAAAAAHBBAAArAAAAEAd1ynaBO8/MPBmGISA6j8AgLg+AAAAAAAAAAABwgQAAKwAAACabGOfFwbvP7ynOAt5huo/AID8Pg8AAAAAAAAAAcMEAACsAAAAmmxjnxcG7z84FUi6fITqPwAABj8PAAAAAAAAAAHEBAAArAAAAPi77xRVB+8/MPBmGISA6j8AgAs/DwAAAAAAAAABxQQAAKwAAABSC3yKkgjvPyjLhXaLfOo/AID5Ph8AAAAAAAAAAcYEAACsAAAArFoIANAJ7z8WgcMymnTqPwAA6j4fAAAAAAAAAAHHBAAArAAAAKxaCADQCe8/gKQQnqxq6j8AgMc+LgAAAAAAAAAByAQAAKwAAACsWggA0AnvP+rHXQm/YOo/AAC5Pi4AAAAAAAAAAckEAACsAAAArFoIANAJ7z9U66p00VbqPwAA1D4+AAAAAAAAAAHKBAAArAAAAFILfIqSCO8/QqHoMOBO6j8AgOE+PgAAAAAAAAABywQAAKwAAAD4u+8UVQfvPzBXJu3uRuo/AAAMP04AAAAAAAAAAcwEAACsAAAAmmxjnxcG7z+in1T6+UDqPwDAFz9OAAAAAAAAAAHNBAAArAAAAObNSrScA+8/klWStgg56j8AwCI/TgAAAAAAAAABzgQAAKwAAACIfr4+XwLvPwSewMMTM+o/AAAnP04AAAAAAAAAAc8EAACsAAAALi8yySEB7z/8eN8hGy/qPwAAKD9dAAAAAAAAAAHQBAAArAAAANTfpVPk/+4/8lP+fyIr6j8AACg/XQAAAAAAAAAB0QQAAKwAAAB2kBnepv7uP+ouHd4pJ+o/AAAoP10AAAAAAAAAAdIEAACsAAAAHEGNaGn97j9mnCyNLSXqPwAAKD9tAAAAAAAAAAHTBAAArAAAAGSidH3u+u4/4gk8PDEj6j8AQCc/bQAAAAAAAAAB1AQAAKwAAACuA1ySc/juP+IJPDwxI+o/AAAnP20AAAAAAAAAAdUEAACsAAAAnhW3Mbv07j9mnCyNLSXqPwBAJD99AAAAAAAAAAHWBAAArAAAAIwnEtEC8e4/dubu0B4t6j8AACM/fQAAAAAAAAAB1wQAAKwAAAAe6uD6DOzuPwzDoWUMN+o/AMAeP5wAAAAAAAAAAdgEAACsAAAADPw7mlTo7j+sxDWc8kTqPwAAHT+cAAAAAAAAAAHZBAAArAAAAPoNlzmc5O4/TMbJ0thS6j8AQBw/nAAAAAAAAAAB2gQAAKwAAABEb35OIeLuP/LsPqu3ZOo/AAAcP6sAAAAAAAAAAdsEAACsAAAA6B/y2OPg7j8epqTUknjqPwCAHD+7AAAAAAAAAAHcBAAArAAAAOgf8tjj4O4/zvH6TmqO6j8AwBw/uwAAAAAAAAAB3QQAAKwAAACevgrEXuPuPwLQQRo+puo/AIAdP8sAAAAAAAAAAd4EAACsAAAAsKyvJBfn7j84rojlEb7qPwDAHT/LAAAAAAAAAAHfBAAArAAAAHo5bXBK7e4/6PneX+nT6j8AgB4/2gAAAAAAAAAB4AQAAKwAAACeFbcxu/TuPxSzRInE5+o/AMAeP9oAAAAAAAAAAeEEAACsAAAAwPEA8yv87j84R8kQp/fqPwCAHz/qAAAAAAAAAAHiBAAArAAAAJpsY58XBu8/UrZs9pAD6z8AwB8/6gAAAAAAAAAB4wQAAKwAAAAcmDnWxQ7vP+iSH4t+Des/AAAdP/oAAAAAAAAAAeQEAACsAAAA9BKcgrEY7z90SvF9cxPrPwAAHD/6AAAAAAAAAAHlBAAArAAAANCN/i6dIu8/dErxfXMT6z8AABQ/CQEAAAAAAAAB5gQAAKwAAAAGWO1Qxi3vP/C3AC13Ees/AIAQPwkBAAAAAAAAAecEAACsAAAAlnFo6Cw67z9iAC86ggvrPwCA9T4ZAQAAAAAAAAHoBAAArAAAACaL43+TRu8/UrZs9pAD6z8AAOI+GQEAAAAAAAAB6QQAAKwAAAAS9OqMN1TvP7zZuWGj+eo/AIDXPjgBAAAAAAAAAeoEAACsAAAApA1mJJ5g7z8m/QbNte/qPwAA1D44AQAAAAAAAAHrBAAArAAAALihElPy8u8/SPhKKQPG6j8AANE+AAAAAAAAAAAB7AQAAKwAAAAEA/pnd/DvP8yKO3r/x+o/AEAPPxAAAAAAAAAAAe0EAACsAAAAXlKG3bTx7z/Mijt6/8fqPwDAFz8QAAAAAAAAAAHuBAAArAAAAF5Sht208e8/zIo7ev/H6j8AAB4/EAAAAAAAAAAB7wQAAKwAAAC4oRJT8vLvP0DTaYcKwuo/AICtPj8AAAAAAAAAAfAEAACsAAAAuKESU/Ly7z8uiadDGbrqPwAAVD4/AAAAAAAAAAHxBAAArAAAAISVWysiTcI/GHqxJqbVwT8AAEM+AAAAAAAAAAAB8gQAAKwAAADQn5bSSjnCP/TlLJ/DxcE/AICFPhAAAAAAAAAAAfMEAACsAAAA0J+W0ko5wj8GMO/itM3BPwCAjT4QAAAAAAAAAAH0BAAArAAAADzdx6hAPsI/9OUsn8PFwT8AAJM+EAAAAAAAAAAB9QQAAKwAAACoGvl+NkPCP+SbalvSvcE/AICbPh8AAAAAAAAAAfYEAACsAAAAhJVbKyJNwj/SUagX4bXBPwAAnj4fAAAAAAAAAAH3BAAArAAAAMxN760DXMI/rr0jkP6lwT8AAJ4+HwAAAAAAAAAB+AQAAKwAAACAQ7QG22/CP4wpnwgclsE/AACePi8AAAAAAAAAAfkEAACsAAAAoHaqNaiIwj9YS1g9SH7BPwAAnz4vAAAAAAAAAAH6BAAArAAAAMSpoGR1ocI/JG0RcnRmwT8AgJ8+PgAAAAAAAAAB+wQAAKwAAADk3JaTQrrCP95ECGOvRsE/AICePj4AAAAAAAAAAfwEAACsAAAABhCNwg/Twj+qZsGX2y7BPwAAnj5OAAAAAAAAAAH9BAAArAAAACpDg/Hc68I/ZD64iBYPwT8AgKI+TgAAAAAAAAAB/gQAAKwAAADeOEhKtP/CPzBgcb1C98A/AACkPk4AAAAAAAAAAf8EAACsAAAAki4No4sTwz/8gSrybt/APwCArz5OAAAAAAAAAAEABQAArAAAAEgk0vtiJ8M/2O2laozPwD8AALQ+XgAAAAAAAAABAQUAAKwAAACQ3GV+RDbDP6APX5+4t8A/AADCPl4AAAAAAAAAAQIFAACsAAAARNIq1xtKwz9+e9oX1qfAPwAAyD5tAAAAAAAAAAEDBQAArAAAAGYFIQbpYsM/bjEY1OSfwD8AAM0+bQAAAAAAAAABBAUAAKwAAABis3nhoYXDP1znVZDzl8A/AADPPn0AAAAAAAAAAQUFAACsAAAAXmHSvFqowz84U9EIEYjAPwCAzz6NAAAAAAAAAAEGBQAArAAAADaKjUT/1MM/KAkPxR+AwD8AANA+nAAAAAAAAAABBwUAAKwAAAB68HmimQbEPxa/TIEueMA/AADQPpwAAAAAAAAAAQgFAACsAAAAUBk1Kj4zxD8EdYo9PXDAPwAA0D6cAAAAAAAAAAEJBQAArAAAAChC8LHiX8Q/8irI+UtowD8AANA+rAAAAAAAAAABCgUAAKwAAACQLXpjkYfEP/IqyPlLaMA/AADQPqwAAAAAAAAAAQsFAACsAAAA+hgEFUCvxD/yKsj5S2jAPwAA0T67AAAAAAAAAAEMBQAArAAAAPbGXPD40cQ/8irI+UtowD8AgNE+uwAAAAAAAAABDQUAAKwAAADydLXLsfTEP/IqyPlLaMA/AIDRPssAAAAAAAAAAQ4FAACsAAAA7iIOp2oXxT/yKsj5S2jAPwAA0j7LAAAAAAAAAAEPBQAArAAAAFgOmFgZP8U/8irI+UtowD8AANM+2wAAAAAAAAABEAUAAKwAAADE+SEKyGbFP/IqyPlLaMA/AIDTPtsAAAAAAAAAAREFAACsAAAALOWru3aOxT/yKsj5S2jAPwCA0j7qAAAAAAAAAAESBQAArAAAACiTBJcvscU/8irI+UtowD8AANI+6gAAAAAAAAABEwUAAKwAAAAmQV1y6NPFP+LgBbZaYMA/AADSPuoAAAAAAAAAARQFAACsAAAAIu+1TaH2xT++TIEueFDAPwAA0j76AAAAAAAAAAEVBQAArAAAALBf3VJkFMY/rgK/6oZIwD8AANQ++gAAAAAAAAABFgUAAKwAAAA+0ARYJzLGP4puOmOkOMA/AADVPgoBAAAAAAAAARcFAACsAAAAYAP7hvRKxj9o2rXbwSjAPwAA2T4KAQAAAAAAAAEYBQAArAAAABT5v9/LXsY/REYxVN8YwD8AgNo+GQEAAAAAAAABGQUAAKwAAABcsVNirW3GPyKyrMz8CMA/AADfPhkBAAAAAAAAARoFAACsAAAApGnn5I58xj/8O1CKNPK/PwCA4D4pAQAAAAAAAAEbBQAArAAAAOwhe2dwi8Y/uBNHe2/Svz8AANo+KQEAAAAAAAABHAUAAKwAAADGnN0TXJXGP5R/wvOMwr8/AIDWPikBAAAAAAAAAR0FAACsAAAAoBdAwEefxj+Uf8LzjMK/PwCAqD44AQAAAAAAAAEeBQAArAAAAOjP00IprsY/lH/C84zCvz8AAJQ+OAEAAAAAAAABHwUAAKwAAAAwiGfFCr3GP5R/wvOMwr8/AICGPkgBAAAAAAAAASAFAACsAAAAeED7R+zLxj+Uf8LzjMK/PwAAgj5IAQAAAAAAAAEhBQAArAAAAIrolY9jtsA/NhQJrco5yD8AABE+AAAAAAAAAAABIgUAAKwAAACK6JWPY7bAP/Dr/50FGsg/AABHPhAAAAAAAAAAASMFAACsAAAAHqtkuW2xwD/OV3sWIwrIPwAAUz4QAAAAAAAAAAEkBQAArAAAAB6rZLltscA/mHk0S0/yxz8AAFw+EAAAAAAAAAABJQUAAKwAAAAeq2S5bbHAP4gvcgde6sc/AABzPhAAAAAAAAAAASYFAACsAAAAHqtkuW2xwD925a/DbOLHPwAAfD4QAAAAAAAAAAEnBQAArAAAAB6rZLltscA/VFErPIrSxz8AAIE+IAAAAAAAAAABKAUAAKwAAAAeq2S5bbHAPzC9prSnwsc/AACCPiAAAAAAAAAAASkFAACsAAAAHqtkuW2xwD/43l/p06rHPwAAgj4gAAAAAAAAAAEqBQAArAAAAB6rZLltscA/xAAZHgCTxz8AAII+LwAAAAAAAAABKwUAAKwAAAAeq2S5bbHAP37YDw87c8c/AACEPi8AAAAAAAAAASwFAACsAAAArm0z43eswD9K+shDZ1vHPwAAhT4/AAAAAAAAAAEtBQAArAAAAEIwAg2Cp8A/FhyCeJNDxz8AgJw+PwAAAAAAAAABLgUAAKwAAABmtZ9glp3AP/KH/fCwM8c/AICnPj8AAAAAAAAAAS8FAACsAAAAjjo9tKqTwD/Q83hpziPHPwAAxT4/AAAAAAAAAAEwBQAArAAAALK/2ge/icA/rF/04esTxz8AgNE+TwAAAAAAAAABMQUAAKwAAABEgqkxyYTAP5wVMp76C8c/AIDhPk8AAAAAAAAAATIFAACsAAAA2kR4W9N/wD+Ky29aCQTHPwAA6D5PAAAAAAAAAAEzBQAArAAAANpEeFvTf8A/eIGtFhj8xj8AAO4+XgAAAAAAAAABNAUAAKwAAABEgqkxyYTAP3iBrRYY/MY/AIDwPl4AAAAAAAAAATUFAACsAAAAIP0L3rSOwD94ga0WGPzGPwCA8D5eAAAAAAAAAAE2BQAArAAAAGa1n2CWncA/eIGtFhj8xj8AAPA+XgAAAAAAAAABNwUAAKwAAACK6JWPY7bAP4rLb1oJBMc/AADwPo0AAAAAAAAAATgFAACsAAAAqhuMvjDPwD+cFTKe+gvHPwAA8D6NAAAAAAAAAAE5BQAArAAAAKjJ5Jnp8cA/rF/04esTxz8AAPE+nQAAAAAAAAABOgUAAKwAAACkdz11ohTBP76ptiXdG8c/AIDxPqwAAAAAAAAAATsFAACsAAAAfKD4/EZBwT/Q83hpziPHPwAA9D7MAAAAAAAAAAE8BQAArAAAAOSLgq71aME/4j07rb8rxz8AAPU+zAAAAAAAAAABPQUAAKwAAAAo8m4MkJrBP+I9O62/K8c/AID2PswAAAAAAAAAAT4FAACsAAAA2pWMQCDRwT/iPTutvyvHPwCA9z7MAAAAAAAAAAE/BQAArAAAAGS0DCGcEcI/4j07rb8rxz8AgPc+2wAAAAAAAAABQAUAAKwAAABcEL7XDVfCP+I9O62/K8c/AAD4PtsAAAAAAAAAAUEFAACsAAAAMOfROmumwj/Q83hpziPHPwAA+T7bAAAAAAAAAAFCBQAArAAAAAK+5Z3I9cI/0PN4ac4jxz8AgPk+2wAAAAAAAAABQwUAAKwAAADYlPkAJkXDP9DzeGnOI8c/AID4PusAAAAAAAAAAUQFAACsAAAAqmsNZIOUwz/Q83hpziPHPwAA+D7rAAAAAAAAAAFFBQAArAAAAKLHvhr12cM/vqm2Jd0bxz8AAPk++gAAAAAAAAABRgUAAKwAAACcI3DRZh/EP76ptiXdG8c/AID5PvoAAAAAAAAAAUcFAACsAAAATMeNBfdVxD+sX/Th6xPHPwAA+z4aAQAAAAAAAAFIBQAArAAAAP5qqzmHjMQ/rF/04esTxz8AgPs+GgEAAAAAAAABSQUAAKwAAABC0ZeXIb7EP5wVMp76C8c/AID6PhoBAAAAAAAAAUoFAACsAAAAhjeE9bvvxD+cFTKe+gvHPwAA+j4aAQAAAAAAAAFLBQAArAAAAFxgP31gHMU/istvWgkExz8AAPo+KQEAAAAAAAABTAUAAKwAAADIS8kuD0TFP4rLb1oJBMc/AAD6PikBAAAAAAAAAU0FAACsAAAAMDdT4L1rxT+Ky29aCQTHPwCA9z45AQAAAAAAAAFOBQAArAAAACzlq7t2jsU/eIGtFhj8xj8AgPY+OQEAAAAAAAABTwUAAKwAAAC6VdPAOazFP3iBrRYY/MY/AADtPlgBAAAAAAAAAVAFAACsAAAASsb6xfzJxT94ga0WGPzGPwAA6T5YAQAAAAAAAAFRBQAArAAAAGz58PTJ4sU/aDfr0ib0xj8AANc+WAEAAAAAAAABUgUAAKwAAACOLOcjl/vFP2g369Im9MY/AIDPPlgBAAAAAAAAAVMFAACsAAAAHp0OKVoZxj9oN+vSJvTGPwCAiz5oAQAAAAAAAAFUBQAArAAAAKwNNi4dN8Y/aDfr0ib0xj8AAFo+aAEAAAAAAAABVQUAAKwAAAA8fl0z4FTGP3iBrRYY/MY/AAA1Po0BAAAAAAAAAVYFAACsAAAAXLFTYq1txj+Ky29aCQTHPwAAKD6NAQAAAAAAAAFXBQAArAAAANLxPfeRFsI/jGdtrbQdxj8AAEU+AAAAAAAAAAABWAUAAKwAAAD2dttKpgzCP2rT6CXSDcY/AACHPhAAAAAAAAAAAVkFAACsAAAAijmqdLAHwj9q0+gl0g3GPwAAjz4QAAAAAAAAAAFaBQAArAAAAIo5qnSwB8I/NvWhWv71xT8AAJU+EAAAAAAAAAABWwUAAKwAAACKOap0sAfCPzb1oVr+9cU/AIChPiAAAAAAAAAAAVwFAACsAAAAijmqdLAHwj8kq98WDe7FPwAApj4gAAAAAAAAAAFdBQAArAAAAIo5qnSwB8I/EmEd0xvmxT8AAKo+IAAAAAAAAAABXgUAAKwAAAAe/HieugLCPwIXW48q3sU/AICrPiAAAAAAAAAAAV8FAACsAAAAsL5HyMT9wT/MOBTEVsbFPwAArT4gAAAAAAAAAAFgBQAArAAAANZD5RvZ88E/qqSPPHS2xT8AgK0+IAAAAAAAAAABYQUAAKwAAABoBrRF4+7BP3bGSHGgnsU/AACwPj8AAAAAAAAAAWIFAACsAAAAjotRmffkwT9C6AGmzIbFPwAAsT4/AAAAAAAAAAFjBQAArAAAACJOIMMB4ME/DAq72vhuxT8AgLo+PwAAAAAAAAABZAUAAKwAAABG070WFtbBP9YrdA8lV8U/AIC+Pk4AAAAAAAAAAWUFAACsAAAAalhbairMwT+gTS1EUT/FPwAAyz5OAAAAAAAAAAFmBQAArAAAAJLd+L0+wsE/frmovG4vxT8AANA+TgAAAAAAAAABZwUAAKwAAAC2YpYRU7jBP1wlJDWMH8U/AADfPl4AAAAAAAAAAWgFAACsAAAA3OczZWeuwT84kZ+tqQ/FPwCA5T5eAAAAAAAAAAFpBQAArAAAAAJt0bh7pME/BLNY4tX3xD8AgPA+bgAAAAAAAAABagUAAKwAAAAo8m4MkJrBP+Ae1Frz58Q/AAD1Pm4AAAAAAAAAAWsFAACsAAAATHcMYKSQwT+sQI2PH9DEPwCAAT99AAAAAAAAAAFsBQAArAAAAAa/eN3CgcE/iqwICD3AxD8AwAQ/fQAAAAAAAAABbQUAAKwAAAAsRBYx13fBP2YYhIBasMQ/AEAKP40AAAAAAAAAAW4FAACsAAAAUsmzhOttwT9WzsE8aajEPwCADD+NAAAAAAAAAAFvBQAArAAAAAgRIAIKX8E/ZhiEgFqwxD8AAA0/rAAAAAAAAAABcAUAAKwAAABUG1upMkvBP4qsCAg9wMQ/AAANP6wAAAAAAAAAAXEFAACsAAAADGPHJlE8wT+sQI2PH9DEPwAADT/LAAAAAAAAAAFyBQAArAAAAFhtAs55KME/8miWnuTvxD8AAA4/ywAAAAAAAAABcwUAAKwAAACkdz11ohTBP0rbYfGaF8U/AIAOP8sAAAAAAAAAAXQFAACsAAAA7oF4HMsAwT+gTS1EUT/FPwBADj/rAAAAAAAAAAF1BQAArAAAADqMs8Pz7MA/DAq72vhuxT8AAA4/6wAAAAAAAAABdgUAAKwAAADy0x9BEt7AP3bGSHGgnsU/AIANP+sAAAAAAAAAAXcFAACsAAAAGFm9lCbUwD/egtYHSM7FPwAADT8KAQAAAAAAAAF4BQAArAAAAKobjL4wz8A/Rj9knu/9xT8AgAw/CgEAAAAAAAABeQUAAKwAAACqG4y+MM/AP7D78TSXLcY/AAAMPwoBAAAAAAAAAXoFAACsAAAAhpbuahzZwD8YuH/LPl3GPwCACz8KAQAAAAAAAAF7BQAArAAAAM5Ogu3958A/gnQNYuaMxj8AAAs/CgEAAAAAAAABfAUAAKwAAACCREdG1fvAP+wwm/iNvMY/AEAJPxoBAAAAAAAAAX0FAACsAAAAODoMn6wPwT9oN+vSJvTGPwCACD8aAQAAAAAAAAF+BQAArAAAAMiqM6RvLcE/0PN4ac4jxz8AgAY/KQEAAAAAAAABfwUAAKwAAABUG1upMkvBPziwBgB2U8c/AIAFPykBAAAAAAAAAYAFAACsAAAA5IuCrvVowT+QItJSLHvHPwCAAz85AQAAAAAAAAGBBQAArAAAAOI524mui8E/6JSdpeKixz8AgAI/SAEAAAAAAAABggUAAKwAAADc5zNlZ67BPx5z5HC2usc/AAD5PkgBAAAAAAAAAYMFAACsAAAARtO9FhbWwT9UUSs8itLHPwAA9D5oAQAAAAAAAAGEBQAArAAAAIo5qnSwB8I/ZJvtf3vaxz8AgLg+aAEAAAAAAAABhQUAAKwAAACoGvl+NkPCP1RRKzyK0sc/AACePmgBAAAAAAAAAYYFAACsAAAANDl5X7KDwj8wvaa0p8LHPwAAkD5oAQAAAAAAAAGHBQAArAAAAOTclpNCusI/+N5f6dOqxz8AgIs+hwEAAAAAAAABiAUAAKwAAAA2io1E/9TDPwR0SzCLJb4/AABVPgAAAAAAAAAAAYkFAACsAAAAyExcbgnQwz+Yt72Z4/W9PwAAkj4QAAAAAAAAAAGKBQAArAAAAMhMXG4J0MM/VI+0ih7WvT8AgJo+EAAAAAAAAAABiwUAAKwAAACix74a9dnDP8g+omyUlr0/AAChPhAAAAAAAAAAAYwFAACsAAAAEAXw8Orewz+EFpldz3a9PwAApT4gAAAAAAAAAAGNBQAArAAAAOp/Up3W6MM/GFoLxydHvT8AgKU+IAAAAAAAAAABjgUAAKwAAADG+rRJwvLDP5AJ+aidB70/AICjPiAAAAAAAAAAAY8FAACsAAAAoHUX9q38wz/8uOaKE8i8PwCAoj4vAAAAAAAAAAGQBQAArAAAAHrweaKZBsQ/cGjUbImIvD8AAKI+LwAAAAAAAAABkQUAAKwAAADmLat4jwvEP+QXwk7/SLw/AACiPi8AAAAAAAAAAZIFAACsAAAAVGvcToUQxD9Yx68wdQm8PwCAqj4/AAAAAAAAAAGTBQAArAAAAFRr3E6FEMQ/zHadEuvJuz8AgK4+PwAAAAAAAAABlAUAAKwAAABUa9xOhRDEP2S6D3xDmrs/AIDCPj8AAAAAAAAAAZUFAACsAAAAVGvcToUQxD/8/YHlm2q7PwCAyz5OAAAAAAAAAAGWBQAArAAAAFRr3E6FEMQ/uNV41tZKuz8AgNQ+TgAAAAAAAAABlwUAAKwAAADmLat4jwvEP5RB9E70Ors/AADYPk4AAAAAAAAAAZgFAACsAAAAevB5opkGxD9wrW/HESu7PwCA2T5eAAAAAAAAAAGZBQAArAAAADI45h+498M/lEH0TvQ6uz8AANo+XgAAAAAAAAABmgUAAKwAAAB+QiHH4OPDP9hp/V25Wrs/AIDWPm4AAAAAAAAAAZsFAACsAAAAWg8rmBPLwz9AJov0YIq7PwAA1T59AAAAAAAAAAGcBQAArAAAAMyeA5NQrcM/8Aoims3Zuz8AANM+fQAAAAAAAAABnQUAAKwAAADQ8Kq3l4rDP8SDPcccObw/AADSPo0AAAAAAAAAAZ4FAACsAAAAZgUhBuliwz+4kN17Tqi8PwAA0j6dAAAAAAAAAAGfBQAArAAAAJDcZX5ENsM/1DECuGInvT8AANI+vAAAAAAAAAABoAUAAKwAAAC4s6r2nwnDP+zSJvR2pr0/AADSPrwAAAAAAAAAAaEFAACsAAAA4orvbvvcwj8EdEswiyW+PwAA0j68AAAAAAAAAAGiBQAArAAAAHqfZb1MtcI/GBVwbJ+kvj8AgNc+vAAAAAAAAAABowUAAKwAAAAOtNsLno3CPzC2lKizI78/AADaPrwAAAAAAAAAAaQFAACsAAAAEgaDMOVqwj9QV7nkx6K/PwAA5T7LAAAAAAAAAAGlBQAArAAAAISVWysiTcI/IrKszPwIwD8AAOo+ywAAAAAAAAABpgUAAKwAAABgYmX8VDTCP5y4/KaVQMA/AADwPtsAAAAAAAAAAacFAACsAAAAGqrReXMlwj8EdYo9PXDAPwCA8j7bAAAAAAAAAAGoBQAArAAAANLxPfeRFsI/XOdVkPOXwD8AgPM+6wAAAAAAAAABqQUAAKwAAABktAwhnBHCP7JZIeOpv8A/AAD0PusAAAAAAAAAAaoFAACsAAAAZLQMIZwRwj8OzOw1YOfAPwCA8j7rAAAAAAAAAAGrBQAArAAAAEAvb82HG8I/VPT1RCUHwT8AAPI+CgEAAAAAAAABrAUAAKwAAACG5wJQaSrCP4jSPBD5HsE/AADyPgoBAAAAAAAAAa0FAACsAAAAqBr5fjZDwj/O+kUfvj7BPwAA8j4aAQAAAAAAAAGuBQAArAAAAKTIUVrvZcI/AtmM6pFWwT8AAPI+GgEAAAAAAAABrwUAAKwAAAAOtNsLno3CPyRtEXJ0ZsE/AADyPhoBAAAAAAAAAbAFAACsAAAAUhrIaTi/wj9IAZb5VnbBPwAA8z4aAQAAAAAAAAGxBQAArAAAAAK+5Z3I9cI/aJUagTmGwT8AgPM+LQEAAAAAAAABsgUAAKwAAAC0YQPSWCzDP4wpnwgclsE/AIDxPi0BAAAAAAAAAbMFAACsAAAAZgUhBuliwz+uvSOQ/qXBPwCA8D49AQAAAAAAAAG0BQAArAAAADwu3I2Nj8M/0lGoF+G1wT8AANw+PQEAAAAAAAABtQUAAKwAAAASV5cVMrzDPwYw7+K0zcE/AADTPkwBAAAAAAAAAbYFAACsAAAAfkIhx+Djwz9MWPjxee3BPwCAzj5MAQAAAAAAAAG3BQAArAAAAKB1F/at/MM/uhSGiCEdwj8AgM0+bAEAAAAAAAABuAUAAKwAAAAwKf1PqtPKPy2a/tYO0N0/AICNPgAAAAAAAAAAAbkFAACsAAAADvYGId26yj81v994B9TdPwAAwj4PAAAAAAAAAAG6BQAArAAAAKK41Urntco/RwmivPjb3T8AgM0+DwAAAAAAAAABuwUAAKwAAAA0e6R08bDKP0cJorz4290/AADWPg8AAAAAAAAAAbwFAACsAAAANHukdPGwyj9HCaK8+NvdPwCA1z4fAAAAAAAAAAG9BQAArAAAADR7pHTxsMo/RwmivPjb3T8AgNY+HwAAAAAAAAABvgUAAKwAAAA0e6R08bDKP0cJorz4290/AIDSPh8AAAAAAAAAAb8FAACsAAAAorjVSue1yj9HCaK8+NvdPwAA0T4fAAAAAAAAAAHABQAArAAAAKK41Urntco/RwmivPjb3T8AgNI+HwAAAAAAAAABwQUAAKwAAACiuNVK57XKP0cJorz4290/AADTPh8AAAAAAAAAAcIFAACsAAAADvYGId26yj8/5MAaANjdPwCA3D4vAAAAAAAAAAHDBQAArAAAAHwzOPfSv8o/Nb/feAfU3T8AgOA+LwAAAAAAAAABxAUAAKwAAADocGnNyMTKPy2a/tYO0N0/AADuPi8AAAAAAAAAAcUFAACsAAAAVK6ao77Jyj8tmv7WDtDdPwAA9D4vAAAAAAAAAAHGBQAArAAAAMTry3m0zso/JXUdNRbM3T8AAPs+PgAAAAAAAAABxwUAAKwAAAAwKf1PqtPKPyV1HTUWzN0/AAD+Pj4AAAAAAAAAAcgFAACsAAAAnGYuJqDYyj8bUDyTHcjdPwBAAD8+AAAAAAAAAAHJBQAArAAAAAqkX/yV3co/EStb8STE3T8AwAA/TgAAAAAAAAABygUAAKwAAADmHsKogefKPwkGek8swN0/AIABP04AAAAAAAAAAcsFAACsAAAALtdVK2P2yj8JBnpPLMDdPwDAAT9tAAAAAAAAAAHMBQAArAAAAHSP6a1EBcs/CQZ6TyzA3T8AwAE/fQAAAAAAAAABzQUAAKwAAACWwt/cER7LPwkGek8swN0/AAACP4wAAAAAAAAAAc4FAACsAAAAJjMH4tQ7yz//4JitM7zdPwCAAz+MAAAAAAAAAAHPBQAArAAAAI4ekZODY8s/97u3Czu43T8AQAQ/nAAAAAAAAAAB0AUAAKwAAABAwq7HE5rLP++W1mlCtN0/AEAFP7sAAAAAAAAAAdEFAACsAAAAXqP90ZnVyz/vltZpQrTdPwDABT+7AAAAAAAAAAHSBQAArAAAAOrBfbIVFsw/75bWaUK03T8AwAU/ywAAAAAAAAAB0wUAAKwAAADiHS9ph1vMP++W1mlCtN0/AAAGP8sAAAAAAAAAAdQFAACsAAAA3HngH/mgzD/lcfXHSbDdPwAABj/LAAAAAAAAAAHVBQAArAAAAGiYYAB14cw/5XH1x0mw3T8AAAY/ywAAAAAAAAAB1gUAAKwAAADytuDg8CHNP91MFCZRrN0/AAAGP8sAAAAAAAAAAdcFAACsAAAAEpgv63ZdzT/VJzOEWKjdPwAABj/aAAAAAAAAAAHYBQAArAAAAMI7TR8HlM0/ywJS4l+k3T8AgAY/2gAAAAAAAAAB2QUAAKwAAAB032pTl8rNP8sCUuJfpN0/AMAGP+oAAAAAAAAAAdoFAACsAAAAtkVXsTH8zT/D3XBAZ6DdPwBABj/qAAAAAAAAAAHbBQAArAAAAI5uEjnWKM4/ubiPnm6c3T8AAAY/+gAAAAAAAAAB3AUAAKwAAAD2WZzqhFDOP7GTrvx1mN0/AIAFP/oAAAAAAAAAAd0FAACsAAAA9Af1xT1zzj+pbs1afZTdPwAABT8ZAQAAAAAAAAHeBQAArAAAABY76/QKjM4/qW7NWn2U3T8AgAQ/GQEAAAAAAAAB3wUAAKwAAAA4buEj2KTOP6luzVp9lN0/AAAEPykBAAAAAAAAAeAFAACsAAAA7GOmfK+4zj+pbs1afZTdPwBAAj8pAQAAAAAAAAHhBQAArAAAAKJZa9WGzM4/qW7NWn2U3T8AgAE/KQEAAAAAAAAB4gUAAKwAAADqEf9XaNvOP6luzVp9lN0/AAD3PikBAAAAAAAAAeMFAACsAAAAnAfEsD/vzj+XJAsXjIzdPwAA8j44AQAAAAAAAAHkBQAArAAAAFL9iAkXA88/j/8pdZOI3T8AALo+OAEAAAAAAAAB5QUAAKwAAAAG801i7hbPP4XaSNOahN0/AAChPkgBAAAAAAAAAeYFAACsAAAAvOgSu8Uqzz91kIaPqXzdPwCAkj5IAQAAAAAAAAHnBQAArAAAAAShpj2nOc8/a2ul7bB43T8AAI4+ZwEAAAAAAAAB6AUAAKwAAAB96BfidE/ZP8lmVI+0it4/AICEPgAAAAAAAAAAAekFAACsAAAAyfJSiZ072T/r+tgWl5rePwCAtT4QAAAAAAAAAAHqBQAArAAAABFUOp4iOdk/9R+6uI+e3j8AgMA+EAAAAAAAAAAB6wUAAKwAAABctSGzpzbZP/UfuriPnt4/AADIPhAAAAAAAAAAAewFAACsAAAAXLUhs6c22T/1H7q4j57ePwCA0T4QAAAAAAAAAAHtBQAArAAAAKQWCcgsNNk/9R+6uI+e3j8AANQ+EAAAAAAAAAAB7gUAAKwAAACkFgnILDTZP/UfuriPnt4/AIDVPh8AAAAAAAAAAe8FAACsAAAApBYJyCw02T/r+tgWl5rePwAA1j4fAAAAAAAAAAHwBQAArAAAAKQWCcgsNNk/49X3dJ6W3j8AANk+HwAAAAAAAAAB8QUAAKwAAACkFgnILDTZP9GLNTGtjt4/AIDaPh8AAAAAAAAAAfIFAACsAAAApBYJyCw02T+/QXPtu4bePwAA6j4vAAAAAAAAAAHzBQAArAAAAKQWCcgsNNk/txySS8OC3j8AgPA+LwAAAAAAAAAB9AUAAKwAAACkFgnILDTZP6XSzwfSet4/AID/Pi8AAAAAAAAAAfUFAACsAAAAXLUhs6c22T+dre5l2XbePwAAAz8/AAAAAAAAAAH2BQAArAAAAMnyUomdO9k/lYgNxOBy3j8AAAU/PwAAAAAAAAAB9wUAAKwAAAA2MIRfk0DZP5WIDcTgct4/AMAFPz8AAAAAAAAAAfgFAACsAAAAWQzOIARI2T+DPkuA72rePwCABj9OAAAAAAAAAAH5BQAArAAAADSHMM3vUdk/gz5LgO9q3j8AwAY/XgAAAAAAAAAB+gUAAKwAAADFoKtkVl7ZP4M+S4Dvat4/AMAGP20AAAAAAAAAAfsFAACsAAAAepZwvS1y2T97GWre9mbePwAABz99AAAAAAAAAAH8BQAArAAAAJ3JZuz6itk/cfSIPP5i3j8AgAc/fQAAAAAAAAAB/QUAAKwAAAAqOo7xvajZP3H0iDz+Yt4/AMAHP40AAAAAAAAAAf4FAACsAAAAJ+jmzHbL2T9x9Ig8/mLePwDABz+NAAAAAAAAAAH/BQAArAAAANs0WJOq8Nk/exlq3vZm3j8AAAg/nAAAAAAAAAABAAYAAKwAAADX4rBuYxPaP4M+S4Dvat4/AAAIP5wAAAAAAAAAAQEGAACsAAAAiS8iNZc42j+dre5l2XbePwAACD+sAAAAAAAAAAECBgAArAAAANA+YiXVWNo/r/ewqcp+3j8AwAY/rAAAAAAAAAABAwYAAKwAAAAVTqIVE3naP79Bc+27ht4/AEAGP6wAAAAAAAAAAQQGAACsAAAAW13iBVGZ2j/RizUxrY7ePwAABT/LAAAAAAAAAAEFBgAArAAAAKJsIvaOudo/49X3dJ6W3j8AQAQ/ywAAAAAAAAABBgYAAKwAAACeGnvRR9zaP/UfuriPnt4/AEABP8sAAAAAAAAAAQcGAACsAAAAm8jTrAD/2j/9RJtaiKLePwAAAD/bAAAAAAAAAAEIBgAArAAAACg5+7HDHNs/BWp8/ICm3j8AgPU+2wAAAAAAAAABCQYAAKwAAAC4qSK3hjrbPw+PXZ55qt4/AADxPuoAAAAAAAAAAQoGAACsAAAAkHsx0c5V2z8XtD5Acq7ePwCAwD7qAAAAAAAAAAELBgAArAAAALKuJwCcbts/F7Q+QHKu3j8AgKo+6gAAAAAAAAABDAYAAKwAAAAeQwVE7oTbPxe0PkByrt4/AACePvoAAAAAAAAAAQ0GAACsAAAAZvuYxs+T2z8Fanz8gKbePwAAmj76AAAAAAAAAAEOBgAArAAAAKHEYaPlVtk/RmiaJMbA7z8AADA+AAAAAAAAAAABDwYAAKwAAAB96BfidE/ZP0ZomiTGwO8/AAByPhAAAAAAAAAAARAGAACsAAAAfegX4nRP2T/K+op1wsLvPwAAgD4QAAAAAAAAAAERBgAArAAAAMhJ//b5TNk/yvqKdcLC7z8AgIU+EAAAAAAAAAABEgYAAKwAAADISf/2+UzZP8r6inXCwu8/AICOPhAAAAAAAAAAARMGAACsAAAAyEn/9vlM2T/K+op1wsLvPwCAkT4QAAAAAAAAAAEUBgAArAAAAMhJ//b5TNk/yvqKdcLC7z8AgJY+IAAAAAAAAAABFQYAAKwAAADISf/2+UzZP8r6inXCwu8/AICYPiAAAAAAAAAAARYGAACsAAAAyEn/9vlM2T/K+op1wsLvPwCAmz4gAAAAAAAAAAEXBgAArAAAAH3oF+J0T9k/yvqKdcLC7z8AAJ0+IAAAAAAAAAABGAYAAKwAAAB96BfidE/ZP8r6inXCwu8/AIClPi8AAAAAAAAAARkGAACsAAAAfegX4nRP2T/K+op1wsLvPwAAqT4vAAAAAAAAAAEaBgAArAAAAH3oF+J0T9k/yvqKdcLC7z8AgLE+LwAAAAAAAAABGwYAAKwAAAB96BfidE/ZP8r6inXCwu8/AIC1Pi8AAAAAAAAAARwGAACsAAAANIcwze9R2T/UH2wXu8bvPwCAuz4/AAAAAAAAAAEdBgAArAAAAOolSbhqVNk/3ERNubPK7z8AAL4+PwAAAAAAAAABHgYAAKwAAABZY3qOYFnZP+ZpLluszu8/AIDAPj8AAAAAAAAAAR8GAACsAAAAxaCrZFZe2T/ujg/9pNLvPwCAwT5OAAAAAAAAAAEgBgAArAAAAOl89SXHZdk/9rPwnp3W7z8AgME+XgAAAAAAAAABIQYAAKwAAADE91fSsm/ZPwDZ0UCW2u8/AADCPm4AAAAAAAAAASIGAACsAAAAVRHTaRl82T+Ea8KRktzvPwAAwj59AAAAAAAAAAEjBgAArAAAAJ3JZuz6itk/CP6y4o7e7z8AAMI+fQAAAAAAAAABJAYAAKwAAACaIBNaV5zZP4yQozOL4O8/AADCPo0AAAAAAAAAASUGAACsAAAABrXwnamy2T8QI5SEh+LvPwAAwj6dAAAAAAAAAAEmBgAArAAAACfo5sx2y9k/lrWE1YPk7z8AAMQ+nQAAAAAAAAABJwYAAKwAAAAAuvXmvubZPxpIdSaA5u8/AADFPqwAAAAAAAAAASgGAACsAAAA2IsEAQcC2j+e2mV3fOjvPwCAxT6sAAAAAAAAAAEpBgAArAAAALFdExtPHdo/ntpld3zo7z8AAMY+vAAAAAAAAAABKgYAAKwAAACJLyI1lzjaP57aZXd86O8/AIDEPrwAAAAAAAAAASsGAACsAAAArGIYZGRR2j8aSHUmgObvPwAAxD7LAAAAAAAAAAEsBgAArAAAAM6VDpMxato/lrWE1YPk7z8AAMU+ywAAAAAAAAABLQYAAKwAAADxyATC/oLaP4yQozOL4O8/AIDFPssAAAAAAAAAAS4GAACsAAAApb7JGtaW2j+Ea8KRktzvPwCAxT7bAAAAAAAAAAEvBgAArAAAAA9Tp14ordo/9rPwnp3W7z8AAMY+2wAAAAAAAAABMAYAAKwAAADFSGy3/8DaP+6OD/2k0u8/AADGPusAAAAAAAAAATEGAACsAAAAeT4xENfU2j9g1z0KsMzvPwAAxj7rAAAAAAAAAAEyBgAArAAAAC809miu6No/WLJcaLfI7z8AAMY++gAAAAAAAAABMwYAAKwAAACbyNOsAP/aP1CNe8a+xO8/AADGPvoAAAAAAAAAATQGAACsAAAAmB+AGl0Q2z/C1anTyb7vPwAAxj4KAQAAAAAAAAE1BgAArAAAAODXE50+H9s/Nh7Y4NS47z8AAMY+CgEAAAAAAAABNgYAAKwAAABw8Y40pSvbP6hmBu7fsu8/AADHPg4BAAAAAAAAATcGAACsAAAAlM3Y9RUz2z+WHESq7qrvPwCAxz4OAQAAAAAAAAE4BgAArAAAAAALCswLONs/CmVyt/mk7z8AgMU+DgEAAAAAAAABOQYAAKwAAAAACwrMCzjbP3ytoMQEn+8/AIDEPh0BAAAAAAAAAToGAACsAAAATGzx4JA12z9qY96AE5fvPwAAxj4dAQAAAAAAAAE7BgAArAAAANwuwAqbMNs/WhkcPSKP7z8AAMc+LQEAAAAAAAABPAYAAKwAAAAEtF1erybbP0jPWfkwh+8/AIDGPi0BAAAAAAAAAT0GAACsAAAAcprixkga2z82hZe1P3/vPwAAxj48AQAAAAAAAAE+BgAArAAAACziTkRnC9s/qM3Fwkp57z8AAMc+PAEAAAAAAAABPwYAAKwAAAAsi6LWCvraP6Co5CBSde8/AIDHPkwBAAAAAAAAAUAGAACsAAAAd5XdfTPm2j+WgwN/WXHvPwAAyz5MAQAAAAAAAAFBBgAArAAAAMKfGCVc0to/CswxjGRr7z8AgMw+XAEAAAAAAAABQgYAAKwAAAAOqlPMhL7aPwCnUOprZ+8/AIDPPlwBAAAAAAAAAUMGAACsAAAAWbSOc62q2j907373dmHvPwAA0T5rAQAAAAAAAAFEBgAArAAAADaBmETgkdo/asqdVX5d7z8AgNI+awEAAAAAAAABRQYAAKwAAAAVTqIVE3naP94SzGKJV+8/AIDTPnsBAAAAAAAAAUYGAACsAAAAPXyT+8pd2j/W7erAkFPvPwAA1T57AQAAAAAAAAFHBgAArAAAABtJncz9RNo/zMgJH5hP7z8AgNU+iwEAAAAAAAABSAYAAKwAAAD4FaedMCzaP0g2Gc6bTe8/AADaPosBAAAAAAAAAUkGAACsAAAA1+KwbmMT2j9INhnOm03vPwAA3D6aAQAAAAAAAAFKBgAArAAAAGtO0yoR/dk/xKMofZ9L7z8AgN0+mgEAAAAAAAABSwYAAKwAAAC3WA7SOenZP8SjKH2fS+8/AADePqoBAAAAAAAAAUwGAACsAAAAtwFiZN3X2T/Eoyh9n0vvPwCA3D6qAQAAAAAAAAFNBgAArAAAAHFJzuH7yNk/xKMofZ9L7z8AANw+uQEAAAAAAAABTgYAAKwAAADeL1NKlbzZP0g2Gc6bTe8/AIDZPrkBAAAAAAAAAU8GAACsAAAAu1MJiSS12T9INhnOm03vPwCA2D7JAQAAAAAAAAFQBgAArAAAAE4W2LIusNk/zMgJH5hP7z8AANY+yQEAAAAAAAABUQYAAKwAAABOFtiyLrDZP9bt6sCQU+8/AIDUPskBAAAAAAAAAVIGAACsAAAABrXwnamy2T/eEsxiiVfvPwAA0j7JAQAAAAAAAAFTBgAArAAAAN4vU0qVvNk/5jetBIJb7z8AgNA+2QEAAAAAAAABVAYAAKwAAAAn6ObMdsvZP3Tvfvd2Ye8/AADRPugBAAAAAAAAAVUGAACsAAAAk3zEEMnh2T8Ap1Dqa2fvPwCA0T74AQAAAAAAAAFWBgAArAAAAGtO0yoR/dk/jl4i3WBt7z8AANM++AEAAAAAAAABVwYAAKwAAAD7vvov1BraPxoW9M9Vc+8/AIDTPggCAAAAAAAAAVgGAACsAAAAQc46IBI72j+ozcXCSnnvPwCA0z4IAgAAAAAAAAFZBgAArAAAAD18k/vKXdo/sPKmZEN97z8AANQ+FwIAAAAAAAABWgYAAKwAAACCi9PrCH7aP7oXiAY8ge8/AIDRPhcCAAAAAAAAAVsGAACsAAAAfjksx8Gg2j9AqnhXOIPvPwCA0D4nAgAAAAAAAAFcBgAArAAAADKGnY31xdo/QKp4VziD7z8AAMc+JwIAAAAAAAABXQYAAKwAAABSEEAqH/DaP0CqeFc4g+8/AADDPjYCAAAAAAAAAV4GAACsAAAAcprixkga2z9AqnhXOIPvPwCAlD42AgAAAAAAAAFfBgAArAAAANyFbHj3Qds/uheIBjyB7z8AAIA+NgIAAAAAAAABYAYAAKwAAADYM8VTsGTbP7oXiAY8ge8/AABqPkYCAAAAAAAAAWEGAACsAAAAsAXUbfh/2z82hZe1P3/vPwAAYz5GAgAAAAAAAAFiBgAArAAAAIpB4wYNB60/VI51fWyL4z8AAAI+AAAAAAAAAAABYwYAAKwAAABKf0XyAJCsP1yzVh9lj+M/AAAyPhAAAAAAAAAAAWQGAACsAAAALp7253pUrD/gRUdwYZHjPwAAPD4QAAAAAAAAAAFlBgAArAAAABK9p930GKw/Ztg3wV2T4z8AAEQ+EAAAAAAAAAABZgYAAKwAAAASvafd9BisP+pqKBJaleM/AABTPhAAAAAAAAAAAWcGAACsAAAAptEdLEbxqz9u/RhjVpfjPwAAWD4fAAAAAAAAAAFoBgAArAAAAPLbWNNu3as/bv0YY1aX4z8AAGg+HwAAAAAAAAABaQYAAKwAAAA+5pN6l8mrP279GGNWl+M/AABvPh8AAAAAAAAAAWoGAACsAAAAPuaTepfJqz9u/RhjVpfjPwAAgD4fAAAAAAAAAAFrBgAArAAAAD7mk3qXyas/bv0YY1aX4z8AgIM+LwAAAAAAAAABbAYAAKwAAAA+5pN6l8mrP279GGNWl+M/AACOPi8AAAAAAAAAAW0GAACsAAAAPuaTepfJqz9u/RhjVpfjPwCAkj4vAAAAAAAAAAFuBgAArAAAAD7mk3qXyas/bv0YY1aX4z8AgJw+LwAAAAAAAAABbwYAAKwAAAA+5pN6l8mrP279GGNWl+M/AAChPj8AAAAAAAAAAXAGAACsAAAAptEdLEbxqz9u/RhjVpfjPwCApz4/AAAAAAAAAAFxBgAArAAAAMKybDbMLKw/8o8JtFKZ4z8AAKo+PwAAAAAAAAABcgYAAKwAAACaiYCZKXysP3Yi+gRPm+M/AICtPl0AAAAAAAAAAXMGAACsAAAA0kserjXzrD/8tOpVS53jPwAArz5dAAAAAAAAAAF0BgAArAAAAHb5RXTwka0//LTqVUud4z8AgK8+bAAAAAAAAAABdQYAAKwAAADSnDKTgkSuP/y06lVLneM/AACwPnwAAAAAAAAAAXYGAACsAAAA5jXkCuwKrz/8tOpVS53jPwAAsT6MAAAAAAAAAAF3BgAArAAAAKbEWtss5a8//LTqVUud4z8AgLE+jAAAAAAAAAABeAYAAKwAAADdLoYpy1WwP/y06lVLneM/AICxPowAAAAAAAAAAXkGAACsAAAAY/te5f+4sD/8tOpVS53jPwAAsj6rAAAAAAAAAAF6BgAArAAAAO3HN6E0HLE/diL6BE+b4z8AgLA+qwAAAAAAAAABewYAAKwAAACbGa6wfXWxP3Yi+gRPm+M/AACwPqsAAAAAAAAAAXwGAACsAAAAb/DBE9vEsT92IvoET5vjPwAAsT6rAAAAAAAAAAF9BgAArAAAAEHH1XY4FLI/diL6BE+b4z8AgLE+uwAAAAAAAAABfgYAAKwAAAA5I4ctqlmyP/KPCbRSmeM/AACzPrsAAAAAAAAAAX8GAACsAAAAMX845Bufsj/yjwm0UpnjPwCAsz7KAAAAAAAAAAGABgAArAAAAHPlJEK20LI/bv0YY1aX4z8AgLI+ygAAAAAAAAABgQYAAKwAAADd0K7zZPiyP279GGNWl+M/AACyPtoAAAAAAAAAAYIGAACsAAAAbUHW+CcWsz/qaigSWpXjPwCAtj7aAAAAAAAAAAGDBgAArAAAAEu8OKUTILM/6mooElqV4z8AALg+2gAAAAAAAAABhAYAAKwAAABLvDilEyCzP2bYN8Fdk+M/AIC7PukAAAAAAAAAAYUGAACsAAAAbUHW+CcWsz/gRUdwYZHjPwAAvT7pAAAAAAAAAAGGBgAArAAAALtLEaBQArM/2CBmzmiN4z8AAMA+6QAAAAAAAAABhwYAAKwAAAAr2+majeSyP9D7hCxwieM/AADBPukAAAAAAAAAAYgGAACsAAAAm2rClcrGsj9CRLM5e4PjPwCAwj75AAAAAAAAAAGJBgAArAAAADF/OOQbn7I/Oh/Sl4J/4z8AgMM+CQEAAAAAAAABigYAAKwAAADvGEyGgW2yP6xnAKWNeeM/AIDDPhgBAAAAAAAAAYsGAACsAAAAzzf9e/sxsj+kQh8DlXXjPwAAxD4YAQAAAAAAAAGMBgAArAAAALFWrnF19rE/nB0+YZxx4z8AgMo+KAEAAAAAAAABjQYAAKwAAADdf5oOGKexP5L4XL+jbeM/AIDNPigBAAAAAAAAAY4GAACsAAAADamGq7pXsT+K03sdq2njPwCA0T44AQAAAAAAAAGPBgAArAAAAIPcre+F9LA/itN7Hatp4z8AANM+OAEAAAAAAAABkAYAAKwAAAAhlXKHZYewP4rTex2raeM/AIDSPkcBAAAAAAAAAZEGAACsAAAAvU03H0UasD+K03sdq2njPwAA0j5HAQAAAAAAAAGSBgAArAAAALYM+G1JWq8/itN7Hatp4z8AANQ+VwEAAAAAAAABkwYAAKwAAADyfYGdCICuPw5mbG6na+M/AADVPlcBAAAAAAAAAZQGAACsAAAA5uTPJZ+5rT+S+Fy/o23jPwCA1j5mAQAAAAAAAAGVBgAArAAAANJLHq4186w/nB0+YZxx4z8AgNc+ZgEAAAAAAAABlgYAAKwAAAAunvbnelSsP6RCHwOVdeM/AADbPnYBAAAAAAAAAZcGAACsAAAAPuaTepfJqz8w+vD1iXvjPwCA3D52AQAAAAAAAAGYBgAArAAAAP4j9mWLUqs/Oh/Sl4J/4z8AgNw+hgEAAAAAAAABmQYAAKwAAAAqTeICLgOrP8bWo4p3heM/AADcPoYBAAAAAAAAAZoGAACsAAAAwmFYUX/bqj9UjnV9bIvjPwAA3D6GAQAAAAAAAAGbBgAArAAAAMJhWFF/26o/4EVHcGGR4z8AANw+lQEAAAAAAAABnAYAAKwAAAB2Vx2qVu+qP279GGNWl+M/AIDaPpUBAAAAAAAAAZ0GAACsAAAAljhstNwqqz+AR9umR5/jPwAA2j6lAQAAAAAAAAGeBgAArAAAAB4FRXARjqs/DP+smTyl4z8AANk+pQEAAAAAAAABnwYAAKwAAAASvafd9BisP5q2fowxq+M/AADYPrUBAAAAAAAAAaAGAACsAAAAamCU/IbLrD8mblB/JrHjPwAA2D7EAQAAAAAAAAGhBgAArAAAAObkzyWfua0/MJMxIR+14z8AANg+xAEAAAAAAAABogYAAKwAAAASX9CnjruuP7xKAxQUu+M/AADZPsQBAAAAAAAAAaMGAACsAAAA1u1GeM+Vrz9KAtUGCcHjPwCA2T7UAQAAAAAAAAGkBgAArAAAAEu+XiQIOLA/Uie2qAHF4z8AANI+1AEAAAAAAAABpQYAAKwAAACvBZqMKKWwP+Deh5v2yuM/AIDOPvMBAAAAAAAAAaYGAACsAAAAE03V9EgSsT9kcXjs8szjPwAAuj7zAQAAAAAAAAGnBgAArAAAAJsZrrB9dbE/6ANpPe/O4z8AgLA+8wEAAAAAAAABqAYAAKwAAAD9YOkYnuKxP/AoSt/n0uM/AICrPvMBAAAAAAAAAakGAACsAAAAX6gkgb5Psj/6TSuB4NbjPwAAqj4SAgAAAAAAAAGqBgAArAAAAOweHvBgCNw/ADREx5KM6z8AAO49AAAAAAAAAAABqwYAAKwAAAB+4ewZawPcPwA0RMeSjOs/AAAjPhAAAAAAAAAAAawGAACsAAAAyELULvAA3D+O6xW6h5LrPwAALT4QAAAAAAAAAAGtBgAArAAAAFoFo1j6+9s/GqPnrHyY6z8AADQ+EAAAAAAAAAABrgYAAKwAAABaBaNY+vvbP5412P14mus/AABOPh8AAAAAAAAAAa8GAACsAAAAWgWjWPr72z8iyMhOdZzrPwAAWD4fAAAAAAAAAAGwBgAArAAAAO7HcYIE99s/LO2p8G2g6z8AAGY+HwAAAAAAAAABsQYAAKwAAAB+ikCsDvLbPzQSi5JmpOs/AAB8Ph8AAAAAAAAAAbIGAACsAAAAFE0P1hjt2z+4pHvjYqbrPwCAgj4vAAAAAAAAAAGzBgAArAAAAFyu9uqd6ts/PjdsNF+o6z8AAI4+LwAAAAAAAAABtAYAAKwAAADucMUUqOXbP8LJXIVbqus/AICSPk4AAAAAAAAAAbUGAACsAAAAONKsKS3j2z9GXE3WV6zrPwAAnz5OAAAAAAAAAAG2BgAArAAAAIIzlD6y4Ns/yu49J1Su6z8AAKQ+TgAAAAAAAAABtwYAAKwAAADKlHtTN97bP8ruPSdUrus/AACpPk4AAAAAAAAAAbgGAACsAAAAypR7Uzfe2z/K7j0nVK7rPwAAqz5OAAAAAAAAAAG5BgAArAAAABb2Ymi829s/yu49J1Su6z8AAK4+TgAAAAAAAAABugYAAKwAAAAW9mJovNvbP0ZcTdZXrOs/AACvPk4AAAAAAAAAAbsGAACsAAAAFvZiaLzb2z9GXE3WV6zrPwAAtD5OAAAAAAAAAAG8BgAArAAAABb2Ymi829s/wslchVuq6z8AALY+XgAAAAAAAAABvQYAAKwAAAAW9mJovNvbPz43bDRfqOs/AIC6Pl4AAAAAAAAAAb4GAACsAAAAFvZiaLzb2z80EouSZqTrPwCAvD5uAAAAAAAAAAG/BgAArAAAAMqUe1M33ts/IsjITnWc6z8AAMQ+fQAAAAAAAAABwAYAAKwAAACCM5Q+suDbPxJ+BguElOs/AIDHPpwAAAAAAAAAAcEGAACsAAAAONKsKS3j2z98oVN2lorrPwAA0T6cAAAAAAAAAAHCBgAArAAAAKYP3v8i6Ns/YjKwkKx+6z8AANU+rAAAAAAAAAABwwYAAKwAAAAUTQ/WGO3bP8IwHFrGcOs/AIDcPqwAAAAAAAAAAcQGAACsAAAANilZl4n02z8aCqeB517rPwAA4D68AAAAAAAAAAHFBgAArAAAAFoFo1j6+9s/ar5QBxBJ6z8AgOU+ywAAAAAAAAABxgYAAKwAAADIQtQu8ADcP6goOElHK+s/AADoPssAAAAAAAAAAccGAACsAAAA7B4e8GAI3D9iAC86ggvrPwCA6j7bAAAAAAAAAAHIBgAArAAAAFhcT8ZWDdw/mEU12sDp6j8AgOs+2wAAAAAAAAAByQYAAKwAAAB8OJmHxxTcP0j4SikDxuo/AADuPusAAAAAAAAAAcoGAACsAAAANNexckIX3D/6qmB4RaLqPwAA7z7rAAAAAAAAAAHLBgAArAAAAKAU40g4HNw/KMuFdot86j8AAPQ+6wAAAAAAAAABzAYAAKwAAABYs/szsx7cP9BYuiPVVOo/AAD2PvoAAAAAAAAAAc0GAACsAAAADFIUHy4h3D/iCTw8MSPqPwCA+j76AAAAAAAAAAHOBgAArAAAAMTwLAqpI9w/cCjNA5Hv6T8AgPw+CgEAAAAAAAABzwYAAKwAAAB6j0X1IybcP/5GXsvwu+k/AIAAPwoBAAAAAAAAAdAGAACsAAAAeo9F9SMm3D+MZe+SUIjpPwBAAT8ZAQAAAAAAAAHRBgAArAAAAHqPRfUjJtw/GoSAWrBU6T8AAAQ/GQEAAAAAAAAB0gYAAKwAAAAMUhQfLiHcPyIQIdETH+k/AAAFPykBAAAAAAAAAdMGAACsAAAAWLP7M7Me3D+g5O9UguPoPwBABz8pAQAAAAAAAAHUBgAArAAAAOp1yl29Gdw/mCbOh/Sl6D8AQAg/OQEAAAAAAAAB1QYAAKwAAAA017FyQhfcPxwgfq1bbug/AMAJPzkBAAAAAAAAAdYGAACsAAAAxpmAnEwS3D+iGS7TwjboPwCACj9IAQAAAAAAAAHXBgAArAAAAFhcT8ZWDdw/pIDtpy395z8AQAs/SAEAAAAAAAAB2AYAAKwAAAA0gAUF5gXcP5rCy9qfv+c/AMALP1gBAAAAAAAAAdkGAACsAAAAEKS7Q3X+2z+K38hrGX7nPwCADD9YAQAAAAAAAAHaBgAArAAAADYpWZeJ9Ns//o62TY8+5z8AwAw/aAEAAAAAAAAB2wYAAKwAAAAUTQ/WGO3bP3pjhdH9Auc/AEAMP2gBAAAAAAAAAdwGAACsAAAAONKsKS3j2z96ykSmaMnmPwAADD97AQAAAAAAAAHdBgAArAAAAF5XSn1B2ds/cgwj2dqL5j8AAA0/ewEAAAAAAAAB3gYAAKwAAACE3OfQVc/bP2QpIGpUSuY/AIANP4sBAAAAAAAAAd8GAACsAAAAXgCeD+XH2z/W2A1MygrmPwCADz+LAQAAAAAAAAHgBgAArAAAADokVE50wNs/VK3czzjP5T8AQBA/mgEAAAAAAAAB4QYAAKwAAAAaSAqNA7nbP1IUnKSjleU/AIASP5oBAAAAAAAAAeIGAACsAAAA9mvAy5Kx2z/S6GooElrlPwBAEz+qAQAAAAAAAAHjBgAArAAAAIYuj/WcrNs/Mk6WxpYS5T8AQBQ/qgEAAAAAAAAB5AYAAKwAAAAa8V0fp6fbP57YogYUz+Q/AMAUP6oBAAAAAAAAAeUGAACsAAAAYlJFNCyl2z8SiJDoiY/kPwBAFD/JAQAAAAAAAAHmBgAArAAAAPYUFF42oNs/jlxfbPhT5D8AABQ/yQEAAAAAAAAB5wYAAKwAAABAdvtyu53bPwIMTU5uFOQ/AAAVP8kBAAAAAAAAAegGAACsAAAAitfih0Cb2z/oA2k9787jPwCAFT/ZAQAAAAAAAAHpBgAArAAAAIrX4odAm9s/VI51fWyL4z8AQBU/2QEAAAAAAAAB6gYAAKwAAADSOMqcxZjbP0rQU7DeTeM/AAAVP9kBAAAAAAAAAesGAACsAAAA0jjKnMWY2z9MNxOFSRTjPwCAFT/pAQAAAAAAAAHsBgAArAAAANI4ypzFmNs/VsOz+6ze4j8AwBU/6QEAAAAAAAAB7QYAAKwAAADSOMqcxZjbP2BPVHIQqeI/AMAVP/gBAAAAAAAAAe4GAACsAAAAHJqxsUqW2z/kSASYd3HiPwAAFj/4AQAAAAAAAAHvBgAArAAAAByasbFKlts/akK0vd454j8AABY/CAIAAAAAAAAB8AYAAKwAAAAcmrGxSpbbP3TOVDRCBOI/AAAWPwgCAAAAAAAAAfEGAACsAAAAHJqxsUqW2z+QpLfultbhPwDAFD8XAgAAAAAAAAHyBgAArAAAAByasbFKlts/MA0L+ueq4T8AQBQ/FwIAAAAAAAAB8wYAAKwAAADSOMqcxZjbP1QIT1Y1geE/AIAUPycCAAAAAAAAAfQGAACsAAAAitfih0Cb2z/6lYMDf1nhPwDAFD8nAgAAAAAAAAH1BgAArAAAAEB2+3K7nds/pCO4sMgx4T8AwBQ/NwIAAAAAAAAB9gYAAKwAAAD2FBReNqDbP0yx7F0SCuE/AAAVPzcCAAAAAAAAAfcGAACsAAAArrMsSbGi2z/8YwKtVObgPwCAFT9GAgAAAAAAAAH4BgAArAAAAK6zLEmxots/tjv5nY/G4D8AwBU/RgIAAAAAAAAB+QYAAKwAAACusyxJsaLbP3o40TDDquA/AEAVP1YCAAAAAAAAAfoGAACsAAAArrMsSbGi2z/I7Hq265TgPwAAFT9WAgAAAAAAAAH7BgAArAAAAPYUFF42oNs/IsYF3gyD4D8AwBM/ZgIAAAAAAAAB/AYAAKwAAABAdvtyu53bP4TEcacmdeA/AEATP2YCAAAAAAAAAf0GAACsAAAAitfih0Cb2z9oVc7BPGngPwAAEz91AgAAAAAAAAH+BgAArAAAAGb7mMbPk9s/WAsMfkth4D8AwBE/dQIAAAAAAAAB/wYAAKwAAABAH08FX4zbP07mKtxSXeA/AEARP3UCAAAAAAAAAQAHAACsAAAAHkMFRO6E2z/UeBstT1/gPwDADT+FAgAAAAAAAAEBBwAArAAAAETIopcCe9s/5MLdcEBn4D8AAAw/hQIAAAAAAAABAgcAAKwAAACyricAnG7bP4TEcacmdeA/AEALP5QCAAAAAAAAAQMHAACsAAAAbPaTfbpf2z+ufdfQAYngPwAACz+kAgAAAAAAAAEEBwAArAAAACQ+APvYUNs/aO4O7dGi4D8AQAo/pAIAAAAAAAABBQcAAKwAAAAk51ONfD/bP6bxNlqevuA/AAAKP7QCAAAAAAAAAQYHAACsAAAAKJCnHyAu2z/qGUBpY97gPwCACT+0AgAAAAAAAAEHBwAArAAAAODXE50+H9s/OmcqGiEC4T8AAAk/wwIAAAAAAAABCAcAAKwAAADggGcv4g3bP5LZ9WzXKeE/AAAJP8MCAAAAAAAAAQkHAACsAAAAUGfsl3sB2z/ycKJhhlXhPwAACT/TAgAAAAAAAAEKBwAArAAAAL9NcQAV9do/VAhPVjWB4T8AAAk/0wIAAAAAAAABCwcAAKwAAADj0g5UKevaP6p6GqnrqOE/AAAJP+MCAAAAAAAAAQwHAACsAAAAC1ispz3h2j/6xwRaqczhPwAACT/jAgAAAAAAAAENBwAArAAAAOZ7YubM2do/ul0dGHLq4T8AAAk/8gIAAAAAAAABDgcAAKwAAADCnxglXNLaP3TOVDRCBOI/AIAJP/ICAAAAAAAAAQ8HAACsAAAAVmLnTmbN2j+gh7pdHRjiPwDACT8CAwAAAAAAAAEQBwAArAAAAOcktnhwyNo/xBs/5f8n4j8AgAo/AgMAAAAAAAABEQcAAKwAAAAyhp2N9cXaP2Id0xvmNeI/AMAKPxEDAAAAAAAAARIHAACsAAAAe+eEonrD2j90Z5Vf1z3iPwCACz8RAwAAAAAAAAETBwAArAAAAHvnhKJ6w9o/fIx2AdBB4j8AwAs/EQMAAAAAAAABFAcAAKwAAAB754SiesPaP3yMdgHQQeI/AIANPyEDAAAAAAAAARUHAACsAAAAMoadjfXF2j/4+YWw0z/iPwBADj8hAwAAAAAAAAEWBwAArAAAADKGnY31xdo/5q/DbOI34j8AQA8/IQMAAAAAAAABFwcAAKwAAADnJLZ4cMjaP8QbP+X/J+I/AMAPP0ADAAAAAAAAARgHAACsAAAAVmLnTmbN2j+YYtm7JBTiPwCAED9AAwAAAAAAAAEZBwAArAAAAMKfGCVc0to/3vGhn1T64T8AwBA/UAMAAAAAAAABGgcAAKwAAADme2LmzNnaPxxcieGL3OE/AAASP1ADAAAAAAAAARsHAACsAAAAwvbEkrjj2j9axnAjw77hPwCAEj9QAwAAAAAAAAEcBwAArAAAAL9NcQAV9do/mjBYZfqg4T8AwBI/YAMAAAAAAAABHQcAAKwAAAC8pB1ucQbbP1wtMPgtheE/AAATP2ADAAAAAAAAAR4HAACsAAAAcprixkga2z+ivPjbXWvhPwBAEj9vAwAAAAAAAAEfBwAArAAAAJTN2PUVM9s/bt6xEIpT4T8AABI/bwMAAAAAAAABIAcAAKwAAAC2AM8k40vbP76SW5ayPeE/AAASP34DAAAAAAAAASEHAACsAAAA2DPFU7Bk2z8WbOa90yvhPwAAEj9+AwAAAAAAAAEiBwAArAAAALAF1G34f9s/dmpSh+0d4T8AABI/nQMAAAAAAAABIwcAAKwAAADSOMqcxZjbP+KNn/L/E+E/AAASP50DAAAAAAAAASQHAACsAAAA9mvAy5Kx2z/YaL5QBxDhPwBAET+dAwAAAAAAAAElBwAArAAAAF4Ang/lx9s/2Gi+UAcQ4T8AABE/nQMAAAAAAAABJgcAAKwAAACCM5Q+suDbP+qygJT4F+E/AAARP60DAAAAAAAAAScHAACsAAAA7sdxggT32z8EIiR64iPhPwAAET+tAwAAAAAAAAEoBwAArAAAAFhcT8ZWDdw/KLaoAcUz4T8AwA8/vAMAAAAAAAABKQcAAKwAAAB6j0X1IybcP87cHdqjReE/AEAPP7wDAAAAAAAAASoHAACsAAAAVGFUD2xB3D8Eu2Sld13hPwCADz/MAwAAAAAAAAErBwAArAAAAJhwlP+pYdw/QL6MEkR54T8AwA8/zAMAAAAAAAABLAcAAKwAAACWHu3aYoTcPwRUpdAMl+E/AEAPP9wDAAAAAAAAAS0HAACsAAAASGteoZap3D/E6b2O1bThPwAADz/cAwAAAAAAAAEuBwAArAAAAPy3z2fKztw/Au3l+6HQ4T8AwAc/6wMAAAAAAAABLwcAAKwAAAD2ZShDg/HcPzbLLMd16OE/AIAEP+sDAAAAAAAAATAHAACsAAAA9BOBHjwU3T/e8aGfVPrhPwAAuD7rAwAAAAAAAAExBwAArAAAAMzljziEL90/fPM11joI4j8AAJQ++wMAAAAAAAABMgcAAKwAAAA4em181kXdP4QYF3gzDOI/AAB+PvsDAAAAAAAAATMHAACsAAAAXFa3PUdN3T/4YEWFPgbiPwAAcD4aBAAAAAAAAAs="/>
</p:tagLst>
</file>

<file path=ppt/tags/tag12.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C4AAAAu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0SBQQAAAALUGVuU3Ryb2tlVjEEAAAACkF0dHJpYnV0ZXMFVHJhY2UJU3RhcnRUaW1lBFR5cGUEBAAED1BlbkF0dHJpYnV0ZXNWMQIAAAAKSW5rVHJhY2VWMQIAAAAQDEFjdGlvblR5cGVWMQIAAAACAAAACTIAAAAJMwAAAEEJAAAAAAAABcz///8MQWN0aW9uVHlwZVYxAQAAAAd2YWx1ZV9fAAgCAAAAAAAAAAEFAAAABAAAAAk1AAAACTYAAABlFQAAAAAAAAHJ////zP///wAAAAABBgAAAAQAAAAJOAAAAAk5AAAAqB0AAAAAAAABxv///8z///8AAAAAAQcAAAAEAAAACTsAAAAJPAAAAHVGAAAAAAAAAcP////M////AAAAAAEIAAAABAAAAAk+AAAACT8AAAC4SwAAAAAAAAHA////zP///wAAAAABCQAAAAQAAAAJQQAAAAlCAAAAYk0AAAAAAAABvf///8z///8AAAAAAQoAAAAEAAAACUQAAAAJRQAAAPFTAAAAAAAAAbr////M////AAAAAAELAAAABAAAAAlHAAAACUgAAAAIVwAAAAAAAAG3////zP///wAAAAABDAAAAAQAAAAJSgAAAAlLAAAAx2AAAAAAAAABtP///8z///8AAAAAAQ0AAAAEAAAACU0AAAAJTgAAAH2uAAAAAAAAAbH////M////AAAAAAEOAAAABAAAAAlQAAAACVEAAADUsAAAAAAAAAGu////zP///wAAAAABDwAAAAQAAAAJUwAAAAlUAAAAobMAAAAAAAABq////8z///8AAAAAARAAAAAEAAAACVYAAAAJVwAAADa2AAAAAAAAAaj////M////AAAAAAERAAAABAAAAAlZAAAACVoAAADLtwAAAAAAAAGl////zP///wAAAAABEgAAAAQAAAAJXAAAAAldAAAAzLsAAAAAAAABov///8z///8AAAAAARMAAAAEAAAACV8AAAAJYAAAAEu+AAAAAAAAAZ/////M////AAAAAAEUAAAABAAAAAliAAAACWMAAACyvwAAAAAAAAGc////zP///wAAAAABFQAAAAQAAAAJZQAAAAlmAAAA/cAAAAAAAAABmf///8z///8AAAAAARYAAAAEAAAACWgAAAAJaQAAAKjaAAAAAAAAAZb////M////AAAAAAEXAAAABAAAAAlrAAAACWwAAABP/AAAAAAAAAGT////zP///wAAAAABGAAAAAQAAAAJbgAAAAlvAAAA0/4AAAAAAAABkP///8z///8AAAAAARkAAAAEAAAACXEAAAAJcgAAAKACAQAAAAAAAY3////M////AAAAAAEaAAAABAAAAAl0AAAACXUAAADSDAEAAAAAAAGK////zP///wAAAAABGwAAAAQAAAAJdwAAAAl4AAAAdhsBAAAAAAABh////8z///8AAAAAARwAAAAEAAAACXoAAAAJewAAAAQeAQAAAAAAAYT////M////AAAAAAEdAAAABAAAAAl9AAAACX4AAACTIQEAAAAAAAGB////zP///wAAAAABHgAAAAQAAAAJgAAAAAmBAAAA2SMBAAAAAAABfv///8z///8AAAAAAR8AAAAEAAAACYMAAAAJhAAAAH4lAQAAAAAAAXv////M////AAAAAAEgAAAABAAAAAmGAAAACYcAAAABPQEAAAAAAAF4////zP///wAAAAABIQAAAAQAAAAJiQAAAAmKAAAAikgBAAAAAAABdf///8z///8AAAAAASIAAAAEAAAACYwAAAAJjQAAALFWAQAAAAAAAXL////M////AAAAAAEjAAAABAAAAAmPAAAACZAAAABwigEAAAAAAAFv////zP///wAAAAABJAAAAAQAAAAJkgAAAAmTAAAARJABAAAAAAABbP///8z///8AAAAAASUAAAAEAAAACZUAAAAJlgAAAOiRAQAAAAAAAWn////M////AAAAAAEmAAAABAAAAAmYAAAACZkAAAATqQEAAAAAAAFm////zP///wAAAAABJwAAAAQAAAAJmwAAAAmcAAAAqasBAAAAAAABY////8z///8AAAAAASgAAAAEAAAACZ4AAAAJnwAAAAu1AQAAAAAAAWD////M////AAAAAAEpAAAABAAAAAmhAAAACaIAAADQyQEAAAAAAAFd////zP///wAAAAABKgAAAAQAAAAJpAAAAAmlAAAAddABAAAAAAABWv///8z///8AAAAAASsAAAAEAAAACacAAAAJqAAAAAjwAQAAAAAAAVf////M////AAAAAAEsAAAABAAAAAmqAAAACasAAABJ8gEAAAAAAAFU////zP///wAAAAABLQAAAAQAAAAJrQAAAAmuAAAAdwsCAAAAAAABUf///8z///8AAAAAAS4AAAAEAAAACbAAAAAJsQAAALwzAgAAAAAAAU7////M////AAAAAAEvAAAABAAAAAmzAAAACbQAAADfNQIAAAAAAAFL////zP///wAAAAAFMAAAAA1DbGVhckNhbnZhc1YxAgAAAAlTdGFydFRpbWUEVHlwZQAEEAxBY3Rpb25UeXBlVjECAAAAAgAAAAdTAgAAAAAAAUr////M////AAAAAAExAAAABAAAAAm3AAAACbgAAABIWQIAAAAAAAFH////zP///wAAAAAFMgAAAA9QZW5BdHRyaWJ1dGVzVjEKAAAAB19jb2xvckEHX2NvbG9yUgdfY29sb3JHB19jb2xvckIKRml0VG9DdXJ2ZQZIZWlnaHQOSWdub3JlUHJlc3N1cmUNSXNIaWdobGlnaHRlcgVTaGFwZQVXaWR0aAAAAAAAAAAABAACAgICAQYBAQxCcnVzaFNoYXBlVjECAAAABgIAAAD/cDCgAAAAAAAAAAhAAAAFRv///wxCcnVzaFNoYXBlVjEBAAAAB3ZhbHVlX18ACAIAAAABAAAAAAAAAAAACEAFMwAAAApJbmtUcmFjZVYxAwAAAA1MaXN0YDErX2l0ZW1zDExpc3RgMStfc2l6ZQ9MaXN0YDErX3ZlcnNpb24EAAAYU2hhcmVkLklua2luZy5JbmtQb2ludFtdAgAAAAgIAgAAAAm7AAAAGQEAABkBAAABNQAAADIAAAD/cDCgAAAAAAAAAAhAAAABRP///0b///8BAAAAAAAAAAAACEABNgAAADMAAAAJvQAAAKEAAAChAAAAATgAAAAyAAAA/3AwoAAAAAAAAAAIQAAAAUL///9G////AQAAAAAAAAAAAAhAATkAAAAzAAAACb8AAACtAAAArQAAAAE7AAAAMgAAAP9wMKAAAAAAAAAACEAAAAFA////Rv///wEAAAAAAAAAAAAIQAE8AAAAMwAAAAnBAAAAZgAAAGYAAAABPgAAADIAAAD/cDCgAAAAAAAAAAhAAAABPv///0b///8BAAAAAAAAAAAACEABPwAAADMAAAAJwwAAACYAAAAmAAAAAUEAAAAyAAAA/3AwoAAAAAAAAAAIQAAAATz///9G////AQAAAAAAAAAAAAhAAUIAAAAzAAAACcUAAABHAAAARwAAAAFEAAAAMgAAAP9wMKAAAAAAAAAACEAAAAE6////Rv///wEAAAAAAAAAAAAIQAFFAAAAMwAAAAnHAAAANAAAADQAAAABRwAAADIAAAD/cDCgAAAAAAAAAAhAAAABOP///0b///8BAAAAAAAAAAAACEABSAAAADMAAAAJyQAAACQAAAAkAAAAAUoAAAAyAAAA/3AwoAAAAAAAAAAIQAAAATb///9G////AQAAAAAAAAAAAAhAAUsAAAAzAAAACcsAAABFAAAARQAAAAFNAAAAMgAAAP9wMKAAAAAAAAAACEAAAAE0////Rv///wEAAAAAAAAAAAAIQAFOAAAAMwAAAAnNAAAAOAAAADgAAAABUAAAADIAAAD/cDCgAAAAAAAAAAhAAAABMv///0b///8BAAAAAAAAAAAACEABUQAAADMAAAAJzwAAADoAAAA6AAAAAVMAAAAyAAAA/3AwoAAAAAAAAAAIQAAAATD///9G////AQAAAAAAAAAAAAhAAVQAAAAzAAAACdEAAABDAAAAQwAAAAFWAAAAMgAAAP9wMKAAAAAAAAAACEAAAAEu////Rv///wEAAAAAAAAAAAAIQAFXAAAAMwAAAAnTAAAAGgAAABoAAAABWQAAADIAAAD/cDCgAAAAAAAAAAhAAAABLP///0b///8BAAAAAAAAAAAACEABWgAAADMAAAAJ1QAAABQAAAAUAAAAAVwAAAAyAAAA/3AwoAAAAAAAAAAIQAAAASr///9G////AQAAAAAAAAAAAAhAAV0AAAAzAAAACdcAAAA/AAAAPwAAAAFfAAAAMgAAAP9wMKAAAAAAAAAACEAAAAEo////Rv///wEAAAAAAAAAAAAIQAFgAAAAMwAAAAnZAAAAFwAAABcAAAABYgAAADIAAAD/cDCgAAAAAAAAAAhAAAABJv///0b///8BAAAAAAAAAAAACEABYwAAADMAAAAJ2wAAABwAAAAcAAAAAWUAAAAyAAAA/3AwoAAAAAAAAAAIQAAAAST///9G////AQAAAAAAAAAAAAhAAWYAAAAzAAAACd0AAAAqAAAAKgAAAAFoAAAAMgAAAP9wMKAAAAAAAAAACEAAAAEi////Rv///wEAAAAAAAAAAAAIQAFpAAAAMwAAAAnfAAAAUgAAAFIAAAABawAAADIAAAD/cDCgAAAAAAAAAAhAAAABIP///0b///8BAAAAAAAAAAAACEABbAAAADMAAAAJ4QAAAB0AAAAdAAAAAW4AAAAyAAAA/3AwoAAAAAAAAAAIQAAAAR7///9G////AQAAAAAAAAAAAAhAAW8AAAAzAAAACeMAAAAcAAAAHAAAAAFxAAAAMgAAAP9wMKAAAAAAAAAACEAAAAEc////Rv///wEAAAAAAAAAAAAIQAFyAAAAMwAAAAnlAAAAMAAAADAAAAABdAAAADIAAAD/cDCgAAAAAAAAAAhAAAABGv///0b///8BAAAAAAAAAAAACEABdQAAADMAAAAJ5wAAAB0AAAAdAAAAAXcAAAAyAAAA/3AwoAAAAAAAAAAIQAAAARj///9G////AQAAAAAAAAAAAAhAAXgAAAAzAAAACekAAABEAAAARAAAAAF6AAAAMgAAAP9wMKAAAAAAAAAACEAAAAEW////Rv///wEAAAAAAAAAAAAIQAF7AAAAMwAAAAnrAAAALQAAAC0AAAABfQAAADIAAAD/cDCgAAAAAAAAAAhAAAABFP///0b///8BAAAAAAAAAAAACEABfgAAADMAAAAJ7QAAACsAAAArAAAAAYAAAAAyAAAA/3AwoAAAAAAAAAAIQAAAARL///9G////AQAAAAAAAAAAAAhAAYEAAAAzAAAACe8AAAAMAAAADAAAAAGDAAAAMgAAAP9wMKAAAAAAAAAACEAAAAEQ////Rv///wEAAAAAAAAAAAAIQAGEAAAAMwAAAAnxAAAAHgAAAB4AAAABhgAAADIAAAD/cDCgAAAAAAAAAAhAAAABDv///0b///8BAAAAAAAAAAAACEABhwAAADMAAAAJ8wAAAFIAAABSAAAAAYkAAAAyAAAA/3AwoAAAAAAAAAAIQAAAAQz///9G////AQAAAAAAAAAAAAhAAYoAAAAzAAAACfUAAACzAAAAswAAAAGMAAAAMgAAAP9wMKAAAAAAAAAACEAAAAEK////Rv///wEAAAAAAAAAAAAIQAGNAAAAMwAAAAn3AAAARQAAAEUAAAABjwAAADIAAAD/cDCgAAAAAAAAAAhAAAABCP///0b///8BAAAAAAAAAAAACEABkAAAADMAAAAJ+QAAADgAAAA4AAAAAZIAAAAyAAAA/3AwoAAAAAAAAAAIQAAAAQb///9G////AQAAAAAAAAAAAAhAAZMAAAAzAAAACfsAAAAoAAAAKAAAAAGVAAAAMgAAAP9wMKAAAAAAAAAACEAAAAEE////Rv///wEAAAAAAAAAAAAIQAGWAAAAMwAAAAn9AAAAKAAAACgAAAABmAAAADIAAAD/cDCgAAAAAAAAAAhAAAABAv///0b///8BAAAAAAAAAAAACEABmQAAADMAAAAJ/wAAAD8AAAA/AAAAAZsAAAAyAAAA/3AwoAAAAAAAAAAIQAAAAQD///9G////AQAAAAAAAAAAAAhAAZwAAAAzAAAACQEBAAAnAAAAJwAAAAGeAAAAMgAAAP9wMKAAAAAAAAAACEAAAAH+/v//Rv///wEAAAAAAAAAAAAIQAGfAAAAMwAAAAkDAQAAdgAAAHYAAAABoQAAADIAAAD/cDCgAAAAAAAAAAhAAAAB/P7//0b///8BAAAAAAAAAAAACEABogAAADMAAAAJBQEAAHoAAAB6AAAAAaQAAAAyAAAA/3AwoAAAAAAAAAAIQAAAAfr+//9G////AQAAAAAAAAAAAAhAAaUAAAAzAAAACQcBAAB2AAAAdgAAAAGnAAAAMgAAAP9wMKAAAAAAAAAACEAAAAH4/v//Rv///wEAAAAAAAAAAAAIQAGoAAAAMwAAAAkJAQAAKwAAACsAAAABqgAAADIAAAD/cDCgAAAAAAAAAAhAAAAB9v7//0b///8BAAAAAAAAAAAACEABqwAAADMAAAAJCwEAADIAAAAyAAAAAa0AAAAyAAAA/3AwoAAAAAAAAAAIQAAAAfT+//9G////AQAAAAAAAAAAAAhAAa4AAAAzAAAACQ0BAACqAAAAqgAAAAGwAAAAMgAAAP9wMKAAAAAAAAAACEAAAAHy/v//Rv///wEAAAAAAAAAAAAIQAGxAAAAMwAAAAkPAQAAKgAAACoAAAABswAAADIAAAD/cDCgAAAAAAAAAAhAAAAB8P7//0b///8BAAAAAAAAAAAACEABtAAAADMAAAAJEQEAACYAAAAmAAAAAbcAAAAyAAAA/3AwoAAAAAAAAAAIQAAAAe7+//9G////AQAAAAAAAAAAAAhAAbgAAAAzAAAACRMBAACEAAAAhAAAAAe7AAAAAAEAAAAAAgAABApJbmtQb2ludFYxAgA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N5we9AAAAAAEAAAAAAQAABApJbmtQb2ludFYxAgA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NXwe/AAAAAAEAAAAAAQAABApJbmtQb2ludFYxAgA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NUwfBAAAAAAEAAACAAAAABApJbmtQb2ludFYxAgA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0aB8MAAAAAAQAAAEAAAAAECklua1BvaW50VjECAAAACeEDAAAJ4gMAAAnjAwAACeQDAAAJ5QMAAAnmAwAACecDAAAJ6AMAAAnpAwAACeoDAAAJ6wMAAAnsAwAACe0DAAAJ7gMAAAnvAwAACfADAAAJ8QMAAAnyAwAACfMDAAAJ9AMAAAn1AwAACfYDAAAJ9wMAAAn4AwAACfkDAAAJ+gMAAAn7AwAACfwDAAAJ/QMAAAn+AwAACf8DAAAJAAQAAAkBBAAACQIEAAAJAwQAAAkEBAAACQUEAAAJBgQAAA0aB8UAAAAAAQAAAIAAAAAECklua1BvaW50VjECA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05B8cAAAAAAQAAAEAAAAAECklua1BvaW50VjECA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NDAfJAAAAAAEAAABAAAAABApJbmtQb2ludFYxAgAAAAmCBAAACYMEAAAJhAQAAAmFBAAACYYEAAAJhwQAAAmIBAAACYkEAAAJigQAAAmLBAAACYwEAAAJjQQAAAmOBAAACY8EAAAJkAQAAAmRBAAACZIEAAAJkwQAAAmUBAAACZUEAAAJlgQAAAmXBAAACZgEAAAJmQQAAAmaBAAACZsEAAAJnAQAAAmdBAAACZ4EAAAJnwQAAAmgBAAACaEEAAAJogQAAAmjBAAACaQEAAAJpQQAAA0cB8sAAAAAAQAAAIAAAAAECklua1BvaW50VjECA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DTsHzQAAAAABAAAAQAAAAAQKSW5rUG9pbnRWMQIA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DQgHzwAAAAABAAAAQAAAAAQKSW5rUG9pbnRWMQIA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0GB9EAAAAAAQAAAIAAAAAECklua1BvaW50VjECAA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NPQfTAAAAAAEAAAAgAAAABApJbmtQb2ludFYxAgAAAAmgBQAACaEFAAAJogUAAAmjBQAACaQFAAAJpQUAAAmmBQAACacFAAAJqAUAAAmpBQAACaoFAAAJqwUAAAmsBQAACa0FAAAJrgUAAAmvBQAACbAFAAAJsQUAAAmyBQAACbMFAAAJtAUAAAm1BQAACbYFAAAJtwUAAAm4BQAACbkFAAANBgfVAAAAAAEAAAAgAAAABApJbmtQb2ludFYxAgAAAAm6BQAACbsFAAAJvAUAAAm9BQAACb4FAAAJvwUAAAnABQAACcEFAAAJwgUAAAnDBQAACcQFAAAJxQUAAAnGBQAACccFAAAJyAUAAAnJBQAACcoFAAAJywUAAAnMBQAACc0FAAANDAfXAAAAAAEAAABAAAAABApJbmtQb2ludFYxAgA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oH2QAAAAABAAAAIAAAAAQKSW5rUG9pbnRWMQIAAAAJDQYAAAkOBgAACQ8GAAAJEAYAAAkRBgAACRIGAAAJEwYAAAkUBgAACRUGAAAJFgYAAAkXBgAACRgGAAAJGQYAAAkaBgAACRsGAAAJHAYAAAkdBgAACR4GAAAJHwYAAAkgBgAACSEGAAAJIgYAAAkjBgAADQkH2wAAAAABAAAAIAAAAAQKSW5rUG9pbnRWMQIAAAAJJAYAAAklBgAACSYGAAAJJwYAAAkoBgAACSkGAAAJKgYAAAkrBgAACSwGAAAJLQYAAAkuBgAACS8GAAAJMAYAAAkxBgAACTIGAAAJMwYAAAk0BgAACTUGAAAJNgYAAAk3BgAACTgGAAAJOQYAAAk6BgAACTsGAAAJPAYAAAk9BgAACT4GAAAJPwYAAA0EB90AAAAAAQAAAEAAAAAECklua1BvaW50VjECAA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DRYH3wAAAAABAAAAgAAAAAQKSW5rUG9pbnRWMQIA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0uB+EAAAAAAQAAACAAAAAECklua1BvaW50VjECAAAACbwGAAAJvQYAAAm+BgAACb8GAAAJwAYAAAnBBgAACcIGAAAJwwYAAAnEBgAACcUGAAAJxgYAAAnHBgAACcgGAAAJyQYAAAnKBgAACcsGAAAJzAYAAAnNBgAACc4GAAAJzwYAAAnQBgAACdEGAAAJ0gYAAAnTBgAACdQGAAAJ1QYAAAnWBgAACdcGAAAJ2AYAAA0DB+MAAAAAAQAAACAAAAAECklua1BvaW50VjECAAAACdkGAAAJ2gYAAAnbBgAACdwGAAAJ3QYAAAneBgAACd8GAAAJ4AYAAAnhBgAACeIGAAAJ4wYAAAnkBgAACeUGAAAJ5gYAAAnnBgAACegGAAAJ6QYAAAnqBgAACesGAAAJ7AYAAAntBgAACe4GAAAJ7wYAAAnwBgAACfEGAAAJ8gYAAAnzBgAACfQGAAANBAflAAAAAAEAAABAAAAABApJbmtQb2ludFYxAgA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0QB+cAAAAAAQAAACAAAAAECklua1BvaW50VjECAAAACSUHAAAJJgcAAAknBwAACSgHAAAJKQcAAAkqBwAACSsHAAAJLAcAAAktBwAACS4HAAAJLwcAAAkwBwAACTEHAAAJMgcAAAkzBwAACTQHAAAJNQcAAAk2BwAACTcHAAAJOAcAAAk5BwAACToHAAAJOwcAAAk8BwAACT0HAAAJPgcAAAk/BwAACUAHAAAJQQcAAA0DB+kAAAAAAQAAAIAAAAAECklua1BvaW50VjECAA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CYQHAAAJhQcAAA08B+sAAAAAAQAAAEAAAAAECklua1BvaW50VjECAAAACYYHAAAJhwcAAAmIBwAACYkHAAAJigcAAAmLBwAACYwHAAAJjQcAAAmOBwAACY8HAAAJkAcAAAmRBwAACZIHAAAJkwcAAAmUBwAACZUHAAAJlgcAAAmXBwAACZgHAAAJmQcAAAmaBwAACZsHAAAJnAcAAAmdBwAACZ4HAAAJnwcAAAmgBwAACaEHAAAJogcAAAmjBwAACaQHAAAJpQcAAAmmBwAACacHAAAJqAcAAAmpBwAACaoHAAAJqwcAAAmsBwAACa0HAAAJrgcAAAmvBwAACbAHAAAJsQcAAAmyBwAADRMH7QAAAAABAAAAQAAAAAQKSW5rUG9pbnRWMQIA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0VB+8AAAAAAQAAABAAAAAECklua1BvaW50VjECAAAACd4HAAAJ3wcAAAngBwAACeEHAAAJ4gcAAAnjBwAACeQHAAAJ5QcAAAnmBwAACecHAAAJ6AcAAAnpBwAADQQH8QAAAAABAAAAIAAAAAQKSW5rUG9pbnRWMQIAAAAJ6gcAAAnrBwAACewHAAAJ7QcAAAnuBwAACe8HAAAJ8AcAAAnxBwAACfIHAAAJ8wcAAAn0BwAACfUHAAAJ9gcAAAn3BwAACfgHAAAJ+QcAAAn6BwAACfsHAAAJ/AcAAAn9BwAACf4HAAAJ/wcAAAkACAAACQEIAAAJAggAAAkDCAAACQQIAAAJBQgAAAkGCAAACQcIAAANAgfzAAAAAAEAAACAAAAABApJbmtQb2ludFYxAgAAAAkICAAACQkIAAAJCggAAAkLCAAACQwIAAAJDQg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CAAACT8IAAAJQAgAAAlBCAAACUIIAAAJQwgAAAlECAAACUUIAAAJRggAAAlHCAAACUgIAAAJSQgAAAlKCAAACUsIAAAJTAgAAAlNCAAACU4IAAAJTwgAAAlQCAAACVEIAAAJUggAAAlTCAAACVQIAAAJVQgAAAlWCAAACVcIAAAJWAgAAAlZCAAADS4H9QAAAAABAAAAAAEAAAQKSW5rUG9pbnRWMQIAAAAJWggAAAlbCAAACVwIAAAJXQgAAAleCAAACV8IAAAJYAgAAAlhCAAACWIIAAAJYwgAAAlkCAAACWUIAAAJZggAAAlnCAAACWgIAAAJaQgAAAlqCAAACWsIAAAJbAgAAAltCAAACW4IAAAJbwgAAAlwCAAACXEIAAAJcggAAAlzCAAACXQIAAAJdQgAAAl2CAAACXcIAAAJeAgAAAl5CAAACXoIAAAJewgAAAl8CAAACX0IAAAJfggAAAl/CAAACYAIAAAJgQgAAAmCCAAACYMIAAAJhAgAAAmFCAAACYYIAAAJhwgAAAmICAAACYkIAAAJiggAAAmLCAAACYwIAAAJjQgAAAmOCAAACY8IAAAJkAgAAAmRCAAACZIIAAAJkwgAAAmUCAAACZUIAAAJlggAAAmXCAAACZgIAAAJmQgAAAmaCAAACZsIAAAJnAgAAAmdCAAACZ4IAAAJnwgAAAmgCAAACaEIAAAJoggAAAmjCAAACaQIAAAJpQgAAAmmCAAACacIAAAJqAgAAAmpCAAACaoIAAAJqwgAAAmsCAAACa0IAAAJrggAAAmvCAAACbAIAAAJsQgAAAmyCAAACbMIAAAJtAgAAAm1CAAACbYIAAAJtwgAAAm4CAAACbkIAAAJuggAAAm7CAAACbwIAAAJvQgAAAm+CAAACb8IAAAJwAgAAAnBCAAACcIIAAAJwwgAAAnEC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J8AgAAAnxCAAACfIIAAAJ8wgAAAn0CAAACfUIAAAJ9ggAAAn3CAAACfgIAAAJ+QgAAAn6CAAACfsIAAAJ/AgAAAn9CAAACf4IAAAJ/wgAAAkACQAACQEJAAAJAgkAAAkDCQAACQQJAAAJBQkAAAkGCQAACQcJAAAJCAkAAAkJCQAACQoJAAAJCwkAAAkMCQAADU0H9wAAAAABAAAAgAAAAAQKSW5rUG9pbnRWMQIAAAAJDQkAAAkOCQAACQ8JAAAJEAkAAAkRCQAACRIJAAAJEwkAAAkUCQAACRUJAAAJFgkAAAkXCQAACRgJAAAJGQkAAAkaCQAACRsJAAAJHAkAAAkdCQAACR4JAAAJHwkAAAkgCQAACSEJAAAJIgkAAAkjCQAACSQJAAAJJQkAAAkmCQAACScJAAAJKAkAAAkpCQAACSoJAAAJKwkAAAksCQAACS0JAAAJLgkAAAkvCQAACTAJAAAJMQkAAAkyCQAACTMJAAAJNAkAAAk1CQAACTYJAAAJNwkAAAk4CQAACTkJAAAJOgkAAAk7CQAACTwJAAAJPQkAAAk+CQAACT8JAAAJQAkAAAlBCQAACUIJAAAJQwkAAAlECQAACUUJAAAJRgkAAAlHCQAACUgJAAAJSQkAAAlKCQAACUsJAAAJTAkAAAlNCQAACU4JAAAJTwkAAAlQCQAACVEJAAANOwf5AAAAAAEAAABAAAAABApJbmtQb2ludFYxAgAAAAlSCQAACVMJAAAJVAkAAAlVCQAACVYJAAAJVwkAAAlYCQAACVkJAAAJWgkAAAlbCQAACVwJAAAJXQkAAAleCQAACV8JAAAJYAkAAAlhCQAACWIJAAAJYwkAAAlkCQAACWUJAAAJZgkAAAlnCQAACWgJAAAJaQkAAAlqCQAACWsJAAAJbAkAAAltCQAACW4JAAAJbwkAAAlwCQAACXEJAAAJcgkAAAlzCQAACXQJAAAJdQkAAAl2CQAACXcJAAAJeAkAAAl5CQAACXoJAAAJewkAAAl8CQAACX0JAAAJfgkAAAl/CQAACYAJAAAJgQkAAAmCCQAACYMJAAAJhAkAAAmFCQAACYYJAAAJhwkAAAmICQAACYkJAAANCAf7AAAAAAEAAABAAAAABApJbmtQb2ludFYxAgAAAAmKCQAACYsJAAAJjAkAAAmNCQAACY4JAAAJjwkAAAmQCQAACZEJAAAJkgkAAAmTCQAACZQJAAAJlQkAAAmWCQAACZcJAAAJmAkAAAmZCQAACZoJAAAJmwkAAAmcCQAACZ0JAAAJngkAAAmfCQAACaAJAAAJoQkAAAmiCQAACaMJAAAJpAkAAAmlCQAACaYJAAAJpwkAAAmoCQAACakJAAAJqgkAAAmrCQAACawJAAAJrQkAAAmuCQAACa8JAAAJsAkAAAmxCQAADRgH/QAAAAABAAAAQAAAAAQKSW5rUG9pbnRWMQIAAAAJsgkAAAmzCQAACbQJAAAJtQkAAAm2CQAACbcJAAAJuAkAAAm5CQAACboJAAAJuwkAAAm8CQAACb0JAAAJvgkAAAm/CQAACcAJAAAJwQkAAAnCCQAACcMJAAAJxAkAAAnFCQAACcYJAAAJxwkAAAnICQAACckJAAAJygkAAAnLCQAACcwJAAAJzQkAAAnOCQAACc8JAAAJ0AkAAAnRCQAACdIJAAAJ0wkAAAnUCQAACdUJAAAJ1gkAAAnXCQAACdgJAAAJ2QkAAA0YB/8AAAAAAQAAAEAAAAAECklua1BvaW50VjECAAAACdoJAAAJ2wkAAAncCQAACd0JAAAJ3gkAAAnfCQAACeAJAAAJ4QkAAAniCQAACeMJAAAJ5AkAAAnlCQAACeYJAAAJ5wkAAAnoCQAACekJAAAJ6gkAAAnrCQAACewJAAAJ7QkAAAnuCQAACe8JAAAJ8AkAAAnxCQAACfIJAAAJ8wkAAAn0CQAACfUJAAAJ9gkAAAn3CQAACfgJAAAJ+QkAAAn6CQAACfsJAAAJ/AkAAAn9CQAACf4JAAAJ/wkAAAkACgAACQEKAAAJAgoAAAkDCgAACQQKAAAJBQoAAAkGCgAACQcKAAAJCAoAAAkJCgAACQoKAAAJCwoAAAkMCgAACQ0KAAAJDgoAAAkPCgAACRAKAAAJEQoAAAkSCgAACRMKAAAJFAoAAAkVCgAACRYKAAAJFwoAAAkYCgAACgcBAQAAAAEAAABAAAAABApJbmtQb2ludFYxAgAAAAkZCgAACRoKAAAJGwoAAAkcCgAACR0KAAAJHgoAAAkfCgAACSAKAAAJIQoAAAkiCgAACSMKAAAJJAoAAAklCgAACSYKAAAJJwoAAAkoCgAACSkKAAAJKgoAAAkrCgAACSwKAAAJLQoAAAkuCgAACS8KAAAJMAoAAAkxCgAACTIKAAAJMwoAAAk0CgAACTUKAAAJNgoAAAk3CgAACTgKAAAJOQoAAAk6CgAACTsKAAAJPAoAAAk9CgAACT4KAAAJPwoAAA0ZBwMBAAAAAQAAAIAAAAAECklua1BvaW50VjECAAAACUAKAAAJQQoAAAlCCgAACUMKAAAJRAoAAAlFCgAACUYKAAAJRwoAAAlICgAACUkKAAAJSgoAAAlLCgAACUwKAAAJTQoAAAlOCgAACU8KAAAJUAoAAAlRCgAACVIKAAAJUwoAAAlUCgAACVUKAAAJVgoAAAlXCgAACVgKAAAJWQoAAAlaCgAACVsKAAAJXAoAAAldCgAACV4KAAAJXwoAAAlgCgAACWEKAAAJYgoAAAljCgAACWQKAAAJZQoAAAlmCgAACWcKAAAJaAoAAAlpCgAACWoKAAAJawoAAAlsCgAACW0KAAAJbgoAAAlvCgAACXAKAAAJcQoAAAlyCgAACXMKAAAJdAoAAAl1CgAACXYKAAAJdwoAAAl4CgAACXkKAAAJegoAAAl7CgAACXwKAAAJfQoAAAl+CgAACX8KAAAJgAoAAAmBCgAACYIKAAAJgwoAAAmECgAACYUKAAAJhgoAAAmHCgAACYgKAAAJiQoAAAmKCgAACYsKAAAJjAoAAAmNCgAACY4KAAAJjwoAAAmQCgAACZEKAAAJkgoAAAmTCgAACZQKAAAJlQoAAAmWCgAACZcKAAAJmAoAAAmZCgAACZoKAAAJmwoAAAmcCgAACZ0KAAAJngoAAAmfCgAACaAKAAAJoQoAAAmiCgAACaMKAAAJpAoAAAmlCgAACaYKAAAJpwoAAAmoCgAACakKAAAJqgoAAAmrCgAACawKAAAJrQoAAAmuCgAACa8KAAAJsAoAAAmxCgAACbIKAAAJswoAAAm0CgAACbUKAAANCgcFAQAAAAEAAACAAAAABApJbmtQb2ludFYxAgAAAAm2CgAACbcKAAAJuAoAAAm5CgAACboKAAAJuwoAAAm8CgAACb0KAAAJvgoAAAm/CgAACcAKAAAJwQoAAAnCCgAACcMKAAAJxAoAAAnFCgAACcYKAAAJxwoAAAnICgAACckKAAAJygoAAAnLCgAACcwKAAAJzQoAAAnOCgAACc8KAAAJ0AoAAAnRCgAACdIKAAAJ0woAAAnUCgAACdUKAAAJ1goAAAnXCgAACdgKAAAJ2QoAAAnaCgAACdsKAAAJ3AoAAAndCgAACd4KAAAJ3woAAAngCgAACeEKAAAJ4goAAAnjCgAACeQKAAAJ5QoAAAnmCgAACecKAAAJ6AoAAAnpCgAACeoKAAAJ6woAAAnsCgAACe0KAAAJ7goAAAnvCgAACfAKAAAJ8QoAAAnyCgAACfMKAAAJ9AoAAAn1CgAACfYKAAAJ9woAAAn4CgAACfkKAAAJ+goAAAn7CgAACfwKAAAJ/QoAAAn+CgAACf8KAAAJAAsAAAkBCwAACQILAAAJAwsAAAkECwAACQULAAAJBgsAAAkHCwAACQgLAAAJCQsAAAkKCwAACQsLAAAJDAsAAAkNCwAACQ4LAAAJDwsAAAkQCwAACRELAAAJEgsAAAkTCwAACRQLAAAJFQsAAAkWCwAACRcLAAAJGAsAAAkZCwAACRoLAAAJGwsAAAkcCwAACR0LAAAJHgsAAAkfCwAACSALAAAJIQsAAAkiCwAACSMLAAAJJAsAAAklCwAACSYLAAAJJwsAAAkoCwAACSkLAAAJKgsAAAkrCwAACSwLAAAJLQsAAAkuCwAACS8LAAANBgcHAQAAAAEAAACAAAAABApJbmtQb2ludFYxAgAAAAkwCwAACTELAAAJMgsAAAkzCwAACTQLAAAJNQsAAAk2CwAACTcLAAAJOAsAAAk5CwAACToLAAAJOwsAAAk8CwAACT0LAAAJPgsAAAk/CwAACUALAAAJQQsAAAlCCwAACUMLAAAJRAsAAAlFCwAACUYLAAAJRwsAAAlICwAACUkLAAAJSgsAAAlLCwAACUwLAAAJTQsAAAlOCwAACU8LAAAJUAsAAAlRCwAACVILAAAJUwsAAAlUCwAACVULAAAJVgsAAAlXCwAACVgLAAAJWQsAAAlaCwAACVsLAAAJXAsAAAldCwAACV4LAAAJXwsAAAlgCwAACWELAAAJYgsAAAljCwAACWQLAAAJZQsAAAlmCwAACWcLAAAJaAsAAAlpCwAACWoLAAAJawsAAAlsCwAACW0LAAAJbgsAAAlvCwAACXALAAAJcQsAAAlyCwAACXMLAAAJdAsAAAl1CwAACXYLAAAJdwsAAAl4CwAACXkLAAAJegsAAAl7CwAACXwLAAAJfQsAAAl+CwAACX8LAAAJgAsAAAmBCwAACYILAAAJgwsAAAmECwAACYULAAAJhgsAAAmHCwAACYgLAAAJiQsAAAmKCwAACYsLAAAJjAsAAAmNCwAACY4LAAAJjwsAAAmQCwAACZELAAAJkgsAAAmTCwAACZQLAAAJlQsAAAmWCwAACZcLAAAJmAsAAAmZCwAACZoLAAAJmwsAAAmcCwAACZ0LAAAJngsAAAmfCwAACaALAAAJoQsAAAmiCwAACaMLAAAJpAsAAAmlCwAADQoHCQEAAAABAAAAQAAAAAQKSW5rUG9pbnRWMQIAAAAJpgsAAAmnCwAACagLAAAJqQsAAAmqCwAACasLAAAJrAsAAAmtCwAACa4LAAAJrwsAAAmwCwAACbELAAAJsgsAAAmzCwAACbQLAAAJtQsAAAm2CwAACbcLAAAJuAsAAAm5CwAACboLAAAJuwsAAAm8CwAACb0LAAAJvgsAAAm/CwAACcALAAAJwQsAAAnCCwAACcMLAAAJxAsAAAnFCwAACcYLAAAJxwsAAAnICwAACckLAAAJygsAAAnLCwAACcwLAAAJzQsAAAnOCwAACc8LAAAJ0AsAAA0VBwsBAAAAAQAAAEAAAAAECklua1BvaW50VjECAAAACdELAAAJ0gsAAAnTCwAACdQLAAAJ1QsAAAnWCwAACdcLAAAJ2AsAAAnZCwAACdoLAAAJ2wsAAAncCwAACd0LAAAJ3gsAAAnfCwAACeALAAAJ4QsAAAniCwAACeMLAAAJ5AsAAAnlCwAACeYLAAAJ5wsAAAnoCwAACekLAAAJ6gsAAAnrCwAACewLAAAJ7QsAAAnuCwAACe8LAAAJ8AsAAAnxCwAACfILAAAJ8wsAAAn0CwAACfULAAAJ9gsAAAn3CwAACfgLAAAJ+QsAAAn6CwAACfsLAAAJ/AsAAAn9CwAACf4LAAAJ/wsAAAkADAAACQEMAAAJAgwAAA0OBw0BAAAAAQAAAAABAAAECklua1BvaW50VjECAAAACQMMAAAJBAwAAAkFDAAACQYMAAAJBwwAAAkIDAAACQkMAAAJCgwAAAkLDAAACQwMAAAJDQwAAAkODAAACQ8MAAAJEAwAAAkRDAAACRIMAAAJEwwAAAkUDAAACRUMAAAJFgwAAAkXDAAACRgMAAAJGQwAAAkaDAAACRsMAAAJHAwAAAkdDAAACR4MAAAJHwwAAAkgDAAACSEMAAAJIgwAAAkjDAAACSQMAAAJJQwAAAkmDAAACScMAAAJKAwAAAkpDAAACSoMAAAJKwwAAAksDAAACS0MAAAJLgwAAAkvDAAACTAMAAAJMQwAAAkyDAAACTMMAAAJNAwAAAk1DAAACTYMAAAJNwwAAAk4DAAACTkMAAAJOgwAAAk7DAAACTwMAAAJPQwAAAk+DAAACT8MAAAJQAwAAAlBDAAACUIMAAAJQwwAAAlEDAAACUUMAAAJRgwAAAlHDAAACUgMAAAJSQwAAAlKDAAACUsMAAAJTAwAAAlNDAAACU4MAAAJTwwAAAlQDAAACVEMAAAJUgwAAAlTDAAACVQMAAAJVQwAAAlWDAAACVcMAAAJWAwAAAlZDAAACVoMAAAJWwwAAAlcDAAACV0MAAAJXgwAAAlfDAAACWAMAAAJYQwAAAliDAAACWMMAAAJZAwAAAllDAAACWYMAAAJZwwAAAloDAAACWkMAAAJagwAAAlrDAAACWwMAAAJbQwAAAluDAAACW8MAAAJcAwAAAlxDAAACXIMAAAJcwwAAAl0DAAACXUMAAAJdgwAAAl3DAAACXgMAAAJeQwAAAl6DAAACXsMAAAJfAwAAAl9DAAACX4MAAAJfwwAAAmADAAACYEMAAAJggwAAAmDDAAACYQMAAAJhQwAAAmGDAAACYcMAAAJiAwAAAmJDAAACYoMAAAJiwwAAAmMDAAACY0MAAAJjgwAAAmPDAAACZAMAAAJkQwAAAmSDAAACZMMAAAJlAwAAAmVDAAACZYMAAAJlwwAAAmYDAAACZkMAAAJmgwAAAmbDAAACZwMAAAJnQwAAAmeDAAACZ8MAAAJoAwAAAmhDAAACaIMAAAJowwAAAmkDAAACaUMAAAJpgwAAAmnDAAACagMAAAJqQwAAAmqDAAACasMAAAJrAwAAA1WBw8BAAAAAQAAAEAAAAAECklua1BvaW50VjECAAAACa0MAAAJrgwAAAmvDAAACbAMAAAJsQwAAAmyDAAACbMMAAAJtAwAAAm1DAAACbYMAAAJtwwAAAm4DAAACbkMAAAJugwAAAm7DAAACbwMAAAJvQwAAAm+DAAACb8MAAAJwAwAAAnBDAAACcIMAAAJwwwAAAnEDAAACcUMAAAJxgwAAAnHDAAACcgMAAAJyQwAAAnKDAAACcsMAAAJzAwAAAnNDAAACc4MAAAJzwwAAAnQDAAACdEMAAAJ0gwAAAnTDAAACdQMAAAJ1QwAAAnWDAAADRYHEQEAAAABAAAAQAAAAAQKSW5rUG9pbnRWMQIAAAAJ1wwAAAnYDAAACdkMAAAJ2gwAAAnbDAAACdwMAAAJ3QwAAAneDAAACd8MAAAJ4AwAAAnhDAAACeIMAAAJ4wwAAAnkDAAACeUMAAAJ5gwAAAnnDAAACegMAAAJ6QwAAAnqDAAACesMAAAJ7AwAAAntDAAACe4MAAAJ7wwAAAnwDAAACfEMAAAJ8gwAAAnzDAAACfQMAAAJ9QwAAAn2DAAACfcMAAAJ+AwAAAn5DAAACfoMAAAJ+wwAAAn8DAAADRoHEwEAAAABAAAAAAEAAAQKSW5rUG9pbnRWMQIAAAAJ/QwAAAn+DAAACf8MAAAJAA0AAAkBDQAACQINAAAJAw0AAAkEDQAACQUNAAAJBg0AAAkHDQAACQgNAAAJCQ0AAAkKDQAACQsNAAAJDA0AAAkNDQAACQ4NAAAJDw0AAAkQDQAACRENAAAJEg0AAAkTDQAACRQNAAAJFQ0AAAkWDQAACRcNAAAJGA0AAAkZDQAACRoNAAAJGw0AAAkcDQAACR0NAAAJHg0AAAkfDQAACSANAAAJIQ0AAAkiDQAACSMNAAAJJA0AAAklDQAACSYNAAAJJw0AAAkoDQAACSkNAAAJKg0AAAkrDQAACSwNAAAJLQ0AAAkuDQAACS8NAAAJMA0AAAkxDQAACTINAAAJMw0AAAk0DQAACTUNAAAJNg0AAAk3DQAACTgNAAAJOQ0AAAk6DQAACTsNAAAJPA0AAAk9DQAACT4NAAAJPw0AAAlADQAACUENAAAJQg0AAAlDDQAACUQNAAAJRQ0AAAlGDQAACUcNAAAJSA0AAAlJDQAACUoNAAAJSw0AAAlMDQAACU0NAAAJTg0AAAlPDQAACVANAAAJUQ0AAAlSDQAACVMNAAAJVA0AAAlVDQAACVYNAAAJVw0AAAlYDQAACVkNAAAJWg0AAAlbDQAACVwNAAAJXQ0AAAleDQAACV8NAAAJYA0AAAlhDQAACWINAAAJYw0AAAlkDQAACWUNAAAJZg0AAAlnDQAACWgNAAAJaQ0AAAlqDQAACWsNAAAJbA0AAAltDQAACW4NAAAJbw0AAAlwDQAACXENAAAJcg0AAAlzDQAACXQNAAAJdQ0AAAl2DQAACXcNAAAJeA0AAAl5DQAACXoNAAAJew0AAAl8DQAACX0NAAAJfg0AAAl/DQAACYANAAANfAUUAQAACklua1BvaW50VjEEAAAAAVgBWQ5QcmVzc3VyZUZhY3RvcglUaW1lU3RhbXAAAAAABgYLEAIAAAAArtHCy81dP8T/Q1Gex7A/AADoPQAAAAAAAAAAARUBAAAUAQAAACvM3ZcLWT+anjr+MpOwPwAAID4PAAAAAAAAAAEWAQAAFAEAAODsTtCxbFs/jNOM4rmBsD8AACk+DwAAAAAAAAABFwEAABQBAADQmOvT/0dhP3I9MavHXrA/AAAwPg8AAAAAAAAAARgBAAAUAQAA0Jjr0/9HYT9kcoOPTk2wPwAARz4fAAAAAAAAAAEZAQAAFAEAANCY69P/R2E/ZHKDj05NsD8AAFA+HwAAAAAAAAABGgEAABQBAADQmOvT/0dhP1an1XPVO7A/AABfPh8AAAAAAAAAARsBAAAUAQAAYPkszYx4Yj9I3CdYXCqwPwAAZD4fAAAAAAAAAAEcAQAAFAEAAGD5LM2MeGI/OhF6POMYsD8AAGs+LgAAAAAAAAABHQEAABQBAABg+SzNjHhiPzoRejzjGLA/AABuPi4AAAAAAAAAAR4BAAAUAQAAYPkszYx4Yj8sRswgagewPwAAeD4uAAAAAAAAAAEfAQAAFAEAAGD5LM2MeGI/PPY8CuLrrz8AAHw+LgAAAAAAAAABIAEAABQBAADQmOvT/0dhPyBg4dLvyK8/AACGPj4AAAAAAAAAASEBAAAUAQAA0Jjr0/9HYT8AyoWb/aWvPwCAiT4+AAAAAAAAAAEiAQAAFAEAANCY69P/R2E/5DMqZAuDrz8AAJI+PgAAAAAAAAABIwEAABQBAAAArtHCy81dP+QzKmQLg68/AICVPj4AAAAAAAAAASQBAAAUAQAAAK7RwsvNXT+8nc4sGWCvPwCAmz5OAAAAAAAAAAElAQAAFAEAAODsTtCxbFs/vJ3OLBlgrz8AAJ4+TgAAAAAAAAABJgEAABQBAADg7E7QsWxbP7ydziwZYK8/AIChPk4AAAAAAAAAAScBAAAUAQAA4OxO0LFsWz+8nc4sGWCvPwAAoz5OAAAAAAAAAAEoAQAAFAEAAODsTtCxbFs/vJ3OLBlgrz8AAKY+TgAAAAAAAAABKQEAABQBAADg7E7QsWxbP7ydziwZYK8/AACnPk4AAAAAAAAAASoBAAAUAQAA4OxO0LFsWz+gB3P1Jj2vPwCApz5dAAAAAAAAAAErAQAAFAEAAODsTtCxbFs/oAdz9SY9rz8AAKg+XQAAAAAAAAABLAEAABQBAAAArtHCy81dP6AHc/UmPa8/AACpPm0AAAAAAAAAAS0BAAAUAQAAAK7RwsvNXT+gB3P1Jj2vPwCAqT5tAAAAAAAAAAEuAQAAFAEAANCY69P/R2E/hHEXvjQarz8AAKs+fQAAAAAAAAABLwEAABQBAADguq+/ptlkP4RxF740Gq8/AICrPn0AAAAAAAAAATABAAAUAQAAwBvxuDMKZj9s27uGQveuPwAArT59AAAAAAAAAAExAQAAFAEAAOA9taTam2k/bNu7hkL3rj8AgK0+uwAAAAAAAAABMgEAABQBAABAYHmQgS1tP2zbu4ZC964/AACvPssAAAAAAAAAATMBAAAUAQAAwCH8gpuObz9s27uGQveuPwCArz7LAAAAAAAAAAE0AQAAFAEAABAiYDchkHE/UEVgT1DUrj8AgK4+2gAAAAAAAAABNQEAABQBAABAM0Kt9FhzP1BFYE9Q1K4/AACuPtoAAAAAAAAAATYBAAAUAQAAUEQkI8ghdT80rwQYXrGuPwAArj7qAAAAAAAAAAE3AQAAFAEAAIBVBpmb6nY/NK8EGF6xrj8AAK4+6gAAAAAAAAABOAEAABQBAAD4FomLtUt5PxgZqeBrjq4/AACvPvoAAAAAAAAAATkBAAAUAQAAWDlNd1zdfD/8gk2peWuuPwCArz4JAQAAAAAAAAE6AQAAFAEAAGhKL+0vpn4/4OzxcYdIrj8AgK4+GQEAAAAAAAABOwEAABQBAADwBdnvpIOAP8BWljqVJa4/AACuPhkBAAAAAAAAATwBAAAUAQAA6L5qJ1UAgj+kwDoDowKuPwAArT4ZAQAAAAAAAAE9AQAAFAEAAOR3/F4FfYM/pMA6A6MCrj8AAKw+GQEAAAAAAAABPgEAABQBAADYMI6WtfmEP4gq38uw360/AACuPlYBAAAAAAAAAT8BAAAUAQAA0OkfzmV2hj+IKt/LsN+tPwAArz5WAQAAAAAAAAFAAQAAFAEAALiisQUW84c/iCrfy7DfrT8AgK8+VgEAAAAAAAABQQEAABQBAADks5N76buJP4gq38uw360/AACwPlYBAAAAAAAAAUIBAAAUAQAABMV18byEiz+IKt/LsN+tPwAAsD5lAQAAAAAAAAFDAQAAFAEAAPx9ByltAY0/iCrfy7DfrT8AALA+ZQEAAAAAAAABRAEAABQBAAD0NplgHX6OP4gq38uw360/AICuPmUBAAAAAAAAAUUBAAAUAQAAJtBlCopJkD+IKt/LsN+tPwAArj51AQAAAAAAAAFGAQAAFAEAAJqsLibiB5E/iCrfy7DfrT8AAK4+dQEAAAAAAAABRwEAABQBAAAytR/hS+yRP6TAOgOjAq4/AACuPoUBAAAAAAAAAUgBAAAUAQAAwr0QnLXQkj/AVpY6lSWuPwAAsD6FAQAAAAAAAAFJAQAAFAEAACJusRj8aJM/4OzxcYdIrj8AALE+lAEAAAAAAAABSgEAABQBAACaSno0VCeUP/yCTal5a64/AICxPpQBAAAAAAAAAUsBAAAUAQAA/voasZq/lD8YGanga46uPwAAsj6kAQAAAAAAAAFMAQAAFAEAAGKruy3hV5U/NK8EGF6xrj8AgK4+pAEAAAAAAAABTQEAABQBAADCW1yqJ/CVP1BFYE9Q1K4/AACtPsMBAAAAAAAAAU4BAAAUAQAAIgz9Jm6Ilj9s27uGQveuPwCArz7DAQAAAAAAAAFPAQAAFAEAAIK8naO0IJc/hHEXvjQarz8AgLA+0wEAAAAAAAABUAEAABQBAAD+mGa/DN+XP6AHc/UmPa8/AICxPtMBAAAAAAAAAVEBAAAUAQAASh3fnEFRmD+gB3P1Jj2vPwAAsj7TAQAAAAAAAAFSAQAAFAEAAKbNfxmI6Zg/oAdz9SY9rz8AgLA+0wEAAAAAAAABUwEAABQBAADaJdBXqzWZP7ydziwZYK8/AACwPtMBAAAAAAAAAVQBAAAUAQAAJqpINeCnmT/kMypkC4OvPwAAsT7iAQAAAAAAAAFVAQAAFAEAAHIuwRIVGpo/5DMqZAuDrz8AgLE+4gEAAAAAAAABVgEAABQBAAC2sjnwSYyaP+QzKmQLg68/AACzPgICAAAAAAAAAVcBAAAUAQAAGmPabJAkmz8AyoWb/aWvPwCAsj4CAgAAAAAAAAFYAQAAFAEAAH4Te+nWvJs/AMqFm/2lrz8AALI+AgIAAAAAAAABWQEAABQBAAC+l/PGCy+cPwDKhZv9pa8/AACzPhECAAAAAAAAAVoBAAAUAQAAChxspEChnD8AyoWb/aWvPwCAsz4RAgAAAAAAAAFbAQAAFAEAAG7MDCGHOZ0/AMqFm/2lrz8AgLM+IQIAAAAAAAABXAEAABQBAADmqNU83/edPwDKhZv9pa8/AAC0PiECAAAAAAAAAV0BAAAUAQAAMi1OGhRqnj8AyoWb/aWvPwAAtj4hAgAAAAAAAAFeAQAAFAEAAJLd7pZaAp8/AMqFm/2lrz8AALc+MAIAAAAAAAABXwEAABQBAAD2jY8ToZqfP+QzKmQLg68/AIC2PjACAAAAAAAAAWABAAAUAQAAR0tAZ4U/oD/kMypkC4OvPwAAtj5AAgAAAAAAAAFhAQAAFAEAAHWjkKWoi6A/vJ3OLBlgrz8AALc+QAIAAAAAAAABYgEAABQBAAC9JwmD3f2gP7ydziwZYK8/AIC3PlACAAAAAAAAAWMBAAAUAQAA8X9ZwQBKoT+8nc4sGWCvPwCAtz5QAgAAAAAAAAFkAQAAFAEAADkE0p41vKE/vJ3OLBlgrz8AALg+XwIAAAAAAAABZQEAABQBAACPnt5Lc0GiP7ydziwZYK8/AIC2Pm8CAAAAAAAAAWYBAAAUAQAAzQzDWZ+goj+8nc4sGWCvPwAAtj5vAgAAAAAAAAFnAQAAFAEAABWROzfUEqM/oAdz9SY9rz8AALU+jgIAAAAAAAABaAEAABQBAABbFbQUCYWjP6AHc/UmPa8/AAC0Po4CAAAAAAAAAWkBAAAUAQAAs6/AwUYKpD+gB3P1Jj2vPwAAsz6OAgAAAAAAAAFqAQAAFAEAAAdKzW6Ej6Q/vJ3OLBlgrz8AALI+jgIAAAAAAAABawEAABQBAABPzkVMuQGlP7ydziwZYK8/AACzPp4CAAAAAAAAAWwBAAAUAQAAm1K+Ke5zpT/kMypkC4OvPwCAsz6eAgAAAAAAAAFtAQAAFAEAAOPWNgcj5qU/AMqFm/2lrz8AALU+rQIAAAAAAAABbgEAABQBAAAvW6/kV1imPzz2PAri668/AIC1Pq0CAAAAAAAAAW8BAAAUAQAAacmT8oO3pj86EXo84xiwPwCAtT7NAgAAAAAAAAFwAQAAFAEAALVNDNC4Kac/VqfVc9U7sD8AALY+zQIAAAAAAAABcQEAABQBAAD90YSt7ZunP3I9MavHXrA/AAC2PtwCAAAAAAAAAXIBAAAUAQAARVb9iiIOqD+M04ziuYGwPwAAtj7sAgAAAAAAAAFzAQAAFAEAAJHadWhXgKg/qGnoGayksD8AALc+7AIAAAAAAAABdAEAABQBAADNSFp2g9+oP8T/Q1Gex7A/AIC3PuwCAAAAAAAAAXUBAAAUAQAAB7c+hK8+qT/ilZ+IkOqwPwAAuT7sAgAAAAAAAAF2AQAAFAEAAEUlI5Lbnak/BCz7v4INsT8AgLk+7AIAAAAAAAABdwEAABQBAACRqZtvEBCqPyLCVvd0MLE/AIC5PuwCAAAAAAAAAXgBAAAUAQAA4UOoHE6Vqj8+WLIuZ1OxPwAAuj78AgAAAAAAAAF5AQAAFAEAADnetMmLGqs/ZLm7gdKHsT8AALo+/AIAAAAAAAABegEAABQBAACPeMF2yZ+rP4JPF7nEqrE/AAC6PgsDAAAAAAAAAXsBAAAUAQAA4xLOIwclrD+ssCAMMN+xPwAAuj4LAwAAAAAAAAF8AQAAFAEAADmt2tBEqqw/1hEqX5sTsj8AALo+GwMAAAAAAAABfQEAABQBAACRR+d9gi+tP/SnhZaNNrI/AAC7PhsDAAAAAAAAAX4BAAAUAQAA8/eH+sjHrT8WPuHNf1myPwCAuz4qAwAAAAAAAAF/AQAAFAEAAFOoKHcPYK4/MNQ8BXJ8sj8AgLs+KgMAAAAAAAABgAEAABQBAAC/bl3DXguvP0xqmDxkn7I/AAC8PkoDAAAAAAAAAYEBAAAUAQAAJR/+P6Wjrz9aNUZY3bCyPwAAvT5KAwAAAAAAAAGCAQAAFAEAAMJnT971HbA/aAD0c1bCsj8AgL0+XQMAAAAAAAABgwEAABQBAADyv58cGWqwP3bLoY/P07I/AAC/Pl0DAAAAAAAAAYQBAAAUAQAAJBjwWjy2sD+Glk+rSOWyPwCAvz5dAwAAAAAAAAGFAQAAFAEAAE5ldjHb+LA/lGH9xsH2sj8AAME+XQMAAAAAAAABhgEAABQBAAB+vcZv/kSxP6Isq+I6CLM/AIDBPm0DAAAAAAAAAYcBAAAUAQAAqgpNRp2HsT+iLKviOgizPwAAwz5tAwAAAAAAAAGIAQAAFAEAANxinYTA07E/oiyr4joIsz8AgMM+fQMAAAAAAAABiQEAABQBAAAMu+3C4x+yP6Isq+I6CLM/AADFPn0DAAAAAAAAAYoBAAAUAQAAQh4IaYt1sj+iLKviOgizPwCAxT6MAwAAAAAAAAGLAQAAFAEAAHiBIg8zy7I/lGH9xsH2sj8AgMU+jAMAAAAAAAABjAEAABQBAAC27wYdXyqzP4aWT6tI5bI/AADGPqsDAAAAAAAAAY0BAAAUAQAA+Gi1kg+Tsz92y6GPz9OyPwAAxz6rAwAAAAAAAAGOAQAAFAEAADziYwjA+7M/aAD0c1bCsj8AgMc+qwMAAAAAAAABjwEAABQBAACKcaZNeXe0P0xqmDxkn7I/AIDGPrsDAAAAAAAAAZABAAAUAQAA1PUeK67ptD8w1DwFcnyyPwAAxj67AwAAAAAAAAGRAQAAFAEAABhvzaBeUrU/Fj7hzX9Zsj8AAMY+uwMAAAAAAAABkgEAABQBAABa6HsWD7u1P/SnhZaNNrI/AADGPrsDAAAAAAAAAZMBAAAUAQAAnmEqjL8jtj/WESpfmxOyPwAAxj7LAwAAAAAAAAGUAQAAFAEAAOLa2AFwjLY/unvOJ6nwsT8AAMY+ywMAAAAAAAABlQEAABQBAAAgSb0PnOu2P57lcvC2zbE/AADGPtoDAAAAAAAAAZYBAAAUAQAAWrehHchKtz+CTxe5xKqxPwAAxj7aAwAAAAAAAAGXAQAAFAEAAJYlhiv0qbc/ZLm7gdKHsT8AAMY++gMAAAAAAAABmAEAABQBAADcnjShpBK4P0wjYErgZLE/AADGPvoDAAAAAAAAAZkBAAAUAQAAHhjjFlV7uD8wjQQT7kGxPwAAxz76AwAAAAAAAAGaAQAAFAEAAGqcW/SJ7bg/Eveo2/sesT8AgMc++gMAAAAAAAABmwEAABQBAAC2K545Q2m5P/BgTaQJ/LA/AADJPgkEAAAAAAAAAZwBAAAUAQAABrvgfvzkuT/ilZ+IkOqwPwCAyT4JBAAAAAAAAAGdAQAAFAEAAFZKI8S1YLo/1MrxbBfZsD8AgMk+GQQAAAAAAAABngEAABQBAACezpuh6tK6P8T/Q1Gex7A/AADKPhkEAAAAAAAAAZ8BAAAUAQAA5lIUfx9Fuz+2NJY1JbawPwCAyD44BAAAAAAAAAGgAQAAFAEAADLXjFxUt7s/qGnoGayksD8AAMg+OAQAAAAAAAABoQEAABQBAAB0UDvSBCC8P5qeOv4yk7A/AADKPkgEAAAAAAAAAaIBAAAUAQAAvNSzrzmSvD+M04ziuYGwPwAAyz5IBAAAAAAAAAGjAQAAFAEAAPxCmL1l8bw/ggjfxkBwsD8AgMw+SAQAAAAAAAABpAEAABQBAAA+vEYzFlq9P3I9MavHXrA/AIDNPkgEAAAAAAAAAaUBAAAUAQAAgDX1qMbCvT9kcoOPTk2wPwAA0D5IBAAAAAAAAAGmAQAAFAEAAMKuox53K74/ZHKDj05NsD8AANE+VwQAAAAAAAABpwEAABQBAAAGKFKUJ5S+P2Ryg49OTbA/AIDSPlcEAAAAAAAAAagBAAAUAQAASqEACtj8vj9kcoOPTk2wPwCA0z5nBAAAAAAAAAGpAQAAFAEAAIwar3+IZb8/ZHKDj05NsD8AANU+ZwQAAAAAAAABqgEAABQBAADeqfHEQeG/P2Ryg49OTbA/AIDVPncEAAAAAAAAAasBAAAUAQAAExc1UbspwD9yPTGrx16wPwAA1z53BAAAAAAAAAGsAQAAFAEAALZTDIwTXsA/ggjfxkBwsD8AgNc+lgQAAAAAAAABrQEAABQBAADSiv6SqY3AP5qeOv4yk7A/AADZPpYEAAAAAAAAAa4BAAAUAQAAb7wLZn24wD+oaegZrKSwPwCA2T6lBAAAAAAAAAGvAQAAFAEAAAnuGDlR48A/tjSWNSW2sD8AANs+pQQAAAAAAAABsAEAABQBAAAkGkHYYgnBP8T/Q1Gex7A/AIDbPqUEAAAAAAAAAbEBAAAUAQAANDufD/AlwT/UyvFsF9mwPwAA3T6lBAAAAAAAAAGyAQAAFAEAAMph4no/R8E/4pWfiJDqsD8AgN0+tQQAAAAAAAABswEAABQBAADdgkCyzGPBP/BgTaQJ/LA/AIDdPrUEAAAAAAAAAbQBAAAUAQAA8KOe6VmAwT8ELPu/gg2xPwAA3j7FBAAAAAAAAAG1AQAAFAEAAAHF/CDnnME/Eveo2/sesT8AAOA+xQQAAAAAAAABtgEAABQBAAAU5lpYdLnBPyLCVvd0MLE/AADhPtQEAAAAAAAAAbcBAAAUAQAAJwe5jwHWwT8wjQQT7kGxPwCA4T7UBAAAAAAAAAG4AQAAFAEAADgoF8eO8sE/PliyLmdTsT8AAOI+5AQAAAAAAAABuQEAABQBAADNTloy3hPCP0wjYErgZLE/AADmPuQEAAAAAAAAAboBAAAUAQAAYnWdnS01wj9kubuB0oexPwAA6D4DBQAAAAAAAAG7AQAAFAEAAHqhxTw/W8I/dIRpnUuZsT8AgOo+AwUAAAAAAAABvAEAABQBAACVze3bUIHCP4JPF7nEqrE/AIDrPgMFAAAAAAAAAb0BAAAUAQAArPkVe2Knwj+QGsXUPbyxPwCA6j4DBQAAAAAAAAG+AQAAFAEAAEcrI0420sI/nuVy8LbNsT8AAOo+EwUAAAAAAAABvwEAABQBAABhV0vtR/jCP57lcvC2zbE/AADrPhMFAAAAAAAAAcABAAAUAQAAeINzjFkewz+ssCAMMN+xPwCA6z4iBQAAAAAAAAHBAQAAFAEAAJCvmytrRMM/unvOJ6nwsT8AgOs+IgUAAAAAAAABwgEAABQBAAAs4aj+Pm/DP7p7ziep8LE/AADsPiIFAAAAAAAAAcMBAAAUAQAARQ3RnVCVwz+6e84nqfCxPwAA7D4yBQAAAAAAAAHEAQAAFAEAANozFAmgtsM/unvOJ6nwsT8AAOw+MgUAAAAAAAABxQEAABQBAADzXzyosdzDP7p7ziep8LE/AADtPkIFAAAAAAAAAcYBAAAUAQAACoxkR8MCxD+6e84nqfCxPwCA7T5CBQAAAAAAAAHHAQAAFAEAAJ+yp7ISJMQ/unvOJ6nwsT8AgOw+YQUAAAAAAAAByAEAABQBAAA12eodYkXEP6ywIAww37E/AADsPmEFAAAAAAAAAckBAAAUAQAAy/8tibFmxD+e5XLwts2xPwAA7T5hBQAAAAAAAAHKAQAAFAEAAGAmcfQAiMQ/kBrF1D28sT8AgO0+YQUAAAAAAAABywEAABQBAAD1TLRfUKnEP4JPF7nEqrE/AADvPnEFAAAAAAAAAcwBAAAUAQAADXnc/mHPxD90hGmdS5mxPwCA7z5xBQAAAAAAAAHNAQAAFAEAACelBJ5z9cQ/ZLm7gdKHsT8AgO8+gAUAAAAAAAABzgEAABQBAADB1hFxRyDFP1buDWZZdrE/AADwPoAFAAAAAAAAAc8BAAAUAQAAXggfRBtLxT9W7g1mWXaxPwAA8T6QBQAAAAAAAAHQAQAAFAEAAPg5LBfvdcU/TCNgSuBksT8AgPE+kAUAAAAAAAAB0QEAABQBAACVaznqwqDFPz5Ysi5nU7E/AIDwPp8FAAAAAAAAAdIBAAAUAQAAtKIr8VjQxT8+WLIuZ1OxPwAA8D6fBQAAAAAAAAHTAQAAFAEAAMzOU5Bq9sU/PliyLmdTsT8AAPA+rwUAAAAAAAAB1AEAABQBAADk+nsvfBzGPz5Ysi5nU7E/AADwPq8FAAAAAAAAAdUBAAAUAQAA+yakzo1Cxj8+WLIuZ1OxPwAA8D6/BQAAAAAAAAHWAQAAFAEAAJhYsaFhbcY/PliyLmdTsT8AAPA+vwUAAAAAAAAB1wEAABQBAAAuf/QMsY7GPz5Ysi5nU7E/AADxPr8FAAAAAAAAAdgBAAAUAQAARascrMK0xj8+WLIuZ1OxPwCA8T7OBQAAAAAAAAHZAQAAFAEAAFjMeuNP0cY/PliyLmdTsT8AgPE+zgUAAAAAAAAB2gEAABQBAABp7dga3e3GP0wjYErgZLE/AADyPt4FAAAAAAAAAdsBAAAUAQAA+QhSHqgFxz9MI2BK4GSxPwAA8z7eBQAAAAAAAAHcAQAAFAEAAAYf5u2wGMc/Vu4NZll2sT8AgPM+/QUAAAAAAAAB3QEAABQBAACUOl/xezDHP1buDWZZdrE/AAD1Pv0FAAAAAAAAAd4BAAAUAQAAJVbY9EZIxz9kubuB0oexPwCA9T79BQAAAAAAAAHfAQAAFAEAADBsbMRPW8c/ZLm7gdKHsT8AgPU+DQYAAAAAAAAB4AEAABQBAADAh+XHGnPHP2S5u4HSh7E/AAD2Pg0GAAAAAAAAAeEBAAAUAQAAUKNey+WKxz9kubuB0oexPwAA+D4NBgAAAAAAAAHiAQAAFAEAAN6+186wosc/ZLm7gdKHsT8AAPk+HAYAAAAAAAAB4wEAABQBAABs2lDSe7rHP2S5u4HSh7E/AID6PhwGAAAAAAAAAeQBAAAUAQAA/fXJ1UbSxz9kubuB0oexPwCA+z4sBgAAAAAAAAHlAQAAFAEAAIsRQ9kR6sc/ZLm7gdKHsT8AgPo+LAYAAAAAAAAB5gEAABQBAAAcLbzc3AHIP2S5u4HSh7E/AAD6PjwGAAAAAAAAAecBAAAUAQAAq0g14KcZyD9kubuB0oexPwAA/D48BgAAAAAAAAHoAQAAFAEAADlkruNyMcg/ZLm7gdKHsT8AAP0+SwYAAAAAAAAB6QEAABQBAADJfyfnPUnIP2S5u4HSh7E/AID+PksGAAAAAAAAAeoBAAAUAQAAV5ug6ghhyD9kubuB0oexPwCA/z5bBgAAAAAAAAHrAQAAFAEAAOi2Ge7TeMg/ZLm7gdKHsT8AgP4+WwYAAAAAAAAB7AEAABQBAAB30pLxnpDIP2S5u4HSh7E/AAD+PmsGAAAAAAAAAe0BAAAUAQAABe4L9WmoyD9kubuB0oexPwAAAD9rBgAAAAAAAAHuAQAAFAEAABgPaiz3xMg/ZLm7gdKHsT8AgAA/egYAAAAAAAAB7wEAABQBAACnKuMvwtzIP2S5u4HSh7E/AEAAP3oGAAAAAAAAAfABAAAUAQAAuktBZ0/5yD9W7g1mWXaxPwAAAD+KBgAAAAAAAAHxAQAAFAEAAEhnumoaEck/TCNgSuBksT8AAAA/igYAAAAAAAAB8gEAABQBAADdjf3VaTLJPz5Ysi5nU7E/AAAAP4oGAAAAAAAAAfMBAAAUAQAAbql22TRKyT8wjQQT7kGxPwAAAD+ZBgAAAAAAAAH0AQAAFAEAAIHK1BDCZsk/IsJW93QwsT8AAAA/mQYAAAAAAAAB9QEAABQBAACZ9vyv04zJPxL3qNv7HrE/AAAAP8gGAAAAAAAAAfYBAAAUAQAALh1AGyOuyT8ELPu/gg2xPwAAAD/IBgAAAAAAAAH3AQAAFAEAAEA+nlKwysk/8GBNpAn8sD8AAAA/yAYAAAAAAAAB+AEAABQBAADUZOG9/+vJP+KVn4iQ6rA/AAAAP9gGAAAAAAAAAfkBAAAUAQAAZoBawcoDyj/UyvFsF9mwPwAAAD/YBgAAAAAAAAH6AQAAFAEAAPqmnSwaJco/xP9DUZ7HsD8AgP4+2AYAAAAAAAAB+wEAABQBAAAS08XLK0vKP7Y0ljUltrA/AAD+PvcGAAAAAAAAAfwBAAAUAQAAKv/taj1xyj+oaegZrKSwPwAA/z73BgAAAAAAAAH9AQAAFAEAAEIrFgpPl8o/mp46/jKTsD8AgP8+9wYAAAAAAAAB/gEAABQBAADYUVl1nrjKP4zTjOK5gbA/AID/PgcHAAAAAAAAAf8BAAAUAQAA8n2BFLDeyj+CCN/GQHCwPwAAAD8HBwAAAAAAAAEAAgAAFAEAAAqqqbPBBMs/cj0xq8desD8AAAA/FgcAAAAAAAABAQIAABQBAAAi1tFS0yrLP3I9MavHXrA/AAAAPxYHAAAAAAAAAQICAAAUAQAAtvwUviJMyz9yPTGrx16wPwAAAD8mBwAAAAAAAAEDAgAAFAEAAM4oPV00css/ggjfxkBwsD8AAAA/JgcAAAAAAAABBAIAABQBAABkT4DIg5PLP4II38ZAcLA/AID+PiYHAAAAAAAAAQUCAAAUAQAA+nXDM9O0yz+M04ziuYGwPwAA/j42BwAAAAAAAAEGAgAAFAEAAI6cBp8i1ss/jNOM4rmBsD8AAP8+NgcAAAAAAAABBwIAABQBAAAkw0kKcvfLP5qeOv4yk7A/AID/PlUHAAAAAAAAAQgCAAAUAQAAOOSnQf8TzD+oaegZrKSwPwCA/z5VBwAAAAAAAAEJAgAAFAEAAM4K66xONcw/tjSWNSW2sD8AAAA/VQcAAAAAAAABCgIAABQBAABcJmSwGU3MP7Y0ljUltrA/AAAAP1UHAAAAAAAAAQsCAAAUAQAA8EynG2luzD/E/0NRnsewPwCAAD9tBwAAAAAAAAEMAgAAFAEAAARuBVP2isw/1MrxbBfZsD8AwAA/bQcAAAAAAAABDQIAABQBAAAUj2OKg6fMP9TK8WwX2bA/AEAAP20HAAAAAAAAAQ4CAAAUAQAApqrcjU6/zD/UyvFsF9mwPwAAAD+MBwAAAAAAAAEPAgAAFAEAADTGVZEZ18w/1MrxbBfZsD8AAAA/jAcAAAAAAAABEAIAABQBAABI57PIpvPMP9TK8WwX2bA/AAAAP4wHAAAAAAAAARECAAAUAQAAWggSADQQzT/ilZ+IkOqwPwAAAD+MBwAAAAAAAAESAgAAFAEAAGwpcDfBLM0/4pWfiJDqsD8AAAA/nAcAAAAAAAABEwIAABQBAAB+Ss5uTknNP+KVn4iQ6rA/AAAAP5wHAAAAAAAAARQCAAAUAQAAEnER2p1qzT/ilZ+IkOqwPwAAAD+sBwAAAAAAAAEVAgAAFAEAAKiXVEXti80/4pWfiJDqsD8AgAA/rAcAAAAAAAABFgIAABQBAAA+vpewPK3NP+KVn4iQ6rA/AMAAP7sHAAAAAAAAARcCAAAUAQAAVuq/T07TzT/ilZ+IkOqwPwDAAD+7BwAAAAAAAAEYAgAAFAEAAG4W6O5f+c0/4pWfiJDqsD8AAAE/ywcAAAAAAAABGQIAABQBAAAKSPXBMyTOP+KVn4iQ6rA/AIABP8sHAAAAAAAAARoCAAAUAQAAInQdYUVKzj/wYE2kCfywPwDAAT/bBwAAAAAAAAEbAgAAFAEAADqgRQBXcM4/8GBNpAn8sD8AwAE/2wcAAAAAAAABHAIAABQBAABUzG2faJbOPwQs+7+CDbE/AAACP+oHAAAAAAAAAR0CAAAUAQAA6PKwCri3zj8ELPu/gg2xPwAAAj/qBwAAAAAAAAEeAgAAFAEAAH4Z9HUH2c4/Eveo2/sesT8AAAI/6gcAAAAAAAABHwIAABQBAACQOlKtlPXOPyLCVvd0MLE/AAACPwkIAAAAAAAAASACAAAUAQAAIFbLsF8Nzz8wjQQT7kGxPwAAAj8JCAAAAAAAAAEhAgAAFAEAAK5xRLQqJc8/PliyLmdTsT8AAAI/CQgAAAAAAAABIgIAABQBAAC8h9iDMzjPP1buDWZZdrE/AAACPwkIAAAAAAAAASMCAAAUAQAAxp1sUzxLzz9kubuB0oexPwDAAD8ZCAAAAAAAAAEkAgAAFAEAAFCuG++CWc8/dIRpnUuZsT8AQAA/GQgAAAAAAAABJQIAABQBAADavsqKyWfPP4JPF7nEqrE/AAD/PhkIAAAAAAAAASYCAAAUAQAA4MmU8k1xzz+QGsXUPbyxPwAA/j44CAAAAAAAAAEnAgAAFAEAAGjaQ46Uf88/nuVy8LbNsT8AAPU+OAgAAAAAAAABKAIAABQBAADy6vIp243PP7p7ziep8LE/AADxPjgIAAAAAAAAASkCAAAUAQAAdvDXXZ2Szz/WESpfmxOyPwAA1D44CAAAAAAAAAEqAgAAFAEAAHr7ocUhnM8/9KeFlo02sj8AgMc+SAgAAAAAAAABKwIAABQBAACCBmwtpqXPPxY+4c1/WbI/AIDBPkgIAAAAAAAAASwCAAAUAQAAiBE2lSqvzz8w1DwFcnyyPwCAvz5ICAAAAAAAAAEtAgAAFAEAALJUrigzatQ/wFaWOpUlrj8AAGc+AAAAAAAAAAABLgIAABQBAACyVK4oM2rUPxjScO7nU60/AACePhAAAAAAAAAAAS8CAAAUAQAA8dG7DtJn1D/8OxW39TCtPwAAqD4QAAAAAAAAAAEwAgAAFAEAALJUrigzatQ//DsVt/UwrT8AgK4+EAAAAAAAAAABMQIAABQBAAB016BClGzUP9yluX8DDq0/AICvPiAAAAAAAAAAATICAAAUAQAA99yFdlZx1D/cpbl/Aw6tPwCArj4gAAAAAAAAAAEzAgAAFAEAADtlXcR5eNQ/vA9eSBHrrD8AAK0+LwAAAAAAAAABNAIAABQBAACA7TQSnX/UP5x5AhEfyKw/AACsPi8AAAAAAAAAATUCAAAUAQAAhvj+eSGJ1D+ceQIRH8isPwAArT4/AAAAAAAAAAE2AgAAFAEAAE6Gu/sGldQ/nHkCER/IrD8AgK0+PwAAAAAAAAABNwIAABQBAADWlmqXTaPUP5x5AhEfyKw/AICtPk4AAAAAAAAAATgCAAAUAQAAISoMTfWz1D+ceQIRH8isPwAArj5OAAAAAAAAAAE5AgAAFAEAAGy9rQKdxNQ/nHkCER/IrD8AAK4+TgAAAAAAAAABOgIAABQBAAB500HSpdfUP7wPXkgR66w/AACuPl4AAAAAAAAAATsCAAAUAQAARmzIuw/t1D/cpbl/Aw6tPwAArj5eAAAAAAAAAAE8AgAAFAEAANWHQb/aBNU//DsVt/UwrT8AAK4+XgAAAAAAAAABPQIAABQBAABlo7rCpRzVPxjScO7nU60/AACuPm4AAAAAAAAAAT4CAAAUAQAAtkEm4NE21T80aMwl2natPwAArj5uAAAAAAAAAAE/AgAAFAEAAEVdn+OcTtU/bJSDlL68rT8AgKw+nQAAAAAAAAABQAIAABQBAABXfv0aKmvVP4gq38uw360/AACsPp0AAAAAAAAAAUECAAAUAQAAqBxpOFaF1T+kwDoDowKuPwAArT6dAAAAAAAAAAFCAgAAFAEAAHzAuYlEpNU/4OzxcYdIrj8AgK0+nQAAAAAAAAABQwIAABQBAAAR5/z0k8XVP/yCTal5a64/AICtPqwAAAAAAAAAAUQCAAAUAQAAaJAyekTp1T80rwQYXrGuPwAArj6sAAAAAAAAAAFFAgAAFAEAAIC8WhlWD9Y/bNu7hkL3rj8AALE+rAAAAAAAAAABRgIAABQBAACZ6IK4ZzXWP6AHc/UmPa8/AICyPqwAAAAAAAAAAUcCAAAUAQAAshSrV3lb1j/kMypkC4OvPwAAuD68AAAAAAAAAAFIAgAAFAEAAMpA0/aKgdY/IGDh0u/Irz8AALo+vAAAAAAAAAABSQIAABQBAAAf6gh8O6XWPyxGzCBqB7A/AIC8PssAAAAAAAAAAUoCAAAUAQAAd5M+AezI1j86EXo84xiwPwCAvT7LAAAAAAAAAAFLAgAAFAEAAFJCWbpe8dY/OhF6POMYsD8AAL8+2wAAAAAAAAABTAIAABQBAAAs8XNz0RnXPzoRejzjGLA/AIC/PtsAAAAAAAAAAU0CAAAUAQAAxiKBRqVE1z9I3CdYXCqwPwCAvz7rAAAAAAAAAAFOAgAAFAEAAORZc007dNc/VqfVc9U7sD8AAMA+6wAAAAAAAAABTwIAABQBAACBi4AgD5/XP2Ryg49OTbA/AADBPgoBAAAAAAAAAVACAAAUAQAAHL2N8+LJ1z9yPTGrx16wPwCAwT4KAQAAAAAAAAFRAgAAFAEAAPZrqKxV8tc/ggjfxkBwsD8AgMA+CgEAAAAAAAABUgIAABQBAAAOmNBLZxjYP4zTjOK5gbA/AADAPhoBAAAAAAAAAVMCAAAUAQAAZUEG0Rc82D+M04ziuYGwPwAAwD4aAQAAAAAAAAFUAgAAFAEAAH1tLnApYtg/jNOM4rmBsD8AAMA+GgEAAAAAAAABVQIAABQBAABXHEkpnIrYP4zTjOK5gbA/AADAPhoBAAAAAAAAAVYCAAAUAQAA9E1W/G+12D+anjr+MpOwPwAAwD4pAQAAAAAAAAFXAgAAFAEAAI5/Y89D4Ng/mp46/jKTsD8AAMA+KQEAAAAAAAABWAIAABQBAAArsXCiFwvZP6hp6BmspLA/AADAPjkBAAAAAAAAAVkCAAAUAQAAA2CLW4oz2T+2NJY1JbawPwAAwT45AQAAAAAAAAFaAgAAFAEAAB6Ms/qbWdk/xP9DUZ7HsD8AgME+WAEAAAAAAAABWwIAABQBAAA1uNuZrX/ZP9TK8WwX2bA/AADDPlgBAAAAAAAAAVwCAAAUAQAAimERH16j2T/ilZ+IkOqwPwCAwz5YAQAAAAAAAAFdAgAAFAEAAOMKR6QOx9k/8GBNpAn8sD8AAMc+WAEAAAAAAAABXgIAABQBAAD6Nm9DIO3ZPwQs+7+CDbE/AIDIPmgBAAAAAAAAAV8CAAAUAQAAFGOX4jET2j8S96jb+x6xPwAAzT5oAQAAAAAAAAFgAgAAFAEAAOwRspukO9o/IsJW93QwsT8AgM4+dwEAAAAAAAABYQIAABQBAAAHPto6tmHaPzCNBBPuQbE/AIDQPncBAAAAAAAAAWICAAAUAQAAHmoC2seH2j8+WLIuZ1OxPwCA0T6XAQAAAAAAAAFjAgAAFAEAADaWKnnZrdo/Vu4NZll2sT8AgNE+lwEAAAAAAAABZAIAABQBAACOP2D+idHaP2S5u4HSh7E/AADSPqYBAAAAAAAAAWUCAAAUAQAA5OiVgzr12j90hGmdS5mxPwAA0j6mAQAAAAAAAAFmAgAAFAEAADuSywjrGNs/dIRpnUuZsT8AANI+pgEAAAAAAAABZwIAABQBAABUvvOn/D7bP3SEaZ1LmbE/AADSPqYBAAAAAAAAAWgCAAAUAQAA8O8Ae9Bp2z90hGmdS5mxPwAA0j62AQAAAAAAAAFpAgAAFAEAAIshDk6klNs/dIRpnUuZsT8AANI+tgEAAAAAAAABagIAABQBAADn1Q072cHbP3SEaZ1LmbE/AADSPsUBAAAAAAAAAWsCAAAUAQAARYoNKA7v2z90hGmdS5mxPwAA0z7FAQAAAAAAAAFsAgAAFAEAAB45KOGAF9w/dIRpnUuZsT8AgNM+1QEAAAAAAAABbQIAABQBAAD450Ka8z/cP3SEaZ1LmbE/AADVPtUBAAAAAAAAAW4CAAAUAQAA0pZdU2Zo3D90hGmdS5mxPwCA1T7VAQAAAAAAAAFvAgAAFAEAAG7IaiY6k9w/dIRpnUuZsT8AgNQ+9AEAAAAAAAABcAIAABQBAADLfGoTb8DcP3SEaZ1LmbE/AADUPvQBAAAAAAAAAXECAAAUAQAA6rNcGgXw3D90hGmdS5mxPwAA0z70AQAAAAAAAAFyAgAAFAEAAAjrTiGbH90/dIRpnUuZsT8AANI+9AEAAAAAAAABcwIAABQBAABmn04O0EzdP3SEaZ1LmbE/AADTPgQCAAAAAAAAAXQCAAAUAQAAgtZAFWZ83T90hGmdS5mxPwCA0z4EAgAAAAAAAAF1AgAAFAEAAFyFW87YpN0/dIRpnUuZsT8AgNM+FAIAAAAAAAABdgIAABQBAAD6tmihrM/dP3SEaZ1LmbE/AADUPhQCAAAAAAAAAXcCAAAUAQAAlOh1dID63T9kubuB0oexPwCA0j4jAgAAAAAAAAF4AgAAFAEAAPCcdWG1J94/Vu4NZll2sT8AANI+IwIAAAAAAAABeQIAABQBAAAO1GdoS1feP1buDWZZdrE/AADUPjMCAAAAAAAAAXoCAAAUAQAALgtab+GG3j9W7g1mWXaxPwAA1T4zAgAAAAAAAAF7AgAAFAEAAIy/WVwWtN4/Vu4NZll2sT8AgNU+QgIAAAAAAAABfAIAABQBAAAm8WYv6t7eP1buDWZZdrE/AADWPkICAAAAAAAAAX0CAAAUAQAAQB2PzvsE3z9W7g1mWXaxPwAA2T5SAgAAAAAAAAF+AgAAFAEAAFhJt20NK98/Vu4NZll2sT8AgNo+UgIAAAAAAAABfwIAABQBAADsb/rYXEzfP1buDWZZdrE/AIDcPmICAAAAAAAAAYACAAAUAQAARBkwXg1w3z9W7g1mWXaxPwCA3T5iAgAAAAAAAAGBAgAAFAEAAFxFWP0elt8/Vu4NZll2sT8AAN8+gQIAAAAAAAABggIAABQBAAB0cYCcMLzfP2S5u4HSh7E/AIDfPoECAAAAAAAAAYMCAAAUAQAAzBq2IeHf3z90hGmdS5mxPwCA3z6BAgAAAAAAAAGEAgAAFAEAAHIjb2D5AuA/gk8XucSqsT8AAOA+gQIAAAAAAAABhQIAABQBAAAe+Amj0RTgP5AaxdQ9vLE/AADkPpECAAAAAAAAAYYCAAAUAQAAaIurWHkl4D+e5XLwts2xPwAA5j6RAgAAAAAAAAGHAgAAFAEAAFLdU4HwNOA/rLAgDDDfsT8AgOg+kQIAAAAAAAABiAIAABQBAADb7QIdN0PgP6ywIAww37E/AIDpPqACAAAAAAAAAYkCAAAUAQAABL24K01Q4D+ssCAMMN+xPwAA7D6gAgAAAAAAAAGKAgAAFAEAACyMbjpjXeA/rLAgDDDfsT8AAO0+sAIAAAAAAAABiwIAABQBAABVWyRJeWrgP6ywIAww37E/AIDuPrACAAAAAAAAAYwCAAAUAQAAfCraV4934D+e5XLwts2xPwCA7z7PAgAAAAAAAAGNAgAAFAEAAKX5j2alhOA/kBrF1D28sT8AgO8+zwIAAAAAAAABjgIAABQBAADOyEV1u5HgP4JPF7nEqrE/AADwPt8CAAAAAAAAAY8CAAAUAQAAV9n0EAKg4D90hGmdS5mxPwAA8j7fAgAAAAAAAAGQAgAAFAEAAODpo6xIruA/ZLm7gdKHsT8AAPM+3wIAAAAAAAABkQIAABQBAABp+lJIj7zgP1buDWZZdrE/AID0Pt8CAAAAAAAAAZICAAAUAQAAdRDnF5jP4D8+WLIuZ1OxPwCA9T7uAgAAAAAAAAGTAgAAFAEAAMCjiM0/4OA/MI0EE+5BsT8AgPU+7gIAAAAAAAABlAIAABQBAABJtDdphu7gPxL3qNv7HrE/AAD2Pv4CAAAAAAAAAZUCAAAUAQAA0sTmBM384D8ELPu/gg2xPwAA9j7+AgAAAAAAAAGWAgAAFAEAAPyTnBPjCeE/4pWfiJDqsD8AAPY+DgMAAAAAAAABlwIAABQBAAAjY1Ii+RbhP8T/Q1Gex7A/AAD2Pg4DAAAAAAAAAZgCAAAUAQAA6vAOpN4i4T+2NJY1JbawPwAA9j4dAwAAAAAAAAGZAgAAFAEAABPAxLL0L+E/mp46/jKTsD8AAPY+HQMAAAAAAAABmgIAABQBAACd0HNOOz7hP4zTjOK5gbA/AAD2Pi0DAAAAAAAAAZsCAAAUAQAAJeEi6oFM4T+CCN/GQHCwPwAA9z4tAwAAAAAAAAGcAgAAFAEAAA8zyxL5W+E/cj0xq8desD8AgPc+PAMAAAAAAAABnQIAABQBAAD6hHM7cGvhP2Ryg49OTbA/AAD5PjwDAAAAAAAAAZ4CAAAUAQAARBgV8Rd84T9kcoOPTk2wPwCA+T5MAwAAAAAAAAGfAgAAFAEAAC5qvRmPi+E/ZHKDj05NsD8AgPg+TAMAAAAAAAABoAIAABQBAAC3emy11ZnhP3I9MavHXrA/AAD4PlwDAAAAAAAAAaECAAAUAQAAQYsbURyo4T+CCN/GQHCwPwAA9z5cAwAAAAAAAAGiAgAAFAEAAMmbyuxituE/jNOM4rmBsD8AAPY+ewMAAAAAAAABowIAABQBAABTrHmIqcThP5qeOv4yk7A/AAD3PnsDAAAAAAAAAaQCAAAUAQAAe3svl7/R4T+oaegZrKSwPwCA9z6LAwAAAAAAAAGlAgAAFAEAAKNK5aXV3uE/qGnoGayksD8AAPk+iwMAAAAAAAABpgIAABQBAAAtW5RBHO3hP6hp6BmspLA/AID5PosDAAAAAAAAAacCAAAUAQAAtWtD3WL74T+oaegZrKSwPwCA+D6LAwAAAAAAAAGoAgAAFAEAAD988nipCeI/qGnoGayksD8AAPg+iwMAAAAAAAABqQIAABQBAADIjKEU8BfiP6hp6BmspLA/AAD5PpoDAAAAAAAAAaoCAAAUAQAAUZ1QsDYm4j+oaegZrKSwPwCA+T6aAwAAAAAAAAGrAgAAFAEAANmt/0t9NOI/qGnoGayksD8AgPk+qgMAAAAAAAABrAIAABQBAAACfbVak0HiP6hp6BmspLA/AAD6PqoDAAAAAAAAAa0CAAAUAQAAygpy3HhN4j+2NJY1JbawPwAA+z65AwAAAAAAAAGuAgAAFAEAADFXNdEtWOI/xP9DUZ7HsD8AgPs+uQMAAAAAAAABrwIAABQBAAD55PFSE2TiP9TK8WwX2bA/AID7PtkDAAAAAAAAAbACAAAUAQAAnq7CLWds4j/ilZ+IkOqwPwAA/D7ZAwAAAAAAAAGxAgAAFAEAAER4kwi7dOI/8GBNpAn8sD8AAPw+6AMAAAAAAAABsgIAABQBAAAnv3HJrXriPwQs+7+CDbE/AAD8PugDAAAAAAAAAbMCAAAUAQAAa0dJF9GB4j8S96jb+x6xPwAA/T7oAwAAAAAAAAG0AgAAFAEAAFCOJ9jDh+I/IsJW93QwsT8AgP0+6AMAAAAAAAABtQIAABQBAAA01QWZto3iPzCNBBPuQbE/AID9PvgDAAAAAAAAAbYCAAAUAQAAVpnxP0iR4j8+WLIuZ1OxPwAA/j74AwAAAAAAAAG3AgAAFAEAANme1nMKluI/TCNgSuBksT8AAP4+CAQAAAAAAAABuAIAABQBAAD8YsIanJniP2S5u4HSh7E/AAD+PggEAAAAAAAAAbkCAAAUAQAAHSeuwS2d4j90hGmdS5mxPwAA/z4IBAAAAAAAAAG6AgAAFAEAAD/rmWi/oOI/kBrF1D28sT8AgP8+CAQAAAAAAAABuwIAABQBAADD8H6cgaXiP57lcvC2zbE/AID/PhcEAAAAAAAAAbwCAAAUAQAA5bRqQxOp4j+ssCAMMN+xPwAAAD8XBAAAAAAAAAG9AgAAFAEAAGi6T3fVreI/unvOJ6nwsT8AAAA/NgQAAAAAAAABvgIAABQBAADqvzSrl7LiP9YRKl+bE7I/AAAAPzYEAAAAAAAAAb8CAAAUAQAAbsUZ31m34j/m3Nd6FCWyPwAAAD9GBAAAAAAAAAHAAgAAFAEAAFIM+J9MveI/9KeFlo02sj8AAAA/RgQAAAAAAAABwQIAABQBAAA1U9ZgP8PiPwhzM7IGSLI/AAAAP0YEAAAAAAAAAcICAAAUAQAAe9utrmLK4j8WPuHNf1myPwAAAD9WBAAAAAAAAAHDAgAAFAEAAF4ijG9V0OI/JAmP6fhqsj8AgP4+VgQAAAAAAAABxAIAABQBAABCaWowSNbiPzDUPAVyfLI/AAD+PlYEAAAAAAAAAcUCAAAUAQAAJbBI8Trc4j8+n+og642yPwAA/z5lBAAAAAAAAAHGAgAAFAEAAAr3JrIt4uI/TGqYPGSfsj8AgP8+ZQQAAAAAAAABxwIAABQBAADtPQVzIOjiP1o1RljdsLI/AID9PnUEAAAAAAAAAcgCAAAUAQAA0YTjMxPu4j9oAPRzVsKyPwCA/D51BAAAAAAAAAHJAgAAFAEAALTLwfQF9OI/hpZPq0jlsj8AAPE+hQQAAAAAAAABygIAABQBAACYEqC1+PniP6Isq+I6CLM/AADsPoUEAAAAAAAAAcsCAAAUAQAAHBiF6br+4j++wgYaLSuzPwAAfD6UBAAAAAAAAAHMAgAAFAEAAN2adwMcAeM/2lhiUR9Osz8AABk+lAQAAAAAAAABzQIAABQBAAB8WX526//iP+gjEG2YX7M/AAC+PaQEAAAAAAAAAc4CAAAUAQAAXOKInpvB5D9kcoOPTk2wPwAAOD4AAAAAAAAAAAHPAgAAFAEAAJtfloQ6v+Q/OhF6POMYsD8AAHw+EAAAAAAAAAAB0AIAABQBAACbX5aEOr/kPzz2PAri668/AACGPhAAAAAAAAAAAdECAAAUAQAAXOKInpvB5D8AyoWb/aWvPwCAiz4QAAAAAAAAAAHSAgAAFAEAAL0jgivMwuQ/5DMqZAuDrz8AgIw+EAAAAAAAAAAB0wIAABQBAAB+pnRFLcXkP7ydziwZYK8/AACMPiAAAAAAAAAAAdQCAAAUAQAA4Odt0l3G5D+gB3P1Jj2vPwCAhz4gAAAAAAAAAAHVAgAAFAEAAKJqYOy+yOQ/hHEXvjQarz8AgIU+IAAAAAAAAAAB1gIAABQBAABj7VIGIMvkP2zbu4ZC964/AACEPiAAAAAAAAAAAdcCAAAUAQAA5vI3OuLP5D80rwQYXrGuPwAAhD4vAAAAAAAAAAHYAgAAFAEAAGr4HG6k1OQ//IJNqXlrrj8AAIc+LwAAAAAAAAAB2QIAABQBAACugPS7x9vkP8BWljqVJa4/AICIPj8AAAAAAAAAAdoCAAAUAQAAU0rFlhvk5D9slIOUvrytPwCAij4/AAAAAAAAAAHbAgAAFAEAAFlVj/6f7eQ/NGjMJdp2rT8AgIs+TgAAAAAAAAAB3AIAABQBAADAoVLzVPjkP9yluX8DDq0/AACNPk4AAAAAAAAAAd0CAAAUAQAAhy8PdToE5T+8D15IEeusPwCAjT5eAAAAAAAAAAHeAgAAFAEAALD+xINQEeU/gOOm2SylrD8AAJA+XgAAAAAAAAAB3wIAABQBAADYzXqSZh7lP4Djptkspaw/AACRPm4AAAAAAAAAAeACAAAUAQAAAJ0woXwr5T9kTUuiOoKsPwAAlj5uAAAAAAAAAAHhAgAAFAEAAChs5q+SOOU/ZE1LojqCrD8AAJg+fQAAAAAAAAAB4gIAABQBAACzfJVL2UblP0i372pIX6w/AACePn0AAAAAAAAAAeMCAAAUAQAAO41E5x9V5T9It+9qSF+sPwAAoD6NAAAAAAAAAAHkAgAAFAEAACXf7A+XZOU/LCGUM1Y8rD8AgKM+jQAAAAAAAAAB5QIAABQBAAAPMZU4DnTlPywhlDNWPKw/AAClPp0AAAAAAAAAAeYCAAAUAQAAWsQ27rWE5T8Qizj8YxmsPwAAqj6dAAAAAAAAAAHnAgAAFAEAAAWZ0TCOluU/EIs4/GMZrD8AAKw+rAAAAAAAAAAB6AIAABQBAAARr2UAl6nlP/T03MRx9qs/AICvPqwAAAAAAAAAAekCAAAUAQAAvYMAQ2+75T8Qizj8YxmsPwAAsT7LAAAAAAAAAAHqAgAAFAEAAMmZlBJ4zuU/EIs4/GMZrD8AALU+ywAAAAAAAAAB6wIAABQBAADVryjigOHlPxCLOPxjGaw/AIC2PtsAAAAAAAAAAewCAAAUAQAAIEPKlyjy5T8Qizj8YxmsPwAAuz7bAAAAAAAAAAHtAgAAFAEAAGvWa03QAuY/EIs4/GMZrD8AgLw+2wAAAAAAAAAB7gIAABQBAAC2aQ0DeBPmP/T03MRx9qs/AIC/PtsAAAAAAAAAAe8CAAAUAQAAAP2uuB8k5j/09NzEcfarPwAAwT7rAAAAAAAAAAHwAgAAFAEAAKzRSfv3NeY/2F6BjX/Tqz8AAMQ+6wAAAAAAAAAB8QIAABQBAABXpuQ90EfmP7jIJVaNsKs/AADFPvoAAAAAAAAAAfICAAAUAQAAAnt/gKhZ5j+cMsoem42rPwCAxT76AAAAAAAAAAHzAgAAFAEAAA+RE1CxbOY/gJxu56hqqz8AAMY+CgEAAAAAAAAB9AIAABQBAABaJLUFWX3mP2QGE7C2R6s/AADHPhoBAAAAAAAAAfUCAAAUAQAApbdWuwCO5j9kBhOwtkerPwCAxz4pAQAAAAAAAAH2AgAAFAEAAI4J/+N3neY/SHC3eMQkqz8AAMk+KQEAAAAAAAAB9wIAABQBAADZnKCZH67mPyzaW0HSAas/AIDJPikBAAAAAAAAAfgCAAAUAQAAYq1PNWa85j/0raTS7buqPwAAyz4pAQAAAAAAAAH5AgAAFAEAAEv/913dy+Y/2BdJm/uYqj8AgMs+OQEAAAAAAAAB+gIAABQBAACWkpkThdzmP3hVNvUkMKo/AADNPjkBAAAAAAAAAfsCAAAUAQAA4SU7ySzt5j9AKX+GQOqpPwCAzT45AQAAAAAAAAH8AgAAFAEAACu53H7U/eY/7GZs4GmBqT8AAM8+SAEAAAAAAAAB/QIAABQBAAB2TH40fA7nP7Q6tXGFO6k/AIDPPkgBAAAAAAAAAf4CAAAUAQAAwd8f6iMf5z94Dv4CofWoPwAA0T5tAQAAAAAAAAH/AgAAFAEAAAxzwZ/LL+c/eA7+AqH1qD8AgNE+bQEAAAAAAAABAAMAABQBAABXBmNVc0DnP1x4osuu0qg/AIDRPnwBAAAAAAAAAQEDAAAUAQAAQFgLfupP5z9A4kaUvK+oPwAA0j58AQAAAAAAAAECAwAAFAEAAMlouhkxXuc/CLaPJdhpqD8AANI+fAEAAAAAAAABAwMAABQBAADyN3AoR2vnP+wfNO7lRqg/AADSPnwBAAAAAAAAAQQDAAAUAQAAfEgfxI155z/Qidi28yOoPwCA0D6MAQAAAAAAAAEFAwAAFAEAAANZzl/Uh+c/sPN8fwEBqD8AANA+jAEAAAAAAAABBgMAABQBAADuqnaIS5fnP7DzfH8BAag/AADRPpwBAAAAAAAAAQcDAAAUAQAAOT4YPvOn5z+w83x/AQGoPwCA0T6cAQAAAAAAAAEIAwAAFAEAAOQSs4DLuec/sPN8fwEBqD8AgNA+qwEAAAAAAAABCQMAABQBAACQ503Do8vnP9CJ2LbzI6g/AADQPqsBAAAAAAAAAQoDAAAUAQAA/T7bH93f5z/Qidi28yOoPwAA0D67AQAAAAAAAAELAwAAFAEAAEjSfNWE8Oc/7B807uVGqD8AANA+uwEAAAAAAAABDAMAABQBAADyphcYXQLoPyRM61zKjKg/AADRPtoBAAAAAAAAAQ0DAAAUAQAAPTq5zQQT6D9ceKLLrtKoPwCA0T7aAQAAAAAAAAEOAwAAFAEAAIjNWoOsI+g/tDq1cYU7qT8AgNA+2gEAAAAAAAABDwMAABQBAADTYPw4VDToPwj9xxdcpKk/AADQPtoBAAAAAAAAARADAAAUAQAAfzWXeyxG6D9AKX+GQOqpPwAA0T7qAQAAAAAAAAERAwAAFAEAACkKMr4EWOg/mOuRLBdTqj8AgNE+6gEAAAAAAAABEgMAABQBAAA3IMaNDWvoP/StpNLtu6o/AADTPuoBAAAAAAAAARMDAAAUAQAApHdT6kZ/6D9IcLd4xCSrPwCA0z75AQAAAAAAAAEUAwAAFAEAAK+N57lPkug/gJxu56hqqz8AgNM++QEAAAAAAAABFQMAABQBAABbYoL8J6ToP/T03MRx9qs/AADUPgkCAAAAAAAAARYDAAAUAQAABjcdPwC26D9It+9qSF+sPwAA1T4JAgAAAAAAAAEXAwAAFAEAABJNsQ4Jyeg/nHkCER/IrD8AgNU+KAIAAAAAAAABGAMAABQBAABc4FLEsNnoP9yluX8DDq0/AADYPigCAAAAAAAAARkDAAAUAQAAafbmk7ns6D80aMwl2natPwAA2T44AgAAAAAAAAEaAwAAFAEAAHYMe2PC/+g/bJSDlL68rT8AgNo+OAIAAAAAAAABGwMAABQBAADjYwjA+xPpP8BWljqVJa4/AIDbPkcCAAAAAAAAARwDAAAUAQAAT7uVHDUo6T/8gk2peWuuPwAA3T5HAgAAAAAAAAEdAwAAFAEAALwSI3luPOk/UEVgT1DUrj8AgN0+RwIAAAAAAAABHgMAABQBAAAparDVp1DpP6AHc/UmPa8/AIDcPkcCAAAAAAAAAR8DAAAUAQAAlsE9MuFk6T8AyoWb/aWvPwAA3D5XAgAAAAAAAAEgAwAAFAEAAEKW2HS5duk/PPY8CuLrrz8AAN0+VwIAAAAAAAABIQMAABQBAADtanO3kYjpPzoRejzjGLA/AIDdPmcCAAAAAAAAASIDAAAUAQAAmD8O+mma6T9I3CdYXCqwPwAA3z5nAgAAAAAAAAEjAwAAFAEAAKVVoslyrek/VqfVc9U7sD8AgN8+dgIAAAAAAAABJAMAABQBAACxazaZe8DpP1an1XPVO7A/AADhPnYCAAAAAAAAASUDAAAUAQAAvYHKaITT6T9Wp9Vz1TuwPwCA4T6GAgAAAAAAAAEmAwAAFAEAAOxbSt8e6uk/VqfVc9U7sD8AgOE+hgIAAAAAAAABJwMAABQBAABZs9c7WP7pP1an1XPVO7A/AADiPpYCAAAAAAAAASgDAAAUAQAAZclrC2ER6j9Wp9Vz1TuwPwAA5T6WAgAAAAAAAAEpAwAAFAEAABCeBk45I+o/VqfVc9U7sD8AgOY+pQIAAAAAAAABKgMAABQBAABbMagD4TPqP1an1XPVO7A/AIDoPqUCAAAAAAAAASsDAAAUAQAApsRJuYhE6j9I3CdYXCqwPwCA6T6lAgAAAAAAAAEsAwAAFAEAAJAW8uH/U+o/OhF6POMYsD8AAO0+tQIAAAAAAAABLQMAABQBAAB5aJoKd2PqPyxGzCBqB7A/AIDuPrUCAAAAAAAAAS4DAAAUAQAAxPs7wB506j8gYOHS78ivPwCA7z7EAgAAAAAAAAEvAwAAFAEAAA+P3XXGhOo/AMqFm/2lrz8AAPA+xAIAAAAAAAABMAMAABQBAABaIn8rbpXqP+QzKmQLg68/AADxPtQCAAAAAAAAATEDAAAUAQAABPcZbkan6j+8nc4sGWCvPwCA8T7UAgAAAAAAAAEyAwAAFAEAALDLtLAeueo/oAdz9SY9rz8AgPE+8wIAAAAAAAABMwMAABQBAAC84UiAJ8zqP4RxF740Gq8/AADyPvMCAAAAAAAAATQDAAAUAQAAaLbjwv/d6j9s27uGQveuPwAA8j4DAwAAAAAAAAE1AwAAFAEAALNJhXin7uo/NK8EGF6xrj8AAPI+AwMAAAAAAAABNgMAABQBAACcmy2hHv7qPxgZqeBrjq4/AADzPgMDAAAAAAAAATcDAAAUAQAAxWrjrzQL6z/g7PFxh0iuPwCA8z4DAwAAAAAAAAE4AwAAFAEAAO05mb5KGOs/pMA6A6MCrj8AAPU+EwMAAAAAAAABOQMAABQBAAAVCU/NYCXrP2yUg5S+vK0/AID1PhMDAAAAAAAAAToDAAAUAQAAPtgE3HYy6z80aMwl2natPwCA9T4iAwAAAAAAAAE7AwAAFAEAAMjos3e9QOs/GNJw7udTrT8AAPY+IgMAAAAAAAABPAMAABQBAADwt2mG003rP/w7Fbf1MK0/AAD3PiIDAAAAAAAAAT0DAAAUAQAAGIcflela6z/cpbl/Aw6tPwCA9z5BAwAAAAAAAAE+AwAAFAEAAEBW1aP/Z+s/vA9eSBHrrD8AgPc+QQMAAAAAAAABPwMAABQBAADKZoQ/RnbrP5x5AhEfyKw/AAD4PkEDAAAAAAAAAUADAAAUAQAA8jU6TlyD6z+A46bZLKWsPwAA+T5hAwAAAAAAAAFBAwAAFAEAALrD9s9Bj+s/gOOm2SylrD8AgPk+YQMAAAAAAAABQgMAABQBAADhkqzeV5zrP4Djptkspaw/AID5PmEDAAAAAAAAAUMDAAAUAQAASd9v0wyn6z+A46bZLKWsPwAA+j5wAwAAAAAAAAFEAwAAFAEAABBtLFXysus/gOOm2SylrD8AAPo+cAMAAAAAAAABRQMAABQBAADY+ujW177rP4Djptkspaw/AAD6PnADAAAAAAAAAUYDAAAUAQAAP0esy4zJ6z+A46bZLKWsPwAA+j5wAwAAAAAAAAFHAwAAFAEAAKaTb8BB1Os/gOOm2SylrD8AAPo+gAMAAAAAAAABSAMAABQBAAAN4DK19t7rP2RNS6I6gqw/AAD8PoADAAAAAAAAAUkDAAAUAQAANq/owwzs6z9kTUuiOoKsPwAA/T6QAwAAAAAAAAFKAwAAFAEAAP08pUXy9+s/ZE1LojqCrD8AgAA/kAMAAAAAAAABSwMAABQBAAAlDFtUCAXsP2RNS6I6gqw/AEABP58DAAAAAAAAAUwDAAAUAQAATdsQYx4S7D9It+9qSF+sPwDAAT+fAwAAAAAAAAFNAwAAFAEAAHWqxnE0H+w/SLfvakhfrD8AAAI/vgMAAAAAAAABTgMAABQBAACfeXyASizsP0i372pIX6w/AAADP74DAAAAAAAAAU8DAAAUAQAAxkgyj2A57D9It+9qSF+sPwCAAz/OAwAAAAAAAAFQAwAAFAEAAI/W7hBGRew/SLfvakhfrD8AQAQ/zgMAAAAAAAABUQMAABQBAAD0IrIF+0/sP2RNS6I6gqw/AMAEP84DAAAAAAAAAVIDAAAUAQAAXG91+q9a7D9It+9qSF+sPwCABT/OAwAAAAAAAAFTAwAAFAEAACX9MXyVZuw/LCGUM1Y8rD8AwAU/3gMAAAAAAAABVAMAABQBAACKSfVwSnHsPxCLOPxjGaw/AIAGP94DAAAAAAAAAVUDAAAUAQAA8ZW4Zf977D8Qizj8YxmsPwDABj/tAwAAAAAAAAFWAwAAFAEAAFjie1q0huw/2F6BjX/Tqz8AwAY/7QMAAAAAAAABVwMAABQBAAC/Lj9PaZHsP5wyyh6bjas/AAAHPw0EAAAAAAAAAVgDAAAUAQAAJ3sCRB6c7D9IcLd4xCSrPwAABz8NBAAAAAAAAAFZAwAAFAEAAO4Iv8UDqOw/LNpbQdIBqz8AAAc/HAQAAAAAAAABWgMAABQBAAAX2HTUGbXsP9gXSZv7mKo/AAAHPxwEAAAAAAAAAVsDAAAUAQAAnugjcGDD7D+Y65EsF1OqPwAABz8cBAAAAAAAAAFcAwAAFAEAAIo6zJjX0uw/eFU29SQwqj8AAAc/HAQAAAAAAAABXQMAABQBAAASS3s0HuHsP3hVNvUkMKo/AAAHPxwEAAAAAAAAAV4DAAAUAQAA/ZwjXZXw7D9cv9q9Mg2qPwAABz8sBAAAAAAAAAFfAwAAFAEAAObuy4UMAO0/QCl/hkDqqT8AAAc/LAQAAAAAAAABYAMAABQBAACufIgH8gvtPySTI09Ox6k/AIAHPzsEAAAAAAAAAWEDAAAUAQAA10s+FggZ7T9AKX+GQOqpPwDABz87BAAAAAAAAAFiAwAAFAEAAP8a9CQeJu0/JJMjT07HqT8AQAc/SwQAAAAAAAABYwMAABQBAAAo6qkzNDPtPySTI09Ox6k/AAAHP0sEAAAAAAAAAWQDAAAUAQAAT7lfQkpA7T8kkyNPTsepPwAABz9bBAAAAAAAAAFlAwAAFAEAAHiIFVFgTe0/QCl/hkDqqT8AAAc/WwQAAAAAAAABZgMAABQBAAAAmcTsplvtP0Apf4ZA6qk/AEAGP3oEAAAAAAAAAWcDAAAUAQAAialziO1p7T9cv9q9Mg2qPwAABj96BAAAAAAAAAFoAwAAFAEAABO6IiQ0eO0/eFU29SQwqj8AgAY/egQAAAAAAAABaQMAABQBAACcytG/eobtP7iB7WMJdqo/AMAGP3oEAAAAAAAAAWoDAAAUAQAAxJmHzpCT7T/YF0mb+5iqPwDABj+KBAAAAAAAAAFrAwAAFAEAAE6qNmrXoe0/EEQACuDeqj8AAAc/igQAAAAAAAABbAMAABQBAAAXOPPrvK3tPyzaW0HSAas/AAAHP5kEAAAAAAAAAW0DAAAUAQAAfIS24HG47T9kBhOwtkerPwAABz+ZBAAAAAAAAAFuAwAAFAEAAEUSc2JXxO0/nDLKHpuNqz8AAAc/qQQAAAAAAAABbwMAABQBAACpXjZXDM/tP7jIJVaNsKs/AAAHP6kEAAAAAAAAAXADAAAUAQAAsWkAv5DY7T/09NzEcfarPwAABz/IBAAAAAAAAAFxAwAAFAEAALh0yiYV4u0/LCGUM1Y8rD8AAAc/yAQAAAAAAAABcgMAABQBAAC8f5SOmevtPywhlDNWPKw/AIAHP8gEAAAAAAAAAXMDAAAUAQAAJMxXg0727T9It+9qSF+sPwDABz/YBAAAAAAAAAF0AwAAFAEAACvXIevS/+0/ZE1LojqCrD8AwAU/2AQAAAAAAAABdQMAABQBAADPoPLFJgjuP4Djptkspaw/AMAEP9gEAAAAAAAAAXYDAAAUAQAAdGrDoHoQ7j+A46bZLKWsPwAA/T7YBAAAAAAAAAF3AwAAFAEAAHx1jQj/Ge4/nHkCER/IrD8AAPg+9wQAAAAAAAABeAMAABQBAADA/WRWIiHuP7wPXkgR66w/AAC0PvcEAAAAAAAAAXkDAAAUAQAAZcc1MXYp7j/8OxW39TCtPwCAlT4WBQAAAAAAAAF6AwAAFAEAAOjMGmU4Lu4/UP4nXcyZrT8AgIM+FgUAAAAAAAABewMAABQBAABOwlIY69PaP/g/8TWoSbg/AABIPgAAAAAAAAAAAXwDAAAUAQAAhzSWlgXI2j+wSIyrSvK3PwAAiT4PAAAAAAAAAAF9AwAAFAEAAMaxo3ykxdo/sEiMq0rytz8AAJE+DwAAAAAAAAABfgMAABQBAACCKcwugb7aP5SyMHRYz7c/AACXPg8AAAAAAAAAAX8DAAAUAQAAginMLoG+2j+UsjB0WM+3PwAApj4PAAAAAAAAAAGAAwAAFAEAAMCm2RQgvNo/lLIwdFjPtz8AgKs+DwAAAAAAAAABgQMAABQBAAD9I+f6vrnaP6R93o/R4Lc/AACzPi8AAAAAAAAAAYIDAAAUAQAAPaH04F232j+wSIyrSvK3PwAAtj4vAAAAAAAAAAGDAwAAFAEAAHseAsf8tNo/wBM6x8MDuD8AgLc+LwAAAAAAAAABhAMAABQBAAC5mw+tm7LaP9yplf61Jrg/AAC4Pi8AAAAAAAAAAYUDAAAUAQAANpYqedmt2j8IC59RIVu4PwAAuT4vAAAAAAAAAAGGAwAAFAEAALOQRUUXqdo/RDdWwAWhuD8AgLk+PgAAAAAAAAABhwMAABQBAAAxi2ARVaTaP5j5aGbcCbk/AAC9Pj4AAAAAAAAAAYgDAAAUAQAArYV73ZKf2j8YHYVfHqe5PwCAvj5OAAAAAAAAAAGJAwAAFAEAACqAlqnQmto/1GxYx0SKuj8AAMU+TgAAAAAAAAABigMAABQBAACoerF1DpbaP8zo4p1Ps7s/AADIPl4AAAAAAAAAAYsDAAAUAQAAI3XMQUyR2j/c+sirTP+8PwCAyj5eAAAAAAAAAAGMAwAAFAEAAGPy2Sfrjto/4EEBntA5vj8AgMs+bQAAAAAAAAABjQMAABQBAACgb+cNiozaP9S9i3TbYr8/AIDLPn0AAAAAAAAAAY4DAAAUAQAA4ez08yiK2j9eN7SXNj3APwAAzD59AAAAAAAAAAGPAwAAFAEAAB5qAtrHh9o/0I8idf/IwD8AAM0+fQAAAAAAAAABkAMAABQBAABc5w/AZoXaPzQd4zZPQ8E/AIDNPowAAAAAAAAAAZEDAAAUAQAAnGQdpgWD2j8Sxcxq4rTBPwCAzT6MAAAAAAAAAAGSAwAAFAEAANnhKoykgNo/4qEIg/wUwj8AAM4+nAAAAAAAAAABkwMAABQBAAAXXzhyQ37aPyqZbQ1abMI/AADOPpwAAAAAAAAAAZQDAAAUAQAAV9xFWOJ72j9kxSR8PrLCPwAAzj6sAAAAAAAAAAGVAwAAFAEAAJVZUz6Bedo/FgwFXWbvwj8AAM8+rAAAAAAAAAABlgMAABQBAADT1mAkIHfaP7qHNyIVG8M/AIDPPrsAAAAAAAAAAZcDAAAUAQAAElRuCr902j9QOLzLSjXDPwAA0T67AAAAAAAAAAGYAwAAFAEAAFDRe/Bdcto/1h2TWQc+wz8AgNE+uwAAAAAAAAABmQMAABQBAACQTonW/G/aP9Ydk1kHPsM/AIDRPssAAAAAAAAAAZoDAAAUAQAADEmkojpr2j/IUuU9jizDPwAA0j7LAAAAAAAAAAGbAwAAFAEAAIlDv254Zto/rLyJBpwJwz8AANI+ywAAAAAAAAABnAMAABQBAAAHPto6tmHaP4BbgLMw1cI/AADSPvoAAAAAAAAAAZ0DAAAUAQAAgjj1BvRc2j/OFKDSCJjCPwAA0z76AAAAAAAAAAGeAwAAFAEAAP8yENMxWNo/ADhkuu43wj8AgNM++gAAAAAAAAABnwMAABQBAAB9LSufb1PaPzBbKKLU18E/AADVPvoAAAAAAAAAAaADAAAUAQAA+idGa61O2j/KzWfghF3BPwCA1T76AAAAAAAAAAGhAwAAFAEAAHYiYTfrSdo/WHX5ArzRwD8AANc+CQEAAAAAAAABogMAABQBAAC1n24dikfaP143tJc2PcA/AIDXPgkBAAAAAAAAAaMDAAAUAQAA9Bx8AylF2j/I8t1YYlG/PwAA2T4ZAQAAAAAAAAGkAwAAFAEAADGaienHQto/1HZTglcovj8AgNk+GQEAAAAAAAABpQMAABQBAABxF5fPZkDaP/iQJOM+Ir0/AIDYPikBAAAAAAAAAaYDAAAUAQAAcReXz2ZA2j8gq/VDJhy8PwAA2D4pAQAAAAAAAAGnAwAAFAEAAHEXl89mQNo/aFsi3P84uz8AANg+SAEAAAAAAAABqAMAABQBAABxF5fPZkDaP9RsWMdEiro/AADYPkgBAAAAAAAAAakDAAAUAQAAcReXz2ZA2j9USTzOAu25PwAA2D5YAQAAAAAAAAGqAwAAFAEAAHEXl89mQNo/7Lt7DLNyuT8AANg+WAEAAAAAAAABqwMAABQBAABxF5fPZkDaP5j5aGbcCbk/AADYPlgBAAAAAAAAAawDAAAUAQAAcReXz2ZA2j9gzbH398O4PwAA2D5YAQAAAAAAAAGtAwAAFAEAAHEXl89mQNo/MGyopIyPuD8AgNY+WAEAAAAAAAABrgMAABQBAABxF5fPZkDaPxTWTG2abLg/AADWPlwBAAAAAAAAAa8DAAAUAQAAcReXz2ZA2j8U1kxtmmy4PwAA1T5cAQAAAAAAAAGwAwAAFAEAAHEXl89mQNo/MGyopIyPuD8AANQ+XAEAAAAAAAABsQMAABQBAAAxmonpx0LaP2yYXxNx1bg/AADTPlwBAAAAAAAAAbIDAAAUAQAA9Bx8AylF2j+0j8Sdziy5PwAA0j5sAQAAAAAAAAGzAwAAFAEAALWfbh2KR9o/GB2FXx6nuT8AANI+iwEAAAAAAAABtAMAABQBAAB2ImE360naP4CqRSFuIbo/AADSPosBAAAAAAAAAbUDAAAUAQAA+idGa61O2j/wArT+Nq26PwAA0j6bAQAAAAAAAAG2AwAAFAEAAD2wHbnQVdo/aFsi3P84uz8AANI+mwEAAAAAAAABtwMAABQBAACCOPUG9FzaP9izkLnIxLs/AADSPpsBAAAAAAAAAbgDAAAUAQAAxsDMVBdk2j88QVF7GD+8PwAA0j6qAQAAAAAAAAG5AwAAFAEAAAxJpKI6a9o/lANkIe+nvD8AgNA+qgEAAAAAAAABugMAABQBAABQ0XvwXXLaP9z6yKtM/7w/AADQProBAAAAAAAAAbsDAAAUAQAAlVlTPoF52j8UJ4AaMUW9PwAA0T66AQAAAAAAAAG8AwAAFAEAANnhKoykgNo/QIiJbZx5vT8AgNE+ygEAAAAAAAABvQMAABQBAAAeagLax4faP2jpksAHrr0/AIDRPsoBAAAAAAAAAb4DAAAUAQAAY/LZJ+uO2j+Mf+73+dC9PwAA0j7KAQAAAAAAAAG/AwAAFAEAAOb3vlutk9o/mEqcE3PivT8AANM+2QEAAAAAAAABwAMAABQBAAAqgJap0JraP4x/7vf50L0/AIDUPtkBAAAAAAAAAcEDAAAUAQAAbwhu9/Oh2j9o6ZLAB669PwCA1T74AQAAAAAAAAHCAwAAFAEAALOQRUUXqdo/QIiJbZx5vT8AgNU++AEAAAAAAAABwwMAABQBAAC5mw+tm7LaPwhc0v63M70/AADWPggCAAAAAAAAAcQDAAAUAQAA/SPn+r652j/AZG10Wty8PwAA2D4IAgAAAAAAAAHFAwAAFAEAAEOsvkjiwNo/bKJazoNzvD8AANk+CAIAAAAAAAABxgMAABQBAABJt4iwZsraPwQVmgw0+bs/AADcPhgCAAAAAAAAAccDAAAUAQAAjj9g/onR2j+gh9lK5H67PwAA3T4YAgAAAAAAAAHIAwAAFAEAANPHN0yt2No/OPoYiZQEuz8AgN4+JwIAAAAAAAAByQMAABQBAADX0gG0MeLaP+Q3BuO9m7o/AIDfPicCAAAAAAAAAcoDAAAUAQAA393LG7br2j+MdfM85zK6PwCA3z43AgAAAAAAAAHLAwAAFAEAAOTolYM69do/NLPglhDKuT8AAOA+NwIAAAAAAAABzAMAABQBAAAocW3RXfzaP+DwzfA5Ybk/AIDePkcCAAAAAAAAAc0DAAAUAQAAMHw3OeIF2z+ILrtKY/i4PwAA3j5HAgAAAAAAAAHOAwAAFAEAADSHAaFmD9s/JKH6iBN+uD8AAN4+RwIAAAAAAAABzwMAABQBAAA7kssI6xjbP9yplf61Jrg/AADePnUCAAAAAAAAAdADAAAUAQAAgBqjVg4g2z+UsjB0WM+3PwCA3D51AgAAAAAAAAHRAwAAFAEAAMSieqQxJ9s/eBzVPGastz8AANw+dQIAAAAAAAAB0gMAABQBAAAKK1LyVC7bP0y7y+n6d7c/AADcPnUCAAAAAAAAAdMDAAAUAQAADjYcWtk32z94HNU8Zqy3PwAA3D6FAgAAAAAAAAHUAwAAFAEAAFS+86f8Pts/lLIwdFjPtz8AANw+hQIAAAAAAAAB1QMAABQBAABayb0PgUjbP9yplf61Jrg/AADcPoUCAAAAAAAAAdYDAAAUAQAAnlGVXaRP2z8kofqIE364PwAA3D6FAgAAAAAAAAHXAwAAFAEAAKRcX8UoWds/fGMNL+rmuD8AANw+lQIAAAAAAAAB2AMAABQBAACrZyktrWLbP+DwzfA5Ybk/AIDaPpUCAAAAAAAAAdkDAAAUAQAANHjYyPNw2z9Efo6yidu5PwAA2j6kAgAAAAAAAAHaAwAAFAEAAPsFlUrZfNs/rAtPdNlVuj8AgNc+pAIAAAAAAAAB2wMAABQBAACFFkTmH4vbPwyZDzYp0Lo/AIDWPrQCAAAAAAAAAdwDAAAUAQAADifzgWaZ2z9oWyLc/zi7PwAAyT60AgAAAAAAAAHdAwAAFAEAAJY3oh2tp9s/rFKHZl2Quz8AgMI+0wIAAAAAAAAB3gMAABQBAAAfSFG587XbP+h+PtVB1rs/AABFPtMCAAAAAAAAAd8DAAAUAQAAqVgAVTrE2z8Q4EcorQq8PwAA3j3TAgAAAAAAAAHgAwAAFAEAAHDmvNYf0Ns/MHajX58tvD8AAHw9AgMAAAAAAAAB4QMAABQBAACCKcwugb7aP4guu0pj+Lg/AABnPgAAAAAAAAAAAeIDAAAUAQAAginMLoG+2j8wbKikjI+4PwAAnj4PAAAAAAAAAAHjAwAAFAEAAP0j5/q+udo/JKH6iBN+uD8AAKg+DwAAAAAAAAAB5AMAABQBAAA9ofTgXbfaPxTWTG2abLg/AICuPg8AAAAAAAAAAeUDAAAUAQAAPaH04F232j8U1kxtmmy4PwCAtz4PAAAAAAAAAAHmAwAAFAEAAD2h9OBdt9o/FNZMbZpsuD8AALo+HwAAAAAAAAAB5wMAABQBAAA9ofTgXbfaPxTWTG2abLg/AIC9Ph8AAAAAAAAAAegDAAAUAQAAPaH04F232j8U1kxtmmy4PwAAvz4uAAAAAAAAAAHpAwAAFAEAAD2h9OBdt9o/JKH6iBN+uD8AgL8+LgAAAAAAAAAB6gMAABQBAAB7HgLH/LTaPzBsqKSMj7g/AADAPi4AAAAAAAAAAesDAAAUAQAAuZsPrZuy2j9QAgTcfrK4PwAAwj4uAAAAAAAAAAHsAwAAFAEAALmbD62bsto/fGMNL+rmuD8AAMM+MwAAAAAAAAAB7QMAABQBAAC5mw+tm7LaP8RacrlHPrk/AIDEPjMAAAAAAAAAAe4DAAAUAQAAuZsPrZuy2j8o6DJ7l7i5PwCAxT5DAAAAAAAAAAHvAwAAFAEAAHseAsf8tNo/uNb8j1Jnuj8AAMo+UgAAAAAAAAAB8AMAABQBAAA9ofTgXbfaP3Qm0Pd4Srs/AADMPlIAAAAAAAAAAfEDAAAUAQAA/SPn+r652j9Y16yyCmK8PwCAzz5iAAAAAAAAAAHyAwAAFAEAAIIpzC6Bvto/UFM3iRWLvT8AANE+YgAAAAAAAAAB8wMAABQBAAAFL7FiQ8PaP0DPwV8gtL4/AADVPpEAAAAAAAAAAfQDAAAUAQAAhzSWlgXI2j84S0w2K92/PwCA1j6RAAAAAAAAAAH1AwAAFAEAAMy8beQoz9o/lmNrBhuDwD8AgNc+kQAAAAAAAAAB9gMAABQBAABOwlIY69PaPxiHh/9cIME/AADYPpEAAAAAAAAAAfcDAAAUAQAA08c3TK3Y2j8gkHqGW8bBPwAA2j6gAAAAAAAAAAH4AwAAFAEAAFbNHIBv3do/sH5EmxZ1wj8AANs+oAAAAAAAAAAB+QMAABQBAAAYUA+a0N/aP8hS5T2OLMM/AIDcPqAAAAAAAAAAAfoDAAAUAQAAmlX0zZLk2j/SW9jEjNLDPwCA3T6gAAAAAAAAAAH7AwAAFAEAAFzY5ufz5to/zJkdMBJnxD8AAN8+sAAAAAAAAAAB/AMAABQBAAAdW9kBVenaP7gMtX8e6sQ/AIDfPrAAAAAAAAAAAf0DAAAUAQAA393LG7br2j8emnVBbmTFPwAA4j7AAAAAAAAAAAH+AwAAFAEAAJ5gvjUX7to/dFyI50TNxT8AAOM+wAAAAAAAAAAB/wMAABQBAABh47BPePDaP7xT7XGiJMY/AADmPsAAAAAAAAAAAQAEAAAUAQAAI2ajadny2j/0f6TghmrGPwAA5z7PAAAAAAAAAAEBBAAAFAEAACNmo2nZ8to/qMaEwa6nxj8AAOI+zwAAAAAAAAABAgQAABQBAAAjZqNp2fLaP0xCt4Zd08Y/AADgPu8AAAAAAAAAAQMEAAAUAQAAI2ajadny2j9o2BK+T/bGPwAA0D7vAAAAAAAAAAEEBAAAFAEAACNmo2nZ8to/dqPA2cgHxz8AAMk+/gAAAAAAAAABBQQAABQBAAAjZqNp2fLaP3ajwNnIB8c/AAB3Pv4AAAAAAAAAAQYEAAAUAQAA393LG7br2j9MQreGXdPGPwAAMT7+AAAAAAAAAAEHBAAAFAEAADaWKnnZrdo/WNessgpivD8AAHw+AAAAAAAAAAABCAQAABQBAAB2EzhfeKvaPzB2o1+fLbw/AICsPhAAAAAAAAAAAQkEAAAUAQAANpYqedmt2j8EFZoMNPm7PwAAtz4QAAAAAAAAAAEKBAAAFAEAAD2h9OBdt9o/2LOQucjEuz8AgL4+EAAAAAAAAAABCwQAABQBAADAptkUILzaP8zo4p1Ps7s/AAC5PhAAAAAAAAAAAQwEAAAUAQAABS+xYkPD2j+sUodmXZC7PwAAtT4fAAAAAAAAAAENBAAAFAEAAEm3iLBmyto/kLwrL2ttuz8AAKI+HwAAAAAAAAABDgQAABQBAABOwlIY69PaP3Qm0Pd4Srs/AACaPi8AAAAAAAAAAQ8EAAAUAQAA08c3TK3Y2j9IxcakDRa7PwAAkT4vAAAAAAAAAAEQBAAAFAEAABhQD5rQ39o/LC9rbRvzuj8AgI0+LwAAAAAAAAABEQQAABQBAADX0gG0MeLaPwyZDzYp0Lo/AICRPj8AAAAAAAAAARIEAAAUAQAAXNjm5/Pm2j/wArT+Nq26PwAAlD4/AAAAAAAAAAETBAAAFAEAAB1b2QFV6do/5DcG472buj8AAJ0+PwAAAAAAAAABFAQAABQBAADf3csbtuvaP9RsWMdEiro/AAChPj8AAAAAAAAAARUEAAAUAQAAHVvZAVXp2j/UbFjHRIq6PwCApz4/AAAAAAAAAAEWBAAAFAEAAB1b2QFV6do/8AK0/jatuj8AAKo+TgAAAAAAAAABFwQAABQBAACaVfTNkuTaPxxkvVGi4bo/AICuPk4AAAAAAAAAARgEAAAUAQAAGFAPmtDf2j9oWyLc/zi7PwCAsD5eAAAAAAAAAAEZBAAAFAEAANPHN0yt2No/2LOQucjEuz8AgLI+bQAAAAAAAAABGgQAABQBAAAKOnvKx8zaP3htCOr8hLw/AICzPqAAAAAAAAAAARsEAAAUAQAAQ6y+SOLA2j8wvdtRI2i9PwAAtz6wAAAAAAAAAAEcBAAAFAEAAHseAsf8tNo/4EEBntA5vj8AgLg+sAAAAAAAAAABHQQAABQBAADyDVMrtqbaP5DGJup9C78/AAC/PrAAAAAAAAAAAR4EAAAUAQAAaP2jj2+Y2j84S0w2K92/PwAAwj6wAAAAAAAAAAEfBAAAFAEAAOHs9PMoito/5hyLJfNFwD8AgMY+sAAAAAAAAAABIAQAABQBAAAXXzhyQ37aPywU8K9QncA/AIDIPrAAAAAAAAAAASEEAAAUAQAAUNF78F1y2j9mQKceNePAPwAAzT6wAAAAAAAAAAEiBAAAFAEAAIlDv254Zto/GIeH/1wgwT8AgM4+wAAAAAAAAAABIwQAABQBAACCOPUG9FzaP0LokFLIVME/AIDRPsAAAAAAAAAAASQEAAAUAQAAfS0rn29T2j9gfuyJunfBPwAA0z7PAAAAAAAAAAElBAAAFAEAADilU1FMTNo/fhRIwayawT8AANc+zwAAAAAAAAABJgQAABQBAAD0HHwDKUXaPxLFzGritME/AIDYPs8AAAAAAAAAAScEAAAUAQAAr5SktQU+2j8gkHqGW8bBPwCA2z7fAAAAAAAAAAEoBAAAFAEAAC2Pv4FDOdo/IJB6hlvGwT8AAN0+3wAAAAAAAAABKQQAABQBAABqDM1n4jbaP5qqo/ievcE/AIDdPt8AAAAAAAAAASoEAAAUAQAAqonaTYE02j+M3/XcJazBPwAA3j7uAAAAAAAAAAErBAAAFAEAAKqJ2k2BNNo/bkmapTOJwT8AAOA+7gAAAAAAAAABLAQAABQBAABqDM1n4jbaP0LokFLIVME/AADhPv4AAAAAAAAAAS0EAAAUAQAA7BGym6Q72j8KvNnj4w7BPwCA4D4OAQAAAAAAAAEuBAAAFAEAADGaienHQto/Ot+dy8muwD8AAOA+HQEAAAAAAAABLwQAABQBAAA4pVNRTEzaP143tJc2PcA/AADgPh0BAAAAAAAAATAEAAAUAQAAwrUC7ZJa2j/kiDmQVHS/PwAA4D4tAQAAAAAAAAExBAAAFAEAAEvGsYjZaNo//Ndc1cJcvj8AAOA+LQEAAAAAAAABMgQAABQBAACVWVM+gXnaPyTyLTaqVr0/AADgPj0BAAAAAAAAATMEAAAUAQAAoG/nDYqM2j9solrOg3O8PwCA3j49AQAAAAAAAAE0BAAAFAEAAOwCicMxndo/zOjinU+zuz8AAN4+TAEAAAAAAAABNQQAABQBAAA2lip52a3aPzj6GImUBLs/AADePkwBAAAAAAAAATYEAAAUAQAAQ6y+SOLA2j/Ioaqry3i6PwAA3j5cAQAAAAAAAAE3BAAAFAEAAI4/YP6J0do/ZBTq6Xv+uT8AAN4+awEAAAAAAAABOAQAABQBAACaVfTNkuTaPxgdhV8ep7k/AADePnsBAAAAAAAAATkEAAAUAQAAI2ajadny2j/g8M3wOWG5PwCA3D57AQAAAAAAAAE6BAAAFAEAADB8NzniBds/0CUg1cBPuT8AANw+ewEAAAAAAAABOwQAABQBAAB6D9nuiRbbP/yGKSgshLk/AADcPnsBAAAAAAAAATwEAAAUAQAAAyCIitAk2z9kFOrpe/65PwAA4D6LAQAAAAAAAAE9BAAAFAEAAI0wNyYXM9s/AM5hGrC+uj8AAOI+iwEAAAAAAAABPgQAABQBAAAWQebBXUHbP+h+PtVB1rs/AIDmPpoBAAAAAAAAAT8EAAAUAQAAX9SHdwVS2z/sxXbHxRC9PwCA6D6aAQAAAAAAAAFABAAAFAEAAOjkNhNMYNs/8AyvuUlLvj8AgOs+qgEAAAAAAAABQQQAABQBAAD1+sriVHPbPwAflcdGl78/AADtPqoBAAAAAAAAAUIEAAAUAQAAfgt6fpuB2z96zQ/PKGDAPwCA7j7JAQAAAAAAAAFDBAAAFAEAAAgcKRrij9s/ZkCnHjXjwD8AgO8+yQEAAAAAAAABRAQAABQBAACRLNi1KJ7bP8rNZ+CEXcE/AADyPskBAAAAAAAAAUUEAAAUAQAAWLqUNw6q2z+odVEUGM/BPwAA8z7JAQAAAAAAAAFGBAAAFAEAAB9IUbnztds/ADhkuu43wj8AgPQ+2QEAAAAAAAABRwQAABQBAADn1Q072cHbP84UoNIImMI/AID1PtkBAAAAAAAAAUgEAAAUAQAA7uDXol3L2z8WDAVdZu/CPwCA8j7oAQAAAAAAAAFJBAAAFAEAAPXroQri1Ns/UDi8y0o1wz8AAPE+6AEAAAAAAAABSgQAABQBAAC8eV6Mx+DbPwJ/nKxycsM/AIDHPvgBAAAAAAAAAUsEAAAUAQAAwYQo9Evq2z+m+s5xIZ7DPwCAtD74AQAAAAAAAAFMBAAAFAEAAMiP8lvQ89s/tMV8jZqvwz8AgKk+JwIAAAAAAAABTQQAABQBAABKldePkvjbP6b6znEhnsM/AACmPicCAAAAAAAAAU4EAAAUAQAAcjQ6n0U2zT9solrOg3O8PwCAiD4AAAAAAAAAAAFPBAAAFAEAAF4T3Ge4Gc0/WNessgpivD8AALs+EAAAAAAAAAABUAQAABQBAADcDfcz9hTNP1jXrLIKYrw/AADGPhAAAAAAAAAAAVEEAAAUAQAAWggSADQQzT9Y16yyCmK8PwAAzj4QAAAAAAAAAAFSBAAAFAEAAFoIEgA0EM0/WNessgpivD8AANI+HwAAAAAAAAABUwQAABQBAABaCBIANBDNP1jXrLIKYrw/AADSPh8AAAAAAAAAAVQEAAAUAQAAWggSADQQzT9Y16yyCmK8PwAA0j4fAAAAAAAAAAFVBAAAFAEAAFoIEgA0EM0/WNessgpivD8AANI+HwAAAAAAAAABVgQAABQBAABaCBIANBDNP1jXrLIKYrw/AIDPPjQAAAAAAAAAAVcEAAAUAQAAWggSADQQzT9Y16yyCmK8PwCAzj40AAAAAAAAAAFYBAAAFAEAAFoIEgA0EM0/WNessgpivD8AAM4+NAAAAAAAAAABWQQAABQBAADcDfcz9hTNP1jXrLIKYrw/AADOPjQAAAAAAAAAAVoEAAAUAQAA4BjBm3oezT9solrOg3O8PwAAzj5DAAAAAAAAAAFbBAAAFAEAAGwpcDfBLM0/eG0I6vyEvD8AAM4+QwAAAAAAAAABXAQAABQBAAD0OR/TBzvNP4g4tgV2lrw/AADOPlMAAAAAAAAAAV0EAAAUAQAAAFCzohBOzT+kzhE9aLm8PwAAzj5jAAAAAAAAAAFeBAAAFAEAABJxEdqdas0/0C8bkNPtvD8AAM8+cgAAAAAAAAABXwQAABQBAAAqnTl5r5DNPwhc0v63M70/AIDPPoIAAAAAAAAAAWAEAAAUAQAAStQrgEXAzT9cHuWkjpy9PwCAzz6CAAAAAAAAAAFhBAAAFAEAAG4W6O5f+c0/xKulZt4Wvj8AANA+kgAAAAAAAAABYgQAABQBAAAWXomRPDfOPzQEFESnor4/AADQPpIAAAAAAAAAAWMEAAAUAQAARrbZz1+Dzj+sXIIhcC6/PwAA0D6hAAAAAAAAAAFkBAAAFAEAAHIDYKb+xc4/OEtMNivdvz8AANA+oQAAAAAAAAABZQQAABQBAACaUOZ8nQjPP2wCYrOvTsA/AADQPrEAAAAAAAAAAWYEAAAUAQAATKNRh/5Pzz/AxHRZhrfAPwAA0T6xAAAAAAAAAAFnBAAAFAEAAHr7ocUhnM8/kKGwcaAXwT8AgNE+wAAAAAAAAAABaAQAABQBAAAuWdc3B+3PP+hjwxd3gME/AIDRPsAAAAAAAAAAAWkEAAAUAQAA9GDriLgj0D/EC61LCvLBPwAA0j7QAAAAAAAAAAFqBAAAFAEAAFEV63XtUNA/KpltDVpswj8AANM+0AAAAAAAAAABawQAABQBAACvyepiIn7QPxYMBV1m78I/AIDTPu8AAAAAAAAAAWwEAAAUAQAAC37qT1er0D+KZHM6L3vDPwAA1T7vAAAAAAAAAAFtBAAAFAEAAOUsBQnK09A//rzhF/gGxD8AgNU+7wAAAAAAAAABbgQAABQBAAA81jqOevfQP+gveWcEisQ/AIDVPu8AAAAAAAAAAW8EAAAUAQAAk39wEysb0T/UohC3EA3FPwAA1j7vAAAAAAAAAAFwBAAAFAEAACmms356PNE/tEr66qN+xT8AANY+/wAAAAAAAAABcQQAABQBAAB/T+kDK2DRPwoNDZF658U/AADWPv8AAAAAAAAAAXIEAAAUAQAAknBHO7h80T/Y6UiplEfGPwAA2T4PAQAAAAAAAAFzBAAAFAEAAOIOs1jkltE/IuGtM/Kexj8AgNo+DwEAAAAAAAABdAQAABQBAACwpzlCTqzRP+DyOzCT7cY/AIDbPh4BAAAAAAAAAXUEAAAUAQAAfkDAK7jB0T8cH/OedzPHPwAA3D4eAQAAAAAAAAF2BAAAFAEAAMnTYeFf0tE/RoD88eJnxz8AAN8+PQEAAAAAAAABdwQAABQBAACQYR5jRd7RP3DhBUVOnMc/AIDgPj0BAAAAAAAAAXgEAAAUAQAAV+/a5Crq0T8YXTgK/cfHPwAA5z49AQAAAAAAAAF5BAAAFAEAAJx3sjJO8dE/qg29szLixz8AAOo+PQEAAAAAAAABegQAABQBAAAgfZdmEPbRPz6+QV1o/Mc/AADqPj0BAAAAAAAAAXsEAAAUAQAA4P+JgHH40T9Mie944Q3IPwAA6j5NAQAAAAAAAAF8BAAAFAEAAOD/iYBx+NE/YFSdlFofyD8AAOE+TQEAAAAAAAABfQQAABQBAADg/4mAcfjRP+g5dCIXKMg/AADdPk0BAAAAAAAAAX4EAAAUAQAAX/qkTK/z0T/oOXQiFyjIPwCAqz5dAQAAAAAAAAF/BAAAFAEAAFfv2uQq6tE/YFSdlFofyD8AAJU+XQEAAAAAAAABgAQAABQBAADO3itJ5NvRP0yJ73jhDcg/AACHPmwBAAAAAAAAAYEEAAAUAQAAhUuKkzzL0T+42GrPq/PHPwAAgj6bAQAAAAAAAAGCBAAAFAEAAMThzpTk7sw/Dn6UeF56wD8AAEM+AAAAAAAAAAABgwQAABQBAAA60R/5neDMP5ZjawYbg8A/AICFPg8AAAAAAAAAAYQEAAAUAQAAOtEf+Z3gzD8cSUKU14vAPwCAjT4PAAAAAAAAAAGFBAAAFAEAADrRH/md4Mw/Dn6UeF56wD8AAJM+DwAAAAAAAAABhgQAABQBAAA60R/5neDMPw5+lHheesA/AACkPh8AAAAAAAAAAYcEAAAUAQAAuss6xdvbzD8OfpR4XnrAPwCAqj4fAAAAAAAAAAGIBAAAFAEAADTGVZEZ18w/iJi96qFxwD8AgLc+LwAAAAAAAAABiQQAABQBAACywHBdV9LMP3rND88oYMA/AIC8Pi8AAAAAAAAAAYoEAAAUAQAAqrWm9dLIzD/mHIsl80XAPwCAxT4vAAAAAAAAAAGLBAAAFAEAAKaq3I1Ov8w/yoYv7gAjwD8AgMk+PgAAAAAAAAABjAQAABQBAACenxImyrXMP0QW+lGk7r8/AIDPPj4AAAAAAAAAAY0EAAAUAQAAHJot8gexzD/0U+erzYW/PwAA0j5OAAAAAAAAAAGOBAAAFAEAABSPY4qDp8w/kMYm6n0Lvz8AgNY+TgAAAAAAAAABjwQAABQBAAAQhJki/53MPxhuuAy1f74/AIDYPl4AAAAAAAAAAZAEAAAUAQAAEISZIv+dzD+YSpwTc+K9PwCA2j5eAAAAAAAAAAGRBAAAFAEAABCEmSL/ncw/CFzS/rczvT8AgNs+bQAAAAAAAAABkgQAABQBAACOfrTuPJnMP2yiWs6Dc7w/AIDbPm0AAAAAAAAAAZMEAAAUAQAAjn607jyZzD/Ys5C5yMS7PwAA3D59AAAAAAAAAAGUBAAAFAEAABCEmSL/ncw/SMXGpA0Wuz8AANw+jAAAAAAAAAABlQQAABQBAACYlEi+RazMP7jW/I9SZ7o/AADcPowAAAAAAAAAAZYEAAAUAQAAnp8SJsq1zD80s+CWEMq5PwAA3D6MAAAAAAAAAAGXBAAAFAEAACiwwcEQxMw/0CUg1cBPuT8AANw+nAAAAAAAAAABmAQAABQBAAA0xlWRGdfMP3xjDS/q5rg/AIDZPpwAAAAAAAAAAZkEAAAUAQAAxOHOlOTuzD8wbKikjI+4PwCA2D6sAAAAAAAAAAGaBAAAFAEAAFL9R5ivBs0/FNZMbZpsuD8AANc+rAAAAAAAAAABmwQAABQBAADoI4sD/yfNPySh+ogTfrg/AADWPqwAAAAAAAAAAZwEAAAUAQAAAFCzohBOzT9QAgTcfrK4PwAA1T7LAAAAAAAAAAGdBAAAFAEAAKCMit1ogs0/qMQWglUbuT8AANQ+ywAAAAAAAAABngQAABQBAABK1CuARcDNPyjoMnuXuLk/AADUPtsAAAAAAAAAAZ8EAAAUAQAAdCGyVuQCzj/UbFjHRIq6PwAA1D7bAAAAAAAAAAGgBAAAFAEAACJ0HWFFSs4/rFKHZl2Quz8AAMw+2wAAAAAAAAABoQQAABQBAADW0VLTKpvOP4g4tgV2lrw/AIDIPtsAAAAAAAAAAaIEAAAUAQAABiqjEU7nzj9o6ZLAB669PwCAkD7qAAAAAAAAAAGjBAAAFAEAALZ8DhyvLs8/QM/BXyC0vj8AAG8+6gAAAAAAAAABpAQAABQBAABo2kOOlH/PPwAflcdGl78/AABPPvoAAAAAAAAAAaUEAAAUAQAAmDKUzLfLzz/Khi/uACPAPwAARD76AAAAAAAAAAGmBAAAFAEAALnQVVq48tA/xqMY6yQFyD8AAJY9AAAAAAAAAAABpwQAABQBAACzxYvyM+nQPzDzk0Hv6sc/AADOPRAAAAAAAAAAAagEAAAUAQAAdUh+DJXr0D+qDb2zMuLHPwAA2j0QAAAAAAAAAAGpBAAAFAEAAPJCmdjS5tA/mkIPmLnQxz8AAOI9EAAAAAAAAAABqgQAABQBAAAwwKa+ceTQPxhdOAr9x8c/AAAKPhAAAAAAAAAAAasEAAAUAQAAbj20pBDi0D+Md2F8QL/HPwAAFD4vAAAAAAAAAAGsBAAAFAEAAOw3z3BO3dA/fqyzYMetxz8AABo+LwAAAAAAAAABrQQAABQBAAAqtdxW7drQP+r7LreRk8c/AAAiPi8AAAAAAAAAAa4EAAAUAQAAaDLqPIzY0D9US6oNXHnHPwAAJT4vAAAAAAAAAAGvBAAAFAEAAKev9yIr1tA/vpolZCZfxz8AAD8+TgAAAAAAAAABsAQAABQBAACnr/ciK9bQP7LPd0itTcc/AABLPk4AAAAAAAAAAbEEAAAUAQAAp6/3IivW0D8q6qC68ETHPwAAZT5OAAAAAAAAAAGyBAAAFAEAAGgy6jyM2NA/HB/znnczxz8AAHA+TgAAAAAAAAABswQAABQBAABoMuo8jNjQPw5URYP+Icc/AAB/Pk4AAAAAAAAAAbQEAAAUAQAA7DfPcE7d0D8OVEWD/iHHPwAAij5OAAAAAAAAAAG1BAAAFAEAAPJCmdjS5tA/DlRFg/4hxz8AgI4+XgAAAAAAAAABtgQAABQBAAD3TWNAV/DQP5Y5HBG7Ksc/AACaPn0AAAAAAAAAAbcEAAAUAQAAv9sfwjz80D+kBMosNDzHPwCAnj59AAAAAAAAAAG4BAAAFAEAAIdp3EMiCNE/OLVO1mlWxz8AgKY+jQAAAAAAAAABuQQAABQBAABO95jFBxTRP1RLqg1cecc/AACqPo0AAAAAAAAAAboEAAAUAQAA2AdIYU4i0T9w4QVFTpzHPwCAqz6NAAAAAAAAAAG7BAAAFAEAAJ+VBOMzLtE/GF04Cv3Hxz8AAKw+nAAAAAAAAAABvAQAABQBAAApprN+ejzRP7jYas+r88c/AACuPpwAAAAAAAAAAb0EAAAUAQAANLxHToNP0T/oOXQiFyjIPwAArz6sAAAAAAAAAAG+BAAAFAEAAH9P6QMrYNE/EJt9dYJcyD8AALI+vAAAAAAAAAABvwQAABQBAACMZX3TM3PRP0rHNORmosg/AACzPrwAAAAAAAAAAcAEAAAUAQAAmHsRozyG0T+C8+tSS+jIPwAAtj68AAAAAAAAAAHBBAAAFAEAAGUUmIymm9E/yupQ3ag/yT8AALc+ywAAAAAAAAABwgQAABQBAAA0rR52ELHRP4z83tlJjsk/AAC6PssAAAAAAAAAAcMEAAAUAQAAAUalX3rG0T9ODm3W6tzJPwAAuz7rAAAAAAAAAAHEBAAAFAEAAA5cOS+D2dE/DiD70osryj8AgLo+6wAAAAAAAAABxQQAABQBAAAZcs3+i+zRP0ZMskFwcco/AAC6PvoAAAAAAAAAAcYEAAAUAQAAooJ8mtL60T/8kpIimK7KPwCAvj76AAAAAAAAAAHHBAAAFAEAAGoQORy4BtI/JvSbdQPjyj8AAMA++gAAAAAAAAAByAQAABQBAAAxnvWdnRLSP8pvzjqyDss/AADGPvoAAAAAAAAAAckEAAAUAQAAOKm/BSIc0j/mBSpypDHLPwAAyD4KAQAAAAAAAAHKBAAAFAEAAHwxl1NFI9I/fLauG9pLyz8AgMw+CgEAAAAAAAABywQAABQBAAAAN3yHByjSP4qBXDdTXcs/AIDOPgoBAAAAAAAAAcwEAAAUAQAAgzxhu8ks0j+YTApTzG7LPwCA3D4ZAQAAAAAAAAHNBAAAFAEAAAVCRu+LMdI/IDLh4Ih3yz8AAOM+GQEAAAAAAAABzgQAABQBAADHxDgJ7TPSPyAy4eCId8s/AAD0PikBAAAAAAAAAc8EAAAUAQAAx8Q4Ce0z0j+YTApTzG7LPwAA+z4pAQAAAAAAAAHQBAAAFAEAAMfEOAntM9I/ApyFqZZUyz8AAAI/KQEAAAAAAAAB0QQAABQBAAAFQkbvizHSP+YFKnKkMcs/AAAEPzkBAAAAAAAAAdIEAAAUAQAARL9T1Sov0j+8pCAfOf3KPwBABT9IAQAAAAAAAAHTBAAAFAEAAIM8YbvJLNI/Cl5APhHAyj8AwAU/WAEAAAAAAAAB1AQAABQBAAAAN3yHByjSP84xic8seso/AIAGP2gBAAAAAAAAAdUEAAAUAQAAPbSJbaYl0j+GOiRFzyLKPwDABj9oAQAAAAAAAAHWBAAAFAEAALuupDnkINI/uF3oLLXCyT8AwAY/aAEAAAAAAAAB1wQAABQBAAA4qb8FIhzSP+qArBSbYsk/AAAHP2gBAAAAAAAAAdgEAAAUAQAAtaPa0V8X0j8YpHD8gALJPwAABz93AQAAAAAAAAHZBAAAFAEAADGe9Z2dEtI/wuFdVqqZyD8AAAc/dwEAAAAAAAAB2gQAABQBAACvmBBq2w3SP24fS7DTMMg/AAAHP4cBAAAAAAAAAdsEAAAUAQAA7RUeUHoL0j+aQg+YudDHPwAABz+HAQAAAAAAAAHcBAAAFAEAACuTKzYZCdI/zGXTf59wxz8AwAQ/pgEAAAAAAAAB3QQAABQBAAArkys2GQnSP3ajwNnIB8c/AMADP6YBAAAAAAAAAd4EAAAUAQAAK5MrNhkJ0j8i4a0z8p7GPwAAAz+2AQAAAAAAAAHfBAAAFAEAACuTKzYZCdI/yh6bjRs2xj8AAAM/tgEAAAAAAAAB4AQAABQBAADtFR5QegvSP3RciOdEzcU/AAD9PrYBAAAAAAAAAeEEAAAUAQAAcRsDhDwQ0j8emnVBbmTFPwAA+T62AQAAAAAAAAHiBAAAFAEAALWj2tFfF9I/xtdim5f7xD8AAOY+xQEAAAAAAAAB4wQAABQBAAD6K7Ifgx7SP/j6JoN9m8Q/AADePsUBAAAAAAAAAeQEAAAUAQAAADd8hwco0j+wA8L4H0TEPwAAzT7VAQAAAAAAAAHlBAAAFAEAAIhHKyNONtI/8PEz/H71wz8AAMY+1QEAAAAAAAAB5gQAABQBAABQ1eekM0LSP7TFfI2ar8M/AAC3PuUBAAAAAAAAAecEAAAUAQAAF2OkJhlO0j98mcUetmnDPwAAsD7lAQAAAAAAAAHoBAAAFAEAAKFzU8JfXNI/UDi8y0o1wz8AAG4+BAIAAAAAAAAB6QQAABQBAACtieeRaG/SP6y8iQacCcM/AAA7PgQCAAAAAAAAAeoEAAAUAQAA+ByJRxCA0j+QJi7PqebCPwAAHT4EAgAAAAAAAAHrBAAAFAEAAGflh+FbZu0/DFLXQ6WVuT8AAEA+AAAAAAAAAAAB7AQAABQBAAAHpI5UK2XtP+DwzfA5Ybk/AICDPhAAAAAAAAAAAe0EAAAUAQAAB6SOVCtl7T/su3sMs3K5PwCAiz4QAAAAAAAAAAHuBAAAFAEAAAekjlQrZe0//IYpKCyEuT8AAJE+EAAAAAAAAAAB7wQAABQBAABn5YfhW2btP/yGKSgshLk/AICSPiAAAAAAAAAAAfAEAAAUAQAAyiaBboxn7T/su3sMs3K5PwAAkj4gAAAAAAAAAAHxBAAAFAEAACpoevu8aO0/4PDN8DlhuT8AAJI+IAAAAAAAAAAB8gQAABQBAACJqXOI7WntP9AlINXAT7k/AACSPiAAAAAAAAAAAfMEAAAUAQAAialziO1p7T/QJSDVwE+5PwCAmj4gAAAAAAAAAAH0BAAAFAEAAImpc4jtae0/0CUg1cBPuT8AgJ4+IAAAAAAAAAAB9QQAABQBAACJqXOI7WntP9AlINXAT7k/AICoPi8AAAAAAAAAAfYEAAAUAQAAialziO1p7T/QJSDVwE+5PwAArT4vAAAAAAAAAAH3BAAAFAEAAImpc4jtae0/0CUg1cBPuT8AALA+LwAAAAAAAAAB+AQAABQBAACJqXOI7WntP9AlINXAT7k/AICxPi8AAAAAAAAAAfkEAAAUAQAAialziO1p7T/QJSDVwE+5PwAAtT4/AAAAAAAAAAH6BAAAFAEAAOzqbBUea+0/7Lt7DLNyuT8AgLY+PwAAAAAAAAAB+wQAABQBAABMLGaiTmztPwxS10Ollbk/AAC8Pj8AAAAAAAAAAfwEAAAUAQAAq21fL39t7T9Efo6yidu5PwAAvj5eAAAAAAAAAAH9BAAAFAEAAG7wUUngb+0/jHXzPOcyuj8AAMQ+bgAAAAAAAAAB/gQAABQBAAAwc0RjQXLtP/ACtP42rbo/AADGPn0AAAAAAAAAAf8EAAAUAQAAUDcwCtN17T+E8X0T8lu7PwCAyT6NAAAAAAAAAAEABQAAFAEAANU8FT6Veu0/IKv1QyYcvD8AAMs+nQAAAAAAAAABAQUAABQBAAC4g/P+h4DtP9z6yKtM/7w/AIDMPp0AAAAAAAAAAQIFAAAUAQAA/QvLTKuH7T+YSpwTc+K9PwCAzT6dAAAAAAAAAAEDBQAAFAEAAEGUoprOju0/QM/BXyC0vj8AgM0+rAAAAAAAAAABBAUAABQBAADmXXN1IpftP+SIOZBUdL8/AADOPqwAAAAAAAAAAQUFAAAUAQAAjSdEUHaf7T+4u4HShxHAPwAAzj6sAAAAAAAAAAEGBQAAFAEAANGvG56Zpu0/es0PzyhgwD8AAM4+vAAAAAAAAAABBwUAABQBAAAXOPPrvK3tPywU8K9QncA/AADQPrwAAAAAAAAAAQgFAAAUAQAAWcDKOeC07T/QjyJ1/8jAPwAA0T7MAAAAAAAAAAEJBQAAFAEAAD0HqfrSuu0/dAtVOq70wD8AANY+zAAAAAAAAAABCgUAABQBAACDj4BI9sHtPwq82ePjDsE/AADYPtsAAAAAAAAAAQsFAAAUAQAABZVlfLjG7T8Yh4f/XCDBPwCA3D7bAAAAAAAAAAEMBQAAFAEAAOrbQz2rzO0/nmxejRkpwT8AgN4+6wAAAAAAAAABDQUAABQBAABs4ShxbdHtPxiHh/9cIME/AADlPusAAAAAAAAAAQ4FAAAUAQAAj6UUGP/U7T+QobBxoBfBPwAA6D76AAAAAAAAAAEPBQAAFAEAALFpAL+Q2O0/7iV+rPHrwD8AgOw++gAAAAAAAAABEAUAABQBAADTLexlItztPzrfncvJrsA/AIDvPhoBAAAAAAAAAREFAAAUAQAA9fHXDLTf7T8As+Zc5WjAPwAA8T4aAQAAAAAAAAESBQAAFAEAALh0yiYV4u0/uLuB0ocRwD8AAPM+GgEAAAAAAAABEwUAABQBAADaOLbNpuXtP8jy3VhiUb8/AIDzPikBAAAAAAAAARQFAAAUAQAAO3qvWtfm7T8YbrgMtX++PwCA8z4pAQAAAAAAAAEVBQAAFAEAAP38oXQ46e0/aOmSwAeuvT8AAPQ+OQEAAAAAAAABFgUAABQBAABdPpsBaertP8BkbXRa3Lw/AAD0PjkBAAAAAAAAARcFAAAUAQAAvH+Ujpnr7T8gq/VDJhy8PwAA9D5JAQAAAAAAAAEYBQAAFAEAAB3BjRvK7O0/kLwrL2ttuz8AgPI+SQEAAAAAAAABGQUAABQBAADgQ4A1K+/tPxxkvVGi4bo/AADyPlgBAAAAAAAAARoFAAAUAQAAosZyT4zx7T/Ioaqry3i6PwCA7j5YAQAAAAAAAAEbBQAAFAEAAAIIbNy88u0/cN+XBfUPuj8AAO0+aAEAAAAAAAABHAUAABQBAAACCGzcvPLtPyjoMnuXuLk/AADfPmgBAAAAAAAAAR0FAAAUAQAAYUllae3z7T/su3sMs3K5PwCA2D53AQAAAAAAAAEeBQAAFAEAAGFJZWnt8+0/0CUg1cBPuT8AAMA+dwEAAAAAAAABHwUAABQBAADEil72HfXtP6jEFoJVG7k/AIC1PncBAAAAAAAAASAFAAAUAQAAhQ1REH/37T+Y+Whm3Am5PwAAOj6HAQAAAAAAAAEhBQAAFAEAAEaQQyrg+e0/iC67SmP4uD8AANg9hwEAAAAAAAABIgUAABQBAAAIEzZEQfztP4guu0pj+Lg/AACCPYcBAAAAAAAAASMFAAAUAQAAc1uayAdy7j+I54JY3723PwAAZz4AAAAAAAAAAAEkBQAAFAEAADXejOJodO4/iOeCWN+9tz8AAJ4+EAAAAAAAAAABJQUAABQBAADVnJNVOHPuP4jngljfvbc/AACoPhAAAAAAAAAAASYFAAAUAQAAc1uayAdy7j+UsjB0WM+3PwCArj4QAAAAAAAAAAEnBQAAFAEAAHNbmsgHcu4/lLIwdFjPtz8AALI+HwAAAAAAAAABKAUAABQBAABzW5rIB3LuP6R93o/R4Lc/AACyPh8AAAAAAAAAASkFAAAUAQAAExqhO9dw7j+kfd6P0eC3PwAAqT4fAAAAAAAAAAEqBQAAFAEAAE+XriF2bu4/pH3ej9Hgtz8AAKU+HwAAAAAAAAABKwUAABQBAAAt08J65GruP7BIjKtK8rc/AICiPi8AAAAAAAAAASwFAAAUAQAAq83dRiJm7j/AEzrHwwO4PwAAoj4/AAAAAAAAAAEtBQAAFAEAAMmG/4UvYO4/zN7n4jwVuD8AgKo+PwAAAAAAAAABLgUAABQBAACF/ic4DFnuP+h0QxovOLg/AICuPk4AAAAAAAAAAS8FAAAUAQAAP3ZQ6uhR7j8IC59RIVu4PwAAsD5OAAAAAAAAAAEwBQAAFAEAAPvteJzFSu4/RDdWwAWhuD8AALA+TgAAAAAAAAABMQUAABQBAABWJKjBcULuP3xjDS/q5rg/AICtPl4AAAAAAAAAATIFAAAUAQAAr1rX5h067j+0j8Sdziy5PwCArD5uAAAAAAAAAAEzBQAAFAEAAGrS/5j6Mu4//IYpKCyEuT8AAKs+bgAAAAAAAAABNAUAABQBAACHiyHYBy3uP0R+jrKJ27k/AACqPn0AAAAAAAAAATUFAAAUAQAAo0RDFxUn7j+MdfM85zK6PwAAqj59AAAAAAAAAAE2BQAAFAEAACE/XuNSIu4/1GxYx0SKuj8AAKo+jQAAAAAAAAABNwUAABQBAAD+enI8wR7uPxxkvVGi4bo/AACqPo0AAAAAAAAAATgFAAAUAQAAPPh/ImAc7j9oWyLc/zi7PwAAqj6cAAAAAAAAAAE5BQAAFAEAANy2hpUvG+4/oIfZSuR+uz8AgKg+nAAAAAAAAAABOgUAABQBAADctoaVLxvuP9izkLnIxLs/AACoPpwAAAAAAAAAATsFAAAUAQAAPPh/ImAc7j8EFZoMNPm7PwAAqj6sAAAAAAAAAAE8BQAAFAEAAP56cjzBHu4/MHajX58tvD8AAKs+rAAAAAAAAAABPQUAABQBAAAhP17jUiLuP1jXrLIKYrw/AICrPrwAAAAAAAAAAT4FAAAUAQAABIY8pEUo7j+IOLYFdpa8PwAArD68AAAAAAAAAAE/BQAAFAEAAEgOFPJoL+4/pM4RPWi5vD8AAK0+vAAAAAAAAAABQAUAABQBAACNlus/jDbuP8BkbXRa3Lw/AICtPssAAAAAAAAAAUEFAAAUAQAANGC8GuA+7j/c+sirTP+8PwCArT7bAAAAAAAAAAFCBQAAFAEAANgpjfUzR+4/+JAk4z4ivT8AAK4+2wAAAAAAAAABQwUAABQBAAAdsmRDV07uPyTyLTaqVr0/AACuPusAAAAAAAAAAUQFAAAUAQAAYTo8kXpV7j9QUzeJFYu9PwAArj7rAAAAAAAAAAFFBQAAFAEAAKfCE9+dXO4/fLRA3IC/vT8AAK4++gAAAAAAAAABRgUAABQBAACJCfKfkGLuP6gVSi/s870/AACuPvoAAAAAAAAAAUcFAAAUAQAACw/X01Jn7j/UdlOCVyi+PwAArj4KAQAAAAAAAAFIBQAAFAEAAJEUvAcVbO4/DKMK8Ttuvj8AAK4+CgEAAAAAAAABSQUAABQBAACz2Keupm/uP0DPwV8gtL4/AICzPhkBAAAAAAAAAUoFAAAUAQAAc1uayAdy7j+QxibqfQu/PwAAtj4ZAQAAAAAAAAFLBQAAFAEAAHNbmsgHcu4/1L2LdNtivz8AgLo+KQEAAAAAAAABTAUAABQBAAATGqE713DuPyiAnhqyy78/AIC8PikBAAAAAAAAAU0FAAAUAQAA8VW1lEVt7j8+oVhgRBrAPwCAvz45AQAAAAAAAAFOBQAAFAEAAG9Q0GCDaO4/bAJis69OwD8AAME+OQEAAAAAAAABTwUAABQBAAAqyPgSYGHuPxxJQpTXi8A/AADEPkgBAAAAAAAAAVAFAAAUAQAAhf4nOAxZ7j9YdfkCvNHAPwAAxT5IAQAAAAAAAAFRBQAAFAEAAN40V124UO4/CrzZ4+MOwT8AAMk+SAEAAAAAAAABUgUAABQBAADYKY31M0fuPzQd4zZPQ8E/AIDKPmYBAAAAAAAAAVMFAAAUAQAAct3JAH887j9gfuyJunfBPwCAzD5mAQAAAAAAAAFUBQAAFAEAAGrS/5j6Mu4/jN/13CWswT8AgM0+ZgEAAAAAAAABVQUAABQBAADFCC++piruPzBbKKLU18E/AADRPmYBAAAAAAAAAVYFAAAUAQAAgYBXcIMj7j9M8YPZxvrBPwCA0j6FAQAAAAAAAAFXBQAAFAEAADz4fyJgHO4/4qEIg/wUwj8AgNI+hQEAAAAAAAABWAUAABQBAABZsaFhbRbuP/Bstp51JsI/AADSPoUBAAAAAAAAAVkFAAAUAQAA1au8LasR7j94Uo0sMi/CPwCAxD6FAQAAAAAAAAFaBQAAFAEAABUpyhNKD+4/eFKNLDIvwj8AgL4+pAEAAAAAAAABWwUAABQBAABSptf56AzuP2qH3xC5HcI/AAAsPqQBAAAAAAAAAVwFAAAUAQAAUqbX+egM7j/ioQiD/BTCPwAAmj2kAQAAAAAAAAFdBQAAFAEAACe5zzrtwu4/pNebtvEWoz8AAFU+AAAAAAAAAAABXgUAABQBAADhMPjsybvuP/BSdmpERaI/AACSPhAAAAAAAAAAAV8FAAAUAQAAI64F02i57j+4Jr/7X/+hPwCAmj4QAAAAAAAAAAFgBQAAFAEAAP/pGSzXte4/SM5QHpdzoT8AAKE+EAAAAAAAAAABYQUAABQBAACdqCCfprTuP/ALPnjACqE/AACmPhAAAAAAAAAAAWIFAAAUAQAA3SUuhUWy7j+cSSvS6aGgPwAApz4QAAAAAAAAAAFjBQAAFAEAABujO2vkr+4/JPG89CAWoD8AgKc+HwAAAAAAAAABZAUAABQBAABZIElRg63uPygF5r/Lzp4/AACoPh8AAAAAAAAAAWUFAAAUAQAAN1xdqvGp7j8IKFKWVXGdPwAAtD4vAAAAAAAAAAFmBQAAFAEAABWYcQNgpu4/+Eq+bN8TnD8AgLk+LwAAAAAAAAABZwUAABQBAADz04VczqLuP8htKkNptpo/AIDEPj4AAAAAAAAAAWgFAAAUAQAAb86gKAye7j+okJYZ81iZPwAAyT4+AAAAAAAAAAFpBQAAFAEAAE0KtYF6mu4/yN+5XmFBmD8AAMs+PgAAAAAAAAABagUAABQBAAArRsna6JbuP+gu3aPPKZc/AADMPk4AAAAAAAAAAWsFAAAUAQAAB4LdM1eT7j/wfQDpPRKWPwAAzT5OAAAAAAAAAAFsBQAAFAEAAEn/6hn2kO4/CM0jLqz6lD8AgM0+XgAAAAAAAAABbQUAABQBAACHfPj/lI7uP2hI/uH+KJQ/AIDUPl4AAAAAAAAAAW4FAAAUAQAAw/kF5jOM7j/w748ENp2TPwCA1z5eAAAAAAAAAAFvBQAAFAEAAAN3E8zSie4/gJchJ20Rkz8AgNo+bQAAAAAAAAABcAUAABQBAABB9CCycYfuP4CXISdtEZM/AIDbPm0AAAAAAAAAAXEFAAAUAQAAf3EumBCF7j+AlyEnbRGTPwCA2T5tAAAAAAAAAAFyBQAAFAEAAF2tQvF+ge4/8O+PBDadkz8AgNY+fQAAAAAAAAABcwUAABQBAACbKlDXHX/uPwjNIy6s+pQ/AADVPn0AAAAAAAAAAXQFAAAUAQAA2addvbx87j+wAiY16+OWPwAA1T6cAAAAAAAAAAF1BQAAFAEAABkla6Nbeu4/qJCWGfNYmT8AgNU+sQAAAAAAAAABdgUAABQBAABXoniJ+nfuP2CjLEqon5w/AIDUPrEAAAAAAAAAAXcFAAAUAQAAlR+Gb5l17j8QtsJ6XeafPwAA1D7AAAAAAAAAAAF4BQAAFAEAADXejOJodO4/gPoHjXu5oT8AANM+wAAAAAAAAAABeQUAABQBAAA13oziaHTuPxQwCpS6oqM/AADSPtAAAAAAAAAAAXoFAAAUAQAAlR+Gb5l17j+sZQyb+YulPwAA0j7QAAAAAAAAAAF7BQAAFAEAAFeieIn6d+4/HAWzakZSpz8AANI+4AAAAAAAAAABfAUAABQBAAB5ZmQwjHvuP3gO/gKh9ag/AADTPuAAAAAAAAAAAX0FAAAUAQAA/WtJZE6A7j+4ge1jCXaqPwCA0z7vAAAAAAAAAAF+BQAAFAEAAOGyJyVBhu4/9PTcxHH2qz8AgNI+7wAAAAAAAAABfwUAABQBAAAlO/9yZI3uP/w7Fbf1MK0/AADSPu8AAAAAAAAAAYAFAAAUAQAAa8PWwIeU7j/g7PFxh0iuPwAA0j7/AAAAAAAAAAGBBQAAFAEAAK9Lrg6rm+4/oAdz9SY9rz8AANI+/wAAAAAAAAABggUAABQBAADz04VczqLuPzz2PAri668/AIDOPg8BAAAAAAAAAYMFAAAUAQAAN1xdqvGp7j9I3CdYXCqwPwAAzT4PAQAAAAAAAAGEBQAAFAEAAHvkNPgUse4/SNwnWFwqsD8AAM0+HgEAAAAAAAABhQUAABQBAAAjrgXTaLnuPyxGzCBqB7A/AIDNPh4BAAAAAAAAAYYFAAAUAQAAx3fWrbzB7j8AyoWb/aWvPwAA0D4uAQAAAAAAAAGHBQAAFAEAAGtBp4gQyu4/bNu7hkL3rj8AANE+LgEAAAAAAAABiAUAABQBAAARC3hjZNLuP8BWljqVJa4/AIDRPj0BAAAAAAAAAYkFAAAUAQAAtdRIPrja7j/8OxW39TCtPwAA0j49AQAAAAAAAAGKBQAAFAEAAPtcIIzb4e4/EIs4/GMZrD8AANM+TQEAAAAAAAABiwUAABQBAADfo/5MzufuP/StpNLtu6o/AIDTPk0BAAAAAAAAAYwFAAAUAQAAYanjgJDs7j+0OrVxhTupPwAA1T5dAQAAAAAAAAGNBQAAFAEAAIVtzyci8O4/NJsOojh1pz8AgNU+XQEAAAAAAAABjgUAABQBAACFbc8nIvDuP6xlDJv5i6U/AADXPmwBAAAAAAAAAY8FAAAUAQAAIyzWmvHu7j/4ma5cyH+jPwCA1z5sAQAAAAAAAAGQBQAAFAEAAAFo6vNf6+4/SM5QHpdzoT8AANw+fAEAAAAAAAABkQUAABQBAAAdIQwzbeXuPygF5r/Lzp4/AADePnwBAAAAAAAAAZIFAAAUAQAA15g05Une7j84xpggMkKbPwAA5D6MAQAAAAAAAAGTBQAAFAEAADPPYwr21e4/yN+5XmFBmD8AAOY+jAEAAAAAAAABlAUAABQBAADNgqAVQcvuP7hRSXpZzJU/AIDnPpsBAAAAAAAAAZUFAAAUAQAAZTbdIIzA7j8wHEdzGuOTPwAA6D6bAQAAAAAAAAGWBQAAFAEAAN0lLoVFsu4/ED+zSaSFkj8AAOg+mwEAAAAAAAABlwUAABQBAABTFX/p/qPuP2i6jf32s5E/AADoPqsBAAAAAAAAAZgFAAAUAQAAa8PWwIeU7j/gYR8gLiiRPwAA4D6rAQAAAAAAAAGZBQAAFAEAAOGyJyVBhu4/4GEfIC4okT8AgNw+ugEAAAAAAAABmgUAABQBAAC343EWK3nuPyiO1o4SbpE/AIDQProBAAAAAAAAAZsFAAAUAQAA8VW1lEVt7j/YEvzavz+SPwCAyz7KAQAAAAAAAAGcBQAAFAEAAOlK6yzBY+4/uMPYlVFXkz8AgJs+ygEAAAAAAAABnQUAABQBAABEgRpSbVvuP9CgbL/HtJQ/AACGPtoBAAAAAAAAAZ4FAAAUAQAAYTo8kXpV7j84qrdXIliWPwAAdD7aAQAAAAAAAAGfBQAAFAEAAKC3SXcZU+4/kLMC8Hz7lz8AAGw++QEAAAAAAAABoAUAABQBAADXGmQdwajuP+wfNO7lRqg/AICFPgAAAAAAAAAAAaEFAAAUAQAAtVZ4di+l7j/Q0BCpd16pPwAAtz4QAAAAAAAAAAGiBQAAFAEAALVWeHYvpe4/7GZs4GmBqT8AAMI+EAAAAAAAAAABowUAABQBAAB12WqQkKfuP0Apf4ZA6qk/AADKPhAAAAAAAAAAAaQFAAAUAQAA1xpkHcGo7j94VTb1JDCqPwCAyz4QAAAAAAAAAAGlBQAAFAEAADdcXarxqe4/uIHtYwl2qj8AgMo+HgAAAAAAAAABpgUAABQBAAD53k/EUqzuP/StpNLtu6o/AIDDPh4AAAAAAAAAAacFAAAUAQAAu2FC3rOu7j8s2ltB0gGrPwAAwD4eAAAAAAAAAAGoBQAAFAEAAHvkNPgUse4/ZAYTsLZHqz8AgL0+HgAAAAAAAAABqQUAABQBAACdqCCfprTuP9hegY1/06s/AAC8Pi4AAAAAAAAAAaoFAAAUAQAAv2wMRji47j8sIZQzVjysPwCAwD4uAAAAAAAAAAGrBQAAFAEAAKWz6gYrvu4/nHkCER/IrD8AAMI+PgAAAAAAAAABrAUAABQBAACH+sjHHcTuPxjScO7nU60/AIDFPj4AAAAAAAAAAa0FAAAUAQAAzYKgFUHL7j+IKt/LsN+tPwAAxz5NAAAAAAAAAAGuBQAAFAEAANONan3F1O4/GBmp4GuOrj8AgMY+XQAAAAAAAAABrwUAABQBAADXmDTlSd7uP6AHc/UmPa8/AADGPl0AAAAAAAAAAbAFAAAUAQAAP+X32f7o7j889jwK4uuvPwAAxT5tAAAAAAAAAAGxBQAAFAEAAKcxu86z8+4/ZHKDj05NsD8AAMQ+bQAAAAAAAAABsgUAABQBAABtv3dQmf/uP6hp6BmspLA/AAC7PnwAAAAAAAAAAbMFAAAUAQAAc8pBuB0J7z/ilZ+IkOqwPwAAtz6MAAAAAAAAAAG0BQAAFAEAAHnVCyCiEu8/IsJW93QwsT8AAKM+jAAAAAAAAAABtQUAABQBAAAhn9z69RrvP0wjYErgZLE/AACaPowAAAAAAAAAAbYFAAAUAQAAxWit1Ukj7z90hGmdS5mxPwAAZz6MAAAAAAAAAAG3BQAAFAEAAKuvi5Y8Ke8/kBrF1D28sT8AAEQ+mwAAAAAAAAABuAUAABQBAACN9mlXLy/vP5AaxdQ9vLE/AAAwPpsAAAAAAAAAAbkFAAAUAQAAD/xOi/Ez7z+QGsXUPbyxPwAAKD67AAAAAAAAAAG6BQAAFAEAAA/8TovxM+8/YFwcd2U1cD8AgIk+AAAAAAAAAAABuwUAABQBAACN9mlXLy/vP0D1xQKEDGw/AIC8PhAAAAAAAAAAAbwFAAAUAQAA7Tdj5F8w7z+AkwyNYN1pPwAAyD4QAAAAAAAAAAG9BQAAFAEAAO03Y+RfMO8/QPXFAoQMbD8AANA+EAAAAAAAAAABvgUAABQBAADtN2PkXzDvP0D1xQKEDGw/AIDQPhAAAAAAAAAAAb8FAAAUAQAAT3lccZAx7z9gXBx3ZTVwPwAAzz4gAAAAAAAAAAHABQAAFAEAAE95XHGQMe8/IG+ypxp8cz8AAMw+IAAAAAAAAAABwQUAABQBAADtN2PkXzDvP4DjAU7z8Xg/AIDKPi8AAAAAAAAAAcIFAAAUAQAAK7Vwyv4t7z8AXQW1d0uAPwAAyj4vAAAAAAAAAAHDBQAAFAEAAGkyfrCdK+8/cNFUW1DBhT8AAMo+PwAAAAAAAAABxAUAABQBAAAJ8YQjbSrvP0AAzFQV8o0/AADMPj8AAAAAAAAAAcUFAAAUAQAAq6+Lljwp7z9oSP7h/iiUPwAAzT4/AAAAAAAAAAHGBQAAFAEAAKuvi5Y8Ke8/4LxNiNeemT8AgM0+TwAAAAAAAAABxwUAABQBAADNc3c9zizvP9CJCwx5oJ8/AADOPk8AAAAAAAAAAcgFAAAUAQAA7Tdj5F8w7z8sfy3ZKIuiPwCAyD5eAAAAAAAAAAHJBQAAFAEAANF+QaVSNu8/UKP59CIjpT8AAMY+XgAAAAAAAAABygUAABQBAAC1xR9mRTzvP3DHxRAdu6c/AACUPl4AAAAAAAAAAcsFAAAUAQAAW4/wQJlE7z+4ge1jCXaqPwAAez6RAAAAAAAAAAHMBQAAFAEAAP9YwRvtTO8/GNJw7udTrT8AAGA+kQAAAAAAAAABzQUAABQBAAAHZIuDcVbvPyBg4dLvyK8/AABYPpEAAAAAAAAAAc4FAAAUAQAAzRP5JSs07j+KtabnxVPIPwAAZD4AAAAAAAAAAAHPBQAAFAEAAM0T+SUrNO4/irWm58VTyD8AgJw+DwAAAAAAAAAB0AUAABQBAADNE/klKzTuP4q1pufFU8g/AACmPg8AAAAAAAAAAdEFAAAUAQAALFXysls17j8eZiuR+23IPwCArD4PAAAAAAAAAAHSBQAAFAEAAI2W6z+MNu4/LDHZrHR/yD8AALA+HwAAAAAAAAAB0wUAABQBAADv1+TMvDfuP0rHNORmosg/AACwPh8AAAAAAAAAAdQFAAAUAQAAThneWe047j/sQmepFc7IPwAAsD4vAAAAAAAAAAHVBQAAFAEAAK9a1+YdOu4/rFT1pbYcyT8AALA+LwAAAAAAAAAB1gUAABQBAABy3ckAfzzuP3Bmg6JXa8k/AACwPi8AAAAAAAAAAdcFAAAUAQAANGC8GuA+7j+4XegstcLJPwAAsD5OAAAAAAAAAAHYBQAAFAEAAPPirjRBQe4//lRNtxIayj8AALE+TgAAAAAAAAAB2QUAABQBAAC2ZaFOokPuP0ZMskFwcco/AICxPk4AAAAAAAAAAdoFAAAUAQAAduiTaANG7j8KXkA+EcDKPwCAsT5OAAAAAAAAAAHbBQAAFAEAADlrhoJkSO4/Qor3rPUFyz8AALI+TgAAAAAAAAAB3AUAABQBAAD77XicxUruP/TQ140dQ8s/AACzPl0AAAAAAAAAAd0FAAAUAQAAu3BrtiZN7j8gMuHgiHfLPwCAsz5dAAAAAAAAAAHeBQAAFAEAAB2yZENXTu4/wq0Tpjejyz8AALU+bQAAAAAAAAAB3wUAABQBAADeNFdduFDuP+BDb90pxss/AIC1Pm0AAAAAAAAAAeAFAAAUAQAAP3ZQ6uhR7j909POGX+DLPwAAtz5tAAAAAAAAAAHhBQAAFAEAAKC3SXcZU+4/DqV4MJX6yz8AgLc+fQAAAAAAAAAB4gUAABQBAACgt0l3GVPuPxxwJkwODMw/AAC7Pn0AAAAAAAAAAeMFAAAUAQAAoLdJdxlT7j8ccCZMDgzMPwCAvD59AAAAAAAAAAHkBQAAFAEAAKC3SXcZU+4/HHAmTA4MzD8AAMI+jAAAAAAAAAAB5QUAABQBAACgt0l3GVPuP5SKT75RA8w/AADEPowAAAAAAAAAAeYFAAAUAQAAP3ZQ6uhR7j+Gv6Gi2PHLPwCAyD6MAAAAAAAAAAHnBQAAFAEAAN40V124UO4/ZilGa+bOyz8AgMo+jAAAAAAAAAAB6AUAABQBAAAdsmRDV07uP8KtE6Y3o8s/AIDNProAAAAAAAAAAekFAAAUAQAAWy9yKfZL7j8QZzPFD2bLPwAAzz7JAAAAAAAAAAHqBQAAFAEAADlrhoJkSO4/UFWlyG4Xyz8AgNA+2QAAAAAAAAAB6wUAABQBAAAXp5rb0kTuPwpeQD4RwMo/AIDRPtkAAAAAAAAAAewFAAAUAQAA8+KuNEFB7j84gQQm91/KPwAA0z7ZAAAAAAAAAAHtBQAAFAEAANEew42vPe4/4r7xfyD3yT8AgNM++AAAAAAAAAAB7gUAABQBAACvWtfmHTruP5zHjPXCn8k/AADVPvgAAAAAAAAAAe8FAAAUAQAAjZbrP4w27j/K6lDdqD/JPwCA1T74AAAAAAAAAAHwBQAAFAEAAAqRBgzKMe4//A0VxY7fyD8AANk++AAAAAAAAAAB8QUAABQBAADozBplOC7uPzz8hsjtkMg/AIDaPhcBAAAAAAAAAfIFAAAUAQAAZcc1MXYp7j986vjLTELIPwCA3D4XAQAAAAAAAAHzBQAAFAEAAEMDSorkJe4/Pr5BXWj8xz8AgN0+FwEAAAAAAAAB9AUAABQBAAAhP17jUiLuPxhdOAr9x8c/AADgPhcBAAAAAAAAAfUFAAAUAQAAX7xryfEf7j/q+y63kZPHPwAA4T4nAQAAAAAAAAH2BQAAFAEAAJ45ea+QHe4/RoD88eJnxz8AAOY+JwEAAAAAAAAB9wUAABQBAAA8+H8iYBzuP7LPd0itTcc/AADoPjcBAAAAAAAAAfgFAAAUAQAA3LaGlS8b7j8cH/OedzPHPwCA6z43AQAAAAAAAAH5BQAAFAEAANy2hpUvG+4/DlRFg/4hxz8AAO0+NwEAAAAAAAAB+gUAABQBAADctoaVLxvuP/yIl2eFEMc/AIDuPkYBAAAAAAAAAfsFAAAUAQAA3LaGlS8b7j92o8DZyAfHPwCA7z5GAQAAAAAAAAH8BQAAFAEAADz4fyJgHO4/aNgSvk/2xj8AgO4+VgEAAAAAAAAB/QUAABQBAABfvGvJ8R/uP1gNZaLW5MY/AIDvPlYBAAAAAAAAAf4FAAAUAQAA4sFQ/bMk7j9MQreGXdPGPwCA7z51AQAAAAAAAAH/BQAAFAEAAMUIL76mKu4/PncJa+TBxj8AAPE+dQEAAAAAAAABAAYAABQBAAAKkQYMyjHuP6jGhMGup8Y/AIDxPnUBAAAAAAAAAQEGAAAUAQAAr1rX5h067j8UFgAYeY3GPwCA8T6FAQAAAAAAAAECBgAAFAEAALZloU6iQ+4/emV7bkNzxj8AAPI+lAEAAAAAAAABAwYAABQBAAC7cGu2Jk3uP2DPHzdRUMY/AIDwPpQBAAAAAAAAAQQGAAAUAQAAIr0uq9tX7j9EOcT/Xi3GPwAA8D6kAQAAAAAAAAEFBgAAFAEAAIkJ8p+QYu4/JqNoyGwKxj8AAOg+pAEAAAAAAAABBgYAABQBAADxVbWURW3uPwoNDZF658U/AIDkPrQBAAAAAAAAAQcGAAAUAQAA92B//Ml27j/sdrFZiMTFPwAA1D60AQAAAAAAAAEIBgAAFAEAAP1rSWROgO4/0OBVIpahxT8AAM0+wwEAAAAAAAABCQYAABQBAAChNRo/oojuPzow0Xhgh8U/AACwPsMBAAAAAAAAAQoGAAAUAQAASf/qGfaQ7j+kf0zPKm3FPwAAoz7DAQAAAAAAAAELBgAAFAEAACtGydrolu4/lrSes7FbxT8AAJs+0wEAAAAAAAABDAYAABQBAAAPjaeb25zuPxDPxyX1UsU/AACYPtMBAAAAAAAAAQ0GAAAUAQAA0R7Dja897j94b3YpVhHKPwAAWj4AAAAAAAAAAAEOBgAAFAEAAJShtacQQO4/eG92KVYRyj8AgJU+DwAAAAAAAAABDwYAABQBAABWJKjBcULuP/CJn5uZCMo/AICePg8AAAAAAAAAARAGAAAUAQAA2CmN9TNH7j/ivvF/IPfJPwAApT4PAAAAAAAAAAERBgAAFAEAAJisfw+VSe4/XNka8mPuyT8AgK4+HwAAAAAAAAABEgYAABQBAAAdsmRDV07uP04Obdbq3Mk/AICxPh8AAAAAAAAAARMGAAAUAQAAoLdJdxlT7j+4XegstcLJPwAAsz4vAAAAAAAAAAEUBgAAFAEAAIX+JzgMWe4/Iq1jg3+oyT8AALQ+LwAAAAAAAAABFQYAABQBAABnRQb5/l7uP4z83tlJjsk/AAC1Pj4AAAAAAAAAARYGAAAUAQAATIzkufFk7j9wZoOiV2vJPwCAtT4+AAAAAAAAAAEXBgAAFAEAAC3Twnrkau4/2LX++CFRyT8AAMM+TgAAAAAAAAABGAYAABQBAABzW5rIB3LuP0IFek/sNsk/AADJPk4AAAAAAAAAARkGAAAUAQAAV6J4ifp37j+sVPWlthzJPwAA0j5OAAAAAAAAAAEaBgAAFAEAAJsqUNcdf+4/GKRw/IACyT8AANY+XQAAAAAAAAABGwYAABQBAAB/cS6YEIXuP/wNFcWO38g/AIDXPl0AAAAAAAAAARwGAAAUAQAAY7gMWQOL7j/sQmepFc7IPwAA2D5tAAAAAAAAAAEdBgAAFAEAAEn/6hn2kO4/WJLi/9+zyD8AgNI+bQAAAAAAAAABHgYAABQBAADLBNBNuJXuP0rHNORmosg/AADQPn0AAAAAAAAAAR8GAAAUAQAATQq1gXqa7j88/IbI7ZDIPwAAvj59AAAAAAAAAAEgBgAAFAEAAM8PmrU8n+4/LDHZrHR/yD8AALY+jAAAAAAAAAABIQYAABQBAABTFX/p/qPuP6ZLAh+4dsg/AABGPowAAAAAAAAAASIGAAAUAQAAddlqkJCn7j+mSwIfuHbIPwAA+D27AAAAAAAAAAEjBgAAFAEAAJmdVjciq+4/LDHZrHR/yD8AAKg9uwAAAAAAAAABJAYAABQBAACZGyf/quDuP9Jb2MSM0sM/AICNPgAAAAAAAAAAASUGAAAUAQAA15g05Une7j+m+s5xIZ7DPwAAwj4QAAAAAAAAAAEmBgAAFAEAANeYNOVJ3u4/mC8hVqiMwz8AgM0+EAAAAAAAAAABJwYAABQBAADXmDTlSd7uP4pkczove8M/AADWPhAAAAAAAAAAASgGAAAUAQAA15g05Une7j+KZHM6L3vDPwAA2j4QAAAAAAAAAAEpBgAAFAEAANeYNOVJ3u4/imRzOi97wz8AANo+EAAAAAAAAAABKgYAABQBAADXmDTlSd7uP4pkczove8M/AADTPi8AAAAAAAAAASsGAAAUAQAA15g05Une7j+YLyFWqIzDPwAA0D4vAAAAAAAAAAEsBgAAFAEAABkWQsvo2+4/tMV8jZqvwz8AgM0+LwAAAAAAAAABLQYAABQBAABVk0+xh9nuP2YMXW7C7MM/AADMPi8AAAAAAAAAAS4GAAAUAQAAkxBdlybX7j826ZiG3EzEPwCA0z4/AAAAAAAAAAEvBgAAFAEAANONan3F1O4/nHZZSCzHxD8AANc+PwAAAAAAAAABMAYAABQBAAARC3hjZNLuPxDPxyX1UsU/AIDbPj8AAAAAAAAAATEGAAAUAQAAscl+1jPR7j+S8uMeN/DFPwAA3T5OAAAAAAAAAAEyBgAAFAEAAFGIhUkD0O4/FBYAGHmNxj8AgN0+TgAAAAAAAAABMwYAABQBAADvRoy80s7uP6QEyiw0PMc/AADePl4AAAAAAAAAATQGAAAUAQAAjwWTL6LN7j+42GrPq/PHPwAA3j5eAAAAAAAAAAE1BgAAFAEAAI8Fky+ize4/0KwLciOryD8AAN4+bQAAAAAAAAABNgYAABQBAACPBZMvos3uP3Bmg6JXa8k/AADfPm0AAAAAAAAAATcGAAAUAQAAjwWTL6LN7j94b3YpVhHKPwCA3z59AAAAAAAAAAE4BgAAFAEAAI8Fky+ize4/dK27lNulyj8AgN0+fQAAAAAAAAABOQYAABQBAADvRoy80s7uP2AgU+TnKMs/AIDcPo0AAAAAAAAAAToGAAAUAQAAUYiFSQPQ7j/CrROmN6PLPwAA0D6NAAAAAAAAAAE7BgAAFAEAALHJftYz0e4/HHAmTA4MzD8AAMo+nAAAAAAAAAABPAYAABQBAAARC3hjZNLuP2Jni9ZrY8w/AACpPpwAAAAAAAAAAT0GAAAUAQAAc0xx8JTT7j+ck0JFUKnMPwCAmj6sAAAAAAAAAAE+BgAAFAEAADPPYwr21e4/TtoiJnjmzD8AgJM+rAAAAAAAAAABPwYAABQBAAD1UVYkV9juP2hwfl1qCc0/AICRPssAAAAAAAAAAUAGAAAUAQAAbb93UJn/7j9+rLNgx63HPwAAoT4AAAAAAAAAAAFBBgAAFAEAAEv7i6kH/O4/cOEFRU6cxz8AgNw+EAAAAAAAAAABQgYAABQBAACtPIU2OP3uP/jG3NIKpcc/AADqPhAAAAAAAAAAAUMGAAAUAQAADX5+w2j+7j/4xtzSCqXHPwCA8z4QAAAAAAAAAAFEBgAAFAEAAG2/d1CZ/+4/fqyzYMetxz8AgPU+EAAAAAAAAAABRQYAABQBAAAvQmpq+gHvP4x3YXxAv8c/AID0Ph8AAAAAAAAAAUYGAAAUAQAAUQZWEYwF7z+qDb2zMuLHPwAA8j4fAAAAAAAAAAFHBgAAFAEAAHPKQbgdCe8/TInveOENyD8AgPA+LwAAAAAAAAABSAYAABQBAAD3zybs3w3vP3zq+MtMQsg/AADvPi8AAAAAAAAAAUkGAAAUAQAAedULIKIS7z+0FrA6MYjIPwAA7j4vAAAAAAAAAAFKBgAAFAEAAF8c6uCUGO8/dCg+N9LWyD8AAO8+PwAAAAAAAAABSwYAABQBAACjpMEuuB/vP8rqUN2oP8k/AIDvPj8AAAAAAAAAAUwGAAAUAQAA5yyZfNsm7z+cx4z1wp/JPwCA7z4/AAAAAAAAAAFNBgAAFAEAAI32aVcvL+8/aqTIDd3/yT8AAPA+TgAAAAAAAAABTgYAABQBAACTATS/szjvPziBBCb3X8o/AIDuPk4AAAAAAAAAAU8GAAAUAQAAOcsEmgdB7z/8kpIimK7KPwAA7j5eAAAAAAAAAAFQBgAAFAEAAN2U1XRbSe8/NL9JkXz0yj8AAO8+XgAAAAAAAAABUQYAABQBAAAhHa3CflDvP+YFKnKkMcs/AIDvPm4AAAAAAAAAAVIGAAAUAQAAB2SLg3FW7z+KgVw3U13LPwAA8T5uAAAAAAAAAAFTBgAAFAEAAOmqaURkXO8/phe4bkWAyz8AgPE+fQAAAAAAAAABVAYAABQBAABtsE54JmHvPzzIPBh7mss/AADzPn0AAAAAAAAAAVUGAAAUAQAA8bUzrOhl7z9Kk+oz9KvLPwCA8z6NAAAAAAAAAAFWBgAAFAEAABN6H1N6ae8/0njBwbC0yz8AAPY+jQAAAAAAAAABVwYAABQBAADT/BFt22vvP0qT6jP0q8s/AAD3PpwAAAAAAAAAAVgGAAAUAQAA9cD9E21v7z88yDwYe5rLPwAA/j6cAAAAAAAAAAFZBgAAFAEAAFcC96CdcO8/mEwKU8xuyz8AwAA/nAAAAAAAAAABWgYAABQBAAAXhem6/nLvP+YFKnKkMcs/AIAGP6wAAAAAAAAAAVsGAAAUAQAAecbiRy907z+eDsXnRtrKPwAACT+8AAAAAAAAAAFcBgAAFAEAANkH3NRfde8/RkyyQXBxyj8AwAw/vAAAAAAAAAABXQYAABQBAADZB9zUX3XvP+K+8X8g98k/AAAOP8sAAAAAAAAAAV4GAAAUAQAA2Qfc1F917z/4S1owFHTJPwDADj/LAAAAAAAAAAFfBgAAFAEAANkH3NRfde8/dCg+N9LWyD8AAA8/2wAAAAAAAAABYAYAABQBAADZB9zUX3XvP/YEIj6QOcg/AEAOP9sAAAAAAAAAAWEGAAAUAQAA2Qfc1F917z9w4QVFTpzHPwAADj/rAAAAAAAAAAFiBgAAFAEAANkH3NRfde8/7r3pSwz/xj8AgA4/6wAAAAAAAAABYwYAABQBAAB5xuJHL3TvP/R/pOCGasY/AMAOP/oAAAAAAAAAAWQGAAAUAQAAecbiRy907z+EJzYDvt7FPwAADD/6AAAAAAAAAAFlBgAAFAEAAHnG4kcvdO8/lrSes7FbxT8AAAs/CgEAAAAAAAABZgYAABQBAADZB9zUX3XvP7gMtX8e6sQ/AIDVPgoBAAAAAAAAAWcGAAAUAQAAO0nVYZB27z9iSqLZR4HEPwCAuD4ZAQAAAAAAAAFoBgAAFAEAAPvLx3vxeO8/ojgU3aYyxD8AgKc+GQEAAAAAAAABaQYAABQBAAAfkLMig3zvP3bXCoo7/sM/AACiPhkBAAAAAAAAAWoGAAAUAQAA6T8uCSSV5j8FZi70Zb3TPwAAHj4AAAAAAAAAAAFrBgAAFAEAAEN2XS7QjOY/jEsFgiLG0z8AAFk+EAAAAAAAAAABbAYAABQBAACB82oUb4rmP4xLBYIixtM/AABmPhAAAAAAAAAAAW0GAAAUAQAAwHB4+g2I5j9QvvDIgMrTPwAAbz4QAAAAAAAAAAFuBgAAFAEAAF8vf23dhuY/EzHcD9/O0z8AgII+EAAAAAAAAAABbwYAABQBAAAA7oXgrIXmPxMx3A/fztM/AICGPiAAAAAAAAAAAXAGAAAUAQAAnqyMU3yE5j8TMdwP387TPwCAjD4gAAAAAAAAAAFxBgAAFAEAAD1rk8ZLg+Y/EzHcD9/O0z8AgI4+IAAAAAAAAAABcgYAABQBAADcKZo5G4LmPxMx3A/fztM/AACUPiAAAAAAAAAAAXMGAAAUAQAA3CmaORuC5j8TMdwP387TPwAAlj4gAAAAAAAAAAF0BgAAFAEAANwpmjkbguY/EzHcD9/O0z8AAJ8+IAAAAAAAAAABdQYAABQBAACerIxTfITmP9ejx1Y909M/AACjPi8AAAAAAAAAAXYGAAAUAQAAXy9/bd2G5j+bFrOdm9fTPwCAqT4vAAAAAAAAAAF3BgAAFAEAAOM0ZKGfi+Y/Xome5Pnb0z8AAKw+PwAAAAAAAAABeAYAABQBAADHe0JikpHmPyL8iStY4NM/AICtPk4AAAAAAAAAAXkGAAAUAQAACwQasLWY5j8i/IkrWODTPwAArj5OAAAAAAAAAAF6BgAAFAEAABIP5Bc6ouY/5W51crbk0z8AAK4+XgAAAAAAAAABewYAABQBAADZnKCZH67mP6nhYLkU6dM/AACuPm4AAAAAAAAAAXwGAAAUAQAAoSpdGwW65j9sVEwAc+3TPwAArz5uAAAAAAAAAAF9BgAAFAEAAMj5Eiobx+Y/8zkjji/20z8AgK8+fQAAAAAAAAABfgYAABQBAADxyMg4MdTmP7esDtWN+tM/AICuPn0AAAAAAAAAAX8GAAAUAQAAPFxq7tjk5j8+kuViSgPUPwAArj6CAAAAAAAAAAGABgAAFAEAAOcwBTGx9uY/AgXRqagH1D8AALA+ggAAAAAAAAABgQYAABQBAABUiJKN6grnPwIF0amoB9Q/AACxPpIAAAAAAAAAAYIGAAAUAQAAIyEZd1Qg5z8CBdGpqAfUPwCAsT6SAAAAAAAAAAGDBgAAFAEAAO+5n2C+Nec/PpLlYkoD1D8AALI+oQAAAAAAAAABhAYAABQBAABcES2990nnP3sf+hvs/tM/AICwPqEAAAAAAAAAAYUGAAAUAQAAaSfBjABd5z/zOSOOL/bTPwAAsD6xAAAAAAAAAAGGBgAAFAEAAFN5abV3bOc/bFRMAHPt0z8AALE+sQAAAAAAAAABhwYAABQBAADciRhRvnrnPyL8iStY4NM/AICxPsAAAAAAAAAAAYgGAAAUAQAApBfV0qOG5z/Xo8dWPdPTPwAAsz7AAAAAAAAAAAGJBgAAFAEAAAtkmMdYkec/ydgZO8TB0z8AgLM+0AAAAAAAAAABigYAABQBAACwLWmirJnnP7oNbB9LsNM/AAC3PtAAAAAAAAAAAYsGAAAUAQAA9LVA8M+g5z+rQr4D0p7TPwCAuD7QAAAAAAAAAAGMBgAAFAEAAHe7JSSSpec/2QQlofqI0z8AgLs+4AAAAAAAAAABjQYAABQBAACZfxHLI6nnPwfHiz4jc9M/AAC9PuAAAAAAAAAAAY4GAAAUAQAAXAIE5YSr5z81ifLbS13TPwAAwD7vAAAAAAAAAAGPBgAAFAEAAFwCBOWEq+c/Y0tZeXRH0z8AAME+7wAAAAAAAAABkAYAABQBAABcAgTlhKvnP5INwBadMdM/AADFPv8AAAAAAAAAAZEGAAAUAQAAmX8RyyOp5z/Azya0xRvTPwCAxj7/AAAAAAAAAAGSBgAAFAEAANj8HrHCpuc/7pGNUe4F0z8AgMk+DwEAAAAAAAABkwYAABQBAAC2ODMKMaPnP97G3zV19NI/AADLPg8BAAAAAAAAAZQGAAAUAQAA9LVA8M+g5z/Q+zEa/OLSPwCAzD4eAQAAAAAAAAGVBgAAFAEAAHGwW7wNnOc/haNvReHV0j8AgM0+HgEAAAAAAAABlgYAABQBAABO7G8VfJjnPzpLrXDGyNI/AIDNPi4BAAAAAAAAAZcGAAAUAQAAzOaK4bmT5z+zZdbiCcDSPwAAzz4uAQAAAAAAAAGYBgAAFAEAAEnhpa33juc/LID/VE230j8AgM8+TQEAAAAAAAABmQYAABQBAABlmsfsBInnP2kNFA7vstI/AIDPPk0BAAAAAAAAAZoGAAAUAQAA4pTiuEKE5z+lmijHkK7SPwAA0D5NAQAAAAAAAAGbBgAAFAEAAMDQ9hGxgOc/4Sc9gDKq0j8AANA+XQEAAAAAAAABnAYAABQBAABfj/2EgH/nP+EnPYAyqtI/AADQPl0BAAAAAAAAAZ0GAAAUAQAAngwLax995z+lmijHkK7SPwCAzj5dAQAAAAAAAAGeBgAAFAEAAJ4MC2sffec/pZoox5Cu0j8AAM4+XQEAAAAAAAABnwYAABQBAACeDAtrH33nPyyA/1RNt9I/AADNPmwBAAAAAAAAAaAGAAAUAQAAwND2EbGA5z+zZdbiCcDSPwAAzD5sAQAAAAAAAAGhBgAAFAEAAOKU4rhChOc//r2YtyTN0j8AAMw+bAEAAAAAAAABogYAABQBAABlmsfsBInnP0kWW4w/2tI/AADMPnwBAAAAAAAAAaMGAAAUAQAAh16zk5aM5z+Tbh1hWufSPwAAzD6MAQAAAAAAAAGkBgAAFAEAAGulkVSJkuc/3sbfNXX00j8AAMw+jAEAAAAAAAABpQYAABQBAABO7G8VfJjnPykfogqQAdM/AIDKPpsBAAAAAAAAAaYGAAAUAQAA9LVA8M+g5z+xBHmYTArTPwAAyj6rAQAAAAAAAAGnBgAAFAEAAJl/Ecsjqec//Fw7bWcX0z8AAMo+qwEAAAAAAAABqAYAABQBAACfitsyqLLnP4NCEvsjINM/AADKProBAAAAAAAAAakGAAAUAQAABteeJ1295z9Htf1BgiTTPwCAxz66AQAAAAAAAAGqBgAAFAEAAG4jYhwSyOc/CijpiOAo0z8AgMY+ygEAAAAAAAABqwYAABQBAABzLiyEltHnPwoo6YjgKNM/AADFPsoBAAAAAAAAAawGAAAUAQAAejn26xrb5z/OmtTPPi3TPwAAxD7aAQAAAAAAAAGtBgAAFAEAAL7BzTk+4uc/kg3AFp0x0z8AAMU+2gEAAAAAAAABrgYAABQBAACiCKz6MOjnP1WAq137NdM/AIDFPukBAAAAAAAAAa8GAAAUAQAAxMyXocLr5z/cZYLrtz7TPwCAxT7pAQAAAAAAAAGwBgAAFAEAACUOkS7z7Oc/6jAwBzFQ0z8AAMY+6QEAAAAAAAABsQYAABQBAAAlDpEu8+znP7xuyWkIZtM/AADIPvkBAAAAAAAAAbIGAAAUAQAAZIueFJLq5z8VkjlanITTPwAAyT75AQAAAAAAAAGzBgAAFAEAAOCFueDP5ec/MiiVkY6n0z8AgMg+CQIAAAAAAAABtAYAABQBAABdgNSsDeHnP1C+8MiAytM/AADIPhgCAAAAAAAAAbUGAAAUAQAAejn26xrb5z8wxzdH0fHTPwAAyD4YAgAAAAAAAAG2BgAAFAEAADWxHp730+c/ENB+xSEZ1D8AAMg+KAIAAAAAAAABtwYAABQBAABRakDdBM7nP+7YxUNyQNQ/AIC7PigCAAAAAAAAAbgGAAAUAQAAbiNiHBLI5z/S4QzCwmfUPwAAtj43AgAAAAAAAAG5BgAAFAEAAOodfehPw+c/supTQBOP1D8AAE4+NwIAAAAAAAABugYAABQBAABoGJi0jb7nP5Dzmr5jttQ/AAAHPmYCAAAAAAAAAbsGAAAUAQAABteeJ1295z9w/OE8tN3UPwAAuj1mAgAAAAAAAAG8BgAAFAEAAFCkDazs0dM/FodkUItd6D8AAAQ+AAAAAAAAAAABvQYAABQBAAAMHDZeycrTP7XN7ixcW+g/AAA1Pg8AAAAAAAAAAb4GAAAUAQAAx5NeEKbD0z9TFHkJLVnoPwAAQD4PAAAAAAAAAAG/BgAAFAEAAMGIlKghutM/8VoD5v1W6D8AAEg+DwAAAAAAAAABwAYAABQBAAAABqKOwLfTP/FaA+b9Vug/AABqPi8AAAAAAAAAAcEGAAAUAQAAvH3KQJ2w0z/xWgPm/VboPwCAiT4vAAAAAAAAAAHCBgAAFAEAAHb18vJ5qdM/UxR5CS1Z6D8AgJM+LwAAAAAAAAABwwYAABQBAAAybRulVqLTP7XN7ixcW+g/AICgPi8AAAAAAAAAAcQGAAAUAQAAr2c2cZSd0z94QNpzul/oPwAApT4vAAAAAAAAAAHFBgAAFAEAAO3kQ1czm9M/nmw73kdm6D8AgKk+PgAAAAAAAAABxgYAABQBAADt5ENXM5vTPyVSEmwEb+g/AACrPj4AAAAAAAAAAccGAAAUAQAAr2c2cZSd0z+sN+n5wHfoPwCAqj4+AAAAAAAAAAHIBgAAFAEAADJtG6VWotM/ldY1q6yC6D8AAKo+TgAAAAAAAAAByQYAABQBAAB29fLyeanTP351glyYjeg/AACqPk4AAAAAAAAAAcoGAAAUAQAAfQC9Wv6y0z9nFM8NhJjoPwAAqj5dAAAAAAAAAAHLBgAAFAEAAIMLh8KCvNM/7/mlm0Ch6D8AAKo+XQAAAAAAAAABzAYAABQBAADOnih4Ks3TPxUmBwbOp+g/AACuPm0AAAAAAAAAAc0GAAAUAQAAV6/XE3Hb0z/YmPJMLKzoPwAAsD6MAAAAAAAAAAHOBgAAFAEAAKFCeckY7NM/2JjyTCys6D8AALg+jAAAAAAAAAABzwYAABQBAADs1Rp/wPzTP7NskeKepeg/AIC7PowAAAAAAAAAAdAGAAAUAQAA+OuuTskP1D9nFM8NhJjoPwCAvz6cAAAAAAAAAAHRBgAAFAEAAMaENTgzJdQ/WEkh8gqH6D8AAME+nAAAAAAAAAAB0gYAABQBAACUHbwhnTrUP4YLiI8zceg/AIC/PqwAAAAAAAAAAdMGAAAUAQAApz4aWSpX1D+PoY3CzlToPwCAvj6sAAAAAAAAAAHUBgAAFAEAADtlXcR5eNQ/EVK8Z60v6D8AALQ+uwAAAAAAAAAB1QYAABQBAADWlmqXTaPUP23WiaL+A+g/AICvPrsAAAAAAAAAAdYGAAAUAQAA9c1cnuPS1D8qFM0Af9rnPwAASD7aAAAAAAAAAAHXBgAAFAEAANWHQb/aBNU/hpiaO9Cu5z8AAAQ+2gAAAAAAAAAB2AYAABQBAAB2xBj6MjnVPx+qfC/Dfuc/AAC6PdoAAAAAAAAAAdkGAAAUAQAAlOh1dID63T8lUhJsBG/oPwAADz4AAAAAAAAAAAHaBgAAFAEAAMxaufKa7t0/6MT9smJz6D8AAEM+EAAAAAAAAAAB2wYAABQBAACI0uGkd+fdP8OYnEjVbOg/AABPPhAAAAAAAAAAAdwGAAAUAQAAREoKV1Tg3T+GC4iPM3HoPwAAWD4QAAAAAAAAAAHdBgAAFAEAAMBEJSOS290/hguIjzNx6D8AAIQ+HwAAAAAAAAAB3gYAABQBAAD+wTIJMdndP4YLiI8zceg/AACOPh8AAAAAAAAAAd8GAAAUAQAAPj9A78/W3T8lUhJsBG/oPwCAnD4fAAAAAAAAAAHgBgAAFAEAAHy8TdVu1N0/JVISbARv6D8AgKI+HwAAAAAAAAAB4QYAABQBAAC6OVu7DdLdP8OYnEjVbOg/AICpPi8AAAAAAAAAAeIGAAAUAQAA+rZooazP3T8lUhJsBG/oPwAArD4vAAAAAAAAAAHjBgAAFAEAAPq2aKGsz90/w5icSNVs6D8AALQ+LwAAAAAAAAAB5AYAABQBAAD6tmihrM/dP4YLiI8zceg/AIC3Pi8AAAAAAAAAAeUGAAAUAQAA+rZooazP3T9KfnPWkXXoPwCAuz4+AAAAAAAAAAHmBgAAFAEAALo5W7sN0t0/0WNKZE5+6D8AAL0+PgAAAAAAAAAB5wYAABQBAAD+wTIJMdndP1hJIfIKh+g/AIC+Pl4AAAAAAAAAAegGAAAUAQAABs38cLXi3T9B6G2j9pHoPwCAvz5eAAAAAAAAAAHpBgAAFAEAAMxaufKa7t0/ys1EMbOa6D8AgL4+bQAAAAAAAAAB6gYAABQBAACU6HV0gPrdP7NskeKepeg/AAC+Pm0AAAAAAAAAAesGAAAUAQAAHvkkEMcI3j/YmPJMLKzoPwAAvT59AAAAAAAAAAHsBgAAFAEAAGqMxsVuGd4/nAvek4qw6D8AALw+jQAAAAAAAAAB7QYAABQBAACyH2h7FireP5wL3pOKsOg/AAC7Po0AAAAAAAAAAe4GAAAUAQAARDvhfuFB3j/YmPJMLKzoPwAAuj6cAAAAAAAAAAHvBgAAFAEAAFRcP7ZuXt4/7/mlm0Ch6D8AgLc+nAAAAAAAAAAB8AYAABQBAACsBXU7H4LeP98u+H/Hj+g/AIC2PqwAAAAAAAAAAfEGAAAUAQAAxDGd2jCo3j+sN+n5wHfoPwAAqj6sAAAAAAAAAAHyBgAAFAEAAOJoj+HG194/j6GNws5U6D8AAKQ+rAAAAAAAAAAB8wYAABQBAABAHY/O+wTfP4ps5dnwJug/AAChPrsAAAAAAAAAAfQGAAAUAQAA4FlmCVQ53z9eC9yGhfLnPwAAoD67AAAAAAAAAAH1BgAAFAEAAK0RTcyxROQ/7JhIUYPr6D8AAFw+AAAAAAAAAAAB9gYAABQBAACKTWElIEHkP05SvnSy7eg/AACXPg8AAAAAAAAAAfcGAAAUAQAAik1hJSBB5D9OUr50su3oPwAAoD4PAAAAAAAAAAH4BgAAFAEAAIpNYSUgQeQ/7JhIUYPr6D8AAKc+DwAAAAAAAAAB+QYAABQBAACKTWElIEHkP+yYSFGD6+g/AACuPg8AAAAAAAAAAfoGAAAUAQAA7I5aslBC5D+K39ItVOnoPwAAsD4fAAAAAAAAAAH7BgAAFAEAAEzQUz+BQ+Q/KCZdCiXn6D8AgLE+HwAAAAAAAAAB/AYAABQBAACtEU3MsUTkP8ds5+b15Og/AACyPh8AAAAAAAAAAf0GAAAUAQAArRFNzLFE5D9ls3HDxuLoPwCAuD4fAAAAAAAAAAH+BgAAFAEAAK0RTcyxROQ/A/r7n5fg6D8AgLs+LwAAAAAAAAAB/wYAABQBAACtEU3MsUTkP6FAhnxo3ug/AADHPi8AAAAAAAAAAQAHAAAUAQAArRFNzLFE5D8/hxBZOdzoPwAAzD4vAAAAAAAAAAEBBwAAFAEAAK0RTcyxROQ/3s2aNQra6D8AgNM+LwAAAAAAAAABAgcAABQBAACtEU3MsUTkP3wUJRLb1+g/AADWPj4AAAAAAAAAAQMHAAAUAQAArRFNzLFE5D8aW6/uq9XoPwCA1j4+AAAAAAAAAAEEBwAAFAEAAK0RTcyxROQ/uKE5y3zT6D8AANY+PgAAAAAAAAABBQcAABQBAACtEU3MsUTkP1fow6dN0eg/AADVPj4AAAAAAAAAAQYHAAAUAQAArRFNzLFE5D9X6MOnTdHoPwAA1D4+AAAAAAAAAAEHBwAAFAEAAK0RTcyxROQ/V+jDp03R6D8AANQ+TgAAAAAAAAABCAcAABQBAAAOU0ZZ4kXkP1fow6dN0eg/AADUPk4AAAAAAAAAAQkHAAAUAQAAbpQ/5hJH5D/1Lk6EHs/oPwAA1T5OAAAAAAAAAAEKBwAAFAEAADAXMgB0SeQ/9S5OhB7P6D8AgNU+TgAAAAAAAAABCwcAABQBAADxmSQa1UvkP/UuToQez+g/AIDUPl0AAAAAAAAAAQwHAAAUAQAAsxwXNDZO5D9X6MOnTdHoPwAA1D6MAAAAAAAAAAENBwAAFAEAANXgAtvHUeQ/uKE5y3zT6D8AANQ+jAAAAAAAAAABDgcAABQBAAD3pO6BWVXkP3wUJRLb1+g/AADUPpwAAAAAAAAAAQ8HAAAUAQAAe6rTtRta5D8/hxBZOdzoPwAA1D6sAAAAAAAAAAEQBwAAFAEAAP6vuOndXuQ/ZbNxw8bi6D8AANQ+rAAAAAAAAAABEQcAABQBAACAtZ0doGPkP4rf0i1U6eg/AADUPrsAAAAAAAAAARIHAAAUAQAAZPx73pJp5D8Rxam7EPLoPwAA1D67AAAAAAAAAAETBwAAFAEAAOgBYRJVbuQ/mKqASc366D8AANU+ywAAAAAAAAABFAcAABQBAABrB0ZGF3PkP77W4bNaAek/AIDVPtoAAAAAAAAAARUHAAAUAQAA7Qwretl35D/jAkMe6AfpPwCA1D7aAAAAAAAAAAEWBwAAFAEAAHASEK6bfOQ/Rby4QRcK6T8AANQ+6gAAAAAAAAABFwcAABQBAABVWe5ujoLkP0W8uEEXCuk/AADTPuoAAAAAAAAAARgHAAAUAQAAOKDML4GI5D+BSc36uAXpPwAA0j7qAAAAAAAAAAEZBwAAFAEAABznqvBzjuQ/+mP2bPz86D8AANQ++gAAAAAAAAABGgcAABQBAADBsHvLx5bkP68LNJjh7+g/AADVPgkBAAAAAAAAARsHAAAUAQAAZ3pMphuf5D+hQIZ8aN7oPwCA1T4JAQAAAAAAAAEcBwAAFAEAAGyFFg6gqOQ/zwLtGZHI6D8AANY+GQEAAAAAAAABHQcAABQBAABzkOB1JLLkPzpSaHBbrug/AIDUPhkBAAAAAAAAAR4HAAAUAQAA2dyjatm85D9B6G2j9pHoPwAA1D4pAQAAAAAAAAEfBwAAFAEAAKJqYOy+yOQ/hguIjzNx6D8AAMg+KQEAAAAAAAABIAcAABQBAACMvAgVNtjkP6YCQRHjSeg/AADCPjgBAAAAAAAAASEHAAAUAQAAdQ6xPa3n5D+hzZgoBRzoPwAAqz44AQAAAAAAAAEiBwAAFAEAAMChUvNU+OQ/mpjwPyfu5z8AAKE+SAEAAAAAAAABIwcAABQBAABrdu01LQrlP/Ycvnp4wuc/AICbPkgBAAAAAAAAASQHAAAUAQAAeIyBBTYd5T+1WgHZ+JjnPwAAmj5nAQAAAAAAAAElBwAAFAEAALFpAL+Q2O0/UxR5CS1Z6D8AAKE+AAAAAAAAAAABJgcAABQBAADNIiL+ndLtPxaHZFCLXeg/AIDcPhAAAAAAAAAAAScHAAAUAQAAbOEocW3R7T/a+U+X6WHoPwAA6j4QAAAAAAAAAAEoBwAAFAEAAM0iIv6d0u0/2vlPl+lh6D8AgPM+EAAAAAAAAAABKQcAABQBAADNIiL+ndLtP9r5T5fpYeg/AID0Ph8AAAAAAAAAASoHAAAUAQAAzSIi/p3S7T/a+U+X6WHoPwAA8z4fAAAAAAAAAAErBwAAFAEAAI+lFBj/1O0/2vlPl+lh6D8AAOc+HwAAAAAAAAABLAcAABQBAABQKAcyYNftP9r5T5fpYeg/AADiPh8AAAAAAAAAAS0HAAAUAQAAEav5S8HZ7T/a+U+X6WHoPwCA3D4fAAAAAAAAAAEuBwAAFAEAANMt7GUi3O0/PLPFuhhk6D8AgNo+PwAAAAAAAAABLwcAABQBAACWsN5/g97tP/8lsQF3aOg/AIDhPj8AAAAAAAAAATAHAAAUAQAAVjPRmeTg7T/DmJxI1WzoPwAA5T4/AAAAAAAAAAExBwAAFAEAALh0yiYV4u0/hguIjzNx6D8AgOo+PwAAAAAAAAABMgcAABQBAAB497xAduTtP6w36fnAd+g/AIDsPj8AAAAAAAAAATMHAAAUAQAAO3qvWtfm7T/RY0pkTn7oPwCA7T5OAAAAAAAAAAE0BwAAFAEAAP38oXQ46e0/94+rztuE6D8AAO4+TgAAAAAAAAABNQcAABQBAAB/Aoeo+u3tP7oClxU6ieg/AIDqPl4AAAAAAAAAATYHAAAUAQAAxIpe9h317T8cvAw5aYvoPwCA4z59AAAAAAAAAAE3BwAAFAEAAAgTNkRB/O0/fnWCXJiN6D8AAOA+fQAAAAAAAAABOAcAABQBAABOmw2SZAPuP351glyYjeg/AIDePn0AAAAAAAAAATkHAAAUAQAA82TebLgL7j9+dYJcmI3oPwAA3j6NAAAAAAAAAAE6BwAAFAEAAPdvqNQ8Fe4/HLwMOWmL6D8AAN4+nAAAAAAAAAABOwcAABQBAAAhP17jUiLuP1hJIfIKh+g/AADePpwAAAAAAAAAATwHAAAUAQAAq08Nf5kw7j/RY0pkTn7oPwCA2T6sAAAAAAAAAAE9BwAAFAEAAPPirjRBQe4/hguIjzNx6D8AgNc+rAAAAAAAAAABPgcAABQBAACgt0l3GVPuPxaHZFCLXeg/AACyPrwAAAAAAAAAAT8HAAAUAQAATIzkufFk7j+B1t+mVUPoPwAAoT68AAAAAAAAAAFABwAAFAEAAPdgf/zJdu4/A4cOTDQe6D8AAJc+ywAAAAAAAAABQQcAABQBAAADdxPM0onuP4U3PfES+ec/AACUPssAAAAAAAAAAUIHAAAUAQAAeTssxgXD4z+hU/DUDHTRPwAABz4AAAAAAAAAAAFDBwAAFAEAALi4OaykwOM/3uAEjq5v0T8AADk+EAAAAAAAAAABRAcAABQBAAD3NUeSQ77jP6FT8NQMdNE/AABEPhAAAAAAAAAAAUUHAAAUAQAANbNUeOK74z8abhlHUGvRPwAATD4QAAAAAAAAAAFGBwAAFAEAADWzVHjiu+M/V/stAPJm0T8AAGM+EAAAAAAAAAABRwcAABQBAAA1s1R44rvjP1f7LQDyZtE/AABsPhAAAAAAAAAAAUgHAAAUAQAAczBiXoG54z+TiEK5k2LRPwAAeD4vAAAAAAAAAAFJBwAAFAEAALKtb0Qgt+M/DKNrK9dZ0T8AgIk+LwAAAAAAAAABSgcAABQBAADwKn0qv7TjP0gwgOR4VdE/AICPPi8AAAAAAAAAAUsHAAAUAQAAzmaRgy2x4z+FvZSdGlHRPwCApD4vAAAAAAAAAAFMBwAAFAEAAKyipdybreM/hb2UnRpR0T8AgK0+PwAAAAAAAAABTQcAABQBAACK3rk1CqrjP8FKqVa8TNE/AIC3Pj8AAAAAAAAAAU4HAAAUAQAAZxrOjnim4z/BSqlWvEzRPwAAvD4/AAAAAAAAAAFPBwAAFAEAAEVW4ufmouM/wUqpVrxM0T8AgL8+TgAAAAAAAAABUAcAABQBAAAikvZAVZ/jP0gwgOR4VdE/AADBPk4AAAAAAAAAAVEHAAAUAQAAAM4KmsOb4z/PFVdyNV7RPwCAvz5eAAAAAAAAAAFSBwAAFAEAAN0JH/MxmOM/Gm4ZR1Br0T8AgL4+XgAAAAAAAAABUwcAABQBAAC8RTNMoJTjP2XG2xtreNE/AAC/Pm0AAAAAAAAAAVQHAAAUAQAAmoFHpQ6R4z83BHV+Qo7RPwCAvz5tAAAAAAAAAAFVBwAAFAEAANj+VIutjuM/CEIO4Rmk0T8AgL8+fQAAAAAAAAABVgcAABQBAAAWfGJxTIzjP57ykopPvtE/AADAPn0AAAAAAAAAAVcHAAAUAQAAVvlvV+uJ4z/4FQN749zRPwCAvj59AAAAAAAAAAFYBwAAFAEAAJR2fT2Kh+M/2B5K+TME0j8AAL4+jQAAAAAAAAABWQcAABQBAAAzNYSwWYbjP0ANaAVBNNI/AAC/PpwAAAAAAAAAAVoHAAAUAQAAMzWEsFmG4z/zU0jmaHHSPwCAvz6cAAAAAAAAAAFbBwAAFAEAADM1hLBZhuM/aQ0UDu+y0j8AgL4+rAAAAAAAAAABXAcAABQBAACUdn09iofjP97G3zV19NI/AAC+PqwAAAAAAAAAAV0HAAAUAQAAVvlvV+uJ4z8Z85akWTrTPwAAvz68AAAAAAAAAAFeBwAAFAEAAHi9W/58jeM/B8eLPiNz0z8AgL8+vAAAAAAAAAABXwcAABQBAAD6wkAyP5LjP/eagNjsq9M/AIC/PssAAAAAAAAAAWAHAAAUAQAA3Qkf8zGY4z8i/IkrWODTPwAAwD7LAAAAAAAAAAFhBwAAFAEAACKS9kBVn+M/xXe88AYM1D8AAMA+2wAAAAAAAAABYgcAABQBAABnGs6OeKbjP+ANGCj5LtQ/AADAPtsAAAAAAAAAAWMHAAAUAQAArKKl3Jut4z88MYgYjU3UPwAAwD7qAAAAAAAAAAFkBwAAFAEAAFFsdrfvteM/Dm8he2Rj1D8AAMA+6gAAAAAAAAABZQcAABQBAAD3NUeSQ77jPxw6z5bddNQ/AADBPvoAAAAAAAAAAWYHAAAUAQAAnP8XbZfG4z9nkpFr+IHUPwCAwT76AAAAAAAAAAFnBwAAFAEAAKIK4tQb0OM/KwV9slaG1D8AAMM+CgEAAAAAAAABaAcAABQBAACoFaw8oNnjP2eSkWv4gdQ/AIDDPgoBAAAAAAAAAWkHAAAUAQAATd98F/Th4z8cOs+W3XTUPwAAxT4ZAQAAAAAAAAFqBwAAFAEAAJJnVGUX6eM/0uEMwsJn1D8AgMU+GQEAAAAAAAABawcAABQBAAB2rjImCu/jPzwxiBiNTdQ/AADIPikBAAAAAAAAAWwHAAAUAQAAWfUQ5/z04z/gDRgo+S7UPwAAyT4pAQAAAAAAAAFtBwAAFAEAANz69Rq/+eM/ieqnN2UQ1D8AgMo+KQEAAAAAAAABbgcAABQBAAD/vuHBUP3jPzDHN0fR8dM/AIDLPjcBAAAAAAAAAW8HAAAUAQAAwUHU27H/4z8TMdwP387TPwAAzT43AQAAAAAAAAFwBwAAFAEAAIHExvUSAuQ/95qA2Oyr0z8AgM0+RgEAAAAAAAABcQcAABQBAACBxMb1EgLkP9kEJaH6iNM/AADPPkYBAAAAAAAAAXIHAAAUAQAAIoPNaOIA5D+A4bSwZmrTPwCAzz5WAQAAAAAAAAFzBwAAFAEAAF8A206B/uM/6jAwBzFQ0z8AANQ+VgEAAAAAAAABdAcAABQBAADc+vUav/njPxnzlqRZOtM/AADWPmUBAAAAAAAAAXUHAAAUAQAA+bMXWszz4z/OmtTPPi3TPwCA2D5lAQAAAAAAAAF2BwAAFAEAALQrQAyp7OM/zprUzz4t0z8AgNk+dQEAAAAAAAABdwcAABQBAAAPYm8xVeTjPxnzlqRZOtM/AIDYPnUBAAAAAAAAAXgHAAAUAQAAapieVgHc4z/qMDAHMVDTPwAA2D6FAQAAAAAAAAF5BwAAFAEAAGSN1O580uM/Q1Sg98Ru0z8AANc+hQEAAAAAAAABegcAABQBAABdggqH+MjjP2Dq+y63kdM/AADWPpQBAAAAAAAAAXsHAAAUAQAAuLg5rKTA4z9+gFdmqbTTPwAA1T6UAQAAAAAAAAF8BwAAFAEAANRxW+uxuuM/Xome5Pnb0z8AANQ+pAEAAAAAAAABfQcAABQBAABRbHa377XjPz6S5WJKA9Q/AADTPqQBAAAAAAAAAX4HAAAUAQAAMKiKEF6y4z9bKEGaPCbUPwAA0j60AQAAAAAAAAF/BwAAFAEAAG0lmPb8r+M/7tjFQ3JA1D8AgMs+tAEAAAAAAAABgAcAABQBAABtJZj2/K/jP4eJSu2nWtQ/AADIPsMBAAAAAAAAAYEHAAAUAQAAMKiKEF6y4z9Zx+NPf3DUPwAAuD7DAQAAAAAAAAGCBwAAFAEAALKtb0Qgt+M/Z5KRa/iB1D8AALE+0wEAAAAAAAABgwcAABQBAAD3NUeSQ77jP+53aPm0itQ/AABxPtMBAAAAAAAAAYQHAAAUAQAAnP8XbZfG4z+y6lNAE4/UPwAAPj4CAgAAAAAAAAGFBwAAFAEAAGSN1O580uM/KwV9slaG1D8AACE+AgIAAAAAAAABhgcAABQBAAAwFzIAdEnkP/gVA3vj3NE/AABnPgAAAAAAAAAAAYcHAAAUAQAAKgxomO8/5D9DbsVP/unRPwAAnj4QAAAAAAAAAAGIBwAAFAEAAMjKbgu/PuQ/ylOc3bry0T8AAKg+EAAAAAAAAAABiQcAABQBAAAISHzxXTzkPxWsXrLV/9E/AICuPhAAAAAAAAAAAYoHAAAUAQAApgaDZC075D+ckTVAkgjSPwAAsj4QAAAAAAAAAAGLBwAAFAEAAEbFidf8OeQ/qlzjWwsa0j8AALI+IAAAAAAAAAABjAcAABQBAACEQpe9mzfkP3yafL7iL9I/AICvPiAAAAAAAAAAAY0HAAAUAQAAw7+kozo15D8RSwFoGErSPwCArj4gAAAAAAAAAAGOBwAAFAEAAAE9sonZMuQ/bG5xWKxo0j8AAK8+LwAAAAAAAAABjwcAABQBAAA/ur9veDDkP0x3uNb8j9I/AICvPi8AAAAAAAAAAZAHAAAUAQAAfjfNVRcu5D8sgP9UTbfSPwCAtz4/AAAAAAAAAAGRBwAAFAEAAB3208jmLOQ/0PsxGvzi0j8AALs+PwAAAAAAAAABkgcAABQBAAAd9tPI5izkP7EEeZhMCtM/AAC9Pj8AAAAAAAAAAZMHAAAUAQAAHfbTyOYs5D9VgKtd+zXTPwAAvj5OAAAAAAAAAAGUBwAAFAEAAH43zVUXLuQ/chYHle1Y0z8AAMA+TgAAAAAAAAABlQcAABQBAACh+7j8qDHkP8s5d4WBd9M/AADBPl4AAAAAAAAAAZYHAAAUAQAAJAGeMGs25D8jXed1FZbTPwCAwD5eAAAAAAAAAAGXBwAAFAEAAAhIfPFdPOQ/foBXZqm00z8AAMA+bgAAAAAAAAABmAcAABQBAABM0FM/gUPkP1C+8MiAytM/AADBPm4AAAAAAAAAAZkHAAAUAQAA8ZkkGtVL5D+bFrOdm9fTPwCAwT59AAAAAAAAAAGaBwAAFAEAAJdj9fQoVOQ/IvyJK1jg0z8AgMA+fQAAAAAAAAABmwcAABQBAACdbr9crV3kP+VudXK25NM/AADAPo0AAAAAAAAAAZwHAAAUAQAAo3mJxDFn5D8i/IkrWODTPwAAwT6NAAAAAAAAAAGdBwAAFAEAAKmEUyy2cOQ/mxaznZvX0z8AgME+nQAAAAAAAAABngcAABQBAACvjx2UOnrkP1C+8MiAytM/AIDBPp0AAAAAAAAAAZ8HAAAUAQAAtJrn+76D5D9+gFdmqbTTPwAAwj6sAAAAAAAAAAGgBwAAFAEAAFpkuNYSjOQ/I13ndRWW0z8AAMQ+rAAAAAAAAAABoQcAABQBAAA/q5aXBZLkPwfHiz4jc9M/AADFPsEAAAAAAAAAAaIHAAAUAQAAI/J0WPiX5D8nvkTA0kvTPwAAyz7BAAAAAAAAAAGjBwAAFAEAAKX3WYy6nOQ/R7X9QYIk0z8AAM4+0AAAAAAAAAABpAcAABQBAAAGOVMZ653kP97G3zV19NI/AADXPtAAAAAAAAAAAaUHAAAUAQAABjlTGeud5D/+vZi3JM3SPwAA2z7gAAAAAAAAAAGmBwAAFAEAAKX3WYy6nOQ/WkJm8nWh0j8AgOI+4AAAAAAAAAABpwcAABQBAADjdGdyWZrkP3o5H3QletI/AADmPvAAAAAAAAAAAagHAAAUAQAAYW+CPpeV5D+ZMNj11FLSPwCA5z7wAAAAAAAAAAGpBwAAFAEAAH4opH2kj+Q/fJp8vuIv0j8AAOg+8AAAAAAAAAABqgcAABQBAAA4oMwvgYjkPyN3DM5OEdI/AIDlPg8BAAAAAAAAAasHAAAUAQAAVVnubo6C5D+OxockGffRPwCA5D4PAQAAAAAAAAGsBwAAFAEAAK+PHZQ6euQ/vIjuwUHh0T8AgN0+DwEAAAAAAAABrQcAABQBAAAKxky55nHkP669QKbIz9E/AADaPh8BAAAAAAAAAa4HAAAUAQAAZPx73pJp5D9jZX7RrcLRPwAAyT4fAQAAAAAAAAGvBwAAFAEAACB0pJBvYuQ/2n+nQ/G50T8AgME+LgEAAAAAAAABsAcAABQBAADa68xCTFvkP9p/p0PxudE/AABePi4BAAAAAAAAAbEHAAAUAQAA96TugVlV5D+e8pKKT77RPwAAFD4+AQAAAAAAAAGyBwAAFAEAANXgAtvHUeQ/Y2V+0a3C0T8AANA9PgEAAAAAAAABswcAABQBAAAl3+wPl2TlPzLJREyPks4/AAAmPgAAAAAAAAAAAbQHAAAUAQAA52HfKfhm5T8yyURMj5LOPwAAYz4PAAAAAAAAAAG1BwAAFAEAAEij2LYoaOU/quNtvtKJzj8AAHE+DwAAAAAAAAABtgcAABQBAACp5NFDWWnlP6rjbb7Sic4/AAB7Pg8AAAAAAAAAAbcHAAAUAQAAqeTRQ1lp5T+q422+0onOPwAAgD4fAAAAAAAAAAG4BwAAFAEAAKnk0UNZaeU/quNtvtKJzj8AAIA+HwAAAAAAAAABuQcAABQBAACp5NFDWWnlP6rjbb7Sic4/AACCPh8AAAAAAAAAAboHAAAUAQAAqeTRQ1lp5T+q422+0onOPwAAgz4fAAAAAAAAAAG7BwAAFAEAAAkmy9CJauU/MslETI+Szj8AAIk+LgAAAAAAAAABvAcAABQBAAAJJsvQiWrlP0CU8mcIpM4/AACMPi4AAAAAAAAAAb0HAAAUAQAACSbL0Ilq5T9OX6CDgbXOPwCAkT4uAAAAAAAAAAG+BwAAFAEAAAkmy9CJauU/5A8lLbfPzj8AAJQ+PgAAAAAAAAABvwcAABQBAAAJJsvQiWrlP/6lgGSp8s4/AICYPk4AAAAAAAAAAcAHAAAUAQAASKPYtiho5T+iIbMpWB7PPwCAmj5OAAAAAAAAAAHBBwAAFAEAAOdh3yn4ZuU/VGiTCoBbzz8AgJs+XQAAAAAAAAABwgcAABQBAACGIOacx2XlPxR6IQchqs8/AACcPm0AAAAAAAAAAcMHAAAUAQAAxJ3zgmZj5T9zq66PHQXQPwAAnT5tAAAAAAAAAAHEBwAAFAEAAAMbAWkFYeU/2pnMmyo10D8AgJ0+fQAAAAAAAAABxQcAABQBAABCmA5PpF7lP8htwTX0bdA/AACiPn0AAAAAAAAAAcYHAAAUAQAAgBUcNUNc5T8/J41deq/QPwAApD6MAAAAAAAAAAHHBwAAFAEAAF5RMI6xWOU/8W1tPqLs0D8AgKg+jAAAAAAAAAAByAcAABQBAADaS0ta71PlP6W0TR/KKdE/AICqPpwAAAAAAAAAAckHAAAUAQAAWEZmJi1P5T9X+y0A8mbRPwCArT6cAAAAAAAAAAHKBwAAFAEAANVAgfJqSuU/kCflbtas0T8AAK8+nAAAAAAAAAABywcAABQBAABRO5y+qEXlP1E5c2t3+9E/AAC0PqsAAAAAAAAAAcwHAAAUAQAAbfS9/bU/5T/Vveyudk7SPwAAtj6rAAAAAAAAAAHNBwAAFAEAAIqt3zzDOeU/WkJm8nWh0j8AgLo+uwAAAAAAAAABzgcAABQBAAAHqPoIATXlPxpU9O4W8NI/AIC8PrsAAAAAAAAAAc8HAAAUAQAAhKIV1T4w5T/cZYLrtz7TPwCAvT7LAAAAAAAAAAHQBwAAFAEAAACdMKF8K+U/FZI5WpyE0z8AAL4+ywAAAAAAAAAB0QcAABQBAAB+l0ttuiblPwVmLvRlvdM/AADAPtoAAAAAAAAAAdIHAAAUAQAAW9Nfxigj5T8wxzdH0fHTPwAAwT7aAAAAAAAAAAHTBwAAFAEAADkPdB+XH+U/1EJqDIAd1D8AgME+6gAAAAAAAAAB1AcAABQBAAB4jIEFNh3lP7JLsYrQRNQ/AADCPuoAAAAAAAAAAdUHAAAUAQAAtQmP69Qa5T8ObyF7ZGPUPwAAwz76AAAAAAAAAAHWBwAAFAEAAPSGnNFzGOU/pB+mJJp91D8AgMM++gAAAAAAAAAB1wcAABQBAACURaNEQxflP7LqU0ATj9Q/AIC/PgkBAAAAAAAAAdgHAAAUAQAANASqtxIW5T/AtQFcjKDUPwCAvT4JAQAAAAAAAAHZBwAAFAEAANLCsCriFOU/CQ7EMKet1D8AAK8+CQEAAAAAAAAB2gcAABQBAADSwrAq4hTlP5Dzmr5jttQ/AICoPgkBAAAAAAAAAdsHAAAUAQAA0sKwKuIU5T9UZoYFwrrUPwCAiT4ZAQAAAAAAAAHcBwAAFAEAANLCsCriFOU/F9lxTCC/1D8AAHg+GQEAAAAAAAAB3QcAABQBAADSwrAq4hTlP1RmhgXCutQ/AABpPhkBAAAAAAAAAd4HAAAUAQAAtYu+I0zl5D/sq7KpJ4HRPwAAtj4AAAAAAAAAAAHfBwAAFAEAAK6A9LvH2+Q/ZcbbG2t40T8AAPk+DwAAAAAAAAAB4AcAABQBAACugPS7x9vkP2XG2xtreNE/AAAEPw8AAAAAAAAAAeEHAAAUAQAAD8LtSPjc5D+hU/DUDHTRPwCACT8PAAAAAAAAAAHiBwAAFAEAAA/C7Uj43OQ/oVPw1Ax00T8AQAQ/DwAAAAAAAAAB4wcAABQBAAAPwu1I+NzkP6FT8NQMdNE/AMAAPx8AAAAAAAAAAeQHAAAUAQAAD8LtSPjc5D+hU/DUDHTRPwAA2T4fAAAAAAAAAAHlBwAAFAEAAG8D59Uo3uQ/KDnHYsl80T8AAMc+HwAAAAAAAAAB5gcAABQBAABvA+fVKN7kPyg5x2LJfNE/AICfPh8AAAAAAAAAAecHAAAUAQAAMYbZ74ng5D8oOcdiyXzRPwCAjj4vAAAAAAAAAAHoBwAAFAEAAFNKxZYb5OQ/ZcbbG2t40T8AgIY+LwAAAAAAAAAB6QcAABQBAAA2kaNXDurkP97gBI6ub9E/AACEPj4AAAAAAAAAAeoHAAAUAQAAWsQ27rWE5T/Azya0xRvTPwAAcT4AAAAAAAAAAAHrBwAAFAEAAJhBRNRUguU/dXdk36oO0z8AgKU+DwAAAAAAAAAB7AcAABQBAACYQUTUVILlP7EEeZhMCtM/AICvPg8AAAAAAAAAAe0HAAAUAQAAmEFE1FSC5T8pH6IKkAHTPwCAtj4PAAAAAAAAAAHuBwAAFAEAAPqCPWGFg+U/Zay2wzH90j8AALw+DwAAAAAAAAAB7wcAABQBAABaxDbutYTlP97G3zV19NI/AAC9Ph8AAAAAAAAAAfAHAAAUAQAAHEcpCBeH5T9X4QiouOvSPwAAuT4fAAAAAAAAAAHxBwAAFAEAAHyIIpVHiOU/k24dYVrn0j8AgLc+HwAAAAAAAAAB8gcAABQBAAA+CxWvqIrlP9D7MRr84tI/AAC0Ph8AAAAAAAAAAfMHAAAUAQAAPgsVr6iK5T/Q+zEa/OLSPwCAsj4fAAAAAAAAAAH0BwAAFAEAAD4LFa+oiuU/0PsxGvzi0j8AALI+HwAAAAAAAAAB9QcAABQBAAA+CxWvqIrlP9D7MRr84tI/AACyPi4AAAAAAAAAAfYHAAAUAQAA/40HyQmN5T9X4QiouOvSPwCArz4uAAAAAAAAAAH3BwAAFAEAAMEQ+uJqj+U/3sbfNXX00j8AgK4+LgAAAAAAAAAB+AcAABQBAACCk+z8y5HlP2WstsMx/dI/AACtPi4AAAAAAAAAAfkHAAAUAQAARBbfFi2U5T/ukY1R7gXTPwAArD4+AAAAAAAAAAH6BwAAFAEAAAWZ0TCOluU/sQR5mEwK0z8AAKs+TgAAAAAAAAAB+wcAABQBAABn2sq9vpflP3V3ZN+qDtM/AACqPk4AAAAAAAAAAfwHAAAUAQAAKF291x+a5T91d2Tfqg7TPwCArj5dAAAAAAAAAAH9BwAAFAEAAChdvdcfmuU/dXdk36oO0z8AALA+XQAAAAAAAAAB/gcAABQBAACJnrZkUJvlP7EEeZhMCtM/AIC0Pl0AAAAAAAAAAf8HAAAUAQAAiZ62ZFCb5T/ukY1R7gXTPwCAtj5tAAAAAAAAAAEACAAAFAEAAImetmRQm+U/KR+iCpAB0z8AALw+bQAAAAAAAAABAQgAABQBAAAoXb3XH5rlP2WstsMx/dI/AAC+Pm0AAAAAAAAAAQIIAAAUAQAAxxvESu+Y5T+iOct80/jSPwCAwD5tAAAAAAAAAAEDCAAAFAEAAGfayr2+l+U/3sbfNXX00j8AgME+fQAAAAAAAAABBAgAABQBAAAFmdEwjpblP1fhCKi469I/AICzPn0AAAAAAAAAAQUIAAAUAQAApFfYo12V5T+Tbh1hWufSPwAArT6MAAAAAAAAAAEGCAAAFAEAAKRX2KNdleU/0PsxGvzi0j8AAKg+jAAAAAAAAAABBwgAABQBAAAFmdEwjpblPwyJRtOd3tI/AACmPpwAAAAAAAAAAQgIAAAUAQAA5micJa4S1z9wZzpChDHYPwAAuj0AAAAAAAAAAAEJCAAAFAEAAOBd0r0pCdc/NNolieI12D8AAAA+DwAAAAAAAAABCggAABQBAADgXdK9KQnXP/hMEdBAOtg/AAAHPg8AAAAAAAAAAQsIAAAUAQAAouDE14oL1z+8v/wWnz7YPwAADT4PAAAAAAAAAAEMCAAAFAEAAKLgxNeKC9c/vL/8Fp8+2D8AAB8+DwAAAAAAAAABDQgAABQBAADgXdK9KQnXP4Ay6F39Qtg/AAAmPh8AAAAAAAAAAQ4IAAAUAQAAH9vfo8gG1z9CpdOkW0fYPwAALz4fAAAAAAAAAAEPCAAAFAEAAB/b36PIBtc/QqXTpFtH2D8AADI+HwAAAAAAAAABEAgAABQBAAAf29+jyAbXPwYYv+u5S9g/AAA1Ph8AAAAAAAAAAREIAAAUAQAAXVjtiWcE1z/KiqoyGFDYPwAANz4vAAAAAAAAAAESCAAAFAEAAJvV+m8GAtc/jv2VeXZU2D8AAFA+LwAAAAAAAAABEwgAABQBAADbUghWpf/WP479lXl2VNg/AABbPi8AAAAAAAAAARQIAAAUAQAAGdAVPET91j+O/ZV5dlTYPwAAfD4vAAAAAAAAAAEVCAAAFAEAAFZNIyLj+tY/UHCBwNRY2D8AAIU+PgAAAAAAAAABFggAABQBAADTRz7uIPbWPxTjbAczXdg/AICQPj4AAAAAAAAAARcIAAAUAQAAUkJZul7x1j/YVVhOkWHYPwAAlT5OAAAAAAAAAAEYCAAAFAEAAI+/ZqD97tY/nMhDle9l2D8AgJs+TgAAAAAAAAABGQgAABQBAADPPHSGnOzWP2A7L9xNatg/AACePl4AAAAAAAAAARoIAAAUAQAADLqBbDvq1j8irhojrG7YPwCAoT5eAAAAAAAAAAEbCAAAFAEAAAy6gWw76tY/Iq4aI6xu2D8AAKM+bQAAAAAAAAABHAgAABQBAABKN49S2ufWP+YgBmoKc9g/AICjPm0AAAAAAAAAAR0IAAAUAQAASjePUtrn1j/mIAZqCnPYPwAApD5tAAAAAAAAAAEeCAAAFAEAAEo3j1La59Y/5iAGagpz2D8AAKY+bQAAAAAAAAABHwgAABQBAAAMuoFsO+rWP+YgBmoKc9g/AACnPm0AAAAAAAAAASAIAAAUAQAAj79moP3u1j/mIAZqCnPYPwAAqj5tAAAAAAAAAAEhCAAAFAEAABTFS9S/89Y/5iAGagpz2D8AAKs+ggAAAAAAAAABIggAABQBAACWyjAIgvjWP+YgBmoKc9g/AICsPoIAAAAAAAAAASMIAAAUAQAA21IIVqX/1j8irhojrG7YPwCArT6xAAAAAAAAAAEkCAAAFAEAAB/b36PIBtc/YDsv3E1q2D8AAK8+sQAAAAAAAAABJQgAABQBAAAl5qkLTRDXP5zIQ5XvZdg/AICvPsAAAAAAAAAAASYIAAAUAQAALPFzc9EZ1z/YVVhOkWHYPwCArz7QAAAAAAAAAAEnCAAAFAEAAPN+MPW2Jdc/FONsBzNd2D8AALA+0AAAAAAAAAABKAgAABQBAAC6DO12nDHXP479lXl2VNg/AACxPuAAAAAAAAAAASkIAAAUAQAAQx2cEuM/1z8GGL/ruUvYPwCAsT7gAAAAAAAAAAEqCAAAFAEAAM0tS64pTtc/gDLoXf1C2D8AgLE+7wAAAAAAAAABKwgAABQBAADZQ999MmHXP/hMEdBAOtg/AACyPv8AAAAAAAAAASwIAAAUAQAAI9eAM9px1z9wZzpChDHYPwCAsD7/AAAAAAAAAAEtCAAAFAEAADDtFAPjhNc/6oFjtMco2D8AALA+DgEAAAAAAAABLggAABQBAAA9A6nS65fXP2KcjCYLINg/AACwPg4BAAAAAAAAAS8IAAAUAQAASRk9ovSq1z/atrWYThfYPwAAsD4eAQAAAAAAAAEwCAAAFAEAAFQv0XH9vdc/UtHeCpIO2D8AALE+HgEAAAAAAAABMQgAABQBAACewnInpc7XP8zrB33VBdg/AICxPi4BAAAAAAAAATIIAAAUAQAA6lUU3Uzf1z8IeRw2dwHYPwCAsT4uAQAAAAAAAAEzCAAAFAEAAHRmw3iT7dc/gJNFqLr41z8AALI+PQEAAAAAAAABNAgAABQBAAD9dnIU2vvXP74gWmFc9Nc/AAC0Pj0BAAAAAAAAATUIAAAUAQAAxAQvlr8H2D/6rW4a/u/XPwAAtT5NAQAAAAAAAAE2CAAAFAEAAIuS6xelE9g/NjuD05/r1z8AgLU+TQEAAAAAAAABNwgAABQBAABTIKiZih/YP3LIl4xB59c/AAC2Pl0BAAAAAAAAATgIAAAUAQAAWStyAQ8p2D+uVaxF4+LXPwAAtj5dAQAAAAAAAAE5CAAAFAEAAF82PGmTMtg/7OLA/oTe1z8AALY+bAEAAAAAAAABOggAABQBAACjvhO3tjnYPyhw1bcm2tc/AIC0PmwBAAAAAAAAATsIAAAUAQAAKMT46ng+2D9k/elwyNXXPwAAtD5sAQAAAAAAAAE8CAAAFAEAAKvJ3R47Q9g/oIr+KWrR1z8AALY+fAEAAAAAAAABPQgAABQBAABqTNA4nEXYP94XE+MLzdc/AAC3PnwBAAAAAAAAAT4IAAAUAQAALc/CUv1H2D/eFxPjC83XPwAAuz6bAQAAAAAAAAE/CAAAFAEAAC3PwlL9R9g/GqUnnK3I1z8AgLw+mwEAAAAAAAABQAgAABQBAAAtz8JS/UfYP1YyPFVPxNc/AADCPpsBAAAAAAAAAUEIAAAUAQAALc/CUv1H2D9WMjxVT8TXPwAAxD6bAQAAAAAAAAFCCAAAFAEAAGpM0DicRdg/kr9QDvG/1z8AgMc+ugEAAAAAAAABQwgAABQBAACryd0eO0PYP5K/UA7xv9c/AADJProBAAAAAAAAAUQIAAAUAQAAKMT46ng+2D/OTGXHkrvXPwCAyT66AQAAAAAAAAFFCAAAFAEAAOQ7IZ1VN9g/DNp5gDS31z8AAMo+ugEAAAAAAAABRggAABQBAABfNjxpkzLYP0hnjjnWstc/AADKProBAAAAAAAAAUcIAAAUAQAAGq5kG3Ar2D9IZ4451rLXPwAAyj7KAQAAAAAAAAFICAAAFAEAAJiof+etJtg/SGeOOday1z8AAMo+ygEAAAAAAAABSQgAABQBAAAVo5qz6yHYP0hnjjnWstc/AADKPtoBAAAAAAAAAUoIAAAUAQAA0RrDZcga2D9IZ4451rLXPwAAyj7aAQAAAAAAAAFLCAAAFAEAAIuS6xelE9g/DNp5gDS31z8AAMo+6QEAAAAAAAABTAgAABQBAACFhyGwIArYPwzaeYA0t9c/AADKPukBAAAAAAAAAU0IAAAUAQAAf3xXSJwA2D/OTGXHkrvXPwAAyj75AQAAAAAAAAFOCAAAFAEAAHhxjeAX99c/kr9QDvG/1z8AAMo++QEAAAAAAAABTwgAABQBAAB0ZsN4k+3XP5K/UA7xv9c/AADKPggCAAAAAAAAAVAIAAAUAQAALt7rKnDm1z9WMjxVT8TXPwAAyj4IAgAAAAAAAAFRCAAAFAEAAK3YBvet4dc/GqUnnK3I1z8AAMo+GAIAAAAAAAABUggAABQBAADqVRTdTN/XPxqlJ5ytyNc/AIDGPhgCAAAAAAAAAVMIAAAUAQAAKNMhw+vc1z/eFxPjC83XPwAAxT4YAgAAAAAAAAFUCAAAFAEAACjTIcPr3Nc/3hcT4wvN1z8AgLs+KAIAAAAAAAABVQgAABQBAAAo0yHD69zXP94XE+MLzdc/AAC3PigCAAAAAAAAAVYIAAAUAQAA6lUU3Uzf1z+giv4patHXPwCAnT4oAgAAAAAAAAFXCAAAFAEAAGxb+RAP5Nc/ZP3pcMjV1z8AAJI+KAIAAAAAAAABWAgAABQBAAB0ZsN4k+3XPyhw1bcm2tc/AACNPigCAAAAAAAAAVkIAAAUAQAAuO6axrb01z+uVaxF4+LXPwCAiz5HAgAAAAAAAAFaCAAAFAEAAM6oNrvAVM8/FjFg+Ut97z8AAC4+AAAAAAAAAAABWwgAABQBAADGnWxTPEvPP54WN4cIhu8/AABuPhAAAAAAAAAAAVwIAAAUAQAAwJKi67dBzz+eFjeHCIbvPwAAfT4QAAAAAAAAAAFdCAAAFAEAALyH2IMzOM8/ANCsqjeI7z8AgIM+EAAAAAAAAAABXggAABQBAAC8h9iDMzjPPwDQrKo3iO8/AACJPh8AAAAAAAAAAV8IAAAUAQAAvIfYgzM4zz8A0KyqN4jvPwCAij4fAAAAAAAAAAFgCAAAFAEAAD6Nvbf1PM8/YIkizmaK7z8AgIo+HwAAAAAAAAABYQgAABQBAABEmIcfekbPP8JCmPGVjO8/AACKPh8AAAAAAAAAAWIIAAAUAQAATKNRh/5Pzz8k/A0VxY7vPwAAiz4vAAAAAAAAAAFjCAAAFAEAANKzACNFXs8/JPwNFcWO7z8AAJE+LwAAAAAAAAABZAgAABQBAADavsqKyWfPPyT8DRXFju8/AICTPk4AAAAAAAAAAWUIAAAUAQAA5NReWtJ6zz8k/A0VxY7vPwCAmT5OAAAAAAAAAAFmCAAAFAEAAHDlDfYYic8/JPwNFcWO7z8AAJw+TgAAAAAAAAABZwgAABQBAAB6+6HFIZzPPyT8DRXFju8/AACjPk4AAAAAAAAAAWgIAAAUAQAAiBE2lSqvzz/CQpjxlYzvPwAApj5eAAAAAAAAAAFpCAAAFAEAAJQnymQzws8/wkKY8ZWM7z8AgKk+XgAAAAAAAAABaggAABQBAAAkQ0No/tnPP8JCmPGVjO8/AACrPm0AAAAAAAAAAWsIAAAUAQAALlnXNwftzz/CQpjxlYzvPwCAqz5tAAAAAAAAAAFsCAAAFAEAAF46qB1pAtA/wkKY8ZWM7z8AAKw+fQAAAAAAAAABbQgAABQBAADoSle5rxDQP8JCmPGVjO8/AACtPn0AAAAAAAAAAW4IAAAUAQAAcVsGVfYe0D/CQpjxlYzvPwCArT6NAAAAAAAAAAFvCAAAFAEAALvupwqeL9A/YIkizmaK7z8AALA+nAAAAAAAAAABcAgAABQBAADJBDzapkLQP2CJIs5miu8/AACxPqwAAAAAAAAAAXEIAAAUAQAAlp3CwxBY0D9giSLOZorvPwAAtD6sAAAAAAAAAAFyCAAAFAEAAGQ2Sa16bdA/YIkizmaK7z8AALU+rAAAAAAAAAABcwgAABQBAAAxz8+W5ILQP8JCmPGVjO8/AAC5PrsAAAAAAAAAAXQIAAAUAQAAgm07tBCd0D/CQpjxlYzvPwCAuj67AAAAAAAAAAF1CAAAFAEAAFAGwp16stA/wkKY8ZWM7z8AgLs+ywAAAAAAAAABdggAABQBAAChpC27pszQPyT8DRXFju8/AAC8PssAAAAAAAAAAXcIAAAUAQAArLrBiq/f0D8k/A0VxY7vPwAAvT7bAAAAAAAAAAF4CAAAFAEAALnQVVq48tA/wkKY8ZWM7z8AgL0+2wAAAAAAAAABeQgAABQBAADG5ukpwQXRP8JCmPGVjO8/AADBPuoAAAAAAAAAAXoIAAAUAQAAEXqL32gW0T/CQpjxlYzvPwCAwj7qAAAAAAAAAAF7CAAAFAEAAByQH69xKdE/wkKY8ZWM7z8AgMQ++gAAAAAAAAABfAgAABQBAABnI8FkGTrRP2CJIs5miu8/AIDFPvoAAAAAAAAAAX0IAAAUAQAAczlVNCJN0T9giSLOZorvPwAAxz4KAQAAAAAAAAF+CAAAFAEAAH9P6QMrYNE/YIkizmaK7z8AgMc+CgEAAAAAAAABfwgAABQBAADK4oq50nDRPwDQrKo3iO8/AADKPgoBAAAAAAAAAYAIAAAUAQAAmHsRozyG0T8A0KyqN4jvPwAAyz4ZAQAAAAAAAAGBCAAAFAEAAGUUmIymm9E/ANCsqjeI7z8AgMw+GQEAAAAAAAABgggAABQBAAA0rR52ELHRP2CJIs5miu8/AIDNPikBAAAAAAAAAYMIAAAUAQAAAUalX3rG0T/CQpjxlYzvPwAAzz4pAQAAAAAAAAGECAAAFAEAAJBhHmNF3tE/JPwNFcWO7z8AgM8+RgEAAAAAAAABhQgAABQBAAAgfZdmEPbRPyT8DRXFju8/AIDPPkYBAAAAAAAAAYYIAAAUAQAA7RUeUHoL0j+GtYM49JDvPwAA0D5WAQAAAAAAAAGHCAAAFAEAAHwxl1NFI9I/6G75WyOT7z8AANE+VgEAAAAAAAABiAgAABQBAADNzwJxcT3SP+hu+Vsjk+8/AIDRPmYBAAAAAAAAAYkIAAAUAQAAm2iJWttS0j/obvlbI5PvPwAA1T5mAQAAAAAAAAGKCAAAFAEAAKh+HSrkZdI/6G75WyOT7z8AgNY+dQEAAAAAAAABiwgAABQBAACzlLH57HjSP4a1gzj0kO8/AADbPnUBAAAAAAAAAYwIAAAUAQAAgi0441aO0j+GtYM49JDvPwCA3D6FAQAAAAAAAAGNCAAAFAEAAI1DzLJfodI/hrWDOPSQ7z8AgN4+hQEAAAAAAAABjggAABQBAACZWWCCaLTSPyT8DRXFju8/AIDfPpUBAAAAAAAAAY8IAAAUAQAAp2/0UXHH0j8k/A0VxY7vPwAA4T6VAQAAAAAAAAGQCAAAFAEAAHQIezvb3NI/JPwNFcWO7z8AgOE+pAEAAAAAAAABkQgAABQBAAADJPQ+pvTSP4a1gzj0kO8/AIDhPqQBAAAAAAAAAZIIAAAUAQAAU8JfXNIO0z+GtYM49JDvPwAA4j60AQAAAAAAAAGTCAAAFAEAAKRgy3n+KNM/6G75WyOT7z8AAOI+tAEAAAAAAAABlAgAABQBAAC2gSmxi0XTP+hu+Vsjk+8/AADiPsMBAAAAAAAAAZUIAAAUAQAAyaKH6Bhi0z9KKG9/UpXvPwAA4j7DAQAAAAAAAAGWCAAAFAEAANvD5R+mftM/ruHkooGX7z8AAOI+0wEAAAAAAAABlwgAABQBAAArYlE90pjTPw6bWsawme8/AADiPtMBAAAAAAAAAZgIAAAUAQAAPYOvdF+10z8Om1rGsJnvPwAA4j7jAQAAAAAAAAGZCAAAFAEAAJAhG5KLz9M/DptaxrCZ7z8AAOY+4wEAAAAAAAABmggAABQBAADhv4avt+nTPw6bWsawme8/AADoPvIBAAAAAAAAAZsIAAAUAQAArVgNmSH/0z8Om1rGsJnvPwCA6z7yAQAAAAAAAAGcCAAAFAEAAHzxk4KLFNQ/DptaxrCZ7z8AAO0+AgIAAAAAAAABnQgAABQBAABJihps9SnUP67h5KKBl+8/AIDtPgICAAAAAAAAAZ4IAAAUAQAA2KWTb8BB1D9KKG9/UpXvPwAA7j4CAgAAAAAAAAGfCAAAFAEAAClE/4zsW9Q/6G75WyOT7z8AAPA+EgIAAAAAAAABoAgAABQBAAB54mqqGHbUP+hu+Vsjk+8/AADxPhICAAAAAAAAAaEIAAAUAQAAjAPJ4aWS1D/obvlbI5PvPwCA8T4hAgAAAAAAAAGiCAAAFAEAAJ4kJxkzr9Q/hrWDOPSQ7z8AAPI+IQIAAAAAAAABowgAABQBAACwRYVQwMvUPyT8DRXFju8/AADyPjECAAAAAAAAAaQIAAAUAQAAw2bjh03o1D8k/A0VxY7vPwAA8j4xAgAAAAAAAAGlCAAAFAEAANWHQb/aBNU/JPwNFcWO7z8AAPM+QAIAAAAAAAABpggAABQBAADnqJ/2ZyHVP8JCmPGVjO8/AIDzPkACAAAAAAAAAacIAAAUAQAAdsQY+jI51T/CQpjxlYzvPwCA8z5QAgAAAAAAAAGoCAAAFAEAAEVdn+OcTtU/wkKY8ZWM7z8AAPQ+UAIAAAAAAAABqQgAABQBAAAS9iXNBmTVP2CJIs5miu8/AAD0PmACAAAAAAAAAaoIAAAUAQAAHgy6nA931T9giSLOZorvPwAA9D5gAgAAAAAAAAGrCAAAFAEAACwiTmwYitU/ANCsqjeI7z8AAPU+bwIAAAAAAAABrAgAABQBAAA3OOI7IZ3VP2CJIs5miu8/AID1Pm8CAAAAAAAAAa0IAAAUAQAAQ052Cyqw1T8A0KyqN4jvPwAA9z5/AgAAAAAAAAGuCAAAFAEAABHn/PSTxdU/ANCsqjeI7z8AgPc+fwIAAAAAAAABrwgAABQBAAAd/ZDEnNjVP2CJIs5miu8/AID3Pn8CAAAAAAAAAbAIAAAUAQAA6pUXrgbu1T9giSLOZorvPwAA+D6PAgAAAAAAAAGxCAAAFAEAALkunpdwA9Y/ANCsqjeI7z8AAPg+jwIAAAAAAAABsggAABQBAACGxySB2hjWPwDQrKo3iO8/AAD4Pp4CAAAAAAAAAbMIAAAUAQAAVGCrakQu1j8A0KyqN4jvPwAA+T6eAgAAAAAAAAG0CAAAFAEAAOR7JG4PRtY/ANCsqjeI7z8AgPk+rgIAAAAAAAABtQgAABQBAACyFKtXeVvWPwDQrKo3iO8/AAD7Pq4CAAAAAAAAAbYIAAAUAQAAfq0xQeNw1j88XcFj2YPvPwCA+z69AgAAAAAAAAG3CAAAFAEAAA7JqkSuiNY/PF3BY9mD7z8AgPs+vQIAAAAAAAABuAgAABQBAACd5CNIeaDWP9qjS0Cqge8/AAD8Ps0CAAAAAAAAAbkIAAAUAQAAa32qMeO11j/ao0tAqoHvPwAA/T7NAgAAAAAAAAG6CAAAFAEAADoWMRtNy9Y/2qNLQKqB7z8AgP0+3QIAAAAAAAABuwgAABQBAABFLMXqVd7WP9qjS0Cqge8/AID8Pt0CAAAAAAAAAbwIAAAUAQAAFMVL1L/z1j946tUce3/vPwAA/D7sAgAAAAAAAAG9CAAAFAEAAKLgxNeKC9c/eOrVHHt/7z8AAP4+7AIAAAAAAAABvggAABQBAADzfjD1tiXXP3jq1Rx7f+8/AAD/PvwCAAAAAAAAAb8IAAAUAQAAQx2cEuM/1z946tUce3/vPwAAAT/8AgAAAAAAAAHACAAAFAEAAFY++klwXNc/eOrVHHt/7z8AgAE/DAMAAAAAAAABwQgAABQBAADsZD21v33XP3jq1Rx7f+8/AEABPwwDAAAAAAAAAcIIAAAUAQAAgYuAIA+f1z8WMWD5S33vPwAAAT8bAwAAAAAAAAHDCAAAFAEAABeyw4tewNc/tHfq1Rx77z8AgAE/GwMAAAAAAAABxAgAABQBAAAo0yHD69zXP1K+dLLteO8/AMABPysDAAAAAAAAAcUIAAAUAQAAvvlkLjv+1z/wBP+OvnbvPwCAAj8rAwAAAAAAAAHGCAAAFAEAANEaw2XIGtg/kEuJa4907z8AwAI/OgMAAAAAAAABxwgAABQBAADkOyGdVTfYP8zYnSQxcO8/AMACPzoDAAAAAAAAAcgIAAAUAQAANNqMuoFR2D/M2J0kMXDvPwAAAz9KAwAAAAAAAAHJCAAAFAEAAML1Bb5Madg/ah8oAQJu7z8AAAM/SgMAAAAAAAAByggAABQBAAATlHHbeIPYP2ofKAECbu8/AAADP1oDAAAAAAAAAcsIAAAUAQAAJrXPEgag2D9qHygBAm7vPwAAAz9aAwAAAAAAAAHMCAAAFAEAAPlYIGT0vtg/ah8oAQJu7z8AAAM/aQMAAAAAAAABzQgAABQBAACOf2PPQ+DYP2ofKAECbu8/AAAEP2kDAAAAAAAAAc4IAAAUAQAAYiO0IDL/2D9qHygBAm7vPwCABD95AwAAAAAAAAHPCAAAFAEAADfHBHIgHtk/ah8oAQJu7z8AQAQ/eQMAAAAAAAAB0AgAABQBAADN7Ufdbz/ZP2ofKAECbu8/AAAEP3kDAAAAAAAAAdEIAAAUAQAA3Q6mFP1b2T9qHygBAm7vPwAABD+YAwAAAAAAAAHSCAAAFAEAAHM16X9Mfdk/zNidJDFw7z8AAAQ/mAMAAAAAAAAB0wgAABQBAADD01SdeJfZP8zYnSQxcO8/AIAEP5gDAAAAAAAAAdQIAAAUAQAAFHLAuqSx2T8ukhNIYHLvPwDABD+YAwAAAAAAAAHVCAAAFAEAAOMKR6QOx9k/8AT/jr527z8AgAU/twMAAAAAAAAB1ggAABQBAABxJsCn2d7ZP7R36tUce+8/AMAFP7cDAAAAAAAAAdcIAAAUAQAAAUI5q6T22T946tUce3/vPwBABT+3AwAAAAAAAAHYCAAAFAEAAI9dsq5vDto/PF3BY9mD7z8AAAU/twMAAAAAAAAB2QgAABQBAAAgeSuyOibaPwDQrKo3iO8/AIAGP8cDAAAAAAAAAdoIAAAUAQAAcReXz2ZA2j8k/A0VxY7vPwBABz/HAwAAAAAAAAHbCAAAFAEAAMK1Au2SWto/6G75WyOT7z8AQAg/1wMAAAAAAAAB3AgAABQBAADT1mAkIHfaPw6bWsawme8/AMAIP9cDAAAAAAAAAd0IAAAUAQAAI3XMQUyR2j/SDUYND57vPwAACj/mAwAAAAAAAAHeCAAAFAEAAHYTOF94q9o/loAxVG2i7z8AgAo/5gMAAAAAAAAB3wgAABQBAAAFL7FiQ8PaP/g5p3ecpO8/AEALP/YDAAAAAAAAAeAIAAAUAQAAk0oqZg7b2j9a8xyby6bvPwDACz/2AwAAAAAAAAHhCAAAFAEAACNmo2nZ8to/vKySvvqo7z8AgAw/BgQAAAAAAAAB4ggAABQBAADw/ilTQwjbPx5mCOIpq+8/AMAMPwYEAAAAAAAAAeMIAAAUAQAAvpewPK0d2z+AH34FWa3vPwBADD8VBAAAAAAAAAHkCAAAFAEAAI0wNyYXM9s/QpJpTLex7z8AAAw/FQQAAAAAAAAB5QgAABQBAABayb0PgUjbP0KSaUy3se8/AIAMPyUEAAAAAAAAAeYIAAAUAQAA6OQ2E0xg2z+kS99v5rPvPwDADD8lBAAAAAAAAAHnCAAAFAEAADmDojB4ets/pEvfb+az7z8AwAw/JQQAAAAAAAAB6AgAABQBAACLIQ5OpJTbP6RL32/ms+8/AAANPzQEAAAAAAAAAekIAAAUAQAAnkJshTGx2z+kS99v5rPvPwAADj80BAAAAAAAAAHqCAAAFAEAALFjyry+zds/pEvfb+az7z8AgA4/RAQAAAAAAAAB6wgAABQBAABFig0oDu/bP6RL32/ms+8/AMAOP0QEAAAAAAAAAewIAAAUAQAAVqtrX5sL3D+kS99v5rPvPwAADz9UBAAAAAAAAAHtCAAAFAEAAOzRrsrqLNw/pEvfb+az7z8AAA8/VAQAAAAAAAAB7ggAABQBAAA9cBroFkfcP2i+yrZEuO8/AAAPP3MEAAAAAAAAAe8IAAAUAQAAUJF4H6Rj3D9ovsq2RLjvPwAADz9zBAAAAAAAAAHwCAAAFAEAAGOy1lYxgNw/aL7KtkS47z8AAA8/gwQAAAAAAAAB8QgAABQBAACzUEJ0XZrcPwYFVZMVtu8/AMANP4MEAAAAAAAAAfIIAAAUAQAABO+tkYm03D8GBVWTFbbvPwBADT+DBAAAAAAAAAHzCAAAFAEAABQQDMkW0dw/BgVVkxW27z8AgAw/gwQAAAAAAAAB9AgAABQBAACqNk80ZvLcPwYFVZMVtu8/AAAMP5IEAAAAAAAAAfUIAAAUAQAAQF2Sn7UT3T9ovsq2RLjvPwCADT+SBAAAAAAAAAH2CAAAFAEAANaD1QoFNd0/aL7KtkS47z8AQA4/ogQAAAAAAAAB9wgAABQBAABqqhh2VFbdP2i+yrZEuO8/AMAOP6IEAAAAAAAAAfgIAAAUAQAAwlNO+wR63T8sMbb9orzvPwAADz+xBAAAAAAAAAH5CAAAFAEAAFh6kWZUm90/juorIdK+7z8AgA8/sQQAAAAAAAAB+ggAABQBAAAsHuK3QrrdP1BdF2gww+8/AMAPP8EEAAAAAAAAAfsIAAAUAQAAPj9A78/W3T+yFo2LX8XvPwCAED/BBAAAAAAAAAH8CAAAFAEAAE5gniZd890/shaNi1/F7z8AwBA/0QQAAAAAAAAB/QgAABQBAADgexcqKAvePxTQAq+Ox+8/AMAQP9EEAAAAAAAAAf4IAAAUAQAAMBqDR1Ql3j92iXjSvcnvPwAAET/gBAAAAAAAAAH/CAAAFAEAAL41/EofPd4/2ELu9ezL7z8AgBI/4AQAAAAAAAABAAkAABQBAABOUXVO6lTePzr8Yxkczu8/AEATP/AEAAAAAAAAAQEJAAAUAQAA3mzuUbVs3j+ctdk8S9DvPwBAFD/wBAAAAAAAAAECCQAAFAEAAC4LWm/hht4//m5PYHrS7z8AwBQ/8AQAAAAAAAABAwkAABQBAAC8JtNyrJ7eP2AoxYOp1O8/AMATPwAFAAAAAAAAAQQJAAAUAQAATEJMdne23j/A4Tqn2NbvPwBAEz8ABQAAAAAAAAEFCQAAFAEAABzb0l/hy94/IpuwygfZ7z8AwA8/DwUAAAAAAAABBgkAABQBAADoc1lJS+HeP+YNnBFm3e8/AAAOPw8FAAAAAAAAAQcJAAAUAQAA9ontGFT03j9IxxE1ld/vPwCABj8fBQAAAAAAAAEICQAAFAEAAEAdj877BN8/DDr9e/Pj7z8AQAM/HwUAAAAAAAABCQkAABQBAABKMyOeBBjfP27zcp8i5u8/AADNPi4FAAAAAAAAAQoJAAAUAQAAlsbEU6wo3z9u83KfIubvPwCAsz4uBQAAAAAAAAELCQAAFAEAAOBZZglUOd8/SMcRNZXf7z8AAKY+PgUAAAAAAAABDAkAABQBAABqahWlmkffP/5uT2B60u8/AIChPj4FAAAAAAAAAQ0JAAAUAQAAPFxq7tjk5j/eFxPjC83XPwAAMz4AAAAAAAAAAAEOCQAAFAEAAHvZd9R34uY/3hcT4wvN1z8AAHU+EAAAAAAAAAABDwkAABQBAAC4VoW6FuDmP94XE+MLzdc/AACCPhAAAAAAAAAAARAJAAAUAQAAWRWMLebe5j8apSecrcjXPwCAhz4QAAAAAAAAAAERCQAAFAEAAFkVjC3m3uY/GqUnnK3I1z8AAIs+EAAAAAAAAAABEgkAABQBAABZFYwt5t7mPxqlJ5ytyNc/AICLPiAAAAAAAAAAARMJAAAUAQAAuFaFuhbg5j8apSecrcjXPwCAiT4gAAAAAAAAAAEUCQAAFAEAALhWhboW4OY/GqUnnK3I1z8AgIg+IAAAAAAAAAABFQkAABQBAAB72XfUd+LmPxqlJ5ytyNc/AACSPiAAAAAAAAAAARYJAAAUAQAAnJ1jewnm5j8apSecrcjXPwAAlj4vAAAAAAAAAAEXCQAAFAEAAL5hTyKb6eY/GqUnnK3I1z8AgJ8+LwAAAAAAAAABGAkAABQBAABCZzRWXe7mPxqlJ5ytyNc/AICjPj8AAAAAAAAAARkJAAAUAQAAh+8LpID15j8apSecrcjXPwCApj4/AAAAAAAAAAEaCQAAFAEAAI361QsF/+Y/GqUnnK3I1z8AgKc+TgAAAAAAAAABGwkAABQBAABUiJKN6grnPxqlJ5ytyNc/AICnPl4AAAAAAAAAARwJAAAUAQAA3ZhBKTEZ5z8apSecrcjXPwAAqD5eAAAAAAAAAAEdCQAAFAEAAMfq6VGoKOc/GqUnnK3I1z8AAKg+bgAAAAAAAAABHgkAABQBAACyPJJ6HzjnP1YyPFVPxNc/AACoPm4AAAAAAAAAAR8JAAAUAQAA/c8zMMdI5z+Sv1AO8b/XPwAAqT59AAAAAAAAAAEgCQAAFAEAAOYh3Fg+WOc/zkxlx5K71z8AgKk+fQAAAAAAAAABIQkAABQBAABvMov0hGbnP0hnjjnWstc/AICpPn0AAAAAAAAAASIJAAAUAQAAlwFBA5tz5z/AgberGarXPwAAqj6NAAAAAAAAAAEjCQAAFAEAAF+P/YSAf+c/OpzgHV2h1z8AAKo+jQAAAAAAAAABJAkAABQBAADG28B5NYrnP7K2CZCgmNc/AACqPp0AAAAAAAAAASUJAAAUAQAAzOaK4bmT5z9oXke7hYvXPwAAqz6dAAAAAAAAAAEmCQAAFAEAAHGwW7wNnOc/HgaF5mp+1z8AgKs+rAAAAAAAAAABJwkAABQBAABW9zl9AKLnPw4718rxbNc/AACtPqwAAAAAAAAAASgJAAAUAQAAd7slJJKl5z/+bymveFvXPwCArT68AAAAAAAAAAEpCQAAFAEAAJl/Ecsjqec/8KR7k/9J1z8AALE+vAAAAAAAAAABKgkAABQBAAD7wApYVKrnPx5n4jAoNNc/AICyPssAAAAAAAAAASsJAAAUAQAA+8AKWFSq5z9OKUnOUB7XPwCAtT7LAAAAAAAAAAEsCQAAFAEAADk+GD7zp+c/fOuva3kI1z8AALc+2wAAAAAAAAABLQkAABQBAAB3uyUkkqXnP6qtFgmi8tY/AIC3PtsAAAAAAAAAAS4JAAAUAQAAVvc5fQCi5z/Yb32mytzWPwAAuD7rAAAAAAAAAAEvCQAAFAEAANLxVEk+nec/yKTPilHL1j8AgL4+6wAAAAAAAAABMAkAABQBAACOaX37GpbnP7rZIW/YudY/AIDBPvoAAAAAAAAAATEJAAAUAQAASeGlrfeO5z9ugV+avazWPwCAxz76AAAAAAAAAAEyCQAAFAEAAKQX1dKjhuc/JCmdxaKf1j8AAMo+CgEAAAAAAAABMwkAABQBAAD+TQT4T37nP5xDxjfmltY/AIDOPgoBAAAAAAAAATQJAAAUAQAAWYQzHfx15z/a0Nrwh5LWPwCA0D4aAQAAAAAAAAE1CQAAFAEAABT8W8/Ybuc/2tDa8IeS1j8AgNE+GgEAAAAAAAABNgkAABQBAADPc4SBtWfnP9rQ2vCHktY/AADSPikBAAAAAAAAATcJAAAUAQAA7CymwMJh5z+cQ8Y35pbWPwAA0z4pAQAAAAAAAAE4CQAAFAEAAAjmx//PW+c/YLaxfkSb1j8AgNM+OQEAAAAAAAABOQkAABQBAACE4OLLDVfnPyQpncWin9Y/AADYPjkBAAAAAAAAAToJAAAUAQAAYhz3JHxT5z9ugV+avazWPwAA2j5IAQAAAAAAAAE7CQAAFAEAAKGZBAsbUec/9mY2KHq11j8AgN4+SAEAAAAAAAABPAkAABQBAAChmQQLG1HnP35MDbY2vtY/AIDgPkgBAAAAAAAAAT0JAAAUAQAAAtv9l0tS5z8EMuRD88bWPwAA5T5IAQAAAAAAAAE+CQAAFAEAACWf6T7dVec/FP2RX2zY1j8AgOY+WAEAAAAAAAABPwkAABQBAAAI5sf/z1vnP15VVDSH5dY/AADjPlgBAAAAAAAAAUAJAAAUAQAA7CymwMJh5z+qrRYJovLWPwCA4T5oAQAAAAAAAAFBCQAAFAEAAJH2dpsWauc/9AXZ3bz/1j8AAN4+dwEAAAAAAAABQgkAABQBAAA3wEd2anLnPz5em7LXDNc/AIDcPncBAAAAAAAAAUMJAAAUAQAAPMsR3u575z+Ktl2H8hnXPwAA2z6HAQAAAAAAAAFECQAAFAEAAOKU4rhChOc/EJw0Fa8i1z8AANo+hwEAAAAAAAABRQkAABQBAACHXrOTloznP1z09unJL9c/AADZPpcBAAAAAAAAAUYJAAAUAQAAa6WRVImS5z/i2c13hjjXPwAA2D6XAQAAAAAAAAFHCQAAFAEAALAtaaKsmec/LjKQTKFF1z8AANg+tgEAAAAAAAABSAkAABQBAACTdEdjn5/nP7QXZ9pdTtc/AIDWPrYBAAAAAAAAAUkJAAAUAQAAtjgzCjGj5z/+bymveFvXPwAA1j62AQAAAAAAAAFKCQAAFAEAANj8HrHCpuc/Ssjrg5No1z8AgNE+tgEAAAAAAAABSwkAABQBAACZfxHLI6nnP1qTmZ8Metc/AIDPPsUBAAAAAAAAAUwJAAAUAQAA+8AKWFSq5z9oXke7hYvXPwAAyj7FAQAAAAAAAAFNCQAAFAEAAPvAClhUquc/OpzgHV2h1z8AgMc+1QEAAAAAAAABTgkAABQBAACZfxHLI6nnPwzaeYA0t9c/AICyPtUBAAAAAAAAAU8JAAAUAQAA2PwescKm5z+giv4patHXPwAAqT7lAQAAAAAAAAFQCQAAFAEAABZ6LJdhpOc/+q1uGv7v1z8AgKM+5QEAAAAAAAABUQkAABQBAABW9zl9AKLnPxZEylHwEtg/AACiPgQCAAAAAAAAAVIJAAAUAQAADEmkojpr2j9Wg28C5pzcPwAABz4AAAAAAAAAAAFTCQAAFAEAAIlDv254Zto/VoNvAuac3D8AADk+EAAAAAAAAAABVAkAABQBAADGwMxUF2TaP1aDbwLmnNw/AABEPhAAAAAAAAAAAVUJAAAUAQAAxsDMVBdk2j+UEIS7h5jcPwAATD4QAAAAAAAAAAFWCQAAFAEAAMbAzFQXZNo/lBCEu4eY3D8AAHM+IAAAAAAAAAABVwkAABQBAADGwMxUF2TaP5QQhLuHmNw/AICBPiAAAAAAAAAAAVgJAAAUAQAAxsDMVBdk2j+UEIS7h5jcPwCAiT4vAAAAAAAAAAFZCQAAFAEAAMbAzFQXZNo/lBCEu4eY3D8AgIw+LwAAAAAAAAABWgkAABQBAADGwMxUF2TaP9CdmHQplNw/AICPPi8AAAAAAAAAAVsJAAAUAQAAxsDMVBdk2j/QnZh0KZTcPwAAkT4vAAAAAAAAAAFcCQAAFAEAAMbAzFQXZNo/0J2YdCmU3D8AgJE+PwAAAAAAAAABXQkAABQBAADGwMxUF2TaP9CdmHQplNw/AACSPj8AAAAAAAAAAV4JAAAUAQAAiUO/bnhm2j/QnZh0KZTcPwAAkz4/AAAAAAAAAAFfCQAAFAEAAEvGsYjZaNo/0J2YdCmU3D8AgJM+PwAAAAAAAAABYAkAABQBAADOy5a8m23aP9CdmHQplNw/AICTPk4AAAAAAAAAAWEJAAAUAQAAElRuCr902j+UEIS7h5jcPwAAlD5OAAAAAAAAAAFiCQAAFAEAAFfcRVjie9o/VoNvAuac3D8AAJQ+XgAAAAAAAAABYwkAABQBAABc5w/AZoXaP1aDbwLmnNw/AACUPm4AAAAAAAAAAWQJAAAUAQAAY/LZJ+uO2j8a9lpJRKHcPwAAlD59AAAAAAAAAAFlCQAAFAEAAGj9o49vmNo/GvZaSUSh3D8AAJQ+fQAAAAAAAAABZgkAABQBAABvCG7386HaPxr2WklEodw/AACUPo0AAAAAAAAAAWcJAAAUAQAAdhM4X3ir2j8a9lpJRKHcPwAAlD6NAAAAAAAAAAFoCQAAFAEAALmbD62bsto/GvZaSUSh3D8AAJg+jQAAAAAAAAABaQkAABQBAAD9I+f6vrnaPxr2WklEodw/AACaPqwAAAAAAAAAAWoJAAAUAQAAginMLoG+2j9Wg28C5pzcPwAAoj6sAAAAAAAAAAFrCQAAFAEAAAUvsWJDw9o/lBCEu4eY3D8AgKU+rAAAAAAAAAABbAkAABQBAADGsaN8pMXaP9CdmHQplNw/AICrPqwAAAAAAAAAAW0JAAAUAQAAhzSWlgXI2j8MK60ty4/cPwAArj6sAAAAAAAAAAFuCQAAFAEAAIc0lpYFyNo/RrjB5myL3D8AgLI+rAAAAAAAAAABbwkAABQBAADGsaN8pMXaP77S6liwgtw/AIC0PrwAAAAAAAAAAXAJAAAUAQAAQ6y+SOLA2j/6X/8RUn7cPwAAuT68AAAAAAAAAAFxCQAAFAEAAMCm2RQgvNo/dHoohJV13D8AgLo+ywAAAAAAAAABcgkAABQBAAC5mw+tm7LaP+yUUfbYbNw/AADDPtsAAAAAAAAAAXMJAAAUAQAAs5BFRRep2j9mr3poHGTcPwAAxz7rAAAAAAAAAAF0CQAAFAEAAK2Fe92Sn9o/ojyPIb5f3D8AgMs+6wAAAAAAAAABdQkAABQBAACoerF1DpbaP97Jo9pfW9w/AADNPvoAAAAAAAAAAXYJAAAUAQAAoG/nDYqM2j8aV7iTAVfcPwAA0D76AAAAAAAAAAF3CQAAFAEAAJxkHaYFg9o/WOTMTKNS3D8AANE+CgEAAAAAAAABeAkAABQBAACVWVM+gXnaP5Rx4QVFTtw/AADUPgoBAAAAAAAAAXkJAAAUAQAAUNF78F1y2j/Q/vW+5kncPwAA1T4aAQAAAAAAAAF6CQAAFAEAAAxJpKI6a9o/0P71vuZJ3D8AgNU+GgEAAAAAAAABewkAABQBAACJQ79ueGbaP9D+9b7mSdw/AADWPikBAAAAAAAAAXwJAAAUAQAABz7aOrZh2j/Q/vW+5kncPwCA0z4pAQAAAAAAAAF9CQAAFAEAAES75yBVX9o/0P71vuZJ3D8AgNI+KQEAAAAAAAABfgkAABQBAABEu+cgVV/aP9D+9b7mSdw/AADRPikBAAAAAAAAAX8JAAAUAQAARLvnIFVf2j/Q/vW+5kncPwAA0D4pAQAAAAAAAAGACQAAFAEAAMbAzFQXZNo/0P71vuZJ3D8AAM8+OQEAAAAAAAABgQkAABQBAAAMSaSiOmvaP9D+9b7mSdw/AADOPjkBAAAAAAAAAYIJAAAUAQAAElRuCr902j+UceEFRU7cPwCAyz5YAQAAAAAAAAGDCQAAFAEAAJxkHaYFg9o/lHHhBUVO3D8AgMo+WAEAAAAAAAABhAkAABQBAAAjdcxBTJHaP5Rx4QVFTtw/AIDCPncBAAAAAAAAAYUJAAAUAQAAbwhu9/Oh2j+UceEFRU7cPwCAvj53AQAAAAAAAAGGCQAAFAEAALmbD62bsto/WOTMTKNS3D8AgLI+dwEAAAAAAAABhwkAABQBAACHNJaWBcjaPxpXuJMBV9w/AICtPocBAAAAAAAAAYgJAAAUAQAAVs0cgG/d2j/eyaPaX1vcPwAArD6HAQAAAAAAAAGJCQAAFAEAAOTolYM69do/ojyPIb5f3D8AgKs+pgEAAAAAAAABigkAABQBAACH7wukgPXmP/pf/xFSftw/AAAmPgAAAAAAAAAAAYsJAAAUAQAAA+omcL7w5j847RPL83ncPwAAYz4QAAAAAAAAAAGMCQAAFAEAAAPqJnC+8OY/OO0Ty/N53D8AAHE+EAAAAAAAAAABjQkAABQBAACkqC3jje/mP3R6KISVddw/AAB7PhAAAAAAAAAAAY4JAAAUAQAApKgt443v5j90eiiElXXcPwAAjz4gAAAAAAAAAAGPCQAAFAEAAKSoLeON7+Y/dHoohJV13D8AAJY+IAAAAAAAAAABkAkAABQBAACkqC3jje/mP3R6KISVddw/AAChPi8AAAAAAAAAAZEJAAAUAQAApKgt443v5j90eiiElXXcPwCApT4vAAAAAAAAAAGSCQAAFAEAAKSoLeON7+Y/dHoohJV13D8AALA+PwAAAAAAAAABkwkAABQBAACkqC3jje/mP3R6KISVddw/AIC0Pj8AAAAAAAAAAZQJAAAUAQAApKgt443v5j90eiiElXXcPwAAwz4/AAAAAAAAAAGVCQAAFAEAAKSoLeON7+Y/sAc9PTdx3D8AgMk+PwAAAAAAAAABlgkAABQBAAAD6iZwvvDmP7AHPT03cdw/AADSPk4AAAAAAAAAAZcJAAAUAQAAZCsg/e7x5j/slFH22GzcPwAA1j5OAAAAAAAAAAGYCQAAFAEAACWuEhdQ9OY/7JRR9ths3D8AgNg+TgAAAAAAAAABmQkAABQBAABIcv694ffmPygiZq96aNw/AIDZPl4AAAAAAAAAAZoJAAAUAQAAazbqZHP75j8oImavemjcPwCA2T5eAAAAAAAAAAGbCQAAFAEAAE59yCVmAec/KCJmr3po3D8AANo+bgAAAAAAAAABnAkAABQBAACSBaBziQjnPygiZq96aNw/AIDYPn0AAAAAAAAAAZ0JAAAUAQAAN89wTt0Q5z8oImavemjcPwAA2D6NAAAAAAAAAAGeCQAAFAEAAJ8bNEOSG+c/KCJmr3po3D8AANg+jQAAAAAAAAABnwkAABQBAABnqfDEdyfnPygiZq96aNw/AADYPp0AAAAAAAAAAaAJAAAUAQAAkHim04005z/slFH22GzcPwCA1j6dAAAAAAAAAAGhCQAAFAEAABeJVW/UQuc/7JRR9ths3D8AANY+nQAAAAAAAAABogkAABQBAAAC2/2XS1LnP+yUUfbYbNw/AADXPqwAAAAAAAAAAaMJAAAUAQAAi+usM5Jg5z/slFH22GzcPwCA1z6sAAAAAAAAAAGkCQAAFAEAALO6YkKobec/7JRR9ths3D8AgNc+vAAAAAAAAAABpQkAABQBAADciRhRvnrnP+yUUfbYbNw/AADYPrwAAAAAAAAAAaYJAAAUAQAAA1nOX9SH5z/slFH22GzcPwAA2D7LAAAAAAAAAAGnCQAAFAEAAMzmiuG5k+c/KCJmr3po3D8AANg+ywAAAAAAAAABqAkAABQBAAAzM07Wbp7nP2avemgcZNw/AIDVPtsAAAAAAAAAAakJAAAUAQAAmX8RyyOp5z/eyaPaX1vcPwCA1D7bAAAAAAAAAAGqCQAAFAEAAJ+K2zKosuc/WOTMTKNS3D8AgM0+6wAAAAAAAAABqwkAABQBAABFVKwN/LrnPwyMCniIRdw/AADKPusAAAAAAAAAAawJAAAUAQAAityDWx/C5z/CM0ijbTjcPwAAuT76AAAAAAAAAAGtCQAAFAEAAG4jYhwSyOc/tmiah/Qm3D8AgLE++gAAAAAAAAABrgkAABQBAADxKEdQ1MznP6ad7Gt7Fdw/AACXPgoBAAAAAAAAAa8JAAAUAQAAE+0y92XQ5z/WX1MJpP/bPwAAjD4KAQAAAAAAAAGwCQAAFAEAAHMuLISW0ec/ACK6pszp2z8AAIY+JwEAAAAAAAABsQkAABQBAADVbyURx9LnP2pxNf2Wz9s/AACEPicBAAAAAAAAAbIJAAAUAQAAVvc5fQCi5z+yIWKVcOzaPwAAWj4AAAAAAAAAAAGzCQAAFAEAABFvYi/dmuc/dJRN3M7w2j8AgJU+DwAAAAAAAAABtAkAABQBAABxsFu8DZznPzgHOSMt9do/AICePg8AAAAAAAAAAbUJAAAUAQAAEW9iL92a5z/8eSRqi/naPwAApT4PAAAAAAAAAAG2CQAAFAEAABFvYi/dmuc//Hkkaov52j8AAKw+DwAAAAAAAAABtwkAABQBAAARb2Iv3ZrnP/x5JGqL+do/AACuPg8AAAAAAAAAAbgJAAAUAQAAcbBbvA2c5z+EX/v3RwLbPwAArD4fAAAAAAAAAAG5CQAAFAEAANLxVEk+nec/CkXShQQL2z8AAKs+HwAAAAAAAAABugkAABQBAACTdEdjn5/nP5IqqRPBE9s/AACqPh8AAAAAAAAAAbsJAAAUAQAAVvc5fQCi5z9UnZRaHxjbPwAAqj4fAAAAAAAAAAG8CQAAFAEAABZ6LJdhpOc/3IJr6Nsg2z8AgLI+LgAAAAAAAAABvQkAABQBAADY/B6xwqbnP6D1Vi86Jds/AIC2Pi4AAAAAAAAAAb4JAAAUAQAAXAIE5YSr5z9kaEJ2mCnbPwCAvD4+AAAAAAAAAAG/CQAAFAEAAD9J4qV3sec/JtstvfYt2z8AgL4+PgAAAAAAAAABwAkAABQBAACE0bnzmrjnP+pNGQRVMts/AIC/Pk4AAAAAAAAAAcEJAAAUAQAAKJuKzu7A5z+uwARLszbbPwAAwD5dAAAAAAAAAAHCCQAAFAEAAC+mVDZzyuc/rsAES7M22z8AgL4+XQAAAAAAAAABwwkAABQBAACV8hcrKNXnP67ABEuzNts/AAC+Pm0AAAAAAAAAAcQJAAAUAQAAXYDUrA3h5z+uwARLszbbPwCAuz5tAAAAAAAAAAHFCQAAFAEAAMTMl6HC6+c/rsAES7M22z8AgLo+fQAAAAAAAAABxgkAABQBAAArGVuWd/bnP67ABEuzNts/AAC5Pn0AAAAAAAAAAccJAAAUAQAAMSQl/vv/5z+uwARLszbbPwAAuD6MAAAAAAAAAAHICQAAFAEAADgv72WACeg/rsAES7M22z8AgLI+jAAAAAAAAAAByQkAABQBAADd+L9A1BHoPzSm29hvP9s/AACwPowAAAAAAAAAAcoJAAAUAQAAIoGXjvcY6D+6i7JmLEjbPwAAqj6cAAAAAAAAAAHLCQAAFAEAAAXIdU/qHug/COR0O0dV2z8AgKc+nAAAAAAAAAABzAkAABQBAAAnjGH2eyLoPxavIlfAZts/AAClPqsAAAAAAAAAAc0JAAAUAQAA6Q5UEN0k6D+sX6cA9oDbPwAApD6rAAAAAAAAAAHOCQAAFAEAAEpQTZ0NJug/BoMX8Ymf2z8AAKU+uwAAAAAAAAABzwkAABQBAADpDlQQ3SToP+SLXm/axts/AIClPrsAAAAAAAAAAdAJAAAUAQAAJ4xh9nsi6D/GlKXtKu7bPwCApT7LAAAAAAAAAAHRCQAAFAEAAAXIdU/qHug/ahDYstkZ3D8AAKY+ywAAAAAAAAAB0gkAABQBAACBwpAbKBroPwyMCniIRdw/AIChPtoAAAAAAAAAAdMJAAAUAQAAnnuyWjUU6D90eiiElXXcPwCAnz7aAAAAAAAAAAHUCQAAFAEAAFrz2gwSDeg/GvZaSUSh3D8AAJM+6gAAAAAAAAAB1QkAABQBAAAUawO/7gXoP4DkeFVR0dw/AACOPuoAAAAAAAAAAdYJAAAUAQAA0OIrccv+5z/o0pZhXgHdPwAAZz76AAAAAAAAAAHXCQAAFAEAAI1aVCOo9+c/FDSgtMk13T8AAFA++gAAAAAAAAAB2AkAABQBAACnE3ZitfHnPwIIlU6Tbt0/AABEPgkBAAAAAAAAAdkJAAAUAQAAJQ6RLvPs5z/w24noXKfdPwAAQD4JAQAAAAAAAAHaCQAAFAEAAEBYC37qT+c/NmE01RZU4D8AAAI+AAAAAAAAAAAB2wkAABQBAAB/1RhkiU3nPzZhNNUWVOA/AAAyPhAAAAAAAAAAAdwJAAAUAQAAf9UYZIlN5z/Up76x51HgPwAAPD4QAAAAAAAAAAHdCQAAFAEAAB6UH9dYTOc/1Ke+sedR4D8AAEQ+EAAAAAAAAAAB3gkAABQBAAAelB/XWEznP9SnvrHnUeA/AABmPhAAAAAAAAAAAd8JAAAUAQAAHpQf11hM5z/Up76x51HgPwAAdD4fAAAAAAAAAAHgCQAAFAEAAL1SJkooS+c/1Ke+sedR4D8AAIY+HwAAAAAAAAAB4QkAABQBAABcES2990nnP3LuSI64T+A/AACLPh8AAAAAAAAAAeIJAAAUAQAA/c8zMMdI5z9y7kiOuE/gPwAAmD4fAAAAAAAAAAHjCQAAFAEAAJuOOqOWR+c/cu5IjrhP4D8AAJ4+LwAAAAAAAAAB5AkAABQBAAA6TUEWZkbnPxA102qJTeA/AICoPi8AAAAAAAAAAeUJAAAUAQAAOk1BFmZG5z8QNdNqiU3gPwAArT4vAAAAAAAAAAHmCQAAFAEAADpNQRZmRuc/EDXTaolN4D8AgLI+LwAAAAAAAAAB5wkAABQBAAA6TUEWZkbnP697XUdaS+A/AIC0Pj8AAAAAAAAAAegJAAAUAQAAm446o5ZH5z9NwucjK0ngPwAAuj4/AAAAAAAAAAHpCQAAFAEAAFwRLb33Sec/TcLnIytJ4D8AALw+PwAAAAAAAAAB6gkAABQBAAB/1RhkiU3nP03C5yMrSeA/AIDAPk4AAAAAAAAAAesJAAAUAQAAAtv9l0tS5z9NwucjK0ngPwCAwj5tAAAAAAAAAAHsCQAAFAEAAITg4ssNV+c/TcLnIytJ4D8AgMQ+bQAAAAAAAAAB7QkAABQBAADJaLoZMV7nP03C5yMrSeA/AIDFPm0AAAAAAAAAAe4JAAAUAQAAbzKL9IRm5z9NwucjK0ngPwCAxT59AAAAAAAAAAHvCQAAFAEAALO6YkKobec/TcLnIytJ4D8AAMY+jQAAAAAAAAAB8AkAABQBAAAaByY3XXjnP+sIcgD8RuA/AADGPpwAAAAAAAAAAfEJAAAUAQAAgVPpKxKD5z+JT/zczETgPwCAxD6cAAAAAAAAAAHyCQAAFAEAACYdugZmi+c/xtwQlm5A4D8AAMQ+rAAAAAAAAAAB8wkAABQBAAAsKIRu6pTnP2Qjm3I/PuA/AADEPqwAAAAAAAAAAfQJAAAUAQAAcbBbvA2c5z+gsK8r4TngPwAAxD68AAAAAAAAAAH1CQAAFAEAALY4Mwoxo+c/P/c5CLI34D8AAMQ+vAAAAAAAAAAB9gkAABQBAACZfxHLI6nnP909xOSCNeA/AADEPssAAAAAAAAAAfcJAAAUAQAAfsbvixav5z97hE7BUzPgPwAAxD7LAAAAAAAAAAH4CQAAFAEAAADM1L/Ys+c/GcvYnSQx4D8AAMQ+0QAAAAAAAAAB+QkAABQBAAAjkMBmarfnP7cRY3r1LuA/AADGPtEAAAAAAAAAAfoJAAAUAQAA5BKzgMu55z9VWO1WxizgPwAAxz7RAAAAAAAAAAH7CQAAFAEAAEVUrA38uuc/8553M5cq4D8AAMs+4AAAAAAAAAAB/AkAABQBAABFVKwN/LrnP/OedzOXKuA/AIDMPuAAAAAAAAAAAf0JAAAUAQAA5BKzgMu55z/znnczlyrgPwAA0T7gAAAAAAAAAAH+CQAAFAEAACOQwGZqt+c/keUBEGgo4D8AgNI+4AAAAAAAAAAB/wkAABQBAAAAzNS/2LPnP5HlARBoKOA/AIDUPvAAAAAAAAAAAQAKAAAUAQAAfsbvixav5z+R5QEQaCjgPwCA1T4AAQAAAAAAAAEBCgAAFAEAAPvAClhUquc/keUBEGgo4D8AANg+DwEAAAAAAAABAgoAABQBAAAWeiyXYaTnP5HlARBoKOA/AADZPg8BAAAAAAAAAQMKAAAUAQAAMzNO1m6e5z+R5QEQaCjgPwAA3T4fAQAAAAAAAAEECgAAFAEAAE7sbxV8mOc/keUBEGgo4D8AgN4+HwEAAAAAAAABBQoAABQBAACpIp86KJDnPy8sjOw4JuA/AADkPi8BAAAAAAAAAQYKAAAUAQAAA1nOX9SH5z8vLIzsOCbgPwAA5j4+AQAAAAAAAAEHCgAAFAEAAMDQ9hGxgOc/LyyM7Dgm4D8AgOg+PgEAAAAAAAABCAoAABQBAAA8yxHe7nvnP85yFskJJOA/AIDpPj4BAAAAAAAAAQkKAAAUAQAAWYQzHfx15z9suaCl2iHgPwCA6D5dAQAAAAAAAAEKCgAAFAEAANZ+Tuk5cec/znIWyQkk4D8AAOg+XQEAAAAAAAABCwoAABQBAABTeWm1d2znP85yFskJJOA/AADoPl0BAAAAAAAAAQwKAAAUAQAAMbV9DuZo5z/OchbJCSTgPwAA6D5tAQAAAAAAAAENCgAAFAEAAG8yi/SEZuc/bLmgpdoh4D8AgOQ+bQEAAAAAAAABDgoAABQBAACtr5jaI2TnP2y5oKXaIeA/AADjPm0BAAAAAAAAAQ8KAAAUAQAAra+Y2iNk5z9suaCl2iHgPwAA3z59AQAAAAAAAAEQCgAAFAEAAK2vmNojZOc/bLmgpdoh4D8AAN0+fQEAAAAAAAABEQoAABQBAABvMov0hGbnP85yFskJJOA/AIDWPn0BAAAAAAAAARIKAAAUAQAA8jdwKEdr5z8vLIzsOCbgPwAAzD59AQAAAAAAAAETCgAAFAEAANZ+Tuk5cec/keUBEGgo4D8AAMc+nAEAAAAAAAABFAoAABQBAAB8SB/EjXnnP5HlARBoKOA/AACzPqwBAAAAAAAAARUKAAAUAQAAIBLwnuGB5z/znnczlyrgPwAAqj6sAQAAAAAAAAEWCgAAFAEAACYdugZmi+c/8553M5cq4D8AAEI+ywEAAAAAAAABFwoAABQBAAAsKIRu6pTnPy8sjOw4JuA/AAABPssBAAAAAAAAARgKAAAUAQAA9LVA8M+g5z9suaCl2iHgPwAAvD3LAQAAAAAAAAEZCgAAFAEAAMJOx9k5tuc/oKfnJo6z3z8AACk+AAAAAAAAAAABGgoAABQBAAAAzNS/2LPnP940/N8vr98/AABnPhAAAAAAAAAAARsKAAAUAQAAAMzUv9iz5z+gp+cmjrPfPwAAdT4QAAAAAAAAAAEcCgAAFAEAAADM1L/Ys+c/3jT83y+v3z8AAH8+EAAAAAAAAAABHQoAABQBAAAAzNS/2LPnP940/N8vr98/AACCPh8AAAAAAAAAAR4KAAAUAQAAAMzUv9iz5z/eNPzfL6/fPwAAgj4fAAAAAAAAAAEfCgAAFAEAAADM1L/Ys+c/3jT83y+v3z8AAIY+HwAAAAAAAAABIAoAABQBAADCTsfZObbnP6Cn5yaOs98/AACTPh8AAAAAAAAAASEKAAAUAQAAhNG585q45z8qjb60SrzfPwCAmT4vAAAAAAAAAAEiCgAAFAEAAEVUrA38uuc/7P+p+6jA3z8AgKM+LwAAAAAAAAABIwoAABQBAABoGJi0jb7nP7BylUIHxd8/AICnPj4AAAAAAAAAASQKAAAUAQAA6h196E/D5z905YCJZcnfPwCArT4+AAAAAAAAAAElCgAAFAEAAM5kW6lCyec/OFhs0MPN3z8AALA+XQAAAAAAAAABJgoAABQBAAAT7TL3ZdDnP/zKVxci0t8/AICwPl0AAAAAAAAAAScKAAAUAQAAV3UKRYnX5z/8ylcXItLfPwAAsD5tAAAAAAAAAAEoCgAAFAEAAF2A1KwN4ec/vj1DXoDW3z8AgK0+fAAAAAAAAAABKQoAABQBAAACSqWHYennP4KwLqXe2t8/AICsPnwAAAAAAAAAASoKAAAUAQAApxN2YrXx5z9GIxrsPN/fPwAArD6MAAAAAAAAAAErCgAAFAEAAE3dRj0J+uc/CpYFM5vj3z8AAKw+jAAAAAAAAAABLAoAABQBAACTZR6LLAHoP84I8Xn5598/AICnPpwAAAAAAAAAAS0KAAAUAQAAdqz8Sx8H6D+Qe9zAV+zfPwCApT6cAAAAAAAAAAEuCgAAFAEAAFrz2gwSDeg/VO7HB7bw3z8AAKM+qwAAAAAAAAABLwoAABQBAAB8t8azoxDoP9zTnpVy+d8/AACiPqsAAAAAAAAAATAKAAAUAQAAPTq5zQQT6D+x3LqRFwHgPwAAoz67AAAAAAAAAAExCgAAFAEAAD06uc0EE+g/dU+m2HUF4D8AgKM+uwAAAAAAAAABMgoAABQBAAA9OrnNBBPoP5p7B0MDDOA/AACpPsoAAAAAAAAAATMKAAAUAQAAG3bNJnMP6D+/p2itkBLgPwAArD7KAAAAAAAAAAE0CgAAFAEAAJhw6PKwCug/R40/O00b4D8AgK4+2gAAAAAAAAABNQoAABQBAAC1KQoyvgToPy8sjOw4JuA/AICvPtoAAAAAAAAAATYKAAAUAQAAcKEy5Jr95z8Zy9idJDHgPwCArz7qAAAAAAAAAAE3CgAAFAEAAMrXYQlH9ec/ZCObcj8+4D8AALA+6gAAAAAAAAABOAoAABQBAAAlDpEu8+znP697XUdaS+A/AICtPuoAAAAAAAAAATkKAAAUAQAAgETAU5/k5z+9Rgtj01zgPwCArD75AAAAAAAAAAE6CgAAFAEAANt673hL3Oc/yxG5fkxu4D8AAKM++QAAAAAAAAABOwoAABQBAAA1sR6e99PnP9ncZprFf+A/AACfPgkBAAAAAAAAATwKAAAUAQAA8ShHUNTM5z/opxS2PpHgPwCAjz4JAQAAAAAAAAE9CgAAFAEAAAziaI/hxuc/93LC0bei4D8AgIg+GQEAAAAAAAABPgoAABQBAAAom4rO7sDnP6OE+skBsuA/AACFPhkBAAAAAAAAAT8KAAAUAQAABteeJ1295z/u3LyeHL/gPwAAhD44AQAAAAAAAAFACgAAFAEAAOLFvLGJ9OU/mHNy9G+d4j8AAAQ+AAAAAAAAAAABQQoAABQBAADixbyxifTlPza6/NBAm+I/AAA1Pg8AAAAAAAAAAUIKAAAUAQAAgYTDJFnz5T9zRxGK4pbiPwAAQD4PAAAAAAAAAAFDCgAAFAEAAMAB0Qr48OU/7GE6/CWO4j8AAEg+DwAAAAAAAAABRAoAABQBAADAAdEK+PDlP4qoxNj2i+I/AABZPg8AAAAAAAAAAUUKAAAUAQAAwAHRCvjw5T8o7061x4niPwAAXz4fAAAAAAAAAAFGCgAAFAEAAMAB0Qr48OU/ZHxjbmmF4j8AAH8+HwAAAAAAAAABRwoAABQBAABewNd9x+/lP6EJeCcLgeI/AICGPh8AAAAAAAAAAUgKAAAUAQAA/n7e8Jbu5T8/UAIE3H7iPwCAoj4fAAAAAAAAAAFJCgAAFAEAAJ495WNm7eU/3ZaM4Kx84j8AAK8+LgAAAAAAAAABSgoAABQBAAA8/OvWNezlP3vdFr19euI/AADDPi4AAAAAAAAAAUsKAAAUAQAA27rySQXr5T+4ait2H3biPwAAyz4uAAAAAAAAAAFMCgAAFAEAANu68kkF6+U/VrG1UvBz4j8AANQ+LgAAAAAAAAABTQoAABQBAADbuvJJBevlP/T3Py/BceI/AADYPj4AAAAAAAAAAU4KAAAUAQAA27rySQXr5T/09z8vwXHiPwCA2j4+AAAAAAAAAAFPCgAAFAEAANu68kkF6+U/kz7KC5Jv4j8AgNs+PgAAAAAAAAABUAoAABQBAAA8/OvWNezlPzGFVOhibeI/AADdPj4AAAAAAAAAAVEKAAAUAQAA/n7e8Jbu5T/Py97EM2viPwCA3T4+AAAAAAAAAAFSCgAAFAEAACBDypco8uU/bRJpoQRp4j8AAN8+TgAAAAAAAAABUwoAABQBAACkSK/L6vblPwtZ833VZuI/AIDfPn0AAAAAAAAAAVQKAAAUAQAAh4+NjN385T8LWfN91WbiPwAA4T59AAAAAAAAAAFVCgAAFAEAAGvWa03QAuY/C1nzfdVm4j8AgOE+jAAAAAAAAAABVgoAABQBAAARoDwoJAvmP6mffVqmZOI/AADjPowAAAAAAAAAAVcKAAAUAQAAd+z/HNkV5j+pn31apmTiPwCA4z6rAAAAAAAAAAFYCgAAFAEAAD96vJ6+IeY/R+YHN3di4j8AAOc+qwAAAAAAAAABWQoAABQBAABnSXKt1C7mP0fmBzd3YuI/AIDoPqsAAAAAAAAAAVoKAAAUAQAAstwTY3w/5j9H5gc3d2LiPwCA6T6rAAAAAAAAAAFbCgAAFAEAAB80ob+1U+Y/qZ99WqZk4j8AAOo+uwAAAAAAAAABXAoAABQBAADtzCepH2nmP0fmBzd3YuI/AADrPrsAAAAAAAAAAV0KAAAUAQAAGqenH7p/5j9H5gc3d2LiPwCA6z7LAAAAAAAAAAFeCgAAFAEAAEmBJ5ZUluY/R+YHN3di4j8AgOo+ywAAAAAAAAABXwoAABQBAAB4W6cM76zmP0fmBzd3YuI/AADqPtoAAAAAAAAAAWAKAAAUAQAApjUng4nD5j/lLJITSGDiPwAA6z7aAAAAAAAAAAFhCgAAFAEAAFkVjC3m3uY/5SySE0hg4j8AgOs+6gAAAAAAAAABYgoAABQBAAAJ9fDXQvrmP4NzHPAYXuI/AIDrPuoAAAAAAAAAAWMKAAAUAQAAu9RVgp8V5z+DcxzwGF7iPwAA7D76AAAAAAAAAAFkCgAAFAEAAG20uiz8MOc/wAAxqbpZ4j8AAOw++gAAAAAAAAABZQoAABQBAAD9zzMwx0jnP15Hu4WLV+I/AADsPgkBAAAAAAAAAWYKAAAUAQAAyWi6GTFe5z/8jUViXFXiPwAA7D4JAQAAAAAAAAFnCgAAFAEAANZ+Tuk5cec/m9TPPi1T4j8AAOw+GQEAAAAAAAABaAoAABQBAACBU+krEoPnPzkbWhv+UOI/AADsPhkBAAAAAAAAAWkKAAAUAQAAzOaK4bmT5z85G1ob/lDiPwAA7D4oAQAAAAAAAAFqCgAAFAEAALY4Mwoxo+c/ORtaG/5Q4j8AAO0+KAEAAAAAAAABawoAABQBAADeB+kYR7DnPzkbWhv+UOI/AIDtPjgBAAAAAAAAAWwKAAAUAQAAppWlmiy85z85G1ob/lDiPwAA7z44AQAAAAAAAAFtCgAAFAEAAKygbwKxxec/ORtaG/5Q4j8AgO8+SAEAAAAAAAABbgoAABQBAABRakDdBM7nPzkbWhv+UOI/AADxPkgBAAAAAAAAAW8KAAAUAQAANbEenvfT5z85G1ob/lDiPwCA8T5XAQAAAAAAAAFwCgAAFAEAALi2A9K52Oc/ORtaG/5Q4j8AAPM+VwEAAAAAAAABcQoAABQBAADbeu94S9znPzkbWhv+UOI/AIDzPmcBAAAAAAAAAXIKAAAUAQAAO7zoBXzd5z/XYeT3zk7iPwAA+D5nAQAAAAAAAAFzCgAAFAEAADu86AV83ec/dahu1J9M4j8AAPo+ZwEAAAAAAAABdAoAABQBAAA7vOgFfN3nPxPv+LBwSuI/AID7PmcBAAAAAAAAAXUKAAAUAQAAejn26xrb5z+yNYONQUjiPwAA/D53AQAAAAAAAAF2CgAAFAEAAFd1CkWJ1+c/7sKXRuND4j8AAP4+dwEAAAAAAAABdwoAABQBAAA1sR6e99PnP8mWNtxVPeI/AAD/PoYBAAAAAAAAAXgKAAAUAQAAsqs5ajXP5z+jatVxyDbiPwCA/j6GAQAAAAAAAAF5CgAAFAEAAM5kW6lCyec/fj50Bzsw4j8AAP4+lgEAAAAAAAABegoAABQBAADqHX3oT8PnP1kSE52tKeI/AAD+PpYBAAAAAAAAAXsKAAAUAQAAppWlmiy85z/SLDwP8SDiPwAA/j6lAQAAAAAAAAF8CgAAFAEAAMJOx9k5tuc/S0dlgTQY4j8AAP4+pQEAAAAAAAABfQoAABQBAAAdhfb+5a3nP8NhjvN3D+I/AAD+PrUBAAAAAAAAAX4KAAAUAQAA2PwescKm5z/awkFCjATiPwCAAD/FAQAAAAAAAAF/CgAAFAEAADMzTtZunuc/8SP1kKD54T8AQAE/xQEAAAAAAAABgAoAABQBAACOaX37GpbnPwiFqN+07uE/AMACP9QBAAAAAAAAAYEKAAAUAQAAh16zk5aM5z+Bn9FR+OXhPwCAAz/UAQAAAAAAAAGCCgAAFAEAAOKU4rhChOc/+rn6wzvd4T8AgAU/5AEAAAAAAAABgwoAABQBAADciRhRvnrnP9WNmVmu1uE/AEAGP+QBAAAAAAAAAYQKAAAUAQAA1n5O6Tlx5z+wYTjvINDhPwCACD/0AQAAAAAAAAGFCgAAFAEAAG8yi/SEZuc/7O5MqMLL4T8AQAk/9AEAAAAAAAABhgoAABQBAABpJ8GMAF3nPyl8YWFkx+E/AMAJP/QBAAAAAAAAAYcKAAAUAQAAYhz3JHxT5z/Fwus9NcXhPwAACj8TAgAAAAAAAAGICgAAFAEAAFwRLb33Sec/xcLrPTXF4T8AQAk/EwIAAAAAAAABiQoAABQBAAC3R1zio0HnP8XC6z01xeE/AAAJPxMCAAAAAAAAAYoKAAAUAQAAc7+ElIA65z/Fwus9NcXhPwAACj8TAgAAAAAAAAGLCgAAFAEAAJB4ptONNOc/KXxhYWTH4T8AgAo/IgIAAAAAAAABjAoAABQBAACqMcgSmy7nP4o114STyeE/AMAJPyICAAAAAAAAAY0KAAAUAQAAiW3cawkr5z/s7kyowsvhPwBACT8yAgAAAAAAAAGOCgAAFAEAAGep8MR3J+c/TqjCy/HN4T8AAAk/MgIAAAAAAAABjwoAABQBAAAGaPc3RybnP7BhOO8g0OE/AAAJP0ICAAAAAAAAAZAKAAAUAQAApCb+qhYl5z8SG64SUNLhPwBABz9CAgAAAAAAAAGRCgAAFAEAAAZo9zdHJuc/c9QjNn/U4T8AgAY/UQIAAAAAAAABkgoAABQBAAAoLOPe2CnnPzdHD33d2OE/AAAGP1ECAAAAAAAAAZMKAAAUAQAAqjHIEpsu5z/6ufrDO93hPwAABj9hAgAAAAAAAAGUCgAAFAEAAFD7mO3uNuc/vizmCprh4T8AwAQ/YQIAAAAAAAABlQoAABQBAABXBmNVc0DnP4Gf0VH45eE/AEAEP3ECAAAAAAAAAZYKAAAUAQAAvVImSihL5z9EEr2YVurhPwCAAz9xAgAAAAAAAAGXCgAAFAEAACWf6T7dVec/aj4eA+Tw4T8AAAM/gAIAAAAAAAABmAoAABQBAABNbp9N82LnPy2xCUpC9eE/AEABP4ACAAAAAAAAAZkKAAAUAQAAFPxbz9hu5z9T3Wq0z/vhPwCAAD+QAgAAAAAAAAGaCgAAFAEAANyJGFG+euc/FlBW+y0A4j8AAP8+kAIAAAAAAAABmwoAABQBAACkF9XSo4bnPzt8t2W7BuI/AAD+Pp8CAAAAAAAAAZwKAAAUAQAAzOaK4bmT5z//7qKsGQviPwAA/T6fAgAAAAAAAAGdCgAAFAEAAPS1QPDPoOc/w2GO83cP4j8AAPw+rwIAAAAAAAABngoAABQBAAB+xu+LFq/nP4bUeTrWE+I/AID5Pq8CAAAAAAAAAZ8KAAAUAQAABteeJ1295z9LR2WBNBjiPwCA+D6/AgAAAAAAAAGgCgAAFAEAAC+mVDZzyuc/D7pQyJIc4j8AAPc+vwIAAAAAAAABoQoAABQBAABXdQpFidfnP9IsPA/xIOI/AAD2Ps4CAAAAAAAAAaIKAAAUAQAAgETAU5/k5z+VnydWTyXiPwCA8z7OAgAAAAAAAAGjCgAAFAEAAIVPirsj7uc/91ideX4n4j8AgPI+zgIAAAAAAAABpAoAABQBAADK12EJR/XnP7vLiMDcK+I/AADzPt4CAAAAAAAAAaUKAAAUAQAATd1GPQn65z9+PnQHOzDiPwCA8z7eAgAAAAAAAAGmCgAAFAEAAA9gOVdq/Oc/QrFfTpk04j8AgPM+7gIAAAAAAAABpwoAABQBAAAPYDlXavznPwUkS5X3OOI/AAD0Pu4CAAAAAAAAAagKAAAUAQAATd1GPQn65z8rUKz/hD/iPwAA9j7uAgAAAAAAAAGpCgAAFAEAAGqWaHwW9Oc/E+/4sHBK4j8AAPc+/QIAAAAAAAABqgoAABQBAADEzJehwuvnP/yNRWJcVeI/AID3Pg0DAAAAAAAAAasKAAAUAQAAXYDUrA3h5z9H5gc3d2LiPwAA+D4NAwAAAAAAAAGsCgAAFAEAADWxHp730+c/kz7KC5Jv4j8AAPs+HAMAAAAAAAABrQoAABQBAABuI2IcEsjnP6EJeCcLgeI/AID8PhwDAAAAAAAAAa4KAAAUAQAABteeJ1295z+v1CVDhJLiPwAA+j4sAwAAAAAAAAGvCgAAFAEAAJ+K2zKosuc/vZ/TXv2j4j8AAPk+LAMAAAAAAAABsAoAABQBAADY/B6xwqbnP8xqgXp2teI/AIDoPj8DAAAAAAAAAbEKAAAUAQAAEW9iL92a5z/bNS+W78biPwCA4T4/AwAAAAAAAAGyCgAAFAEAAAtkmMdYkec/6QDdsWjY4j8AAKM+TgMAAAAAAAABswoAABQBAAADWc5f1IfnP/fLis3h6eI/AACHPk4DAAAAAAAAAbQKAAAUAQAAX4/9hIB/5z8FlzjpWvviPwAAbj5eAwAAAAAAAAG1CgAAFAEAAFmEMx38dec/sqhw4aQK4z8AAGQ+XgMAAAAAAAABtgoAABQBAAA6FjEbTcvWPyVDwh3cGtU/AAAmPgAAAAAAAAAAAbcKAAAUAQAAcIh0mWe/1j+eXeuPHxLVPwAAYz4QAAAAAAAAAAG4CgAAFAEAAO6Cj2WlutY/nl3rjx8S1T8AAHE+EAAAAAAAAAABuQoAABQBAABrfaox47XWP9vq/0jBDdU/AAB7PhAAAAAAAAAAAboKAAAUAQAAa32qMeO11j/b6v9IwQ3VPwAAjz4fAAAAAAAAAAG7CgAAFAEAAGt9qjHjtdY/2+r/SMEN1T8AAJY+HwAAAAAAAAABvAoAABQBAACp+rcXgrPWP9vq/0jBDdU/AACfPh8AAAAAAAAAAb0KAAAUAQAAqfq3F4Kz1j/b6v9IwQ3VPwAAoj4vAAAAAAAAAAG+CgAAFAEAAOl3xf0gsdY/nl3rjx8S1T8AgKU+LwAAAAAAAAABvwoAABQBAADpd8X9ILHWP55d648fEtU/AACnPi8AAAAAAAAAAcAKAAAUAQAAJ/XS47+u1j+eXeuPHxLVPwAAqj4vAAAAAAAAAAHBCgAAFAEAACf10uO/rtY/nl3rjx8S1T8AAKs+PwAAAAAAAAABwgoAABQBAAAn9dLjv67WP55d648fEtU/AICsPj8AAAAAAAAAAcMKAAAUAQAAJ/XS47+u1j+eXeuPHxLVPwCArT4/AAAAAAAAAAHECgAAFAEAAOl3xf0gsdY/YtDW1n0W1T8AALE+TgAAAAAAAAABxQoAABQBAABrfaox47XWPyVDwh3cGtU/AICyPk4AAAAAAAAAAcYKAAAUAQAA7oKPZaW61j8lQ8Id3BrVPwAAuT5OAAAAAAAAAAHHCgAAFAEAADILZ7PIwdY/JUPCHdwa1T8AALw+XgAAAAAAAAAByAoAABQBAAA6FjEbTcvWP+m1rWQ6H9U/AADDPm0AAAAAAAAAAckKAAAUAQAAPyH7gtHU1j/pta1kOh/VPwAAxj59AAAAAAAAAAHKCgAAFAEAAAavtwS34NY/rSiZq5gj1T8AgMs+fQAAAAAAAAABywoAABQBAACPv2ag/e7WP26bhPL2J9U/AADOPo0AAAAAAAAAAcwKAAAUAQAAGdAVPET91j9um4Ty9ifVPwAA1D6NAAAAAAAAAAHNCgAAFAEAAGVjt/HrDdc/bpuE8vYn1T8AANY+rAAAAAAAAAABzgoAABQBAAAw/D3bVSPXPzIOcDlVLNU/AIDZPqwAAAAAAAAAAc8KAAAUAQAAgZqp+IE91z/2gFuAszDVPwAA2z6sAAAAAAAAAAHQCgAAFAEAABfB7GPRXtc/fWYyDnA51T8AAN4+vAAAAAAAAAAB0QoAABQBAAAw7RQD44TXP8e+9OKKRtU/AADfPrwAAAAAAAAAAdIKAAAUAQAACZwvvFWt1z/WiaL+A1jVPwCA3z7LAAAAAAAAAAHTCgAAFAEAAKXNPI8p2Nc/5FRQGn1p1T8AAOA+ywAAAAAAAAAB1AoAABQBAAB/fFdInADYP/If/jX2etU/AADgPssAAAAAAAAAAdUKAAAUAQAAWStyAQ8p2D/HXZeYzZDVPwAA4D7LAAAAAAAAAAHWCgAAFAEAALbfce5DVtg/l5sw+6Sm1T8AAOA+ywAAAAAAAAAB1woAABQBAADVFmT12YXYP/C+oOs4xdU/AADgPuoAAAAAAAAAAdgKAAAUAQAAd1M7MDK62D9K4hDczOPVPwAA4T7qAAAAAAAAAAHZCgAAFAEAABiQEmuK7tg/ZnhsE78G1j8AgOE+6gAAAAAAAAAB2goAABQBAAD4SfeLgSDZP4IOyEqxKdY/AIDhPuoAAAAAAAAAAdsKAAAUAQAAU/72eLZN2T9kFw/JAVHWPwAA4j76AAAAAAAAAAHcCgAAFAEAAHM16X9Mfdk/RCBWR1J41j8AAOI++gAAAAAAAAAB3QoAABQBAADQ6ehsgarZP+ibiAwBpNY/AADiPgkBAAAAAAAAAd4KAAAUAQAAL57oWbbX2T+MF7vRr8/WPwCA4D4JAQAAAAAAAAHfCgAAFAEAAItS6EbrBNo/bCACUAD31j8AAOA+GQEAAAAAAAAB4AoAABQBAAAlhPUZvy/aP4q2XYfyGdc/AADhPhkBAAAAAAAAAeEKAAAUAQAAwrUC7ZJa2j9qv6QFQ0HXPwCA4T44AQAAAAAAAAHiCgAAFAEAANnhKoykgNo/hlUAPTVk1z8AAOU+OAEAAAAAAAAB4woAABQBAADyDVMrtqbaP2heR7uFi9c/AIDmPkgBAAAAAAAAAeQKAAAUAQAAzLxt5CjP2j8M2nmANLfXPwCA5z5IAQAAAAAAAAHlCgAAFAEAAGHjsE948No/csiXjEHn1z8AAOg+SAEAAAAAAAAB5goAABQBAAD3CfS6xxHbP54pod+sG9g/AADoPlcBAAAAAAAAAecKAAAUAQAATrMpQHg12z/KiqoyGFDYPwAA6D5XAQAAAAAAAAHoCgAAFAEAAOTZbKvHVts/9OuzhYOE2D8AgOQ+ZwEAAAAAAAAB6QoAABQBAAA5g6IweHrbPyBNvdjuuNg/AADjPmcBAAAAAAAAAeoKAAAUAQAAz6nlm8eb2z+IO9vk++jYPwCA5T53AQAAAAAAAAHrCgAAFAEAAKJNNu21uts/LLcNqqoU2T8AgOY+dwEAAAAAAAAB7AoAABQBAAC1bpQkQ9fbP9AyQG9ZQNk/AIDoPncBAAAAAAAAAe0KAAAUAQAABg0AQm/x2z+wO4ftqWfZPwCA6T6GAQAAAAAAAAHuCgAAFAEAAJYoeUU6Cdw/VLe5sliT2T8AAOs+hgEAAAAAAAAB7woAABQBAACiPg0VQxzcP/gy7HcHv9k/AIDrPoYBAAAAAAAAAfAKAAAUAQAArlSh5Esv3D/YOzP2V+bZPwCA8z6WAQAAAAAAAAHxCgAAFAEAAPjnQprzP9w/frdluwYS2j8AAPc+lgEAAAAAAAAB8goAABQBAACB+PE1Ok7cP+Slg8cTQto/AID/PqYBAAAAAAAAAfMKAAAUAQAACwmh0YBc3D/UeXhh3XraPwDAAT+mAQAAAAAAAAH0CgAAFAEAANKWXVNmaNw/SjNEiWO82j8AQAU/tQEAAAAAAAAB9QoAABQBAADZoSe76nHcP0bS5j6mBts/AAAHP7UBAAAAAAAAAfYKAAAUAQAAHir/CA553D8I5HQ7R1XbPwBACD/FAQAAAAAAAAH3CgAAFAEAAN6s8SJve9w/yPUCOOij2z8AwAg/xQEAAAAAAAAB+AoAABQBAABjstZWMYDcP4oHkTSJ8ts/AIAKP9QBAAAAAAAAAfkKAAAUAQAAIjXJcJKC3D9IGR8xKkHcPwBACz/UAQAAAAAAAAH6CgAAFAEAAKc6rqRUh9w/RrjB5myL3D8AQAw/5AEAAAAAAAAB+woAABQBAACnOq6kVIfcPwjKT+MN2tw/AMAMP+QBAAAAAAAAAfwKAAAUAQAAaL2gvrWJ3D+KTskmDS3dPwAADz/0AQAAAAAAAAH9CgAAFAEAAGi9oL61idw/mLgZ+MiI3T8AABA/9AEAAAAAAAAB/goAABQBAACnOq6kVIfcP6QiasmE5N0/AEASPwMCAAAAAAAAAf8KAAAUAQAAIjXJcJKC3D/qGc9T4jvePwBAEz8DAgAAAAAAAAEACwAAFAEAAKAv5DzQfdw/NBE03j+T3j8AwBQ/EwIAAAAAAAABAQsAABQBAADerPEib3vcP7iVrSE/5t4/AIAVPxMCAAAAAAAAAQILAAAUAQAAHir/CA553D+2NFDXgTDfPwDAFT8jAgAAAAAAAAEDCwAAFAEAAFunDO+sdtw/7mAHRmZ23z8AABY/IwIAAAAAAAABBAsAABQBAADZoSe76nHcP2Qa023st98/AIAWPzICAAAAAAAAAQULAAAUAQAAFx81oYlv3D8YYbNOFPXfPwDAFj8yAgAAAAAAAAEGCwAAFAEAAJQZUG3Hatw/gxpU9O4W4D8AABg/QgIAAAAAAAABBwsAABQBAAASFGs5BWbcP3uETsFTM+A/AIAYP0ICAAAAAAAAAQgLAAAUAQAAjQ6GBUNh3D+ve11HWkvgPwDAGD9RAgAAAAAAAAEJCwAAFAEAAEiGrrcfWtw/gLn2qTFh4D8AABk/UQIAAAAAAAABCgsAABQBAAAE/tZp/FLcP4+EpMWqcuA/AIAaP1ECAAAAAAAAAQsLAAAUAQAAwXX/G9lL3D88lty99IHgPwBAGz9hAgAAAAAAAAEMCwAAFAEAAHztJ861RNw/6KcUtj6R4D8AQBw/YQIAAAAAAAABDQsAABQBAAB24l1mMTvcPzMA14pZnuA/AMAcP3ECAAAAAAAAAQ4LAAAUAQAArlSh5Esv3D8cnyM8RangPwCAHT9xAgAAAAAAAAEPCwAAFAEAACRE8kgFIdw/o4T6yQGy4D8AwB0/gAIAAAAAAAABEAsAABQBAADbsFCTXRDcPypq0Ve+uuA/AIAeP4ACAAAAAAAAARELAAAUAQAADRjKqfP62z9QljLCS8HgPwDAHj+QAgAAAAAAAAESCwAAFAEAAHz8UKYo49s/dcKTLNnH4D8AwB4/kAIAAAAAAAABEwsAABQBAADu4NeiXcvbP5ru9JZmzuA/AAAfP6ACAAAAAAAAARQLAAAUAQAAX8Ven5Kz2z9fYeDdxNLgPwAAHz+gAgAAAAAAAAEVCwAAFAEAAA4n84Fmmds/wBpWAfTU4D8AAB8/rwIAAAAAAAABFgsAABQBAAD7BZVK2XzbPyLUyyQj1+A/AIAfP68CAAAAAAAAARcLAAAUAQAAKWJE+epd2z+EjUFIUtngPwDAHz+/AgAAAAAAAAEYCwAAFAEAAJM7AY6bPNs/5ka3a4Hb4D8AgCE/vwIAAAAAAAABGQsAABQBAAC5jObUKBTbP6m5orLf3+A/AEAiP84CAAAAAAAAARoLAAAUAQAAHVvZAVXp2j8LcxjWDuLgPwDAIj/OAgAAAAAAAAEbCwAAFAEAAMCm2RQgvNo/bSyO+T3k4D8AACM/6AIAAAAAAAABHAsAABQBAACgb+cNiozaP8/lAx1t5uA/AAAjP+gCAAAAAAAAAR0LAAAUAQAARLvnIFVf2j+SWO9jy+rgPwAAIz/4AgAAAAAAAAEeCwAAFAEAAOcG6DMgMto/9BFlh/rs4D8AgCM/+AIAAAAAAAABHwsAABQBAACLUuhG6wTaP7iEUM5Y8eA/AMAjPwcDAAAAAAAAASALAAAUAQAAqpgDJvTS2T979zsVt/XgPwAAJT8HAwAAAAAAAAEhCwAAFAEAAAlcLOubntk/P2onXBX64D8AgCU/FwMAAAAAAAABIgsAABQBAADdDqYU/VvZP6AjnX9E/OA/AAAnPxcDAAAAAAAAASMLAAAUAQAA+En3i4Eg2T8C3RKjc/7gPwCAJz8XAwAAAAAAAAEkCwAAFAEAABiQEmuK7tg/ZJaIxqIA4T8AQCc/JwMAAAAAAAABJQsAABQBAAD5WCBk9L7YPygJdA0BBeE/AAAnPycDAAAAAAAAASYLAAAUAQAAnaQgd7+R2D/re19UXwnhPwBAJT82AwAAAAAAAAEnCwAAFAEAAEDwIIqKZNg/EajAvuwP4T8AgCQ/NgMAAAAAAAABKAsAABQBAACjvhO3tjnYPzbUISl6FuE/AMAgP0YDAAAAAAAAASkLAAAUAQAACY0G5OIO2D8fc27aZSHhPwAAHz9GAwAAAAAAAAEqCwAAFAEAAO9g3kTR6Nc/CRK7i1Es4T8AABY/VQMAAAAAAAABKwsAABQBAACat6i/IMXXP1NqfWBsOeE/AAASP1UDAAAAAAAAASwLAAAUAQAAh5ZKiJOo1z+ewj81h0bhPwCA1D5lAwAAAAAAAAEtCwAAFAEAAPd60YTIkNc/rI3tUABY4T8AALE+ZQMAAAAAAAABLgsAABQBAACt5y/PIIDXPxsSEZCoa+E/AICcPnUDAAAAAAAAAS8LAAAUAQAAp9xlZ5x21z8r3b6rIX3hPwAAlj51AwAAAAAAAAEwCwAAFAEAADA8NGgo99w/4hDczOOV3T8AACk+AAAAAAAAAAABMQsAABQBAAC+V61r8w7dP5i4GfjIiN0/AABnPg8AAAAAAAAAATILAAAUAQAADvYYiR8p3T8Q00JqDIDdPwAAdT4PAAAAAAAAAAEzCwAAFAEAAGqqGHZUVt0/xnqAlfFy3T8AAH8+DwAAAAAAAAABNAsAABQBAAB+y3at4XLdP8Z6gJXxct0/AACFPg8AAAAAAAAAATULAAAUAQAA1HSsMpKW3T8CCJVOk27dPwCAhj4PAAAAAAAAAAE2CwAAFAEAAK4jx+sEv90/PpWpBzVq3T8AgIg+HwAAAAAAAAABNwsAABQBAAAK2MbYOezdP7iv0nl4Yd0/AICJPh8AAAAAAAAAATgLAAAUAQAArhSeE5Ig3j8wyvvru1jdPwAAiz4vAAAAAAAAAAE5CwAAFAEAAFRcP7ZuXt4/qOQkXv9P3T8AgIs+LwAAAAAAAAABOgsAABQBAAA6Ie4+6pneP+ZxORehS90/AICLPj4AAAAAAAAAATsLAAAUAQAA4miP4cbX3j8i/03QQkfdPwAAjD5TAAAAAAAAAAE8CwAAFAEAAAarS1DhEN8/Iv9N0EJH3T8AgJQ+UwAAAAAAAAABPQsAABQBAACu8uzyvU7fPyL/TdBCR90/AICYPlMAAAAAAAAAAT4LAAAUAQAAmsJl472T3z8i/03QQkfdPwAApD5TAAAAAAAAAAE/CwAAFAEAAEgV0e0e298/5nE5F6FL3T8AgKg+cgAAAAAAAAABQAsAABQBAACa8iRvDxDgPzDK++u7WN0/AICuPnIAAAAAAAAAAUELAAAUAQAAMBlo2l4x4D96Ir7A1mXdPwCAsD5yAAAAAAAAAAFCCwAAFAEAAMU/q0WuUuA/xnqAlfFy3T8AALc+cgAAAAAAAAABQwsAABQBAAB8KtpXj3fgP9RFLrFqhN0/AAC6PoIAAAAAAAAAAUQLAAAUAQAANBUJanCc4D9q9rJaoJ7dPwCAvz6CAAAAAAAAAAFFCwAAFAEAAE1BMQmCwuA/whkjSzS93T8AAMI+kQAAAAAAAAABRgsAABQBAABEqW0BAuXgPxw9kzvI290/AIDGPpEAAAAAAAAAAUcLAAAUAQAAW9WVoBML4T860+5yuv7dPwCAyD6hAAAAAAAAAAFICwAAFAEAADWEsFmGM+E/Gtw18Qom3j8AAM4+oQAAAAAAAAABSQsAABQBAAAPM8sS+VvhP/rkfG9bTd4/AADQPrEAAAAAAAAAAUoLAAAUAQAAJ1/zsQqC4T8We9imTXDePwCA0j6xAAAAAAAAAAFLCwAAFAEAAEGLG1EcqOE/cJ5Il+GO3j8AgNM+wAAAAAAAAAABTAsAABQBAAC5+Dx9Xs/hPwZPzUAXqd4/AADXPsAAAAAAAAAAAU0LAAAUAQAAM2ZeqaD24T/YjGaj7r7ePwCA2D7QAAAAAAAAAAFOCwAAFAEAAOpQjbuBG+I/5lcUv2fQ3j8AAN0+0AAAAAAAAAABTwsAABQBAADguMmzAT7iP/Qiwtrg4d4/AIDePuAAAAAAAAAAAVALAAAUAQAAFZ4TkiBe4j8+e4Sv++7ePwAA5z7gAAAAAAAAAAFRCwAAFAEAAKrEVv1vf+I/TEYyy3QA3z8AAOs+4AAAAAAAAAABUgsAABQBAAA/65lov6DiP5ie9J+PDd8/AIDvPu8AAAAAAAAAAVMLAAAUAQAANVPWYD/D4j+oaaK7CB/fPwAA8T7vAAAAAAAAAAFUCwAAFAEAAMt5GcyO5OI/8sFkkCMs3z8AgPI+/wAAAAAAAAABVQsAABQBAAA+3HCQTALjPzwaJ2U+Od8/AIDzPv8AAAAAAAAAAVYLAAAUAQAA8LvVOqkd4z+Icuk5WUbfPwAA9T4OAQAAAAAAAAFXCwAAFAEAAKGbOuUFOeM/lj2XVdJX3z8AgPU+DgEAAAAAAAABWAsAABQBAABTe5+PYlTjP2h7MLipbd8/AAD4Pi4BAAAAAAAAAVkLAAAUAQAAoxkLrY5u4z86uckagYPfPwAA+T4uAQAAAAAAAAFaCwAAFAEAAPS3dsq6iOM/DPdifViZ3z8AAP4+LgEAAAAAAAABWwsAABQBAACD0+/NhaDjP940/N8vr98/AAAAPy4BAAAAAAAAAVwLAAAUAQAAsq1vRCC34z905YCJZcnfPwAAAz89AQAAAAAAAAFdCwAAFAEAAOCH77q6zeM/CpYFM5vj3z8AAAQ/PQEAAAAAAAABXgsAABQBAACvIHakJOPjP55GitzQ/d8/AMAEP00BAAAAAAAAAV8LAAAUAQAAfLn8jY744z9e7vKJYRDgPwAABT9NAQAAAAAAAAFgCwAAFAEAAKqTfAQpD+Q/LyyM7Dgm4D8AAAY/XQEAAAAAAAABYQsAABQBAACb8O6UJCjkPwJqJU8QPOA/AIAGP10BAAAAAAAAAWILAAAUAQAArRFNzLFE5D9bjZU/pFrgPwBABj9sAQAAAAAAAAFjCwAAFAEAAP6vuOndXuQ/tLAFMDh54D8AAAY/bAEAAAAAAAABZAsAABQBAACNyzHtqHbkP6waAP2cleA/AIAGP3wBAAAAAAAAAWULAAAUAQAAWmS41hKM5D+jhPrJAbLgPwDABj98AQAAAAAAAAFmCwAAFAEAAMe7RTNMoOQ/ODV/czfM4D8AgAg/iwEAAAAAAAABZwsAABQBAAA1E9OPhbTkP8/lAx1t5uA/AEAJP4sBAAAAAAAAAWgLAAAUAQAAAqxZee/J5D9klojGogDhPwBACj+LAQAAAAAAAAFpCwAAFAEAAPIIzAnr4uQ/mI2XTKkY4T8AwAo/mwEAAAAAAAABagsAABQBAACBJEUNtvrkP8yEptKvMOE/AIALP5sBAAAAAAAAAWsLAAAUAQAAEEC+EIES5T+ewj81h0bhPwDACz+rAQAAAAAAAAFsCwAAFAEAAN7YRPrqJ+U/DkdjdC9a4T8AwAs/qwEAAAAAAAABbQsAABQBAABLMNJWJDzlP33LhrPXbeE/AAAMP7oBAAAAAAAAAW4LAAAUAQAAlsNzDMxM5T8r3b6rIX3hPwCADD+6AQAAAAAAAAFvCwAAFAEAAIAVHDVDXOU/Oahsx5qO4T8AwAw/2gEAAAAAAAABcAsAABQBAACp5NFDWWnlP+a5pL/kneE/AAAPP9oBAAAAAAAAAXELAAAUAQAAcHKOxT515T/zhFLbXa/hPwAAED/aAQAAAAAAAAFyCwAAFAEAADcAS0ckgeU/oJaK06e+4T8AQBE/2gEAAAAAAAABcwsAABQBAACfTA482YvlP7BhOO8g0OE/AMARP+kBAAAAAAAAAXQLAAAUAQAApFfYo12V5T9cc3Dnat/hPwCAEj/pAQAAAAAAAAF1CwAAFAEAAEohqX6xneU/CIWo37Tu4T8AwBI/+QEAAAAAAAABdgsAABQBAACPqYDM1KTlP/Ej9ZCg+eE/AIATP/kBAAAAAAAAAXcLAAAUAQAAEa9lAJep5T/awkFCjATiPwDAEz8IAgAAAAAAAAF4CwAAFAEAADRzUacoreU/YagY0EgN4j8AgBQ/CAIAAAAAAAABeQsAABQBAACVtEo0Wa7lP4bUeTrWE+I/AMAUPxgCAAAAAAAAAXoLAAAUAQAAlbRKNFmu5T+tANukYxriPwCAFT8YAgAAAAAAAAF7CwAAFAEAANMxWBr4q+U/cXPG68Ee4j8AwBU/GAIAAAAAAAABfAsAABQBAABQLHPmNaflP9IsPA/xIOI/AEAUPxgCAAAAAAAAAX0LAAAUAQAAbeWUJUOh5T/SLDwP8SDiPwCAEz8oAgAAAAAAAAF+CwAAFAEAAChdvdcfmuU/D7pQyJIc4j8AQBQ/NwIAAAAAAAABfwsAABQBAACCk+z8y5HlP+iN710FFuI/AIAUP0cCAAAAAAAAAYALAAAUAQAA3ckbIniJ5T9hqBjQSA3iPwDAEz9HAgAAAAAAAAGBCwAAFAEAANe+Ubrzf+U/eAnMHl0C4j8AQBM/VwIAAAAAAAABggsAABQBAADRs4dSb3blPy2xCUpC9eE/AIATP1cCAAAAAAAAAYMLAAAUAQAAamfEXbpr5T9EEr2YVurhPwDAEz9mAgAAAAAAAAGECwAAFAEAAAMbAWkFYeU/+rn6wzvd4T8AABU/ZgIAAAAAAAABhQsAABQBAACczj10UFblP7BhOO8g0OE/AIAVP2YCAAAAAAAAAYYLAAAUAQAANYJ6f5tL5T9jCXYaBsPhPwCAFz92AgAAAAAAAAGHCwAAFAEAAM41t4rmQOU/emopaRq44T8AQBg/dgIAAAAAAAABiAsAABQBAAAobOavkjjlP5LL3LcureE/AIAaP4UCAAAAAAAAAYkLAAAUAQAA5eMOYm8x5T9sn3tNoabhPwBAGz+FAgAAAAAAAAGKCwAAFAEAAGHeKS6tLOU/SHMa4xOg4T8AQBw/lQIAAAAAAAABiwsAABQBAAA/Gj6HGynlP4QAL5y1m+E/AMAcP5UCAAAAAAAAAYwLAAAUAQAAfpdLbbom5T/BjUNVV5fhPwBAHD+VAgAAAAAAAAGNCwAAFAEAAH6XS226JuU/X9TNMSiV4T8AABw/pQIAAAAAAAABjgsAABQBAAChWzcUTCrlP1/UzTEoleE/AIAbP6UCAAAAAAAAAY8LAAAUAQAAhKIV1T4w5T/BjUNVV5fhPwAAGz+lAgAAAAAAAAGQCwAAFAEAAChs5q+SOOU/hAAvnLWb4T8AgBo/xAIAAAAAAAABkQsAABQBAAAwd7AXF0LlP6oskAZDouE/AAAaP8QCAAAAAAAAAZILAAAUAQAAWEZmJi1P5T8wEmeU/6rhPwCAGj/UAgAAAAAAAAGTCwAAFAEAACDUIqgSW+U/GbGzReu14T8AwBo/1AIAAAAAAAABlAsAABQBAACp5NFDWWnlP8XC6z01xeE/AMAaP+MCAAAAAAAAAZULAAAUAQAAMfWA35935T9z1CM2f9ThPwAAGz/jAgAAAAAAAAGWCwAAFAEAAHyIIpVHiOU/IOZbLsnj4T8AwBk/8wIAAAAAAAABlwsAABQBAAAoXb3XH5rlPy2xCUpC9eE/AEAZP/MCAAAAAAAAAZgLAAAUAQAAcvBejceq5T94CcweXQLiPwAAGj8CAwAAAAAAAAGZCwAAFAEAAFxCB7Y+uuU/YagY0EgN4j8AgBo/AgMAAAAAAAABmgsAABQBAACEEb3EVMflP+iN710FFuI/AEAbPwIDAAAAAAAAAZsLAAAUAQAAreBy02rU5T+tANukYxriPwDAGz8iAwAAAAAAAAGcCwAAFAEAALPrPDvv3eU/D7pQyJIc4j8AAB4/IgMAAAAAAAABnQsAABQBAABZtQ0WQ+blPw+6UMiSHOI/AAAfPyIDAAAAAAAAAZ4LAAAUAQAAPPzr1jXs5T9LR2WBNBjiPwCAIj8iAwAAAAAAAAGfCwAAFAEAAF7A133H7+U/w2GO83cP4j8AACQ/MQMAAAAAAAABoAsAABQBAADAAdEK+PDlP3gJzB5dAuI/AAAiPzEDAAAAAAAAAaELAAAUAQAAXsDXfcfv5T9qPh4D5PDhPwAAIT9BAwAAAAAAAAGiCwAAFAEAADz869Y17OU/+rn6wzvd4T8AgAg/QQMAAAAAAAABowsAABQBAAD4cxSJEuXlPyl8YWFkx+E/AAD7Pn8DAAAAAAAAAaQLAAAUAQAA8WhKIY7b5T/zhFLbXa/hPwAA7j5/AwAAAAAAAAGlCwAAFAEAAMmZlBJ4zuU/Ike5eIaZ4T8AAOo+fwMAAAAAAAABpgsAABQBAAAboztr5K/uP+7Cl0bjQ+I/AAAwPgAAAAAAAAAAAacLAAAUAQAA+d5PxFKs7j+MCSIjtEHiPwAAcj4QAAAAAAAAAAGoCwAAFAEAANcaZB3BqO4/jAkiI7RB4j8AAIA+EAAAAAAAAAABqQsAABQBAAB12WqQkKfuP4wJIiO0QeI/AICFPhAAAAAAAAAAAaoLAAAUAQAAddlqkJCn7j+MCSIjtEHiPwAAlT4fAAAAAAAAAAGrCwAAFAEAABWYcQNgpu4/jAkiI7RB4j8AAJs+HwAAAAAAAAABrAsAABQBAAC1Vnh2L6XuP4wJIiO0QeI/AACsPh8AAAAAAAAAAa0LAAAUAQAAUxV/6f6j7j+MCSIjtEHiPwAAsz4fAAAAAAAAAAGuCwAAFAEAAJGSjM+doe4/jAkiI7RB4j8AANE+LwAAAAAAAAABrwsAABQBAAAxUZNCbaDuP4wJIiO0QeI/AADePi8AAAAAAAAAAbALAAAUAQAAb86gKAye7j+MCSIjtEHiPwAA7j4vAAAAAAAAAAGxCwAAFAEAAA+Np5vbnO4/jAkiI7RB4j8AgPQ+TgAAAAAAAAABsgsAABQBAACvS64Oq5vuP4wJIiO0QeI/AAD4Pk4AAAAAAAAAAbMLAAAUAQAAr0uuDqub7j+MCSIjtEHiPwCA+T5OAAAAAAAAAAG0CwAAFAEAAK9Lrg6rm+4/jAkiI7RB4j8AgPk+TgAAAAAAAAABtQsAABQBAAAxUZNCbaDuPytQrP+EP+I/AID4Pk4AAAAAAAAAAbYLAAAUAQAAFZhxA2Cm7j9n3cC4JjviPwAA+D5OAAAAAAAAAAG3CwAAFAEAAFkgSVGDre4/BSRLlfc44j8AAPg+fQAAAAAAAAABuAsAABQBAABhKxO5B7fuP0KxX06ZNOI/AAD4Po0AAAAAAAAAAbkLAAAUAQAAh/rIxx3E7j9+PnQHOzDiPwAA+D6NAAAAAAAAAAG6CwAAFAEAABELeGNk0u4/WRITna0p4j8AAPg+nAAAAAAAAAABuwsAABQBAABdnhkZDOPuPzPmsTIgI+I/AAD4PpwAAAAAAAAAAbwLAAAUAQAAyfWmdUX37j8PulDIkhziPwAA+D6sAAAAAAAAAAG9CwAAFAEAAHPKQbgdCe8/6I3vXQUW4j8AAPg+rAAAAAAAAAABvgsAABQBAACB4NWHJhzvP2GoGNBIDeI/AAD4PrsAAAAAAAAAAb8LAAAUAQAAK7Vwyv4t7z87fLdluwbiPwCA9j67AAAAAAAAAAHACwAAFAEAANmJCw3XP+8/FlBW+y0A4j8AAPY+ywAAAAAAAAABwQsAABQBAADB27M1Tk/vP/Ej9ZCg+eE/AAD1PssAAAAAAAAAAcILAAAUAQAAS+xi0ZRd7z/L95MmE/PhPwAA9D7LAAAAAAAAAAHDCwAAFAEAAHO7GOCqau8/CIWo37Tu4T8AAPQ+2wAAAAAAAAABxAsAABQBAACbis7uwHfvP0QSvZhW6uE/AAD0PtsAAAAAAAAAAcULAAAUAQAAA9eR43WC7z+Bn9FR+OXhPwAA9D7qAAAAAAAAAAHGCwAAFAEAAAfiW0v6i+8/vizmCprh4T8AAPQ+6gAAAAAAAAABxwsAABQBAACtqywmTpTvP/q5+sM73eE/AIDxPvoAAAAAAAAAAcgLAAAUAQAA8TMEdHGb7z83Rw993djhPwCA8D76AAAAAAAAAAHJCwAAFAEAANV64jRkoe8/c9QjNn/U4T8AgOg+CgEAAAAAAAABygsAABQBAAD5Ps7b9aTvPxIbrhJQ0uE/AIDkPgoBAAAAAAAAAcsLAAAUAQAAucHA9Van7z+wYTjvINDhPwCA1j4ZAQAAAAAAAAHMCwAAFAEAAHtEsw+4qe8/TqjCy/HN4T8AANA+GQEAAAAAAAABzQsAABQBAAB7RLMPuKnvP+zuTKjCy+E/AAC3PikBAAAAAAAAAc4LAAAUAQAAGwO6goeo7z/s7kyowsvhPwAArD4pAQAAAAAAAAHPCwAAFAEAAFmAx2gmpu8/TqjCy/HN4T8AAKY+KQEAAAAAAAAB0AsAABQBAAA3vNvBlKLvP7BhOO8g0OE/AACkPikBAAAAAAAAAdELAAAUAQAACfGEI20q7z+VLDoC7GLhPwAA3j0AAAAAAAAAAAHSCwAAFAEAAAnxhCNtKu8/lSw6Auxi4T8AABg+EAAAAAAAAAAB0wsAABQBAABpMn6wnSvvP5UsOgLsYuE/AAAiPhAAAAAAAAAAAdQLAAAUAQAACfGEI20q7z/35a8lG2XhPwAAKD4QAAAAAAAAAAHVCwAAFAEAAAnxhCNtKu8/9+WvJRtl4T8AADQ+HwAAAAAAAAAB1gsAABQBAACrr4uWPCnvP1ifJUlKZ+E/AAA4Ph8AAAAAAAAAAdcLAAAUAQAA5yyZfNsm7z8bEhGQqGvhPwAATD4fAAAAAAAAAAHYCwAAFAEAAGUntEgZIu8/34T81gZw4T8AAFU+HwAAAAAAAAAB2QsAABQBAACB4NWHJhzvP6T35x1ldOE/AAB7Pi8AAAAAAAAAAdoLAAAUAQAAPVj+OQMV7z/JI0mI8nrhPwAAhj4vAAAAAAAAAAHbCwAAFAEAAJeOLV+vDO8/70+q8n+B4T8AgJU+PwAAAAAAAAAB3AsAABQBAACPg2P3KgPvPxR8C10NiOE/AACcPk4AAAAAAAAAAd0LAAAUAQAAi3iZj6b57j85qGzHmo7hPwAAoz5OAAAAAAAAAAHeCwAAFAEAACMs1prx7u4/Ike5eIaZ4T8AAKY+TgAAAAAAAAAB3wsAABQBAAB/YgXAnebuPwvmBSpypOE/AACtPl4AAAAAAAAAAeALAAAUAQAAd1c7WBnd7j/zhFLbXa/hPwAAsD5eAAAAAAAAAAHhCwAAFAEAANONan3F1O4/Pt0UsHi84T8AgLI+bQAAAAAAAAAB4gsAABQBAAAtxJmicczuP4o114STyeE/AICzPm0AAAAAAAAAAeMLAAAUAQAA6TvCVE7F7j/VjZlZrtbhPwCAsz59AAAAAAAAAAHkCwAAFAEAAAX145Nbv+4/IOZbLsnj4T8AALQ+fQAAAAAAAAAB5QsAABQBAAC/bAxGOLjuP2o+HgPk8OE/AAC2Po0AAAAAAAAAAeYLAAAUAQAAe+Q0+BSx7j8WUFb7LQDiPwAAtz6NAAAAAAAAAAHnCwAAFAEAADdcXarxqe4/YagY0EgN4j8AALo+nAAAAAAAAAAB6AsAABQBAABTFX/p/qPuP60A26RjGuI/AAC7PpwAAAAAAAAAAekLAAAUAQAAb86gKAye7j/3WJ15fifiPwAAwD6cAAAAAAAAAAHqCwAAFAEAAI2HwmcZmO4/4PfpKmoy4j8AAMI+rAAAAAAAAAAB6wsAABQBAACpQOSmJpLuP8mWNtxVPeI/AADIPqwAAAAAAAAAAewLAAAUAQAAh3z4/5SO7j+yNYONQUjiPwAAyj68AAAAAAAAAAHtCwAAFAEAAGO4DFkDi+4/ORtaG/5Q4j8AgMs+vAAAAAAAAAAB7gsAABQBAAChNRo/oojuPyK6pszpW+I/AADMPrwAAAAAAAAAAe8LAAAUAQAAQfQgsnGH7j+pn31apmTiPwAAzD7LAAAAAAAAAAHwCwAAFAEAAKE1Gj+iiO4/MYVU6GJt4j8AAMw+ywAAAAAAAAAB8QsAABQBAABjuAxZA4vuP7hqK3YfduI/AADOPtsAAAAAAAAAAfILAAAUAQAAh3z4/5SO7j/dlozgrHziPwAAzz7bAAAAAAAAAAHzCwAAFAEAAKlA5KYmku4/A8PtSjqD4j8AANI+6gAAAAAAAAAB9AsAABQBAADtyLv0SZnuPyjvTrXHieI/AADTPuoAAAAAAAAAAfULAAAUAQAAMVGTQm2g7j+v1CVDhJLiPwCA1D76AAAAAAAAAAH2CwAAFAEAANcaZB3BqO4/1ACHrRGZ4j8AgNU+CgEAAAAAAAAB9wsAABQBAAB75DT4FLHuP/os6Befn+I/AIDUPgoBAAAAAAAAAfgLAAAUAQAAg+/+X5m67j+9n9Ne/aPiPwAA1D4ZAQAAAAAAAAH5CwAAFAEAAOk7wlROxe4/48s0yYqq4j8AANQ+GQEAAAAAAAAB+gsAABQBAACxyX7WM9HuP0SFquy5rOI/AADUPikBAAAAAAAAAfsLAAAUAQAAd1c7WBnd7j+mPiAQ6a7iPwCA0D4pAQAAAAAAAAH8CwAAFAEAAD/l99n+6O4/CPiVMxix4j8AAM8+OQEAAAAAAAAB/QsAABQBAACnMbvOs/PuP2qxC1dHs+I/AIDIPjkBAAAAAAAAAf4LAAAUAQAADX5+w2j+7j9qsQtXR7PiPwAAxj5MAQAAAAAAAAH/CwAAFAEAALNHT568Bu8/arELV0ez4j8AAIk+TAEAAAAAAAABAAwAABQBAABZESB5EA/vP2qxC1dHs+I/AABbPlwBAAAAAAAAAQEMAAAUAQAAPVj+OQMV7z8I+JUzGLHiPwAAOj5cAQAAAAAAAAECDAAAFAEAAP3a8FNkF+8/CPiVMxix4j8AADA+ewEAAAAAAAABAwwAABQBAACI0uGkd+fdPwd9E5EhgOQ/AAAUPgAAAAAAAAAAAQQMAAAUAQAAwEQlI5Lb3T/K7/7Xf4TkPwAASz4QAAAAAAAAAAEFDAAAFAEAAMBEJSOS290/yu/+13+E5D8AAFc+EAAAAAAAAAABBgwAABQBAAA+P0Dvz9bdP8rv/td/hOQ/AABgPhAAAAAAAAAAAQcMAAAUAQAAPj9A78/W3T/K7/7Xf4TkPwCAgj4fAAAAAAAAAAEIDAAAFAEAAHy8TdVu1N0/yu/+13+E5D8AAIo+HwAAAAAAAAABCQwAABQBAAC6OVu7DdLdP8rv/td/hOQ/AACVPi8AAAAAAAAAAQoMAAAUAQAA+rZooazP3T/K7/7Xf4TkPwCAmT4vAAAAAAAAAAELDAAAFAEAADY0dodLzd0/yu/+13+E5D8AgKA+LwAAAAAAAAABDAwAABQBAAB2sYNt6srdP8rv/td/hOQ/AACkPi8AAAAAAAAAAQ0MAAAUAQAAtC6RU4nI3T9oNom0UILkPwCAsT4/AAAAAAAAAAEODAAAFAEAAPKrnjkoxt0/aDaJtFCC5D8AgLc+PwAAAAAAAAABDwwAABQBAAAyKawfx8PdP2g2ibRQguQ/AIDCPj8AAAAAAAAAARAMAAAUAQAAMimsH8fD3T9oNom0UILkPwAAxz4/AAAAAAAAAAERDAAAFAEAADIprB/Hw90/aDaJtFCC5D8AgMs+TgAAAAAAAAABEgwAABQBAAAyKawfx8PdP2g2ibRQguQ/AADNPk4AAAAAAAAAARMMAAAUAQAAtC6RU4nI3T9oNom0UILkPwAA0T5OAAAAAAAAAAEUDAAAFAEAADY0dodLzd0/yu/+13+E5D8AgNI+TgAAAAAAAAABFQwAABQBAAB8vE3VbtTdPyypdPuuhuQ/AIDTPk4AAAAAAAAAARYMAAAUAQAAwEQlI5Lb3T+OYuoe3ojkPwAA1D5uAAAAAAAAAAEXDAAAFAEAAMZP74oW5d0/7xtgQg2L5D8AANQ+fQAAAAAAAAABGAwAABQBAABOYJ4mXfPdP1HV1WU8jeQ/AADUPo0AAAAAAAAAARkMAAAUAQAAGO5aqEL/3T8VSMGsmpHkPwAA1D6NAAAAAAAAAAEaDAAAFAEAAKD+CUSJDd4/2Lqs8/iV5D8AANQ+nAAAAAAAAAABGwwAABQBAAAoD7nfzxveP5wtmDpXmuQ/AADVPpwAAAAAAAAAARwMAAAUAQAAdKJalXcs3j/+5g1ehpzkPwCA1T6xAAAAAAAAAAEdDAAAFAEAAIC47mSAP94/X6CDgbWe5D8AgNU+wQAAAAAAAAABHgwAABQBAAAO1GdoS1feP8FZ+aTkoOQ/AADWPsEAAAAAAAAAAR8MAAAUAQAAYHLThXdx3j8kE2/IE6PkPwAA1z7QAAAAAAAAAAEgDAAAFAEAAHKTMb0Ejt4/hszk60Kl5D8AgNc+0AAAAAAAAAABIQwAABQBAABGN4IO86zeP+eFWg9yp+Q/AIDWPuAAAAAAAAAAASIMAAAUAQAA3F3FeULO3j9JP9AyoankPwAA1j7gAAAAAAAAAAEjDAAAFAEAALIBFssw7d4/ST/QMqGp5D8AANY+4AAAAAAAAAABJAwAABQBAACEpWYcHwzfP0k/0DKhqeQ/AADWPv8AAAAAAAAAASUMAAAUAQAAlsbEU6wo3z9JP9AyoankPwAA1j7/AAAAAAAAAAEmDAAAFAEAAGpqFaWaR98/ST/QMqGp5D8AANY+/wAAAAAAAAABJwwAABQBAAC6CIHCxmHfP0k/0DKhqeQ/AADWPv8AAAAAAAAAASgMAAAUAQAAzinf+VN+3z9JP9AyoankPwAA1j4PAQAAAAAAAAEpDAAAFAEAAN5KPTHhmt8/ST/QMqGp5D8AANY+DwEAAAAAAAABKgwAABQBAAC07o2Cz7nfP0k/0DKhqeQ/AADWPh4BAAAAAAAAASsMAAAUAQAASBXR7R7b3z9JP9AyoankPwAA1j4eAQAAAAAAAAEsDAAAFAEAAN47FFlu/N8/ST/QMqGp5D8AANY+LgEAAAAAAAABLQwAABQBAAA6sSvi3g7gP0k/0DKhqeQ/AADWPi4BAAAAAAAAAS4MAAAUAQAAhETNl4Yf4D+r+EVW0KvkPwAA1j4+AQAAAAAAAAEvDAAAFAEAAG6WdcD9LuA/DbK7ef+t5D8AANY+PgEAAAAAAAABMAwAABQBAAC5KRd2pT/gP29rMZ0usOQ/AADWPk0BAAAAAAAAATEMAAAUAQAAQjrGEexN4D/QJKfAXbLkPwAA1j5NAQAAAAAAAAEyDAAAFAEAAMtKda0yXOA/Mt4c5Iy05D8AANY+XQEAAAAAAAABMwwAABQBAAD0GSu8SGngP5SXkge8tuQ/AADWPl0BAAAAAAAAATQMAAAUAQAAfCraV4934D/2UAgr67jkPwAA1j5tAQAAAAAAAAE1DAAAFAEAAGd8goAGh+A/9lAIK+u45D8AANY+bQEAAAAAAAABNgwAABQBAAASUR3D3pjgP/ZQCCvruOQ/AADWPnwBAAAAAAAAATcMAAAUAQAAH2exkuer4D/2UAgr67jkPwCA1D58AQAAAAAAAAE4DAAAFAEAAIy+Pu8gwOA/9lAIK+u45D8AANQ+jAEAAAAAAAABOQwAABQBAACX1NK+KdPgP/ZQCCvruOQ/AADVPowBAAAAAAAAAToMAAAUAQAABCxgG2Pn4D/2UAgr67jkPwCA1T6bAQAAAAAAAAE7DAAAFAEAALEA+107+eA/9lAIK+u45D8AgNU+mwEAAAAAAAABPAwAABQBAABb1ZWgEwvhP/ZQCCvruOQ/AADWPqsBAAAAAAAAAT0MAAAUAQAAB6ow4+sc4T/2UAgr67jkPwAA1j6rAQAAAAAAAAE+DAAAFAEAABPAxLL0L+E/9lAIK+u45D8AANY+uwEAAAAAAAABPwwAABQBAACAF1IPLkThP5SXkge8tuQ/AADWPrsBAAAAAAAAAUAMAAAUAQAAr/HRhcha4T8y3hzkjLTkPwAA1j7KAQAAAAAAAAFBDAAAFAEAAN3LUfxiceE/0CSnwF2y5D8AANY+ygEAAAAAAAABQgwAABQBAACrZNjlzIbhP29rMZ0usOQ/AADWPsoBAAAAAAAAAUMMAAAUAQAA2T5YXGed4T9vazGdLrDkPwAA1j7qAQAAAAAAAAFEDAAAFAEAAEaW5bigseE/b2sxnS6w5D8AANY+6gEAAAAAAAABRQwAABQBAAATL2yiCsfhP29rMZ0usOQ/AADWPvkBAAAAAAAAAUYMAAAUAQAAgIb5/kPb4T/QJKfAXbLkPwAA1j75AQAAAAAAAAFHDAAAFAEAAE8fgOit8OE/lJeSB7y25D8AANY++QEAAAAAAAABSAwAABQBAAB9+f9eSAfiP1cKfk4au+Q/AADWPvkBAAAAAAAAAUkMAAAUAQAADRV5YhMf4j99Nt+4p8HkPwAA1j4JAgAAAAAAAAFKDAAAFAEAAJsw8mXeNuI/omJAIzXI5D8AANY+CQIAAAAAAAABSwwAABQBAAArTGtpqU7iP8eOoY3CzuQ/AADWPhgCAAAAAAAAAUwMAAAUAQAA+eTxUhNk4j+LAY3UINPkPwAA1j4YAgAAAAAAAAFNDAAAFAEAAGY8f69MeOI/T3R4G3/X5D8AANY+KAIAAAAAAAABTgwAABQBAAA01QWZto3iPxLnY2Ld2+Q/AADWPigCAAAAAAAAAU8MAAAUAQAAAW6MgiCj4j/WWU+pO+DkPwAA1j44AgAAAAAAAAFQDAAAFAEAAI+JBYbruuI/OBPFzGri5D8AANY+OAIAAAAAAAABUQwAABQBAACA5ncW59PiP5nMOvCZ5OQ/AADXPkcCAAAAAAAAAVIMAAAUAQAAcEPqpuLs4j/7hbATyebkPwCA1z5HAgAAAAAAAAFTDAAAFAEAAP9eY6qtBOM/XT8mN/jo5D8AgNc+ZwIAAAAAAAABVAwAABQBAAAuOeMgSBvjP10/Jjf46OQ/AADYPmcCAAAAAAAAAVUMAAAUAQAAXBNjl+Ix4z9dPyY3+OjkPwCA1j5nAgAAAAAAAAFWDAAAFAEAAOsu3JqtSeM/XT8mN/jo5D8AANY+ZwIAAAAAAAABVwwAABQBAADci04rqWLjP10/Jjf46OQ/AADWPnYCAAAAAAAAAVgMAAAUAQAAjWuz1QV+4z/7hbATyebkPwAA1j52AgAAAAAAAAFZDAAAFAEAAN0JH/MxmOM/mcw68Jnk5D8AANc+hgIAAAAAAAABWgwAABQBAAAwqIoQXrLjPzgTxcxq4uQ/AIDXPoYCAAAAAAAAAVsMAAAUAQAAXYIKh/jI4z/WWU+pO+DkPwCA1z6VAgAAAAAAAAFcDAAAFAEAAE3ffBf04eM/dKDZhQze5D8AANg+lQIAAAAAAAABXQwAABQBAAA+PO+n7/rjP7At7j6u2eQ/AADZPqUCAAAAAAAAAV4MAAAUAQAAj9paxRsV5D/tugL4T9XkPwCA2T6lAgAAAAAAAAFfDAAAFAEAAD+6v294MOQ/KUgXsfHQ5D8AgNg+pQIAAAAAAAABYAwAABQBAACQWCuNpErkP8eOoY3CzuQ/AADYPrMCAAAAAAAAAWEMAAAUAQAA4vaWqtBk5D9m1Stqk8zkPwAA2D6zAgAAAAAAAAFiDAAAFAEAANFTCTvMfeQ/BBy2RmTK5D8AANg+wgIAAAAAAAABYwwAABQBAABhb4I+l5XkPwQctkZkyuQ/AADYPsICAAAAAAAAAWQMAAAUAQAAUMz0zpKu5D8EHLZGZMrkPwAA2D7SAgAAAAAAAAFlDAAAFAEAAKJqYOy+yOQ/BBy2RmTK5D8AANg+0gIAAAAAAAABZgwAABQBAAC1i74jTOXkP2bVK2qTzOQ/AADYPuICAAAAAAAAAWcMAAAUAQAABSoqQXj/5D/HjqGNws7kPwAA2T7iAgAAAAAAAAFoDAAAFAEAAFbIlV6kGeU/KUgXsfHQ5D8AgNk+8QIAAAAAAAABaQwAABQBAADl4w5ibzHlP4sBjdQg0+Q/AIDYPvECAAAAAAAAAWoMAAAUAQAAE76O2AlI5T/tugL4T9XkPwAA2D4QAwAAAAAAAAFrDAAAFAEAAEKYDk+kXuU/T3R4G3/X5D8AANg+EAMAAAAAAAABbAwAABQBAADRs4dSb3blP7At7j6u2eQ/AADYPhADAAAAAAAAAW0MAAAUAQAA49TlifyS5T8S52Ni3dvkPwAA2D4QAwAAAAAAAAFuDAAAFAEAANMxWBr4q+U/EudjYt3b5D8AANg+IAMAAAAAAAABbwwAABQBAABiTdEdw8PlPxLnY2Ld2+Q/AADYPiADAAAAAAAAAXAMAAAUAQAA8WhKIY7b5T90oNmFDN7kPwAA2D4wAwAAAAAAAAFxDAAAFAEAAP5+3vCW7uU/1llPqTvg5D8AANg+MAMAAAAAAAABcgwAABQBAABIEoCmPv/lPzgTxcxq4uQ/AADYPj8DAAAAAAAAAXMMAAAUAQAA0iIvQoUN5j84E8XMauLkPwAA2D4/AwAAAAAAAAF0DAAAFAEAAPrx5FCbGuY/OBPFzGri5D8AANg+TwMAAAAAAAABdQwAABQBAABhPqhFUCXmPzgTxcxq4uQ/AIDVPk8DAAAAAAAAAXYMAAAUAQAAZ0lyrdQu5j84E8XMauLkPwCA1D5fAwAAAAAAAAF3DAAAFAEAAAwTQ4goN+Y/1llPqTvg5D8AANM+XwMAAAAAAAABeAwAABQBAADwWSFJGz3mP3Sg2YUM3uQ/AADSPl8DAAAAAAAAAXkMAAAUAQAAc18Gfd1B5j+wLe4+rtnkPwAA0z5uAwAAAAAAAAF6DAAAFAEAAJUj8iNvReY/T3R4G3/X5D8AgNM+bgMAAAAAAAABewwAABQBAACVI/Ijb0XmP8eOoY3CzuQ/AADXPm4DAAAAAAAAAXwMAAAUAQAANeL4lj5E5j9Aqcr/BcbkPwAA3D6NAwAAAAAAAAF9DAAAFAEAAHNfBn3dQeY/ucPzcUm95D8AgN4+jQMAAAAAAAABfgwAABQBAADwWSFJGz3mPzLeHOSMtOQ/AADkPo0DAAAAAAAAAX8MAAAUAQAArNFJ+/c15j+r+EVW0KvkPwAA5j6dAwAAAAAAAAGADAAAFAEAAGdJcq3ULuY/JBNvyBOj5D8AAO0+nQMAAAAAAAABgQwAABQBAADBf6HSgCbmP/7mDV6GnOQ/AADwPq0DAAAAAAAAAYIMAAAUAQAA+vHkUJsa5j93ATfQyZPkPwAA+T68AwAAAAAAAAGDDAAAFAEAAHDhNbVUDOY/UdXVZTyN5D8AAP0+vAMAAAAAAAABhAwAABQBAACHj42M3fzlP45i6h7eiOQ/AIAFP8wDAAAAAAAAAYUMAAAUAQAAPPzr1jXs5T/K7/7Xf4TkPwDACD/MAwAAAAAAAAGGDAAAFAEAAPFoSiGO2+U/B30TkSGA5D8AAAw/3AMAAAAAAAABhwwAABQBAABGlK/etcnlP6XDnW3yfeQ/AEANP9wDAAAAAAAAAYgMAAAUAQAAvYMAQ2+75T9DCihKw3vkPwCADz/rAwAAAAAAAAGJDAAAFAEAAJW0SjRZruU/4VCyJpR55D8AQBA/6wMAAAAAAAABigwAABQBAADMJo6yc6LlP3+XPANld+Q/AMARP/sDAAAAAAAAAYsMAAAUAQAAZ9rKvb6X5T9/lzwDZXfkPwCAEj/7AwAAAAAAAAGMDAAAFAEAACJS82+bkOU/Ht7G3zV15D8AwBI/GgQAAAAAAAABjQwAABQBAAA+CxWvqIrlP7wkUbwGc+Q/AAATPxoEAAAAAAAAAY4MAAAUAQAAugUwe+aF5T+8JFG8BnPkPwAAEz8aBAAAAAAAAAGPDAAAFAEAAPqCPWGFg+U/vCRRvAZz5D8AABM/GgQAAAAAAAABkAwAABQBAAA3AEtHJIHlP7wkUbwGc+Q/AEARPxoEAAAAAAAAAZEMAAAUAQAANwBLRySB5T+8JFG8BnPkPwCAED8aBAAAAAAAAAGSDAAAFAEAADcAS0ckgeU/vCRRvAZz5D8AgA4/GgQAAAAAAAABkwwAABQBAABaxDbutYTlP3+XPANld+Q/AIANPyoEAAAAAAAAAZQMAAAUAQAAPgsVr6iK5T/hULImlHnkPwAADD85BAAAAAAAAAGVDAAAFAEAAEQW3xYtlOU/QwooSsN75D8AQAs/SQQAAAAAAAABlgwAABQBAACqYqIL4p7lPwd9E5EhgOQ/AIAKP0kEAAAAAAAAAZcMAAAUAQAA0zFYGvir5T/K7/7Xf4TkPwAACj9ZBAAAAAAAAAGYDAAAFAEAAFxCB7Y+uuU/jmLqHt6I5D8AQAg/WQQAAAAAAAABmQwAABQBAABGlK/etcnlP1HV1WU8jeQ/AIAHP2gEAAAAAAAAAZoMAAAUAQAAMeZXBy3Z5T93ATfQyZPkPwCABz9oBAAAAAAAAAGbDAAAFAEAALj2BqNz5+U/OnQiFyiY5D8AwAc/eAQAAAAAAAABnAwAABQBAADixbyxifTlP/7mDV6GnOQ/AEAHP3gEAAAAAAAAAZ0MAAAUAQAAqVN5M28A5j/BWfmk5KDkPwAABz+HBAAAAAAAAAGeDAAAFAEAAK9eQ5vzCeY/54VaD3Kn5D8AAAc/hwQAAAAAAAABnwwAABQBAAD05hrpFhHmP6v4RVbQq+Q/AAAHP5cEAAAAAAAAAaAMAAAUAQAA2C35qQkX5j/QJKfAXbLkPwBABj+XBAAAAAAAAAGhDAAAFAEAAPrx5FCbGuY/9lAIK+u45D8AAAY/pwQAAAAAAAABogwAABQBAAC7dNdq/BzmP9/vVNzWw+Q/AIAFP6cEAAAAAAAAAaMMAAAUAQAAWzPe3csb5j+LAY3UINPkPwAABT+2BAAAAAAAAAGkDAAAFAEAADhv8jY6GOY/+4WwE8nm5D8AAAU/tgQAAAAAAAABpQwAABQBAABVKBR2RxLmP87DSXag/OQ/AAAFP8sEAAAAAAAAAaYMAAAUAQAATh1KDsMI5j8Bu1j8phTlPwBAAj/LBAAAAAAAAAGnDAAAFAEAAOjQhhkO/uU/l2vdpdwu5T8AAAE/2wQAAAAAAAABqAwAABQBAADAAdEK+PDlP8ti7CvjRuU/AIDrPtsEAAAAAAAAAakMAAAUAQAA1a8o4oDh5T/CzOb4R2PlPwCA4T7bBAAAAAAAAAGqDAAAFAEAAIschyzZ0OU/9cP1fk575T8AAIU++gQAAAAAAAABqwwAABQBAAChyt4DYsHlPym7BAVVk+U/AAA3PvoEAAAAAAAAAawMAAAUAQAA2jwigny15T9dshOLW6vlPwAABT76BAAAAAAAAAGtDAAAFAEAAOk7wlROxe4/9lAIK+u45D8AAEU+AAAAAAAAAAABrgwAABQBAAAnuc867cLuP1cKfk4au+Q/AACHPhAAAAAAAAAAAa8MAAAUAQAAh/rIxx3E7j+5w/NxSb3kPwAAjz4QAAAAAAAAAAGwDAAAFAEAAIf6yMcdxO4/Vwp+Thq75D8AAJU+EAAAAAAAAAABsQwAABQBAACH+sjHHcTuP1cKfk4au+Q/AICdPh8AAAAAAAAAAbIMAAAUAQAAh/rIxx3E7j9XCn5OGrvkPwAAoD4fAAAAAAAAAAGzDAAAFAEAAIf6yMcdxO4/Vwp+Thq75D8AAKk+HwAAAAAAAAABtAwAABQBAACH+sjHHcTuP1cKfk4au+Q/AACtPh8AAAAAAAAAAbUMAAAUAQAAh/rIxx3E7j9XCn5OGrvkPwCAwD4vAAAAAAAAAAG2DAAAFAEAAIf6yMcdxO4/Vwp+Thq75D8AgMk+LwAAAAAAAAABtwwAABQBAADpO8JUTsXuP1cKfk4au+Q/AIDbPi8AAAAAAAAAAbgMAAAUAQAAq760bq/H7j9XCn5OGrvkPwAA4z4vAAAAAAAAAAG5DAAAFAEAAAsArvvfyO4/9lAIK+u45D8AAO0+PwAAAAAAAAABugwAABQBAADNgqAVQcvuP5SXkge8tuQ/AIDxPj8AAAAAAAAAAbsMAAAUAQAALcSZonHM7j8y3hzkjLTkPwCA9j5OAAAAAAAAAAG8DAAAFAEAAO9GjLzSzu4/0CSnwF2y5D8AgPg+TgAAAAAAAAABvQwAABQBAACxyX7WM9HuP29rMZ0usOQ/AIAAP14AAAAAAAAAAb4MAAAUAQAA041qfcXU7j+r+EVW0KvkPwCAAj9tAAAAAAAAAAG/DAAAFAEAAFWTT7GH2e4/54VaD3Kn5D8AQAY/fQAAAAAAAAABwAwAABQBAAA72i1yet/uPyQTb8gTo+Q/AAAIP30AAAAAAAAAAcEMAAAUAQAA36P+TM7n7j/+5g1ehpzkPwBACj+NAAAAAAAAAAHCDAAAFAEAAEfwwUGD8u4/OnQiFyiY5D8AQAs/jQAAAAAAAAABwwwAABQBAABtv3dQmf/uP3cBN9DJk+Q/AEALP6wAAAAAAAAAAcQMAAAUAQAA988m7N8N7z+zjkuJa4/kPwAACz+sAAAAAAAAAAHFDAAAFAEAAOEhzxRXHe8/7xtgQg2L5D8AAAw/rAAAAAAAAAABxgwAABQBAADNc3c9zizvPyypdPuuhuQ/AIAMP6wAAAAAAAAAAccMAAAUAQAAtcUfZkU87z9oNom0UILkPwDADD+8AAAAAAAAAAHIDAAAFAEAAJ8XyI68S+8/pcOdbfJ95D8AAA0/vAAAAAAAAAAByQwAABQBAACJaXC3M1vvP+FQsiaUeeQ/AIANP8sAAAAAAAAAAcoMAAAUAQAAc7sY4Kpq7z8e3sbfNXXkPwDADT/LAAAAAAAAAAHLDAAAFAEAAF0NwQgieu8/WmvbmNdw5D8AQA0/2wAAAAAAAAABzAwAABQBAACpoGK+yYrvP5f471F5bOQ/AAANP9sAAAAAAAAAAc0MAAAUAQAAkfIK50Ca7z/ThQQLG2jkPwCADD/qAAAAAAAAAAHODAAAFAEAAHtEsw+4qe8/rlmjoI1h5D8AAAw/6gAAAAAAAAABzwwAABQBAAAFVWKr/rfvP+rmt1kvXeQ/AMAIP/oAAAAAAAAAAdAMAAAUAQAAKyQYuhTF7z/FulbvoVbkPwAABz/6AAAAAAAAAAHRDAAAFAEAAPWx1Dv60O8/n471hBRQ5D8AAP8+CgEAAAAAAAAB0gwAABQBAAD5vJ6jftrvP3lilBqHSeQ/AID4PgoBAAAAAAAAAdMMAAAUAQAAAchoCwPk7z9UNjOw+ULkPwCA2z4ZAQAAAAAAAAHUDAAAFAEAAEVQQFkm6+8/zVBcIj065D8AAM8+GQEAAAAAAAAB1QwAABQBAADJVSWN6O/vP0ZrhZSAMeQ/AADIPikBAAAAAAAAAdYMAAAUAQAA6xkRNHrz7z9dzDjjlCbkPwAAxj4pAQAAAAAAAAHXDAAAFAEAAEv7i6kH/O4/fcPxZET/4z8AgIQ+AAAAAAAAAAAB2AwAABQBAADJ9aZ1RffuP0A23auiA+Q/AIC1PhAAAAAAAAAAAdkMAAAUAQAAyfWmdUX37j+i71LP0QXkPwCAwD4QAAAAAAAAAAHaDAAAFAEAAMn1pnVF9+4/QDbdq6ID5D8AAMg+EAAAAAAAAAAB2wwAABQBAADJ9aZ1RffuP0A23auiA+Q/AADOPhAAAAAAAAAAAdwMAAAUAQAAyfWmdUX37j9ANt2rogPkPwAAzz4fAAAAAAAAAAHdDAAAFAEAAMn1pnVF9+4/QDbdq6ID5D8AANU+HwAAAAAAAAAB3gwAABQBAADJ9aZ1RffuP6LvUs/RBeQ/AADYPh8AAAAAAAAAAd8MAAAUAQAAyfWmdUX37j9mYj4WMArkPwAA6j4fAAAAAAAAAAHgDAAAFAEAAAVztFvk9O4/KdUpXY4O5D8AAPI+LwAAAAAAAAAB4QwAABQBAACnMbvOs/PuP+1HFaTsEuQ/AID6Pi8AAAAAAAAAAeIMAAAUAQAAR/DBQYPy7j+wugDrShfkPwAA/j4+AAAAAAAAAAHjDAAAFAEAAIVtzyci8O4/N6DXeAcg5D8AwAA/PgAAAAAAAAAB5AwAABQBAADD6twNwe3uP76FrgbEKOQ/AIABP04AAAAAAAAAAeUMAAAUAQAAAWjq81/r7j+nJPu3rzPkPwBAAD9OAAAAAAAAAAHmDAAAFAEAAN+j/kzO5+4/kMNHaZs+5D8AAP8+XgAAAAAAAAAB5wwAABQBAAC93xKmPOTuP3lilBqHSeQ/AEAAP14AAAAAAAAAAegMAAAUAQAA+1wgjNvh7j/FulbvoVbkPwCAAD9tAAAAAAAAAAHpDAAAFAEAANeYNOVJ3u4/ccyO5+tl5D8AQAA/bQAAAAAAAAAB6gwAABQBAAAZFkLL6NvuPx7ext81deQ/AAAAP30AAAAAAAAAAesMAAAUAQAAVZNPsYfZ7j/K7/7Xf4TkPwAA/z59AAAAAAAAAAHsDAAAFAEAAJMQXZcm1+4/dwE30MmT5D8AAP4+fQAAAAAAAAAB7QwAABQBAAAzz2MK9tXuPyQTb8gTo+Q/AAD+PpwAAAAAAAAAAe4MAAAUAQAAM89jCvbV7j9vazGdLrDkPwAA/j6cAAAAAAAAAAHvDAAAFAEAADPPYwr21e4/ucPzcUm95D8AgPs+nAAAAAAAAAAB8AwAABQBAAAzz2MK9tXuPwQctkZkyuQ/AID6PpwAAAAAAAAAAfEMAAAUAQAAkxBdlybX7j9PdHgbf9fkPwAA+j6sAAAAAAAAAAHyDAAAFAEAAFWTT7GH2e4/mcw68Jnk5D8AAPo+rAAAAAAAAAAB8wwAABQBAAB3VztYGd3uP4Jrh6GF7+Q/AID4PrsAAAAAAAAAAfQMAAAUAQAAXZ4ZGQzj7j9sCtRScfrkPwAA+D67AAAAAAAAAAH1DAAAFAEAAD/l99n+6O4/8++q4C0D5T8AgPQ+ywAAAAAAAAAB9gwAABQBAADlrsi0UvHuP3rVgW7qC+U/AADzPtsAAAAAAAAAAfcMAAAUAQAAS/uLqQf87j+gAePYdxLlPwAA5j7bAAAAAAAAAAH4DAAAFAEAALNHT568Bu8/xS1EQwUZ5T8AAOA+6gAAAAAAAAAB+QwAABQBAAB51QsgohLvP4igL4pjHeU/AIDDPuoAAAAAAAAAAfoMAAAUAQAAo6TBLrgf7z/qWaWtkh/lPwAAtz76AAAAAAAAAAH7DAAAFAEAAM1zdz3OLO8/6lmlrZIf5T8AALE++gAAAAAAAAAB/AwAABQBAABThCbZFDvvPyfnuWY0G+U/AICvPhkBAAAAAAAAAf0MAAAUAQAA99OSoLXd5j+EKO2i6qTUPwAA9D0AAAAAAAAAAAH+DAAAFAEAADZRoIZU2+Y/dV0/h3GT1D8AACc+EAAAAAAAAAAB/wwAABQBAADVD6f5I9rmP+53aPm0itQ/AAAxPhAAAAAAAAAAAQANAAAUAQAAdM6tbPPY5j8cOs+W3XTUPwAAOD4QAAAAAAAAAAEBDQAAFAEAANUPp/kj2uY/WcfjT39w1D8AAFI+HwAAAAAAAAABAg0AABQBAADVD6f5I9rmP9LhDMLCZ9Q/AABcPh8AAAAAAAAAAQMNAAAUAQAAdM6tbPPY5j+HiUrtp1rUPwCAgj4vAAAAAAAAAAEEDQAAFAEAABONtN/C1+Y/AKRzX+tR1D8AgIs+LwAAAAAAAAABBQ0AABQBAABRCsLFYdXmP7JLsYrQRNQ/AACjPi8AAAAAAAAAAQYNAAAUAQAAkYfPqwDT5j8rZtr8EzzUPwAArT4/AAAAAAAAAAEHDQAAFAEAADBG1h7Q0eY/pIADb1cz1D8AAL4+PwAAAAAAAAABCA0AABQBAADPBN2Rn9DmPx2bLOGaKtQ/AIDFPj8AAAAAAAAAAQkNAAAUAQAAbcPjBG/P5j9bKEGaPCbUPwAAyz5OAAAAAAAAAAEKDQAAFAEAAG3D4wRvz+Y/WyhBmjwm1D8AAM0+TgAAAAAAAAABCw0AABQBAABtw+MEb8/mPx2bLOGaKtQ/AIDMPk4AAAAAAAAAAQwNAAAUAQAADoLqdz7O5j+kgANvVzPUPwAAzD5OAAAAAAAAAAENDQAAFAEAAA6C6nc+zuY/7tjFQ3JA1D8AAMw+TgAAAAAAAAABDg0AABQBAAAOgup3Ps7mPwCkc1/rUdQ/AADMPm0AAAAAAAAAAQ8NAAAUAQAAbcPjBG/P5j/S4QzCwmfUPwAAzT5tAAAAAAAAAAEQDQAAFAEAAG3D4wRvz+Y/KwV9slaG1D8AgM0+jQAAAAAAAAABEQ0AABQBAABtw+MEb8/mP4Qo7aLqpNQ/AADPPo0AAAAAAAAAARINAAAUAQAAbcPjBG/P5j9iMTQhO8zUPwCAzz6NAAAAAAAAAAETDQAAFAEAAM8E3ZGf0OY/zR9SLUj81D8AgM4+nAAAAAAAAAABFA0AABQBAADPBN2Rn9DmP7nzRscRNdU/AADOPpwAAAAAAAAAARUNAAAUAQAAMEbWHtDR5j8vrRLvl3bVPwAAzj67AAAAAAAAAAEWDQAAFAEAAJGHz6sA0+Y/atnJXXy81T8AAM4+uwAAAAAAAAABFw0AABQBAADxyMg4MdTmP6IFgcxgAtY/AADOPssAAAAAAAAAARgNAAAUAQAAUQrCxWHV5j+gpCOCo0zWPwAAzj7LAAAAAAAAAAEZDQAAFAEAAFEKwsVh1eY/nEPGN+aW1j8AAM8+2gAAAAAAAAABGg0AABQBAAATjbTfwtfmP9hvfabK3NY/AIDPPtoAAAAAAAAAARsNAAAUAQAAE42038LX5j8QnDQVryLXPwCAzj7qAAAAAAAAAAEcDQAAFAEAABONtN/C1+Y/DjvXyvFs1z8AAM4+6gAAAAAAAAABHQ0AABQBAAB0zq1s89jmP85MZceSu9c/AADOPvkAAAAAAAAAAR4NAAAUAQAA1Q+n+SPa5j9S0d4Kkg7YPwAAzj75AAAAAAAAAAEfDQAAFAEAANUPp/kj2uY/2FVYTpFh2D8AAM8+CQEAAAAAAAABIA0AABQBAADVD6f5I9rmP1za0ZGQtNg/AIDPPgkBAAAAAAAAASENAAAUAQAA1Q+n+SPa5j/gXkvVjwfZPwCAzj4ZAQAAAAAAAAEiDQAAFAEAADZRoIZU2+Y/onDZ0TBW2T8AAM4+GQEAAAAAAAABIw0AABQBAAA2UaCGVNvmP6APfIdzoNk/AADPPhkBAAAAAAAAASQNAAAUAQAANlGghlTb5j+crh49turZPwCAzz44AQAAAAAAAAElDQAAFAEAADZRoIZU2+Y/1trVq5ow2j8AANE+OAEAAAAAAAABJg0AABQBAAA2UaCGVNvmP9R5eGHdeto/AIDRPjgBAAAAAAAAAScNAAAUAQAANlGghlTb5j+UiwZefsnaPwAA0z44AQAAAAAAAAEoDQAAFAEAADZRoIZU2+Y/VJ2UWh8Y2z8AgNM+SAEAAAAAAAABKQ0AABQBAAA2UaCGVNvmPxavIlfAZts/AADVPkgBAAAAAAAAASoNAAAUAQAANlGghlTb5j/WwLBTYbXbPwCA1T5XAQAAAAAAAAErDQAAFAEAAJaSmROF3OY/1l9TCaT/2z8AgNU+VwEAAAAAAAABLA0AABQBAAD305Kgtd3mPwyMCniIRdw/AADWPnYBAAAAAAAAAS0NAAAUAQAA99OSoLXd5j9GuMHmbIvcPwAA1j52AQAAAAAAAAEuDQAAFAEAAPfTkqC13eY/gOR4VVHR3D8AANY+dgEAAAAAAAABLw0AABQBAAD305Kgtd3mP7gQMMQ1F90/AADWPnYBAAAAAAAAATANAAAUAQAAWRWMLebe5j96Ir7A1mXdPwAA1j6GAQAAAAAAAAExDQAAFAEAAFkVjC3m3uY//qY3BNa43T8AANY+hgEAAAAAAAABMg0AABQBAAC4VoW6FuDmP4QrsUfVC94/AADWPpYBAAAAAAAAATMNAAAUAQAAuFaFuhbg5j8IsCqL1F7ePwAA2D6WAQAAAAAAAAE0DQAAFAEAABqYfkdH4eY/jDSkztOx3j8AANk+pQEAAAAAAAABNQ0AABQBAAB72XfUd+LmPxC5HRLTBN8/AIDYPqUBAAAAAAAAATYNAAAUAQAA2xpxYajj5j+WPZdV0lffPwAA2D61AQAAAAAAAAE3DQAAFAEAADxcau7Y5OY/GsIQmdGq3z8AANg+tQEAAAAAAAABOA0AABQBAACcnWN7CebmP7HcupEXAeA/AADYPsUBAAAAAAAAATkNAAAUAQAA/t5cCDrn5j8Zy9idJDHgPwAA2D7FAQAAAAAAAAE6DQAAFAEAAF4gVpVq6OY/gLn2qTFh4D8AANg+1AEAAAAAAAABOw0AABQBAAAgo0ivy+rmP4funpIPj+A/AADYPtQBAAAAAAAAATwNAAAUAQAA4SU7ySzt5j/u3LyeHL/gPwAA2D7kAQAAAAAAAAE9DQAAFAEAAKSoLeON7+Y/kljvY8vq4D8AANg+5AEAAAAAAAABPg0AABQBAABkKyD97vHmP5iNl0ypGOE/AADYPvMBAAAAAAAAAT8NAAAUAQAAxWwZih/z5j+ewj81h0bhPwAA2D7zAQAAAAAAAAFADQAAFAEAAIfvC6SA9eY/aGrTZMN44T8AANg+AwIAAAAAAAABQQ0AABQBAADnMAUxsfbmP5LL3LcureE/AADYPgMCAAAAAAAAAUINAAAUAQAAqbP3ShL55j9cc3Dnat/hPwAA2D4DAgAAAAAAAAFDDQAAFAEAAAn18NdC+uY/w2GO83cP4j8AANk+EwIAAAAAAAABRA0AABQBAABrNupkc/vmP2fdwLgmO+I/AIDZPhMCAAAAAAAAAUUNAAAUAQAAy3fj8aP85j+pn31apmTiPwCA2T4iAgAAAAAAAAFGDQAAFAEAACu53H7U/eY/KO9OtceJ4j8AANo+IgIAAAAAAAABRw0AABQBAAArudx+1P3mP0SFquy5rOI/AADbPjICAAAAAAAAAUgNAAAUAQAAK7ncftT95j8AYpAAfc3iPwCA2z4yAgAAAAAAAAFJDQAAFAEAACu53H7U/eY/98uKzeHp4j8AgNs+QgIAAAAAAAABSg0AABQBAAArudx+1P3mPyvDmVPoAeM/AADcPkICAAAAAAAAAUsNAAAUAQAAK7ncftT95j/9ADO2vxfjPwAA3j5hAgAAAAAAAAFMDQAAFAEAACu53H7U/eY/DMzg0Tgp4z8AAN8+YQIAAAAAAAABTQ0AABQBAABrNupkc/vmP7jdGMqCOOM/AIDePmECAAAAAAAAAU4NAAAUAQAAqbP3ShL55j+hfGV7bkPjPwAA3j5hAgAAAAAAAAFPDQAAFAEAAOcwBTGx9uY/KGI8CStM4z8AAN0+cAIAAAAAAAABUA0AABQBAADFbBmKH/PmP02OnXO4UuM/AADcPnACAAAAAAAAAVENAAAUAQAApKgt443v5j+vRxOX51TjPwAA3D5wAgAAAAAAAAFSDQAAFAEAAIDkQTz86+Y/TY6dc7hS4z8AANw+gAIAAAAAAAABUw0AABQBAAD+3lwIOufmP4obsixaTuM/AADcPoACAAAAAAAAAVQNAAAUAQAAe9l31Hfi5j8DNtuenUXjPwAA3D6QAgAAAAAAAAFVDQAAFAEAADZRoIZU2+Y/GpeO7bE64z8AgNo+kAIAAAAAAAABVg0AABQBAACRh8+rANPmP88+zBiXLeM/AADaPp8CAAAAAAAAAVcNAAAUAQAA7L3+0KzK5j+E5glEfCDjPwAA3D6fAgAAAAAAAAFYDQAAFAEAAEb0LfZYwuY/2NTRSzIR4z8AAN0+rwIAAAAAAAABWQ0AABQBAAAAbFaoNbvmP418D3cXBOM/AADkPq8CAAAAAAAAAVoNAAAUAQAAveN+WhK05j/gatd+zfTiPwCA5z6zAgAAAAAAAAFbDQAAFAEAAHhbpwzvrOY/NFmfhoPl4j8AgOs+swIAAAAAAAABXA0AABQBAAA008++y6XmP0u6UtWX2uI/AADtPsICAAAAAAAAAV0NAAAUAQAAUIzx/dif5j9iGwYkrM/iPwAA9D7CAgAAAAAAAAFeDQAAFAEAAC3IBVdHnOY/PO+kuR7J4j8AgPc+0gIAAAAAAAABXw0AABQBAAALBBqwtZjmPxfDQ0+RwuI/AAAAP9ICAAAAAAAAAWANAAAUAQAASYEnllSW5j+1Cc4rYsDiPwDAAT/SAgAAAAAAAAFhDQAAFAEAAIj+NHzzk+Y/tQnOK2LA4j8AgAI/4QIAAAAAAAABYg0AABQBAACI/jR885PmP3l8uXLAxOI/AAADP+ECAAAAAAAAAWMNAAAUAQAAiP40fPOT5j8876S5HsniPwBAAj/hAgAAAAAAAAFkDQAAFAEAAEmBJ5ZUluY/xNR7R9vR4j8AAAI/8QIAAAAAAAABZQ0AABQBAABsRRM95pnmP6xzyPjG3OI/AIACPwEDAAAAAAAAAWYNAAAUAQAA7kr4cKie5j9ZhQDxEOziPwDAAj8BAwAAAAAAAAFnDQAAFAEAANKR1jGbpOY/Z1CuDIr94j8AwAE/EAMAAAAAAAABaA0AABQBAAAXGq5/vqvmPzqOR29hE+M/AEABPyADAAAAAAAAAWkNAAAUAQAAveN+WhK05j9thVb1ZyvjPwAAAT8gAwAAAAAAAAFqDQAAFAEAAGKtTzVmvOY/oXxle25D4z8AAAE/MAMAAAAAAAABaw0AABQBAAAIdyAQusTmPzct6iSkXeM/AIABPzADAAAAAAAAAWwNAAAUAQAADoLqdz7O5j/N3W7O2XfjPwDAAT8/AwAAAAAAAAFtDQAAFAEAABONtN/C1+Y/nhsIMbGN4z8AQAE/PwMAAAAAAAABbg0AABQBAAC4VoW6FuDmPw6gK3BZoeM/AAABP08DAAAAAAAAAW8NAAAUAQAAXiBWlWro5j8da9mL0rLjPwAAAT9PAwAAAAAAAAFwDQAAFAEAAAPqJnC+8OY/ynwRhBzC4z8AAAE/XgMAAAAAAAABcQ0AABQBAABIcv694ffmPxXV01g3z+M/AAACP14DAAAAAAAAAXINAAAUAQAAjfrVCwX/5j+cuqrm89fjPwCAAj9eAwAAAAAAAAFzDQAAFAEAAHBBtMz3BOc/I6CBdLDg4z8AQAM/fgMAAAAAAAABdA0AABQBAABUiJKN6grnP+YSbbsO5eM/AMADP34DAAAAAAAAAXUNAAAUAQAA2I13wawP5z9IzOLePefjPwCABj9+AwAAAAAAAAF2DQAAFAEAAFqTXPVuFOc/SMzi3j3n4z8AAAg/fgMAAAAAAAABdw0AABQBAADdmEEpMRnnP4VZ95ff4uM/AAAMP40DAAAAAAAAAXgNAAAUAQAAAF0t0MIc5z/+cyAKI9rjPwDADT+NAwAAAAAAAAF5DQAAFAEAAIJiEgSFIec/sxteNQjN4z8AQA8/rQMAAAAAAAABeg0AABQBAAAGaPc3RybnP0OXOvZfueM/AMAPP60DAAAAAAAAAXsNAAAUAQAAiW3cawkr5z+t5rVMKp/jPwCACz+tAwAAAAAAAAF8DQAAFAEAAG20uiz8MOc/8gnQOGd+4z8AgAk/rQMAAAAAAAABfQ0AABQBAACyPJJ6HzjnP69HE5fnVOM/AADcPrwDAAAAAAAAAX4NAAAUAQAAt0dc4qNB5z9IWfWK2iTjPwAAwz68AwAAAAAAAAF/DQAAFAEAAB6UH9dYTOc/WYUA8RDs4j8AgLM+zAMAAAAAAAABgA0AABQBAADEXfCxrFTnP2qxC1dHs+I/AACuPswDAAAAAAAACw=="/>
</p:tagLst>
</file>

<file path=ppt/tags/tag2.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YAAAALAAAABwMAAAAAAQAAAAgAAAAECUlua0F0b21WMQIAAAAJBAAAAAkFAAAACQYAAAAJBwAAAAkIAAAACQkAAAANAgUEAAAAC1BlblN0cm9rZVYxBAAAAApBdHRyaWJ1dGVzBVRyYWNlCVN0YXJ0VGltZQRUeXBlBAQABA9QZW5BdHRyaWJ1dGVzVjECAAAACklua1RyYWNlVjECAAAAEAxBY3Rpb25UeXBlVjECAAAAAgAAAAkKAAAACQsAAABnTwAAAAAAAAX0////DEFjdGlvblR5cGVWMQEAAAAHdmFsdWVfXwAIAgAAAAAAAAABBQAAAAQAAAAJDQAAAAkOAAAAvlEAAAAAAAAB8f////T///8AAAAAAQYAAAAEAAAACRAAAAAJEQAAAEt2AAAAAAAAAe7////0////AAAAAAEHAAAABAAAAAkTAAAACRQAAABjeAAAAAAAAAHr////9P///wAAAAABCAAAAAQAAAAJFgAAAAkXAAAAgq4AAAAAAAAB6P////T///8AAAAAAQkAAAAEAAAACRkAAAAJGgAAAIHQAAAAAAAAAeX////0////AAAAAAUKAAAAD1BlbkF0dHJpYnV0ZXNWMQoAAAAHX2NvbG9yQQdfY29sb3JSB19jb2xvckcHX2NvbG9yQgpGaXRUb0N1cnZlBkhlaWdodA5JZ25vcmVQcmVzc3VyZQ1Jc0hpZ2hsaWdodGVyBVNoYXBlBVdpZHRoAAAAAAAAAAAEAAICAgIBBgEBDEJydXNoU2hhcGVWMQIAAAAGAgAAAP9wMKAAAAAAAAAACEAAAAXk////DEJydXNoU2hhcGVWMQEAAAAHdmFsdWVfXwAIAgAAAAEAAAAAAAAAAAAIQAULAAAACklua1RyYWNlVjEDAAAADUxpc3RgMStfaXRlbXMMTGlzdGAxK19zaXplD0xpc3RgMStfdmVyc2lvbgQAABhTaGFyZWQuSW5raW5nLklua1BvaW50W10CAAAACAgCAAAACR0AAAAiAAAAIgAAAAENAAAACgAAAP9wMKAAAAAAAAAACEAAAAHi////5P///wEAAAAAAAAAAAAIQAEOAAAACwAAAAkfAAAAOAAAADgAAAABEAAAAAoAAAD/cDCgAAAAAAAAAAhAAAAB4P///+T///8BAAAAAAAAAAAACEABEQAAAAsAAAAJIQAAACIAAAAiAAAAARMAAAAKAAAA/3AwoAAAAAAAAAAIQAAAAd7////k////AQAAAAAAAAAAAAhAARQAAAALAAAACSMAAAAlAAAAJQAAAAEWAAAACgAAAP9wMKAAAAAAAAAACEAAAAHc////5P///wEAAAAAAAAAAAAIQAEXAAAACwAAAAklAAAAPwAAAD8AAAABGQAAAAoAAAD/cDCgAAAAAAAAAAhAAAAB2v///+T///8BAAAAAAAAAAAACEABGgAAAAsAAAAJJwAAAKgAAACoAAAABx0AAAAAAQAAAEAAAAAECklua1BvaW50VjECAAAACSgAAAAJKQAAAAkqAAAACSsAAAAJLAAAAAktAAAACS4AAAAJLwAAAAkwAAAACTEAAAAJMgAAAAkzAAAACTQAAAAJNQAAAAk2AAAACTcAAAAJOAAAAAk5AAAACToAAAAJOwAAAAk8AAAACT0AAAAJPgAAAAk/AAAACUAAAAAJQQAAAAlCAAAACUMAAAAJRAAAAAlFAAAACUYAAAAJRwAAAAlIAAAACUkAAAANHgcfAAAAAAEAAABAAAAABApJbmtQb2ludFYxAg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NCAchAAAAAAEAAABAAAAABApJbmtQb2ludFYxAgAAAAmCAAAACYMAAAAJhAAAAAmFAAAACYYAAAAJhwAAAAmIAAAACYkAAAAJigAAAAmLAAAACYwAAAAJjQAAAAmOAAAACY8AAAAJkAAAAAmRAAAACZIAAAAJkwAAAAmUAAAACZUAAAAJlgAAAAmXAAAACZgAAAAJmQAAAAmaAAAACZsAAAAJnAAAAAmdAAAACZ4AAAAJnwAAAAmgAAAACaEAAAAJogAAAAmjAAAADR4HIwAAAAABAAAAQAAAAAQKSW5rUG9pbnRWMQIAAAAJpAAAAAmlAAAACaYAAAAJpwAAAAmoAAAACakAAAAJqgAAAAmrAAAACawAAAAJrQAAAAmuAAAACa8AAAAJsAAAAAmxAAAACbIAAAAJswAAAAm0AAAACbUAAAAJtgAAAAm3AAAACbgAAAAJuQAAAAm6AAAACbsAAAAJvAAAAAm9AAAACb4AAAAJvwAAAAnAAAAACcEAAAAJwgAAAAnDAAAACcQAAAAJxQAAAAnGAAAACccAAAAJyAAAAA0bByUAAAAAAQAAAEAAAAAECklua1BvaW50VjEC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gcnAAAAAAEAAAAAAQAABApJbmtQb2ludFYxAgA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1YBSgAAAAKSW5rUG9pbnRWMQQAAAABWAFZDlByZXNzdXJlRmFjdG9yCVRpbWVTdGFtcAAAAAAGBgsQAgAAAD5PP8r3BOo/GL38MryouD8AAH4+AAAAAAAAAAABKQAAACgAAADqVp5XpgzqPwD0fKLn4bg/AACuPhAAAAAAAAAAASoAAAAoAAAA6laeV6YM6j+I2LzqUcW4PwCAuD4QAAAAAAAAAAErAAAAKAAAANq+F6cvDuo/GL38MryouD8AgMA+EAAAAAAAAAABLAAAACgAAACo9oOVyxLqPxi9/DK8qLg/AIDAPh8AAAAAAAAAAS0AAAAoAAAAZpZp0/AY6j+goTx7Joy4PwAAvz4fAAAAAAAAAAEuAAAAKAAAABKeyGCfIOo/uGq8C/tSuD8AAL0+LwAAAAAAAAABLwAAACgAAACuDaE91ynqP1gYfOQ5/bc/AAC8Pi8AAAAAAAAAATAAAAAoAAAASH15Gg8z6j+IqnsF44q3PwAAvT4/AAAAAAAAAAExAAAAKAAAAObsUfdGPOo/uDx7JowYtz8AgL0+PwAAAAAAAAABMgAAACgAAACAXCrUfkXqP+DOekc1prY/AIDGPj8AAAAAAAAAATMAAAAoAAAAHMwCsbZO6j/4YHpo3jO2PwCAyj4/AAAAAAAAAAE0AAAAKAAAAMrTYT5lVuo/MPN5iYfBtT8AgN0+TgAAAAAAAAABNQAAACgAAABmQzobnV/qP2CFeaowT7U/AADmPk4AAAAAAAAAATYAAAAoAAAA8BqMR15q6j+QF3nL2dy0PwAA8T5jAAAAAAAAAAE3AAAAKAAAAGxaV8Ooduo/uKl47IJqtD8AgPU+YwAAAAAAAAABOAAAACgAAADEaRXeBYbqP3gguFWW27M/AID6PnIAAAAAAAAAATkAAAAoAAAA/EjGl3WY6j+gsrd2P2mzPwCA/D5yAAAAAAAAAAE6AAAAKAAAACSQ8KBurOo/SGB3T34Tsz8AgP0+ggAAAAAAAAABOwAAACgAAAA6P5T58MHqP1gp999S2rI/AAD+PoIAAAAAAAAAATwAAAAoAAAAUO43UnPX6j9w8nZwJ6GyPwAA/z6SAAAAAAAAAAE9AAAAKAAAAFYFVfp+7uo/iLv2APxnsj8AgP8+kgAAAAAAAAABPgAAACgAAABMhOvxEwfrP6CEdpHQLrI/AIAAP6EAAAAAAAAAAT8AAAAoAAAAMmv7ODIh6z+oTfYhpfWxPwDAAD+hAAAAAAAAAAFAAAAAKAAAANLx8L11Qes/wBZ2snm8sT8AAAI/sQAAAAAAAAABQQAAACgAAABSSNnhy2TrP9jf9UJOg7E/AIACP7EAAAAAAAAAAUIAAAAoAAAAsm60pDSL6z9oxDWLuGaxPwBAAj/BAAAAAAAAAAFDAAAAKAAAABCVj2edses/eI21G40tsT8AAAI/wQAAAAAAAAABRAAAACgAAABeI+R5j9nrP5BWNaxh9LA/AID9PtAAAAAAAAAAAUUAAAAoAAAAjIErK5QE7D+oH7U8NruwPwAA+j7QAAAAAAAAAAFGAAAAKAAAAMp3+YwPLuw/wOg0zQqCsD8AAOs+0AAAAAAAAAABRwAAACgAAAAYBk6fAVbsP9ixtF3fSLA/AIDkPuAAAAAAAAAAAUgAAAAoAAAAiMSvEuF67D/wejTusw+wPwAAqz7gAAAAAAAAAAFJAAAAKAAAACpLpZckm+w/IFHojeVzrz8AgJE+DwEAAAAAAAABSgAAACgAAACM3ZPc6SzqPwAqZfISKHU/AABFPgAAAAAAAAAAAUsAAAAoAAAAWhUAy4Ux6j8AKmXyEih1PwAAhz4EAAAAAAAAAAFMAAAAKAAAAEh9eRoPM+o/ACpl8hIodT8AAI8+BAAAAAAAAAABTQAAACgAAAA45fJpmDTqPwAqZfISKHU/AACVPgQAAAAAAAAAAU4AAAAoAAAAOOXyaZg06j8AKmXyEih1PwAAmD4EAAAAAAAAAAFPAAAAKAAAADjl8mmYNOo/ACpl8hIodT8AAJg+BAAAAAAAAAABUAAAACgAAAAoTWy5ITbqP4CZaOrJung/AACZPhQAAAAAAAAAAVEAAAAoAAAAFrXlCKs36j8ACGzigE18PwCAmT4UAAAAAAAAAAFSAAAAKAAAAAYdX1g0Oeo/gL9tXtwWfj8AgJk+FAAAAAAAAAABUwAAACgAAAAGHV9YNDnqP4C/bV7cFn4/AACaPhQAAAAAAAAAAVQAAAAoAAAA5uxR90Y86j+Adm/aN+B/PwAAmj4kAAAAAAAAAAFVAAAAKAAAANRUy0bQPeo/gHI5aXe5gT8AAJo+JAAAAAAAAAABVgAAACgAAADUVMtG0D3qP4ByOWl3uYE/AACePjMAAAAAAAAAAVcAAAAoAAAAxLxEllk/6j8AKjvl0oKDPwAAoD4zAAAAAAAAAAFYAAAAKAAAAMS8RJZZP+o/QOE8YS5MhT8AgK0+MwAAAAAAAAABWQAAACgAAADEvESWWT/qP4CYPt2JFYc/AICzPjMAAAAAAAAAAVoAAAAoAAAA5uxR90Y86j8AB0LVQKiKPwCAvz5DAAAAAAAAAAFbAAAAKAAAAAYdX1g0Oeo/QFFGi6Ufjz8AgMQ+UwAAAAAAAAABXAAAACgAAAA45fJpmDTqP2Appt4ysJI/AADIPmIAAAAAAAAAAV0AAAAoAAAAjN2T3Oks6j/ABaq1QLWWPwCAyT5yAAAAAAAAAAFeAAAAKAAAAPBtu/+xI+o/IFCua6Usmz8AgMk+cgAAAAAAAAABXwAAACgAAAB2LvCDZxfqPyCEWYAwC6A/AADKPoEAAAAAAAAAAWAAAAAoAAAACoeruJMJ6j8g4NtKDoCiPwAAyz6BAAAAAAAAAAFhAAAAKAAAALJ37Z02+uk/IHPehBcupT8AgMs+kQAAAAAAAAABYgAAACgAAABYaC+D2erpPxAG4b4g3Kc/AIDLPpEAAAAAAAAAAWMAAAAoAAAAAFlxaHzb6T8QYmOJ/lCqPwAAzD6hAAAAAAAAAAFkAAAAKAAAAJaxLJ2ozek/YFDldIVTrD8AAMw+oQAAAAAAAAABZQAAACgAAAAccmEhXsHpP4B15883j64/AADMPrAAAAAAAAAAAWYAAAAoAAAAgAKJRCa46T/YsbRd30iwPwAAzT6wAAAAAAAAAAFnAAAAKAAAANL6Kbd3sOk/8Kh10yJKsT8AgM0+wAAAAAAAAAABaAAAACgAAAAWW0R5UqrpPxCgNklmS7I/AADRPsAAAAAAAAAAAWkAAAAoAAAANotR2j+n6T8wl/e+qUyzPwCA0j7QAAAAAAAAAAFqAAAAKAAAADaLUdo/p+k/uKl47IJqtD8AANc+0AAAAAAAAAABawAAACgAAAAWW0R5UqrpP0i8+RlciLU/AIDYPtAAAAAAAAAAAWwAAAAoAAAAwmKjBgGy6T9Y6jr/ysK2PwCA2z7fAAAAAAAAAAFtAAAAKAAAAF7Se+M4u+k/WBh85Dn9tz8AAN0+3wAAAAAAAAABbgAAACgAAADIecCuDMnpP1hGvcmoN7k/AIDdPu8AAAAAAAAAAW8AAAAoAAAAIIl+yWnY6T/gWD73gVW6PwAA3j7vAAAAAAAAAAFwAAAAKAAAAGoAtjNQ6ek/EFD/bMVWuz8AAN4+/gAAAAAAAAABcQAAACgAAACg32btv/vpP0AQQHPdHrw/AADePv4AAAAAAAAAAXIAAAAoAAAA2r4Xpy8O6j9g0IB59ea8PwCA3D4OAQAAAAAAAAFzAAAAKAAAABKeyGCfIOo/IHUByHeSvT8AANw+DgEAAAAAAAABdAAAACgAAABIfXkaDzPqP1A1Qs6PWr4/AADdPh4BAAAAAAAAAXUAAAAoAAAAcsSjIwhH6j+ovgJlfOm+PwCA3T4eAQAAAAAAAAF2AAAAKAAAAJgLziwBW+o/8EfD+2h4vz8AAN8+LQEAAAAAAAABdwAAACgAAAC+Uvg1+m7qP7i1w9q/6r8/AIDfPi0BAAAAAAAAAXgAAAAoAAAA5pkiP/OC6j8MBAKBQCDAPwCA3z49AQAAAAAAAAF5AAAAKAAAAPxIxpd1mOo/9DqC8GtZwD8AAOA+PQEAAAAAAAABegAAACgAAAAkkPCgbqzqPyRkIoRMhMA/AADgPk0BAAAAAAAAAXsAAAAoAAAAXG+hWt6+6j9UjcIXLa/APwAA4D5NAQAAAAAAAAF8AAAAKAAAAKTm2MTEz+o/hLZiqw3awD8AgNM+XAEAAAAAAAABfQAAACgAAAD89ZbfId/qP7TfAj/uBME/AADOPlwBAAAAAAAAAX4AAAAoAAAAaJ3bqvXs6j8k+8L2gyHBPwCAmj5sAQAAAAAAAAF/AAAAKAAAAOLcpiZA+eo/3Aij0s4vwT8AgIM+bAEAAAAAAAABgAAAACgAAAB+TH8DeALrP1QkY4pkTME/AABsPmwBAAAAAAAAAYEAAAAoAAAAPOxkQZ0I6z8MMkNmr1rBPwAAZD6bAQAAAAAAAAGCAAAAKAAAAAS6hM/ZPOs/zh37Jj+W0j8AAHk+AAAAAAAAAAABgwAAACgAAABGGp+RtDbrPxIQG0v0h9I/AICqPhAAAAAAAAAAAYQAAAAoAAAAWLIlQis16z82CSvdzoDSPwAAtT4QAAAAAAAAAAGFAAAAKAAAAEYan5G0Nus/WgI7b6l50j8AgLw+EAAAAAAAAAABhgAAACgAAABGGp+RtDbrP1oCO2+pedI/AIDFPh8AAAAAAAAAAYcAAAAoAAAARhqfkbQ26z9++0oBhHLSPwAAyD4fAAAAAAAAAAGIAAAAKAAAAEYan5G0Nus/nvRak15r0j8AAM8+HwAAAAAAAAABiQAAACgAAABGGp+RtDbrP8LtaiU5ZNI/AADSPh8AAAAAAAAAAYoAAAAoAAAANoIY4T046z/m5nq3E13SPwCA1T4vAAAAAAAAAAGLAAAAKAAAADaCGOE9OOs/Ktma28hO0j8AANc+LwAAAAAAAAABjAAAACgAAAAm6pEwxznrP07Sqm2jR9I/AIDXPi8AAAAAAAAAAY0AAAAoAAAAFlILgFA76z+SxMqRWDnSPwAA2D4vAAAAAAAAAAGOAAAAKAAAAPQh/h5jPus/tr3aIzMy0j8AANg+PwAAAAAAAAABjwAAACgAAADS8fC9dUHrP9q26rUNK9I/AADYPj8AAAAAAAAAAZAAAAAoAAAAfvlPSyRJ6z/6r/pH6CPSPwAA2D5DAAAAAAAAAAGRAAAAKAAAABppKChcUus/HqkK2sIc0j8AANs+YwAAAAAAAAABkgAAACgAAACEEG3zL2DrPx6pCtrCHNI/AIDcPmMAAAAAAAAAAZMAAAAoAAAAzIekXRZx6z9CohpsnRXSPwAA4z5yAAAAAAAAAAGUAAAAKAAAAOQ2SLaYhus/QqIabJ0V0j8AAOY+cgAAAAAAAAABlQAAACgAAADYtd6tLZ/rP0KiGmydFdI/AIDoPoIAAAAAAAAAAZYAAAAoAAAAzjR1pcK36z8eqQrawhzSPwCA6T6CAAAAAAAAAAGXAAAAKAAAALIbhezg0es/2rbqtQ0r0j8AgOk+kQAAAAAAAAABmAAAACgAAACGag6DiO3rP9q26rUNK9I/AADqPpEAAAAAAAAAAZkAAAAoAAAAWrmXGTAJ7D/atuq1DSvSPwAA6j6hAAAAAAAAAAGaAAAAKAAAABxwmv9gJuw/2rbqtQ0r0j8AAOo+oQAAAAAAAAABmwAAACgAAADQjhY1G0XsP/qv+kfoI9I/AADhPrEAAAAAAAAAAZwAAAAoAAAAchUMul5l7D8eqQrawhzSPwAA3T6xAAAAAAAAAAGdAAAAKAAAABKcAT+ihew/QqIabJ0V0j8AgM0+wAAAAAAAAAABngAAACgAAAC2IvfD5aXsP0KiGmydFdI/AIDGPsAAAAAAAAAAAZ8AAAAoAAAAZkFz+Z/E7D8eqQrawhzSPwCAqD7QAAAAAAAAAAGgAAAAKAAAADqQ/I9H4Ow/HqkK2sIc0j8AgJs+0AAAAAAAAAABoQAAACgAAAAO34Um7/vsP0KiGmydFdI/AAAZPg4BAAAAAAAAAaIAAAAoAAAA9MWVbQ0W7T9CohpsnRXSPwAAqD0OAQAAAAAAAAGjAAAAKAAAANqspbQrMO0/Zpsq/ncO0j8AADQ9DgEAAAAAAAABpAAAACgAAACWVcTrUqXrP6znr/T8lc4/AAB5PgAAAAAAAAAAAaUAAAAoAAAAdiW3imWo6z+s56/0/JXOPwCAqj4QAAAAAAAAAAGmAAAAKAAAAHYlt4plqOs/ZPWP0Eekzj8AALU+EAAAAAAAAAABpwAAACgAAABkjTDa7qnrP6znr/T8lc4/AIC8PhAAAAAAAAAAAagAAAAoAAAAZI0w2u6p6z+s56/0/JXOPwCAxz4QAAAAAAAAAAGpAAAAKAAAAGSNMNruqes/rOev9PyVzj8AAMs+HwAAAAAAAAABqgAAACgAAABkjTDa7qnrP6znr/T8lc4/AADYPh8AAAAAAAAAAasAAAAoAAAAZI0w2u6p6z+s56/0/JXOPwAA3j4fAAAAAAAAAAGsAAAAKAAAAGSNMNruqes/rOev9PyVzj8AgOk+HwAAAAAAAAABrQAAACgAAABkjTDa7qnrP6znr/T8lc4/AIDuPi8AAAAAAAAAAa4AAAAoAAAAdiW3imWo6z+s56/0/JXOPwAA8D4vAAAAAAAAAAGvAAAAKAAAAKbtSpzJo+s/JANwrJKyzj8AAPA+LwAAAAAAAAABsAAAACgAAADoTWVepJ3rP1QsEEBz3c4/AIDrPkMAAAAAAAAAAbEAAAAoAAAAPEYG0fWV6z/0cHCL6STPPwCA6T5SAAAAAAAAAAGyAAAAKAAAALJutKQ0i+s/xN5wakCXzz8AgOA+YgAAAAAAAAABswAAACgAAAA2L+ko6n7rPy6tqBLxC9A/AIDcPmIAAAAAAAAAAbQAAAAoAAAAvO8drZ9y6z/O8QheZ1PQPwCA2z5iAAAAAAAAAAG1AAAAKAAAAFJI2eHLZOs/Uj1ZFwOi0D8AgNs+cQAAAAAAAAABtgAAACgAAADGcIe1ClrrP66PmT7E99A/AIDbPnEAAAAAAAAAAbcAAAAoAAAAPJk1iUlP6z8y2+n3X0bRPwAA3D6BAAAAAAAAAAG4AAAAKAAAALDB41yIROs/siY6sfuU0T8AANw+gQAAAAAAAAABuQAAACgAAAAWUguAUDvrPy5yimqX49E/AADcPpEAAAAAAAAAAboAAAAoAAAAWLIlQis16z+2vdojMzLSPwAA3T6RAAAAAAAAAAG7AAAAKAAAAIp6uVOPMOs/Ngkr3c6A0j8AgN0+oAAAAAAAAAABvAAAACgAAACsqsa0fC3rP7ZUe5Zqz9I/AIDdPqAAAAAAAAAAAb0AAAAoAAAAinq5U48w6z8Wp7u9KyXTPwAA3j6wAAAAAAAAAAG+AAAAKAAAAFiyJUIrNes/dvn75Ox60z8AAN4+sAAAAAAAAAABvwAAACgAAAAEuoTP2TzrP9JLPAyu0NM/AADePsAAAAAAAAAAAcAAAAAoAAAAkJHW+5pH6z8ynnwzbybUPwAA3j7AAAAAAAAAAAHBAAAAKAAAANgIDmaBWOs/1uLcfuVt1D8AAN4+zwAAAAAAAAABwgAAACgAAADut7G+A27rP5ogTVw2rtQ/AIDaPs8AAAAAAAAAAcMAAAAoAAAA1J7BBSKI6z+mUN1dPODUPwAA2T7fAAAAAAAAAAHEAAAAKAAAAKbtSpzJo+s/GmydFdL81D8AAMw+3wAAAAAAAAABxQAAACgAAABaDMfRg8LrP7KAbV9CEtU/AADGPu4AAAAAAAAAAcYAAAAoAAAADCtDBz7h6z+Sh13NZxnVPwAANz7uAAAAAAAAAAHHAAAAKAAAAL5Jvzz4/+s/soBtX0IS1T8AAK49HQEAAAAAAAAByAAAACgAAABwaDtysh7sPz5lraes9dQ/AADgPB0BAAAAAAAAAckAAAAoAAAAdjcpfWmG6D+5BnpEHEbmPwAADD4AAAAAAAAAAAHKAAAAKAAAAJhnNt5Wg+g/uQZ6RBxG5j8AAEA+DwAAAAAAAAABywAAACgAAACGz68t4IToP7kGekQcRuY/AABLPg8AAAAAAAAAAcwAAAAoAAAAqP+8js2B6D/b/4nW9j7mPwAAVD4PAAAAAAAAAAHNAAAAKAAAAKj/vI7Ngeg/2/+J1vY+5j8AAG4+DwAAAAAAAAABzgAAACgAAACo/7yOzYHoP238kR9kO+Y/AAB4Ph8AAAAAAAAAAc8AAAAoAAAAqP+8js2B6D8h8qn6qzDmPwAAgD4fAAAAAAAAAAHQAAAAKAAAAJhnNt5Wg+g/9+DRZ84e5j8AgIE+HwAAAAAAAAAB0QAAACgAAACYZzbeVoPoP2HMAR5eCeY/AICBPi8AAAAAAAAAAdIAAAAoAAAAhs+vLeCE6D/JtzHU7fPlPwAAgj4vAAAAAAAAAAHTAAAAKAAAAHY3KX1phug/w59p0+ra5T8AAII+PgAAAAAAAAAB1AAAACgAAAB2Nyl9aYboP7uHodLnweU/AACCPj4AAAAAAAAAAdUAAAAoAAAAZp+izPKH6D8jc9GId6zlPwCAij4+AAAAAAAAAAHWAAAAKAAAAGafoszyh+g/aWXxrCye5T8AgI4+TgAAAAAAAAAB1wAAACgAAABUBxwcfInoP69XEdHhj+U/AICgPk4AAAAAAAAAAdgAAAAoAAAARG+VawWL6D/zSTH1loHlPwAAqD5eAAAAAAAAAAHZAAAAKAAAADTXDruOjOg/qT9J0N525T8AgLc+XgAAAAAAAAAB2gAAACgAAADydvT4s5LoP101YasmbOU/AIDEPn0AAAAAAAAAAdsAAAAoAAAAnH5ThmKa6D9/LnE9AWXlPwCAyj59AAAAAAAAAAHcAAAAKAAAADruK2Oao+g/oyeBz9td5T8AgNA+fQAAAAAAAAAB3QAAACgAAAC0Lffe5K/oP1cdmaojU+U/AIDSPowAAAAAAAAAAd4AAAAoAAAA/KQuScvA6D95Fqk8/kvlPwAA2D6cAAAAAAAAAAHfAAAAKAAAADSE3wI70+g/nQ+5zthE5T8AANo+nAAAAAAAAAAB4AAAACgAAAA8m/yqRuroPy0MwRdGQeU/AIDePpwAAAAAAAAAAeEAAAAoAAAAMBqTotsC6T8tDMEXRkHlPwCA4D6sAAAAAAAAAAHiAAAAKAAAABQBo+n5HOk/nQ+5zthE5T8AgOE+rAAAAAAAAAAB4wAAACgAAADoTyyAoTjpPwsTsYVrSOU/AADiPrsAAAAAAAAAAeQAAAAoAAAAitYhBeVY6T/nGaHzkE/lPwAA4j67AAAAAAAAAAHlAAAAKAAAAPqUg3jEfek/MySJGEla5T8AAOI+ywAAAAAAAAAB5gAAACgAAABII9iKtqXpP+0xafSTaOU/AIDgPssAAAAAAAAAAecAAAAoAAAAhhmm7DHP6T+FRjk+BH7lPwAA4D7bAAAAAAAAAAHoAAAAKAAAAOQ/ga+a9ek/HVsJiHST5T8AAOE+2wAAAAAAAAAB6QAAACgAAAAABkKwKCLqP7Vv2dHkqOU/AIDhPuoAAAAAAAAAAeoAAAAoAAAA+pv1T8lR6j+7h6HS58HlPwAA5D7qAAAAAAAAAAHrAAAAKAAAAOaZIj/zguo/VZxxHFjX5T8AAOU++gAAAAAAAAAB7AAAACgAAADQl08uHbTqP32tSa816eU/AIDmPvoAAAAAAAAAAe0AAAAoAAAAyi0Dzr3j6j8Vwhn5pf7lPwCA5z4JAQAAAAAAAAHuAAAAKAAAAJT7Ilz6F+s/PdPxi4MQ5j8AAOk+CQEAAAAAAAAB7wAAACgAAAA8mTWJSU/rP4nd2bA7G+Y/AIDpPgkBAAAAAAAAAfAAAAAoAAAA9M7OZg+F6z/V58HV8yXmPwCA6T4ZAQAAAAAAAAHxAAAAKAAAALyc7vRLues/s+6xQxkt5j8AAOo+GQEAAAAAAAAB8gAAACgAAABUonpxJPLrPyHyqfqrMOY/AADsPikBAAAAAAAAAfMAAAAoAAAAynf5jA8u7D+P9aGxPjTmPwAA7T4pAQAAAAAAAAH0AAAAKAAAAFDl/lhxaOw/j/WhsT405j8AgO4+OAEAAAAAAAAB9QAAACgAAADWUgQl06LsPyHyqfqrMOY/AIDvPjgBAAAAAAAAAfYAAAAoAAAAOpD8j0fg7D+z7rFDGS3mPwCA7z5IAQAAAAAAAAH3AAAAKAAAAJA1bkpFH+0/1efB1fMl5j8AAPA+SAEAAAAAAAAB+AAAACgAAAAGC+1lMFvtP2fkyR5hIuY/AIDtPlgBAAAAAAAAAfkAAAAoAAAAmhB54giU7T+J3dmwOxvmPwCA7D5YAQAAAAAAAAH6AAAAKAAAACR+fq5qzu0/G9rh+agX5j8AAOo+ZwEAAAAAAAAB+wAAACgAAACq64N6zAjuPz3T8YuDEOY/AIDoPmcBAAAAAAAAAfwAAAAoAAAATomWpxtA7j/Pz/nU8AzmPwAA6D53AQAAAAAAAAH9AAAAKAAAAKQuCGIZf+4/YcwBHl4J5j8AAOg+dwEAAAAAAAAB/gAAACgAAABMzBqPaLbuP/HICWfLBeY/AIDiPoYBAAAAAAAAAf8AAAAoAAAABAK0bC7s7j+DxRGwOALmPwAA4D6GAQAAAAAAAAEAAQAAKAAAAP6XZwzPG+8/FcIZ+aX+5T8AANw+lgEAAAAAAAABAQEAACgAAAAs9q6900bvP6e+IUIT++U/AIDaPpYBAAAAAAAAAQIBAAAoAAAArEyX4Slq7z83uymLgPflPwCA0j6mAQAAAAAAAAEDAQAAKAAAAE7TjGZtiu8/ybcx1O3z5T8AgM4+pgEAAAAAAAABBAEAACgAAAAiIhb9FKbvP+uwQWbI7OU/AACcPqYBAAAAAAAAAQUBAAAoAAAABgkmRDPA7z+hpllBEOLlPwCAhT7VAQAAAAAAAAEGAQAAKAAAAOzvNYtR2u8/5Zh5ZcXT5T8AAHA+1QEAAAAAAAABBwEAACgAAAACn9nj0+/vP7uHodLnweU/AABoPtUBAAAAAAAAAQgBAAAoAAAAwMinSnj8eD/LFmNrh7XvPwAAHj4AAAAAAAAAAAEJAQAAKAAAAIDhixSBrnY/xf6aaoSc7z8AAFk+DwAAAAAAAAABCgEAACgAAABA8iObMSV1P+f3qvxele8/AABmPg8AAAAAAAAAAQsBAAAoAAAAQAsIZTrXcj+/5tJpgYPvPwAAbz4PAAAAAAAAAAEMAQAAKAAAAIATVKiSEnI/4d/i+1t87z8AgIE+DwAAAAAAAAABDQEAACgAAAAAHKDr6k1xPyfSAiARbu8/AACFPh8AAAAAAAAAAQ4BAAAoAAAAAFlw5DaJbz9txCJExl/vPwCAjD4fAAAAAAAAAAEPAQAAKAAAAAB7oPGXdmw/1a9S+lVK7z8AAJA+LgAAAAAAAAABEAEAACgAAAAAnND++GNpPz2bgrDlNO8/AACQPi4AAAAAAAAAAREBAAAoAAAAAL4ADFpRZj/Hf8L4TxjvPwAAkD4+AAAAAAAAAAESAQAAKAAAAADOmJIKyGQ/UWQCQbr77j8AgI0+PgAAAAAAAAABEwEAACgAAAAA3zAZuz5jP91IQokk3+4/AICMPj4AAAAAAAAAARQBAAAoAAAAgO/In2u1YT9pLYLRjsLuPwAAjD5OAAAAAAAAAAEVAQAAKAAAAAAAYSYcLGA/YxW60Iup7j8AAIw+TgAAAAAAAAABFgEAACgAAAAAAGEmHCxgP8sA6oYblO4/AICVPl0AAAAAAAAAARcBAAAoAAAAAABhJhwsYD8z7Bk9q37uPwAAmj5dAAAAAAAAAAEYAQAAKAAAAIDvyJ9rtWE/nddJ8zpp7j8AgKQ+bQAAAAAAAAABGQEAACgAAAAAzpiSCshkP3PGcWBdV+4/AACpPm0AAAAAAAAAARoBAAAoAAAAAJzQ/vhjaT/bsaEW7UHuPwCAsT59AAAAAAAAAAEbAQAAKAAAAABZcOQ2iW8/s6DJgw8w7j8AgLU+fQAAAAAAAAABHAEAACgAAAAAA7wh4ptzP4mP8fAxHu4/AIC6PowAAAAAAAAAAR0BAAAoAAAAwNDzjdA3eD9ffhleVAzuPwCAvD6MAAAAAAAAAAEeAQAAKAAAAECOk3MOXX4/NW1By3b67T8AAMM+jAAAAAAAAAABHwEAACgAAADApZksJkGCP3tfYe8r7O0/AADGPpwAAAAAAAAAASABAAAoAAAAIHwd3GwYhj/BUYET4d3tPwAAzT6cAAAAAAAAAAEhAQAAKAAAAGBSoYuz74k/dUeZ7ijT7T8AANA+qwAAAAAAAAABIgEAACgAAADgLMtcpmSNPyk9sclwyO0/AIDVPqsAAAAAAAAAASMBAAAoAAAAkIEnhvadkD9NNsFbS8HtPwAA2D67AAAAAAAAAAEkAQAAKAAAAMBs6d2ZiZI/3TLJpLi97T8AgNs+uwAAAAAAAAABJQEAACgAAADQVdgkZ6aUP90yyaS4ve0/AADdPssAAAAAAAAAASYBAAAoAAAA4D7HazTDlj/dMsmkuL3tPwCA3T7LAAAAAAAAAAEnAQAAKAAAAMAjEJFVQpk/3TLJpLi97T8AAN4+2gAAAAAAAAABKAEAACgAAACQBoaloPKbP7s5uRLexO0/AADfPtoAAAAAAAAAASkBAAAoAAAAQOcoqRXUnj8pPbHJcMjtPwCA3z7qAAAAAAAAAAEqAQAAKAAAAAjkZVbF2qA/mUCpgAPM7T8AAOE+6gAAAAAAAAABKwEAACgAAABoVDfYf0uiP3VHme4o0+0/AIDhPvoAAAAAAAAAASwBAAAoAAAAsEOfUc/Uoz9TTolcTtrtPwAA5T76AAAAAAAAAAEtAQAAKAAAABg12tv0LKU/L1V5ynPh7T8AgOY+CQEAAAAAAAABLgEAACgAAACAJhVmGoWmP59YcYEG5e0/AADrPgkBAAAAAAAAAS8BAAAoAAAA4Jbm59T1pz97X2HvK+ztPwCA7D4ZAQAAAAAAAAEwAQAAKAAAADiGTmEkf6k/6WJZpr7v7T8AgO4+GQEAAAAAAAABMQEAACgAAABwc+PJnTmrP1lmUV1R8+0/AIDvPigBAAAAAAAAATIBAAAoAAAAwOHhOoLbrD81bUHLdvrtPwAA8T4oAQAAAAAAAAEzAQAAKAAAAPjOdqP7la4/E3QxOZwB7j8AgPE+OAEAAAAAAAABNAEAACgAAACcnjoK8BuwP+96IafBCO4/AIDwPjgBAAAAAAAAATUBAAAoAAAAOBWFviz5sD/NgREV5w/uPwAA8D5IAQAAAAAAAAE2AQAAKAAAAGzNbf+JsbE/rYgBgwwX7j8AAPA+SAEAAAAAAAABNwEAACgAAAAUxSG8MXayP4mP8fAxHu4/AADwPlcBAAAAAAAAATgBAAAoAAAAwLzVeNk6sz9nluFeVyXuPwAA8D5XAQAAAAAAAAE5AQAAKAAAAGi0iTWB/7M/RZ3RzHws7j8AAPA+ZwEAAAAAAAABOgEAACgAAAAIK9Tpvdy0P7OgyYMPMO4/AADxPmcBAAAAAAAAATsBAAAoAAAApKEenvq5tT+Rp7nxNDfuPwCA8T5nAQAAAAAAAAE8AQAAKAAAAEQYaVI3l7Y/ba6pX1o+7j8AgPA+hgEAAAAAAAABPQEAACgAAABoT+iKKWi3P0u1mc1/Re4/AADwPoYBAAAAAAAAAT4BAAAoAAAAgAX+urBRuD8nvIk7pUzuPwAA8D6GAQAAAAAAAAE/AQAAKAAAACz9sXdYFrk/c8ZxYF1X7j8AAPA+hgEAAAAAAAABQAEAACgAAABYtZq4tc65P1HNYc6CXu4/AADwPpYBAAAAAAAAAUEBAAAoAAAAAK1OdV2Tuj+d10nzOmnuPwAA8D6WAQAAAAAAAAFCAQAAKAAAAKykAjIFWLs/5+ExGPNz7j8AAPA+pQEAAAAAAAABQwEAACgAAADQ24Fq9yi8PzPsGT2rfu4/AADwPqUBAAAAAAAAAUQBAAAoAAAAcFLMHjQGvT9/9gFiY4nuPwCA7j61AQAAAAAAAAFFAQAAKAAAAAzJFtNw470/OQTiPa6X7j8AAO4+tQEAAAAAAAABRgEAACgAAACwwMqPGKi+P/MRwhn5pe4/AADuPsUBAAAAAAAAAUcBAAAoAAAAXLh+TMBsvz+vH6L1Q7TuPwAA7j7FAQAAAAAAAAFIAQAAKAAAAEa4s8aOEsA/aS2C0Y7C7j8AAO8+1AEAAAAAAAABSQEAACgAAACidEIpmGjAPyM7Yq3Z0O4/AIDvPtQBAAAAAAAAAUoBAAAoAAAA+jDRi6G+wD/dSEKJJN/uPwCA7z7kAQAAAAAAAAFLAQAAKAAAABKNRSzQGsE/l1YiZW/t7j8AAPA+5AEAAAAAAAABTAEAACgAAADkiJ8KJH3BP1FkAkG6++4/AADxPvQBAAAAAAAAAU0BAAAoAAAAdiTfJp3lwT8LcuIcBQrvPwCA8T70AQAAAAAAAAFOAQAAKAAAAArAHkMWTsI/x3/C+E8Y7z8AgPA+EQIAAAAAAAABTwEAACgAAABY+0OdtLzCPxWKqh0II+8/AADwPhECAAAAAAAAAVABAAAoAAAA7paDuS0lwz9hlJJCwC3vPwAA8T4hAgAAAAAAAAFRAQAAKAAAAMCS3ZeBh8M/rZ56Z3g47z8AgPE+IQIAAAAAAAABUgEAACgAAADU7lE4sOPDP/eoYowwQ+8/AIDwPjACAAAAAAAAAVMBAAAoAAAAMKvgmrk5xD9Ds0qx6E3vPwAA8D4wAgAAAAAAAAFUAQAAKAAAAIxnb/3Cj8Q/j70y1qBY7z8AAPA+MAIAAAAAAAABVQEAACgAAABiY8nbFvLEP9vHGvtYY+8/AADwPkACAAAAAAAAAVYBAAAoAAAANF8jumpUxT8n0gIgEW7vPwAA8T5AAgAAAAAAAAFXAQAAKAAAAMb6YtbjvMU/c9zqRMl47z8AgPE+UAIAAAAAAAABWAEAACgAAABYlqLyXCXGP0/j2rLuf+8/AADzPlACAAAAAAAAAVkBAAAoAAAAqNHHTPuTxj8t6sogFIfvPwCA8z5fAgAAAAAAAAFaAQAAKAAAADhtB2l0/MY/CfG6jjmO7z8AgPM+XwIAAAAAAAABWwEAACgAAAAOaWFHyF7HP3n0skXMke8/AAD0Pm8CAAAAAAAAAVwBAAAoAAAAJsXV5/a6xz9V+6Kz8ZjvPwCA8j5vAgAAAAAAAAFdAQAAKAAAADwhSoglF8g/MwKTIReg7z8AAPI+fwIAAAAAAAABXgEAACgAAAASHaRmeXnIPw8Jg488p+8/AADyPn8CAAAAAAAAAV8BAAAoAAAApLjjgvLhyD/tD3P9Ya7vPwAA8j6OAgAAAAAAAAFgAQAAKAAAACjTuZYAY8k/yxZja4e17z8AAPI+jgIAAAAAAAABYQEAACgAAABwjXXoM+rJPzkaWyIaue8/AADyPp4CAAAAAAAAAWIBAAAoAAAAfGiAgPdeyj8VIUuQP8DvPwAA9D6eAgAAAAAAAAFjAQAAKAAAAIhDixi708o/hSRDR9LD7z8AAPU+rQIAAAAAAAABZAEAACgAAADWfrByWULLP4UkQ0fSw+8/AID1Pq0CAAAAAAAAAWUBAAAoAAAA5Fm7Ch23yz+FJENH0sPvPwAA9j69AgAAAAAAAAFmAQAAKAAAADSV4GS7Jcw/FSFLkD/A7z8AgPQ+vQIAAAAAAAABZwEAACgAAAA+cOv8fprMP6cdU9msvO8/AAD0Ps0CAAAAAAAAAWgBAAAoAAAACuvb0mcVzT85GlsiGrnvPwAA9T7NAgAAAAAAAAFpAQAAKAAAAE6llySbnM0/WxNrtPSx7z8AgPU+3AIAAAAAAAABagEAACgAAAAWIIj6gxfOP38Me0bPqu8/AID1PtwCAAAAAAAAAWsBAAAoAAAAnjpeDpKYzj+hBYvYqaPvPwAA9j7sAgAAAAAAAAFsAQAAKAAAAO51g2gwB88/Vfuis/GY7z8AAPc+7AIAAAAAAAABbQEAACgAAAA+sajCznXPPwnxuo45ju8/AID3PvwCAAAAAAAAAW4BAAAoAAAABiyZmLfwzz+/5tJpgYPvPwCA9z78AgAAAAAAAAFvAQAAKAAAACNzKnX1O9A/A9nyjTZ17z8AAPg+/AIAAAAAAAABcAEAACgAAABJUAgej3/QP0nLErLrZu8/AAD4PgsDAAAAAAAAAXEBAAAoAAAAay3mxijD0D8hujofDlXvPwAA+D4LAwAAAAAAAAFyAQAAKAAAAI0KxG/CBtE/96hijDBD7z8AAPk+GwMAAAAAAAABcwEAACgAAAATeMk7JEHRP8+XivlSMe8/AID5PhsDAAAAAAAAAXQBAAAoAAAAuRXcaHN40T+nhrJmdR/vPwCA+T4qAwAAAAAAAAF1AQAAKAAAAGGz7pXCr9E/e3Xa05cN7z8AAPo+KgMAAAAAAAABdgEAACgAAADnIPRhJOrRP1FkAkG6++4/AAD7PjoDAAAAAAAAAXcBAAAoAAAATV7szJgn0j8pUyqu3OnuPwCA+z46AwAAAAAAAAF4AQAAKAAAALOb5DcNZdI/3UhCiSTf7j8AAP0+SgMAAAAAAAABeQEAACgAAAAV2dyigaLSP5E+WmRs1O4/AID9PkoDAAAAAAAAAXoBAAAoAAAAvXbvz9DZ0j+1N2r2Rs3uPwCA/T5ZAwAAAAAAAAF7AQAAKAAAAEPk9JsyFNM/RTRyP7TJ7j8AAP4+WQMAAAAAAAABfAEAACgAAABREi/sSULTP9cweoghxu4/AAD/PmkDAAAAAAAAAX0BAAAoAAAAW0BpPGFw0z/XMHqIIcbuPwCA/z5pAwAAAAAAAAF+AQAAKAAAAIeesO1lm9M/RTRyP7TJ7j8AAAI/eQMAAAAAAAABfwEAACgAAACVzOo9fcnTPyM7Yq3Z0O4/AAADP3kDAAAAAAAAAYABAAAoAAAAwyoy74H00z9vRUrSkdvuPwDABD+IAwAAAAAAAAGBAQAAKAAAAMtYbD+ZItQ/KVMqrtzp7j8AgAU/iAMAAAAAAAABggEAACgAAAD5trPwnU3UP1FkAkG6++4/AAAHP5gDAAAAAAAAAYMBAAAoAAAAJRX7oaJ41D97ddrTlw3vPwCABz+YAwAAAAAAAAGEAQAAKAAAAHejT7SUoNQ/p4ayZnUf7z8AAAk/pwMAAAAAAAABhQEAACgAAADlYbEndMXUPz2bgrDlNO8/AIAJP6cDAAAAAAAAAYYBAAAoAAAAdVAg/EDn1D9nrFpDw0bvPwDACT+nAwAAAAAAAAGHAQAAKAAAAOcOgm8gDNU//cAqjTNc7z8AAAo/xwMAAAAAAAABiAEAACgAAACXLf6k2irVP7nOCml+au8/AIAKP8cDAAAAAAAAAYkBAAAoAAAAS0x62pRJ1T/h3+L7W3zvPwDACj/HAwAAAAAAAAGKAQAAKAAAAB+bA3E8ZdU/m+3C16aK7z8AQAo/xwMAAAAAAAABiwEAACgAAADRuX+m9oPVP1X7orPxmO8/AAAKP9YDAAAAAAAAAYwBAAAoAAAApQgJPZ6f1T8PCYOPPKfvPwAACz/WAwAAAAAAAAGNAQAAKAAAABPHarB9xNU/WxNrtPSx7z8AgAs/5gMAAAAAAAABjgEAACgAAACntdmESubVP6cdU9msvO8/AMALP+YDAAAAAAAAAY8BAAAoAAAAFXQ7+CkL1j+FJENH0sPvPwAADD/2AwAAAAAAAAGQAQAAKAAAAIUynWsJMNY/YSsztffK7z8AAAw/9gMAAAAAAAABkQEAACgAAAD38P7e6FTWP9EuK2yKzu8/AAAMPwUEAAAAAAAAAZIBAAAoAAAAQ39T8dp81j8/MiMjHdLvPwCADD8FBAAAAAAAAAGTAQAAKAAAALU9tWS6odY/rTUb2q/V7z8AwAw/CgQAAAAAAAABlAEAACgAAADhm/wVv8zWP601G9qv1e8/AIANPwoEAAAAAAAAAZUBAAAoAAAAcYpr6ovu1j+tNRvar9XvPwDADT8ZBAAAAAAAAAGWAQAAKAAAAN9IzV1rE9c/PzIjIx3S7z8AwA0/GQQAAAAAAAABlwEAACgAAABRBy/RSjjXPz8yIyMd0u8/AAAOPykEAAAAAAAAAZgBAAAoAAAAn5WD4zxg1z/RLitsis7vPwBADT8pBAAAAAAAAAGZAQAAKAAAAMvzypRBi9c/YSsztffK7z8AAA0/OQQAAAAAAAABmgEAACgAAADZIQXlWLnXP4UkQ0fSw+8/AAANPzkEAAAAAAAAAZsBAAAoAAAAoe8kc5Xt1z+nHVPZrLzvPwAADT9IBAAAAAAAAAGcAQAAKAAAAIvtUWK/Htg/yxZja4e17z8AQAw/SAQAAAAAAAABnQEAACgAAABVu3Hw+1LYP+0Pc/1hru8/AAAMP1gEAAAAAAAAAZ4BAAAoAAAAP7me3yWE2D+hBYvYqaPvPwAADD9YBAAAAAAAAAGfAQAAKAAAAEvn2C89stg/Vfuis/GY7z8AAAw/aAQAAAAAAAABoAEAACgAAAB3RSDhQd3YP3n0skXMke8/AAAOP2gEAAAAAAAAAaEBAAAoAAAApaNnkkYI2T8J8bqOOY7vPwAADz93BAAAAAAAAAGiAQAAKAAAAK/RoeJdNtk/LerKIBSH7z8AQA8/dwQAAAAAAAABowEAACgAAAC7/9sydWTZP7/m0mmBg+8/AAAPP3cEAAAAAAAAAaQBAAAoAAAAxS0Wg4yS2T9P49qy7n/vPwBADT+HBAAAAAAAAAGlAQAAKAAAANNbUNOjwNk/T+Pasu5/7z8AgAw/hwQAAAAAAAABpgEAACgAAAD/uZeEqOvZP+Hf4vtbfO8/AMANP6YEAAAAAAAAAacBAAAoAAAATUjslpoT2j/h3+L7W3zvPwBADj+mBAAAAAAAAAGoAQAAKAAAAL8GTgp6ONo/4d/i+1t87z8AwA0/pgQAAAAAAAABqQEAACgAAABP9bzeRlraP+Hf4vtbfO8/AEANP6YEAAAAAAAAAaoBAAAoAAAAI0RGde512j9P49qy7n/vPwCABj+2BAAAAAAAAAGrAQAAKAAAAPWSzwuWkdo/LerKIBSH7z8AQAM/tgQAAAAAAAABrAEAACgAAADtEWYDK6raPwnxuo45ju8/AIDSPsUEAAAAAAAAAa0BAAAoAAAAA8EJXK2/2j9V+6Kz8ZjvPwCAuz7FBAAAAAAAAAGuAQAAKAAAADmguhUd0to/DwmDjzyn7z8AAK4+1QQAAAAAAAABrwEAACgAAABPT15un+faPzkaWyIaue8/AACqPtUEAAAAAAAACw=="/>
</p:tagLst>
</file>

<file path=ppt/tags/tag3.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CsAAAAu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0VBQQAAAALUGVuU3Ryb2tlVjEEAAAACkF0dHJpYnV0ZXMFVHJhY2UJU3RhcnRUaW1lBFR5cGUEBAAED1BlbkF0dHJpYnV0ZXNWMQIAAAAKSW5rVHJhY2VWMQIAAAAQDEFjdGlvblR5cGVWMQIAAAACAAAACS8AAAAJMAAAACtMAAAAAAAABc////8MQWN0aW9uVHlwZVYxAQAAAAd2YWx1ZV9fAAgCAAAAAAAAAAEFAAAABAAAAAkyAAAACTMAAABmTgAAAAAAAAHM////z////wAAAAABBgAAAAQAAAAJNQAAAAk2AAAA1E4AAAAAAAAByf///8////8AAAAAAQcAAAAEAAAACTgAAAAJOQAAAMxtAAAAAAAAAcb////P////AAAAAAEIAAAABAAAAAk7AAAACTwAAAAecAAAAAAAAAHD////z////wAAAAABCQAAAAQAAAAJPgAAAAk/AAAAMZsAAAAAAAABwP///8////8AAAAAAQoAAAAEAAAACUEAAAAJQgAAAACkAAAAAAAAAb3////P////AAAAAAELAAAABAAAAAlEAAAACUUAAAC0tgAAAAAAAAG6////z////wAAAAABDAAAAAQAAAAJRwAAAAlIAAAAo8sAAAAAAAABt////8////8AAAAAAQ0AAAAEAAAACUoAAAAJSwAAAIbNAAAAAAAAAbT////P////AAAAAAEOAAAABAAAAAlNAAAACU4AAACq1QAAAAAAAAGx////z////wAAAAABDwAAAAQAAAAJUAAAAAlRAAAAZesAAAAAAAABrv///8////8AAAAAARAAAAAEAAAACVMAAAAJVAAAAKwNAQAAAAAAAav////P////AAAAAAERAAAABAAAAAlWAAAACVcAAAAtEgEAAAAAAAGo////z////wAAAAABEgAAAAQAAAAJWQAAAAlaAAAA/ScBAAAAAAABpf///8////8AAAAAARMAAAAEAAAACVwAAAAJXQAAABAqAQAAAAAAAaL////P////AAAAAAEUAAAABAAAAAlfAAAACWAAAACeLwEAAAAAAAGf////z////wAAAAABFQAAAAQAAAAJYgAAAAljAAAAlFABAAAAAAABnP///8////8AAAAAARYAAAAEAAAACWUAAAAJZgAAAM6hAQAAAAAAAZn////P////AAAAAAEXAAAABAAAAAloAAAACWkAAAAgtwEAAAAAAAGW////z////wAAAAABGAAAAAQAAAAJawAAAAlsAAAA37gBAAAAAAABk////8////8AAAAAARkAAAAEAAAACW4AAAAJbwAAAGW6AQAAAAAAAZD////P////AAAAAAEaAAAABAAAAAlxAAAACXIAAAB/uwEAAAAAAAGN////z////wAAAAABGwAAAAQAAAAJdAAAAAl1AAAA1MgBAAAAAAABiv///8////8AAAAAARwAAAAEAAAACXcAAAAJeAAAADfeAQAAAAAAAYf////P////AAAAAAEdAAAABAAAAAl6AAAACXsAAADX8wEAAAAAAAGE////z////wAAAAABHgAAAAQAAAAJfQAAAAl+AAAAu/kBAAAAAAABgf///8////8AAAAAAR8AAAAEAAAACYAAAAAJgQAAALkDAgAAAAAAAX7////P////AAAAAAEgAAAABAAAAAmDAAAACYQAAAByDwIAAAAAAAF7////z////wAAAAABIQAAAAQAAAAJhgAAAAmHAAAA0BICAAAAAAABeP///8////8AAAAAASIAAAAEAAAACYkAAAAJigAAAOEVAgAAAAAAAXX////P////AAAAAAEjAAAABAAAAAmMAAAACY0AAAApFwIAAAAAAAFy////z////wAAAAABJAAAAAQAAAAJjwAAAAmQAAAAxxgCAAAAAAABb////8////8AAAAAASUAAAAEAAAACZIAAAAJkwAAAGMZAgAAAAAAAWz////P////AAAAAAEmAAAABAAAAAmVAAAACZYAAAAGHgIAAAAAAAFp////z////wAAAAABJwAAAAQAAAAJmAAAAAmZAAAAEx8CAAAAAAABZv///8////8AAAAAASgAAAAEAAAACZsAAAAJnAAAAGogAgAAAAAAAWP////P////AAAAAAEpAAAABAAAAAmeAAAACZ8AAAAlIgIAAAAAAAFg////z////wAAAAABKgAAAAQAAAAJoQAAAAmiAAAAIiMCAAAAAAABXf///8////8AAAAAASsAAAAEAAAACaQAAAAJpQAAACwkAgAAAAAAAVr////P////AAAAAAEsAAAABAAAAAmnAAAACagAAAA+JwIAAAAAAAFX////z////wAAAAABLQAAAAQAAAAJqgAAAAmrAAAAGykCAAAAAAABVP///8////8AAAAAAS4AAAAEAAAACa0AAAAJrgAAANEqAgAAAAAAAVH////P////AAAAAAUvAAAAD1BlbkF0dHJpYnV0ZXNWMQoAAAAHX2NvbG9yQQdfY29sb3JSB19jb2xvckcHX2NvbG9yQgpGaXRUb0N1cnZlBkhlaWdodA5JZ25vcmVQcmVzc3VyZQ1Jc0hpZ2hsaWdodGVyBVNoYXBlBVdpZHRoAAAAAAAAAAAEAAICAgIBBgEBDEJydXNoU2hhcGVWMQIAAAAGAgAAAP9wMKAAAAAAAAAACEAAAAVQ////DEJydXNoU2hhcGVWMQEAAAAHdmFsdWVfXwAIAgAAAAEAAAAAAAAAAAAIQAUwAAAACklua1RyYWNlVjEDAAAADUxpc3RgMStfaXRlbXMMTGlzdGAxK19zaXplD0xpc3RgMStfdmVyc2lvbgQAABhTaGFyZWQuSW5raW5nLklua1BvaW50W10CAAAACAgCAAAACbEAAAApAAAAKQAAAAEyAAAALwAAAP9wMKAAAAAAAAAACEAAAAFO////UP///wEAAAAAAAAAAAAIQAEzAAAAMAAAAAmzAAAABwAAAAcAAAABNQAAAC8AAAD/cDCgAAAAAAAAAAhAAAABTP///1D///8BAAAAAAAAAAAACEABNgAAADAAAAAJtQAAAEIAAABCAAAAATgAAAAvAAAA/3AwoAAAAAAAAAAIQAAAAUr///9Q////AQAAAAAAAAAAAAhAATkAAAAwAAAACbcAAAAnAAAAJwAAAAE7AAAALwAAAP9wMKAAAAAAAAAACEAAAAFI////UP///wEAAAAAAAAAAAAIQAE8AAAAMAAAAAm5AAAANwAAADcAAAABPgAAAC8AAAD/cDCgAAAAAAAAAAhAAAABRv///1D///8BAAAAAAAAAAAACEABPwAAADAAAAAJuwAAAE4AAABOAAAAAUEAAAAvAAAA/3AwoAAAAAAAAAAIQAAAAUT///9Q////AQAAAAAAAAAAAAhAAUIAAAAwAAAACb0AAAA3AAAANwAAAAFEAAAALwAAAP9wMKAAAAAAAAAACEAAAAFC////UP///wEAAAAAAAAAAAAIQAFFAAAAMAAAAAm/AAAAIwAAACMAAAABRwAAAC8AAAD/cDCgAAAAAAAAAAhAAAABQP///1D///8BAAAAAAAAAAAACEABSAAAADAAAAAJwQAAACcAAAAnAAAAAUoAAAAvAAAA/3AwoAAAAAAAAAAIQAAAAT7///9Q////AQAAAAAAAAAAAAhAAUsAAAAwAAAACcMAAAA+AAAAPgAAAAFNAAAALwAAAP9wMKAAAAAAAAAACEAAAAE8////UP///wEAAAAAAAAAAAAIQAFOAAAAMAAAAAnFAAAAAQEAAAEBAAABUAAAAC8AAAD/cDCgAAAAAAAAAAhAAAABOv///1D///8BAAAAAAAAAAAACEABUQAAADAAAAAJxwAAAEsAAABLAAAAAVMAAAAvAAAA/3AwoAAAAAAAAAAIQAAAATj///9Q////AQAAAAAAAAAAAAhAAVQAAAAwAAAACckAAABMAAAATAAAAAFWAAAALwAAAP9wMKAAAAAAAAAACEAAAAE2////UP///wEAAAAAAAAAAAAIQAFXAAAAMAAAAAnLAAAASAAAAEgAAAABWQAAAC8AAAD/cDCgAAAAAAAAAAhAAAABNP///1D///8BAAAAAAAAAAAACEABWgAAADAAAAAJzQAAACYAAAAmAAAAAVwAAAAvAAAA/3AwoAAAAAAAAAAIQAAAATL///9Q////AQAAAAAAAAAAAAhAAV0AAAAwAAAACc8AAABCAAAAQgAAAAFfAAAALwAAAP9wMKAAAAAAAAAACEAAAAEw////UP///wEAAAAAAAAAAAAIQAFgAAAAMAAAAAnRAAAAVwAAAFcAAAABYgAAAC8AAAD/cDCgAAAAAAAAAAhAAAABLv///1D///8BAAAAAAAAAAAACEABYwAAADAAAAAJ0wAAACsAAAArAAAAAWUAAAAvAAAA/wAAAAAAAAAAAAAIQAAAASz///9Q////AQAAAAAAAAAAAAhAAWYAAAAwAAAACdUAAADEAQAAxAEAAAFoAAAALwAAAP8AAAAAAAAAAAAACEAAAAEq////UP///wEAAAAAAAAAAAAIQAFpAAAAMAAAAAnXAAAAIAAAACAAAAABawAAAC8AAAD/AAAAAAAAAAAAAAhAAAABKP///1D///8BAAAAAAAAAAAACEABbAAAADAAAAAJ2QAAABsAAAAbAAAAAW4AAAAvAAAA/wAAAAAAAAAAAAAIQAAAASb///9Q////AQAAAAAAAAAAAAhAAW8AAAAwAAAACdsAAAAWAAAAFgAAAAFxAAAALwAAAP8AAAAAAAAAAAAACEAAAAEk////UP///wEAAAAAAAAAAAAIQAFyAAAAMAAAAAndAAAAPwEAAD8BAAABdAAAAC8AAAD/AAAAAAAAAAAAAAhAAAABIv///1D///8BAAAAAAAAAAAACEABdQAAADAAAAAJ3wAAABQAAAAUAAAAAXcAAAAvAAAA/wAAAAAAAAAAAAAIQAAAASD///9Q////AQAAAAAAAAAAAAhAAXgAAAAwAAAACeEAAACRAAAAkQAAAAF6AAAALwAAAP8AAAAAAAAAAAAACEAAAAEe////UP///wEAAAAAAAAAAAAIQAF7AAAAMAAAAAnjAAAAcQAAAHEAAAABfQAAAC8AAAD/AAAAAAAAAAAAAAhAAAABHP///1D///8BAAAAAAAAAAAACEABfgAAADAAAAAJ5QAAAPgAAAD4AAAAAYAAAAAvAAAA/wAAAAAAAAAAAAAIQAAAARr///9Q////AQAAAAAAAAAAAAhAAYEAAAAwAAAACecAAACXAAAAlwAAAAGDAAAALwAAAP8AAAAAAAAAAAAACEAAAAEY////UP///wEAAAAAAAAAAAAIQAGEAAAAMAAAAAnpAAAAVQAAAFUAAAABhgAAAC8AAAD/AAAAAAAAAAAAAAhAAAABFv///1D///8BAAAAAAAAAAAACEABhwAAADAAAAAJ6wAAAFQAAABUAAAAAYkAAAAvAAAA/wAAAAAAAAAAAAAIQAAAART///9Q////AQAAAAAAAAAAAAhAAYoAAAAwAAAACe0AAAAeAAAAHgAAAAGMAAAALwAAAP8AAAAAAAAAAAAACEAAAAES////UP///wEAAAAAAAAAAAAIQAGNAAAAMAAAAAnvAAAAKgAAACoAAAABjwAAAC8AAAD/AAAAAAAAAAAAAAhAAAABEP///1D///8BAAAAAAAAAAAACEABkAAAADAAAAAJ8QAAAAYAAAAGAAAAAZIAAAAvAAAA/wAAAAAAAAAAAAAIQAAAAQ7///9Q////AQAAAAAAAAAAAAhAAZMAAAAwAAAACfMAAACPAAAAjwAAAAGVAAAALwAAAP8AAAAAAAAAAAAACEAAAAEM////UP///wEAAAAAAAAAAAAIQAGWAAAAMAAAAAn1AAAAEwAAABMAAAABmAAAAC8AAAD/AAAAAAAAAAAAAAhAAAABCv///1D///8BAAAAAAAAAAAACEABmQAAADAAAAAJ9wAAACsAAAArAAAAAZsAAAAvAAAA/wAAAAAAAAAAAAAIQAAAAQj///9Q////AQAAAAAAAAAAAAhAAZwAAAAwAAAACfkAAAAsAAAALAAAAAGeAAAALwAAAP8AAAAAAAAAAAAACEAAAAEG////UP///wEAAAAAAAAAAAAIQAGfAAAAMAAAAAn7AAAAGQAAABkAAAABoQAAAC8AAAD/AAAAAAAAAAAAAAhAAAABBP///1D///8BAAAAAAAAAAAACEABogAAADAAAAAJ/QAAABkAAAAZAAAAAaQAAAAvAAAA/wAAAAAAAAAAAAAIQAAAAQL///9Q////AQAAAAAAAAAAAAhAAaUAAAAwAAAACf8AAAAQAAAAEAAAAAGnAAAALwAAAP8AAAAAAAAAAAAACEAAAAEA////UP///wEAAAAAAAAAAAAIQAGoAAAAMAAAAAkBAQAAMgAAADIAAAABqgAAAC8AAAD/AAAAAAAAAAAAAAhAAAAB/v7//1D///8BAAAAAAAAAAAACEABqwAAADAAAAAJAwEAACgAAAAoAAAAAa0AAAAvAAAA/wAAAAAAAAAAAAAIQAAAAfz+//9Q////AQAAAAAAAAAAAAhAAa4AAAAwAAAACQUBAAA5AAAAOQAAAAexAAAAAAEAAABAAAAABApJbmtQb2ludFYxAgAAAAkGAQAACQcBAAAJCAEAAAkJAQAACQoBAAAJCwEAAAkMAQAACQ0BAAAJDgEAAAkPAQAACRABAAAJEQEAAAkSAQAACRMBAAAJFAEAAAkVAQAACRYBAAAJFwEAAAkYAQAACRkBAAAJGgEAAAkbAQAACRwBAAAJHQEAAAkeAQAACR8BAAAJIAEAAAkhAQAACSIBAAAJIwEAAAkkAQAACSUBAAAJJgEAAAknAQAACSgBAAAJKQEAAAkqAQAACSsBAAAJLAEAAAktAQAACS4BAAANFwezAAAAAAEAAAAIAAAABApJbmtQb2ludFYxAgAAAAkvAQAACTABAAAJMQEAAAkyAQAACTMBAAAJNAEAAAk1AQAACge1AAAAAAEAAACAAAAABApJbmtQb2ludFYxAgA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0+B7cAAAAAAQAAAEAAAAAECklua1BvaW50VjECAAAACXgBAAAJeQEAAAl6AQAACXsBAAAJfAEAAAl9AQAACX4BAAAJfwEAAAmAAQAACYEBAAAJggEAAAmDAQAACYQBAAAJhQEAAAmGAQAACYcBAAAJiAEAAAmJAQAACYoBAAAJiwEAAAmMAQAACY0BAAAJjgEAAAmPAQAACZABAAAJkQEAAAmSAQAACZMBAAAJlAEAAAmVAQAACZYBAAAJlwEAAAmYAQAACZkBAAAJmgEAAAmbAQAACZwBAAAJnQEAAAmeAQAADRkHuQAAAAABAAAAQAAAAAQKSW5rUG9pbnRWMQIA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0JB7sAAAAAAQAAAIAAAAAECklua1BvaW50VjECAA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DTIHvQAAAAABAAAAQAAAAAQKSW5rUG9pbnRWMQIA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0JB78AAAAAAQAAAEAAAAAECklua1BvaW50VjECAAAACVsCAAAJXAIAAAldAgAACV4CAAAJXwIAAAlgAgAACWECAAAJYgIAAAljAgAACWQCAAAJZQIAAAlmAgAACWcCAAAJaAIAAAlpAgAACWoCAAAJawIAAAlsAgAACW0CAAAJbgIAAAlvAgAACXACAAAJcQIAAAlyAgAACXMCAAAJdAIAAAl1AgAACXYCAAAJdwIAAAl4AgAACXkCAAAJegIAAAl7AgAACXwCAAAJfQIAAA0dB8EAAAAAAQAAAEAAAAAECklua1BvaW50VjECAAAACX4CAAAJfwIAAAmAAgAACYECAAAJggIAAAmDAgAACYQCAAAJhQIAAAmGAgAACYcCAAAJiAIAAAmJAgAACYoCAAAJiwIAAAmMAgAACY0CAAAJjgIAAAmPAgAACZACAAAJkQIAAAmSAgAACZMCAAAJlAIAAAmVAgAACZYCAAAJlwIAAAmYAgAACZkCAAAJmgIAAAmbAgAACZwCAAAJnQIAAAmeAgAACZ8CAAAJoAIAAAmhAgAACaICAAAJowIAAAmkAgAADRkHwwAAAAABAAAAQAAAAAQKSW5rUG9pbnRWMQIA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DQIHxQAAAAABAAAAAAIAAAQKSW5rUG9pbnRWMQIA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Df8HxwAAAAABAAAAgAAAAAQKSW5rUG9pbnRWMQIA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NNQfJAAAAAAEAAACAAAAABApJbmtQb2ludFYxAgA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DTQHywAAAAABAAAAgAAAAAQKSW5rUG9pbnRWMQIA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NOAfNAAAAAAEAAABAAAAABApJbmtQb2ludFYxAgAAAAnDBAAACcQEAAAJxQQAAAnGBAAACccEAAAJyAQAAAnJBAAACcoEAAAJywQAAAnMBAAACc0EAAAJzgQAAAnPBAAACdAEAAAJ0QQAAAnSBAAACdMEAAAJ1AQAAAnVBAAACdYEAAAJ1wQAAAnYBAAACdkEAAAJ2gQAAAnbBAAACdwEAAAJ3QQAAAneBAAACd8EAAAJ4AQAAAnhBAAACeIEAAAJ4wQAAAnkBAAACeUEAAAJ5gQAAAnnBAAACegEAAANGgfPAAAAAAEAAACAAAAABApJbmtQb2ludFYxAgA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0+B9EAAAAAAQAAAIAAAAAECklua1BvaW50VjECAA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DSkH0wAAAAABAAAAQAAAAAQKSW5rUG9pbnRWMQIA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0VB9UAAAAAAQAAAAACAAAECklua1BvaW50VjECAA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08B9cAAAAAAQAAACAAAAAECklua1BvaW50VjECAAAACXEHAAAJcgcAAAlzBwAACXQHAAAJdQcAAAl2BwAACXcHAAAJeAcAAAl5BwAACXoHAAAJewcAAAl8BwAACX0HAAAJfgcAAAl/BwAACYAHAAAJgQcAAAmCBwAACYMHAAAJhAcAAAmFBwAACYYHAAAJhwcAAAmIBwAACYkHAAAJigcAAAmLBwAACYwHAAAJjQcAAAmOBwAACY8HAAAJkAcAAAfZAAAAAAEAAAAgAAAABApJbmtQb2ludFYxAgAAAAmRBwAACZIHAAAJkwcAAAmUBwAACZUHAAAJlgcAAAmXBwAACZgHAAAJmQcAAAmaBwAACZsHAAAJnAcAAAmdBwAACZ4HAAAJnwcAAAmgBwAACaEHAAAJogcAAAmjBwAACaQHAAAJpQcAAAmmBwAACacHAAAJqAcAAAmpBwAACaoHAAAJqwcAAA0FB9sAAAAAAQAAACAAAAAECklua1BvaW50VjECAAAACawHAAAJrQcAAAmuBwAACa8HAAAJsAcAAAmxBwAACbIHAAAJswcAAAm0BwAACbUHAAAJtgcAAAm3BwAACbgHAAAJuQcAAAm6BwAACbsHAAAJvAcAAAm9BwAACb4HAAAJvwcAAAnABwAACcEHAAANCgfdAAAAAAEAAAAAAgAABApJbmtQb2ludFYxAgA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gcAAAn7BwAACfwHAAAJ/QcAAAn+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krCAAACSwIAAAJLQgAAAkuCAAACS8IAAAJMAgAAAkxCAAACTIIAAAJMwgAAAk0CAAACTUIAAAJNggAAAk3CAAACTgIAAAJOQgAAAk6CAAACTsIAAAJPAgAAAk9CAAACT4IAAAJPwgAAAlACAAACUEIAAAJQggAAAlDCAAACUQIAAAJRQgAAAlGCAAACUcIAAAJSAgAAAlJCAAACUoIAAAJSwgAAAlMCAAACU0IAAAJTggAAAlPCAAACVAIAAAJUQgAAAlSCAAACVMIAAAJVAgAAAlVCAAACVYIAAAJVwgAAAlYCAAACVkIAAAJWggAAAlbCAAACVwIAAAJXQgAAAleCAAACV8IAAAJYAgAAAlhCAAACWIIAAAJYwgAAAlkCAAACWUIAAAJZggAAAlnCAAACWgIAAAJaQgAAAlqCAAACWsIAAAJbAgAAAltCAAACW4IAAAJbwgAAAlwCAAACXEIAAAJcggAAAlzCAAACXQIAAAJdQgAAAl2CAAACXcIAAAJeAgAAAl5CAAACXoIAAAJewgAAAl8CAAACX0IAAAJfggAAAl/CAAACYAIAAAJgQgAAAmCCAAACYMIAAAJhAgAAAmFCAAACYYIAAAJhwgAAAmICAAACYkIAAAJiggAAAmLCAAACYwIAAAJjQgAAAmOCAAACY8IAAAJkAgAAAmRCAAACZIIAAAJkwgAAAmUCAAACZUIAAAJlggAAAmXCAAACZgIAAAJmQgAAAmaCAAACZsIAAAJnAgAAAmdCAAACZ4IAAAJnwgAAAmgCAAACaEIAAAJoggAAAmjCAAACaQIAAAJpQgAAAmmCAAACacIAAAJqAgAAAmpCAAACaoIAAAJqwgAAAmsCAAACa0IAAAJrggAAAmvCAAACbAIAAAJsQgAAAmyCAAACbMIAAAJtAgAAAm1CAAACbYIAAAJtwgAAAm4CAAACbkIAAAJuggAAAm7CAAACbwIAAAJvQgAAAm+CAAACb8IAAAJwAgAAAnBCAAACcIIAAAJwwgAAAnEC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J8AgAAAnxCAAACfIIAAAJ8wgAAAn0CAAACfUIAAAJ9ggAAAn3CAAACfgIAAAJ+QgAAAn6CAAACfsIAAAJ/AgAAAn9CAAACf4IAAAJ/wgAAAkACQAADcEH3wAAAAABAAAAIAAAAAQKSW5rUG9pbnRWMQIAAAAJAQkAAAkCCQAACQMJAAAJBAkAAAkFCQAACQYJAAAJBwkAAAkICQAACQkJAAAJCgkAAAkLCQAACQwJAAAJDQkAAAkOCQAACQ8JAAAJEAkAAAkRCQAACRIJAAAJEwkAAAkUCQAADQwH4QAAAAABAAAAAAEAAAQKSW5rUG9pbnRWMQIAAAAJFQkAAAkWCQAACRcJAAAJGAkAAAkZCQAACRoJAAAJGwkAAAkcCQAACR0JAAAJHgkAAAkfCQAACSAJAAAJIQkAAAkiCQAACSMJAAAJJAkAAAklCQAACSYJAAAJJwkAAAkoCQAACSkJAAAJKgkAAAkrCQAACSwJAAAJLQkAAAkuCQAACS8JAAAJMAkAAAkxCQAACTIJAAAJMwkAAAk0CQAACTUJAAAJNgkAAAk3CQAACTgJAAAJOQkAAAk6CQAACTsJAAAJPAkAAAk9CQAACT4JAAAJPwkAAAlACQAACUEJAAAJQgkAAAlDCQAACUQJAAAJRQkAAAlGCQAACUcJAAAJSAkAAAlJCQAACUoJAAAJSwkAAAlMCQAACU0JAAAJTgkAAAlPCQAACVAJAAAJUQkAAAlSCQAACVMJAAAJVAkAAAlVCQAACVYJAAAJVwkAAAlYCQAACVkJAAAJWgkAAAlbCQAACVwJAAAJXQkAAAleCQAACV8JAAAJYAkAAAlhCQAACWIJAAAJYwkAAAlkCQAACWUJAAAJZgkAAAlnCQAACWgJAAAJaQkAAAlqCQAACWsJAAAJbAkAAAltCQAACW4JAAAJbwkAAAlwCQAACXEJAAAJcgkAAAlzCQAACXQJAAAJdQkAAAl2CQAACXcJAAAJeAkAAAl5CQAACXoJAAAJewkAAAl8CQAACX0JAAAJfgkAAAl/CQAACYAJAAAJgQkAAAmCCQAACYMJAAAJhAkAAAmFCQAACYYJAAAJhwkAAAmICQAACYkJAAAJigkAAAmLCQAACYwJAAAJjQkAAAmOCQAACY8JAAAJkAkAAAmRCQAACZIJAAAJkwkAAAmUCQAACZUJAAAJlgkAAAmXCQAACZgJAAAJmQkAAAmaCQAACZsJAAAJnAkAAAmdCQAACZ4JAAAJnwkAAAmgCQAACaEJAAAJogkAAAmjCQAACaQJAAAJpQkAAA1vB+MAAAAAAQAAAIAAAAAECklua1BvaW50VjECAAAACaYJAAAJpwkAAAmoCQAACakJAAAJqgkAAAmrCQAACawJAAAJrQkAAAmuCQAACa8JAAAJsAkAAAmxCQAACbIJAAAJswkAAAm0CQAACbUJAAAJtgkAAAm3CQAACbgJAAAJuQkAAAm6CQAACbsJAAAJvAkAAAm9CQAACb4JAAAJvwkAAAnACQAACcEJAAAJwgkAAAnDCQAACcQJAAAJxQkAAAnGCQAACccJAAAJyAkAAAnJCQAACcoJAAAJywkAAAnMCQAACc0JAAAJzgkAAAnPCQAACdAJAAAJ0QkAAAnSCQAACdMJAAAJ1AkAAAnVCQAACdYJAAAJ1wkAAAnYCQAACdkJAAAJ2gkAAAnbCQAACdwJAAAJ3QkAAAneCQAACd8JAAAJ4AkAAAnhCQAACeIJAAAJ4wkAAAnkCQAACeUJAAAJ5gkAAAnnCQAACegJAAAJ6QkAAAnqCQAACesJAAAJ7AkAAAntCQAACe4JAAAJ7wkAAAnwCQAACfEJAAAJ8gkAAAnzCQAACfQJAAAJ9QkAAAn2CQAACfcJAAAJ+AkAAAn5CQAACfoJAAAJ+wkAAAn8CQAACf0JAAAJ/gkAAAn/CQAACQAKAAAJAQoAAAkCCgAACQMKAAAJBAoAAAkFCgAACQYKAAAJBwoAAAkICgAACQkKAAAJCgoAAAkLCgAACQwKAAAJDQoAAAkOCgAACQ8KAAAJEAoAAAkRCgAACRIKAAAJEwoAAAkUCgAACRUKAAAJFgoAAA0PB+UAAAAAAQAAAAABAAAECklua1BvaW50VjECAAAACRcKAAAJGAoAAAkZCgAACRoKAAAJGwoAAAkcCgAACR0KAAAJHgoAAAkfCgAACSAKAAAJIQoAAAkiCgAACSMKAAAJJAoAAAklCgAACSYKAAAJJwoAAAkoCgAACSkKAAAJKgoAAAkrCgAACSwKAAAJLQoAAAkuCgAACS8KAAAJMAoAAAkxCgAACTIKAAAJMwoAAAk0CgAACTUKAAAJNgoAAAk3CgAACTgKAAAJOQoAAAk6CgAACTsKAAAJPAoAAAk9CgAACT4KAAAJPwoAAAlACgAACUEKAAAJQgoAAAlDCgAACUQKAAAJRQoAAAlGCgAACUcKAAAJSAoAAAlJCgAACUoKAAAJSwoAAAlMCgAACU0KAAAJTgoAAAlPCgAACVAKAAAJUQoAAAlSCgAACVMKAAAJVAoAAAlVCgAACVYKAAAJVwoAAAlYCgAACVkKAAAJWgoAAAlbCgAACVwKAAAJXQoAAAleCgAACV8KAAAJYAoAAAlhCgAACWIKAAAJYwoAAAlkCgAACWUKAAAJZgoAAAlnCgAACWgKAAAJaQoAAAlqCgAACWsKAAAJbAoAAAltCgAACW4KAAAJbwoAAAlwCgAACXEKAAAJcgoAAAlzCgAACXQKAAAJdQoAAAl2CgAACXcKAAAJeAoAAAl5CgAACXoKAAAJewoAAAl8CgAACX0KAAAJfgoAAAl/CgAACYAKAAAJgQoAAAmCCgAACYMKAAAJhAoAAAmFCgAACYYKAAAJhwoAAAmICgAACYkKAAAJigoAAAmLCgAACYwKAAAJjQoAAAmOCgAACY8KAAAJkAoAAAmRCgAACZIKAAAJkwoAAAmUCgAACZUKAAAJlgoAAAmXCgAACZgKAAAJmQoAAAmaCgAACZsKAAAJnAoAAAmdCgAACZ4KAAAJnwoAAAmgCgAACaEKAAAJogoAAAmjCgAACaQKAAAJpQoAAAmmCgAACacKAAAJqAoAAAmpCgAACaoKAAAJqwoAAAmsCgAACa0KAAAJrgoAAAmvCgAACbAKAAAJsQoAAAmyCgAACbMKAAAJtAoAAAm1CgAACbYKAAAJtwoAAAm4CgAACbkKAAAJugoAAAm7CgAACbwKAAAJvQoAAAm+CgAACb8KAAAJwAoAAAnBCgAACcIKAAAJwwoAAAnECgAACcUKAAAJxgoAAAnHCgAACcgKAAAJyQoAAAnKCgAACcsKAAAJzAoAAAnNCgAACc4KAAAJzwoAAAnQCgAACdEKAAAJ0goAAAnTCgAACdQKAAAJ1QoAAAnWCgAACdcKAAAJ2AoAAAnZCgAACdoKAAAJ2woAAAncCgAACd0KAAAJ3goAAAnfCgAACeAKAAAJ4QoAAAniCgAACeMKAAAJ5AoAAAnlCgAACeYKAAAJ5woAAAnoCgAACekKAAAJ6goAAAnrCgAACewKAAAJ7QoAAAnuCgAACe8KAAAJ8AoAAAnxCgAACfIKAAAJ8woAAAn0CgAACfUKAAAJ9goAAAn3CgAACfgKAAAJ+QoAAAn6CgAACfsKAAAJ/AoAAAn9CgAACf4KAAAJ/woAAAkACwAACQELAAAJAgsAAAkDCwAACQQLAAAJBQsAAAkGCwAACQcLAAAJCAsAAAkJCwAACQoLAAAJCwsAAAkMCwAACQ0LAAAJDgsAAA0IB+cAAAAAAQAAAAABAAAECklua1BvaW50VjECAAAACQ8LAAAJEAsAAAkRCwAACRILAAAJEwsAAAkUCwAACRULAAAJFgsAAAkXCwAACRgLAAAJGQsAAAkaCwAACRsLAAAJHAsAAAkdCwAACR4LAAAJHwsAAAkgCwAACSELAAAJIgsAAAkjCwAACSQLAAAJJQsAAAkmCwAACScLAAAJKAsAAAkpCwAACSoLAAAJKwsAAAksCwAACS0LAAAJLgsAAAkvCwAACTALAAAJMQsAAAkyCwAACTMLAAAJNAsAAAk1CwAACTYLAAAJNwsAAAk4CwAACTkLAAAJOgsAAAk7CwAACTwLAAAJPQsAAAk+CwAACT8LAAAJQAsAAAlBCwAACUILAAAJQwsAAAlECwAACUULAAAJRgsAAAlHCwAACUgLAAAJSQsAAAlKCwAACUsLAAAJTAsAAAlNCwAACU4LAAAJTwsAAAlQCwAACVELAAAJUgsAAAlTCwAACVQLAAAJVQsAAAlWCwAACVcLAAAJWAsAAAlZCwAACVoLAAAJWwsAAAlcCwAACV0LAAAJXgsAAAlfCwAACWALAAAJYQsAAAliCwAACWMLAAAJZAsAAAllCwAACWYLAAAJZwsAAAloCwAACWkLAAAJagsAAAlrCwAACWwLAAAJbQsAAAluCwAACW8LAAAJcAsAAAlxCwAACXILAAAJcwsAAAl0CwAACXULAAAJdgsAAAl3CwAACXgLAAAJeQsAAAl6CwAACXsLAAAJfAsAAAl9CwAACX4LAAAJfwsAAAmACwAACYELAAAJggsAAAmDCwAACYQLAAAJhQsAAAmGCwAACYcLAAAJiAsAAAmJCwAACYoLAAAJiwsAAAmMCwAACY0LAAAJjgsAAAmPCwAACZALAAAJkQsAAAmSCwAACZMLAAAJlAsAAAmVCwAACZYLAAAJlwsAAAmYCwAACZkLAAAJmgsAAAmbCwAACZwLAAAJnQsAAAmeCwAACZ8LAAAJoAsAAAmhCwAACaILAAAJowsAAAmkCwAACaULAAANaQfpAAAAAAEAAACAAAAABApJbmtQb2ludFYxAgAAAAmmCwAACacLAAAJqAsAAAmpCwAACaoLAAAJqwsAAAmsCwAACa0LAAAJrgsAAAmvCwAACbALAAAJsQsAAAmyCwAACbMLAAAJtAsAAAm1CwAACbYLAAAJtwsAAAm4CwAACbkLAAAJugsAAAm7CwAACbwLAAAJvQsAAAm+CwAACb8LAAAJwAsAAAnBCwAACcILAAAJwwsAAAnECwAACcULAAAJxgsAAAnHCwAACcgLAAAJyQsAAAnKCwAACcsLAAAJzAsAAAnNCwAACc4LAAAJzwsAAAnQCwAACdELAAAJ0gsAAAnTCwAACdQLAAAJ1QsAAAnWCwAACdcLAAAJ2AsAAAnZCwAACdoLAAAJ2wsAAAncCwAACd0LAAAJ3gsAAAnfCwAACeALAAAJ4QsAAAniCwAACeMLAAAJ5AsAAAnlCwAACeYLAAAJ5wsAAAnoCwAACekLAAAJ6gsAAAnrCwAACewLAAAJ7QsAAAnuCwAACe8LAAAJ8AsAAAnxCwAACfILAAAJ8wsAAAn0CwAACfULAAAJ9gsAAAn3CwAACfgLAAAJ+QsAAAn6CwAADSsH6wAAAAABAAAAgAAAAAQKSW5rUG9pbnRWMQIAAAAJ+wsAAAn8CwAACf0LAAAJ/gsAAAn/CwAACQAMAAAJAQwAAAkCDAAACQMMAAAJBAwAAAkFDAAACQYMAAAJBwwAAAkIDAAACQkMAAAJCgwAAAkLDAAACQwMAAAJDQwAAAkODAAACQ8MAAAJEAwAAAkRDAAACRIMAAAJEwwAAAkUDAAACRUMAAAJFgwAAAkXDAAACRgMAAAJGQwAAAkaDAAACRsMAAAJHAwAAAkdDAAACR4MAAAJHwwAAAkgDAAACSEMAAAJIgwAAAkjDAAACSQMAAAJJQwAAAkmDAAACScMAAAJKAwAAAkpDAAACSoMAAAJKwwAAAksDAAACS0MAAAJLgwAAAkvDAAACTAMAAAJMQwAAAkyDAAACTMMAAAJNAwAAAk1DAAACTYMAAAJNwwAAAk4DAAACTkMAAAJOgwAAAk7DAAACTwMAAAJPQwAAAk+DAAACT8MAAAJQAwAAAlBDAAACUIMAAAJQwwAAAlEDAAACUUMAAAJRgwAAAlHDAAACUgMAAAJSQwAAAlKDAAACUsMAAAJTAwAAAlNDAAACU4MAAANLAftAAAAAAEAAAAgAAAABApJbmtQb2ludFYxAgAAAAlPDAAACVAMAAAJUQwAAAlSDAAACVMMAAAJVAwAAAlVDAAACVYMAAAJVwwAAAlYDAAACVkMAAAJWgwAAAlbDAAACVwMAAAJXQwAAAleDAAACV8MAAAJYAwAAAlhDAAACWIMAAAJYwwAAAlkDAAACWUMAAAJZgwAAAlnDAAACWgMAAAJaQwAAAlqDAAACWsMAAAJbAwAAA0CB+8AAAAAAQAAAEAAAAAECklua1BvaW50VjECAAAACW0MAAAJbgwAAAlvDAAACXAMAAAJcQwAAAlyDAAACXMMAAAJdAwAAAl1DAAACXYMAAAJdwwAAAl4DAAACXkMAAAJegwAAAl7DAAACXwMAAAJfQwAAAl+DAAACX8MAAAJgAwAAAmBDAAACYIMAAAJgwwAAAmEDAAACYUMAAAJhgwAAAmHDAAACYgMAAAJiQwAAAmKDAAACYsMAAAJjAwAAAmNDAAACY4MAAAJjwwAAAmQDAAACZEMAAAJkgwAAAmTDAAACZQMAAAJlQwAAAmWDAAADRYH8QAAAAABAAAACAAAAAQKSW5rUG9pbnRWMQIAAAAJlwwAAAmYDAAACZkMAAAJmgwAAAmbDAAACZwMAAANAgfzAAAAAAEAAAAAAQAABApJbmtQb2ludFYxAgAAAAmdDAAACZ4MAAAJnwwAAAmgDAAACaEMAAAJogwAAAmjDAAACaQMAAAJpQwAAAmmDAAACacMAAAJqAwAAAmpDAAACaoMAAAJqwwAAAmsDAAACa0MAAAJrgwAAAmvDAAACbAMAAAJsQwAAAmyDAAACbMMAAAJtAwAAAm1DAAACbYMAAAJtwwAAAm4DAAACbkMAAAJugwAAAm7DAAACbwMAAAJvQwAAAm+DAAACb8MAAAJwAwAAAnBDAAACcIMAAAJwwwAAAnEDAAACcUMAAAJxgwAAAnHDAAACcgMAAAJyQwAAAnKDAAACcsMAAAJzAwAAAnNDAAACc4MAAAJzwwAAAnQDAAACdEMAAAJ0gwAAAnTDAAACdQMAAAJ1QwAAAnWDAAACdcMAAAJ2AwAAAnZDAAACdoMAAAJ2wwAAAncDAAACd0MAAAJ3gwAAAnfDAAACeAMAAAJ4QwAAAniDAAACeMMAAAJ5AwAAAnlDAAACeYMAAAJ5wwAAAnoDAAACekMAAAJ6gwAAAnrDAAACewMAAAJ7QwAAAnuDAAACe8MAAAJ8AwAAAnxDAAACfIMAAAJ8wwAAAn0DAAACfUMAAAJ9gwAAAn3DAAACfgMAAAJ+QwAAAn6DAAACfsMAAAJ/AwAAAn9DAAACf4MAAAJ/wwAAAkADQAACQENAAAJAg0AAAkDDQAACQQNAAAJBQ0AAAkGDQAACQcNAAAJCA0AAAkJDQAACQoNAAAJCw0AAAkMDQAACQ0NAAAJDg0AAAkPDQAACRANAAAJEQ0AAAkSDQAACRMNAAAJFA0AAAkVDQAACRYNAAAJFw0AAAkYDQAACRkNAAAJGg0AAAkbDQAACRwNAAAJHQ0AAAkeDQAACR8NAAAJIA0AAAkhDQAACSINAAAJIw0AAAkkDQAACSUNAAAJJg0AAAknDQAACSgNAAAJKQ0AAAkqDQAACSsNAAANcQf1AAAAAAEAAAAgAAAABApJbmtQb2ludFYxAgAAAAksDQAACS0NAAAJLg0AAAkvDQAACTANAAAJMQ0AAAkyDQAACTMNAAAJNA0AAAk1DQAACTYNAAAJNw0AAAk4DQAACTkNAAAJOg0AAAk7DQAACTwNAAAJPQ0AAAk+DQAADQ0H9wAAAAABAAAAQAAAAAQKSW5rUG9pbnRWMQIAAAAJPw0AAAlADQAACUENAAAJQg0AAAlDDQAACUQNAAAJRQ0AAAlGDQAACUcNAAAJSA0AAAlJDQAACUoNAAAJSw0AAAlMDQAACU0NAAAJTg0AAAlPDQAACVANAAAJUQ0AAAlSDQAACVMNAAAJVA0AAAlVDQAACVYNAAAJVw0AAAlYDQAACVkNAAAJWg0AAAlbDQAACVwNAAAJXQ0AAAleDQAACV8NAAAJYA0AAAlhDQAACWINAAAJYw0AAAlkDQAACWUNAAAJZg0AAAlnDQAACWgNAAAJaQ0AAA0VB/kAAAAAAQAAAEAAAAAECklua1BvaW50VjECAAAACWoNAAAJaw0AAAlsDQAACW0NAAAJbg0AAAlvDQAACXANAAAJcQ0AAAlyDQAACXMNAAAJdA0AAAl1DQAACXYNAAAJdw0AAAl4DQAACXkNAAAJeg0AAAl7DQAACXwNAAAJfQ0AAAl+DQAACX8NAAAJgA0AAAmBDQAACYINAAAJgw0AAAmEDQAACYUNAAAJhg0AAAmHDQAACYgNAAAJiQ0AAAmKDQAACYsNAAAJjA0AAAmNDQAACY4NAAAJjw0AAAmQDQAACZENAAAJkg0AAAmTDQAACZQNAAAJlQ0AAA0UB/sAAAAAAQAAACAAAAAECklua1BvaW50VjECAAAACZYNAAAJlw0AAAmYDQAACZkNAAAJmg0AAAmbDQAACZwNAAAJnQ0AAAmeDQAACZ8NAAAJoA0AAAmhDQAACaINAAAJow0AAAmkDQAACaUNAAAJpg0AAAmnDQAACagNAAAJqQ0AAAmqDQAACasNAAAJrA0AAAmtDQAACa4NAAANBwf9AAAAAAEAAAAgAAAABApJbmtQb2ludFYxAgAAAAmvDQAACbANAAAJsQ0AAAmyDQAACbMNAAAJtA0AAAm1DQAACbYNAAAJtw0AAAm4DQAACbkNAAAJug0AAAm7DQAACbwNAAAJvQ0AAAm+DQAACb8NAAAJwA0AAAnBDQAACcINAAAJww0AAAnEDQAACcUNAAAJxg0AAAnHDQAADQcH/wAAAAABAAAAEAAAAAQKSW5rUG9pbnRWMQIAAAAJyA0AAAnJDQAACcoNAAAJyw0AAAnMDQAACc0NAAAJzg0AAAnPDQAACdANAAAJ0Q0AAAnSDQAACdMNAAAJ1A0AAAnVDQAACdYNAAAJ1w0AAAcBAQAAAAEAAABAAAAABApJbmtQb2ludFYxAgAAAAnYDQAACdkNAAAJ2g0AAAnbDQAACdwNAAAJ3Q0AAAneDQAACd8NAAAJ4A0AAAnhDQAACeINAAAJ4w0AAAnkDQAACeUNAAAJ5g0AAAnnDQAACegNAAAJ6Q0AAAnqDQAACesNAAAJ7A0AAAntDQAACe4NAAAJ7w0AAAnwDQAACfENAAAJ8g0AAAnzDQAACfQNAAAJ9Q0AAAn2DQAACfcNAAAJ+A0AAAn5DQAACfoNAAAJ+w0AAAn8DQAACf0NAAAJ/g0AAAn/DQAACQAOAAAJAQ4AAAkCDgAACQMOAAAJBA4AAAkFDgAACQYOAAAJBw4AAAkIDgAACQkOAAANDgcDAQAAAAEAAABAAAAABApJbmtQb2ludFYxAgAAAAkKDgAACQsOAAAJDA4AAAkNDgAACQ4OAAAJDw4AAAkQDgAACREOAAAJEg4AAAkTDgAACRQOAAAJFQ4AAAkWDgAACRcOAAAJGA4AAAkZDgAACRoOAAAJGw4AAAkcDgAACR0OAAAJHg4AAAkfDgAACSAOAAAJIQ4AAAkiDgAACSMOAAAJJA4AAAklDgAACSYOAAAJJw4AAAkoDgAACSkOAAAJKg4AAAkrDgAACSwOAAAJLQ4AAAkuDgAACS8OAAAJMA4AAAkxDgAADRgHBQEAAAABAAAAQAAAAAQKSW5rUG9pbnRWMQIAAAAJMg4AAAkzDgAACTQOAAAJNQ4AAAk2DgAACTcOAAAJOA4AAAk5DgAACToOAAAJOw4AAAk8DgAACT0OAAAJPg4AAAk/DgAACUAOAAAJQQ4AAAlCDgAACUMOAAAJRA4AAAlFDgAACUYOAAAJRw4AAAlIDgAACUkOAAAJSg4AAAlLDgAACUwOAAAJTQ4AAAlODgAACU8OAAAJUA4AAAlRDgAACVIOAAAJUw4AAAlUDgAACVUOAAAJVg4AAAlXDgAACVgOAAAJWQ4AAAlaDgAACVsOAAAJXA4AAAldDgAACV4OAAAJXw4AAAlgDgAACWEOAAAJYg4AAAljDgAACWQOAAAJZQ4AAAlmDgAACWcOAAAJaA4AAAlpDgAACWoOAAANBwUGAQAACklua1BvaW50VjEEAAAAAVgBWQ5QcmVzc3VyZUZhY3RvcglUaW1lU3RhbXAAAAAABgYLEAIAAAAy1BkcrS3FP4pNH7vRKMQ/AAA2PgAAAAAAAAAAAQcBAAAGAQAASefZa04UxT9KuHt6UPrDPwAAeT4gAAAAAAAAAAEIAQAABgEAAFeMs5sVBcU/ah8LRZDywz8AAIQ+IAAAAAAAAAABCQEAAAYBAABlMY3L3PXEP4qGmg/Q6sM/AICJPiAAAAAAAAAAAQoBAAAGAQAAamiA28nwxD+q7SnaD+PDPwAAlz4gAAAAAAAAAAELAQAABgEAAHCfc+u268Q/6rtIb4/Twz8AAJw+IAAAAAAAAAABDAEAAAYBAAB21mb7o+bEPyqKZwQPxMM/AICkPiAAAAAAAAAAAQ0BAAAGAQAAeQ1aC5HhxD+KvxVkzqzDPwAAqD4vAAAAAAAAAAEOAQAABgEAAH5ETRt+3MQ/6vTDw42Vwz8AgKo+LwAAAAAAAAABDwEAAAYBAACDe0Ara9fEPyrD4lgNhsM/AICrPj8AAAAAAAAAARABAAAGAQAAiLIzO1jSxD+K+JC4zG7DPwAArT4/AAAAAAAAAAERAQAABgEAAI3pJktFzcQ/ysavTUxfwz8AgK0+PwAAAAAAAAABEgEAAAYBAACSIBpbMsjEPwqVzuLLT8M/AICtPk4AAAAAAAAAARMBAAAGAQAAkiAaWzLIxD9KY+13S0DDPwAArj5OAAAAAAAAAAEUAQAABgEAAJIgGlsyyMQ/SmPtd0tAwz8AAK4+TgAAAAAAAAABFQEAAAYBAACSIBpbMsjEPwqVzuLLT8M/AACuPk4AAAAAAAAAARYBAAAGAQAAkiAaWzLIxD9qkQHujHbDPwAAsT5eAAAAAAAAAAEXAQAABgEAAI3pJktFzcQ/aliGmY60wz8AgLI+bgAAAAAAAAABGAEAAAYBAACIsjM7WNLEPwrqXOXQCcQ/AAC3Pm4AAAAAAAAAARkBAAAGAQAAfkRNG37cxD8GeGY81IXEPwCAuD6NAAAAAAAAAAEaAQAABgEAAHbWZvuj5sQ/xjdR/lcRxT8AgLg+jQAAAAAAAAABGwEAAAYBAABlMY3L3PXEP0IpHStcrMU/AAC4Po0AAAAAAAAAARwBAAAGAQAAV4yzmxUFxT/CGulXYEfGPwAAuj6dAAAAAAAAAAEdAQAABgEAAEnn2WtOFMU/Pgy1hGTixj8AALs+nQAAAAAAAAABHgEAAAYBAABAefNLdB7FP779gLFofcc/AIC7Pp0AAAAAAAAAAR8BAAAGAQAANgsNLJooxT9eVtyorBDIPwAAvD6sAAAAAAAAAAEgAQAABgEAACydJgzAMsU/+q43oPCjyD8AAL0+rAAAAAAAAAABIQEAAAYBAAAiL0Ds5TzFP3qgA830Psk/AIC9PrwAAAAAAAAAASIBAAAGAQAAH/hM3PhBxT86YO6OeMrJPwAAvz68AAAAAAAAAAEjAQAABgEAABrBWcwLR8U/FodoGzxOyj8AgL8+ywAAAAAAAAABJAEAAAYBAAAawVnMC0fFPzZ8AT1/wso/AADBPssAAAAAAAAAASUBAAAGAQAAGsFZzAtHxT9ScZpewjbLPwCAwT7bAAAAAAAAAAEmAQAABgEAAB/4TNz4QcU/tjRSFYWbyz8AgME+2wAAAAAAAAABJwEAAAYBAAAf+Ezc+EHFP/KQegEICMw/AADCPusAAAAAAAAAASgBAAAGAQAAIi9A7OU8xT9uu8GCCmXMPwAAwj7rAAAAAAAAAAEpAQAABgEAACdmM/zSN8U/Ek2Yzky6zD8AAMI++gAAAAAAAAABKgEAAAYBAAAsnSYMwDLFP+6sja8OAM0/AAC5PvoAAAAAAAAAASsBAAAGAQAAMtQZHK0txT8O26ElUDbNPwAAtT4KAQAAAAAAAAEsAQAABgEAADLUGRytLcU/TnBFZtFkzT8AADU+CgEAAAAAAAABLQEAAAYBAAAsnSYMwDLFP4oF6aZSk80/AADIPTkBAAAAAAAAAS4BAAAGAQAAJ2Yz/NI3xT8Oaat8U7LNPwAAWD05AQAAAAAAAAEvAQAABgEAAGFe9AgE7sM/Sg0KfVW0xD8AAP49AAAAAAAAAAABMAEAAAYBAABpzNoo3uPDP2Z0mUeVrMQ/AAAuPhAAAAAAAAAAATEBAAAGAQAAbwPOOMvewz9mdJlHlazEPwAAOD4QAAAAAAAAAAEyAQAABgEAAGaV5xjx6MM/ZnSZR5WsxD8AAEA+EAAAAAAAAAABMwEAAAYBAABmlecY8ejDP2Z0mUeVrMQ/AAAyPhAAAAAAAAAAATQBAAAGAQAAZpXnGPHowz9mdJlHlazEPwAAKj4QAAAAAAAAAAE1AQAABgEAAGaV5xjx6MM/htsoEtWkxD8AACU+LwAAAAAAAAABNgEAAAYBAAA6plqJmxbEP8obPlBRGcQ/AAArPgAAAAAAAAAAATcBAAAGAQAAQN1NmYgRxD/KGz5QURnEPwAAaj4PAAAAAAAAAAE4AQAABgEAAEDdTZmIEcQ/6oLNGpERxD8AAHk+DwAAAAAAAAABOQEAAAYBAABFFEGpdQzEP+qCzRqREcQ/AICBPg8AAAAAAAAAAToBAAAGAQAARRRBqXUMxD/qgs0akRHEPwCAlz4PAAAAAAAAAAE7AQAABgEAAEUUQal1DMQ/6oLNGpERxD8AgKA+DwAAAAAAAAABPAEAAAYBAABISzS5YgfEP8obPlBRGcQ/AACxPh8AAAAAAAAAAT0BAAAGAQAATYInyU8CxD+KTR+70SjEPwAAuD4fAAAAAAAAAAE+AQAABgEAAFK5Gtk8/cM/BrHhkNJHxD8AAL4+HwAAAAAAAAABPwEAAAYBAABcJwH5FvPDP0ZGhdFTdsQ/AIDAPi8AAAAAAAAAAUABAAAGAQAAZpXnGPHowz8GP+vn1cPEPwCAwD4vAAAAAAAAAAFBAQAABgEAAHU6wUi42cM/hmkyadggxT8AAMA+LwAAAAAAAAABQgEAAAYBAACIFo6IbMXDP6Jey4oblcU/AADBPk4AAAAAAAAAAUMBAAAGAQAAnPJayCCxwz/CU2SsXgnGPwCAwT5OAAAAAAAAAAFEAQAABgEAAK3OJwjVnMM/4kj9zaF9xj8AAMM+TgAAAAAAAAABRQEAAAYBAADG4edXdoPDP+LWBiWl+cY/AIDDPk4AAAAAAAAAAUYBAAAGAQAA4iubtwRlwz/+y59G6G3HPwCAwj5eAAAAAAAAAAFHAQAABgEAAAB2TheTRsM/HsE4aCvixz8AAMI+XgAAAAAAAAABSAEAAAYBAAAcwAF3ISjDPz620YluVsg/AADCPm0AAAAAAAAAAUkBAAAGAQAAP0Go5pwEwz9aq2qrscrIPwAAwj5tAAAAAAAAAAFKAQAABgEAAFuLW0Yr5sI/mgeTlzQ3yT8AAMM+fQAAAAAAAAABSwEAAAYBAABznhuWzMzCPxoy2hg3lMk/AIDDPn0AAAAAAAAAAUwBAAAGAQAAjbHb5W2zwj/2kc/5+NnJPwCAwz6MAAAAAAAAAAFNAQAABgEAAJ6NqCUin8I/9lhUpfoXyj8AAMQ+jAAAAAAAAAABTgEAAAYBAACuMoJV6Y/CP1ZVh7C7Pso/AADIPpwAAAAAAAAAAU8BAAAGAQAAt6BodcOFwj/6H9lQ/FXKPwAAyj6cAAAAAAAAAAFQAQAABgEAAL3XW4WwgMI/+h/ZUPxVyj8AgMs+rAAAAAAAAAABUQEAAAYBAAC911uFsIDCP1ZVh7C7Pso/AADMPqwAAAAAAAAAAVIBAAAGAQAAt6BodcOFwj82J3M6egjKPwCAyT67AAAAAAAAAAFTAQAABgEAAKn7jkX8lMI/Wsd9WbjCyT8AgMg+uwAAAAAAAAABVAEAAAYBAACWH8IFSKnCP7o1pw12bck/AADJPssAAAAAAAAAAVUBAAAGAQAAfQwCtqbCwj9acu9WswjJPwCAyT7LAAAAAAAAAAFWAQAABgEAAGHCTlYY4cI/XuTl/6+MyD8AgMg+ywAAAAAAAAABVwEAAAYBAAA/QajmnATDP15W3KisEMg/AADIPtsAAAAAAAAAAVgBAAAGAQAAF4kOZzQtwz+elvHmKIXHPwAAxz7bAAAAAAAAAAFZAQAABgEAAPPQdOfLVcM/Aj6W7+Txxj8AAMY+6gAAAAAAAAABWgEAAAYBAADG4edXdoPDP0J+qy1hZsY/AADGPuoAAAAAAAAAAVsBAAAGAQAAnylO2A2swz9mVzGhneLFPwAAxj76AAAAAAAAAAFcAQAABgEAAHpxtFil1MM/RmKYf1puxT8AAMc++gAAAAAAAAABXQEAAAYBAABX8A3pKfjDP8Y3Uf5XEcU/AIDHPiMBAAAAAAAAAV4BAAAGAQAANG9nea4bxD8GP+vn1cPEPwCAxj4jAQAAAAAAAAFfAQAABgEAABgltBkgOsQ/Jt/1BhR+xD8AAMY+IwEAAAAAAAABYAEAAAYBAAD82gC6kVjEPwax4ZDSR8Q/AADIPiMBAAAAAAAAAWEBAAAGAQAA48dAavBxxD/KGz5QURnEPwAAyT4zAQAAAAAAAAFiAQAABgEAAM20gBpPi8Q/Srh7elD6wz8AgMo+MwEAAAAAAAABYwEAAAYBAACzocDKraTEP6rtKdoP48M/AIDLPkIBAAAAAAAAAWQBAAAGAQAAmo4Aewy+xD+q7SnaD+PDPwAAzj5CAQAAAAAAAAFlAQAABgEAAIN7QCtr18Q/ioaaD9Dqwz8AAM8+YgEAAAAAAAABZgEAAAYBAABqaIDbyfDEPwrqXOXQCcQ/AADSPmIBAAAAAAAAAWcBAAAGAQAATh7NezsPxT8mGHFbEkDEPwAA0z5iAQAAAAAAAAFoAQAABgEAACydJgzAMsU/Jt/1BhR+xD8AgNM+YgEAAAAAAAABaQEAAAYBAAAG5YyMV1vFP8ZwzFJW08Q/AADUPnEBAAAAAAAAAWoBAAAGAQAA3yzzDO+DxT9GmxPUWDDFPwAA1T5xAQAAAAAAAAFrAQAABgEAALQ9Zn2ZscU/wsVaVVuNxT8AgNU+gQEAAAAAAAABbAEAAAYBAACITtntQ9/FP0bwodZd6sU/AIDUPoEBAAAAAAAAAW0BAAAGAQAAXV9MXu4Mxj/igXgioD/GPwAA1D6QAQAAAAAAAAFuAQAABgEAADFwv86YOsY/onreOCKNxj8AANM+kAEAAAAAAAABbwEAAAYBAAAGgTI/Q2jGPz4MtYRk4sY/AADSPqABAAAAAAAAAXABAAAGAQAA5f+Lz8eLxj8CBRub5i/HPwAA0z6gAQAAAAAAAAFxAQAABgEAAL5H8k9ftMY/vv2AsWh9xz8AgNM+sAEAAAAAAAABcgEAAAYBAACdxkvg49fGP77EBV1qu8c/AADOPrABAAAAAAAAAXMBAAAGAQAAekWlcGj7xj+eJPs9LAHIPwAAzD6wAQAAAAAAAAF0AQAABgEAAF778RDaGcc/nut/6S0/yD8AALo+vwEAAAAAAAABdQEAAAYBAAA/sT6xSzjHP56yBJUvfcg/AACyPr8BAAAAAAAAAXYBAAAGAQAAI2eLUb1Wxz/aR6jVsKvIPwCArT7uAQAAAAAAAAF3AQAABgEAAALm5OFBesc/+nW8S/LhyD8AAKw+7gEAAAAAAAABeAEAAAYBAADDKmH9lzLaP+JI/c2hfcY/AAAPPgAAAAAAAAAAAXkBAAAGAQAATzRBpegl2j/C4W0DYoXGPwAAQz4PAAAAAAAAAAF6AQAABgEAANHPOi1fI9o/onreOCKNxj8AAE8+DwAAAAAAAAABewEAAAYBAADXBi49TB7aP8LhbQNihcY/AABYPg8AAAAAAAAAAXwBAAAGAQAA1wYuPUwe2j/C4W0DYoXGPwAAaz4PAAAAAAAAAAF9AQAABgEAANcGLj1MHto/onreOCKNxj8AAHI+DwAAAAAAAAABfgEAAAYBAABZoifFwhvaP4ITT27ilMY/AAB2Ph8AAAAAAAAAAX8BAAAGAQAA3D0hTTkZ2j9irL+jopzGPwAAeD4fAAAAAAAAAAGAAQAABgEAAF7ZGtWvFto/QkUw2WKkxj8AAHg+PgAAAAAAAAABgQEAAAYBAABjEA7lnBHaPyLeoA4jrMY/AAB4Pj4AAAAAAAAAAYIBAAAGAQAAaEcB9YkM2j8CdxFE47PGPwAAgD4+AAAAAAAAAAGDAQAABgEAAGt+9AR3B9o/vqjyrmPDxj8AAII+PgAAAAAAAAABhAEAAAYBAABytecUZALaP37a0xnk0sY/AACKPj4AAAAAAAAAAYUBAAAGAQAA81DhnNr/2T8+DLWEZOLGPwCAjT4+AAAAAAAAAAGGAQAABgEAAHfs2iRR/dk/Aj6W7+Txxj8AgJM+PgAAAAAAAAABhwEAAAYBAAD4h9Ssx/rZP6II6I8lCcc/AACWPk4AAAAAAAAAAYgBAAAGAQAAeiPOND742T8CBRub5i/HPwAAnT5dAAAAAAAAAAGJAQAABgEAAP2+x7y09dk/XgFOpqdWxz8AAKA+XQAAAAAAAAABigEAAAYBAAB/WsFEK/PZP34vYhzpjMc/AACoPm0AAAAAAAAAAYsBAAAGAQAAAfa6zKHw2T9+9ubH6srHPwCAqz59AAAAAAAAAAGMAQAABgEAAIWRtFQY7tk/XlbcqKwQyD8AgK8+fQAAAAAAAAABjQEAAAYBAACKyKdkBenZP/7nsvTuZcg/AACxPowAAAAAAAAAAY4BAAAGAQAAjv+adPLj2T9aq2qrscrIPwCAsj6MAAAAAAAAAAGPAQAABgEAAJM2joTf3tk/OtLkN3VOyT8AgLM+nAAAAAAAAAABkAEAAAYBAACZbYGUzNnZP9YqQC+54ck/AICzPpwAAAAAAAAAAZEBAAAGAQAAnKR0pLnU2T92g5sm/XTKPwAAtD6sAAAAAAAAAAGSAQAABgEAACV3YTwdzdk/9nRnUwEQyz8AgLI+rAAAAAAAAAABkwEAAAYBAACrSU7UgMXZP3JmM4AFq8s/AACyPrwAAAAAAAAAAZQBAAAGAQAAMxw7bOS92T8yJh5CiTbMPwAAsz68AAAAAAAAAAGVAQAABgEAALruJwRIttk/Ek2Yzky6zD8AgLM+zAAAAAAAAAABlgEAAAYBAAC9JRsUNbHZPy5CMfCPLs0/AAC1PtsAAAAAAAAAAZcBAAAGAQAAR/gHrJip2T9KN8oR06LNPwCAtT7bAAAAAAAAAAGYAQAABgEAAEov+7uFpNk/jpPy/VUPzj8AALA+2wAAAAAAAAABmQEAAAYBAABPZu7Lcp/ZP8bvGurYe84/AACuPusAAAAAAAAAAZoBAAAGAQAAVJ3h21+a2T9KGmJr29jOPwCAmj7rAAAAAAAAAAGbAQAABgEAANY422PWl9k/6qs4tx0uzz8AAJI+6wAAAAAAAAABnAEAAAYBAABY1NTrTJXZP6akns2fe88/AAArPgoBAAAAAAAAAZ0BAAAGAQAA3G/Oc8OS2T+iayN5obnPPwAA6D0KAQAAAAAAAAGeAQAABgEAANxvznPDktk/4gDHuSLozz8AALA9CgEAAAAAAAABnwEAAAYBAABFxlqFDjDaP4ITT27ilMY/AAAJPgAAAAAAAAAAAaABAAAGAQAAzphHHXIo2j+iet44Io3GPwAAPD4QAAAAAAAAAAGhAQAABgEAANHPOi1fI9o/4kj9zaF9xj8AAEg+EAAAAAAAAAABogEAAAYBAABWazS11SDaP+JI/c2hfcY/AABQPhAAAAAAAAAAAaMBAAAGAQAA1wYuPUwe2j/iSP3NoX3GPwAAZT4gAAAAAAAAAAGkAQAABgEAANw9IU05Gdo/ArCMmOF1xj8AAGs+IAAAAAAAAAABpQEAAAYBAADfdBRdJhTaPwKwjJjhdcY/AABvPi8AAAAAAAAAAaYBAAAGAQAAaEcB9YkM2j/C4W0DYoXGPwAAcj4vAAAAAAAAAAGnAQAABgEAAHK15xRkAto/Yqy/o6Kcxj8AAHM+PwAAAAAAAAABqAEAAAYBAAB6I840PvjZP76o8q5jw8Y/AAB2Pj8AAAAAAAAAAakBAAAGAQAABy2u3I7r2T/Cb3daZQHHPwAAdz4/AAAAAAAAAAGqAQAABgEAAJM2joTf3tk/os9sOydHxz8AAHw+TwAAAAAAAAABqwEAAAYBAACh22e0ps/ZPz5hQ4dpnMc/AAB+Pk8AAAAAAAAAAawBAAAGAQAALeVHXPfC2T/e8hnTq/HHPwAAfT5iAAAAAAAAAAGtAQAABgEAALruJwRIttk/Xh1hVK5OyD8AAHw+YgAAAAAAAAABrgEAAAYBAABKL/u7haTZP1qraquxysg/AAB3PmIAAAAAAAAAAa8BAAAGAQAAWNTU60yV2T8aa1VtNVbJPwAAdT5iAAAAAAAAAAGwAQAABgEAAOoUqKOKg9k/9pHP+fjZyT8AAHY+cQAAAAAAAAABsQEAAAYBAAB6VXtbyHHZPxaHaBs8Tso/AAB3PoEAAAAAAAAAAbIBAAAGAQAAivpUi49i2T9W45AHv7rKPwAAfj6BAAAAAAAAAAGzAQAABgEAAJifLrtWU9k/1g3YiMEXyz8AgIA+gQAAAAAAAAABtAEAAAYBAAAlqQ5jp0bZP7JtzWmDXcs/AACFPpEAAAAAAAAAAbUBAAAGAQAAr7LuCvg52T/Wm+HfxJPLPwCAhj6RAAAAAAAAAAG2AQAABgEAADWF26JbMtk/MpgU64W6yz8AAIs+kQAAAAAAAAABtwEAAAYBAAA8vM6ySC3ZP9JiZovG0cs/AICMPrAAAAAAAAAAAbgBAAAGAQAAv1fIOr8q2T+y+9bAhtnLPwCAjT6wAAAAAAAAAAG5AQAABgEAAL9XyDq/Ktk/0mJmi8bRyz8AAI4+sAAAAAAAAAABugEAAAYBAAA8vM6ySC3ZP1L/o7XFsss/AICMPrAAAAAAAAAAAbsBAAAGAQAANYXbolsy2T820Y8/hHzLPwAAjD7AAAAAAAAAAAG8AQAABgEAAK+y7gr4Odk/ctgpKQIvyz8AAIw+wAAAAAAAAAABvQEAAAYBAACmRAjrHUTZP9ZGU92/2co/AACMPs8AAAAAAAAAAb4BAAAGAQAAGTsoQ81Q2T9WHAxcvXzKPwAAjD7PAAAAAAAAAAG/AQAABgEAAI0xSJt8Xdk/1vHE2rofyj8AAIw+3wAAAAAAAAABwAEAAAYBAAACKGjzK2rZP1rHfVm4wsk/AACMPt8AAAAAAAAAAcEBAAAGAQAAdx6IS9t22T/6A8ai9V3JPwAAjD7uAAAAAAAAAAHCAQAABgEAAGh5rhsUhtk/mkAO7DL5yD8AAI0+7gAAAAAAAAABwwEAAAYBAABY1NTrTJXZPxoWx2ownMg/AICNPv4AAAAAAAAAAcQBAAAGAQAASi/7u4Wk2T9eHWFUrk7IPwAAkT7+AAAAAAAAAAHFAQAABgEAADyKIYy+s9k/XlbcqKwQyD8AgJI+DgEAAAAAAAABxgEAAAYBAACwgEHkbcDZPx7BOGgr4sc/AACYPg4BAAAAAAAAAccBAAAGAQAAodtntKbP2T+eXXaSKsPHPwAAmj4dAQAAAAAAAAHIAQAABgEAAJM2joTf3tk//pIk8umrxz8AgJ0+HQEAAAAAAAAByQEAAAYBAACFkbRUGO7ZPx76s7wppMc/AACfPi0BAAAAAAAAAcoBAAAGAQAAd+zaJFH92T/+kiTy6avHPwCAoD4tAQAAAAAAAAHLAQAABgEAAOWrB20TD9o/nl12kirDxz8AgKE+PQEAAAAAAAABzAEAAAYBAABWazS11SDaPx7BOGgr4sc/AIChPj0BAAAAAAAAAc0BAAAGAQAAwyph/Zcy2j96vWtz7AjIPwAAoj5MAQAAAAAAAAHOAQAABgEAALBOlL3jRto/3rmefq0vyD8AAKI+TAEAAAAAAAABzwEAAAYBAACccsd9L1vaP/7nsvTuZcg/AACiPkwBAAAAAAAAAdABAAAGAQAADDL0xfFs2j86fVY1cJTIPwCAnD5cAQAAAAAAAAHRAQAABgEAAHrxIA60fto/Wqtqq7HKyD8AAJo+XAEAAAAAAAAB0gEAAAYBAABmFVTO/5LaP3rZfiHzAMk/AICGPmsBAAAAAAAAAdMBAAAGAQAA19SAFsKk2j+6biJidC/JPwAAfD5rAQAAAAAAAAHUAQAABgEAAMT4s9YNudo/GmtVbTVWyT8AAHM+ewEAAAAAAAAB1QEAAAYBAACwHOeWWc3aP5rOF0M2dck/AABwPnsBAAAAAAAAAdYBAAAGAQAAnwyT8uyT5j9yde4/hn7CPwAAXD4AAAAAAAAAAAHXAQAABgEAAOisfM4Li+Y/cnXuP4Z+wj8AAJc+DwAAAAAAAAAB2AEAAAYBAABmEYNGlY3mPzKnz6oGjsI/AACgPg8AAAAAAAAAAdkBAAAGAQAAZhGDRpWN5j9SDl91RobCPwAApz4PAAAAAAAAAAHaAQAABgEAAGYRg0aVjeY/Ug5fdUaGwj8AgLA+DwAAAAAAAAAB2wEAAAYBAABmEYNGlY3mP1IOX3VGhsI/AICzPg8AAAAAAAAAAdwBAAAGAQAApUOGAtqO5j9yde4/hn7CPwCAtz4fAAAAAAAAAAHdAQAABgEAACOojHpjkeY/ktx9CsZ2wj8AALk+HwAAAAAAAAAB3gEAAAYBAACfDJPy7JPmP7JDDdUFb8I/AAC9Ph8AAAAAAAAAAd8BAAAGAQAAXKOcJruX5j/OqpyfRWfCPwAAxD4fAAAAAAAAAAHgAQAABgEAAJaerNISnuY/7hEsaoVfwj8AAMw+PgAAAAAAAAAB4QEAAAYBAAAPzL86r6XmPw55uzTFV8I/AIDPPj4AAAAAAAAAAeIBAAAGAQAAxyvWXpCu5j9OR9rJREjCPwCA1D5cAAAAAAAAAAHjAQAABgEAADoi9rY/u+Y/bq5plIRAwj8AgNY+XAAAAAAAAAAB5AEAAAYBAAAtfRyHeMrmP44V+V7EOMI/AIDYPlwAAAAAAAAAAeUBAAAGAQAAmzxJzzrc5j+ufIgpBDHCPwCA2T5sAAAAAAAAAAHmAQAABgEAAEguedNB7+Y/7kqnvoMhwj8AANs+bAAAAAAAAAAB5wEAAAYBAAB0hK9P0gTnPy4ZxlMDEsI/AIDbPmwAAAAAAAAAAegBAAAGAQAAoNrly2Ia5z+OTnSzwvrBPwCA2z6LAAAAAAAAAAHpAQAABgEAAAtjHwQ4Mec/7oMiE4LjwT8AANw+iwAAAAAAAAAB6gEAAAYBAAB161g8DUjnP3IgYD2BxME/AIDaPosAAAAAAAAAAesBAAAGAQAAnAqcqLBi5z8yi7z8/5XBPwAA2j6LAAAAAAAAAAHsAQAABgEAAD+O5Yzdf+c/9vUYvH5nwT8AANs+qwAAAAAAAAAB7QEAAAYBAADkES9xCp3nP87HBEY9McE/AIDbPqsAAAAAAAAAAe4BAAAGAQAASmN1mfK45z+ymfDP+/rAPwAA3T6rAAAAAAAAAAHvAQAABgEAAHCCuAWW0+c/dgRNj3rMwD8AgN0+qwAAAAAAAAAB8AEAAAYBAAAZPfX5r+vnPzZvqU75ncA/AIDdProAAAAAAAAAAfEBAAAGAQAAg8UuMoUC6D/22QUOeG/APwAA3j66AAAAAAAAAAHyAQAABgEAAO9NaGpaGeg/tkRizfZAwD8AAN4+ygAAAAAAAAAB8wEAAAYBAADbcZsqpi3oP1JIL8I1GsA/AADePsoAAAAAAAAAAfQBAAAGAQAAiGPLLq1A6D+sydnYafa/PwAA3z7ZAAAAAAAAAAH1AQAABgEAAPYi+HZvUug/bDQ2mOjHvz8AgN8+2QAAAAAAAAAB9gEAAAYBAACpSxuLY2DoPyyfkldnmb8/AADhPukAAAAAAAAAAfcBAAAGAQAA3w84J85r6D+sO9CBZnq/PwCA4T7pAAAAAAAAAAH4AQAABgEAAJhvTkuvdOg/NNgNrGVbvz8AAOU+6QAAAAAAAAAB+QEAAAYBAADRal73BnvoP3SmLEHlS78/AIDmPvkAAAAAAAAAAfoBAAAGAQAAjQFoK9V+6D+0dEvWZDy/PwAA7T75AAAAAAAAAAH7AQAABgEAAI0BaCvVfug/tHRL1mQ8vz8AAPA+CAEAAAAAAAAB/AEAAAYBAABPz2RvkH3oP7R0S9ZkPL8/AID0PhgBAAAAAAAAAf0BAAAGAQAAVAZYf3146D+0dEvWZDy/PwCA9j4YAQAAAAAAAAH+AQAABgEAANrYRBfhcOg/dKYsQeVLvz8AgPg+GAEAAAAAAAAB/wEAAAYBAADlRis3u2boPzTYDaxlW78/AID5PigBAAAAAAAAAQACAAAGAQAAr4IOm1Bb6D+sO9CBZnq/PwAA/D4oAQAAAAAAAAEBAgAABgEAAHq+8f7lT+g/LJ+SV2eZvz8AAP0+NwEAAAAAAAABAgIAAAYBAAAGyNGmNkPoP6wCVS1ouL8/AIAAPzcBAAAAAAAAAQMCAAAGAQAAktGxToc26D/sl/ht6ea/PwBAAT9HAQAAAAAAAAEEAgAABgEAAGJEiMIJJug/lhZOV7UKwD8AwAE/RwEAAAAAAAABBQIAAAYBAACzUli+AhPoPzLhn/f1IcA/AAACP1YBAAAAAAAAAQYCAAAGAQAABWEouvv/5z/aq/GXNjnAPwAAAz9WAQAAAAAAAAEHAgAABgEAABk99fmv6+c/dnZDOHdQwD8AgAM/dgEAAAAAAAABCAIAAAYBAADu5r59H9bnPxZBldi3Z8A/AAAFP3YBAAAAAAAAAQkCAAAGAQAAwpCIAY/A5z+2C+d4+H7APwCABT92AQAAAAAAAAEKAgAABgEAANZsVUFDrOc/VtY4GTmWwD8AwAU/dgEAAAAAAAABCwIAAAYBAAAneyU9PJnnP/agirl5rcA/AAAGP4UBAAAAAAAAAQwCAAAGAQAAeYn1ODWG5z+Wa9xZusTAPwAABj+FAQAAAAAAAAENAgAABgEAAEn8y6y3dec/NjYu+vrbwD8AAAY/pQEAAAAAAAABDgIAAAYBAAAZb6IgOmXnP/ZnD2V768A/AAAGP6UBAAAAAAAAAQ8CAAAGAQAAJxR8UAFW5z+SMmEFvALBPwAABj+lAQAAAAAAAAEQAgAABgEAAHXrWDwNSOc/Mv2ypfwZwT8AQAU/pQEAAAAAAAABEQIAAAYBAAAB9TjkXTvnP87HBEY9McE/AAAFP7QBAAAAAAAAARICAAAGAQAAyzAcSPMv5z9uklbmfUjBPwCABD+0AQAAAAAAAAETAgAABgEAANaeAmjNJec/Fl2ohr5fwT8AAAQ/tAEAAAAAAAABFAIAAAYBAABcce//MB7nP9aOifE+b8E/AIADP9MBAAAAAAAAARUCAAAGAQAAYKjiDx4Z5z+WwGpcv37BPwAAAz/TAQAAAAAAAAEWAgAABgEAAOND3JeUFuc/UvJLxz+OwT8AQAA/0wEAAAAAAAABFwIAAAYBAAAjdt9T2RfnPxIkLTLAncE/AAD+PtMBAAAAAAAAARgCAAAGAQAA3wzph6cb5z/SVQ6dQK3BPwAA+z7jAQAAAAAAAAEZAgAABgEAAFg6/O9DI+c/ciBgPYHEwT8AAPo+4wEAAAAAAAABGgIAAAYBAAALYx8EODHnPw7rsd3B28E/AAD7PvMBAAAAAAAAARsCAAAGAQAAO/BIkLVB5z/OHJNIQuvBPwCA+z7zAQAAAAAAAAEcAgAABgEAAGZGfwxGV+c/jk50s8L6wT8AgPo+AgIAAAAAAAABHQIAAAYBAAAJysjwcnTnP06AVR5DCsI/AAD6PgICAAAAAAAAAR4CAAAGAQAAqxYfxbKW5z9OgFUeQwrCPwCA9z4SAgAAAAAAAAEfAgAABgEAAIiVeFU3uuc/bufk6IICwj8AgPY+EgIAAAAAAAABIAIAAAYBAADkeNhdReDnP661A34C88E/AADePjECAAAAAAAAASECAAAGAQAAeVdIEqsM6D8O67HdwdvBPwCA0j4xAgAAAAAAAAEiAgAABgEAANEDtQrMN+g/su5+0gC1wT8AADw+MQIAAAAAAAABIwIAAAYBAADpfR5HqGHoP1LyS8c/jsE/AACoPWACAAAAAAAAASQCAAAGAQAAZqrZWVpK5j/Qsm8EGBi0PwAADz4AAAAAAAAAAAElAgAABgEAACuvya0CROY/UE+tLhf5sz8AAEM+DwAAAAAAAAABJgIAAAYBAADtfMbxvULmP5AdzMOW6bM/AABPPg8AAAAAAAAAAScCAAAGAQAAMea8ve8+5j/Q6+pYFtqzPwAAWD4PAAAAAAAAAAEoAgAABgEAAPKzuQGrPeY/ELoJ7pXKsz8AAG8+DwAAAAAAAAABKQIAAAYBAACzgbZFZjzmP1SIKIMVu7M/AAB4Pg8AAAAAAAAAASoCAAAGAQAAc0+ziSE75j/UJGatFJyzPwAAgT4fAAAAAAAAAAErAgAABgEAADYdsM3cOeY/VMGj1xN9sz8AAIM+HwAAAAAAAAABLAIAAAYBAAA2HbDN3DnmP9Rd4QETXrM/AACHPh8AAAAAAAAAAS0CAAAGAQAA9uqsEZg45j8ULACXkk6zPwCAiD4fAAAAAAAAAAEuAgAABgEAAPbqrBGYOOY/1JZcVhEgsz8AgJM+LwAAAAAAAAABLwIAAAYBAAD26qwRmDjmP1gzmoAQAbM/AACYPi8AAAAAAAAAATACAAAGAQAA9uqsEZg45j/Yz9eqD+KyPwCAoj4+AAAAAAAAAAExAgAABgEAAPbqrBGYOOY/UGwV1Q7Dsj8AAKc+PgAAAAAAAAABMgIAAAYBAAA2HbDN3DnmP9QIU/8NpLI/AICuPj4AAAAAAAAAATMCAAAGAQAAc0+ziSE75j8U13GUjZSyPwAAsj4+AAAAAAAAAAE0AgAABgEAAPKzuQGrPeY/VKWQKQ2Fsj8AALs+TgAAAAAAAAABNQIAAAYBAABvGMB5NEDmP9RBzlMMZrI/AAC/Pk4AAAAAAAAAATYCAAAGAQAAK6/JrQJE5j9U3gt+C0eyPwCAxD5dAAAAAAAAAAE3AgAABgEAAGaq2VlaSuY/lKwqE4s3sj8AgMY+bQAAAAAAAAABOAIAAAYBAACgpekFslDmP9R6SagKKLI/AADLPm0AAAAAAAAAATkCAAAGAQAAVwUAKpNZ5j8USWg9ihiyPwCAzD59AAAAAAAAAAE6AgAABgEAANEyE5IvYeY/FEloPYoYsj8AANE+jAAAAAAAAAABOwIAAAYBAADGxCxyVWvmPxRJaD2KGLI/AIDSPpwAAAAAAAAAATwCAAAGAQAA+4hJDsB25j8USWg9ihiyPwCA1D6cAAAAAAAAAAE9AgAABgEAADBNZqoqguY/FEloPYoYsj8AgNU+rAAAAAAAAAABPgIAAAYBAAClQ4YC2o7mPxRJaD2KGLI/AADXPqwAAAAAAAAAAT8CAAAGAQAAWGypFs6c5j8USWg9ihiyPwCA1z6sAAAAAAAAAAFAAgAABgEAAIf50qJLreY/FEloPYoYsj8AANk+uwAAAAAAAAABQQIAAAYBAAD3uP/qDb/mPxRJaD2KGLI/AIDZPrsAAAAAAAAAAUICAAAGAQAA49wyq1nT5j8USWg9ihiyPwAA2z7aAAAAAAAAAAFDAgAABgEAAE5lbOMu6uY/1HpJqAoosj8AgNs+2gAAAAAAAAABRAIAAAYBAAC47aUbBAHnP9R6SagKKLI/AIDbPtoAAAAAAAAAAUUCAAAGAQAA40Pcl5QW5z/UekmoCiiyPwAA3D7aAAAAAAAAAAFGAgAABgEAAM9nD1jgKuc/lKwqE4s3sj8AAN8+6gAAAAAAAAABRwIAAAYBAAC+i0IYLD/nP9R6SagKKLI/AIDgPuoAAAAAAAAAAUgCAAAGAQAA6OF4lLxU5z/UekmoCiiyPwCA4D76AAAAAAAAAAFJAgAABgEAAFJqssyRa+c/FEloPYoYsj8AAOA++gAAAAAAAAABSgIAAAYBAAC98usEZ4LnP5jlpWeJ+bE/AADhPgkBAAAAAAAAAUsCAAAGAQAAZ60o+YCa5z8YguORiNqxPwCA4T4JAQAAAAAAAAFMAgAABgEAAJIDX3URsOc/GLte5oacsT8AAOU+KQEAAAAAAAABTQIAAAYBAAB/J5I1XcTnP9glu6UFbrE/AIDmPikBAAAAAAAAAU4CAAAGAQAA7ua+fR/W5z+ckBdlhD+xPwCA5z4pAQAAAAAAAAFPAgAABgEAAF2m68Xh5+c/HC1Vj4MgsT8AAOg+OAEAAAAAAAABUAIAAAYBAACNMxVSX/jnP9yXsU4C8rA/AADoPjgBAAAAAAAAAVECAAAGAQAAf447IpgH6D9cNO94AdOwPwAA6D5IAQAAAAAAAAFSAgAABgEAAK8bZa4VGOg/HJ9LOICksD8AAOg+SAEAAAAAAAABUwIAAAYBAABiRIjCCSboP9gJqPf+dbA/AADoPkgBAAAAAAAAAVQCAAAGAQAA1TqoGrky6D9YpuUh/lawPwAA3j5XAQAAAAAAAAFVAgAABgEAAEoxyHJoP+g/2EIjTP03sD8AgNk+VwEAAAAAAAABVgIAAAYBAAB/9eQO00roP1zfYHb8GLA/AADGPmcBAAAAAAAAAVcCAAAGAQAAdYf+7vhU6D+crX8LfAmwPwAAvj5nAQAAAAAAAAFYAgAABgEAACznFBPaXeg/uPc8Qffzrz8AADU+ZwEAAAAAAAABWQIAAAYBAADlRis3u2boPziUemv21K8/AAC4PZYBAAAAAAAAAVoCAAAGAQAAXXQ+n1du6D84lHpr9tSvPwAAJD2WAQAAAAAAAAFbAgAABgEAABgVjQaEge4/EHW/mc0Alj8AgI0+AAAAAAAAAAABXAIAAAYBAACasIaO+n7uPxAgMZfIRpU/AADCPg8AAAAAAAAAAV0CAAAGAQAA2OKJSj+A7j8AWazrxgiVPwCAzT4PAAAAAAAAAAFeAgAABgEAABgVjQaEge4/AJInQMXKlD8AANY+DwAAAAAAAAABXwIAAAYBAABWR5DCyILuPwCSJ0DFypQ/AADaPg8AAAAAAAAAAWACAAAGAQAA0quWOlKF7j8AkidAxcqUPwAA2j4PAAAAAAAAAAFhAgAABgEAANKrljpShe4/AJInQMXKlD8AgNc+DwAAAAAAAAABYgIAAAYBAADSq5Y6UoXuPwCSJ0DFypQ/AIDWPh8AAAAAAAAAAWMCAAAGAQAA0quWOlKF7j8AkidAxcqUPwAA2D4fAAAAAAAAAAFkAgAABgEAANKrljpShe4/ECAxl8hGlT8AANk+HwAAAAAAAAABZQIAAAYBAADSq5Y6UoXuPxA8REXPPpY/AIDhPh8AAAAAAAAAAWYCAAAGAQAA0quWOlKF7j8AH9ye13SXPwAA5T4uAAAAAAAAAAFnAgAABgEAAJR5k34NhO4/AFcC++RkmT8AAOQ+PgAAAAAAAAABaAIAAAYBAABWR5DCyILuP/BVrQL0kps/AADjPk4AAAAAAAAAAWkCAAAGAQAAGBWNBoSB7j/QVFgKA8GdPwAA4T5OAAAAAAAAAAFqAgAABgEAANjiiUo/gO4/8FMDEhLvnz8AAOA+XQAAAAAAAAABawIAAAYBAADY4olKP4DuP/DFFLeP76A/AADgPl0AAAAAAAAAAWwCAAAGAQAA2OKJSj+A7j/g4SdlluehPwAA4D5dAAAAAAAAAAFtAgAABgEAABgVjQaEge4/WJp4PZzAoj8AAOA+bQAAAAAAAAABbgIAAAYBAACUeZN+DYTuP9iLRGqgW6M/AADgPm0AAAAAAAAAAW8CAAAGAQAAUBCdstuH7j/wGU7Bo9ejPwCA5T59AAAAAAAAAAFwAgAABgEAAIwLrV4zju4/aESVQqY0pD8AAOg+fQAAAAAAAAABcQIAAAYBAACAncY+WZjuP+inVxinU6Q/AADwPn0AAAAAAAAAAXICAAAGAQAAeC/gHn+i7j9oRJVCpjSkPwCA8z6MAAAAAAAAAAFzAgAABgEAACpYAzNzsO4/cLaL66K4oz8AgPc+nAAAAAAAAAABdAIAAAYBAAAcsykDrL/uP9jEv76eHaM/AAD5PpwAAAAAAAAAAXUCAAAGAQAADg5Q0+TO7j9gReo6lwaiPwCA+D6cAAAAAAAAAAF2AgAABgEAAD6beV9i3+4/cJvNNY2SoD8AAPg+qwAAAAAAAAABdwIAAAYBAADsjKljafLuP9BUWAoDwZ0/AADwPqsAAAAAAAAAAXgCAAAGAQAAVhXjmz4J7z/wHYem5qKZPwCA7D67AAAAAAAAAAF5AgAABgEAAD4CI0ydIu8/AFms68YIlT8AANk+uwAAAAAAAAABegIAAAYBAABkIWa4QD3vPxCU0TCnbpA/AADQPtoAAAAAAAAAAXsCAAAGAQAAynKs4ChZ7z8gEOSUCy2HPwAAbT7aAAAAAAAAAAF8AgAABgEAAG729cRVdu8/wChw7J7pfD8AAB0++gAAAAAAAAABfQIAAAYBAABSrEJlx5TvP4BhMF5N8mY/AADiPfoAAAAAAAAAAX4CAAAGAQAAUrka2Tz9wz+Wdx0btuLgPwAAMz4AAAAAAAAAAAF/AgAABgEAAGFe9AgE7sM/zp15KKbk4D8AAHU+EAAAAAAAAAABgAIAAAYBAABpzNoo3uPDPwbE1TWW5uA/AACCPhAAAAAAAAAAAYECAAAGAQAAdTrBSLjZwz8GxNU1lubgPwCAhz4QAAAAAAAAAAGCAgAABgEAAHU6wUi42cM/BsTVNZbm4D8AAJY+EAAAAAAAAAABgwIAAAYBAAB6cbRYpdTDPwbE1TWW5uA/AICbPi8AAAAAAAAAAYQCAAAGAQAAenG0WKXUwz8GxNU1lubgPwAAoT4vAAAAAAAAAAGFAgAABgEAAHpxtFil1MM/BsTVNZbm4D8AAKM+LwAAAAAAAAABhgIAAAYBAAB6cbRYpdTDPwbE1TWW5uA/AACnPi8AAAAAAAAAAYcCAAAGAQAAenG0WKXUwz8GxNU1lubgPwCAqD4vAAAAAAAAAAGIAgAABgEAAHpxtFil1MM/PuoxQ4bo4D8AAK4+LwAAAAAAAAABiQIAAAYBAAB9qKdoks/DP6w26l1m7OA/AACwPi8AAAAAAAAAAYoCAAAGAQAAg9+aeH/Kwz8cg6J4RvDgPwAAtz4vAAAAAAAAAAGLAgAABgEAAIPfmnh/ysM/xPW2oBb24D8AALo+PwAAAAAAAAABjAIAAAYBAACIFo6IbMXDP9y0g+PG/+A/AIC8Pk4AAAAAAAAAAY0CAAAGAQAAiBaOiGzFwz8smqwzZwvhPwCAvT5eAAAAAAAAAAGOAgAABgEAAIgWjohsxcM/JPLpq9cc4T8AAL8+bgAAAAAAAAABjwIAAAYBAACD35p4f8rDP1RwgzE4MOE/AIC/Pm4AAAAAAAAAAZACAAAGAQAAenG0WKXUwz8sYTHfaEnhPwAAwT5uAAAAAAAAAAGRAgAABgEAAGnM2ije48M/PHg7molk4T8AgME+jQAAAAAAAAABkgIAAAYBAABcJwH5FvPDP7zb/W+Kg+E/AADDPo0AAAAAAAAAAZMCAAAGAQAASEs0uWIHxD/isdRtW6jhPwCAwz6NAAAAAAAAAAGUAgAABgEAADqmWombFsQ/RK4HeRzP4T8AAMc+jQAAAAAAAAABlQIAAAYBAAAmyo1J5yrEPxL38p69+eE/AIDIPp0AAAAAAAAAAZYCAAAGAQAAGCW0GSA6xD86zcmcjh7iPwCAyz6dAAAAAAAAAAGXAgAABgEAAAqA2ulYScQ/mMn8p09F4j8AAM0+rAAAAAAAAAABmAIAAAYBAAD82gC6kVjEP/rFL7MQbOI/AADQPqwAAAAAAAAAAZkCAAAGAQAA9qMNqqRdxD8gnAax4ZDiPwAA0T68AAAAAAAAAAGaAgAABgEAAPFsGpq3YsQ/2CUllNKx4j8AgNI+vAAAAAAAAAABmwIAAAYBAADuNSeKymfEP46vQ3fD0uI/AIDTPssAAAAAAAAAAZwCAAAGAQAA6f4zet1sxD8QEwZNxPHiPwCA0z7LAAAAAAAAAAGdAgAABgEAAOPHQGrwccQ/WFBsFdUO4z8AANQ+2wAAAAAAAAABngIAAAYBAADdkE1aA3fEP2ZndtD1KeM/AIDSPtsAAAAAAAAAAZ8CAAAGAQAA2llaShZ8xD/OC2xjRj/jPwAA0j7rAAAAAAAAAAGgAgAABgEAANpZWkoWfMQ//okF6aZS4z8AAMc+6wAAAAAAAAABoQIAAAYBAADVImc6KYHEP7675lMnYuM/AADCPvoAAAAAAAAAAaICAAAGAQAA0OtzKjyGxD/YerOW12vjPwAAfD4KAQAAAAAAAAGjAgAABgEAANDrcyo8hsQ/thMkzJdz4z8AAD8+GAEAAAAAAAABpAIAAAYBAADVImc6KYHEP7YTJMyXc+M/AAAbPhgBAAAAAAAAAaUCAAAGAQAAkYR0qEa7wz/0c1AmdwnhPwAAfD4AAAAAAAAAAAGmAgAABgEAALMFGxjCl8M/9HNQJncJ4T8AgKw+EAAAAAAAAAABpwIAAAYBAACzBRsYwpfDP/RzUCZ3CeE/AAC3PhAAAAAAAAAAAagCAAAGAQAAvXMBOJyNwz+EJ5gLlwXhPwCAvj4QAAAAAAAAAAGpAgAABgEAAL1zATicjcM/hCeYC5cF4T8AAMQ+EAAAAAAAAAABqgIAAAYBAADAqvRHiYjDP0wBPP6mA+E/AADFPhAAAAAAAAAAAasCAAAGAQAAxuHnV3aDwz8U29/wtgHhPwCAxT4gAAAAAAAAAAGsAgAABgEAAMwY22djfsM/pI4n1tb94D8AAMY+IAAAAAAAAAABrQIAAAYBAADUhsGHPXTDPzRCb7v2+eA/AAC9PiAAAAAAAAAAAa4CAAAGAQAA3/Snpxdqwz/E9bagFvbgPwAAuT4gAAAAAAAAAAGvAgAABgEAAOhijsfxX8M/jM9akyb04D8AgLQ+LwAAAAAAAAABsAIAAAYBAAD2B2j3uFDDP4zPWpMm9OA/AICyPj8AAAAAAAAAAbECAAAGAQAABK1BJ4BBwz+Mz1qTJvTgPwAAsj5OAAAAAAAAAAGyAgAABgEAABeJDmc0LcM/xPW2oBb24D8AALI+TgAAAAAAAAABswIAAAYBAAAmLuiW+x3DP2xoy8jm++A/AACzPk4AAAAAAAAAAbQCAAAGAQAANtPBxsIOwz9MATz+pgPhPwCAsz5OAAAAAAAAAAG1AgAABgEAAER4m/aJ/8I/nOZkTkcP4T8AALU+XgAAAAAAAAABtgIAAAYBAABN5oEWZPXCP1wYRrnHHuE/AIC1Pm4AAAAAAAAAAbcCAAAGAQAAV1RoNj7rwj9UcIMxODDhPwCAtT5uAAAAAAAAAAG4AgAABgEAAGHCTlYY4cI/hO4ct5hD4T8AALY+fQAAAAAAAAABuQIAAAYBAABrMDV28tbCP7Rstjz5VuE/AAC5Po0AAAAAAAAAAboCAAAGAQAAbmcoht/Rwj/k6k/CWWrhPwCAuj6NAAAAAAAAAAG7AgAABgEAAHOeG5bMzMI/TI9FVap/4T8AgLs+jQAAAAAAAAABvAIAAAYBAAB61Q6mucfCP7IzO+j6lOE/AAC8Pp0AAAAAAAAAAb0CAAAGAQAAgkP1xZO9wj/isdRtW6jhPwAAvz6dAAAAAAAAAAG+AgAABgEAAId66NWAuMI/FDBu87u74T8AgMA+rAAAAAAAAAABvwIAAAYBAACQ6M71Wq7CPwyIq2sszeE/AIDCPqwAAAAAAAAAAcACAAAGAQAAm1a1FTWkwj/KuYzWrNzhPwCAwz68AAAAAAAAAAHBAgAABgEAAKPEmzUPmsI/iuttQS3s4T8AAMY+vAAAAAAAAAABwgIAAAYBAACp+45F/JTCP6KqOoTd9eE/AADHPssAAAAAAAAAAcMCAAAGAQAArjKCVemPwj9KHU+srfvhPwCAyD7LAAAAAAAAAAHEAgAABgEAAK4yglXpj8I/gkOruZ394T8AgMk+2wAAAAAAAAABxQIAAAYBAACuMoJV6Y/CP0odT6yt++E/AADLPtsAAAAAAAAAAcYCAAAGAQAArjKCVemPwj9qhN527fPhPwCAyz7bAAAAAAAAAAHHAgAABgEAAK4yglXpj8I/qlL9C23k4T8AgMs+6wAAAAAAAAAByAIAAAYBAACp+45F/JTCP7L6v5P80uE/AADMPusAAAAAAAAAAckCAAAGAQAAo8SbNQ+awj+EfCYOnL/hPwAAzD4KAQAAAAAAAAHKAgAABgEAAJtWtRU1pMI/4rHUbVuo4T8AAMw+CgEAAAAAAAABywIAAAYBAACQ6M71Wq7CPwrBJsAqj+E/AADMPgoBAAAAAAAAAcwCAAAGAQAAgkP1xZO9wj/8qRwFCnThPwAAzD4KAQAAAAAAAAHNAgAABgEAAG5nKIbf0cI/7JISSulY4T8AAMw+GgEAAAAAAAABzgIAAAYBAABXVGg2PuvCP9x7CI/IPeE/AADMPhoBAAAAAAAAAc8CAAAGAQAAOQq11q8Jwz8Ei1rhlyThPwAAzz4pAQAAAAAAAAHQAgAABgEAABeJDmc0LcM/ZMAIQVcN4T8AgNA+KQEAAAAAAAAB0QIAAAYBAAD2B2j3uFDDPzRCb7v2+eA/AIDRPjkBAAAAAAAAAdICAAAGAQAAz0/Od1B5wz92EI5QdurgPwAA0j45AQAAAAAAAAHTAgAABgEAAKmXNPjnocM/JitlANbe4D8AANI+VgEAAAAAAAAB1AIAAAYBAAB9qKdoks/DPw5smL0l1eA/AADSPlYBAAAAAAAAAdUCAAAGAQAAV/AN6Sn4wz9m+YOVVc/gPwAA0j5mAQAAAAAAAAHWAgAABgEAACwBgVnUJcQ/LtMniGXN4D8AANI+ZgEAAAAAAAAB1wIAAAYBAAAFSefZa07EP2b5g5VVz+A/AADSPnYBAAAAAAAAAdgCAAAGAQAA3ZBNWgN3xD8ObJi9JdXgPwAA0j52AQAAAAAAAAHZAgAABgEAALnYs9qan8Q/JitlANbe4D8AgNA+hQEAAAAAAAAB2gIAAAYBAACN6SZLRc3EP3YQjlB26uA/AADQPoUBAAAAAAAAAdsCAAAGAQAAYvqZu+/6xD/8GxOuBvjgPwAA0D6VAQAAAAAAAAHcAgAABgEAADYLDSyaKMU/hCeYC5cF4T8AANA+lQEAAAAAAAAB3QIAAAYBAAALHICcRFbFP9QMwVs3EeE/AIDLPpUBAAAAAAAAAd4CAAAGAQAA3yzzDO+DxT8k8umr1xzhPwCAyT6lAQAAAAAAAAHfAgAABgEAALQ9Zn2ZscU/PrG27ocm4T8AALI+pQEAAAAAAAAB4AIAAAYBAACITtntQ9/FP+YjyxZYLOE/AACoPuMBAAAAAAAAAeECAAAGAQAAYpY/btsHxj+Mlt8+KDLhPwAAoj7jAQAAAAAAAAHiAgAABgEAAEmDfx46IcY/jJbfPigy4T8AAKA+4wEAAAAAAAAB4wIAAAYBAAA6O3XeIhmQP42Jh1CiDdc/AAAcPgAAAAAAAAAAAeQCAAAGAQAAOjt13iIZkD8dPc81wgnXPwAAVT4QAAAAAAAAAAHlAgAABgEAALzmHbwW4Y8/HT3PNcIJ1z8AAGI+EAAAAAAAAAAB5gIAAAYBAAC85h28FuGPP63wFhviBdc/AABrPhAAAAAAAAAAAecCAAAGAQAAvOYdvBbhjz+t8BYb4gXXPwAAeD4QAAAAAAAAAAHoAgAABgEAABqD2166QZA/rfAWG+IF1z8AAHw+EAAAAAAAAAAB6QIAAAYBAAAag9teukGQP63wFhviBdc/AAB/PiAAAAAAAAAAAeoCAAAGAQAAGoPbXrpBkD+t8BYb4gXXPwAAgD4gAAAAAAAAAAHrAgAABgEAABqD2166QZA/rfAWG+IF1z8AAIE+IAAAAAAAAAAB7AIAAAYBAACiWg7ggLuQPx09zzXCCdc/AICBPiAAAAAAAAAAAe0CAAAGAQAAoloO4IC7kD/91T9rghHXPwAAhD4vAAAAAAAAAAHuAgAABgEAAKJaDuCAu5A/TbtouyId1z8AAIU+LwAAAAAAAAAB7wIAAAYBAACiWg7ggLuQPw3tSSajLNc/AACIPj8AAAAAAAAAAfACAAAGAQAAoloO4IC7kD/NHiuRIzzXPwAAiT4/AAAAAAAAAAHxAgAABgEAAKJaDuCAu5A//ZzEFoRP1z8AgIo+PwAAAAAAAAAB8gIAAAYBAACiWg7ggLuQPysbXpzkYtc/AICLPk8AAAAAAAAAAfMCAAAGAQAA6spB31FqkD9bmfchRXbXPwCAkz5PAAAAAAAAAAH0AgAABgEAABqD2166QZA/ixeRp6WJ1z8AAJc+XgAAAAAAAAAB9QIAAAYBAAA6O3XeIhmQP7uVKi0Gndc/AAChPl4AAAAAAAAAAfYCAAAGAQAAOjt13iIZkD/rE8SyZrDXPwAApT5uAAAAAAAAAAH3AgAABgEAALzmHbwW4Y8/GZJdOMfD1z8AgKo+bgAAAAAAAAAB+AIAAAYBAAAUV1G754+PP9nDPqNH09c/AICsPn0AAAAAAAAAAfkCAAAGAQAAXMeEurg+jz+b9R8OyOLXPwAAsT59AAAAAAAAAAH6AgAABgEAAFzHhLq4Po8/WycBeUjy1z8AgLI+jQAAAAAAAAAB+wIAAAYBAABcx4S6uD6PP6sMKsno/dc/AAC3Po0AAAAAAAAAAfwCAAAGAQAArDe4uYntjj/78VIZiQnYPwCAuD6dAAAAAAAAAAH9AgAABgEAAKw3uLmJ7Y4/S9d7aSkV2D8AgLo+nQAAAAAAAAAB/gIAAAYBAACsN7i5ie2OPytw7J7pHNg/AIC7PqwAAAAAAAAAAf8CAAAGAQAArDe4uYntjj97VRXviSjYPwAAvT6sAAAAAAAAAAEAAwAABgEAAPSn67hanI4/W+6FJEow2D8AgL0+rAAAAAAAAAABAQMAAAYBAAD0p+u4WpyOP8s6Pj8qNNg/AAC/PrwAAAAAAAAAAQIDAAAGAQAA9KfruFqcjj87h/ZZCjjYPwCAvz68AAAAAAAAAAEDAwAABgEAAPSn67hanI4/qdOudOo72D8AAME+vAAAAAAAAAABBAMAAAYBAAD0p+u4WpyOPxkgZ4/KP9g/AIDBPswAAAAAAAAAAQUDAAAGAQAA9KfruFqcjj8ZIGePyj/YPwAAxT7MAAAAAAAAAAEGAwAABgEAAPSn67hanI4/GSBnj8o/2D8AgMY+zAAAAAAAAAABBwMAAAYBAAD0p+u4WpyOPxkgZ4/KP9g/AIDIPswAAAAAAAAAAQgDAAAGAQAAFFdRu+ePjz/5uNfEikfYPwCAyT7bAAAAAAAAAAEJAwAABgEAADo7dd4iGZA/+bjXxIpH2D8AAMs+2wAAAAAAAAABCgMAAAYBAADqykHfUWqQP/m418SKR9g/AIDLPvoAAAAAAAAAAQsDAAAGAQAAeqJ0YBjkkD/5uNfEikfYPwCAyz76AAAAAAAAAAEMAwAABgEAAN7BDWJ2hpE/+bjXxIpH2D8AAMw+CgEAAAAAAAABDQMAAAYBAABG4aZj1CiSP/m418SKR9g/AADNPhoBAAAAAAAAAQ4DAAAGAQAA1rjZ5Jqikj+JbB+qqkPYPwCAzT4aAQAAAAAAAAEPAwAABgEAABIg2WaQbZM/GSBnj8o/2D8AgM0+KQEAAAAAAAABEAMAAAYBAACa9wvoVueTP6nTrnTqO9g/AADOPikBAAAAAAAAAREDAAAGAQAABhel6bSJlD87h/ZZCjjYPwAAzz45AQAAAAAAAAESAwAABgEAAGo2PusSLJU/yzo+Pyo02D8AgM8+OQEAAAAAAAABEwMAAAYBAACC5aPtnx+WP1vuhSRKMNg/AADRPkkBAAAAAAAAARQDAAAGAQAA4gQ97/3Blj/roc0JaizYPwCA0T5JAQAAAAAAAAEVAwAABgEAAAK0ovGKtZc/e1UV74ko2D8AgNA+XAEAAAAAAAABFgMAAAYBAAD2qm50r9GYP3tVFe+JKNg/AADQPmwBAAAAAAAAARcDAAAGAQAA6qE699PtmT97VRXviSjYPwAA0D5sAQAAAAAAAAEYAwAABgEAAK7gbPqPMps/e1UV74ko2D8AANA+ewEAAAAAAAABGQMAAAYBAABSZwV+45+cP3tVFe+JKNg/AADRPnsBAAAAAAAAARoDAAAGAQAAIqY3gZ/knT/roc0JaizYPwCA0T6LAQAAAAAAAAEbAwAABgEAAMYs0ATzUZ8/W+6FJEow2D8AgNE+iwEAAAAAAAABHAMAAAYBAAChfWcE73OgPzuH9lkKONg/AADSPpsBAAAAAAAAAR0DAAAGAQAA88AzxpgqoT+p06506jvYPwCA0D6bAQAAAAAAAAEeAwAABgEAADUoM0iO9aE/iWwfqqpD2D8AANA+qgEAAAAAAAABHwMAAAYBAACHa/8JOKyiP2kFkN9qS9g/AADRPqoBAAAAAAAAASADAAAGAQAA2a7Ly+Fioz9JngAVK1PYPwCA0T66AQAAAAAAAAEhAwAABgEAADvOZM0/BaQ/ueq4LwtX2D8AgNE+ugEAAAAAAAABIgMAAAYBAAC1ycoOUpOkP5mDKWXLXtg/AADSPsoBAAAAAAAAASMDAAAGAQAALcUwUGQhpT93HJqai2bYPwAA0j7KAQAAAAAAAAEkAwAABgEAAJfkyVHCw6U/WbUK0Etu2D8AANI+ygEAAAAAAAABJQMAAAYBAAD5A2NTIGamP8kBw+orctg/AADVPukBAAAAAAAAASYDAAAGAQAAiduV1Obfpj+pmjMg7HnYPwCA1j7pAQAAAAAAAAEnAwAABgEAAAPX+xX5bac/iTOkVayB2D8AgNg+6QEAAAAAAAABKAMAAAYBAAB30mFXC/ynP2nMFItsidg/AIDZPukBAAAAAAAAASkDAAAGAQAA8c3HmB2KqD/ZGM2lTI3YPwCA2T74AQAAAAAAAAEqAwAABgEAAFftYJp7LKk/SWWFwCyR2D8AANo++AEAAAAAAAABKwMAAAYBAAC9DPqb2c6pP0llhcAskdg/AADaPggCAAAAAAAAASwDAAAGAQAAJSyTnTdxqj+5sT3bDJXYPwAA2j4IAgAAAAAAAAEtAwAABgEAAHdvX1/hJ6s/J/719eyY2D8AANw+GAIAAAAAAAABLgMAAAYBAADJsishi96rP5dKrhDNnNg/AADdPhgCAAAAAAAAAS8DAAAGAQAAK9LEIumArD+XSq4QzZzYPwCA3T4nAgAAAAAAAAEwAwAABgEAAG05xKTeS60/d+MeRo2k2D8AAN4+JwIAAAAAAAABMQMAAAYBAAC/fJBmiAKuP+cv12BtqNg/AADfPjcCAAAAAAAAATIDAAAGAQAAAeSP6H3Nrj9XfI97TazYPwCA3z43AgAAAAAAAAEzAwAABgEAAFMnXKonhK8/x8hHli2w2D8AgN8+RwIAAAAAAAABNAMAAAYBAABSNRS2aB2wPzcVALENtNg/AADgPkcCAAAAAAAAATUDAAAGAQAABMXgtpdusD83FQCxDbTYPwAA4T5WAgAAAAAAAAE2AwAABgEAALhUrbfGv7A/NxUAsQ202D8AgOE+VgIAAAAAAAABNwMAAAYBAABq5Hm49RCxPzcVALENtNg/AIDhPmYCAAAAAAAAATgDAAAGAQAAHnRGuSRisT83FQCxDbTYPwAA4j5mAgAAAAAAAAE5AwAABgEAANADE7pTs7E/NxUAsQ202D8AgOA+ZgIAAAAAAAABOgMAAAYBAAB6JfmaqA6yP6dhuMvtt9g/AADgPnUCAAAAAAAAATsDAAAGAQAAJEffe/1psj+nYbjL7bfYPwCA5T51AgAAAAAAAAE8AwAABgEAAML63jx4z7I/F65w5s272D8AAOg+lQIAAAAAAAABPQMAAAYBAABirt798jSzPxeucObNu9g/AIDrPpUCAAAAAAAAAT4DAAAGAQAA7oURf7musz+H+igBrr/YPwAA7T6VAgAAAAAAAAE/AwAABgEAAJA5EUA0FLQ/h/ooAa6/2D8AgO0+lQIAAAAAAAABQAMAAAYBAAAs7RABr3m0P/dG4RuOw9g/AADuPqQCAAAAAAAAAUEDAAAGAQAA1g734QPVtD9nk5k2bsfYPwAA7j6kAgAAAAAAAAFCAwAABgEAAH4w3cJYMLU/Z5OZNm7H2D8AAO4+tAIAAAAAAAABQwMAAAYBAAAqUsOjrYu1P9ffUVFOy9g/AADuPrQCAAAAAAAAAUQDAAAGAQAA0nOphALntT+3eMKGDtPYPwAA7j7EAgAAAAAAAAFFAwAABgEAAIQDdoUxOLY/J8V6oe7W2D8AAO8+xAIAAAAAAAABRgMAAAYBAAA4k0KGYIm2Pwde69au3tg/AIDvPtMCAAAAAAAAAUcDAAAGAQAA9pD1pmnQtj93qqPxjuLYPwAA8T7TAgAAAAAAAAFIAwAABgEAALKOqMdyF7c/V0MUJ0/q2D8AgPE+4wIAAAAAAAABSQMAAAYBAAB2+kEIVlS3P8ePzEEv7tg/AIDxPuMCAAAAAAAAAUoDAAAGAQAAMvj0KF+btz+lKD137/XYPwAA8j7yAgAAAAAAAAFLAwAABgEAAPpjjmlC2Lc/pSg9d+/12D8AAPM+AgMAAAAAAAABTAMAAAYBAAC4YUGKSx+4PxV19ZHP+dg/AIDzPhIDAAAAAAAAAU0DAAAGAQAAdF/0qlRmuD8VdfWRz/nYPwCA8z4SAwAAAAAAAAFOAwAABgEAADJdp8tdrbg/hcGtrK/92D8AAPQ+EgMAAAAAAAABTwMAAAYBAADsWlrsZvS4P4XBrayv/dg/AAD1PhIDAAAAAAAAAVADAAAGAQAAnuom7ZVFuT+Fwa2sr/3YPwCA9T4hAwAAAAAAAAFRAwAABgEAAFJ68+3Elrk/FXX1kc/52D8AAPc+IQMAAAAAAAABUgMAAAYBAAD8m9nOGfK5PxV19ZHP+dg/AID3PjEDAAAAAAAAAVMDAAAGAQAApL2/r25Nuj+lKD137/XYPwCA9z4xAwAAAAAAAAFUAwAABgEAAE7fpZDDqLo/pSg9d+/12D8AAPg+MQMAAAAAAAABVQMAAAYBAAD2AIxxGAS7P6UoPXfv9dg/AAD4PlADAAAAAAAAAVYDAAAGAQAAoCJyUm1fuz833IRcD/LYPwAA+D5QAwAAAAAAAAFXAwAABgEAAFKyPlOcsLs/N9yEXA/y2D8AAPg+UAMAAAAAAAABWAMAAAYBAAAEQgtUywG8PzfchFwP8tg/AAD4PlADAAAAAAAAAVkDAAAGAQAAsGPxNCBdvD/Hj8xBL+7YPwAA+D5VAwAAAAAAAAFaAwAABgEAAGxhpFUppLw/x4/MQS/u2D8AAPg+VQMAAAAAAAABWwMAAAYBAAAqX1d2Muu8P8ePzEEv7tg/AAD5PmQDAAAAAAAAAVwDAAAGAQAA5lwKlzsyvT/Hj8xBL+7YPwCA+T5kAwAAAAAAAAFdAwAABgEAAKrIo9ceb70/x4/MQS/u2D8AgPg+hAMAAAAAAAABXgMAAAYBAABkxlb4J7a9P1dDFCdP6tg/AAD4PoQDAAAAAAAAAV8DAAAGAQAAIsQJGTH9vT/n9lsMb+bYPwAA+D6EAwAAAAAAAAFgAwAABgEAAN7BvDk6RL4/d6qj8Y7i2D8AAPg+hAMAAAAAAAABYQMAAAYBAACQUYk6aZW+Pwde69au3tg/AAD5PpMDAAAAAAAAAWIDAAAGAQAARuFVO5jmvj+XETO8ztrYPwCA+T6TAwAAAAAAAAFjAwAABgEAAPhwIjzHN78/lxEzvM7a2D8AAPs+owMAAAAAAAABZAMAAAYBAACgkggdHJO/P5cRM7zO2tg/AID7PqMDAAAAAAAAAWUDAAAGAQAAVCLVHUvkvz+XETO8ztrYPwAAAD+zAwAAAAAAAAFmAwAABgEAAP6hXf/PH8A/lxEzvM7a2D8AAAE/swMAAAAAAAABZwMAAAYBAADY6cN/Z0jAP5cRM7zO2tg/AEACP8IDAAAAAAAAAWgDAAAGAQAApYxQ0DeAwD+XETO8ztrYPwDAAj/CAwAAAAAAAAFpAwAABgEAAH3UtlDPqMA/B17r1q7e2D8AQAI/0gMAAAAAAAABagMAAAYBAABR5SnBedbAP3eqo/GO4tg/AAACP9IDAAAAAAAAAWsDAAAGAQAAL2SDUf75wD93qqPxjuLYPwCAAj/hAwAAAAAAAAFsAwAABgEAAAes6dGVIsE/5/ZbDG/m2D8AwAI/4QMAAAAAAAABbQMAAAYBAADj809SLUvBP1dDFCdP6tg/AMACP/EDAAAAAAAAAW4DAAAGAQAAwXKp4rFuwT/Hj8xBL+7YPwAAAz/xAwAAAAAAAAFvAwAABgEAAKDxAnM2ksE/N9yEXA/y2D8AAAM/EAQAAAAAAAABcAMAAAYBAACH3kIjlavBPzfchFwP8tg/AIADPxAEAAAAAAAAAXEDAAAGAQAAapSPwwbKwT833IRcD/LYPwDAAz8QBAAAAAAAAAFyAwAABgEAAExK3GN46ME/N9yEXA/y2D8AQAM/IAQAAAAAAAABcwMAAAYBAAAqyTX0/AvCPzfchFwP8tg/AAADPyAEAAAAAAAAAXQDAAAGAQAACUiPhIEvwj/Hj8xBL+7YPwAAAz8gBAAAAAAAAAF1AwAABgEAAOOP9QQZWMI/x4/MQS/u2D8AAAM/MAQAAAAAAAABdgMAAAYBAAC3oGh1w4XCP8ePzEEv7tg/AAAEPzAEAAAAAAAAAXcDAAAGAQAAkOjO9Vquwj/Hj8xBL+7YPwCABD8/BAAAAAAAAAF4AwAABgEAAGb5QWYF3MI/V0MUJ0/q2D8AwAQ/PwQAAAAAAAABeQMAAAYBAAA/QajmnATDP1dDFCdP6tg/AAAFP08EAAAAAAAAAXoDAAAGAQAAFFIbV0cywz9XQxQnT+rYPwBABD9PBAAAAAAAAAF7AwAABgEAAOhijsfxX8M/V0MUJ0/q2D8AAAQ/XgQAAAAAAAABfAMAAAYBAADAqvRHiYjDP+f2Wwxv5tg/AAAEP14EAAAAAAAAAX0DAAAGAQAAkYR0qEa7wz/n9lsMb+bYPwAABD9uBAAAAAAAAAF+AwAABgEAAGaV5xjx6MM/5/ZbDG/m2D8AAAQ/bgQAAAAAAAABfwMAAAYBAABA3U2ZiBHEP+f2Wwxv5tg/AAAEP34EAAAAAAAAAYADAAAGAQAAHlynKQ01xD/n9lsMb+bYPwAABD9+BAAAAAAAAAGBAwAABgEAAPajDaqkXcQ/5/ZbDG/m2D8AAAQ/jQQAAAAAAAABggMAAAYBAADaWVpKFnzEP+f2Wwxv5tg/AIAEP40EAAAAAAAAAYMDAAAGAQAAudiz2pqfxD/n9lsMb+bYPwDABD+dBAAAAAAAAAGEAwAABgEAAJqOAHsMvsQ/V0MUJ0/q2D8AQAQ/nQQAAAAAAAABhQMAAAYBAAB+RE0bftzEP1dDFCdP6tg/AAAEP60EAAAAAAAAAYYDAAAGAQAAZTGNy9z1xD9XQxQnT+rYPwAABD+tBAAAAAAAAAGHAwAABgEAAEnn2WtOFMU/V0MUJ0/q2D8AAAQ/vAQAAAAAAAABiAMAAAYBAAAy1BkcrS3FP1dDFCdP6tg/AAAEP7wEAAAAAAAAAYkDAAAGAQAAE4pmvB5MxT/Hj8xBL+7YPwAABD+8BAAAAAAAAAGKAwAABgEAAPc/s1yQasU/N9yEXA/y2D8AAAU/2wQAAAAAAAABiwMAAAYBAADVvgztFI7FPzfchFwP8tg/AIAFP9sEAAAAAAAAAYwDAAAGAQAAtD1mfZmxxT+lKD137/XYPwBABT/bBAAAAAAAAAGNAwAABgEAAJK8vw0e1cU/pSg9d+/12D8AAAU/2wQAAAAAAAABjgMAAAYBAABxOxmeovjFP6UoPXfv9dg/AAAFP+sEAAAAAAAAAY8DAAAGAQAAULpyLiccxj8VdfWRz/nYPwAABT/rBAAAAAAAAAGQAwAABgEAAC05zL6rP8Y/hcGtrK/92D8AAAU/+wQAAAAAAAABkQMAAAYBAAALuCVPMGPGP/kNZsePAdk/AAAFP/sEAAAAAAAAAZIDAAAGAQAA5f+Lz8eLxj9pWh7ibwXZPwBABD8KBQAAAAAAAAGTAwAABgEAAMN+5V9Mr8Y/1abW/E8J2T8AAAQ/CgUAAAAAAAABlAMAAAYBAACWj1jQ9tzGP7U/RzIQEdk/AIAEPyoFAAAAAAAAAZUDAAAGAQAAdQ6yYHsAxz8ljP9M8BTZPwDABD8qBQAAAAAAAAGWAwAABgEAAFONC/H/I8c/JYz/TPAU2T8AwAQ/KgUAAAAAAAABlwMAAAYBAAAyDGWBhEfHP5XYt2fQGNk/AAAFPyoFAAAAAAAAAZgDAAAGAQAAEIu+EQlrxz+V2Ldn0BjZPwBABD85BQAAAAAAAAGZAwAABgEAAO8JGKKNjsc/BSVwgrAc2T8AAAQ/OQUAAAAAAAABmgMAAAYBAADTv2RC/6zHPwUlcIKwHNk/AAAEP0kFAAAAAAAAAZsDAAAGAQAAtHWx4nDLxz8FJXCCsBzZPwAABD9JBQAAAAAAAAGcAwAABgEAAJgr/oLi6cc/BSVwgrAc2T8AAAQ/WAUAAAAAAAABnQMAAAYBAAB1qlcTZw3IP5XYt2fQGNk/AAAEP1gFAAAAAAAAAZ4DAAAGAQAAVCmxo+swyD8ljP9M8BTZPwCABD9YBQAAAAAAAAGfAwAABgEAAC5xFySDWcg/JYz/TPAU2T8AwAQ/dwUAAAAAAAABoAMAAAYBAAAIuX2kGoLIP7U/RzIQEdk/AEAEP3cFAAAAAAAAAaEDAAAGAQAA3MnwFMWvyD9F844XMA3ZPwAABD+HBQAAAAAAAAGiAwAABgEAALQRV5Vc2Mg/1abW/E8J2T8AAAQ/hwUAAAAAAAABowMAAAYBAACE69b1GQvJP9Wm1vxPCdk/AAAEP5YFAAAAAAAAAaQDAAAGAQAAWvxJZsQ4yT9pWh7ibwXZPwAABD+WBQAAAAAAAAGlAwAABgEAACjWycaBa8k/aVoe4m8F2T8AAAQ/tgUAAAAAAAABpgMAAAYBAAAEHjBHGZTJP2laHuJvBdk/AAAEP7YFAAAAAAAAAacDAAAGAQAA0vevp9bGyT/5DWbHjwHZPwAABD+2BQAAAAAAAAGoAwAABgEAAK4/Fihu78k/+Q1mx48B2T8AAAQ/tgUAAAAAAAABqQMAAAYBAACAUImYGB3KP4XBrayv/dg/AAAEP8UFAAAAAAAAAaoDAAAGAQAAZAbWOIo7yj+Fwa2sr/3YPwCABD/FBQAAAAAAAAGrAwAABgEAADxOPLkhZMo/hcGtrK/92D8AwAQ/1QUAAAAAAAABrAMAAAYBAAAgBIlZk4LKP4XBrayv/dg/AMAEP9UFAAAAAAAAAa0DAAAGAQAAArrV+QShyj+Fwa2sr/3YPwAABT/kBQAAAAAAAAGuAwAABgEAAOymFapjuso/FXX1kc/52D8AAAU/5AUAAAAAAAABrwMAAAYBAADQXGJK1djKP6UoPXfv9dg/AAAFP/QFAAAAAAAAAbADAAAGAQAAsBKv6kb3yj+lKD137/XYPwAABT/0BQAAAAAAAAGxAwAABgEAAJCRCHvLGss/N9yEXA/y2D8AAAU/BAYAAAAAAAABsgMAAAYBAAByR1UbPTnLPzfchFwP8tg/AAAFPwQGAAAAAAAAAbMDAAAGAQAAUsauq8Fcyz833IRcD/LYPwAABT8TBgAAAAAAAAG0AwAABgEAAC5FCDxGgMs/N9yEXA/y2D8AgAU/EwYAAAAAAAABtQMAAAYBAAAOxGHMyqPLPzfchFwP8tg/AMAFPyMGAAAAAAAAAbYDAAAGAQAA7EK7XE/Hyz833IRcD/LYPwDABD8jBgAAAAAAAAG3AwAABgEAAMrBFO3T6ss/N9yEXA/y2D8AQAQ/MwYAAAAAAAABuAMAAAYBAACsd2GNRQnMPzfchFwP8tg/AIAEPzMGAAAAAAAAAbkDAAAGAQAAiva6HcoszD833IRcD/LYPwDABD9CBgAAAAAAAAG6AwAABgEAAG6sB747S8w/N9yEXA/y2D8AwAQ/QgYAAAAAAAABuwMAAAYBAABMK2FOwG7MPzfchFwP8tg/AAAFP1IGAAAAAAAAAbwDAAAGAQAAMOGt7jGNzD833IRcD/LYPwAABT9SBgAAAAAAAAG9AwAABgEAAA5gB3+2sMw/pSg9d+/12D8AAAU/YQYAAAAAAAABvgMAAAYBAADs3mAPO9TMPxV19ZHP+dg/AAAFP2EGAAAAAAAAAb8DAAAGAQAAyF26n7/3zD+Fwa2sr/3YPwAABT9hBgAAAAAAAAHAAwAABgEAALJK+k8eEc0/+Q1mx48B2T8AAAU/cQYAAAAAAAABwQMAAAYBAACSyVPgojTNP9Wm1vxPCdk/AAAFP3EGAAAAAAAAAcIDAAAGAQAAahG6YDpdzT+1P0cyEBHZPwAABT+QBgAAAAAAAAHDAwAABgEAAEJZIOHRhc0/ldi3Z9AY2T8AAAU/kAYAAAAAAAABxAMAAAYBAAAmD22BQ6TNP3VxKJ2QINk/AEAEP6AGAAAAAAAAAcUDAAAGAQAABo7GEcjHzT9VCpnSUCjZPwAABD+gBgAAAAAAAAHGAwAABgEAAOx6BsIm4c0/xVZR7TAs2T8AgAQ/sAYAAAAAAAABxwMAAAYBAADOMFNimP/NPzWjCQgRMNk/AMAEP7AGAAAAAAAAAcgDAAAGAQAAth2TEvcYzj+l78Ei8TPZPwBABD+/BgAAAAAAAAHJAwAABgEAAJrT37JoN84/FTx6PdE32T8AAAQ/vwYAAAAAAAABygMAAAYBAACEwB9jx1DOP4WIMlixO9k/AIAEP88GAAAAAAAAAcsDAAAGAQAAaq1fEyZqzj/11OpykT/ZPwDABD/PBgAAAAAAAAHMAwAABgEAAFBjrLOXiM4/ZSGjjXFD2T8AwAQ/7gYAAAAAAAABzQMAAAYBAAAwGflTCafOP9dtW6hRR9k/AAAFP+4GAAAAAAAAAc4DAAAGAQAAFM9F9HrFzj9HuhPDMUvZPwCABT/+BgAAAAAAAAHPAwAABgEAAPy7haTZ3s4/twbM3RFP2T8AwAU//gYAAAAAAAAB0AMAAAYBAADecdJES/3OP5efPBPSVtk/AEAFP/4GAAAAAAAAAdEDAAAGAQAAwicf5bwbzz8H7PQtslrZPwAABT/+BgAAAAAAAAHSAwAABgEAAKTda4UuOs8/dzitSJJe2T8AgAU/DQcAAAAAAAAB0wMAAAYBAACMyqs1jVPPP+eEZWNyYtk/AMAFPw0HAAAAAAAAAdQDAAAGAQAAboD41f5xzz9X0R1+UmbZPwDABT8NBwAAAAAAAAHVAwAABgEAAFhtOIZdi88/xx3WmDJq2T8AAAY/HQcAAAAAAAAB1gMAAAYBAAA+Wng2vKTPPzdqjrMSbtk/AAAGPx0HAAAAAAAAAdcDAAAGAQAALH6r9ge5zz+ntkbO8nHZPwAABj8tBwAAAAAAAAHYAwAABgEAAB7Z0cZAyM8/p7ZGzvJx2T8AAAY/LQcAAAAAAAAB2QMAAAYBAAAONPiWedfPPxcD/+jSddk/AAAGPy0HAAAAAAAAAdoDAAAGAQAAAI8eZ7Lmzz8XA//o0nXZPwBABT88BwAAAAAAAAHbAwAABgEAAPTpRDfr9c8/h0+3A7N52T8AAAU/PAcAAAAAAAAB3AMAAAYBAAByorUDkgLQP/ebbx6Tfdk/AIAAP0wHAAAAAAAAAd0DAAAGAQAAbWvC86QH0D/VNOBTU4XZPwAA/T5MBwAAAAAAAAHeAwAABgEAAG1rwvOkB9A/1TTgU1OF2T8AAOo+TAcAAAAAAAAB3wMAAAYBAABoNM/jtwzQP7XNUIkTjdk/AADiPlsHAAAAAAAAAeADAAAGAQAAY/3b08oR0D8Fs3nZs5jZPwCApj5bBwAAAAAAAAHhAwAABgEAAF/G6MPdFtA/xeRaRDSo2T8AAIw+awcAAAAAAAAB4gMAAAYBAABfxujD3RbQP/Vi9MmUu9k/AAB6Pm8HAAAAAAAAAeMDAAAGAQAA4mHiS1QU0D8l4Y1P9c7ZPwAAcD5vBwAAAAAAAAHkAwAABgEAADAA++Op9mQ/mMn8p09F4j8AAB4+AAAAAAAAAAAB5QMAAAYBAADgjP+n+z1dPyh9RI1vQeI/AABZPhAAAAAAAAAAAeYDAAAGAQAAIA+boYO0Wj8ofUSNb0HiPwAAZj4QAAAAAAAAAAHnAwAABgEAACAPm6GDtFo/8Fbof38/4j8AAG8+EAAAAAAAAAAB6AMAAAYBAAAgD5uhg7RaP7gwjHKPPeI/AICCPhAAAAAAAAAAAekDAAAGAQAAIA+boYO0Wj+ACjBlnzviPwCAhj4jAAAAAAAAAAHqAwAABgEAAOCM/6f7PV0/EL53Sr834j8AAIs+IwAAAAAAAAAB6wMAAAYBAAAQRGTadShhP6Bxvy/fM+I/AACNPiMAAAAAAAAAAewDAAAGAQAAsIKW3TFtYj/6/qoHDy7iPwCAjD4jAAAAAAAAAAHtAwAABgEAADAA++Op9mQ/UoyW3z4o4j8AAIw+MwAAAAAAAAAB7gMAAAYBAACQ+8PwmQlqP6oZgrduIuI/AACNPjMAAAAAAAAAAe8DAAAGAQAAMHko9xGTbD8Cp22PnhziPwCAjT5CAAAAAAAAAAHwAwAABgEAAJjZkQNfdXE/WjRZZ84W4j8AAI8+QgAAAAAAAAAB8QMAAAYBAAAoV/YJ1/5zP+rnoEzuEuI/AICPPkIAAAAAAAAAAfIDAAAGAQAAeBONEwvNdz96m+gxDg/iPwAAlD5SAAAAAAAAAAHzAwAABgEAAHiwihvh+Ho/Ck8wFy4L4j8AAJY+UgAAAAAAAAAB9AMAAAYBAABIjLomc2l/P5oCePxNB+I/AACdPmIAAAAAAAAAAfUDAAAGAQAAbFOOmmCPgj8qtr/hbQPiPwAAoD5xAAAAAAAAAAH2AwAABgEAALRgv6EHaoU/umkHx43/4T8AgKQ+cQAAAAAAAAAB9wMAAAYBAABkjYmqDOeIP4JDq7md/eE/AICmPoEAAAAAAAAAAfgDAAAGAQAARHshsFUfiz9KHU+srfvhPwAAqz6BAAAAAAAAAAH5AwAABgEAAEwYH7grS44/Evfynr354T8AgKw+kQAAAAAAAAAB+gMAAAYBAADqykHfUWqQP9rQlpHN9+E/AAC0PpEAAAAAAAAAAfsDAAAGAQAAklHaYqXXkT+iqjqE3fXhPwCAtz6gAAAAAAAAAAH8AwAABgEAAIZIpuXJ85I/oqo6hN314T8AgLs+oAAAAAAAAAAB/QMAAAYBAAAGF6XptImUP6KqOoTd9eE/AAC9PrAAAAAAAAAAAf4DAAAGAQAAzlXX7HDOlT9qhN527fPhPwCAvj6wAAAAAAAAAAH/AwAABgEAAFIk1vBbZJc/aoTedu3z4T8AgL8+vwAAAAAAAAABAAQAAAYBAACmOjt13iKZP2qE3nbt8+E/AADBPr8AAAAAAAAAAQEEAAAGAQAA2pgGevgJmz9qhN527fPhPwCAwT7PAAAAAAAAAAECBAAABgEAAOI+OP+pGZ0/aoTedu3z4T8AAMM+zwAAAAAAAAABAwQAAAYBAADGLNAE81GfP2qE3nbt8+E/AIDDPt8AAAAAAAAAAQQEAAAGAQAAZ+kARdKwoD9qhN527fPhPwCAwz7fAAAAAAAAAAEFBAAABgEAAG28mQeruKE/aoTedu3z4T8AAMQ+7gAAAAAAAAABBgQAAAYBAACHa/8JOKyiP2qE3nbt8+E/AADHPu4AAAAAAAAAAQcEAAAGAQAAiT6YzBC0oz9qhN527fPhPwCAyD7+AAAAAAAAAAEIBAAABgEAAMull04Gf6Q/oqo6hN314T8AgMo+/gAAAAAAAAABCQQAAAYBAAD1MMqQR16lP6KqOoTd9eE/AIDLPg4BAAAAAAAAAQoEAAAGAQAA+QNjUyBmpj+iqjqE3fXhPwCAyz4OAQAAAAAAAAELBAAABgEAADtrYtUVMac/oqo6hN314T8AAMw+DgEAAAAAAAABDAQAAAYBAABl9pQXVxCoP9rQlpHN9+E/AADNPi0BAAAAAAAAAQ0EAAAGAQAAa8kt2i8YqT/a0JaRzffhPwCAzT4tAQAAAAAAAAEOBAAABgEAAKkwLVwl46k/2tCWkc334T8AgM0+LQEAAAAAAAABDwQAAAYBAADXu1+eZsKqP9rQlpHN9+E/AADOPi0BAAAAAAAAARAEAAAGAQAAAUeS4Kehqz/a0JaRzffhPwAA0T48AQAAAAAAAAERBAAABgEAABv29+I0law/2tCWkc334T8AgNI+PAEAAAAAAAABEgQAAAYBAABFgSoldnStP9rQlpHN9+E/AIDVPkwBAAAAAAAAARMEAAAGAQAAh+gpp2s/rj/a0JaRzffhPwAA1z5MAQAAAAAAAAEUBAAABgEAAMNPKSlhCq8/2tCWkc334T8AANo+XAEAAAAAAAABFQQAAAYBAAADtyirVtWvP9rQlpHN9+E/AADbPlwBAAAAAAAAARYEAAAGAQAALH16NgBGsD/a0JaRzffhPwCA3D5rAQAAAAAAAAEXBAAABgEAAN4MRzcvl7A/2tCWkc334T8AgN0+awEAAAAAAAABGAQAAAYBAACSnBM4XuiwP9rQlpHN9+E/AIDdPnsBAAAAAAAAARkEAAAGAQAAOr75GLNDsT/a0JaRzffhPwAA3j57AQAAAAAAAAEaBAAABgEAAO5NxhnilLE/2tCWkc334T8AAN4+iwEAAAAAAAABGwQAAAYBAACWb6z6NvCxP9rQlpHN9+E/AADePosBAAAAAAAAARwEAAAGAQAAQJGS24tLsj/a0JaRzffhPwCA3D6aAQAAAAAAAAEdBAAABgEAAOiyeLzgprI/2tCWkc334T8AANw+mgEAAAAAAAABHgQAAAYBAACS1F6dNQKzP9rQlpHN9+E/AADcPqoBAAAAAAAAAR8EAAAGAQAAPPZEfopdsz/a0JaRzffhPwAA3D6qAQAAAAAAAAEgBAAABgEAANqpRD8Fw7M/Evfynr354T8AAN0+uQEAAAAAAAABIQQAAAYBAACQORFANBS0P0odT6yt++E/AIDdPrkBAAAAAAAAASIEAAAGAQAAQMndQGNltD+CQ6u5nf3hPwCA3T7JAQAAAAAAAAEjBAAABgEAAOrqwyG4wLQ/umkHx43/4T8AAN4+yQEAAAAAAAABJAQAAAYBAACeepAi5xG1Pyq2v+FtA+I/AADePskBAAAAAAAAASUEAAAGAQAARpx2AzxttT+aAnj8TQfiPwAA3j7ZAQAAAAAAAAEmBAAABgEAAPgrQwRrvrU/Ck8wFy4L4j8AAN8+2QEAAAAAAAABJwQAAAYBAACsuw8Fmg+2P3qb6DEOD+I/AIDfPvgBAAAAAAAAASgEAAAGAQAAZrnCJaNWtj+ywUQ//hDiPwCA3T74AQAAAAAAAAEpBAAABgEAACS3dUasnbY/6uegTO4S4j8AgNw++AEAAAAAAAABKgQAAAYBAADgtChnteS2PyIO/VneFOI/AADRPvgBAAAAAAAAASsEAAAGAQAAnrLbh74rtz8iDv1Z3hTiPwAAzD4XAgAAAAAAAAEsBAAABgEAAFqwjqjHcrc/Ig79Wd4U4j8AAEM+FwIAAAAAAAABLQQAAAYBAAAKQFup9sO3PyIO/VneFOI/AADGPUUCAAAAAAAAAS4EAAAGAQAAyD0Oyv8KuD/q56BM7hLiPwAAKD1FAgAAAAAAAAEvBAAABgEAAOKsX8L9Ldw/hcGtrK/92D8AACk+AAAAAAAAAAABMAQAAAYBAADuUTnyxB7cP4XBrayv/dg/AABnPhAAAAAAAAAAATEEAAAGAQAA7lE58sQe3D+Fwa2sr/3YPwAAdT4QAAAAAAAAAAEyBAAABgEAAHTtMno7HNw/hcGtrK/92D8AAH8+EAAAAAAAAAABMwQAAAYBAAB07TJ6OxzcP/kNZsePAdk/AACNPhAAAAAAAAAAATQEAAAGAQAAdO0yejsc3D/5DWbHjwHZPwAAkj4QAAAAAAAAAAE1BAAABgEAAPaILAKyGdw/+Q1mx48B2T8AAJY+EAAAAAAAAAABNgQAAAYBAAB2JCaKKBfcP/kNZsePAdk/AICXPh8AAAAAAAAAATcEAAAGAQAA+r8fEp8U3D/5DWbHjwHZPwCAlz4fAAAAAAAAAAE4BAAABgEAAHxbGZoVEtw/+Q1mx48B2T8AAJg+HwAAAAAAAAABOQQAAAYBAAD+9hIijA/cP/kNZsePAdk/AACcPh8AAAAAAAAAAToEAAAGAQAAgJIMqgIN3D/5DWbHjwHZPwAAnj4vAAAAAAAAAAE7BAAABgEAAAIuBjJ5Ctw/+Q1mx48B2T8AAKc+LwAAAAAAAAABPAQAAAYBAACFyf+57wfcP/kNZsePAdk/AACrPi8AAAAAAAAAAT0EAAAGAQAACGX5QWYF3D/5DWbHjwHZPwCAsT4vAAAAAAAAAAE+BAAABgEAAAhl+UFmBdw/+Q1mx48B2T8AALQ+LwAAAAAAAAABPwQAAAYBAACKAPPJ3ALcP/kNZsePAdk/AIC3Pi8AAAAAAAAAAUAEAAAGAQAAigDzydwC3D/5DWbHjwHZPwAAuT4/AAAAAAAAAAFBBAAABgEAAIoA88ncAtw/hcGtrK/92D8AALw+PwAAAAAAAAABQgQAAAYBAACKAPPJ3ALcP4XBrayv/dg/AAC9Pk4AAAAAAAAAAUMEAAAGAQAACGX5QWYF3D+Fwa2sr/3YPwAAwj5OAAAAAAAAAAFEBAAABgEAAAIuBjJ5Ctw/FXX1kc/52D8AAMQ+TgAAAAAAAAABRQQAAAYBAAB8WxmaFRLcPzfchFwP8tg/AIDHPk4AAAAAAAAAAUYEAAAGAQAA9ogsArIZ3D9XQxQnT+rYPwAAyT59AAAAAAAAAAFHBAAABgEAAG62P2pOIdw/5/ZbDG/m2D8AgMo+fQAAAAAAAAABSAQAAAYBAADirF/C/S3cPwde69au3tg/AIDLPo0AAAAAAAAAAUkEAAAGAQAA0geGkjY93D8nxXqh7tbYPwCAyz61AAAAAAAAAAFKBAAABgEAAEb+perlSdw/RywKbC7P2D8AAM0+tQAAAAAAAAABSwQAAAYBAAA4Wcy6HlncP/dG4RuOw9g/AIDNPrUAAAAAAAAAAUwEAAAGAQAArE/sEs5l3D8XrnDmzbvYPwCAzT7FAAAAAAAAAAFNBAAABgEAAJ6qEuMGddw/NxUAsQ202D8AAM4+xQAAAAAAAAABTgQAAAYBAAASoTI7toHcP1d8j3tNrNg/AADQPtQAAAAAAAAAAU8EAAAGAQAAhpdSk2WO3D/nL9dgbajYPwAA0T7UAAAAAAAAAAFQBAAABgEAAPqNcusUm9w/d+MeRo2k2D8AgNE+9AAAAAAAAAABUQQAAAYBAABuhJJDxKfcP5dKrhDNnNg/AADSPvQAAAAAAAAAAVIEAAAGAQAA3EO/i4a53D8n/vX17JjYPwAA0z4DAQAAAAAAAAFTBAAABgEAAM6e5Vu/yNw/ubE92wyV2D8AgNM+AwEAAAAAAAABVAQAAAYBAAA+XhKkgdrcP0llhcAskdg/AADVPgMBAAAAAAAAAVUEAAAGAQAArB0/7EPs3D9JZYXALJHYPwCA1T4TAQAAAAAAAAFWBAAABgEAAJhBcqyPAN0/SWWFwCyR2D8AgNU+EwEAAAAAAAABVwQAAAYBAACGZaVs2xTdP9kYzaVMjdg/AADWPiIBAAAAAAAAAVgEAAAGAQAA8O3epLAr3T9pzBSLbInYPwAA1z4iAQAAAAAAAAFZBAAABgEAAFp2GN2FQt0/+X9ccIyF2D8AgNc+MgEAAAAAAAABWgQAAAYBAADG/lEVW1ndP/l/XHCMhdg/AIDXPjIBAAAAAAAAAVsEAAAGAQAALoeLTTBw3T/5f1xwjIXYPwAA2D4yAQAAAAAAAAFcBAAABgEAAJoPxYUFh90/+X9ccIyF2D8AANg+QgEAAAAAAAABXQQAAAYBAACC/AQ2ZKDdP/l/XHCMhdg/AADYPkIBAAAAAAAAAV4EAAAGAQAA6oQ+bjm33T/5f1xwjIXYPwAA2T5hAQAAAAAAAAFfBAAABgEAANiocS6Fy90/+X9ccIyF2D8AgNk+YQEAAAAAAAABYAQAAAYBAADGzKTu0N/dP/l/XHCMhdg/AADbPmEBAAAAAAAAAWEEAAAGAQAAsvDXrhz03T/5f1xwjIXYPwCA2z5hAQAAAAAAAAFiBAAABgEAACCwBPfeBd4/+X9ccIyF2D8AAN4+cQEAAAAAAAABYwQAAAYBAAAO1De3KhreP2nMFItsidg/AADfPnEBAAAAAAAAAWQEAAAGAQAA+vdqd3Yu3j/ZGM2lTI3YPwAA5D6QAQAAAAAAAAFlBAAABgEAAGSApK9LRd4/SWWFwCyR2D8AAOY+kAEAAAAAAAABZgQAAAYBAABMbeRfql7eP0llhcAskdg/AIDoPpABAAAAAAAAAWcEAAAGAQAAtL4qiJJ63j9JZYXALJHYPwCA6T6QAQAAAAAAAAFoBAAABgEAABgQcbB6lt4/SWWFwCyR2D8AAOs+nwEAAAAAAAABaQQAAAYBAAB+YbfYYrLeP7mxPdsMldg/AIDrPp8BAAAAAAAAAWoEAAAGAQAA4rL9AEvO3j+5sT3bDJXYPwCA6j6vAQAAAAAAAAFrBAAABgEAAETNUBlG794/ubE92wyV2D8AAOo+rwEAAAAAAAABbAQAAAYBAACoHpdBLgvfP7mxPdsMldg/AADqPr8BAAAAAAAAAW0EAAAGAQAADnDdaRYn3z+5sT3bDJXYPwAA6j6/AQAAAAAAAAFuBAAABgEAAPRcHRp1QN8/SWWFwCyR2D8AAOo+zgEAAAAAAAABbwQAAAYBAADeSV3K01nfP0llhcAskdg/AADqPs4BAAAAAAAAAXAEAAAGAQAAxDadejJz3z9JZYXALJHYPwAA6j7uAQAAAAAAAAFxBAAABgEAAK4j3SqRjN8/SWWFwCyR2D8AAOo+7gEAAAAAAAABcgQAAAYBAACWEB3b76XfP9kYzaVMjdg/AIDoPv0BAAAAAAAAAXMEAAAGAQAAAJlWE8W83z/ZGM2lTI3YPwAA6D79AQAAAAAAAAF0BAAABgEAAOiFlsMj1t8/2RjNpUyN2D8AAOc+/QEAAAAAAAABdQQAAAYBAADQctZzgu/fP9kYzaVMjdg/AADmPv0BAAAAAAAAAXYEAAAGAQAAnf0H1isD4D/ZGM2lTI3YPwAA2j79AQAAAAAAAAF3BAAABgEAANLBJHKWDuA/2RjNpUyN2D8AANQ+DQIAAAAAAAABeAQAAAYBAADIUz5SvBjgP9kYzaVMjdg/AABKPg0CAAAAAAAAAXkEAAAGAQAAQYFRulgg4D9JZYXALJHYPwAAzD08AgAAAAAAAAF6BAAABgEAAP0XW+4mJOA/SWWFwCyR2D8AACw9PAIAAAAAAAABewQAAAYBAAC4RkbUwWjTPy33QhIlGNw/AAAhPgAAAAAAAAAAAXwEAAAGAQAAuEZG1MFo0z8t90ISJRjcPwAAXD4gAAAAAAAAAAF9BAAABgEAADjiP1w4ZtM/nUP7LAUc3D8AAGo+IAAAAAAAAAABfgQAAAYBAAC8fTnkrmPTPy33QhIlGNw/AABzPiAAAAAAAAAAAX8EAAAGAQAAvH055K5j0z8t90ISJRjcPwAAfj4gAAAAAAAAAAGABAAABgEAALhGRtTBaNM/vaqK90QU3D8AgIA+IAAAAAAAAAABgQQAAAYBAAA0q0xMS2vTP01e0txkENw/AICBPiAAAAAAAAAAAYIEAAAGAQAAsg9TxNRt0z/dERrChAzcPwAAgj4vAAAAAAAAAAGDBAAABgEAALIPU8TUbdM/b8Vhp6QI3D8AAIM+LwAAAAAAAAABhAQAAAYBAAAvdFk8XnDTP/94qYzEBNw/AICDPk4AAAAAAAAAAYUEAAAGAQAAL3RZPF5w0z//eKmMxATcPwCAij5OAAAAAAAAAAGGBAAABgEAALIPU8TUbdM//3ipjMQE3D8AgI0+TgAAAAAAAAABhwQAAAYBAACyD1PE1G3TP/94qYzEBNw/AACaPk4AAAAAAAAAAYgEAAAGAQAAsg9TxNRt0z//eKmMxATcPwAAoD5OAAAAAAAAAAGJBAAABgEAALIPU8TUbdM//3ipjMQE3D8AAKc+TgAAAAAAAAABigQAAAYBAACyD1PE1G3TP/94qYzEBNw/AACqPl4AAAAAAAAAAYsEAAAGAQAAsg9TxNRt0z//eKmMxATcPwCArj5eAAAAAAAAAAGMBAAABgEAALIPU8TUbdM//3ipjMQE3D8AgLA+XgAAAAAAAAABjQQAAAYBAACyD1PE1G3TP/94qYzEBNw/AICyPn0AAAAAAAAAAY4EAAAGAQAAL3RZPF5w0z9vxWGnpAjcPwCAsz59AAAAAAAAAAGPBAAABgEAAC90WTxecNM/b8Vhp6QI3D8AgLo+fQAAAAAAAAABkAQAAAYBAAArPWYscXXTP90RGsKEDNw/AIC9Pn0AAAAAAAAAAZEEAAAGAQAAJwZzHIR60z/dERrChAzcPwCAwT6MAAAAAAAAAAGSBAAABgEAAJ4zhoQggtM/3REawoQM3D8AAMM+nAAAAAAAAAABkwQAAAYBAACa/JJ0M4fTP01e0txkENw/AADHPpwAAAAAAAAAAZQEAAAGAQAAEyqm3M+O0z+9qor3RBTcPwCAyD6sAAAAAAAAAAGVBAAABgEAAIxXuURsltM/LfdCEiUY3D8AgMs+rAAAAAAAAAABlgQAAAYBAACC6dIkkqDTP51D+ywFHNw/AADNPrsAAAAAAAAAAZcEAAAGAQAA9t/yfEGt0z8NkLNH5R/cPwCAzT7LAAAAAAAAAAGYBAAABgEAAOg6GU16vNM/7SgkfaUn3D8AAM4+ywAAAAAAAAABmQQAAAYBAADYlT8ds8vTP1113JeFK9w/AADQPtsAAAAAAAAAAZoEAAAGAQAAR1VsZXXd0z89Dk3NRTPcPwAA0T7qAAAAAAAAAAGbBAAABgEAADV5nyXB8dM/Hae9AgY73D8AgNE+6gAAAAAAAAABnAQAAAYBAAAdZt/VHwvUP43zdR3mPtw/AADSPvoAAAAAAAAAAZ0EAAAGAQAAh+4YDvUh1D/9Py44xkLcPwAA0j76AAAAAAAAAAGeBAAABgEAAPF2UkbKONQ/bYzmUqZG3D8AANI+CQEAAAAAAAABnwQAAAYBAADYY5L2KFLUP93Ynm2GStw/AADSPgkBAAAAAAAAAaAEAAAGAQAAwFDSpodr1D9NJVeIZk7cPwAA0j4ZAQAAAAAAAAGhBAAABgEAACzZC99cgtQ/vXEPo0ZS3D8AANM+GQEAAAAAAAABogQAAAYBAAASxkuPu5vUPy2+x70mVtw/AIDTPikBAAAAAAAAAaMEAAAGAQAAfU6Fx5Cy1D8tvse9JlbcPwCA0j4pAQAAAAAAAAGkBAAABgEAAOfWvv9lydQ/Lb7HvSZW3D8AANI+OAEAAAAAAAABpQQAAAYBAABTX/g3O+DUPy2+x70mVtw/AADTPjgBAAAAAAAAAaYEAAAGAQAAu+cxcBD31D8tvse9JlbcPwCA0z5IAQAAAAAAAAGnBAAABgEAACdwa6jlDdU/Lb7HvSZW3D8AgNM+SAEAAAAAAAABqAQAAAYBAAAPXatYRCfVPy2+x70mVtw/AADUPkgBAAAAAAAAAakEAAAGAQAA9knrCKNA1T8tvse9JlbcPwAA1T5YAQAAAAAAAAGqBAAABgEAAFybMTGLXNU/Lb7HvSZW3D8AgNU+WAEAAAAAAAABqwQAAAYBAADC7HdZc3jVP71xD6NGUtw/AADXPmcBAAAAAAAAAawEAAAGAQAApaLE+eSW1T9NJVeIZk7cPwCA1z5nAQAAAAAAAAGtBAAABgEAAAr0CiLNstU/TSVXiGZO3D8AANo+dwEAAAAAAAABrgQAAAYBAABvRVFKtc7VP00lV4hmTtw/AADbPncBAAAAAAAAAa8EAAAGAQAAVzKR+hPo1T/d2J5thkrcPwCA2j6GAQAAAAAAAAGwBAAABgEAALyD1yL8A9Y/3diebYZK3D8AANo+hgEAAAAAAAABsQQAAAYBAAAnDBFb0RrWP22M5lKmRtw/AADbPpYBAAAAAAAAAbIEAAAGAQAAkZRKk6Yx1j/9Py44xkLcPwCA2z6WAQAAAAAAAAGzBAAABgEAAH24fVPyRdY/jfN1HeY+3D8AgNs+tQEAAAAAAAABtAQAAAYBAABs3LATPlrWPx2nvQIGO9w/AADcPrUBAAAAAAAAAbUEAAAGAQAA25vdWwBs1j89Dk3NRTPcPwAA3D61AQAAAAAAAAG2BAAABgEAAMv2Ayw5e9Y/zcGUsmUv3D8AANw+tQEAAAAAAAABtwQAAAYBAAC+USr8cYrWP1113JeFK9w/AADdPsUBAAAAAAAAAbgEAAAGAQAAMUhKVCGX1j/tKCR9pSfcPwCA3T7FAQAAAAAAAAG5BAAABgEAAKU+aqzQo9Y/fdxrYsUj3D8AgN0+1QEAAAAAAAABugQAAAYBAAAZNYoEgLDWPw2Qs0flH9w/AADePtUBAAAAAAAAAbsEAAAGAQAAD8ej5KW61j+dQ/ssBRzcPwCA2j7VAQAAAAAAAAG8BAAABgEAAAVZvcTLxNY/nUP7LAUc3D8AANk+9AEAAAAAAAABvQQAAAYBAAD96tak8c7WPy33QhIlGNw/AIDPPvQBAAAAAAAAAb4EAAAGAQAAdBjqDI7W1j+9qor3RBTcPwAAyz70AQAAAAAAAAG/BAAABgEAAO1F/XQq3tY/vaqK90QU3D8AgLI+9AEAAAAAAAABwAQAAAYBAABncxDdxuXWP72qivdEFNw/AACoPgMCAAAAAAAAAcEEAAAGAQAA36AjRWPt1j+9qor3RBTcPwAAoj4yAgAAAAAAAAHCBAAABgEAAFjONq3/9NY/LfdCEiUY3D8AAKA+MgIAAAAAAAABwwQAAAYBAAB970bQharlP19Zyel+M9s/AABxPgAAAAAAAAAAAcQEAAAGAQAABcIzaOmi5T8/8jkfPzvbPwCApT4PAAAAAAAAAAHFBAAABgEAAMaPMKykoeU/rz7yOR8/2z8AgK8+DwAAAAAAAAABxgQAAAYBAADGjzCspKHlP68+8jkfP9s/AIC2Pg8AAAAAAAAAAccEAAAGAQAAxo8wrKSh5T+vPvI5Hz/bPwAAvj4PAAAAAAAAAAHIBAAABgEAAMaPMKykoeU/P/I5Hz872z8AAMA+DwAAAAAAAAAByQQAAAYBAADGjzCspKHlP8+lgQRfN9s/AIDBPh8AAAAAAAAAAcoEAAAGAQAAxo8wrKSh5T9fWcnpfjPbPwAAwj4fAAAAAAAAAAHLBAAABgEAAMaPMKykoeU/X1nJ6X4z2z8AgMc+LgAAAAAAAAABzAQAAAYBAADGjzCspKHlP19Zyel+M9s/AADKPi4AAAAAAAAAAc0EAAAGAQAAh10t8F+g5T9fWcnpfjPbPwCA1z4+AAAAAAAAAAHOBAAABgEAAIddLfBfoOU/X1nJ6X4z2z8AgN0+PgAAAAAAAAABzwQAAAYBAABIKyo0G5/lP19Zyel+M9s/AADmPj4AAAAAAAAAAdAEAAAGAQAASCsqNBuf5T/PpYEEXzfbPwAA6j5OAAAAAAAAAAHRBAAABgEAAEgrKjQbn+U/P/I5Hz872z8AgOw+TgAAAAAAAAAB0gQAAAYBAACHXS3wX6DlP4/XYm/fRts/AIDtPk4AAAAAAAAAAdMEAAAGAQAABcIzaOmi5T+/Vfz0P1rbPwAA7z5dAAAAAAAAAAHUBAAABgEAAMJYPZy3puU/z2wGsGB12z8AgO8+XQAAAAAAAAAB1QQAAAYBAAC8IUqMyqvlP6G18dUBoNs/AADxPm0AAAAAAAAAAdYEAAAGAQAANk9d9Gaz5T+/4wVMQ9bbPwCA8T5tAAAAAAAAAAHXBAAABgEAAK58cFwDu+U/LfdCEiUY3D8AgPE+fQAAAAAAAAAB2AQAAAYBAABl3IaA5MPlP32j8A3HYdw/AADyPn0AAAAAAAAAAdkEAAAGAQAAHTydpMXM5T/NT54JaavcPwAA8j6MAAAAAAAAAAHaBAAABgEAANSbs8im1eU/+5S8Osv83D8AAPI+jAAAAAAAAAAB2wQAAAYBAACN+8nsh97lP0tBajZtRt0/AADyPpwAAAAAAAAAAdwEAAAGAQAARFvgEGnn5T8JOtBM75PdPwAA8j6cAAAAAAAAAAHdBAAABgEAADnt+fCO8eU/OX/ufVHl3T8AAPI+qwAAAAAAAAAB3gQAAAYBAAAwfxPRtPvlP9cQxcmTOt4/AADyPqsAAAAAAAAAAd8EAAAGAQAA6N4p9ZUE5j+XCSvgFYjePwCA7z67AAAAAAAAAAHgBAAABgEAAJ8+QBl3DeY/cWkgwdfN3j8AgO4+uwAAAAAAAAAB4QQAAAYBAABXnlY9WBbmP3cwpWzZC98/AADjPssAAAAAAAAAAeIEAAAGAQAA0MtppfQd5j+VXrniGkLfPwAA3j7LAAAAAAAAAAHjBAAABgEAAArHeVFMJOY/ZaekCLxs3z8AAMk+2gAAAAAAAAAB5AQAAAYBAAAFkIZBXynmP+EKZ968i98/AADAPtoAAAAAAAAAAeUEAAAGAQAAwSaQdS0t5j+B1bh+/aLfPwCAmj7qAAAAAAAAAAHmBAAABgEAAD+Llu22L+Y/r1NSBF623z8AAIo+6gAAAAAAAAAB5wQAAAYBAAB+vZmp+zDmP2+FM2/exd8/AACCPvoAAAAAAAAAAegEAAAGAQAAP4uW7bYv5j9vhTNv3sXfPwAAfz76AAAAAAAAAAHpBAAABgEAABNnDZiwk+U/z6WBBF832z8AAHQ+AAAAAAAAAAAB6gQAAAYBAACbOfovFIzlP68+8jkfP9s/AACnPh8AAAAAAAAAAesEAAAGAQAAHdXzt4qJ5T8/8jkfPzvbPwAAsT4fAAAAAAAAAAHsBAAABgEAAN6i8PtFiOU/rz7yOR8/2z8AgLg+HwAAAAAAAAAB7QQAAAYBAACgcO0/AYflPz/yOR8/O9s/AAC/Ph8AAAAAAAAAAe4EAAAGAQAAYD7qg7yF5T/PpYEEXzfbPwCAwD4fAAAAAAAAAAHvBAAABgEAACEM58d3hOU/z6WBBF832z8AAL4+HwAAAAAAAAAB8AQAAAYBAADk2eMLM4PlP8+lgQRfN9s/AAC9Pi8AAAAAAAAAAfEEAAAGAQAAZXXdk6mA5T/PpYEEXzfbPwAAvT4vAAAAAAAAAAHyBAAABgEAAOgQ1xsgfuU/rz7yOR8/2z8AgL0+LwAAAAAAAAAB8wQAAAYBAABqrNCjlnvlPx+LqlT/Qts/AIC9Pi8AAAAAAAAAAfQEAAAGAQAA7UfKKw155T9vcNOkn07bPwAAvj4+AAAAAAAAAAH1BAAABgEAADGxwPc+deU/L6K0DyBe2z8AgLw+PgAAAAAAAAAB9gQAAAYBAACzTLp/tXLlP89sBrBgdds/AAC8Pk4AAAAAAAAAAfcEAAAGAQAANeizByxw5T9R0MiFYZTbPwAAvD5eAAAAAAAAAAH4BAAABgEAAPW1sEvnbuU/r8z7kCK72z8AALw+XgAAAAAAAAAB+QQAAAYBAAC4g62Pom3lP1+uV+yD7ds/AAC8Pm0AAAAAAAAAAfoEAAAGAQAAuIOtj6Jt5T/tKCR9pSfcPwAAvD5tAAAAAAAAAAH7BAAABgEAALiDrY+ibeU/faPwDcdh3D8AgLo+fQAAAAAAAAAB/AQAAAYBAAC4g62Pom3lPyuFTGkolNw/AAC6Pn0AAAAAAAAAAf0EAAAGAQAAuIOtj6Jt5T9tGvCpqcLcPwAAuj59AAAAAAAAAAH+BAAABgEAALiDrY+ibeU/PWPbz0rt3D8AALo+jAAAAAAAAAAB/wQAAAYBAAB4UarTXWzlPysTVsArEN0/AAC9PowAAAAAAAAAAQAFAAAGAQAAOR+nFxlr5T87KmB7TCvdPwCAvj6cAAAAAAAAAAEBBQAABgEAADkfpxcZa+U/a6j5AK0+3T8AgME+nAAAAAAAAAABAgUAAAYBAAA5H6cXGWvlPyna2mstTt0/AADDPqwAAAAAAAAAAQMFAAAGAQAA/OyjW9Rp5T95vwO8zVndPwAAyD6sAAAAAAAAAAEEBQAABgEAALy6oJ+PaOU/WVh08Y1h3T8AAMo+uwAAAAAAAAABBQUAAAYBAAB+iJ3jSmflP1lYdPGNYd0/AIDNPrsAAAAAAAAAAQYFAAAGAQAAPlaaJwZm5T95vwO8zVndPwAAzz7LAAAAAAAAAAEHBQAABgEAAD5WmicGZuU/Kdraay1O3T8AgNA+ywAAAAAAAAABCAUAAAYBAAA+VponBmblP2uo+QCtPt0/AIDRPssAAAAAAAAAAQkFAAAGAQAAACSXa8Fk5T/L3adgbCfdPwAA0z7bAAAAAAAAAAEKBQAABgEAAAAkl2vBZOU/u8adpUsM3T8AgNM+2wAAAAAAAAABCwUAAAYBAAAAJJdrwWTlP80WI7Vq6dw/AADVPuoAAAAAAAAAAQwFAAAGAQAAACSXa8Fk5T/dZqjEicbcPwCA1T4HAQAAAAAAAAENBQAABgEAAD5WmicGZuU/Cx69nuib3D8AgNU+BwEAAAAAAAABDgUAAAYBAAB+iJ3jSmflPzvV0XhHcdw/AADWPhYBAAAAAAAAAQ8FAAAGAQAA/OyjW9Rp5T9tjOZSpkbcPwAA1z4WAQAAAAAAAAEQBQAABgEAAHhRqtNdbOU/fdxrYsUj3D8AgNc+JgEAAAAAAAABEQUAAAYBAAA16LMHLHDlPx/gOFcE/ds/AIDXPiYBAAAAAAAAARIFAAAGAQAA8X69O/pz5T+ffHaBA97bPwAA2D42AQAAAAAAAAETBQAABgEAAO1HyisNeeU/j2VsxuLC2z8AgN0+NgEAAAAAAAABFAUAAAYBAAAnQ9rXZH/lP4FOYgvCp9s/AADgPkUBAAAAAAAAARUFAAAGAQAAYD7qg7yF5T/hgxBrgZDbPwAA5z5FAQAAAAAAAAEWBQAABgEAANlr/etYjeU/HVIvAAGB2z8AAOo+VQEAAAAAAAABFwUAAAYBAABTmRBU9ZTlP89sBrBgdds/AIDtPlUBAAAAAAAAARgFAAAGAQAASCsqNBuf5T/v05V6oG3bPwAA7z5VAQAAAAAAAAEZBQAABgEAAD+9QxRBqeU/f4fdX8Bp2z8AgO0+ZQEAAAAAAAABGgUAAAYBAAB0gWCwq7TlPw87JUXgZds/AIDsPmUBAAAAAAAAARsFAAAGAQAAqUV9TBbA5T/v05V6oG3bPwAA7T50AQAAAAAAAAEcBQAABgEAAN4JmuiAy+U/z2wGsGB12z8AgO0+dAEAAAAAAAABHQUAAAYBAAATzraE69blP68Fd+Ugfds/AIDtPpMBAAAAAAAAAR4FAAAGAQAAh8TW3Jrj5T+Nnuca4YTbPwAA7j6TAQAAAAAAAAEfBQAABgEAAHkf/azT8uU/cTdYUKGM2z8AgOw+kwEAAAAAAAABIAUAAAYBAAAsSCDBxwDmP1HQyIVhlNs/AADsPpMBAAAAAAAAASEFAAAGAQAAnz5AGXcN5j+htfHVAaDbPwAA6z6jAQAAAAAAAAEiBQAABgEAABQ1YHEmGuY/gU5iC8Kn2z8AAOo+owEAAAAAAAABIwUAAAYBAACHK4DJ1SbmP1/n0kCCr9s/AADgPrMBAAAAAAAAASQFAAAGAQAAvO+cZUAy5j8/gEN2QrfbPwCA2z6zAQAAAAAAAAElBQAABgEAALOBtkVmPOY/Hxm0qwK/2z8AgMw+wgEAAAAAAAABJgUAAAYBAABr4cxpR0XmP/+xJOHCxts/AADGPsIBAAAAAAAAAScFAAAGAQAA4g7g0eNM5j9v/tz7osrbPwCAkD7SAQAAAAAAAAEoBQAABgEAAB4K8H07U+Y/T5dNMWPS2z8AAHA+0gEAAAAAAAABKQUAAAYBAABXBQAqk1nmP7/jBUxD1ts/AABVPuIBAAAAAAAAASoFAAAGAQAA1WkGohxc5j+ffHaBA97bPwAATD7iAQAAAAAAAAErBQAABgEAAK+xbCK0hOY/w8/6efUw1T8AACs+AAAAAAAAAAABLAUAAAYBAABwf2lmb4PmP6Noa6+1ONU/AABqPhAAAAAAAAAAAS0FAAAGAQAA8hpj7uWA5j+DAdzkdUDVPwAAeT4QAAAAAAAAAAEuBQAABgEAAHS2XHZcfuY/Y5pMGjZI1T8AgIE+EAAAAAAAAAABLwUAAAYBAAB0tlx2XH7mP2OaTBo2SNU/AICWPh8AAAAAAAAAATAFAAAGAQAAdLZcdlx+5j9jmkwaNkjVPwAAnz4fAAAAAAAAAAExBQAABgEAADWEWboXfeY/0+YENRZM1T8AgKY+LwAAAAAAAAABMgUAAAYBAAA1hFm6F33mP9PmBDUWTNU/AACpPi8AAAAAAAAAATMFAAAGAQAANYRZuhd95j/T5gQ1FkzVPwCAqT4/AAAAAAAAAAE0BQAABgEAADWEWboXfeY/0+YENRZM1T8AAKo+PwAAAAAAAAABNQUAAAYBAAA1hFm6F33mP9PmBDUWTNU/AICxPj8AAAAAAAAAATYFAAAGAQAAs+hfMqF/5j/T5gQ1FkzVPwAAtT5OAAAAAAAAAAE3BQAABgEAAPIaY+7lgOY/0+YENRZM1T8AgLw+TgAAAAAAAAABOAUAAAYBAABwf2lmb4PmP2OaTBo2SNU/AADAPk4AAAAAAAAAATkFAAAGAQAA7ONv3viF5j/zTZT/VUTVPwCAxT5eAAAAAAAAAAE6BQAABgEAAKl6eRLHieY/E7UjypU81T8AAMg+XgAAAAAAAAABOwUAAAYBAABmEYNGlY3mPzMcs5TVNNU/AIDLPl4AAAAAAAAAATwFAAAGAQAAI6iMemOR5j9Tg0JfFS3VPwAAzT5eAAAAAAAAAAE9BQAABgEAABxxmWp2luY/4zaKRDUp1T8AANE+bQAAAAAAAAABPgUAAAYBAABYbKkWzpzmPwOeGQ91IdU/AIDSPn0AAAAAAAAAAT8FAAAGAQAAkme5wiWj5j+TUWH0lB3VPwCA1D59AAAAAAAAAAFABQAABgEAAEnHz+YGrOY/IwWp2bQZ1T8AgNU+jQAAAAAAAAABQQUAAAYBAAA+WenGLLbmP0NsOKT0EdU/AADZPrwAAAAAAAAAAUIFAAAGAQAA8oEM2yDE5j9h08duNArVPwCA2j68AAAAAAAAAAFDBQAABgEAAOPcMqtZ0+Y/gzpXOXQC1T8AgN0+ywAAAAAAAAABRAUAAAYBAAAValw31+PmPxPunh6U/tQ/AADfPssAAAAAAAAAAUUFAAAGAQAAgymJf5n15j8zVS7p0/bUPwCA3z7LAAAAAAAAAAFGBQAABgEAAPLotcdbB+c/wwh2zvPy1D8AAOA+ywAAAAAAAAABRwUAAAYBAAAjdt9T2RfnP+NvBZkz69Q/AADgPssAAAAAAAAAAUgFAAAGAQAAUwMJ4FYo5z8D15Rjc+PUPwAA4D7LAAAAAAAAAAFJBQAABgEAAAYsLPRKNuc/Iz4kLrPb1D8AAOE+2wAAAAAAAAABSgUAAAYBAAC4VE8IP0TnP0Ols/jy09Q/AIDhPtsAAAAAAAAAAUsFAAAGAQAALUtvYO5Q5z9jDEPDMszUPwCA4D7qAAAAAAAAAAFMBQAABgEAAKBBj7idXec/hXPSjXLE1D8AAOA+6gAAAAAAAAABTQUAAAYBAADVBaxUCGnnP6XaYViyvNQ/AADiPuoAAAAAAAAAAU4FAAAGAQAAzJfFNC5z5z81jqk90rjUPwAA4z4KAQAAAAAAAAFPBQAABgEAAIP321gPfOc/VfU4CBKx1D8AgOE+CgEAAAAAAAABUAUAAAYBAAA7V/J88ITnP3VcyNJRqdQ/AIDgPgoBAAAAAAAAAVEFAAAGAQAAdFICKUiL5z8FEBC4caXUPwAA3z4KAQAAAAAAAAFSBQAABgEAAHAbDxlbkOc/BRAQuHGl1D8AAN4+GQEAAAAAAAABUwUAAAYBAAArshhNKZTnPwUQELhxpdQ/AADePhkBAAAAAAAAAVQFAAAGAQAAa+QbCW6V5z8FEBC4caXUPwAA3j4pAQAAAAAAAAFVBQAABgEAAGvkGwlulec/BRAQuHGl1D8AgNw+KQEAAAAAAAABVgUAAAYBAAArshhNKZTnPwUQELhxpdQ/AADcPikBAAAAAAAAAVcFAAAGAQAAcBsPGVuQ5z91XMjSUanUPwAA3T4pAQAAAAAAAAFYBQAABgEAAHRSAilIi+c/5aiA7TGt1D8AgN0+OQEAAAAAAAABWQUAAAYBAAB5ifU4NYbnP1X1OAgSsdQ/AIDdPkgBAAAAAAAAAVoFAAAGAQAAP47ljN1/5z81jqk90rjUPwAA3j5IAQAAAAAAAAFbBQAABgEAAMdg0iRBeOc/FScac5LA1D8AAOA+WAEAAAAAAAABXAUAAAYBAABOM7+8pHDnP/W/iqhSyNQ/AADhPlgBAAAAAAAAAV0FAAAGAQAAltOomMNn5z/TWPvdEtDUPwAA5T5nAQAAAAAAAAFeBQAABgEAAKBBj7idXec/s/FrE9PX1D8AgOY+dwEAAAAAAAABXwUAAAYBAABqfXIcM1LnP5OK3EiT39Q/AIDpPncBAAAAAAAAAWAFAAAGAQAA94ZSxINF5z/jbwWZM+vUPwAA6z6WAQAAAAAAAAFhBQAABgEAAEReL7CPN+c/M1Uu6dP21D8AgOw+lgEAAAAAAAABYgUAAAYBAABTAwngVijnP4M6Vzl0AtU/AIDtPqYBAAAAAAAAAWMFAAAGAQAAI3bfU9kX5z9DbDik9BHVPwAA8D6mAQAAAAAAAAFkBQAABgEAAPLotcdbB+c/A54ZD3Uh1T8AAPE+pgEAAAAAAAABZQUAAAYBAACDKYl/mfXmPzMcs5TVNNU/AIDxPqYBAAAAAAAAAWYFAAAGAQAAkc5ir2Dm5j/zTZT/VUTVPwAA8j62AQAAAAAAAAFnBQAABgEAAN+lP5ts2OY/QzO9T/ZP1T8AAPI+tgEAAAAAAAABaAUAAAYBAABqrx9DvcvmPwNlnrp2X9U/AADyPsUBAAAAAAAAAWkFAAAGAQAA97j/6g2/5j9TSscKF2vVPwAA8j7FAQAAAAAAAAFqBQAABgEAAIPC35JesuY/oS/wWrd21T8AAPI+xQEAAAAAAAABawUAAAYBAAAPzL86r6XmP/EUGatXgtU/AADzPuQBAAAAAAAAAWwFAAAGAQAAGDqmWomb5j8/+kH7943VPwCA8z7kAQAAAAAAAAFtBQAABgEAAGHajzaokuY/H5OyMLiV1T8AAPY+5AEAAAAAAAABbgUAAAYBAADorHzOC4vmPwMsI2Z4ndU/AAD3PuQBAAAAAAAAAW8FAAAGAQAAr7FsIrSE5j9zeNuAWKHVPwCA+D4EAgAAAAAAAAFwBQAABgEAAPIaY+7lgOY/48STmzil1T8AgPk+BAIAAAAAAAABcQUAAAYBAAA1hFm6F33mP+PEk5s4pdU/AID4PgQCAAAAAAAAAXIFAAAGAQAA91FW/tJ75j/jxJObOKXVPwAA+D4EAgAAAAAAAAFzBQAABgEAAPdRVv7Se+Y/48STmzil1T8AgPU+EwIAAAAAAAABdAUAAAYBAADyGmPu5YDmP3N424BYodU/AID0PhMCAAAAAAAAAXUFAAAGAQAA7ONv3viF5j8DLCNmeJ3VPwAA9D4TAgAAAAAAAAF2BQAABgEAAGYRg0aVjeY/H5OyMLiV1T8AAPQ+IwIAAAAAAAABdwUAAAYBAABco5wmu5fmPz/6Qfv3jdU/AAD0PjMCAAAAAAAAAXgFAAAGAQAAD8y/Oq+l5j9fYdHFN4bVPwAA9D4zAgAAAAAAAAF5BQAABgEAAH6L7IJxt+Y/gchgkHd+1T8AgPI+QgIAAAAAAAABegUAAAYBAACq4SL/Ac3mP6Ev8Fq3dtU/AADyPkICAAAAAAAAAXsFAAAGAQAAUpxf8xvl5j/Bln8l927VPwCA7j5SAgAAAAAAAAF8BQAABgEAAPtWnOc1/eY/c7FW1VZj1T8AAO0+UgIAAAAAAAABfQUAAAYBAADjQ9yXlBbnP5MY5p+WW9U/AADXPmECAAAAAAAAAX4FAAAGAQAAyzAcSPMv5z8jzC2FtlfVPwCAzT5hAgAAAAAAAAF/BQAABgEAALMdXPhRSec/I8wthbZX1T8AAEM+YQIAAAAAAAABgAUAAAYBAAAZb6IgOmXnPyPMLYW2V9U/AADEPaACAAAAAAAAAYEFAAAGAQAAAVzi0Jh+5z+TGOafllvVPwAAKD2gAgAAAAAAAAGCBQAABgEAALZh49rDo+4/d0C1JEux0z8AAGk+AAAAAAAAAAABgwUAAAYBAAB4L+Aef6LuP+eMbT8rtdM/AACgPg8AAAAAAAAAAYQFAAAGAQAAeC/gHn+i7j93QLUkS7HTPwCAqT4PAAAAAAAAAAGFBQAABgEAALZh49rDo+4/l6dE74qp0z8AgLA+DwAAAAAAAAABhgUAAAYBAAD0k+aWCKXuP5enRO+KqdM/AIC8Pg8AAAAAAAAAAYcFAAAGAQAAcvjsDpKn7j+Xp0TviqnTPwCAwD4PAAAAAAAAAAGIBQAABgEAAPBc84Ybqu4/J1uM1Kql0z8AgMc+DwAAAAAAAAABiQUAAAYBAAAwj/ZCYKvuP7cO1LnKodM/AADKPg8AAAAAAAAAAYoFAAAGAQAArPP8uumt7j9Hwhuf6p3TPwAA1D4fAAAAAAAAAAGLBQAABgEAAOwlAHcur+4/13VjhAqa0z8AgNg+HwAAAAAAAAABjAUAAAYBAAAqWAMzc7DuP2cpq2kqltM/AADlPi4AAAAAAAAAAY0FAAAGAQAAKlgDM3Ow7j9nKatpKpbTPwAA6j4uAAAAAAAAAAGOBQAABgEAAGqKBu+3se4/99zyTkqS0z8AAO8+LgAAAAAAAAABjwUAAAYBAACovAmr/LLuP/fc8k5KktM/AADxPj4AAAAAAAAAAZAFAAAGAQAA5u4MZ0G07j9nKatpKpbTPwCA8D4+AAAAAAAAAAGRBQAABgEAACYhECOGte4/13VjhAqa0z8AAPA+PgAAAAAAAAABkgUAAAYBAACihRabD7juP7cO1LnKodM/AIDsPk4AAAAAAAAAAZMFAAAGAQAAIOocE5m67j8nW4zUqqXTPwAA6z5OAAAAAAAAAAGUBQAABgEAAKBOI4sive4/d0C1JEux0z8AAOo+TgAAAAAAAAABlQUAAAYBAAAcsykDrL/uP8cl3nTrvNM/AADqPk4AAAAAAAAAAZYFAAAGAQAAXOUsv/DA7j+nvk6qq8TTPwCA6D5dAAAAAAAAAAGXBQAABgEAABZ8NvO+xO4/96N3+kvQ0z8AgOs+XQAAAAAAAAABmAUAAAYBAAASRUPj0cnuP0eJoErs29M/AIDsPn0AAAAAAAAAAZkFAAAGAQAA0NtMF6DN7j8lIhGArOPTPwAA8z59AAAAAAAAAAGaBQAABgEAAMqkWQez0u4/lW7Jmozn0z8AAPY+jAAAAAAAAAABmwUAAAYBAAAEoGmzCtnuP5VuyZqM59M/AAD9PowAAAAAAAAAAZwFAAAGAQAAPpt5X2Lf7j8lIhGArOPTPwAAAD+cAAAAAAAAAAGdBQAABgEAAHiWiQu65e4/1zzoLwzY0z8AgAQ/nAAAAAAAAAABngUAAAYBAADyw5xzVu3uPxcLB8WLyNM/AIAGP6sAAAAAAAAAAZ8FAAAGAQAAqCOzlzf27j8H9PwJa63TPwDACT+7AAAAAAAAAAGgBQAABgEAAN7nzzOiAe8/h5A6NGqO0z8AAAs/uwAAAAAAAAABoQUAAAYBAACQEPNHlg/vP7lHTw7JY9M/AMALP9oAAAAAAAAAAaIFAAAGAQAAwp0c1BMg7z+ZGTuYhy3TPwAADD/aAAAAAAAAAAGjBQAABgEAAG6PTNgaM+8/mVK27IXv0j8AwAo/2gAAAAAAAAABpAUAAAYBAACa5YJUq0jvPyk/eSakrdI/AEAKP9oAAAAAAAAAAaUFAAAGAQAASNeyWLJb7z+7KzxgwmvSPwDABj/qAAAAAAAAAAGmBQAABgEAAPTI4ly5bu8/Sxj/meAp0j8AAAU/6gAAAAAAAAABpwUAAAYBAADg7BUdBYPvP90EwtP+59E/AAD5PvoAAAAAAAAAAagFAAAGAQAA0BBJ3VCX7z/dPT0o/anRPwCA8T76AAAAAAAAAAGpBQAABgEAADqZghUmru8/3Xa4fPtr0T8AAKo++gAAAAAAAAABqgUAAAYBAACkIbxN+8TvP29je7YZKtE/AACKPgkBAAAAAAAAAasFAAAGAQAATNz4QRXd7z8ft826d+DQPwAAcD4JAQAAAAAAAAGsBQAABgEAAHoyL76l8u8/QVfY2bWa0D8AAGQ+KAEAAAAAAAABrQUAAAYBAAADuUaKdbLhP0Z/ACZSOMQ/AAAcPgAAAAAAAAAAAa4FAAAGAQAAw4ZDzjCx4T9q5o/wkTDEPwAAVT4UAAAAAAAAAAGvBQAABgEAAAO5Rop1suE/ik0fu9EoxD8AAGI+FAAAAAAAAAABsAUAAAYBAADDhkPOMLHhP4pNH7vRKMQ/AABrPhQAAAAAAAAAAbEFAAAGAQAAw4ZDzjCx4T+KTR+70SjEPwAAfT4UAAAAAAAAAAGyBQAABgEAAMOGQ84wseE/ik0fu9EoxD8AgIE+FAAAAAAAAAABswUAAAYBAADDhkPOMLHhP4pNH7vRKMQ/AACDPiMAAAAAAAAAAbQFAAAGAQAAw4ZDzjCx4T+KTR+70SjEPwAAhD4jAAAAAAAAAAG1BQAABgEAAMOGQ84wseE/qrSuhREhxD8AgIE+IwAAAAAAAAABtgUAAAYBAADDhkPOMLHhP6q0roURIcQ/AICAPiMAAAAAAAAAAbcFAAAGAQAAw4ZDzjCx4T/KGz5QURnEPwAAfD4jAAAAAAAAAAG4BQAABgEAAIZUQBLsr+E/yhs+UFEZxD8AAHk+IwAAAAAAAAABuQUAAAYBAABHIj1Wp67hP+qCzRqREcQ/AAB0PjMAAAAAAAAAAboFAAAGAQAAyr023h2s4T/qgs0akRHEPwAAcT4zAAAAAAAAAAG7BQAABgEAAEtZMGaUqeE/6oLNGpERxD8AAH0+MwAAAAAAAAABvAUAAAYBAADO9CnuCqfhP+qCzRqREcQ/AICBPkMAAAAAAAAAAb0FAAAGAQAAUJAjdoGk4T8K6lzl0AnEPwAAjT5DAAAAAAAAAAG+BQAABgEAANMrHf73oeE/Cupc5dAJxD8AAJI+UgAAAAAAAAABvwUAAAYBAABVxxaGbp/hPypR7K8QAsQ/AACiPlIAAAAAAAAAAcAFAAAGAQAA12IQDuWc4T8qUeyvEALEPwAAqT5iAAAAAAAAAAHBBQAABgEAAFv+CZZbmuE/KlHsrxACxD8AALE+YgAAAAAAAAABwgUAAAYBAADbmQMe0pfhPypR7K8QAsQ/AAC0PnEAAAAAAAAAAcMFAAAGAQAAIAP66QOU4T8qUeyvEALEPwCAtz6BAAAAAAAAAAHEBQAABgEAAKKe83F6keE/KlHsrxACxD8AALk+gQAAAAAAAAABxQUAAAYBAAAkOu358I7hPypR7K8QAsQ/AAC/PpEAAAAAAAAAAcYFAAAGAQAAqNXmgWeM4T8K6lzl0AnEPwAAwj6RAAAAAAAAAAHHBQAABgEAACpx4AneieE/6oLNGpERxD8AgMU+kQAAAAAAAAAByAUAAAYBAACsDNqRVIfhP8obPlBRGcQ/AADHPpEAAAAAAAAAAckFAAAGAQAA73XQXYaD4T+KTR+70SjEPwCAyD6wAAAAAAAAAAHKBQAABgEAADPfxim4f+E/Rn8AJlI4xD8AgMk+sAAAAAAAAAABywUAAAYBAAA4Fro5pXrhP+ZJUsaST8Q/AADMPsAAAAAAAAAAAcwFAAAGAQAAfH+wBdd24T+mezMxE1/EPwAAzT7PAAAAAAAAAAHNBQAABgEAAMDoptEIc+E/RkaF0VN2xD8AANA+3wAAAAAAAAABzgUAAAYBAAADUp2dOm/hPwZ4ZjzUhcQ/AADRPt8AAAAAAAAAAc8FAAAGAQAAR7uTaWxr4T+mQrjcFJ3EPwAA1D7fAAAAAAAAAAHQBQAABgEAAIokijWeZ+E/Sg0KfVW0xD8AANU+3wAAAAAAAAAB0QUAAAYBAACQW31Fi2LhP+bXWx2Wy8Q/AIDWPu4AAAAAAAAAAdIFAAAGAQAA0sRzEb1e4T+Goq291uLEPwCA1z7uAAAAAAAAAAHTBQAABgEAANj7ZiGqWeE/Jm3/XRf6xD8AANw+DgEAAAAAAAAB1AUAAAYBAADdMloxl1ThP8Y3Uf5XEcU/AIDfPg4BAAAAAAAAAdUFAAAGAQAAIZxQ/chQ4T9mAqOemCjFPwAA4T4OAQAAAAAAAAHWBQAABgEAAGQFR8n6TOE/JjSECRk4xT8AAOU+HQEAAAAAAAAB1wUAAAYBAABoPDrZ50fhP+ZlZXSZR8U/AIDmPh0BAAAAAAAAAdgFAAAGAQAArKUwpRlE4T9mySdKmmbFPwCA5z5MAQAAAAAAAAHZBQAABgEAALHcI7UGP+E/ApR56tp9xT8AAOo+TAEAAAAAAAAB2gUAAAYBAAD1RRqBODvhP8LFWlVbjcU/AADrPkwBAAAAAAAAAdsFAAAGAQAAOK8QTWo34T+C9zvA25zFPwCA6j5MAQAAAAAAAAHcBQAABgEAALtKCtXgNOE/QikdK1ysxT8AAOo+XAEAAAAAAAAB3QUAAAYBAAA95gNdVzLhPwJb/pXcu8U/AADrPlwBAAAAAAAAAd4FAAAGAQAAv4H95M0v4T/CjN8AXcvFPwCA6z5rAQAAAAAAAAHfBQAABgEAAEId92xELeE/hr7Aa93axT8AgOo+awEAAAAAAAAB4AUAAAYBAACGhu04dinhP0bwodZd6sU/AADqPnsBAAAAAAAAAeEFAAAGAQAACCLnwOwm4T8GIoNB3vnFPwAA6j57AQAAAAAAAAHiBQAABgEAAEyL3YweI+E/ouzU4R4Rxj8AAOo+ewEAAAAAAAAB4wUAAAYBAACP9NNYUB/hP0K3JoJfKMY/AADqPnsBAAAAAAAAAeQFAAAGAQAA013KJIIb4T/igXgioD/GPwAA6j6LAQAAAAAAAAHlBQAABgEAAFT5w6z4GOE/gkzKwuBWxj8AAOo+iwEAAAAAAAAB5gUAAAYBAACZYrp4KhXhPyIXHGMhbsY/AADqPpoBAAAAAAAAAecFAAAGAQAAG/6zAKES4T/C4W0DYoXGPwAA6j6aAQAAAAAAAAHoBQAABgEAAF5nqszSDuE/Yqy/o6Kcxj8AAOo+qgEAAAAAAAAB6QUAAAYBAADgAqRUSQzhPwJ3EUTjs8Y/AADsPqoBAAAAAAAAAeoFAAAGAQAAJGyaIHsI4T9+2tMZ5NLGPwAA7T7JAQAAAAAAAAHrBQAABgEAAKcHlKjxBeE/Aj6W7+Txxj8AgO0+yQEAAAAAAAAB7AUAAAYBAADrcIp0IwLhP4KhWMXlEMc/AADuPskBAAAAAAAAAe0FAAAGAQAAL9qAQFX+4D8CBRub5i/HPwAA7z7JAQAAAAAAAAHuBQAABgEAALF1esjL++A/fmjdcOdOxz8AgO8+2QEAAAAAAAAB7wUAAAYBAAD03nCU/ffgP/7Ln0bobcc/AADxPtkBAAAAAAAAAfAFAAAGAQAAeHpqHHT14D9eyNJRqZTHPwCA8T7oAQAAAAAAAAHxBQAABgEAAPgVZKTq8uA/vsQFXWq7xz8AgPA+6AEAAAAAAAAB8gUAAAYBAAB8sV0sYfDgPx7BOGgr4sc/AADwPvgBAAAAAAAAAfMFAAAGAQAA/kxXtNft4D96vWtz7AjIPwAA8T74AQAAAAAAAAH0BQAABgEAAIDoUDxO6+A/3rmefq0vyD8AgPE+CAIAAAAAAAAB9QUAAAYBAAADhErExOjgPz620YluVsg/AADzPggCAAAAAAAAAfYFAAAGAQAAxVFHCIDn4D+esgSVL33IPwCA8z4XAgAAAAAAAAH3BQAABgEAAEbtQJD25OA/+q43oPCjyD8AAPU+FwIAAAAAAAAB+AUAAAYBAAAIuz3UsePgPzpE2+Bx0sg/AID1PicCAAAAAAAAAfkFAAAGAQAAyYg6GG3i4D9acu9WswjJPwAA+D4nAgAAAAAAAAH6BQAABgEAAIlWN1wo4eA/eqADzfQ+yT8AAPk+JwIAAAAAAAAB+wUAAAYBAABMJDSg49/gP5rOF0M2dck/AID5PjcCAAAAAAAAAfwFAAAGAQAATCQ0oOPf4D96Lg0k+LrJPwAA+j5WAgAAAAAAAAH9BQAABgEAAEwkNKDj3+A/Vo4CBboAyj8AAPs+VgIAAAAAAAAB/gUAAAYBAABMJDSg49/gPxaHaBs8Tso/AID7PlYCAAAAAAAAAf8FAAAGAQAATCQ0oOPf4D/Wf84xvpvKPwCA+z5WAgAAAAAAAAEABgAABgEAAIlWN1wo4eA/lng0SEDpyj8AAPw+ZQIAAAAAAAABAQYAAAYBAADJiDoYbeLgP1Jxml7CNss/AID6PmUCAAAAAAAAAQIGAAAGAQAACLs91LHj4D8WagB1RITLPwAA+j51AgAAAAAAAAEDBgAABgEAAEbtQJD25OA/8sn1VQbKyz8AAPs+dQIAAAAAAAABBAYAAAYBAADFUUcIgOfgP7LCW2yIF8w/AID7PpQCAAAAAAAAAQUGAAAGAQAAQbZNgAnq4D+SIlFNSl3MPwAA/z6UAgAAAAAAAAEGBgAABgEAAP5MV7TX7eA/Uhu3Y8yqzD8AQAA/lAIAAAAAAAABBwYAAAYBAAC642DopfHgPy57rESO8Mw/AMAAP5QCAAAAAAAAAQgGAAAGAQAAeHpqHHT14D8O26ElUDbNPwAAAT+kAgAAAAAAAAEJBgAABgEAAHFDdwyH+uA/DqIm0VF0zT8AgAE/pAIAAAAAAAABCgYAAAYBAABtDIT8mf/gP+4BHLITus0/AMABP7QCAAAAAAAAAQsGAAAGAQAAaNWQ7KwE4T+u+oHIlQfOPwCAAj+0AgAAAAAAAAEMBgAABgEAAGSendy/CeE/SoxYFNhczj8AwAI/wwIAAAAAAAABDQYAAAYBAAAgNacQjg3hP+YdL2Aass4/AAAEP8MCAAAAAAAAAQ4GAAAGAQAA3MuwRFwR4T9qSHbhHA/PPwCABD/TAgAAAAAAAAEPBgAABgEAAJliungqFeE/5nK9Yh9szz8AQAU/0wIAAAAAAAABEAYAAAYBAABU+cOs+BjhP2KdBOQhyc8/AMAFP+ICAAAAAAAAAREGAAAGAQAAEZDN4MYc4T/z46UyEhPQPwDABT/iAgAAAAAAAAESBgAABgEAAAxZ2tDZIeE/ocUBjnNF0D8AAAY/8gIAAAAAAAABEwYAAAYBAADJ7+MEqCXhP99apc70c9A/AAAHP/ICAAAAAAAAARQGAAAGAQAAhobtOHYp4T+RPAEqVqbQPwCABz/yAgAAAAAAAAEVBgAABgEAAAPr87D/K+E/z9GkatfU0D8AQAc/EQMAAAAAAAABFgYAAAYBAACBT/ooiS7hPw9nSKtYA9E/AAAHPxEDAAAAAAAAARcGAAAGAQAA/rMAoRIx4T/frzPR+S3RPwAACD8RAwAAAAAAAAEYBgAABgEAAHsYBxmcM+E/HUXXEXtc0T8AgAg/EQMAAAAAAAABGQYAAAYBAAD5fA2RJTbhP80mM23cjtE/AEAJPzEDAAAAAAAAARoGAAAGAQAAduETCa844T/tVEfjHcXRPwDACT8xAwAAAAAAAAEbBgAABgEAALYTF8XzOeE/DYNbWV/70T8AQAk/MQMAAAAAAAABHAYAAAYBAAC2ExfF8znhP5v9J+qANdI/AAAJPzEDAAAAAAAAAR0GAAAGAQAA9UUagTg74T+bxKyVgnPSPwCACT9AAwAAAAAAAAEeBgAABgEAADJ4HT19POE/mYsxQYSx0j8AwAk/QAMAAAAAAAABHwYAAAYBAAByqiD5wT3hP5lStuyF79I/AIAKP1ADAAAAAAAAASAGAAAGAQAAsdwjtQY/4T+ZGTuYhy3TPwDACj9QAwAAAAAAAAEhBgAABgEAALHcI7UGP+E/meC/Q4lr0z8AAAw/XwMAAAAAAAABIgYAAAYBAACx3CO1Bj/hPwf0/AlrrdM/AIAMP18DAAAAAAAAASMGAAAGAQAAcqog+cE94T/nU/LqLPPTPwBADD9vAwAAAAAAAAEkBgAABgEAAHKqIPnBPeE/NQCg5s481D8AAAw/bwMAAAAAAAABJQYAAAYBAAAyeB09fTzhP/X4Bf1QitQ/AIAMP38DAAAAAAAAASYGAAAGAQAAMngdPX084T8jPiQus9vUPwDADD9/AwAAAAAAAAEnBgAABgEAAPVFGoE4O+E/U4NCXxUt1T8AwAw/jgMAAAAAAAABKAYAAAYBAAC2ExfF8znhP6Ev8Fq3dtU/AAANP44DAAAAAAAAASkGAAAGAQAAOK8QTWo34T/x251WWcDVPwAADT+eAwAAAAAAAAEqBgAABgEAAPl8DZElNuE/P4hLUvsJ1j8AAA0/ngMAAAAAAAABKwYAAAYBAAC7SgrV4DThP480+U2dU9Y/AAANP54DAAAAAAAAASwGAAAGAQAAPeYDXVcy4T+9eRd//6TWPwAADT+9AwAAAAAAAAEtBgAABgEAAP6zAKESMeE/7741sGH21j8AgA0/vQMAAAAAAAABLgYAAAYBAAC/gf3kzS/hPx0EVOHDR9c/AMANP70DAAAAAAAAAS8GAAAGAQAAQh33bEQt4T/b/Ln3RZXXPwDADT+9AwAAAAAAAAEwBgAABgEAAMO48PS6KuE/m/UfDsji1z8AAA4/zQMAAAAAAAABMQYAAAYBAABGVOp8MSjhP1vuhSRKMNg/AEANP80DAAAAAAAAATIGAAAGAQAAye/jBKgl4T8Z5+s6zH3YPwAADT/sAwAAAAAAAAEzBgAABgEAAAxZ2tDZIeE/199RUU7L2D8AAA4/7AMAAAAAAAABNAYAAAYBAACP9NNYUB/hP3VxKJ2QINk/AIAOP+wDAAAAAAAAATUGAAAGAQAA013KJIIb4T+HT7cDs3nZPwDADj/sAwAAAAAAAAE2BgAABgEAABfHwPCzF+E/BXr+hLXW2T8AAA8//AMAAAAAAAABNwYAAAYBAAAb/rMAoRLhP6ML1dD3K9o/AAAPP/wDAAAAAAAAATgGAAAGAQAA4AKkVEkM4T9DnascOoHaPwAADz8LBAAAAAAAAAE5BgAABgEAAKcHlKjxBeE/kUlZGNzK2j8AAA8/CwQAAAAAAAABOgYAAAYBAAAv2oBAVf7gP1FCvy5eGNs/AAAPPxsEAAAAAAAAATsGAAAGAQAAtaxt2Lj24D8POyVF4GXbPwAADz8bBAAAAAAAAAE8BgAABgEAAP5MV7TX7eA/r8z7kCK72z8AAA8/OAQAAAAAAAABPQYAAAYBAABG7UCQ9uTgP01e0txkENw/AIAPPzgEAAAAAAAAAT4GAAAGAQAAUFsnsNDa4D/t76gop2XcPwDADz9HBAAAAAAAAAE/BgAABgEAAFnJDdCq0OA/HTXHWQm33D8AgBI/RwQAAAAAAAABQAYAAAYBAABjN/TvhMbgP0t65YprCN0/AAAUP1cEAAAAAAAAAUEGAAAGAQAAbaXaD1+84D8Jc0uh7VXdPwBAFT9XBAAAAAAAAAFCBgAABgEAAHcTwS85suA/WR/5nI+f3T8AwBU/ZgQAAAAAAAABQwYAAAYBAABCT6STzqbgPxkYX7MR7d0/AMAVP2YEAAAAAAAAAUQGAAAGAQAAiu+Nb+2d4D9HXX3kcz7ePwAAFj92BAAAAAAAAAFFBgAABgEAAFUrcdOCkuA/B1bj+vWL3j8AABc/dgQAAAAAAAABRgYAAAYBAABfmVfzXIjgP+G12Nu30d4/AIAXP3YEAAAAAAAAAUcGAAAGAQAAKdU6V/J84D/HFc68eRffPwDAFz+VBAAAAAAAAAFIBgAABgEAAPQQHruHceA/xdxSaHtV3z8AABg/lQQAAAAAAAABSQYAAAYBAABB6Pqmk2PgPxGJAGQdn98/AAAZP5UEAAAAAAAAAUoGAAAGAQAAj7/Xkp9V4D8PUIUPH93fPwCAGT+VBAAAAAAAAAFLBgAABgEAANyWtH6rR+A/4phwNcAH4D8AQBo/pQQAAAAAAAABTAYAAAYBAAApbpFqtzngP4JjwtUAH+A/AMAaP6UEAAAAAAAAAU0GAAAGAQAAd0VuVsMr4D+w4VtbYTLgPwBAGj/EBAAAAAAAAAFOBgAABgEAAIXqR4aKHOA/qDmZ09FD4D8AABo/xAQAAAAAAAABTwYAAAYBAACTjyG2UQ3gP2Zrej5SU+A/AAAbP8QEAAAAAAAAAVAGAAAGAQAARGn2yzH83z/udv+b4mDgPwCAGz/EBAAAAAAAAAFRBgAABgEAAN4XsKNJ4N8/doKE+XJu4D8AAB4/1AQAAAAAAAABUgYAAAYBAAD6YWMD2MHfP/6NCVcDfOA/AAAfP9QEAAAAAAAAAVMGAAAGAQAAFHUjU3mo3z+GmY60k4ngPwBAID/jBAAAAAAAAAFUBgAABgEAAK4j3SqRjN8/1n63BDSV4D8AwCA/8wQAAAAAAAABVQYAAAYBAABI0pYCqXDfPyhk4FTUoOA/AMAgPwMFAAAAAAAAAVYGAAAGAQAAZhxKYjdS3z92SQmldKzgPwAAIT8DBQAAAAAAAAFXBgAABgEAAIJm/cHFM98/xi4y9RS44D8AgCI/AwUAAAAAAAABWAYAAAYBAACi56MxQRDfPxYUW0W1w+A/AEAjPwMFAAAAAAAAAVkGAAAGAQAAxGhKobzs3j9m+YOVVc/gPwDAIz8SBQAAAAAAAAFaBgAABgEAAG683aibwd4/frhQ2AXZ4D8AACQ/EgUAAAAAAAABWwYAAAYBAACOPYQYF57eP86deSim5OA/AAAkPyIFAAAAAAAAAVwGAAAGAQAANFokEAl43j/kXEZrVu7gPwAAJD8iBQAAAAAAAAFdBgAABgEAANQ/0fcNV94/xPW2oBb24D8AgCQ/MgUAAAAAAAABXgYAAAYBAAD2wHdniTPeP6SOJ9bW/eA/AMAkPzIFAAAAAAAAAV8GAAAGAQAAlKYkT44S3j9MATz+pgPhPwAAJj8yBQAAAAAAAAFgBgAABgEAALYny74J790/9HNQJncJ4T8AgCY/QQUAAAAAAAABYQYAAAYBAADYqHEuhcvdP5zmZE5HD+E/AAAoP0EFAAAAAAAAAWIGAAAGAQAA/mALru2i3T8MMx1pJxPhPwCAKD9gBQAAAAAAAAFjBgAABgEAAKi0nrXMd90/fH/VgwcX4T8AQCk/YAUAAAAAAAABZAYAAAYBAADUoytFIkrdP7SlMZH3GOE/AMApP2AFAAAAAAAAAWUGAAAGAQAA/pK41Hcc3T8k8umr1xzhPwDAKT9gBQAAAAAAAAFmBgAABgEAAKbmS9xW8dw/XBhGucce4T8AACo/cAUAAAAAAAABZwYAAAYBAABQOt/jNcbcP5Q+osa3IOE/AAAqP3AFAAAAAAAAAWgGAAAGAQAAdvJ4Y56d3D8Ei1rhlyThPwAAKj+ABQAAAAAAAAFpBgAABgEAAJ6qEuMGddw/dtcS/Hco4T8AgCo/jwUAAAAAAAABagYAAAYBAABG/qXq5UncP+YjyxZYLOE/AMAqP68FAAAAAAAAAWsGAAAGAQAAdO0yejsc3D8eSickSC7hPwAALD+vBQAAAAAAAAFsBgAABgEAAB94uZEH7Ns/jJbfPigy4T8AgCw/rwUAAAAAAAABbQYAAAYBAADKy0yZ5sDbP8S8O0wYNOE/AEAsP68FAAAAAAAAAW4GAAAGAQAA7oPmGE+Y2z80CfRm+DfhPwAALD++BQAAAAAAAAFvBgAABgEAAJ0ObTAbaNs/pFWsgdg74T8AgCs/vgUAAAAAAAABcAYAAAYBAADK/fm/cDrbPxSiZJy4P+E/AAArP74FAAAAAAAAAXEGAAAGAQAAclGNx08P2z/0OtXReEfhPwAAKz/OBQAAAAAAAAFyBgAABgEAAJxAGlel4do/nK3p+UhN4T8AACs/zgUAAAAAAAABcwYAAAYBAABKy6BucbHaP0Qg/iEZU+E/AAArP90FAAAAAAAAAXQGAAAGAQAA/4walip82j/skhJK6VjhPwAAKz/dBQAAAAAAAAF1BgAABgEAAC6zmjVtSdo/zCuDf6lg4T8AgCs/7QUAAAAAAAABdgYAAAYBAABe2RrVrxbaP3Sel6d5ZuE/AMArP+0FAAAAAAAAAXcGAAAGAQAAisinZAXp2T9UNwjdOW7hPwBAKz/tBQAAAAAAAAF4BgAABgEAALW3NPRau9k/xIPA9xly4T8AACs//QUAAAAAAAABeQYAAAYBAABeC8j7OZDZP2z21B/qd+E/AAArP/0FAAAAAAAAAXoGAAAGAQAAivpUi49i2T/cQo06ynvhPwAAKz8MBgAAAAAAAAF7BgAABgEAALog1SrSL9k/hLWhYpqB4T8AgCs/DAYAAAAAAAABfAYAAAYBAABr4k5Si/rYP/QBWn16heE/AMArPwwGAAAAAAAAAX0GAAAGAQAAHqTIeUTF2D+cdG6lSovhPwBAKz8cBgAAAAAAAAF+BgAABgEAAE7KSBmHktg/QueCzRqR4T8AACs/HAYAAAAAAAABfwYAAAYBAAD8VM8wU2LYP+pZl/XqluE/AAArPywGAAAAAAAAAYAGAAAGAQAAq99VSB8y2D+SzKsdu5zhPwAAKz8sBgAAAAAAAAGBBgAABgEAANXO4td0BNg/cmUcU3uk4T8AACs/OwYAAAAAAAABggYAAAYBAACDWWnvQNTXP+Kx1G1bqOE/AAArPzsGAAAAAAAAAYMGAAAGAQAAsn/pjoOh1z+KJOmVK67hPwCAKz9aBgAAAAAAAAGEBgAABgEAAOWlaS7Gbtc/+nChsAuy4T8AwCs/WgYAAAAAAAABhQYAAAYBAAAVzOnNCDzXP6Tjtdjbt+E/AEArP1oGAAAAAAAAAYYGAAAGAQAARPJpbUsJ1z9MVsoArL3hPwAAKz9aBgAAAAAAAAGHBgAABgEAAHDh9vyg29Y/9MjeKHzD4T8AACs/agYAAAAAAAABiAYAAAYBAAAZNYoEgLDWP5w781BMyeE/AAArP2oGAAAAAAAAAYkGAAAGAQAAvlEq/HGK1j8MiKtrLM3hPwBAKj+JBgAAAAAAAAGKBgAABgEAAOhAt4vHXNY/fNRjhgzR4T8AACo/iQYAAAAAAAABiwYAAAYBAACWyz2jkyzWP+ogHKHs1OE/AAAqP4kGAAAAAAAAAYwGAAAGAQAAQ1bEul/81T9abdS7zNjhPwAAKj+JBgAAAAAAAAGNBgAABgEAAPHgStIrzNU/kpMwybza4T8AgCo/mQYAAAAAAAABjgYAAAYBAACga9Hp95vVPwLg6OOc3uE/AMAqP5kGAAAAAAAAAY8GAAAGAQAAzFpeeU1u1T9yLKH+fOLhPwDAKj+pBgAAAAAAAAGQBgAABgEAAPES+Pi1RdU/qlL9C23k4T8AACs/qQYAAAAAAAABkQYAAAYBAACWL5jwpx/VP1LFETQ96uE/AAArP7gGAAAAAAAAAZIGAAAGAQAAP4Mr+Ib01D+K621BLezhPwAAKz+4BgAAAAAAAAGTBgAABgEAAGU7xXfvy9Q/iuttQS3s4T8AACs/yAYAAAAAAAABlAYAAAYBAACRKlIHRZ7UP4rrbUEt7OE/AAArP8gGAAAAAAAAAZUGAAAGAQAAvBnflppw1D+K621BLezhPwAALD/IBgAAAAAAAAGWBgAABgEAAOgIbCbwQtQ/iuttQS3s4T8AgCw/1wYAAAAAAAABlwYAAAYBAAAT+Pi1RRXUP8IRyk4d7uE/AMArP9cGAAAAAAAAAZgGAAAGAQAAvEuMvSTq0z/CEcpOHe7hPwBAKz/nBgAAAAAAAAGZBgAABgEAAGFoLLUWxNM/whHKTh3u4T8AACs/5wYAAAAAAAABmgYAAAYBAAAEhcysCJ7TP8IRyk4d7uE/AAArP/cGAAAAAAAAAZsGAAAGAQAApGp5lA190z/CEcpOHe7hPwAAKz/3BgAAAAAAAAGcBgAABgEAAMXrHwSJWdM/iuttQS3s4T8AACs/FgcAAAAAAAABnQYAAAYBAADnbMZzBDbTP+J4WRld5uE/AIArPxYHAAAAAAAAAZ4GAAAGAQAAhlJzWwkV0z9yLKH+fOLhPwDAKz8mBwAAAAAAAAGfBgAABgEAADCmBmPo6dI/yrmM1qzc4T8AwCs/JgcAAAAAAAABoAYAAAYBAABRJ63SY8bSP5KTMMm82uE/AAAsPzUHAAAAAAAAAaEGAAAGAQAAfRY6YrmY0j8iR3iu3NbhPwBAKz81BwAAAAAAAAGiBgAABgEAACZqzWmYbdI/svq/k/zS4T8AACs/NQcAAAAAAAABowYAAAYBAADKhm1hikfSP0SuB3kcz+E/AAArP1QHAAAAAAAAAaQGAAAGAQAAaWwaSY8m0j8MiKtrLM3hPwAAKz9UBwAAAAAAAAGlBgAABgEAAA6JukCBANI/ZBWXQ1zH4T8AACs/VAcAAAAAAAABpgYAAAYBAAAzQVTA6dfRP7yighuMweE/AAArP1QHAAAAAAAAAacGAAAGAQAAWvntP1Kv0T/cCRLmy7nhPwAAKz9kBwAAAAAAAAGoBgAABgEAAANNgUcxhNE/Mpf9vfuz4T8AACs/ZAcAAAAAAAABqQYAAAYBAACsoBRPEFnRP4ok6ZUrruE/AAArP3QHAAAAAAAAAaoGAAAGAQAA2I+h3mUr0T/isdRtW6jhPwAAKz90BwAAAAAAAAGrBgAABgEAAIHjNOZEANE/Oj/ARYui4T8AACs/gwcAAAAAAAABrAYAAAYBAACnm85lrdfQP5LMqx27nOE/AAArP4MHAAAAAAAAAa0GAAAGAQAAyRx11Si00D/qWZf16pbhPwAALD+DBwAAAAAAAAGuBgAABgEAAOqdG0WkkNA/eg3f2gqT4T8AgCw/gwcAAAAAAAABrwYAAAYBAACLg8gsqW/QPwrBJsAqj+E/AEAsP5MHAAAAAAAAAbAGAAAGAQAArARvnCRM0D9kThKYWonhPwAALD+TBwAAAAAAAAGxBgAABgEAAFEhD5QWJtA/9AFafXqF4T8AgCw/owcAAAAAAAABsgYAAAYBAADzPa+LCADQP0yPRVWqf+E/AMAsP6MHAAAAAAAAAbMGAAAGAQAANuyRFuKuzz+kHDEt2nnhPwDAKz+yBwAAAAAAAAG0BgAABgEAAIiTuCWgWM8//KkcBQp04T8AQCs/sgcAAAAAAAABtQYAAAYBAADQzPgUhAzPP8SDwPcZcuE/AAArP8IHAAAAAAAAAbYGAAAGAQAAFM9F9HrFzj9UNwjdOW7hPwAAKz/CBwAAAAAAAAG3BgAABgEAAFKan8OEg84/VDcI3Tlu4T8AACs/0QcAAAAAAAABuAYAAAYBAACI9xJztEvOP+TqT8JZauE/AAArP9EHAAAAAAAAAbkGAAAGAQAAwot5MtEOzj+sxPO0aWjhPwAAKz/hBwAAAAAAAAG6BgAABgEAAPCx+dET3M0/dJ6Xp3lm4T8AACs/4QcAAAAAAAABuwYAAAYBAAAmD22BQ6TNP3Sel6d5ZuE/AAArP/EHAAAAAAAAAbwGAAAGAQAAVjXtIIZxzT88eDuaiWThPwAAKz/xBwAAAAAAAAG9BgAABgEAAIySYNC1Oc0/dJ6Xp3lm4T8AgCs/AAgAAAAAAAABvgYAAAYBAADA79N/5QHNP3Sel6d5ZuE/AMArPwAIAAAAAAAAAb8GAAAGAQAA9kxHLxXKzD90npeneWbhPwCALD8gCAAAAAAAAAHABgAABgEAACRzx85Xl8w/rMTztGlo4T8AwCw/IAgAAAAAAAABwQYAAAYBAABkPiGeYVXMPxwRrM9JbOE/AMArPyAIAAAAAAAAAcIGAAAGAQAAntKHXX4YzD9UNwjdOW7hPwBAKz8gCAAAAAAAAAHDBgAABgEAANhm7hyb28s//KkcBQp04T8AACs/LwgAAAAAAAABxAYAAAYBAAAIjW683ajLP2z21B/qd+E/AAArPy8IAAAAAAAAAcUGAAAGAQAAOLPuWyB2yz8UaelHun3hPwAAKz84CAAAAAAAAAHGBgAABgEAAGSie+t1SMs/vNv9b4qD4T8AACs/OAgAAAAAAAABxwYAAAYBAACQkQh7yxrLP5x0bqVKi+E/AAArPzgIAAAAAAAAAcgGAAAGAQAAvreIGg7oyj9C54LNGpHhPwAAKz84CAAAAAAAAAHJBgAABgEAAOymFapjuso/6lmX9eqW4T8AACs/OAgAAAAAAAABygYAAAYBAAASX68pzJHKP5LMqx27nOE/AAArP0gIAAAAAAAAAcsGAAAGAQAAPE48uSFkyj9yZRxTe6ThPwAAKz9ICAAAAAAAAAHMBgAABgEAAGQG1jiKO8o/Gtgwe0uq4T8AACs/WAgAAAAAAAABzQYAAAYBAACKvm+48hLKP8JKRaMbsOE/AEAqP1gIAAAAAAAAAc4GAAAGAQAAsHYJOFvqyT+k47XY27fhPwAAKj9nCAAAAAAAAAHPBgAABgEAANYuo7fDwck/hHwmDpy/4T8AACo/ZwgAAAAAAAAB0AYAAAYBAAD+5jw3LJnJP2QVl0Ncx+E/AAAqP3cIAAAAAAAAAdEGAAAGAQAAJp/WtpRwyT981GOGDNHhPwBAKT93CAAAAAAAAAHSBgAABgEAAEYgfSYQTck/kpMwybza4T8AACk/lggAAAAAAAAB0wYAAAYBAABooSOWiynJP6pS/Qtt5OE/AAApP5YIAAAAAAAAAdQGAAAGAQAAiiLKBQcGyT8yXoJp/fHhPwAAKT+WCAAAAAAAAAHVBgAABgEAAKyjcHWC4sg/gkOruZ394T8AACk/lggAAAAAAAAB1gYAAAYBAADI7SPVEMTIP9Io1Ak+CeI/AAApP6YIAAAAAAAAAdcGAAAGAQAA5jfXNJ+lyD8iDv1Z3hTiPwAAKT+mCAAAAAAAAAHYBgAABgEAAAKCipQth8g/cvMlqn4g4j8AACk/tQgAAAAAAAAB2QYAAAYBAAAalUrkzm3IP4qy8uwuKuI/AMAnP7UIAAAAAAAAAdoGAAAGAQAAMqgKNHBUyD/Ylxs9zzXiPwBAJz/FCAAAAAAAAAHbBgAABgEAAEy7yoMRO8g/KH1EjW9B4j8AgCc/xQgAAAAAAAAB3AYAAAYBAABgl5fDxSbIP3pibd0PTeI/AMAnP9UIAAAAAAAAAd0GAAAGAQAAcHNkA3oSyD/KR5YtsFjiPwDAJj/VCAAAAAAAAAHeBgAABgEAAIEYPjNBA8g/4gZjcGBi4j8AQCY/5AgAAAAAAAAB3wYAAAYBAACR9Apz9e7HPzLsi8AAbuI/AIAmP+QIAAAAAAAAAeAGAAAGAQAApdDXsqnaxz9Iq1gDsXfiPwDAJj/0CAAAAAAAAAHhBgAABgEAALmspPJdxsc/KETJOHF/4j8AwCY/9AgAAAAAAAAB4gYAAAYBAADMiHEyErLHP0ADlnshieI/AAAnPwQJAAAAAAAAAeMGAAAGAQAA5ZsxgrOYxz9YwmK+0ZLiPwBAJj8ECQAAAAAAAAHkBgAABgEAAPl3/sFnhMc/qKeLDnKe4j8AACY/BAkAAAAAAAAB5QYAAAYBAAAVwrEh9mXHP/iMtF4SquI/AIAmPxMJAAAAAAAAAeYGAAAGAQAALNVxcZdMxz9Ict2usrXiPwDAJj8TCQAAAAAAAAHnBgAABgEAAEboMcE4M8c/YDGq8WK/4j8AwCY/IwkAAAAAAAAB6AYAAAYBAABiMuUgxxTHP3jwdjQTyeI/AAAnPyMJAAAAAAAAAekGAAAGAQAAgHyYgFX2xj+Or0N3w9LiPwAAJz8yCQAAAAAAAAHqBgAABgEAAJ3GS+Dj18Y/qG4QunPc4j8AACc/MgkAAAAAAAAB6wYAAAYBAADDfuVfTK/GP8At3fwj5uI/AAAnP0IJAAAAAAAAAewGAAAGAQAA5f+Lz8eLxj8QEwZNxPHiPwAAJz9CCQAAAAAAAAHtBgAABgEAAAaBMj9DaMY/YPgunWT94j8AACc/UgkAAAAAAAAB7gYAAAYBAAAoAtmuvkTGP+gDtPr0CuM/AAAnP1IJAAAAAAAAAe8GAAAGAQAAREyMDk0mxj9uDzlYhRjjPwAAJz9hCQAAAAAAAAHwBgAABgEAAGKWP27bB8Y/9hq+tRUm4z8AACc/YQkAAAAAAAAB8QYAAAYBAAB/4PLNaenFP34mQxOmM+M/AMAlP3EJAAAAAAAAAfIGAAAGAQAAlfOyHQvQxT8GMshwNkHjPwBAJT9xCQAAAAAAAAHzBgAABgEAAKnPf12/u8U/VhfxwNZM4z8AACU/gQkAAAAAAAAB9AYAAAYBAAC8q0ydc6fFP6b8GRF3WOM/AAAlP4EJAAAAAAAAAfUGAAAGAQAA0IcZ3SeTxT++u+ZTJ2LjPwDAIz+QCQAAAAAAAAH2BgAABgEAAN8s8wzvg8U/2Hqzltdr4z8AQCM/kAkAAAAAAAAB9wYAAAYBAADs0cw8tnTFP7YTJMyXc+M/AEAhP6AJAAAAAAAAAfgGAAAGAQAA/XambH1lxT+WrJQBWHvjPwCAID+gCQAAAAAAAAH5BgAABgEAAAbljIxXW8U/Ph+pKSiB4z8AgB8/oAkAAAAAAAAB+gYAAAYBAAAQU3OsMVHFP+aRvVH4huM/AAAfP6AJAAAAAAAAAfsGAAAGAQAAE4pmvB5MxT9W3nVs2IrjPwDAHT+vCQAAAAAAAAH8BgAABgEAAB/4TNz4QcU/xiouh7iO4z8AQB0/rwkAAAAAAAAB/QYAAAYBAAAiL0Ds5TzFP/5QipSokOM/AEAbP68JAAAAAAAAAf4GAAAGAQAAJ2Yz/NI3xT82d+ahmJLjPwCAGj/PCQAAAAAAAAH/BgAABgEAACydJgzAMsU/NnfmoZiS4z8AgBg/zwkAAAAAAAABAAcAAAYBAAAy1BkcrS3FP26dQq+IlOM/AIAXP94JAAAAAAAAAQEHAAAGAQAANgsNLJooxT9unUKviJTjPwCAFj/eCQAAAAAAAAECBwAABgEAAEB580t0HsU/bp1Cr4iU4z8AABY/3gkAAAAAAAABAwcAAAYBAABDsOZbYRnFP26dQq+IlOM/AAAWP94JAAAAAAAAAQQHAAAGAQAATh7NezsPxT9unUKviJTjPwAAFj/eCQAAAAAAAAEFBwAABgEAAFRVwIsoCsU/NnfmoZiS4z8AQBU/3gkAAAAAAAABBgcAAAYBAABcw6arAgDFP/5QipSokOM/AAAVP+4JAAAAAAAAAQcHAAAGAQAAYvqZu+/6xD/GKi6HuI7jPwDAEz/uCQAAAAAAAAEIBwAABgEAAGpogNvJ8MQ/jgTSeciM4z8AQBM//gkAAAAAAAABCQcAAAYBAAB21mb7o+bEP1bedWzYiuM/AEARPw0KAAAAAAAAAQoHAAAGAQAAfkRNG37cxD8euBlf6IjjPwCAED8NCgAAAAAAAAELBwAABgEAAIN7QCtr18Q/5pG9UfiG4z8AABA/HQoAAAAAAAABDAcAAAYBAACIsjM7WNLEP+aRvVH4huM/AAAQPx0KAAAAAAAAAQ0HAAAGAQAAjekmS0XNxD+ua2FECIXjPwAAED87CgAAAAAAAAEOBwAABgEAAJIgGlsyyMQ/rmthRAiF4z8AABA/OwoAAAAAAAABDwcAAAYBAACXVw1rH8PEP3ZFBTcYg+M/AAAQP0sKAAAAAAAAARAHAAAGAQAAmo4Aewy+xD92RQU3GIPjPwAAED9LCgAAAAAAAAERBwAABgEAAJ/F84r5uMQ/Ph+pKSiB4z8AABA/SwoAAAAAAAABEgcAAAYBAACl/Oaa5rPEPz4fqSkogeM/AAAQP0sKAAAAAAAAARMHAAAGAQAAqzPaqtOuxD8+H6kpKIHjPwAAED9bCgAAAAAAAAEUBwAABgEAAK5qzbrAqcQ/Ph+pKSiB4z8AABA/WwoAAAAAAAABFQcAAAYBAACzocDKraTEPz4fqSkogeM/AAAQP2oKAAAAAAAAARYHAAAGAQAAudiz2pqfxD92RQU3GIPjPwAAED9qCgAAAAAAAAEXBwAABgEAAMFGmvp0lcQ/rmthRAiF4z8AABA/egoAAAAAAAABGAcAAAYBAADNtIAaT4vEPx64GV/oiOM/AAAQP4oKAAAAAAAAARkHAAAGAQAA1SJnOimBxD+OBNJ5yIzjPwCAED+KCgAAAAAAAAEaBwAABgEAAN2QTVoDd8Q/NnfmoZiS4z8AwBA/mQoAAAAAAAABGwcAAAYBAADp/jN63WzEP6bDnrx4luM/AMAQP5kKAAAAAAAAARwHAAAGAQAA8WwamrdixD9ONrPkSJzjPwAAET+pCgAAAAAAAAEdBwAABgEAAPzaALqRWMQ/9qjHDBmi4z8AgBE/uAoAAAAAAAABHgcAAAYBAAAKgNrpWEnEPw5olE/Jq+M/AIAQP8gKAAAAAAAAAR8HAAAGAQAAHlynKQ01xD+WcxmtWbnjPwBAED/ICgAAAAAAAAEgBwAABgEAACwBgVnUJcQ/rjLm7wnD4z8AABA/5woAAAAAAAABIQcAAAYBAABA3U2ZiBHEP/4XD0CqzuM/AAAQP+cKAAAAAAAAASIHAAAGAQAATYInyU8CxD9M/TeQStrjPwBADz/nCgAAAAAAAAEjBwAABgEAAFwnAfkW88M/1Ai97drn4z8AAA8/9woAAAAAAAABJAcAAAYBAABpzNoo3uPDP+zHiTCL8eM/AIAPP/cKAAAAAAAAASUHAAAGAQAAenG0WKXUwz8Gh1ZzO/vjPwDADz8HCwAAAAAAAAEmBwAABgEAAIgWjohsxcM/5h/HqPsC5D8AwA8/BwsAAAAAAAABJwcAAAYBAACXu2e4M7bDP/7ek+urDOQ/AAAQPxYLAAAAAAAAASgHAAAGAQAAnylO2A2swz+mUagTfBLkPwAAED8WCwAAAAAAAAEpBwAABgEAAKmXNPjnocM/vBB1Viwc5D8AABA/JgsAAAAAAAABKgcAAAYBAAC4PA4or5LDP9TPQZncJeQ/AAAQPyYLAAAAAAAAASsHAAAGAQAAwKr0R4mIwz+0aLLOnC3kPwBADz81CwAAAAAAAAEsBwAABgEAAMwY22djfsM/XNvG9mwz5D8AAA8/NQsAAAAAAAABLQcAAAYBAADPT853UHnDPzx0NywtO+Q/AMANP0ULAAAAAAAAAS4HAAAGAQAA2b20lypvwz/k5ktU/UDkPwBADT9FCwAAAAAAAAEvBwAABgEAAN/0p6cXasM/jFlgfM1G5D8AAA0/VQsAAAAAAAABMAcAAAYBAADiK5u3BGXDP/ylGJetSuQ/AAANP1ULAAAAAAAAATEHAAAGAQAA6GKOx/Ffwz9s8tCxjU7kPwBADD9kCwAAAAAAAAEyBwAABgEAAOhijsfxX8M/bPLQsY1O5D8AAAw/ZAsAAAAAAAABMwcAAAYBAADtmYHX3lrDP2zy0LGNTuQ/AMAJP2QLAAAAAAAAATQHAAAGAQAA7ZmB195awz9s8tCxjU7kPwDACD90CwAAAAAAAAE1BwAABgEAAO2ZgdfeWsM/bPLQsY1O5D8AwAQ/dAsAAAAAAAABNgcAAAYBAADtmYHX3lrDP2zy0LGNTuQ/AAADP3QLAAAAAAAAATcHAAAGAQAA6GKOx/Ffwz/8pRiXrUrkPwAA/j50CwAAAAAAAAE4BwAABgEAAOIrm7cEZcM/jFlgfM1G5D8AAPo+dAsAAAAAAAABOQcAAAYBAADf9KenF2rDP+TmS1T9QOQ/AIDwPnQLAAAAAAAAAToHAAAGAQAA1IbBhz10wz8ETtsePTnkPwCA7D6jCwAAAAAAAAE7BwAABgEAAMwY22djfsM/7I4O3Iwv5D8AAOM+sgsAAAAAAAABPAcAAAYBAAC9cwE4nI3DP9TPQZncJeQ/AIDePrILAAAAAAAAAT0HAAAGAQAAswUbGMKXwz9MxLw7TBjkPwCA2j7CCwAAAAAAAAE+BwAABgEAAKRgQej6psM//t6T66sM5D8AgNg+wgsAAAAAAAABPwcAAAYBAACXu2e4M7bDP3bTDo4b/+M/AADYPtILAAAAAAAAAUAHAAAGAQAAiBaOiGzFwz/sx4kwi/HjPwAA2D7SCwAAAAAAAAFBBwAABgEAAHpxtFil1MM/ZLwE0/rj4z8AANk+4QsAAAAAAAABQgcAAAYBAABvA844y97DP9ywf3Vq1uM/AIDZPuELAAAAAAAAAUMHAAAGAQAAZpXnGPHowz9WpfoX2sjjPwAA2z7xCwAAAAAAAAFEBwAABgEAAGFe9AgE7sM/BsDRxzm94z8AgNs+8QsAAAAAAAABRQcAAAYBAABX8A3pKfjDP+4ABYWJs+M/AIDiPgEMAAAAAAAAAUYHAAAGAQAAUrka2Tz9wz8OaJRPyavjPwCA5T4BDAAAAAAAAAFHBwAABgEAAFK5Gtk8/cM/ZvV/J/ml4z8AgOo+AQwAAAAAAAABSAcAAAYBAABSuRrZPP3DP/aoxwwZouM/AIDsPhAMAAAAAAAAAUkHAAAGAQAAV/AN6Sn4wz++gmv/KKDjPwAA8T4QDAAAAAAAAAFKBwAABgEAAFwnAfkW88M/voJr/yig4z8AgPI+EAwAAAAAAAABSwcAAAYBAABhXvQIBO7DP2b1fyf5peM/AIDyPhAMAAAAAAAAAUwHAAAGAQAAbwPOOMvewz9GjvBcua3jPwAA8j4vDAAAAAAAAAFNBwAABgEAAIPfmnh/ysM/Xk29n2m34z8AAPE+LwwAAAAAAAABTgcAAAYBAACc8lrIILHDPx5/ngrqxuM/AADwPjQMAAAAAAAAAU8HAAAGAQAAswUbGMKXwz9M/TeQStrjPwAA8T5TDAAAAAAAAAFQBwAABgEAAM9PzndQecM/fHvRFavt4z8AgPE+UwwAAAAAAAABUQcAAAYBAADtmYHX3lrDP675apsLAeQ/AIDxPlMMAAAAAAAAAVIHAAAGAQAACuQ0N208wz8UnmAuXBbkPwAA8j5TDAAAAAAAAAFTBwAABgEAACYu6Jb7HcM/tGiyzpwt5D8AAPI+YwwAAAAAAAABVAcAAAYBAAA/QajmnATDP1QzBG/dROQ/AADyPmMMAAAAAAAAAVUHAAAGAQAAV1RoNj7rwj/0/VUPHlzkPwAA9D5zDAAAAAAAAAFWBwAABgEAAGswNXby1sI/XKJLom5x5D8AAPU+cwwAAAAAAAABVwcAAAYBAAB9DAK2psLCP4og5SfPhOQ/AID0PoIMAAAAAAAAAVgHAAAGAQAAjbHb5W2zwj+EeCKgP5bkPwAA9D6CDAAAAAAAAAFZBwAABgEAAJYfwgVIqcI/RKoDC8Cl5D8AAPc+kgwAAAAAAAABWgcAAAYBAACbVrUVNaTCP5SPLFtgseQ/AID4PpIMAAAAAAAAAVsHAAAGAQAAno2oJSKfwj9yKJ2QILnkPwCA+z6hDAAAAAAAAAFcBwAABgEAAJ6NqCUin8I/GpuxuPC+5D8AAP0+oQwAAAAAAAABXQcAAAYBAACbVrUVNaTCP4rnadPQwuQ/AIAAP7EMAAAAAAAAAV4HAAAGAQAAkOjO9Vquwj/CDcbgwMTkPwBAAT+xDAAAAAAAAAFfBwAABgEAAIJD9cWTvcI/wg3G4MDE5D8AQAI/sQwAAAAAAAABYAcAAAYBAABrMDV28tbCP1LBDcbgwOQ/AMACP8EMAAAAAAAAAWEHAAAGAQAATeaBFmT1wj9yKJ2QILnkPwAABD/BDAAAAAAAAAFiBwAABgEAACYu6Jb7HcM/XGnQTXCv5D8AgAQ/0AwAAAAAAAABYwcAAAYBAAD7PlsHpkvDP9RdS/DfoeQ/AMAEP9AMAAAAAAAAAWQHAAAGAQAAz0/Od1B5wz9MUsaST5TkPwAABT/gDAAAAAAAAAFlBwAABgEAAKRgQej6psM/iiDlJ8+E5D8AQAQ/4AwAAAAAAAABZgcAAAYBAAB6cbRYpdTDPwIVYMo+d+Q/AAAEP/AMAAAAAAAAAWcHAAAGAQAATYInyU8CxD9E435fvmfkPwBAAj/wDAAAAAAAAAFoBwAABgEAACbKjUnnKsQ/vNf5AS5a5D8AgAE//wwAAAAAAAABaQcAAAYBAAACEvTJflPEP/ylGJetSuQ/AID8Pv8MAAAAAAAAAWoHAAAGAQAA3ZBNWgN3xD90mpM5HT3kPwAA+j4PDQAAAAAAAAFrBwAABgEAALnYs9qan8Q/7I4O3Iwv5D8AAOs+Dw0AAAAAAAABbAcAAAYBAACXVw1rH8PEP5yp5YvsI+Q/AIDkPh4NAAAAAAAAAW0HAAAGAQAAdtZm+6PmxD8UnmAuXBbkPwAAzT4eDQAAAAAAAAFuBwAABgEAAFeMs5sVBcU//t6T66sM5D8AAMM+Lg0AAAAAAAABbwcAAAYBAABAefNLdB7FP+Yfx6j7AuQ/AIC9Pi4NAAAAAAAAAXAHAAAGAQAAJ2Yz/NI3xT8Gh1ZzO/vjPwAAvD5NDQAAAAAAAAFxBwAABgEAAJfkyVHCw6U/5mmeWdwS6z8AgIQ+AAAAAAAAAAABcgcAAAYBAADlVP1Qk3KlPx6Q+mbMFOs/AIC1Ph8AAAAAAAAAAXMHAAAGAQAA5VT9UJNypT9WtlZ0vBbrPwCAwD4fAAAAAAAAAAF0BwAABgEAAPUwypBHXqU/VrZWdLwW6z8AAMg+HwAAAAAAAAABdQcAAAYBAAD1MMqQR16lP1a2VnS8Fus/AADMPh8AAAAAAAAAAXYHAAAGAQAA9TDKkEdepT9WtlZ0vBbrPwAAzD4fAAAAAAAAAAF3BwAABgEAAPUwypBHXqU/VrZWdLwW6z8AgMY+HwAAAAAAAAABeAcAAAYBAAD1MMqQR16lP1a2VnS8Fus/AADEPi8AAAAAAAAAAXkHAAAGAQAA9TDKkEdepT9WtlZ0vBbrPwAAvz4vAAAAAAAAAAF6BwAABgEAAPUwypBHXqU/VrZWdLwW6z8AAL0+LwAAAAAAAAABewcAAAYBAAD1MMqQR16lP1a2VnS8Fus/AADFPi8AAAAAAAAAAXwHAAAGAQAA9TDKkEdepT9WtlZ0vBbrPwCAyD4vAAAAAAAAAAF9BwAABgEAAPUwypBHXqU/xgIPj5wa6z8AANY+LwAAAAAAAAABfgcAAAYBAADlVP1Qk3KlP6abf8RcIus/AADcPj8AAAAAAAAAAX8HAAAGAQAAz3gwEd+GpT++WkwHDSzrPwAA4z5OAAAAAAAAAAGABwAABgEAAJfkyVHCw6U/trKJf3096z8AAOY+XgAAAAAAAAABgQcAAAYBAABvLDDSWeylP1Z92x++VOs/AIDmPl4AAAAAAAAAAYIHAAAGAQAAR3SWUvEUpj8ubonN7m3rPwAA5j59AAAAAAAAAAGDBwAABgEAACG8/NKIPaY/XuwiU0+B6z8AAOU+jQAAAAAAAAABhAcAAAYBAADRS8nTt46mP24DLQ5wnOs/AADkPpwAAAAAAAAAAYUHAAAGAQAAmbdiFJvLpj9E9Nq7oLXrPwAA5T6cAAAAAAAAAAGGBwAABgEAAGEj/FR+CKc/jDFBhLHS6z8AgOU+nAAAAAAAAAABhwcAAAYBAAAlj5WVYUWnPw6VA1qy8es/AADnPpwAAAAAAAAAAYgHAAAGAQAAA9f7Ffltpz9U0mkiww7sPwCA5z6cAAAAAAAAAAGJBwAABgEAALNmyBYov6c/LMMX0PMn7D8AgOQ+rAAAAAAAAAABigcAAAYBAACfivvWc9OnPwS0xX0kQew/AADjPqwAAAAAAAAAAYsHAAAGAQAAd9JhVwv8pz9qWLsQdVbsPwCA2z68AAAAAAAAAAGMBwAABgEAAD0++5fuOKg/YrD4iOVn7D8AANg+vAAAAAAAAAABjQcAAAYBAAAZhmEYhmGoP1wINgFWeew/AIDDPrwAAAAAAAAAAY4HAAAGAQAA8c3HmB2KqD/kE7te5obsPwCAuj7LAAAAAAAAAAGPBwAABgEAALk5YdkAx6g/NPnjroaS7D8AAFw+ywAAAAAAAAABkAcAAAYBAACRgcdZmO+oPxKSVORGmuw/AAAYPgoBAAAAAAAAAZEHAAAGAQAAOXj2p5qQrj/wg1eKaIXqPwCAtD4AAAAAAAAAAAGSBwAABgEAAIfoKadrP64/mPZrsjiL6j8AgPc+DwAAAAAAAAABkwcAAAYBAACH6Cmnaz+uP5j2a7I4i+o/AAADPw8AAAAAAAAAAZQHAAAGAQAAh+gpp2s/rj+Y9muyOIvqPwCACD8PAAAAAAAAAAGVBwAABgEAAIfoKadrP64/mPZrsjiL6j8AgAc/DwAAAAAAAAABlgcAAAYBAABxDF1nt1OuP0BpgNoIkeo/AAAGPw8AAAAAAAAAAZcHAAAGAQAASVTD5058rj8gAvEPyZjqPwAA/T4PAAAAAAAAAAGYBwAABgEAABHAXCgyua4/AJthRYmg6j8AgPY+HwAAAAAAAAABmQcAAAYBAADZK/ZoFfauPzAZ+8rps+o/AADmPh8AAAAAAAAAAZoHAAAGAQAAnZePqfgyrz/Q40xrKsvqPwCA3j4vAAAAAAAAAAGbBwAABgEAAGMDKerbb68/4PpWJkvm6j8AANk+LwAAAAAAAAABnAcAAAYBAAAXk/XqCsGvPyg4ve5bA+s/AIDWPi8AAAAAAAAAAZ0HAAAGAQAA3f6OK+79rz9udSO3bCDrPwAA1z4vAAAAAAAAAAGeBwAABgEAAEjHLZaOJ7A/Jv9Bml1B6z8AgNc+PgAAAAAAAAABnwcAAAYBAAAsfXo2AEawP96IYH1OYus/AIDXPj4AAAAAAAAAAaAHAAAGAQAAEDPH1nFksD8mxsZFX3/rPwAA2D5OAAAAAAAAAAGhBwAABgEAAPLoE3fjgrA/Nt3QAICa6z8AANg+TgAAAAAAAAABogcAAAYBAADUnmAXVaGwP0T02rugtes/AADYPl0AAAAAAAAAAaMHAAAGAQAAwsKT16C1sD8c5Yhp0c7rPwCA1D5tAAAAAAAAAAGkBwAABgEAAK7mxpfsybA/vq/aCRLm6z8AANM+bQAAAAAAAAABpQcAAAYBAACaCvpXON6wPyRU0Jxi++s/AIDJPm0AAAAAAAAAAaYHAAAGAQAAhi4tGITysD9U0mkiww7sPwAAxT59AAAAAAAAAAGnBwAABgEAAHZSYNjPBrE/hFADqCMi7D8AALI+fQAAAAAAAAABqAcAAAYBAABq5Hm49RCxP0SC5BKkMew/AACqPowAAAAAAAAAAakHAAAGAQAAYnaTmBsbsT/MjWlwND/sPwAATz6MAAAAAAAAAAGqBwAABgEAAFYIrXhBJbE/5Ew2s+RI7D8AABQ+uwAAAAAAAAABqwcAAAYBAABOmsZYZy+xP4y/Stu0Tuw/AADmPbsAAAAAAAAAAawHAAAGAQAAW1BjkqUApj8UBEuNQx7sPwCAqz4AAAAAAAAAAAGtBwAABgEAAH8I/REO2KU/hFADqCMi7D8AAOs+EAAAAAAAAAABrgcAAAYBAAC9nGPRKpulP4RQA6gjIuw/AAD5PhAAAAAAAAAAAa8HAAAGAQAAvZxj0SqbpT+8dl+1EyTsPwCAAT8QAAAAAAAAAAGwBwAABgEAAH8I/REO2KU/vHZftRMk7D8AgPs+EAAAAAAAAAABsQcAAAYBAABHdJZS8RSmP4RQA6gjIuw/AAD2PhAAAAAAAAAAAbIHAAAGAQAA+QNjUyBmpj9MKqeaMyDsPwAA5z4QAAAAAAAAAAGzBwAABgEAAMFv/JMDo6Y/pLeScmMa7D8AAOA+EAAAAAAAAAABtAcAAAYBAABLRy8VyhynPzRr2leDFuw/AIDYPiAAAAAAAAAAAbUHAAAGAQAA2x5ilpCWpz9U0mkiww7sPwCA1T4gAAAAAAAAAAG2BwAABgEAAFUayNeiJKg/dDn57AIH7D8AANM+LwAAAAAAAAABtwcAAAYBAAC5OWHZAMeoP1x6LKpS/es/AADSPi8AAAAAAAAAAbgHAAAGAQAAH1n62l5pqT9+4bt0kvXrPwAA0j4vAAAAAAAAAAG5BwAABgEAAHGcxpwIIKo/ZiLvMeLr6z8AANI+PwAAAAAAAAABugcAAAYBAADD35JestaqP05jIu8x4us/AADTPj8AAAAAAAAAAbsHAAAGAQAAAUeS4Kehqz80pFWsgdjrPwCA0z5OAAAAAAAAAAG8BwAABgEAAFOKXqJRWKw/HOWIadHO6z8AgNA+TgAAAAAAAAABvQcAAAYBAAC7qfejr/qsPwQmvCYhxes/AADPPl4AAAAAAAAAAb4HAAAGAQAAH8mQpQ2drT+0QJPWgLnrPwAAmD5eAAAAAAAAAAG/BwAABgEAAIfoKadrP64/noHGk9Cv6z8AAH8+bgAAAAAAAAABwAcAAAYBAADZK/ZoFfauP06cnUMwpOs/AABkPo0AAAAAAAAAAcEHAAAGAQAAUydcqieErz/+tnTzj5jrPwAAWz6NAAAAAAAAAAHCBwAABgEAAHaKqz2nILM/jDFBhLHS6z8AAL8+AAAAAAAAAAABwwcAAAYBAACIZnh9WwyzP2zKsblx2us/AMACPx8AAAAAAAAAAcQHAAAGAQAAgPiRXYEWsz80pFWsgdjrPwDACj8fAAAAAAAAAAHFBwAABgEAAGwcxR3NKrM/NKRVrIHY6z8AQBA/HwAAAAAAAAABxgcAAAYBAABaQPjdGD+zP2zKsblx2us/AIAPPx8AAAAAAAAAAccHAAAGAQAAPPZEfopdsz80pFWsgdjrPwAADj8fAAAAAAAAAAHIBwAABgEAAArQxN5HkLM/NKRVrIHY6z8AwAg/HwAAAAAAAAAByQcAAAYBAADaqUQ/BcOzP4wxQYSx0us/AIAGPy4AAAAAAAAAAcoHAAAGAQAArIPEn8L1sz9UC+V2wdDrPwBAAD8uAAAAAAAAAAHLBwAABgEAAGiBd8DLPLQ/5L4sXOHM6z8AgPs+PgAAAAAAAAABzAcAAAYBAABAyd1AY2W0P3RydEEByes/AID4Pj4AAAAAAAAAAc0HAAAGAQAAEKNdoSCYtD8EJrwmIcXrPwAA+D4+AAAAAAAAAAHOBwAABgEAAOJ83QHeyrQ/XLOn/lC/6z8AAPg+TgAAAAAAAAABzwcAAAYBAADCMiqiT+m0P7RAk9aAues/AAD4Pk4AAAAAAAAAAdAHAAAGAQAApuh2QsEHtT8Mzn6usLPrPwAA+z5OAAAAAAAAAAHRBwAABgEAAIqew+IyJrU/LjUOefCr6z8AgPw+XQAAAAAAAAAB0gcAAAYBAAB2wvaifjq1P06cnUMwpOs/AID/Pl0AAAAAAAAAAdMHAAAGAQAAZOYpY8pOtT823dAAgJrrPwCAAD9tAAAAAAAAAAHUBwAABgEAAFp4Q0PwWLU/VkRgy7+S6z8AwAA/bQAAAAAAAAAB1QcAAAYBAABOCl0jFmO1P3ar75X/ius/AAABP30AAAAAAAAAAdYHAAAGAQAAWnhDQ/BYtT9e7CJTT4HrPwCA/j6MAAAAAAAAAAHXBwAABgEAAGTmKWPKTrU/tnkOK3976z8AAP0+jAAAAAAAAAAB2AcAAAYBAAB+MN3CWDC1P9bgnfW+c+s/AAD6PowAAAAAAAAAAdkHAAAGAQAApuh2QsEHtT/2Ry3A/mvrPwCA+D6MAAAAAAAAAAHaBwAABgEAAM6gEMIp37Q/TtUYmC5m6z8AAPY+nAAAAAAAAAAB2wcAAAYBAAAGNXeBRqK0P6ZiBHBeYOs/AID0PpwAAAAAAAAAAdwHAAAGAQAAQMndQGNltD82FkxVflzrPwAA9D6rAAAAAAAAAAHdBwAABgEAAHxdRACAKLQ/xsmTOp5Y6z8AAPQ+uwAAAAAAAAAB3gcAAAYBAAC+X5HfduGzP8bJkzqeWOs/AIDyPrsAAAAAAAAAAd8HAAAGAQAA9vP3npOksz/+7+9HjlrrPwAA8j7LAAAAAAAAAAHgBwAABgEAADz2RH6KXbM/bjyoYm5e6z8AgO4+ywAAAAAAAAAB4QcAAAYBAACA+JFdgRazP07VGJguZus/AADtPs8AAAAAAAAAAeIHAAAGAQAAsB4S/cPjsj+eukHoznHrPwCA5D7PAAAAAAAAAAHjBwAABgEAAPIgX9y6nLI/XuwiU0+B6z8AgOA+3wAAAAAAAAAB5AcAAAYBAAAkR997/WmyP1ZEYMu/kus/AIDcPt8AAAAAAAAAAeUHAAAGAQAASv94+2VBsj++6FVeEKjrPwCA2j7vAAAAAAAAAAHmBwAABgEAAGZJLFv0IrI/XLOn/lC/6z8AANo+7wAAAAAAAAAB5wcAAAYBAAB6JfmaqA6yP2zKsblx2us/AADaPv4AAAAAAAAAAegHAAAGAQAAeiX5mqgOsj9+4bt0kvXrPwAA2z7+AAAAAAAAAAHpBwAABgEAAGZJLFv0IrI/jPjFL7MQ7D8AgNs+DgEAAAAAAAAB6gcAAAYBAABK/3j7ZUGyP9Q1LPjDLew/AIDaPg4BAAAAAAAAAesHAAAGAQAAEGsSPEl+sj90AH6YBEXsPwAA2j4dAQAAAAAAAAHsBwAABgEAAMxoxVxSxbI/SvErRjVe7D8AANk+HQEAAAAAAAAB7QcAAAYBAAB2iqs9pyCzP3xvxcuVcew/AADYPi0BAAAAAAAAAe4HAAAGAQAAAmLevm2asz88oaY2FoHsPwCA1T4tAQAAAAAAAAHvBwAABgEAAJA5EUA0FLQ/jIbPhraM7D8AgNQ+PQEAAAAAAAAB8AcAAAYBAAAQo12hIJi0PzT5466Gkuw/AADSPj0BAAAAAAAAAfEHAAAGAQAAkgyqAg0ctT9sH0C8dpTsPwCA0D5MAQAAAAAAAAHyBwAABgEAAB7k3IPTlbU//NKHoZaQ7D8AAM4+TAEAAAAAAAAB8wcAAAYBAACsuw8Fmg+2Pxw6F2zWiOw/AIDMPlwBAAAAAAAAAfQHAAAGAQAAQAEppjp/tj/MVO4bNn3sPwAAzT5cAQAAAAAAAAH1BwAABgEAANZGQkfb7rY/0Pywo8Vr7D8AgM0+XAEAAAAAAAAB9gcAAAYBAABwjFvoe163PzIyXwOFVOw/AADQPmwBAAAAAAAAAfcHAAAGAQAACkBbqfbDtz9cQbFVVDvsPwAA0T5sAQAAAAAAAAH4BwAABgEAAKzzWmpxKbg/TCqnmjMg7D8AgNE+iwEAAAAAAAAB+QcAAAYBAABWFUFLxoS4P3Q5+ewCB+w/AADSPosBAAAAAAAAAfoHAAAGAQAAFBP0a8/LuD9mIu8x4uvrPwCAzj6LAQAAAAAAAAH7BwAABgEAANh+jayyCLk/HOWIadHO6z8AAM0+iwEAAAAAAAAB/AcAAAYBAACqWA0NcDu5PwzOfq6ws+s/AADMPpoBAAAAAAAAAf0HAAAGAQAAjg5areFZuT823dAAgJrrPwAAzD6aAQAAAAAAAAH+BwAABgEAAISgc40HZLk/XuwiU0+B6z8AAMw+qgEAAAAAAAAB/wcAAAYBAACEoHONB2S5P74h0bIOaus/AADMPqoBAAAAAAAAAQAIAAAGAQAAlHxAzbtPuT+OozctrlbrPwAAzT66AQAAAAAAAAEBCAAABgEAALDG8yxKMbk/XiWep01D6z8AgM0+ugEAAAAAAAABAggAAAYBAADYfo2ssgi5Pw5AdVetN+s/AADTPskBAAAAAAAAAQMIAAAGAQAA/jYnLBvguD/2gKgU/S3rPwAA1j7JAQAAAAAAAAEECAAABgEAADJdp8tdrbg/Fug33zwm6z8AgNs+2QEAAAAAAAABBQgAAAYBAABcgydroHq4PxboN988Jus/AADePtkBAAAAAAAAAQYIAAAGAQAAkKmnCuNHuD+GNPD5HCrrPwCA3z7pAQAAAAAAAAEHCAAABgEAAMLPJ6olFbg/LqcEIu0v6z8AAOA+6QEAAAAAAAABCAgAAAYBAADw9adJaOK3P0Zm0WSdOes/AIDePvgBAAAAAAAAAQkIAAAGAQAAGK5BydC5tz8GmLLPHUnrPwAA3j74AQAAAAAAAAEKCAAABgEAADL49Chfm7c//u/vR45a6z8AAN4++AEAAAAAAAABCwgAAAYBAABI1MFoE4e3Py5uic3ubes/AADePhcCAAAAAAAAAQwIAAAGAQAASNTBaBOHtz/OONttL4XrPwCA4z4XAgAAAAAAAAENCAAABgEAAEjUwWgTh7c/Nt3QAICa6z8AAOY+FwIAAAAAAAABDggAAAYBAAAy+PQoX5u3P56BxpPQr+s/AADjPhcCAAAAAAAAAQ8IAAAGAQAACkBbqfbDtz8EJrwmIcXrPwCA4T4nAgAAAAAAAAEQCAAABgEAAOAZ2wm09rc//H35npHW6z8AANw+JwIAAAAAAAABEQgAAAYBAACihXRKlzO4P76v2gkS5us/AIDZPjcCAAAAAAAAARIIAAAGAQAAavENi3pwuD8OlQNasvHrPwAA1T43AgAAAAAAAAETCAAABgEAACTvwKuDt7g/7C10j3L56z8AANM+RgIAAAAAAAABFAgAAAYBAADi7HPMjP64P1x6LKpS/es/AIDUPkYCAAAAAAAAARUIAAAGAQAAnuom7ZVFuT9ceiyqUv3rPwAA1T5WAgAAAAAAAAEWCAAABgEAAFJ68+3Elrk/7C10j3L56z8AANo+VgIAAAAAAAABFwgAAAYBAAAOeKYOzt25Pw6VA1qy8es/AADcPmYCAAAAAAAAARgIAAAGAQAA1uM/T7Eauj++r9oJEubrPwCA4D5mAgAAAAAAAAEZCAAABgEAAKS9v69uTbo/NKRVrIHY6z8AgOI+dQIAAAAAAAABGggAAAYBAAB2lz8QLIC6PzxMGDQRx+s/AIDiPnUCAAAAAAAAARsIAAAGAQAAVE2MsJ2euj9E9Nq7oLXrPwAA4j6FAgAAAAAAAAEcCAAABgEAAERxv3Dpsro/hsL5UCCm6z8AAOI+hQIAAAAAAAABHQgAAAYBAAA4A9lQD726P8aQGOaflus/AADiPpQCAAAAAAAAAR4IAAAGAQAAOAPZUA+9uj8GXzd7H4frPwAA5T6UAgAAAAAAAAEfCAAABgEAAE7fpZDDqLo/Ri1WEJ936z8AgOY+pAIAAAAAAAABIAgAAAYBAABgu3LQd5S6Py5uic3ubes/AIDoPqQCAAAAAAAAASEIAAAGAQAAdpc/ECyAuj/eiGB9TmLrPwCA6T60AgAAAAAAAAEiCAAABgEAAIZzDFDga7o//u/vR45a6z8AAO4+tAIAAAAAAAABIwgAAAYBAACeT9mPlFe6PyBXfxLOUus/AADwPrQCAAAAAAAAASQIAAAGAQAAriumz0hDuj+wCsf37U7rPwCA8j60AgAAAAAAAAElCAAABgEAAL4Hcw/9Lro/eORq6v1M6z8AgPM+wwIAAAAAAAABJggAAAYBAADIdVkv1yS6P+gwIwXeUOs/AIDyPsMCAAAAAAAAAScIAAAGAQAA1uM/T7Eauj9WfdsfvlTrPwAA8j7DAgAAAAAAAAEoCAAABgEAANbjP0+xGro/NhZMVX5c6z8AgO8+wwIAAAAAAAABKQgAAAYBAADIdVkv1yS6P07VGJguZus/AIDuPuECAAAAAAAAASoIAAAGAQAAriumz0hDuj/W4J31vnPrPwAA8D7hAgAAAAAAAAErCAAABgEAAIZzDFDga7o/XuwiU0+B6z8AAPE+8AIAAAAAAAABLAgAAAYBAABUTYywnZ66Px4eBL7PkOs/AIDwPgADAAAAAAAAAS0IAAAGAQAAKCcMEVvRuj+mKYkbYJ7rPwAA8D4AAwAAAAAAAAEuCAAABgEAAPCSpVE+Drs/LjUOefCr6z8AgO0+DwMAAAAAAAABLwgAAAYBAACy/j6SIUu7P0T02rugtes/AIDsPg8DAAAAAAAAATAIAAAGAQAAemrY0gSIuz9cs6f+UL/rPwAA7D4fAwAAAAAAAAExCAAABgEAADZoi/MNz7s/dHJ0QQHJ6z8AAOw+HwMAAAAAAAABMggAAAYBAADyZT4UFxa8PxzliGnRzus/AADsPi8DAAAAAAAAATMIAAAGAQAApPUKFUZnvD+MMUGEsdLrPwAA7D4vAwAAAAAAAAE0CAAABgEAAGxhpFUppLw/jDFBhLHS6z8AAOw+PgMAAAAAAAABNQgAAAYBAAAqX1d2Muu8P1QL5XbB0Os/AADsPj4DAAAAAAAAATYIAAAGAQAA7MrwthUovT/kvixc4czrPwAA7D5OAwAAAAAAAAE3CAAABgEAALQ2ivf4ZL0/zP9fGTHD6z8AAOw+TgMAAAAAAAABOAgAAAYBAACCEApYtpe9P0T02rugtes/AADtPl4DAAAAAAAAATkIAAAGAQAAVOqJuHPKvT+GwvlQIKbrPwCA7T5eAwAAAAAAAAE6CAAABgEAACwy8DgL870/jmq82K+U6z8AAPA+bQMAAAAAAAABOwgAAAYBAAAGela5ohu+PybGxkVff+s/AADxPm0DAAAAAAAAATwIAAAGAQAA6C+jWRQ6vj9O1RiYLmbrPwCA8j59AwAAAAAAAAE9CAAABgEAANRT1hlgTr4/Bpiyzx1J6z8AgPM+fQMAAAAAAAABPggAAAYBAADO5e/5hVi+PxboN988Jus/AIDyPn0DAAAAAAAAAT8IAAAGAQAAzuXv+YVYvj+YhHUJPAfrPwAA8j6MAwAAAAAAAAFACAAABgEAANRT1hlgTr4/GCGzMzvo6j8AAPM+jAMAAAAAAAABQQgAAAYBAADoL6NZFDq+PwgKqXgazeo/AIDzPpwDAAAAAAAAAUIIAAAGAQAA/Atwmcglvj8wGfvK6bPqPwAA9T6cAwAAAAAAAAFDCAAABgEAABDoPNl8Eb4/IALxD8mY6j8AgPU+rAMAAAAAAAABRAgAAAYBAAAsMvA4C/O9P7hd+3x4g+o/AAD5PqwDAAAAAAAAAUUIAAAGAQAAPg69eL/evT/ABb4ECHLqPwCA+j67AwAAAAAAAAFGCAAABgEAAFTqibhzyr0/AtTcmYdi6j8AgPw+uwMAAAAAAAABRwgAAAYBAABkxlb4J7a9P+oUEFfXWOo/AID9PssDAAAAAAAAAUgIAAAGAQAAcDQ9GAKsvT8KfJ8hF1HqPwCA/D7LAwAAAAAAAAFJCAAABgEAAHyiIzjcob0/KuMu7FZJ6j8AAPw+6gMAAAAAAAABSggAAAYBAACCEApYtpe9P7qWdtF2Reo/AAD7PuoDAAAAAAAAAUsIAAAGAQAAjH7wd5CNvT+6lnbRdkXqPwAA+j7qAwAAAAAAAAFMCAAABgEAAIx+8HeQjb0/8rzS3mZH6j8AgPc+6gMAAAAAAAABTQgAAAYBAACMfvB3kI29P5ov5wY3Teo/AID2PuoDAAAAAAAAAU4IAAAGAQAAjH7wd5CNvT+y7rNJ51bqPwAA9j7qAwAAAAAAAAFPCAAABgEAAIIQCli2l70/AtTcmYdi6j8AAPY++gMAAAAAAAABUAgAAAYBAABwND0YAqy9PzBSdh/odeo/AAD4PgkEAAAAAAAAAVEIAAAGAQAAXlhw2E3AvT+Y9muyOIvqPwAA+T4ZBAAAAAAAAAFSCAAABgEAAD4OvXi/3r0/cOcZYGmk6j8AgPo+GQQAAAAAAAABUwgAAAYBAAAcViP5Vge+PyhxOENaxeo/AID7PikEAAAAAAAAAVQIAAAGAQAA6C+jWRQ6vj+o1PoYW+TqPwAA/T4pBAAAAAAAAAFVCAAABgEAAKYtVnodgb4/8BFh4WsB6z8AgP0+KQQAAAAAAAABVggAAAYBAABiKwmbJsi+PzZPx6l8Hus/AAAAP0gEAAAAAAAAAVcIAAAGAQAACE3ve3sjvz9GZtFknTnrPwCAAD9IBAAAAAAAAAFYCAAABgEAALZu1VzQfr8/6DAjBd5Q6z8AwAA/SAQAAAAAAAABWQgAAAYBAABUItUdS+S/P4b7dKUeaOs/AAABP0gEAAAAAAAAAVoIAAAGAQAA/qFd/88fwD+2eQ4rf3vrPwAAAj9YBAAAAAAAAAFbCAAABgEAANSy0G96TcA/dqvvlf+K6z8AgAI/WAQAAAAAAAABXAgAAAYBAACt+jbwEXbAPzbd0ACAmus/AAAEP2cEAAAAAAAAAV0IAAAGAQAAgQuqYLyjwD+GwvlQIKbrPwCABD9nBAAAAAAAAAFeCAAABgEAAF6KA/FAx8A/noHGk9Cv6z8AQAU/dwQAAAAAAAABXwgAAAYBAAA60mlx2O/AP9SnIqHAses/AMAFP3cEAAAAAAAAAWAIAAAGAQAAExrQ8W8YwT/UpyKhwLHrPwDABT+WBAAAAAAAAAFhCAAABgEAAPfPHJLhNsE/ZltqhuCt6z8AgAc/lgQAAAAAAAABYggAAAYBAADYhWkyU1XBP4bC+VAgpus/AEAIP5YEAAAAAAAAAWMIAAAGAQAAwXKp4rFuwT9uAy0OcJzrPwDACD+mBAAAAAAAAAFkCAAABgEAAK2W3KL9gsE/dqvvlf+K6z8AAAk/pgQAAAAAAAABZQgAAAYBAACbug9jSZfBP7Z5Dit/e+s/AAAKP7UEAAAAAAAAAWYIAAAGAQAAjBU2M4KmwT9O1RiYLmbrPwCACj+1BAAAAAAAAAFnCAAABgEAAIGnTxOosME/sArH9+1O6z8AAAw/xQQAAAAAAAABaAgAAAYBAAB4OWnzzbrBP9YZGUq9Nes/AIAMP8UEAAAAAAAAAWkIAAAGAQAAcwJ24+C/wT/GAg+PnBrrPwDADD/VBAAAAAAAAAFqCAAABgEAAG3LgtPzxME/uOsE1Hv/6j8AAA0/1QQAAAAAAAABawgAAAYBAABqlI/DBsrBP6jU+hhb5Oo/AAANP+QEAAAAAAAAAWwIAAAGAQAAapSPwwbKwT+YvfBdOsnqPwAADT/kBAAAAAAAAAFtCAAABgEAAGqUj8MGysE/wMxCsAmw6j8AAA0/5AQAAAAAAAABbggAAAYBAABqlI/DBsrBP3iP3Of4kuo/AAANPwMFAAAAAAAAAW8IAAAGAQAAapSPwwbKwT9oeNIs2HfqPwDACz8DBQAAAAAAAAFwCAAABgEAAGqUj8MGysE/kockf6de6j8AQAs/EgUAAAAAAAABcQgAAAYBAABty4LT88TBP7qWdtF2Reo/AAAMPxIFAAAAAAAAAXIIAAAGAQAAcwJ24+C/wT8azCQxNi7qPwCADD8iBQAAAAAAAAFzCAAABgEAAHg5afPNusE/sicvnuUY6j8AAA4/IgUAAAAAAAABdAgAAAYBAAB+cFwDu7XBP4KplRiFBeo/AIAOPzIFAAAAAAAAAXUIAAAGAQAAgadPE6iwwT/Cd7StBPbpPwDADj8yBQAAAAAAAAF2CAAABgEAAIfeQiOVq8E/cpKLXWTq6T8AAA8/QQUAAAAAAAABdwgAAAYBAACMFTYzgqbBPyKtYg3E3uk/AEAOP0EFAAAAAAAAAXgIAAAGAQAAj0wpQ2+hwT9CFPLXA9fpPwAADj9RBQAAAAAAAAF5CAAABgEAAJu6D2NJl8E/mqHdrzPR6T8AgA4/UQUAAAAAAAABeggAAAYBAACg8QJzNpLBPypVJZVTzek/AMAOP1EFAAAAAAAAAXsIAAAGAQAAqF/pkhCIwT+8CG16c8npPwAAET9hBQAAAAAAAAF8CAAABgEAAK2W3KL9gsE/hOIQbYPH6T8AABI/YQUAAAAAAAABfQgAAAYBAAC3BMPC13jBP7wIbXpzyek/AMASP3AFAAAAAAAAAX4IAAAGAQAAvDu20sRzwT9ie4GiQ8/pPwAAEz9wBQAAAAAAAAF/CAAABgEAAMFyqeKxbsE/QhTy1wPX6T8AQBE/cAUAAAAAAAABgAgAAAYBAADEqZzynmnBP5L5Giik4uk/AIAQP4AFAAAAAAAAAYEIAAAGAQAAxKmc8p5pwT9SK/ySJPLpPwAADz+PBQAAAAAAAAGCCAAABgEAAMFyqeKxbsE/gqmVGIUF6j8AQA4/nwUAAAAAAAABgwgAAAYBAADBcqnisW7BP+pNi6vVGuo/AIAOP58FAAAAAAAAAYQIAAAGAQAAvDu20sRzwT/CPjlZBjTqPwDADj+vBQAAAAAAAAGFCAAABgEAALcEw8LXeME/0lVDFCdP6j8AwA4/rwUAAAAAAAABhggAAAYBAACtltyi/YLBP+JsTc9Hauo/AAAPP74FAAAAAAAAAYcIAAAGAQAAoyj2giONwT9g0A+lSInqPwCADz++BQAAAAAAAAGICAAABgEAAJSDHFNcnME/4DPSekmo6j8AwA8/zgUAAAAAAAABiQgAAAYBAACH3kIjlavBP9DjTGsqy+o/AIAQP84FAAAAAAAAAYoIAAAGAQAAcwJ24+C/wT8YIbMzO+jqPwDAED/eBQAAAAAAAAGLCAAABgEAAGAmqaMs1ME/YF4Z/EsF6z8AQBA/3gUAAAAAAAABjAgAAAYBAABJE+lTi+3BP/4oa5yMHOs/AAAQP+0FAAAAAAAAAY0IAAAGAQAAMAApBOoGwj8upwQi7S/rPwCADz/tBQAAAAAAAAGOCAAABgEAABftaLRIIMI/XiWep01D6z8AAA8/7QUAAAAAAAABjwgAAAYBAAD6orVUuj7CP+gwIwXeUOs/AMANP/0FAAAAAAAAAZAIAAAGAQAA3lgC9Stdwj/+7+9HjlrrPwBADT/9BQAAAAAAAAGRCAAABgEAALegaHXDhcI/pmIEcF5g6z8AAA0/DAYAAAAAAAABkggAAAYBAACWH8IFSKnCP6ZiBHBeYOs/AAANPwwGAAAAAAAAAZMIAAAGAQAAc54blszMwj9uPKhibl7rPwCADT8cBgAAAAAAAAGUCAAABgEAAFIddSZR8MI/Vn3bH75U6z8AwA0/HAYAAAAAAAABlQgAAAYBAAAwnM621RPDP14lnqdNQ+s/AMANPzsGAAAAAAAAAZYIAAAGAQAADxsoR1o3wz/2gKgU/S3rPwAADj87BgAAAAAAAAGXCAAABgEAAPPQdOfLVcM/rkNCTOwQ6z8AAA4/SwYAAAAAAAABmAgAAAYBAADf9KenF2rDP/i5I2n77+o/AAAOP0sGAAAAAAAAAZkIAAAGAQAAz0/Od1B5wz8ICql4Gs3qPwBADT9LBgAAAAAAAAGaCAAABgEAAMbh51d2g8M/AJthRYmg6j8AAA0/SwYAAAAAAAABmwgAAAYBAADAqvRHiYjDP2h40izYd+o/AMALP1sGAAAAAAAAAZwIAAAGAQAAxuHnV3aDwz/yvNLeZkfqPwBACz9bBgAAAAAAAAGdCAAABgEAANSGwYc9dMM/Qtt2gwUV6j8AgAo/agYAAAAAAAABnggAAAYBAADiK5u3BGXDPzpsL1B06Ok/AAAKP2oGAAAAAAAAAZ8IAAAGAQAA9gdo97hQwz/cb/xEs8HpPwCACj96BgAAAAAAAAGgCAAABgEAAArkNDdtPMM/XAw6b7Ki6T8AwAo/egYAAAAAAAABoQgAAAYBAAAcwAF3ISjDP4IbjMGBiek/AMAOP4kGAAAAAAAAAaIIAAAGAQAAMJzOttUTwz+Mw05JEXjpPwCAED+JBgAAAAAAAAGjCAAABgEAAER4m/aJ/8I/PN4l+XBs6T8AQA0/iQYAAAAAAAABpAgAAAYBAABXVGg2PuvCP1xFtcOwZOk/AIALP5kGAAAAAAAAAaUIAAAGAQAAbmcoht/Rwj+UaxHRoGbpPwDACD+ZBgAAAAAAAAGmCAAABgEAAId66NWAuMI/HHeWLjF06T8AgAc/qQYAAAAAAAABpwgAAAYBAACbVrUVNaTCP/JnRNxhjek/AAAGP6kGAAAAAAAAAagIAAAGAQAAqfuORfyUwj/kF7/MQrDpPwBABT+4BgAAAAAAAAGpCAAABgEAALegaHXDhcI/ejpO5fPY6T8AgAU/uAYAAAAAAAABqggAAAYBAADADk+VnXvCP0qDOQuVA+o/AMAFP8gGAAAAAAAAAasIAAAGAQAAxUVCpYp2wj8azCQxNi7qPwAABz/IBgAAAAAAAAGsCAAABgEAAMp8NbV3ccI/WmHIcbdc6j8AgAc/5wYAAAAAAAABrQgAAAYBAADKfDW1d3HCP2DQD6VIieo/AMAHP+cGAAAAAAAAAa4IAAAGAQAAxUVCpYp2wj8wGfvK6bPqPwAACD/nBgAAAAAAAAGvCAAABgEAAMAOT5Wde8I/IMl1u8rW6j8AAAk/5wYAAAAAAAABsAgAAAYBAAC3oGh1w4XCPzDgf3br8eo/AIAJP/cGAAAAAAAAAbEIAAAGAQAArjKCVemPwj/QqtEWLAnrPwDACD/3BgAAAAAAAAGyCAAABgEAAJ6NqCUin8I/jtyygawY6z8AQAg/+wYAAAAAAAABswgAAAYBAACQ6M71Wq7CP6abf8RcIus/AEAGP/sGAAAAAAAAAbQIAAAGAQAAetUOprnHwj/ewdvRTCTrPwCABT8LBwAAAAAAAAG1CAAABgEAAFuLW0Yr5sI/Nk/HqXwe6z8AAAU/CwcAAAAAAAABtggAAAYBAAA5CrXWrwnDP65DQkzsEOs/AAAFPxsHAAAAAAAAAbcIAAAGAQAAF4kOZzQtwz9In0y5m/vqPwAABT8bBwAAAAAAAAG4CAAABgEAAPYHaPe4UMM/4PpWJkvm6j8AAAU/KgcAAAAAAAABuQgAAAYBAADUhsGHPXTDP3hWYZP60Oo/AAAFPyoHAAAAAAAAAboIAAAGAQAAuDwOKK+Swz9I2McNmr3qPwAABT86BwAAAAAAAAG7CAAABgEAAJzyWsggscM/iKbmohmu6j8AAAY/OgcAAAAAAAABvAgAAAYBAAB9qKdoks/DP8h0BTiZnuo/AIAGP0oHAAAAAAAAAb0IAAAGAQAAZpXnGPHowz+wtTj16JTqPwDABj9KBwAAAAAAAAG+CAAABgEAAEhLNLliB8Q/CEMkzRiP6j8AAAc/WQcAAAAAAAABvwgAAAYBAAAxOHRpwSDEP9AcyL8ojeo/AMAEP1kHAAAAAAAAAcAIAAAGAQAAGCW0GSA6xD8IQyTNGI/qPwDAAz9ZBwAAAAAAAAHBCAAABgEAAAIS9Ml+U8Q/6NuUAtmW6j8AwAM/eAcAAAAAAAABwggAAAYBAADp/jN63WzEP3DnGWBppOo/AMADP3gHAAAAAAAAAcMIAAAGAQAA0OtzKjyGxD+gZbPlybfqPwCABD94BwAAAAAAAAHECAAABgEAALnYs9qan8Q/0ONMayrL6j8AwAQ/eAcAAAAAAAABxQgAAAYBAACfxfOK+bjEPwBi5vCK3uo/AEAEP4gHAAAAAAAAAcYIAAAGAQAAiLIzO1jSxD/4uSNp++/qPwAABD+YBwAAAAAAAAHHCAAABgEAAHCfc+u268Q/uOsE1Hv/6j8AAAQ/pwcAAAAAAAAByAgAAAYBAABXjLObFQXFPwjRLSQcC+s/AAAEP6cHAAAAAAAAAckIAAAGAQAAO0IAPIcjxT/maZ5Z3BLrPwCABD+nBwAAAAAAAAHKCAAABgEAAB/4TNz4QcU/VrZWdLwW6z8AwAQ/pwcAAAAAAAABywgAAAYBAAD9dqZsfWXFPx6Q+mbMFOs/AAAGP7cHAAAAAAAAAcwIAAAGAQAA1b4M7RSOxT9A94kxDA3rPwCABj+3BwAAAAAAAAHNCAAABgEAAK8Gc22stsU/SJ9MuZv76j8AQAc/xwcAAAAAAAABzggAAAYBAACITtntQ9/FP+D6ViZL5uo/AMAHP8cHAAAAAAAAAc8IAAAGAQAAYpY/btsHxj8ICql4Gs3qPwBABj/WBwAAAAAAAAHQCAAABgEAADzepe5yMMY/iKbmohmu6j8AgAU/1gcAAAAAAAAB0QgAAAYBAAAaXf9+91PGP9AcyL8ojeo/AMACP+YHAAAAAAAAAdIIAAAGAQAA+dtYD3x3xj9QuQXqJ27qPwDAAT/mBwAAAAAAAAHTCAAABgEAANqRpa/tlcY/mi/nBjdN6j8AAP4+5gcAAAAAAAAB1AgAAAYBAADDfuVfTK/GPxrMJDE2Luo/AID7PvUHAAAAAAAAAdUIAAAGAQAAqmslEKvIxj/Sjr5oJRHqPwAA9j71BwAAAAAAAAHWCAAABgEAAJ3GS+Dj18Y/aurI1dT76T8AgPM+BQgAAAAAAAAB1wgAAAYBAACOIXKwHOfGP6q452pU7Ok/AID1PgUIAAAAAAAAAdgIAAAGAQAAekWlcGj7xj+S+RoopOLpPwCA9j4VCAAAAAAAAAHZCAAABgEAAGygy0ChCsc/WtO+GrTg6T8AAP4+FQgAAAAAAAAB2ggAAAYBAABYxP4A7R7HPzpsL1B06Ok/AMAAPyQIAAAAAAAAAdsIAAAGAQAARugxwTgzxz/Cd7StBPbpPwBAAj8kCAAAAAAAAAHcCAAABgEAADIMZYGER8c/KhyqQFUL6j8AwAI/NAgAAAAAAAAB3QgAAAYBAAAVwrEh9mXHP3BZEAlmKOo/AIADPzQIAAAAAAAAAd4IAAAGAQAA+Xf+wWeExz+aL+cGN03qPwDAAz9ECAAAAAAAAAHfCAAABgEAANstS2LZosc/oJ4uOsh56j8AQAM/RAgAAAAAAAAB4AgAAAYBAAC5rKTyXcbHP8DMQrAJsOo/AAADP1MIAAAAAAAAAeEIAAAGAQAAnWLxks/kxz/g+lYmS+bqPwAABD9TCAAAAAAAAAHiCAAABgEAAIEYPjNBA8g/Nk/HqXwe6z8AgAQ/YwgAAAAAAAAB4wgAAAYBAABgl5fDxSbIP8bJkzqeWOs/AMAEP2MIAAAAAAAAAeQIAAAGAQAAQE3kYzdFyD823dAAgJrrPwAABT9yCAAAAAAAAAHlCAAABgEAACo6JBSWXsg/3hZq1FHe6z8AAAU/cggAAAAAAAAB5ggAAAYBAAAWXlfU4XLIP4RQA6gjIuw/AAAFP4IIAAAAAAAAAecIAAAGAQAAECdkxPR3yD8qipx79WXsPwBAAj+CCAAAAAAAAAHoCAAABgEAABZeV9Thcsg/QhDuaaet7D8AAAE/kggAAAAAAAAB6QgAAAYBAAAqOiQUll7IP1iWP1hZ9ew/AID3PpIIAAAAAAAAAeoIAAAGAQAATLvKgxE7yD8A0NgrKzntPwAA8z6hCAAAAAAAAAHrCAAABgEAAHBzZAN6Esg//pZd1yx37T8AAOg+oQgAAAAAAAAB7AgAAAYBAACrB8vCltXHP8Y3hnU+s+0/AADjPrEIAAAAAAAAAe0IAAAGAQAA9EALsnqJxz8+84XDr+PtPwCA3z6xCAAAAAAAAAHuCAAABgEAAEsfJdElLsc/1BUV3GAM7j8AAN4+sQgAAAAAAAAB7wgAAAYBAACqayUQq8jGP+YsH5eBJ+4/AIDYPsEIAAAAAAAAAfAIAAAGAQAAFSYMbwpZxj8Uq7gc4jruPwAA1j7BCAAAAAAAAAHxCAAABgEAAHRyDK6P88U/LGqFX5JE7j8AANA+0AgAAAAAAAAB8ggAAAYBAADb9f/8AYnFP/RDKVKiQu4/AIDNPtAIAAAAAAAAAfMIAAAGAQAAO0IAPIcjxT/GxY/MQS/uPwAAwD7gCAAAAAAAAAH0CAAABgEAAJIgGlsyyMQ/RGLN9kAQ7j8AALo+4AgAAAAAAAAB9QgAAAYBAADdkE1aA3fEP+Zlmut/6e0/AAC2Pu8IAAAAAAAAAfYIAAAGAQAAGCW0GSA6xD/+XeKCLrXtPwAAtD7vCAAAAAAAAAH3CAAABgEAADqmWombFsQ/FlYqGt2A7T8AgLw+/wgAAAAAAAAB+AgAAAYBAABFFEGpdQzEP8ABuparSO0/AIDAPv8IAAAAAAAAAfkIAAAGAQAAOqZaiZsWxD9S7nzQyQbtPwAAxT4TCQAAAAAAAAH6CAAABgEAAB5cpykNNcQ/co6H7wfB7D8AAMc+EwkAAAAAAAAB+wgAAAYBAADxbBqat2LEP5Qukg5Ge+w/AIDHPiIJAAAAAAAAAfwIAAAGAQAAs6HAyq2kxD/s9Pg6dDfsPwAAyD4iCQAAAAAAAAH9CAAABgEAAGL6mbvv+sQ/RrtfZ6Lz6z8AAL8+MgkAAAAAAAAB/ggAAAYBAAD9dqZsfWXFP2Zbaobgres/AAC7PjIJAAAAAAAAAf8IAAAGAQAAlfOyHQvQxT8ubonN7m3rPwCAuD5hCQAAAAAAAAEACQAABgEAAC05zL6rP8Y/nvO8PM0z6z8AALg+YQkAAAAAAAABAQkAAAYBAACLeZCAlpnAP8h0BTiZnuo/AICePgAAAAAAAAAAAQIJAAAGAQAAkbCDkIOUwD/IdAU4mZ7qPwAA2T4QAAAAAAAAAAEDCQAABgEAAJTndqBwj8A/yHQFOJme6j8AAOY+EAAAAAAAAAABBAkAAAYBAACU53agcI/AP8h0BTiZnuo/AIDvPhAAAAAAAAAAAQUJAAAGAQAAlOd2oHCPwD/IdAU4mZ7qPwCA+j4QAAAAAAAAAAEGCQAABgEAAJTndqBwj8A/yHQFOJme6j8AgP0+IAAAAAAAAAABBwkAAAYBAACLeZCAlpnAP8h0BTiZnuo/AAD8PiAAAAAAAAAAAQgJAAAGAQAAgQuqYLyjwD/IdAU4mZ7qPwAA+z4vAAAAAAAAAAEJCQAABgEAAHJm0DD1ssA/kE6pKqmc6j8AAPo+LwAAAAAAAAABCgkAAAYBAABeigPxQMfAPyAC8Q/JmOo/AAD6Pj8AAAAAAAAAAQsJAAAGAQAAR3dDoZ/gwD+wtTj16JTqPwCA/z4/AAAAAAAAAAEMCQAABgEAACstkEER/8A/QGmA2giR6j8AAAE/PwAAAAAAAAABDQkAAAYBAAAEdfbBqCfBP9AcyL8ojeo/AEADP08AAAAAAAAAAQ4JAAAGAQAA1E52ImZawT9g0A+lSInqPwBABD9PAAAAAAAAAAEPCQAABgEAAKDxAnM2ksE/gDefb4iB6j8AgAI/XgAAAAAAAAABEAkAAAYBAABgJqmjLNTBP6CeLjrIeeo/AMABP14AAAAAAAAAAREJAAAGAQAAF+1otEggwj/4KxoS+HPqPwAA6z5uAAAAAAAAAAESCQAABgEAAMp8NbV3ccI/GpOp3Dds6j8AAOA+bgAAAAAAAAABEwkAAAYBAAB9DAK2psLCP3IglbRnZuo/AADaPn0AAAAAAAAAARQJAAAGAQAANtPBxsIOwz+ShyR/p17qPwAA2D59AAAAAAAAAAEVCQAABgEAAFJqssyRa+c/V0MUJ0/q2D8AAFU+AAAAAAAAAAABFgkAAAYBAABd2Jjsa2HnP+f2Wwxv5tg/AACSPhAAAAAAAAAAARcJAAAGAQAAoEGPuJ1d5z/n9lsMb+bYPwCAmj4QAAAAAAAAAAEYCQAABgEAAGZGfwxGV+c/B17r1q7e2D8AAKE+EAAAAAAAAAABGQkAAAYBAAAnFHxQAVbnPwde69au3tg/AIC1PhAAAAAAAAAAARoJAAAGAQAAqq912HdT5z8HXuvWrt7YPwCAvT4fAAAAAAAAAAEbCQAABgEAAO0YbKSpT+c/J8V6oe7W2D8AAMo+HwAAAAAAAAABHAkAAAYBAABwtGUsIE3nP7d4woYO09g/AADPPh8AAAAAAAAAAR0JAAAGAQAAdetYPA1I5z9nk5k2bsfYPwAA2j4/AAAAAAAAAAEeCQAABgEAAHoiTEz6Quc/h/ooAa6/2D8AgOY+PwAAAAAAAAABHwkAAAYBAAD7vUXUcEDnP6dhuMvtt9g/AADsPj8AAAAAAAAAASAJAAAGAQAAflk/XOc95z/HyEeWLbDYPwCA8z4/AAAAAAAAAAEhCQAABgEAAH5ZP1znPec/V3yPe02s2D8AAPY+PwAAAAAAAAABIgkAAAYBAAA/JzygojznP+cv12BtqNg/AID3Pk4AAAAAAAAAASMJAAAGAQAAflk/XOc95z8Hl2YrraDYPwAA+D5OAAAAAAAAAAEkCQAABgEAADvwSJC1Qec/J/719eyY2D8AAPg+TgAAAAAAAAABJQkAAAYBAAA1uVWAyEbnP0llhcAskdg/AAD4Pl4AAAAAAAAAASYJAAAGAQAAruZo6GRO5z9pzBSLbInYPwAA+D5uAAAAAAAAAAEnCQAABgEAAKV4gsiKWOc/+X9ccIyF2D8AAPg+fQAAAAAAAAABKAkAAAYBAADaPJ9k9WPnP4kzpFWsgdg/AAD4Pn0AAAAAAAAAASkJAAAGAQAAzJfFNC5z5z8Z5+s6zH3YPwAA+D6NAAAAAAAAAAEqCQAABgEAAHmJ9Tg1huc/GefrOsx92D8AgPY+jQAAAAAAAAABKwkAAAYBAADkES9xCp3nP4kzpFWsgdg/AAD2PpwAAAAAAAAAASwJAAAGAQAATppoqd+z5z/5f1xwjIXYPwAA9j6cAAAAAAAAAAEtCQAABgEAAPdUpZ35y+c/2RjNpUyN2D8AAPY+rAAAAAAAAAABLgkAAAYBAAAjq9sZiuHnP5dKrhDNnNg/AAD2PqwAAAAAAAAAAS8JAAAGAQAATQESlhr35z9XfI97TazYPwAA9j68AAAAAAAAAAEwCQAABgEAALiJS87vDeg/F65w5s272D8AAPY+vAAAAAAAAAABMQkAAAYBAACgdot+TifoP0csCmwuz9g/AAD2PssAAAAAAAAAATIJAAAGAQAASjHIcmg/6D/n9lsMb+bYPwAA9j7LAAAAAAAAAAEzCQAABgEAAPLrBGeCV+g/aVoe4m8F2T8AAPY+2wAAAAAAAAABNAkAAAYBAABddD6fV27oP1UKmdJQKNk/AAD3PtsAAAAAAAAAATUJAAAGAQAAx/x31yyF6D8nU4T48VLZPwCA9z7rAAAAAAAAAAE2CQAABgEAAPNSrlO9mug/ZegnOXOB2T8AgPY+6wAAAAAAAAABNwkAAAYBAAChRN5XxK3oP/Vi9MmUu9k/AAD2PvoAAAAAAAAAATgJAAAGAQAA0dEH5EG+6D/zKXl1lvnZPwAA9z76AAAAAAAAAAE5CQAABgEAAAFfMXC/zug/0YluVlg/2j8AgPc+CgEAAAAAAAABOgkAAAYBAADzuVdA+N3oP0Odqxw6gdo/AID3PgoBAAAAAAAAATsJAAAGAQAApeJ6VOzr6D+zsOjiG8PaPwAA+D4ZAQAAAAAAAAE8CQAABgEAABnZmqyb+Og/IcQlqf0E2z8AAPk+GQEAAAAAAAABPQkAAAYBAAAPa7SMwQLpP/8jG4q/Sts/AID5PhkBAAAAAAAAAT4JAAAGAQAAyMrKsKIL6T9R0MiFYZTbPwCA+T45AQAAAAAAAAE/CQAABgEAAH8q4dSDFOk/fxXntsPl2z8AAPo+OQEAAAAAAAABQAkAAAYBAAD3V/Q8IBzpP61aBeglN9w/AAD8PjkBAAAAAAAAAUEJAAAGAQAA8yABLTMh6T9L7NszaIzcPwAA/T45AQAAAAAAAAFCCQAABgEAAO7pDR1GJuk/fTH6ZMrd3D8AAAE/SAEAAAAAAAABQwkAAAYBAACqgBdRFCrpPxvD0LAMM90/AAACP0gBAAAAAAAAAUQJAAAGAQAAKOUdyZ0s6T9JCO/hboTdPwBAAz9YAQAAAAAAAAFFCQAABgEAACjlHcmdLOk/6ZnFLbHZ3T8AwAM/WAEAAAAAAAABRgkAAAYBAADqshoNWSvpP2fEDK+zNt4/AMADP2gBAAAAAAAAAUcJAAAGAQAALBwR2Yon6T/l7lMwtpPePwAABD9oAQAAAAAAAAFICQAABgEAALC3CmEBJek/98ziltjs3j8AgAU/dwEAAAAAAAABSQkAAAYBAADzIAEtMyHpP5VeueIaQt8/AEAGP3cBAAAAAAAAAUoJAAAGAQAAN4r3+GQd6T/Bo9cTfZPfPwAACT+HAQAAAAAAAAFLCQAABgEAADvB6ghSGOk/f5w9Kv/g3z8AAAo/hwEAAAAAAAABTAkAAAYBAABA+N0YPxPpP2qk9ZJQFeA/AMAKP5YBAAAAAAAAAU0JAAAGAQAARC/RKCwO6T/IoCieETzgPwAACz+WAQAAAAAAAAFOCQAABgEAAEpmxDgZCek/Jp1bqdJi4D8AgAs/pgEAAAAAAAABTwkAAAYBAABPnbdIBgTpP76/6sGDi+A/AMALP6YBAAAAAAAAAVAJAAAGAQAAU9SqWPP+6D8evB3NRLLgPwAADT+mAQAAAAAAAAFRCQAABgEAAFgLnmjg+eg/RpL0yhXX4D8AgA0/xQEAAAAAAAABUgkAAAYBAACcdJQ0EvboP6SOJ9bW/eA/AAAPP8UBAAAAAAAAAVMJAAAGAQAAoKuHRP/w6D+UPqLGtyDhPwCADz/FAQAAAAAAAAFUCQAABgEAAGawd5in6ug/TMjAqahB4T8AABI/xQEAAAAAAAABVQkAAAYBAAAttWfsT+ToPwRS34yZYuE/AAATP9UBAAAAAAAAAVYJAAAGAQAAMexa/Dzf6D+82/1vioPhPwBAEz/VAQAAAAAAAAFXCQAABgEAAPjwSlDl2Og/qot4YGum4T8AABM/5QEAAAAAAAABWAkAAAYBAAC+9TqkjdLoP5w781BMyeE/AIATP+UBAAAAAAAAAVkJAAAGAQAAg/oq+DXM6D/CEcpOHe7hPwDAEz/0AQAAAAAAAAFaCQAABgEAAEr/Gkzexeg/epvoMQ4P4j8AQBM/9AEAAAAAAAABWwkAAAYBAABONg5cy8DoP/r+qgcPLuI/AAATPwQCAAAAAAAAAVwJAAAGAQAAVG0BbLi76D96Ym3dD03iPwAAEz8EAgAAAAAAAAFdCQAABgEAABly8b9gteg/wp/TpSBq4j8AABM/EwIAAAAAAAABXgkAAAYBAADfduETCa/oP9C23WBBheI/AIATPxMCAAAAAAAAAV8JAAAGAQAAZknOq2yn6D/gzecbYqDiPwDAEz8zAgAAAAAAAAFgCQAABgEAACxOvv8Uoeg/uL6VyZK54j8AwBM/MwIAAAAAAAABYQkAAAYBAACzIKuXeJnoP46vQ3fD0uI/AAAUPzMCAAAAAAAAAWIJAAAGAQAAO/OXL9yR6D+gxk0y5O3iPwAAFD8zAgAAAAAAAAFjCQAABgEAAMPFhMc/iug/sN1X7QQJ4z8AABQ/QgIAAAAAAAABZAkAAAYBAABJmHFfo4LoP4bOBZs1IuM/AIAUP0ICAAAAAAAAAWUJAAAGAQAA0Wpe9wZ76D9ev7NIZjvjPwDAFD9SAgAAAAAAAAFmCQAABgEAAFg9S49qc+g/xmOp27ZQ4z8AwBQ/UgIAAAAAAAABZwkAAAYBAAAeQjvjEm3oP/bhQmEXZOM/AAAVP2ICAAAAAAAAAWgJAAAGAQAAInku8/9n6D+2EyTMl3PjPwCAFj9iAgAAAAAAAAFpCQAABgEAACiwIQPtYug/Ph+pKSiB4z8AQBc/cQIAAAAAAAABagkAAAYBAAAs5xQT2l3oP1bedWzYiuM/AMAWP3ECAAAAAAAAAWsJAAAGAQAAcFAL3wta6D82d+ahmJLjPwBAFj+BAgAAAAAAAAFsCQAABgEAAPLrBGeCV+g/FhBX11ia4z8AQBQ/gQIAAAAAAAABbQkAAAYBAAC0uQGrPVboP4ZcD/I4nuM/AIATP4ECAAAAAAAAAW4JAAAGAQAAdYf+7vhU6D/2qMcMGaLjPwBAED+QAgAAAAAAAAFvCQAABgEAADZV+zK0U+g/Ls8jGgmk4z8AAA8/kAIAAAAAAAABcAkAAAYBAAD2Ivh2b1LoPy7PIxoJpOM/AIALP5ACAAAAAAAAAXEJAAAGAQAA9iL4dm9S6D/2qMcMGaLjPwAACj+gAgAAAAAAAAFyCQAABgEAAPYi+HZvUug/Tjaz5Eic4z8AwAU/oAIAAAAAAAABcwkAAAYBAAD2Ivh2b1LoP6bDnrx4luM/AAAEP6ACAAAAAAAAAXQJAAAGAQAA9iL4dm9S6D+OBNJ5yIzjPwAAAD+/AgAAAAAAAAF1CQAABgEAAPYi+HZvUug/BvlMHDh/4z8AAPw+zwIAAAAAAAABdgkAAAYBAAD2Ivh2b1LoP0jHa7G3b+M/AAD2Ps8CAAAAAAAAAXcJAAAGAQAA9iL4dm9S6D8WSdIrV1zjPwCA8z7PAgAAAAAAAAF4CQAABgEAAPYi+HZvUug/rqTcmAZH4z8AgOg+3wIAAAAAAAABeQkAAAYBAAD2Ivh2b1LoP34mQxOmM+M/AIDjPt8CAAAAAAAAAXoJAAAGAQAAufD0uipR6D9OqKmNRSDjPwAA2D7uAgAAAAAAAAF7CQAABgEAAHq+8f7lT+g/kHbIIsUQ4z8AANM+7gIAAAAAAAABfAkAAAYBAAD9WeuGXE3oP9BE57dEAeM/AIDRPv4CAAAAAAAAAX0JAAAGAQAAf/XkDtNK6D9IOWJatPPiPwCA0T7+AgAAAAAAAAF+CQAABgEAAMNe29oER+g/+FM5ChTo4j8AAN4+HQMAAAAAAAABfwkAAAYBAABF+tRie0ToPxi7yNRT4OI/AIDjPh0DAAAAAAAAAYAJAAAGAQAAiGPLLq1A6D84Ilifk9jiPwCA8D4dAwAAAAAAAAGBCQAABgEAAAr/xLYjPug/WInnadPQ4j8AAPY+LQMAAAAAAAABggkAAAYBAACOmr4+mjvoP7AW00EDy+I/AIACPy0DAAAAAAAAAYMJAAAGAQAAEDa4xhA56D9AyhonI8fiPwDABT8tAwAAAAAAAAGECQAABgEAAFOfrpJCNeg/QMoaJyPH4j8AAAk/PAMAAAAAAAABhQkAAAYBAACXCKVedDHoP3jwdjQTyeI/AEAKPzwDAAAAAAAAAYYJAAAGAQAAGqSe5uou6D/oPC9P88ziPwDACj88AwAAAAAAAAGHCQAABgEAAF0NlbIcK+g/jq9Dd8PS4j8AAAs/XAMAAAAAAAABiAkAAAYBAADfqI46kyjoP6huELpz3OI/AIALP1wDAAAAAAAAAYkJAAAGAQAAYkSIwgkm6D/4UzkKFOjiPwDACz9cAwAAAAAAAAGKCQAABgEAAOTfgUqAI+g/uIUadZT34j8AwAs/awMAAAAAAAABiwkAAAYBAABne3vS9iDoP7DdV+0ECeM/AAAMP2sDAAAAAAAAAYwJAAAGAQAA6BZ1Wm0e6D/eW/FyZRzjPwBACz97AwAAAAAAAAGNCQAABgEAAGuybuLjG+g/RgDnBbYx4z8AAAs/ewMAAAAAAAABjgkAAAYBAAAsgGsmnxroP3Z+gIsWReM/AIALP3sDAAAAAAAAAY8JAAAGAQAA701oaloZ6D+m/BkRd1jjPwDACz+KAwAAAAAAAAGQCQAABgEAAO9NaGpaGeg/2Hqzltdr4z8AwAs/igMAAAAAAAABkQkAAAYBAADvTWhqWhnoP5aslAFYe+M/AAAMP5oDAAAAAAAAAZIJAAAGAQAA701oaloZ6D8euBlf6IjjPwBACz+aAwAAAAAAAAGTCQAABgEAACyAayafGug/psOevHiW4z8AAAs/qgMAAAAAAAABlAkAAAYBAABrsm7i4xvoP76Ca/8ooOM/AIALP6oDAAAAAAAAAZUJAAAGAQAAKEl4FrIf6D/WQThC2anjPwDACz+5AwAAAAAAAAGWCQAABgEAAOTfgUqAI+g/ttqod5mx4z8AgAw/uQMAAAAAAAABlwkAAAYBAAAe25H21ynoP15NvZ9pt+M/AMAMP8kDAAAAAAAAAZgJAAAGAQAAlwilXnQx6D+WcxmtWbnjPwAADj/JAwAAAAAAAAGZCQAABgEAAI6avj6aO+g/zpl1ukm74z8AgA4/2QMAAAAAAAABmgkAAAYBAAABkd6WSUjoP5ZzGa1ZueM/AEAPP9kDAAAAAAAAAZsJAAAGAQAAtLkBqz1W6D8mJ2GSebXjPwDADz/oAwAAAAAAAAGcCQAABgEAAOVGKze7Zug/Ro7wXLmt4z8AwA8/6AMAAAAAAAABnQkAAAYBAAAU1FTDOHfoPy7PIxoJpOM/AAAQP/gDAAAAAAAAAZ4JAAAGAQAARGF+T7aH6D/e6frJaJjjPwDADj/4AwAAAAAAAAGfCQAABgEAAPeJoWOqleg/HrgZX+iI4z8AQA4/BwQAAAAAAAABoAkAAAYBAAAoF8vvJ6boP16GOPRneeM/AEAKPwcEAAAAAAAAAaEJAAAGAQAAmw3rR9ey6D+gVFeJ52njPwBACD8XBAAAAAAAAAGiCQAABgEAAA8EC6CGv+g/3iJ2Hmda4z8AgNg+FwQAAAAAAAABowkAAAYBAABFyCc88croPx7xlLPmSuM/AIC/PhcEAAAAAAAAAaQJAAAGAQAAeoxE2FvW6D9ev7NIZjvjPwCAsD4nBAAAAAAAAAGlCQAABgEAADHsWvw83+g/1rMu69Ut4z8AAKw+JwQAAAAAAAABpgkAAAYBAAAItiF+qPjQP1o9ref3Ee8/AABEPQAAAAAAAAAAAacJAAAGAQAAilEbBh/20D/q8PTMFw7vPwAAhj0gAAAAAAAAAAGoCQAABgEAAAztFI6V89A/Qn7gpEcI7z8AAI49IAAAAAAAAAABqQkAAAYBAAAM7RSOlfPQP9IxKIpnBO8/AACUPSAAAAAAAAAAAaoJAAAGAQAADO0UjpXz0D+aC8x8dwLvPwAAvj0gAAAAAAAAAAGrCQAABgEAAAztFI6V89A/unJbR7f67j8AANA9IAAAAAAAAAABrAkAAAYBAAAM7RSOlfPQP0omoyzX9u4/AADyPS8AAAAAAAAAAa0JAAAGAQAAj4gOFgzx0D+is44EB/HuPwAAAD4vAAAAAAAAAAGuCQAABgEAABMkCJ6C7tA/+kB63Dbr7j8AABY+PwAAAAAAAAABrwkAAAYBAACTvwEm+evQP1LOZbRm5e4/AAAgPj8AAAAAAAAAAbAJAAAGAQAAF1v7rW/p0D/iga2ZhuHuPwAATT4/AAAAAAAAAAGxCQAABgEAABuS7r1c5NA/cjX1fqbd7j8AAGE+TwAAAAAAAAABsgkAAAYBAACeLehF0+HQPzwPmXG22+4/AICFPk8AAAAAAAAAAbMJAAAGAQAAIMnhzUnf0D8E6TxkxtnuPwAAjj5PAAAAAAAAAAG0CQAABgEAACQA1d022tA/BOk8ZMbZ7j8AgJw+TwAAAAAAAAABtQkAAAYBAACnm85lrdfQPzwPmXG22+4/AACiPl4AAAAAAAAAAbYJAAAGAQAAKTfI7SPV0D9yNfV+pt3uPwAApz5eAAAAAAAAAAG3CQAABgEAACk3yO0j1dA/ivTBwVbn7j8AAKk+XgAAAAAAAAABuAkAAAYBAAApN8jtI9XQPxIARx/n9O4/AICpPn0AAAAAAAAAAbkJAAAGAQAAp5vOZa3X0D/SMSiKZwTvPwAAqj59AAAAAAAAAAG6CQAABgEAACQA1d022tA/yollAtgV7z8AAKo+jQAAAAAAAAABuwkAAAYBAAAgyeHNSd/QPzIuW5UoK+8/AACqPp0AAAAAAAAAAbwJAAAGAQAAG5LuvVzk0D+a0lAoeUDvPwCAqD6dAAAAAAAAAAG9CQAABgEAABdb+61v6dA/Op2iyLlX7z8AAKg+nQAAAAAAAAABvgkAAAYBAAATJAiegu7QP6JBmFsKbe8/AACoPqwAAAAAAAAAAb8JAAAGAQAADO0UjpXz0D/QvzHhaoDvPwAAqD6sAAAAAAAAAAHACQAABgEAAAi2IX6o+NA/AD7LZsuT7z8AAKk+vAAAAAAAAAABwQkAAAYBAACGGij2MfvQP2jiwPkbqe8/AICpPrwAAAAAAAAAAcIJAAAGAQAAA38ubrv90D8oFKJknLjvPwCAsD7MAAAAAAAAAAHDCQAABgEAAIHjNOZEANE/ePnKtDzE7z8AgLM+zAAAAAAAAAABxAkAAAYBAACB4zTmRADRP1iSO+r8y+8/AIC3PtsAAAAAAAAAAcUJAAAGAQAA/0c7Xs4C0T9wUQgtrdXvPwAAuT7bAAAAAAAAAAHGCQAABgEAAP9HO17OAtE/4J3AR43Z7z8AAMA+6wAAAAAAAAABxwkAAAYBAAD/RztezgLRPxjEHFV92+8/AIDDPusAAAAAAAAAAcgJAAAGAQAA/0c7Xs4C0T+IENVvXd/vPwCAxz76AAAAAAAAAAHJCQAABgEAAIHjNOZEANE/GMQcVX3b7z8AAMk++gAAAAAAAAABygkAAAYBAAADfy5uu/3QP+CdwEeN2e8/AIDKPvoAAAAAAAAAAcsJAAAGAQAACLYhfqj40D8ABVASzdHvPwCAyz76AAAAAAAAAAHMCQAABgEAAAztFI6V89A/6EWDzxzI7z8AAM4+CgEAAAAAAAABzQkAAAYBAAATJAiegu7QP9CGtoxsvu8/AADPPhoBAAAAAAAAAc4JAAAGAQAAF1v7rW/p0D+AoY08zLLvPwCA0D4aAQAAAAAAAAHPCQAABgEAABuS7r1c5NA/iElQxFuh7z8AgNE+KQEAAAAAAAAB0AkAAAYBAAAgyeHNSd/QP8gXb1nbke8/AADTPikBAAAAAAAAAdEJAAAGAQAAJADV3Tba0D/QvzHhaoDvPwCA0z5JAQAAAAAAAAHSCQAABgEAAKebzmWt19A/okGYWwpt7z8AgNM+SQEAAAAAAAAB0wkAAAYBAACt0sF1mtLQP+IPt/CJXe8/AADUPkkBAAAAAAAAAdQJAAAGAQAAL267/RDQ0D/qt3l4GUzvPwAA1T5JAQAAAAAAAAHVCQAABgEAALEJtYWHzdA/KIaYDZk87z8AgNU+WAEAAAAAAAAB1gkAAAYBAAA0pa4N/srQP6J6E7AIL+8/AIDVPlgBAAAAAAAAAdcJAAAGAQAANKWuDf7K0D9SlepfaCPvPwAA1j53AQAAAAAAAAHYCQAABgEAADSlrg3+ytA/ArDBD8gX7z8AgNQ+dwEAAAAAAAAB2QkAAAYBAAA0pa4N/srQPyIXUdoHEO8/AADUPncBAAAAAAAAAdoJAAAGAQAANKWuDf7K0D9CfuCkRwjvPwCA0T53AQAAAAAAAAHbCQAABgEAADSlrg3+ytA/0jEoimcE7z8AgNA+dwEAAAAAAAAB3AkAAAYBAAA0pa4N/srQP5oLzHx3Au8/AADQPocBAAAAAAAAAd0JAAAGAQAANKWuDf7K0D+aC8x8dwLvPwAA0D6HAQAAAAAAAAHeCQAABgEAALEJtYWHzdA/0jEoimcE7z8AANA+hwEAAAAAAAAB3wkAAAYBAACt0sF1mtLQP+rw9MwXDu8/AADQPocBAAAAAAAAAeAJAAAGAQAAp5vOZa3X0D861h0duBnvPwAA0T6mAQAAAAAAAAHhCQAABgEAACDJ4c1J39A/irtGbVgl7z8AgNE+pgEAAAAAAAAB4gkAAAYBAACZ9vQ15ubQP4IThOXINu8/AIDRPrYBAAAAAAAAAeMJAAAGAQAAEyQInoLu0D9CRWVQSUbvPwAA0j7GAQAAAAAAAAHkCQAABgEAAIpRGwYf9tA/Op2iyLlX7z8AANI+xgEAAAAAAAAB5QkAAAYBAAADfy5uu/3QPzL130Aqae8/AADSPtUBAAAAAAAAAeYJAAAGAQAA/0c7Xs4C0T8qTR25mnrvPwAA0j7VAQAAAAAAAAHnCQAABgEAAPkQSE7hB9E/6H7+IxuK7z8AANI+5QEAAAAAAAAB6AkAAAYBAAD12VQ+9AzRPxj9l6l7ne8/AADSPuUBAAAAAAAAAekJAAAGAQAAcj5btn0P0T8QVdUh7K7vPwAA0j70AQAAAAAAAAHqCQAABgEAAPCiYS4HEtE/0Ia2jGy+7z8AANM+9AEAAAAAAAAB6wkAAAYBAABuB2imkBTRP1iSO+r8y+8/AIDTPvQBAAAAAAAAAewJAAAGAQAA62tuHhoX0T9wUQgtrdXvPwAA1j4UAgAAAAAAAAHtCQAABgEAAGnQdJajGdE/iBDVb13f7z8AANc+FAIAAAAAAAAB7gkAAAYBAADmNHsOLRzRPzCD6Zct5e8/AIDWPhQCAAAAAAAAAe8JAAAGAQAAZJmBhrYe0T+gz6GyDenvPwAA1j4UAgAAAAAAAAHwCQAABgEAAGSZgYa2HtE/oM+hsg3p7z8AANY+IwIAAAAAAAAB8QkAAAYBAABkmYGGth7RPzCD6Zct5e8/AADWPiMCAAAAAAAAAfIJAAAGAQAAZJmBhrYe0T/4XI2KPePvPwAA1j4jAgAAAAAAAAHzCQAABgEAAGSZgYa2HtE/GMQcVX3b7z8AANY+IwIAAAAAAAAB9AkAAAYBAABkmYGGth7RP8je8wTdz+8/AADXPjMCAAAAAAAAAfUJAAAGAQAAZJmBhrYe0T94+cq0PMTvPwCA1z5DAgAAAAAAAAH2CQAABgEAAGSZgYa2HtE/uMfpSby07z8AgNc+UgIAAAAAAAAB9wkAAAYBAABkmYGGth7RP4hJUMRboe8/AADYPlICAAAAAAAAAfgJAAAGAQAA5jR7Di0c0T9Yy7Y++43vPwCA1j5iAgAAAAAAAAH5CQAABgEAAGnQdJajGdE/ugBlnrp27z8AANY+YgIAAAAAAAAB+gkAAAYBAADra24eGhfRPxo2E/55X+8/AADWPnECAAAAAAAAAfsJAAAGAQAAbgdoppAU0T9CRWVQSUbvPwAA1j5xAgAAAAAAAAH8CQAABgEAAPCiYS4HEtE/Mi5blSgr7z8AANY+gQIAAAAAAAAB/QkAAAYBAADwomEuBxLRP1o9ref3Ee8/AADWPoECAAAAAAAAAf4JAAAGAQAA8KJhLgcS0T+6cltHt/ruPwAA1z6RAgAAAAAAAAH/CQAABgEAAPCiYS4HEtE/Us5ltGbl7j8AgNc+kQIAAAAAAAABAAoAAAYBAADwomEuBxLRP1x2KDz20+4/AIDXPqACAAAAAAAAAQEKAAAGAQAA8KJhLgcS0T/UaqPeZcbuPwAA2D6gAgAAAAAAAAECCgAABgEAAPCiYS4HEtE/vKvWm7W87j8AgNY+oAIAAAAAAAABAwoAAAYBAADwomEuBxLRP6TsCVkFs+4/AADWPrACAAAAAAAAAQQKAAAGAQAA8KJhLgcS0T80oFE+Ja/uPwAA2D6wAgAAAAAAAAEFCgAABgEAAG4HaKaQFNE//Hn1MDWt7j8AANk+sAIAAAAAAAABBgoAAAYBAABp0HSWoxnRP2zGrUsVse4/AIDZPsACAAAAAAAAAQcKAAAGAQAAZJmBhrYe0T8UOcJz5bbuPwAA2j7AAgAAAAAAAAEICgAABgEAAF5ijnbJI9E/1Gqj3mXG7j8AgNc+zwIAAAAAAAABCQoAAAYBAADYj6HeZSvRP1x2KDz20+4/AIDWPt8CAAAAAAAAAQoKAAAGAQAAUL20RgIz0T+K9MHBVufuPwAA1T7fAgAAAAAAAAELCgAABgEAAMnqx66eOtE/gkz/Ocf47j8AANQ+7gIAAAAAAAABDAoAAAYBAABCGNsWO0LRP0J+4KRHCO8/AIDQPu4CAAAAAAAAAQ0KAAAGAQAAvEXuftdJ0T9y/HkqqBvvPwAAzz7+AgAAAAAAAAEOCgAABgEAALUO+27qTtE/alS3ohgt7z8AAMw+/gIAAAAAAAABDwoAAAYBAAAvPA7XhlbRPyiGmA2ZPO8/AIDKPg4DAAAAAAAAARAKAAAGAQAAKwUbx5lb0T+ykR1rKUrvPwCAwz4OAwAAAAAAAAERCgAABgEAACTOJ7esYNE/AndGu8lV7z8AAMA+HQMAAAAAAAABEgoAAAYBAAAglzSnv2XRP1JcbwtqYe8/AACuPh0DAAAAAAAAARMKAAAGAQAAmcRHD1xt0T+iQZhbCm3vPwAApj4tAwAAAAAAAAEUCgAABgEAABcpToflb9E/ugBlnrp27z8AACA+LQMAAAAAAAABFQoAAAYBAAAS8lp3+HTRP5qZ1dN6fu8/AACmPVwDAAAAAAAAARYKAAAGAQAAkFZh74F30T9ADOr7SoTvPwAAGD1cAwAAAAAAAAEXCgAABgEAAJBWYe+Bd9E/QkVlUElG7z8AAIc+AAAAAAAAAAABGAoAAAYBAACKH27flHzRP3LD/tWpWe8/AAC5PhAAAAAAAAAAARkKAAAGAQAAEvJad/h00T8aNhP+eV/vPwAAxD4QAAAAAAAAAAEaCgAABgEAABcpToflb9E/ioLLGFpj7z8AAMw+EAAAAAAAAAABGwoAAAYBAACZxEcPXG3RP/rOgzM6Z+8/AIDYPh8AAAAAAAAAARwKAAAGAQAAmcRHD1xt0T/6zoMzOmfvPwCA3D4fAAAAAAAAAAEdCgAABgEAAJnERw9cbdE/MvXfQCpp7z8AAN8+LgAAAAAAAAABHgoAAAYBAACZxEcPXG3RPzL130Aqae8/AADgPi4AAAAAAAAAAR8KAAAGAQAAmcRHD1xt0T8y9d9AKmnvPwAA2D4uAAAAAAAAAAEgCgAABgEAAJnERw9cbdE/MvXfQCpp7z8AgNQ+LgAAAAAAAAABIQoAAAYBAACUjVT/bnLRPzL130Aqae8/AADOPj4AAAAAAAAAASIKAAAGAQAAEvJad/h00T8y9d9AKmnvPwCAyz4+AAAAAAAAAAEjCgAABgEAAJBWYe+Bd9E/MvXfQCpp7z8AgMs+PgAAAAAAAAABJAoAAAYBAACKH27flHzRP/rOgzM6Z+8/AIDNPj4AAAAAAAAAASUKAAAGAQAAhuh6z6eB0T/6zoMzOmfvPwAAzz5NAAAAAAAAAAEmCgAABgEAAIGxh7+6htE/+s6DMzpn7z8AANM+TQAAAAAAAAABJwoAAAYBAAB8epSvzYvRP/rOgzM6Z+8/AIDUPmwAAAAAAAAAASgKAAAGAQAA8HC0B32Y0T+KgssYWmPvPwCA1j5sAAAAAAAAAAEpCgAABgEAAOYCzueiotE/+s6DMzpn7z8AgNY+jAAAAAAAAAABKgoAAAYBAABa+e0/Uq/RP/rOgzM6Z+8/AADWPowAAAAAAAAAASsKAAAGAQAAzu8NmAG80T+KgssYWmPvPwAA1j6MAAAAAAAAAAEsCgAABgEAAMBKNGg6y9E/ioLLGFpj7z8AANY+mwAAAAAAAAABLQoAAAYBAAAzQVTA6dfRP1JcbwtqYe8/AADXPpsAAAAAAAAAAS4KAAAGAQAAJZx6kCLn0T/iD7fwiV3vPwCA1z6rAAAAAAAAAAEvCgAABgEAABf3oGBb9tE/csP+1alZ7z8AgNc+uwAAAAAAAAABMAoAAAYBAAADG9QgpwrSP3LD/tWpWe8/AADYPrsAAAAAAAAAATEKAAAGAQAA8D4H4fIe0j86naLIuVfvPwCA1T7KAAAAAAAAAAEyCgAABgEAAFrHQBnINdI/ylDqrdlT7z8AgNQ+ygAAAAAAAAABMwoAAAYBAABCtIDJJk/SP1oEMpP5T+8/AADUPtoAAAAAAAAAATQKAAAGAQAAqAXH8Q5r0j9aBDKT+U/vPwAA1D7aAAAAAAAAAAE1CgAABgEAAA5XDRr3htI/6rd5eBlM7z8AANU+6QAAAAAAAAABNgoAAAYBAABucWAy8qfSP7KRHWspSu8/AIDVPukAAAAAAAAAATcKAAAGAQAAz4uzSu3I0j9CRWVQSUbvPwCA1T75AAAAAAAAAAE4CgAABgEAALJBAOte59I/QkVlUElG7z8AANY++QAAAAAAAAABOQoAAAYBAACW90yL0AXTP9L4rDVpQu8/AADWPgkBAAAAAAAAAToKAAAGAQAA9RGgo8sm0z8ohpgNmTzvPwAA1j4JAQAAAAAAAAE7CgAABgEAANnH7EM9RdM/KIaYDZk87z8AANc+GAEAAAAAAAABPAoAAAYBAAC8fTnkrmPTP7o54PK4OO8/AIDXPhgBAAAAAAAAAT0KAAAGAQAAHJiM/KmE0z+6OeDyuDjvPwCA1T4oAQAAAAAAAAE+CgAABgEAAPsW5owuqNM/ujng8rg47z8AgNQ+KAEAAAAAAAABPwoAAAYBAADYlT8ds8vTP4IThOXINu8/AADWPjgBAAAAAAAAAUAKAAAGAQAANXmfJcHx0z9K7SfY2DTvPwAA1z44AQAAAAAAAAFBCgAABgEAAA7BBaZYGtQ/EsfLyugy7z8AgNc+OAEAAAAAAAABQgoAAAYBAADsP1823T3UP6J6E7AIL+8/AADYPkcBAAAAAAAAAUMKAAAGAQAAy764xmFh1D+iehOwCC/vPwAA2T5HAQAAAAAAAAFECgAABgEAACzZC99cgtQ/alS3ohgt7z8AgNk+VwEAAAAAAAABRQoAAAYBAAAOj1h/zqDUPzIuW5UoK+8/AADbPlcBAAAAAAAAAUYKAAAGAQAAdOCep7a81D8yLluVKCvvPwCA2z5mAQAAAAAAAAFHCgAABgEAANkx5c+e2NQ/Mi5blSgr7z8AAN8+ZgEAAAAAAAABSAoAAAYBAAA/gyv4hvTUP/oH/4c4Ke8/AIDgPnYBAAAAAAAAAUkKAAAGAQAAo9RxIG8Q1T/6B/+HOCnvPwCA4T52AQAAAAAAAAFKCgAABgEAAAkmuEhXLNU/+gf/hzgp7z8AAOI+lQEAAAAAAAABSwoAAAYBAABvd/5wP0jVP4q7Rm1YJe8/AADlPpUBAAAAAAAAAUwKAAAGAQAAUy1LEbFm1T+Ku0ZtWCXvPwCA5j6lAQAAAAAAAAFNCgAABgEAALh+kTmZgtU/UpXqX2gj7z8AgOg+pQEAAAAAAAABTgoAAAYBAACaNN7ZCqHVPxpvjlJ4Ie8/AIDpPqUBAAAAAAAAAU8KAAAGAQAAAIYkAvO81T/iSDJFiB/vPwAA6z6lAQAAAAAAAAFQCgAABgEAAGXXairb2NU/cvx5Kqgb7z8AgOs+tQEAAAAAAAABUQoAAAYBAADLKLFSw/TVP3L8eSqoG+8/AADtPrUBAAAAAAAAAVIKAAAGAQAAMnr3eqsQ1j861h0duBnvPwCA7T7EAQAAAAAAAAFTCgAABgEAAJsCMbOAJ9Y/ArDBD8gX7z8AgO0+xAEAAAAAAAABVAoAAAYBAAAGi2rrVT7WP8qJZQLYFe8/AADuPtQBAAAAAAAAAVUKAAAGAQAA8q6dq6FS1j/KiWUC2BXvPwAA7j7UAQAAAAAAAAFWCgAABgEAAN/S0GvtZtY/yollAtgV7z8AAO4+4wEAAAAAAAABVwoAAAYBAADL9gMsOXvWP8qJZQLYFe8/AADvPuMBAAAAAAAAAVgKAAAGAQAAuBo37ISP1j/KiWUC2BXvPwCA7z7zAQAAAAAAAAFZCgAABgEAACKjcCRaptY/yollAtgV7z8AAPE+8wEAAAAAAAABWgoAAAYBAAAKkLDUuL/WP8qJZQLYFe8/AIDxPvMBAAAAAAAAAVsKAAAGAQAA83zwhBfZ1j/KiWUC2BXvPwAA8z4SAgAAAAAAAAFcCgAABgEAAFjONq3/9NY/yollAtgV7z8AgPM+EgIAAAAAAAABXQoAAAYBAABAu3ZdXg7XP8qJZQLYFe8/AAD2PhICAAAAAAAAAV4KAAAGAQAAJ6i2Db0n1z9aPa3n9xHvPwAA9z4SAgAAAAAAAAFfCgAABgEAABCV9r0bQdc/Wj2t5/cR7z8AgPg+IgIAAAAAAAABYAoAAAYBAAB05jzmA13XP1o9ref3Ee8/AID5PiICAAAAAAAAAWEKAAAGAQAAW9N8lmJ21z9aPa3n9xHvPwCA+T4yAgAAAAAAAAFiCgAABgEAAMMkw75Kktc/Wj2t5/cR7z8AAPo+MgIAAAAAAAABYwoAAAYBAAAsrfz2H6nXP1o9ref3Ee8/AAD7PkUCAAAAAAAAAWQKAAAGAQAAFZo8p37C1z/KiWUC2BXvPwCA+z5FAgAAAAAAAAFlCgAABgEAAH4idt9T2dc/yollAtgV7z8AgPs+VQIAAAAAAAABZgoAAAYBAABnD7aPsvLXPwKwwQ/IF+8/AAD8PlUCAAAAAAAAAWcKAAAGAQAAzGD8t5oO2D861h0duBnvPwAA/T50AgAAAAAAAAFoCgAABgEAADKyQuCCKtg/cvx5Kqgb7z8AgP0+dAIAAAAAAAABaQoAAAYBAAAWaI+A9EjYP3L8eSqoG+8/AAAAP3QCAAAAAAAAAWoKAAAGAQAA9x3cIGZn2D/iSDJFiB/vPwCAAD90AgAAAAAAAAFrCgAABgEAAFk4LzlhiNg/Gm+OUngh7z8AQAE/hAIAAAAAAAABbAoAAAYBAAC5UoJRXKnYP1KV6l9oI+8/AMABP4QCAAAAAAAAAW0KAAAGAQAAnQjP8c3H2D+Ku0ZtWCXvPwCAAj+TAgAAAAAAAAFuCgAABgEAAP0iIgrJ6Ng/irtGbVgl7z8AwAI/kwIAAAAAAAABbwoAAAYBAADh2G6qOgfZP/oH/4c4Ke8/AMACP6MCAAAAAAAAAXAKAAAGAQAARiq10iIj2T8yLluVKCvvPwAAAz+jAgAAAAAAAAFxCgAABgEAAC0X9YKBPNk/alS3ohgt7z8AgAM/owIAAAAAAAABcgoAAAYBAAAUBDUz4FXZP6J6E7AIL+8/AMADP7MCAAAAAAAAAXMKAAAGAQAA/fB04z5v2T+iehOwCC/vPwDAAz+zAgAAAAAAAAF0CgAABgEAAGNCuwsni9k/Su0n2Ng07z8AAAQ/0gIAAAAAAAABdQoAAAYBAADJkwE0D6fZP7o54PK4OO8/AIAEP9ICAAAAAAAAAXYKAAAGAQAAq0lO1IDF2T8ohpgNmTzvPwDABD/SAgAAAAAAAAF3CgAABgEAAI7/mnTy49k/KIaYDZk87z8AwAQ/0gIAAAAAAAABeAoAAAYBAABrfvQEdwfaP5rSUCh5QO8/AAAFP/ECAAAAAAAAAXkKAAAGAQAAzphHHXIo2j/S+Kw1aULvPwCABT/xAgAAAAAAAAF6CgAABgEAAK0Xoa32S9o/0visNWlC7z8AwAU/8QIAAAAAAAABewoAAAYBAAAMMvTF8WzaP0JFZVBJRu8/AMAFP/ECAAAAAAAAAXwKAAAGAQAA67BNVnaQ2j9CRWVQSUbvPwAABj8BAwAAAAAAAAF9CgAABgEAAMxmmvbnrto/QkVlUElG7z8AQAU/AQMAAAAAAAABfgoAAAYBAACwHOeWWc3aP+q3eXgZTO8/AAAFPxADAAAAAAAAAX8KAAAGAQAAEDc6r1Tu2j/qt3l4GUzvPwAABT8QAwAAAAAAAAGACgAABgEAAGfjpqd1Gds/WgQyk/lP7z8AAAU/IAMAAAAAAAABgQoAAAYBAABCKw0oDULbPwJ3RrvJVe8/AAAFPyADAAAAAAAAAYIKAAAGAQAAHHNzqKRq2z9yw/7VqVnvPwAABT8wAwAAAAAAAAGDCgAABgEAAPS62Sg8k9s/csP+1alZ7z8AAAU/MAMAAAAAAAABhAoAAAYBAABLZ0YhXb7bP+IPt/CJXe8/AAAFPz8DAAAAAAAAAYUKAAAGAQAAJK+sofTm2z/iD7fwiV3vPwCABT8/AwAAAAAAAAGGCgAABgEAAP72EiKMD9w/4g+38Ild7z8AwAU/TwMAAAAAAAABhwoAAAYBAABa2nIqmjXcP+IPt/CJXe8/AIAGP08DAAAAAAAAAYgKAAAGAQAAtr3SMqhb3D8aNhP+eV/vPwDABj9eAwAAAAAAAAGJCgAABgEAABKhMju2gdw/UlxvC2ph7z8AwAY/XgMAAAAAAAABigoAAAYBAADmsaWrYK/cPxo2E/55X+8/AAAHP24DAAAAAAAAAYsKAAAGAQAAPl4SpIHa3D8aNhP+eV/vPwAABz9uAwAAAAAAAAGMCgAABgEAABJvhRQsCN0/UlxvC2ph7z8AAAc/fgMAAAAAAAABjQoAAAYBAADof/iE1jXdPxo2E/55X+8/AIAHP34DAAAAAAAAAY4KAAAGAQAAvJBr9YBj3T/iD7fwiV3vPwDABz9+AwAAAAAAAAGPCgAABgEAAJTY0XUYjN0/4g+38Ild7z8AwAc/jQMAAAAAAAABkAoAAAYBAABuIDj2r7TdP3LD/tWpWe8/AAAIP40DAAAAAAAAAZEKAAAGAQAASGiedkfd3T9yw/7VqVnvPwAACD+tAwAAAAAAAAGSCgAABgEAAKAUC29oCN4/csP+1alZ7z8AAAg/rQMAAAAAAAABkwoAAAYBAADyiYRXnDjeP3LD/tWpWe8/AIAIP60DAAAAAAAAAZQKAAAGAQAAwGMEuFlr3j86naLIuVfvPwDACD+tAwAAAAAAAAGVCgAABgEAAA6iipCgoN4/ylDqrdlT7z8AwAg/vAMAAAAAAAABlgoAAAYBAADeewrxXdPeP1oEMpP5T+8/AAAJP7wDAAAAAAAAAZcKAAAGAQAAKrqQyaQI3z+ykR1rKUrvPwAACT/MAwAAAAAAAAGYCgAABgEAAH4vCrLYON8/0visNWlC7z8AAAk/zAMAAAAAAAABmQoAAAYBAADQpIOaDGnfP9L4rDVpQu8/AIAJP9sDAAAAAAAAAZoKAAAGAQAAHOMJc1Oe3z8ohpgNmTzvPwDACT/bAwAAAAAAAAGbCgAABgEAAOiFlsMj1t8/ujng8rg47z8AQAk/6wMAAAAAAAABnAoAAAYBAADY+BeCgwngP4IThOXINu8/AAAJP+sDAAAAAAAAAZ0KAAAGAQAAPUpeqmsl4D+iehOwCC/vPwAACT/7AwAAAAAAAAGeCgAABgEAAKKbpNJTQeA/alS3ohgt7z8AAAk/+wMAAAAAAAABnwoAAAYBAACKiOSCslrgP/oH/4c4Ke8/AIAJPwoEAAAAAAAAAaAKAAAGAQAA8Nkqq5p24D+Ku0ZtWCXvPwDACT8KBAAAAAAAAAGhCgAABgEAABHCegdRluA/Gm+OUngh7z8AgAo/GgQAAAAAAAABogoAAAYBAAAzqspjB7bgP3L8eSqoG+8/AMAKPxoEAAAAAAAAAaMKAAAGAQAAFmAXBHnU4D861h0duBnvPwDACj8aBAAAAAAAAAGkCgAABgEAAPgVZKTq8uA/yollAtgV7z8AAAs/OQQAAAAAAAABpQoAAAYBAABeZ6rM0g7hP1o9ref3Ee8/AEAKPzkEAAAAAAAAAaYKAAAGAQAAw7jw9Loq4T9aPa3n9xHvPwAACj85BAAAAAAAAAGnCgAABgEAAGg8OtnnR+E/Wj2t5/cR7z8AwA0/OQQAAAAAAAABqAoAAAYBAABM8oZ5WWbhP1o9ref3Ee8/AIAPPz4EAAAAAAAAAakKAAAGAQAAL6jTGcuE4T8iF1HaBxDvPwDADT8+BAAAAAAAAAGqCgAABgEAAFCQI3aBpOE/6vD0zBcO7z8AAA0/TQQAAAAAAAABqwoAAAYBAAD1E21arsHhP7LKmL8nDO8/AEAMP00EAAAAAAAAAawKAAAGAQAAWmWzgpbd4T9CfuCkRwjvPwAADD9dBAAAAAAAAAGtCgAABgEAAMC2+ap++eE/Qn7gpEcI7z8AAAw/XQQAAAAAAAABrgoAAAYBAACjbEZL8BfiP9IxKIpnBO8/AAAMP20EAAAAAAAAAa8KAAAGAQAAxVSWp6Y34j+aC8x8dwLvPwBACz9tBAAAAAAAAAGwCgAABgEAAOY85gNdV+I/Kr8TYpf+7j8AAAs/fAQAAAAAAAABsQoAAAYBAAAIJTZgE3fiP7pyW0e3+u4/AAAMP3wEAAAAAAAAAbIKAAAGAQAArKh/RECU4j8SAEcf5/TuPwCADD+MBAAAAAAAAAGzCgAABgEAAFIsyShtseI/ao0y9xbv7j8AQAw/jAQAAAAAAAABtAoAAAYBAAA04hXJ3s/iP4r0wcFW5+4/AAAMP5wEAAAAAAAAAbUKAAAGAQAAVcplJZXv4j/iga2ZhuHuPwAADT+cBAAAAAAAAAG2CgAABgEAALfkuD2QEOM/PA+Zcbbb7j8AgA0/qwQAAAAAAAABtwoAAAYBAADYzAiaRjDjP1x2KDz20+4/AMANP6sEAAAAAAAAAbgKAAAGAQAAPh5Pwi5M4z+0AxQUJs7uPwAADj+7BAAAAAAAAAG5CgAABgEAAKRvleoWaOM/DJH/61XI7j8AQA0/uwQAAAAAAAABugoAAAYBAABH897OQ4XjPyz4jraVwO4/AAANP8oEAAAAAAAAAbsKAAAGAQAA63Yos3Ci4z+8q9abtbzuPwCADT/KBAAAAAAAAAG8CgAABgEAAE2Re8trw+M/pOwJWQWz7j8AwA0/2gQAAAAAAAABvQoAAAYBAADwFMWvmODjPzSgUT4lr+4/AIAOP9oEAAAAAAAAAb4KAAAGAQAAVmYL2ID84z+KLT0WVanuPwDADj/qBAAAAAAAAAG/CgAABgEAAAAhSMyaFOQ/4roo7oSj7j8AgA8/6gQAAAAAAAABwAoAAAYBAADoDYh8+S3kPzpIFMa0ne4/AMAPP/kEAAAAAAAAAcEKAAAGAQAAkcjEcBNG5D9cr6OQ9JXuPwBADz/5BAAAAAAAAAHCCgAABgEAAHi1BCFyX+Q/7GLrdRSS7j8AAA8/+QQAAAAAAAABwwoAAAYBAAAhcEEVjHfkP0Tw1k1EjO4/AIAPPxkFAAAAAAAAAcQKAAAGAQAACF2BxeqQ5D+cfcIldIbuPwDADz8ZBQAAAAAAAAHFCgAABgEAAHPluv2/p+Q/LDEKC5SC7j8AgBA/GQUAAAAAAAABxgoAAAYBAABfCe69C7zkP4S+9eLDfO4/AMAQPxkFAAAAAAAAAccKAAAGAQAAz8gaBs7N5D+kJYWtA3XuPwCAET84BQAAAAAAAAHICgAABgEAAH26SgrV4OQ/bP8ooBNz7j8AwBE/OAUAAAAAAAAByQoAAAYBAABvFXHaDfDkP/yycIUzb+4/AIASPzgFAAAAAAAAAcoKAAAGAQAAYHCXqkb/5D+MZrhqU2vuPwDAEj84BQAAAAAAAAHLCgAABgEAABOZur46DeU/HBoAUHNn7j8AwBI/RwUAAAAAAAABzAoAAAYBAACIj9oW6hnlP3Sn6yejYe4/AAATP0cFAAAAAAAAAc0KAAAGAQAAu1P3slQl5T8EWzMNw13uPwAAFD9XBQAAAAAAAAHOCgAABgEAALLlEJN6L+U/XOge5fJX7j8AgBQ/VwUAAAAAAAABzwoAAAYBAABqRSe3WzjlP+ybZsoSVO4/AMAUP2cFAAAAAAAAAdAKAAAGAQAA43I6H/g/5T9EKVKiQk7uPwAAFT9nBQAAAAAAAAHRCgAABgEAAB1uSstPRuU/DAP2lFJM7j8AwBI/dgUAAAAAAAAB0goAAAYBAADZBFT/HUrlP5y2PXpySO4/AMARP3YFAAAAAAAAAdMKAAAGAQAAlptdM+xN5T+ctj16ckjuPwCAED+GBQAAAAAAAAHUCgAABgEAANTNYO8wT+U/LGqFX5JE7j8AABA/hgUAAAAAAAAB1QoAAAYBAADUzWDvME/lP/RDKVKiQu4/AAAQP5YFAAAAAAAAAdYKAAAGAQAA1M1g7zBP5T+8Hc1EskDuPwAAED+WBQAAAAAAAAHXCgAABgEAAFZpWnenTOU/hPdwN8I+7j8AwA4/lgUAAAAAAAAB2AoAAAYBAADZBFT/HUrlPxSruBziOu4/AEAOP5YFAAAAAAAAAdkKAAAGAQAA3jtHDwtF5T/ehFwP8jjuPwAADj+lBQAAAAAAAAHaCgAABgEAAKNAN2OzPuU/bjik9BE17j8AAA4/pQUAAAAAAAAB2woAAAYBAAArEyT7FjflP/7r69kxMe4/AMAMP7UFAAAAAAAAAdwKAAAGAQAAsuUQk3ov5T/GxY/MQS/uPwBADD+1BQAAAAAAAAHdCgAABgEAALtT97JUJeU/jp8zv1Et7j8AgAw/xAUAAAAAAAAB3goAAAYBAADGwd3SLhvlP1Z517FhK+4/AMAMP9QFAAAAAAAAAd8KAAAGAQAAzy/E8ggR5T/mLB+XgSfuPwCADj/UBQAAAAAAAAHgCgAABgEAANmdqhLjBuU/5iwfl4En7j8AQA8/5AUAAAAAAAAB4QoAAAYBAACk2Y12ePvkP+YsH5eBJ+4/AIARP+QFAAAAAAAAAeIKAAAGAQAArUd0llLx5D/mLB+XgSfuPwBAEj/zBQAAAAAAAAHjCgAABgEAALi1WrYs5+Q/5iwfl4En7j8AgBU/8wUAAAAAAAAB5AoAAAYBAAD/VUSSS97kP+YsH5eBJ+4/AAAXPwMGAAAAAAAAAeUKAAAGAQAACcQqsiXU5D/mLB+XgSfuPwBAGD8DBgAAAAAAAAHmCgAABgEAAFJkFI5Ey+Q/VnnXsWEr7j8AwBg/EwYAAAAAAAAB5woAAAYBAADZNgEmqMPkP1Z517FhK+4/AIAZPxMGAAAAAAAAAegKAAAGAQAAnzvxeVC95D9WedexYSvuPwDAGT8iBgAAAAAAAAHpCgAABgEAAKNy5Ik9uOQ/jp8zv1Et7j8AgBs/IgYAAAAAAAAB6goAAAYBAAAmDt4RtLXkP46fM79RLe4/AEAcPyIGAAAAAAAAAesKAAAGAQAAqanXmSqz5D+OnzO/US3uPwDAGz8yBgAAAAAAAAHsCgAABgEAAKmp15kqs+Q/jp8zv1Et7j8AQBs/MgYAAAAAAAAB7QoAAAYBAACpqdeZKrPkP46fM79RLe4/AEAZPzIGAAAAAAAAAe4KAAAGAQAAZkDhzfi25D+OnzO/US3uPwCAGD8yBgAAAAAAAAHvCgAABgEAAJ878XlQveQ/xsWPzEEv7j8AABc/YAYAAAAAAAAB8AoAAAYBAABWmweeMcbkP8bFj8xBL+4/AEAWP3AGAAAAAAAAAfEKAAAGAQAADvsdwhLP5D/+6+vZMTHuPwAAFj9wBgAAAAAAAAHyCgAABgEAAEO/Ol592uQ//uvr2TEx7j8AABY/cAYAAAAAAAAB8woAAAYBAAA6UVQ+o+TkP/7r69kxMe4/AIAWP48GAAAAAAAAAfQKAAAGAQAAMONtHsnu5D/+6+vZMTHuPwDAFj+PBgAAAAAAAAH1CgAABgEAAGWniroz+uQ//uvr2TEx7j8AQBY/jwYAAAAAAAAB9goAAAYBAABcOaSaWQTlP8bFj8xBL+4/AAAWP48GAAAAAAAAAfcKAAAGAQAAE5m6vjoN5T/GxY/MQS/uPwCAFj+fBgAAAAAAAAH4CgAABgEAAMv40OIbFuU/xsWPzEEv7j8AwBY/nwYAAAAAAAAB+QoAAAYBAABDJuRKuB3lP8bFj8xBL+4/AMAWP64GAAAAAAAAAfoKAAAGAQAAu1P3slQl5T/GxY/MQS/uPwAAFz+uBgAAAAAAAAH7CgAABgEAALccBKNnKuU//uvr2TEx7j8AQBY/vgYAAAAAAAAB/AoAAAYBAACy5RCTei/lP244pPQRNe4/AAAWP74GAAAAAAAAAf0KAAAGAQAAMEoXCwQy5T/ehFwP8jjuPwBAFD++BgAAAAAAAAH+CgAABgEAAG58GsdIM+U/hPdwN8I+7j8AgBM/zQYAAAAAAAAB/woAAAYBAAAwShcLBDLlPyxqhV+SRO4/AIATP80GAAAAAAAAAQALAAAGAQAAsuUQk3ov5T+0dQq9IlLuPwDAEz/dBgAAAAAAAAEBCwAABgEAALccBKNnKuU/dKfrJ6Nh7j8AwBM/7QYAAAAAAAABAgsAAAYBAAC7U/eyVCXlPxRyPcjjeO4/AAAUP+0GAAAAAAAAAQMLAAAGAQAABPTgjnMc5T8kiUeDBJTuPwDAEj/8BgAAAAAAAAEECwAABgEAAIzGzSbXFOU/pOwJWQWz7j8AQBI//AYAAAAAAAABBQsAAAYBAACVNLRGsQrlP+wpcCEW0O4/AEAPPwwHAAAAAAAAAQYLAAAGAQAA3dSdItAB5T8yZ9bpJu3uPwAADj8MBwAAAAAAAAEHCwAABgEAAOdChEKq9+Q/Qn7gpEcI7z8AwAc/HAcAAAAAAAABCAsAAAYBAAAw420eye7kP1KV6l9oI+8/AAAFPxwHAAAAAAAAAQkLAAAGAQAAeINX+ufl5D8ohpgNmTzvPwAA8j4rBwAAAAAAAAEKCwAABgEAAD6IR06Q3+Q/AndGu8lV7z8AgOc+KwcAAAAAAAABCwsAAAYBAAAFjTeiONnkPzL130Aqae8/AAClPjsHAAAAAAAAAQwLAAAGAQAAypEn9uDS5D+6AGWeunbvPwAAiD47BwAAAAAAAAENCwAABgEAAA77HcISz+Q/QAzq+0qE7z8AAG8+OwcAAAAAAAABDgsAAAYBAACQlhdKiczkP1jLtj77je8/AABkPloHAAAAAAAAAQ8LAAAGAQAA0P0WzH6X5T+yypi/JwzvPwAASD4AAAAAAAAAAAEQCwAABgEAAFOZEFT1lOU/yollAtgV7z8AAIk+DwAAAAAAAAABEQsAAAYBAADUNArca5LlPzrWHR24Ge8/AACRPg8AAAAAAAAAARILAAAGAQAAlwIHICeR5T9y/HkqqBvvPwAAlz4PAAAAAAAAAAETCwAABgEAAJcCByAnkeU/cvx5Kqgb7z8AgKs+DwAAAAAAAAABFAsAAAYBAACXAgcgJ5HlP3L8eSqoG+8/AICzPg8AAAAAAAAAARULAAAGAQAAlwIHICeR5T9y/HkqqBvvPwAAwD4PAAAAAAAAAAEWCwAABgEAAJcCByAnkeU/cvx5Kqgb7z8AAMU+HwAAAAAAAAABFwsAAAYBAACXAgcgJ5HlP3L8eSqoG+8/AADIPh8AAAAAAAAAARgLAAAGAQAAlwIHICeR5T9y/HkqqBvvPwCAyT4fAAAAAAAAAAEZCwAABgEAAJcCByAnkeU/cvx5Kqgb7z8AAM0+LgAAAAAAAAABGgsAAAYBAACXAgcgJ5HlP3L8eSqoG+8/AIDOPi4AAAAAAAAAARsLAAAGAQAAE2cNmLCT5T9y/HkqqBvvPwCA2D4+AAAAAAAAAAEcCwAABgEAAJDLExA6luU/OtYdHbgZ7z8AgNw+PgAAAAAAAAABHQsAAAYBAAAPMBqIw5jlPzrWHR24Ge8/AADoPj4AAAAAAAAAAR4LAAAGAQAAjJQgAE2b5T8CsMEPyBfvPwCA7D4+AAAAAAAAAAEfCwAABgEAAAr5JnjWneU/yollAtgV7z8AAPA+PgAAAAAAAAABIAsAAAYBAADGjzCspKHlP1o9ref3Ee8/AIDxPk4AAAAAAAAAASELAAAGAQAA/4pAWPyn5T9aPa3n9xHvPwCA8T5dAAAAAAAAAAEiCwAABgEAADqGUARUruU/IhdR2gcQ7z8AAPI+XQAAAAAAAAABIwsAAAYBAACys2Ns8LXlP+rw9MwXDu8/AADyPm0AAAAAAAAAASQLAAAGAQAAaxN6kNG+5T9CfuCkRwjvPwAA8j59AAAAAAAAAAElCwAABgEAACJzkLSyx+U/0jEoimcE7z8AAPI+jAAAAAAAAAABJgsAAAYBAABXN61QHdPlP5oLzHx3Au8/AADyPowAAAAAAAAAAScLAAAGAQAAyi3NqMzf5T8qvxNil/7uPwAA8j6MAAAAAAAAAAEoCwAABgEAALyI83gF7+U/unJbR7f67j8AAPI+nAAAAAAAAAABKQsAAAYBAADsFR0Fg//lPxIARx/n9O4/AADzPpwAAAAAAAAAASoLAAAGAQAAmwdNCYoS5j9qjTL3Fu/uPwCA8z6rAAAAAAAAAAErCwAABgEAAEn5fA2RJeY/ivTBwVbn7j8AgPM+qwAAAAAAAAABLAsAAAYBAAD26qwRmDjmPxqoCad24+4/AAD0PrsAAAAAAAAAAS0LAAAGAQAA4g7g0eNM5j9yNfV+pt3uPwAA9D67AAAAAAAAAAEuCwAABgEAANEyE5IvYeY/zMLgVtbX7j8AAPQ+ywAAAAAAAAABLwsAAAYBAAC9VkZSe3XmPyRQzC4G0u4/AAD0PssAAAAAAAAAATALAAAGAQAAZhGDRpWN5j9Et1v5RcruPwAA9D7aAAAAAAAAAAExCwAABgEAAA/MvzqvpeY/LPiOtpXA7j8AAPY+2gAAAAAAAAABMgsAAAYBAAD3uP/qDb/mP7yr1pu1vO4/AAD3PuoAAAAAAAAAATMLAAAGAQAA36U/m2zY5j8UOcJz5bbuPwCA9z7qAAAAAAAAAAE0CwAABgEAAAXFggcQ8+Y/bMatSxWx7j8AAPg++gAAAAAAAAABNQsAAAYBAADtscK3bgznP4otPRZVqe4/AID+PvoAAAAAAAAAATYLAAAGAQAAlmz/q4gk5z8a4YT7dKXuPwDAAD8JAQAAAAAAAAE3CwAABgEAAD8nPKCiPOc/cm5w06Sf7j8AQAM/CQEAAAAAAAABOAsAAAYBAABmRn8MRlfnP8r7W6vUme4/AEAEPwkBAAAAAAAAATkLAAAGAQAAjGXCeOlx5z8kiUeDBJTuPwCABj8ZAQAAAAAAAAE6CwAABgEAAPK2CKHRjec/tDyPaCSQ7j8AQAc/GQEAAAAAAAABOwsAAAYBAAAZ1ksNdajnP0Tw1k1EjO4/AEAIPzgBAAAAAAAAATwLAAAGAQAAP/WOeRjD5z8MynpAVIruPwDACD84AQAAAAAAAAE9CwAABgEAACjizil33Oc/nH3CJXSG7j8AQAg/OAEAAAAAAAABPgsAAAYBAAAQzw7a1fXnPywxCguUgu4/AAAIPzgBAAAAAAAAAT8LAAAGAQAANu5RRnkQ6D+85FHws37uPwAACD9IAQAAAAAAAAFACwAABgEAANtxmyqmLeg/FHI9yON47j8AAAg/SAEAAAAAAAABQQsAAAYBAAB/9eQO00roP6Qlha0Dde4/AAAKP2cBAAAAAAAAAUILAAAGAQAA5UYrN7tm6D+kJYWtA3XuPwAACz9nAQAAAAAAAAFDCwAABgEAAEmYcV+jgug//LJwhTNv7j8AwAw/ZwEAAAAAAAABRAsAAAYBAAAzhbEPApzoP4xmuGpTa+4/AIANP2cBAAAAAAAAAUULAAAGAQAAWKT0e6W26D9UQFxdY2nuPwBADT93AQAAAAAAAAFGCwAABgEAAP0nPmDS0+g/5POjQoNl7j8AAA0/dwEAAAAAAAABRwsAAAYBAADg3YoARPLoP3Sn6yejYe4/AAANP4YBAAAAAAAAAUgLAAAGAQAAwpPXoLUQ6T8EWzMNw13uPwAADT+GAQAAAAAAAAFJCwAABgEAAON7J/1rMOk/XOge5fJX7j8AAA4/lgEAAAAAAAABSgsAAAYBAACJ/3DhmE3pP+ybZsoSVO4/AIAOP5YBAAAAAAAAAUsLAAAGAQAALYO6xcVq6T9EKVKiQk7uPwDADj+lAQAAAAAAAAFMCwAABgEAABA5B2Y3iek/nLY9enJI7j8AAA8/pQEAAAAAAAABTQsAAAYBAAAyIVfC7ajpP/RDKVKiQu4/AAAQP6UBAAAAAAAAAU4LAAAGAQAAkzuq2ujJ6T8Uq7gc4jruPwCAED+1AQAAAAAAAAFPCwAABgEAAHXx9npa6Ok/bjik9BE17j8AgBI/tQEAAAAAAAABUAsAAAYBAACX2UbXEAjqP8bFj8xBL+4/AEATP9QBAAAAAAAAAVELAAAGAQAAe4+Td4Im6j/mLB+XgSfuPwAAFj/UAQAAAAAAAAFSCwAABgEAABrc6UvCSOo/BpSuYcEf7j8AABc/1AEAAAAAAAABUwsAAAYBAAB69jxkvWnqPyT7PSwBGO4/AMAYP9QBAAAAAAAAAVQLAAAGAQAAG0OTOP2L6j8MPHHpUA7uPwCAGT/kAQAAAAAAAAFVCwAABgEAAHpd5lD4rOo/9HykpqAE7j8AABs/5AEAAAAAAAABVgsAAAYBAACdRTatrszqP9y912Pw+u0/AIAbPwMCAAAAAAAAAVcLAAAGAQAAgPuCTSDr6j/+JGcuMPPtPwDAGz8DAgAAAAAAAAFYCwAABgEAAKHj0qnWCus/5mWa63/p7T8AABw/AwIAAAAAAAABWQsAAAYBAAAC/iXC0SvrPz7zhcOv4+0/AEAbPwMCAAAAAAAAAVoLAAAGAQAAJOZ1HohL6z8mNLmA/9ntPwAAGz8TAgAAAAAAAAFbCwAABgEAAEXOxXo+a+s/DnXsPU/Q7T8AgBs/EwIAAAAAAAABXAsAAAYBAACrHwyjJofrPy7cewiPyO0/AMAbPzICAAAAAAAAAV0LAAAGAQAAkwxMU4Wg6z8WHa/F3r7tPwDAGz8yAgAAAAAAAAFeCwAABgEAADvHiEefuOs/bqqanQ657T8AABw/MgIAAAAAAAABXwsAAAYBAADmgcU7udDrP8Y3hnU+s+0/AAAcPzICAAAAAAAAAWALAAAGAQAAUAr/c47n6z/mnhVAfqvtPwAAHD9SAgAAAAAAAAFhCwAABgEAALqSOKxj/us/PiwBGK6l7T8AQBs/UgIAAAAAAAABYgsAAAYBAADl6G4o9BPsP5a57O/dn+0/AAAbP2ECAAAAAAAAAWMLAAAGAQAA0wyi6D8o7D/wRtjHDZrtPwCAGz9hAgAAAAAAAAFkCwAABgEAAH/+0exGO+w/EK5nkk2S7T8AwBs/cQIAAAAAAAABZQsAAAYBAACxi/t4xEvsP6Bhr3dtju0/AMAaP3ECAAAAAAAAAWYLAAAGAQAAY7QejbhZ7D8uFfdcjYrtPwBAGj+BAgAAAAAAAAFnCwAABgEAANiqPuVnZuw/vsg+Qq2G7T8AABk/gQIAAAAAAAABaAsAAAYBAAANb1uB0nHsPxZWKhrdgO0/AEAYP5ACAAAAAAAAAWkLAAAGAQAAAwF1Yfh77D/eL84M7X7tPwBAFT+QAgAAAAAAAAFqCwAABgEAALpgi4XZhOw/buMV8gx77T8AABQ/oAIAAAAAAAABawsAAAYBAAD1W5sxMYvsP/6WXdcsd+0/AMAPP6ACAAAAAAAAAWwLAAAGAQAAL1er3YiR7D+OSqW8THPtPwAADj+gAgAAAAAAAAFtCwAABgEAAOvttBFXlew/5teQlHxt7T8AgAs/rwIAAAAAAAABbgsAAAYBAACohL5FJZnsP+bXkJR8be0/AIAKP68CAAAAAAAAAW8LAAAGAQAAJOnEva6b7D92i9h5nGntPwDABj+vAgAAAAAAAAFwCwAABgEAAKJNyzU4nuw/zhjEUcxj7T8AAAU/vwIAAAAAAAABcQsAAAYBAACiTcs1OJ7sP17MCzfsX+0/AAABP78CAAAAAAAAAXILAAAGAQAAZBvIefOc7D+2WfcOHFrtPwAA/j7PAgAAAAAAAAFzCwAABgEAAOa2wQFqmuw/Dufi5ktU7T8AAPo+zwIAAAAAAAABdAsAAAYBAAApILjNm5bsPzBOcrGLTO0/AID4Pt4CAAAAAAAAAXULAAAGAQAAL1er3YiR7D8Yj6Vu20LtPwAA+D7eAgAAAAAAAAF2CwAABgEAAPVbmzExi+w/cByRRgs97T8AAPg+7gIAAAAAAAABdwsAAAYBAAB8LojJlIPsP8ipfB47N+0/AAD4Pu4CAAAAAAAAAXgLAAAGAQAAxM5xpbN67D/qEAzpei/tPwAA+D4NAwAAAAAAAAF5CwAABgEAAI8KVQlJb+w/0lE/psol7T8AAPg+DQMAAAAAAAABegsAAAYBAADd4TH1VGHsP2IFh4vqIe0/AAD4Pg0DAAAAAAAAAXsLAAAGAQAAKbkO4WBT7D+6knJjGhztPwAA+D4dAwAAAAAAAAF8CwAABgEAADhe6BAoROw/Ska6SDoY7T8AAPg+HQMAAAAAAAABfQsAAAYBAABGA8JA7zTsP6LTpSBqEu0/AID9PiwDAAAAAAAAAX4LAAAGAQAAk9qeLPsm7D+i06UgahLtPwAAAD88AwAAAAAAAAF/CwAABgEAACDkftRLGuw/otOlIGoS7T8AAAQ/PAMAAAAAAAABgAsAAAYBAACr7V58nA3sP6LTpSBqEu0/AMAFPzwDAAAAAAAAAYELAAAGAQAAeClC4DEC7D+i06UgahLtPwBACT9MAwAAAAAAAAGCCwAABgEAAICXKAAM+Os/otOlIGoS7T8AAAs/TAMAAAAAAAABgwsAAAYBAACJBQ8g5u3rP6LTpSBqEu0/AMAMP0wDAAAAAAAAAYQLAAAGAQAA0qX4+wTl6z8SIF47ShbtPwCADT9bAwAAAAAAAAGFCwAABgEAAFp45ZNo3es/Ska6SDoY7T8AABA/WwMAAAAAAAABhgsAAAYBAADhStIrzNXrP4JsFlYqGu0/AAARP2sDAAAAAAAAAYcLAAAGAQAA5oHFO7nQ6z+6knJjGhztPwDAET9rAwAAAAAAAAGICwAABgEAAOq4uEumy+s/Kt8qfvof7T8AABI/ewMAAAAAAAABiQsAAAYBAABtVLLTHMnrP2IFh4vqIe0/AEARP3sDAAAAAAAAAYoLAAAGAQAA7u+rW5PG6z/SUT+myiXtPwAAET97AwAAAAAAAAGLCwAABgEAAO7vq1uTxus/Qp73wKop7T8AQA8/igMAAAAAAAABjAsAAAYBAABtVLLTHMnrP7Lqr9uKLe0/AIAOP4oDAAAAAAAAAY0LAAAGAQAAaB2/wy/O6z9YXcQDWzPtPwAADT+KAwAAAAAAAAGOCwAABgEAAKIYz2+H1Os/ANDYKys57T8AQAw/mgMAAAAAAAABjwsAAAYBAAAaRuLXI9zrP6hC7VP7Pu0/AAAMP6kDAAAAAAAAAZALAAAGAQAAEdj7t0nm6z8Yj6Vu20LtPwAADD+5AwAAAAAAAAGRCwAABgEAAIXOGxD58us/+CcWpJtK7T8AAAw/uQMAAAAAAAABkgsAAAYBAAB4KULgMQLsP6CaKsxrUO0/AAAMP9gDAAAAAAAAAZMLAAAGAQAAp7ZrbK8S7D9GDT/0O1btPwCADD/YAwAAAAAAAAGUCwAABgEAABd2mLRxJOw/tln3Dhxa7T8AwAw/2AMAAAAAAAABlQsAAAYBAACGNcX8MzbsP17MCzfsX+0/AIANP9gDAAAAAAAAAZYLAAAGAQAAtsLuiLFG7D/OGMRRzGPtPwDADT/oAwAAAAAAAAGXCwAABgEAAKcdFVnqVew/PmV8bKxn7T8AQA0/6AMAAAAAAAABmAsAAAYBAABaRjht3mPsP66xNIeMa+0/AAANP/gDAAAAAAAAAZkLAAAGAQAADW9bgdJx7D/m15CUfG3tPwCADD/4AwAAAAAAAAGaCwAABgEAAEIzeB09few/jkqlvExz7T8AAAw/BwQAAAAAAAABmwsAAAYBAAD5ko5BHobsP/6WXdcsd+0/AMAJPwcEAAAAAAAAAZwLAAAGAQAAM46e7XWM7D/eL84M7X7tPwDACD8HBAAAAAAAAAGdCwAABgEAAC9Xq92Ikew/vsg+Qq2G7T8AAAY/JgQAAAAAAAABngsAAAYBAACsu7FVEpTsP0jUw589lO0/AMAEPyYEAAAAAAAAAZ8LAAAGAQAAL1er3YiR7D92Ul0lnqftPwAAAj8mBAAAAAAAAAGgCwAABgEAAPVbmzExi+w/Fh2vxd6+7T8AwAA/JgQAAAAAAAABoQsAAAYBAADAl36Vxn/sP15aFY7v2+0/AIDvPjYEAAAAAAAAAaILAAAGAQAAUNhRTQRu7D+EMOyLwADuPwAA6D42BAAAAAAAAAGjCwAABgEAAKcdFVnqVew/jp8zv1Et7j8AAIg+VQQAAAAAAAABpAsAAAYBAAA9ldsgFT/sPzyBjxqzX+4/AAA6PlUEAAAAAAAAAaULAAAGAQAAVKibcLYl7D+0PI9oJJDuPwAACD5VBAAAAAAAAAGmCwAABgEAAOIWWE5fwd0/qntoqPkA7T8AAGw+AAAAAAAAAAABpwsAAAYBAADoTUteTLzdP6p7aKj5AO0/AACiPg8AAAAAAAAAAagLAAAGAQAA4hZYTl/B3T/iocS16QLtPwCAqz4PAAAAAAAAAAGpCwAABgEAAOIWWE5fwd0/4qHEtekC7T8AgLI+DwAAAAAAAAABqgsAAAYBAADiFlhOX8HdP+KhxLXpAu0/AAC5Pg8AAAAAAAAAAasLAAAGAQAA4hZYTl/B3T/iocS16QLtPwCAuj4uAAAAAAAAAAGsCwAABgEAAOIWWE5fwd0/4qHEtekC7T8AgLo+LgAAAAAAAAABrQsAAAYBAADiFlhOX8HdP+KhxLXpAu0/AAC6Pi4AAAAAAAAAAa4LAAAGAQAA4hZYTl/B3T/iocS16QLtPwAAvT4uAAAAAAAAAAGvCwAABgEAAOIWWE5fwd0/4qHEtekC7T8AgL4+PgAAAAAAAAABsAsAAAYBAADiFlhOX8HdP+KhxLXpAu0/AADHPj4AAAAAAAAAAbELAAAGAQAA3N9kPnLG3T9S7nzQyQbtPwAAyz4+AAAAAAAAAAGyCwAABgEAAFpEa7b7yN0/+mCR+JkM7T8AgNE+TgAAAAAAAAABswsAAAYBAADUcX4emNDdPxIgXjtKFu0/AADUPk4AAAAAAAAAAbQLAAAGAQAATp+RhjTY3T/SUT+myiXtPwCA1j5dAAAAAAAAAAG1CwAABgEAAEIxq2Za4t0/qELtU/s+7T8AgNc+XQAAAAAAAAABtgsAAAYBAAA6w8RGgOzdP17MCzfsX+0/AIDWPl0AAAAAAAAAAbcLAAAGAQAALB7rFrn73T+GouI0vYTtPwAA1j5tAAAAAAAAAAG4CwAABgEAABp5EefxCt4/5p4VQH6r7T8AANY+jAAAAAAAAAABuQsAAAYBAAAO1De3KhreP0abSEs/0u0/AADWPowAAAAAAAAAAboLAAAGAQAAfpNk/+wr3j+kl3tWAPntPwAA1j6MAAAAAAAAAAG7CwAABgEAAHDuis8lO94/zm1SVNEd7j8AANY+jAAAAAAAAAABvAsAAAYBAADerbcX6EzeP4T3cDfCPu4/AADXPpwAAAAAAAAAAb0LAAAGAQAA0Aje5yBc3j8EWzMNw13uPwCA1z67AAAAAAAAAAG+CwAABgEAAET//T/QaN4/FHI9yON47j8AANk+uwAAAAAAAAABvwsAAAYBAAA6kRcg9nLeP7Q8j2gkkO4/AIDZPrsAAAAAAAAAAcALAAAGAQAAtL4qiJJ63j/iuijuhKPuPwCA2T67AAAAAAAAAAHBCwAABgEAACrsPfAugt4/bMatSxWx7j8AANo+uwAAAAAAAAABwgsAAAYBAAAmtUrgQYfeP7yr1pu1vO4/AADaPrsAAAAAAAAAAcMLAAAGAQAAohlRWMuJ3j8s+I62lcDuPwAA2j7LAAAAAAAAAAHECwAABgEAAKIZUVjLid4/1Gqj3mXG7j8AANo+ywAAAAAAAAABxQsAAAYBAAAmtUrgQYfeP9Rqo95lxu4/AADaPssAAAAAAAAAAcYLAAAGAQAAKuw98C6C3j8s+I62lcDuPwAA3D7LAAAAAAAAAAHHCwAABgEAALS+KoiSet4/hIV6jsW67j8AAN0+3gAAAAAAAAAByAsAAAYBAAA6kRcg9nLeP2zGrUsVse4/AADkPu4AAAAAAAAAAckLAAAGAQAARP/9P9Bo3j9SB+EIZafuPwCA5z7uAAAAAAAAAAHKCwAABgEAAExt5F+qXt4/OkgUxrSd7j8AAPA+/gAAAAAAAAABywsAAAYBAADYdsQH+1HeP+xi63UUku4/AIDzPv4AAAAAAAAAAcwLAAAGAQAA4uSqJ9VH3j8sMQoLlILuPwCA9j4NAQAAAAAAAAHNCwAABgEAAPKJhFecON4/pCWFrQN17j8AgPc+HQEAAAAAAAABzgsAAAYBAAD692p3di7eP3Sn6yejYe4/AAD5Ph0BAAAAAAAAAc8LAAAGAQAAhgFLH8ch3j9EKVKiQk7uPwCA+T4sAQAAAAAAAAHQCwAABgEAAJBvMT+hF94/FKu4HOI67j8AAPs+LAEAAAAAAAAB0QsAAAYBAAAaeRHn8QreP3bgZnyhI+4/AID7PjwBAAAAAAAAAdILAAAGAQAAJuf3BswA3j/UFRXcYAzuPwAA/T48AQAAAAAAAAHTCwAABgEAALLw164c9N0//iRnLjDz7T8AgP0+TAEAAAAAAAAB1AsAAAYBAAA6w8RGgOzdP+4NXXMP2O0/AAABP0wBAAAAAAAAAdULAAAGAQAAwJWx3uPk3T+m0Paq/rrtPwAAAj9MAQAAAAAAAAHWCwAABgEAAEIxq2Za4t0/lrns792f7T8AQAQ/WwEAAAAAAAAB1wsAAAYBAADGzKTu0N/dP4ai4jS9hO0/AEAFP1sBAAAAAAAAAdgLAAAGAQAAxsyk7tDf3T+usTSHjGvtPwBABj9rAQAAAAAAAAHZCwAABgEAAMbMpO7Q390/Rg0/9DtW7T8AwAY/awEAAAAAAAAB2gsAAAYBAADAlbHe4+TdPxiPpW7bQu0/AEAGP4oBAAAAAAAAAdsLAAAGAQAAPPq3Vm3n3T/qEAzpei/tPwAABj+KAQAAAAAAAAHcCwAABgEAALYny74J790/upJyYxoc7T8AwAQ/igEAAAAAAAAB3QsAAAYBAAAuVd4mpvbdP/pgkfiZDO0/AEAEP4oBAAAAAAAAAd4LAAAGAQAAqILxjkL+3T+qe2io+QDtPwAAAz+aAQAAAAAAAAHfCwAABgEAACCwBPfeBd4/kLybZUn37D8AQAI/mgEAAAAAAAAB4AsAAAYBAAAYQh7XBBDeP7AjKzCJ7+w/AID/PqkBAAAAAAAAAeELAAAGAQAAjDg+L7Qc3j/Qirr6yOfsPwCA/T6pAQAAAAAAAAHiCwAABgEAAP4uXodjKd4/0Iq6+sjn7D8AAPo+uQEAAAAAAAAB4wsAAAYBAADyiYRXnDjeP0DXchWp6+w/AID4PrkBAAAAAAAAAeQLAAAGAQAA4uSqJ9VH3j/oSYc9efHsPwAA9j7JAQAAAAAAAAHlCwAABgEAANQ/0fcNV94/yOL3cjn57D8AgPQ+yQEAAAAAAAAB5gsAAAYBAABINvFPvWPeP+KhxLXpAu0/AAD0PtgBAAAAAAAAAecLAAAGAQAAvCwRqGxw3j9qrUkTehDtPwAA9D7YAQAAAAAAAAHoCwAABgEAALS+KoiSet4/upJyYxoc7T8AAPQ+6AEAAAAAAAAB6QsAAAYBAAAq7D3wLoLeP+oQDOl6L+0/AAD0PugBAAAAAAAAAeoLAAAGAQAAqFBEaLiE3j/gaElh60DtPwAA+D74AQAAAAAAAAHrCwAABgEAAKhQRGi4hN4/Dufi5ktU7T8AAPo++AEAAAAAAAAB7AsAAAYBAAAq7D3wLoLePz5lfGysZ+0/AID+PvgBAAAAAAAAAe0LAAAGAQAAMCMxABx93j9u4xXyDHvtPwBAAD8HAgAAAAAAAAHuCwAABgEAADqRFyD2ct4/oGGvd22O7T8AQAA/BwIAAAAAAAAB7wsAAAYBAADEmvfHRmbeP87fSP3Noe0/AAAAPxcCAAAAAAAAAfALAAAGAQAA1D/R9w1X3j/GN4Z1PrPtPwCA+z4XAgAAAAAAAAHxCwAABgEAAOLkqifVR94/hmln4L7C7T8AgPk+JgIAAAAAAAAB8gsAAAYBAAByJX7fEjbePw517D1P0O0/AAD1PiYCAAAAAAAAAfMLAAAGAQAABGZRl1Ak3j9eWhWO79vtPwAA8z42AgAAAAAAAAH0CwAABgEAABhCHtcEEN4/5mWa63/p7T8AgOw+NgIAAAAAAAAB9QsAAAYBAAAm5/cGzADeP/4kZy4w8+0/AADqPkYCAAAAAAAAAfYLAAAGAQAAsvDXrhz03T/cvddj8PrtPwAA2D5GAgAAAAAAAAH3CwAABgEAAMCVsd7j5N0/vFZImbAC7j8AANA+VQIAAAAAAAAB+AsAAAYBAADIA5j+vdrdPyyjALSQBu4/AABGPlUCAAAAAAAAAfkLAAAGAQAAzjqLDqvV3T8MPHHpUA7uPwAAyD1lAgAAAAAAAAH6CwAABgEAAFDWhJYh090/RGLN9kAQ7j8AACw9hAIAAAAAAAAB+wsAAAYBAABEafbLMfzfP3YZ4tCf5e0/AABiPgAAAAAAAAAAAfwLAAAGAQAASqDp2x733z/mZZrrf+ntPwCAmj4QAAAAAAAAAAH9CwAABgEAAMw742OV9N8/jtiuE1Dv7T8AAKQ+EAAAAAAAAAAB/gsAAAYBAABM19zrC/LfP8b+CiFA8e0/AICqPhAAAAAAAAAAAf8LAAAGAQAATNfc6wvy3z/G/gohQPHtPwCArD4QAAAAAAAAAAEADAAABgEAAMw742OV9N8/xv4KIUDx7T8AAKw+EAAAAAAAAAABAQwAAAYBAADMO+NjlfTfP47YrhNQ7+0/AACuPh8AAAAAAAAAAQIMAAAGAQAAzDvjY5X03z9WslIGYO3tPwAArz4fAAAAAAAAAAEDDAAABgEAAMw742OV9N8/5mWa63/p7T8AgK0+PgAAAAAAAAABBAwAAAYBAADMO+NjlfTfP64/Pt6P5+0/AICsPj4AAAAAAAAAAQUMAAAGAQAATNfc6wvy3z92GeLQn+XtPwAArj4+AAAAAAAAAAEGDAAABgEAANBy1nOC798/PvOFw6/j7T8AAK8+PgAAAAAAAAABBwwAAAYBAABSDtD7+OzfP86mzajP3+0/AAC+Pk4AAAAAAAAAAQgMAAAGAQAAWEXDC+bn3z9eWhWO79vtPwCAxD5OAAAAAAAAAAEJDAAABgEAAFp8thvT4t8/XloVju/b7T8AgNE+TgAAAAAAAAABCgwAAAYBAABgs6krwN3fP+4NXXMP2O0/AIDWPl4AAAAAAAAAAQsMAAAGAQAA6IWWwyPW3z9Gm0hLP9LtPwCA3z5eAAAAAAAAAAEMDAAABgEAAG5Yg1uHzt8/RptISz/S7T8AgOM+XgAAAAAAAAABDQwAAAYBAAD2KnDz6sbfP9ZOkDBfzu0/AIDoPl4AAAAAAAAAAQ4MAAAGAQAAfP1ci06/3z8u3HsIj8jtPwCA6j5tAAAAAAAAAAEPDAAABgEAAAbQSSOyt98/Ltx7CI/I7T8AgOw+bQAAAAAAAAABEAwAAAYBAAAOPjBDjK3fP76Pw+2uxO0/AIDtPn0AAAAAAAAAAREMAAAGAQAAFqwWY2aj3z+GaWfgvsLtPwCA6z6NAAAAAAAAAAESDAAABgEAACIa/YJAmd8/hmln4L7C7T8AgOo+jQAAAAAAAAABEwwAAAYBAACo7OkapJHfP76Pw+2uxO0/AADoPpwAAAAAAAAAARQMAAAGAQAAslrQOn6H3z8u3HsIj8jtPwCA5j6cAAAAAAAAAAEVDAAABgEAAD5ksOLOet8/nig0I2/M7T8AAOQ+rAAAAAAAAAABFgwAAAYBAABI0pYCqXDfP0abSEs/0u0/AIDiPrsAAAAAAAAAARcMAAAGAQAAUkB9IoNm3z9eWhWO79vtPwAA4j67AAAAAAAAAAEYDAAABgEAAFquY0JdXN8/5mWa63/p7T8AAOI+uwAAAAAAAAABGQwAAAYBAABmHEpiN1LfP9y912Pw+u0/AIDgPssAAAAAAAAAARoMAAAGAQAA7O42+ppK3z/UFRXcYAzuPwAA4D7bAAAAAAAAAAEbDAAABgEAAPIlKgqIRd8/BpSuYcEf7j8AAN8+2wAAAAAAAAABHAwAAAYBAAB0wSOS/kLfP244pPQRNe4/AADePuoAAAAAAAAAAR0MAAAGAQAAdMEjkv5C3z+ctj16ckjuPwAA3j7qAAAAAAAAAAEeDAAABgEAAG6KMIIRSN8/BFszDcNd7j8AAN4+6gAAAAAAAAABHwwAAAYBAABqUz1yJE3fP2z/KKATc+4/AADfPvoAAAAAAAAAASAMAAAGAQAAYOVWUkpX3z+cfcIldIbuPwCA3z76AAAAAAAAAAEhDAAABgEAANgSarrmXt8/XK+jkPSV7j8AgN4+CgEAAAAAAAABIgwAAAYBAABMCYoSlmvfP1IH4Qhlp+4/AADePgoBAAAAAAAAASMMAAAGAQAARJuj8rt13z+k7AlZBbPuPwAA3T4ZAQAAAAAAAAEkDAAABgEAADotvdLhf98/vKvWm7W87j8AANw+GQEAAAAAAAABJQwAAAYBAAAwv9ayB4rfPyz4jraVwO4/AADcPikBAAAAAAAAASYMAAAGAQAApLX2CreW3z+cREfRdcTuPwAA3D4pAQAAAAAAAAEnDAAABgEAABasFmNmo98/LPiOtpXA7j8AAN4+OAEAAAAAAAABKAwAAAYBAACMoja7FbDfP7yr1pu1vO4/AADfPjgBAAAAAAAAASkMAAAGAQAAgjRQmzu63z+k7AlZBbPuPwAA5D5IAQAAAAAAAAEqDAAABgEAAPYqcPPqxt8/UgfhCGWn7j8AAOY+SAEAAAAAAAABKwwAAAYBAADsvInTENHfP8r7W6vUme4/AIDoPmcBAAAAAAAAASwMAAAGAQAA4k6jszbb3z8MynpAVIruPwCA6T5nAQAAAAAAAAEtDAAABgEAAFp8thvT4t8/FHI9yON47j8AAOw+dwEAAAAAAAABLgwAAAYBAABYRcML5uffPxwaAFBzZ+4/AADtPncBAAAAAAAAAS8MAAAGAQAAUg7Q+/js3z8kwsLXAlbuPwCA7T53AQAAAAAAAAEwDAAABgEAANBy1nOC798/LGqFX5JE7j8AAO4+dwEAAAAAAAABMQwAAAYBAABM19zrC/LfP/7r69kxMe4/AIDsPocBAAAAAAAAATIMAAAGAQAATNfc6wvy3z8+ugpvsSHuPwAA7D6HAQAAAAAAAAEzDAAABgEAAEzX3OsL8t8/tK6FESEU7j8AAO0+hwEAAAAAAAABNAwAAAYBAABM19zrC/LfPyyjALSQBu4/AIDtPqoBAAAAAAAAATUMAAAGAQAA0HLWc4Lv3z8U5DNx4PztPwAA7z6qAQAAAAAAAAE2DAAABgEAANBy1nOC798/bHEfSRD37T8AgO8+qgEAAAAAAAABNwwAAAYBAABSDtD7+OzfP8b+CiFA8e0/AIDvPqoBAAAAAAAAATgMAAAGAQAA1KnJg2/q3z9WslIGYO3tPwAA8D65AQAAAAAAAAE5DAAABgEAANSpyYNv6t8/5mWa63/p7T8AAPM+uQEAAAAAAAABOgwAAAYBAADUqcmDb+rfP+Zlmut/6e0/AID0PrkBAAAAAAAAATsMAAAGAQAA1KnJg2/q3z+O2K4TUO/tPwCA9D65AQAAAAAAAAE8DAAABgEAAFIO0Pv47N8/bHEfSRD37T8AAPQ+2QEAAAAAAAABPQwAAAYBAABM19zrC/LfP/R8pKagBO4/AAD0PtkBAAAAAAAAAT4MAAAGAQAARGn2yzH83z+0roURIRTuPwAA9D7oAQAAAAAAAAE/DAAABgEAANwvC5JwBOA/duBmfKEj7j8AgPI+6AEAAAAAAAABQAwAAAYBAACTjyG2UQ3gP96EXA/yOO4/AADyPvgBAAAAAAAAAUEMAAAGAQAAiiE7lncX4D9EKVKiQk7uPwAA8T74AQAAAAAAAAFCDAAABgEAAL7lVzLiIuA/VEBcXWNp7j8AAPA+CAIAAAAAAAABQwwAAAYBAAD0qXTOTC7gPywxCguUgu4/AADwPggCAAAAAAAAAUQMAAAGAQAAKW6Rarc54D8CIri4xJvuPwAA8D4XAgAAAAAAAAFFDAAABgEAAF4yrgYiReA/bMatSxWx7j8AgO4+FwIAAAAAAAABRgwAAAYBAACT9sqijFDgP5xER9F1xO4/AADuPicCAAAAAAAAAUcMAAAGAQAAyLrnPvdb4D9cdig89tPuPwAA5j4nAgAAAAAAAAFIDAAABgEAAP5+BNthZ+A/cjX1fqbd7j8AgOI+NgIAAAAAAAABSQwAAAYBAAD0EB67h3HgP4r0wcFW5+4/AADRPjYCAAAAAAAAAUoMAAAGAQAA66I3m6174D/6QHrcNuvuPwCAyT5GAgAAAAAAAAFLDAAABgEAAOA0UXvTheA/ivTBwVbn7j8AAKI+RgIAAAAAAAABTAwAAAYBAACYlGeftI7gPxqoCad24+4/AICQPlYCAAAAAAAAAU0MAAAGAQAAEcJ6B1GW4D9cdig89tPuPwAAiD5WAgAAAAAAAAFODAAABgEAAEu9irOonOA/nERH0XXE7j8AgIU+dQIAAAAAAAABTwwAAAYBAAAp1TpX8nzgP9CKuvrI5+w/AACpPgAAAAAAAAAAAVAMAAAGAQAArHA032h64D/Qirr6yOfsPwCA5z4QAAAAAAAAAAFRDAAABgEAAPDZKquaduA/eP3OIpnt7D8AAPU+EAAAAAAAAAABUgwAAAYBAAAuDC5n33fgP0DXchWp6+w/AAD/PhAAAAAAAAAAAVMMAAAGAQAALgwuZ9934D9A13IVqevsPwAAAj8QAAAAAAAAAAFUDAAABgEAAC4MLmffd+A/QNdyFanr7D8AAAI/EAAAAAAAAAABVQwAAAYBAAAuDC5n33fgP3j9ziKZ7ew/AID+PhAAAAAAAAAAAVYMAAAGAQAALgwuZ9934D94/c4ime3sPwAA/D4QAAAAAAAAAAFXDAAABgEAAPDZKquaduA/sCMrMInv7D8AAPk+HwAAAAAAAAABWAwAAAYBAADw2SqrmnbgP7AjKzCJ7+w/AAD4Ph8AAAAAAAAAAVkMAAAGAQAA8Nkqq5p24D9Ylj9YWfXsPwAA+T4vAAAAAAAAAAFaDAAABgEAAC4MLmffd+A/AAlUgCn77D8AgPk+LwAAAAAAAAABWwwAAAYBAAAuDC5n33fgP4oU2d25CO0/AAD7Pi8AAAAAAAAAAVwMAAAGAQAArHA032h64D9KRrpIOhjtPwCA+z4/AAAAAAAAAAFdDAAABgEAACnVOlfyfOA/6hAM6Xov7T8AgPs+PwAAAAAAAAABXgwAAAYBAAAknkdHBYLgPzBOcrGLTO0/AAD8Pk4AAAAAAAAAAV8MAAAGAQAAIGdUNxiH4D/m15CUfG3tPwAA/D5OAAAAAAAAAAFgDAAABgEAAFpiZONvjeA/oGGvd22O7T8AAPw+XgAAAAAAAAABYQwAAAYBAADTj3dLDJXgP44RKmhOse0/AAD9Pm4AAAAAAAAAAWIMAAAGAQAAiu+Nb+2d4D9Gm0hLP9LtPwCA/T5uAAAAAAAAAAFjDAAABgEAAEJPpJPOpuA/xv4KIUDx7T8AgPw+bgAAAAAAAAABZAwAAAYBAAD5rrq3r6/gPww8celQDu4/AAD8Pn0AAAAAAAAAAWUMAAAGAQAAsQ7R25C44D/mLB+XgSfuPwCA9z59AAAAAAAAAAFmDAAABgEAAGhu5/9xweA/vB3NRLJA7j8AgPU+jQAAAAAAAAABZwwAAAYBAAAgzv0jU8rgPyTCwtcCVu4/AADnPo0AAAAAAAAAAWgMAAAGAQAAmfsQjO/R4D9UQFxdY2nuPwCA4D6cAAAAAAAAAAFpDAAABgEAANL2IDhH2OA/FHI9yON47j8AAMY+nAAAAAAAAAABagwAAAYBAADNvy0oWt3gP5x9wiV0hu4/AAC6PqwAAAAAAAAAAWsMAAAGAQAAiVY3XCjh4D+0PI9oJJDuPwAAaj6sAAAAAAAAAAFsDAAABgEAAMmIOhht4uA/XK+jkPSV7j8AAC0+2wAAAAAAAAABbQwAAAYBAAAH7er6O13gPw517D1P0O0/AICePgAAAAAAAAAAAW4MAAAGAQAAS1bhxm1Z4D9eWhWO79vtPwAA2T4QAAAAAAAAAAFvDAAABgEAAAwk3gopWOA/zqbNqM/f7T8AAOY+EAAAAAAAAAABcAwAAAYBAABLVuHGbVngP86mzajP3+0/AIDvPhAAAAAAAAAAAXEMAAAGAQAAS1bhxm1Z4D92GeLQn+XtPwAA+D4QAAAAAAAAAAFyDAAABgEAAMi65z73W+A/dhni0J/l7T8AAPo+IAAAAAAAAAABcwwAAAYBAABGH+62gF7gP3YZ4tCf5e0/AAD3PiAAAAAAAAAAAXQMAAAGAQAAQej6ppNj4D92GeLQn+XtPwCA9T4gAAAAAAAAAAF1DAAABgEAAHvjClPraeA/PvOFw6/j7T8AAPI+PwAAAAAAAAABdgwAAAYBAAC13hr/QnDgP86mzajP3+0/AIDwPj8AAAAAAAAAAXcMAAAGAQAALgwuZ9934D9eWhWO79vtPwAA8D4/AAAAAAAAAAF4DAAABgEAAKc5Qc97f+A/tucAZh/W7T8AAPA+PwAAAAAAAAABeQwAAAYBAACcy1qvoYngPw517D1P0O0/AADwPj8AAAAAAAAAAXoMAAAGAQAAVStx04KS4D8u3HsIj8jtPwAA8D5OAAAAAAAAAAF7DAAABgEAAEu9irOonOA/Fh2vxd6+7T8AAPI+TgAAAAAAAAABfAwAAAYBAACAgadPE6jgP/5d4oIute0/AADzPl4AAAAAAAAAAX0MAAAGAQAAtUXE632z4D/mnhVAfqvtPwCA9D5eAAAAAAAAAAF+DAAABgEAACo85EMtwOA/zt9I/c2h7T8AgPU+bgAAAAAAAAABfwwAAAYBAABeAAHgl8vgP7ggfLodmO0/AAD3Pm4AAAAAAAAAAYAMAAAGAQAAlMQdfALX4D8uFfdcjYrtPwCA9z6NAAAAAAAAAAGBDAAABgEAAIlWN1wo4eA/hqLiNL2E7T8AgPY+jQAAAAAAAAABggwAAAYBAACA6FA8TuvgP94vzgztfu0/AAD2Po0AAAAAAAAAAYMMAAAGAQAAOEhnYC/04D/+ll3XLHftPwAA9z6NAAAAAAAAAAGEDAAABgEAAO+nfYQQ/eA//pZd1yx37T8AgPc+nQAAAAAAAAABhQwAAAYBAAApo40waAPhP/6WXdcsd+0/AAD7Pp0AAAAAAAAAAYYMAAAGAQAAotCgmAQL4T/+ll3XLHftPwCA/D6sAAAAAAAAAAGHDAAABgEAANzLsERcEeE/pgly//x87T8AgP8+rAAAAAAAAAABiAwAAAYBAAAXx8DwsxfhPxZWKhrdgO0/AIAAP7wAAAAAAAAAAYkMAAAGAQAAUMLQnAse4T8uFfdcjYrtPwBAAT+8AAAAAAAAAAGKDAAABgEAAMnv4wSoJeE/KG001f2b7T8AwAE/ywAAAAAAAAABiwwAAAYBAABCHfdsRC3hP+aeFUB+q+0/AEABP8sAAAAAAAAAAYwMAAAGAQAA+XwNkSU24T/e9lK47rztPwAAAT/bAAAAAAAAAAGNDAAABgEAAHKqIPnBPeE/RptISz/S7T8AgP4+2wAAAAAAAAABjgwAAAYBAAAqCjcdo0bhP64/Pt6P5+0/AAD9PusAAAAAAAAAAY8MAAAGAQAA4WlNQYRP4T8U5DNx4PztPwCA9j7rAAAAAAAAAAGQDAAABgEAAFqXYKkgV+E/RGLN9kAQ7j8AAPQ++gAAAAAAAAABkQwAAAYBAADSxHMRvV7hPwaUrmHBH+4/AADlPvoAAAAAAAAAAZIMAAAGAQAATPKGeVlm4T9WedexYSvuPwCA3j4KAQAAAAAAAAGTDAAABgEAAIXtliWxbOE/bjik9BE17j8AAK4+CgEAAAAAAAABlAwAAAYBAACAtqMVxHHhPxSruBziOu4/AACYPgoBAAAAAAAAAZUMAAAGAQAA/hqqjU104T8Uq7gc4jruPwAAjD4KAQAAAAAAAAGWDAAABgEAADxNrUmSdeE/pl4AAgI37j8AAIg+GgEAAAAAAAABlwwAAAYBAADTXcokghvhPwJCz9Qnvew/AAC3PgAAAAAAAAAAAZgMAAAGAQAAVPnDrPgY4T9yjofvB8HsPwAA+z4fAAAAAAAAAAGZDAAABgEAAFT5w6z4GOE/qLTj/PfC7D8AAAU/HwAAAAAAAAABmgwAAAYBAABU+cOs+BjhPxgBnBfYxuw/AIAKPx8AAAAAAAAAAZsMAAAGAQAAVPnDrPgY4T8YAZwX2MbsPwAA7z4fAAAAAAAAAAGcDAAABgEAAFDC0JwLHuE/iE1UMrjK7D8AgNs+LwAAAAAAAAABnQwAAAYBAACKizMi2arhP3ZSXSWep+0/AACYPgAAAAAAAAAAAZ4MAAAGAQAAB/A5mmKt4T9W681aXq/tPwAA0D4QAAAAAAAAAAGfDAAABgEAAAO5Rop1suE/jhEqaE6x7T8AgNw+EAAAAAAAAAABoAwAAAYBAAD+gVN6iLfhP44RKmhOse0/AIDlPhAAAAAAAAAAAaEMAAAGAQAAuhhdrla74T+OESpoTrHtPwAA7T4QAAAAAAAAAAGiDAAABgEAALbhaZ5pwOE/jhEqaE6x7T8AgO4+EAAAAAAAAAABowwAAAYBAACyqnaOfMXhP1brzVper+0/AIDwPiAAAAAAAAAAAaQMAAAGAQAA66WGOtTL4T/mnhVAfqvtPwCA8T4gAAAAAAAAAAGlDAAABgEAAOZukyrn0OE/rni5Mo6p7T8AAPM+LwAAAAAAAAABpgwAAAYBAADhN6Aa+tXhPz4sARiupe0/AIDzPi8AAAAAAAAAAacMAAAGAQAA3ACtCg3b4T/O30j9zaHtPwAA+D4/AAAAAAAAAAGoDAAABgEAAJmXtj7b3uE/KG001f2b7T8AAPo+PwAAAAAAAAABqQwAAAYBAABVLsByqeLhP7ggfLodmO0/AIAAPz8AAAAAAAAAAaoMAAAGAQAAEcXJpnfm4T/YhwuFXZDtPwAAAj9PAAAAAAAAAAGrDAAABgEAAM1b09pF6uE/LhX3XI2K7T8AQAQ/TwAAAAAAAAABrAwAAAYBAACK8twOFO7hPxZWKhrdgO0/AEAFP14AAAAAAAAAAa0MAAAGAQAAySTgyljv4T+mCXL//HztPwDABj9eAAAAAAAAAAGuDAAABgEAAAhX44ad8OE/xnAByjx17T8AgAc/XgAAAAAAAAABrwwAAAYBAAAIV+OGnfDhP+bXkJR8be0/AMAHP24AAAAAAAAAAbAMAAAGAQAACFfjhp3w4T/OGMRRzGPtPwAACD9uAAAAAAAAAAGxDAAABgEAAIry3A4U7uE/JqavKfxd7T8AQAc/fQAAAAAAAAABsgwAAAYBAAANjtaWiuvhP34zmwEsWO0/AAAHP30AAAAAAAAAAbMMAAAGAQAAUffMYrzn4T8O5+LmS1TtPwDABT+NAAAAAAAAAAG0DAAABgEAAFUuwHKp4uE/oJoqzGtQ7T8AQAU/jQAAAAAAAAABtQwAAAYBAABaZbOClt3hPzBOcrGLTO0/AEADP50AAAAAAAAAAbYMAAAGAQAAXpymkoPY4T8wTnKxi0ztPwCAAj+dAAAAAAAAAAG3DAAABgEAACWhluYr0uE/ME5ysYtM7T8AgAA/rAAAAAAAAAABuAwAAAYBAAAp2In2GM3hPw7n4uZLVO0/AAD/PqwAAAAAAAAAAbkMAAAGAQAA8Nx5SsHG4T8mpq8p/F3tPwAA+z68AAAAAAAAAAG6DAAABgEAAPUTbVquweE/5teQlHxt7T8AAPk+vAAAAAAAAAABuwwAAAYBAAA5fWMm4L3hP94vzgztfu0/AAD2PswAAAAAAAAAAbwMAAAGAQAAuhhdrla74T9I1MOfPZTtPwCA9D7MAAAAAAAAAAG9DAAABgEAAHzmWfIRuuE/5p4VQH6r7T8AAPQ+2wAAAAAAAAABvgwAAAYBAAC6GF2uVrvhPxYdr8Xevu0/AAD0PtsAAAAAAAAAAb8MAAAGAQAAOX1jJuC94T9Gm0hLP9LtPwCA8j7rAAAAAAAAAAHADAAABgEAADNGcBbzwuE/rj8+3o/n7T8AAPI+6wAAAAAAAAABwQwAAAYBAABtQYDCSsnhP9y912Pw+u0/AADyPvoAAAAAAAAAAcIMAAAGAQAA5m6TKufQ4T8MPHHpUA7uPwAA8j76AAAAAAAAAAHDDAAABgEAAJ7OqU7I2eE/zm1SVNEd7j8AAPI+CgEAAAAAAAABxAwAAAYBAACUYMMu7uPhP1Z517FhK+4/AADyPgoBAAAAAAAAAcUMAAAGAQAAivLcDhTu4T9uOKT0ETXuPwCA8D4aAQAAAAAAAAHGDAAABgEAAICE9u45+OE/FKu4HOI67j8AAPA+GgEAAAAAAAABxwwAAAYBAAB3FhDPXwLiP4T3cDfCPu4/AADwPhoBAAAAAAAAAcgMAAAGAQAArNosa8oN4j+E93A3wj7uPwAA8D4pAQAAAAAAAAHJDAAABgEAAOKeSQc1GeI/FKu4HOI67j8AAPM+KQEAAAAAAAABygwAAAYBAAAXY2ajnyTiP6ZeAAICN+4/AID0PlgBAAAAAAAAAcsMAAAGAQAADvV/g8Uu4j/GxY/MQS/uPwAA+T5YAQAAAAAAAAHMDAAABgEAAAOHmWPrOOI/duBmfKEj7j8AgPo+WAEAAAAAAAABzQwAAAYBAAC65q+HzEHiP1whmjnxGe4/AID9PlgBAAAAAAAAAc4MAAAGAQAA9eG/MyRI4j8MPHHpUA7uPwAA/z5nAQAAAAAAAAHPDAAABgEAAPCqzCM3TeI/vFZImbAC7j8AQAA/ZwEAAAAAAAAB0AwAAAYBAACtQdZXBVHiP/4kZy4w8+0/AMAAP3cBAAAAAAAAAdEMAAAGAQAA63PZE0pS4j+uPz7ej+ftPwAAAz93AQAAAAAAAAHSDAAABgEAAOtz2RNKUuI/XloVju/b7T8AAAQ/hgEAAAAAAAAB0wwAAAYBAADrc9kTSlLiP0abSEs/0u0/AMAFP4YBAAAAAAAAAdQMAAAGAQAArUHWVwVR4j8u3HsIj8jtPwCABj+WAQAAAAAAAAHVDAAABgEAAC/dz997TuI/9rUf+57G7T8AAAk/lgEAAAAAAAAB1gwAAAYBAADwqswjN03iP76Pw+2uxO0/AAAKP6YBAAAAAAAAAdcMAAAGAQAAckbGq61K4j/2tR/7nsbtPwDACz+mAQAAAAAAAAHYDAAABgEAADQUw+9oSeI/Ltx7CI/I7T8AgAw/tQEAAAAAAAAB2QwAAAYBAAC2r7x330biPw517D1P0O0/AMALP7UBAAAAAAAAAdoMAAAGAQAAd325u5pF4j8mNLmA/9ntPwBACz/FAQAAAAAAAAHbDAAABgEAADlLtv9VROI/PvOFw6/j7T8AQAk/xQEAAAAAAAAB3AwAAAYBAAA5S7b/VUTiP47YrhNQ7+0/AIAIP9UBAAAAAAAAAd0MAAAGAQAAOUu2/1VE4j/cvddj8PrtPwCACD/VAQAAAAAAAAHeDAAABgEAAHd9ubuaReI/LKMAtJAG7j8AwAg/5AEAAAAAAAAB3wwAAAYBAAC2r7x330biP0RizfZAEO4/AMAIP+QBAAAAAAAAAeAMAAAGAQAANBTD72hJ4j9cIZo58RnuPwAACT/kAQAAAAAAAAHhDAAABgEAAHJGxqutSuI/duBmfKEj7j8AgAk/9AEAAAAAAAAB4gwAAAYBAADwqswjN03iP46fM79RLe4/AMAJP/QBAAAAAAAAAeMMAAAGAQAAL93P33tO4j/+6+vZMTHuPwCACz/0AQAAAAAAAAHkDAAABgEAAG0P05vAT+I/bjik9BE17j8AQAw/AwIAAAAAAAAB5QwAAAYBAACtQdZXBVHiP96EXA/yOO4/AMAMPwMCAAAAAAAAAeYMAAAGAQAA63PZE0pS4j/ehFwP8jjuPwAADT8TAgAAAAAAAAHnDAAABgEAAGnY34vTVOI//uvr2TEx7j8AAA4/EwIAAAAAAAAB6AwAAAYBAADmPOYDXVfiP3bgZnyhI+4/AIAOPzICAAAAAAAAAekMAAAGAQAAJW/pv6FY4j9cIZo58RnuPwCAED8yAgAAAAAAAAHqDAAABgEAAKLT7zcrW+I/LKMAtJAG7j8AQBE/QgIAAAAAAAAB6wwAAAYBAAAgOPavtF3iP/4kZy4w8+0/AMAQP1ICAAAAAAAAAewMAAAGAQAAnpz8Jz5g4j/Ops2oz9/tPwBAED9SAgAAAAAAAAHtDAAABgEAABwBA6DHYuI/Ltx7CI/I7T8AgBA/YQIAAAAAAAAB7gwAAAYBAADYlwzUlWbiP44RKmhOse0/AMAQP2ECAAAAAAAAAe8MAAAGAQAAlS4WCGRq4j8obTTV/ZvtPwBAED9xAgAAAAAAAAHwDAAABgEAAFHFHzwybuI/vsg+Qq2G7T8AABA/cQIAAAAAAAAB8QwAAAYBAABMjiwsRXPiP/6WXdcsd+0/AEAOP4ACAAAAAAAAAfIMAAAGAQAASFc5HFh44j92i9h5nGntPwCADT+AAgAAAAAAAAHzDAAABgEAAIFSScivfuI/XswLN+xf7T8AgA0/gAIAAAAAAAAB9AwAAAYBAAC7TVl0B4XiP34zmwEsWO0/AMANP5ACAAAAAAAAAfUMAAAGAQAA9EhpIF+L4j9GDT/0O1btPwDACz+QAgAAAAAAAAH2DAAABgEAAG52fIj7kuI/fjObASxY7T8AwAo/oAIAAAAAAAAB9wwAAAYBAAAm1pKs3JviP5byZ0TcYe0/AIAJP6ACAAAAAAAAAfgMAAAGAQAAHGisjAKm4j/m15CUfG3tPwAACT+vAgAAAAAAAAH5DAAABgEAAFIsyShtseI/FlYqGt2A7T8AgAg/rwIAAAAAAAAB+gwAAAYBAACG8OXE17ziP0jUw589lO0/AAAIP78CAAAAAAAAAfsMAAAGAQAAfIL/pP3G4j+ueLkyjqntPwBABj+/AgAAAAAAAAH8DAAABgEAALFGHEFo0uI/3vZSuO687T8AgAU/zwIAAAAAAAAB/QwAAAYBAADmCjnd0t3iP9ZOkDBfzu0/AAAFP88CAAAAAAAAAf4MAAAGAQAAWgFZNYLq4j/Ops2oz9/tPwAABT/uAgAAAAAAAAH/DAAABgEAAM/3eI0x9+I/VrJSBmDt7T8AgAU/7gIAAAAAAAABAA0AAAYBAABD7pjl4APjP6SXe1YA+e0/AMAFP+4CAAAAAAAAAQENAAAGAQAAt+S4PZAQ4z+EMOyLwADuPwDABD/uAgAAAAAAAAECDQAABgEAACvb2JU/HeM/LKMAtJAG7j8AQAQ//QIAAAAAAAABAw0AAAYBAABgn/UxqijjPyyjALSQBu4/AAAEP/0CAAAAAAAAAQQNAAAGAQAAlWMSzhQ04z8sowC0kAbuPwAABD8NAwAAAAAAAAEFDQAABgEAAIv1K646PuM/9HykpqAE7j8AgAU/DQMAAAAAAAABBg0AAAYBAAAEIz8W10XjPxTkM3Hg/O0/AEAGPx0DAAAAAAAAAQcNAAAGAQAAfFBSfnNN4z9scR9JEPftPwCACD8dAwAAAAAAAAEIDQAABgEAAHgZX26GUuM/5mWa63/p7T8AQAk/LAMAAAAAAAABCQ0AAAYBAAA1sGiiVFbjP15aFY7v2+0/AIALPywDAAAAAAAAAQoNAAAGAQAAsRRvGt5Y4z8u3HsIj8jtPwBADD88AwAAAAAAAAELDQAABgEAAPFGctYiWuM/jhEqaE6x7T8AQA0/PAMAAAAAAAABDA0AAAYBAACxFG8a3ljjP0jUw589lO0/AMANP0wDAAAAAAAAAQ0NAAAGAQAANbBoolRW4z/+ll3XLHftPwDADT9MAwAAAAAAAAEODQAABgEAAHgZX26GUuM/tln3Dhxa7T8AAA4/WwMAAAAAAAABDw0AAAYBAAB8UFJ+c03jP6hC7VP7Pu0/AAAOP1sDAAAAAAAAARANAAAGAQAAQlVC0htH4z9iBYeL6iHtPwAADj9rAwAAAAAAAAERDQAABgEAAAlaMibEQOM/ihTZ3bkI7T8AAA4/awMAAAAAAAABEg0AAAYBAACPLB++JznjP+hJhz158ew/AAAOP2sDAAAAAAAAARMNAAAGAQAAVjEPEtAy4z+4y+23GN7sPwAADj96AwAAAAAAAAEUDQAABgEAABw2/2V4LOM/iE1UMrjK7D8AAA4/egMAAAAAAAABFQ0AAAYBAAAgbfJ1ZSfjPwJCz9Qnvew/AIAPP4oDAAAAAAAAARYNAAAGAQAAJaTlhVIi4z+yXKaEh7HsPwBAED+KAwAAAAAAAAEXDQAABgEAAGoN3FGEHuM/0sM1T8ep7D8AgBI/mgMAAAAAAAABGA0AAAYBAACtdtIdthrjP2J3fTTnpew/AEATP5oDAAAAAAAAARkNAAAGAQAAbkTPYXEZ4z9id30056XsPwDAEz+aAwAAAAAAAAEaDQAABgEAAG5Ez2FxGeM/0sM1T8ep7D8AABQ/qQMAAAAAAAABGw0AAAYBAAAr29iVPx3jP5L1FrpHuew/AIAQP7kDAAAAAAAAARwNAAAGAQAAJaTlhVIi4z/4mQxNmM7sPwAADz+5AwAAAAAAAAEdDQAABgEAAN4D/KkzK+M/0Iq6+sjn7D8AQA4/yQMAAAAAAAABHg0AAAYBAADTlRWKWTXjP1LufNDJBu0/AAAOP8kDAAAAAAAAAR8NAAAGAQAACVoyJsRA4z96xFPOmivtPwBADT/YAwAAAAAAAAEgDQAABgEAAHxQUn5zTeM/oJoqzGtQ7T8AAA0/2AMAAAAAAAABIQ0AAAYBAADxRnLWIlrjP45KpbxMc+0/AAANP+gDAAAAAAAAASINAAAGAQAAZD2SLtJm4z9I1MOfPZTtPwAADT/oAwAAAAAAAAEjDQAABgEAAJkBr8o8cuM/xjeGdT6z7T8AQAo/9wMAAAAAAAABJA0AAAYBAADQxctmp33jP9ZOkDBfzu0/AAAJP/cDAAAAAAAAASUNAAAGAQAAxVflRs2H4z92GeLQn+XtPwCAAD/3AwAAAAAAAAEmDQAABgEAAPobAuM3k+M/pJd7VgD57T8AgPk+BwQAAAAAAAABJw0AAAYBAADxrRvDXZ3jPyyjALSQBu4/AIDZPgcEAAAAAAAAASgNAAAGAQAAqA0y5z6m4z+0roURIRTuPwAAzD4mBAAAAAAAAAEpDQAABgEAAOIIQpOWrOM/XCGaOfEZ7j8AAGQ+JgQAAAAAAAABKg0AAAYBAADe0U6DqbHjPwaUrmHBH+4/AAAUPlUEAAAAAAAAASsNAAAGAQAAWzZV+zK04z9cIZo58RnuPwAAyD1VBAAAAAAAAAEsDQAABgEAAJX8aOHZ8OI/Uu580MkG7T8AAK4+AAAAAAAAAAABLQ0AAAYBAABaAVk1guriPzKH7QWKDu0/AIDuPhAAAAAAAAAAAS4NAAAGAQAAmTNc8cbr4j9qrUkTehDtPwAA/T4QAAAAAAAAAAEvDQAABgEAAJkzXPHG6+I/aq1JE3oQ7T8AgAM/EAAAAAAAAAABMA0AAAYBAADZZV+tC+3iP6LTpSBqEu0/AMAIPyAAAAAAAAAAATENAAAGAQAAlfxo4dnw4j+i06UgahLtPwAACj8gAAAAAAAAAAEyDQAABgEAAM/3eI0x9+I/aq1JE3oQ7T8AwAo/LwAAAAAAAAABMw0AAAYBAACGV4+xEgDjP/pgkfiZDO0/AAALPy8AAAAAAAAAATQNAAAGAQAAuxusTX0L4z+KFNnduQjtPwAACz8/AAAAAAAAAAE1DQAABgEAAG5Ez2FxGeM/4qHEtekC7T8AAAs/PwAAAAAAAAABNg0AAAYBAACe0fjt7injP8ji93I5+ew/AEAKPz8AAAAAAAAAATcNAAAGAQAADZElNrE74z94/c4ime3sPwAACj9OAAAAAAAAAAE4DQAABgEAAHxQUn5zTeM/KBim0vjh7D8AQAg/XgAAAAAAAAABOQ0AAAYBAADsD3/GNV/jP6AMIXVo1Ow/AIAHP14AAAAAAAAAAToNAAAGAQAAW8+rDvhw4z8YAZwX2MbsPwCA/D5eAAAAAAAAAAE7DQAABgEAAEfz3s5DheM/kvUWuke57D8AAPQ+XgAAAAAAAAABPA0AAAYBAAA0FxKPj5njP9LDNU/Hqew/AACIPm4AAAAAAAAAAT0NAAAGAQAAnp9Lx2Sw4z+kRZzJZpbsPwAALz6dAAAAAAAAAAE+DQAABgEAAIrDfoewxOM/dMcCRAaD7D8AAOw9nQAAAAAAAAABPw0AAAYBAAD2511ycejkP4yGz4a2jOw/AICePgAAAAAAAAAAAUANAAAGAQAA9uddcnHo5D/80oehlpDsPwAA2T4PAAAAAAAAAAFBDQAABgEAAPbnXXJx6OQ/NPnjroaS7D8AAOY+DwAAAAAAAAABQg0AAAYBAAD2511ycejkPzT5466Gkuw/AIDvPg8AAAAAAAAAAUMNAAAGAQAA9uddcnHo5D80+eOuhpLsPwCA/D4PAAAAAAAAAAFEDQAABgEAAPbnXXJx6OQ/NPnjroaS7D8AQAA/DwAAAAAAAAABRQ0AAAYBAAD2511ycejkP/zSh6GWkOw/AIACPx8AAAAAAAAAAUYNAAAGAQAAuLVatizn5D+Mhs+GtozsPwCAAz8fAAAAAAAAAAFHDQAABgEAADpRVD6j5OQ/VGBzecaK7D8AAAY/HwAAAAAAAAABSA0AAAYBAAB9ukoK1eDkP3THAkQGg+w/AAAHPx8AAAAAAAAAAUkNAAAGAQAAQ786Xn3a5D/MVO4bNn3sPwBADT8uAAAAAAAAAAFKDQAABgEAAIxfJDqc0eQ/7Lt95nV17D8AABA/PgAAAAAAAAABSw0AAAYBAACVzQpadsfkP9D8sKPFa+w/AMAUPz4AAAAAAAAAAUwNAAAGAQAAnzvxeVC95D+6PeRgFWLsPwDAFj9OAAAAAAAAAAFNDQAABgEAACpF0SGhsOQ/on4XHmVY7D8AQBg/TgAAAAAAAAABTg0AAAYBAAD3gLSFNqXkP/wLA/aUUuw/AMAYP10AAAAAAAAAAU8NAAAGAQAAgoqULYeY5D8cc5LA1ErsPwDAFz9dAAAAAAAAAAFQDQAABgEAAIv4ek1hjuQ/dAB+mARF7D8AQBc/bQAAAAAAAAABUQ0AAAYBAABWNF6x9oLkPzzaIYsUQ+w/AAAXP20AAAAAAAAAAVINAAAGAQAAn9RHjRV65D882iGLFEPsPwAAFz99AAAAAAAAAAFTDQAABgEAAKlCLq3vb+Q/dAB+mARF7D8AQBY/jAAAAAAAAAABVA0AAAYBAAAwFRtFU2jkP4y/Stu0Tuw/AAAWP4wAAAAAAAAAAVUNAAAGAQAAeLUEIXJf5D9K8StGNV7sPwDAEz+MAAAAAAAAAAFWDQAABgEAAD669HQaWeQ/RElpvqVv7D8AwBI/qwAAAAAAAAABVw0AAAYBAAAEv+TIwlLkPxw6F2zWiOw/AAAQP6sAAAAAAAAAAVgNAAAGAQAASCjblPRO5D9id30056XsPwDADj+rAAAAAAAAAAFZDQAABgEAAMrD1BxrTOQ/GAGcF9jG7D8AAA4/uwAAAAAAAAABWg0AAAYBAADKw9Qca0zkP0DXchWp6+w/AAAOP7sAAAAAAAAAAVsNAAAGAQAACvbX2K9N5D+i06UgahLtPwDADD+7AAAAAAAAAAFcDQAABgEAAMWM4Qx+UeQ/cByRRgs97T8AQAw/uwAAAAAAAAABXQ0AAAYBAADBVe78kFbkP84YxFHMY+0/AAALP8sAAAAAAAAAAV4NAAAGAQAAOYMBZS1e5D++yD5CrYbtPwBACj/LAAAAAAAAAAFfDQAABgEAAG5HHgGYaeQ/rni5Mo6p7T8AAAo/2gAAAAAAAAABYA0AAAYBAAAhcEEVjHfkP76Pw+2uxO0/AAAKP9oAAAAAAAAAAWENAAAGAQAAUf1qoQmI5D9eWhWO79vtPwCABT/qAAAAAAAAAAFiDQAABgEAAADvmqUQm+Q/VrJSBmDt7T8AgAM/6gAAAAAAAAABYw0AAAYBAADsEs5lXK/kPxTkM3Hg/O0/AID2PvoAAAAAAAAAAWQNAAAGAQAA2TYBJqjD5D+8VkiZsALuPwAA7z76AAAAAAAAAAFlDQAABgEAAAWNN6I42eQ/9HykpqAE7j8AAMo+CQEAAAAAAAABZg0AAAYBAADxsGpihO3kPxTkM3Hg/O0/AAC6PgkBAAAAAAAAAWcNAAAGAQAAoKKaZosA5T/+JGcuMPPtPwAAZD4oAQAAAAAAAAFoDQAABgEAAEyUymqSE+U/dhni0J/l7T8AACU+KAEAAAAAAAABaQ0AAAYBAAD7hfpumSblPw517D1P0O0/AAAHPigBAAAAAAAAAWoNAAAGAQAA3qLw+0WI5T/Qirr6yOfsPwAAeT4AAAAAAAAAAAFrDQAABgEAAGA+6oO8heU/uMvttxje7D8AgKo+EAAAAAAAAAABbA0AAAYBAADk2eMLM4PlP4Clkaoo3Ow/AAC1PhAAAAAAAAAAAW0NAAAGAQAAJ0Pa12R/5T9IfzWdONrsPwCAvD4QAAAAAAAAAAFuDQAABgEAAKje01/bfOU/SH81nTja7D8AANk+IAAAAAAAAAABbw0AAAYBAACtFcdvyHflP0h/NZ042uw/AIDkPiAAAAAAAAAAAXANAAAGAQAAdBq3w3Bx5T8QWdmPSNjsPwAA8T4vAAAAAAAAAAFxDQAABgEAAPzso1vUaeU/EFnZj0jY7D8AAPY+LwAAAAAAAAABcg0AAAYBAABDjY0382DlPxBZ2Y9I2Ow/AID7Pj8AAAAAAAAAAXMNAAAGAQAATftzV81W5T+ApZGqKNzsPwAA/j4/AAAAAAAAAAF0DQAABgEAABg3V7tiS+U/KBim0vjh7D8AQAE/TgAAAAAAAAABdQ0AAAYBAAAhpT3bPEHlP0DXchWp6+w/AEACP04AAAAAAAAAAXYNAAAGAQAAKxMk+xY35T+QvJtlSffsPwCABj9OAAAAAAAAAAF3DQAABgEAAHSzDdc1LuU/Uu580MkG7T8AgAg/YwAAAAAAAAABeA0AAAYBAAA6uP0q3iflP0pGukg6GO0/AAAKP2MAAAAAAAAAAXkNAAAGAQAAP+/wOssi5T+y6q/bii3tPwDACj9zAAAAAAAAAAF6DQAABgEAAIJY5wb9HuU/GI+lbttC7T8AQAo/cwAAAAAAAAABew0AAAYBAABDJuRKuB3lP7ZZ9w4cWu0/AAAKP4IAAAAAAAAAAXwNAAAGAQAAQybkSrgd5T+OSqW8THPtPwDABz+SAAAAAAAAAAF9DQAABgEAAMGK6sJBIOU/9u6aT52I7T8AwAY/ogAAAAAAAAABfg0AAAYBAAB+IfT2DyTlPyhtNNX9m+0/AAAGP6IAAAAAAAAAAX8NAAAGAQAAtxwEo2cq5T/mnhVAfqvtPwAABj+iAAAAAAAAAAGADQAABgEAADBKFwsEMuU//l3igi617T8AgAY/ogAAAAAAAAABgQ0AAAYBAAAn3DDrKTzlP972UrjuvO0/AMAGP7EAAAAAAAAAAYINAAAGAQAAXKBNh5RH5T8WHa/F3r7tPwDABT+xAAAAAAAAAAGDDQAABgEAANCWbd9DVOU/ptD2qv667T8AQAU/wQAAAAAAAAABhA0AAAYBAABDjY0382DlP44RKmhOse0/AAAGP8EAAAAAAAAAAYUNAAAGAQAAuIOtj6Jt5T/O30j9zaHtPwCABj/QAAAAAAAAAAGGDQAABgEAAO1HyisNeeU/LhX3XI2K7T8AQAY/0AAAAAAAAAABhw0AAAYBAADk2eMLM4PlP/6WXdcsd+0/AAAGP9AAAAAAAAAAAYgNAAAGAQAAWwf3c8+K5T/OGMRRzGPtPwAABz/gAAAAAAAAAAGJDQAABgEAAJcCByAnkeU/oJoqzGtQ7T8AgAc/4AAAAAAAAAABig0AAAYBAABTmRBU9ZTlP6hC7VP7Pu0/AEAHP/AAAAAAAAAAAYsNAAAGAQAA0P0WzH6X5T+y6q/bii3tPwAABz/wAAAAAAAAAAGMDQAABgEAAJDLExA6luU/upJyYxoc7T8AwAU/DwEAAAAAAAABjQ0AAAYBAAATZw2YsJPlP2qtSRN6EO0/AEAFPw8BAAAAAAAAAY4NAAAGAQAAF54AqJ2O5T8ayCDD2QTtPwBAAj8PAQAAAAAAAAGPDQAABgEAAN6i8PtFiOU/yOL3cjn57D8AAAE/DwEAAAAAAAABkA0AAAYBAABldd2TqYDlP+hJhz158ew/AIDtPh8BAAAAAAAAAZENAAAGAQAArRXHb8h35T/Qirr6yOfsPwCA5D4fAQAAAAAAAAGSDQAABgEAAPW1sEvnbuU/YD4C4Ojj7D8AgMc+LgEAAAAAAAABkw0AAAYBAAA+VponBmblP7jL7bcY3uw/AIC6Pi4BAAAAAAAAAZQNAAAGAQAAhvaDAyVd5T9IfzWdONrsPwAAtT4+AQAAAAAAAAGVDQAABgEAAE37c1fNVuU/oAwhdWjU7D8AgLM+PgEAAAAAAAABlg0AAAYBAABl3IaA5MPlPyRU0Jxi++s/AICWPgAAAAAAAAAAAZcNAAAGAQAApQ6KPCnF5T8E7UDSIgPsPwCAzj4PAAAAAAAAAAGYDQAABgEAACJzkLSyx+U/dDn57AIH7D8AANs+DwAAAAAAAAABmQ0AAAYBAADeCZrogMvlP4z4xS+zEOw/AIDjPg8AAAAAAAAAAZoNAAAGAQAAXG6gYArO5T80a9pXgxbsPwCA+T4PAAAAAAAAAAGbDQAABgEAABgFqpTY0eU/TCqnmjMg7D8AwAA/DwAAAAAAAAABnA0AAAYBAADUm7PIptXlP9Q1LPjDLew/AEAFPx8AAAAAAAAAAZ0NAAAGAQAAkTK9/HTZ5T/MjWlwND/sPwAABz8fAAAAAAAAAAGeDQAABgEAAE3JxjBD3eU/MjJfA4VU7D8AwAc/LwAAAAAAAAABnw0AAAYBAAAJYNBkEeHlP9D8sKPFa+w/AAAIPy8AAAAAAAAAAaANAAAGAQAAxvbZmN/k5T8cOhds1ojsPwCACD8+AAAAAAAAAAGhDQAABgEAAADy6UQ36+U/Ynd9NOel7D8AwAg/PgAAAAAAAAABog0AAAYBAAC8iPN4Be/lPxgBnBfYxuw/AIAJPz4AAAAAAAAAAaMNAAAGAQAAuFEAaRj05T9A13IVqevsPwDACT9OAAAAAAAAAAGkDQAABgEAALMaDVkr+eU/EiBeO0oW7T8AQAk/TgAAAAAAAAABpQ0AAAYBAACu4xlJPv7lP+BoSWHrQO0/AAAJP14AAAAAAAAAAaYNAAAGAQAAqKwmOVED5j8+ZXxsrGftPwCACD9eAAAAAAAAAAGnDQAABgEAAKR1MylkCOY/LhX3XI2K7T8AAAg/bQAAAAAAAAABqA0AAAYBAACfPkAZdw3mP+aeFUB+q+0/AEABP30AAAAAAAAAAakNAAAGAQAAmwdNCYoS5j++j8PtrsTtPwCA/D59AAAAAAAAAAGqDQAABgEAAJfQWfmcF+Y/JjS5gP/Z7T8AgN4+fQAAAAAAAAABqw0AAAYBAACQmWbprxzmP+Zlmut/6e0/AIDRPowAAAAAAAAAAawNAAAGAQAAjGJz2cIh5j+kl3tWAPntPwAAQz6MAAAAAAAAAAGtDQAABgEAAEn5fA2RJeY/hDDsi8AA7j8AAMA9nAAAAAAAAAABrg0AAAYBAAAFkIZBXynmPxTkM3Hg/O0/AAAcPZwAAAAAAAAAAa8NAAAGAQAAP4uW7bYv5j/kTDaz5EjsPwCAiT4AAAAAAAAAAAGwDQAABgEAAH69man7MOY/zI1pcDQ/7D8AgLw+EAAAAAAAAAABsQ0AAAYBAAB+vZmp+zDmP8yNaXA0P+w/AADIPhAAAAAAAAAAAbINAAAGAQAAP4uW7bYv5j8EtMV9JEHsPwAA0D4QAAAAAAAAAAGzDQAABgEAAD+Llu22L+Y/BLTFfSRB7D8AgP0+EAAAAAAAAAABtA0AAAYBAAA/i5btti/mPwS0xX0kQew/AEAIPxAAAAAAAAAAAbUNAAAGAQAAfr2Zqfsw5j90AH6YBEXsPwAAFD8QAAAAAAAAAAG2DQAABgEAALzvnGVAMuY/HHOSwNRK7D8AwBg/IAAAAAAAAAABtw0AAAYBAAA6VKPdyTTmPzIyXwOFVOw/AMAZPyAAAAAAAAAAAbgNAAAGAQAA9uqsEZg45j+6PeRgFWLsPwAAGj8gAAAAAAAAAAG5DQAABgEAADHmvL3vPuY/tJUh2YVz7D8AQBg/LwAAAAAAAAABug0AAAYBAACpE9AljEbmPxw6F2zWiOw/AIAXPy8AAAAAAAAAAbsNAAAGAQAAYXPmSW1P5j+6BGkMF6DsPwCAFz8vAAAAAAAAAAG8DQAABgEAABjT/G1OWOY/kvUWuke57D8AwBc/PwAAAAAAAAABvQ0AAAYBAAAOZRZOdGLmP6AMIXVo1Ow/AMAXPz8AAAAAAAAAAb4NAAAGAQAABfcvLpps5j/oSYc9efHsPwAAGD9PAAAAAAAAAAG/DQAABgEAAPuISQ7AduY/aq1JE3oQ7T8AQBY/TwAAAAAAAAABwA0AAAYBAADyGmPu5YDmP+oQDOl6L+0/AIAVP14AAAAAAAAAAcENAAAGAQAAqXp5EseJ5j8wTnKxi0ztPwCADz99AAAAAAAAAAHCDQAABgEAAGHajzaokuY/PmV8bKxn7T8AAA0/fQAAAAAAAAABww0AAAYBAADaB6OeRJrmP27jFfIMe+0/AID7Pn0AAAAAAAAAAcQNAAAGAQAAkme5wiWj5j+gYa93bY7tPwAA7j6NAAAAAAAAAAHFDQAABgEAAMtiyW59qeY/lrns792f7T8AgJk+jQAAAAAAAAABxg0AAAYBAADHK9ZekK7mP+aeFUB+q+0/AABoPo0AAAAAAAAAAccNAAAGAQAABV7ZGtWv5j+OESpoTrHtPwAAPj6sAAAAAAAAAAHIDQAABgEAAK7jGUk+/uU/Gsggw9kE7T8AAMg+AAAAAAAAAAAByQ0AAAYBAADxTBAVcPrlP/pgkfiZDO0/AAAJPxAAAAAAAAAAAcoNAAAGAQAAMH8T0bT75T/COjXrqQrtPwBAET8QAAAAAAAAAAHLDQAABgEAAK7jGUk+/uU/wjo166kK7T8AQBc/EAAAAAAAAAABzA0AAAYBAAAsSCDBxwDmP8I6NeupCu0/AAAaPxAAAAAAAAAAAc0NAAAGAQAAKBEtsdoF5j+KFNnduQjtPwAAGj8fAAAAAAAAAAHODQAABgEAAJ8+QBl3DeY/Gsggw9kE7T8AgBY/HwAAAAAAAAABzw0AAAYBAACX0Fn5nBfmP3JVDJsJ/+w/AAAVPy8AAAAAAAAAAdANAAAGAQAACsd5UUwk5j/I4vdyOfnsPwBAED8vAAAAAAAAAAHRDQAABgEAAPwhoCGFM+Y/sCMrMInv7D8AQA4/PwAAAAAAAAAB0g0AAAYBAAArr8mtAkTmP5hkXu3Y5ew/AAAEPz8AAAAAAAAAAdMNAAAGAQAAHgrwfTtT5j9IfzWdONrsPwCA/j4/AAAAAAAAAAHUDQAABgEAAI3JHMb9ZOY/iE1UMrjK7D8AAKg+TgAAAAAAAAAB1Q0AAAYBAAC9VkZSe3XmP1rPuqxXt+w/AICBPk4AAAAAAAAAAdYNAAAGAQAA7ONv3viF5j+C3gz/Jp7sPwAAVj5eAAAAAAAAAAHXDQAABgEAAGHajzaokuY/dMcCRAaD7D8AAEg+XgAAAAAAAAAB2A0AAAYBAADQ2FsnAfm2P27jFfIMe+0/AABVPgAAAAAAAAAAAdkNAAAGAQAA1kZCR9vutj8WVioa3YDtPwAAkj4QAAAAAAAAAAHaDQAABgEAANZGQkfb7rY/vsg+Qq2G7T8AgJo+EAAAAAAAAAAB2w0AAAYBAADgtChnteS2P/bumk+diO0/AAChPhAAAAAAAAAAAdwNAAAGAQAA4LQoZ7Xktj/27ppPnYjtPwAAsj4QAAAAAAAAAAHdDQAABgEAAOC0KGe15LY/9u6aT52I7T8AgLg+EAAAAAAAAAAB3g0AAAYBAADgtChnteS2P/bumk+diO0/AADBPhAAAAAAAAAAAd8NAAAGAQAA4LQoZ7Xktj/27ppPnYjtPwAAxD4vAAAAAAAAAAHgDQAABgEAAOC0KGe15LY/9u6aT52I7T8AgMY+LwAAAAAAAAAB4Q0AAAYBAADgtChnteS2P/bumk+diO0/AIDHPi8AAAAAAAAAAeINAAAGAQAA4LQoZ7Xktj++yD5CrYbtPwAAyT4vAAAAAAAAAAHjDQAABgEAAOoiD4eP2rY/FlYqGt2A7T8AgMk+LwAAAAAAAAAB5A0AAAYBAADqIg+Hj9q2P6YJcv/8fO0/AADNPj8AAAAAAAAAAeUNAAAGAQAA/v7bxkPGtj/GcAHKPHXtPwCAzj4/AAAAAAAAAAHmDQAABgEAABLbqAb4sbY/rrE0h4xr7T8AANM+TgAAAAAAAAAB5w0AAAYBAAAuJVxmhpO2P5byZ0TcYe0/AIDUPk4AAAAAAAAAAegNAAAGAQAAVt315e5qtj9+M5sBLFjtPwAA2z5eAAAAAAAAAAHpDQAABgEAAIQDdoUxOLY/oJoqzGtQ7T8AAN4+XgAAAAAAAAAB6g0AAAYBAAC2KfYkdAW2P8ABuparSO0/AADpPm4AAAAAAAAAAesNAAAGAQAA+CtDBGu+tT/gaElh60DtPwAA7j5uAAAAAAAAAAHsDQAABgEAAEacdgM8bbU/ANDYKys57T8AAPQ+fQAAAAAAAAAB7Q0AAAYBAACeepAi5xG1P5CDIBFLNe0/AID2Po0AAAAAAAAAAe4NAAAGAQAA9FiqQZK2tD9YXcQDWzPtPwAA/D6NAAAAAAAAAAHvDQAABgEAAFSlqoAXUbQ/WF3EA1sz7T8AAP4+jQAAAAAAAAAB8A0AAAYBAAC08aq/nOuzP8ipfB47N+0/AID/Pp0AAAAAAAAAAfENAAAGAQAACtDE3keQsz/gaElh60DtPwAAAD+dAAAAAAAAAAHyDQAABgEAAGwcxR3NKrM/oJoqzGtQ7T8AgPw+nQAAAAAAAAAB8w0AAAYBAACwHhL9w+OyP84YxFHMY+0/AAD7PqwAAAAAAAAAAfQNAAAGAQAABv0rHG+Isj/eL84M7X7tPwAA+D6sAAAAAAAAAAH1DQAABgEAAECRktuLS7I/YJOQ4u2d7T8AgPY+vAAAAAAAAAAB9g0AAAYBAABwtxJ7zhiyP6bQ9qr+uu0/AAD3PrwAAAAAAAAAAfcNAAAGAQAAlm+s+jbwsT8mNLmA/9ntPwCA9z7LAAAAAAAAAAH4DQAABgEAALS5X1rF0bE/pJd7VgD57T8AgPY+ywAAAAAAAAAB+Q0AAAYBAAC8J0Z6n8exP1whmjnxGe4/AAD2PtsAAAAAAAAAAfoNAAAGAQAAvCdGep/HsT+8Hc1EskDuPwAA9T7bAAAAAAAAAAH7DQAABgEAAKpLeTrr27E/HBoAUHNn7j8AAPQ+6wAAAAAAAAAB/A0AAAYBAACEk9+6ggSyP0Tw1k1EjO4/AADzPusAAAAAAAAAAf0NAAAGAQAAQJGS24tLsj80oFE+Ja/uPwAA8j76AAAAAAAAAAH+DQAABgEAAOiyeLzgprI/RLdb+UXK7j8AAPI++gAAAAAAAAAB/w0AAAYBAACA+JFdgRazP1LOZbRm5e4/AADyPgoBAAAAAAAAAQAOAAAGAQAAAmLevm2asz+CTP85x/juPwCA7z4KAQAAAAAAAAEBDgAABgEAAITLKiBaHrQ/0jEoimcE7z8AgO4+GgEAAAAAAAABAg4AAAYBAAAGNXeBRqK0PyIXUdoHEO8/AIDnPhoBAAAAAAAAAQMOAAAGAQAAip7D4jImtT9aPa3n9xHvPwAA5D4pAQAAAAAAAAEEDgAABgEAAAwIEEQfqrU/Wj2t5/cR7z8AANI+KQEAAAAAAAABBQ4AAAYBAACY30LF5SO2P0J+4KRHCO8/AADKPjkBAAAAAAAAAQYOAAAGAQAALiVcZoaTtj+6cltHt/ruPwCApj45AQAAAAAAAAEHDgAABgEAANDYWycB+bY/ivTBwVbn7j8AAJc+SAEAAAAAAAABCA4AAAYBAABwjFvoe163P+wpcCEW0O4/AICNPkgBAAAAAAAAAQkOAAAGAQAABNJ0iRzOtz+k7AlZBbPuPwAAij5oAQAAAAAAAAEKDgAABgEAAOa/DI9lBro/XloVju/b7T8AAIc+AAAAAAAAAAABCw4AAAYBAAAkVHNOgsm5P+Zlmut/6e0/AAC5PhAAAAAAAAAAAQwOAAAGAQAANDBAjja1uT+O2K4TUO/tPwAAxD4QAAAAAAAAAAENDgAABgEAAEYMDc7qoLk/FOQzceD87T8AAMw+EAAAAAAAAAABDg4AAAYBAABSevPtxJa5PyyjALSQBu4/AADUPhAAAAAAAAAAAQ8OAAAGAQAAXOjZDZ+MuT+0roURIRTuPwAA1j4fAAAAAAAAAAEQDgAABgEAAFzo2Q2fjLk/ProKb7Eh7j8AgNc+HwAAAAAAAAABEQ4AAAYBAABc6NkNn4y5P244pPQRNe4/AADYPi8AAAAAAAAAARIOAAAGAQAAUnrz7cSWuT/U3JmHYkruPwCA1j4vAAAAAAAAAAETDgAABgEAAD6eJq4Qq7k/dKfrJ6Nh7j8AANY+PwAAAAAAAAABFA4AAAYBAAAkVHNOgsm5P4S+9eLDfO4/AADWPj8AAAAAAAAAARUOAAAGAQAA/JvZzhnyuT9cr6OQ9JXuPwAA1j4/AAAAAAAAAAEWDgAABgEAAMh1WS/XJLo//Hn1MDWt7j8AgNQ+TgAAAAAAAAABFw4AAAYBAACQ4fJvumG6Pyz4jraVwO4/AADUPk4AAAAAAAAAARgOAAAGAQAAVE2MsJ2euj8kUMwuBtLuPwAA1D5OAAAAAAAAAAEZDgAABgEAABy5JfGA27o/cjX1fqbd7j8AANQ+XgAAAAAAAAABGg4AAAYBAADYttgRiiK7P1LOZbRm5e4/AADVPl4AAAAAAAAAARsOAAAGAQAAlrSLMpNpuz+K9MHBVufuPwCA1T59AAAAAAAAAAEcDgAABgEAAFwgJXN2prs/GqgJp3bj7j8AANs+fQAAAAAAAAABHQ4AAAYBAAAq+qTTM9m7PzwPmXG22+4/AADePn0AAAAAAAAAAR4OAAAGAQAA/NMkNPELvD+0AxQUJs7uPwAA6D59AAAAAAAAAAEfDgAABgEAAMytpJSuPrw/hIV6jsW67j8AgOw+nAAAAAAAAAABIA4AAAYBAACwY/E0IF28P+K6KO6Eo+4/AIDyPpwAAAAAAAAAASEOAAAGAQAAlBk+1ZF7vD8MynpAVIruPwCA9D6cAAAAAAAAAAEiDgAABgEAAIirV7W3hbw//LJwhTNv7j8AgPU+nAAAAAAAAAABIw4AAAYBAACIq1e1t4W8PyTCwtcCVu4/AAD2PqwAAAAAAAAAASQOAAAGAQAAmock9WtxvD+E93A3wj7uPwAA9z6sAAAAAAAAAAElDgAABgEAALbR11T6Urw/5iwfl4En7j8AgPc+vAAAAAAAAAABJg4AAAYBAADYG4u0iDS8P7SuhREhFO4/AID0PrwAAAAAAAAAAScOAAAGAQAAELDxc6X3uz+8VkiZsALuPwAA8z7LAAAAAAAAAAEoDgAABgEAAEhEWDPCurs//iRnLjDz7T8AgO0+ywAAAAAAAAABKQ4AAAYBAACE2L7y3n27P+Zlmut/6e0/AIDrPtsAAAAAAAAAASoOAAAGAQAAyNoL0tU2uz/Ops2oz9/tPwCA4D7bAAAAAAAAAAErDgAABgEAAABvcpHy+bo/XloVju/b7T8AgNs+6gAAAAAAAAABLA4AAAYBAAA4A9lQD726P+4NXXMP2O0/AIDJPuoAAAAAAAAAAS0OAAAGAQAAailZ8FGKuj+25wBmH9btPwCAwT76AAAAAAAAAAEuDgAABgEAAJDh8m+6Ybo/tucAZh/W7T8AAKc++gAAAAAAAAABLw4AAAYBAACuK6bPSEO6P7bnAGYf1u0/AACcPgoBAAAAAAAAATAOAAAGAQAAvgdzD/0uuj+25wBmH9btPwAAlj4KAQAAAAAAAAExDgAABgEAAMh1WS/XJLo/RptISz/S7T8AAJQ+CgEAAAAAAAABMg4AAAYBAAA2aIvzDc+7P+QTu17mhuw/AACYPgAAAAAAAAAAATMOAAAGAQAASERYM8K6uz80+eOuhpLsPwAA0D4PAAAAAAAAAAE0DgAABgEAAELWcRPoxLs/pEWcyWaW7D8AgNw+DwAAAAAAAAABNQ4AAAYBAABSsj5TnLC7P4LeDP8mnuw/AIDlPg8AAAAAAAAAATYOAAAGAQAAUrI+U5ywuz8qUSEn96PsPwCA8j4PAAAAAAAAAAE3DgAABgEAAFKyPlOcsLs/0sM1T8ep7D8AgPY+DwAAAAAAAAABOA4AAAYBAABSsj5TnLC7P+qCApJ3s+w/AAD4Pg8AAAAAAAAAATkOAAAGAQAASERYM8K6uz9yjofvB8HsPwAA+D4PAAAAAAAAAAE6DgAABgEAACr6pNMz2bs/aObEZ3jS7D8AAPc+NwAAAAAAAAABOw4AAAYBAAAQsPFzpfe7P9CKuvrI5+w/AAD2PjcAAAAAAAAAATwOAAAGAQAA8mU+FBcWvD+qe2io+QDtPwAA9j43AAAAAAAAAAE9DgAABgEAALbR11T6Urw/Kt8qfvof7T8AAPY+NwAAAAAAAAABPg4AAAYBAACIq1e1t4W8P+BoSWHrQO0/AID0PjcAAAAAAAAAAT8OAAAGAQAAWIXXFXW4vD/OGMRRzGPtPwAA9D5HAAAAAAAAAAFADgAABgEAADDNPZYM4bw/hqLiNL2E7T8AAPU+RwAAAAAAAAABQQ4AAAYBAAACp732yRO9P3ZSXSWep+0/AID1PlcAAAAAAAAAAUIOAAAGAQAAzoA9V4dGvT8u3HsIj8jtPwCA9D5XAAAAAAAAAAFDDgAABgEAAKJavbdEeb0/rj8+3o/n7T8AAPQ+ZgAAAAAAAAABRA4AAAYBAABwND0YAqy9P7xWSJmwAu4/AAD1PnYAAAAAAAAAAUUOAAAGAQAAPg69eL/evT9cIZo58RnuPwCA9T52AAAAAAAAAAFGDgAABgEAABxWI/lWB74//uvr2TEx7j8AgPU+dgAAAAAAAAABRw4AAAYBAAD0nYl57i++PyxqhV+SRO4/AAD2PpUAAAAAAAAAAUgOAAAGAQAA1FPWGWBOvj8kwsLXAlbuPwAA9j6VAAAAAAAAAAFJDgAABgEAALYJI7rRbL4/dKfrJ6Nh7j8AAPY+lQAAAAAAAAABSg4AAAYBAACmLVZ6HYG+P4xmuGpTa+4/AAD3PpUAAAAAAAAAAUsOAAAGAQAAnL9vWkOLvj+kJYWtA3XuPwCA9z6lAAAAAAAAAAFMDgAABgEAAJBRiTpplb4/FHI9yON47j8AAPk+pQAAAAAAAAABTQ4AAAYBAACQUYk6aZW+PxRyPcjjeO4/AID5PqUAAAAAAAAAAU4OAAAGAQAAkFGJOmmVvj8Ucj3I43juPwBAAD+lAAAAAAAAAAFPDgAABgEAAJBRiTpplb4/pCWFrQN17j8AwAE/xAAAAAAAAAABUA4AAAYBAACQUYk6aZW+P/yycIUzb+4/AEAEP8QAAAAAAAAAAVEOAAAGAQAAnL9vWkOLvj/k86NCg2XuPwBABT/EAAAAAAAAAAFSDgAABgEAAKYtVnodgb4/XOge5fJX7j8AgAc/1AAAAAAAAAABUw4AAAYBAACwmzya93a+P9TcmYdiSu4/AEAIP9QAAAAAAAAAAVQOAAAGAQAAtgkjutFsvj8Uq7gc4jruPwDACD/jAAAAAAAAAAFVDgAABgEAALYJI7rRbL4/VnnXsWEr7j8AAAk/8wAAAAAAAAABVg4AAAYBAAC2CSO60Wy+PwaUrmHBH+4/AAAJP/MAAAAAAAAAAVcOAAAGAQAAtgkjutFsvj9EYs32QBDuPwAACT8DAQAAAAAAAAFYDgAABgEAALCbPJr3dr4/LKMAtJAG7j8AgAk/AwEAAAAAAAABWQ4AAAYBAACcv29aQ4u+PxTkM3Hg/O0/AMAKPxIBAAAAAAAAAVoOAAAGAQAAiuOiGo+fvj9scR9JEPftPwCACz8SAQAAAAAAAAFbDgAABgEAAG6Z77oAvr4//iRnLjDz7T8AgA4/EgEAAAAAAAABXA4AAAYBAAA6c28bvvC+P/4kZy4w8+0/AAAQPyIBAAAAAAAAAV0OAAAGAQAAAt8IXKEtvz9scR9JEPftPwAADj8iAQAAAAAAAAFeDgAABgEAALZu1VzQfr8/FOQzceD87T8AAA0/MQEAAAAAAAABXw4AAAYBAABekLs9Jdq/P9QVFdxgDO4/AEAMP0EBAAAAAAAAAWAOAAAGAQAA+Wpq7+IkwD9cIZo58RnuPwAADD9BAQAAAAAAAAFhDgAABgEAAMYN9z+zXMA/5iwfl4En7j8AAAw/UQEAAAAAAAABYg4AAAYBAACLeZCAlpnAP6ZeAAICN+4/AAAMP1EBAAAAAAAAAWMOAAAGAQAAVhwd0WbRwD8saoVfkkTuPwDACT9gAQAAAAAAAAFkDgAABgEAABuIthFKDsE/RClSokJO7j8AwAg/YAEAAAAAAAABZQ4AAAYBAADmKkNiGkbBP1zoHuXyV+4/AID+PnABAAAAAAAAAWYOAAAGAQAAs83Psup9wT88gY8as1/uPwAA9j5wAQAAAAAAAAFnDgAABgEAAHg5afPNusE/dKfrJ6Nh7j8AgKQ+gAEAAAAAAAABaA4AAAYBAAA4bg8kxPzBPwRbMw3DXe4/AACAPoABAAAAAAAAAWkOAAAGAQAAANqoZKc5wj9c6B7l8lfuPwAAVj6PAQAAAAAAAAFqDgAABgEAAMp8NbV3ccI/LGqFX5JE7j8AAEg+jwEAAAAAAAAL"/>
</p:tagLst>
</file>

<file path=ppt/tags/tag4.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kAAAAhAAAABwMAAAAAAQAAACAAAAAECUlua0F0b21WMQIAAAAJBAAAAAkFAAAACQYAAAAJBwAAAAkIAAAACQkAAAAJCgAAAAkLAAAACQwAAAAJDQAAAAkOAAAACQ8AAAAJEAAAAAkRAAAACRIAAAAJEwAAAAkUAAAACRUAAAAJFgAAAAkXAAAACRgAAAAJGQAAAAkaAAAACRsAAAAJHAAAAA0HBQQAAAALUGVuU3Ryb2tlVjEEAAAACkF0dHJpYnV0ZXMFVHJhY2UJU3RhcnRUaW1lBFR5cGUEBAAED1BlbkF0dHJpYnV0ZXNWMQIAAAAKSW5rVHJhY2VWMQIAAAAQDEFjdGlvblR5cGVWMQIAAAACAAAACR0AAAAJHgAAALgyAAAAAAAABeH///8MQWN0aW9uVHlwZVYxAQAAAAd2YWx1ZV9fAAgCAAAAAAAAAAEFAAAABAAAAAkgAAAACSEAAAAPNQAAAAAAAAHe////4f///wAAAAABBgAAAAQAAAAJIwAAAAkkAAAA4zUAAAAAAAAB2////+H///8AAAAAAQcAAAAEAAAACSYAAAAJJwAAALY3AAAAAAAAAdj////h////AAAAAAEIAAAABAAAAAkpAAAACSoAAACvOQAAAAAAAAHV////4f///wAAAAABCQAAAAQAAAAJLAAAAAktAAAAXTwAAAAAAAAB0v///+H///8AAAAAAQoAAAAEAAAACS8AAAAJMAAAAI0/AAAAAAAAAc/////h////AAAAAAELAAAABAAAAAkyAAAACTMAAABKQwAAAAAAAAHM////4f///wAAAAABDAAAAAQAAAAJNQAAAAk2AAAALkUAAAAAAAAByf///+H///8AAAAAAQ0AAAAEAAAACTgAAAAJOQAAABdHAAAAAAAAAcb////h////AAAAAAEOAAAABAAAAAk7AAAACTwAAADESQAAAAAAAAHD////4f///wAAAAABDwAAAAQAAAAJPgAAAAk/AAAAZE0AAAAAAAABwP///+H///8AAAAAARAAAAAEAAAACUEAAAAJQgAAAFJOAAAAAAAAAb3////h////AAAAAAERAAAABAAAAAlEAAAACUUAAACqTwAAAAAAAAG6////4f///wAAAAABEgAAAAQAAAAJRwAAAAlIAAAAnVUAAAAAAAABt////+H///8AAAAAARMAAAAEAAAACUoAAAAJSwAAAFNXAAAAAAAAAbT////h////AAAAAAEUAAAABAAAAAlNAAAACU4AAADLWAAAAAAAAAGx////4f///wAAAAABFQAAAAQAAAAJUAAAAAlRAAAADmsAAAAAAAABrv///+H///8AAAAAARYAAAAEAAAACVMAAAAJVAAAABpuAAAAAAAAAav////h////AAAAAAEXAAAABAAAAAlWAAAACVcAAAD7cQAAAAAAAAGo////4f///wAAAAABGAAAAAQAAAAJWQAAAAlaAAAAt3UAAAAAAAABpf///+H///8AAAAAARkAAAAEAAAACVwAAAAJXQAAANOUAAAAAAAAAaL////h////AAAAAAEaAAAABAAAAAlfAAAACWAAAAB6nQAAAAAAAAGf////4f///wAAAAABGwAAAAQAAAAJYgAAAAljAAAAxrIAAAAAAAABnP///+H///8AAAAAARwAAAAEAAAACWUAAAAJZgAAAJe2AAAAAAAAAZn////h////AAAAAAUdAAAAD1BlbkF0dHJpYnV0ZXNWMQoAAAAHX2NvbG9yQQdfY29sb3JSB19jb2xvckcHX2NvbG9yQgpGaXRUb0N1cnZlBkhlaWdodA5JZ25vcmVQcmVzc3VyZQ1Jc0hpZ2hsaWdodGVyBVNoYXBlBVdpZHRoAAAAAAAAAAAEAAICAgIBBgEBDEJydXNoU2hhcGVWMQIAAAAGAgAAAP8AAAAAAAAAAAAACEAAAAWY////DEJydXNoU2hhcGVWMQEAAAAHdmFsdWVfXwAIAgAAAAEAAAAAAAAAAAAIQAUeAAAACklua1RyYWNlVjEDAAAADUxpc3RgMStfaXRlbXMMTGlzdGAxK19zaXplD0xpc3RgMStfdmVyc2lvbgQAABhTaGFyZWQuSW5raW5nLklua1BvaW50W10CAAAACAgCAAAACWkAAABBAAAAQQAAAAEgAAAAHQAAAP8AAAAAAAAAAAAACEAAAAGW////mP///wEAAAAAAAAAAAAIQAEhAAAAHgAAAAlrAAAAEQAAABEAAAABIwAAAB0AAAD/AAAAAAAAAAAAAAhAAAABlP///5j///8BAAAAAAAAAAAACEABJAAAAB4AAAAJbQAAACsAAAArAAAAASYAAAAdAAAA/wAAAAAAAAAAAAAIQAAAAZL///+Y////AQAAAAAAAAAAAAhAAScAAAAeAAAACW8AAAA8AAAAPAAAAAEpAAAAHQAAAP8AAAAAAAAAAAAACEAAAAGQ////mP///wEAAAAAAAAAAAAIQAEqAAAAHgAAAAlxAAAAEgAAABIAAAABLAAAAB0AAAD/AAAAAAAAAAAAAAhAAAABjv///5j///8BAAAAAAAAAAAACEABLQAAAB4AAAAJcwAAAEcAAABHAAAAAS8AAAAdAAAA/wAAAAAAAAAAAAAIQAAAAYz///+Y////AQAAAAAAAAAAAAhAATAAAAAeAAAACXUAAABtAAAAbQAAAAEyAAAAHQAAAP8AAAAAAAAAAAAACEAAAAGK////mP///wEAAAAAAAAAAAAIQAEzAAAAHgAAAAl3AAAAIwAAACMAAAABNQAAAB0AAAD/AAAAAAAAAAAAAAhAAAABiP///5j///8BAAAAAAAAAAAACEABNgAAAB4AAAAJeQAAADUAAAA1AAAAATgAAAAdAAAA/wAAAAAAAAAAAAAIQAAAAYb///+Y////AQAAAAAAAAAAAAhAATkAAAAeAAAACXsAAABOAAAATgAAAAE7AAAAHQAAAP8AAAAAAAAAAAAACEAAAAGE////mP///wEAAAAAAAAAAAAIQAE8AAAAHgAAAAl9AAAAYAAAAGAAAAABPgAAAB0AAAD/AAAAAAAAAAAAAAhAAAABgv///5j///8BAAAAAAAAAAAACEABPwAAAB4AAAAJfwAAABIAAAASAAAAAUEAAAAdAAAA/wAAAAAAAAAAAAAIQAAAAYD///+Y////AQAAAAAAAAAAAAhAAUIAAAAeAAAACYEAAAAlAAAAJQAAAAFEAAAAHQAAAP8AAAAAAAAAAAAACEAAAAF+////mP///wEAAAAAAAAAAAAIQAFFAAAAHgAAAAmDAAAAswAAALMAAAABRwAAAB0AAAD/AAAAAAAAAAAAAAhAAAABfP///5j///8BAAAAAAAAAAAACEABSAAAAB4AAAAJhQAAAAkAAAAJAAAAAUoAAAAdAAAA/wAAAAAAAAAAAAAIQAAAAXr///+Y////AQAAAAAAAAAAAAhAAUsAAAAeAAAACYcAAAAgAAAAIAAAAAFNAAAAHQAAAP8AAAAAAAAAAAAACEAAAAF4////mP///wEAAAAAAAAAAAAIQAFOAAAAHgAAAAmJAAAABwAAAAcAAAABUAAAAB0AAAD/AAAAAAAAAAAAAAhAAAABdv///5j///8BAAAAAAAAAAAACEABUQAAAB4AAAAJiwAAACIAAAAiAAAAAVMAAAAdAAAA/wAAAAAAAAAAAAAIQAAAAXT///+Y////AQAAAAAAAAAAAAhAAVQAAAAeAAAACY0AAAAaAAAAGgAAAAFWAAAAHQAAAP8AAAAAAAAAAAAACEAAAAFy////mP///wEAAAAAAAAAAAAIQAFXAAAAHgAAAAmPAAAAKgAAACoAAAABWQAAAB0AAAD/AAAAAAAAAAAAAAhAAAABcP///5j///8BAAAAAAAAAAAACEABWgAAAB4AAAAJkQAAACMAAAAjAAAAAVwAAAAdAAAA/wAAAAAAAAAAAAAIQAAAAW7///+Y////AQAAAAAAAAAAAAhAAV0AAAAeAAAACZMAAAA9AAAAPQAAAAFfAAAAHQAAAP8AAAAAAAAAAAAACEAAAAFs////mP///wEAAAAAAAAAAAAIQAFgAAAAHgAAAAmVAAAARQAAAEUAAAABYgAAAB0AAAD/AAAAAAAAAAAAAAhAAAABav///5j///8BAAAAAAAAAAAACEABYwAAAB4AAAAJlwAAAD4AAAA+AAAAAWUAAAAdAAAA/wAAAAAAAAAAAAAIQAAAAWj///+Y////AQAAAAAAAAAAAAhAAWYAAAAeAAAACZkAAAAxAAAAMQAAAAdpAAAAAAEAAACAAAAABApJbmtQb2ludFYxAg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NPwdrAAAAAAEAAAAgAAAABApJbmtQb2ludFYxAgAAAAnbAAAACdwAAAAJ3QAAAAneAAAACd8AAAAJ4AAAAAnhAAAACeIAAAAJ4wAAAAnkAAAACeUAAAAJ5gAAAAnnAAAACegAAAAJ6QAAAAnqAAAACesAAAANDwdtAAAAAAEAAABAAAAABApJbmtQb2ludFYxAg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DRUHbwAAAAABAAAAQAAAAAQKSW5rUG9pbnRWMQIA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NBAdxAAAAAAEAAAAgAAAABApJbmtQb2ludFYxAgAAAAlTAQAACVQBAAAJVQEAAAlWAQAACVcBAAAJWAEAAAlZAQAACVoBAAAJWwEAAAlcAQAACV0BAAAJXgEAAAlfAQAACWABAAAJYQEAAAliAQAACWMBAAAJZAEAAA0OB3MAAAAAAQAAAIAAAAAECklua1BvaW50VjECAA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05B3UAAAAAAQAAAIAAAAAECklua1BvaW50VjECAA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NEwd3AAAAAAEAAABAAAAABApJbmtQb2ludFYxAgAAAAkZAgAACRoCAAAJGwIAAAkcAgAACR0CAAAJHgIAAAkfAgAACSACAAAJIQIAAAkiAgAACSMCAAAJJAIAAAklAgAACSYCAAAJJwIAAAkoAgAACSkCAAAJKgIAAAkrAgAACSwCAAAJLQIAAAkuAgAACS8CAAAJMAIAAAkxAgAACTICAAAJMwIAAAk0AgAACTUCAAAJNgIAAAk3AgAACTgCAAAJOQIAAAk6AgAACTsCAAANHQd5AAAAAAEAAABAAAAABApJbmtQb2ludFYxAgA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NCwd7AAAAAAEAAACAAAAABApJbmtQb2ludFYxAgA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0yB30AAAAAAQAAAIAAAAAECklua1BvaW50VjECAA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DSAHfwAAAAABAAAAIAAAAAQKSW5rUG9pbnRWMQIAAAAJHwMAAAkgAwAACSEDAAAJIgMAAAkjAwAACSQDAAAJJQMAAAkmAwAACScDAAAJKAMAAAkpAwAACSoDAAAJKwMAAAksAwAACS0DAAAJLgMAAAkvAwAACTADAAANDgeBAAAAAAEAAABAAAAABApJbmtQb2ludFYxAgAAAAkxAwAACTIDAAAJMwMAAAk0AwAACTUDAAAJNgMAAAk3AwAACTgDAAAJOQMAAAk6AwAACTsDAAAJPAMAAAk9AwAACT4DAAAJPwMAAAlAAwAACUEDAAAJQgMAAAlDAwAACUQDAAAJRQMAAAlGAwAACUcDAAAJSAMAAAlJAwAACUoDAAAJSwMAAAlMAwAACU0DAAAJTgMAAAlPAwAACVADAAAJUQMAAAlSAwAACVMDAAAJVAMAAAlVAwAADRsHgwAAAAABAAAAAAEAAAQKSW5rUG9pbnRWMQIA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DU0HhQAAAAABAAAAEAAAAAQKSW5rUG9pbnRWMQIAAAAJCQQAAAkKBAAACQsEAAAJDAQAAAkNBAAACQ4EAAAJDwQAAAkQBAAACREEAAANBweHAAAAAAEAAAAgAAAABApJbmtQb2ludFYxAgAAAAkSBAAACRMEAAAJFAQAAAkVBAAACRYEAAAJFwQAAAkYBAAACRkEAAAJGgQAAAkbBAAACRwEAAAJHQQAAAkeBAAACR8EAAAJIAQAAAkhBAAACSIEAAAJIwQAAAkkBAAACSUEAAAJJgQAAAknBAAACSgEAAAJKQQAAAkqBAAACSsEAAAJLAQAAAktBAAACS4EAAAJLwQAAAkwBAAACTEEAAAHiQAAAAABAAAACAAAAAQKSW5rUG9pbnRWMQIAAAAJMgQAAAkzBAAACTQEAAAJNQQAAAk2BAAACTcEAAAJOAQAAAoHiwAAAAABAAAAQAAAAAQKSW5rUG9pbnRWMQIAAAAJOQQAAAk6BAAACTsEAAAJPAQAAAk9BAAACT4EAAAJPwQAAAlABAAACUEEAAAJQgQAAAlDBAAACUQEAAAJRQQAAAlGBAAACUcEAAAJSAQAAAlJBAAACUoEAAAJSwQAAAlMBAAACU0EAAAJTgQAAAlPBAAACVAEAAAJUQQAAAlSBAAACVMEAAAJVAQAAAlVBAAACVYEAAAJVwQAAAlYBAAACVkEAAAJWgQAAA0eB40AAAAAAQAAACAAAAAECklua1BvaW50VjECAAAACVsEAAAJXAQAAAldBAAACV4EAAAJXwQAAAlgBAAACWEEAAAJYgQAAAljBAAACWQEAAAJZQQAAAlmBAAACWcEAAAJaAQAAAlpBAAACWoEAAAJawQAAAlsBAAACW0EAAAJbgQAAAlvBAAACXAEAAAJcQQAAAlyBAAACXMEAAAJdAQAAA0GB48AAAAAAQAAAEAAAAAECklua1BvaW50VjECA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DRYHkQAAAAABAAAAQAAAAAQKSW5rUG9pbnRWMQIAAAAJnwQAAAmgBAAACaEEAAAJogQAAAmjBAAACaQEAAAJpQQAAAmmBAAACacEAAAJqAQAAAmpBAAACaoEAAAJqwQAAAmsBAAACa0EAAAJrgQAAAmvBAAACbAEAAAJsQQAAAmyBAAACbMEAAAJtAQAAAm1BAAACbYEAAAJtwQAAAm4BAAACbkEAAAJugQAAAm7BAAACbwEAAAJvQQAAAm+BAAACb8EAAAJwAQAAAnBBAAADR0HkwAAAAABAAAAQAAAAAQKSW5rUG9pbnRWMQIA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0DB5UAAAAAAQAAAIAAAAAECklua1BvaW50VjECA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DTsHlwAAAAABAAAAQAAAAAQKSW5rUG9pbnRWMQIA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DQIHmQAAAAABAAAAQAAAAAQKSW5rUG9pbnRWMQIA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0PBZoAAAAKSW5rUG9pbnRWMQQAAAABWAFZDlByZXNzdXJlRmFjdG9yCVRpbWVTdGFtcAAAAAAGBgsQAgAAABJVL1LUJ90/yLWvsAystz8AAH4+AAAAAAAAAAABmwAAAJoAAAAqAU8MAjHdP1SAlJdDdbc/AACuPhAAAAAAAAAAAZwAAACaAAAAElUvUtQn3T9UgJSXQ3W3PwCAuD4QAAAAAAAAAAGdAAAAmgAAABJVL1LUJ90/LBk2jwBjtz8AgMA+EAAAAAAAAAABngAAAJoAAAASVS9S1CfdPywZNo8AY7c/AADPPhAAAAAAAAAAAZ8AAACaAAAAElUvUtQn3T8sGTaPAGO3PwAA1D4QAAAAAAAAAAGgAAAAmgAAABJVL1LUJ90/LBk2jwBjtz8AANc+IAAAAAAAAAABoQAAAJoAAADG4zmQ4yrdP3jn8p+Gh7c/AADYPiAAAAAAAAAAAaIAAACaAAAAKgFPDAIx3T/sHA65T763PwCA1j4vAAAAAAAAAAGjAAAAmgAAAJAeZIggN90/4IdE6+EruD8AANY+LwAAAAAAAAABpAAAAJoAAAD4O3kEPz3dP4T2UkfD9Lg/AADVPj8AAAAAAAAAAaUAAACaAAAAYlmOgF1D3T/EAdvEsAa6PwAA1D4/AAAAAAAAAAGmAAAAmgAAABLomL5sRt0/pKncY6phuz8AANU+PwAAAAAAAAABpwAAAJoAAAB8Ba46i0zdPxjuVySwBb0/AIDVPk8AAAAAAAAAAagAAACaAAAALJS4eJpP3T98nQkXSBe/PwAA2T5PAAAAAAAAAAGpAAAAmgAAAJixzfS4Vd0/lg08DbOmwD8AgNo+XgAAAAAAAAABqgAAAJoAAACuXe2u5l7dPwCAIpPjysE/AIDbPl4AAAAAAAAAAasAAACaAAAAGHsCKwVl3T9Ei6oQ0dzCPwAA3D5zAAAAAAAAAAGsAAAAmgAAAICYF6cja90/OMh1fTjKwz8AAN0+cwAAAAAAAAABrQAAAJoAAADmtSwjQnHdPwqe4uFcpcQ/AIDdPoIAAAAAAAAAAa4AAACaAAAAmkQ3YVF03T+yDPE9Pm7FPwCA3D6CAAAAAAAAAAGvAAAAmgAAAE7TQZ9gd90/nuBxDbsbxj8AANw+kgAAAAAAAAABsAAAAJoAAABO00GfYHfdP0bmNcyxpMY/AADdPpIAAAAAAAAAAbEAAACaAAAATtNBn2B33T8qUWz+QxLHPwCA3T6iAAAAAAAAAAGyAAAAmgAAAE7TQZ9gd90/wu3lH1Bbxz8AAOM+ogAAAAAAAAABswAAAJoAAACaRDdhUXTdPw68ojDWf8c/AADmPrEAAAAAAAAAAbQAAACaAAAA5rUsI0Jx3T8OvKIw1n/HPwCA6j6xAAAAAAAAAAG1AAAAmgAAAICYF6cja90/Lrq2my5Sxz8AgOw+sQAAAAAAAAABtgAAAJoAAAAYewIrBWXdP5odPXoiCcc/AIDsPsEAAAAAAAAAAbcAAACaAAAA/s7icNdb3T+ysgZIkJvGPwAA7D7BAAAAAAAAAAG4AAAAmgAAAOQiw7apUt0/Cq1CiZkSxj8AAO4+4AAAAAAAAAABuQAAAJoAAAAS6Ji+bEbdP/pxY7HZUsU/AADvPuAAAAAAAAAAAboAAACaAAAAkB5kiCA33T9wAWnAUFzEPwAA9D7gAAAAAAAAAAG7AAAAmgAAABJVL1LUJ90/vikQx4RTwz8AAPY+4AAAAAAAAAABvAAAAJoAAABAGgValxvdP3oeiEmXQcI/AAD9PvAAAAAAAAAAAb0AAACaAAAAdN/aYVoP3T82EwDMqS/BPwAAAD/wAAAAAAAAAAG+AAAAmgAAAFgzu6csBt0/YtRIypoUwD8AgAM//wAAAAAAAAABvwAAAJoAAACkpLBpHQPdPzySgZlaBb4/AAAFP/8AAAAAAAAAAcAAAACaAAAA8hWmKw4A3T9MGOu/iyq8PwAACj8PAQAAAAAAAAHBAAAAmgAAAPIVpisOAN0/JKIsEAyruj8AQAw/DwEAAAAAAAABwgAAAJoAAACkpLBpHQPdP5DI54GYdLk/AAAOPx8BAAAAAAAAAcMAAACaAAAAEMLF5TsJ3T+cixwVMYe4PwDADj8fAQAAAAAAAAHEAAAAmgAAACZu5Z9pEt0/FIRswZLQtz8AQA4/LgEAAAAAAAABxQAAAJoAAACsNxrWtSHdPwiy14a9ULc/AAAOPy4BAAAAAAAAAcYAAACaAAAA4I9ZShE03T+UfLxt9Bm3PwCADj8+AQAAAAAAAAHHAAAAmgAAAHwFrjqLTN0/uOMadjcstz8AwA4/PgEAAAAAAAAByAAAAJoAAADICQ1pFGjdP8i1r7AMrLc/AEAOP04BAAAAAAAAAckAAACaAAAA0Jx21ayG3T/A8noddJm4PwAADj9OAQAAAAAAAAHKAAAAmgAAAIa+6n9UqN0/KGVho6S9uT8AAA4/TgEAAAAAAAABywAAAJoAAAA+4F4q/MndPzB0wUrhKrs/AAAOP10BAAAAAAAAAcwAAACaAAAAqJDdErPu3T+AUd4CpLy8PwAADj9dAQAAAAAAAAHNAAAAmgAAACzte7WXHN4/lDLT5LWpvj8AAA4/bQEAAAAAAAABzgAAAJoAAADO9TkSqlPePyLYIPTpb8A/AEANP20BAAAAAAAAAc8AAACaAAAAbv73bryK3j9m46hx14HBPwAADT98AQAAAAAAAAHQAAAAmgAAAA4HtsvOwd4/gIfS5oGBwj8AAA4/fAEAAAAAAAAB0QAAAJoAAABG8l6swvLeP54r/FssgcM/AIAOP4wBAAAAAAAAAdIAAACaAAAAzk79Tqcg3z9wAWnAUFzEPwDADT+MAQAAAAAAAAHTAAAAmgAAAJockbN8S98/pqOmoFMuxT8AQA0/nAEAAAAAAAAB1AAAAJoAAAAIzQ+cM3DfP1YStfw098U/AMAJP5wBAAAAAAAAAdUAAACaAAAADGB5CMyO3z/aGWVQ063GPwAACD+rAQAAAAAAAAHWAAAAmgAAAKjVzfhFp98/Lrq2my5Sxz8AAAA/qwEAAAAAAAAB1wAAAJoAAACQvBersLzfPz6MS9YD0sc/AAD5PrsBAAAAAAAAAdgAAACaAAAAEoZM4fzL3z+Sw1KEdDbIPwCA2T67AQAAAAAAAAHZAAAAmgAAAODAdtk52N8/LmDMpYB/yD8AAMw+ywEAAAAAAAAB2gAAAJoAAACUT4EXSdvfP+b6WTLlmsg/AIDEPssBAAAAAAAAAdsAAACaAAAATtNBn2B33T/KsBqz6G3GPwCAnz4AAAAAAAAAAAHcAAAAmgAAACyUuHiaT90/XuRJNwp3xj8AgNo+EAAAAAAAAAAB3QAAAJoAAABiWY6AXUPdP/IXebsrgMY/AADoPhAAAAAAAAAAAd4AAACaAAAASK1uxi863T+GS6g/TYnGPwCA8T4QAAAAAAAAAAHfAAAAmgAAAEitbsYvOt0/hkuoP02Jxj8AwAM/EAAAAAAAAAAB4AAAAJoAAACuyoNCTkDdP4ZLqD9NicY/AMAHPxAAAAAAAAAAAeEAAACaAAAAxnaj/HtJ3T/yF3m7K4DGPwAACj8fAAAAAAAAAAHiAAAAmgAAAK5d7a7mXt0/yrAas+htxj8AwAk/HwAAAAAAAAAB4wAAAJoAAAAAYkzdb3rdP37iXaJiScY/AEAJPygAAAAAAAAAAeQAAACaAAAABPW1SQiZ3T8KrUKJmRLGPwDABj8oAAAAAAAAAAHlAAAAmgAAAAiIH7agt90/dhDJZ43JxT8AwAU/KAAAAAAAAAAB5gAAAJoAAAC+qZNgSNndP7IM8T0+bsU/AAD+PjgAAAAAAAAAAecAAACaAAAA3Ogchw4B3j9a1emPzQnFPwAA+D44AAAAAAAAAAHoAAAAmgAAAGRFuynzLt4/4jaE2RmTxD8AAME+RwAAAAAAAAAB6QAAAJoAAACcMGQK51/eP0IxwBojCsQ/AICoPkcAAAAAAAAAAeoAAACaAAAAiKoXKeqT3j8M+MzXCnjDPwCAmj52AAAAAAAAAAHrAAAAmgAAAA4HtsvOwd4/avIIGRTvwj8AAJY+dgAAAAAAAAAB7AAAAJoAAAC0BKES2njgP5yafLxt9Lk/AACmPgAAAAAAAAAAAe0AAACaAAAAAXaW1Mp14D90Mx60KuK5PwCA4z4QAAAAAAAAAAHuAAAAmgAAAKcukTVDdOA/dDMetCriuT8AgPE+EAAAAAAAAAAB7wAAAJoAAADzn4b3M3HgP1DMv6vnz7k/AID7PhAAAAAAAAAAAfAAAACaAAAAmViBWKxv4D9QzL+r58+5PwCABz8fAAAAAAAAAAHxAAAAmgAAAObJdhqdbOA/UMy/q+fPuT8AAAs/HwAAAAAAAAAB8gAAAJoAAADZ82Y9BmjgP3QzHrQq4rk/AAALPy8AAAAAAAAAAfMAAACaAAAAGI9MImBg4D/oaDnN8xi6PwDACj8vAAAAAAAAAAH0AAAAmgAAAP3iLGgyV+A/qGwR90J0uj8AAAM/PgAAAAAAAAAB9QAAAJoAAACI7wcPfUzgP7w+pjEY9Lo/AAD/Pj4AAAAAAAAAAfYAAACaAAAAurTdFkBA4D+kqdxjqmG7PwAA+D5OAAAAAAAAAAH3AAAAmgAAAOt5sx4DNOA/2OLPpsLzuz8AAPU+TgAAAAAAAAAB+AAAAJoAAAB4ho7FTSngP+S0ZOGXc7w/AAD0Pk4AAAAAAAAAAfkAAACaAAAAXtpuCyAg4D/0hvkbbfO8PwAA9D5eAAAAAAAAAAH6AAAAmgAAAJt1VPB5GOA/4PEvTv9gvT8AAPQ+XgAAAAAAAAAB+wAAAJoAAAA0WD90WxLgP6D1B3hOvL0/AAD0Pm0AAAAAAAAAAfwAAACaAAAAgck0NkwP4D9g+d+hnRe+PwAA9T5tAAAAAAAAAAH9AAAAmgAAACeCL5fEDeA//JVZw6lgvj8AgPU+fQAAAAAAAAAB/gAAAJoAAACByTQ2TA/gP5Qy0+S1qb4/AIDyPo0AAAAAAAAAAf8AAACaAAAA6OZJsmoV4D8IaO79fuC+PwAA8T6NAAAAAAAAAAEAAQAAmgAAALYhdKqnIeA/MM9MBsLyvj8AAPA+jQAAAAAAAAABAQEAAJoAAAA566jg8zDgP1Q2qw4FBb8/AADwPo0AAAAAAAAAAQIBAACaAAAAFPzitcdB4D98nQkXSBe/PwAA8D6cAAAAAAAAAAEDAQAAmgAAAKObJ8mqVeA/fJ0JF0gXvz8AAPA+rAAAAAAAAAABBAEAAJoAAADZ82Y9BmjgP6AEaB+LKb8/AADwPqwAAAAAAAAAAQUBAACaAAAAZ5OrUOl74D/w0iQwEU6/PwAA8D6sAAAAAAAAAAEGAQAAmgAAAJ3r6sREjuA/PKHhQJdyvz8AgO4+uwAAAAAAAAABBwEAAJoAAAB4/CSaGJ/gP7DW/Flgqb8/AADuPrsAAAAAAAAAAQgBAACaAAAA+cVZ0GSu4D8kDBhzKeC/PwCA6z7LAAAAAAAAAAEJAQAAmgAAAMcAhMihuuA/9Ad4TrwdwD8AgOo+ywAAAAAAAAABCgEAAJoAAADjrKOCz8PgP2g9k2eFVMA/AIDlPtsAAAAAAAAAAQsBAACaAAAApBG+nXXL4D9upt0EcJTAPwCA4z7bAAAAAAAAAAEMAQAAmgAAALHnzXoM0OA/nHaGqp3mwD8AAOE+6gAAAAAAAAABDQEAAJoAAAALL9MZlNHgP/KtjVgOS8E/AADgPuoAAAAAAAAAAQ4BAACaAAAAsefNegzQ4D/aGMSKoLjBPwAA4T76AAAAAAAAAAEPAQAAmgAAAKQRvp11y+A/VLcpQVQvwj8AgOE++gAAAAAAAAABEAEAAJoAAAA99KghV8XgP9JVj/cHpsI/AADlPgoBAAAAAAAAAREBAACaAAAAxwCEyKG64D9K9PStuxzDPwCA5j4KAQAAAAAAAAESAQAAmgAAAFMNX2/sr+A/DPjM1wp4wz8AAOQ+KQEAAAAAAAABEwEAAJoAAADfGToWN6XgP8z7pAFa08M/AADjPikBAAAAAAAAARQBAACaAAAAt5cKf3KX4D9omB4jZhzEPwAA1T4pAQAAAAAAAAEVAQAAmgAAAI8V2+etieA/SpoKuA1KxD8AgM4+SAEAAAAAAAABFgEAAJoAAABnk6tQ6XvgP3ABacBQXMQ/AADLPkgBAAAAAAAAARcBAACaAAAA8PhJNDE+4T/wDa4RE1G2PwCAqz4AAAAAAAAAAAEYAQAAmgAAALNdZE/XReE/YEPJKtyHtj8AAOs+EAAAAAAAAAABGQEAAJoAAACzXWRP10XhPyBHoVQr47Y/AAD5PhAAAAAAAAAAARoBAACaAAAAvjN0LG5K4T/sHA65T763PwCAAT8QAAAAAAAAAAEbAQAAmgAAAHTCfmp9TeE/LFYB/GdQuD8AgAk/EAAAAAAAAAABHAEAAJoAAACBmI5HFFLhP/QrbmCMK7k/AAAMPxAAAAAAAAAAAR0BAACaAAAAjm6eJKtW4T84N/bdeT26PwAADj8fAAAAAAAAAAEeAQAAmgAAAPWLs6DJXOE/zBA7bO1zuz8AwA4/HwAAAAAAAAABHwEAAJoAAABcqcgc6GLhP1jqf/pgqrw/AIAKPy8AAAAAAAAAASABAACaAAAAd1Xo1hVs4T8UKyORF/O9PwCACD8vAAAAAAAAAAEhAQAAmgAAAIMr+LOscOE/yGvGJ847vz8AAP8+LwAAAAAAAAABIgEAAJoAAAA4ugLyu3PhP9QJZONjS8A/AID3Pj8AAAAAAAAAASMBAACaAAAAkQEIkUN14T/C3eSy4PjAPwAA8z5OAAAAAAAAAAEkAQAAmgAAAJEBCJFDdeE/+hbY9fiKwT8AAPI+TgAAAAAAAAABJQEAAJoAAAA4ugLyu3PhP5ocnLTvE8I/AID5Pk4AAAAAAAAAASYBAACaAAAAgyv4s6xw4T+Ah9LmgYHCPwAA/T5eAAAAAAAAAAEnAQAAmgAAANCc7XWdbeE/2L7ZlPLlwj8AAAU/XgAAAAAAAAABKAEAAJoAAAAdDuM3jmrhP94nJDLdJcM/AAAIP14AAAAAAAAAASkBAACaAAAAan/Y+X5n4T++KRDHhFPDPwCACj9tAAAAAAAAAAEqAQAAmgAAAFypyBzoYuE/5JBuz8dlwz8AgAs/bQAAAAAAAAABKwEAAJoAAACoGr7e2F/hP74pEMeEU8M/AEAMP20AAAAAAAAAASwBAACaAAAAm0SuAUJb4T9K9PStuxzDPwDADD99AAAAAAAAAAEtAQAAmgAAAOe1o8MyWOE/ZIm+eymvwj8AQAs/jQAAAAAAAAABLgEAAJoAAAA0J5mFI1XhP8CD+rwyJsI/AIAKP40AAAAAAAAAAS8BAACaAAAAgZiORxRS4T9m46hx14HBPwAACT+cAAAAAAAAAAEwAQAAmgAAAM0JhAkFT+E/vHSaFfa4wD8AQAg/nAAAAAAAAAABMQEAAJoAAAAZe3nL9UvhP4hvnlEdl78/AIAIP6wAAAAAAAAAATIBAACaAAAAvjN0LG5K4T8IWY5WQnO9PwDACD+sAAAAAAAAAAEzAQAAmgAAAGbsbo3mSOE/gEJ+W2dPuz8AgAs/vAAAAAAAAAABNAEAAJoAAABm7G6N5kjhP5DI54GYdLk/AAANP7wAAAAAAAAAATUBAACaAAAAZuxujeZI4T/sHA65T763PwCAET/LAAAAAAAAAAE2AQAAmgAAAL4zdCxuSuE/yKZPCdA+tj8AgBM/ywAAAAAAAAABNwEAAJoAAAB0wn5qfU3hP+T+TWrW47Q/AMAXP9sAAAAAAAAAATgBAACaAAAAgZiORxRS4T+AjGfkpb+zPwDAGT/bAAAAAAAAAAE5AQAAmgAAAI5uniSrVuE/jE+cdz7Ssj8AgBo/2wAAAAAAAAABOgEAAJoAAAD1i7OgyVzhPwRI7COgG7I/AAAbP/oAAAAAAAAAATsBAACaAAAAXKnIHOhi4T8c3bXxDa6xPwBAGj/6AAAAAAAAAAE8AQAAmgAAAHdV6NYVbOE/0A754IeJsT8AABo/+gAAAAAAAAABPQEAAJoAAAA4ugLyu3PhP/h1V+nKm7E/AIAaP/oAAAAAAAAAAT4BAACaAAAAUmYirOl84T+4eS8TGvexPwDAGj8KAQAAAAAAAAE/AQAAmgAAAMZZRwWfh+E/6LIiVjKJsj8AwBo/CgEAAAAAAAABQAEAAJoAAACUlHH925PhP5ghMbITUrM/AAAbPykBAAAAAAAAAUEBAACaAAAAYs+b9Rig4T/YLLkvAWS0PwAAGz8pAQAAAAAAAAFCAQAAmgAAAIxRy4zdreE/vNS6zvq+tT8AABs/OQEAAAAAAAABQwEAAJoAAAAMGwDDKb3hP+BKeX56Prc/AAAbPzkBAAAAAAAAAUQBAACaAAAAQnM/N4XP4T/oWdklt6u4PwAAGz85AQAAAAAAAAFFAQAAmgAAAHjLfqvg4eE/xAHbxLAGuj8AABs/OQEAAAAAAAABRgEAAJoAAAAGa8O+w/XhP6Sp3GOqYbs/AAAbP0gBAAAAAAAAAUcBAACaAAAAPMMCMx8I4j8MHMPp2oW8PwBAGj9IAQAAAAAAAAFIAQAAmgAAAHEbQqd6GuI/fI6pbwuqvT8AABo/WAEAAAAAAAABSQEAAJoAAABOLHx8TiviP5Qy0+S1qb4/AMAYP1gBAAAAAAAAAUoBAACaAAAAz/Wwspo64j+w1vxZYKm/PwBAGD9nAQAAAAAAAAFLAQAAmgAAAJ0w26rXRuI/QtY0X0JCwD8AABM/ZwEAAAAAAAABTAEAAJoAAAASJAAEjVHiP5YNPA2zpsA/AMAQP3cBAAAAAAAAAU0BAACaAAAALNAfvrpa4j9WERQ3AgLBPwCABT93AQAAAAAAAAFOAQAAmgAAAO00OtlgYuI/8q2NWA5LwT8AgAA/hwEAAAAAAAABTwEAAJoAAAD6Ckq292biP2bjqHHXgcE/AIDbPocBAAAAAAAAAVABAACaAAAAVFJPVX9o4j+0sWWCXabBPwCAyz6WAQAAAAAAAAFRAQAAmgAAAPoKSrb3ZuI/2hjEiqC4wT8AgMI+lgEAAAAAAAABUgEAAJoAAACT7TQ62WDiP9oYxIqguME/AADAPpYBAAAAAAAAAVMBAACaAAAAgZiORxRS4T/8cMLrpl3APwAAgz4AAAAAAAAAAAFUAQAAmgAAAJixRJWpPOE/Itgg9OlvwD8AgLM+HwAAAAAAAAABVQEAAJoAAADXTCp6AzXhP7YLUHgLecA/AIC+Ph8AAAAAAAAAAVYBAACaAAAAFegPX10t4T9IP3/8LILAPwAAxj4fAAAAAAAAAAFXAQAAmgAAAGNZBSFOKuE/3HKugE6LwD8AAOE+HwAAAAAAAAABWAEAAJoAAAAIEgCCxijhP26m3QRwlMA/AIDrPh8AAAAAAAAAAVkBAACaAAAArsr64j4n4T9upt0EcJTAPwAA9j4fAAAAAAAAAAFaAQAAmgAAAGNZBSFOKuE/3HKugE6LwD8AgP0+PgAAAAAAAAABWwEAAJoAAAAivh889DHhP7YLUHgLecA/AAAAPz4AAAAAAAAAAVwBAACaAAAA8PhJNDE+4T9oPZNnhVTAPwCAAz8+AAAAAAAAAAFdAQAAmgAAAM0JhAkFT+E/iDun0t0mwD8AAAU/PgAAAAAAAAABXgEAAJoAAAACYsN9YGHhPyQMGHMp4L8/AMAFP04AAAAAAAAAAV8BAACaAAAARZASz1J44T/Ia8Ynzju/PwAABj9OAAAAAAAAAAFgAQAAmgAAAIe+YSBFj+E/cMt03HKXvj8AAAE/XQAAAAAAAAABYQEAAJoAAADXwsBOzqrhP6D1B3hOvL0/AID9Pl0AAAAAAAAAAWIBAACaAAAA3FUqu2bJ4T+kuDwL5868PwAAhD5tAAAAAAAAAAFjAQAAmgAAAOy+owSW7OE/jBQTljzPuz8AABo+bQAAAAAAAAABZAEAAJoAAACVCgjSpgniP5jXRynV4bo/AAC2PZwAAAAAAAAAAWUBAACaAAAAQy7G8eL94z9kCEBJ2oS/PwAAqT4AAAAAAAAAAAFmAQAAmgAAAHXzm/ml8eM/iG+eUR2Xvz8AgOc+EAAAAAAAAAABZwEAAJoAAAAbrJZaHvDjP2QIQEnahL8/AAD1PhAAAAAAAAAAAWgBAACaAAAAwWSRu5bu4z9kCEBJ2oS/PwAA/z4QAAAAAAAAAAFpAQAAmgAAAMFkkbuW7uM/ZAhASdqEvz8AwAA/EAAAAAAAAAABagEAAJoAAAB185v5pfHjP2QIQEnahL8/AEAAPxAAAAAAAAAAAWsBAACaAAAA3BCxdcT34z88oeFAl3K/PwAA9z4QAAAAAAAAAAFsAQAAmgAAAFEE1s55AuQ/8NIkMBFOvz8AAPM+HwAAAAAAAAABbQEAAJoAAAB4hgVmPhDkP3ydCRdIF78/AIDuPh8AAAAAAAAAAW4BAACaAAAAU5c/OxIh5D+UMtPktam+PwCA7D4vAAAAAAAAAAFvAQAAmgAAAInvfq9tM+Q/1C77umZOvj8AAOw+LwAAAAAAAAABcAEAAJoAAADNHc4AYErkP8hcZoCRzr0/AADsPi8AAAAAAAAAAXEBAACaAAAAaZMi8dli5D+MI3M9eTy9PwCA8T4/AAAAAAAAAAFyAQAAmgAAAGwmjF1ygeQ/NIMh8h2YvD8AAPQ+PwAAAAAAAAABcwEAAJoAAAB8jwWnoaTkP7B7cZ5/4bs/AID2Pk4AAAAAAAAAAXQBAACaAAAA5z+Ej1jJ5D8MDWNCnhi7PwCA9z5OAAAAAAAAAAF1AQAAmgAAAPmo/diH7OQ/XJ5U5rxPuj8AAPk+XgAAAAAAAAABdgEAAJoAAAC9oIFgxhLlP5DI54GYdLk/AID5Pm4AAAAAAAAAAXcBAACaAAAAg5gF6AQ55T+cixwVMYe4PwCA+T5uAAAAAAAAAAF4AQAAmgAAAPoelK1SYuU/yLWvsAystz8AAPo+bgAAAAAAAAABeQEAAJoAAAAXXh3UGIrlP/jfQkzo0LY/AAD7Pn0AAAAAAAAAAXoBAACaAAAAKMeWHUit5T9UcTTwBgi2PwCA+z59AAAAAAAAAAF7AQAAmgAAAIehBSlozeU/1GmEnGhRtT8AgPo+jQAAAAAAAAABfAEAAJoAAAB7Xl+4aeflP0xi1EjKmrQ/AAD6Po0AAAAAAAAAAX0BAACaAAAAZUWpatT85T/0wYL9bvazPwAA/D6cAAAAAAAAAAF+AQAAmgAAAOcO3qAgDOY/wIiPulZksz8AAP0+nAAAAAAAAAABfwEAAJoAAAAPkQ045RnmP4xPnHc+0rI/AIAAP5wAAAAAAAAAAYABAACaAAAA0fUnU4sh5j90fQc9aVKyPwBAAT+sAAAAAAAAAAGBAQAAmgAAADUTPc+pJ+Y/kBLRCtfksT8AgAU/rAAAAAAAAAABggEAAJoAAAA1Ez3PqSfmP6ynmthEd7E/AIAHP7wAAAAAAAAAAYMBAACaAAAAg4QykZok5j/EPGSmsgmxPwAACT+8AAAAAAAAAAGEAQAAmgAAAGfYEtdsG+Y/BDmMfGOusD8AwAk/ywAAAAAAAAABhQEAAJoAAAA/VuM/qA3mP2icEltXZbA/AMAIP8sAAAAAAAAAAYYBAACaAAAADf6jy0z75T/4ZvdBji6wPwBACD/bAAAAAAAAAAGHAQAAmgAAACMXWhni5eU/+GK4UYrvrz8AAAg/2wAAAAAAAAABiAEAAJoAAAA6MBBnd9DlP6iU+0AEy68/AAAIP/oAAAAAAAAAAYkBAACaAAAAUEnGtAy75T9gxj4wfqavPwCACT/6AAAAAAAAAAGKAQAAmgAAABvxhkCxqOU/qJT7QATLrz8AQAo/+gAAAAAAAAABiwEAAJoAAADmmEfMVZblP/hiuFGK768/AEALP/oAAAAAAAAAAYwBAACaAAAAvhYYNZGI5T/Q/5g5SxywPwDACz8KAQAAAAAAAAGNAQAAmgAAAPDb7TxUfOU/+Gb3QY4usD8AgAw/CgEAAAAAAAABjgEAAJoAAAAvd9MhrnTlPxzOVUrRQLA/AMAMPycBAAAAAAAAAY8BAACaAAAAyFm+pY9u5T9ENbRSFFOwPwDADD8nAQAAAAAAAAGQAQAAmgAAAG4SuQYIbeU/RDW0UhRTsD8AQAw/JwEAAAAAAAABkQEAAJoAAAAiocNEF3DlP2icEltXZbA/AAAMP0cBAAAAAAAAAZIBAACaAAAA4wXeX7135T9onBJbV2WwPwCADD9HAQAAAAAAAAGTAQAAmgAAAAuIDfeBheU/RDW0UhRTsD8AwAw/VgEAAAAAAAABlAEAAJoAAACaJ1IKZZnlP/hm90GOLrA/AMAMP1YBAAAAAAAAAZUBAACaAAAANp2m+t6x5T/4YrhRiu+vPwAADT9mAQAAAAAAAAGWAQAAmgAAAN/oCsjvzuU/EPiBH/iBrz8AAA0/ZgEAAAAAAAABlwEAAJoAAADVpWRX8ejlP3hbCP7rOK8/AAANP3YBAAAAAAAAAZgBAACaAAAAy2K+5vIC5j/gvo7c3++uPwCADT92AQAAAAAAAAGZAQAAmgAAAGfYEtdsG+Y/QCIVu9Omrj8AwA0/hQEAAAAAAAABmgEAAJoAAABflWxmbjXmP/hTWKpNgq4/AEANP4UBAAAAAAAAAZsBAACaAAAA+wrBVuhN5j/4U1iqTYKuPwAADT+VAQAAAAAAAAGcAQAAmgAAAD05EKjaZOY/QCIVu9Omrj8AgAw/lQEAAAAAAAABnQEAAJoAAADN2FS7vXjmPyiNS+1lFK8/AAAMP5UBAAAAAAAAAZ4BAACaAAAAp+mOkJGJ5j+olPtABMuvPwAADT+kAQAAAAAAAAGfAQAAmgAAANFrvidWl+Y/kANxY5p3sD8AgA0/pAEAAAAAAAABoAEAAJoAAACfpugfk6PmP+yjwq71G7E/AAARP8QBAAAAAAAAAaEBAACaAAAAB8T9m7Gp5j+4eS8TGvexPwDAEj/EAQAAAAAAAAGiAQAAmgAAALlSCNrArOY/AIW3kAcJsz8AwBU/xAEAAAAAAAABowEAAJoAAABfCwM7OavmP/yTFzhEdrQ/AAAXP8QBAAAAAAAAAaQBAACaAAAArXz4/Cmo5j982JL4SRq2PwBAGD/TAQAAAAAAAAGlAQAAmgAAAJ+m6B+To+Y/7BwOuU++tz8AwBg/0wEAAAAAAAABpgEAAJoAAACR0NhC/J7mPxyTzGjPPbk/AEASP+MBAAAAAAAAAacBAACaAAAA0Wu+J1aX5j/4Os4HyZi6PwBADz/jAQAAAAAAAAGoAQAAmgAAAMOVrkq/kuY/ZK20jfm8uz8AAO0+8wEAAAAAAAABqQEAAJoAAAARB6QMsI/mP4BR3gKkvLw/AIDWPvMBAAAAAAAAAaoBAACaAAAAtb+ebSiO5j9UJ0tnyJe9PwAAyj4CAgAAAAAAAAGrAQAAmgAAALW/nm0ojuY/rMecsiM8vj8AAMY+AgIAAAAAAAABrAEAAJoAAAAJ9Ror2k3pP6CiZCxQhqI/AADIPgAAAAAAAAAAAa0BAACaAAAA4XLrkxVA6T9oaXHpN/ShPwAACT8PAAAAAAAAAAGuAQAAmgAAAIcr5vSNPuk/0Mz3xyuroT8AQBE/DwAAAAAAAAABrwEAAJoAAAAt5OBVBj3pP1jFR3SN9KA/AEAXPw8AAAAAAAAAAbABAACaAAAA05zbtn476T/AKM5SgaugPwBAGD8PAAAAAAAAAAGxAQAAmgAAAB8O0XhvOOk/iO/aD2kZoD8AgBc/HwAAAAAAAAABsgEAAJoAAADFxsvZ5zbpP7CWYjV9M54/AAAQPx8AAAAAAAAAAbMBAACaAAAAEzjBm9gz6T/gsZUpHOubPwCADD8vAAAAAAAAAAG0AQAAmgAAAF+ptl3JMOk/kDBP/K5ZmT8AQAY/LwAAAAAAAAABtQEAAJoAAABP06aAMizpP6BLgvBNEZc/AIADPz4AAAAAAAAAAbYBAACaAAAA67WRBBQm6T/gZrXk7MiUPwDAAD8+AAAAAAAAAAG3AQAAmgAAAClRd+ltHuk/QLvbG6QSkz8AAP8+PgAAAAAAAAABuAEAAJoAAABn7FzOxxbpP9BI9ZVz7pE/AMABP04AAAAAAAAAAbkBAACaAAAAT0A9FJoN6T/QSPWVc+6RPwAAAz9OAAAAAAAAAAG6AQAAmgAAANlMGLvkAuk/sB5i+pfJkj8AwAQ/XQAAAAAAAAABuwEAAJoAAABlWfNhL/joP0DKO8Pgf5Q/AIAFP10AAAAAAAAAAbwBAACaAAAAlx7JafLr6D9A6PsRWlqXPwDABD9tAAAAAAAAAAG9AQAAmgAAAHtyqa/E4ug/UBUcCBCimz8AQAQ/bQAAAAAAAAABvgEAAJoAAABhxon1ltnoP8AozlKBq6A/AEAAP30AAAAAAAAAAb8BAACaAAAA+ah0eXjT6D84Tj71mDykPwCA/D59AAAAAAAAAAHAAQAAmgAAAPmodHl40+g/gKXxhiqppz8AgO4+fQAAAAAAAAABwQEAAJoAAACtN3+3h9boPyhgK/evzKo/AADoPowAAAAAAAAAAcIBAACaAAAAFVWUM6bc6D94TKhWr8utPwAA2j6MAAAAAAAAAAHDAQAAmgAAAIlIuYxb5+g/0P+YOUscsD8AANQ+rAAAAAAAAAABxAEAAJoAAAD9O97lEPLoP+yjwq71G7E/AIDNPqwAAAAAAAAAAcUBAACaAAAAgQUTHF0B6T9sq3IClNKxPwAAyz6sAAAAAAAAAAHGAQAAmgAAALNdUpC4E+k/UBapNCZAsj8AgM4+rAAAAAAAAAABxwEAAJoAAAD3i6HhqirpP8BLxE3vdrI/AADQPrsAAAAAAAAAAcgBAACaAAAAodcFr7tH6T+c5GVFrGSyPwCA1D67AAAAAAAAAAHJAQAAmgAAAPHbZN1EY+k/4OCNG10Jsj8AgNY+ywAAAAAAAAABygEAAJoAAACbJ8mqVYDpP1zZ3ce+UrE/AIDWPssAAAAAAAAAAcsBAACaAAAARXMteGad6T/4ZvdBji6wPwAA1j7aAAAAAAAAAAHMAQAAmgAAADswhwdot+k/4K8uNaOCrT8AgNE+2gAAAAAAAAABzQEAAJoAAADXpdv34c/pP9iRbuYpqKo/AIDPPuoAAAAAAAAAAc4BAACaAAAAG9QqSdTm6T+ApfGGKqmnPwAAzj7qAAAAAAAAAAHPAQAAmgAAAKlzb1y3+uk/ILl0JyuqpD8AAM4++gAAAAAAAAAB0AEAAJoAAACFhKkxiwvqPyCbtNixz6E/AIDXPvoAAAAAAAAAAdEBAACaAAAArQbZyE8Z6j+AbM+ZoQ6fPwAA3D4JAQAAAAAAAAHSAQAAmgAAACH6/SEFJOo/INwoxfcPmz8AAPQ+CQEAAAAAAAAB0wEAAJoAAADhXhg9qyvqPyC+aHZ+NZg/AAD+PhkBAAAAAAAAAdQBAACaAAAASXwtuckx6j/QdRWMKTaWPwAABz8ZAQAAAAAAAAHVAQAAmgAAAFdSPZZgNuo/EKCoJwVblT8AAAo/KQEAAAAAAAAB1gEAAJoAAAAL4UfUbznqP7A8IkkRpJU/AIALPykBAAAAAAAAAdcBAACaAAAAvW9SEn886j+gS4LwTRGXPwAADD8pAQAAAAAAAAHYAQAAmgAAABe3V7EGPuo/kDBP/K5ZmT8AwAo/OAEAAAAAAAAB2QEAAJoAAADLRWLvFUHqP1AkfK9MD50/AEAKP0gBAAAAAAAAAdoBAACaAAAAf9RsLSVE6j9YxUd0jfSgPwAACj9IAQAAAAAAAAHbAQAAmgAAAIuqfAq8SOo/8H+B5BIYpD8AAAo/SAEAAAAAAAAB3AEAAJoAAADzx5GG2k7qPwCeQTOM8qY/AMAIP1cBAAAAAAAAAd0BAACaAAAAsyysoYBW6j+w7URxf6ipPwBACD9XAQAAAAAAAAHeAQAAmgAAAHWRxrwmXuo/kNIRfeDwqz8AwAU/dwEAAAAAAAAB3wEAAJoAAAA19uDXzGXqPxDpIXi7FK4/AMAEP3cBAAAAAAAAAeABAACaAAAA91r78nJt6j+olPtABMuvPwDABD93AQAAAAAAAAHhAQAAmgAAALe/FQ4Zdeo/uGrPa92JsD8AwAQ/hgEAAAAAAAAB4gEAAJoAAAAf3SqKN3vqP8Q8ZKayCbE/AMAEP4YBAAAAAAAAAeMBAACaAAAAK7M6Z85/6j+sp5rYRHexPwAABT+GAQAAAAAAAAHkAQAAmgAAADmJSkRlhOo/+HVX6cqbsT8AAAY/pgEAAAAAAAAB5QEAAJoAAACT0E/j7IXqP9AO+eCHibE/AAALP6YBAAAAAAAAAeYBAACaAAAAOYlKRGWE6j+EQDzQAWWxPwBADT+mAQAAAAAAAAHnAQAAmgAAACuzOmfOf+o/nNUFnm/3sD8AQBE/pgEAAAAAAAAB6AEAAJoAAABrTiBMKHjqP0Q1tFIUU7A/AAATP7UBAAAAAAAAAekBAACaAAAA91r78nJt6j+Q8NHLWcuuPwCAFj/FAQAAAAAAAAHqAQAAmgAAACkg0fo1Yeo/wAsFwPiCrD8AABg/xQEAAAAAAAAB6wEAAJoAAAABnqFjcVPqP0iKvpKL8ak/AMAZP9QBAAAAAAAAAewBAACaAAAAM2N3azRH6j8w1zR2pISnPwCAGj/UAQAAAAAAAAHtAQAAmgAAAL1vUhJ/POo/sMAke8lgpT8AAB0/5AEAAAAAAAAB7gEAAJoAAAD7Cjj32DTqPyCqFIDuPKM/AAAeP+QBAAAAAAAAAe8BAACaAAAAl+0ie7ou6j84MH6mH2KhPwDAHz/0AQAAAAAAAAHwAQAAmgAAAOFeGD2rK+o/IAlJu61Xnz8AgCA/9AEAAAAAAAAB8QEAAJoAAADhXhg9qyvqP+CxlSkc65s/AAAdP/QBAAAAAAAAAfIBAACaAAAAl+0ie7ou6j9Q91u5lseYPwBAGz8HAgAAAAAAAAHzAQAAmgAAAFdSPZZgNuo/sDwiSRGklT8AgBI/BwIAAAAAAAAB9AEAAJoAAADLRWLvFUHqP7AeYvqXyZI/AMAOPxcCAAAAAAAAAfUBAACaAAAA88eRhtpO6j8wnRvNKjiQPwCABj8XAgAAAAAAAAH2AQAAmgAAAHWRxrwmXuo/AKqQxatxjD8AAAM/NgIAAAAAAAAB9wEAAJoAAAD3Wvvycm3qP+CL0HYyl4k/AAD5PjYCAAAAAAAAAfgBAACaAAAAdyQwKb986j+AGerwAXOIPwCA8z42AgAAAAAAAAH5AQAAmgAAAPntZF8LjOo/gBnq8AFziD8AAOA+RgIAAAAAAAAB+gEAAJoAAADHKI9XSJjqP6BS3TMaBYk/AADYPkYCAAAAAAAAAfsBAACaAAAAlWO5T4Wk6j9A/rb8YruKPwCAvz5GAgAAAAAAAAH8AQAAmgAAAAlX3qg6r+o/QOODCMQDjT8AALU+VQIAAAAAAAAB/QEAAJoAAABzdPMkWbXqP0ABRFc93o8/AACqPlUCAAAAAAAAAf4BAACaAAAAJQP+Ymi46j/QSPWVc+6RPwAApj5lAgAAAAAAAAH/AQAAmgAAAM27+MPgtuo/4Ga15OzIlD8AgKQ+ZQIAAAAAAAABAAIAAJoAAABjnuNHwrDqP9CEdTNmo5c/AACkPnUCAAAAAAAAAQECAACaAAAApTnJLByp6j/gojWC332aPwCAqj51AgAAAAAAAAECAgAAmgAAAC9GpNNmnuo/4MD10FhYnT8AgK0+hAIAAAAAAAABAwIAAJoAAAC7Un96sZPqP4jv2g9pGaA/AIC+PoQCAAAAAAAAAQQCAACaAAAARV9aIfyI6j+A/jq3pYahPwAAxj6UAgAAAAAAAAEFAgAAmgAAAHckMCm/fOo/OD/eTVzPoj8AANI+lAIAAAAAAAABBgIAAJoAAABdeBBvkXPqPzhOPvWYPKQ/AADXPrMCAAAAAAAAAQcCAACaAAAA91r78nJt6j+wwCR7yWClPwAA4T6zAgAAAAAAAAEIAgAAmgAAAEPM8LRjauo/GDMLAfqEpj8AAOU+wwIAAAAAAAABCQIAAJoAAABDzPC0Y2rqP4Cl8YYqqac/AIDtPsMCAAAAAAAAAQoCAACaAAAA91r78nJt6j+YSRv81KioPwCA8T7DAgAAAAAAAAELAgAAmgAAAF14EG+Rc+o/sO1EcX+oqT8AwAA/0gIAAAAAAAABDAIAAJoAAADRazXIRn7qP4DDsdWjg6o/AEAEP9ICAAAAAAAAAQ0CAACaAAAA+e1kXwuM6j8Qy2EpQjqrPwAACT/SAgAAAAAAAAEOAgAAmgAAAH23mZVXm+o/kNIRfeDwqz8AAAs/4gIAAAAAAAABDwIAAJoAAABXyNNqK6zqP8ALBcD4gqw/AMANP+ICAAAAAAAAARACAACaAAAAjSAT34a+6j+odjvyivCsPwAADz/iAgAAAAAAAAERAgAAmgAAABvAV/Jp0uo/kOFxJB1erT8AwA8/8gIAAAAAAAABEgIAAJoAAABf7qZDXOnqPyh+60Upp60/AAAQP/ICAAAAAAAAARMCAACaAAAA+2P7M9YB6z94TKhWr8utPwCACj8RAwAAAAAAAAEUAgAAmgAAAJfZTyRQGus/eEyoVq/LrT8AAAg/EQMAAAAAAAABFQIAAJoAAAAzT6QUyjLrPyh+60Upp60/AIC7PhEDAAAAAAAAARYCAACaAAAAHTbuxjRI6z+Q4XEkHV6tPwCAlT4RAwAAAAAAAAEXAgAAmgAAAPdGKJwIWes/WKh+4QTMrD8AAH4+IQMAAAAAAAABGAIAAJoAAADHgVKURWXrP9igzo1mFaw/AABwPiEDAAAAAAAAARkCAACaAAAAUwTED1vQ6z9A4Pat6eCHPwAA5j4AAAAAAAAAAAEaAgAAmgAAAJ91udFLzes/IKcDa9FOhz8AgB0/DwAAAAAAAAABGwIAAJoAAACtS8mu4tHrP6A0HeWgKoY/AAAnPw8AAAAAAAAAARwCAACaAAAABZPOTWrT6z8giUMcWHSEPwDALT8PAAAAAAAAAAEdAgAAmgAAAGHa0+zx1Os/4E9Q2T/igz8AQC8/DwAAAAAAAAABHgIAAJoAAAATad4qAdjrPwBrg83emYE/AIAuPw8AAAAAAAAAAR8CAACaAAAAE2neKgHY6z9ADG2D+6J+PwDAHz8fAAAAAAAAAAEgAgAAmgAAABNp3ioB2Os/QNDs5QjueD8AABk/HwAAAAAAAAABIQIAAJoAAAAFk85NatPrP0CUbEgWOXM/AMAQPz4AAAAAAAAAASICAACaAAAA97y+cNPO6z8AenJtCZlvPwCADT8+AAAAAAAAAAEjAgAAmgAAADlYpFUtx+s/gLDYVUcIaz8AQBE/TgAAAAAAAAABJAIAAJoAAAAfrISb/73rP4Cw2FVHCGs/AAATP04AAAAAAAAAASUCAACaAAAAUXFao8Kx6z+Ar588tfBwPwAAGj9OAAAAAAAAAAEmAgAAmgAAAM2nJW12ous/gOsf2qeldj8AAB0/TgAAAAAAAAABJwIAAJoAAADxluuXopHrP0AMbYP7on4/AAAfP04AAAAAAAAAASgCAACaAAAAuz6sI0d/6z8giUMcWHSEPwDAHz9eAAAAAAAAAAEpAgAAmgAAAOEtck5zbus/IMXDuUopij8AgBs/XgAAAAAAAAABKgIAAJoAAABfZD0YJ1/rP0ABRFc93o8/AIAZP20AAAAAAAAAASsCAACaAAAAN+INgWJR6z9Au9sbpBKTPwBAFz9tAAAAAAAAAAEsAgAAmgAAAGmn44glRes/0HUVjCk2lj8AQBY/fQAAAAAAAAABLQIAAJoAAABP+8PO9zvrP5AwT/yuWZk/AIAWP30AAAAAAAAAAS4CAACaAAAA592uUtk16z8g64hsNH2cPwDAFj+MAAAAAAAAAAEvAgAAmgAAAI2WqbNRNOs/IAlJu61Xnz8AwBY/jAAAAAAAAAABMAIAAJoAAABBJbTxYDfrP6CTBIUTGaE/AAAXP5wAAAAAAAAAATECAACaAAAAA4rODAc/6z+gomQsUIaiPwCAFz+cAAAAAAAAAAEyAgAAmgAAACkM/qPLTOs/oLHE04zzoz8AwBc/rAAAAAAAAAABMwIAAJoAAAAFHTh5n13rP7hV7kg386Q/AMAXP6wAAAAAAAAAATQCAACaAAAAlbx8jIJx6z+YK1utW86lPwAAGD+7AAAAAAAAAAE1AgAAmgAAAH2jxj7thus/eJaR3+07pj8AQBU/uwAAAAAAAAABNgIAAJoAAAAZGRsvZ5/rP3iWkd/tO6Y/AAAUP7sAAAAAAAAAATcCAACaAAAAaR16XfC66z+YK1utW86lPwDACT/LAAAAAAAAAAE4AgAAmgAAAMf36GgQ2+s/CCSrWb0XpT8AQAU/ywAAAAAAAAABOQIAAJoAAADLilLVqPnrP4gc+wUfYaQ/AICZPuoAAAAAAAAAAToCAACaAAAAG4+xAzIV7D+4Ro6h+oWjPwAATj7qAAAAAAAAAAE7AgAAmgAAAAV2+7WcKuw/6HAhPdaqoj8AABM+6gAAAAAAAAABPAIAAJoAAACxyugjIPXoP/4m2WJo7cc/AADAPgAAAAAAAAAAAT0CAACaAAAA/Tve5RDy6D/+JtliaO3HPwDAAz8QAAAAAAAAAAE+AgAAmgAAAFeD44SY8+g/kloI54n2xz8AgAs/EAAAAAAAAAABPwIAAJoAAABlWfNhL/joP0b1lXPuEcg/AEARPxAAAAAAAAAAAUACAACaAAAAF+j9nz776D+Sw1KEdDbIPwCAFD8fAAAAAAAAAAFBAgAAmgAAAIEFExxdAek/LmDMpYB/yD8AwBQ/HwAAAAAAAAABQgIAAJoAAADlIiiYewfpP4KX01Px48g/AIARPx8AAAAAAAAAAUMCAACaAAAAAc9HUqkQ6T+20MaWCXbJPwAAED8vAAAAAAAAAAFEAgAAmgAAAHXCbKteG+k/fj3pXUMRyj8AAAw/LwAAAAAAAAABRQIAAJoAAABF/ZajmyfpPwJFmbHhx8o/AAAKPz8AAAAAAAAAAUYCAACaAAAAufC7/FAy6T+qs6cNw5DLPwCABj8/AAAAAAAAAAFHAgAAmgAAAC3k4FUGPek/eokUcudrzD8AAAU/PwAAAAAAAAABSAIAAJoAAADtSPtwrETpPyL4Is7INM0/AEAFP04AAAAAAAAAAUkCAACaAAAAVWYQ7cpK6T+m/9IhZ+vNPwCABT9OAAAAAAAAAAFKAgAAmgAAAGE8IMphT+k/bmz16KCGzj8AgAg/YwAAAAAAAAABSwIAAJoAAAAVyyoIcVLpP34+iiN2Bs8/AAAKP2MAAAAAAAAAAUwCAACaAAAAbxIwp/hT6T9iqcBVCHTPPwBACz9yAAAAAAAAAAFNAgAAmgAAAG8SMKf4U+k/Jq2Yf1fPzz8AwAs/cgAAAAAAAAABTgIAAJoAAABvEjCn+FPpPxeLcQ6hB9A/AMALP3IAAAAAAAAAAU8CAACaAAAAFcsqCHFS6T8HjOfYdB7QPwAADD9yAAAAAAAAAAFQAgAAmgAAAGE8IMphT+k/m78WXZYn0D8AgAw/cgAAAAAAAAABUQIAAJoAAABVZhDtykrpP9El/5oFI9A/AMAMP4IAAAAAAAAAAVICAACaAAAA7Uj7cKxE6T91WLhUUxXQPwBAED+CAAAAAAAAAAFTAgAAmgAAAC3k4FUGPek/ShT3h5rhzz8AwBE/kQAAAAAAAAABVAIAAJoAAAC58Lv8UDLpPz5CYk3FYc8/AMAUP6EAAAAAAAAAAVUCAACaAAAAnUScQiMp6T9SbuF9SLTOPwAAFj+hAAAAAAAAAAFWAgAAmgAAAClRd+ltHuk/fph0GSTZzT8AwBc/sQAAAAAAAAABVwIAAJoAAAANpVcvQBXpP2L0SqR52cw/AIAYP7EAAAAAAAAAAVgCAACaAAAAT0A9FJoN6T+KtZOiar7LPwBAGD/AAAAAAAAAAAFZAgAAmgAAAIvbIvnzBek/tnbcoFujyj8AABg/wAAAAAAAAAABWgIAAJoAAADZTBi75ALpP5bSsiuxo8k/AIAYP9AAAAAAAAAAAVsCAACaAAAAJb4NfdX/6D/G/EXHjMjIPwDAGD/QAAAAAAAAAAFcAgAAmgAAACW+DX3V/+g/tsFm78wIyD8AwBg/4AAAAAAAAAABXQIAAJoAAACBBRMcXQHpP+pURCiTbcc/AAAZP+AAAAAAAAAAAV4CAACaAAAAM5QdWmwE6T+6G1HletvGPwBAGD/gAAAAAAAAAAFfAgAAmgAAAD9qLTcDCek/pkm8qqVbxj8AABg/7wAAAAAAAAABYAIAAJoAAAABz0dSqRDpP8LehXgT7sU/AMAVP+8AAAAAAAAAAWECAACaAAAAHXtnDNcZ6T+SDt3S5ZvFPwDAFD//AAAAAAAAAAFiAgAAmgAAAJFujGWMJOk/sgzxPT5uxT8AQBE//wAAAAAAAAABYwIAAJoAAABfqbZdyTDpP/pxY7HZUsU/AAAQPx4BAAAAAAAAAWQCAACaAAAA4XLrkxVA6T+OpZI1+1vFPwCADT8eAQAAAAAAAAFlAgAAmgAAAAn1GivaTek/RkAgwl93xT8AgAw/HgEAAAAAAAABZgIAAJoAAADXL0UjF1rpP7p1O9sorsU/AMAJPx4BAAAAAAAAAWcCAACaAAAASyNqfMxk6T9WErX8NPfFPwDACD8uAQAAAAAAAAFoAgAAmgAAAGXPiTb6bek/EhaNJoRSxj8AAAY/LgEAAAAAAAABaQIAAJoAAABzpZkTkXLpP5K08tw3ycY/AMAEP00BAAAAAAAAAWoCAACaAAAAJTSkUaB16T+ahocXDUnHPwAA+z5NAQAAAAAAAAFrAgAAmgAAAM3snrIYdOk/PoxL1gPSxz8AgPQ+TQEAAAAAAAABbAIAAJoAAAAZXpR0CXHpP05e4BDZUcg/AIDWPk0BAAAAAAAAAW0CAACaAAAAC4iEl3Js6T8yyRZDa7/IPwCAyT5sAQAAAAAAAAFuAgAAmgAAAKVqbxtUZuk/8szubLoayT8AAD4+bAEAAAAAAAABbwIAAJoAAAA9TVqfNWDpP/41OQqlWsk/AADAPZsBAAAAAAAAAXACAACaAAAA1y9FIxda6T8mnZcS6GzJPwAAKD2bAQAAAAAAAAFxAgAAmgAAAG31XA8rq+k/xqG6C6wAxT8AgMY+AAAAAAAAAAABcgIAAJoAAADTEnKLSbHpPzrX1SR1N8U/AAAIPxAAAAAAAAAAAXMCAACaAAAAOzCHB2i36T+OpZI1+1vFPwBAED8QAAAAAAAAAAF0AgAAmgAAAK8jrGAdwuk/unU72yiuxT8AQBY/EAAAAAAAAAABdQIAAJoAAABviMZ7w8npP5p3J3DQ28U/AEAYPxAAAAAAAAAAAXYCAACaAAAAMe3glmnR6T8KrUKJmRLGPwAAGD8QAAAAAAAAAAF3AgAAmgAAAPNR+7EP2ek/fuJdomJJxj8AgA4/EAAAAAAAAAABeAIAAJoAAABZbxAuLt/pP4ZLqD9NicY/AEAKPx8AAAAAAAAAAXkCAACaAAAAwYwlqkzl6T/+gMNYFsDGPwDAAj8fAAAAAAAAAAF6AgAAmgAAAM1iNYfj6ek/3oKv7b3txj8AgP8+LwAAAAAAAAABewIAAJoAAADbOEVkeu7pP7qEm4JlG8c/AIAEPy8AAAAAAAAAAXwCAACaAAAAj8dPoonx6T92HykPyjbHPwDABj8vAAAAAAAAAAF9AgAAmgAAAOkOVUER8+k/moaHFw1Jxz8AgA8/LwAAAAAAAAABfgIAAJoAAABBVlrgmPTpP8Lt5R9QW8c/AEATPz8AAAAAAAAAAX8CAACaAAAAQVZa4Jj06T/C7eUfUFvHPwAAGD8/AAAAAAAAAAGAAgAAmgAAAEFWWuCY9Ok/Lrq2my5Sxz8AABo/PwAAAAAAAAABgQIAAJoAAADpDlVBEfPpPwpTWJPrP8c/AEAbPz8AAAAAAAAAAYICAACaAAAAj8dPoonx6T+6hJuCZRvHPwDAGz9OAAAAAAAAAAGDAgAAmgAAAI/HT6KJ8ek/3oKv7b3txj8AwBs/XgAAAAAAAAABhAIAAJoAAAAzgEoDAvDpP2pNlNT0tsY/AAAcP24AAAAAAAAAAYUCAACaAAAAM4BKAwLw6T9e5Ek3CnfGPwAAHD9uAAAAAAAAAAGGAgAAmgAAADOASgMC8Ok/xkfQFf4txj8AABw/hgAAAAAAAAABhwIAAJoAAACPx0+iifHpP5p3J3DQ28U/AAAcP5YAAAAAAAAAAYgCAACaAAAA6Q5VQRHz6T9up37KoonFPwAAHD+WAAAAAAAAAAGJAgAAmgAAAJudX38g9uk/zgoFqZZAxT8AQBs/lgAAAAAAAAABigIAAJoAAAABu3T7PvzpPzZui4eK98Q/AAAbP6UAAAAAAAAAAYsCAACaAAAAHWeUtWwF6j+c0RFmfq7EPwDAGD+lAAAAAAAAAAGMAgAAmgAAAOuhvq2pEeo/AjWYRHJlxD8AwBc/tQAAAAAAAAABjQIAAJoAAABta/Pj9SDqP2iYHiNmHMQ/AIAPP7UAAAAAAAAAAY4CAACaAAAAo8MyWFEz6j9eL9SFe9zDPwDACz/FAAAAAAAAAAGPAgAAmgAAAIuqfAq8SOo/7Pm4bLKlwz8AQAE/xQAAAAAAAAABkAIAAJoAAAB1kca8Jl7qP54r/FssgcM/AAD6PtQAAAAAAAAAAZECAACaAAAAAzEL0Aly6j94xJ1T6W7DPwAA8T7UAAAAAAAAAAGSAgAAmgAAADmJSkRlhOo/5JBuz8dlwz8AgO0+5AAAAAAAAAABkwIAAJoAAABt4Ym4wJbqP3jEnVPpbsM/AIDvPuQAAAAAAAAAAZQCAACaAAAAlWO5T4Wk6j8yXyvgTYrDPwCA8D70AAAAAAAAAAGVAgAAmgAAAGOe40fCsOo/EmEXdfW3wz8AAPU+9AAAAAAAAAABlgIAAJoAAADXkQihd7vqP4aWMo6+7sM/AID2PgMBAAAAAAAAAZcCAACaAAAAm/YivB3D6j/8y02nhyXEPwAA/D4DAQAAAAAAAAGYAgAAmgAAAP8TODg8yeo/lmjHyJNuxD8AAP4+EwEAAAAAAAABmQIAAJoAAAAP6kcV083qP5zREWZ+rsQ/AMAAPxMBAAAAAAAAAZoCAACaAAAAG8BX8mnS6j82bouHivfEPwCAAT8iAQAAAAAAAAGbAgAAmgAAAHUHXZHx0+o/OtfVJHU3xT8AgAQ/IgEAAAAAAAABnAIAAJoAAAAplmfPANfqP7IM8T0+bsU/AAAGPzIBAAAAAAAAAZ0CAACaAAAAg91sbojY6j+SDt3S5ZvFPwCACT8yAQAAAAAAAAGeAgAAmgAAAN0kcg0Q2uo/4tyZ42vAxT8AAAs/QgEAAAAAAAABnwIAAJoAAAA3bHesl9vqP5p3J3DQ28U/AEAMP0IBAAAAAAAAAaACAACaAAAAkbN8Sx/d6j/C3oV4E+7FPwDADD9CAQAAAAAAAAGhAgAAmgAAAOn6geqm3uo/VhK1/DT3xT8AgA0/UQEAAAAAAAABogIAAJoAAACdiYwotuHqP1YStfw098U/AMANP1EBAAAAAAAAAaMCAACaAAAAURiXZsXk6j/C3oV4E+7FPwAADz9RAQAAAAAAAAGkAgAAmgAAAAWnoaTU5+o/mncncNDbxT8AgA8/UQEAAAAAAAABpQIAAJoAAAC3Nazi4+rqP06pal9Kt8U/AEAQP2EBAAAAAAAAAaYCAACaAAAAa8S2IPPt6j8C261OxJLFPwDAED9xAQAAAAAAAAGnAgAAmgAAAB9TwV4C8eo/ItnBuRxlxT8AwBA/cQEAAAAAAAABqAIAAJoAAAB5msb9ifLqP6ajpqBTLsU/AAARP4ABAAAAAAAAAakCAACaAAAA0+HLnBH06j82bouHivfEPwDADz+AAQAAAAAAAAGqAgAAmgAAANPhy5wR9Oo/wjhwbsHAxD8AQA8/kAEAAAAAAAABqwIAAJoAAADT4cucEfTqP1ADVVX4icQ/AAAPP5ABAAAAAAAAAawCAACaAAAAeZrG/Yny6j/czTk8L1PEPwAADz+fAQAAAAAAAAGtAgAAmgAAAMULvL967+o/1mTvnkQTxD8AwA0/nwEAAAAAAAABrgIAAJoAAAARfbGBa+zqP14v1IV73MM/AEANP68BAAAAAAAAAa8CAACaAAAABaehpNTn6j/s+bhssqXDPwAADD+vAQAAAAAAAAGwAgAAmgAAAPfQkcc94+o/niv8WyyBwz8AQAs/vwEAAAAAAAABsQIAAJoAAACRs3xLH93qP3jEnVPpbsM/AIALP78BAAAAAAAAAbICAACaAAAAz05iMHnV6j/kkG7Px2XDPwDACz/OAQAAAAAAAAGzAgAAmgAAALWiQnZLzOo/eMSdU+luwz8AQAs/zgEAAAAAAAABtAIAAJoAAABBrx0dlsHqPzJfK+BNisM/AAALP94BAAAAAAAAAbUCAACaAAAAJQP+Ymi46j9+Lejw067DPwCABj/uAQAAAAAAAAG2AgAAmgAAAAlX3qg6r+o/Xi/UhXvcwz8AgAQ/7gEAAAAAAAABtwIAAJoAAABL8sONlKfqP0IxwBojCsQ/AID4Pu4BAAAAAAAAAbgCAACaAAAA49SuEXah6j8iM6yvyjfEPwAA8T79AQAAAAAAAAG5AgAAmgAAANf+njTfnOo/AjWYRHJlxD8AgNs+/QEAAAAAAAABugIAAJoAAAAhcJT2z5nqP+I2hNkZk8Q/AADSPg0CAAAAAAAAAbsCAACaAAAAxyiPV0iY6j8wBUHqn7fEPwAAlD4NAgAAAAAAAAG8AgAAmgAAAH23mZVXm+o/Vmyf8uLJxD8AAHE+HAIAAAAAAAABvQIAAJoAAADj1K4RdqHqP+qfznYE08Q/AABUPhwCAAAAAAAAAb4CAACaAAAA/YDOy6Oq6j8wBUHqn7fEPwAASz5LAgAAAAAAAAG/AgAAmgAAABf8R5eZ9us/iG+eUR2Xvz8AgMk+AAAAAAAAAAABwAIAAJoAAAALJji6AvLrP4hvnlEdl78/AAAKPxAAAAAAAAAAAcECAACaAAAAr94yG3vw6z+Ib55RHZe/PwBAEj8QAAAAAAAAAAHCAgAAmgAAAKEIIz7k6+s/sNb8WWCpvz8AQBg/EAAAAAAAAAABwwIAAJoAAADveRgA1ejrP9Q9W2Kju78/AMAdPxAAAAAAAAAAAcQCAACaAAAA46MIIz7k6z8kDBhzKeC/PwAAHz8QAAAAAAAAAAHFAgAAmgAAAMf36GgQ2+s/zqAZRnkLwD8AQBU/HwAAAAAAAAABxgIAAJoAAAD3vL5w087rP0LWNF9CQsA/AMAQPx8AAAAAAAAAAccCAACaAAAAzzqP2Q7B6z9upt0EcJTAPwAACT8vAAAAAAAAAAHIAgAAmgAAAPcpVQQ7sOs/VhEUNwICwT8AwAU/LwAAAAAAAAAByQIAAJoAAAC/0RWQ353rP2bjqHHXgcE/AEAJPy8AAAAAAAAAAcoCAACaAAAAi3nWG4SL6z8G6WwwzgrCPwAACz8vAAAAAAAAAAHLAgAAmgAAAK9onEaweus/FLsBa6OKwj8AQBA/PwAAAAAAAAABzAIAAJoAAAAtn2cQZGvrP7jAxSmaE8M/AIASPz8AAAAAAAAAAc0CAACaAAAAX2Q9GCdf6z8M+MzXCnjDPwDAED9OAAAAAAAAAAHOAgAAmgAAAEW4HV75Ves/Xi/UhXvcwz8AABA/TgAAAAAAAAABzwIAAJoAAADfmgji2k/rP5D/fCupLsQ/AIAMP14AAAAAAAAAAdACAACaAAAAKQz+o8tM6z8qnPZMtXfEPwAACz9eAAAAAAAAAAHRAgAAmgAAAINTA0NTTus/nNERZn6uxD8AAAg/bQAAAAAAAAAB0gIAAJoAAADrcBi/cVTrP+qfznYE08Q/AMAGP20AAAAAAAAAAdMCAACaAAAABR04eZ9d6z8QBy1/R+XEPwAABj99AAAAAAAAAAHUAgAAmgAAAHsQXdJUaOs/fNP9+iXcxD8AAAY/fQAAAAAAAAAB1QIAAJoAAACjkoxpGXbrP8I4cG7BwMQ/AMAIP40AAAAAAAAAAdYCAACaAAAAI1zBn2WF6z/iNoTZGZPEPwAACj+NAAAAAAAAAAHXAgAAmgAAAEve8DYqk+s/3M05PC9TxD8AwAs/nAAAAAAAAAAB2AIAAJoAAABzYCDO7qDrP0IxwBojCsQ/AIAMP5wAAAAAAAAAAdkCAACaAAAAQ5tKxiut6z9+Lejw067DPwBADD+sAAAAAAAAAAHaAgAAmgAAALWObx/ht+s/LPbgQmNKwz8AAAw/rAAAAAAAAAAB2wIAAJoAAADPOo/ZDsHrP9i+2ZTy5cI/AAAMP7wAAAAAAAAAAdwCAACaAAAA6+aukzzK6z/uU6NiYHjCPwAADD+8AAAAAAAAAAHdAgAAmgAAAK1Lya7i0es/LlDLOBEdwj8AgAw/ywAAAAAAAAAB3gIAAJoAAADH9+hoENvrP5SzURcF1ME/AMAMP8sAAAAAAAAAAd8CAACaAAAAh1wDhLbi6z8gfjb+O53BPwDADD/bAAAAAAAAAAHgAgAAmgAAAEnBHZ9c6us/QHxKaZRvwT8AAA0/2wAAAAAAAAAB4QIAAJoAAAALJji6AvLrP/KtjVgOS8E/AEAMP9sAAAAAAAAAAeICAACaAAAAfxldE7j86z/IRi9QyzjBPwAADD/qAAAAAAAAAAHjAgAAmgAAAPMMgmxtB+w/yEYvUMs4wT8AwAk/6gAAAAAAAAAB5AIAAJoAAAAbj7EDMhXsP/KtjVgOS8E/AMAIPwoBAAAAAAAAAeUCAACaAAAA95/r2AUm7D9AfEpplG/BPwDAAz8KAQAAAAAAAAHmAgAAmgAAANOwJa7ZNuw/RuWUBn+vwT8AgAE/GQEAAAAAAAAB5wIAAJoAAACvwV+DrUfsP3S1PaysAcI/AAD7PhkBAAAAAAAAAegCAACaAAAA4xmf9wha7D9aIHTePm/CPwAA+D4ZAQAAAAAAAAHpAgAAmgAAAGXj0y1Vaew/2L7ZlPLlwj8AAPU+GQEAAAAAAAAB6gIAAJoAAADnrAhkoXjsP+SQbs/HZcM/AAD0PikBAAAAAAAAAesCAACaAAAAs+cyXN6E7D+GljKOvu7DPwAA9D4pAQAAAAAAAAHsAgAAmgAAACnbV7WTj+w/vM8l0daAxD8AAPQ+OQEAAAAAAAAB7QIAAJoAAADpP3LQOZfsP1rV6Y/NCcU/AAD0PjkBAAAAAAAAAe4CAACaAAAA9xWCrdCb7D8C261OxJLFPwAA9D5IAQAAAAAAAAHvAgAAmgAAAFNdh0xYnew/nuBxDbsbxj8AgPo+SAEAAAAAAAAB8AIAAJoAAAD3FYKt0JvsPxZ/18NuksY/AID9PlgBAAAAAAAAAfECAACaAAAARYd3b8GY7D8G6g32AADHPwAABD9YAQAAAAAAAAHyAgAAmgAAAJH4bDGylew/wu3lH1Bbxz8AQAY/ZwEAAAAAAAAB8wIAAJoAAAAp21e1k4/sP8pWML06m8c/AIAIP2cBAAAAAAAAAfQCAACaAAAAHQVI2PyK7D8WJe3NwL/HPwCACT93AQAAAAAAAAH1AgAAmgAAAFugLb1Wg+w/qlgcUuLIxz8AQAo/dwEAAAAAAAAB9gIAAJoAAADzghhBOH3sP+69jsV9rcc/AMAKP4cBAAAAAAAAAfcCAACaAAAAMx7+JZJ17D/qVEQok23HPwBACT+HAQAAAAAAAAH4AgAAmgAAAMsA6alzb+w/mh09eiIJxz8AgAg/lgEAAAAAAAAB+QIAAJoAAAC/KtnM3GrsP17kSTcKd8Y/AAAIP5YBAAAAAAAAAfoCAACaAAAAC5zOjs1n7D9OqWpfSrfFPwAACD+mAQAAAAAAAAH7AgAAmgAAAAuczo7NZ+w/wjhwbsHAxD8AAAg/pgEAAAAAAAAB/AIAAJoAAAC/KtnM3GrsP6aURvkWwcM/AAAIP6YBAAAAAAAAAf0CAACaAAAAywDpqXNv7D+yV3uMr9PCPwAACT+2AQAAAAAAAAH+AgAAmgAAAI1lA8UZd+w/4IEOKIv4wT8AgAk/tgEAAAAAAAAB/wIAAJoAAADzghhBOH3sP8hGL1DLOME/AAAMP8UBAAAAAAAAAQADAACaAAAADy84+2WG7D8C2gyJkZ3APwAADT/FAQAAAAAAAAEBAwAAmgAAACnbV7WTj+w/YtRIypoUwD8AwA0/5AEAAAAAAAABAgMAAJoAAABFh3dvwZjsPxQ6gzhUYL8/AAAOP+QBAAAAAAAAAQMDAACaAAAAA+yRimeg7D/gAJD1O86+PwBADT/kAQAAAAAAAAEEAwAAmgAAAB+YsUSVqew/SGQW1C+Fvj8AAA0/5AEAAAAAAAABBQMAAJoAAAA7RNH+wrLsP0hkFtQvhb4/AIANP/oBAAAAAAAAAQYDAACaAAAAVfDwuPC77D+8mTHt+Lu+PwDADT/6AQAAAAAAAAEHAwAAmgAAAG+cEHMexew/oARoH4spvz8AQA0/CgIAAAAAAAABCAMAAJoAAAAvASuOxMzsP9Q9W2Kju78/AAANPwoCAAAAAAAAAQkDAACaAAAAmR5ACuPS7D+uogXbIDnAPwAADT8ZAgAAAAAAAAEKAwAAmgAAAP87VYYB2ew/lg08DbOmwD8AAA0/GQIAAAAAAAABCwMAAJoAAAALEmVjmN3sP3x4cj9FFME/AAANPykCAAAAAAAAAQwDAACaAAAAwaBvoafg7D/Sr3nttXjBPwAADT8pAgAAAAAAAAENAwAAmgAAABnodEAv4uw/lLNRFwXUwT8AgA0/OQIAAAAAAAABDgMAAJoAAABzL3rftuPsPy5QyzgRHcI/AMANPzkCAAAAAAAAAQ8DAACaAAAAcy9637bj7D+gheZR2lPCPwAAFD9IAgAAAAAAAAEQAwAAmgAAAHMvet+24+w/7lOjYmB4wj8AwBY/SAIAAAAAAAABEQMAAJoAAAAZ6HRAL+LsP4CH0uaBgcI/AEAdP0gCAAAAAAAAARIDAACaAAAAGeh0QC/i7D9aIHTePm/CPwAAID9YAgAAAAAAAAETAwAAmgAAAMGgb6Gn4Ow/5upYxXU4wj8AACM/WAIAAAAAAAABFAMAAJoAAADBoG+hp+DsP7oasB9I5sE/AEAkP2cCAAAAAAAAARUDAACaAAAAGeh0QC/i7D9AfEpplG/BPwBAJD9nAgAAAAAAAAEWAwAAmgAAAM12f34+5ew/nHaGqp3mwD8AACQ/dwIAAAAAAAABFwMAAJoAAAA1lJT6XOvsP2g9k2eFVMA/AIAjP3cCAAAAAAAAARgDAACaAAAA8/iuFQPz7D88oeFAl3K/PwAAIz+HAgAAAAAAAAEZAwAAmgAAAGns0264/ew/1C77umZOvj8AwB8/hwIAAAAAAAABGgMAAJoAAACRbgMGfQvtP4wjcz15PL0/AAAeP5YCAAAAAAAAARsDAACaAAAAFTg4PMka7T90f0nIzjy8PwCA7j6WAgAAAAAAAAEcAwAAmgAAAEmQd7AkLe0/zBA7bO1zuz8AgMs+pgIAAAAAAAABHQMAAJoAAADLWazmcDztP7w+pjEY9Lo/AIC1PqYCAAAAAAAAAR4DAACaAAAA5QXMoJ5F7T8koiwQDKu6PwAArj7VAgAAAAAAAAEfAwAAmgAAABEHG62gduo/NtkXsNohzz8AgAA/AAAAAAAAAAABIAMAAJoAAACF+j8GVoHqP6oOM8mjWM8/AEAwPx8AAAAAAAAAASEDAACaAAAA30FFpd2C6j8+QmJNxWHPPwDAOj8fAAAAAAAAAAEiAwAAmgAAAPntZF8LjOo/YqnAVQh0zz8AgEI/HwAAAAAAAAABIwMAAJoAAAAJxHQ8opDqP4oQH15Lhs8/AEBEPx8AAAAAAAAAASQDAACaAAAAxyiPV0iY6j/W3ttu0arPPwCAQz8fAAAAAAAAAAElAwAAmgAAADsctLD9ouo/ShT3h5rhzz8AAD0/HwAAAAAAAAABJgMAAJoAAABjnuNHwrDqP9El/5oFI9A/AAA6Px8AAAAAAAAAAScDAACaAAAAjSAT34a+6j/Xjkk48GLQPwBALD8vAAAAAAAAAAEoAwAAmgAAAFtbPdfDyuo/qZGrl2un0D8AQCY/LwAAAAAAAAABKQMAAJoAAADPTmIwedXqPw3IPHsI9dA/AAAZPz4AAAAAAAAAASoDAACaAAAA6fqB6qbe6j8FMv3ixkvRPwCAEz8+AAAAAAAAAAErAwAAmgAAAKtfnAVN5uo/xTXVDBan0T8AQAo/PgAAAAAAAAABLAMAAJoAAAARfbGBa+zqP/UFfrJD+dE/AEAGP04AAAAAAAAAAS0DAACaAAAAH1PBXgLx6j9XPA+W4EbSPwAAxz5OAAAAAAAAAAEuAwAAmgAAANPhy5wR9Oo/XaVZM8uG0j8AAKg+UgAAAAAAAAABLwMAAJoAAAAtKdE7mfXqP2cOpNC1xtI/AICUPlIAAAAAAAAAATADAACaAAAA0+HLnBH06j97dnijzO/SPwAAjj6BAAAAAAAAAAExAwAAmgAAAJcK9hKI1+k/SZdvVmIw0T8AAAI/AAAAAAAAAAABMgMAAJoAAACLNOY18dLpP7djQNJAJ9E/AAAyPxAAAAAAAAAAATMDAACaAAAA5Xvr1HjU6T/tySgQsCLRPwDAPD8QAAAAAAAAAAE0AwAAmgAAAOV769R41Ok/IzARTh8e0T8AgEQ/EAAAAAAAAAABNQMAAJoAAABLmQBRl9rpP/3IskXcC9E/AMBFPxAAAAAAAAAAATYDAACaAAAAwYwlqkzl6T95lA335uvQPwDAPz8QAAAAAAAAAAE3AwAAmgAAAJudX38g9uk/LcZQ5mDH0D8AAD0/EAAAAAAAAAABOAMAAJoAAACFhKkxiwvqPxdefBNKntA/AIA2PxAAAAAAAAAAATkDAACaAAAAe0EDwYwl6j/99adAM3XQPwDAMz8fAAAAAAAAAAE6AwAAmgAAAMtFYu8VQeo/543TbRxM0D8AwDE/HwAAAAAAAAABOwMAAJoAAAAbSsEdn1zqP9El/5oFI9A/AAAxPx8AAAAAAAAAATwDAACaAAAAa04gTCh46j9N8VlMEAPQPwAAMT8vAAAAAAAAAAE9AwAAmgAAAGELetspkuo/tuDHA3nYzz8AADE/LwAAAAAAAAABPgMAAJoAAAD9gM7Lo6rqP5J5afs1xs8/AAAxPz4AAAAAAAAAAT8DAACaAAAAm/YivB3D6j+SeWn7NcbPPwAAMT8+AAAAAAAAAAFAAwAAmgAAAJGzfEsf3eo/4kcmDLzqzz8AAC0/TgAAAAAAAAABQQMAAJoAAADft9t5qPjqP3VYuFRTFdA/AEArP04AAAAAAAAAAUIDAACaAAAA1XQ1CaoS6z9VWqTp+kLQPwAAIT9eAAAAAAAAAAFDAwAAmgAAABmjhFqcKes/x4+/AsR50D8AQBw/XgAAAAAAAAABRAMAAJoAAACpQsltfz3rPwdf8t0dtdA/AMATP20AAAAAAAAAAUUDAACaAAAAKQz+o8tM6z+h+2v/Kf7QPwAAED9tAAAAAAAAAAFGAwAAmgAAAEW4HV75Ves/z8sUpVdQ0T8AABA/fQAAAAAAAAABRwMAAJoAAABRji07kFrrP8U11QwWp9E/AEAQP30AAAAAAAAAAUgDAACaAAAA90YonAhZ6z+9n5V01P3RPwBAFz+NAAAAAAAAAAFJAwAAmgAAAJEpEyDqUus/IdYmWHFL0j8AgBo/jQAAAAAAAAABSgMAAJoAAADD7ugnrUbrP1Gmz/2endI/AAAeP5wAAAAAAAAAAUsDAACaAAAA592uUtk16z/rQkkfq+bSPwBAHz+cAAAAAAAAAAFMAwAAmgAAAFc+aj/2Ies/g9/CQLcv0z8AwB8/rAAAAAAAAAABTQMAAJoAAADJniUsEw7rP1XiJKAydNM/AAAgP6wAAAAAAAAAAU4DAACaAAAA37fbeaj46j+RsVd7jK/TPwBAHj+7AAAAAAAAAAFPAwAAmgAAAPfQkcc94+o/O01b0sTh0z8AgB0/uwAAAAAAAAABUAMAAJoAAAC1okJ2S8zqP4kbGONKBtQ/AAAWP7sAAAAAAAAAAVEDAACaAAAAc3TzJFm16j9DtqVvryHUPwCAEj/LAAAAAAAAAAFSAwAAmgAAAOPUrhF2oeo/oYPstWEv1D8AgOI+ywAAAAAAAAABUwMAAJoAAACtfG+dGo/qP6GD7LVhL9Q/AIDEPtsAAAAAAAAAAVQDAACaAAAAK7M6Z85/6j/X6dTz0CrUPwCAsz7bAAAAAAAAAAFVAwAAmgAAABEHG62gduo/eRyOrR4d1D8AAK4++gAAAAAAAAABVgMAAJoAAADr5q6TPMrrP3lnGPyPgtE/AIDkPgAAAAAAAAAAAVcDAACaAAAARy60MsTL6z/VNF9CQpDRPwCAHD8PAAAAAAAAAAFYAwAAmgAAAGHa0+zx1Os/n852BNOU0T8AACY/DwAAAAAAAAABWQMAAJoAAAAvFf7kLuHrP5/OdgTTlNE/AMAsPw8AAAAAAAAAAVoDAACaAAAA73kYANXo6z/VNF9CQpDRPwAAMj8tAAAAAAAAAAFbAwAAmgAAAL20QvgR9es/QwEwviCH0T8AADM/LQAAAAAAAAABXAMAAJoAAADlNnKP1gLsP+Uz6XduedE/AEAqPz0AAAAAAAAAAV0DAACaAAAADbmhJpsQ7D/1MnOtmmLRPwBAJj89AAAAAAAAAAFeAwAAmgAAADc70b1fHuw/BTL94sZL0T8AQB0/PQAAAAAAAAABXwMAAJoAAAAFdvu1nCrsPxMxhxjzNNE/AEAZP1wAAAAAAAAAAWADAACaAAAAHSIbcMoz7D8jMBFOHx7RPwBAGj9cAAAAAAAAAAFhAwAAmgAAAN+GNYtwO+w/My+bg0sH0T8AABs/XAAAAAAAAAABYgMAAJoAAABHpEoHj0HsP7H69TRW59A/AMAhP1wAAAAAAAAAAWMDAACaAAAAU3pa5CVG7D/3X2io8cvQPwDAJD9cAAAAAAAAAAFkAwAAmgAAAF9QasG8Suw/PcXaG42w0D8AACg/awAAAAAAAAABZQMAAJoAAAC7l29gREzsP4EqTY8oldA/AEApP2sAAAAAAAAAAWYDAACaAAAAu5dvYERM7D/Hj78CxHnQPwCAJj97AAAAAAAAAAFnAwAAmgAAAF9QasG8Suw/145JOPBi0D8AACU/ewAAAAAAAAABaAMAAJoAAABTelrkJUbsP7En6y+tUNA/AEAgP4sAAAAAAAAAAWkDAACaAAAAkxVAyX8+7D8d9Luri0fQPwBAHj+LAAAAAAAAAAFqAwAAmgAAAB0iG3DKM+w/VVqk6fpC0D8AwBw/mgAAAAAAAAABawMAAJoAAAD3n+vYBSbsP7En6y+tUNA/AAAcP5oAAAAAAAAAAWwDAACaAAAAzx28QUEY7D+hKGH6gGfQPwAAHD+qAAAAAAAAAAFtAwAAmgAAAKebjKp8Cuw/7fYdCweM0D8AABw/ugAAAAAAAAABbgMAAJoAAADXYGKyP/7rPwdf8t0dtdA/AAAeP7oAAAAAAAAAAW8DAACaAAAAY209WYrz6z95lA335uvQPwAAHz+6AAAAAAAAAAFwAwAAmgAAAEnBHZ9c6us/t2NA0kAn0T8AQCA/yQAAAAAAAAABcQMAAJoAAADjowgjPuTrP7/Mim8rZ9E/AMAgP8kAAAAAAAAAAXIDAACaAAAA1c34Raff6z/7m71KhaLRPwBAID/ZAAAAAAAAAAFzAwAAmgAAAHuG86Yf3us/b9HYY07Z0T8AACA/2QAAAAAAAAABdAMAAJoAAAB7hvOmH97rPxtt3LqGC9I/AMAdP+gAAAAAAAAAAXUDAACaAAAAh1wDhLbi6z8x1bCNnTTSPwDAHD/oAAAAAAAAAAF2AwAAmgAAAKEIIz7k6+s/tQlW3JJU0j8AABw/6AAAAAAAAAABdwMAAJoAAADLilLVqPnrP9twtOTVZtI/AAAcP/gAAAAAAAAAAXgDAACaAAAAWSqX6IsN7D+jCsymZmvSPwCAHD/4AAAAAAAAAAF5AwAAmgAAAEMR4Zr2Iuw/Rz2FYLRd0j8AwBw/FwEAAAAAAAABegMAAJoAAACHPzDs6DnsP4+i99NPQtI/AIAdPxcBAAAAAAAAAXsDAACaAAAAe/yJe+pT7D93OiMBORnSPwDAHT8XAQAAAAAAAAF8AwAAmgAAABdy3mtkbOw/y54fqgDn0T8AQB0/FwEAAAAAAAABfQMAAJoAAABboC29VoPsP1lpBJE3sNE/AAAdPycBAAAAAAAAAX4DAACaAAAARYd3b8GY7D/lM+l3bnnRPwCAHD8nAQAAAAAAAAF/AwAAmgAAANMmvIKkrOw/3cqe2oM50T8AABw/NwEAAAAAAAABgAMAAJoAAAAJf/v2/77sP6H7a/8p/tA/AAAcPzcBAAAAAAAAAYEDAACaAAAAi0gwLUzO7D9jLDkk0MLQPwAAHD9GAQAAAAAAAAGCAwAAmgAAAFeDWiWJ2uw/7fYdCweM0D8AABw/RgEAAAAAAAABgwMAAJoAAABzL3rftuPsP3vBAvI9VdA/AAAcP1YBAAAAAAAAAYQDAACaAAAAfwWKvE3o7D8HjOfYdB7QPwAAHT9WAQAAAAAAAAGFAwAAmgAAANtMj1vV6ew/4kcmDLzqzz8AgB0/ZQEAAAAAAAABhgMAAJoAAADbTI9b1ensP9be227Rqs8/AEAeP2UBAAAAAAAAAYcDAACaAAAAJ76EHcbm7D+KEB9eS4bPPwDAHj91AQAAAAAAAAGIAwAAmgAAABnodEAv4uw/YqnAVQh0zz8AQB0/dQEAAAAAAAABiQMAAJoAAACzyl/EENzsP/bc79kpfc8/AIAcP4UBAAAAAAAAAYoDAACaAAAAS61KSPLV7D+yd31mjpjPPwAAGz+FAQAAAAAAAAGLAwAAmgAAAItIMC1Mzuw/knlp+zXGzz8AQBo/lAEAAAAAAAABjAMAAJoAAAAhKxuxLcjsPwavhBT//M8/AEAYP5QBAAAAAAAAAY0DAACaAAAAuw0GNQ/C7D8HjOfYdB7QPwCAFz+0AQAAAAAAAAGOAwAAmgAAAK039ld4vew/HfS7q4tH0D8AwBg/tAEAAAAAAAABjwMAAJoAAABV8PC48LvsP6EoYfqAZ9A/AEAZP7QBAAAAAAAAAZADAACaAAAAn2HmeuG47D9bw+6G5YLQPwBAGj+0AQAAAAAAAAGRAwAAmgAAAJ9h5nrhuOw/S8RkUbmZ0D8AwBo/wwEAAAAAAAABkgMAAJoAAACfYeZ64bjsP6mRq5drp9A/AAAcP8MBAAAAAAAAAZMDAACaAAAA/ajrGWm67D8HX/LdHbXQPwCAHD/DAQAAAAAAAAGUAwAAmgAAAK039ld4vew/B1/y3R210D8AQB0/wwEAAAAAAAABlQMAAJoAAAC7DQY1D8LsPz3F2huNsNA/AMAdP8MBAAAAAAAAAZYDAACaAAAAyeMVEqbG7D/f95PV2qLQPwCAHj/iAQAAAAAAAAGXAwAAmgAAAC8BK47EzOw/gSpNjyiV0D8AwB4/4gEAAAAAAAABmAMAAJoAAACZHkAK49LsP1vD7oblgtA/AEAeP+IBAAAAAAAAAZkDAACaAAAApfRP53nX7D9rwni8EWzQPwAAHj/yAQAAAAAAAAGaAwAAmgAAALPKX8QQ3Ow/e8EC8j1V0D8AAB8/8gEAAAAAAAABmwMAAJoAAABlWWoCIN/sP4vAjCdqPtA/AIAfPwICAAAAAAAAAZwDAACaAAAAGeh0QC/i7D8HjOfYdB7QPwAAIj8CAgAAAAAAAAGdAwAAmgAAAHMvet+24+w/TfFZTBAD0D8AACM/EQIAAAAAAAABngMAAJoAAADNdn9+PuXsPyatmH9Xz88/AMAkPxECAAAAAAAAAZ8DAACaAAAAzXZ/fj7l7D/W3ttu0arPPwCAJT8hAgAAAAAAAAGgAwAAmgAAAM12f34+5ew/ihAfXkuGzz8AwCU/IQIAAAAAAAABoQMAAJoAAADNdn9+PuXsP2KpwFUIdM8/AAAmPyUCAAAAAAAAAaIDAACaAAAAJ76EHcbm7D/SdZHR5mrPPwBAIz8lAgAAAAAAAAGjAwAAmgAAACe+hB3G5uw/0nWR0eZqzz8AACI/JQIAAAAAAAABpAMAAJoAAADbTI9b1ensP/bc79kpfc8/AAAfPyUCAAAAAAAAAaUDAACaAAAA5yKfOGzu7D9Gq6zqr6HPPwDAHT80AgAAAAAAAAGmAwAAmgAAAPP4rhUD8+w/knlp+zXGzz8AABw/RAIAAAAAAAABpwMAAJoAAABdFsSRIfnsP3Z7VZDd888/AEAbP1MCAAAAAAAAAagDAACaAAAAG3verMcA7T+rvqCSwhDQPwCAGz9TAgAAAAAAAAGpAwAAmgAAAJFuAwZ9C+0/m78WXZYn0D8AwBs/cwIAAAAAAAABqgMAAJoAAABfqS3+uRftP4vAjCdqPtA/AMAaP3MCAAAAAAAAAasDAACaAAAAhytdlX4l7T+xJ+svrVDQPwBAGj9zAgAAAAAAAAGsAwAAmgAAALGtjCxDM+0/e8EC8j1V0D8AgBk/cwIAAAAAAAABrQMAAJoAAADZL7zDB0HtP0VbGrTOWdA/AAAZP4ICAAAAAAAAAa4DAACaAAAAWfnw+VNQ7T97wQLyPVXQPwCAGD+CAgAAAAAAAAGvAwAAmgAAAIF7IJEYXu0/543TbRxM0D8AABg/ogIAAAAAAAABsAMAAJoAAACp/U8o3WvtPy3zReG3MNA/AMAWP6ICAAAAAAAAAbEDAACaAAAAdzh6IBp47T91WLhUUxXQPwBAFj+iAgAAAAAAAAGyAwAAmgAAAEVzpBhXhO0/ShT3h5rhzz8AQBI/ogIAAAAAAAABswMAAJoAAAC5ZslxDI/tP4oQH15Lhs8/AEAQP7ECAAAAAAAAAbQDAACaAAAALVruysGZ7T+ipegruRjPPwDADj+xAgAAAAAAAAG1AwAAmgAAAKVNEyR3pO0/ltNT8eOYzj8AAA4/wQIAAAAAAAABtgMAAJoAAABjsi0/HaztP4YBv7YOGc4/AIANP8ECAAAAAAAAAbcDAACaAAAAJRdIWsOz7T9SyMtz9obNPwAADT/gAgAAAAAAAAG4AwAAmgAAADPtVzdauO0/rsIHtf/9zD8AAA0/4AIAAAAAAAABuQMAAJoAAADle2J1abvtP+ZV5e3FYsw/AAANP+ACAAAAAAAAAboDAACaAAAAQcNnFPG87T+yHPKqrdDLPwCADT/gAgAAAAAAAAG7AwAAmgAAAEHDZxTxvO0/Dhcu7LZHyz8AwA0/8AIAAAAAAAABvAMAAJoAAADle2J1abvtPyqs97kk2so/AEASP/ACAAAAAAAAAb0DAACaAAAAM+1XN1q47T9mqB+Q1X7KPwBAFD//AgAAAAAAAAG+AwAAmgAAANelUpjStu0/ygumbsk1yj8AABs//wIAAAAAAAABvwMAAJoAAAAlF0haw7PtP1rWilUA/8k/AAAePw8DAAAAAAAAAcADAACaAAAAcYg9HLSw7T8KCM5EetrJPwDAHj8PAwAAAAAAAAHBAwAAmgAAAGOyLT8drO0/5qBvPDfIyT8AAB8/DwMAAAAAAAABwgMAAJoAAABV3B1ihqftP3bUnsBY0ck/AMAdPx8DAAAAAAAAAcMDAACaAAAASQYOhe+i7T8ybyxNvezJPwBAHT8fAwAAAAAAAAHEAwAAmgAAADsw/qdYnu0/ygumbsk1yj8AABw/LgMAAAAAAAABxQMAAJoAAAAtWu7KwZntPyJDrRw6mso/AEAbPz4DAAAAAAAAAcYDAACaAAAAfcvjjLKW7T+e4RLT7RDLPwAAHD8+AwAAAAAAAAHHAwAAmgAAAMc82U6jk+0/Yk41miesyz8AgBw/PgMAAAAAAAAByAMAAJoAAADHPNlOo5PtP+ZV5e3FYsw/AMAcP10DAAAAAAAAAckDAACaAAAAIYTe7SqV7T/6kMTFhSLNPwAAHT9dAwAAAAAAAAHKAwAAmgAAANUS6Ss6mO0/6mRFlQLQzT8AAB0/XQMAAAAAAAABywMAAJoAAADh6PgI0ZztP0YFl+BddM4/AAAdP10DAAAAAAAAAcwDAACaAAAApU0TJHek7T9W1ysbM/TOPwBAHD98AwAAAAAAAAHNAwAAmgAAAL35Mt6kre0/0nWR0eZqzz8AABw/fAMAAAAAAAABzgMAAJoAAAAz7Vc3WrjtPyatmH9Xz88/AAAcP3wDAAAAAAAAAc8DAACaAAAAASiCL5fE7T/hJInQMQzQPwAAHD98AwAAAAAAAAHQAwAAmgAAACmqscZb0u0/0SX/mgUj0D8AgBw/jAMAAAAAAAAB0QMAAJoAAACpc+b8p+HtPy3zReG3MNA/AMAcP4wDAAAAAAAAAdIDAACaAAAAhYQg0nvy7T8t80XhtzDQPwCAHT+cAwAAAAAAAAHTAwAAmgAAAAdOVQjIAe4/0SX/mgUj0D8AwB0/nAMAAAAAAAAB1AMAAJoAAACJF4o+FBHuP03xWUwQA9A/AEAcP6sDAAAAAAAAAdUDAACaAAAAsZm51dge7j+yd31mjpjPPwCAGz+rAwAAAAAAAAHWAwAAmgAAAIHU480VK+4/6gpbn1T9zj8AQBg/uwMAAAAAAAAB1wMAAJoAAADzxwgnyzXuP/o22s/XT84/AAAXP7sDAAAAAAAAAdgDAACaAAAAtywjQnE97j9SyMtz9obNPwCAEz/KAwAAAAAAAAHZAwAAmgAAAB1KOL6PQ+4/7r4vi7CizD8AABI/ygMAAAAAAAAB2gMAAJoAAAB1kT1dF0XuPz7n1pHkmcs/AEARP9oDAAAAAAAAAdsDAACaAAAAzdhC/J5G7j9mqB+Q1X7KPwAAET/aAwAAAAAAAAHcAwAAmgAAAHWRPV0XRe4/ttDGlgl2yT8AwBM/2gMAAAAAAAAB3QMAAJoAAADDAjMfCELuP1LHKq7Dkcg/AAAVP+oDAAAAAAAAAd4DAACaAAAAtywjQnE97j+qWBxS4sjHPwCAGj/qAwAAAAAAAAHfAwAAmgAAAKlWE2XaOO4/TrjKBockxz8AAB0/+QMAAAAAAAAB4AMAAJoAAACbgAOIQzTuP0bmNcyxpMY/AIAfP/kDAAAAAAAAAeEDAACaAAAAjarzqqwv7j9+4l2iYknGPwCAID8JBAAAAAAAAAHiAwAAmgAAACWN3i6OKe4/xkfQFf4txj8AQB8/CQQAAAAAAAAB4wMAAJoAAAC9b8mybyPuP+quLh5BQMY/AEAcPygEAAAAAAAAAeQDAACaAAAAV1K0NlEd7j8Wf9fDbpLGPwDAGj8oBAAAAAAAAAHlAwAAmgAAAEt8pFm6GO4/4uv5iqgtxz8AABk/KAQAAAAAAAAB5gMAAJoAAACV7ZkbqxXuP2Lzqd5G5Mc/AEAYPz4EAAAAAAAAAecDAACaAAAA416P3ZsS7j96Lom2BqTIPwAAGD8+BAAAAAAAAAHoAwAAmgAAAONej92bEu4/kmlojsZjyT8AABg/TQQAAAAAAAAB6QMAAJoAAAA9ppR8IxTuPxJxGOJkGso/AEAXP00EAAAAAAAAAeoDAACaAAAA8TSfujIX7j8CRZmx4cfKPwAAFz9dBAAAAAAAAAHrAwAAmgAAAP8Kr5fJG+4/yrG7eBtjyz8AABg/XQQAAAAAAAAB7AMAAJoAAAAJ4b50YCDuPwLrrrsz9cs/AIAYP20EAAAAAAAAAe0DAACaAAAAF7fOUfck7j8OvUP2CHXMPwBAGT9tBAAAAAAAAAHuAwAAmgAAAIHU480VK+4/YvRKpHnZzD8AwBk/fAQAAAAAAAAB7wMAAJoAAADn8fhJNDHuP/qQxMWFIs0/AEAZP3wEAAAAAAAAAfADAACaAAAATQ8OxlI37j9yxt/eTlnNPwAAGT+MBAAAAAAAAAHxAwAAmgAAAA90KOH4Pu4/KmFta7N0zT8AABk/jAQAAAAAAAAB8gMAAJoAAADN2EL8nkbuPyphbWuzdM0/AAAZP5wEAAAAAAAAAfMDAACaAAAA6YRitsxP7j8G+g5jcGLNPwCAGT+cBAAAAAAAAAH0AwAAmgAAAKvpfNFyV+4/uitSUuo9zT8AwBk/qwQAAAAAAAAB9QMAAJoAAABtTpfsGF/uP9YpZr1CEM0/AIAcP6sEAAAAAAAAAfYDAACaAAAALbOxB79m7j9i9EqkednMPwAAHj+7BAAAAAAAAAH3AwAAmgAAAJPQxoPdbO4/gvJeD9KrzD8AACI/uwQAAAAAAAAB+AMAAJoAAAD77dv/+3LuP6Lwcnoqfsw/AMAjP7sEAAAAAAAAAfkDAACaAAAACcTr3JJ37j/mVeXtxWLMPwDAJT/aBAAAAAAAAAH6AwAAmgAAAG/hAFmxfe4/LrtXYWFHzD8AgCY/2gQAAAAAAAAB+wMAAJoAAAB9txA2SILuPwZU+VgeNcw/AIAjP9oEAAAAAAAAAfwDAACaAAAA49QlsmaI7j8GVPlYHjXMPwAAIj/aBAAAAAAAAAH9AwAAmgAAAKU5QM0MkO4/moco3T8+zD8AQBs/6gQAAAAAAAAB/gMAAJoAAABlnlrospfuP8LuhuWCUMw/AAAYP+oEAAAAAAAAAf8DAACaAAAAf0p6ouCg7j96iRRy52vMPwAAET/5BAAAAAAAAAEABAAAmgAAAPc9n/uVq+4/NiSi/kuHzD8AAA4/+QQAAAAAAAABAQQAAJoAAADDeMnz0rfuP+6+L4uwosw/AEAKPwkFAAAAAAAAAQIEAACaAAAA6/r4ipfF7j8WJo6T87TMPwDACD8JBQAAAAAAAAEDBAAAmgAAABN9KCJc0+4/Oo3smzbHzD8AgPs+GQUAAAAAAAABBAQAAJoAAAA7/1e5IOHuPzqN7Js2x8w/AIDxPhkFAAAAAAAAAQUEAACaAAAACTqCsV3t7j86jeybNsfMPwAAmT4oBQAAAAAAAAEGBAAAmgAAAH8tpwoT+O4/FiaOk/O0zD8AAGQ+KAUAAAAAAAABBwQAAJoAAAA/ksEluf/uP+6+L4uwosw/AAA3PjgFAAAAAAAAAQgEAACaAAAA8yDMY8gC7z82JKL+S4fMPwAAKD44BQAAAAAAAAEJBAAAmgAAALsNBjUPwuw/VVqk6fpC0D8AANU+AAAAAAAAAAABCgQAAJoAAAC7DQY1D8LsP7En6y+tUNA/AAASPxAAAAAAAAAAAQsEAACaAAAAb5wQcx7F7D/njdNtHEzQPwDAGj8QAAAAAAAAAAEMBAAAmgAAAPFlRalq1Ow/94xdo0g10D8AACE/EAAAAAAAAAABDQQAAJoAAABlWWoCIN/sP2VZLh8nLNA/AMAhPyAAAAAAAAAAAQ4EAACaAAAA8/iuFQPz7D/hJInQMQzQPwDAID8gAAAAAAAAAAEPBAAAmgAAAOu1CKUEDe0/ahIL8/Kzzz8AwAE/LwAAAAAAAAABEAQAAJoAAABJkHewJC3tP8oMRzT8Ks8/AADoPi8AAAAAAAAAAREEAACaAAAATSPhHL1L7T/+nyRtwo/OPwAA1j5OAAAAAAAAAAESBAAAmgAAAPfQCGguyu4/5upYxXU4wj8AgOQ+AAAAAAAAAAABEwQAAJoAAACF3eMOeb/uP3oeiEmXQcI/AIAcPw8AAAAAAAAAARQEAACaAAAAKZbeb/G97j/m6ljFdTjCPwAAJj8PAAAAAAAAAAEVBAAAmgAAAIXd4w55v+4/LlDLOBEdwj8AwCw/DwAAAAAAAAABFgQAAJoAAADdJOmtAMHuPwbpbDDOCsI/AIAqPw8AAAAAAAAAARcEAACaAAAA6/r4ipfF7j+6GrAfSObBPwAAKD8fAAAAAAAAAAEYBAAAmgAAAAenGEXFzu4/tLFlgl2mwT8AABw/HwAAAAAAAAABGQQAAJoAAAAvKUjcidzuP4bhvNwvVME/AMAWPy8AAAAAAAAAARoEAACaAAAACTqCsV3t7j9WERQ3AgLBPwAACz8vAAAAAAAAAAEbBAAAmgAAAD+SwSW5/+4/KEFrkdSvwD8AAAY/PgAAAAAAAAABHAQAAJoAAABz6gCaFBLvP46k8W/IZsA/AAAGPz4AAAAAAAAAAR0EAACaAAAAX9FKTH8n7z/OoBlGeQvAPwAABj8+AAAAAAAAAAEeBAAAmgAAAO1wj19iO+8/PKHhQJdyvz8AgAo/TgAAAAAAAAABHwQAAJoAAAAjyc7TvU3vPzDPTAbC8r4/AIAMP20AAAAAAAAAASAEAACaAAAAVyEOSBlg7z8g/bfL7HK+PwAADj99AAAAAAAAAAEhBAAAmgAAAIt5Tbx0cu8/YPnfoZ0Xvj8AwA4/fQAAAAAAAAABIgQAAJoAAABpioeRSIPvP8hcZoCRzr0/AMAOP30AAAAAAAAAASMEAACaAAAA6VO8x5SS7z98jqlvC6q9PwAADz99AAAAAAAAAAEkBAAAmgAAALeO5r/Rnu8/VCdLZ8iXvT8AwAw/fQAAAAAAAAABJQQAAJoAAAAtggsZh6nvP6D1B3hOvL0/AMALP4wAAAAAAAAAASYEAACaAAAA6+YlNC2x7z88koGZWgW+PwDADD+MAAAAAAAAAAEnBAAAmgAAAKF1MHI8tO8/SGQW1C+Fvj8AQA0/jAAAAAAAAAABKAQAAJoAAABHLivTtLLvP6AEaB+LKb8/AIAPP5wAAAAAAAAAASkEAACaAAAAO1gb9h2u7z/OoBlGeQvAPwBAED+cAAAAAAAAAAEqBAAAmgAAAHfzANt3pu8/AtoMiZGdwD8AQBE/ngAAAAAAAAABKwQAAJoAAAC3jua/0Z7vP1x6XtTsQcE/AMARP54AAAAAAAAAASwEAACaAAAA9ynMpCuX7z+6GrAfSObBPwBAED+eAAAAAAAAAAEtBAAAmgAAADXFsYmFj+8/gIfS5oGBwj8AgA8/rQAAAAAAAAABLgQAAJoAAAB1YJdu34fvP3JbU7b+LsM/AID1Pq0AAAAAAAAAAS8EAACaAAAAs/t8UzmA7z9eL9SFe9zDPwCA4j7NAAAAAAAAAAEwBAAAmgAAAKclbXaie+8/vM8l0daAxD8AgNY+zQAAAAAAAAABMQQAAJoAAACZT12ZC3fvPzrX1SR1N8U/AADSPs0AAAAAAAAAATIEAACaAAAAGfy+N4rd7z8C6667M/XLPwAAAj8AAAAAAAAAAAEzBAAAmgAAAH8Z1LOo4+8/moco3T8+zD8AADI/EAAAAAAAAAABNAQAAJoAAAAn0s4UIeLvP1YitmmkWcw/AMA8PxAAAAAAAAAAATUEAACaAAAAfxnUs6jj7z9WIrZppFnMPwCARD8QAAAAAAAAAAE2BAAAmgAAADGo3vG35u8/ViK2aaRZzD8AgCc/EAAAAAAAAAABNwQAAJoAAAA/fu7OTuvvPy67V2FhR8w/AMAYPxAAAAAAAAAAATgEAACaAAAATVT+q+Xv7z/i7JpQ2yLMPwBADz8QAAAAAAAAAAE5BAAAmgAAAKgxncp4HLY/S8RkUbmZ0D8AAAQ+AAAAAAAAAAABOgQAAJoAAADY9nLSOxC2P+32HQsHjNA/AAA1Pg8AAAAAAAAAATsEAACaAAAAdGzHwrUotj+3kDXNl5DQPwAAQD4PAAAAAAAAAAE8BAAAmgAAAOAcRqtsTbY/t5A1zZeQ0D8AAEg+DwAAAAAAAAABPQQAAJoAAAB8kpqb5mW2P7eQNc2XkNA/AABoPh8AAAAAAAAAAT4EAACaAAAAGAjvi2B+tj+BKk2PKJXQPwAAdT4fAAAAAAAAAAE/BAAAmgAAALh9Q3zalrY/S8RkUbmZ0D8AgIg+HwAAAAAAAAABQAQAAJoAAAAcLsJkkbu2P6mRq5drp9A/AACOPh8AAAAAAAAAAUEEAACaAAAAvKMWVQvUtj89xdobjbDQPwAAkz4vAAAAAAAAAAFCBAAAmgAAAMDJ6S08Ebc/LcZQ5mDH0D8AAJY+LwAAAAAAAAABQwQAAJoAAADQ77wGbU63Px3HxrA03tA/AACXPj4AAAAAAAAAAUQEAACaAAAACNtl52B/tz8NyDx7CPXQPwAAnD4+AAAAAAAAAAFFBAAAmgAAAEDGDshUsLc/x2LKB20Q0T8AAJ4+TgAAAAAAAAABRgQAAJoAAACodo2wC9W3P4H9V5TRK9E/AACkPk4AAAAAAAAAAUcEAACaAAAAFCcMmcL5tz87mOUgNkfRPwAApj5dAAAAAAAAAAFIBAAAmgAAAIDXioF5Hrg/K5lb6wle0T8AgKo+XQAAAAAAAAABSQQAAJoAAADohwlqMEO4P1MAuvNMcNE/AICsPm0AAAAAAAAAAUoEAACaAAAAUDiIUudnuD+vzQA6/33RPwAAtD5tAAAAAAAAAAFLBAAAmgAAAPCt3EJhgLg/QwEwviCH0T8AgLc+bQAAAAAAAAABTAQAAJoAAACIIzEz25i4P0MBML4gh9E/AIDFPowAAAAAAAAAAU0EAACaAAAAwA7aE8/JuD+vzQA6/33RPwCAyz6MAAAAAAAAAAFOBAAAmgAAAMw0rez/Brk/v8yKbytn0T8AgOA+jAAAAAAAAAABTwQAAJoAAACglaq9bVC5P3H+zV6lQtE/AIDpPpwAAAAAAAAAAVAEAACaAAAAEGz8flWyuT+R/OHJ/RTRPwCA8j6sAAAAAAAAAAFRBAAAmgAAAPDyzCj0OLo/Uy2v7qPZ0D8AAPY+rAAAAAAAAAABUgQAAJoAAABk7/HCDNi6P7eQNc2XkNA/AID6PqwAAAAAAAAAAVMEAACaAAAASJyVRdybuz8t80XhtzDQPwCA/D67AAAAAAAAAAFUBAAAmgAAAMy+jbgleLw/snd9Zo6Yzz8AgPw+uwAAAAAAAAABVQQAAJoAAADoVtob6Wy9P+KhEAJqvc4/AAD8PssAAAAAAAAAAVYEAACaAAAAOLT8hm9Vvj9aMRYR4cbNPwAA9D7LAAAAAAAAAAFXBAAAmgAAAJA38some78/plm9FxW+zD8AgPA+2gAAAAAAAAABWAQAAJoAAAB0cN1zB2/APxaAeImhh8s/AACSPtoAAAAAAAAAAVkEAACaAAAAvjqWcvU4wT/ycgR3DEjKPwAATz4ZAQAAAAAAAAFaBAAAmgAAADrKJHmm9sE/8szubLoayT8AABw+GQEAAAAAAAABWwQAAJoAAAD4v+6DRtuxP4NnQ/fuYNY/AACLPgAAAAAAAAAAAVwEAACaAAAAwNRFo1KqsT/hNIo9oW7WPwCAvj4QAAAAAAAAAAFdBAAAmgAAAMDURaNSqrE/q86h/zFz1j8AAMo+EAAAAAAAAAABXgQAAJoAAADomRurFZ6xP9E1AAh1hdY/AADSPhAAAAAAAAAAAV8EAACaAAAAwNRFo1KqsT9jaS+Mlo7WPwCA0j4QAAAAAAAAAAFgBAAAmgAAAFRKmpPMwrE/wzZ20kic1j8AANE+HwAAAAAAAAABYQQAAJoAAADE+hh8g+exPx8EvRj7qdY/AADQPh8AAAAAAAAAAWIEAACaAAAA/OXBXHcYsj9FaxshPrzWPwAA0D4vAAAAAAAAAAFjBAAAmgAAAAQMlTWoVbI/NWyR6xHT1j8AgMo+LwAAAAAAAAABZAQAAJoAAACop7z+UquyP13T7/NU5dY/AADIPj4AAAAAAAAAAWUEAACaAAAATEPkx/0Asz9N1GW+KPzWPwAAwz4+AAAAAAAAAAFmBAAAmgAAAIhUYIEib7M/czvExmsO1z8AAME+PgAAAAAAAAABZwQAAJoAAACcoAYzhOmzP5miIs+uINc/AAC/Pk4AAAAAAAAAAWgEAACaAAAAdCfX3CJwtD/3b2kVYS7XPwAAvj5OAAAAAAAAAAFpBAAAmgAAAFCup4bB9rQ/iaOYmYI31z8AgMI+XgAAAAAAAAABagQAAJoAAADIqswg2pW1P4mjmJmCN9c/AADEPl4AAAAAAAAAAWsEAACaAAAARKfxuvI0tj+/CYHX8TLXPwCAzz5eAAAAAAAAAAFsBAAAmgAAAIjeQE1I4LY/maIiz64g1z8AANQ+YgAAAAAAAAABbQQAAJoAAACcULrX2pe3P03UZb4o/NY/AIDdPnIAAAAAAAAAAW4EAACaAAAAvOgGO56MuD8PBTPjzsDWPwCA4T5yAAAAAAAAAAFvBAAAmgAAAEAx0oYYprk/g2dD9+5g1j8AgOY+cgAAAAAAAAABcAQAAJoAAAAEZUazhvC6P6v7lvqI3NU/AIDoPoIAAAAAAAAAAXEEAACaAAAAYA4P0G5TvD/jjnQzT0HVPwAA2j6CAAAAAAAAAAFyBAAAmgAAAFwtLN3Qzr0/KSHcoUGP1D8AgNM+kQAAAAAAAAABcwQAAJoAAACQN/LKJnu/P0tM5QfxytM/AADPPpEAAAAAAAAAAXQEAACaAAAAEOYxZIGHwD//qh3ywQ/TPwAAzj6wAAAAAAAAAAF1BAAAmgAAAAByEBxvwGc/R6gRiQSI3D8AAIs+AAAAAAAAAAABdgQAAJoAAAAAZToMkiljPxFCKUuVjNw/AIC+PhAAAAAAAAAAAXcEAACaAAAAALGrAVQaYD9HqBGJBIjcPwAAyj4QAAAAAAAAAAF4BAAAmgAAAIC+gRExsWQ/29tADSaR3D8AANI+EAAAAAAAAAABeQQAAJoAAACAvoERMbFkP9vbQA0mkdw/AADWPh8AAAAAAAAAAXoEAACaAAAAAHIQHG/AZz/b20ANJpHcPwAA1j4fAAAAAAAAAAF7BAAAmgAAAIAlnyatz2o/29tADSaR3D8AgNM+HwAAAAAAAAABfAQAAJoAAAAAM3U2imZvP28PcJFHmtw/AIDSPi8AAAAAAAAAAX0EAACaAAAAAE3JJYPCcj/L3LbX+afcPwCAzj4vAAAAAAAAAAF+BAAAmgAAAICt+7KQlXY/Kar9Hay13D8AAM0+PgAAAAAAAAABfwQAAJoAAAAADi5Anmh6P08RXCbvx9w/AIDGPj4AAAAAAAAAAYAEAACaAAAAQG5gzas7fj8/EtLwwt7cPwAAxD5OAAAAAAAAAAGBBAAAmgAAAIBnSa1cB4E/w0Z3P7j+3D8AAL0+TgAAAAAAAAABggQAAJoAAACAl+Jz4/CCPw8VNFA+I90/AAC6Pk4AAAAAAAAAAYMEAACaAAAAQPEpeYJ4hD8nfQgjVUzdPwCAuT5eAAAAAAAAAAGEBAAAmgAAACBLcX4hAIY/B3/0t/x53T8AgLk+XgAAAAAAAAABhQQAAJoAAACAzmbC2CWHP7Ea+A41rN0/AAC7Pn0AAAAAAAAAAYYEAACaAAAAwFFcBpBLiD9btvtlbd7dPwCAuz59AAAAAAAAAAGHBAAAmgAAAMD+/4hfD4k/B1L/vKUQ3j8AgMI+fQAAAAAAAAABiAQAAJoAAAAggvXMFjWKPx2604+8Od4/AIDFPo0AAAAAAAAAAYkEAACaAAAAAC+ZT+b4ij9riJCgQl7ePwCAzD6NAAAAAAAAAAGKBAAAmgAAAECyjpOdHow/7bw17zd+3j8AANA+jQAAAAAAAAABiwQAAJoAAAAAXzIWbeKMP6lXw3ucmd4/AIDUPpsAAAAAAAAAAYwEAACaAAAAAAzWmDymjT+ZWDlGcLDePwCA1j6bAAAAAAAAAAGNBAAAmgAAAAC5eRsMao4/iVmvEETH3j8AgNk+ugAAAAAAAAABjgQAAJoAAABAPG9fw4+PP+Um9lb21N4/AADbProAAAAAAAAAAY8EAACaAAAAkHQJcckpkD95WiXbF97ePwAA3j66AAAAAAAAAAGQBAAAmgAAAHAhrfOY7ZA/DY5UXznn3j8AAN8+ugAAAAAAAAABkQQAAJoAAABQzlB2aLGRPw2OVF85594/AADkPsoAAAAAAAAAAZIEAACaAAAAgGad2Sumkj9D9DydqOLePwAA5j7KAAAAAAAAAAGTBAAAmgAAANDpkh3jy5M/5Sb2VvbU3j8AAO0+2gAAAAAAAAABlAQAAJoAAADQLoMDdoSVP/UlgIwivt4/AADwPtoAAAAAAAAAAZUEAACaAAAAQErFqvCelz+pV8N7nJnePwCA8z7pAAAAAAAAAAGWBAAAmgAAAPBQsDJf6pk/MyKoYtNi3j8AAPU+6QAAAAAAAAABlwQAAJoAAAAwGZZcqcicPy25XcXoIt4/AID0PvkAAAAAAAAAAZgEAACaAAAA0MwkZ+fXnz+RHOSj3NndPwAA9D75AAAAAAAAAAGZBAAAmgAAACjA2biSc6E/939qgtCQ3T8AAOk++QAAAAAAAAABmgQAAJoAAADQeh6Pn0SjP8uvwdyiPt0/AADkPigBAAAAAAAAAZsEAACaAAAAQJZgNhpfpT/TRQF15OfcPwCA0D4oAQAAAAAAAAGcBAAAmgAAACCI9J5826c/EUIpS5WM3D8AAMg+KAEAAAAAAAABnQQAAJoAAADIjt8m6yaqP1E+USFGMdw/AAAzPigBAAAAAAAAAZ4EAACaAAAAGAsfn9OKrD9X1JC5h9rbPwAAoD1HAQAAAAAAAAGfBAAAmgAAACiFxIsJz7E/TmGS1Mby4T8AAAc+AAAAAAAAAAABoAQAAJoAAADomRurFZ6xP7wtY1Cl6eE/AAA5PhAAAAAAAAAAAaEEAACaAAAA6JkbqxWesT8Mxz8tzOLhPwAARD4QAAAAAAAAAAGiBAAAmgAAAFQkx7qbhbE/epMQqarZ4T8AAEw+EAAAAAAAAAABowQAAJoAAABUJMe6m4WxP7D5+OYZ1eE/AABmPhAAAAAAAAAAAaQEAACaAAAAVCTHupuFsT8Ck9XDQM7hPwAAcD4fAAAAAAAAAAGlBAAAmgAAAFQkx7qbhbE/bl+mPx/F4T8AAH4+HwAAAAAAAAABpgQAAJoAAACI6ZzCXnmxP9ord7v9u+E/AACCPi8AAAAAAAAAAacEAACaAAAAsK5yyiFtsT9I+Ec33LLhPwCAjj4vAAAAAAAAAAGoBAAAmgAAAORzSNLkYLE/mpEkFAOs4T8AAJQ+PwAAAAAAAAABqQQAAJoAAABI/vPhakixP+oqAfEppeE/AAClPj8AAAAAAAAAAaoEAACaAAAAeMPJ6S08sT8ikekumaDhPwCArD4/AAAAAAAAAAGrBAAAmgAAAKyIn/HwL7E/WPfRbAic4T8AAMM+TgAAAAAAAAABrAQAAJoAAADgTXX5syOxP4xduqp3l+E/AIDSPk4AAAAAAAAAAa0EAACaAAAA4E11+bMjsT+MXbqqd5fhPwAA2j5eAAAAAAAAAAGuBAAAmgAAABATSwF3F7E/cirGC8CZ4T8AANs+XgAAAAAAAAABrwQAAJoAAADgTXX5syOxPwZe9Y/houE/AIDaPl4AAAAAAAAAAbAEAACaAAAArIif8fAvsT9iKzzWk7DhPwAA2T5tAAAAAAAAAAGxBAAAmgAAAEj+8+FqSLE/pMWOfY7A4T8AANg+bQAAAAAAAAABsgQAAJoAAACwrnLKIW2xP7D5+OYZ1eE/AADXPn0AAAAAAAAAAbMEAACaAAAA6JkbqxWesT+8LWNQpenhPwAA1j6NAAAAAAAAAAG0BAAAmgAAAPi/7oNG27E/xmHNuTD+4T8AANY+nAAAAAAAAAABtQQAAJoAAADMIOxUtCSyP+zIK8JzEOI/AADWPpwAAAAAAAAAAbYEAACaAAAAPPc9FpyGsj9KlnIIJh7iPwAA2T6cAAAAAAAAAAG3BAAAmgAAAExD5Mf9ALM/+PyVK/8k4j8AgNo+rAAAAAAAAAABuAQAAJoAAADAPwliFqCzP/j8lSv/JOI/AIDkPqwAAAAAAAAAAbkEAACaAAAA2LGC7KhXtD+A/FpGlRniPwCA6D68AAAAAAAAAAG6BAAAmgAAAFTUel/yM7U/kPvke8EC4j8AAOs+vAAAAAAAAAABuwQAAJoAAACoMZ3KeBy2PwzHPy3M4uE/AADsPssAAAAAAAAAAbwEAACaAAAAwMnpLTwRtz/2XmtatbnhPwAA5T7LAAAAAAAAAAG9BAAAmgAAAOiHCWowQ7g/nFxE4KOA4T8AAOI+2wAAAAAAAAABvgQAAJoAAAAQbPx+VbK5Pxzzvl1PNeE/AICoPtsAAAAAAAAAAb8EAACaAAAAdDuYdG5Suz8mif71kN7gPwAAjj7qAAAAAAAAAAHABAAAmgAAANgKNGqH8rw/th4DqWh84D8AAH4+6gAAAAAAAAABwQQAAJoAAABwn6VnY4a+P34a8JmvFeA/AAB0PgkBAAAAAAAAAcIEAACaAAAAqPI7r0Gb0z/Cpq5a/4voPwAAQD4AAAAAAAAAAAHDBAAAmgAAAI5GHPUTktM/cg3SfdiS6D8AgIM+DwAAAAAAAAABxAQAAJoAAADYtxG3BI/TP3IN0n3Ykug/AICLPg8AAAAAAAAAAcUEAACaAAAA2LcRtwSP0z9yDdJ92JLoPwAAkT4PAAAAAAAAAAHGBAAAmgAAANi3EbcEj9M/cg3SfdiS6D8AAKE+DwAAAAAAAAABxwQAAJoAAADYtxG3BI/TP3IN0n3Ykug/AACnPh8AAAAAAAAAAcgEAACaAAAAjkYc9ROS0z9yDdJ92JLoPwCAqz4fAAAAAAAAAAHJBAAAmgAAAPRjMXEymNM/cg3SfdiS6D8AgK0+HwAAAAAAAAABygQAAJoAAABagUbtUJ7TP4xAxhyQkOg/AICsPh8AAAAAAAAAAcsEAACaAAAAdC1mp36n0z+oc7q7R47oPwAArD4+AAAAAAAAAAHMBAAAmgAAAJDZhWGssNM/wqauWv+L6D8AgLE+PgAAAAAAAAABzQQAAJoAAACqhaUb2rnTP/oMl5huh+g/AAC0Pj4AAAAAAAAAAc4EAACaAAAAesDPExfG0z8UQIs3JoXoPwAAvT4+AAAAAAAAAAHPBAAAmgAAAPqJBEpj1dM/MHN/1t2C6D8AAME+TgAAAAAAAAAB0AQAAJoAAAAy4kO+vufTPzBzf9bdgug/AIDGPk4AAAAAAAAAAdEEAACaAAAAZjqDMhr60z8wc3/W3YLoPwCAyD5eAAAAAAAAAAHSBAAAmgAAAJqSwqZ1DNQ/MHN/1t2C6D8AgMo+XgAAAAAAAAAB0wQAAJoAAACEeQxZ4CHUPxRAizcmheg/AIDLPm0AAAAAAAAAAdQEAACaAAAAbGBWC0s31D/6DJeYbofoPwCAyz59AAAAAAAAAAHVBAAAmgAAAAjWqvvET9Q/3tmi+baJ6D8AAMw+fQAAAAAAAAAB1gQAAJoAAADyvPStL2XUP8Kmrlr/i+g/AADMPowAAAAAAAAAAdcEAACaAAAA2qM+YJp61D+MQMYckJDoPwAAzD6MAAAAAAAAAAHYBAAAmgAAAA78fdT1jNQ/cg3SfdiS6D8AAM0+oQAAAAAAAAAB2QQAAJoAAACQxbIKQpzUP1ba3d4gleg/AIDNPqEAAAAAAAAAAdoEAACaAAAAYADdAn+o1D86p+k/aZfoPwAA0D6xAAAAAAAAAAHbBAAAmgAAADA7B/u7tNQ/OqfpP2mX6D8AANE+sQAAAAAAAAAB3AQAAJoAAACWWBx32rrUPzqn6T9pl+g/AIDSPrEAAAAAAAAAAd0EAACaAAAA/HUx8/jA1D86p+k/aZfoPwCA0z7AAAAAAAAAAAHeBAAAmgAAALAEPDEIxNQ/OqfpP2mX6D8AANk+wAAAAAAAAAAB3wQAAJoAAABik0ZvF8fUPzqn6T9pl+g/AADcPtAAAAAAAAAAAeAEAACaAAAAYpNGbxfH1D9W2t3eIJXoPwCA3z7QAAAAAAAAAAHhBAAAmgAAALAEPDEIxNQ/cg3SfdiS6D8AAOE+4AAAAAAAAAAB4gQAAJoAAADiyRE5y7fUP6hzurtHjug/AADlPuAAAAAAAAAAAeMEAACaAAAAFI/nQI6r1D/Cpq5a/4voPwCA5j7vAAAAAAAAAAHkBAAAmgAAAEZUvUhRn9Q/+gyXmG6H6D8AgOg+7wAAAAAAAAAB5QQAAJoAAADEiogSBZDUPxRAizcmheg/AIDpPv8AAAAAAAAAAeYEAACaAAAAjjJJnql91D8wc3/W3YLoPwAA6z7/AAAAAAAAAAHnBAAAmgAAAFjaCSpOa9Q/SqZzdZWA6D8AgOs+DgEAAAAAAAAB6AQAAJoAAABw879341XUP2bZZxRNfug/AADuPg4BAAAAAAAAAekEAACaAAAA1H1rh2k91D+CDFyzBHzoPwAA7z4eAQAAAAAAAAHqBAAAmgAAAOqWIdX+J9Q/nD9QUrx56D8AgO8+HgEAAAAAAAAB6wQAAJoAAAACsNcilBLUP5w/UFK8eeg/AADwPi4BAAAAAAAAAewEAACaAAAAGsmNcCn90z+cP1BSvHnoPwAA8T4uAQAAAAAAAAHtBAAAmgAAAOJwTvzN6tM/nD9QUrx56D8AgPE+PQEAAAAAAAAB7gQAAJoAAACsGA+IctjTP4IMXLMEfOg/AAD0Pj0BAAAAAAAAAe8EAACaAAAALE/aUSbJ0z9m2WcUTX7oPwAA9T5NAQAAAAAAAAHwBAAAmgAAAF4UsFnpvNM/SqZzdZWA6D8AgPM+TQEAAAAAAAAB8QQAAJoAAABEaJCfu7PTPzBzf9bdgug/AIDyPl0BAAAAAAAAAfIEAACaAAAA3kp7I52t0z/6DJeYbofoPwAA8j5dAQAAAAAAAAHzBAAAmgAAACq8cOWNqtM/wqauWv+L6D8AAPI+bAEAAAAAAAAB9AQAAJoAAAAqvHDljarTP4xAxhyQkOg/AIDvPmwBAAAAAAAAAfUEAACaAAAA3kp7I52t0z9W2t3eIJXoPwCA7j5sAQAAAAAAAAH2BAAAmgAAAERokJ+7s9M/OqfpP2mX6D8AAOw+bAEAAAAAAAAB9wQAAJoAAAAQo7qX+L/TPyB09aCxmeg/AIDqPnwBAAAAAAAAAfgEAACaAAAAlmzvzUTP0z8gdPWgsZnoPwCA5j6LAQAAAAAAAAH5BAAAmgAAAMjELkKg4dM/BEEBAvqb6D8AAOU+iwEAAAAAAAAB+gQAAJoAAAAayY1wKf3TPyB09aCxmeg/AADaPpsBAAAAAAAAAfsEAACaAAAAhHkMWeAh1D86p+k/aZfoPwCA1T6rAQAAAAAAAAH8BAAAmgAAAPApi0GXRtQ/cg3SfdiS6D8AgLk+qwEAAAAAAAAB/QQAAJoAAABY2gkqTmvUP6hzurtHjug/AACtProBAAAAAAAAAf4EAACaAAAAeBmTUBST1D/Cpq5a/4voPwAApj66AQAAAAAAAAH/BAAAmgAAAPzgKu8YTc8/3JYD5E3m6z8AAEA+AAAAAAAAAAABAAUAAJoAAAD84CrvGE3PP6QwG6be6us/AICDPg8AAAAAAAAAAQEFAACaAAAA/OAq7xhNzz/AYw9FlujrPwCAiz4PAAAAAAAAAAECBQAAmgAAAGT+P2s3U88/Ev3rIb3h6z8AAJE+DwAAAAAAAAABAwUAAJoAAADIG1XnVVnPPxL96yG94es/AICaPg8AAAAAAAAAAQQFAACaAAAAAHSUW7Frzz8sMODAdN/rPwCAnT4PAAAAAAAAAAEFBQAAmgAAADTM088Mfs8/YpbI/uPa6z8AgKM+LwAAAAAAAAABBgUAAJoAAADUQSjAhpbPP7QvpdsK1Os/AACmPi8AAAAAAAAAAQcFAACaAAAA2NSRLB+1zz8GyYG4Mc3rPwCAqD4+AAAAAAAAAAEIBQAAmgAAAECFEBXW2c8/PC9q9qDI6z8AgKk+PgAAAAAAAAABCQUAAJoAAACIKdK8VQLQP47IRtPHwes/AICoPk4AAAAAAAAAAQoFAACaAAAAJJ8mrc8a0D/ELi8RN73rPwAAqD5OAAAAAAAAAAELBQAAmgAAAHSjhdtYNtA/+pQXT6a46z8AAKg+TgAAAAAAAAABDAUAAJoAAAB4Nu9H8VTQPzD7/4wVtOs/AACoPl4AAAAAAAAAAQ0FAACaAAAALlhj8ph20D9mYejKhK/rPwAAqD5eAAAAAAAAAAEOBQAAmgAAAJoI4tpPm9A/nMfQCPSq6z8AAKg+XgAAAAAAAAABDwUAAJoAAABSKlaF97zQP9ItuUZjpus/AACoPm0AAAAAAAAAARAFAACaAAAAVL2/8Y/b0D/uYK3lGqTrPwAAqD5tAAAAAAAAAAERBQAAmgAAAKTBHiAZ99A/CpShhNKh6z8AAKg+fQAAAAAAAAABEgUAAJoAAACqVIiMsRXRPwqUoYTSoes/AACoPo0AAAAAAAAAARMFAACaAAAARsrcfCsu0T8kx5Ujip/rPwAAqD6NAAAAAAAAAAEUBQAAmgAAAOI/MW2lRtE/QPqJwkGd6z8AAKg+jQAAAAAAAAABFQUAAJoAAADKJnsfEFzRP1otfmH5mus/AACpPpwAAAAAAAAAARYFAACaAAAAtA3F0Xpx0T9aLX5h+ZrrPwCAqT6cAAAAAAAAAAEXBQAAmgAAADbX+QfHgNE/dmByALGY6z8AAKs+rAAAAAAAAAABGAUAAJoAAAAEEiQABI3RP3ZgcgCxmOs/AICrPqwAAAAAAAAAARkFAACaAAAAIL5DujGW0T+Sk2afaJbrPwAArz67AAAAAAAAAAEaBQAAmgAAAIbbWDZQnNE/kpNmn2iW6z8AgLA+uwAAAAAAAAABGwUAAJoAAACG21g2UJzRP6zGWj4glOs/AIC6PssAAAAAAAAAARwFAACaAAAAhttYNlCc0T/I+U7d15HrPwCAvj7LAAAAAAAAAAEdBQAAmgAAACC+Q7oxltE/4ixDfI+P6z8AAMI+2wAAAAAAAAABHgUAAJoAAAAEEiQABI3RP+IsQ3yPj+s/AIDDPtsAAAAAAAAAAR8FAACaAAAANtf5B8eA0T/+XzcbR43rPwCAwj7qAAAAAAAAAAEgBQAAmgAAAGaczw+KdNE//l83G0eN6z8AAMI+6gAAAAAAAAABIQUAAJoAAADk0prZPWXRPxiTK7r+ius/AADCPvoAAAAAAAAAASIFAACaAAAArnpbZeJS0T8Ykyu6/orrPwAAwj76AAAAAAAAAAEjBQAAmgAAAMaTEbN3PdE/GJMruv6K6z8AAMM+CgEAAAAAAAABJAUAAJoAAACSO9I+HCvRP/5fNxtHjes/AIDDPgoBAAAAAAAAASUFAACaAAAA9sV9TqIS0T/iLEN8j4/rPwAAxT4ZAQAAAAAAAAEmBQAAmgAAAKTBHiAZ99A/yPlO3deR6z8AgMU+GQEAAAAAAAABJwUAAJoAAABUvb/xj9vQP5KTZp9olus/AIDFPikBAAAAAAAAASgFAACaAAAABrlgwwbA0D9aLX5h+ZrrPwAAxj4pAQAAAAAAAAEpBQAAmgAAAAAm91ZuodA/QPqJwkGd6z8AAMc+KQEAAAAAAAABKgUAAJoAAABKBIOsxn/QPyTHlSOKn+s/AIDHPjgBAAAAAAAAASsFAACaAAAA/P8jfj1k0D8kx5Ujip/rPwCAxz44AQAAAAAAAAEsBQAAmgAAAKr7xE+0SNA/7mCt5Rqk6z8AAMg+SAEAAAAAAAABLQUAAJoAAAAOhnBfOjDQP9ItuUZjpus/AIDGPkgBAAAAAAAAAS4FAACaAAAAchAcb8AX0D+4+sSnq6jrPwAAxj5YAQAAAAAAAAEvBQAAmgAAAIgp0rxVAtA/uPrEp6uo6z8AAMc+WAEAAAAAAAABMAUAAJoAAACkoiWR9N/PP5zH0Aj0qus/AIDHPmcBAAAAAAAAATEFAACaAAAAoA+8JFzBzz+ClNxpPK3rPwCAxz5nAQAAAAAAAAEyBQAAmgAAAASaZzTiqM8/gpTcaTyt6z8AAMg+dwEAAAAAAAABMwUAAJoAAADUQSjAhpbPP4KU3Gk8res/AIDGPncBAAAAAAAAATQFAACaAAAAAAf+x0mKzz+ClNxpPK3rPwAAxj6HAQAAAAAAAAE1BQAAmgAAAKDp6EsrhM8/gpTcaTyt6z8AgMM+hwEAAAAAAAABNgUAAJoAAACg6ehLK4TPP4KU3Gk8res/AIDCPocBAAAAAAAAATcFAACaAAAAaCQTRGiQzz+ClNxpPK3rPwAAwD6HAQAAAAAAAAE4BQAAmgAAAASaZzTiqM8/nMfQCPSq6z8AgL4+lgEAAAAAAAABOQUAAJoAAAAMLdGgesfPP5zH0Aj0qus/AAC8PqYBAAAAAAAAAToFAACaAAAARBh6gW74zz+cx9AI9KrrPwCAuj61AQAAAAAAAAE7BQAAmgAAAHIQHG/AF9A/uPrEp6uo6z8AALs+tQEAAAAAAAABPAUAAJoAAAB0o4XbWDbQP9ItuUZjpus/AIC7PsUBAAAAAAAAAT0FAACaAAAA4lMExA9b0D/uYK3lGqTrPwAAtj7FAQAAAAAAAAE+BQAAmgAAAP6SjerVgtA/CpShhNKh6z8AALQ+1QEAAAAAAAABPwUAAJoAAAAc0hYRnKrQPyTHlSOKn+s/AACmPtUBAAAAAAAAAUAFAACaAAAAOhGgN2LS0D9A+onCQZ3rPwAAoD7kAQAAAAAAAAFBBQAAmgAAAKTBHiAZ99A/Wi1+Yfma6z8AACk+5AEAAAAAAAABQgUAAJoAAAAqHr3C/STRP0D6icJBnes/AADIPRMCAAAAAAAAAUMFAACaAAAAYglmo/FV0T9A+onCQZ3rPwAAfD0TAgAAAAAAAAFEBQAAmgAAAGvhm3ffyOI/+FF4OT0V7z8AAFo+AAAAAAAAAAABRQUAAJoAAACqfIFcOcHiP4yFp71eHu8/AICVPhAAAAAAAAAAAUYFAACaAAAA+O12Hiq+4j9UH79/7yLvPwCAnj4QAAAAAAAAAAFHBQAAmgAAAJ2mcX+ivOI/OuzK4Dcl7z8AAKU+EAAAAAAAAAABSAUAAJoAAACdpnF/orziPzrsyuA3Je8/AAC0PhAAAAAAAAAAAUkFAACaAAAAnaZxf6K84j867MrgNyXvPwCAuT4vAAAAAAAAAAFKBQAAmgAAAEVfbOAau+I/BIbiosgp7z8AAMA+LwAAAAAAAAABSwUAAJoAAADrF2dBk7niP+hS7gMRLO8/AIDCPi8AAAAAAAAAAUwFAACaAAAA6xdnQZO54j/MH/pkWS7vPwCAzj4vAAAAAAAAAAFNBQAAmgAAAJHQYaILuOI/suwFxqEw7z8AANQ+LwAAAAAAAAABTgUAAJoAAAA2iVwDhLbiP5a5ESfqMu8/AADmPi8AAAAAAAAAAU8FAACaAAAA3EFXZPy04j96hh2IMjXvPwAA7j4vAAAAAAAAAAFQBQAAmgAAANxBV2T8tOI/eoYdiDI17z8AgPw+LwAAAAAAAAABUQUAAJoAAADcQVdk/LTiP3qGHYgyNe8/AAABPz8AAAAAAAAAAVIFAACaAAAA3EFXZPy04j96hh2IMjXvPwCAAz8/AAAAAAAAAAFTBQAAmgAAANxBV2T8tOI/eoYdiDI17z8AgAQ/PwAAAAAAAAABVAUAAJoAAADcQVdk/LTiP3qGHYgyNe8/AIAGP04AAAAAAAAAAVUFAACaAAAAkdBhogu44j96hh2IMjXvPwBABz9OAAAAAAAAAAFWBQAAmgAAAEVfbOAau+I/eoYdiDI17z8AwAc/XgAAAAAAAAABVwUAAJoAAACqfIFcOcHiP3qGHYgyNe8/AAAIP30AAAAAAAAAAVgFAACaAAAAa+Gbd9/I4j+WuREn6jLvPwAACD+NAAAAAAAAAAFZBQAAmgAAAOHUwNCU0+I/lrkRJ+oy7z8AAAg/jQAAAAAAAAABWgUAAJoAAAAJV/BnWeHiP5a5ESfqMu8/AMAGP5wAAAAAAAAAAVsFAACaAAAAiiAlnqXw4j+WuREn6jLvPwBABj+sAAAAAAAAAAFcBQAAmgAAAMB4ZBIBA+M/lrkRJ+oy7z8AAAY/rAAAAAAAAAABXQUAAJoAAABOGKkl5BbjP3qGHYgyNe8/AAAGP7wAAAAAAAAAAV4FAACaAAAA3bftOMcq4z9eUynpejfvPwCABj+8AAAAAAAAAAFfBQAAmgAAAMaeN+sxQOM/RCA1SsM57z8AwAY/vAAAAAAAAAABYAUAAJoAAABWPnz+FFTjPyjtQKsLPO8/AMAFP8sAAAAAAAAAAWEFAACaAAAA5d3AEfhn4z8o7UCrCzzvPwBABT/LAAAAAAAAAAFiBQAAmgAAAHR9BSXbe+M/RCA1SsM57z8AgAQ/ywAAAAAAAAABYwUAAJoAAAADHUo4vo/jP3qGHYgyNe8/AAAEP9sAAAAAAAAAAWQFAACaAAAAkryOS6Gj4z+y7AXGoTDvPwDAAT/bAAAAAAAAAAFlBQAAmgAAAMkUzr/8teM/6FLuAxEs7z8AwAA/+gAAAAAAAAABZgUAAJoAAACkJQiV0MbjPx651kGAJ+8/AAD+PvoAAAAAAAAAAWcFAACaAAAAJe88yxzW4z9UH79/7yLvPwCA/D76AAAAAAAAAAFoBQAAmgAAAPMpZ8NZ4uM/cFKzHqcg7z8AAPs++gAAAAAAAAABaQUAAJoAAABoHYwcD+3jP4yFp71eHu8/AAD6PgoBAAAAAAAAAWoFAACaAAAAKYKmN7X04z+muJtcFhzvPwAA/D4KAQAAAAAAAAFrBQAAmgAAADZYthRM+eM/wuuP+80Z7z8AAP0+GQEAAAAAAAABbAUAAJoAAAA2WLYUTPnjP8Lrj/vNGe8/AAAAPxkBAAAAAAAAAW0FAACaAAAA3BCxdcT34z/C64/7zRnvPwAAAT85AQAAAAAAAAFuBQAAmgAAAM86oZgt8+M/wuuP+80Z7z8AgAE/OQEAAAAAAAABbwUAAJoAAABoHYwcD+3jP6a4m1wWHO8/AEABPzkBAAAAAAAAAXAFAACaAAAATXFsYuHj4z+Mhae9Xh7vPwAAAT9IAQAAAAAAAAFxBQAAmgAAANd9Rwks2eM/VB+/f+8i7z8AAAE/SAEAAAAAAAABcgUAAJoAAABliiKwds7jPx651kGAJ+8/AAABP1gBAAAAAAAAAXMFAACaAAAAl0/4tznC4z/oUu4DESzvPwAAAT9YAQAAAAAAAAF0BQAAmgAAAMkUzr/8teM/lrkRJ+oy7z8AAAE/ZwEAAAAAAAABdQUAAJoAAAD52aPHv6njP15TKel6N+8/AEAAP2cBAAAAAAAAAXYFAACaAAAAheZ+bgqf4z8o7UCrCzzvPwAAAD93AQAAAAAAAAF3BQAAmgAAALerVHbNkuM/8oZYbZxA7z8AgPw+dwEAAAAAAAABeAUAAJoAAABCuC8dGIjjP7wgcC8tRe8/AAD7PocBAAAAAAAAAXkFAACaAAAAKAwQY+p+4z+g7XuQdUfvPwAA+D6HAQAAAAAAAAF6BQAAmgAAAGan9UdEd+M/hLqH8b1J7z8AgPY+hwEAAAAAAAABewUAAJoAAACmQtssnm/jP2qHk1IGTO8/AIDwPpYBAAAAAAAAAXwFAACaAAAAPyXGsH9p4z9qh5NSBkzvPwAA7j6WAQAAAAAAAAF9BQAAmgAAAIuWu3JwZuM/aoeTUgZM7z8AAN0+pgEAAAAAAAABfgUAAJoAAADYB7E0YWPjP4S6h/G9Se8/AIDVPqYBAAAAAAAAAX8FAACaAAAA2AexNGFj4z+g7XuQdUfvPwAAgj7FAQAAAAAAAAGABQAAmgAAANgHsTRhY+M/vCBwLy1F7z8AADk+xQEAAAAAAAABgQUAAJoAAACLlrtycGbjP9ZTZM7kQu8/AAAOPsUBAAAAAAAAAYIFAACaAAAARvLVTLPZ4j9atf4XMczuPwAAXz4AAAAAAAAAAAGDBQAAmgAAAJRjyw6k1uI/WrX+FzHM7j8AAJk+EAAAAAAAAAABhAUAAJoAAACUY8sOpNbiP0CCCnl5zu4/AACiPhAAAAAAAAAAAYUFAACaAAAAlGPLDqTW4j8kTxbawdDuPwCAqD4QAAAAAAAAAAGGBQAAmgAAAJRjyw6k1uI/JE8W2sHQ7j8AgLE+EAAAAAAAAAABhwUAAJoAAACUY8sOpNbiPyRPFtrB0O4/AAC0PhAAAAAAAAAAAYgFAACaAAAAOxzGbxzV4j8IHCI7CtPuPwCAuD4gAAAAAAAAAAGJBQAAmgAAAOHUwNCU0+I/7ugtnFLV7j8AgLo+IAAAAAAAAAABigUAAJoAAACHjbsxDdLiP9K1Of2a1+4/AADCPiAAAAAAAAAAAYsFAACaAAAA0/6w8/3O4j+4gkVe49nuPwCAxT4gAAAAAAAAAAGMBQAAmgAAACBwprXuy+I/nE9Rvyvc7j8AAM4+LwAAAAAAAAABjQUAAJoAAADGKKEWZ8riP2bpaIG84O4/AIDRPi8AAAAAAAAAAY4FAACaAAAAE5qW2FfH4j8UUIyklefuPwCA1z4/AAAAAAAAAAGPBQAAmgAAAATEhvvAwuI/3umjZibs7j8AANo+PwAAAAAAAAABkAUAAJoAAABSNXy9sb/iP8K2r8du7u4/AIDdPj8AAAAAAAAAAZEFAACaAAAAnaZxf6K84j+MUMeJ//LuPwAA3z5PAAAAAAAAAAGSBQAAmgAAAJHQYaILuOI/ch3T6kf17j8AgOA+TwAAAAAAAAABkwUAAJoAAAAqs0wm7bHiPyCE9g0h/O4/AIDhPl4AAAAAAAAAAZQFAACaAAAAHd08SVat4j/qHQ7QsQDvPwAA5D5uAAAAAAAAAAGVBQAAmgAAAA4HLWy/qOI/srclkkIF7z8AAOU+bgAAAAAAAAABlgUAAJoAAACn6RfwoKLiP2IeSbUbDO8/AADpPn0AAAAAAAAAAZcFAACaAAAA5oT91Pqa4j/4UXg5PRXvPwCA6j59AAAAAAAAAAGYBQAAmgAAAIFn6FjclOI/pribXBYc7z8AgO0+jQAAAAAAAAABmQUAAJoAAAC+As49No3iP1Qfv3/vIu8/AADvPo0AAAAAAAAAAZoFAACaAAAAV+W4wReH4j/oUu4DESzvPwCA7z6dAAAAAAAAAAGbBQAAmgAAAPDHo0X5gOI/XlMp6Xo37z8AAPA+nQAAAAAAAAABnAUAAJoAAACJqo7J2nriP/KGWG2cQO8/AADwPqwAAAAAAAAAAZ0FAACaAAAAIo15Tbx04j+EuofxvUnvPwAA8D6sAAAAAAAAAAGeBQAAmgAAALtvZNGdbuI//LrC1idV7z8AAPA+vAAAAAAAAAABnwUAAJoAAAAH4VmTjmviP3S7/buRYO8/AADwPrwAAAAAAAAAAaAFAACaAAAArplU9AZq4j8I7yxAs2nvPwAA8D68AAAAAAAAAAGhBQAAmgAAAK6ZVPQGauI/nCJcxNRy7z8AAPA+zAAAAAAAAAABogUAAJoAAABhKF8yFm3iPy5Wi0j2e+8/AADxPswAAAAAAAAAAaMFAACaAAAAyUV0rjRz4j/CibrMF4XvPwCA8T7bAAAAAAAAAAGkBQAAmgAAAImqjsnaeuI/VL3pUDmO7z8AgPE+2wAAAAAAAAABpQUAAJoAAABKD6nkgILiP+jwGNVal+8/AADyPvoAAAAAAAAAAaYFAACaAAAAZbvInq6L4j+WVzz4M57vPwAA8j76AAAAAAAAAAGnBQAAmgAAANmu7fdjluI/RL5fGw2l7z8AAPI++gAAAAAAAAABqAUAAJoAAABPohJRGaHiP/Qkgz7mq+8/AIDwPgoBAAAAAAAAAakFAACaAAAAHd08SVat4j+GWLLCB7XvPwAA8D4KAQAAAAAAAAGqBQAAmgAAAEVfbOAau+I/Nr/V5eC77z8AgO0+GgEAAAAAAAABqwUAAJoAAABr4Zt338jiP+Yl+Qi6wu8/AIDsPhoBAAAAAAAAAawFAACaAAAAOxzGbxzV4j+UjBwsk8nvPwCA5D4pAQAAAAAAAAGtBQAAmgAAAAlX8GdZ4eI/QvM/T2zQ7z8AgOA+KQEAAAAAAAABrgUAAJoAAADXkRpglu3iP/BZY3JF1+8/AADQPjkBAAAAAAAAAa8FAACaAAAAS4U/uUv44j+ewIaVHt7vPwAAyT45AQAAAAAAAAGwBQAAmgAAAGYxX3N5AeM/aFqeV6/i7z8AAH0+WAEAAAAAAAABsQUAAJoAAAAmlnmOHwnjP04nqrj35O8/AAA7PlgBAAAAAAAAAbIFAACaAAAA6PqTqcUQ4z9OJ6q49+TvPwAAFz5YAQAAAAAAAAs="/>
</p:tagLst>
</file>

<file path=ppt/tags/tag5.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MAAAAY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N07AAAAAAAABef///8MQWN0aW9uVHlwZVYxAQAAAAd2YWx1ZV9fAAgCAAAAAAAAAAEFAAAABAAAAAkaAAAACRsAAABCRwAAAAAAAAHk////5////wAAAAABBgAAAAQAAAAJHQAAAAkeAAAAEVAAAAAAAAAB4f///+f///8AAAAAAQcAAAAEAAAACSAAAAAJIQAAAE5iAAAAAAAAAd7////n////AAAAAAEIAAAABAAAAAkjAAAACSQAAACqYwAAAAAAAAHb////5////wAAAAABCQAAAAQAAAAJJgAAAAknAAAAm2YAAAAAAAAB2P///+f///8AAAAAAQoAAAAEAAAACSkAAAAJKgAAAG9oAAAAAAAAAdX////n////AAAAAAELAAAABAAAAAksAAAACS0AAADmaQAAAAAAAAHS////5////wAAAAABDAAAAAQAAAAJLwAAAAkwAAAAgnkAAAAAAAABz////+f///8AAAAAAQ0AAAAEAAAACTIAAAAJMwAAAKeZAAAAAAAAAcz////n////AAAAAAEOAAAABAAAAAk1AAAACTYAAAAYpQAAAAAAAAHJ////5////wAAAAABDwAAAAQAAAAJOAAAAAk5AAAAAvsAAAAAAAABxv///+f///8AAAAAARAAAAAEAAAACTsAAAAJPAAAAL7+AAAAAAAAAcP////n////AAAAAAERAAAABAAAAAk+AAAACT8AAACCGgEAAAAAAAHA////5////wAAAAABEgAAAAQAAAAJQQAAAAlCAAAAiCEBAAAAAAABvf///+f///8AAAAAARMAAAAEAAAACUQAAAAJRQAAAJojAQAAAAAAAbr////n////AAAAAAEUAAAABAAAAAlHAAAACUgAAABrKAEAAAAAAAG3////5////wAAAAABFQAAAAQAAAAJSgAAAAlLAAAAZT0BAAAAAAABtP///+f///8AAAAAARYAAAAEAAAACU0AAAAJTgAAAD5GAQAAAAAAAbH////n////AAAAAAUXAAAAD1BlbkF0dHJpYnV0ZXNWMQoAAAAHX2NvbG9yQQdfY29sb3JSB19jb2xvckcHX2NvbG9yQgpGaXRUb0N1cnZlBkhlaWdodA5JZ25vcmVQcmVzc3VyZQ1Jc0hpZ2hsaWdodGVyBVNoYXBlBVdpZHRoAAAAAAAAAAAEAAICAgIBBgEBDEJydXNoU2hhcGVWMQIAAAAGAgAAAP8AAAAAAAAAAAAACEAAAAWw////DEJydXNoU2hhcGVWMQEAAAAHdmFsdWVfXwAIAgAAAAEAAAAAAAAAAAAIQAUYAAAACklua1RyYWNlVjEDAAAADUxpc3RgMStfaXRlbXMMTGlzdGAxK19zaXplD0xpc3RgMStfdmVyc2lvbgQAABhTaGFyZWQuSW5raW5nLklua1BvaW50W10CAAAACAgCAAAACVEAAACpAAAAqQAAAAEaAAAAFwAAAP8AAAAAAAAAAAAACEAAAAGu////sP///wEAAAAAAAAAAAAIQAEbAAAAGAAAAAlTAAAAggAAAIIAAAABHQAAABcAAAD/AAAAAAAAAAAAAAhAAAABrP///7D///8BAAAAAAAAAAAACEABHgAAABgAAAAJVQAAAEoAAABKAAAAASAAAAAXAAAA/wAAAAAAAAAAAAAIQAAAAar///+w////AQAAAAAAAAAAAAhAASEAAAAYAAAACVcAAAAfAAAAHwAAAAEjAAAAFwAAAP8AAAAAAAAAAAAACEAAAAGo////sP///wEAAAAAAAAAAAAIQAEkAAAAGAAAAAlZAAAAJAAAACQAAAABJgAAABcAAAD/AAAAAAAAAAAAAAhAAAABpv///7D///8BAAAAAAAAAAAACEABJwAAABgAAAAJWwAAACwAAAAsAAAAASkAAAAXAAAA/wAAAAAAAAAAAAAIQAAAAaT///+w////AQAAAAAAAAAAAAhAASoAAAAYAAAACV0AAAAgAAAAIAAAAAEsAAAAFwAAAP8AAAAAAAAAAAAACEAAAAGi////sP///wEAAAAAAAAAAAAIQAEtAAAAGAAAAAlfAAAApAAAAKQAAAABLwAAABcAAAD/AAAAAAAAAAAAAAhAAAABoP///7D///8BAAAAAAAAAAAACEABMAAAABgAAAAJYQAAANMAAADTAAAAATIAAAAXAAAA/wAAAAAAAAAAAAAIQAAAAZ7///+w////AQAAAAAAAAAAAAhAATMAAAAYAAAACWMAAADxAAAA8QAAAAE1AAAAFwAAAP8AAAAAAAAAAAAACEAAAAGc////sP///wEAAAAAAAAAAAAIQAE2AAAAGAAAAAllAAAARgAAAEYAAAABOAAAABcAAAD/AAAAAAAAAAAAAAhAAAABmv///7D///8BAAAAAAAAAAAACEABOQAAABgAAAAJZwAAACEAAAAhAAAAATsAAAAXAAAA/wAAAAAAAAAAAAAIQAAAAZj///+w////AQAAAAAAAAAAAAhAATwAAAAYAAAACWkAAAAdAAAAHQAAAAE+AAAAFwAAAP8AAAAAAAAAAAAACEAAAAGW////sP///wEAAAAAAAAAAAAIQAE/AAAAGAAAAAlrAAAAXAAAAFwAAAABQQAAABcAAAD/AAAAAAAAAAAAAAhAAAABlP///7D///8BAAAAAAAAAAAACEABQgAAABgAAAAJbQAAADcAAAA3AAAAAUQAAAAXAAAA/wAAAAAAAAAAAAAIQAAAAZL///+w////AQAAAAAAAAAAAAhAAUUAAAAYAAAACW8AAACQAAAAkAAAAAFHAAAAFwAAAP8AAAAAAAAAAAAACEAAAAGQ////sP///wEAAAAAAAAAAAAIQAFIAAAAGAAAAAlxAAAADwAAAA8AAAABSgAAABcAAAD/AAAAAAAAAAAAAAhAAAABjv///7D///8BAAAAAAAAAAAACEABSwAAABgAAAAJcwAAACwAAAAsAAAAAU0AAAAXAAAA/wAAAAAAAAAAAAAIQAAAAYz///+w////AQAAAAAAAAAAAAhAAU4AAAAYAAAACXUAAAC7AAAAuwAAAAdRAAAAAAEAAAAAAQAABApJbmtQb2ludFYxAg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DVcHUwAAAAABAAAAAAEAAAQKSW5rUG9pbnRWMQIA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1+B1UAAAAAAQAAAIAAAAAECklua1BvaW50VjECAA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02B1cAAAAAAQAAACAAAAAECklua1BvaW50VjECAAAACesBAAAJ7AEAAAntAQAACe4BAAAJ7wEAAAnwAQAACfEBAAAJ8gEAAAnzAQAACfQBAAAJ9QEAAAn2AQAACfcBAAAJ+AEAAAn5AQAACfoBAAAJ+wEAAAn8AQAACf0BAAAJ/gEAAAn/AQAACQACAAAJAQIAAAkCAgAACQMCAAAJBAIAAAkFAgAACQYCAAAJBwIAAAkIAgAACQkCAAAKB1kAAAAAAQAAAEAAAAAECklua1BvaW50VjECAAAACQoCAAAJCwIAAAkMAgAACQ0CAAAJDgIAAAkPAgAACRACAAAJEQIAAAkSAgAACRMCAAAJFAIAAAkVAgAACRYCAAAJFwIAAAkYAgAACRkCAAAJGgIAAAkbAgAACRwCAAAJHQIAAAkeAgAACR8CAAAJIAIAAAkhAgAACSICAAAJIwIAAAkkAgAACSUCAAAJJgIAAAknAgAACSgCAAAJKQIAAAkqAgAACSsCAAAJLAIAAAktAgAADRwHWwAAAAABAAAAQAAAAAQKSW5rUG9pbnRWMQIA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DRQHXQAAAAABAAAAIAAAAAQKSW5rUG9pbnRWMQIAAAAJWgIAAAlbAgAACVwCAAAJXQIAAAleAgAACV8CAAAJYAIAAAlhAgAACWICAAAJYwIAAAlkAgAACWUCAAAJZgIAAAlnAgAACWgCAAAJaQIAAAlqAgAACWsCAAAJbAIAAAltAgAACW4CAAAJbwIAAAlwAgAACXECAAAJcgIAAAlzAgAACXQCAAAJdQIAAAl2AgAACXcCAAAJeAIAAAl5AgAAB18AAAAAAQAAAAABAAAECklua1BvaW50VjECAA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1cB2EAAAAAAQAAAAABAAAECklua1BvaW50VjECAA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NLQdjAAAAAAEAAAAAAQAABApJbmtQb2ludFYxAgA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DQ8HZQAAAAABAAAAgAAAAAQKSW5rUG9pbnRWMQIA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06B2cAAAAAAQAAAEAAAAAECklua1BvaW50VjECAAAACSgFAAAJKQUAAAkqBQAACSsFAAAJLAUAAAktBQAACS4FAAAJLwUAAAkwBQAACTEFAAAJMgUAAAkzBQAACTQFAAAJNQUAAAk2BQAACTcFAAAJOAUAAAk5BQAACToFAAAJOwUAAAk8BQAACT0FAAAJPgUAAAk/BQAACUAFAAAJQQUAAAlCBQAACUMFAAAJRAUAAAlFBQAACUYFAAAJRwUAAAlIBQAADR8HaQAAAAABAAAAIAAAAAQKSW5rUG9pbnRWMQIAAAAJSQUAAAlKBQAACUsFAAAJTAUAAAlNBQAACU4FAAAJTwUAAAlQBQAACVEFAAAJUgUAAAlTBQAACVQFAAAJVQUAAAlWBQAACVcFAAAJWAUAAAlZBQAACVoFAAAJWwUAAAlcBQAACV0FAAAJXgUAAAlfBQAACWAFAAAJYQUAAAliBQAACWMFAAAJZAUAAAllBQAADQMHawAAAAABAAAAgAAAAAQKSW5rUG9pbnRWMQIA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DSQHbQAAAAABAAAAQAAAAAQKSW5rUG9pbnRWMQIA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0JB28AAAAAAQAAAAABAAAECklua1BvaW50VjECAA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DXAHcQAAAAABAAAAEAAAAAQKSW5rUG9pbnRWMQIAAAAJiQYAAAmKBgAACYsGAAAJjAYAAAmNBgAACY4GAAAJjwYAAAmQBgAACZEGAAAJkgYAAAmTBgAACZQGAAAJlQYAAAmWBgAACZcGAAAKB3MAAAAAAQAAAEAAAAAECklua1BvaW50VjECAA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0UB3UAAAAAAQAAAAABAAAECklua1BvaW50VjECAA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NRQV2AAAACklua1BvaW50VjEEAAAAAVgBWQ5QcmVzc3VyZUZhY3RvcglUaW1lU3RhbXAAAAAABgYLEAIAAABWhNsd5IzNP9qyluWjBtg/AAApPgAAAAAAAAAAAXcAAAB2AAAAJA7tYyJzzT+iuzQcjP3XPwAAZz4fAAAAAAAAAAF4AAAAdgAAAFDDI6X7bc0/ors0HIz91z8AAHU+HwAAAAAAAAABeQAAAHYAAAB4eFrm1GjNP6K7NByM/dc/AAB/Ph8AAAAAAAAAAXoAAAB2AAAAeHha5tRozT+iuzQcjP3XPwAAjj4fAAAAAAAAAAF7AAAAdgAAAHh4WubUaM0/ors0HIz91z8AgJM+HwAAAAAAAAABfAAAAHYAAACiLZEnrmPNP6K7NByM/dc/AACcPh8AAAAAAAAAAX0AAAB2AAAAyuLHaIdezT+iuzQcjP3XPwAAoD4vAAAAAAAAAAF+AAAAdgAAAPSX/qlgWc0/BsCDNwD51z8AgKQ+LwAAAAAAAAABfwAAAHYAAAD0l/6pYFnNP2jE0lJ09Nc/AICmPj8AAAAAAAAAAYAAAAB2AAAAHE016zlUzT/MyCFu6O/XPwCAsj4/AAAAAAAAAAGBAAAAdgAAAEYCbCwTT80/MM1wiVzr1z8AALg+PwAAAAAAAAABggAAAHYAAABGAmwsE0/NP5LRv6TQ5tc/AIDEPk4AAAAAAAAAAYMAAAB2AAAARgJsLBNPzT/21Q7AROLXPwAAyj5OAAAAAAAAAAGEAAAAdgAAAHC3om3sSc0/9tUOwETi1z8AgNI+XgAAAAAAAAABhQAAAHYAAABwt6Jt7EnNP1raXdu43dc/AADWPl4AAAAAAAAAAYYAAAB2AAAAcLeibexJzT9a2l3buN3XPwCA1z5eAAAAAAAAAAGHAAAAdgAAAHC3om3sSc0/Wtpd27jd1z8AANg+bQAAAAAAAAABiAAAAHYAAABwt6Jt7EnNP1raXdu43dc/AADYPm0AAAAAAAAAAYkAAAB2AAAARgJsLBNPzT9a2l3buN3XPwAA2D59AAAAAAAAAAGKAAAAdgAAAPSX/qlgWc0/Wtpd27jd1z8AANk+fQAAAAAAAAABiwAAAHYAAACiLZEnrmPNP1raXdu43dc/AIDZPo0AAAAAAAAAAYwAAAB2AAAAJA7tYyJzzT/21Q7AROLXPwAA2z6NAAAAAAAAAAGNAAAAdgAAAII5El+9h80/9tUOwETi1z8AgNs+nAAAAAAAAAABjgAAAHYAAADcZDdaWJzNP/bVDsBE4tc/AADePpwAAAAAAAAAAY8AAAB2AAAADNslFBq2zT/21Q7AROLXPwAA3z6sAAAAAAAAAAGQAAAAdgAAABac3YwC1c0/9tUOwETi1z8AAOM+rAAAAAAAAAABkQAAAHYAAAAaXZUF6/PNP/bVDsBE4tc/AIDkPrwAAAAAAAAAAZIAAAB2AAAATtODv6wNzj/21Q7AROLXPwCA5j68AAAAAAAAAAGTAAAAdgAAACzfBPe7Mc4/9tUOwETi1z8AgOc+ywAAAAAAAAABlAAAAHYAAAA0oLxvpFDOP1raXdu43dc/AADpPssAAAAAAAAAAZUAAAB2AAAAFKw9p7N0zj++3qz2LNnXPwCA6T7bAAAAAAAAAAGWAAAAdgAAAPC3vt7CmM4/IuP7EaHU1z8AAOs+2wAAAAAAAAABlwAAAHYAAADQwz8W0rzOP4bnSi0V0Nc/AIDrPuoAAAAAAAAAAZgAAAB2AAAA2oT3jrrbzj/q65lIicvXPwAA7T7qAAAAAAAAAAGZAAAAdgAAALaQeMbJ/84/TvDoY/3G1z8AgO0++gAAAAAAAAABmgAAAHYAAACWnPn92CPPP07w6GP9xtc/AIDtPvoAAAAAAAAAAZsAAAB2AAAAdqh6NehHzz+w9Dd/ccLXPwAA7j4KAQAAAAAAAAGcAAAAdgAAACr/xCsecc8/FPmGmuW91z8AAO4+CgEAAAAAAAABnQAAAHYAAADgVQ8iVJrPP3j91bVZudc/AADuPhkBAAAAAAAAAZ4AAAB2AAAAbPci17DIzz94/dW1WbnXPwAA7z4ZAQAAAAAAAAGfAAAAdgAAANDj/0o0/M8/3AEl0c201z8AgO8+KQEAAAAAAAABoAAAAHYAAAAYaG7f2xfQP0AGdOxBsNc/AIDvPikBAAAAAAAAAaEAAAB2AAAAtoPB+DA00D+kCsMHtqvXPwAA8D45AQAAAAAAAAGiAAAAdgAAAOf5r7LyTdA/pArDB7ar1z8AAPA+OQEAAAAAAAABowAAAHYAAACDFQPMR2rQP6QKwwe2q9c/AADwPkgBAAAAAAAAAaQAAAB2AAAAtYvxhQmE0D+kCsMHtqvXPwAA8D5IAQAAAAAAAAGlAAAAdgAAAOYB4D/LndA/pArDB7ar1z8AAPA+SAEAAAAAAAABpgAAAHYAAACt0mma+bTQP6QKwwe2q9c/AIDuPlgBAAAAAAAAAacAAAB2AAAAc6Pz9CfM0D+kCsMHtqvXPwAA7j5YAQAAAAAAAAGoAAAAdgAAAGIptJAv3tA/pArDB7ar1z8AAO8+dwEAAAAAAAABqQAAAHYAAAAp+j3rXfXQP6QKwwe2q9c/AIDvPncBAAAAAAAAAaoAAAB2AAAA7srHRYwM0T+kCsMHtqvXPwCA7z53AQAAAAAAAAGrAAAAdgAAALWbUaC6I9E/pArDB7ar1z8AgO4+hwEAAAAAAAABrAAAAHYAAAAQx3abVTjRP0AGdOxBsNc/AADuPocBAAAAAAAAAa0AAAB2AAAA/kw3N11K0T/cASXRzbTXPwAA7z6VAQAAAAAAAAGuAAAAdgAAAMQdwZGLYdE/eP3VtVm51z8AgO8+lQEAAAAAAAABrwAAAHYAAAAgSeaMJnbRPxT5hprlvdc/AADxPrUBAAAAAAAAAbAAAAB2AAAA5Rlw51SN0T9O8Ohj/cbXPwCA8T61AQAAAAAAAAGxAAAAdgAAAKvq+UGDpNE/hudKLRXQ1z8AgO8+tQEAAAAAAAABsgAAAHYAAADcYOj7RL7RP77erPYs2dc/AIDuPrUBAAAAAAAAAbMAAAB2AAAAozFyVnPV0T/21Q7AROLXPwAA7z7EAQAAAAAAAAG0AAAAdgAAAGgC/LCh7NE/MM1wiVzr1z8AgO8+xAEAAAAAAAABtQAAAHYAAAAv04UL0APSP2jE0lJ09Nc/AIDvPtQBAAAAAAAAAbYAAAB2AAAA9KMPZv4a0j+iuzQcjP3XPwAA8D7UAQAAAAAAAAG3AAAAdgAAAFDPNGGZL9I/2rKW5aMG2D8AAPA+1AEAAAAAAAABuAAAAHYAAACq+llcNETSPxSq+K67D9g/AADwPuMBAAAAAAAAAbkAAAB2AAAABSZ/V89Y0j9MoVp40xjYPwAA8D7jAQAAAAAAAAG6AAAAdgAAAF9RpFJqbdI/IJRtJncm2D8AAPA+AwIAAAAAAAABuwAAAHYAAABP12TucX/SP/aGgNQaNNg/AADwPgMCAAAAAAAAAbwAAAB2AAAAP10linmR0j/KeZOCvkHYPwAA8D4DAgAAAAAAAAG9AAAAdgAAAC3j5SWBo9I/nmymMGJP2D8AgO4+AwIAAAAAAAABvgAAAHYAAACJDgshHLjSP3Rfud4FXdg/AADuPhICAAAAAAAAAb8AAAB2AAAAd5TLvCPK0j9IUsyMqWrYPwAA7z4SAgAAAAAAAAHAAAAAdgAAANO/8Le+3tI/ukCQH9l82D8AgO8+IgIAAAAAAAABwQAAAHYAAAAt6xWzWfPSP44zo818itg/AIDvPiICAAAAAAAAAcIAAAB2AAAA8rufDYgK0z9iJrZ7IJjYPwAA8D4yAgAAAAAAAAHDAAAAdgAAALqMKWi2IdM/OhnJKcSl2D8AAPE+MgIAAAAAAAABxAAAAHYAAADrAhgieDvTPw4M3Ndns9g/AIDxPkECAAAAAAAAAcUAAAB2AAAAHXkG3DlV0z/k/u6FC8HYPwCA8T5BAgAAAAAAAAHGAAAAdgAAAOJJkDZobNM/uPEBNK/O2D8AAPI+UQIAAAAAAAABxwAAAHYAAACpGhqRloPTP4zkFOJS3Ng/AADyPlECAAAAAAAAAcgAAAB2AAAA2pAIS1id0z9i1yeQ9unYPwAA8j5gAgAAAAAAAAHJAAAAdgAAAHasW2StudM/0sXrIib82D8AgPA+YAIAAAAAAAABygAAAHYAAACnIkoeb9PTP6i4/tDJCdk/AADwPnACAAAAAAAAAcsAAAB2AAAA2pg42DDt0z/gr2Ca4RLZPwAA8T5wAgAAAAAAAAHMAAAAdgAAAKBpwjJfBNQ/GKfCY/kb2T8AgPE+gAIAAAAAAAABzQAAAHYAAABlOkyNjRvUP1CeJC0RJdk/AADzPoACAAAAAAAAAc4AAAB2AAAALQvW57sy1D+KlYb2KC7ZPwCA8z6PAgAAAAAAAAHPAAAAdgAAAPLbX0LqSdQ/JpE327Qy2T8AAPU+jwIAAAAAAAAB0AAAAHYAAACP97JbP2bUPyaRN9u0Mtk/AID1Pp8CAAAAAAAAAdEAAAB2AAAAKhMGdZSC1D8mkTfbtDLZPwAA+D6fAgAAAAAAAAHSAAAAdgAAAMcuWY7pntQ/JpE327Qy2T8AAPk+rwIAAAAAAAAB0wAAAHYAAAA7lXVmZcDUPyaRN9u0Mtk/AID4Pq8CAAAAAAAAAdQAAAB2AAAAr/uRPuHh1D+KlYb2KC7ZPwAA+D6+AgAAAAAAAAHVAAAAdgAAACJirhZdA9U/ipWG9igu2T8AAPc+vgIAAAAAAAAB1gAAAHYAAAAqI2aPRSLVP+6Z1RGdKdk/AAD2Pr4CAAAAAAAAAdcAAAB2AAAAxz65qJo+1T9QniQtESXZPwAA9j7OAgAAAAAAAAHYAAAAdgAAAGRaDMLvWtU/GKfCY/kb2T8AAPY+zgIAAAAAAAAB2QAAAHYAAABsG8Q62HnVP+CvYJrhEtk/AAD3Pu0CAAAAAAAAAdoAAAB2AAAAnZGy9JmT1T+ouP7QyQnZPwCA9z7tAgAAAAAAAAHbAAAAdgAAAM8Hoa5brdU/bsGcB7IA2T8AgPY+7QIAAAAAAAAB3AAAAHYAAABsI/THsMnVPzbKOj6a99g/AAD2Pu0CAAAAAAAAAd0AAAB2AAAACD9H4QXm1T/+0th0gu7YPwAA9z79AgAAAAAAAAHeAAAAdgAAAKVamvpaAtY/xtt2q2rl2D8AgPc+/QIAAAAAAAAB3wAAAHYAAACsG1JzQyHWPyjgxcbe4Ng/AID2PgwDAAAAAAAAAeAAAAB2AAAA+Mw3CuZH1j+M5BTiUtzYPwAA9j4MAwAAAAAAAAHhAAAAdgAAANbYuEH1a9Y/8Ohj/cbX2D8AAPU+HAMAAAAAAAAB4gAAAHYAAAC15Dl5BJDWP7jxATSvztg/AAD0PhwDAAAAAAAAAeMAAAB2AAAAJ0tWUYCx1j+48QE0r87YPwAA9D4sAwAAAAAAAAHkAAAAdgAAAJuxcin80tY/HPZQTyPK2D8AAPQ+LAMAAAAAAAAB5QAAAHYAAACkciqi5PHWP4D6n2qXxdg/AAD0PjsDAAAAAAAAAeYAAAB2AAAAP459uzkO1z/k/u6FC8HYPwAA9D47AwAAAAAAAAHnAAAAdgAAAAdfBxZoJdc/5P7uhQvB2D8AAPU+SwMAAAAAAAAB6AAAAHYAAAA31fXPKT/XP0YDPqF/vNg/AID1PksDAAAAAAAAAekAAAB2AAAAakvkietY1z9GAz6hf7zYPwCA9D5aAwAAAAAAAAHqAAAAdgAAAJrB0kOtctc/RgM+oX+82D8AAPQ+WgMAAAAAAAAB6wAAAHYAAAA33SVdAo/XP0YDPqF/vNg/AAD1PloDAAAAAAAAAewAAAB2AAAAqUNCNX6w1z9GAz6hf7zYPwCA9T56AwAAAAAAAAHtAAAAdgAAALIE+q1mz9c/RgM+oX+82D8AgPU+egMAAAAAAAAB7gAAAHYAAAC7xbEmT+7XP+T+7oULwdg/AAD2PnoDAAAAAAAAAe8AAAB2AAAAwoZpnzcN2D/k/u6FC8HYPwAA9j56AwAAAAAAAAHwAAAAdgAAADfthXezLtg/5P7uhQvB2D8AAPY+iQMAAAAAAAAB8QAAAHYAAAA+rj3wm03YP+T+7oULwdg/AID0PokDAAAAAAAAAfIAAAB2AAAARm/1aIRs2D+A+p9ql8XYPwAA9D6ZAwAAAAAAAAHzAAAAdgAAAOOKSILZiNg/HPZQTyPK2D8AAPY+mQMAAAAAAAAB9AAAAHYAAAAVATc8m6LYPxz2UE8jytg/AAD3Pq0DAAAAAAAAAfUAAAB2AAAARncl9ly82D8c9lBPI8rYPwCA9z6tAwAAAAAAAAH2AAAAdgAAAHbtE7Ae1tg/uPEBNK/O2D8AAPg+vAMAAAAAAAAB9wAAAHYAAACqYwJq4O/YP7jxATSvztg/AAD5PrwDAAAAAAAAAfgAAAB2AAAAsCS64sgO2T+48QE0r87YPwCA+T7MAwAAAAAAAAH5AAAAdgAAALnlcVuxLdk/uPEBNK/O2D8AgPk+zAMAAAAAAAAB+gAAAHYAAAArTI4zLU/ZP7jxATSvztg/AAD6PtsDAAAAAAAAAfsAAAB2AAAAoLKqC6lw2T9U7bIYO9PYPwAA/T7bAwAAAAAAAAH8AAAAdgAAABMZx+Mkktk/VO2yGDvT2D8AgP4+6wMAAAAAAAAB/QAAAHYAAAAc2n5cDbHZP1Ttshg709g/AEAAP+sDAAAAAAAAAf4AAAB2AAAAjkCbNInS2T/w6GP9xtfYPwDAAD/7AwAAAAAAAAH/AAAAdgAAAJcBU61x8dk/KODFxt7g2D8AAAI/+wMAAAAAAAABAAEAAHYAAACewgomWhDaP8bbdqtq5dg/AIACPwoEAAAAAAAAAQEBAAB2AAAA0Tj53xsq2j9i1yeQ9unYPwDAAj8KBAAAAAAAAAECAQAAdgAAAAGv55ndQ9o//tLYdILu2D8AAAM/GgQAAAAAAAABAwEAAHYAAADHf3H0C1vaPzbKOj6a99g/AIADPxoEAAAAAAAAAQQBAAB2AAAA+PVfrs102j/SxesiJvzYPwDAAz8qBAAAAAAAAAEFAQAAdgAAACxsTmiPjto/bsGcB7IA2T8AAAU/KgQAAAAAAAABBgEAAHYAAAAyLQbhd63aP27BnAeyANk/AIAFPzkEAAAAAAAAAQcBAAB2AAAAO+69WWDM2j8KvU3sPQXZPwBABT85BAAAAAAAAAEIAQAAdgAAAESvddJI69o/qLj+0MkJ2T8AAAU/SQQAAAAAAAABCQEAAHYAAABKcC1LMQrbP6i4/tDJCdk/AAAFP0kEAAAAAAAAAQoBAAB2AAAAvtZJI60r2z/gr2Ca4RLZPwAABT9JBAAAAAAAAAELAQAAdgAAAFzynDwCSNs/4K9gmuES2T8AgAU/aAQAAAAAAAABDAEAAHYAAABis1S16mbbPxinwmP5G9k/AMAFP2gEAAAAAAAAAQ0BAAB2AAAAlClDb6yA2z8Yp8Jj+RvZPwAABz9oBAAAAAAAAAEOAQAAdgAAAMafMSlumts/tKJzSIUg2T8AgAc/aAQAAAAAAAABDwEAAHYAAAAgy1YkCa/bP1CeJC0RJdk/AMAHP3gEAAAAAAAAARABAAB2AAAAEFEXwBDB2z+0onNIhSDZPwAACD94BAAAAAAAAAERAQAAdgAAAP7W11sY09s/tKJzSIUg2T8AAAg/hwQAAAAAAAABEgEAAHYAAADuXJj3H+XbP7Sic0iFINk/AAAIP4cEAAAAAAAAARMBAAB2AAAA3uJYkyf32z9QniQtESXZPwCACD+XBAAAAAAAAAEUAQAAdgAAAM5oGS8vCdw/UJ4kLREl2T8AwAg/lwQAAAAAAAABFQEAAHYAAAC87tnKNhvcP1CeJC0RJdk/AIAJP6cEAAAAAAAAARYBAAB2AAAAQM81B6sq3D9QniQtESXZPwDACT+nBAAAAAAAAAEXAQAAdgAAAMavkUMfOtw/UJ4kLREl2T8AAAc/tgQAAAAAAAABGAEAAHYAAABKkO1/k0ncP1CeJC0RJdk/AAAGP7YEAAAAAAAAARkBAAB2AAAAznBJvAdZ3D/umdURnSnZPwCA+D7GBAAAAAAAAAEaAQAAdgAAAFBRpfh7aNw/ipWG9igu2T8AAPA+xgQAAAAAAAABGwEAAHYAAADUMQE18HfcP8KM6L9AN9k/AICdPtUEAAAAAAAAARwBAAB2AAAA7mz4EdGE3D+Wf/tt5ETZPwAAcD7VBAAAAAAAAAEdAQAAdgAAAAao7+6xkdw/Cm6/ABRX2T8AAEg+1QQAAAAAAAABHgEAAHYAAADe8rit2JbcP1BPlkHndtk/AAA7PgQFAAAAAAAAAR8BAAB2AAAAtVriPCJR4D+ebKYwYk/YPwAAfD4AAAAAAAAAAAEgAQAAdgAAAEu1fd2OTuA/nmymMGJP2D8AgKw+EAAAAAAAAAABIQEAAHYAAABLtX3djk7gP55spjBiT9g/AAC3PhAAAAAAAAAAASIBAAB2AAAAAQgwjdhP4D8CcfVL1krYPwCAvj4QAAAAAAAAAAEjAQAAdgAAAAEIMI3YT+A/AnH1S9ZK2D8AgMA+EAAAAAAAAAABJAEAAHYAAAC1WuI8IlHgP2Z1RGdKRtg/AADAPhAAAAAAAAAAASUBAAB2AAAAa62U7GtS4D9mdURnSkbYPwCAuz4fAAAAAAAAAAEmAQAAdgAAANdS+Uv/VOA/ynmTgr5B2D8AgLk+HwAAAAAAAAABJwEAAHYAAABC+F2rklfgPy5+4p0yPdg/AAC3Pi8AAAAAAAAAASgBAAB2AAAArp3CCiZa4D+SgjG5pjjYPwAAtj4vAAAAAAAAAAEpAQAAdgAAABlDJ2q5XOA/9oaA1Bo02D8AALc+PgAAAAAAAAABKgEAAHYAAACE6IvJTF/gP1iLz++OL9g/AIC3Pj4AAAAAAAAAASsBAAB2AAAA8I3wKOBh4D9Yi8/vji/YPwCAvz4+AAAAAAAAAAEsAQAAdgAAAMbYuecGZ+A/WIvP744v2D8AgMg+PgAAAAAAAAABLQEAAHYAAABSdjVWd23gP1iLz++OL9g/AADNPl4AAAAAAAAAAS4BAAB2AAAAlWZjdDF14D9Yi8/vji/YPwCA0D5eAAAAAAAAAAEvAQAAdgAAAI2pQ0I1fuA/WIvP744v2D8AgNE+XgAAAAAAAAABMAEAAHYAAAA6P9a/gojgP1iLz++OL9g/AIDRPmwAAAAAAAAAATEBAAB2AAAAUnrNnGOV4D+8jx4LAyvYPwAA0j5sAAAAAAAAAAEyAQAAdgAAACAIdymOo+A/IJRtJncm2D8AANM+fAAAAAAAAAABMwEAAHYAAADvlSC2uLHgP4SYvEHrIdg/AIDTPnwAAAAAAAAAATQBAAB2AAAAvSPKQuO/4D/onAtdXx3YPwCA0z6MAAAAAAAAAAE1AQAAdgAAAEIEJn9Xz+A/TKFaeNMY2D8AANQ+jAAAAAAAAAABNgEAAHYAAAAQks8Lgt3gP0yhWnjTGNg/AADUPpsAAAAAAAAAATcBAAB2AAAA3h95mKzr4D+wpamTRxTYPwAA1D6bAAAAAAAAAAE4AQAAdgAAAK2tIiXX+eA/sKWpk0cU2D8AANQ+qwAAAAAAAAABOQEAAHYAAAAxjn5hSwnhP7ClqZNHFNg/AADUPqsAAAAAAAAAAToBAAB2AAAAasGMTQka4T+wpamTRxTYPwAA1T66AAAAAAAAAAE7AQAAdgAAAFpHTekQLOE/sKWpk0cU2D8AgNU+ugAAAAAAAAABPAEAAHYAAABKzQ2FGD7hP0yhWnjTGNg/AADXPsoAAAAAAAAAAT0BAAB2AAAAWkvlL/1T4T+EmLxB6yHYPwCA1z7KAAAAAAAAAAE+AQAAdgAAAP8jWHtOZ+E/vI8eCwMr2D8AgNc+2gAAAAAAAAABPwEAAHYAAACj/MrGn3rhP/aGgNQaNNg/AADYPtoAAAAAAAAAAUABAAB2AAAAk4KLYqeM4T8ufuKdMj3YPwAA2D7pAAAAAAAAAAFBAQAAdgAAAIIITP6unuE/ZnVEZ0pG2D8AANg+6QAAAAAAAAABQgEAAHYAAAC8O1rqbK/hP55spjBiT9g/AADYPvkAAAAAAAAAAUMBAAB2AAAAq8EahnTB4T/YYwj6eVjYPwAA2D75AAAAAAAAAAFEAQAAdgAAAJpH2yF80+E/rFYbqB1m2D8AANg++QAAAAAAAAABRQEAAHYAAAD1cgAdF+jhP+RNfXE1b9g/AADYPgkBAAAAAAAAAUYBAAB2AAAABfHXx/v94T+ASS5WwXPYPwAA2T4JAQAAAAAAAAFHAQAAdgAAAM3BYSIqFeI/HkXfOk142D8AgNk+GAEAAAAAAAABSAEAAHYAAADdPznNDiviP1Y8QQRlgdg/AIDZPhgBAAAAAAAAAUkBAAB2AAAAN2teyKk/4j/yN/Lo8IXYPwAA2j4oAQAAAAAAAAFKAQAAdgAAAN1D0RP7UuI/Ki9UsgiP2D8AgNg+KAEAAAAAAAABSwEAAHYAAADMyZGvAmXiP2ImtnsgmNg/AADYPjcBAAAAAAAAAUwBAAB2AAAAcKIE+1N44j+eHRhFOKHYPwAA2T43AQAAAAAAAAFNAQAAdgAAABZ7d0ali+I/1hR6DlCq2D8AgNk+RwEAAAAAAAABTgEAAHYAAAC6U+qR9p7iPw4M3Ndns9g/AIDYPkcBAAAAAAAAAU8BAAB2AAAAYCxd3Uey4j+qB42887fYPwAA2D5XAQAAAAAAAAFQAQAAdgAAALpXgtjixuI/5P7uhQvB2D8AANo+VwEAAAAAAAABUQEAAHYAAAAVg6fTfdviP4D6n2qXxdg/AADbPmYBAAAAAAAAAVIBAAB2AAAAcK7Mzhjw4j8c9lBPI8rYPwCA2z5mAQAAAAAAAAFTAQAAdgAAABWHPxpqA+M/HPZQTyPK2D8AANw+dgEAAAAAAAABVAEAAHYAAAC6X7JluxbjPxz2UE8jytg/AADdPnYBAAAAAAAAAVUBAAB2AAAA9JLAUXkn4z8c9lBPI8rYPwCA3T6GAQAAAAAAAAFWAQAAdgAAAC3Gzj03OOM/HPZQTyPK2D8AgN0+hgEAAAAAAAABVwEAAHYAAABo+dwp9UjjPxz2UE8jytg/AADePpUBAAAAAAAAAVgBAAB2AAAAV3+dxfxa4z8c9lBPI8rYPwCA3D6VAQAAAAAAAAFZAQAAdgAAAPxXEBFObuM/HPZQTyPK2D8AANw+pQEAAAAAAAABWgEAAHYAAABXgzUM6YLjPxz2UE8jytg/AADdPqUBAAAAAAAAAVsBAAB2AAAAHFS/Zhea4z+A+p9ql8XYPwCA3T60AQAAAAAAAAFcAQAAdgAAAHd/5GGyruM/5P7uhQvB2D8AgN0+tAEAAAAAAAABXQEAAHYAAAAcWFetA8LjP6oHjbzzt9g/AADePsQBAAAAAAAAAV4BAAB2AAAAwjDK+FTV4z9yECvz267YPwAA3j7EAQAAAAAAAAFfAQAAdgAAAK+2ipRc5+M/1hR6DlCq2D8AAN4+xAEAAAAAAAABYAEAAHYAAADq6ZiAGvjjPzoZySnEpdg/AADePtQBAAAAAAAAAWEBAAB2AAAA2m9ZHCIK5D86GckpxKXYPwAA3j7UAQAAAAAAAAFiAQAAdgAAAMr1GbgpHOQ/nh0YRTih2D8AAN4+8wEAAAAAAAABYwEAAHYAAAC4e9pTMS7kPwAiZ2CsnNg/AADePvMBAAAAAAAAAWQBAAB2AAAAXVRNn4JB5D9iJrZ7IJjYPwAA3j7zAQAAAAAAAAFlAQAAdgAAAEzaDTuKU+Q/xioFl5ST2D8AAN4+8wEAAAAAAAABZgEAAHYAAADysoCG22bkPyovVLIIj9g/AADePgMCAAAAAAAAAWcBAAB2AAAAl4vz0Sx65D+OM6PNfIrYPwAA3j4DAgAAAAAAAAFoAQAAdgAAAIYRtG00jOQ/8jfy6PCF2D8AAOA+EgIAAAAAAAABaQEAAHYAAADARMJZ8pzkP1Y8QQRlgdg/AADhPhICAAAAAAAAAWoBAAB2AAAA+nfQRbCt5D+6QJAf2XzYPwCA4D4iAgAAAAAAAAFrAQAAdgAAAMgFetLau+Q/gEkuVsFz2D8AAOA+IgIAAAAAAAABbAEAAHYAAACXkyNfBcrkP0hSzIypatg/AADhPjECAAAAAAAAAW0BAAB2AAAAZSHN6y/Y5D+sVhuoHWbYPwCA4T4xAgAAAAAAAAFuAQAAdgAAADSvdnha5uQ/dF+53gVd2D8AgOE+QQIAAAAAAAABbwEAAHYAAAABPSAFhfTkP9hjCPp5WNg/AADiPkECAAAAAAAAAXABAAB2AAAAz8rJka8C5T86aFcV7lPYPwAA4j5RAgAAAAAAAAFxAQAAdgAAAJ5Ycx7aEOU/nmymMGJP2D8AAOI+UQIAAAAAAAABcgEAAHYAAAACQbhLcRzlPwJx9UvWStg/AADlPnACAAAAAAAAAXMBAAB2AAAAz85h2Jsq5T9mdURnSkbYPwCA5j5wAgAAAAAAAAF0AQAAdgAAAFSvvRQQOuU/ynmTgr5B2D8AgOg+cAIAAAAAAAABdQEAAHYAAAAiPWehOkjlPy5+4p0yPdg/AIDpPnACAAAAAAAAAXYBAAB2AAAAOnhefhtV5T+SgjG5pjjYPwCA6T6EAgAAAAAAAAF3AQAAdgAAAJ5go6uyYOU/9oaA1Bo02D8AAOo+hAIAAAAAAAABeAEAAHYAAAC2m5qIk23lP/aGgNQaNNg/AADrPpMCAAAAAAAAAXkBAAB2AAAAGoTftSp55T9Yi8/vji/YPwCA6z6TAgAAAAAAAAF6AQAAdgAAAMcZcjN4g+U/vI8eCwMr2D8AAO0+owIAAAAAAAABewEAAHYAAAAqArdgD4/lP7yPHgsDK9g/AIDtPqMCAAAAAAAAAXwBAAB2AAAA15dJ3lyZ5T8glG0mdybYPwCA7T6jAgAAAAAAAAF9AQAAdgAAANDaKaxgouU/hJi8Qesh2D8AAO4+wgIAAAAAAAABfgEAAHYAAAB9cLwprqzlP+icC11fHdg/AADuPsICAAAAAAAAAX8BAAB2AAAAKgZPp/u25T9MoVp40xjYPwAA7j7CAgAAAAAAAAGAAQAAdgAAAI3uk9SSwuU/TKFaeNMY2D8AAO8+wgIAAAAAAAABgQEAAHYAAAA6hCZS4MzlP7ClqZNHFNg/AIDvPtICAAAAAAAAAYIBAAB2AAAA5xm5zy3X5T+wpamTRxTYPwCA7z7SAgAAAAAAAAGDAQAAdgAAAEsC/vzE4uU/sKWpk0cU2D8AAPA+8QIAAAAAAAABhAEAAHYAAACt6kIqXO7lP7ClqZNHFNg/AADxPvECAAAAAAAAAYUBAAB2AAAAEdOHV/P55T+wpamTRxTYPwCA8T7xAgAAAAAAAAGGAQAAdgAAACoOfzTUBuY/sKWpk0cU2D8AAPM+8QIAAAAAAAABhwEAAHYAAABCSXYRtRPmP7ClqZNHFNg/AIDzPgEDAAAAAAAAAYgBAAB2AAAApTG7Pkwf5j9MoVp40xjYPwCA8z4BAwAAAAAAAAGJAQAAdgAAAFLHTbyZKeY/TKFaeNMY2D8AAPQ+EAMAAAAAAAABigEAAHYAAAAAXeA55zPmP0yhWnjTGNg/AAD0PhADAAAAAAAAAYsBAAB2AAAA95/AB+s85j9MoVp40xjYPwAA9D4gAwAAAAAAAAGMAQAAdgAAAO/ioNXuReY/TKFaeNMY2D8AAPY+IAMAAAAAAAABjQEAAHYAAACceDNTPFDmP0yhWnjTGNg/AAD3Pi8DAAAAAAAAAY4BAAB2AAAA32hhcfZX5j9MoVp40xjYPwCA+D4vAwAAAAAAAAGPAQAAdgAAACFZj4+wX+Y/TKFaeNMY2D8AgPk+PwMAAAAAAAABkAEAAHYAAABiSb2tamfmP0yhWnjTGNg/AID4Pj8DAAAAAAAAAZEBAAB2AAAApDnryyRv5j9MoVp40xjYPwAA+D5PAwAAAAAAAAGSAQAAdgAAAOcpGereduY/TKFaeNMY2D8AAPg+TwMAAAAAAAABkwEAAHYAAAApGkcImX7mP0yhWnjTGNg/AAD4Pk8DAAAAAAAAAZQBAAB2AAAAagp1JlOG5j9MoVp40xjYPwAA+T5eAwAAAAAAAAGVAQAAdgAAAPen8JTDjOY/TKFaeNMY2D8AgPk+XgMAAAAAAAABlgEAAHYAAACDRWwDNJPmP0yhWnjTGNg/AID5Pm4DAAAAAAAAAZcBAAB2AAAAD+PncaSZ5j9MoVp40xjYPwAA+j5uAwAAAAAAAAGYAQAAdgAAAOctsTDLnuY/TKFaeNMY2D8AgPc+fgMAAAAAAAABmQEAAHYAAAAHJsg/qKLmP+icC11fHdg/AID2Pn4DAAAAAAAAAZoBAAB2AAAAKR7fToWm5j/onAtdXx3YPwCA7z5+AwAAAAAAAAGbAQAAdgAAAEoW9l1iquY/6JwLXV8d2D8AAOw+jQMAAAAAAAABnAEAAHYAAAC0u1q99azmP4SYvEHrIdg/AIDWPo0DAAAAAAAAAZ0BAAB2AAAAH2G/HImv5j8glG0mdybYPwAAzT6dAwAAAAAAAAGeAQAAdgAAAB9hvxyJr+Y/IJRtJncm2D8AAFY+nQMAAAAAAAABnwEAAHYAAADWs3HM0rDmP/aGgNQaNNg/AAD+PbwDAAAAAAAAAaABAAB2AAAAH2G/HImv5j8ufuKdMj3YPwAAmD28AwAAAAAAAAGhAQAAdgAAAHD7TO5OhOg/2GMI+nlY2D8AAG8+AAAAAAAAAAABogEAAHYAAAAEVuiOu4HoP9hjCPp5WNg/AICjPhAAAAAAAAAAAaMBAAB2AAAABFbojruB6D90X7neBV3YPwCArT4QAAAAAAAAAAGkAQAAdgAAAARW6I67geg/2GMI+nlY2D8AgLQ+EAAAAAAAAAABpQEAAHYAAAAEVuiOu4HoP9hjCPp5WNg/AAC5PhAAAAAAAAAAAaYBAAB2AAAABFbojruB6D/YYwj6eVjYPwCAuT4QAAAAAAAAAAGnAQAAdgAAAARW6I67geg/2GMI+nlY2D8AgLc+HwAAAAAAAAABqAEAAHYAAAAEVuiOu4HoP9hjCPp5WNg/AIC2Ph8AAAAAAAAAAakBAAB2AAAABFbojruB6D/YYwj6eVjYPwAAtj4vAAAAAAAAAAGqAQAAdgAAAARW6I67geg/2GMI+nlY2D8AALY+LwAAAAAAAAABqwEAAHYAAABw+0zuToToP3Rfud4FXdg/AIC7Pj4AAAAAAAAAAawBAAB2AAAA3KCxTeKG6D+sVhuoHWbYPwAAwj4+AAAAAAAAAAGtAQAAdgAAAEdGFq11ieg/5E19cTVv2D8AgMU+TgAAAAAAAAABrgEAAHYAAABnPi28Uo3oP7pAkB/ZfNg/AIDJPk4AAAAAAAAAAa8BAAB2AAAAPon2enmS6D+OM6PNfIrYPwAAyz5eAAAAAAAAAAGwAQAAdgAAAIF5JJkzmug/Yia2eyCY2D8AgMw+XgAAAAAAAAABsQEAAHYAAAAMF6AHpKDoPzoZySnEpdg/AIDNPm0AAAAAAAAAAbIBAAB2AAAABFqA1aep6D8ODNzXZ7PYPwAA0D5tAAAAAAAAAAGzAQAAdgAAAPycYKOrsug/5P7uhQvB2D8AANE+fQAAAAAAAAABtAEAAHYAAACpMvMg+bzoP1Ttshg709g/AADVPn0AAAAAAAAAAbUBAAB2AAAADBs4TpDI6D8o4MXG3uDYPwCA1j6NAAAAAAAAAAG2AQAAdgAAANuo4dq61ug//tLYdILu2D8AgNk+jQAAAAAAAAABtwEAAHYAAABfiT0XL+boP9LF6yIm/Ng/AADbPo0AAAAAAAAAAbgBAAB2AAAAmbxLA+326D8KvU3sPQXZPwAA3z6cAAAAAAAAAAG5AQAAdgAAAD6Vvk4+Cuk/4K9gmuES2T8AgOA+nAAAAAAAAAABugEAAHYAAAAtG3/qRRzpPxinwmP5G9k/AADlPqwAAAAAAAAAAbsBAAB2AAAA0fPxNZcv6T/umdURnSnZPwCA5j6sAAAAAAAAAAG8AQAAdgAAAAwnACJVQOk/JpE327Qy2T8AgOc+uwAAAAAAAAABvQEAAHYAAACx/3JtplPpP/qDSolYQNk/AADoPrsAAAAAAAAAAb4BAAB2AAAAoIUzCa5l6T+Wf/tt5ETZPwAA6T7LAAAAAAAAAAG/AQAAdgAAALEDC7SSe+k/0HZdN/xN2T8AgOk+ywAAAAAAAAABwAEAAHYAAAB31JQOwZLpP25yDhyIUtk/AIDlPtsAAAAAAAAAAcEBAAB2AAAAqEqDyIKs6T8Kbr8AFFfZPwCA4z7bAAAAAAAAAAHCAQAAdgAAACRuv9L6xOk/Cm6/ABRX2T8AAOE+6gAAAAAAAAABwwEAAHYAAABV5K2MvN7pP6ZpcOWfW9k/AADgPuoAAAAAAAAAAcQBAAB2AAAA0QfqljT36T+maXDln1vZPwCA3D76AAAAAAAAAAHFAQAAdgAAAE0rJqGsD+o/Cm6/ABRX2T8AANs++gAAAAAAAAABxgEAAHYAAAB+oRRbbinqP25yDhyIUtk/AADZPgoBAAAAAAAAAccBAAB2AAAArxcDFTBD6j80e6xScEnZPwAA2D4KAQAAAAAAAAHIAQAAdgAAAOGN8c7xXOo/ln/7beRE2T8AANg+GQEAAAAAAAAByQEAAHYAAAATBOCIs3bqP16ImaTMO9k/AADYPhkBAAAAAAAAAcoBAAB2AAAARHrOQnWQ6j/CjOi/QDfZPwAA2D4ZAQAAAAAAAAHLAQAAdgAAAL+dCk3tqOo/ipWG9igu2T8AANg+OAEAAAAAAAABzAEAAHYAAACFbpSnG8DqP1CeJC0RJdk/AADYPjgBAAAAAAAAAc0BAAB2AAAAluxrUgDW6j8Yp8Jj+RvZPwAA2D44AQAAAAAAAAHOAQAAdgAAAPAXkU2b6uo/4K9gmuES2T8AANg+OAEAAAAAAAABzwEAAHYAAAAAlmj4fwDrP6i4/tDJCdk/AADYPkgBAAAAAAAAAdABAAB2AAAAERRAo2QW6z9uwZwHsgDZPwAA2D5IAQAAAAAAAAHRAQAAdgAAACGSF05JLOs/Nso6Ppr32D8AANg+WAEAAAAAAAAB0gEAAHYAAADpYqGod0PrP/7S2HSC7tg/AADYPlgBAAAAAAAAAdMBAAB2AAAAQ47GoxJY6z/G23arauXYPwAA2D53AQAAAAAAAAHUAQAAdgAAAJ25656tbOs/jOQU4lLc2D8AANg+dwEAAAAAAAAB1QEAAHYAAABDkl7q/n/rP/DoY/3G19g/AADYPncBAAAAAAAAAdYBAAB2AAAA5mrRNVCT6z/w6GP9xtfYPwAA2D53AQAAAAAAAAHXAQAAdgAAACGe3yEOpOs/8Ohj/cbX2D8AANg+hwEAAAAAAAAB2AEAAHYAAABb0e0NzLTrP/DoY/3G19g/AADYPocBAAAAAAAAAdkBAAB2AAAAlAT8+YnF6z/w6GP9xtfYPwAA2D6WAQAAAAAAAAHaAQAAdgAAAM83CuZH1us/jOQU4lLc2D8AANg+lgEAAAAAAAAB2wEAAHYAAAAIaxjSBefrPyjgxcbe4Ng/AADYPqYBAAAAAAAAAdwBAAB2AAAAQZ4mvsP36z/G23arauXYPwCA1j6mAQAAAAAAAAHdAQAAdgAAADEk51nLCew/xtt2q2rl2D8AANY+tQEAAAAAAAAB3gEAAHYAAABqV/VFiRrsPyjgxcbe4Ng/AADXPrUBAAAAAAAAAd8BAAB2AAAA7jdRgv0p7D8o4MXG3uDYPwCA1z7FAQAAAAAAAAHgAQAAdgAAAHMYrb5xOew/KODFxt7g2D8AgNc+xQEAAAAAAAAB4QEAAHYAAABBplZLnEfsP4zkFOJS3Ng/AADYPtUBAAAAAAAAAeIBAAB2AAAAEDQA2MZV7D/w6GP9xtfYPwAA2D7VAQAAAAAAAAHjAQAAdgAAAChv97SnYuw/VO2yGDvT2D8AANg+2QEAAAAAAAAB5AEAAHYAAACLVzziPm7sP7jxATSvztg/AIDVPtkBAAAAAAAAAeUBAAB2AAAAOO3OX4x47D8c9lBPI8rYPwCA1D7pAQAAAAAAAAHmAQAAdgAAADEwry2Qgew/gPqfapfF2D8AgMw+6QEAAAAAAAAB5wEAAHYAAAAoc4/7k4rsP+T+7oULwdg/AIDIPvkBAAAAAAAAAegBAAB2AAAAILZvyZeT7D+qB42887fYPwCAgz75AQAAAAAAAAHpAQAAdgAAABj5T5ebnOw/chAr89uu2D8AAEg+CAIAAAAAAAAB6gEAAHYAAAAPPDBln6XsPzoZySnEpdg/AAAmPggCAAAAAAAAAesBAAB2AAAA4M26II8laT+48QE0r87YPwAAaT4AAAAAAAAAAAHsAQAAdgAAACDWd0DBIWA/Dgzc12ez2D8AAKA+EwAAAAAAAAAB7QEAAHYAAADAQEocI7BdP9YUeg5Qqtg/AICpPhMAAAAAAAAAAe4BAAB2AAAAwNWkt8McWz+eHRhFOKHYPwCAsD4TAAAAAAAAAAHvAQAAdgAAAMDVpLfDHFs/ACJnYKyc2D8AgLs+EwAAAAAAAAAB8AEAAHYAAADA1aS3wxxbPwAiZ2CsnNg/AAC/PhMAAAAAAAAAAfEBAAB2AAAAwNWkt8McWz9iJrZ7IJjYPwAAwj4jAAAAAAAAAAHyAQAAdgAAAMDVpLfDHFs/Yia2eyCY2D8AgMM+IwAAAAAAAAAB8wEAAHYAAAAg1ndAwSFgP2ImtnsgmNg/AIDDPjMAAAAAAAAAAfQBAAB2AAAAQPdvV9D+Yz+eHRhFOKHYPwAAxD4zAAAAAAAAAAH1AQAAdgAAAODNuiCPJWk/1hR6DlCq2D8AgMI+QgAAAAAAAAAB9gEAAHYAAABAWlic/ZVvP0YDPqF/vNg/AADCPkIAAAAAAAAAAfcBAAB2AAAAwAN3l73xdD9U7bIYO9PYPwAAwj5CAAAAAAAAAAH4AQAAdgAAADCQFBMsYns//tLYdILu2D8AAMI+QgAAAAAAAAAB+QEAAHYAAACAFhcNkeCBP+CvYJrhEtk/AADCPlIAAAAAAAAAAfoBAAB2AAAAMO1h1k8Hhz9eiJmkzDvZPwAAwj5SAAAAAAAAAAH7AQAAdgAAALAe1njm0ow/elyDk0Np2T8AAMI+YgAAAAAAAAAB/AEAAHYAAACA1Tl6qqGRP5YwbYK6ltk/AADCPnEAAAAAAAAAAf0BAAB2AAAAmJcp1T9elD9MAAhWvcjZPwCAwD5xAAAAAAAAAAH+AQAAdgAAAJxZGTDVGpc/oMtTDkz/2T8AAMA+cQAAAAAAAAAB/wEAAHYAAAAYyZ131imaP7yfPf3CLNo/AIC8PoEAAAAAAAAAAQACAAB2AAAA+OW2q0OLnT/WcyfsOVraPwAAuz6BAAAAAAAAAAEBAgAAdgAAABTWwnS9YaA/VExg9iSD2j8AgLQ+kAAAAAAAAAABAgIAAHYAAADMDYUYPumhP5wtNzf4oto/AACyPpAAAAAAAAAAAQMCAAB2AAAA1O78xYhHoz9GE12TP77aPwCAqT6gAAAAAAAAAAEEAgAAdgAAACJ5Kn2dfKQ/tgEhJm/Q2j8AAKY+oAAAAAAAAAABBQIAAHYAAADCrA0+fIilP4z0M9QS3to/AACWPrAAAAAAAAAAAQYCAAB2AAAApommCCVrpj8o8OS4nuLaPwAAjz6wAAAAAAAAAAEHAgAAdgAAANgP9dyXJKc/KPDkuJ7i2j8AAC0+zwAAAAAAAAABCAIAAHYAAAD4E9S/OaCnP4z0M9QS3to/AAD0Pc8AAAAAAAAAAQkCAAB2AAAAvOyNp0AHqD+2ASEmb9DaPwAAuj3PAAAAAAAAAAEKAgAAdgAAAFxyU4GgAJo/KPDkuJ7i2j8AAIM+AAAAAAAAAAABCwIAAHYAAAC4vADP8LaYP/zi92ZC8No/AICzPg8AAAAAAAAAAQwCAAB2AAAAlLgh7E47mD822lkwWvnaPwCAvj4PAAAAAAAAAAENAgAAdgAAAORh1/UYEpg/0tUKFeb92j8AAMY+DwAAAAAAAAABDgIAAHYAAADkYdf1GBKYP9LVChXm/do/AADNPg8AAAAAAAAAAQ8CAAB2AAAAlLgh7E47mD9u0bv5cQLbPwCAzj4PAAAAAAAAAAEQAgAAdgAAAPxltti6jZg/psgdw4kL2z8AgM4+HwAAAAAAAAABEQIAAHYAAADYwN+xkjKZP96/f4yhFNs/AADOPh8AAAAAAAAAARICAAB2AAAAXHJTgaAAmj8Yt+FVuR3bPwAAzT4uAAAAAAAAAAETAgAAdgAAAKR6EUfk95o/tLKSOkUi2z8AAMw+LgAAAAAAAAABFAIAAHYAAAC03fjl/5OcP1CuQx/RJts/AADMPj4AAAAAAAAAARUCAAB2AAAAzEDghBswnj/sqfQDXSvbPwAAzD4+AAAAAAAAAAEWAgAAdgAAAAJUU4PsI6A/iKWl6Ogv2z8AAM0+PgAAAAAAAAABFwIAAHYAAACuCaY1nG2hPyShVs10NNs/AIDNPk4AAAAAAAAAARgCAAB2AAAAWr/450u3oj/AnAeyADnbPwCAzD5OAAAAAAAAAAEZAgAAdgAAAAR1S5r7AKQ/wJwHsgA52z8AAMw+XQAAAAAAAAABGgIAAHYAAAD601NWdSGlPyShVs10NNs/AADMPl0AAAAAAAAAARsCAAB2AAAAPNwRHLkYpj/sqfQDXSvbPwAAzD5dAAAAAAAAAAEcAgAAdgAAACS5quZh+6Y/tLKSOkUi2z8AAM0+fQAAAAAAAAABHQIAAHYAAACsah62b8mnP96/f4yhFNs/AIDNPn0AAAAAAAAAAR4CAAB2AAAAKJoilKxZqD9u0bv5cQLbPwCA1T59AAAAAAAAAAEfAgAAdgAAAEyeAXdO1ag//OL3ZkLw2j8AANk+jAAAAAAAAAABIAIAAHYAAAAMd7teVTypP4z0M9QS3to/AIDqPowAAAAAAAAAASECAAB2AAAAwM0FVYtlqT9+Cr9cV8faPwAA8j6MAAAAAAAAAAEiAgAAdgAAABz5KlAmeqk/1CSZABCs2j8AAP8+nAAAAAAAAAABIwIAAHYAAAAc+SpQJnqpP45Dwr88jNo/AEACP5wAAAAAAAAAASQCAAB2AAAAaKLgWfBQqT+sZjqa3WfaPwDABT+wAAAAAAAAAAElAgAAdgAAAFggcWgfE6k/LI4BkPI+2j8AAAc/sAAAAAAAAAABJgIAAHYAAACQR7eAGKyoP661yIUHFto/AEAIP7AAAAAAAAAAAScCAAB2AAAAHBizotsbqD+S4d6WkOjZPwDACD+wAAAAAAAAAAEoAgAAdgAAAKDorsSei6c/3BFEw4222T8AAAU/wAAAAAAAAAABKQIAAHYAAAAkuarmYfumP8A9WtQWidk/AEADP8AAAAAAAAAAASoCAAB2AAAAALXLA8B/pj+maXDln1vZPwAA8j7PAAAAAAAAAAErAgAAdgAAADzcERy5GKY/wozov0A32T8AgOg+zwAAAAAAAAABLAIAAHYAAAAqWqIq6NqlP3yrEX9tF9k/AIDjPt8AAAAAAAAAAS0CAAB2AAAAdgNYNLKxpT82yjo+mvfYPwAA4j7fAAAAAAAAAAEuAgAAdgAAAPjFrY4IAsA/nBwwuucptD8AgI0+AAAAAAAAAAABLwIAAHYAAAAydFmu8ru/P/SFmEnKvLM/AADCPg8AAAAAAAAAATACAAB2AAAAKLOhNQqdvz+kukyRO4azPwCAzT4PAAAAAAAAAAExAgAAdgAAAHRcVz/Uc78/NMyI/gt0sz8AANY+DwAAAAAAAAABMgIAAHYAAADExsTBhmm/PzTMiP4LdLM/AADcPg8AAAAAAAAAATMCAAB2AAAAbJufxutUvz80zIj+C3SzPwAA3T4PAAAAAAAAAAE0AgAAdgAAABBwestQQL8/pLpMkTuGsz8AgNw+HwAAAAAAAAABNQIAAHYAAAAGr8JSaCG/P/SFmEnKvLM/AADcPh8AAAAAAAAAATYCAAB2AAAAUFh4XDL4vj+cHDC65ym0PwAA2z4uAAAAAAAAAAE3AgAAdgAAAJwBLmb8zr4/eFubCPPxtD8AANo+LgAAAAAAAAABOAIAAHYAAADoquNvxqW+P5BC2jTsFLY/AADaPj4AAAAAAAAAATkCAAB2AAAA4Okr992Gvj/09GQZdG63PwAA2j4+AAAAAAAAAAE6AgAAdgAAANYodH71Z74/sHI7tor+uD8AgNc+PgAAAAAAAAABOwIAAHYAAAAqk+EAqF2+P2jwEVOhjro/AIDWPk4AAAAAAAAAATwCAAB2AAAAKpPhAKhdvj+YXKyC5zC8PwAA1T5OAAAAAAAAAAE9AgAAdgAAAIi+BvxCcr4/OLcKRV3lvT8AANQ+XQAAAAAAAAABPgIAAHYAAACKf750K5G+P1wjpXSjh78/AIDQPl0AAAAAAAAAAT8CAAB2AAAA8mub6K7Evj+O0L0I3YvAPwAAzz5tAAAAAAAAAAFAAgAAdgAAAALuCtp/Ar8/vikD+6A4wT8AgMk+bQAAAAAAAAABQQIAAHYAAADABQ1Jnkq/PxKmwMcFwcE/AIDHPm0AAAAAAAAAAUICAAB2AAAAKLOhNQqdvz+ARfZuCyXCPwAAxT6MAAAAAAAAAAFDAgAAdgAAAED2yJ/D+b8/fPZng+F2wj8AAMQ+jAAAAAAAAAABRAIAAHYAAACuHPiEPivAP17T76hAm8I/AADGPowAAAAAAAAAAUUCAAB2AAAAEQnV+MFewD9e0++oQJvCPwAAxz6MAAAAAAAAAAFGAgAAdgAAAElAeytsl8A/RP8Fusltwj8AAM0+nAAAAAAAAAABRwIAAHYAAADV4Y7gyMXAP0hOlKXzG8I/AADQPpwAAAAAAAAAAUgCAAB2AAAAYYOilSX0wD+kt/w01q7BPwAA1z67AAAAAAAAAAFJAgAAdgAAAGhEWg4OE8E/vikD+6A4wT8AANo+uwAAAAAAAAABSgIAAHYAAADtJLZKgiLBP+CbCcFrwsA/AIDfPrsAAAAAAAAAAUsCAAB2AAAAR1DbRR03wT88BXJQTlXAPwAA4j7LAAAAAAAAAAFMAgAAdgAAAHEFEof2McE/zBFpB9OZvz8AAOw+ywAAAAAAAAABTQIAAHYAAAAW2uyLWx3BPzAZ7m0Jib4/AIDwPtoAAAAAAAAAAU4CAAB2AAAADRk1E3P+wD8UMq9BEGa9PwAA9T7aAAAAAAAAAAFPAgAAdgAAAFnC6hw91cA/eDk0qEZVvD8AAPc+6gAAAAAAAAABUAIAAHYAAADMINdn4KbAP7wdQTTcaLs/AID3PuoAAAAAAAAAAVECAAB2AAAAQX/DsoN4wD9IzZl4ALO6PwAA+D76AAAAAAAAAAFSAgAAdgAAAN2S5j4ARcA/NEg+dbMzuj8AgPI++gAAAAAAAAABUwIAAHYAAAB6pgnLfBHAP3COLir16rk/AADwPvoAAAAAAAAAAVQCAAB2AAAAMnRZrvK7vz/8n2qXxdi5PwAA4T4JAQAAAAAAAAFVAgAAdgAAAGybn8brVL8/4HzyvCT9uT8AgNo+CQEAAAAAAAABVgIAAHYAAABQWHhcMvi+P6Q2AgjjRbo/AAChPhkBAAAAAAAAAVcCAAB2AAAAlEB27ROwvj9IzZl4ALO6PwCAhz4ZAQAAAAAAAAFYAgAAdgAAADJUmXmQfL4/aFL1e00yuz8AAHE+SAEAAAAAAAABWQIAAHYAAAB+/U6DWlO+P/DFFBLKw7s/AABoPkgBAAAAAAAAAVoCAAB2AAAAjWkxCL9rxT+wlKIWN5uxPwCArz4AAAAAAAAAAAFbAgAAdgAAAGK0+sblcMU/QET7WlvlsD8AAPA+EAAAAAAAAAABXAIAAHYAAAAIidXLSlzFPwycJ31tirA/AID+PhAAAAAAAAAAAV0CAAB2AAAAhKh5j9ZMxT+80NvE3lOwPwCABD8QAAAAAAAAAAFeAgAAdgAAAK1dsNCvR8U/SOIXMq9BsD8AAAk/EAAAAAAAAAABXwIAAHYAAADYEucRiULFP9jzU59/L7A/AAAKPxAAAAAAAAAAAWACAAB2AAAA/8cdU2I9xT9oBZAMUB2wPwBACz8gAAAAAAAAAAFhAgAAdgAAAHvnwRbuLcU/aAWQDFAdsD8AwAs/IAAAAAAAAAABYgIAAHYAAAAhvJwbUxnFP9jzU59/L7A/AAAIPy8AAAAAAAAAAWMCAAB2AAAAGvvkomr6xD8sv59XDmawPwBABj8vAAAAAAAAAAFkAgAAdgAAAGOkmqw00cQ/XGdzNfzAsD8AgAE/LwAAAAAAAAABZQIAAHYAAADYAof316LEP+zakst4UrE/AID+Pj8AAAAAAAAAAWYCAAB2AAAAdRaqg1RvxD/kPHb0JPaxPwCA8z4/AAAAAAAAAAFnAgAAdgAAADvfA1GqNsQ/oFhpaI/isj8AAO8+PwAAAAAAAAABaAIAAHYAAADY8ibdJgPEP0hR5AFZ87M/AIDsPk4AAAAAAAAAAWkCAAB2AAAATVETKMrUwz8c8jJ5EF+1PwAA7D5eAAAAAAAAAAFqAgAAdgAAAG5FkvC6sMM/+JKB8MfKtj8AAO0+XgAAAAAAAAABawIAAHYAAAA8z6M2+ZbDP8wz0Gd/Nrg/AIDtPm4AAAAAAAAAAWwCAAB2AAAAue5H+oSHwz+o1B7fNqK5PwAA7z5uAAAAAAAAAAFtAgAAdgAAALnuR/qEh8M/nJjlMI/puj8AgO8+bgAAAAAAAAABbgIAAHYAAABlhNp30pHDP7R/JF2IDLw/AIDvPn0AAAAAAAAAAW8CAAB2AAAAwK//cm2mwz/EZmOJgS+9PwAA8D59AAAAAAAAAAFwAgAAdgAAAJ+7gKp8ysM//HAakBsuvj8AgO4+jQAAAAAAAAABcQIAAHYAAAACqF0eAP7DP7iMDQSGGr8/AADuPo0AAAAAAAAAAXICAAB2AAAAESrND9E7xD8g3bS/YdC/PwAA7j6dAAAAAAAAAAFzAgAAdgAAAKSMmD0WicQ/WijqKu8wwD8AAO4+nQAAAAAAAAABdAIAAHYAAAASOi0qgtvEP6zzNeN9Z8A/AADnPrwAAAAAAAAAAXUCAAB2AAAAe+fBFu4txT9W2Vs/xYLAPwAA5D68AAAAAAAAAAF2AgAAdgAAAL3fH8KAhcU/VtlbP8WCwD8AANI+vAAAAAAAAAABdwIAAHYAAACubRDrYOfFP6zzNeN9Z8A/AADKPrwAAAAAAAAAAXgCAAB2AAAAnPsAFEFJxj/KFq69HkPAPwAAxD7LAAAAAAAAAAF5AgAAdgAAAGDUuvtHsMY/qkLEzqcVwD8AAMI+ywAAAAAAAAABegIAAHYAAAB0V2LPxYvJP9DEA5jVhLQ/AACmPgAAAAAAAAAAAXsCAAB2AAAA8HYGk1F8yT9As8cqBZe0PwCA4z4QAAAAAAAAAAF8AgAAdgAAABosPdQqd8k/tKGLvTSptD8AgPE+EAAAAAAAAAABfQIAAHYAAACgDJkQn4bJPwRt13XD37Q/AID7PhAAAAAAAAAAAX4CAAB2AAAAoAyZEJ+GyT/IJufAgSi1PwCA/T4QAAAAAAAAAAF/AgAAdgAAACLt9EwTlsk/cL1+MZ+VtT8AgPw+EAAAAAAAAAABgAIAAHYAAACozVCJh6XJPwAxnscbJ7Y/AAD8PiAAAAAAAAAAAYECAAB2AAAAKq6sxfu0yT9ogUWD99y2PwAA/D4gAAAAAAAAAAGCAgAAdgAAAK6OCAJwxMk/1NHsPtOStz8AAPE+PwAAAAAAAAABgwIAAHYAAADiBPe7Md7JP7AQWI3eWrg/AADsPj8AAAAAAAAAAYQCAAB2AAAAEnvldfP3yT8EPoduGTW5PwCA2j4/AAAAAAAAAAGFAgAAdgAAAGymCnGODMo/4HzyvCT9uT8AANM+PwAAAAAAAAABhgIAAHYAAADwhmatAhzKP9je1eXQoLo/AIDKPj8AAAAAAAAAAYcCAAB2AAAAdGfC6XYryj/4YzHpHSC7PwCAxz5OAAAAAAAAAAGIAgAAdgAAACD9VGfENco/LAwFxwt7uz8AAMY+TgAAAAAAAAABiQIAAHYAAADQkufkEUDKP/DFFBLKw7s/AADGPl4AAAAAAAAAAYoCAAB2AAAApt2wozhFyj9EkWDKWPq7PwCAzj5eAAAAAAAAAAGLAgAAdgAAAKbdsKM4Rco/1KKcNynouz8AgN4+bgAAAAAAAAABjAIAAHYAAACm3bCjOEXKPxDpjOxqn7s/AIDmPm4AAAAAAAAAAY0CAAB2AAAApt2wozhFyj9oUvV7TTK7PwCA8z59AAAAAAAAAAGOAgAAdgAAAKbdsKM4Rco/aPARU6GOuj8AgPg+fQAAAAAAAAABjwIAAHYAAACm3bCjOEXKP6jUHt82ork/AAD5Po0AAAAAAAAAAZACAAB2AAAAfih6Yl9Kyj98ymfYnKO4PwCA+D6dAAAAAAAAAAGRAgAAdgAAAFRzQyGGT8o/1NHsPtOStz8AAPo+nQAAAAAAAAABkgIAAHYAAAAACdae01nKPxi2+cpoprY/AAD7Pp0AAAAAAAAAAZMCAAB2AAAArp5oHCFkyj/IiMrpLcy1PwCA+j6sAAAAAAAAAAGUAgAAdgAAADJ/xFiVc8o/WDgjLlIWtT8AAPo+rAAAAAAAAAABlQIAAHYAAAC4XyCVCYPKP2DWPwWmcrQ/AID3PrwAAAAAAAAAAZYCAAB2AAAAEotFkKSXyj+4P6iUiAW0PwCA9j68AAAAAAAAAAGXAgAAdgAAAGy2aos/rMo/iJfUtpqqsz8AgPI+ywAAAAAAAAABmAIAAHYAAACcLFlFAcbKPzTMiP4LdLM/AADxPssAAAAAAAAAAZkCAAB2AAAA0KJH/8Lfyj/E3cRr3GGzPwAA7j7bAAAAAAAAAAGaAgAAdgAAANZj/3er/so/NMyI/gt0sz8AgOw+2wAAAAAAAAABmwIAAHYAAAAI2u0xbRjLP4iX1LaaqrM/AADqPusAAAAAAAAAAZwCAAB2AAAAEJulqlU3yz+4P6iUiAW0PwCA6D7rAAAAAAAAAAGdAgAAdgAAABhcXSM+Vss/YNY/BaZytD8AgOA+6wAAAAAAAAABngIAAHYAAAAiHRWcJnXLP3hbmwjz8bQ/AIDcPvoAAAAAAAAAAZ8CAAB2AAAAUJMDVuiOyz8Az7qeb4O1PwCA2D76AAAAAAAAAAGgAgAAdgAAAIQJ8g+qqMs/HFQWorwCtj8AgNY+CgEAAAAAAAABoQIAAHYAAAAG6k1MHrjLP8TqrRLab7Y/AADWPgoBAAAAAAAAAaICAAB2AAAAisqpiJLHyz/4koHwx8q2PwAA1j4pAQAAAAAAAAGjAgAAdgAAABCrBcUG18s/TF7NqFYBtz8AANc+KQEAAAAAAAABpAIAAHYAAAC8QJhCVOHLPyw7Vc61Jbc/AIDXPikBAAAAAAAAAaUCAAB2AAAAatYqwKHryz+gKRlh5Te3PwAA3T4pAQAAAAAAAAGmAgAAdgAAABhsvT3v9cs/LDtVzrUltz8AAOA+OQEAAAAAAAABpwIAAHYAAADstob8FfvLP0xezahWAbc/AADnPjkBAAAAAAAAAagCAAB2AAAAnEwZemMFzD+IpL1dmLi2PwAA6j45AQAAAAAAAAGpAgAAdgAAAHKX4jiKCsw/4A0m7XpLtj8AgO0+SAEAAAAAAAABqgIAAHYAAABI4qv3sA/MPzx3jnxd3rU/AADvPkgBAAAAAAAAAasCAAB2AAAASOKr97APzD+sA2/m4Ey1PwCA8D5YAQAAAAAAAAGsAgAAdgAAAB4tdbbXFMw/QLPHKgWXtD8AgPE+aAEAAAAAAAABrQIAAHYAAAD2dz51/hnMP2R0XNz5zrM/AADzPmgBAAAAAAAAAa4CAAB2AAAAog3R8kskzD/0I7UgHhmzPwCA8z53AQAAAAAAAAGvAgAAdgAAAHxYmrFyKcw//MHR93F1sj8AAPc+dwEAAAAAAAABsAIAAHYAAAAm7iwvwDPMP3ROsmH147E/AID4PocBAAAAAAAAAbECAAB2AAAArM6IazRDzD/s2pLLeFKxPwCA+z6HAQAAAAAAAAGyAgAAdgAAADCv5KeoUsw/sDK/7Yr3sD8AAP0+lwEAAAAAAAABswIAAHYAAACK2gmjQ2fMP+x4r6LMrrA/AID9PpcBAAAAAAAAAbQCAAB2AAAAkpvBGyyGzD8MnCd9bYqwPwAA/j6mAQAAAAAAAAG1AgAAdgAAAHKnQlM7qsw/nK1j6j14sD8AgPk+pgEAAAAAAAABtgIAAHYAAAAm/oxJcdPMP4CK6w+dnLA/AID3PrYBAAAAAAAAAbcCAAB2AAAAsp+g/s0BzT9ARPtaW+WwPwAA9T62AQAAAAAAAAG4AgAAdgAAABaMfXJRNc0/7NqSy3hSsT8AAPQ+tgEAAAAAAAABuQIAAHYAAAB4eFrm1GjNPwBg7s7F0bE/AAD1PsUBAAAAAAAAAboCAAB2AAAA3GQ3WliczT/8wdH3cXWyPwCA9T7FAQAAAAAAAAG7AgAAdgAAAMAxcApQ380/cBJ5s00rsz8AgPM+1QEAAAAAAAABvAIAAHYAAAD6aBY9+hfOP0hR5AFZ87M/AIDyPtUBAAAAAAAAAb0CAAB2AAAANKC8b6RQzj+0oYu9NKm0PwCA7j7lAQAAAAAAAAG+AgAAdgAAAJaMmeMnhM4/jOD2C0BxtT8AAO0+5QEAAAAAAAABvwIAAHYAAAD6eHZXq7fOPxxUFqK8ArY/AADqPvQBAAAAAAAAAcACAAB2AAAAiBqKDAjmzj/E6q0S2m+2PwCA6D70AQAAAAAAAAHBAgAAdgAAABK8ncFkFM8/GLb5ymimtj8AAOg+BAIAAAAAAAABwgIAAHYAAAB2qHo16EfPP4ikvV2YuLY/AADoPgQCAAAAAAAAAcMCAAB2AAAAAEqO6kR2zz8YtvnKaKa2PwCA7j4jAgAAAAAAAAHEAgAAdgAAAIzroZ+hpM8/VPzpf6pdtj8AgPE+IwIAAAAAAAABxQIAAHYAAAAajbVU/tLPP6xlUg+N8LU/AID3PiMCAAAAAAAAAcYCAAB2AAAAU5fkhK0A0D+M4PYLQHG1PwAA+j4jAgAAAAAAAAHHAgAAdgAAAK3CCYBIFdA/JJBPUGS7tD8AgPo+MwIAAAAAAAAByAIAAHYAAAAI7i574ynQP7g/qJSIBbQ/AAD6PjMCAAAAAAAAAckCAAB2AAAAjc6Kt1c50D/gAD1GfT2zPwAA+T5CAgAAAAAAAAHKAgAAdgAAAKYJgpQ4RtA/GOVJ0hJRsj8AAPg+QgIAAAAAAAABywIAAHYAAADn+a+y8k3QP2DJVl6oZLE/AID0PlICAAAAAAAAAcwCAAB2AAAAU58UEoZQ0D8sv59XDmawPwAA8z5SAgAAAAAAAAHNAgAAdgAAAOf5r7LyTdA/8GnRoejOrj8AAPE+YgIAAAAAAAABzgIAAHYAAACmCYKUOEbQP5BVY5S00aw/AADwPmICAAAAAAAAAc8CAAB2AAAAjc6Kt1c50D/Y14z3nUGrPwAA8z5iAgAAAAAAAAHQAgAAdgAAAAjuLnvjKdA/+DY+gObVqT8AgPQ+cQIAAAAAAAAB0QIAAHYAAAAYaG7f2xfQP9Ash3lM16g/AID3PnECAAAAAAAAAdICAAB2AAAAKeKtQ9QF0D8olu8IL2qoPwAA+T6BAgAAAAAAAAHTAgAAdgAAAHa42k+Z588/KJbvCC9qqD8AgPg+gQIAAAAAAAAB1AIAAHYAAABs9yLXsMjPP7AJD5+r+6g/AAD4PpECAAAAAAAAAdUCAAB2AAAAZDZrXsipzz/gE8alRfqpPwAA+T6RAgAAAAAAAAHWAgAAdgAAADLAfKQGkM8/uLQUHf1lqz8AgPk+oAIAAAAAAAAB1wIAAHYAAACw3yBokoDPP3Ay67kT9qw/AID4PqACAAAAAAAAAdgCAAB2AAAAAEqO6kR2zz/YRlnHR/OuPwAA+D6wAgAAAAAAAAHZAgAAdgAAAABKjupEds8/nK1j6j14sD8AAPc+sAIAAAAAAAAB2gIAAHYAAACw3yBokoDPP2DJVl6oZLE/AAD2PsECAAAAAAAAAdsCAAB2AAAA4FUPIlSazz84CMKssyyyPwCA8D7BAgAAAAAAAAHcAgAAdgAAAGz3ItewyM8/EEct+770sj8AAO4+0QIAAAAAAAAB3QIAAHYAAAC+PEnkQAPQPxSpECRrmLM/AIDhPtECAAAAAAAAAd4CAAB2AAAACO4ue+Mp0D+4P6iUiAW0PwAA3D7hAgAAAAAAAAHfAgAAdgAAACjq3dCsVdA/DAv0TBc8tD8AANA+4QIAAAAAAAAB4AIAAHYAAAC1i/GFCYTQPwwL9EwXPLQ/AADLPvACAAAAAAAAAeECAAB2AAAAa+I7fD+t0D+4P6iUiAW0PwCAxz7wAgAAAAAAAAHiAgAAdgAAAIve6tEI2dA/iJfUtpqqsz8AAMY+AAMAAAAAAAAB4wIAAHYAAABBNTXIPgLRP4Q18Y3uBrM/AIDLPgADAAAAAAAAAeQCAAB2AAAAzdZIfZsw0T+o9oU/4z6yPwAAzj4QAwAAAAAAAAHlAgAAdgAAAO7S99JkXNE/7NqSy3hSsT8AANg+EAMAAAAAAAAB5gIAAHYAAACjKULJmoXRP0jiFzKvQbA/AIDcPh8DAAAAAAAAAecCAAB2AAAAgjXDAKqp0T+IGSrmDBmuPwCA5T4fAwAAAAAAAAHoAgAAdgAAAIr2enmSyNE/gG4kaLuuqz8AgOk+LwMAAAAAAAAB6QIAAHYAAAC7bGkzVOLRP1igpg/JaKk/AIDsPi8DAAAAAAAAAeoCAAB2AAAAFpiOLu/20T/wizgClWunPwCA7T4+AwAAAAAAAAHrAgAAdgAAAC/ThQvQA9I/WDHaPx+3pT8AAPE+PgMAAAAAAAAB7AIAAHYAAABxw7MpigvSP5izA6MIJ6Q/AIDyPj4DAAAAAAAAAe0CAAB2AAAABR5PyvYI0j+o7zxRsN+iPwCA8z5OAwAAAAAAAAHuAgAAdgAAAC/ThQvQA9I/kAj+JLe8oT8AAPQ+TgMAAAAAAAAB7wIAAHYAAAAWmI4u7/bRP0DbzkN84qA/AAD2Pl4DAAAAAAAAAfACAAB2AAAAKBLOkufk0T+YRDfTXnWgPwAA9z5eAwAAAAAAAAHxAgAAdgAAADiMDfff0tE/uGevrf9QoD8AgPY+bQMAAAAAAAAB8gIAAHYAAADcYOj7RL7RP4Ahv/i9maA/AAD2Pm0DAAAAAAAAAfMCAAB2AAAAF5BeoRan0T/ITu7Z+HOhPwAA+T59AwAAAAAAAAH0AgAAdgAAALxkOaZ7ktE/qO88UbDfoj8AgPo+fQMAAAAAAAAB9QIAAHYAAABgORSr4H3RPwAEq17k3KQ/AAAAP40DAAAAAAAAAfYCAAB2AAAA3li4bmxu0T8Qr7DcNUenPwAAAT+NAwAAAAAAAAH3AgAAdgAAAFl4XDL4XtE/+DY+gObVqT8AQAE/nAMAAAAAAAAB+AIAAHYAAACr4sm0qlTRP7B4225Vraw/AAABP5wDAAAAAAAAAfkCAAB2AAAAavKblvBM0T943fA3ZWCvPwCA/z6sAwAAAAAAAAH6AgAAdgAAAJOn0tfJR9E/ICGDgLoJsT8AgP4+rAMAAAAAAAAB+wIAAHYAAACTp9LXyUfRP6j2hT/jPrI/AID3PrsDAAAAAAAAAfwCAAB2AAAA/kw3N11K0T9Q7wDZrE+zPwAA9D67AwAAAAAAAAH9AgAAdgAAANWXAPaDT9E/DAv0TBc8tD8AAO4+ywMAAAAAAAAB/gIAAHYAAACCLZNz0VnRP3hbmwjz8bQ/AIDrPssDAAAAAAAAAf8CAAB2AAAAMMMl8R5k0T8Az7qeb4O1PwAA6j7bAwAAAAAAAAEAAwAAdgAAAEj+HM7/cNE/yIjK6S3MtT8AAOo+2wMAAAAAAAABAQMAAHYAAABgORSr4H3RP8iIyuktzLU/AIDxPtsDAAAAAAAAAQIDAAB2AAAAUL/URuiP0T9wvX4xn5W1PwAA9T7qAwAAAAAAAAEDAwAAdgAAAEBFleLvodE/PBWrU7E6tT8AAP8+6gMAAAAAAAABBAMAAHYAAAAvy1V+97PRP7Shi700qbQ/AIABPwoEAAAAAAAAAQUDAAB2AAAAH1EWGv/F0T9IUeQBWfOzPwDAAz8KBAAAAAAAAAEGAwAAdgAAAKMxclZz1dE/hDXxje4Gsz8AgAQ/CgQAAAAAAAABBwMAAHYAAAC7bGkzVOLRP3ROsmH147E/AEAFPwoEAAAAAAAAAQgDAAB2AAAAaAL8sKHs0T+crWPqPXiwPwDABT8ZBAAAAAAAAAEJAwAAdgAAAKryKc9b9NE/4IKSde+rrT8AQAU/GQQAAAAAAAABCgMAAHYAAAAWmI4u7/bRP4iqXRZjZ6o/AAAFPykEAAAAAAAAAQsDAAB2AAAAQE3Fb8jx0T8w0ii31iKnPwAABT8pBAAAAAAAAAEMAwAAdgAAAJK3MvJ659E/8BxsMuu5oz8AAAU/OAQAAAAAAAABDQMAAHYAAACjMXJWc9XRP9iKJ4igLKA/AIAGPzgEAAAAAAAAAQ4DAAB2AAAASAZNW9jA0T/gfaYlL62YPwBABz9IBAAAAAAAAAEPAwAAdgAAAII1wwCqqdE/cBMtHFjbkT8AQA4/SAQAAAAAAAABEAMAAHYAAAAoCp4FD5XRPyAg5X30WIg/AIARP1gEAAAAAAAAAREDAAB2AAAAzd54CnSA0T9Az9s3VoJ+PwDAGD9YBAAAAAAAAAESAwAAdgAAAEj+HM7/cNE/AProJKjecD8AABw/ZwQAAAAAAAABEwMAAHYAAADEHcGRi2HRPwCKWEB562o/AMAcP2cEAAAAAAAAARQDAAB2AAAAq+LJtKpU0T8AyGZ9miRzPwBAGj+HBAAAAAAAAAEVAwAAdgAAAP5MNzddStE/gM4sSCRkgD8AABk/hwQAAAAAAAABFgMAAHYAAACTp9LXyUfRP8B6Q0BqDYo/AAAXP4cEAAAAAAAAARcDAAB2AAAA/kw3N11K0T/AQFz9krWSPwBAFj+WBAAAAAAAAAEYAwAAdgAAAKviybSqVNE/8GTlUSjQmT8AQBI/lgQAAAAAAAABGQMAAHYAAABys1MP2WvRPyC4VmnbBqE/AEAQP6YEAAAAAAAAARoDAAB2AAAAUL/URuiP0T+wmkLPAUqlPwCA3j6mBAAAAAAAAAEbAwAAdgAAANxg6PtEvtE/WKCmD8loqT8AAME+tQQAAAAAAAABHAMAAHYAAACq8inPW/TRPyDJgioxY60/AICvPrUEAAAAAAAAAR0DAAB2AAAAUM80YZkv0j8sv59XDmawPwAAqj7KBAAAAAAAAAEeAwAAdgAAAGvNVCHOkeE/YFYTUmCd3j8AACk+AAAAAAAAAAABHwMAAHYAAABAGB7g9JbhP2BWE1Jgnd4/AABnPiAAAAAAAAAAASADAAB2AAAA9mrQjz6Y4T/EWmJt1JjePwAAdT4gAAAAAAAAAAEhAwAAdgAAAGIQNe/RmuE/imMApLyP3j8AAH8+IAAAAAAAAAABIgMAAHYAAADNtZlOZZ3hP1Bsntqkht4/AACZPiAAAAAAAAAAASMDAAB2AAAA7a2wXUKh4T8YdTwRjX3ePwCAoz4gAAAAAAAAAAEkAwAAdgAAAA+mx2wfpeE/RIIpY+lv3j8AAK8+IAAAAAAAAAABJQMAAHYAAACaQ0Pbj6vhP26PFrVFYt4/AAC0Pi8AAAAAAAAAASYDAAB2AAAAco4Mmraw4T+anAMHolTePwCAuD4vAAAAAAAAAAEnAwAAdgAAAP4riAgnt+E/YqWhPYpL3j8AgLo+PwAAAAAAAAABKAMAAHYAAADVdlHHTbzhP4yyjo/mPd4/AIC7Pk4AAAAAAAAAASkDAAB2AAAAYhTNNb7C4T9UuyzGzjTePwAAvD5OAAAAAAAAAAEqAwAAdgAAADdflvTkx+E/HMTK/LYr3j8AgME+TgAAAAAAAAABKwMAAHYAAADF/BFjVc7hP4DIGRgrJ94/AADEPk4AAAAAAAAAASwDAAB2AAAAUJqN0cXU4T+AyBkYKyfePwAAzD5OAAAAAAAAAAEtAwAAdgAAAJOKu+9/3OE/HMTK/LYr3j8AgM8+XgAAAAAAAAABLgMAAHYAAADVeukNOuThP7i/e+FCMN4/AIDWPl4AAAAAAAAAAS8DAAB2AAAAzb3J2z3t4T9UuyzGzjTePwAA2j59AAAAAAAAAAEwAwAAdgAAADCmDgnV+OE/jLKOj+Y93j8AgN0+fQAAAAAAAAABMQMAAHYAAABI4QXmtQXiP8ap8Fj+Rt4/AADfPn0AAAAAAAAAATIDAAB2AAAAzcFhIioV4j/+oFIiFlDePwAA4j6NAAAAAAAAAAEzAwAAdgAAAFCivV6eJOI/Npi06y1Z3j8AAOM+jQAAAAAAAAABNAMAAHYAAACK1ctKXDXiP26PFrVFYt4/AADmPo0AAAAAAAAAATUDAAB2AAAAwwjaNhpG4j+ohnh+XWvePwAA5z6dAAAAAAAAAAE2AwAAdgAAAP076CLYVuI/RIIpY+lv3j8AAOo+nQAAAAAAAAABNwMAAHYAAAA3b/YOlmfiP+B92kd1dN4/AADrPqwAAAAAAAAAATgDAAB2AAAAJ/W2qp154j98eYssAXnePwAA7j6sAAAAAAAAAAE5AwAAdgAAAGAoxZZbiuI/tHDt9RiC3j8AAO8+vAAAAAAAAAABOgMAAHYAAAAFATjirJ3iP1Bsntqkht4/AADyPrwAAAAAAAAAATsDAAB2AAAAYCxd3Uey4j+KYwCkvI/ePwAA8z7LAAAAAAAAAAE8AwAAdgAAAHCqNIgsyOI/imMApLyP3j8AgPM+ywAAAAAAAAABPQMAAHYAAAA2e77iWt/iPyhfsYhIlN4/AAD0PtsAAAAAAAAAAT4DAAB2AAAAsp767NL34j8oX7GISJTePwAA9T7bAAAAAAAAAAE/AwAAdgAAAMIc0pe3DeM/KF+xiEiU3j8AgPU+6wAAAAAAAAABQAMAAHYAAAAdSPeSUiLjP8RaYm3UmN4/AID0PusAAAAAAAAAAUEDAAB2AAAAwiBq3qM14z/8UcQ27KHePwAA9D76AAAAAAAAAAFCAwAAdgAAABxMj9k+SuM/mE11G3im3j8AAPU++gAAAAAAAAABQwMAAHYAAADjHBk0bWHjPzRJJgAEq94/AID1PgoBAAAAAAAAAUQDAAB2AAAAqe2ijpt44z/QRNfkj6/ePwCA9T4KAQAAAAAAAAFFAwAAdgAAAJC2Q/imk+M/bkCIyRu03j8AAPY+GgEAAAAAAAABRgMAAHYAAAAM2n8CH6zjP25AiMkbtN4/AID0PhoBAAAAAAAAAUcDAAB2AAAAh/27DJfE4z8KPDmup7jePwAA9D4aAQAAAAAAAAFIAwAAdgAAAE7ORWfF2+M/Cjw5rqe43j8AAPQ+OQEAAAAAAAABSQMAAHYAAAAUn8/B8/LjP25AiMkbtN4/AAD0PjkBAAAAAAAAAUoDAAB2AAAA2m9ZHCIK5D80SSYABKvePwAA9j45AQAAAAAAAAFLAwAAdgAAAFWTlSaaIuQ//FHENuyh3j8AAPc+OQEAAAAAAAABTAMAAHYAAACHCYTgWzzkP8RaYm3UmN4/AID2PkgBAAAAAAAAAU0DAAB2AAAAuH9ymh1W5D+KYwCkvI/ePwAA9j5IAQAAAAAAAAFOAwAAdgAAADWjrqSVbuQ/tHDt9RiC3j8AAPY+WAEAAAAAAAABTwMAAHYAAACwxuquDYfkPxh1PBGNfd4/AAD2PlgBAAAAAAAAAVADAAB2AAAAwETCWfKc5D/gfdpHdXTePwAA9j5oAQAAAAAAAAFRAwAAdgAAAIYVTLQgtOQ/RIIpY+lv3j8AAPY+aAEAAAAAAAABUgMAAHYAAACXkyNfBcrkP6iGeH5da94/AAD2PncBAAAAAAAAAVMDAAB2AAAAErdfaX3i5D8Mi8eZ0WbePwAA9j53AQAAAAAAAAFUAwAAdgAAAEQtTiM//OQ/bo8WtUVi3j8AAPY+hwEAAAAAAAABVQMAAHYAAAAq9u6MShflP9KTZdC5Xd4/AAD2PocBAAAAAAAAAVYDAAB2AAAApxkrl8Iv5T82mLTrLVnePwAA9j6XAQAAAAAAAAFXAwAAdgAAANePGVGESeU/mpwDB6JU3j8AAPY+lwEAAAAAAAABWAMAAHYAAACeYKOrsmDlP/6gUiIWUN4/AAD2PqYBAAAAAAAAAVkDAAB2AAAAr956Vpd25T9ipaE9ikvePwAA9j6mAQAAAAAAAAFaAwAAdgAAAHSvBLHFjeU/xqnwWP5G3j8AAPc+pgEAAAAAAAABWwMAAHYAAAA6gI4L9KTlP8ap8Fj+Rt4/AID3PsUBAAAAAAAAAVwDAAB2AAAAbPZ8xbW+5T/GqfBY/kbePwCA9z7FAQAAAAAAAAFdAwAAdgAAAOcZuc8t1+U/xqnwWP5G3j8AAPg+xQEAAAAAAAABXgMAAHYAAABkPfXZpe/lP8ap8Fj+Rt4/AAD4PsUBAAAAAAAAAV8DAAB2AAAAKg5/NNQG5j9ipaE9ikvePwAA+D7VAQAAAAAAAAFgAwAAdgAAAO/eCI8CHuY//qBSIhZQ3j8AAPg+1QEAAAAAAAABYQMAAHYAAAAAXeA55zPmPzaYtOstWd4/AAD4PuUBAAAAAAAAAWIDAAB2AAAApDVThThH5j9ujxa1RWLePwAA+D7lAQAAAAAAAAFjAwAAdgAAAEoOxtCJWuY/RIIpY+lv3j8AAPg+BAIAAAAAAAABZAMAAHYAAACkOevLJG/mP+B92kd1dN4/AID2PgQCAAAAAAAAAWUDAAB2AAAAAGUQx7+D5j8YdTwRjX3ePwAA9j4EAgAAAAAAAAFmAwAAdgAAAA/j53GkmeY/UGye2qSG3j8AAPk+BAIAAAAAAAABZwMAAHYAAAAfYb8cia/mP+5nT78wi94/AID6PhQCAAAAAAAAAWgDAAB2AAAAe4zkFyTE5j+KYwCkvI/ePwCA+j4UAgAAAAAAAAFpAwAAdgAAANa3CRO/2OY/KF+xiEiU3j8AAPo+IwIAAAAAAAABagMAAHYAAAB6kHxeEOzmPyhfsYhIlN4/AAD7PiMCAAAAAAAAAWsDAAB2AAAAaRY9+hf+5j8oX7GISJTePwCA+z4zAgAAAAAAAAFsAwAAdgAAAFmc/ZUfEOc/KF+xiEiU3j8AAP0+MwIAAAAAAAABbQMAAHYAAABJIr4xJyLnPyhfsYhIlN4/AID9PkICAAAAAAAAAW4DAAB2AAAAOKh+zS405z8oX7GISJTePwCAAD9CAgAAAAAAAAFvAwAAdgAAAN2A8RiAR+c/xFpibdSY3j8AQAE/UgIAAAAAAAABcAMAAHYAAAA3rBYUG1znP8RaYm3UmN4/AEACP1ICAAAAAAAAAXEDAAB2AAAAktc7D7Zw5z/EWmJt1JjePwDAAj9iAgAAAAAAAAFyAwAAdgAAADewrloHhOc/xFpibdSY3j8AQAI/YgIAAAAAAAABcwMAAHYAAADdiCGmWJfnP8RaYm3UmN4/AAACP3ECAAAAAAAAAXQDAAB2AAAAgWGU8amq5z/EWmJt1JjePwCAAj9xAgAAAAAAAAF1AwAAdgAAAHHnVI2xvOc/YFYTUmCd3j8AwAI/gQIAAAAAAAABdgMAAHYAAAD1x7DJJcznP2BWE1Jgnd4/AIADP4ECAAAAAAAAAXcDAAB2AAAAeagMBprb5z/8UcQ27KHePwDAAz+RAgAAAAAAAAF4AwAAdgAAALTbGvJX7Oc//FHENuyh3j8AQAM/kQIAAAAAAAABeQMAAHYAAAA2vHYuzPvnP/xRxDbsod4/AAADP6ACAAAAAAAAAXoDAAB2AAAAce+EGooM6D/8UcQ27KHePwAAAz+gAgAAAAAAAAF7AwAAdgAAAGF1RbaRHug//FHENuyh3j8AAAM/oAIAAAAAAAABfAMAAHYAAAAETrgB4zHoP/xRxDbsod4/AAADP7ACAAAAAAAAAX0DAAB2AAAA9NN4nepD6D/8UcQ27KHePwAAAz+wAgAAAAAAAAF+AwAAdgAAAJqs6+g7V+g/YFYTUmCd3j8AgAM/vwIAAAAAAAABfwMAAHYAAADT3/nU+WfoP2BWE1Jgnd4/AMADP78CAAAAAAAAAYADAAB2AAAAw2W6cAF66D/EWmJt1JjePwDAAz/PAgAAAAAAAAGBAwAAdgAAAPyYyFy/iug/KF+xiEiU3j8AAAQ/zwIAAAAAAAABggMAAHYAAAA3zNZIfZvoP4pjAKS8j94/AAAEP98CAAAAAAAAAYMDAAB2AAAAJlKX5ISt6D/uZ0+/MIvePwAABD/fAgAAAAAAAAGEAwAAdgAAABXYV4CMv+g/UGye2qSG3j8AAAU/7gIAAAAAAAABhQMAAHYAAABOC2ZsStDoP7Rw7fUYgt4/AIAFP+4CAAAAAAAAAYYDAAB2AAAAiD50WAjh6D8YdTwRjX3ePwBABj/+AgAAAAAAAAGHAwAAdgAAAHfENPQP8+g/fHmLLAF53j8AwAY//gIAAAAAAAABiAMAAHYAAAAcnac/YQbpP+B92kd1dN4/AMAGPw4DAAAAAAAAAYkDAAB2AAAAVtC1Kx8X6T9Egilj6W/ePwAABz8OAwAAAAAAAAGKAwAAdgAAAJEDxBfdJ+k/qIZ4fl1r3j8AgAc/HQMAAAAAAAABiwMAAHYAAAAU5B9UUTfpPwyLx5nRZt4/AMAHPx0DAAAAAAAAAYwDAAB2AAAAA2rg71hJ6T8Mi8eZ0WbePwAACT8tAwAAAAAAAAGNAwAAdgAAAByl18w5Vuk/DIvHmdFm3j8AgAk/LQMAAAAAAAABjgMAAHYAAACghTMJrmXpP6iGeH5da94/AMAJPy0DAAAAAAAAAY8DAAB2AAAAJGaPRSJ16T9Egilj6W/ePwAACz9MAwAAAAAAAAGQAwAAdgAAAPPzONJMg+k/fHmLLAF53j8AgAs/TAMAAAAAAAABkQMAAHYAAAB31JQOwZLpPxh1PBGNfd4/AMALP0wDAAAAAAAAAZIDAAB2AAAA+7TwSjWi6T+0cO31GILePwAADD9cAwAAAAAAAAGTAwAAdgAAAH+VTIepsek/tHDt9RiC3j8AAAw/XAMAAAAAAAABlAMAAHYAAAAEdqjDHcHpP+5nT78wi94/AAAMP2sDAAAAAAAAAZUDAAB2AAAAhlYEAJLQ6T/uZ0+/MIvePwBACz9rAwAAAAAAAAGWAwAAdgAAAAs3YDwG4Ok/imMApLyP3j8AAAs/ewMAAAAAAAABlwMAAHYAAACPF7x4eu/pP4pjAKS8j94/AAALP3sDAAAAAAAAAZgDAAB2AAAAXqVlBaX96T8oX7GISJTePwAACz+OAwAAAAAAAAGZAwAAdgAAACwzD5LPC+o/KF+xiEiU3j8AAAs/jgMAAAAAAAABmgMAAHYAAAD6wLge+hnqP8RaYm3UmN4/AAALP50DAAAAAAAAAZsDAAB2AAAAyU5iqyQo6j8oX7GISJTePwCACz+dAwAAAAAAAAGcAwAAdgAAAOGJWYgFNeo/xFpibdSY3j8AwAs/rQMAAAAAAAABnQMAAHYAAABEcp61nEDqPyhfsYhIlN4/AMALP60DAAAAAAAAAZ4DAAB2AAAAXK2Vkn1N6j/EWmJt1JjePwAADD+8AwAAAAAAAAGfAwAAdgAAAHbojG9eWuo/YFYTUmCd3j8AQAs/vAMAAAAAAAABoAMAAHYAAABEdjb8iGjqP/xRxDbsod4/AAALP8wDAAAAAAAAAaEDAAB2AAAAEwTgiLN26j/8UcQ27KHePwCACz/MAwAAAAAAAAGiAwAAdgAAAJfkO8Unhuo/mE11G3im3j8AwAs/3AMAAAAAAAABowMAAHYAAABlcuVRUpTqP5hNdRt4pt4/AEALP9wDAAAAAAAAAaQDAAB2AAAA6FJBjsaj6j+YTXUbeKbePwAACz/rAwAAAAAAAAGlAwAAdgAAAGwznco6s+o//FHENuyh3j8AgAs/6wMAAAAAAAABpgMAAHYAAADxE/kGr8LqP/xRxDbsod4/AMALP/sDAAAAAAAAAacDAAB2AAAAv6Gik9nQ6j/8UcQ27KHePwDACz/7AwAAAAAAAAGoAwAAdgAAAEOC/s9N4Oo/YFYTUmCd3j8AAAw/CwQAAAAAAAABqQMAAHYAAABcvfWsLu3qP8RaYm3UmN4/AEALPwsEAAAAAAAAAaoDAAB2AAAAdPjsiQ/66j8oX7GISJTePwAACz8aBAAAAAAAAAGrAwAAdgAAAI4z5GbwBus/KF+xiEiU3j8AgAs/GgQAAAAAAAABrAMAAHYAAAARFECjZBbrPyhfsYhIlN4/AMALPxoEAAAAAAAAAa0DAAB2AAAAlvSb39gl6z8oX7GISJTePwDACz8qBAAAAAAAAAGuAwAAdgAAAIR6XHvgN+s/imMApLyP3j8AAAw/KgQAAAAAAAABrwMAAHYAAAC+rWpnnkjrP+5nT78wi94/AAAMPzkEAAAAAAAAAbADAAB2AAAArjMrA6Za6z9QbJ7apIbePwAADD85BAAAAAAAAAGxAwAAdgAAAJ25656tbOs/GHU8EY193j8AAAw/SQQAAAAAAAABsgMAAHYAAACMP6w6tX7rP3x5iywBed4/AAAMP0kEAAAAAAAAAbMDAAB2AAAAxnK6JnOP6z9Egilj6W/ePwAADD9ZBAAAAAAAAAG0AwAAdgAAAAGmyBIxoOs/DIvHmdFm3j8AAAw/WQQAAAAAAAABtQMAAHYAAACDhiRPpa/rPzaYtOstWd4/AAAMP2gEAAAAAAAAAbYDAAB2AAAACGeAixm/6z9ipaE9ikvePwAADD9oBAAAAAAAAAG3AwAAdgAAAIxH3MeNzus/jLKOj+Y93j8AAAw/eAQAAAAAAAABuAMAAHYAAADGeuqzS9/rP7i/e+FCMN4/AAAMP3gEAAAAAAAAAbkDAAB2AAAAAK74nwnw6z/kzGgznyLePwCADD+IBAAAAAAAAAG6AwAAdgAAAO4zuTsRAuw/DtpVhfsU3j8AwAw/iAQAAAAAAAABuwMAAHYAAACUDCyHYhXsP57rkfLLAt4/AMAMP5cEAAAAAAAAAbwDAAB2AAAAOeWe0rMo7D/K+H5EKPXdPwAADT+XBAAAAAAAAAG9AwAAdgAAAChrX267Ouw/8gVsloTn3T8AgA0/pwQAAAAAAAABvgMAAHYAAABjnm1aeUvsPx4TWejg2d0/AMANP6cEAAAAAAAAAb8DAAB2AAAAUSQu9oBd7D9IIEY6PczdPwBADT+2BAAAAAAAAAHAAwAAdgAAANUEijL1bOw/dC0zjJm+3T8AAA0/tgQAAAAAAAABwQMAAHYAAACjkjO/H3vsPzw20cKBtd0/AAANP7YEAAAAAAAAAcIDAAB2AAAAKHOP+5OK7D8CP2/5aazdPwAADT/GBAAAAAAAAAHDAwAAdgAAAKxT6zcImuw/ykcNMFKj3T8AAA4/xgQAAAAAAAABxAMAAHYAAADmhvkjxqrsPy5MXEvGnt0/AIAOP+UEAAAAAAAAAcUDAAB2AAAA1Qy6v8287D8uTFxLxp7dPwBADz/lBAAAAAAAAAHGAwAAdgAAAMWSelvVzuw/LkxcS8ae3T8AwA8/5QQAAAAAAAABxwMAAHYAAACzGDv33ODsPy5MXEvGnt0/AMAPP+UEAAAAAAAAAcgDAAB2AAAAo577kuTy7D9mQ74U3qfdPwAAED/1BAAAAAAAAAHJAwAAdgAAAJMkvC7sBO0/Aj9v+Wms3T8AQA8/9QQAAAAAAAABygMAAHYAAAAXBRhrYBTtPzw20cKBtd0/AAAPPwUFAAAAAAAAAcsDAAB2AAAAmuVzp9Qj7T/YMYKnDbrdPwAAED8FBQAAAAAAAAHMAwAAdgAAAB7Gz+NIM+0/dC0zjJm+3T8AgBA/FAUAAAAAAAABzQMAAHYAAACjpisgvULtPxAp5HAlw90/AAASPxQFAAAAAAAAAc4DAAB2AAAAJoeHXDFS7T9IIEY6PczdPwCAEj8kBQAAAAAAAAHPAwAAdgAAAKtn45ilYe0/5Bv3HsnQ3T8AwBI/JAUAAAAAAAAB0AMAAHYAAABRQFbk9nTtPx4TWejg2d0/AAATPzMFAAAAAAAAAdEDAAB2AAAAQMYWgP6G7T+6DgrNbN7dPwBAEj8zBQAAAAAAAAHSAwAAdgAAAC5M1xsGme0/Vgq7sfji3T8AABI/QwUAAAAAAAAB0wMAAHYAAAAe0pe3DavtP/IFbJaE590/AAATP0MFAAAAAAAAAdQDAAB2AAAADlhYUxW97T/yBWyWhOfdPwCAEz9TBQAAAAAAAAHVAwAAdgAAAEiLZj/Tze0/8gVsloTn3T8AwBM/UwUAAAAAAAAB1gMAAHYAAACAvnQrkd7tP5IBHXsQ7N0/AAAUP2IFAAAAAAAAAdcDAAB2AAAAuvGCF0/v7T8u/c1fnPDdPwAAFT9iBQAAAAAAAAHYAwAAdgAAAD7S3lPD/u0/yvh+RCj13T8AgBU/cgUAAAAAAAAB2QMAAHYAAADCsjqQNw7uP2b0Lym0+d0/AEAWP3IFAAAAAAAAAdoDAAB2AAAARpOWzKsd7j+e65HyywLePwDAFj+CBQAAAAAAAAHbAwAAdgAAAMxz8gggLe4/1uLzu+ML3j8AQBY/ggUAAAAAAAAB3AMAAHYAAAAGpwD13T3uPw7aVYX7FN4/AAAWP5EFAAAAAAAAAd0DAAB2AAAAPtoO4ZtO7j9G0bdOEx7ePwAAFj+RBQAAAAAAAAHeAwAAdgAAACxgz3yjYO4/gMgZGCsn3j8AABY/kQUAAAAAAAAB3wMAAHYAAAAe5o8Yq3LuP7i/e+FCMN4/AAAWP7AFAAAAAAAAAeADAAB2AAAAxL4CZPyF7j/wtt2qWjnePwAAFj+wBQAAAAAAAAHhAwAAdgAAAPzxEFC6lu4/KK4/dHJC3j8AABY/sAUAAAAAAAAB4gMAAHYAAAA2JR88eKfuP2KloT2KS94/AAAWP8AFAAAAAAAAAeMDAAB2AAAAugV7eOy27j+anAMHolTePwCAFj/ABQAAAAAAAAHkAwAAdgAAAD7m1rRgxu4/bo8WtUVi3j8AwBY/wAUAAAAAAAAB5QMAAHYAAAAKdIBBi9TuP0SCKWPpb94/AMAWP9AFAAAAAAAAAeYDAAB2AAAAkFTcff/j7j+0cO31GILePwAAFz/QBQAAAAAAAAHnAwAAdgAAABQ1OLpz8+4/KF+xiEiU3j8AwBQ/3wUAAAAAAAAB6AMAAHYAAACYFZT25wLvP5hNdRt4pt4/AMATP98FAAAAAAAAAekDAAB2AAAAHPbvMlwS7z/QRNfkj6/ePwCAET/vBQAAAAAAAAHqAwAAdgAAAFYp/h4aI+8/QjObd7/B3j8AgBA/7wUAAAAAAAAB6wMAAHYAAADcCVpbjjLvP3oq/UDXyt4/AEAIP/8FAAAAAAAAAewDAAB2AAAAqJcD6LhA7z/sGMHTBt3ePwDABD//BQAAAAAAAAHtAwAAdgAAAMDS+sSZTe8/wAvUgarq3j8AgLw+DgYAAAAAAAAB7gMAAHYAAAAkuz/yMFnvP871SPllAd8/AACaPg4GAAAAAAAAAe8DAAB2AAAAZqttEOtg7z8G7arCfQrfPwCAhj4eBgAAAAAAAAHwAwAAdgAAANJQ0m9+Y+8/PuQMjJUT3z8AAIA+HgYAAAAAAAAB8QMAAHYAAAAysmitSwSzPy5DOBRQUeI/AAAePgAAAAAAAAAAAfIDAAB2AAAAflsetxXbsj9gxd8hCk/iPwAAWT4gAAAAAAAAAAHzAwAAdgAAAH5bHrcV27I/kkeHL8RM4j8AAGY+IAAAAAAAAAAB9AMAAHYAAADQxYs5yNCyP2DF3yEKT+I/AABvPiAAAAAAAAAAAfUDAAB2AAAA0MWLOcjQsj9gxd8hCk/iPwAAhT4gAAAAAAAAAAH2AwAAdgAAANDFiznI0LI/YMXfIQpP4j8AAIo+IAAAAAAAAAAB9wMAAHYAAADQxYs5yNCyP2DF3yEKT+I/AACOPi8AAAAAAAAAAfgDAAB2AAAA0MWLOcjQsj9gxd8hCk/iPwCAjz4vAAAAAAAAAAH5AwAAdgAAANDFiznI0LI/YMXfIQpP4j8AAJI+PwAAAAAAAAAB+gMAAHYAAAAo8bA0Y+WyPy5DOBRQUeI/AACTPj8AAAAAAAAAAfsDAAB2AAAA2oZDsrDvsj8uQzgUUFHiPwAAlj4/AAAAAAAAAAH8AwAAdgAAADKyaK1LBLM/LkM4FFBR4j8AAJc+PwAAAAAAAAAB/QMAAHYAAADgR/sqmQ6zPy5DOBRQUeI/AICfPk4AAAAAAAAAAf4DAAB2AAAAOnMgJjQjsz8uQzgUUFHiPwAAoz5OAAAAAAAAAAH/AwAAdgAAAOgIs6OBLbM/LkM4FFBR4j8AAK4+TgAAAAAAAAABAAQAAHYAAABENNieHEKzPy5DOBRQUeI/AICyPk4AAAAAAAAAAQEEAAB2AAAAnF/9mbdWsz8uQzgUUFHiPwCAuz5OAAAAAAAAAAECBAAAdgAAAPiKIpVSa7M/LkM4FFBR4j8AgL8+XgAAAAAAAAABAwQAAHYAAAACTNoNO4qzPy5DOBRQUeI/AIDCPm4AAAAAAAAAAQQEAAB2AAAAuKIkBHGzsz/9wJAGllPiPwCAwz59AAAAAAAAAAEFBAAAdgAAAGz5bvqm3LM//cCQBpZT4j8AAMY+fQAAAAAAAAABBgQAAHYAAADM5UtuKhC0P8s+6fjbVeI/AADHPp0AAAAAAAAAAQcEAAB2AAAA3me7X/tNtD/LPun421XiPwAAyz6dAAAAAAAAAAEIBAAAdgAAAPDpKlHMi7Q/mbxB6yFY4j8AgMw+nQAAAAAAAAABCQQAAHYAAACuAS3A6tO0PzW48s+tXOI/AIDOPqwAAAAAAAAAAQoEAAB2AAAAGK/BrFYmtT8DNkvC817iPwCAzz6sAAAAAAAAAAELBAAAdgAAADDy6BYQg7U/oDH8pn9j4j8AANE+vAAAAAAAAAABDAQAAHYAAADyyqL+Fuq1PzwtrYsLaOI/AIDRPrwAAAAAAAAAAQ0EAAB2AAAAuKNc5h1Rtj/YKF5wl2ziPwAA0z7LAAAAAAAAAAEOBAAAdgAAACwSqUtywrY/cyQPVSNx4j8AgNM+ywAAAAAAAAABDwQAAHYAAACggPWwxjO3P0KiZ0dpc+I/AIDTPtsAAAAAAAAAARAEAAB2AAAAEu9BFhultz8QIMA5r3XiPwAA1D7bAAAAAAAAAAERBAAAdgAAANjH+/0hDLg/ECDAOa914j8AANU+6wAAAAAAAAABEgQAAHYAAABMNkhjdn24PxAgwDmvdeI/AIDVPusAAAAAAAAAARMEAAB2AAAAZHlvzS/auD9ComdHaXPiPwAA2D76AAAAAAAAAAEUBAAAdgAAAHy8ljfpNrk/cyQPVSNx4j8AANk++gAAAAAAAAABFQQAAHYAAACU/72hopO5P6WmtmLdbuI/AADePvoAAAAAAAAAARYEAAB2AAAArELlC1zwuT/YKF5wl2ziPwAA4D4pAQAAAAAAAAEXBAAAdgAAABrwefjHQro/CqsFflFq4j8AgOQ+KQEAAAAAAAABGAQAAHYAAADcyDPgzqm6PzwtrYsLaOI/AIDmPjkBAAAAAAAAARkEAAB2AAAAUDeARSMbuz9ur1SZxWXiPwCA6D45AQAAAAAAAAEaBAAAdgAAAMClzKp3jLs/oDH8pn9j4j8AgOk+OQEAAAAAAAABGwQAAHYAAADkqauNGQi8P9Gzo7Q5YeI/AIDpPjkBAAAAAAAAARwEAAB2AAAAAq6KcLuDvD8DNkvC817iPwAA6j45AQAAAAAAAAEdBAAAdgAAACiyaVNd/7w/Nbjyz61c4j8AAOo+SAEAAAAAAAABHgQAAHYAAABGtkg2/3q9P2c6mt1nWuI/AADqPkgBAAAAAAAAAR8EAAB2AAAAuCSVm1PsvT+ZvEHrIVjiPwAA6j5YAQAAAAAAAAEgBAAAdgAAAH79ToNaU74/yz7p+NtV4j8AAOo+WAEAAAAAAAABIQQAAHYAAABE1ghrYbq+P8s+6fjbVeI/AADqPlgBAAAAAAAAASIEAAB2AAAAWhkw1RoXvz/LPun421XiPwAA6j5oAQAAAAAAAAEjBAAAdgAAAHRcVz/Uc78/yz7p+NtV4j8AAOo+aAEAAAAAAAABJAQAAHYAAACKn36pjdC/P8s+6fjbVeI/AADqPncBAAAAAAAAASUEAAB2AAAAU/HSiaMWwD/LPun421XiPwAA6z53AQAAAAAAAAEmBAAAdgAAALTdr/0mSsA/yz7p+NtV4j8AgOs+hwEAAAAAAAABJwQAAHYAAAAXyoxxqn3AP8s+6fjbVeI/AIDrPocBAAAAAAAAASgEAAB2AAAAKUz8Ynu7wD/LPun421XiPwAA7D6XAQAAAAAAAAEpBAAAdgAAAGGDopUl9MA/yz7p+NtV4j8AAOw+lwEAAAAAAAABKgQAAHYAAABxBRKH9jHBP5m8QeshWOI/AADsPqYBAAAAAAAAASsEAAB2AAAAqjy4uaBqwT9nOprdZ1riPwAA7D6mAQAAAAAAAAEsBAAAdgAAAORzXuxKo8E/Nbjyz61c4j8AAOw+tgEAAAAAAAABLQQAAHYAAAAdqwQf9dvBPwM2S8LzXuI/AADsPrYBAAAAAAAAAS4EAAB2AAAAV+KqUZ8Uwj+gMfymf2PiPwAA7D7FAQAAAAAAAAEvBAAAdgAAALrOh8UiSMI/bq9UmcVl4j8AgOo+xQEAAAAAAAABMAQAAHYAAAAdu2Q5pnvCPzwtrYsLaOI/AADqPtUBAAAAAAAAATEEAAB2AAAAgKdBrSmvwj88La2LC2jiPwAA6j7VAQAAAAAAAAEyBAAAdgAAALne59/T58I/PC2tiwto4j8AAOo+1QEAAAAAAAABMwQAAHYAAADzFY4SfiDDPwqrBX5RauI/AADqPuUBAAAAAAAAATQEAAB2AAAAApj9A09ewz8KqwV+UWriPwAA6j7lAQAAAAAAAAE1BAAAdgAAABQabfUfnMM/CqsFflFq4j8AgOg+9AEAAAAAAAABNgQAAHYAAAD55qWlF9/DP9goXnCXbOI/AADoPvQBAAAAAAAAATcEAAB2AAAAC2kVl+gcxD/YKF5wl2ziPwAA6T4TAgAAAAAAAAE4BAAAdgAAAPA1TkfgX8Q/paa2Yt1u4j8AgOk+EwIAAAAAAAABOQQAAHYAAADYAof316LEP3MkD1UjceI/AIDpPiMCAAAAAAAAAToEAAB2AAAAlRqJZvbqxD9ComdHaXPiPwAA6j4jAgAAAAAAAAE7BAAAdgAAAHvnwRbuLcU/ECDAOa914j8AAOs+MgIAAAAAAAABPAQAAHYAAACNaTEIv2vFP6wbcR47euI/AIDrPjICAAAAAAAAAT0EAAB2AAAAxaDXOmmkxT9IFyIDx37iPwCA6j5CAgAAAAAAAAE+BAAAdgAAANQiRyw64sU/5BLT51KD4j8AAOo+QgIAAAAAAAABPwQAAHYAAADmpLYdCyDGP7OQK9qYheI/AADsPlECAAAAAAAAAUAEAAB2AAAAzHHvzQJjxj9PjNy+JIriPwAA7T5RAgAAAAAAAAFBBAAAdgAAAN7zXr/ToMY/64eNo7CO4j8AgOw+YQIAAAAAAAABQgQAAHYAAACcC2Eu8ujGP4eDPog8k+I/AADsPmECAAAAAAAAAUMEAAB2AAAAqo3QH8Mmxz8lf+9syJfiPwAA7D5xAgAAAAAAAAFEBAAAdgAAAGil0o7hbsc/wnqgUVSc4j8AAOw+cQIAAAAAAAABRQQAAHYAAAB4J0KAsqzHP5D4+EOanuI/AADsPoACAAAAAAAAAUYEAAB2AAAAND9E79D0xz9edlE24KDiPwAA7D6AAgAAAAAAAAFHBAAAdgAAAG526iF7Lcg/LPSpKCaj4j8AAOw+gAIAAAAAAAABSAQAAHYAAAAsjuyQmXXIPyz0qSgmo+I/AADsPqACAAAAAAAAAUkEAAB2AAAAwPC3vt7CyD/6cQIbbKXiPwAA7D6gAgAAAAAAAAFKBAAAdgAAAH4Iui39Csk/+nECG2yl4j8AAOw+oAIAAAAAAAABSwQAAHYAAAASa4VbQljJP/pxAhtspeI/AADsPq8CAAAAAAAAAUwEAAB2AAAAfhgaSK6qyT/6cQIbbKXiPwAA7D6vAgAAAAAAAAFNBAAAdgAAAOjFrjQa/ck/+nECG2yl4j8AAOw+vwIAAAAAAAABTgQAAHYAAABUc0Mhhk/KP/pxAhtspeI/AADtPr8CAAAAAAAAAU8EAAB2AAAAviDYDfKhyj/6cQIbbKXiPwCA7T7OAgAAAAAAAAFQBAAAdgAAAFCDozs378o/+nECG2yl4j8AgOw+zgIAAAAAAAABUQQAAHYAAAAQm6WqVTfLP152UTbgoOI/AADsPt4CAAAAAAAAAVIEAAB2AAAA9mfeWk16yz/CeqBRVJziPwAA7T7eAgAAAAAAAAFTBAAAdgAAAN40FwtFvcs/JX/vbMiX4j8AgO0+7gIAAAAAAAABVAQAAHYAAACcTBl6YwXMP1YBl3qCleI/AIDtPu4CAAAAAAAAAVUEAAB2AAAAVmQb6YFNzD+5BeaV9pDiPwAA7j79AgAAAAAAAAFWBAAAdgAAAOzG5hbHmsw/HQo1sWqM4j8AAO8+/QIAAAAAAAABVwQAAHYAAACCKbJEDOjMP4EOhMzeh+I/AIDvPg0DAAAAAAAAAVgEAAB2AAAAFox9clE1zT+zkCvamIXiPwCA7z4NAwAAAAAAAAFZBAAAdgAAAKruSKCWgs0/FpV69QyB4j8AAPA+HQMAAAAAAAABWgQAAHYAAADs5qZLKdrNP0gXIgPHfuI/AIDuPh0DAAAAAAAAAVsEAAB2AAAAAirOteI2zj96mckQgXziPwAA7j4sAwAAAAAAAAFcBAAAdgAAAHDXYqJOic4/rBtxHjt64j8AAO4+LAMAAAAAAAABXQQAAHYAAAAq72QRbdHOP96dGCz1d+I/AADuPjwDAAAAAAAAAV4EAAB2AAAA6gZngIsZzz8QIMA5r3XiPwAA7j48AwAAAAAAAAFfBAAAdgAAAKYeae+pYc8/QqJnR2lz4j8AAO4+SwMAAAAAAAABYAQAAHYAAABkNmteyKnPP3MkD1UjceI/AADvPksDAAAAAAAAAWEEAAB2AAAA+Jg2jA33zz+lprZi3W7iPwCA7z5bAwAAAAAAAAFiBAAAdgAAAFpYnP2VH9A/2ChecJds4j8AgO8+WwMAAAAAAAABYwQAAHYAAAAQr+bzy0jQPwqrBX5RauI/AADwPlsDAAAAAAAAAWQEAAB2AAAA8LpnK9ts0D8KqwV+UWriPwAA8D5rAwAAAAAAAAFlBAAAdgAAAM7G6GLqkNA/PC2tiwto4j8AAPA+awMAAAAAAAABZgQAAHYAAADWh6Db0q/QP26vVJnFZeI/AADwPooDAAAAAAAAAWcEAAB2AAAA3UhYVLvO0D9ur1SZxWXiPwAA8D6KAwAAAAAAAAFoBAAAdgAAAA+/Rg596NA/bq9UmcVl4j8AAPE+igMAAAAAAAABaQQAAHYAAABBNTXIPgLRP26vVJnFZeI/AIDxPooDAAAAAAAAAWoEAAB2AAAAc6sjggAc0T9ur1SZxWXiPwCA8T6aAwAAAAAAAAFrBAAAdgAAAKQhEjzCNdE/bq9UmcVl4j8AAPI+mgMAAAAAAAABbAQAAHYAAADVlwD2g0/RP26vVJnFZeI/AADzPqkDAAAAAAAAAW0EAAB2AAAAcrNTD9lr0T9ur1SZxWXiPwCA8z6pAwAAAAAAAAFuBAAAdgAAAHp0C4jBitE/bq9UmcVl4j8AAPU+uQMAAAAAAAABbwQAAHYAAACCNcMAqqnRP26vVJnFZeI/AID1PrkDAAAAAAAAAXAEAAB2AAAAivZ6eZLI0T9ur1SZxWXiPwAA9z7IAwAAAAAAAAFxBAAAdgAAAJK3MvJ659E/bq9UmcVl4j8AgPc+yAMAAAAAAAABcgQAAHYAAAAFHk/K9gjSPzwtrYsLaOI/AID3PtgDAAAAAAAAAXMEAAB2AAAADt8GQ98n0j88La2LC2jiPwAA+D7YAwAAAAAAAAF0BAAAdgAAAIBFIxtbSdI/CqsFflFq4j8AAPg+6AMAAAAAAAABdQQAAHYAAACJBtuTQ2jSP9goXnCXbOI/AAD4PugDAAAAAAAAAXYEAAB2AAAAJiIurZiE0j+lprZi3W7iPwAA+j73AwAAAAAAAAF3BAAAdgAAAMI9gcbtoNI/cyQPVSNx4j8AAPs+9wMAAAAAAAABeAQAAHYAAABfWdTfQr3SPxAgwDmvdeI/AID7PgcEAAAAAAAAAXkEAAB2AAAAZxqMWCvc0j/enRgs9XfiPwAA/D4HBAAAAAAAAAF6BAAAdgAAANqAqDCn/dI/rBtxHjt64j8AAPw+BwQAAAAAAAABewQAAHYAAAC6jClotiHTP6wbcR47euI/AAD8PgsEAAAAAAAAAXwEAAB2AAAABD4P/1hI0z96mckQgXziPwAA/T4LBAAAAAAAAAF9BAAAdgAAAOJJkDZobNM/epnJEIF84j8AgP0+KgQAAAAAAAABfgQAAHYAAADCVRFud5DTP0gXIgPHfuI/AAD/PioEAAAAAAAAAX8EAAB2AAAANbwtRvOx0z9IFyIDx37iPwCA/z45BAAAAAAAAAGABAAAdgAAAD195b7b0NM/FpV69QyB4j8AAAE/OQQAAAAAAAABgQQAAHYAAADamDjYMO3TPxaVevUMgeI/AIABPzkEAAAAAAAAAYIEAAB2AAAACw8nkvIG1D8WlXr1DIHiPwAAAz85BAAAAAAAAAGDBAAAdgAAAKgqeqtHI9Q/5BLT51KD4j8AgAM/SQQAAAAAAAABhAQAAHYAAABERs3EnD/UP+QS0+dSg+I/AEAEP0kEAAAAAAAAAYUEAAB2AAAATAeFPYVe1D+zkCvamIXiPwDABD9ZBAAAAAAAAAGGBAAAdgAAAFXIPLZtfdQ/s5Ar2piF4j8AwAQ/WQQAAAAAAAABhwQAAHYAAADHLlmO6Z7UP7OQK9qYheI/AAAFP2gEAAAAAAAAAYgEAAB2AAAApzraxfjC1D+zkCvamIXiPwAABj9oBAAAAAAAAAGJBAAAdgAAAIVGW/0H59Q/gQ6EzN6H4j8AgAY/eAQAAAAAAAABigQAAHYAAABkUtw0FwvVP7OQK9qYheI/AEAGP3gEAAAAAAAAAYsEAAB2AAAA2Lj4DJMs1T+zkCvamIXiPwAABj+IBAAAAAAAAAGMBAAAdgAAAHXUSyboSNU/s5Ar2piF4j8AgAY/iAQAAAAAAAABjQQAAHYAAAAR8J4/PWXVP+QS0+dSg+I/AMAGP5cEAAAAAAAAAY4EAAB2AAAAGbFWuCWE1T8WlXr1DIHiPwDABj+XBAAAAAAAAAGPBAAAdgAAALbMqdF6oNU/FpV69QyB4j8AAAc/pwQAAAAAAAABkAQAAHYAAADnQpiLPLrVPxaVevUMgeI/AIAHP6cEAAAAAAAAAZEEAAB2AAAAhF7rpJHW1T9IFyIDx37iPwDABz+2BAAAAAAAAAGSBAAAdgAAALXU2V5T8NU/epnJEIF84j8AwAc/tgQAAAAAAAABkwQAAHYAAABS8Cx4qAzWP6wbcR47euI/AAAIP8YEAAAAAAAAAZQEAAB2AAAA7wuAkf0o1j+sG3EeO3riPwAACD/GBAAAAAAAAAGVBAAAdgAAAPjMNwrmR9Y/rBtxHjt64j8AAAg/1gQAAAAAAAABlgQAAHYAAACU6IojO2TWP6wbcR47euI/AIAIP9YEAAAAAAAAAZcEAAB2AAAAnKlCnCOD1j+sG3EeO3riPwDACD/WBAAAAAAAAAGYBAAAdgAAADrFlbV4n9Y/3p0YLPV34j8AwAg/5QQAAAAAAAABmQQAAHYAAADW4OjOzbvWP0KiZ0dpc+I/AAAJP+UEAAAAAAAAAZoEAAB2AAAAB1fXiI/V1j9zJA9VI3HiPwAACT/1BAAAAAAAAAGbBAAAdgAAADfNxUJR79Y/paa2Yt1u4j8AAAk/9QQAAAAAAAABnAQAAHYAAAD+nU+dfwbXP9goXnCXbOI/AIAJPwUFAAAAAAAAAZ0EAAB2AAAAxG7Z960d1z/YKF5wl2ziPwDACT8FBQAAAAAAAAGeBAAAdgAAALP0mZO1L9c/2ChecJds4j8AwAk/JAUAAAAAAAABnwQAAHYAAAANIL+OUETXPwqrBX5RauI/AAAKPyQFAAAAAAAAAaAEAAB2AAAA/qV/KlhW1z88La2LC2jiPwAACj8kBQAAAAAAAAGhBAAAdgAAAFnRpCXzatc/PC2tiwto4j8AAAo/JAUAAAAAAAABogQAAHYAAAAfoi6AIYLXPwqrBX5RauI/AAALPzMFAAAAAAAAAaMEAAB2AAAA5XK42k+Z1z8KqwV+UWriPwCACz8zBQAAAAAAAAGkBAAAdgAAABbpppQRs9c/2ChecJds4j8AQAs/QwUAAAAAAAABpQQAAHYAAABGX5VO08zXP6WmtmLdbuI/AAALP0MFAAAAAAAAAaYEAAB2AAAAedWDCJXm1z+lprZi3W7iPwAACz9iBQAAAAAAAAGnBAAAdgAAAKlLcsJWANg/paa2Yt1u4j8AAAs/YgUAAAAAAAABqAQAAHYAAADdwWB8GBrYP3MkD1UjceI/AAALP2IFAAAAAAAAAakEAAB2AAAADThPNtoz2D9ComdHaXPiPwAACz9iBQAAAAAAAAGqBAAAdgAAAGdjdDF1SNg/ECDAOa914j8AgAs/cgUAAAAAAAABqwQAAHYAAADBjpksEF3YPxAgwDmvdeI/AMALP3IFAAAAAAAAAawEAAB2AAAAHLq+J6tx2D8QIMA5r3XiPwCADD9yBQAAAAAAAAGtBAAAdgAAAHbl4yJGhtg/ECDAOa914j8AwAw/kQUAAAAAAAABrgQAAHYAAABna6S+TZjYP0KiZ0dpc+I/AIANP5EFAAAAAAAAAa8EAAB2AAAAVvFkWlWq2D9zJA9VI3HiPwDADT+RBQAAAAAAAAGwBAAAdgAAANnRwJbJudg/cyQPVSNx4j8AgA4/kQUAAAAAAAABsQQAAHYAAABeshzTPcnYP3MkD1UjceI/AMAOP6EFAAAAAAAAAbIEAAB2AAAA45J4D7LY2D9zJA9VI3HiPwBADj+hBQAAAAAAAAGzBAAAdgAAAGdz1Esm6Ng/cyQPVSNx4j8AAA4/sAUAAAAAAAABtAQAAHYAAADsUzCImvfYP0KiZ0dpc+I/AIAOP7AFAAAAAAAAAbUEAAB2AAAAbjSMxA4H2T8QIMA5r3XiPwDADj/ABQAAAAAAAAG2BAAAdgAAAF66TGAWGdk/3p0YLPV34j8AwA0/wAUAAAAAAAABtwQAAHYAAABNQA38HSvZP6wbcR47euI/AEANP9AFAAAAAAAAAbgEAAB2AAAAqmsy97g/2T9IFyIDx37iPwDADj/QBQAAAAAAAAG5BAAAdgAAAASXV/JTVNk/SBciA8d+4j8AQA8/3wUAAAAAAAABugQAAHYAAABfwnzt7mjZP+QS0+dSg+I/AAAOP98FAAAAAAAAAbsEAAB2AAAAJZMGSB2A2T+BDoTM3ofiPwCADT/vBQAAAAAAAAG8BAAAdgAAAH++K0O4lNk/HQo1sWqM4j8AAA0/7wUAAAAAAAABvQQAAHYAAADa6VA+U6nZP+uHjaOwjuI/AAANP/8FAAAAAAAAAb4EAAB2AAAAoLramIHA2T+Hgz6IPJPiPwAADj//BQAAAAAAAAG/BAAAdgAAAPrl/5Mc1dk/JX/vbMiX4j8AgA4/DgYAAAAAAAABwAQAAHYAAADAtonuSuzZP8J6oFFUnOI/AIAQPw4GAAAAAAAAAcEEAAB2AAAA8ix4qAwG2j9edlE24KDiPwBAET8tBgAAAAAAAAHCBAAAdgAAAExYnaOnGto/+nECG2yl4j8AwBE/LQYAAAAAAAABwwQAAHYAAACng8KeQi/aP2TrC/I9rOI/AAASPzwGAAAAAAAAAcQEAAB2AAAAAa/nmd1D2j8A57zWybDiPwAAEz88BgAAAAAAAAHFBAAAdgAAAFvaDJV4WNo/nOJtu1W14j8AgBM/TAYAAAAAAAABxgQAAHYAAAC2BTKQE23aP2pgxq2bt+I/AEATP0wGAAAAAAAAAccEAAB2AAAAfda76kGE2j8HXHeSJ7ziPwAAEz9cBgAAAAAAAAHIBAAAdgAAANgB4eXcmNo/o1cod7PA4j8AgBM/XAYAAAAAAAAByQQAAHYAAACe0mpAC7DaP3HVgGn5wuI/AMATP2sGAAAAAAAAAcoEAAB2AAAAZKP0mjnH2j8N0TFOhcfiPwBAEj9rBgAAAAAAAAHLBAAAdgAAAJUZ41T74No/qsziMhHM4j8AgBE/awYAAAAAAAABzAQAAHYAAABc6myvKfjaP0bIkxed0OI/AEASP3sGAAAAAAAAAc0EAAB2AAAAjGBbaesR2z/iw0T8KNXiPwCAEj97BgAAAAAAAAHOBAAAdgAAAFIx5cMZKds/fr/14LTZ4j8AwBI/iwYAAAAAAAABzwQAAHYAAAAaAm8eSEDbPxu7psVA3uI/AAATP4sGAAAAAAAAAdAEAAB2AAAAdC2UGeNU2z+3tleqzOLiPwAAEz+aBgAAAAAAAAHRBAAAdgAAADr+HXQRbNs/ITBhgZ7p4j8AABM/mgYAAAAAAAAB0gQAAHYAAACUKUNvrIDbP42palhw8OI/AAATP6oGAAAAAAAAAdMEAAB2AAAA7lRoakeV2z8qpRs9/PTiPwAAEz+qBgAAAAAAAAHUBAAAdgAAAEqAjWXiqds/lB4lFM774j8AABM/uQYAAAAAAAAB1QQAAHYAAACkq7Jgfb7bPzAa1vhZAOM/AAATP7kGAAAAAAAAAdYEAAB2AAAAKIwOnfHN2z/NFYfd5QTjPwBAEj/JBgAAAAAAAAHXBAAAdgAAAIK3M5iM4ts/aRE4wnEJ4z8AABI/yQYAAAAAAAAB2AQAAHYAAAB0PfQzlPTbP9OKQZlDEOM/AEAPP9kGAAAAAAAAAdkEAAB2AAAAzmgZLy8J3D8+BEtwFRfjPwAADj/ZBgAAAAAAAAHaBAAAdgAAAJQ5o4ldINw/qH1UR+cd4z8AgAY/6AYAAAAAAAAB2wQAAHYAAABYCi3kizfcPxL3XR65JOM/AEADP+gGAAAAAAAAAdwEAAB2AAAAjIAbnk1R3D99cGf1iivjPwCA6T74BgAAAAAAAAHdBAAAdgAAALz2CVgPa9w/tWfJvqI04z8AAN0++AYAAAAAAAAB3gQAAHYAAABYEl1xZIfcP7zcg3oAQOM/AICYPggHAAAAAAAAAd8EAAB2AAAAYtMU6kym3D/DUT42XkvjPwAAdD4IBwAAAAAAAAHgBAAAdgAAAP7uZwOiwtw/l0RR5AFZ4z8AAFM+FwcAAAAAAAAB4QQAAHYAAADsdCifqdTcP9A7s60ZYuM/AABIPhcHAAAAAAAAAeIEAAB2AAAABFqA1aep6D+BDoTM3ofiPwAAkD4AAAAAAAAAAAHjBAAAdgAAAC4PtxaBpOg/s5Ar2piF4j8AgMU+EAAAAAAAAAAB5AQAAHYAAAAEWoDVp6noP7OQK9qYheI/AIDRPhAAAAAAAAAAAeUEAAB2AAAAJlKX5ISt6D+BDoTM3ofiPwAA2j4QAAAAAAAAAAHmBAAAdgAAAJH3+0MYsOg/gQ6EzN6H4j8AgNo+EAAAAAAAAAAB5wQAAHYAAAD8nGCjq7LoP7OQK9qYheI/AADZPhAAAAAAAAAAAegEAAB2AAAA0+cpYtK36D8WlXr1DIHiPwAA1z4fAAAAAAAAAAHpBAAAdgAAAF+FpdBCvug/FpV69QyB4j8AANY+HwAAAAAAAAAB6gQAAHYAAAChddPu/MXoPxaVevUMgeI/AADXPi8AAAAAAAAAAesEAAB2AAAA5GUBDbfN6D9IFyIDx37iPwCA1z4/AAAAAAAAAAHsBAAAdgAAAJH7k4oE2Og/SBciA8d+4j8AANs+TgAAAAAAAAAB7QQAAHYAAAD049i3m+PoP0gXIgPHfuI/AIDcPk4AAAAAAAAAAe4EAAB2AAAAwnGCRMbx6D9IFyIDx37iPwCA3z5OAAAAAAAAAAHvBAAAdgAAAEZS3oA6Aek/SBciA8d+4j8AAOE+TgAAAAAAAAAB8AQAAHYAAAA12J4cQhPpPxaVevUMgeI/AADlPk4AAAAAAAAAAfEEAAB2AAAAJF5fuEkl6T+BDoTM3ofiPwCA5j5eAAAAAAAAAAHyBAAAdgAAAMo20gObOOk/HQo1sWqM4j8AAOQ+XgAAAAAAAAAB8wQAAHYAAAAkYvf+NU3pP4eDPog8k+I/AADjPm4AAAAAAAAAAfQEAAB2AAAAfo0c+tBh6T8lf+9syJfiPwAA4j59AAAAAAAAAAH1BAAAdgAAAEZeplT/eOk/wnqgUVSc4j8AAOI+fQAAAAAAAAAB9gQAAHYAAADBgeJed5HpPyz0qSgmo+I/AIDgPn0AAAAAAAAAAfcEAAB2AAAAqEqDyIKs6T+WbbP/96niPwAA4D6NAAAAAAAAAAH4BAAAdgAAANnAcYJExuk/AOe81smw4j8AAOI+jQAAAAAAAAAB+QQAAHYAAADBiRLsT+HpP2pgxq2bt+I/AADjPpwAAAAAAAAAAfoEAAB2AAAA8f8AphH76T8HXHeSJ7ziPwAA5j6cAAAAAAAAAAH7BAAAdgAAAG4jPbCJE+o/o1cod7PA4j8AAOc+rAAAAAAAAAAB/AQAAHYAAACemStqSy3qP3HVgGn5wuI/AIDnPqwAAAAAAAAAAf0EAAB2AAAAhmLM01ZI6j9x1YBp+cLiPwAA6D7KAAAAAAAAAAH+BAAAdgAAAG0rbT1iY+o/P1PZWz/F4j8AAOo+ygAAAAAAAAAB/wQAAHYAAAAJR8BWt3/qPw3RMU6Fx+I/AADrPtkAAAAAAAAAAQAFAAB2AAAAXLXFH1ad6j8N0TFOhcfiPwCA7D7ZAAAAAAAAAAEBBQAAdgAAAPnQGDmrueo/DdExToXH4j8AgO0+6QAAAAAAAAABAgUAAHYAAACW7GtSANbqPz9T2Vs/xeI/AIDtPukAAAAAAAAAAQMFAAB2AAAA6VpxG5/z6j9x1YBp+cLiPwAA7j7pAAAAAAAAAAEEBQAAdgAAAKZu20PRE+s/o1cod7PA4j8AAO8+CAEAAAAAAAABBQUAAHYAAAAa1fcbTTXrP9XZz4RtvuI/AIDvPggBAAAAAAAAAQYFAAB2AAAAjTsU9MhW6z8HXHeSJ7ziPwCA7z4IAQAAAAAAAAEHBQAAdgAAAEtPfhz7dus/Od4eoOG54j8AAPA+CAEAAAAAAAABCAUAAHYAAABTEDaV45XrP85kFckPs+I/AIDuPhgBAAAAAAAAAQkFAAB2AAAAxnZSbV+36z8A57zWybDiPwAA7j4YAQAAAAAAAAEKBQAAdgAAADndbkXb2Os/lm2z//ep4j8AAO8+JwEAAAAAAAABCwUAAHYAAABjlj3NoPvrP/pxAhtspeI/AIDvPicBAAAAAAAAAQwFAAB2AAAA1vxZpRwd7D+Q+PhDmp7iPwCA7j43AQAAAAAAAAENBQAAdgAAAEljdn2YPuw/9PxHXw6a4j8AAO4+NwEAAAAAAAABDgUAAHYAAAAob/e0p2LsP7kF5pX2kOI/AADuPkcBAAAAAAAAAQ8FAAB2AAAABnt47LaG7D9PjNy+JIriPwAA7j5HAQAAAAAAAAEQBQAAdgAAAJvZq9MPrOw/s5Ar2piF4j8AAO4+VgEAAAAAAAABEQUAAHYAAAAwON+6aNHsP0gXIgPHfuI/AADuPlYBAAAAAAAAARIFAAB2AAAAWfGtQi707D/enRgs9XfiPwAA7j5mAQAAAAAAAAETBQAAdgAAADj9Lno9GO0/QqJnR2lz4j8AAO4+ZgEAAAAAAAABFAUAAHYAAADLW2Jhlj3tP9goXnCXbOI/AADvPnYBAAAAAAAAARUFAAB2AAAAFw1I+Dhk7T88La2LC2jiPwCA7z52AQAAAAAAAAEWBQAAdgAAAMxjku5uje0/oDH8pn9j4j8AgO8+hQEAAAAAAAABFwUAAHYAAABgwsXVx7LtPwM2S8LzXuI/AADwPoUBAAAAAAAAARgFAAB2AAAANhEn29rf7T9nOprdZ1riPwAA8D6VAQAAAAAAAAEZBQAAdgAAAA5giODtDO4/yz7p+NtV4j8AAPA+lQEAAAAAAAABGgUAAHYAAAAsXDc2tzjuP/3AkAaWU+I/AADwPpUBAAAAAAAAARsFAAB2AAAAmAU03DZj7j8uQzgUUFHiPwAA8D6kAQAAAAAAAAEcBQAAdgAAAE5cftJsjO4/kkeHL8RM4j8AAPA+pAEAAAAAAAABHQUAAHYAAADkurG5xbHuP5JHhy/ETOI/AADwPsQBAAAAAAAAAR4FAAB2AAAALGyXUGjY7j+SR4cvxEziPwAA8D7EAQAAAAAAAAEfBQAAdgAAAHgdfecK/+4/xMkuPX5K4j8AAPA+xAEAAAAAAAABIAUAAHYAAABWKf4eGiPvP/ZL1ko4SOI/AIDsPsQBAAAAAAAAASEFAAB2AAAAfuLMpt9F7z8ozn1Y8kXiPwAA6z7TAQAAAAAAAAEiBQAAdgAAANJQ0m9+Y+8/KM59WPJF4j8AgOM+0wEAAAAAAAABIwUAAHYAAADYEYroZoLvPyjOfVjyReI/AADgPgICAAAAAAAAASQFAAB2AAAA4tJBYU+h7z/2S9ZKOEjiPwAAzj4CAgAAAAAAAAElBQAAdgAAAOqT+dk3wO8/xMkuPX5K4j8AAMY+AgIAAAAAAAABJgUAAHYAAAAaCuiT+dnvP5JHhy/ETOI/AAAyPgICAAAAAAAAAScFAAB2AAAAli0knnHy7z8uQzgUUFHiPwAAoD0hAgAAAAAAAAEoBQAAdgAAAFLHTbyZKeY/kN+1GmRP5T8AAEA+AAAAAAAAAAABKQUAAHYAAAB8fIT9ciTmP15dDg2qUeU/AICDPg8AAAAAAAAAASoFAAB2AAAAWoRt7pUg5j9eXQ4NqlHlPwCAiz4PAAAAAAAAAAErBQAAdgAAADmMVt+4HOY/kN+1GmRP5T8AAJE+DwAAAAAAAAABLAUAAHYAAACEOaQvbxvmP5DftRpkT+U/AICnPh8AAAAAAAAAAS0FAAB2AAAAz+bxfyUa5j+Q37UaZE/lPwCAsD4fAAAAAAAAAAEuBQAAdgAAABmUP9DbGOY/kN+1GmRP5T8AgLs+HwAAAAAAAAABLwUAAHYAAABkQY0gkhfmP15dDg2qUeU/AADAPh8AAAAAAAAAATAFAAB2AAAAre7acEgW5j9eXQ4NqlHlPwCAxT4uAAAAAAAAAAExBQAAdgAAAPibKMH+FOY/Xl0ODapR5T8AAMg+LgAAAAAAAAABMgUAAHYAAABCSXYRtRPmPyzbZv/vU+U/AADOPj4AAAAAAAAAATMFAAB2AAAAjPbDYWsS5j/I1hfke1jlPwAA0D4+AAAAAAAAAAE0BQAAdgAAANejEbIhEeY/ZdLIyAdd5T8AgNE+TgAAAAAAAAABNQUAAHYAAADXoxGyIRHmP53JKpIfZuU/AADSPk4AAAAAAAAAATYFAAB2AAAA16MRsiER5j+kPuVNfXHlPwCA0D5dAAAAAAAAAAE3BQAAdgAAAIz2w2FrEuY/qrOfCdt85T8AANA+XQAAAAAAAAABOAUAAHYAAABCSXYRtRPmP7EoWsU4iOU/AIDNPm0AAAAAAAAAATkFAAB2AAAA+Jsowf4U5j+4nRSBlpPlPwCAzD5tAAAAAAAAAAE6BQAAdgAAAK3u2nBIFuY/vhLPPPSe5T8AAMw+fQAAAAAAAAABOwUAAHYAAABkQY0gkhfmP8WHifhRquU/AADMPn0AAAAAAAAAATwFAAB2AAAAGZQ/0NsY5j/+fuvBabPlPwCAyj59AAAAAAAAAAE9BQAAdgAAADmMVt+4HOY/aPj0mDu65T8AgMw+jAAAAAAAAAABPgUAAHYAAAAR1x+e3yHmP2j49Jg7uuU/AADNPowAAAAAAAAAAT8FAAB2AAAAnHSbDFAo5j9o+PSYO7rlPwAA1D6rAAAAAAAAAAFABQAAdgAAAN9kySoKMOY//n7rwWmz5T8AgNc+qwAAAAAAAAABQQUAAHYAAACM+luoVzrmPymM2BPGpeU/AIDdPrsAAAAAAAAAAUIFAAB2AAAApDVThThH5j/qH7yOUJHlPwAA4D7LAAAAAAAAAAFDBQAAdgAAAL1wSmIZVOY/crw9QMNz5T8AANw+ywAAAAAAAAABRAUAAHYAAACM/vPuQ2LmP/TjBDbYSuU/AADaPssAAAAAAAAAAUUFAAB2AAAAxjEC2wFz5j8LksJUGxvlPwAAwD7aAAAAAAAAAAFGBQAAdgAAAGoKdSZThuY/IECAc17r5D8AgLQ+2gAAAAAAAAABRwUAAHYAAAAx2/6AgZ3mP2lw5Z9bueQ/AACuPv4AAAAAAAAAAUgFAAB2AAAAGKSf6oy45j+yoErMWIfkPwAArD7+AAAAAAAAAAFJBQAAdgAAAJbo0wsUruo/UXOZle465T8AAIs+AAAAAAAAAAABSgUAAHYAAADhlSFcyqzqPx/x8Yc0PeU/AIC+Pg8AAAAAAAAAAUsFAAB2AAAA4ZUhXMqs6j9Rc5mV7jrlPwAAyj4PAAAAAAAAAAFMBQAAdgAAAOGVIVzKrOo/H/HxhzQ95T8AANI+DwAAAAAAAAABTQUAAHYAAADhlSFcyqzqPx/x8Yc0PeU/AADjPg8AAAAAAAAAAU4FAAB2AAAA4ZUhXMqs6j8f8fGHND3lPwAA6T4PAAAAAAAAAAFPBQAAdgAAAOGVIVzKrOo/H/HxhzQ95T8AgOs+DwAAAAAAAAABUAUAAHYAAABMO4a7Xa/qP+1uSnp6P+U/AADsPh8AAAAAAAAAAVEFAAB2AAAAtuDqGvGx6j+JavteBkTlPwAA7j4fAAAAAAAAAAFSBQAAdgAAANjYASrOteo/9OMENthK5T8AAO8+LwAAAAAAAAABUwUAAHYAAAD50Bg5q7nqP15dDg2qUeU/AIDwPi8AAAAAAAAAAVQFAAB2AAAAGckvSIi96j+WVHDWwVrlPwCA8T4vAAAAAAAAAAFVBQAAdgAAAPET+Qavwuo/nckqkh9m5T8AgPE+PgAAAAAAAAABVgUAAHYAAAB+sXR1H8nqP3K8PUDDc+U/AADyPj4AAAAAAAAAAVcFAAB2AAAAU/w9NEbO6j8VLangrIPlPwCA7z5OAAAAAAAAAAFYBQAAdgAAAJbsa1IA1uo/HKJjnAqP5T8AgO4+TgAAAAAAAAABWQUAAHYAAABsNzURJ9vqPyIXHlhomuU/AADsPl0AAAAAAAAAAVoFAAB2AAAArydjL+Hi6j9bDoAhgKPlPwCA6j5dAAAAAAAAAAFbBQAAdgAAADvF3p1R6eo/kwXi6pes5T8AAOk+bQAAAAAAAAABXAUAAHYAAADpWnEbn/PqP2GDOt3druU/AIDpPm0AAAAAAAAAAV0FAAB2AAAATEO2SDb/6j/Fh4n4UarlPwCA6T59AAAAAAAAAAFeBQAAdgAAAK4r+3XNCus/Ww6AIYCj5T8AAOw+jAAAAAAAAAABXwUAAHYAAAAzDFeyQRrrP7idFIGWk+U/AADtPowAAAAAAAAAAWAFAAB2AAAAIZIXTkks6z+qs58J23zlPwCA4T6MAAAAAAAAAAFhBQAAdgAAAOlioah3Q+s/+li/8TVW5T8AANw+nAAAAAAAAAABYgUAAHYAAACuMysDplrrP3ULzCvtIeU/AACWPpwAAAAAAAAAAWMFAAB2AAAAlvzLbLF16z/oSB6qRuLkPwAAbD6sAAAAAAAAAAFkBQAAdgAAAMZyuiZzj+s/JI8OX4iZ5D8AAEg+rAAAAAAAAAABZQUAAHYAAABClvYw66frP17V/hPKUOQ/AAA8PssAAAAAAAAAAWYFAAB2AAAAc8eUWE995j//1HRo3RXsPwAAKz4AAAAAAAAAAAFnBQAAdgAAAJx8y5koeOY/zVLNWiMY7D8AAGo+EAAAAAAAAAABaAUAAHYAAACcfMuZKHjmP//UdGjdFew/AAB5PhAAAAAAAAAAAWkFAAB2AAAA5ykZ6t525j//1HRo3RXsPwCAgT4QAAAAAAAAAAFqBQAAdgAAAOcpGereduY//9R0aN0V7D8AgIo+EAAAAAAAAAABawUAAHYAAADnKRnq3nbmPy9XHHaXE+w/AICNPhAAAAAAAAAAAWwFAAB2AAAA5ykZ6t525j9h2cODURHsPwCAkj4fAAAAAAAAAAFtBQAAdgAAAOcpGereduY/YdnDg1ER7D8AgJQ+HwAAAAAAAAABbgUAAHYAAADnKRnq3nbmP5Nba5ELD+w/AICiPh8AAAAAAAAAAW8FAAB2AAAA5ykZ6t525j/F3RKfxQzsPwAAqT4fAAAAAAAAAAFwBQAAdgAAADLXZjqVdeY/91+6rH8K7D8AALs+LwAAAAAAAAABcQUAAHYAAAAy12Y6lXXmP/dfuqx/Cuw/AIDCPi8AAAAAAAAAAXIFAAB2AAAAMtdmOpV15j8p4mG6OQjsPwAAzT4/AAAAAAAAAAFzBQAAdgAAADLXZjqVdeY/W2QJyPMF7D8AgNE+PwAAAAAAAAABdAUAAHYAAAB8hLSKS3TmP43msNWtA+w/AIDYPj8AAAAAAAAAAXUFAAB2AAAAfIS0ikt05j+/aFjjZwHsPwAA3D5OAAAAAAAAAAF2BQAAdgAAAHyEtIpLdOY/8er/8CH/6z8AAOM+TgAAAAAAAAABdwUAAHYAAAB8hLSKS3TmP/Hq//Ah/+s/AADmPl4AAAAAAAAAAXgFAAB2AAAAxjEC2wFz5j/x6v/wIf/rPwCA6T5eAAAAAAAAAAF5BQAAdgAAAHyEtIpLdOY/I22n/tv86z8AAOs+XgAAAAAAAAABegUAAHYAAAB8hLSKS3TmP1XvTgyW+us/AADvPn0AAAAAAAAAAXsFAAB2AAAAMtdmOpV15j+HcfYZUPjrPwCA8D59AAAAAAAAAAF8BQAAdgAAAOcpGereduY/h3H2GVD46z8AgPE+fQAAAAAAAAABfQUAAHYAAACcfMuZKHjmP7nznScK9us/AADyPn0AAAAAAAAAAX4FAAB2AAAAUc99SXJ55j/rdUU1xPPrPwAA9D6NAAAAAAAAAAF/BQAAdgAAAAciMPm7euY/G/jsQn7x6z8AAPU+jQAAAAAAAAABgAUAAHYAAAC9dOKoBXzmP016lFA47+s/AID2Po0AAAAAAAAAAYEFAAB2AAAAKRpHCJl+5j9//Dte8uzrPwCA9z6NAAAAAAAAAAGCBQAAdgAAAJS/q2csgeY/sX7ja6zq6z8AAPk+nAAAAAAAAAABgwUAAHYAAAAAZRDHv4PmP+MAi3lm6Os/AID5PqwAAAAAAAAAAYQFAAB2AAAAagp1JlOG5j8VgzKHIObrPwAA+z6sAAAAAAAAAAGFBQAAdgAAANav2YXmiOY/RwXalNrj6z8AgPs+vAAAAAAAAAABhgUAAHYAAAD3p/CUw4zmP6sJKbBO3+s/AAD9PssAAAAAAAAAAYcFAAB2AAAAz/K5U+qR5j/di9C9CN3rPwCA/T7bAAAAAAAAAAGIBQAAdgAAAKQ9gxIRl+Y/Dw54y8La6z8AgAA/2wAAAAAAAAABiQUAAHYAAAAx2/6AgZ3mP0GQH9l82Os/AEABP+oAAAAAAAAAAYoFAAB2AAAAvXh67/Gj5j9zEsfmNtbrPwBAAj/6AAAAAAAAAAGLBQAAdgAAAP5oqA2sq+Y/cxLH5jbW6z8AwAI/+gAAAAAAAAABjAUAAHYAAAD3q4jbr7TmP3MSx+Y21us/AMACPwoBAAAAAAAAAY0FAAB2AAAApEEbWf2+5j9zEsfmNtbrPwAAAz8KAQAAAAAAAAGOBQAAdgAAAFHXrdZKyeY/pZRu9PDT6z8AgAM/GQEAAAAAAAABjwUAAHYAAABqEqWzK9bmP9cWFgKr0es/AMADPxkBAAAAAAAAAZAFAAB2AAAAzPrp4MLh5j8Hmb0PZc/rPwCABD8ZAQAAAAAAAAGRBQAAdgAAADHjLg5a7eY/B5m9D2XP6z8AwAQ/KQEAAAAAAAABkgUAAHYAAACUy3M78fjmPzkbZR0fzes/AMAEPykBAAAAAAAAAZMFAAB2AAAArAZrGNIF5z9rnQwr2crrPwAABT85AQAAAAAAAAGUBQAAdgAAAA/vr0VpEec/z6FbRk3G6z8AAAU/OQEAAAAAAAABlQUAAHYAAABy1/RyAB3nPwEkA1QHxOs/AAAFP0gBAAAAAAAAAZYFAAB2AAAA1L85oJco5z9lKFJve7/rPwAABT9IAQAAAAAAAAGXBQAAdgAAAO76MH14Nec/l6r5fDW96z8AAAU/WAEAAAAAAAABmAUAAHYAAAAGNihaWULnP/uuSJipuOs/AEAEP1gBAAAAAAAAAZkFAAB2AAAA1MPR5oNQ5z8tMfClY7brPwAABD93AQAAAAAAAAGaBQAAdgAAAKNRe3OuXuc/X7OXsx206z8AgAQ/dwEAAAAAAAABmwUAAHYAAAAnMtevIm7nP8O35s6Rr+s/AMAEP3cBAAAAAAAAAZwFAAB2AAAA9r+APE185z/zOY7cS63rPwBABD93AQAAAAAAAAGdBQAAdgAAAMRNKsl3iuc/Jbw16gWr6z8AAAQ/hwEAAAAAAAABngUAAHYAAACS29NVopjnP1U+3fe/qOs/AAAEP4cBAAAAAAAAAZ8FAAB2AAAAYWl94sym5z+HwIQFeqbrPwAABD+WAQAAAAAAAAGgBQAAdgAAAMRRwg9ksuc/uUIsEzSk6z8AAAQ/lgEAAAAAAAABoQUAAHYAAADcjLnsRL/nP+vE0yDuoes/AAAEP6YBAAAAAAAAAaIFAAB2AAAAiSJMapLJ5z8dR3suqJ/rPwCABD+mAQAAAAAAAAGjBQAAdgAAADe43uff0+c/gUvKSRyb6z8AwAQ/tgEAAAAAAAABpAUAAHYAAAB5qAwGmtvnP+VPGWWQlus/AMAEP7YBAAAAAAAAAaUFAAB2AAAAu5g6JFTj5z8X0sBySpTrPwAABT/FAQAAAAAAAAGmBQAAdgAAAEc2tpLE6ec/SVRogASS6z8AAAU/xQEAAAAAAAABpwUAAHYAAACJJuSwfvHnP3vWD46+j+s/AAAFP9UBAAAAAAAAAagFAAB2AAAAYXGtb6X25z971g+Ovo/rPwAABT/VAQAAAAAAAAGpBQAAdgAAADa8di7M++c/e9YPjr6P6z8AAAU/5AEAAAAAAAABqgUAAHYAAABYtI09qf/nP3vWD46+j+s/AEAEP+QBAAAAAAAAAasFAAB2AAAAeaykTIYD6D971g+Ovo/rPwAABD8EAgAAAAAAAAGsBQAAdgAAAOVRCawZBug/e9YPjr6P6z8AgAQ/BAIAAAAAAAABrQUAAHYAAABP920LrQjoP0lUaIAEkus/AMAEPwQCAAAAAAAAAa4FAAB2AAAAT/dtC60I6D9JVGiABJLrPwDABD8EAgAAAAAAAAGvBQAAdgAAAE/3bQutCOg/SVRogASS6z8AAAU/BAIAAAAAAAABsAUAAHYAAABP920LrQjoP0lUaIAEkus/AEAEPxMCAAAAAAAAAbEFAAB2AAAAT/dtC60I6D/lTxllkJbrPwAABD8TAgAAAAAAAAGyBQAAdgAAAJmku1tjB+g/s81xV9aY6z8AAAQ/EwIAAAAAAAABswUAAHYAAADlUQmsGQboP0/JIjxines/AAAEPxMCAAAAAAAAAbQFAAB2AAAAeaykTIYD6D/rxNMg7qHrPwCABT8jAgAAAAAAAAG1BQAAdgAAAMRZ8pw8Aug/h8CEBXqm6z8AQAY/IwIAAAAAAAABtgUAAHYAAACiYduNX/7nPyW8NeoFq+s/AMAGPyMCAAAAAAAAAbcFAAB2AAAAgmnEfoL65z/Dt+bOka/rPwAABz8zAgAAAAAAAAG4BQAAdgAAABfEXx/v9+c/X7OXsx206z8AQAY/QgIAAAAAAAABuQUAAHYAAABhca1vpfbnP/uuSJipuOs/AAAGP0ICAAAAAAAAAboFAAB2AAAA9ctIEBL05z/JLKGK77rrPwDABD9SAgAAAAAAAAG7BQAAdgAAAIkm5LB+8ec/ZShSb3u/6z8AQAQ/UgIAAAAAAAABvAUAAHYAAAAegX9R6+7nPzOmqmHBwes/AAD9PmECAAAAAAAAAb0FAAB2AAAAaC7NoaHt5z8zpqphwcHrPwAA+D5hAgAAAAAAAAG+BQAAdgAAALTbGvJX7Oc/M6aqYcHB6z8AgMc+YQIAAAAAAAABvwUAAHYAAABHNraSxOnnPwEkA1QHxOs/AACyPnECAAAAAAAAAcAFAAB2AAAAkuMD43ro5z8BJANUB8TrPwAApT5xAgAAAAAAAAHBBQAAdgAAAJLjA+N66Oc/ASQDVAfE6z8AAKA+cQIAAAAAAAABwgUAAHYAAACGYszTVkjqP+mOiF76Quk/AACyPgAAAAAAAAAAAcMFAAB2AAAAHL1ndMNF6j9TCJI1zEnpPwAA9D4PAAAAAAAAAAHEBQAAdgAAAGZqtcR5ROo/UwiSNcxJ6T8AQAE/DwAAAAAAAAABxQUAAHYAAAAcvWd0w0XqPyGG6icSTOk/AIAGPw8AAAAAAAAAAcYFAAB2AAAA0A8aJA1H6j+9gZsMnlDpPwAA/T4PAAAAAAAAAAHHBQAAdgAAADu1foOgSeo/xfZVyPtb6T8AgPM+DwAAAAAAAAAByAUAAHYAAACnWuPiM0zqPzXlGVsrbuk/AIDgPg8AAAAAAAAAAckFAAB2AAAAyVL68RBQ6j8RTefELIfpPwCA2D4PAAAAAAAAAAHKBQAAdgAAAFTwdWCBVuo/8ylv6our6T8AgNA+HwAAAAAAAAABywUAAHYAAADhjfHO8VzqP0GAAOe81uk/AIDNPh8AAAAAAAAAAcwFAAB2AAAAI34f7atk6j/HzfOsBQvqPwAAzD4uAAAAAAAAAAHNBQAAdgAAAGVuTQtmbOo/hRJJPGZI6j8AAMw+LgAAAAAAAAABzgUAAHYAAACnXnspIHTqP3XZRdmAg+o/AIDJPj4AAAAAAAAAAc8FAAB2AAAANPz2l5B66j9loEJ2m77qPwCAyD4+AAAAAAAAAAHQBQAAdgAAAAlHwFa3f+o/G3DdSZ7w6j8AAMg+PgAAAAAAAAAB0QUAAHYAAAArP9dllIPqPzdExzgVHus/AADIPk4AAAAAAAAAAdIFAAB2AAAAl+Q7xSeG6j8bIU9edELrPwAAyT5OAAAAAAAAAAHTBQAAdgAAAEw37nRxh+o/kYTNrAFg6z8AgMk+XQAAAAAAAAAB1AUAAHYAAABMN+50cYfqP59uQiS9dus/AIDJPl0AAAAAAAAAAdUFAAB2AAAATDfudHGH6j8RXQa37IjrPwAAyj5tAAAAAAAAAAHWBQAAdgAAAJfkO8Unhuo/F9LAckqU6z8AgMc+bQAAAAAAAAAB1wUAAHYAAAArP9dllIPqP4FLykkcm+s/AIDGPn0AAAAAAAAAAdgFAAB2AAAAwJlyBgGB6j+BS8pJHJvrPwAAxT59AAAAAAAAAAHZBQAAdgAAAJ6hW/cjfeo/5U8ZZZCW6z8AAMQ+fQAAAAAAAAAB2gUAAHYAAADJVpI4/XfqP9/aXqkyi+s/AADGPowAAAAAAAAAAdsFAAB2AAAA8QvJedZy6j8J6Ev7jn3rPwAAxz6MAAAAAAAAAAHcBQAAdgAAAGVuTQtmbOo/mfmHaF9r6z8AAMo+nAAAAAAAAAAB3QUAAHYAAAAjfh/tq2TqPycLxNUvWes/AADLPqsAAAAAAAAAAd4FAAB2AAAA4Y3xzvFc6j/pnqdQukTrPwCAzD6rAAAAAAAAAAHfBQAAdgAAAOlKEQHuU+o/qTKLy0Qw6z8AgM0+uwAAAAAAAAAB4AUAAHYAAAA7tX6DoEnqPzdExzgVHus/AIDUPrsAAAAAAAAAAeEFAAB2AAAAjh/sBVM/6j+V01uYKw7rPwCA1z7LAAAAAAAAAAHiBQAAdgAAAOGJWYgFNeo/jV6h3M0C6z8AAOI+ywAAAAAAAAAB4wUAAHYAAAB+oRRbbinqP1VnPxO2+eo/AIDmPtoAAAAAAAAAAeQFAAB2AAAAsBNrzkMb6j+F6eYgcPfqPwAA6T7aAAAAAAAAAAHlBQAAdgAAAOGFwUEZDeo/VWc/E7b56j8AAOo+6gAAAAAAAAAB5gUAAHYAAAAT+Be17v7pP/Fi8PdB/uo/AADjPuoAAAAAAAAAAecFAAB2AAAAjxe8eHrv6T/HVQOm5QvrPwAA4D76AAAAAAAAAAHoBQAAdgAAAMGJEuxP4ek/m0gWVIkZ6z8AgN4++gAAAAAAAAAB6QUAAHYAAACoThsPb9TpPw032ua4K+s/AADePvoAAAAAAAAAAeoFAAB2AAAA+7iIkSHK6T8bIU9edELrPwCA4z4JAQAAAAAAAAHrBQAAdgAAALjIWnNnwuk/JwvE1S9Z6z8AAOY+CQEAAAAAAAAB7AUAAHYAAADifZG0QL3pPzX1OE3rb+s/AIDnPhkBAAAAAAAAAe0FAAB2AAAAdtgsVa266T9B363EpobrPwAA6D4ZAQAAAAAAAAHuBQAAdgAAACwr3wT3u+k/s81xV9aY6z8AgOI+KAEAAAAAAAAB7wUAAHYAAABOI/YT1L/pPyW8NeoFq+s/AADgPigBAAAAAAAAAfAFAAB2AAAAjxMkMo7H6T/7rkiYqbjrPwAA3D43AQAAAAAAAAHxBQAAdgAAAPL7aF8l0+k/ASQDVAfE6z8AgNo+NwEAAAAAAAAB8gUAAHYAAAALN2A8BuDpP2udDCvZyus/AADZPkcBAAAAAAAAAfMFAAB2AAAARGpuKMTw6T/XFhYCq9HrPwAA2D5HAQAAAAAAAAH0BQAAdgAAADPwLsTLAuo/1xYWAqvR6z8AAM8+VgEAAAAAAAAB9QUAAHYAAAAjdu9f0xTqP9cWFgKr0es/AADLPlYBAAAAAAAAAfYFAAB2AAAAfqEUW24p6j9rnQwr2crrPwAAdz6FAQAAAAAAAAH3BQAAdgAAANnMOVYJPuo/ZShSb3u/6z8AADA+hQEAAAAAAAAB+AUAAHYAAADpShEB7lPqP8O35s6Rr+s/AAAIPoUBAAAAAAAAAfkFAAB2AAAAlvADmez96j8lNCbxJarqPwAAmD4AAAAAAAAAAAH6BQAAdgAAAJ6tI8vo9Oo/XSuIuj2z6j8AANA+DwAAAAAAAAAB+wUAAHYAAACerSPL6PTqP/smOZ/Jt+o/AIDcPg8AAAAAAAAAAfwFAAB2AAAA6VpxG5/z6j+XIuqDVbzqPwCA5T4PAAAAAAAAAAH9BQAAdgAAADMIv2tV8uo/Mx6baOHA6j8AAOE+DwAAAAAAAAAB/gUAAHYAAAB+tQy8C/HqP2sV/TH5yeo/AADdPg8AAAAAAAAAAf8FAAB2AAAAx2JaDMLv6j9BCBDgnNfqPwAA0z4fAAAAAAAAAAEABgAAdgAAABEQqFx47uo/sfbTcszp6j8AgM4+HwAAAAAAAAABAQYAAHYAAABcvfWsLu3qPyPllwX8++o/AIDMPi8AAAAAAAAAAQIGAAB2AAAApmpD/eTr6j9jUbSKcRDrPwAAzD4vAAAAAAAAAAEDBgAAdgAAAKZqQ/3k6+o/o73QD+ck6z8AANA+PgAAAAAAAAABBAYAAHYAAACmakP95OvqP+Ep7ZRcOes/AADSPj4AAAAAAAAAAQUGAAB2AAAAXL31rC7t6j9TGLEnjEvrPwCA1D4+AAAAAAAAAAEGBgAAdgAAABEQqFx47uo/wwZ1urtd6z8AgNU+PgAAAAAAAAABBwYAAHYAAADHYloMwu/qP5n5h2hfa+s/AIDRPl4AAAAAAAAAAQgGAAB2AAAAfrUMvAvx6j/R8Okxd3TrPwCAzz5eAAAAAAAAAAEJBgAAdgAAAOlacRuf8+o/O2rzCEl76z8AAMw+XgAAAAAAAAABCgYAAHYAAAAJU4gqfPfqPwnoS/uOfes/AIDKPl4AAAAAAAAAAQsGAAB2AAAAK0ufOVn76j87avMISXvrPwAAzD5tAAAAAAAAAAEMBgAAdgAAAACWaPh/AOs/n25CJL126z8AAM0+bQAAAAAAAAABDQYAAHYAAAAhjn8HXQTrP2d34Fqlbes/AIDNPn0AAAAAAAAAAQ4GAAB2AAAAQ4aWFjoI6z+RhM2sAWDrPwAAzj59AAAAAAAAAAEPBgAAdgAAAGR+rSUXDOs/vZG6/l1S6z8AAM8+jAAAAAAAAAABEAYAAHYAAACFdsQ09A/rP0uj9msuQOs/AIDPPowAAAAAAAAAAREGAAB2AAAA8BsplIcS6z8NN9rmuCvrPwAA0T6cAAAAAAAAAAESBgAAdgAAAFzBjfMaFes/zcq9YUMX6z8AgNE+rAAAAAAAAAABEwYAAHYAAAARFECjZBbrP41eodzNAus/AADUPqwAAAAAAAAAARQGAAB2AAAAx2byUq4X6z/p7TU85PLqPwAA1T6sAAAAAAAAAAEVBgAAdgAAAH25pAL4GOs/FfsijkDl6j8AgN0+uwAAAAAAAAABFgYAAHYAAAB9uaQC+BjrP90DwcQo3Oo/AADhPrsAAAAAAAAAARcGAAB2AAAAfbmkAvgY6z9xirftVtXqPwCA6D7LAAAAAAAAAAEYBgAAdgAAAH25pAL4GOs/1Y4GCcvQ6j8AAOw+ywAAAAAAAAABGQYAAHYAAAB9uaQC+BjrP9WOBgnL0Oo/AADrPssAAAAAAAAAARoGAAB2AAAA6V4JYosb6z9BCBDgnNfqPwCA6j7LAAAAAAAAAAEbBgAAdgAAAFMEbsEeHus/R33Km/ri6j8AAOk+ywAAAAAAAAABHAYAAHYAAAC+qdIgsiDrP+ntNTzk8uo/AADoPuoAAAAAAAAAAR0GAAB2AAAA4KHpL48k6z+NXqHczQLrPwCA5D7qAAAAAAAAAAEeBgAAdgAAALbssu61Kes//0xlb/0U6z8AAOM++gAAAAAAAAABHwYAAHYAAACNN3yt3C7rP6O90A/nJOs/AADhPvoAAAAAAAAAASAGAAB2AAAAGtX3G0016z93sOO9ijLrPwAA4D4ZAQAAAAAAAAEhBgAAdgAAAFvFJToHPes/fSWeeeg96z8AAOE+GQEAAAAAAAABIgYAAHYAAACdtVNYwUTrP4WaWDVGSes/AIDhPhkBAAAAAAAAASMGAAB2AAAA4KWBdntM6z/vE2IMGFDrPwCA3z4ZAQAAAAAAAAEkBgAAdgAAANfoYUR/Ves/iw8T8aNU6z8AgN4+KQEAAAAAAAABJQYAAHYAAADOK0ISg17rP4sPE/GjVOs/AADfPikBAAAAAAAAASYGAAB2AAAAfMHUj9Bo6z/vE2IMGFDrPwCA3z5GAQAAAAAAAAEnBgAAdgAAAClXZw0ec+s/txwAQwBH6z8AgN8+RgEAAAAAAAABKAYAAHYAAAAhmkfbIXzrPxOslKIWN+s/AADgPlYBAAAAAAAAASkGAAB2AAAAGd0nqSWF6z/VP3gdoSLrPwAA4D5WAQAAAAAAAAEqBgAAdgAAABEgCHcpjus/K1pSwVkH6z8AAOA+ZgEAAAAAAAABKwYAAHYAAABTEDaV45XrP7H203LM6eo/AADiPmYBAAAAAAAAASwGAAB2AAAA362xA1Sc6z9rFf0x+cnqPwAA4z51AQAAAAAAAAEtBgAAdgAAAGtLLXLEous/JTQm8SWq6j8AgOI+dQEAAAAAAAABLgYAAHYAAABClvYw66frP0NXnsvGheo/AADiPoUBAAAAAAAAAS8GAAB2AAAAY44NQMir6z9hehamZ2HqPwAA5T6FAQAAAAAAAAEwBgAAdgAAAIOGJE+lr+s/GZk/ZZRB6j8AgOY+lAEAAAAAAAABMQYAAHYAAADwK4muOLLrP9O3aCTBIeo/AADrPpQBAAAAAAAAATIGAAB2AAAApX47XoKz6z8r0kLIeQbqPwCA7D6kAQAAAAAAAAEzBgAAdgAAAFvR7Q3MtOs/HejNUL7v6T8AAPM+pAEAAAAAAAABNAYAAHYAAAARJKC9FbbrP6v5Cb6O3ek/AAD2PrQBAAAAAAAAATUGAAB2AAAAESSgvRW26z8JiZ4dpc3pPwCA+D60AQAAAAAAAAE2BgAAdgAAAFvR7Q3MtOs/AxTkYUfC6T8AgPk+wwEAAAAAAAABNwYAAHYAAABb0e0NzLTrP8kcgpgvuek/AAD8PsMBAAAAAAAAATgGAAB2AAAAW9HtDcy06z9do3jBXbLpPwAA/T7DAQAAAAAAAAE5BgAAdgAAAFvR7Q3MtOs/jyUgzxew6T8AgP0+0wEAAAAAAAABOgYAAHYAAABb0e0NzLTrP48lIM8XsOk/AAD+PtMBAAAAAAAAATsGAAB2AAAAW9HtDcy06z/7nimm6bbpPwAA/z7TAQAAAAAAAAE8BgAAdgAAAFvR7Q3MtOs/AxTkYUfC6T8AgP8+0wEAAAAAAAABPQYAAHYAAABb0e0NzLTrP3MCqPR21Ok/AID8PvIBAAAAAAAAAT4GAAB2AAAAxnZSbV+36z+B7BxsMuvpPwAA+z7yAQAAAAAAAAE/BgAAdgAAADIct8zyues/XVTq1TME6j8AAPk+AgIAAAAAAAABQAYAAHYAAAAIZ4CLGb/rP9O3aCTBIeo/AAD4PgICAAAAAAAAAUEGAAB2AAAA37FJSkDE6z9LG+dyTj/qPwAA+j4RAgAAAAAAAAFCBgAAdgAAALX8Eglnyes/w35lwdtc6j8AAPs+EQIAAAAAAAABQwYAAHYAAABBmo5318/rPz3i4w9peuo/AAD+PiECAAAAAAAAAUQGAAB2AAAAg4q8lZHX6z8ZSrF5apPqPwAA/z4hAgAAAAAAAAFFBgAAdgAAAHzNnGOV4Os/wS/X1bGu6j8AgP8+MQIAAAAAAAABRgYAAHYAAADeteGQLOzrPwGc81onw+o/AAAAPzECAAAAAAAAAUcGAAB2AAAA9/DYbQ356z/VjgYJy9DqPwAAAD9AAgAAAAAAAAFIBgAAdgAAAMZ+gvo3B+w/3QPBxCjc6j8AAAA/QAIAAAAAAAABSQYAAHYAAACUDCyHYhXsP3n/cam04Oo/AID8PlACAAAAAAAAAUoGAAB2AAAAY5rVE40j7D+rgRm3bt7qPwAA+z5QAgAAAAAAAAFLBgAAdgAAADEof6C3Mew/QQgQ4JzX6j8AAPg+YAIAAAAAAAABTAYAAHYAAABJY3Z9mD7sPzmTVSQ/zOo/AID2PmACAAAAAAAAAU0GAAB2AAAArEu7qi9K7D+XIuqDVbzqPwAA9z5vAgAAAAAAAAFOBgAAdgAAABA0ANjGVew/JTQm8SWq6j8AgPc+bwIAAAAAAAABTwYAAHYAAAAHd+Clyl7sP+fHCWywleo/AID3Pm8CAAAAAAAAAVAGAAB2AAAA/7nAc85n7D/Z3ZT09H7qPwAA+D6OAgAAAAAAAAFRBgAAdgAAAItXPOI+buw/y/MffTlo6j8AAPg+jgIAAAAAAAABUgYAAHYAAACsT1PxG3LsP70JqwV+Ueo/AAD4Po4CAAAAAAAAAVMGAAB2AAAAGPW3UK907D+vHzaOwjrqPwAA+D6eAgAAAAAAAAFUBgAAdgAAAISaHLBCd+w/oTXBFgck6j8AAPg+ngIAAAAAAAABVQYAAHYAAADOR2oA+XXsPzFH/YPXEeo/AAD5Pp4CAAAAAAAAAVYGAAB2AAAAYqIFoWVz7D9dVOrVMwTqPwCA+T6uAgAAAAAAAAFXBgAAdgAAAPb8oEHScOw/h2HXJ5D26T8AAP8+rgIAAAAAAAABWAYAAHYAAADVBIoy9WzsP09qdV547ek/AAABP70CAAAAAAAAAVkGAAB2AAAA/7nAc85n7D+B7BxsMuvpPwBAAj+9AgAAAAAAAAFaBgAAdgAAAChv97SnYuw/T2p1Xnjt6T8AwAI/3QIAAAAAAAABWwYAAHYAAABRJC72gF3sP7njfjVK9Ok/AMABP90CAAAAAAAAAVwGAAB2AAAAe9lkN1pY7D+/WDnxp//pPwBAAT/dAgAAAAAAAAFdBgAAdgAAABA0ANjGVew/lUtMn0sN6j8AgAE/3QIAAAAAAAABXgYAAHYAAACkjpt4M1PsPwU6EDJ7H+o/AMABP+wCAAAAAAAAAV8GAAB2AAAA7jvpyOlR7D9Fpiy38DPqPwDAAT/sAgAAAAAAAAFgBgAAdgAAAKSOm3gzU+w/U5ChLqxK6j8AAAI/CwMAAAAAAAABYQYAAHYAAAAQNADYxlXsP2F6FqZnYeo/AAACPwsDAAAAAAAAAWIGAAB2AAAA5X7Jlu1a7D9vZIsdI3jqPwAAAj8LAwAAAAAAAAFjBgAAdgAAAL3JklUUYOw/31JPsFKK6j8AQAE/CwMAAAAAAAABZAYAAHYAAABJZw7EhGbsP4PDulA8muo/AAABPxsDAAAAAAAAAWUGAAB2AAAAQarukYhv7D+JOHUMmqXqPwAAAT8bAwAAAAAAAAFmBgAAdgAAAO4/gQ/Weew/JTQm8SWq6j8AAAE/KwMAAAAAAAABZwYAAHYAAACb1RONI4TsPyU0JvElquo/AID+PisDAAAAAAAAAWgGAAB2AAAA/71YurqP7D+7uhwaVKPqPwAA/T46AwAAAAAAAAFpBgAAdgAAAGGmnedRm+w/GUqxeWqT6j8AAPo+OgMAAAAAAAABagYAAHYAAAAxNEd0fKnsP6db7eY6geo/AID4PkoDAAAAAAAAAWsGAAB2AAAASW8+UV227D9n79BhxWzqPwAA9z5KAwAAAAAAAAFsBgAAdgAAAGGqNS4+w+w/WQVc6glW6j8AAPY+aQMAAAAAAAABbQYAAHYAAAB75SwLH9DsP32djoAIPeo/AIDzPmkDAAAAAAAAAW4GAAB2AAAA3c1xOLbb7D/Tt2gkwSHqPwCA8j5pAwAAAAAAAAFvBgAAdgAAAItjBLYD5uw/K9JCyHkG6j8AAPI+eQMAAAAAAAABcAYAAHYAAADNUzLUve3sP4HsHGwy6+k/AADyPnkDAAAAAAAAAXEGAAB2AAAAWfGtQi707D/XBvcP68/pPwAA8j55AwAAAAAAAAFyBgAAdgAAAOaOKbGe+uw/yRyCmC+56T8AAPI+eQMAAAAAAAABcwYAAHYAAAC72fJvxf/sP1cuvgUAp+k/AAD1PogDAAAAAAAAAXQGAAB2AAAA3dEJf6ID7T+DO6tXXJnpPwCA9j6IAwAAAAAAAAF1BgAAdgAAAEl3bt41Bu0/SURJjkSQ6T8AAPs+mAMAAAAAAAABdgYAAHYAAAC0HNM9yQjtP61ImKm4i+k/AID8PpgDAAAAAAAAAXcGAAB2AAAAHsI3nVwL7T+tSJipuIvpPwCA/T6oAwAAAAAAAAF4BgAAdgAAAIpnnPzvDe0/SURJjkSQ6T8AAP4+qAMAAAAAAAABeQYAAHYAAAD2DAFcgxDtP7W9UmUWl+k/AID8PqgDAAAAAAAAAXoGAAB2AAAAq1+zC80R7T+7Mg0hdKLpPwAA/D63AwAAAAAAAAF7BgAAdgAAAGGyZbsWE+0/jyUgzxew6T8AAPw+twMAAAAAAAABfAYAAHYAAAAXBRhrYBTtPzWWi28BwOk/AAD8PscDAAAAAAAAAX0GAAB2AAAAYbJluxYT7T9BgADnvNbpPwAA/D7XAwAAAAAAAAF+BgAAdgAAAPYMAVyDEO0/HejNUL7v6T8AAPw+1wMAAAAAAAABfwYAAHYAAAAewjedXAvtP/lPm7q/COo/AAD8PuYDAAAAAAAAAYAGAAB2AAAAkyS8LuwE7T+hNcEWByTqPwAA/D7mAwAAAAAAAAGBBgAAdgAAAJrh22Do++w/5xaYV9pD6j8AgPo+BQQAAAAAAAABggYAAHYAAAA4+ZYzUfDsP/11x4rzZeo/AAD6PgUEAAAAAAAAAYMGAAB2AAAAH76fVnDj7D8R1fa9DIjqPwCA9j4FBAAAAAAAAAGEBgAAdgAAAFAw9slF1ew/JTQm8SWq6j8AAPU+JQQAAAAAAAABhQYAAHYAAACCokw9G8fsPwGc81onw+o/AIDjPiUEAAAAAAAAAYYGAAB2AAAAsxSjsPC47D8PhmjS4tnqPwAA3D4lBAAAAAAAAAGHBgAAdgAAADE0R3R8qew/43h7gIbn6j8AAEU+JQQAAAAAAAABiAYAAHYAAABhpp3nUZvsP4Xp5iBw9+o/AACwPVQEAAAAAAAAAYkGAAB2AAAAdPjsiQ/66j9LzFiHJJHqPwAAsj4AAAAAAAAAAAGKBgAAdgAAAAlTiCp89+o/H79rNcie6j8AAPQ+DwAAAAAAAAABiwYAAHYAAAC/pTraxfjqP7u6HBpUo+o/AEABPw8AAAAAAAAAAYwGAAB2AAAACVOIKnz36j9Xts3+36fqPwCABj8PAAAAAAAAAAGNBgAAdgAAAHT47IkP+uo/V7bN/t+n6j8AgAk/DwAAAAAAAAABjgYAAHYAAABMQ7ZINv/qP4k4dQyapeo/AMAJPx8AAAAAAAAAAY8GAAB2AAAAjjPkZvAG6z8fv2s1yJ7qPwCABj8fAAAAAAAAAAGQBgAAdgAAAPAbKZSHEus/S8xYhySR6j8AAAU/LgAAAAAAAAABkQYAAHYAAAB0/ITQ+yHrP0NXnsvGheo/AAADPy4AAAAAAAAAAZIGAAB2AAAAhHpce+A36z9vZIsdI3jqPwBAAj8+AAAAAAAAAAGTBgAAdgAAAJb4MybFTes/y/MffTlo6j8AgPw+PgAAAAAAAAABlAYAAHYAAABbyb2A82TrP1kFXOoJVuo/AID4Pj4AAAAAAAAAAZUGAAB2AAAA1uz5imt96z9LG+dyTj/qPwAAZz5dAAAAAAAAAAGWBgAAdgAAAAhj6EQtl+s/oTXBFgck6j8AAN49XQAAAAAAAAABlwYAAHYAAACDhiRPpa/rPyvSQsh5Buo/AAAUPV0AAAAAAAAAAZgGAAB2AAAAg4YkT6Wv6z/zqFqs9V7vPwAAfD4AAAAAAAAAAAGZBgAAdgAAAIOGJE+lr+s/j6QLkYFj7z8AgKw+DwAAAAAAAAABmgYAAHYAAADwK4muOLLrP8Ems547Ye8/AAC3Pg8AAAAAAAAAAZsGAAB2AAAAW9HtDcy06z9XranHaVrvPwCAvj4PAAAAAAAAAAGcBgAAdgAAAMZ2Um1ft+s/iS9R1SNY7z8AALo+DwAAAAAAAAABnQYAAHYAAADmbml8PLvrPx+2R/5RUe8/AIC2Pg8AAAAAAAAAAZ4GAAB2AAAACGeAixm/6z/nvuU0OkjvPwCAsj4PAAAAAAAAAAGfBgAAdgAAAClfl5r2wus/rceDayI/7z8AgLA+HwAAAAAAAAABoAYAAHYAAABLV66p08brP3XQIaIKNu8/AICzPh8AAAAAAAAAAaEGAAB2AAAAa0/FuLDK6z892b/Y8izvPwCAtD4uAAAAAAAAAAGiBgAAdgAAAIxH3MeNzus/01+2ASEm7z8AgMI+LgAAAAAAAAABowYAAHYAAACuP/PWatLrPzVkBR2VIe8/AADJPi4AAAAAAAAAAaQGAAB2AAAAzzcK5kfW6z/L6vtFwxrvPwAA0z4+AAAAAAAAAAGlBgAAdgAAAKWC06Ru2+s/L+9KYTcW7z8AgNc+PgAAAAAAAAABpgYAAHYAAAAxIE8T3+HrP5PzmXyrEe8/AADZPk4AAAAAAAAAAacGAAB2AAAAcxB9MZnp6z/39+iXHw3vPwAA2j5OAAAAAAAAAAGoBgAAdgAAAGtTXf+c8us/W/w3s5MI7z8AANs+XQAAAAAAAAABqQYAAHYAAAAZ6e986vzrP41+38BNBu8/AIDbPl0AAAAAAAAAAaoGAAB2AAAAMSTnWcsJ7D+/AIfOBwTvPwCA2z5tAAAAAAAAAAGrBgAAdgAAALYEQ5Y/Gew/vwCHzgcE7z8AANw+fQAAAAAAAAABrAYAAHYAAAA55Z7SsyjsP/GCLtzBAe8/AADcPn0AAAAAAAAAAa0GAAB2AAAAcxitvnE57D8hBdbpe//uPwAA3D59AAAAAAAAAAGuBgAAdgAAAGOebVp5S+w/UYd99zX97j8AANw+jAAAAAAAAAABrwYAAHYAAAC9yZJVFGDsP7WLzBKq+O4/AADcPowAAAAAAAAAAbAGAAB2AAAAYqIFoWVz7D8XkBsuHvTuPwAA3D6cAAAAAAAAAAGxBgAAdgAAAHMg3UtKiew/fZRqSZLv7j8AANw+nAAAAAAAAAABsgYAAHYAAAA48WameKDsPxMbYXLA6O4/AIDaPqsAAAAAAAAAAbMGAAB2AAAAaWdVYDq67D+poVeb7uHuPwAA2j6rAAAAAAAAAAG0BgAAdgAAAFAw9slF1ew/PyhOxBzb7j8AANs+qwAAAAAAAAABtQYAAHYAAACDpuSDB+/sP6Esnd+Q1u4/AIDbPrsAAAAAAAAAAbYGAAB2AAAAtBzTPckI7T8FMez6BNLuPwCA2z67AAAAAAAAAAG3BgAAdgAAAOaSwfeKIu0/N7OTCL/P7j8AANw+ywAAAAAAAAABuAYAAHYAAABhtv0BAzvtP5u34iMzy+4/AADdPssAAAAAAAAAAbkGAAB2AAAAkyzsu8RU7T/NOYox7cjuPwCA3T7aAAAAAAAAAAG6BgAAdgAAAHr1jCXQb+0//7sxP6fG7j8AgNk+2gAAAAAAAAABuwYAAHYAAACqa3vfkYntP2PAgFobwu4/AIDXPuoAAAAAAAAAAbwGAAB2AAAAcjwFOsCg7T+VQiho1b/uPwCA0D7qAAAAAAAAAAG9BgAAdgAAAIC63OSktu0/x8TPdY+97j8AAM4++gAAAAAAAAABvgYAAHYAAAAmk08w9sntP/lGd4NJu+4/AIDCPvoAAAAAAAAAAb8GAAB2AAAAzGvCe0fd7T8ryR6RA7nuPwCAvT4JAQAAAAAAAAHABgAAdgAAAFBMHri77O0/v08VujGy7j8AgII+CQEAAAAAAAABwQYAAHYAAAAe2sdE5vrtP1XWC+Nfq+4/AABQPhkBAAAAAAAAAcIGAAB2AAAANhW/IccH7j/rXAIMjqTuPwAAMj4ZAQAAAAAAAAHDBgAAdgAAAJj9A09eE+4/s2WgQnab7j8AACg+OAEAAAAAAAABxAYAAHYAAADXwCiaa3zVP6l49X/4kO8/AAAMPgAAAAAAAAAAAcUGAAB2AAAAv4UxvYpv1T+pePV/+JDvPwAAQD4QAAAAAAAAAAHGBgAAdgAAAOc6aP5jatU/d/ZNcj6T7z8AAEs+EAAAAAAAAAABxwYAAHYAAADnOmj+Y2rVP3f2TXI+k+8/AABUPhAAAAAAAAAAAcgGAAB2AAAA5zpo/mNq1T939k1yPpPvPwAAaz4QAAAAAAAAAAHJBgAAdgAAAOc6aP5jatU/d/ZNcj6T7z8AAHQ+HwAAAAAAAAABygYAAHYAAAB8lQOf0GfVP6l49X/4kO8/AACAPh8AAAAAAAAAAcsGAAB2AAAAfJUDn9Bn1T/b+pyNso7vPwCAgj4fAAAAAAAAAAHMBgAAdgAAABHwnj89ZdU/DX1Em2yM7z8AgIw+HwAAAAAAAAABzQYAAHYAAACmSjrgqWLVPz//66gmiu8/AICQPh8AAAAAAAAAAc4GAAB2AAAAOqXVgBZg1T9xgZO24IfvPwCAoz4fAAAAAAAAAAHPBgAAdgAAAM//cCGDXdU/oQM7xJqF7z8AAKw+LwAAAAAAAAAB0AYAAHYAAABkWgzC71rVP9OF4tFUg+8/AIC9Pi8AAAAAAAAAAdEGAAB2AAAAZFoMwu9a1T/TheLRVIPvPwAAxT4vAAAAAAAAAAHSBgAAdgAAAPi0p2JcWNU/04Xi0VSD7z8AAM4+LwAAAAAAAAAB0wYAAHYAAAD4tKdiXFjVP9OF4tFUg+8/AADSPj8AAAAAAAAAAdQGAAB2AAAAjQ9DA8lV1T/TheLRVIPvPwCA1j4/AAAAAAAAAAHVBgAAdgAAAI0PQwPJVdU/04Xi0VSD7z8AgNg+PwAAAAAAAAAB1gYAAHYAAACND0MDyVXVP9OF4tFUg+8/AIDbPj8AAAAAAAAAAdcGAAB2AAAAjQ9DA8lV1T/TheLRVIPvPwAA3T4/AAAAAAAAAAHYBgAAdgAAAI0PQwPJVdU/04Xi0VSD7z8AgN4+PwAAAAAAAAAB2QYAAHYAAAA6pdWAFmDVP6EDO8Sahe8/AADkPj8AAAAAAAAAAdoGAAB2AAAA5zpo/mNq1T9xgZO24IfvPwAA5j4/AAAAAAAAAAHbBgAAdgAAAGwbxDrYedU/P//rqCaK7z8AgOc+nAAAAAAAAAAB3AYAAHYAAACFVrsXuYbVPw19RJtsjO8/AADoPpwAAAAAAAAAAd0GAAB2AAAACTcXVC2W1T/b+pyNso7vPwAA6j6cAAAAAAAAAAHeBgAAdgAAAPe81+80qNU/d/ZNcj6T7z8AAOs+rAAAAAAAAAAB3wYAAHYAAADnQpiLPLrVPxPy/lbKl+8/AIDqPrwAAAAAAAAAAeAGAAB2AAAA18hYJ0TM1T/hb1dJEJrvPwAA6j68AAAAAAAAAAHhBgAAdgAAADH0fSLf4NU/fWsILpye7z8AAOo+ywAAAAAAAAAB4gYAAHYAAAD3xAd9DfjVPxlnuRIoo+8/AADqPssAAAAAAAAAAeMGAAB2AAAAKjv2Ns8R1j+5Ymr3s6fvPwAA6z7LAAAAAAAAAAHkBgAAdgAAADH8ra+3MNY/VV4b3D+s7z8AgOs+2wAAAAAAAAAB5QYAAHYAAAA5vWUooE/WPyPcc86Fru8/AADtPtsAAAAAAAAAAeYGAAB2AAAAF8nmX69z1j/xWczAy7DvPwCA7T7rAAAAAAAAAAHnBgAAdgAAAIwvAzgrldY/wdcksxGz7z8AAO8+6wAAAAAAAAAB6AYAAHYAAABqO4RvOrnWP8HXJLMRs+8/AIDvPvoAAAAAAAAAAekGAAB2AAAA3KGgR7ba1j/B1ySzEbPvPwCA7z76AAAAAAAAAAHqBgAAdgAAALytIX/F/tY/j1V9pVe17z8AAPA+CgEAAAAAAAAB6wYAAHYAAAAwFD5XQSDXP49VfaVXte8/AADxPgoBAAAAAAAAAewGAAB2AAAADSC/jlBE1z+PVX2lV7XvPwCA8T4ZAQAAAAAAAAHtBgAAdgAAAFnRpCXzatc/j1V9pVe17z8AAPM+GQEAAAAAAAAB7gYAAHYAAACjgoq8lZHXP8HXJLMRs+8/AIDzPikBAAAAAAAAAe8GAAB2AAAALiSecfK/1z/xWczAy7DvPwCA8j4pAQAAAAAAAAHwBgAAdgAAAE8gTce769c/I9xzzoWu7z8AAPI+OQEAAAAAAAAB8QYAAHYAAABxHPwchRfYP1VeG9w/rO8/AADyPjkBAAAAAAAAAfIGAAB2AAAAu83hsyc+2D+H4MLp+anvPwAA8j5IAQAAAAAAAAHzBgAAdgAAAAR/x0rKZNg/5+QRBW6l7z8AgPA+SAEAAAAAAAAB9AYAAHYAAAB25eMiRobYP0vpYCDioO8/AADwPlgBAAAAAAAAAfUGAAB2AAAAf6abmy6l2D9L6WAg4qDvPwAA8T5YAQAAAAAAAAH2BgAAdgAAAPIMuHOqxtg/fWsILpye7z8AgPE+aAEAAAAAAAAB9wYAAHYAAADRGDmruerYP31rCC6cnu8/AADzPmgBAAAAAAAAAfgGAAB2AAAAsCS64sgO2T99awgunJ7vPwCA8z53AQAAAAAAAAH5BgAAdgAAAI4wOxrYMtk/fWsILpye7z8AgPM+dwEAAAAAAAAB+gYAAHYAAADa4SCxelnZP31rCC6cnu8/AAD0PocBAAAAAAAAAfsGAAB2AAAAJZMGSB2A2T99awgunJ7vPwAA9D6HAQAAAAAAAAH8BgAAdgAAAG5E7N6/ptk/r+2vO1ac7z8AAPQ+lgEAAAAAAAAB/QYAAHYAAABMUG0Wz8rZP+FvV0kQmu8/AAD0PpYBAAAAAAAAAf4GAAB2AAAAK1zuTd7u2T8T8v5WypfvPwAA9D6mAQAAAAAAAAH/BgAAdgAAAJ7CCiZaENo/RXSmZISV7z8AAPQ+pgEAAAAAAAABAAcAAHYAAACng8KeQi/aP3f2TXI+k+8/AAD0PrYBAAAAAAAAAQEHAAB2AAAAGeredr5Q2j939k1yPpPvPwAA9j62AQAAAAAAAAECBwAAdgAAAPj1X67NdNo/qXj1f/iQ7z8AAPc+tgEAAAAAAAABAwcAAHYAAADYAeHl3JjaP6l49X/4kO8/AID1PsUBAAAAAAAAAQQHAAB2AAAAIrPGfH+/2j+pePV/+JDvPwCA9D7FAQAAAAAAAAEFBwAAdgAAAGtkrBMi5to/qXj1f/iQ7z8AAPU+1QEAAAAAAAABBgcAAHYAAAC2FZKqxAzbP6l49X/4kO8/AID1PtUBAAAAAAAAAQcHAAB2AAAAlCET4tMw2z+pePV/+JDvPwCA9T7lAQAAAAAAAAEIBwAAdgAAAHQtlBnjVNs/qXj1f/iQ7z8AAPY+5QEAAAAAAAABCQcAAHYAAADmk7DxXnbbP6l49X/4kO8/AAD3PvQBAAAAAAAAAQoHAAB2AAAA7lRoakeV2z+pePV/+JDvPwCA9z70AQAAAAAAAAELBwAAdgAAAIxwu4Ocsds/qXj1f/iQ7z8AAPo+BAIAAAAAAAABDAcAAHYAAAAojA6d8c3bP6l49X/4kO8/AAD7PgQCAAAAAAAAAQ0HAAB2AAAAxqdhtkbq2z+pePV/+JDvPwAA/j4jAgAAAAAAAAEOBwAAdgAAAM5oGS8vCdw/qXj1f/iQ7z8AAP8+IwIAAAAAAAABDwcAAHYAAACsdJpmPi3cP6l49X/4kO8/AEAAPyMCAAAAAAAAARAHAAB2AAAAINu2PrpO3D+pePV/+JDvPwDAAD8jAgAAAAAAAAERBwAAdgAAAP7mN3bJctw/qXj1f/iQ7z8AwAA/MwIAAAAAAAABEgcAAHYAAABwTVRORZTcP6l49X/4kO8/AAABPzMCAAAAAAAAARMHAAB2AAAAUFnVhVS43D+pePV/+JDvPwCAAT9CAgAAAAAAAAEUBwAAdgAAADBlVr1j3Nw/qXj1f/iQ7z8AwAE/QgIAAAAAAAABFQcAAHYAAACky3KV3/3cP6l49X/4kO8/AMABP1ICAAAAAAAAARYHAAB2AAAAFjKPbVsf3T939k1yPpPvPwAAAj9SAgAAAAAAAAEXBwAAdgAAACDzRuZDPt0/RXSmZISV7z8AAAI/YgIAAAAAAAABGAcAAHYAAAAmtP5eLF3dPxPy/lbKl+8/AAACP2ICAAAAAAAAARkHAAB2AAAAmhobN6h+3T/hb1dJEJrvPwAAAz9iAgAAAAAAAAEaBwAAdgAAAHomnG63ot0/fWsILpye7z8AgAM/cQIAAAAAAAABGwcAAHYAAADC14EFWsndP0vpYCDioO8/AMADP3ECAAAAAAAAARwHAAB2AAAA5NMwWyP13T8ZZ7kSKKPvPwAABD+BAgAAAAAAAAEdBwAAdgAAAJgqe1FZHt4/5+QRBW6l7z8AQAM/gQIAAAAAAAABHgcAAHYAAAAmzI4GtkzeP+fkEQVupe8/AAADP5ACAAAAAAAAAR8HAAB2AAAA2iLZ/Ot13j+5Ymr3s6fvPwAAAz+QAgAAAAAAAAEgBwAAdgAAACbUvpOOnN4/VV4b3D+s7z8AAAM/sAIAAAAAAAABIQcAAHYAAABuhaQqMcPeP/FZzMDLsO8/AAAEP7ACAAAAAAAAASIHAAB2AAAAkIFTgPru3j+PVX2lV7XvPwCABD+wAgAAAAAAAAEjBwAAdgAAALB9AtbDGt8/K1EuiuO57z8AwAQ/sAIAAAAAAAABJAcAAHYAAACoxHrqs0vfP8dM325vvu8/AAAFP78CAAAAAAAAASUHAAB2AAAACrFXXjd/3z+VyjdhtcDvPwAABj+/AgAAAAAAAAEmBwAAdgAAAG6dNNK6st8/McboRUHF7z8AgAY/zwIAAAAAAAABJwcAAHYAAABm5KzmquPfP83BmSrNye8/AEAGP88CAAAAAAAAASgHAAB2AAAA+ELgzQMJ4D9pvUoPWc7vPwAABj/fAgAAAAAAAAEpBwAAdgAAAL8TaigyIOA/Bbn78+TS7z8AgAY/3wIAAAAAAAABKgcAAHYAAAA6N6YyqjjgP6O0rNhw1+8/AMAGP+4CAAAAAAAAASsHAAB2AAAA11L5S/9U4D8/sF29/NvvPwCACD/uAgAAAAAAAAEsBwAAdgAAAHNuTGVUceA/DS62r0Le7z8AQAk//gIAAAAAAAABLQcAAHYAAABbN+3OX4zgP9urDqKI4O8/AEAJP/4CAAAAAAAAAS4HAAB2AAAA+FJA6LSo4D+pKWeUzuLvPwAACT8NAwAAAAAAAAEvBwAAdgAAACnJLqJ2wuA/d6e/hhTl7z8AgAg/DQMAAAAAAAABMAcAAHYAAACl7Gqs7trgP3env4YU5e8/AAAIPx0DAAAAAAAAATEHAAB2AAAA1WJZZrD04D93p7+GFOXvPwCACD8dAwAAAAAAAAEyBwAAdgAAAErJdT4sFuE/qSlnlM7i7z8AwAg/LQMAAAAAAAABMwcAAHYAAAC9L5IWqDfhP9urDqKI4O8/AIAJPy0DAAAAAAAAATQHAAB2AAAAmzsTTrdb4T8/sF29/NvvPwDACT8tAwAAAAAAAAE1BwAAdgAAAKP8ysafeuE/o7Ss2HDX7z8AwAk/PAMAAAAAAAABNgcAAHYAAAD2atCPPpjhP9U2VOYq1e8/AAAKPzwDAAAAAAAAATcHAAB2AAAAk4YjqZO04T83O6MBn9DvPwAACz9MAwAAAAAAAAE4BwAAdgAAAJpH2yF80+E/mz/yHBPM7z8AgAs/TAMAAAAAAAABOQcAAHYAAABYW0VKrvPhP/9DQTiHx+8/AMALP1wDAAAAAAAAAToHAAB2AAAAF2+vcuAT4j+VyjdhtcDvPwAADD9cAwAAAAAAAAE7BwAAdgAAANSCGZsSNOI/K1EuiuO57z8AgAw/bgMAAAAAAAABPAcAAHYAAAAn8R5ksVHiP/FZzMDLsO8/AMAMP24DAAAAAAAAAT0HAAB2AAAAwwxyfQZu4j+5Ymr3s6fvPwBADD9+AwAAAAAAAAE+BwAAdgAAABZ7d0ali+I/r+2vO1ac7z8AAAw/fgMAAAAAAAABPwcAAHYAAAAdPC+/jariP6l49X/4kO8/AAANP40DAAAAAAAAAUAHAAB2AAAA20+Z57/K4j/TheLRVIPvPwCADT+NAwAAAAAAAAFBBwAAdgAAAOQQUWCo6eI//5LPI7F17z8AQA0/nQMAAAAAAAABQgcAAHYAAAA1f1YpRwfjP/sdFWhTau8/AAANP50DAAAAAAAAAUMHAAB2AAAAHUj3klIi4z/BJrOeO2HvPwAADT+tAwAAAAAAAAFEBwAAdgAAAAQRmPxdPeM/iS9R1SNY7z8AAA0/rQMAAAAAAAABRQcAAHYAAABXf53F/FrjPx+2R/5RUe8/AEAMP7wDAAAAAAAAAUYHAAB2AAAAFZMH7i574z+1PD4ngErvPwAADD+8AwAAAAAAAAFHBwAAdgAAANKmcRZhm+M/577lNDpI7z8AAA0/zAMAAAAAAAABSAcAAHYAAABvwsQvtrfjPxlBjUL0Re8/AIANP8wDAAAAAAAAAUkHAAB2AAAAVYtlmcHS4z9JwzRQrkPvPwDADT/MAwAAAAAAAAFKBwAAdgAAANGuoaM56+M/ScM0UK5D7z8AAA4/3AMAAAAAAAABSwcAAHYAAACYfyv+ZwLkP0nDNFCuQ+8/AAAOP9wDAAAAAAAAAUwHAAB2AAAAFKNnCOAa5D9JwzRQrkPvPwAADj/rAwAAAAAAAAFNBwAAdgAAAI/GoxJYM+Q/GUGNQvRF7z8AAA4/6wMAAAAAAAABTgcAAHYAAADAPJLMGU3kP+e+5TQ6SO8/AAAOPwoEAAAAAAAAAU8HAAB2AAAAPGDO1pFl5D+1PD4ngErvPwBADT8KBAAAAAAAAAFQBwAAdgAAALeDCuEJfuQ/tTw+J4BK7z8AAA0/CgQAAAAAAAABUQcAAHYAAADIAeKL7pPkP4O6lhnGTO8/AIAOPwoEAAAAAAAAAVIHAAB2AAAARCUelmas5D+DupYZxkzvPwBADz8aBAAAAAAAAAFTBwAAdgAAAOn9kOG3v+Q/g7qWGcZM7z8AwBA/GgQAAAAAAAABVAcAAHYAAACP1gMtCdPkP4O6lhnGTO8/AIARPzkEAAAAAAAAAVUHAAB2AAAA6gEpKKTn5D9ROO8LDE/vPwBAEj85BAAAAAAAAAFWBwAAdgAAAEQtTiM//OQ/UTjvCwxP7z8AwBI/OQQAAAAAAAABVwcAAHYAAADqBcFukA/lPx+2R/5RUe8/AIATPzkEAAAAAAAAAVgHAAB2AAAARDHmaSsk5T8ftkf+UVHvPwDAEz9JBAAAAAAAAAFZBwAAdgAAAOgJWbV8N+U/7TOg8JdT7z8AABU/SQQAAAAAAAABWgcAAHYAAADXjxlRhEnlP+0zoPCXU+8/AIAVP1kEAAAAAAAAAVsHAAB2AAAAXHB1jfhY5T+7sfji3VXvPwBAFj9ZBAAAAAAAAAFcBwAAdgAAAJWjg3m2aeU/iS9R1SNY7z8AwBY/aAQAAAAAAAABXQcAAHYAAABkMS0G4XflP1etqcdpWu8/AIAXP2gEAAAAAAAAAV4HAAB2AAAAM7/WkguG5T8lKwK6r1zvPwDAFz94BAAAAAAAAAFfBwAAdgAAAEv6zW/skuU/86harPVe7z8AwBc/eAQAAAAAAAABYAcAAHYAAACv4hKdg57lP4+kC5GBY+8/AAAYP4cEAAAAAAAAAWEHAAB2AAAAEctXyhqq5T9dImSDx2XvPwAAGD+HBAAAAAAAAAFiBwAAdgAAACoGT6f7tuU/+x0VaFNq7z8AABg/lwQAAAAAAAABYwcAAHYAAAD4k/gzJsXlP5cZxkzfbu8/AAAYP5cEAAAAAAAAAWQHAAB2AAAAEc/vEAfS5T8xFXcxa3PvPwAAGD+nBAAAAAAAAAFlBwAAdgAAAN9cmZ0x4OU/zRAoFvd37z8AgBg/pwQAAAAAAAABZgcAAHYAAACt6kIqXO7lP2kM2fqCfO8/AMAYP7YEAAAAAAAAAWcHAAB2AAAAMsueZtD95T83ijHtyH7vPwBAGD+2BAAAAAAAAAFoBwAAdgAAAP9YSPP6C+Y/BQiK3w6B7z8AABg/xgQAAAAAAAABaQcAAHYAAADP5vF/JRrmP9OF4tFUg+8/AAAYP8YEAAAAAAAAAWoHAAB2AAAA6CHpXAYn5j+hAzvEmoXvPwAAGD/GBAAAAAAAAAFrBwAAdgAAAABd4DnnM+Y/cYGTtuCH7z8AgBg/1gQAAAAAAAABbAcAAHYAAABjRSVnfj/mPz//66gmiu8/AMAYP9YEAAAAAAAAAW0HAAB2AAAAfIAcRF9M5j8NfUSbbIzvPwDAGD/lBAAAAAAAAAFuBwAAdgAAACkWr8GsVuY/2/qcjbKO7z8AABk/5QQAAAAAAAABbwcAAHYAAADWq0E/+mDmP6l49X/4kO8/AAAZP/UEAAAAAAAAAXAHAAB2AAAAg0HUvEdr5j939k1yPpPvPwAAGT/1BAAAAAAAAAFxBwAAdgAAADLXZjqVdeY/RXSmZISV7z8AQBg/FAUAAAAAAAABcgcAAHYAAAApGkcImX7mPxPy/lbKl+8/AAAYPxQFAAAAAAAAAXMHAAB2AAAAIF0n1pyH5j/hb1dJEJrvPwAAGD8UBQAAAAAAAAF0BwAAdgAAAGJNVfRWj+Y/r+2vO1ac7z8AABg/FAUAAAAAAAABdQcAAHYAAACkPYMSEZfmP6/trztWnO8/AEAWPyQFAAAAAAAAAXYHAAB2AAAAMdv+gIGd5j99awgunJ7vPwCAFT8kBQAAAAAAAAF3BwAAdgAAAL14eu/xo+Y/fWsILpye7z8AQBE/MwUAAAAAAAABeAcAAHYAAABKFvZdYqrmP31rCC6cnu8/AEAPPzMFAAAAAAAAAXkHAAB2AAAAH2G/HImv5j99awgunJ7vPwAACz9DBQAAAAAAAAF6BwAAdgAAAPeriNuvtOY/fWsILpye7z8AAAk/QwUAAAAAAAABewcAAHYAAADM9lGa1rnmP0vpYCDioO8/AAD1PmIFAAAAAAAAAXwHAAB2AAAAWpTNCEfA5j8ZZ7kSKKPvPwAA6D5iBQAAAAAAAAF9BwAAdgAAAOcxSXe3xuY/5+QRBW6l7z8AAFc+YgUAAAAAAAABfgcAAHYAAAAoIneVcc7mP7liavezp+8/AADQPZAFAAAAAAAACw=="/>
</p:tagLst>
</file>

<file path=ppt/tags/tag6.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O6VNz8JAwAAAAoAAAANAAAABwMAAAAAAQAAABAAAAAECUlua0F0b21WMQIAAAAJBAAAAAkFAAAACQYAAAAJBwAAAAkIAAAACQkAAAAJCgAAAAkLAAAACQwAAAAJDQAAAA0GBQQAAAALUGVuU3Ryb2tlVjEEAAAACkF0dHJpYnV0ZXMFVHJhY2UJU3RhcnRUaW1lBFR5cGUEBAAED1BlbkF0dHJpYnV0ZXNWMQIAAAAKSW5rVHJhY2VWMQIAAAAQDEFjdGlvblR5cGVWMQIAAAACAAAACQ4AAAAJDwAAAIdlAAAAAAAABfD///8MQWN0aW9uVHlwZVYxAQAAAAd2YWx1ZV9fAAgCAAAAAAAAAAEFAAAABAAAAAkRAAAACRIAAACuaAAAAAAAAAHt////8P///wAAAAABBgAAAAQAAAAJFAAAAAkVAAAAAZcAAAAAAAAB6v////D///8AAAAAAQcAAAAEAAAACRcAAAAJGAAAACGaAAAAAAAAAef////w////AAAAAAEIAAAABAAAAAkaAAAACRsAAACftgAAAAAAAAHk////8P///wAAAAABCQAAAAQAAAAJHQAAAAkeAAAAX88AAAAAAAAB4f////D///8AAAAAAQoAAAAEAAAACSAAAAAJIQAAACLfAAAAAAAAAd7////w////AAAAAAELAAAABAAAAAkjAAAACSQAAACo4wAAAAAAAAHb////8P///wAAAAABDAAAAAQAAAAJJgAAAAknAAAAUzgBAAAAAAAB2P////D///8AAAAAAQ0AAAAEAAAACSkAAAAJKgAAAL45AQAAAAAAAdX////w////AAAAAAUOAAAAD1BlbkF0dHJpYnV0ZXNWMQoAAAAHX2NvbG9yQQdfY29sb3JSB19jb2xvckcHX2NvbG9yQgpGaXRUb0N1cnZlBkhlaWdodA5JZ25vcmVQcmVzc3VyZQ1Jc0hpZ2hsaWdodGVyBVNoYXBlBVdpZHRoAAAAAAAAAAAEAAICAgIBBgEBDEJydXNoU2hhcGVWMQIAAAAGAgAAAP8AAAAAAAAAAAAACEAAAAXU////DEJydXNoU2hhcGVWMQEAAAAHdmFsdWVfXwAIAgAAAAEAAAAAAAAAAAAIQAUPAAAACklua1RyYWNlVjEDAAAADUxpc3RgMStfaXRlbXMMTGlzdGAxK19zaXplD0xpc3RgMStfdmVyc2lvbgQAABhTaGFyZWQuSW5raW5nLklua1BvaW50W10CAAAACAgCAAAACS0AAAArAAAAKwAAAAERAAAADgAAAP8AAAAAAAAAAAAACEAAAAHS////1P///wEAAAAAAAAAAAAIQAESAAAADwAAAAkvAAAAQAAAAEAAAAABFAAAAA4AAAD/AAAAAAAAAAAAAAhAAAAB0P///9T///8BAAAAAAAAAAAACEABFQAAAA8AAAAJMQAAADUAAAA1AAAAARcAAAAOAAAA/wAAAAAAAAAAAAAIQAAAAc7////U////AQAAAAAAAAAAAAhAARgAAAAPAAAACTMAAAA4AAAAOAAAAAEaAAAADgAAAP8AAAAAAAAAAAAACEAAAAHM////1P///wEAAAAAAAAAAAAIQAEbAAAADwAAAAk1AAAAigAAAIoAAAABHQAAAA4AAAD/AAAAAAAAAAAAAAhAAAAByv///9T///8BAAAAAAAAAAAACEABHgAAAA8AAAAJNwAAANcAAADXAAAAASAAAAAOAAAA/wAAAAAAAAAAAAAIQAAAAcj////U////AQAAAAAAAAAAAAhAASEAAAAPAAAACTkAAAB2AAAAdgAAAAEjAAAADgAAAP8AAAAAAAAAAAAACEAAAAHG////1P///wEAAAAAAAAAAAAIQAEkAAAADwAAAAk7AAAAtQAAALUAAAABJgAAAA4AAAD/AAAAAAAAAAAAAAhAAAABxP///9T///8BAAAAAAAAAAAACEABJwAAAA8AAAAJPQAAAB0AAAAdAAAAASkAAAAOAAAA/wAAAAAAAAAAAAAIQAAAAcL////U////AQAAAAAAAAAAAAhAASoAAAAPAAAACT8AAAAdAAAAHQAAAActAAAAAAEAAABAAAAABApJbmtQb2ludFYxAg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DRUHLwAAAAABAAAAQAAAAAQKSW5rUG9pbnRWMQI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cxAAAAAAEAAABAAAAABApJbmtQb2ludFYxA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NCwczAAAAAAEAAABAAAAABApJbmtQb2ludFYxAg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NCAc1AAAAAAEAAAAAAQAABApJbmtQb2ludFYxAgA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12BzcAAAAAAQAAAAABAAAECklua1BvaW50VjECAA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0pBzkAAAAAAQAAAIAAAAAECklua1BvaW50VjECAA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NCgc7AAAAAAEAAAAAAQAABApJbmtQb2ludFYxAgA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DUsHPQAAAAABAAAAIAAAAAQKSW5rUG9pbnRWMQIAAAAJpAMAAAmlAwAACaYDAAAJpwMAAAmoAwAACakDAAAJqgMAAAmrAwAACawDAAAJrQMAAAmuAwAACa8DAAAJsAMAAAmxAwAACbIDAAAJswMAAAm0AwAACbUDAAAJtgMAAAm3AwAACbgDAAAJuQMAAAm6AwAACbsDAAAJvAMAAAm9AwAACb4DAAAJvwMAAAnAAwAADQMHPwAAAAABAAAAIAAAAAQKSW5rUG9pbnRWMQIAAAAJwQMAAAnCAwAACcMDAAAJxAMAAAnFAwAACcYDAAAJxwMAAAnIAwAACckDAAAJygMAAAnLAwAACcwDAAAJzQMAAAnOAwAACc8DAAAJ0AMAAAnRAwAACdIDAAAJ0wMAAAnUAwAACdUDAAAJ1gMAAAnXAwAACdgDAAAJ2QMAAAnaAwAACdsDAAAJ3AMAAAndAwAADQMFQAAAAApJbmtQb2ludFYxBAAAAAFYAVkOUHJlc3N1cmVGYWN0b3IJVGltZVN0YW1wAAAAAAYGCxACAAAACTLajFmt6z+geCyt812sPwAAdj4AAAAAAAAAAAFBAAAAQAAAAAky2oxZres/4IAea6fvqz8AAKk+EAAAAAAAAAABQgAAAEAAAAAJMtqMWa3rPwDZGVXjyqs/AACzPhAAAAAAAAAAAUMAAABAAAAA0nTymk+x6z9AiRApW4GrPwCAuj4QAAAAAAAAAAFEAAAAQAAAAKv2V6Tzs+s/UOELE5dcqz8AAMA+EAAAAAAAAAABRQAAAEAAAAB0OXCy6bfrP3A5B/3SN6s/AADBPh8AAAAAAAAAAUYAAABAAAAAKD07xTG96z+w6f3QSu6qPwCAwT4vAAAAAAAAAAFHAAAAQAAAAMsBudzLw+s/0Jn0pMKkqj8AAMI+LwAAAAAAAAABSAAAAEAAAABtxjb0ZcrrPwDy747+f6o/AIDKPi8AAAAAAAAAAUkAAABAAAAA/EtnEFLS6z8QSut4OluqPwCAzj4vAAAAAAAAAAFKAAAAQAAAAHiSSjGQ2+s/IKLmYnY2qj8AAN0+PwAAAAAAAAABSwAAAEAAAADimeBWIObrP0D64UyyEao/AIDjPj8AAAAAAAAAAUwAAABAAAAAKCPchVTz6z9A+uFMshGqPwCA7T4/AAAAAAAAAAFNAAAAQAAAAEUuPb4sA+w/YFLdNu7sqT8AgPE+TgAAAAAAAAABTgAAAEAAAABkOZ72BBPsP2BS3Tbu7Kk/AID0Pk4AAAAAAAAAAU8AAABAAAAAcAWyMy8k7D+AqtggKsipPwCA9T5OAAAAAAAAAAFQAAAAQAAAAGqSeHWrNuw/kALUCmajqT8AgPU+XgAAAAAAAAABUQAAAEAAAABR4PG7eUrsP6Baz/Shfqk/AAD2Pl4AAAAAAAAAAVIAAABAAAAA/nCDED5i7D/Assre3VmpPwAA+T59AAAAAAAAAAFTAAAAQAAAAHVELXP4few/8ArGyBk1qT8AgPo+fQAAAAAAAAABVAAAAEAAAACyWu/jqJ3sP/AKxsgZNak/AID9Pn0AAAAAAAAAAVUAAABAAAAA3TFkWau+7D/wCsbIGTWpPwAA/z6NAAAAAAAAAAFWAAAAQAAAABtIJspb3uw/wLLK3t1ZqT8AAAE/jQAAAAAAAAABVwAAAEAAAAAgoQBJAgLtP6Baz/Shfqk/AIABP40AAAAAAAAAAVgAAABAAAAA2v2l2vAq7T+QAtQKZqOpPwBAAj+cAAAAAAAAAAFZAAAAQAAAAIIb/nAxVe0/YFLdNu7sqT8AwAI/nAAAAAAAAAABWgAAAEAAAAA8eKMCIH7tPxBK63g6W6o/AMACP7wAAAAAAAAAAVsAAABAAAAA99RIlA6n7T/QmfSkwqSqPwAAAz+8AAAAAAAAAAFcAAAAQAAAAIqzUy+h0u0/wEH5uobJqj8AgAM/vAAAAAAAAAABXQAAAEAAAAANUxHPhf/tP5CRAucOE6s/AMADP7wAAAAAAAAAAV4AAABAAAAAozEcahgr7j9Q4QsTl1yrPwDAAz/LAAAAAAAAAAFfAAAAQAAAAG/NDve0Uu4/ANkZVePKqz8AAAQ/ywAAAAAAAAABYAAAAEAAAABPqE5//3juP+CAHmun76s/AAAEP9sAAAAAAAAAAWEAAABAAAAAL4OOB0qf7j/QKCOBaxSsPwAABD/bAAAAAAAAAAFiAAAAQAAAACGdG4tCxO4/wNAnly85rD8AwAE/6wAAAAAAAAABYwAAAEAAAAA5NUMFl+buP8DQJ5cvOaw/AMAAP+sAAAAAAAAAAWQAAABAAAAAi4pScfUE7z/A0CeXLzmsPwCA9z7rAAAAAAAAAAFlAAAAQAAAABOdSc9dH+8/wNAnly85rD8AAPM+7wAAAAAAAAABZgAAAEAAAAD56sIVLDPvP8DQJ5cvOaw/AIDbPu8AAAAAAAAAAWcAAABAAAAABbfWUlZE7z/A0CeXLzmsPwCA0T4OAQAAAAAAAAFoAAAAQAAAAElA0oGKUe8/0CgjgWsUrD8AAFQ+DgEAAAAAAAABaQAAAEAAAADZxQKedlnvP9AoI4FrFKw/AADuPQ4BAAAAAAAAAWoAAABAAAAAx4a1osha7z/QKCOBaxSsPwAAgj0OAQAAAAAAAAFrAAAAQAAAAM5ANByVHew/AEQAh/dOnj8AAE0+AAAAAAAAAAABbAAAAEAAAACERP8u3SLsPwBEAIf3Tp4/AICMPg8AAAAAAAAAAW0AAABAAAAAcAWyMy8k7D8g9PZabwWePwAAlT4PAAAAAAAAAAFuAAAAQAAAADhIykElKOw/oFTkAl9ynT8AAJs+DwAAAAAAAAABbwAAAEAAAAATyi9LySrsP8AE29bWKJ0/AAChPh8AAAAAAAAAAXAAAABAAAAA7kuVVG0t7D8AtdGqTt+cPwCAoj4fAAAAAAAAAAFxAAAAQAAAAMjN+l0RMOw/YBW/Uj5MnD8AgKE+HwAAAAAAAAABcgAAAEAAAACiT2BntTLsP+B1rPotuZs/AICgPi8AAAAAAAAAAXMAAABAAAAAapJ4das27D9ghpB2ldyaPwAAoT4vAAAAAAAAAAF0AAAAQAAAAEUU3n5POew/oOZ9HoVJmj8AgKE+LwAAAAAAAAABdQAAAEAAAAAy1ZCDoTrsPyBHa8Z0tpk/AICoPi8AAAAAAAAAAXYAAABAAAAAIJZDiPM77D+Ap1huZCOZPwCAqz4+AAAAAAAAAAF3AAAAQAAAAA5X9oxFPew/AAhGFlSQmD8AALQ+PgAAAAAAAAABeAAAAEAAAAD4F6mRlz7sPyC4POrLRpg/AIC3Pj4AAAAAAAAAAXkAAABAAAAA5thbluk/7D9AaDO+Q/2XPwAAuD5OAAAAAAAAAAF6AAAAQAAAAObYW5bpP+w/oBgqkruzlz8AALg+TgAAAAAAAAABewAAAEAAAADTmQ6bO0HsP8DIIGYzapc/AIC9Pk4AAAAAAAAAAXwAAABAAAAAwVrBn41C7D8AeRc6qyCXPwAAwD5OAAAAAAAAAAF9AAAAQAAAAMFawZ+NQuw/ICkODiPXlj8AgMU+XQAAAAAAAAABfgAAAEAAAADBWsGfjULsP2DZBOKajZY/AADIPl0AAAAAAAAAAX8AAABAAAAAwVrBn41C7D+gifu1EkSWPwCAzD5tAAAAAAAAAAGAAAAAQAAAANOZDps7Qew/oIn7tRJElj8AgM4+bQAAAAAAAAABgQAAAEAAAADm2FuW6T/sP6CJ+7USRJY/AIDRPn0AAAAAAAAAAYIAAABAAAAA+BepkZc+7D9g2QTimo2WPwAA0z59AAAAAAAAAAGDAAAAQAAAACCWQ4jzO+w/ICkODiPXlj8AANY+jAAAAAAAAAABhAAAAEAAAABFFN5+TznsP6AYKpK7s5c/AADXPowAAAAAAAAAAYUAAABAAAAAftHFcFk17D8ACEYWVJCYPwAA2j6cAAAAAAAAAAGGAAAAQAAAAMjN+l0RMOw/IEdrxnS2mT8AANs+rAAAAAAAAAABhwAAAEAAAAAmCX1GdynsP0DWmaIdJps/AIDaPrsAAAAAAAAAAYgAAABAAAAAloNMKosh7D8AtdGqTt+cPwAA2j67AAAAAAAAAAGJAAAAQAAAACx8tgT7Fuw/QDMcC5Arnz8AANs+ywAAAAAAAAABigAAAEAAAADUs23aGAvsP9BYs7Xou6A/AIDbPtoAAAAAAAAAAYsAAABAAAAAkSpyq+T96z8AmNhlCeKhPwAA3T7aAAAAAAAAAAGMAAAAQAAAAEyhdnyw8Os/MH8CLO4soz8AgN0+6gAAAAAAAAABjQAAAEAAAAAIGHtNfOPrP1C+J9wOU6Q/AADgPuoAAAAAAAAAAY4AAABAAAAAsE8yI5rX6z+A/UyML3mlPwAA4T76AAAAAAAAAAGPAAAAQAAAAFuH6fi3y+s/oDxyPFCfpj8AAOc++gAAAAAAAAABkAAAAEAAAADvf1PTJ8HrP9B7l+xwxac/AADqPgkBAAAAAAAAAZEAAABAAAAAdDlwsum36z8Qu7yckeuoPwCA7j4JAQAAAAAAAAGSAAAAQAAAAOSzP5b9r+s/IKLmYnY2qj8AgPA+GQEAAAAAAAABkwAAAEAAAABC78F+Y6nrP0CJEClbgas/AIDxPhkBAAAAAAAAAZQAAABAAAAAeqypcG2l6z9gyDXZe6esPwAA8j4pAQAAAAAAAAGVAAAAQAAAAKAqRGfJous/sAdbiZzNrT8AAPM+KQEAAAAAAAABlgAAAEAAAACyaZFid6HrP9BGgDm9864/AIDzPjgBAAAAAAAAAZcAAABAAAAAsmmRYneh6z8Q3qDTGfWvPwCA8z44AQAAAAAAAAGYAAAAQAAAAHqsqXBtpes/oA7jQZ2NsD8AAPQ+SAEAAAAAAAABmQAAAEAAAAAwsHSDtarrPziu9ZmtILE/AAD2PkgBAAAAAAAAAZoAAABAAAAAq/ZXpPOz6z/YTQjyvbOxPwAA9z5XAQAAAAAAAAGbAAAAQAAAAO9/U9Mnwes/cO0aSs5Gsj8AgPc+VwEAAAAAAAABnAAAAEAAAAAOi7QLANHrPwCNLaLe2bI/AAD4PmcBAAAAAAAAAZ0AAABAAAAACBh7TXzj6z+o2D3vjFqzPwAA+T5nAQAAAAAAAAGeAAAAQAAAAO9l9JNK9+s/QHhQR53tsz8AgPk+dwEAAAAAAAABnwAAAEAAAADn8rrVxgnsP/hvXonpW7Q/AID3PncBAAAAAAAAAaAAAABAAAAA9L7OEvEa7D+QD3Hh+e60PwCA9j53AQAAAAAAAAGhAAAAQAAAABPKL0vJKuw/OFuBLqhvtT8AAPQ+lgEAAAAAAAABogAAAEAAAABFFN5+TznsP+BSj3D03bU/AIDyPpYBAAAAAAAAAaMAAABAAAAAiJ3ZrYNG7D+QSp2yQEy2PwCA7j6WAQAAAAAAAAGkAAAAQAAAAMwm1dy3U+w/SO6o6Sqotj8AAO0+pgEAAAAAAAABpQAAAEAAAAAk7x0Hml/sPyA+shWz8bY/AADhPqYBAAAAAAAAAaYAAABAAAAAjvazLCpq7D/ojbtBOzu3PwAA3D6mAQAAAAAAAAGnAAAAQAAAAAs9l01oc+w/yInCYmFytz8AgMA+xQEAAAAAAAABqAAAAEAAAACawsdpVHvsP5DZy47pu7c/AIC0PsUBAAAAAAAAAakAAABAAAAAPIdFge6B7D9gKdW6cQW4PwAArT7FAQAAAAAAAAGqAAAAQAAAAAXKXY/khew/IM3g8VthuD8AAKo+xQEAAAAAAAABqwAAAEAAAAD70CqJOqSkP01G6tkVMOo/AAAzPgAAAAAAAAAAAawAAABAAAAAUbPS8vl5pD9NsSlXfSvqPwAAdT4QAAAAAAAAAAGtAAAAQAAAAFGz0vL5eaQ/TbEpV30r6j8AAII+EAAAAAAAAAABrgAAAEAAAACBpKan2WSkP02xKVd9K+o/AICHPhAAAAAAAAAAAa8AAABAAAAArZV6XLlPpD9NsSlXfSvqPwCAjz4fAAAAAAAAAAGwAAAAQAAAAK2Vely5T6Q/TbEpV30r6j8AAJI+HwAAAAAAAAABsQAAAEAAAADbhk4RmTqkP02xKVd9K+o/AICWPi8AAAAAAAAAAbIAAABAAAAA24ZOEZk6pD/RZskVMSnqPwCAmD4vAAAAAAAAAAGzAAAAQAAAAAF4IsZ4JaQ/0WbJFTEp6j8AgJo+PwAAAAAAAAABtAAAAEAAAAABeCLGeCWkP9FmyRUxKeo/AICbPj8AAAAAAAAAAbUAAABAAAAAM2n2elgQpD/RZskVMSnqPwAAnj4/AAAAAAAAAAG2AAAAQAAAADNp9npYEKQ/0WbJFTEp6j8AAJ8+TgAAAAAAAAABtwAAAEAAAABdWsovOPujP9FmyRUxKeo/AACjPk4AAAAAAAAAAbgAAABAAAAAiUue5Bfmoz9NsSlXfSvqPwCApD5OAAAAAAAAAAG5AAAAQAAAALc8cpn30KM/zfuJmMkt6j8AAKk+TgAAAAAAAAABugAAAEAAAADdLUZO17ujP0nbqlyuNOo/AICqPk4AAAAAAAAAAbsAAABAAAAADR8aA7emoz9BBSxi3z3qPwCAqz5eAAAAAAAAAAG8AAAAQAAAAA0fGgO3pqM/uXkNqVxJ6j8AAKw+bQAAAAAAAAABvQAAAEAAAAA7EO63lpGjPy+Dr3JyWeo/AACtPm0AAAAAAAAAAb4AAABAAAAAOxDut5aRoz8j17F91GvqPwCArT6CAAAAAAAAAAG/AAAAQAAAADsQ7reWkaM/lXUUyoKA6j8AALM+kgAAAAAAAAABwAAAAEAAAAA7EO63lpGjP4Ne11d9l+o/AAC2PqEAAAAAAAAAAcEAAABAAAAAlfKVIVZnoz9v3FpoELPqPwCAuj6hAAAAAAAAAAHCAAAAQAAAAL/jadY1UqM/2aQ+uu/Q6j8AgLw+oQAAAAAAAAABwwAAAEAAAADp1D2LFT2jP0MC445n8+o/AADBPrEAAAAAAAAAAcQAAABAAAAAR7fl9NQSoz+n9EfmdxrrPwCAwj6xAAAAAAAAAAHFAAAAQAAAAJuZjV6U6KI/AxEuQ7lK6z8AAMc+wQAAAAAAAAABxgAAAEAAAAD1ezXIU76iP13C1CKTf+s/AIDIPsEAAAAAAAAAAccAAABAAAAAd0+x5vJ+oj83vttDubbrPwCAyz7QAAAAAAAAAAHIAAAAQAAAAP8iLQWSP6I/EbriZN/t6z8AAM0+0AAAAAAAAAAByQAAAEAAAACD9qgjMQCiP2kASsdRJ+w/AIDOPuAAAAAAAAAAAcoAAABAAAAAMbv49q+roT85JtLtqGfsPwCAzz7gAAAAAAAAAAHLAAAAQAAAAOd/SMouV6E/C+Eal5is7D8AANI+7wAAAAAAAAABzAAAAEAAAABnU8TozRehP9ubY0CI8ew/AADTPu8AAAAAAAAAAc0AAABAAAAA7yZAB23YoD8tDEyoKzTtPwAA1j7vAAAAAAAAAAHOAAAAQAAAAHP6uyUMmaA//THUzoJ07T8AANc+DwEAAAAAAAABzwAAAEAAAAD1zTdEq1mgP89XXPXZtO0/AIDXPg8BAAAAAAAAAdAAAABAAAAAT7DfrWovoD8fXQXgFfztPwAA2D4PAQAAAAAAAAHRAAAAQAAAAK4Ht5gT4J8/7RdOiQVB7j8AANg+DwEAAAAAAAAB0gAAAEAAAABazAZskoufPz+INvGog+4/AADYPh4BAAAAAAAAAdMAAABAAAAAtq6u1VFhnz8VGf6UZ7/uPwAA2D4eAQAAAAAAAAHUAAAAQAAAAAKRVj8RN58/a8qkdEH07j8AANg+LgEAAAAAAAAB1QAAAEAAAABmc/6o0AyfP83mitGCJO8/AADYPi4BAAAAAAAAAdYAAABAAAAAulWmEpDinj8z2e8ok0vvPwAA2D4+AQAAAAAAAAHXAAAAQAAAABo4TnxPuJ4/F4H0Pldw7z8AANg+PgEAAAAAAAAB2AAAAEAAAAAaOE58T7ieP4FJ2JA2ju8/AADYPk0BAAAAAAAAAdkAAABAAAAAGjhOfE+4nj/vfPtffafvPwCA0z5NAQAAAAAAAAHaAAAAQAAAABo4TnxPuJ4/ZYadKZO37z8AgNE+XQEAAAAAAAAB2wAAAEAAAAAaOE58T7ieP1vanzT1ye8/AADEPl0BAAAAAAAAAdwAAABAAAAAulWmEpDinj/RToF7ctXvPwAAvj5sAQAAAAAAAAHdAAAAQAAAAAKRVj8RN58/yXgCgaPe7z8AAHg+bAEAAAAAAAAB3gAAAEAAAABazAZskoufP8kNwwM84+8/AAA9PmwBAAAAAAAAAd8AAABAAAAArge3mBPgnz9Hw2LC7+DvPwAAGz6bAQAAAAAAAAHgAAAAQAAAAALkeHi0IJc/DVU1jmeH6j8AAAQ+AAAAAAAAAAAB4QAAAEAAAAC2T8CIcU2WPwl/tpOYkOo/AAA1PhAAAAAAAAAAAeIAAABAAAAAtk/AiHFNlj+DXtdXfZfqPwAAQD4QAAAAAAAAAAHjAAAAQAAAABrZXy9vpJU//z34G2Ke6j8AAEg+EAAAAAAAAAAB5AAAAEAAAAByuweZLnqVP/vSuJ76ouo/AABtPhAAAAAAAAAAAeUAAABAAAAA0p2vAu5PlT/5Z3khk6fqPwAAfD4QAAAAAAAAAAHmAAAAQAAAAB6AV2ytJZU/8/w5pCus6j8AAIw+HwAAAAAAAAAB5wAAAEAAAAAegFdsrSWVP/GR+ibEsOo/AACSPh8AAAAAAAAAAegAAABAAAAA0kSnPyzRlD/vJrupXLXqPwCAmT4vAAAAAAAAAAHpAAAAQAAAADInT6nrppQ/a3Eb66i36j8AAJw+LwAAAAAAAAAB6gAAAEAAAACOCfcSq3yUP2kG3G1BvOo/AICePi8AAAAAAAAAAesAAABAAAAA2uuefGpSlD9pBtxtQbzqPwCAnz4vAAAAAAAAAAHsAAAAQAAAANrrnnxqUpQ/aQbcbUG86j8AAKE+PgAAAAAAAAAB7QAAAEAAAAAyJ0+p66aUP+dQPK+Nvuo/AIChPj4AAAAAAAAAAe4AAABAAAAAHoBXbK0llT/nUDyvjb7qPwAApj5OAAAAAAAAAAHvAAAAQAAAAHK7B5kuepU/aQbcbUG86j8AAKg+TgAAAAAAAAAB8AAAAEAAAABmFBBc8PiVP2txG+uot+o/AICsPl4AAAAAAAAAAfEAAABAAAAAAotwtfKhlj/xkfomxLDqPwCArj5eAAAAAAAAAAHyAAAAQAAAAEofKaU1dZc/eR0Z4Eal6j8AALM+bQAAAAAAAAAB8wAAAEAAAACSs+GUeEiYP4Ne11d9l+o/AIC0Pm0AAAAAAAAAAfQAAABAAAAAemXyGvxFmT8NVTWOZ4fqPwCAtz59AAAAAAAAAAH1AAAAQAAAABY1WzfAbZo/n7bSQbly6j8AALk+fQAAAAAAAAAB9gAAAEAAAADuP3SABeqbP6vND7S+W+o/AAC9Po0AAAAAAAAAAfcAAABAAAAANi01Mwo8nT+75EwmxETqPwCAvj6NAAAAAAAAAAH4AAAAQAAAABo4TnxPuJ4/zfuJmMkt6j8AgL8+nAAAAAAAAAAB+QAAAEAAAABPsN+tai+gP11dJ0wbGeo/AADAPpwAAAAAAAAAAfoAAABAAAAAl0SYna0CoT/rvsT/bATqPwAAwD6sAAAAAAAAAAH7AAAAQAAAANnYUI3w1aE/+WrC9Ary6T8AAMA+rAAAAAAAAAAB/AAAAEAAAAD1ezXIU76iPwUXwOmo3+k/AADCPrsAAAAAAAAAAf0AAABAAAAAOxDut5aRoz8NWH5h39HpPwAAwz67AAAAAAAAAAH+AAAAQAAAAK2Vely5T6Q/meOcGmLG6T8AgMM+ywAAAAAAAAAB/wAAAEAAAABJDNu1u/ikPx9vu9Pkuuk/AADEPssAAAAAAAAAAQABAABAAAAA54I7D76hpT8jRTrOs7HpPwAAxD7LAAAAAAAAAAEBAQAAQAAAALHqbx2gNaY/qWUZCs+q6T8AAMQ+2wAAAAAAAAABAgEAAEAAAACpQ3jgYbSmP6vQWIc2puk/AADFPtsAAAAAAAAAAQMBAABAAAAAzY1UWAMepz+r0FiHNqbpPwCAxT7qAAAAAAAAAAEEAQAAQAAAAPHXMNCkh6c/Kxu5yIKo6T8AAMg+6gAAAAAAAAABBQEAAEAAAAA7E+H8JdynP6f62Yxnr+k/AADJPgoBAAAAAAAAAQYBAABAAAAAtz9l3oYbqD8fb7vT5LrpPwCAyT4KAQAAAAAAAAEHAQAAQAAAAN2JQVYohag/lXhdnfrK6T8AAMo+CgEAAAAAAAABCAEAAEAAAABXtsU3icSoPwUXwOmo3+k/AADLPgoBAAAAAAAAAQkBAABAAAAAz+JJGeoDqT/xlEP6O/vpPwCAyz4ZAQAAAAAAAAEKAQAAQAAAAE8PzvpKQ6k/3xLHCs8W6j8AAM0+GQEAAAAAAAABCwEAAEAAAADJO1Lcq4KpP8clC576Nuo/AIDNPikBAAAAAAAAAQwBAABAAAAAQ2jWvQzCqT8x7u7v2VTqPwAAzz4pAQAAAAAAAAENAQAAQAAAAOeFLlRN7Kk/n7bSQbly6j8AgM8+OAEAAAAAAAABDgEAAEAAAACRo4bqjRaqP4fJFtXkkuo/AIDOPjgBAAAAAAAAAQ8BAABAAAAAPcHegM5Aqj9v3FpoELPqPwAAzj5IAQAAAAAAAAEQAQAAQAAAAOHeNhcPa6o/2aQ+uu/Q6j8AAM0+SAEAAAAAAAABEQEAAEAAAACL/I6tT5WqP8O3gk0b8eo/AADMPlgBAAAAAAAAARIBAABAAAAAAykTj7DUqj+vNQZergzrPwAAxD5YAQAAAAAAAAETAQAAQAAAAH9Vl3ARFKs/n7OJbkEo6z8AgMA+ZwEAAAAAAAABFAEAAEAAAAD9gRtSclOrP4kxDX/UQ+s/AACvPmcBAAAAAAAAARUBAABAAAAARb3LfvOnqz/3ZDBOG13rPwCApz53AQAAAAAAAAEWAQAAQAAAAJf4e6t0/Ks/aQOTmslx6z8AAKM+dwEAAAAAAAABFwEAAEAAAAC7QlgjFmasP90MNWTfges/AACiPpYBAAAAAAAAARgBAABAAAAAZnP+qNAMnz/5Jjgyub7gPwAAIT4AAAAAAAAAAAEZAQAAQAAAAB7fRbmNOZ4/9bv4tFHD4D8AAFw+HwAAAAAAAAABGgEAAEAAAAAe30W5jTmeP/W7+LRRw+A/AABqPh8AAAAAAAAAARsBAABAAAAAdsHtIk0Pnj/1u/i0UcPgPwAAcz4fAAAAAAAAAAEcAQAAQAAAAHbB7SJND54/9bv4tFHD4D8AgIQ+HwAAAAAAAAABHQEAAEAAAAB2we0iTQ+eP/W7+LRRw+A/AICIPh8AAAAAAAAAAR4BAABAAAAAdsHtIk0Pnj/1u/i0UcPgPwAAij4fAAAAAAAAAAEfAQAAQAAAAHbB7SJND54/9bv4tFHD4D8AAIo+LwAAAAAAAAABIAEAAEAAAAB2we0iTQ+eP/W7+LRRw+A/AACJPi8AAAAAAAAAASEBAABAAAAAdsHtIk0Pnj/1u/i0UcPgPwAAiD4+AAAAAAAAAAEiAQAAQAAAAHbB7SJND54/9bv4tFHD4D8AAIg+PgAAAAAAAAABIwEAAEAAAAB2we0iTQ+eP/W7+LRRw+A/AACIPj4AAAAAAAAAASQBAABAAAAAdsHtIk0Pnj91cZhzBcHgPwAAiT5OAAAAAAAAAAElAQAAQAAAAHbB7SJND54/dXGYcwXB4D8AgIk+TgAAAAAAAAABJgEAAEAAAADSo5WMDOWdP3VxmHMFweA/AICRPk4AAAAAAAAAAScBAABAAAAAKoY99su6nT/1u/i0UcPgPwAAlT5OAAAAAAAAAAEoAQAAQAAAAH5o5V+LkJ0/cwZZ9p3F4D8AgKQ+XgAAAAAAAAABKQEAAEAAAAA2LTUzCjydP/FQuTfqx+A/AACrPl4AAAAAAAAAASoBAABAAAAA6vGEBonnnD/v5Xm6gszgPwCAtj5eAAAAAAAAAAErAQAAQAAAADbULHBIvZw/63o6PRvR4D8AALs+XgAAAAAAAAABLAEAAEAAAADymHxDx2icP+cP+7+z1eA/AIDCPm0AAAAAAAAAAS0BAABAAAAARnskrYY+nD/jpLtCTNrgPwAAxj5tAAAAAAAAAAEuAQAAQAAAAKZdzBZGFJw/3zl8xeTe4D8AAM4+fQAAAAAAAAABLwEAAEAAAADuP3SABeqbP9/OPEh94+A/AIDRPn0AAAAAAAAAATABAABAAAAA7j90gAXqmz/bY/3KFejgPwCA1j6MAAAAAAAAAAExAQAAQAAAAKoExFOElZs/1fi9Ta7s4D8AgNg+jAAAAAAAAAABMgEAAEAAAAD+5mu9Q2ubP9ONftBG8eA/AADhPpwAAAAAAAAAATMBAABAAAAAXskTJwNBmz/RIj9T3/XgPwAA5T6cAAAAAAAAAAE0AQAAQAAAALKru5DCFps/zbf/1Xf64D8AgOw+rAAAAAAAAAABNQEAAEAAAACyq7uQwhabP8lMwFgQ/+A/AADwPqwAAAAAAAAAATYBAABAAAAAsqu7kMIWmz/F4YDbqAPhPwCA8j67AAAAAAAAAAE3AQAAQAAAALKru5DCFps/w3ZBXkEI4T8AgPM+uwAAAAAAAAABOAEAAEAAAACyq7uQwhabP8ELAuHZDOE/AIDzPssAAAAAAAAAATkBAABAAAAAXskTJwNBmz+9oMJjchHhPwAA9D7LAAAAAAAAAAE6AQAAQAAAAF7JEycDQZs/uzWD5goW4T8AgPI+ywAAAAAAAAABOwEAAEAAAAD+5mu9Q2ubP7nKQ2mjGuE/AADyPtsAAAAAAAAAATwBAABAAAAAqgTEU4SVmz+1XwTsOx/hPwAA8j7bAAAAAAAAAAE9AQAAQAAAAO4/dIAF6ps/sfTEbtQj4T8AAPI+6gAAAAAAAAABPgEAAEAAAABGeySthj6cPzE/JbAgJuE/AADyPuoAAAAAAAAAAT8BAABAAAAANtQscEi9nD+tiYXxbCjhPwAA8j4JAQAAAAAAAAFAAQAAQAAAAH5o5V+LkJ0/LdTlMrkq4T8AAPM+GQEAAAAAAAABQQEAAEAAAAAe30W5jTmePy3U5TK5KuE/AIDzPhkBAAAAAAAAAUIBAABAAAAAApFWPxE3nz8t1OUyuSrhPwCA8z4pAQAAAAAAAAFDAQAAQAAAAE+w361qL6A/LdTlMrkq4T8AAPQ+KQEAAAAAAAABRAEAAEAAAAAZGBS8TMOgPy3U5TK5KuE/AAD0PjgBAAAAAAAAAUUBAABAAAAAu450FU9soT+tiYXxbCjhPwAA9D5IAQAAAAAAAAFGAQAAQAAAAC8UAbpxKqI/MT8lsCAm4T8AgPI+SAEAAAAAAAABRwEAAEAAAADHimETdNOiP7H0xG7UI+E/AADyPlgBAAAAAAAAAUgBAABAAAAAOxDut5aRoz8zqmQtiCHhPwAA8j5YAQAAAAAAAAFJAQAAQAAAANuGThGZOqQ/tV8E7Dsf4T8AAPI+ZwEAAAAAAAABSgEAAEAAAABJDNu1u/ikPzUVpKrvHOE/AADyPmcBAAAAAAAAAUsBAABAAAAAvZFnWt62pT+5ykNpoxrhPwAA8j53AQAAAAAAAAFMAQAAQAAAAFkIyLPgX6Y/O4DjJ1cY4T8AAPI+dwEAAAAAAAABTQEAAEAAAABRYdB2ot6mP7s1g+YKFuE/AADyPoYBAAAAAAAAAU4BAABAAAAAG8kEhYRypz896yKlvhPhPwAA8z6GAQAAAAAAAAFPAQAAQAAAAOUwOZNmBqg/vaDCY3IR4T8AgPM+lgEAAAAAAAABUAEAAEAAAACBp5nsaK+oP0FWYiImD+E/AIDzPpYBAAAAAAAAAVEBAABAAAAATw/O+kpDqT/BCwLh2QzhPwAA9D6WAQAAAAAAAAFSAQAAQAAAABl3Agkt16k/QcGhn40K4T8AAPQ+pgEAAAAAAAABUwEAAEAAAACL/I6tT5WqP8N2QV5BCOE/AAD0PqYBAAAAAAAAAVQBAABAAAAAVWTDuzEpqz9FLOEc9QXhPwAA9D61AQAAAAAAAAFVAQAAQAAAAJf4e6t0/Ks/xeGA26gD4T8AAPQ+tQEAAAAAAAABVgEAAEAAAAA3b9wEd6WsP8XhgNuoA+E/AAD0PsUBAAAAAAAAAVcBAABAAAAAewOV9Ll4rT9JlyCaXAHhPwAA9D7FAQAAAAAAAAFYAQAAQAAAAMOXTeT8S64/yUzAWBD/4D8AAPQ+1QEAAAAAAAABWQEAAEAAAADbOjIfYDSvP0sCYBfE/OA/AAD0PtUBAAAAAAAAAVoBAABAAAAAkmd1h9EDsD/Nt//Vd/rgPwAA9T70AQAAAAAAAAFbAQAAQAAAALKxUf9ybbA/zbf/1Xf64D8AgPU+9AEAAAAAAAABXAEAAEAAAADW+y13FNewP823/9V3+uA/AID1PvQBAAAAAAAAAV0BAABAAAAA+EUK77VAsT/Nt//Vd/rgPwAA9j70AQAAAAAAAAFeAQAAQAAAAEqBuhs3lbE/zbf/1Xf64D8AgPQ+AwIAAAAAAAABXwEAAEAAAACWvGpIuOmxP823/9V3+uA/AAD0PgMCAAAAAAAAAWABAABAAAAAfPCET6kzsj9LAmAXxPzgPwAA9D4TAgAAAAAAAAFhAQAAQAAAAGIkn1aafbI/SwJgF8T84D8AAPQ+EwIAAAAAAAABYgEAAEAAAABEWLldi8eyP8lMwFgQ/+A/AAD0PiMCAAAAAAAAAWMBAABAAAAALIzTZHwRsz9JlyCaXAHhPwAA9D4jAgAAAAAAAAFkAQAAQAAAAHrHg5H9ZbM/SZcgmlwB4T8AAPQ+MgIAAAAAAAABZQEAAEAAAADKAjS+frqzP8XhgNuoA+E/AAD0PjICAAAAAAAAAWYBAABAAAAAgkV6EJAZtD9FLOEc9QXhPwAA9T5CAgAAAAAAAAFnAQAAQAAAADqIwGKheLQ/w3ZBXkEI4T8AgPU+QgIAAAAAAAABaAEAAEAAAABe0pzaQuK0P8N2QV5BCOE/AID1PlICAAAAAAAAAWkBAABAAAAA7CMPeHRWtT/DdkFeQQjhPwAA9j5SAgAAAAAAAAFqAQAAQAAAAAxu6+8VwLU/QcGhn40K4T8AgPQ+UgIAAAAAAAABawEAAEAAAAAwuMdntym2P0HBoZ+NCuE/AAD0PmECAAAAAAAAAWwBAABAAAAAVAKk31iTtj9BwaGfjQrhPwAA9D5hAgAAAAAAAAFtAQAAQAAAAAxF6jFq8rY/wQsC4dkM4T8AAPQ+cQIAAAAAAAABbgEAAEAAAADEhzCEe1G3P8ELAuHZDOE/AAD0PnECAAAAAAAAAW8BAABAAAAAgMp21oywtz9BVmIiJg/hPwAA9D6AAgAAAAAAAAFwAQAAQAAAAM4FJwMOBbg/vaDCY3IR4T8AAPQ+gAIAAAAAAAABcQEAAEAAAACyOUEK/064Pz3rIqW+E+E/AAD0PpACAAAAAAAAAXIBAABAAAAAmG1bEfCYuD+7NYPmChbhPwCA8j6QAgAAAAAAAAFzAQAAQAAAAHqhdRjh4rg/ucpDaaMa4T8AAPI+oAIAAAAAAAABdAEAAEAAAABe1Y8f0iy5P7VfBOw7H+E/AADyPqACAAAAAAAAAXUBAABAAAAASgmqJsN2uT+x9MRu1CPhPwAA8j6vAgAAAAAAAAF2AQAAQAAAACw9xC20wLk/rYmF8Wwo4T8AAPM+rwIAAAAAAAABdwEAAEAAAAAQcd40pQq6P6seRnQFLeE/AIDzPr8CAAAAAAAAAXgBAABAAAAA9qT4O5ZUuj+nswb3nTHhPwCA8z6/AgAAAAAAAAF5AQAAQAAAANrYEkOHnro/o0jHeTY24T8AAPQ+zwIAAAAAAAABegEAAEAAAAC+DC1KeOi6P5/dh/zOOuE/AAD1Ps8CAAAAAAAAAXsBAABAAAAAqEBHUWkyuz+fckh/Zz/hPwCA9T7eAgAAAAAAAAF8AQAAQAAAAPJ7933qhrs/mwcJAgBE4T8AAPc+3gIAAAAAAAABfQEAAEAAAABAt6eqa9u7PxlSaUNMRuE/AID3Pu4CAAAAAAAAAX4BAABAAAAAJuvBsVwlvD8V5ynG5ErhPwCA9z7uAgAAAAAAAAF/AQAAQAAAAHQmct7debw/kzGKBzFN4T8AAPg+/QIAAAAAAAABgAEAAEAAAABYWozlzsO8PxN86kh9T+E/AAD4Pv0CAAAAAAAAAYEBAABAAAAAPo6m7L8NvT8NEavLFVThPwAA+D79AgAAAAAAAAGCAQAAQAAAACbCwPOwV70/jVsLDWJW4T8AAPo+DQMAAAAAAAABgwEAAEAAAAAK9tr6oaG9P4vwy4/6WuE/AAD7Pg0DAAAAAAAAAYQBAABAAAAA8Cn1AZPrvT+FhYwSk1/hPwCA+z4dAwAAAAAAAAGFAQAAQAAAAD5lpS4UQL4/BdDsU99h4T8AAPw+HQMAAAAAAAABhgEAAEAAAAC2kSkQdX++PwFlrdZ3ZuE/AAD8PiwDAAAAAAAAAYcBAABAAAAANr6t8dW+vj+Brw0YxGjhPwAA/D4sAwAAAAAAAAGIAQAAQAAAAETjm62m874/fUTOmlxt4T8AgPo+TAMAAAAAAAABiQEAAEAAAADEDyCPBzO/P3nZjh31ceE/AAD6PkwDAAAAAAAAAYoBAABAAAAA0jQOS9hnvz93bk+gjXbhPwAA+z5MAwAAAAAAAAGLAQAAQAAAAE5hkiw5p78/701wZHJ94T8AgPs+TAMAAAAAAAABjAEAAEAAAABchoDoCdy/P+/iMOcKguE/AAD9PlsDAAAAAAAAAY0BAABAAAAAuVU3Um0IwD/rd/Fpo4bhPwCA/T5bAwAAAAAAAAGOAQAAQAAAAPVr+cIdKMA/5wyy7DuL4T8AgPw+awMAAAAAAAABjwEAAEAAAAAzgrszzkfAP+Ohcm/Uj+E/AAD8PmsDAAAAAAAAAZABAABAAAAAcph9pH5nwD/hNjPybJThPwAA/T56AwAAAAAAAAGRAQAAQAAAAGWyCih3jMA/3cvzdAWZ4T8AgP0+egMAAAAAAAABkgEAAEAAAAChyMyYJ6zAP9lgtPedneE/AID9PooDAAAAAAAAAZMBAABAAAAAk+JZHCDRwD9ZqxQ56p/hPwAA/j6KAwAAAAAAAAGUAQAAQAAAAIb85p8Y9sA/1fV0ejai4T8AgPw+mgMAAAAAAAABlQEAAEAAAAB3FnQjERvBP9OKNf3OpuE/AAD8PpoDAAAAAAAAAZYBAABAAAAAtiw2lME6wT9R1ZU+G6nhPwAA/T6pAwAAAAAAAAGXAQAAQAAAAPZC+ARyWsE/0R/2f2er4T8AgP0+qQMAAAAAAAABmAEAAEAAAAAwWbp1InrBP01qVsGzreE/AAD/PrwDAAAAAAAAAZkBAABAAAAAu2ux04qUwT/NtLYCALDhPwCA/z68AwAAAAAAAAGaAQAAQAAAAEJ+qDHzrsE/yUl3hZi04T8AgP0+zAMAAAAAAAABmwEAAEAAAADKkJ+PW8nBP0mU18bktuE/AID8PswDAAAAAAAAAZwBAABAAAAAVKOW7cPjwT/J3jcIMbnhPwCA9z7MAwAAAAAAAAGdAQAAQAAAANy1jUss/sE/xXP4ism94T8AgPU+2wMAAAAAAAABngEAAEAAAAD8wO6DBA7CP8EIuQ1iwuE/AADdPtsDAAAAAAAAAZ8BAABAAAAAhtPl4Wwowj+9nXmQ+sbhPwAA0j4aBAAAAAAAAAGgAQAAQAAAAFniES2NPcI/uzI6E5PL4T8AAMw+GgQAAAAAAAABoQEAAEAAAADg9AiL9VfCPzl9mlTfzeE/AADKPhoEAAAAAAAAAaIBAABAAAAAHGKFCTmo7D+QkQLnDhOrPwAAbD4AAAAAAAAAAAGjAQAAQAAAADCh0gTnpuw/sOn90Eruqj8AAKI+EAAAAAAAAAABpAEAAEAAAAAcYoUJOajsP8BB+bqGyao/AICrPhAAAAAAAAAAAaUBAABAAAAACiM4Doup7D/QmfSkwqSqPwCAsj4QAAAAAAAAAAGmAQAAQAAAAPfj6hLdquw/0Jn0pMKkqj8AgLA+EAAAAAAAAAABpwEAAEAAAADkpJ0XL6zsPwDy747+f6o/AACuPhAAAAAAAAAAAagBAABAAAAA0mVQHIGt7D8QSut4OluqPwCArz4fAAAAAAAAAAGpAQAAQAAAAL8mAyHTruw/EErreDpbqj8AgLA+HwAAAAAAAAABqgEAAEAAAACq57UlJbDsPxBK63g6W6o/AIC+Pi8AAAAAAAAAAasBAABAAAAAmKhoKnex7D8QSut4OluqPwAAxT4vAAAAAAAAAAGsAQAAQAAAAHMqzjMbtOw/EErreDpbqj8AgNE+LwAAAAAAAAABrQEAAEAAAABNrDM9v7bsPxBK63g6W6o/AIDWPi8AAAAAAAAAAa4BAABAAAAAKC6ZRmO57D8QSut4OluqPwAA2j4+AAAAAAAAAAGvAQAAQAAAAPBwsVRZvew/EErreDpbqj8AgNs+PgAAAAAAAAABsAEAAEAAAACkdHxnocLsPxBK63g6W6o/AADdPj4AAAAAAAAAAbEBAABAAAAAWXhHeunH7D8QSut4OluqPwCA3T5OAAAAAAAAAAGyAQAAQAAAAP08xZGDzuw/APLvjv5/qj8AAOA+XgAAAAAAAAABswEAAEAAAACLwvWtb9bsPwDy747+f6o/AADhPl4AAAAAAAAAAbQBAABAAAAACAnZzq3f7D8A8u+O/n+qPwAA5j5tAAAAAAAAAAG1AQAAQAAAAHAQb/Q96uw/0Jn0pMKkqj8AAOg+fQAAAAAAAAABtgEAAEAAAADJ2LceIPbsP9CZ9KTCpKo/AIDqPo0AAAAAAAAAAbcBAABAAAAADWKzTVQD7T/QmfSkwqSqPwCA6z6NAAAAAAAAAAG4AQAAQAAAAFHrrnyIEO0/0Jn0pMKkqj8AAO4+jQAAAAAAAAABuQEAAEAAAACDNV2wDh/tP9CZ9KTCpKo/AADvPpwAAAAAAAAAAboBAABAAAAAjwFx7Tgw7T/QmfSkwqSqPwCA7z6cAAAAAAAAAAG7AQAAQAAAAIiONy+1Qu0/0Jn0pMKkqj8AAPA+rAAAAAAAAAABvAEAAEAAAABw3LB1g1btP9CZ9KTCpKo/AADxPqwAAAAAAAAAAb0BAABAAAAAQ+vcwKNr7T/QmfSkwqSqPwCA8T67AAAAAAAAAAG+AQAAQAAAAAS7uxAWgu0/0Jn0pMKkqj8AgO8+uwAAAAAAAAABvwEAAEAAAADXyedbNpftP8BB+bqGyao/AIDuPssAAAAAAAAAAcABAABAAAAAmZnGq6it7T+w6f3QSu6qPwAA7T7LAAAAAAAAAAHBAQAAQAAAAGyo8vbIwu0/sOn90Eruqj8AAOw+2wAAAAAAAAABwgEAAEAAAABS9ms9l9btP7Dp/dBK7qo/AIDpPtsAAAAAAAAAAcMBAABAAAAAJgWYiLfr7T+w6f3QSu6qPwCA6D7bAAAAAAAAAAHEAQAAQAAAAB+SXsoz/u0/wEH5uobJqj8AgOQ++gAAAAAAAAABxQEAAEAAAAAF4NcQAhLuP8BB+bqGyao/AADjPvoAAAAAAAAAAcYBAABAAAAAtXBpZcYp7j/AQfm6hsmqPwCA5T76AAAAAAAAAAHHAQAAQAAAAIl/lbDmPu4/wEH5uobJqj8AgOY+CgEAAAAAAAAByAEAAEAAAABvzQ73tFLuP9CZ9KTCpKo/AIDnPgoBAAAAAAAAAckBAABAAAAAaVrVODFl7j/QmfSkwqSqPwAA6D4pAQAAAAAAAAHKAQAAQAAAAJukg2y3c+4/0Jn0pMKkqj8AgOU+KQEAAAAAAAABywEAAEAAAADL7jGgPYLuP9CZ9KTCpKo/AIDkPikBAAAAAAAAAcwBAABAAAAAI7d6yh+O7j/QmfSkwqSqPwAA5j4pAQAAAAAAAAHNAQAAQAAAAI2+EPCvmO4/0Jn0pMKkqj8AAOc+OAEAAAAAAAABzgEAAEAAAAAJBfQQ7qHuP9CZ9KTCpKo/AIDnPjgBAAAAAAAAAc8BAABAAAAArclxKIio7j/QmfSkwqSqPwAA6D5IAQAAAAAAAAHQAQAAQAAAAHMMijZ+rO4/0Jn0pMKkqj8AAOg+SAEAAAAAAAAB0QEAAEAAAAA7T6JEdLDuP9CZ9KTCpKo/AADoPlgBAAAAAAAAAdIBAABAAAAAFdEHThiz7j/QmfSkwqSqPwAA6T5YAQAAAAAAAAHTAQAAQAAAAO9SbVe8te4/0Jn0pMKkqj8AgOk+WAEAAAAAAAAB1AEAAEAAAADvUm1XvLXuP9CZ9KTCpKo/AADrPmcBAAAAAAAAAdUBAABAAAAAAZK6Umq07j/QmfSkwqSqPwCA6z5nAQAAAAAAAAHWAQAAQAAAACcQVUnGse4/0Jn0pMKkqj8AAO4+bAEAAAAAAAAB1wEAAEAAAABhzTw70K3uP9CZ9KTCpKo/AADvPmwBAAAAAAAAAdgBAABAAAAArclxKIio7j/QmfSkwqSqPwCA8D5sAQAAAAAAAAHZAQAAQAAAAPXFphVAo+4/0Jn0pMKkqj8AgPE+iwEAAAAAAAAB2gEAAEAAAABnQHb5U5vuP8BB+bqGyao/AIDxPosBAAAAAAAAAdsBAABAAAAA17pF3WeT7j/AQfm6hsmqPwAA8j6LAQAAAAAAAAHcAQAAQAAAAFt0Yrwpiu4/sOn90Eruqj8AAPQ+iwEAAAAAAAAB3QEAAEAAAADxbMyWmX/uP7Dp/dBK7qo/AAD1PpsBAAAAAAAAAd4BAABAAAAAm6SDbLdz7j+w6f3QSu6qPwCA9T6bAQAAAAAAAAHfAQAAQAAAAEHcOkLVZ+4/kJEC5w4Tqz8AAPY+qgEAAAAAAAAB4AEAAEAAAAD9Uj8ToVruP3A5B/3SN6s/AAD4PqoBAAAAAAAAAeEBAABAAAAAuclD5GxN7j9wOQf90jerPwAA+T66AQAAAAAAAAHiAQAAQAAAAHVASLU4QO4/UOELE5dcqz8AgPo+ugEAAAAAAAAB4wEAAEAAAAAxt0yGBDPuP0CJEClbgas/AID7PsoBAAAAAAAAAeQBAABAAAAAAW2eUn4k7j8wMRU/H6arPwAA/j7KAQAAAAAAAAHlAQAAQAAAALvjoiNKF+4/ANkZVePKqz8AAP8+2QEAAAAAAAAB5gEAAEAAAAB3Wqf0FQruP+CAHmun76s/AID/PtkBAAAAAAAAAecBAABAAAAARhD5wI/77T/ggB5rp++rPwAAAD/5AQAAAAAAAAHoAQAAQAAAABTGSo0J7e0/4IAea6fvqz8AAAA/+QEAAAAAAAAB6QEAAEAAAAD0uulUMd3tP+CAHmun76s/AAAAP/kBAAAAAAAAAeoBAABAAAAA1a+IHFnN7T/ggB5rp++rPwAAAD/5AQAAAAAAAAHrAQAAQAAAALekJ+SAve0/4IAea6fvqz8AAAA/CAIAAAAAAAAB7AEAAEAAAAC+F2GiBKvtP+CAHmun76s/AAAAPwgCAAAAAAAAAe0BAABAAAAAngwAaiyb7T/ggB5rp++rPwAAAD8YAgAAAAAAAAHuAQAAQAAAAIABnzFUi+0/4IAea6fvqz8AgAE/GAIAAAAAAAAB7wEAAEAAAABOt/D9zXztP+CAHmun76s/AEACPycCAAAAAAAAAfABAABAAAAAHG1Cykdu7T/ggB5rp++rPwBAAj8nAgAAAAAAAAHxAQAAQAAAANjjRpsTYe0/4IAea6fvqz8AAAI/NwIAAAAAAAAB8gEAAEAAAACVWkts31PtPwDZGVXjyqs/AIACPzcCAAAAAAAAAfMBAABAAAAAPpICQv1H7T8A2RlV48qrPwDAAj9HAgAAAAAAAAH0AQAAQAAAAObJuRcbPO0/MDEVPx+mqz8AwAI/RwIAAAAAAAAB9QEAAEAAAACiQL7o5i7tP0CJEClbgas/AAADP1YCAAAAAAAAAfYBAABAAAAAS3h1vgQj7T9Q4QsTl1yrPwBAAj9WAgAAAAAAAAH3AQAAQAAAAAjveY/QFe0/cDkH/dI3qz8AAAI/VgIAAAAAAAAB+AEAAEAAAADCZX5gnAjtP5CRAucOE6s/AIACP2YCAAAAAAAAAfkBAABAAAAAftyCMWj77D+QkQLnDhOrPwDAAj9mAgAAAAAAAAH6AQAAQAAAADlThwI07uw/sOn90Eruqj8AwAI/dgIAAAAAAAAB+wEAAEAAAAD2yYvT/+DsP8BB+bqGyao/AAADP3YCAAAAAAAAAfwBAABAAAAAskCQpMvT7D/QmfSkwqSqPwAABD+FAgAAAAAAAAH9AQAAQAAAAH/24XBFxew/APLvjv5/qj8AgAQ/hQIAAAAAAAAB/gEAAEAAAAA6beZBEbjsPxBK63g6W6o/AAAGP5UCAAAAAAAAAf8BAABAAAAA9+PqEt2q7D8gouZidjaqPwCABj+VAgAAAAAAAAEAAgAAQAAAAKAbouj6nuw/QPrhTLIRqj8AwAY/pAIAAAAAAAABAQIAAEAAAABJU1m+GJPsP2BS3Tbu7Kk/AAAHP6QCAAAAAAAAAQICAABAAAAA8IoQlDaH7D+QAtQKZqOpPwCACD+0AgAAAAAAAAEDAgAAQAAAAIeDem6mfOw/8ArGyBk1qT8AQAk/tAIAAAAAAAABBAIAAEAAAAAefORIFnLsPxC7vJyR66g/AEAKP8QCAAAAAAAAAQUCAABAAAAAxrObHjRm7D9ww65aRX2oPwDACj/EAgAAAAAAAAEGAgAAQAAAAFysBfmjW+w/kHOlLr0zqD8AgAs/0wIAAAAAAAABBwIAAEAAAAAG5LzOwU/sP9B7l+xwxac/AMALP9MCAAAAAAAAAQgCAABAAAAArxt0pN9D7D8QLI7A6HunPwCADD/jAgAAAAAAAAEJAgAAQAAAAGqSeHWrNuw/gIx7aNjopj8AwAw/4wIAAAAAAAABCgIAAEAAAAAmCX1GdynsP6A8cjxQn6Y/AMAMP/MCAAAAAAAAAQsCAABAAAAA4n+BF0Mc7D8ARWT6AzGmPwAADT/zAgAAAAAAAAEMAgAAQAAAAJ32hegOD+w/MPVaznvnpT8AAA0/AgMAAAAAAAABDQIAAEAAAABabYq52gHsP3ClUaLznaU/AAANPwIDAAAAAAAAAQ4CAABAAAAAFeSOiqb06z+QVUh2a1SlPwBADD8CAwAAAAAAAAEPAgAAQAAAANBak1ty5+s/0AU/SuMKpT8AAAw/EgMAAAAAAAABEAIAAEAAAAB4kkoxkNvrP+BdOjQf5qQ/AAAMPxIDAAAAAAAAARECAABAAAAADou0CwDR6z8AtjUeW8GkPwAADD8hAwAAAAAAAAESAgAAQAAAAKaDHuZvxus/ALY1HlvBpD8AAAw/IQMAAAAAAAABEwIAAEAAAAAoPTvFMb3rPwC2NR5bwaQ/AAAMPzEDAAAAAAAAARQCAABAAAAAq/ZXpPOz6z8AtjUeW8GkPwAADD8xAwAAAAAAAAEVAgAAQAAAAAky2oxZres/IA4xCJecpD8AAAw/UAMAAAAAAAABFgIAAEAAAACgKkRnyaLrPyAOMQiXnKQ/AAAMP1ADAAAAAAAAARcCAABAAAAAIuRgRouZ6z8AtjUeW8GkPwAADD9QAwAAAAAAAAEYAgAAQAAAAJReMCqfkes/ALY1HlvBpD8AAAw/YAMAAAAAAAABGQIAAEAAAAAYGE0JYYjrPwC2NR5bwaQ/AMAKP2ADAAAAAAAAARoCAABAAAAAiJIc7XSA6z8AtjUeW8GkPwBACj9wAwAAAAAAAAEbAgAAQAAAAPgM7NCIeOs/4F06NB/mpD8AAAo/cAMAAAAAAAABHAIAAEAAAABVSG657nHrP+BdOjQf5qQ/AAAKP40DAAAAAAAAAR0CAABAAAAAx8I9nQJq6z/QBT9K4wqlPwAACj+NAwAAAAAAAAEeAgAAQAAAABG/coq6ZOs/0AU/SuMKpT8AAAo/nQMAAAAAAAABHwIAAEAAAABcu6d3cl/rP9AFP0rjCqU/AMAIP50DAAAAAAAAASACAABAAAAAp7fcZCpa6z/ArUNgpy+lPwBACD+sAwAAAAAAAAEhAgAAQAAAAOJ0xFY0Vus/kFVIdmtUpT8AgAg/rAMAAAAAAAABIgIAAEAAAAD0sxFS4lTrP5BVSHZrVKU/AMAIP6wDAAAAAAAAASMCAABAAAAABvNeTZBT6z/ArUNgpy+lPwDABj+8AwAAAAAAAAEkAgAAQAAAABkyrEg+Uus/wK1DYKcvpT8AwAU/vAMAAAAAAAABJQIAAEAAAAAZMqxIPlLrP8CtQ2CnL6U/AAAFP8wDAAAAAAAAASYCAABAAAAA9LMRUuJU6z/ArUNgpy+lPwAABT/MAwAAAAAAAAEnAgAAQAAAALv2KWDYWOs/0AU/SuMKpT8AwAM/2wMAAAAAAAABKAIAAEAAAABcu6d3cl/rP+BdOjQf5qQ/AEADP9sDAAAAAAAAASkCAABAAAAA/n8ljwxm6z8gDjEIl5ykPwAAAz/rAwAAAAAAAAEqAgAAQAAAAFVIbrnuces/QGYs8tJ3pD8AAAM/+wMAAAAAAAABKwIAAEAAAADATwTffnzrP5BuHrCGCaQ/AEACP/sDAAAAAAAAASwCAABAAAAABdn/DbOJ6z/QdhBuOpujPwAAAj/7AwAAAAAAAAEtAgAAQAAAADYjrkE5mOs/MH8CLO4soz8AgAI/CgQAAAAAAAABLgIAAEAAAABULg96EajrP5A3670ZdaI/AMACPwoEAAAAAAAAAS8CAABAAAAATbvVu4266z8g8NNPRb2hPwDAAj8aBAAAAAAAAAEwAgAAQAAAACDKAQeuz+s/wAC4y6zgoD8AAAM/GgQAAAAAAAABMQIAAEAAAADimeBWIObrPwDTLmOgvp8/AEACPykEAAAAAAAAATICAABAAAAAo2m/ppL86z9ApO0u57udPwAAAj85BAAAAAAAAAEzAgAAQAAAAGQ5nvYEE+w/4CWjzqVvmz8AAAI/SQQAAAAAAAABNAIAAEAAAAA4SMpBJSjsP4CnWG5kI5k/AAACP0kEAAAAAAAAATUCAABAAAAAIJZDiPM77D8gKQ4OI9eWPwBAAT9JBAAAAAAAAAE2AgAAQAAAAAbkvM7BT+w/AFu6gVlBlD8AAAE/SQQAAAAAAAABNwIAAEAAAADsMTYVkGPsP+CMZvWPq5E/AID/PmgEAAAAAAAAATgCAABAAAAA1H+vW1537D8AHTgqnb6OPwCA/j5oBAAAAAAAAAE5AgAAQAAAAMwMdp3aiew/QCCjaRomij8AAP0+aAQAAAAAAAABOgIAAEAAAADX2InaBJvsP8BiM1m4s4Y/AAD8PmgEAAAAAAAAATsCAABAAAAA9+PqEt2q7D+ARNagZtSDPwAA/j54BAAAAAAAAAE8AgAAQAAAADpt5kERuOw/wCZ56BT1gD8AAP8+eAQAAAAAAAABPQIAAEAAAACSNS9s88PsP4BQXRCnUX0/AID+PocEAAAAAAAAAT4CAABAAAAAD3wSjTHN7D+AU8hPJLl4PwAA/j6HBAAAAAAAAAE/AgAAQAAAALJAkKTL0+w/gJVYP8JGdT8AAP0+hwQAAAAAAAABQAIAAEAAAABmRFu3E9nsPwAYDt+A+nI/AAD8PpcEAAAAAAAAAUECAABAAAAALYdzxQnd7D8AmcN+P65wPwAA+z6XBAAAAAAAAAFCAgAAQAAAAC2Hc8UJ3ew/ALQ8nT0Qbz8AAPc+pgQAAAAAAAABQwIAAEAAAABUBQ68ZdrsPwA28jz8w2w/AAD1PqYEAAAAAAAAAUQCAABAAAAAnwFDqR3V7D8ANvI8/MNsPwAA8j62BAAAAAAAAAFFAgAAQAAAAA98Eo0xzew/ALQ8nT0Qbz8AgPA+tgQAAAAAAAABRgIAAEAAAACSNS9s88PsP4DY6C5g1HE/AADuPsYEAAAAAAAAAUcCAABAAAAAOm3mQRG47D+AlVg/wkZ1PwCA7D7VBAAAAAAAAAFIAgAAQAAAAPfj6hLdquw/gNISsGUFez8AAOw+1QQAAAAAAAABSQIAAEAAAACyWu/jqJ3sP8AmeegU9YA/AADsPuUEAAAAAAAAAUoCAABAAAAAk0+Oq9CN7D8AhPtQh/qEPwCA6T7lBAAAAAAAAAFLAgAAQAAAAGIF4HdKf+w/gICQEQqTiT8AgOg+9QQAAAAAAAABTAIAAEAAAABWOcw6IG7sP0C8SoKtUY8/AADpPvUEAAAAAAAAAU0CAABAAAAAXKwF+aNb7D8gzIulsNGSPwCA6T4EBQAAAAAAAAFOAgAAQAAAAHZejLLVR+w/4DnyiYr6lT8AgOg+BAUAAAAAAAABTwIAAEAAAAC1jq1iYzHsP4CnWG5kI5k/AADoPiMFAAAAAAAAAVACAABAAAAA4n+BF0Mc7D/gdaz6LbmbPwCA5T4jBQAAAAAAAAFRAgAAQAAAAPsxCNF0COw/wJMJs3+Ynj8AgOQ+MwUAAAAAAAABUgIAAEAAAAA6YimBAvLrP9BYs7Xou6A/AADkPjMFAAAAAAAAAVMCAABAAAAALpYVRNjg6z/gP917zQaiPwAA5D5DBQAAAAAAAAFUAgAAQAAAACDKAQeuz+s/ECcHQrJRoz8AAOc+QwUAAAAAAAABVQIAAEAAAAAEv6DO1b/rP0BmLPLSd6Q/AIDoPkMFAAAAAAAAAVYCAABAAAAA0nTymk+x6z+QVUh2a1SlPwAA7j5SBQAAAAAAAAFXAgAAQAAAAGdtXHW/pus/AEVk+gMxpj8AAPA+UgUAAAAAAAABWAIAAEAAAADY5ytZ057rP4CMe2jY6KY/AIDzPmIFAAAAAAAAAVkCAABAAAAAIuRgRouZ6z/w05LWrKCnPwAA9j5iBQAAAAAAAAFaAgAAQAAAAG7glTNDlOs/gBuqRIFYqD8AAPc+YgUAAAAAAAABWwIAAEAAAACUXjAqn5HrPxC7vJyR66g/AID3PnIFAAAAAAAAAVwCAABAAAAAlF4wKp+R6z+gWs/0oX6pPwAA+D5yBQAAAAAAAAFdAgAAQAAAAJReMCqfkes/QPrhTLIRqj8AAPk+cgUAAAAAAAABXgIAAEAAAABu4JUzQ5TrP8BB+bqGyao/AID5PoEFAAAAAAAAAV8CAABAAAAANiOuQTmY6z9AiRApW4GrPwCA+T6BBQAAAAAAAAFgAgAAQAAAAOomeVSBnes/gCAxw7eCrD8AAPo+kQUAAAAAAAABYQIAAEAAAACgKkRnyaLrP8BfVnPYqK0/AAD6PpEFAAAAAAAAAWICAABAAAAAMLB0g7Wq6z/A7oRPgRivPwAA+j6gBQAAAAAAAAFjAgAAQAAAAKv2V6Tzs+s/wGbeK9losD8AAPo+sAUAAAAAAAABZAIAAEAAAAAEv6DO1b/rPxiq/LrTV7E/AAD6PrAFAAAAAAAAAWUCAABAAAAANAlPAlzO6z9w7RpKzkayPwAA+j7ABQAAAAAAAAFmAgAAQAAAAFIUsDo03us/0Nw2zmYjsz8AAPo+wAUAAAAAAAABZwIAAEAAAABf4MN3Xu/rPzjMUlL//7M/AAD6Ps8FAAAAAAAAAWgCAABAAAAAWm2KudoB7D+gu27Wl9y0PwAA+j7PBQAAAAAAAAFpAgAAQAAAAFL6UPtWFOw/AKuKWjC5tT8AAPs+3wUAAAAAAAABagIAAEAAAABexmQ4gSXsP2hGpNNmg7Y/AID7Pt8FAAAAAAAAAWsCAABAAAAAftHFcFk17D/ojbtBOzu3PwAAAD/vBQAAAAAAAAFsAgAAQAAAAK8bdKTfQ+w/kC3OmUvOtz8AAAE/7wUAAAAAAAABbQIAAEAAAADfZSLYZVLsPyDN4PFbYbg/AMABP/4FAAAAAAAAAW4CAABAAAAAErDQC+xg7D/AGPE+CuK4PwAAAj/+BQAAAAAAAAFvAgAAQAAAAFY5zDogbuw/aGQBjLhiuT8AwAA/DgYAAAAAAAABcAIAAEAAAACsARVlAnrsPyBcD84E0bk/AEAAPw4GAAAAAAAAAXECAABAAAAAFwmripKE7D/QUx0QUT+6PwAA/j4dBgAAAAAAAAFyAgAAQAAAAJNPjqvQjew/gEsrUp2tuj8AgPw+HQYAAAAAAAABcwIAAEAAAAAQlnHMDpfsPzBDOZTpG7s/AIDtPh0GAAAAAAAAAXQCAABAAAAAslrv46id7D/gOkfWNYq7PwAA5z4tBgAAAAAAAAF1AgAAQAAAAHqdB/Keoew/eNpZLkYdvD8AgKY+LQYAAAAAAAABdgIAAEAAAAB6nQfynqHsP/ghcZwa1bw/AACKPmwGAAAAAAAAAXcCAABAAAAAoBui6Pqe7D9ovYoVUZ+9PwAAcD5sBgAAAAAAAAF4AgAAQAAAANfYidoEm+w/2Fikjodpvj8AAGQ+bAYAAAAAAAABeQIAAEAAAACZR4viPE2lPwGpN5nJmeo/AACmPQAAAAAAAAAAAXoCAABAAAAAmUeL4jxNpT+B85faFZzqPwAA4j0PAAAAAAAAAAF7AgAAQAAAAMM4X5ccOKU/gfOX2hWc6j8AAPA9DwAAAAAAAAABfAIAAEAAAACZR4viPE2lP4Hzl9oVnOo/AAD6PQ8AAAAAAAAAAX0CAABAAAAAmUeL4jxNpT+B85faFZzqPwAAAD4PAAAAAAAAAAF+AgAAQAAAAJlHi+I8TaU/gfOX2hWc6j8AAAA+DwAAAAAAAAABfwIAAEAAAACZR4viPE2lP4Hzl9oVnOo/AAAAPg8AAAAAAAAAAYACAABAAAAAmUeL4jxNpT+B85faFZzqPwAAAD4fAAAAAAAAAAGBAgAAQAAAAJlHi+I8TaU/gfOX2hWc6j8AABM+HwAAAAAAAAABggIAAEAAAACZR4viPE2lP4Hzl9oVnOo/AAAcPh8AAAAAAAAAAYMCAABAAAAAwzhflxw4pT+B85faFZzqPwAAPj4fAAAAAAAAAAGEAgAAQAAAAPMpM0z8IqU/gfOX2hWc6j8AAE0+LwAAAAAAAAABhQIAAEAAAAAdGwcB3A2lP4Hzl9oVnOo/AABiPi8AAAAAAAAAAYYCAABAAAAASQzbtbv4pD//PfgbYp7qPwAAaz4vAAAAAAAAAAGHAgAAQAAAAEkM27W7+KQ/e4hYXa6g6j8AAH4+LwAAAAAAAAABiAIAAEAAAADP31bUWrmkP3kdGeBGpeo/AACDPj4AAAAAAAAAAYkCAABAAAAAJcL+PRqPpD93stli36nqPwAAjz4+AAAAAAAAAAGKAgAAQAAAAK2Vely5T6Q/c0ea5Xeu6j8AAJQ+XgAAAAAAAAABiwIAAEAAAAAzafZ6WBCkP+8mu6lcteo/AACaPl4AAAAAAAAAAYwCAABAAAAAtzxymffQoz/nUDyvjb7qPwCAnD5eAAAAAAAAAAGNAgAAQAAAAA0fGgO3pqM/XcUd9grK6j8AgJ8+bQAAAAAAAAABjgIAAEAAAAA7EO63lpGjP1WEX37U1+o/AAChPn0AAAAAAAAAAY8CAABAAAAA6dQ9ixU9oz9J2GGJNurqPwCAoj59AAAAAAAAAAGQAgAAQAAAAHGouam0/aI/u+EDU0z66j8AgKM+jAAAAAAAAAABkQIAAEAAAAD1ezXIU76iP681Bl6uDOs/AACnPowAAAAAAAAAAZICAABAAAAAd0+x5vJ+oj+hHsnrqCPrPwCAqD6cAAAAAAAAAAGTAgAAQAAAAP8iLQWSP6I/jZxM/Ds/6z8AgKk+rAAAAAAAAAABlAIAAEAAAACD9qgjMQCiP3evkI9nX+s/AACqPqwAAAAAAAAAAZUCAABAAAAAMbv49q+roT9dV5WlK4TrPwAArD67AAAAAAAAAAGWAgAAQAAAAOd/SMouV6E/v0n6/Dur6z8AAK0+uwAAAAAAAAABlwIAAEAAAACXRJidrQKhPyc8X1RM0us/AICtPrsAAAAAAAAAAZgCAABAAAAAGRgUvEzDoD+JLsSrXPnrPwAArj7bAAAAAAAAAAGZAgAAQAAAACW/C/mKRKA/7yApA20g7D8AAK8+2wAAAAAAAAABmgIAAEAAAAAC6l4C07WfP89d7pvJSew/AICvPtsAAAAAAAAAAZsCAABAAAAAulWmEpDinj8x5RN2cnXsPwAAsT7bAAAAAAAAAAGcAgAAQAAAAB7fRbmNOZ4/D0xaFACo7D8AgLE+6gAAAAAAAAABnQIAAEAAAAB+aOVfi5CdP2f9APTZ3Ow/AICxPuoAAAAAAAAAAZ4CAABAAAAAjg/dnMkRnT9FZEeSZw/tPwAAsj76AAAAAAAAAAGfAgAAQAAAAI621NkHk5w/pYAt76g/7T8AALM++gAAAAAAAAABoAIAAEAAAACmXcwWRhScPwGdE0zqb+0/AICzPgkBAAAAAAAAAaECAABAAAAA7j90gAXqmz/fbpln353tPwCAsz4JAQAAAAAAAAGiAgAAQAAAAKoExFOElZs/Qfa+QYjJ7T8AALQ+GQEAAAAAAAABowIAAEAAAABeyRMnA0GbP6V95Bsx9e0/AAC0PhkBAAAAAAAAAaQCAABAAAAAXskTJwNBmz+BT2o3JiPuPwAAtD4pAQAAAAAAAAGlAgAAQAAAAF7JEycDQZs/Y4wv0IJM7j8AALQ+KQEAAAAAAAABpgIAAEAAAACyq7uQwhabP0Vetet3eu4/AAC0PjgBAAAAAAAAAacCAABAAAAAsqu7kMIWmz+rUBpDiKHuPwAAtD44AQAAAAAAAAGoAgAAQAAAALKru5DCFps/kWNe1rPB7j8AALQ+SAEAAAAAAAABqQIAAEAAAACyq7uQwhabP/0rQiiT3+4/AAC0PkgBAAAAAAAAAaoCAABAAAAAXskTJwNBmz/tFAW2jfbuPwAAtD5YAQAAAAAAAAGrAgAAQAAAAF7JEycDQZs/XbNnAjwL7z8AALU+WAEAAAAAAAABrAIAAEAAAABeyRMnA0GbP9W8CcxRG+8/AIC1PmcBAAAAAAAAAa0CAABAAAAA/uZrvUNrmz9NMesSzybvPwAAtz5nAQAAAAAAAAGuAgAAQAAAAKoExFOElZs/xxAM17Mt7z8AgLc+dwEAAAAAAAABrwIAAEAAAADuP3SABeqbP0HwLJuYNO8/AAC5PncBAAAAAAAAAbACAABAAAAA7j90gAXqmz+/Oo3c5DbvPwCAuT6GAQAAAAAAAAGxAgAAQAAAAO4/dIAF6ps/vzqN3OQ27z8AAL4+hgEAAAAAAAABsgIAAEAAAACmXcwWRhScP0HwLJuYNO8/AADAPoYBAAAAAAAAAbMCAABAAAAARnskrYY+nD/HEAzXsy3vPwAAxj6GAQAAAAAAAAG0AgAAQAAAAI621NkHk5w/0VHKTuof7z8AAMg+lgEAAAAAAAABtQIAAEAAAAA21CxwSL2cP939x0OIDe8/AIDKPpYBAAAAAAAAAbYCAABAAAAAjg/dnMkRnT9ryqR0QfTuPwCAyz6mAQAAAAAAAAG3AgAAQAAAAH5o5V+LkJ0/hbdg4RXU7j8AAM4+tQEAAAAAAAABuAIAAEAAAAAqhj32y7qdPx1avAyese4/AADPPrUBAAAAAAAAAbkCAABAAAAAHt9FuY05nj83srf22YzuPwCAzj7VAQAAAAAAAAG6AgAAQAAAABo4TnxPuJ4/1SqSHDFh7j8AAM4+1QEAAAAAAAABuwIAAEAAAABmc/6o0AyfP3cOrL/vMO4/AADPPtUBAAAAAAAAAbwCAABAAAAAWswGbJKLnz8jyERdffftPwCAzz7VAQAAAAAAAAG9AgAAQAAAAKeShxcqBaA/STd9ub677T8AgM8+5AEAAAAAAAABvgIAAEAAAAD1zTdEq1mgP3kR9ZJne+0/AADQPuQBAAAAAAAAAb8CAABAAAAAGRgUvEzDoD+lgC3vqD/tPwAA0T70AQAAAAAAAAHAAgAAQAAAAD1i8DPuLKE/y+9lS+oD7T8AgNE+9AEAAAAAAAABwQIAAEAAAABhrMyrj5ahP3Wp/uh3yuw/AIDRPgMCAAAAAAAAAcICAABAAAAALxQBunEqoj+hGDdFuY7sPwAA0j4DAgAAAAAAAAHDAgAAQAAAAE1e3TETlKI/ST0PYK5Q7D8AgM8+FwIAAAAAAAABxAIAAEAAAABHt+X01BKjP/dh53qjEuw/AIDOPhcCAAAAAAAAAcUCAABAAAAAOxDut5aRoz8dZuBZfdvrPwAAzT4nAgAAAAAAAAHGAgAAQAAAAIlLnuQX5qM/v0n6/Dur6z8AAMw+JwIAAAAAAAABxwIAAEAAAACtlXpcuU+kP13C1CKTf+s/AADLPjYCAAAAAAAAAcgCAABAAAAAz99W1Fq5pD/7z2/LgljrPwAAyj42AgAAAAAAAAHJAgAAQAAAAB0bBwHcDaU/Eb0rOFc46z8AgMc+NgIAAAAAAAABygIAAEAAAACZR4viPE2lP6WJCGkQH+s/AIDGPkYCAAAAAAAAAcsCAABAAAAAF3QPxJ2MpT8x66UcYgrrPwCAwj5GAgAAAAAAAAHMAgAAQAAAAI2gk6X+y6U/u+EDU0z66j8AAME+VgIAAAAAAAABzQIAAEAAAAA1vus7P/alP0NtIgzP7uo/AAC+PlYCAAAAAAAAAc4CAABAAAAAC80Xh18Lpj/JjQFI6ufqPwCAvD5WAgAAAAAAAAHPAgAAQAAAAAvNF4dfC6Y/yY0BSOrn6j8AAL0+ZQIAAAAAAAAB0AIAAEAAAAALzReHXwumP8O3gk0b8eo/AIC9PmUCAAAAAAAAAdECAABAAAAANb7rOz/2pT87LGSUmPzqPwCAvT51AgAAAAAAAAHSAgAAQAAAAL2RZ1retqU/rzUGXq4M6z8AAL4+dQIAAAAAAAAB0wIAAEAAAABBZeN4fXelPx1pKS31Jes/AADBPoQCAAAAAAAAAdQCAABAAAAA8ykzTPwipT+Hxs0BbUjrPwCAwj6UAgAAAAAAAAHVAgAAQAAAAM/fVtRauaQ/aQOTmslx6z8AgMQ+lAIAAAAAAAAB1gIAAEAAAADbhk4RmTqkP0fVGLa+n+s/AIDFPqQCAAAAAAAAAdcCAABAAAAADR8aA7emoz8nPF9UTNLrPwCAwz6kAgAAAAAAAAHYAgAAQAAAAEe35fTUEqM//zdmdXIJ7D8AgMI+swIAAAAAAAAB2QIAAEAAAACjQIWb0mmiP9PILRkxRew/AIDFPrMCAAAAAAAAAdoCAABAAAAAMbv49q+roT+lg3bCIIrsPwCAxj7DAgAAAAAAAAHbAgAAQAAAAMM1bFKN7aA/8YgfrVzR7D8AgMk+wwIAAAAAAAAB3AIAAEAAAAAlvwv5ikSgP8FDaFZMFu0/AADLPtMCAAAAAAAAAd0CAABAAAAAApFWPxE3nz+TafB8o1btPwAA0T7TAgAAAAAAAAHeAgAAQAAAAHbB7SJND54/49nY5EaZ7T8AANQ+4gIAAAAAAAAB3wIAAEAAAACOD92cyRGdPzVKwUzq2+0/AIDWPuICAAAAAAAAAeACAABAAAAApl3MFkYUnD+Fuqm0jR7uPwCA1z7yAgAAAAAAAAHhAgAAQAAAAF7JEycDQZs/1SqSHDFh7j8AgNc+8gIAAAAAAAAB4gIAAEAAAAAWNVs3wG2aP68mmT1XmO4/AADYPgEDAAAAAAAAAeMCAABAAAAAer763b3EmT8J2D8dMc3uPwAA2T4BAwAAAAAAAAHkAgAAQAAAAHpl8hr8RZk/Z/QlenL97j8AgNk+AQMAAAAAAAAB5QIAAEAAAADaR5qEuxuZP00x6xLPJu8/AADbPhEDAAAAAAAAAeYCAABAAAAAMtE5K7lymD8z2e8ok0vvPwCA2z4RAwAAAAAAAAHnAgAAQAAAAOaVif43Hpg/naHTenJp7z8AgNo+IQMAAAAAAAAB6AIAAEAAAAD2PIE7dp+XPwnV9km5gu8/AADaPiEDAAAAAAAAAekCAABAAAAAngHRDvVKlz/9KPlUG5XvPwAA0j4wAwAAAAAAAAHqAgAAQAAAAALkeHi0IJc/73z7X32n7z8AgM4+MAMAAAAAAAAB6wIAAEAAAAAC5Hh4tCCXP2fx3Kb6su8/AICePkADAAAAAAAAAewCAABAAAAAngHRDvVKlz9lhp0pk7fvPwCAiD5AAwAAAAAAAAHtAgAAQAAAAPY8gTt2n5c/ZYadKZO37z8AAHg+QAMAAAAAAAAB7gIAAEAAAABKeDFo9/OXP2fx3Kb6su8/AABwPkADAAAAAAAAAe8CAABAAAAABi91raHYkT9llQpK6ivsPwAASD4AAAAAAAAAAAHwAgAAQAAAAHpfDJHdsJA/4XQrDs8y7D8AAIk+EAAAAAAAAAAB8QIAAEAAAAB6BgTOGzKQP1+/i08bNew/AACRPhAAAAAAAAAAAfICAABAAAAAJFv3FbRmjz9fv4tPGzXsPwAAlz4QAAAAAAAAAAHzAgAAQAAAAMwfR+kyEo8/3QnskGc37D8AgKM+EAAAAAAAAAAB9AIAAEAAAADMH0fpMhKPP11UTNKzOew/AACoPhAAAAAAAAAAAfUCAABAAAAAJKnmjzBpjj/ZnqwTADzsPwAArD4QAAAAAAAAAAH2AgAAQAAAAOxtNmOvFI4/2Z6sEwA87D8AgK0+HwAAAAAAAAAB9wIAAEAAAACUMoY2LsCNP9merBMAPOw/AACwPh8AAAAAAAAAAfgCAABAAAAAPPfVCa1rjT9dVEzSsznsPwAAsT4fAAAAAAAAAAH5AgAAQAAAAOy7Jd0rF40/3QnskGc37D8AgLk+HwAAAAAAAAAB+gIAAEAAAACcgHWwqsKMP+F0Kw7PMuw/AAC9Pi8AAAAAAAAAAfsCAABAAAAAVEXFgylujD/l32qLNi7sPwAAyT4vAAAAAAAAAAH8AgAAQAAAAFRFxYMpbow/6bXphQUl7D8AAM4+LwAAAAAAAAAB/QIAAEAAAABURcWDKW6MP3FBCD+IGew/AIDXPj8AAAAAAAAAAf4CAABAAAAAnIB1sKrCjD//N2Z1cgnsPwCA2z5OAAAAAAAAAAH/AgAAQAAAAJQyhjYuwI0/i5kDKcT06z8AgOI+XgAAAAAAAAABAAMAAEAAAADMH0fpMhKPP52wQJvJ3es/AADmPl4AAAAAAAAAAQEDAABAAAAALiRcZFxckD+xMr2KNsLrPwCA6T5tAAAAAAAAAAECAwAAQAAAABbWbOrfWZE/w7Q5eqOm6z8AAOs+fQAAAAAAAAABAwMAAEAAAACqpdUGpIGSP9c2tmkQi+s/AIDrPn0AAAAAAAAAAQQDAABAAAAAQnU+I2ipkz/puDJZfW/rPwAA7D59AAAAAAAAAAEFAwAAQAAAANJEpz8s0ZQ//zqvSOpT6z8AAOw+jQAAAAAAAAABBgMAAEAAAAC2T8CIcU2WPxUoa7W+M+s/AADsPo0AAAAAAAAAAQcDAABAAAAASh8ppTV1lz+rX4dj3xXrPwAA7D6cAAAAAAAAAAEIAwAAQAAAANpHmoS7G5k/v0xD0LP16j8AAOw+nAAAAAAAAAABCQMAAEAAAABecAtkQcKaP1nvnvs70+o/AIDpPpwAAAAAAAAAAQoDAABAAAAA8ph8Q8donD/xkfomxLDqPwCA6D6sAAAAAAAAAAELAwAAQAAAAB7fRbmNOZ4/iTRWUkyO6j8AAOk+rAAAAAAAAAABDAMAAEAAAABPsN+tai+gP6EhEr8gbuo/AIDpPssAAAAAAAAAAQ0DAABAAAAAZ1PE6M0XoT+3Ds4r9U3qPwCA6D7LAAAAAAAAAAEOAwAAQAAAAC8UAbpxKqI/yZBKG2Iy6j8AAOg+ywAAAAAAAAABDwMAAEAAAACbmY1elOiiP9unh41nG+o/AADpPssAAAAAAAAAARADAABAAAAAtzxymffQoz9pCSVBuQbqPwCA6T7bAAAAAAAAAAERAwAAQAAAAPvQKok6pKQ/9/+Cd6P26T8AgOk+2wAAAAAAAAABEgMAAEAAAABvVrctXWKlP4H24K2N5uk/AADqPuoAAAAAAAAAARMDAABAAAAAC80Xh18Lpj8Jgv9mENvpPwCA6D7qAAAAAAAAAAEUAwAAQAAAANU0TJVBn6Y/DVh+Yd/R6T8AAOg++gAAAAAAAAABFQMAAEAAAADNjVRYAx6nPxcu/VuuyOk/AADoPvoAAAAAAAAAARYDAABAAAAAx+ZcG8Wcpz+bTtyXycHpPwAA6D4KAQAAAAAAAAEXAwAAQAAAAOUwOZNmBqg/H2+70+S66T8AgOU+CgEAAAAAAAABGAMAAEAAAADdiUFWKIWoPyHa+lBMtuk/AIDkPhkBAAAAAAAAARkDAABAAAAAK8XxgqnZqD8jRTrOs7HpPwCA4D4ZAQAAAAAAAAEaAwAAQAAAAHsAoq8qLqk/I0U6zrOx6T8AAN8+KQEAAAAAAAABGwMAAEAAAADzLCaRi22pPyeweUsbrek/AADcPikBAAAAAAAAARwDAABAAAAAc1mqcuysqT8nsHlLG63pPwCA2j45AQAAAAAAAAEdAwAAQAAAAOeFLlRN7Kk/J7B5Sxut6T8AANs+OQEAAAAAAAABHgMAAEAAAACRo4bqjRaqP6f62Yxnr+k/AIDbPjkBAAAAAAAAAR8DAABAAAAAPcHegM5Aqj8jRTrOs7HpPwAA3T5IAQAAAAAAAAEgAwAAQAAAAOHeNhcPa6o/o4+aDwC06T8AgN0+SAEAAAAAAAABIQMAAEAAAACL/I6tT5WqP58kW5KYuOk/AADfPlgBAAAAAAAAASIDAABAAAAAMRrnQ5C/qj8bBHxWfb/pPwCA3z5YAQAAAAAAAAEjAwAAQAAAANk3P9rQ6ao/meOcGmLG6T8AAOM+WAEAAAAAAAABJAMAAEAAAAB/VZdwERSrPw1YfmHf0ek/AIDkPmcBAAAAAAAAASUDAABAAAAAJ3PvBlI+qz+DYSAr9eHpPwCA5T53AQAAAAAAAAEmAwAAQAAAAM2QR52SaKs/9/+Cd6P26T8AAOY+hwEAAAAAAAABJwMAAEAAAABFvct+86erP+F9Bog2Euo/AADnPocBAAAAAAAAASgDAABAAAAAl/h7q3T8qz/JkEobYjLqPwCA5z6WAQAAAAAAAAEpAwAAQAAAABUlAI3VO6w/s6OOro1S6j8AgOc+lgEAAAAAAAABKgMAAEAAAABjYLC5VpCsP5+20kG5cuo/AADoPpYBAAAAAAAAASsDAABAAAAAr5tg5tfkrD+HyRbV5JLqPwAA6T6rAQAAAAAAAAEsAwAAQAAAAAHXEBNZOa0/b9xaaBCz6j8AgOk+qwEAAAAAAAABLQMAAEAAAAB7A5X0uXitP9mkPrrv0Oo/AIDpPrsBAAAAAAAAAS4DAABAAAAAzz5FITvNrT9DAuOOZ/PqPwAA6j67AQAAAAAAAAEvAwAAQAAAAENryQKcDK4/KRUnIpMT6z8AAOw+ygEAAAAAAAABMAMAAEAAAADDl03k/EuuP5Vyy/YKNus/AADtPsoBAAAAAAAAATEDAABAAAAAPcTRxV2Lrj/7z2/LgljrPwAA8j7aAQAAAAAAAAEyAwAAQAAAAIv/gfLe364/YS0UoPp66z8AAPQ+2gEAAAAAAAABMwMAAEAAAADbOjIfYDSvP8v19/HZmOs/AID2PukBAAAAAAAAATQDAABAAAAAWWe2AMFzrz+5c3sCbbTrPwCA9z7pAQAAAAAAAAE1AwAAQAAAAM2TOuIhs68/q1w+kGfL6z8AAPk++QEAAAAAAAABNgMAAEAAAABNwL7DgvKvPx37oNwV4Os/AID5PvkBAAAAAAAAATcDAABAAAAAYnah0vEYsD+RBEOmK/DrPwAA/D4JAgAAAAAAAAE4AwAAQAAAADiFzR0SLrA/B3kk7aj76z8AAP0+CQIAAAAAAAABOQMAAEAAAAAMlPloMkOwP3/tBTQmB+w/AAAAPxgCAAAAAAAAAToDAABAAAAAdJuPjsJNsD/5zCb4Cg7sPwCAAD8YAgAAAAAAAAE7AwAAQAAAAOCiJbRSWLA/92HneqMS7D8AwAA/GAIAAAAAAAABPAMAAEAAAABKqrvZ4mKwP/X2p/07F+w/AAABPygCAAAAAAAAAT0DAABAAAAAsrFR/3JtsD9xQQg/iBnsPwAAAz8oAgAAAAAAAAE+AwAAQAAAALKxUf9ybbA/cUEIP4gZ7D8AAAQ/KAIAAAAAAAABPwMAAEAAAACysVH/cm2wP3FBCD+IGew/AMAEPygCAAAAAAAAAUADAABAAAAAsrFR/3JtsD93rEe87xTsPwAABT84AgAAAAAAAAFBAwAAQAAAALKxUf9ybbA/+cwm+AoO7D8AAAU/OAIAAAAAAAABQgMAAEAAAACysVH/cm2wPwMO5W9BAOw/AAAFP0cCAAAAAAAAAUMDAABAAAAASqq72eJisD8RuuJk3+3rPwCABT9mAgAAAAAAAAFEAwAAQAAAAHSbj47CTbA/pYa/lZjU6z8AwAU/ZgIAAAAAAAABRQMAAEAAAAA4hc0dEi6wPze+20O5tus/AMAFP2YCAAAAAAAAAUYDAABAAAAA+G4LrWEOsD9Pq5ewjZbrPwAABj92AgAAAAAAAAFHAwAAQAAAAKOiZi1CyK8/Z5hTHWJ26z8AwAQ/dgIAAAAAAAABSAMAAEAAAAB/WIq1oF6vP4HwTgeeUes/AEAEP4YCAAAAAAAAAUkDAABAAAAAi/+B8t7frj8Zk6oyJi/rPwCABD+GAgAAAAAAAAFKAwAAQAAAAJemeS8dYa4/saBF2xUI6z8AwAQ/lQIAAAAAAAABSwMAAEAAAADPPkUhO82tP9XOv78g2uo/AEAEP5UCAAAAAAAAAUwDAABAAAAAAdcQE1k5rT/z/DmkK6zqPwAABD+lAgAAAAAAAAFNAwAAQAAAAAl+CFCXuqw/FSu0iDZ+6j8AwAA/pQIAAAAAAAABTgMAAEAAAAAVJQCN1TusPzHu7u/ZVOo/AAD+PrUCAAAAAAAAAU8DAABAAAAAIcz3yRO9qz/N+4mYyS3qPwAA+T61AgAAAAAAAAFQAwAAQAAAACdz7wZSPqs/Z57lw1EL6j8AAPc+xAIAAAAAAAABUQMAAEAAAAAxGudDkL+qP32LoTAm6+k/AAD1PsQCAAAAAAAAAVIDAABAAAAAC9AKzO5Vqj+RDR4gk8/pPwAA9D7UAgAAAAAAAAFTAwAAQAAAAOeFLlRN7Kk/nyRbkpi46T8AgPA+1AIAAAAAAAABVAMAAEAAAACdSn4nzJepP6vQWIc2puk/AADvPuMCAAAAAAAAAVUDAABAAAAAz+JJGeoDqT+5fFZ81JPpPwCA5j7jAgAAAAAAAAFWAwAAQAAAAN2JQVYohag/w70U9AqG6T8AANw+AwMAAAAAAAABVwMAAEAAAAA7E+H8JdynP8uTk+7ZfOk/AADXPgMDAAAAAAAAAVgDAABAAAAAcaus7kNIpz/N/tJrQXjpPwAAzz4DAwAAAAAAAAFZAwAAQAAAAKlDeOBhtKY/TUkzrY166T8AAMw+EgMAAAAAAAABWgMAAEAAAAALzReHXwumP0ne8y8mf+k/AADHPhIDAAAAAAAAAVsDAABAAAAAmUeL4jxNpT/DvRT0CobpPwAAxT4iAwAAAAAAAAFcAwAAQAAAAFGz0vL5eaQ/OzL2OoiR6T8AAMM+IgMAAAAAAAABXQMAAEAAAAA7EO63lpGjP7E7mASeoek/AADCPiIDAAAAAAAAAV4DAABAAAAATV7dMROUoj+fJFuSmLjpPwAAwz4yAwAAAAAAAAFfAwAAQAAAAGGszKuPlqE/De0+5HfW6T8AgMM+MgMAAAAAAAABYAMAAEAAAACj64/a64OgP3NK47jv+Ok/AIDCPlEDAAAAAAAAAWEDAABAAAAAZnP+qNAMnz/VPEgQACDqPwAAwj5RAwAAAAAAAAFiAwAAQAAAAI4P3ZzJEZ0/u+RMJsRE6j8AAMI+UQMAAAAAAAABYwMAAEAAAAAGjmP6geyaP6OMUTyIaeo/AADCPlEDAAAAAAAAAWQDAABAAAAA5u6RwfmcmD8Jf7aTmJDqPwAAwz5gAwAAAAAAAAFlAwAAQAAAALZPwIhxTZY/7ya7qVy16j8AgMM+YAMAAAAAAAABZgMAAEAAAABCdT4jaKmTP9XOv78g2uo/AADFPnADAAAAAAAAAWcDAABAAAAAdrgUVJ8vkT83wSQXMQHrPwCAxT5wAwAAAAAAAAFoAwAAQAAAAJQyhjYuwI0/HWkpLfUl6z8AgMU+gAMAAAAAAAABaQMAAEAAAAD8uDKYnMyIP4NbjoQFTes/AADGPoADAAAAAAAAAWoDAABAAAAA5LU/Uw2ChD/nTfPbFXTrPwAAxj6PAwAAAAAAAAFrAwAAQAAAAIQprWeA4IA/T6uXsI2W6z8AAMY+jwMAAAAAAAABbAMAAEAAAAD4sJVR6SZ7Pze+20O5tus/AADGPp8DAAAAAAAAAW0DAABAAAAA2PuRhtbedT8nPF9UTNLrPwAAxj6fAwAAAAAAAAFuAwAAQAAAAJi97hTGP3E/lW+CI5Pr6z8AAMg+rwMAAAAAAAABbwMAAEAAAADw2BisdOVrPwMO5W9BAOw/AADJPq8DAAAAAAAAAXADAABAAAAAEDdULl1LZT/5zCb4Cg7sPwCAyj6+AwAAAAAAAAFxAwAAQAAAABBvERZPVWE/cUEIP4gZ7D8AgMs+vgMAAAAAAAABcgMAAEAAAACgKR9hi2JdP21riUS5Iuw/AIDHPr4DAAAAAAAAAXMDAABAAAAAoCkfYYtiXT9pAErHUSfsPwCAxT6+AwAAAAAAAAF0AwAAQAAAAKApH2GLYl0/aQBKx1En7D8AAMQ+zgMAAAAAAAABdQMAAEAAAABwXNLIU6diP21riUS5Iuw/AADEPs4DAAAAAAAAAXYDAABAAAAAsP6WRmtBaT9xQQg/iBnsPwCAwj7dAwAAAAAAAAF3AwAAQAAAAJi97hTGP3E/f+0FNCYH7D8AAMI+3QMAAAAAAAABeAMAAEAAAADYX7OS3dl3P5VvgiOT6+s/AADCPu0DAAAAAAAAAXkDAABAAAAAmHjYafccfz+rXD6QZ8vrPwAAwj79AwAAAAAAAAF6AwAAQAAAAJx6jyaMLYQ/Qf+Zu++o6z8AAMI+/QMAAAAAAAABewMAAEAAAACML5PxnnWJP11XlaUrhOs/AADCPgwEAAAAAAAAAXwDAABAAAAAJKnmjzBpjj93r5CPZ1/rPwCAwD4MBAAAAAAAAAF9AwAAQAAAAGIRHRdhrpE/Eb0rOFc46z8AAMA+HAQAAAAAAAABfgMAAEAAAAA2zkbmKSiUP63KxuBGEes/AADBPhwEAAAAAAAAAX8DAABAAAAAAotwtfKhlj/JjQFI6ufqPwCAwT4sBAAAAAAAAAGAAwAAQAAAAHpl8hr8RZk/67t7LPW56j8AgME+LAQAAAAAAAABgQMAAEAAAACmXcwWRhScP4k0VlJMjuo/AADCPjsEAAAAAAAAAYIDAABAAAAAZnP+qNAMnz8lQvH6O2fqPwAAwj47BAAAAAAAAAGDAwAAQAAAAJdEmJ2tAqE/u+RMJsRE6j8AAMI+SwQAAAAAAAABhAMAAEAAAADTMVlQslSiP1EcadTkJuo/AADCPksEAAAAAAAAAYUDAABAAAAAOxDut5aRoz9nnuXDUQvqPwAAwj5aBAAAAAAAAAGGAwAAQAAAAM/fVtRauaQ/9/+Cd6P26T8AAMM+WgQAAAAAAAABhwMAAEAAAADngjsPvqGlPwGsgGxB5Ok/AIDDPmoEAAAAAAAAAYgDAABAAAAALxf0/gB1pj8N7T7kd9bpPwAAxT5qBAAAAAAAAAGJAwAAQAAAAKGcgKMjM6c/E8O93kbN6T8AgMU+egQAAAAAAAABigMAAEAAAAA7E+H8JdynPxcu/VuuyOk/AADKPnoEAAAAAAAAAYsDAABAAAAA3YlBViiFqD8XLv1brsjpPwAAzD6JBAAAAAAAAAGMAwAAQAAAAM/iSRnqA6k/lXhdnfrK6T8AgM4+iQQAAAAAAAABjQMAAEAAAADzLCaRi22pPw1YfmHf0ek/AIDPPokEAAAAAAAAAY4DAABAAAAAGXcCCS3XqT+FzF+oXN3pPwAA0j6ZBAAAAAAAAAGPAwAAQAAAAD3B3oDOQKo/eSBis77v6T8AANM+mQQAAAAAAAABkAMAAEAAAABbC7v4b6qqP+u+xP9sBOo/AIDTPqkEAAAAAAAAAZEDAABAAAAAVWTDuzEpqz/VPEgQACDqPwAA1D6pBAAAAAAAAAGSAwAAQAAAAHOunzPTkqs/QQUsYt896j8AANQ+uAQAAAAAAAABkwMAAEAAAABrB6j2lBGsPysYcPUKXuo/AADUPrgEAAAAAAAAAZQDAABAAAAAY2CwuVaQrD8TwHQLz4LqPwAA1D7IBAAAAAAAAAGVAwAAQAAAACvI5Mc4JK0/d7LZYt+p6j8AANQ+yAQAAAAAAAABlgMAAEAAAAAfIe2K+qKtP1nvnvs70+o/AADXPtcEAAAAAAAAAZcDAABAAAAA74ghmdw2rj8zVuWZyQXrPwCA2D7XBAAAAAAAAAGYAwAAQAAAALXwVae+yq4/kQeMeaM66z8AgNs+5wQAAAAAAAABmQMAAEAAAAALLAbUPx+vP+m4Mll9b+s/AADdPucEAAAAAAAAAZoDAABAAAAAKXbiS+GIrz/HH3n3CqLrPwAA4D73BAAAAAAAAAGbAwAAQAAAAH2xknhi3a8/Kaee0bPN6z8AAOE+9wQAAAAAAAABnAMAAEAAAABidqHS8RiwPwvkY2oQ9+s/AADlPgYFAAAAAAAAAZ0DAABAAAAAdJuPjsJNsD9v1sjBIB7sPwCA5j4GBQAAAAAAAAGeAwAAQAAAAB655yQDeLA/08gtGTFF7D8AAOA+FgUAAAAAAAABnwMAAEAAAAAw3tXg06ywP7lwMi/1aew/AIDcPhYFAAAAAAAAAaADAABAAAAA1vstdxTXsD+hGDdFuY7sPwCAxj4mBQAAAAAAAAGhAwAAQAAAAOggHDPlC7E/h8A7W32z7D8AAL0+JgUAAAAAAAABogMAAEAAAAD4RQrvtUCxP+0d4C/11ew/AAArPlQFAAAAAAAAAaMDAABAAAAAdHKO0BaAsT9X5sOB1PPsPwAAnj1UBQAAAAAAAAGkAwAAQAAAAMv57mBMSO8/m07cl8nB6T8AAJ0+AAAAAAAAAAABpQMAAEAAAABRswtADj/vPxsEfFZ9v+k/AADXPh8AAAAAAAAAAaYDAABAAAAAUbMLQA4/7z+duRsVMb3pPwAA5D4fAAAAAAAAAAGnAwAAQAAAAFGzC0AOP+8/H2+70+S66T8AgO0+HwAAAAAAAAABqAMAAEAAAABRswtADj/vP58kW5KYuOk/AIDvPh8AAAAAAAAAAakDAABAAAAAUbMLQA4/7z+jj5oPALTpPwCA7j4fAAAAAAAAAAGqAwAAQAAAAFGzC0AOP+8/J7B5Sxut6T8AAO0+PgAAAAAAAAABqwMAAEAAAABh8lg7vD3vP6vQWIc2puk/AADsPj4AAAAAAAAAAawDAABAAAAAdTGmNmo87z+xO5gEnqHpPwCA8T4+AAAAAAAAAAGtAwAAQAAAAIdw8zEYO+8/MfE3w1Gf6T8AAPQ+PgAAAAAAAAABrgMAAEAAAACdr0AtxjnvP7Om14EFnek/AAD/Pk4AAAAAAAAAAa8DAABAAAAAre6NKHQ47z8x8TfDUZ/pPwDAAj9OAAAAAAAAAAGwAwAAQAAAAK3ujSh0OO8/Kxu5yIKo6T8AQAQ/TgAAAAAAAAABsQMAAEAAAACt7o0odDjvP525GxUxvek/AEAEP14AAAAAAAAAAbIDAABAAAAAh3DzMRg77z8FF8DpqN/pPwAABD9tAAAAAAAAAAGzAwAAQAAAAFGzC0AOP+8/4+hFBZ4N6j8AwAI/bQAAAAAAAAABtAMAAEAAAAAFt9ZSVkTvP8FPjKMrQOo/AEACP30AAAAAAAAAAbUDAABAAAAAubqhZZ5J7z+fttJBuXLqPwCAAT+NAAAAAAAAAAG2AwAAQAAAAG++bHjmTu8/eR0Z4Eal6j8AAAE/jQAAAAAAAAABtwMAAEAAAAAlwjeLLlTvP1WEX37U1+o/AAABP40AAAAAAAAAAbgDAABAAAAA2cUCnnZZ7z8vgGaf+g7rPwAAAT+cAAAAAAAAAAG5AwAAQAAAAIvJzbC+Xu8/C+esPYhB6z8AgPw+nAAAAAAAAAABugMAAEAAAAAvjkvIWGXvP+m4Mll9b+s/AAD6PqwAAAAAAAAAAbsDAABAAAAA45EW26Bq7z9LQFgzJpvrPwCA4z6sAAAAAAAAAAG8AwAAQAAAAIdWlPI6ce8/M+hcSeq/6z8AgNk+uwAAAAAAAAABvQMAAEAAAAA7Wl8Fg3bvPx37oNwV4Os/AICPPrsAAAAAAAAAAb4DAABAAAAAA513E3l67z8HeSTtqPvrPwAAXT67AAAAAAAAAAG/AwAAQAAAAMvfjyFvfu8/d6xHvO8U7D8AADg+ywAAAAAAAAABwAMAAEAAAACTIqgvZYLvP+m16YUFJew/AAAsPssAAAAAAAAAAcEDAABAAAAAkRfrbla87j9Z7FUoxIjrPwAAsj4AAAAAAAAAAAHCAwAAQAAAAO9SbVe8te4/z2A3b0GU6z8AAPQ+EAAAAAAAAAABwwMAAEAAAAABkrpSarTuP0+rl7CNlus/AEABPxAAAAAAAAAAAcQDAABAAAAA2xMgXA637j/L9ffx2ZjrPwCABj8QAAAAAAAAAAHFAwAAQAAAALeVhWWyue4/y/X38dmY6z8AQAI/EAAAAAAAAAABxgMAAEAAAABrmVB4+r7uP8v19/HZmOs/AID+PiAAAAAAAAAAAccDAABAAAAADV7Oj5TF7j9Pq5ewjZbrPwCA9j4gAAAAAAAAAAHIAwAAQAAAAIuksbDSzu4/z2A3b0GU6z8AgPM+IAAAAAAAAAAByQMAAEAAAADhbPratNruP89gN29BlOs/AID1Pj8AAAAAAAAAAcoDAABAAAAAFbeoDjvp7j/L9ffx2ZjrPwCA9j4/AAAAAAAAAAHLAwAAQAAAAB+DvEtl+u4/xx959wqi6z8AAP0+PwAAAAAAAAABzAMAAEAAAAAF0TWSMw7vPzkpG8Egsus/AAAAPz8AAAAAAAAAAc0DAABAAAAA299h3VMj7z8tEt5OG8nrPwAAAD8/AAAAAAAAAAHOAwAAQAAAAIdw8zEYO+8/l9rBoPrm6z8AAAA/TgAAAAAAAAABzwMAAEAAAABJQNKBilHvP3uCxra+C+w/AAD/Pl4AAAAAAAAAAdADAABAAAAACxCx0fxn7z/hdCsOzzLsPwAA/j5uAAAAAAAAAAHRAwAAQAAAAMvfjyFvfu8/wbHwpitc7D8AAP4+bgAAAAAAAAAB0gMAAEAAAACf7rtsj5PvP6XutT+Ihew/AAD+Pn0AAAAAAAAAAdMDAABAAAAAqbrPqbmk7z8PTFoUAKjsPwAA/j59AAAAAAAAAAHUAwAAQAAAAN0Eft0/s+8/eRQ+Zt/F7D8AAP4+fQAAAAAAAAAB1QMAAEAAAAAzzcYHIr/vP+myoLKN2uw/AID8Pn0AAAAAAAAAAdYDAABAAAAAjZUPMgTL7z/l3CG4vuPsPwAA/D6NAAAAAAAAAAHXAwAAQAAAAPOcpVeU1e8/Z/0A9Nnc7D8AgPU+jQAAAAAAAAAB2AMAAEAAAACDItZzgN3vP3kUPmbfxew/AADyPp0AAAAAAAAAAdkDAABAAAAAJ+dTixrk7z+TbDlQG6HsPwAA4D6dAAAAAAAAAAHaAwAAQAAAAMer0aK06u8/wbHwpitc7D8AANg+rAAAAAAAAAAB2wMAAEAAAACP7umwqu7vP3/tBTQmB+w/AABIPqwAAAAAAAAAAdwDAABAAAAAa3BPuk7x7z9H1Ri2vp/rPwAAwD3bAAAAAAAAAAHdAwAAQAAAAGtwT7pO8e8/FShrtb4z6z8AAAg92wAAAAAAAAAL"/>
</p:tagLst>
</file>

<file path=ppt/tags/tag7.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gAAAAY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CYVQAAAAAAAAXi////DEFjdGlvblR5cGVWMQEAAAAHdmFsdWVfXwAIAgAAAAAAAAABBQAAAAQAAAAJHwAAAAkgAAAALWMAAAAAAAAB3////+L///8AAAAAAQYAAAAEAAAACSIAAAAJIwAAALZ1AAAAAAAAAdz////i////AAAAAAEHAAAABAAAAAklAAAACSYAAACahwAAAAAAAAHZ////4v///wAAAAABCAAAAAQAAAAJKAAAAAkpAAAAV5AAAAAAAAAB1v///+L///8AAAAAAQkAAAAEAAAACSsAAAAJLAAAAOGjAAAAAAAAAdP////i////AAAAAAEKAAAABAAAAAkuAAAACS8AAAAQpwAAAAAAAAHQ////4v///wAAAAABCwAAAAQAAAAJMQAAAAkyAAAALa0AAAAAAAABzf///+L///8AAAAAAQwAAAAEAAAACTQAAAAJNQAAAL65AAAAAAAAAcr////i////AAAAAAENAAAABAAAAAk3AAAACTgAAACi9QAAAAAAAAHH////4v///wAAAAABDgAAAAQAAAAJOgAAAAk7AAAAsRABAAAAAAABxP///+L///8AAAAAAQ8AAAAEAAAACT0AAAAJPgAAANY9AQAAAAAAAcH////i////AAAAAAEQAAAABAAAAAlAAAAACUEAAAAaUgEAAAAAAAG+////4v///wAAAAABEQAAAAQAAAAJQwAAAAlEAAAA1WsBAAAAAAABu////+L///8AAAAAARIAAAAEAAAACUYAAAAJRwAAAO2JAQAAAAAAAbj////i////AAAAAAETAAAABAAAAAlJAAAACUoAAACkpgEAAAAAAAG1////4v///wAAAAABFAAAAAQAAAAJTAAAAAlNAAAA/LMBAAAAAAABsv///+L///8AAAAAARUAAAAEAAAACU8AAAAJUAAAAP62AQAAAAAAAa/////i////AAAAAAEWAAAABAAAAAlSAAAACVMAAACzywEAAAAAAAGs////4v///wAAAAABFwAAAAQAAAAJVQAAAAlWAAAAeRECAAAAAAABqf///+L///8AAAAAARgAAAAEAAAACVgAAAAJWQAAAA8UAgAAAAAAAab////i////AAAAAAEZAAAABAAAAAlbAAAACVwAAADZZAIAAAAAAAGj////4v///wAAAAABGgAAAAQAAAAJXgAAAAlfAAAA6o4CAAAAAAABoP///+L///8AAAAAARsAAAAEAAAACWEAAAAJYgAAALyRAgAAAAAAAZ3////i////AAAAAAUcAAAAD1BlbkF0dHJpYnV0ZXNWMQoAAAAHX2NvbG9yQQdfY29sb3JSB19jb2xvckcHX2NvbG9yQgpGaXRUb0N1cnZlBkhlaWdodA5JZ25vcmVQcmVzc3VyZQ1Jc0hpZ2hsaWdodGVyBVNoYXBlBVdpZHRoAAAAAAAAAAAEAAICAgIBBgEBDEJydXNoU2hhcGVWMQIAAAAGAgAAAP8AAAAAAAAAAAAACEAAAAWc////DEJydXNoU2hhcGVWMQEAAAAHdmFsdWVfXwAIAgAAAAEAAAAAAAAAAAAIQAUdAAAACklua1RyYWNlVjEDAAAADUxpc3RgMStfaXRlbXMMTGlzdGAxK19zaXplD0xpc3RgMStfdmVyc2lvbgQAABhTaGFyZWQuSW5raW5nLklua1BvaW50W10CAAAACAgCAAAACWUAAAB/AAAAfwAAAAEfAAAAHAAAAP8AAAAAAAAAAAAACEAAAAGa////nP///wEAAAAAAAAAAAAIQAEgAAAAHQAAAAlnAAAAPwAAAD8AAAABIgAAABwAAAD/AAAAAAAAAAAAAAhAAAABmP///5z///8BAAAAAAAAAAAACEABIwAAAB0AAAAJaQAAAJEAAACRAAAAASUAAAAcAAAA/wAAAAAAAAAAAAAIQAAAAZb///+c////AQAAAAAAAAAAAAhAASYAAAAdAAAACWsAAACsAAAArAAAAAEoAAAAHAAAAP8AAAAAAAAAAAAACEAAAAGU////nP///wEAAAAAAAAAAAAIQAEpAAAAHQAAAAltAAAAXAAAAFwAAAABKwAAABwAAAD/AAAAAAAAAAAAAAhAAAABkv///5z///8BAAAAAAAAAAAACEABLAAAAB0AAAAJbwAAAC8AAAAvAAAAAS4AAAAcAAAA/wAAAAAAAAAAAAAIQAAAAZD///+c////AQAAAAAAAAAAAAhAAS8AAAAdAAAACXEAAABZAAAAWQAAAAExAAAAHAAAAP8AAAAAAAAAAAAACEAAAAGO////nP///wEAAAAAAAAAAAAIQAEyAAAAHQAAAAlzAAAAjQAAAI0AAAABNAAAABwAAAD/AAAAAAAAAAAAAAhAAAABjP///5z///8BAAAAAAAAAAAACEABNQAAAB0AAAAJdQAAAG0AAABtAAAAATcAAAAcAAAA/wAAAAAAAAAAAAAIQAAAAYr///+c////AQAAAAAAAAAAAAhAATgAAAAdAAAACXcAAABfAAAAXwAAAAE6AAAAHAAAAP8AAAAAAAAAAAAACEAAAAGI////nP///wEAAAAAAAAAAAAIQAE7AAAAHQAAAAl5AAAAiAAAAIgAAAABPQAAABwAAAD/AAAAAAAAAAAAAAhAAAABhv///5z///8BAAAAAAAAAAAACEABPgAAAB0AAAAJewAAAH0AAAB9AAAAAUAAAAAcAAAA/wAAAAAAAAAAAAAIQAAAAYT///+c////AQAAAAAAAAAAAAhAAUEAAAAdAAAACX0AAABWAAAAVgAAAAFDAAAAHAAAAP8AAAAAAAAAAAAACEAAAAGC////nP///wEAAAAAAAAAAAAIQAFEAAAAHQAAAAl/AAAAVwAAAFcAAAABRgAAABwAAAD/AAAAAAAAAAAAAAhAAAABgP///5z///8BAAAAAAAAAAAACEABRwAAAB0AAAAJgQAAAFsAAABbAAAAAUkAAAAcAAAA/wAAAAAAAAAAAAAIQAAAAX7///+c////AQAAAAAAAAAAAAhAAUoAAAAdAAAACYMAAADzAAAA8wAAAAFMAAAAHAAAAP8AAAAAAAAAAAAACEAAAAF8////nP///wEAAAAAAAAAAAAIQAFNAAAAHQAAAAmFAAAARQAAAEUAAAABTwAAABwAAAD/AAAAAAAAAAAAAAhAAAABev///5z///8BAAAAAAAAAAAACEABUAAAAB0AAAAJhwAAAC4AAAAuAAAAAVIAAAAcAAAA/wAAAAAAAAAAAAAIQAAAAXj///+c////AQAAAAAAAAAAAAhAAVMAAAAdAAAACYkAAADcAAAA3AAAAAFVAAAAHAAAAP8AAAAAAAAAAAAACEAAAAF2////nP///wEAAAAAAAAAAAAIQAFWAAAAHQAAAAmLAAAALgAAAC4AAAABWAAAABwAAAD/AAAAAAAAAAAAAAhAAAABdP///5z///8BAAAAAAAAAAAACEABWQAAAB0AAAAJjQAAADEAAAAxAAAAAVsAAAAcAAAA/wAAAAAAAAAAAAAIQAAAAXL///+c////AQAAAAAAAAAAAAhAAVwAAAAdAAAACY8AAAAMAQAADAEAAAFeAAAAHAAAAP8AAAAAAAAAAAAACEAAAAFw////nP///wEAAAAAAAAAAAAIQAFfAAAAHQAAAAmRAAAALAAAACwAAAABYQAAABwAAAD/AAAAAAAAAAAAAAhAAAABbv///5z///8BAAAAAAAAAAAACEABYgAAAB0AAAAJkwAAAGoAAABqAAAAB2UAAAAAAQAAAIAAAAAECklua1BvaW50VjEC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KB2cAAAAAAQAAAEAAAAAECklua1BvaW50VjECAA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gdpAAAAAAEAAAAAAQAABApJbmtQb2ludFYxAgA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DW8HawAAAAABAAAAAAEAAAQKSW5rUG9pbnRWMQIA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1UB20AAAAAAQAAAIAAAAAECklua1BvaW50VjECAA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0kB28AAAAAAQAAAEAAAAAECklua1BvaW50VjECAA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0RB3EAAAAAAQAAAIAAAAAECklua1BvaW50VjECAA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0nB3MAAAAAAQAAAAABAAAECklua1BvaW50VjECAA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DXMHdQAAAAABAAAAgAAAAAQKSW5rUG9pbnRWMQIA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0TB3cAAAAAAQAAAIAAAAAECklua1BvaW50VjECA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0hB3kAAAAAAQAAAAABAAAECklua1BvaW50VjECA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NeAd7AAAAAAEAAACAAAAABApJbmtQb2ludFYxAgA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NAwd9AAAAAAEAAACAAAAABApJbmtQb2ludFYxAgA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NKgd/AAAAAAEAAACAAAAABApJbmtQb2ludFYxAgA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0pB4EAAAAAAQAAAIAAAAAECklua1BvaW50VjECAA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NJQeDAAAAAAEAAAAAAQAABApJbmtQb2ludFYxAgAAAAnZBgAACdoGAAAJ2wYAAAncBgAACd0GAAAJ3gYAAAnfBgAACeAGAAAJ4QYAAAniBgAACeMG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JvAcAAAm9BwAACb4HAAAJvwcAAAnABwAACcEHAAAJwgcAAAnDBwAACcQHAAAJxQcAAAnGBwAACccHAAAJyAcAAAnJBwAACcoHAAAJywcAAA0NB4UAAAAAAQAAAIAAAAAECklua1BvaW50VjECAA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gcAAAn7BwAACfwHAAAJ/QcAAAn+BwAACf8HAAAJAAgAAAkBCAAACQIIAAAJAwgAAAkECAAACQUIAAAJBggAAAkHCAAACQgIAAAJCQgAAAkKCAAACQsIAAAJDAgAAAkNCAAACQ4IAAAJDwgAAAkQCAAADTsHhwAAAAABAAAAQAAAAAQKSW5rUG9pbnRWMQIAAAAJEQgAAAkSCAAACRMIAAAJFAgAAAkVCAAACRYIAAAJFwgAAAkYCAAACRkIAAAJGggAAAkbCAAACRwIAAAJHQgAAAkeCAAACR8IAAAJIAgAAAkhCAAACSIIAAAJIwgAAAkkCAAACSUIAAAJJggAAAknCAAACSgIAAAJKQgAAAkqCAAACSsIAAAJLAgAAAktCAAACS4IAAAJLwgAAAkwCAAACTEIAAAJMggAAAkzCAAACTQIAAAJNQgAAAk2CAAACTcIAAAJOAgAAAk5CAAACToIAAAJOwgAAAk8CAAACT0IAAAJPggAAA0SB4kAAAAAAQAAAAABAAAECklua1BvaW50VjECAAAACT8IAAAJQAgAAAlBCAAACUIIAAAJQwgAAAlECAAACUUIAAAJRggAAAlHCAAACUgIAAAJSQgAAAlKCAAACUsIAAAJTAgAAAlNCAAACU4IAAAJTwgAAAlQCAAACVEIAAAJUggAAAlTCAAACVQIAAAJVQgAAAlWCAAACVcIAAAJWAgAAAlZCAAACVoIAAAJWwgAAAlcCAAACV0IAAAJXggAAAlfCAAACWAIAAAJYQgAAAliCAAACWMIAAAJZAgAAAllCAAACWYIAAAJZwgAAAloCAAACWkIAAAJagg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CaUIAAAJpggAAAmnCAAACagIAAAJqQgAAAmqCAAACasIAAAJrAgAAAmtCAAACa4IAAAJrwgAAAmwCAAACbEIAAAJsggAAAmzCAAACbQIAAAJtQgAAAm2CAAACbcIAAAJuAgAAAm5CAAACboIAAAJuwgAAAm8CAAACb0IAAAJvggAAAm/CAAACcAIAAAJwQgAAAnCCAAACcMIAAAJxAgAAAnFCAAACcYIAAAJxwgAAAnICAAACckIAAAJyggAAAnLCAAACcwIAAAJzQgAAAnOCAAACc8IAAAJ0AgAAAnRCAAACdIIAAAJ0wgAAAnUCAAACdUIAAAJ1ggAAAnXCAAACdgIAAAJ2QgAAAnaCAAACdsIAAAJ3AgAAAndCAAACd4IAAAJ3wgAAAngCAAACeEIAAAJ4ggAAAnjCAAACeQIAAAJ5QgAAAnmCAAACecIAAAJ6AgAAAnpCAAACeoIAAAJ6wgAAAnsCAAACe0IAAAJ7ggAAAnvCAAACfAIAAAJ8QgAAAnyCAAACfMIAAAJ9AgAAAn1CAAACfYIAAAJ9wgAAAn4CAAACfkIAAAJ+ggAAAn7CAAACfwIAAAJ/QgAAAn+CAAACf8IAAAJAAkAAAkBCQAACQIJAAAJAwkAAAkECQAACQUJAAAJBgkAAAkHCQAACQgJAAAJCQkAAAkKCQAACQsJAAAJDAkAAAkNCQAACQ4JAAAJDwkAAAkQCQAACREJAAAJEgkAAAkTCQAACRQJAAAJFQkAAAkWCQAACRcJAAAJGAkAAAkZCQAACRoJAAANJAeLAAAAAAEAAABAAAAABApJbmtQb2ludFYxAgAAAAkbCQAACRwJAAAJHQkAAAkeCQAACR8JAAAJIAkAAAkhCQAACSIJAAAJIwkAAAkkCQAACSUJAAAJJgkAAAknCQAACSgJAAAJKQkAAAkqCQAACSsJAAAJLAkAAAktCQAACS4JAAAJLwkAAAkwCQAACTEJAAAJMgkAAAkzCQAACTQJAAAJNQkAAAk2CQAACTcJAAAJOAkAAAk5CQAACToJAAAJOwkAAAk8CQAACT0JAAAJPgkAAAk/CQAACUAJAAAJQQkAAAlCCQAACUMJAAAJRAkAAAlFCQAACUYJAAAJRwkAAAlICQAADRIHjQAAAAABAAAAQAAAAAQKSW5rUG9pbnRWMQIAAAAJSQkAAAlKCQAACUsJAAAJTAkAAAlNCQAACU4JAAAJTwkAAAlQCQAACVEJAAAJUgkAAAlTCQAACVQJAAAJVQkAAAlWCQAACVcJAAAJWAkAAAlZCQAACVoJAAAJWwkAAAlcCQAACV0JAAAJXgkAAAlfCQAACWAJAAAJYQkAAAliCQAACWMJAAAJZAkAAAllCQAACWYJAAAJZwkAAAloCQAACWkJAAAJagkAAAlrCQAACWwJAAAJbQkAAAluCQAACW8JAAAJcAkAAAlxCQAACXIJAAAJcwkAAAl0CQAACXUJAAAJdgkAAAl3CQAACXgJAAAJeQkAAA0PB48AAAAAAQAAAAACAAAECklua1BvaW50VjECAAAACXoJAAAJewkAAAl8CQAACX0JAAAJfgkAAAl/CQAACYAJAAAJgQkAAAmCCQAACYMJAAAJhAkAAAmFCQAACYYJAAAJhwkAAAmICQAACYkJAAAJigkAAAmLCQAACYwJAAAJjQkAAAmOCQAACY8JAAAJkAkAAAmRCQAACZIJAAAJkwkAAAmUCQAACZUJAAAJlgkAAAmXCQAACZgJAAAJmQkAAAmaCQAACZsJAAAJnAkAAAmdCQAACZ4JAAAJnwkAAAmgCQAACaEJAAAJogkAAAmjCQAACaQJAAAJpQkAAAmmCQAACacJAAAJqAkAAAmpCQAACaoJAAAJqwkAAAmsCQAACa0JAAAJrgkAAAmvCQAACbAJAAAJsQkAAAmyCQAACbMJAAAJtAkAAAm1CQAACbYJAAAJtwkAAAm4CQAACbkJAAAJugkAAAm7CQAACbwJAAAJvQkAAAm+CQAACb8JAAAJwAkAAAnBCQAACcIJAAAJwwkAAAnECQAACcUJAAAJxgkAAAnHCQAACcgJAAAJyQkAAAnKCQAACcsJAAAJzAkAAAnNCQAACc4JAAAJzwkAAAnQCQAACdEJAAAJ0gkAAAnTCQAACdQJAAAJ1QkAAAnWCQAACdcJAAAJ2AkAAAnZCQAACdoJAAAJ2wkAAAncCQAACd0JAAAJ3gkAAAnfCQAACeAJAAAJ4QkAAAniCQAACeMJAAAJ5AkAAAnlCQAACeYJAAAJ5wkAAAnoCQAACekJAAAJ6gkAAAnrCQAACewJAAAJ7QkAAAnuCQAACe8JAAAJ8AkAAAnxCQAACfIJAAAJ8wkAAAn0CQAACfUJAAAJ9gkAAAn3CQAACfgJAAAJ+QkAAAn6CQAACfsJAAAJ/AkAAAn9CQAACf4JAAAJ/wkAAAkACgAACQEKAAAJAgoAAAkDCgAACQQKAAAJBQoAAAkGCgAACQcKAAAJCAoAAAkJCgAACQoKAAAJCwoAAAkMCgAACQ0KAAAJDgoAAAkPCgAACRAKAAAJEQoAAAkSCgAACRMKAAAJFAoAAAkVCgAACRYKAAAJFwoAAAkYCgAACRkKAAAJGgoAAAkbCgAACRwKAAAJHQoAAAkeCgAACR8KAAAJIAoAAAkhCgAACSIKAAAJIwoAAAkkCgAACSUKAAAJJgoAAAknCgAACSgKAAAJKQoAAAkqCgAACSsKAAAJLAoAAAktCgAACS4KAAAJLwoAAAkwCgAACTEKAAAJMgoAAAkzCgAACTQKAAAJNQoAAAk2CgAACTcKAAAJOAoAAAk5CgAACToKAAAJOwoAAAk8CgAACT0KAAAJPgoAAAk/CgAACUAKAAAJQQoAAAlCCgAACUMKAAAJRAoAAAlFCgAACUYKAAAJRwoAAAlICgAACUkKAAAJSgoAAAlLCgAACUwKAAAJTQoAAAlOCgAACU8KAAAJUAoAAAlRCgAACVIKAAAJUwoAAAlUCgAACVUKAAAJVgoAAAlXCgAACVgKAAAJWQoAAAlaCgAACVsKAAAJXAoAAAldCgAACV4KAAAJXwoAAAlgCgAACWEKAAAJYgoAAAljCgAACWQKAAAJZQoAAAlmCgAACWcKAAAJaAoAAAlpCgAACWoKAAAJawoAAAlsCgAACW0KAAAJbgoAAAlvCgAACXAKAAAJcQoAAAlyCgAACXMKAAAJdAoAAAl1CgAACXYKAAAJdwoAAAl4CgAACXkKAAAJegoAAAl7CgAACXwKAAAJfQoAAAl+CgAACX8KAAAJgAoAAAmBCgAACYIKAAAJgwoAAAmECgAACYUKAAAN9AeRAAAAAAEAAABAAAAABApJbmtQb2ludFYxAgAAAAmGCgAACYcKAAAJiAoAAAmJCgAACYoKAAAJiwoAAAmMCgAACY0KAAAJjgoAAAmPCgAACZAKAAAJkQoAAAmSCgAACZMKAAAJlAoAAAmVCgAACZYKAAAJlwoAAAmYCgAACZkKAAAJmgoAAAmbCgAACZwKAAAJnQoAAAmeCgAACZ8KAAAJoAoAAAmhCgAACaIKAAAJowoAAAmkCgAACaUKAAAJpgoAAAmnCgAACagKAAAJqQoAAAmqCgAACasKAAAJrAoAAAmtCgAACa4KAAAJrwoAAAmwCgAACbEKAAANFAeTAAAAAAEAAACAAAAABApJbmtQb2ludFYxAgAAAAmyCgAACbMKAAAJtAoAAAm1CgAACbYKAAAJtwoAAAm4CgAACbkKAAAJugoAAAm7CgAACbwKAAAJvQoAAAm+CgAACb8KAAAJwAoAAAnBCgAACcIKAAAJwwoAAAnECgAACcUKAAAJxgoAAAnHCgAACcgKAAAJyQoAAAnKCgAACcsKAAAJzAoAAAnNCgAACc4KAAAJzwoAAAnQCgAACdEKAAAJ0goAAAnTCgAACdQKAAAJ1QoAAAnWCgAACdcKAAAJ2AoAAAnZCgAACdoKAAAJ2woAAAncCgAACd0KAAAJ3goAAAnfCgAACeAKAAAJ4QoAAAniCgAACeMKAAAJ5AoAAAnlCgAACeYKAAAJ5woAAAnoCgAACekKAAAJ6goAAAnrCgAACewKAAAJ7QoAAAnuCgAACe8KAAAJ8AoAAAnxCgAACfIKAAAJ8woAAAn0CgAACfUKAAAJ9goAAAn3CgAACfgKAAAJ+QoAAAn6CgAACfsKAAAJ/AoAAAn9CgAACf4KAAAJ/woAAAkACwAACQELAAAJAgsAAAkDCwAACQQLAAAJBQsAAAkGCwAACQcLAAAJCAsAAAkJCwAACQoLAAAJCwsAAAkMCwAACQ0LAAAJDgsAAAkPCwAACRALAAAJEQsAAAkSCwAACRMLAAAJFAsAAAkVCwAACRYLAAAJFwsAAAkYCwAACRkLAAAJGgsAAAkbCwAADRYFlAAAAApJbmtQb2ludFYxBAAAAAFYAVkOUHJlc3N1cmVGYWN0b3IJVGltZVN0YW1wAAAAAAYGCxACAAAA2uFTy6Fw4z8g4YDLAhOLPwAAdj4AAAAAAAAAAAGVAAAAlAAAAHIa/xFlbOM/IOGAywITiz8AAKk+DwAAAAAAAAABlgAAAJQAAADqXBulzm3jPyDhgMsCE4s/AACzPg8AAAAAAAAAAZcAAACUAAAA6lwbpc5t4z8Ac1h0MJ+KPwCAuj4PAAAAAAAAAAGYAAAAlAAAAOpcG6XObeM/AHNYdDCfij8AgMQ+DwAAAAAAAAABmQAAAJQAAABinzc4OG/jPwAFMB1eK4o/AIDHPg8AAAAAAAAAAZoAAACUAAAA2uFTy6Fw4z8AlwfGi7eJPwAAyT4PAAAAAAAAAAGbAAAAlAAAAFEkcF4LcuM/ACnfbrlDiT8AAMo+HwAAAAAAAAABnAAAAJQAAABRJHBeC3LjP+C6thfnz4g/AADKPh8AAAAAAAAAAZ0AAACUAAAAUSRwXgty4z/gTI7AFFyIPwAAyj4vAAAAAAAAAAGeAAAAlAAAAFEkcF4LcuM/4HA9EnB0hz8AAMs+LwAAAAAAAAABnwAAAJQAAABRJHBeC3LjP8CU7GPLjIY/AIDLPi8AAAAAAAAAAaAAAACUAAAAUSRwXgty4z/AuJu1JqWFPwAAzz4vAAAAAAAAAAGhAAAAlAAAAFEkcF4LcuM/oNxKB4K9hD8AgNA+LwAAAAAAAAABogAAAJQAAABRJHBeC3LjP6BuIrCvSYQ/AADWPj4AAAAAAAAAAaMAAACUAAAAUSRwXgty4z+gAPpY3dWDPwAA2D4+AAAAAAAAAAGkAAAAlAAAAFEkcF4LcuM/gJLRAQtigz8AgNs+TgAAAAAAAAABpQAAAJQAAABRJHBeC3LjP4Akqao47oI/AADdPk4AAAAAAAAAAaYAAACUAAAAUSRwXgty4z9gtoBTZnqCPwCA3j5dAAAAAAAAAAGnAAAAlAAAAMhmjPF0c+M/QEhY/JMGgj8AgN8+XQAAAAAAAAABqAAAAJQAAAC368QXSHbjP0DaL6XBkoE/AADkPm0AAAAAAAAAAakAAACUAAAApXD9PRt54z9AbAdO7x6BPwAA5j5tAAAAAAAAAAGqAAAAlAAAAJX1NWTue+M/QP7e9hyrgD8AAOw+fQAAAAAAAAABqwAAAJQAAAD7vIodK4DjP0BEHJHwhn8/AADuPn0AAAAAAAAAAawAAACUAAAA2cb7adGF4z9AaMviS59+PwCA8j6MAAAAAAAAAAGtAAAAlAAAAKRVpdxKjuM/QIx6NKe3fT8AgPQ+nAAAAAAAAAABrgAAAJQAAAD6oTK8WpXjPwCwKYYC0Hw/AID1PpwAAAAAAAAAAa8AAACUAAAAxjDcLtSd4z8A1NjXXeh7PwAA9j6sAAAAAAAAAAGwAAAAlAAAAAsCojS3p+M/APiHKbkAez8AAPc+uwAAAAAAAAABsQAAAJQAAADGFYTNA7PjPwAcN3sUGXo/AID3PrsAAAAAAAAAAbIAAACUAAAA+WuC+bm/4z/AP+bMbzF5PwAA+T7LAAAAAAAAAAGzAAAAlAAAAKIEnbjZzeM/wGOVHstJeD8AgPk+ywAAAAAAAAABtAAAAJQAAADVWpvkj9rjP8CHRHAmYnc/AID4PssAAAAAAAAAAbUAAACUAAAAf/O1o6/o4z/Aq/PBgXp2PwAA+D7aAAAAAAAAAAG2AAAAlAAAACqM0GLP9uM/gM+iE92SdT8AAPg+2gAAAAAAAAABtwAAAJQAAADUJOsh7wTkP4DzUWU4q3Q/AAD4PuoAAAAAAAAAAbgAAACUAAAAB3vpTaUR5D+AFwG3k8NzPwAA+D7qAAAAAAAAAAG5AAAAlAAAADrR53lbHuQ/gDuwCO/bcj8AAPg++gAAAAAAAAABugAAAJQAAABrJ+alESvkP0BfX1pK9HE/AAD5PvoAAAAAAAAAAbsAAACUAAAAF8AAZTE55D9Agw6spQxxPwCA+T4JAQAAAAAAAAG8AAAAlAAAADibN7e6SOQ/QKe9/QAlcD8AgPg+CQEAAAAAAAABvQAAAJQAAABZdm4JRFjkP4CW2Z64em4/AAD4PhkBAAAAAAAAAb4AAACUAAAAe1GlW81n5D8A3jdCb6tsPwAA+T4ZAQAAAAAAAAG/AAAAlAAAABRv+EDAeOQ/ACaW5SXcaj8AgPk+KQEAAAAAAAABwAAAAJQAAAA3Si+TSYjkPwBu9IjcDGk/AAD7PikBAAAAAAAAAcEAAACUAAAAzmeCeDyZ5D8AtlIskz1nPwCA+z44AQAAAAAAAAHCAAAAlAAAAPBCucrFqOQ/gP2wz0luZT8AgPo+OAEAAAAAAAABwwAAAJQAAAARHvAcT7jkP4D9sM9JbmU/AAD6PkgBAAAAAAAAAcQAAACUAAAAMvkmb9jH5D+A/bDPSW5lPwAA+j5IAQAAAAAAAAHFAAAAlAAAAN6RQS741eQ/gP2wz0luZT8AAPo+VwEAAAAAAAABxgAAAJQAAAAR6D9aruLkP4D9sM9JbmU/AAD6PlcBAAAAAAAAAccAAACUAAAAzPsh8/rt5D+A/bDPSW5lPwAA+j5nAQAAAAAAAAHIAAAAlAAAABDN5/jd9+Q/gP2wz0luZT8AAPo+ZwEAAAAAAAAByQAAAJQAAABVnq3+wAHlP4D9sM9JbmU/AAD6PncBAAAAAAAAAcoAAACUAAAAmG9zBKQL5T+A/bDPSW5lPwAA+z53AQAAAAAAAAHLAAAAlAAAAFODVZ3wFuU/ALZSLJM9Zz8AgPs+hgEAAAAAAAABzAAAAJQAAAAOlzc2PSLlPwC2UiyTPWc/AID7PoYBAAAAAAAAAc0AAACUAAAAQe01YvMu5T8AbvSI3AxpPwAA/D6GAQAAAAAAAAHOAAAAlAAAAHRDNI6pO+U/ACaW5SXcaj8AgPo+lgEAAAAAAAABzwAAAJQAAACnmTK6X0jlPwDeN0Jvq2w/AAD6PpYBAAAAAAAAAdAAAACUAAAA2e8w5hVV5T8A3jdCb6tsPwAA+j6mAQAAAAAAAAHRAAAAlAAAAAxGLxLMYeU/AN43Qm+rbD8AAPo+pgEAAAAAAAAB0gAAAJQAAAA+nC0+gm7lPwDeN0Jvq2w/AAD6PsUBAAAAAAAAAdMAAACUAAAAc/Irajh75T8A3jdCb6tsPwAA+j7FAQAAAAAAAAHUAAAAlAAAAC4GDgOFhuU/AN43Qm+rbD8AAPo+xQEAAAAAAAAB1QAAAJQAAADpGfCb0ZHlP4CW2Z64em4/AAD6PsUBAAAAAAAAAdYAAACUAAAAK+u1obSb5T+AltmeuHpuPwAA+z7UAQAAAAAAAAHXAAAAlAAAAOj+lzoBp+U/QKe9/QAlcD8AgPs+1AEAAAAAAAAB2AAAAJQAAAAr0F1A5LDlP0CDDqylDHE/AID7PuQBAAAAAAAAAdkAAACUAAAA5uM/2TC85T9AX19aSvRxPwAA/D7kAQAAAAAAAAHaAAAAlAAAACu1Bd8TxuU/gDuwCO/bcj8AAPw+9AEAAAAAAAAB2wAAAJQAAABuhsvk9s/lP4AXAbeTw3M/AAD8PvQBAAAAAAAAAdwAAACUAAAAs1eR6tnZ5T+A81FlOKt0PwAA/D4DAgAAAAAAAAHdAAAAlAAAAPcoV/C84+U/gM+iE92SdT8AAPw+AwIAAAAAAAAB3gAAAJQAAACyPDmJCe/lP8Cr88GBenY/AAD8PhMCAAAAAAAAAd8AAACUAAAAXNVTSCn95T/AY5Uey0l4PwAA/D4TAgAAAAAAAAHgAAAAlAAAAI4rUnTfCeY/ABw3exQZej8AAPw+IwIAAAAAAAAB4QAAAJQAAADBgVCglRbmPwDU2Ndd6Hs/AAD8PiMCAAAAAAAAAeIAAACUAAAA9ddOzEsj5j9AjHo0p7d9PwAA/D4jAgAAAAAAAAHjAAAAlAAAAJ5waYtrMeY/IJC2n0o3gD8AAPw+MgIAAAAAAAAB5AAAAJQAAABJCYRKiz/mP0DaL6XBkoE/AAD8PjICAAAAAAAAAeUAAACUAAAA8qGeCatN5j+AJKmqOO6CPwAA/D5RAgAAAAAAAAHmAAAAlAAAACb4nDVhWuY/oAD6WN3Vgz8AAPw+UQIAAAAAAAAB5wAAAJQAAABZTpthF2fmP6DcSgeCvYQ/AAD8PlECAAAAAAAAAegAAACUAAAAA+e1IDd15j/AuJu1JqWFPwAA/D5RAgAAAAAAAAHpAAAAlAAAAKx/0N9Wg+Y/wJTsY8uMhj8AAPw+YQIAAAAAAAAB6gAAAJQAAADf1c4LDZDmP+BwPRJwdIc/AAD8PmECAAAAAAAAAesAAACUAAAAmumwpFmb5j/gTI7AFFyIPwAA/D5xAgAAAAAAAAHsAAAAlAAAAM0/r9APqOY/4Lq2F+fPiD8AAPw+cQIAAAAAAAAB7QAAAJQAAAABlq38xbTmPwCXB8aLt4k/AAD8PoACAAAAAAAAAe4AAACUAAAAqi7Iu+XC5j8ABTAdXiuKPwAA/D6AAgAAAAAAAAHvAAAAlAAAAMsJ/w1v0uY/AHNYdDCfij8AAPw+kAIAAAAAAAAB8AAAAJQAAABlJ1LzYePmPyDhgMsCE4s/AAD9PpACAAAAAAAAAfEAAACUAAAAdYfBa7715j8gT6ki1YaLPwCA/T6gAgAAAAAAAAHyAAAAlAAAAA+lFFGxBuc/IE+pItWGiz8AgP0+oAIAAAAAAAAB8wAAAJQAAAAfBYTJDRnnPyBPqSLVhos/AAD+Pq8CAAAAAAAAAfQAAACUAAAAMGXzQWor5z8gT6ki1YaLPwCA/D6vAgAAAAAAAAH1AAAAlAAAAMiCRiddPOc/IE+pItWGiz8AAPw+vwIAAAAAAAAB9gAAAJQAAADpXX155kvnPyBPqSLVhos/AAD8Pr8CAAAAAAAAAfcAAACUAAAAg3vQXtlc5z8gvdF5p/qLPwAA/D7OAgAAAAAAAAH4AAAAlAAAAKVWB7FibOc/ICv60HlujD8AAPw+zgIAAAAAAAAB+QAAAJQAAADGMT4D7HvnP0AHS38eVo0/AAD8Pt4CAAAAAAAAAfoAAACUAAAA1pGte0iO5z9A45stwz2OPwAA/D7eAgAAAAAAAAH7AAAAlAAAAF40OYcOouc/YL/s22cljz8AAPw+7gIAAAAAAAAB/AAAAJQAAABwlKj/arTnP2AtFTM6mY8/AAD8Pu4CAAAAAAAAAf0AAACUAAAAf/QXeMfG5z+wzR5FhgaQPwAA/D7uAgAAAAAAAAH+AAAAlAAAABkSa1261+c/wDtHnFh6kD8AAP0+DQMAAAAAAAAB/wAAAJQAAAAoctrVFurnP8Cpb/Mq7pA/AID9Pg0DAAAAAAAAAQABAACUAAAAS00RKKD55z/Q4AMfFCiRPwCA/T4NAwAAAAAAAAEBAQAAlAAAAGwoSHopCeg/0OADHxQokT8AAP4+DQMAAAAAAAABAgEAAJQAAAAnPCoTdhToP9AXmEr9YZE/AAD/Ph0DAAAAAAAAAQMBAACUAAAA4k8MrMIf6D/QTix25puRPwCA/z4dAwAAAAAAAAEEAQAAlAAAAJ1j7kQPK+g/0E4sduabkT8AgP8+LAMAAAAAAAABBQEAAJQAAABYd9DdWzboP9BOLHbmm5E/AAAAPywDAAAAAAAAAQYBAACUAAAAnUiW4z5A6D/QTix25puRPwAAAD88AwAAAAAAAAEHAQAAlAAAAPOUI8NOR+g/0IXAoc/VkT8AAAA/PAMAAAAAAAABCAEAAJQAAAC+I801yE/oP9CFwKHP1ZE/AID+PksDAAAAAAAAAQkBAACUAAAAi7J2qEFY6D/QhcChz9WRPwAA/j5LAwAAAAAAAAEKAQAAlAAAAGm85/TnXeg/8LxUzbgPkj8AAP0+WwMAAAAAAAABCwEAAJQAAADPgzyuJGLoP/Dz6PihSZI/AAD8PlsDAAAAAAAAAQwBAACUAAAANUuRZ2Fm6D/w8+j4oUmSPwCA+T5bAwAAAAAAAAENAQAAlAAAAJwS5iCeaug/ACt9JIuDkj8AgPg+awMAAAAAAAABDgEAAJQAAACKlx5HcW3oPwBiEVB0vZI/AIDoPmsDAAAAAAAAAQ8BAACUAAAAipceR3Ft6D8AYhFQdL2SPwCA4T56AwAAAAAAAAEQAQAAlAAAAIqXHkdxbeg/AGIRUHS9kj8AAGU+egMAAAAAAAABEQEAAJQAAACKlx5HcW3oPwDQOadGMZM/AAABPnoDAAAAAAAAARIBAACUAAAAnBLmIJ5q6D8A0DmnRjGTPwAAjj2aAwAAAAAAAAETAQAAlAAAAKIT3KdlkOk/UK6lt6tDlz8AACE+AAAAAAAAAAABFAEAAJQAAAAJ2zBhopTpP0AJ6TTwlZY/AABcPh8AAAAAAAAAARUBAACUAAAACdswYaKU6T9A0lQJB1yWPwAAaj4fAAAAAAAAAAEWAQAAlAAAAPdfaYd1l+k/QJvA3R0ilj8AAHM+HwAAAAAAAAABFwEAAJQAAADn5KGtSJrpPzBkLLI06JU/AICPPh8AAAAAAAAAARgBAACUAAAA1Wna0xud6T8wLZiGS66VPwCAmD4fAAAAAAAAAAEZAQAAlAAAADwxL41Yoek/ML9vL3k6lT8AgKQ+LwAAAAAAAAABGgEAAJQAAAAYO6DZ/qbpPyBRR9imxpQ/AICpPi8AAAAAAAAAARsBAACUAAAA90QRJqWs6T8g4x6B1FKUPwCArT4vAAAAAAAAAAEcAQAAlAAAANVOgnJLsuk/EHX2KQLfkz8AAK8+LwAAAAAAAAABHQEAAJQAAACyWPO+8bfpPxAHztIva5M/AAC0Pi8AAAAAAAAAAR4BAACUAAAAkGJkC5i96T8A0DmnRjGTPwAAtj4vAAAAAAAAAAEfAQAAlAAAAG5s1Vc+w+k/AJmle133kj8AAMA+PwAAAAAAAAABIAEAAJQAAADTMyoRe8fpPwBiEVB0vZI/AIDEPj8AAAAAAAAAASEBAACUAAAAsj2bXSHN6T8AK30ki4OSPwCAzT5eAAAAAAAAAAEiAQAAlAAAAAaKKD0x1Ok/ACt9JIuDkj8AANY+XgAAAAAAAAABIwEAAJQAAABc1rUcQdvpPwArfSSLg5I/AIDZPl4AAAAAAAAAASQBAACUAAAAKWVfj7rj6T8AK30ki4OSPwCA3T5tAAAAAAAAAAElAQAAlAAAAH2x7G7K6uk/ACt9JIuDkj8AAN8+bQAAAAAAAAABJgEAAJQAAADBgrJ0rfTpPwArfSSLg5I/AIDgPm0AAAAAAAAAAScBAACUAAAAjhFc5yb96T8AK30ki4OSPwCA4T59AAAAAAAAAAEoAQAAlAAAAMBnWhPdCeo/AGIRUHS9kj8AgOE+fQAAAAAAAAABKQEAAJQAAADzvVg/kxbqPwCZpXtd95I/AADlPpwAAAAAAAAAASoBAACUAAAAnFZz/rIk6j8A0DmnRjGTPwCA5j6cAAAAAAAAAAErAQAAlAAAAL8xqlA8NOo/EAfO0i9rkz8AgOc+rAAAAAAAAAABLAEAAJQAAABXT/01L0XqPxA+Yv4YpZM/AADoPqwAAAAAAAAAAS0BAACUAAAAaK9srotX6j8QdfYpAt+TPwAA6D6sAAAAAAAAAAEuAQAAlAAAAPBR+LlRa+o/EHX2KQLfkz8AAOg+vAAAAAAAAAABLwEAAJQAAAB49IPFF3/qPxB19ikC35M/AIDmPrwAAAAAAAAAATABAACUAAAA/5YP0d2S6j8QdfYpAt+TPwAA5j7LAAAAAAAAAAExAQAAlAAAAIc5m9yjpuo/EHX2KQLfkz8AAOY+ywAAAAAAAAABMgEAAJQAAAAQ3CboabrqPxCsilXrGJQ/AADmPtsAAAAAAAAAATMBAACUAAAAD8HOhpnP6j8QdfYpAt+TPwAA5z7bAAAAAAAAAAE0AQAAlAAAAJhjWpJf4+o/EHX2KQLfkz8AgOc+6gAAAAAAAAABNQEAAJQAAACVSAIxj/jqPxB19ikC35M/AADpPuoAAAAAAAAAATYBAACUAAAAhLLi9ZEQ6z8QdfYpAt+TPwCA6T76AAAAAAAAAAE3AQAAlAAAAHIcw7qUKOs/ED5i/hilkz8AgOk++gAAAAAAAAABOAEAAJQAAADYyL8SAULrPxA+Yv4YpZM/AADqPgoBAAAAAAAAATkBAACUAAAAxjKg1wNa6z8QPmL+GKWTPwCA6D4KAQAAAAAAAAE6AQAAlAAAALKcgJwGcus/ED5i/hilkz8AAOg+GQEAAAAAAAABOwEAAJQAAACygSg7NofrPxA+Yv4YpZM/AADoPhkBAAAAAAAAATwBAACUAAAAsmbQ2WWc6z8QPmL+GKWTPwAA6D4pAQAAAAAAAAE9AQAAlAAAADoJXOUrsOs/EHX2KQLfkz8AAOk+KQEAAAAAAAABPgEAAJQAAACyMCAXxcbrPxB19ikC35M/AIDpPjkBAAAAAAAAAT8BAACUAAAAKFjkSF7d6z8QdfYpAt+TPwCA6T45AQAAAAAAAAFAAQAAlAAAAI4E4aDK9us/ED5i/hilkz8AAOo+SAEAAAAAAAABQQEAAJQAAABq8/mLoBHsPxA+Yv4YpZM/AADqPkgBAAAAAAAAAUIBAACUAAAASOISd3Ys7D8QB87SL2uTPwAA6j5IAQAAAAAAAAFDAQAAlAAAADZM8zt5ROw/ANA5p0Yxkz8AgOg+ZwEAAAAAAAABRAEAAJQAAACsc7dtElvsPwBiEVB0vZI/AADoPmcBAAAAAAAAAUUBAACUAAAANBZDedhu7D8AK30ki4OSPwAA6D5nAQAAAAAAAAFGAQAAlAAAADT76hcIhOw/8PPo+KFJkj8AAOg+ZwEAAAAAAAABRwEAAJQAAAAy4JK2N5nsP/C8VM24D5I/AADoPncBAAAAAAAAAUgBAACUAAAAMsU6VWeu7D/QhcChz9WRPwAA6D53AQAAAAAAAAFJAQAAlAAAADCq4vOWw+w/0E4sduabkT8AAOk+lgEAAAAAAAABSgEAAJQAAACo0aYlMNrsP9BOLHbmm5E/AIDpPpYBAAAAAAAAAUsBAACUAAAAMHQyMfbt7D/QF5hK/WGRPwCA5j6mAQAAAAAAAAFMAQAAlAAAAC5Z2s8lA+0/0BeYSv1hkT8AAOU+pgEAAAAAAAABTQEAAJQAAAC2+2Xb6xbtP9AXmEr9YZE/AIDbPqYBAAAAAAAAAU4BAACUAAAALCMqDYUt7T/QF5hK/WGRPwAA1z62AQAAAAAAAAFPAQAAlAAAAD6DmYXhP+0/0E4sduabkT8AgIY+tgEAAAAAAAABUAEAAJQAAABO4wj+PVLtP9CFwKHP1ZE/AABEPsUBAAAAAAAAAVEBAACUAAAA6ABc4zBj7T/QhcChz9WRPwAAGj7FAQAAAAAAAAFSAQAAlAAAAEDa3GmlKmo/PFjBFWWhtz8AAB4+AAAAAAAAAAABUwEAAJQAAACA/NL4WIRkP7w8939whLc/AABZPh8AAAAAAAAAAVQBAACUAAAAQIWQ3MUaYz80IS3qe2e3PwAAZj4fAAAAAAAAAAFVAQAAlAAAAECFkNzFGmM/NCEt6ntntz8AAG8+HwAAAAAAAAABVgEAAJQAAABAhZDcxRpjPzQhLep7Z7c/AICDPh8AAAAAAAAAAVcBAACUAAAAQIWQ3MUaYz80IS3qe2e3PwAAiD4fAAAAAAAAAAFYAQAAlAAAAIANTsAysWE/NCEt6ntntz8AgJA+HwAAAAAAAAABWQEAAJQAAACAlgukn0dgP3QTSJ8BWbc/AACUPh8AAAAAAAAAAVoBAACUAAAAgD2SDxm8XT90E0ifAVm3PwCAlj4vAAAAAAAAAAFbAQAAlAAAAIA9kg8ZvF0/dBNInwFZtz8AgJc+LwAAAAAAAAABXAEAAJQAAACAPZIPGbxdP3QTSJ8BWbc/AICXPi8AAAAAAAAAAV0BAACUAAAAgD2SDxm8XT90E0ifAVm3PwAAmD4vAAAAAAAAAAFeAQAAlAAAAIA9kg8ZvF0/dBNInwFZtz8AAJg+PwAAAAAAAAABXwEAAJQAAACAPZIPGbxdP3QTSJ8BWbc/AACYPj8AAAAAAAAAAWABAACUAAAAgD2SDxm8XT90E0ifAVm3PwAAmD4/AAAAAAAAAAFhAQAAlAAAAIA9kg8ZvF0/dBNInwFZtz8AAJg+TgAAAAAAAAABYgEAAJQAAACAPZIPGbxdP3QTSJ8BWbc/AACYPk4AAAAAAAAAAWMBAACUAAAAgD2SDxm8XT90E0ifAVm3PwAAmD5eAAAAAAAAAAFkAQAAlAAAAIA9kg8ZvF0/dBNInwFZtz8AAJk+XgAAAAAAAAABZQEAAJQAAACAPZIPGbxdP3QTSJ8BWbc/AICZPm0AAAAAAAAAAWYBAACUAAAAgD2SDxm8XT90E0ifAVm3PwCAmT5tAAAAAAAAAAFnAQAAlAAAAIANTsAysWE/NCEt6ntntz8AAJo+fQAAAAAAAAABaAEAAJQAAABAhZDcxRpjPzQhLep7Z7c/AACcPn0AAAAAAAAAAWkBAACUAAAAAHQVFeztZT/4LhI19nW3PwAAnT6NAAAAAAAAAAFqAQAAlAAAAEDa3GmlKmo/+C4SNfZ1tz8AgJ0+jQAAAAAAAAABawEAAJQAAACAQKS+XmduP/guEjX2dbc/AACePpwAAAAAAAAAAWwBAACUAAAAAA/Xl9UGcj/4LhI19nW3PwAAoD6sAAAAAAAAAAFtAQAAlAAAAAD+W9D72XQ/+C4SNfZ1tz8AAKE+rAAAAAAAAAABbgEAAJQAAABgKAKX62F4P7w8939whLc/AACkPrwAAAAAAAAAAW8BAACUAAAAAFOoXdvpez98StzK6pK3PwAApT68AAAAAAAAAAFwAQAAlAAAAIB9TiTLcX8/fErcyuqStz8AgKU+vAAAAAAAAAABcQEAAJQAAADAj5sDpzGCPzxYwRVlobc/AACmPtsAAAAAAAAAAXIBAACUAAAA4EL/rQNQhD/8ZaZg36+3PwAApz7bAAAAAAAAAAFzAQAAlAAAAMAxhOYpI4c/wHOLq1m+tz8AgKc+2wAAAAAAAAABdAEAAJQAAAAAR9fJIeeIP4CBcPbTzLc/AICmPuoAAAAAAAAAAXUBAACUAAAAAJhLO+Nfiz+AgXD208y3PwAApj7qAAAAAAAAAAF2AQAAlAAAAODov6yk2I0/gIFw9tPMtz8AAKg++gAAAAAAAAABdwEAAJQAAAAgnCNXAfePP0CPVUFO27c/AACpPvoAAAAAAAAAAXgBAACUAAAAiPZLZOE3kT8AnTqMyOm3PwCAqj4KAQAAAAAAAAF5AQAAlAAAAAAfBh1CdJI/xKof10L4tz8AgKs+CgEAAAAAAAABegEAAJQAAAB4R8DVorCTP4S4BCK9Brg/AICrPhkBAAAAAAAAAXsBAACUAAAAECHyKtG/lD9ExulsNxW4PwAArD4ZAQAAAAAAAAF8AQAAlAAAAKj6I4D/zpU/RMbpbDcVuD8AAKw+KAEAAAAAAAABfQEAAJQAAAAo1FXVLd6WPwTUzrexI7g/AACsPigBAAAAAAAAAX4BAACUAAAAwK2HKlztlz/I4bMCLDK4PwAArD44AQAAAAAAAAF/AQAAlAAAAEDWQeO8KZk/yOGzAiwyuD8AAKw+OAEAAAAAAAABgAEAAJQAAADYr3M46ziaP8jhswIsMrg/AACtPkcBAAAAAAAAAYEBAACUAAAAWNgt8Ut1mz/I4bMCLDK4PwCArT5HAQAAAAAAAAGCAQAAlAAAANAA6KmssZw/yOGzAiwyuD8AgKw+VwEAAAAAAAABgwEAAJQAAABYKaJiDe6dPwTUzrexI7g/AACsPlcBAAAAAAAAAYQBAACUAAAAuFFcG24qnz8E1M63sSO4PwAArD5mAQAAAAAAAAGFAQAAlAAAAJxkz5sASqA/BNTOt7EjuD8AAKw+ZgEAAAAAAAABhgEAAJQAAABMoPApyv6gP0TG6Ww3Fbg/AACtPmYBAAAAAAAAAYcBAACUAAAAeAPW6SzKoT+EuAQivQa4PwCArT52AQAAAAAAAAGIAQAAlAAAADQ/93f2fqI/xKof10L4tz8AAK8+dgEAAAAAAAABiQEAAJQAAABcotw3WUqjP8SqH9dC+Lc/AICvPoYBAAAAAAAAAYoBAACUAAAAEN79xSL/oz8AnTqMyOm3PwAAsz6VAQAAAAAAAAGLAQAAlAAAADxB44WFyqQ/QI9VQU7btz8AgLQ+pQEAAAAAAAABjAEAAJQAAADwfAQUT3+lP4CBcPbTzLc/AIC1PqUBAAAAAAAAAY0BAACUAAAApLglohg0pj/Ac4urWb63PwAAtj6lAQAAAAAAAAGOAQAAlAAAAGD0RjDi6KY/PFjBFWWhtz8AALc+pQEAAAAAAAABjwEAAJQAAAAUMGi+q52nP7w8939whLc/AIC3PrUBAAAAAAAAAZABAACUAAAAVETFGtw7qD80IS3qe2e3PwCAtz61AQAAAAAAAAGRAQAAlAAAAJBYIncM2qg/sAVjVIdKtz8AALg+1AEAAAAAAAABkgEAAJQAAABElEMF1o6pPzDqmL6SLbc/AIC2PtQBAAAAAAAAAZMBAACUAAAAhKigYQYtqj+szs4onhC3PwAAtj7UAQAAAAAAAAGUAQAAlAAAAMi8/b02y6o/7MDp3SMCtz8AALc+1AEAAAAAAAABlQEAAJQAAAB4+B5MAICrPyyzBJOp87Y/AIC3PuMBAAAAAAAAAZYBAACUAAAALDRA2sk0rD9spR9IL+W2PwCAtz7jAQAAAAAAAAGXAQAAlAAAAFyXJZosAK0/qJc6/bTWtj8AALg+8wEAAAAAAAABmAEAAJQAAACM+gpaj8utP+iJVbI6yLY/AAC5PvMBAAAAAAAAAZkBAACUAAAAsF3wGfKWrj8ofHBnwLm2PwCAuT4DAgAAAAAAAAGaAQAAlAAAAOTA1dlUYq8/aG6LHEartj8AAL0+AwIAAAAAAAABmwEAAJQAAAAEkt3M2xawP6RgptHLnLY/AIC+PhICAAAAAAAAAZwBAACUAAAA4C/uk0BxsD/kUsGGUY62PwCAvj4SAgAAAAAAAAGdAQAAlAAAAL7N/lqly7A/JEXcO9d/tj8AAL4+IgIAAAAAAAABngEAAJQAAACYaw8iCiaxP2Q39/BccbY/AAC+PiICAAAAAAAAAZ8BAACUAAAAcgkg6W6AsT+gKRKm4mK2PwAAvj4yAgAAAAAAAAGgAQAAlAAAAJCTTheHz7E/4BstW2hUtj8AAL4+MgIAAAAAAAABoQEAAJQAAACwHX1Fnx6yPyAOSBDuRbY/AAC+PjICAAAAAAAAAaIBAACUAAAAFpTJ2mpisj9gAGPFcze2PwAAvj5RAgAAAAAAAAGjAQAAlAAAADQe+AiDsbI/YABjxXM3tj8AAL4+UQIAAAAAAAABpAEAAJQAAADcgGIFAuqyP2AAY8VzN7Y/AADAPlECAAAAAAAAAaUBAACUAAAAguPMAYEisz9gAGPFcze2PwAAwT5gAgAAAAAAAAGmAQAAlAAAAC5GN/7/WrM/YABjxXM3tj8AgME+YAIAAAAAAAABpwEAAJQAAADUqKH6fpOzP2AAY8VzN7Y/AADFPmACAAAAAAAAAagBAACUAAAAgAsM9/3Lsz9gAGPFcze2PwCAxj6AAgAAAAAAAAGpAQAAlAAAAG5alFow+bM/IA5IEO5Ftj8AgMg+gAIAAAAAAAABqgEAAJQAAAAWvf5WrzG0P+AbLVtoVLY/AIDJPoACAAAAAAAAAasBAACUAAAAAgyHuuFetD+gKRKm4mK2PwAAyz6PAgAAAAAAAAGsAQAAlAAAAO5aDx4UjLQ/ZDf38Fxxtj8AgMs+jwIAAAAAAAABrQEAAJQAAADcqZeBRrm0PyRF3DvXf7Y/AIDKPp8CAAAAAAAAAa4BAACUAAAAzvgf5XjmtD/kUsGGUY62PwAAyj6fAgAAAAAAAAGvAQAAlAAAALpHqEirE7U/pGCm0cuctj8AAMs+rwIAAAAAAAABsAEAAJQAAABgqhJFKky1Pyh8cGfAubY/AIDLPq8CAAAAAAAAAbEBAACUAAAABg19QamEtT/oiVWyOsi2PwCAyz6+AgAAAAAAAAGyAQAAlAAAALJv5z0ovbU/qJc6/bTWtj8AAMw+vgIAAAAAAAABswEAAJQAAABa0lE6p/W1PyyzBJOp87Y/AADMPs4CAAAAAAAAAbQBAACUAAAABDW8NiYutj/swOndIwK3PwAAzD7OAgAAAAAAAAG1AQAAlAAAAKyXJjOlZrY/rM7OKJ4Qtz8AAMw+3QIAAAAAAAABtgEAAJQAAABQ+pAvJJ+2P3Dcs3MYH7c/AADMPt0CAAAAAAAAAbcBAACUAAAAtnDdxO/itj8w6pi+ki23PwAAzD7dAgAAAAAAAAG4AQAAlAAAABznKVq7Jrc/8Pd9CQ08tz8AAMw+/QIAAAAAAAABuQEAAJQAAADESZRWOl+3P/D3fQkNPLc/AADNPv0CAAAAAAAAAboBAACUAAAAKsDg6wWjtz+wBWNUh0q3PwCAzT79AgAAAAAAAAG7AQAAlAAAANIiS+iE27c/dBNInwFZtz8AgM0+/QIAAAAAAAABvAEAAJQAAAA2mZd9UB+4PzQhLep7Z7c/AADOPgwDAAAAAAAAAb0BAACUAAAA3PsBes9XuD/4LhI19nW3PwAAzz4MAwAAAAAAAAG+AQAAlAAAAEJyTg+bm7g/vDz3f3CEtz8AgM8+LAMAAAAAAAABvwEAAJQAAADq1LgLGtS4P7w8939whLc/AIDOPiwDAAAAAAAAAcABAACUAAAAlDcjCJkMuT98StzK6pK3PwAAzj4sAwAAAAAAAAHBAQAAlAAAADyajQQYRbk/PFjBFWWhtz8AAM4+LAMAAAAAAAABwgEAAJQAAADm/PcAl325PzxYwRVlobc/AADOPj8DAAAAAAAAAcMBAACUAAAAjl9i/RW2uT88WMEVZaG3PwAAzj4/AwAAAAAAAAHEAQAAlAAAADTCzPmU7rk/PFjBFWWhtz8AAM4+TwMAAAAAAAABxQEAAJQAAAAmEVVdxxu6PzxYwRVlobc/AADPPk8DAAAAAAAAAcYBAACUAAAAEmDdwPlIuj/8ZaZg36+3PwCAzz5eAwAAAAAAAAHHAQAAlAAAALrCR714gbo//GWmYN+vtz8AANE+XgMAAAAAAAAByAEAAJQAAACmEdAgq666P/xlpmDfr7c/AIDRPm4DAAAAAAAAAckBAACUAAAAkmBYhN3buj88WMEVZaG3PwAA1D5uAwAAAAAAAAHKAQAAlAAAAH6v4OcPCbs/PFjBFWWhtz8AANU+fgMAAAAAAAABywEAAJQAAAC26oay9Sq7PzxYwRVlobc/AADYPn4DAAAAAAAAAcwBAACUAAAA5iUtfdtMuz88WMEVZaG3PwAA2T5+AwAAAAAAAAHNAQAAlAAAABph00fBbrs/PFjBFWWhtz8AgNo+jQMAAAAAAAABzgEAAJQAAABKnHkSp5C7PzxYwRVlobc/AIDbPo0DAAAAAAAAAc8BAACUAAAAftcf3Yyyuz88WMEVZaG3PwAA3T6dAwAAAAAAAAHQAQAAlAAAALISxqdy1Ls/PFjBFWWhtz8AgN0+nQMAAAAAAAAB0QEAAJQAAADeTWxyWPa7PzxYwRVlobc/AADfPq0DAAAAAAAAAdIBAACUAAAAWnUwpPEMvD88WMEVZaG3PwCA3z6tAwAAAAAAAAHTAQAAlAAAAM6c9NWKI7w/PFjBFWWhtz8AAOM+vAMAAAAAAAAB1AEAAJQAAABGxLgHJDq8PzxYwRVlobc/AIDkPrwDAAAAAAAAAdUBAACUAAAARsS4ByQ6vD88WMEVZaG3PwCA5j7MAwAAAAAAAAHWAQAAlAAAAL7rfDm9ULw/PFjBFWWhtz8AgOc+zAMAAAAAAAAB1wEAAJQAAAC+63w5vVC8PzxYwRVlobc/AADpPswDAAAAAAAAAdgBAACUAAAAvut8Ob1QvD88WMEVZaG3PwCA6T7MAwAAAAAAAAHZAQAAlAAAAL7rfDm9ULw/PFjBFWWhtz8AAOs+zAMAAAAAAAAB2gEAAJQAAAC+63w5vVC8PzxYwRVlobc/AIDrPtsDAAAAAAAAAdsBAACUAAAAvut8Ob1QvD88WMEVZaG3PwCA6j7bAwAAAAAAAAHcAQAAlAAAAL7rfDm9ULw/PFjBFWWhtz8AAOo+2wMAAAAAAAAB3QEAAJQAAAC+63w5vVC8PzxYwRVlobc/AADfPtsDAAAAAAAAAd4BAACUAAAAvut8Ob1QvD88WMEVZaG3PwAA2j7bAwAAAAAAAAHfAQAAlAAAAHb/XtIJXLw/wHOLq1m+tz8AAKA+2wMAAAAAAAAB4AEAAJQAAAB2/17SCVy8PwCdOozI6bc/AACGPtsDAAAAAAAAAeEBAACUAAAAdv9e0glcvD8E1M63sSO4PwAAbj4qBAAAAAAAAAHiAQAAlAAAAL7rfDm9ULw/zBhILhVsuD8AAGQ+KgQAAAAAAAAB4wEAAJQAAACdVqqiAUDHPzxYwRVlobc/AAAEPgAAAAAAAAAAAeQBAACUAAAAnVaqogFAxz+8PPd/cIS3PwAANT4QAAAAAAAAAAHlAQAAlAAAAHtgG++nRcc/NCEt6ntntz8AAEA+EAAAAAAAAAAB5gEAAJQAAABZaow7TkvHP/D3fQkNPLc/AABIPhAAAAAAAAAAAecBAACUAAAAFX5u1JpWxz8w6pi+ki23PwAAUD4QAAAAAAAAAAHoAQAAlAAAAPGH3yBBXMc/cNyzcxgftz8AAFI+EAAAAAAAAAAB6QEAAJQAAACvm8G5jWfHP+zA6d0jArc/AABPPh8AAAAAAAAAAeoBAACUAAAAZ6+jUtpyxz8sswSTqfO2PwAATT4fAAAAAAAAAAHrAQAAlAAAACXDhesmfsc/qJc6/bTWtj8AAE4+HwAAAAAAAAAB7AEAAJQAAAC/4NjQGY/HPyh8cGfAubY/AABPPi8AAAAAAAAAAe0BAACUAAAAd/S6aWaaxz+kYKbRy5y2PwAAUj4vAAAAAAAAAAHuAQAAlAAAADUInQKzpcc/5FLBhlGOtj8AAFM+PwAAAAAAAAAB7wEAAJQAAADtG3+b/7DHPyRF3DvXf7Y/AABaPj8AAAAAAAAAAfABAACUAAAAqy9hNEy8xz9kN/fwXHG2PwAAXT4/AAAAAAAAAAHxAQAAlAAAAGdDQ82Yx8c/ZDf38Fxxtj8AAHE+PwAAAAAAAAAB8gEAAJQAAAD9YJayi9jHP6ApEqbiYrY/AAB5Pk4AAAAAAAAAAfMBAACUAAAAl37pl37pxz+gKRKm4mK2PwAAgT5OAAAAAAAAAAH0AQAAlAAAAA+mrckXAMg/oCkSpuJitj8AAIM+XgAAAAAAAAAB9QEAAJQAAACFzXH7sBbIP2Q39/BccbY/AICEPm4AAAAAAAAAAfYBAACUAAAA/fQ1LUotyD8kRdw713+2PwCAhT5uAAAAAAAAAAH3AQAAlAAAAFEma6uJScg/5FLBhlGOtj8AAIk+fQAAAAAAAAAB+AEAAJQAAACjV6ApyWXIP6RgptHLnLY/AICKPn0AAAAAAAAAAfkBAACUAAAA+4jVpwiCyD9oboscRqu2PwAAkD6NAAAAAAAAAAH6AQAAlAAAAE26CiZInsg/KHxwZ8C5tj8AAJI+jQAAAAAAAAAB+wEAAJQAAAB/9bDwLcDIP+iJVbI6yLY/AICWPpwAAAAAAAAAAfwBAACUAAAAszBXuxPiyD+olzr9tNa2PwCAmD6cAAAAAAAAAAH9AQAAlAAAAMN1btKfCck/LLMEk6nztj8AgJk+rAAAAAAAAAAB/gEAAJQAAACvxPY10jbJP6zOziieELc/AACaPrwAAAAAAAAAAf8BAACUAAAAvQkOTV5eyT8w6pi+ki23PwAAmz68AAAAAAAAAAEAAgAAlAAAAKtYlrCQi8k/sAVjVIdKtz8AgJs+ywAAAAAAAAABAQIAAJQAAAC7na3HHLPJPzQhLep7Z7c/AICbPssAAAAAAAAAAQICAACUAAAAp+w1K0/gyT+8PPd/cIS3PwAAnD7bAAAAAAAAAAEDAgAAlAAAALcxTULbB8o/PFjBFWWhtz8AAJ0+2wAAAAAAAAABBAIAAJQAAADJdmRZZy/KP/xlpmDfr7c/AICdPtsAAAAAAAAAAQUCAACUAAAA+bEKJE1Ryj+AgXD208y3PwAAnz7rAAAAAAAAAAEGAgAAlAAAACvtsO4yc8o/QI9VQU7btz8AgJ8+6wAAAAAAAAABBwIAAJQAAABdKFe5GJXKPwCdOozI6bc/AICfPvoAAAAAAAAAAQgCAACUAAAAkWP9g/62yj+EuAQivQa4PwAAoD76AAAAAAAAAAEJAgAAlAAAAL+eo07k2Mo/BNTOt7EjuD8AAKA+CgEAAAAAAAABCgIAAJQAAADR47plcADLP4jvmE2mQLg/AACgPgoBAAAAAAAAAQsCAACUAAAA4SjSfPwnyz9I/X2YIE+4PwAAoT4pAQAAAAAAAAEMAgAAlAAAAPFt6ZOIT8s/zBhILhVsuD8AgKE+KQEAAAAAAAABDQIAAJQAAAD/sgCrFHfLP4wmLXmPerg/AACkPikBAAAAAAAAAQ4CAACUAAAA7wGJDkekyz8MQvcOhJe4PwAApT4pAQAAAAAAAAEPAgAAlAAAAN1QEXJ50cs/kF3BpHi0uD8AAKg+OQEAAAAAAAABEAIAAJQAAACnqQoiUgTMP1Brpu/ywrg/AACpPjkBAAAAAAAAARECAACUAAAAcQIE0io3zD/UhnCF59+4PwCAqD5IAQAAAAAAAAESAgAAlAAAADtb/YEDasw/VKI6G9z8uD8AAKg+SAEAAAAAAAABEwIAAJQAAAAJtPYx3JzMP9C9BLHQGbk/AACpPlgBAAAAAAAAARQCAACUAAAA0Qzw4bTPzD9U2c5GxTa5PwCAqT5YAQAAAAAAAAEVAgAAlAAAAHlvWt4zCM0/1PSY3LlTuT8AgKk+aAEAAAAAAAABFgIAAJQAAABHyFOODDvNP1gQY3KucLk/AACqPmgBAAAAAAAAARcCAACUAAAAESFNPuVtzT+kORJTHZy5PwAAqj53AQAAAAAAAAEYAgAAlAAAAN15Ru69oM0/KFXc6BG5uT8AAKo+dwEAAAAAAAABGQIAAJQAAADJyM5R8M3NP6hwpn4G1rk/AACrPocBAAAAAAAAARoCAACUAAAAlSHIAckAzj9sfovJgOS5PwCAqz6HAQAAAAAAAAEbAgAAlAAAAINwUGX7Lc4/LIxwFPvyuT8AgKs+lgEAAAAAAAABHAIAAJQAAABNyUkV1GDOP+yZVV91Abo/AACsPpYBAAAAAAAAAR0CAACUAAAAGSJDxayTzj+spzqq7w+6PwAArD6WAQAAAAAAAAEeAgAAlAAAAMOErcErzM4/cLUf9Wkeuj8AAKw+pgEAAAAAAAABHwIAAJQAAABp5xe+qgTPPzDDBEDkLLo/AACtPqYBAAAAAAAAASACAACUAAAA71PzBtBCzz8wwwRA5Cy6PwCArT62AQAAAAAAAAEhAgAAlAAAAHXAzk/1gM8/8NDpil47uj8AAK8+tgEAAAAAAAABIgIAAJQAAADbNhvlwMTPP7DeztXYSbo/AICvPsUBAAAAAAAAASMCAACUAAAAslH7FnMB0D907LMgU1i6PwAAsj7FAQAAAAAAAAEkAgAAlAAAAOKMoeFYI9A/NPqYa81muj8AALM+1QEAAAAAAAABJQIAAJQAAAAWyEesPkXQPzT6mGvNZro/AICzPtUBAAAAAAAAASYCAACUAAAAWH61UFFk0D80+phrzWa6PwAAtD7lAQAAAAAAAAEnAgAAlAAAAKyv6s6QgNA/NPqYa81muj8AALQ+5QEAAAAAAAABKAIAAJQAAAAA4R9N0JzQPzT6mGvNZro/AAC0PvQBAAAAAAAAASkCAACUAAAAQpeN8eK70D907LMgU1i6PwAAtT70AQAAAAAAAAEqAgAAlAAAAIZN+5X12tA/dOyzIFNYuj8AgLU+BAIAAAAAAAABKwIAAJQAAADKA2k6CPrQP3TssyBTWLo/AIC1PgQCAAAAAAAAASwCAACUAAAA/D4PBe4b0T907LMgU1i6PwAAtj4TAgAAAAAAAAEtAgAAlAAAAB7/7fWmQNE/dOyzIFNYuj8AALY+EwIAAAAAAAABLgIAAJQAAAAcyT0zBmvRP3TssyBTWLo/AAC2PiMCAAAAAAAAAS8CAACUAAAALA5VSpKS0T907LMgU1i6PwAAtj4jAgAAAAAAAAEwAgAAlAAAAEzOMztLt9E/NPqYa81muj8AALY+MwIAAAAAAAABMQIAAJQAAABsjhIsBNzRPzT6mGvNZro/AAC2PjMCAAAAAAAAATICAACUAAAAnsm49un90T/0B362R3W6PwAAtj5CAgAAAAAAAAEzAgAAlAAAAOJ/Jpv8HNI/9Ad+tkd1uj8AALY+QgIAAAAAAAABNAIAAJQAAAAkNpQ/DzzSP/QHfrZHdbo/AAC2PlICAAAAAAAAATUCAACUAAAAauwB5CFb0j/0B362R3W6PwAAtz5SAgAAAAAAAAE2AgAAlAAAAKyib4g0etI/9Ad+tkd1uj8AgLc+YgIAAAAAAAABNwIAAJQAAADuWN0sR5nSPzT6mGvNZro/AAC6PmICAAAAAAAAATgCAACUAAAAIJSD9yy70j80+phrzWa6PwAAuz5iAgAAAAAAAAE5AgAAlAAAAEJUYujl39I/dOyzIFNYuj8AgLk+gQIAAAAAAAABOgIAAJQAAABSmXn/cQfTP3TssyBTWLo/AIC4PoECAAAAAAAAATsCAACUAAAAcllY8Cos0z+w3s7V2Em6PwAAuT6BAgAAAAAAAAE8AgAAlAAAAJQZN+HjUNM/8NDpil47uj8AgLk+gQIAAAAAAAABPQIAAJQAAACiXk74b3jTPzDDBEDkLLo/AIC5PpACAAAAAAAAAT4CAACUAAAAwh4t6Sid0z9wtR/1aR66PwAAuj6QAgAAAAAAAAE/AgAAlAAAAPZZ07MOv9M/7JlVX3UBuj8AALo+oAIAAAAAAAABQAIAAJQAAAAmlXl+9ODTP2x+i8mA5Lk/AAC6PqACAAAAAAAAAUECAACUAAAAWtAfSdoC1D/oYsEzjMe5PwAAuj6wAgAAAAAAAAFCAgAAlAAAAIwLxhPAJNQ/aEf3nZequT8AALo+sAIAAAAAAAABQwIAAJQAAAC+RmzepUbUP+QrLQijjbk/AIC4Pr8CAAAAAAAAAUQCAACUAAAA3gZLz15r1D9YEGNyrnC5PwAAuD6/AgAAAAAAAAFFAgAAlAAAAO5LYubqktQ/lAJ+JzRiuT8AALk+zwIAAAAAAAABRgIAAJQAAADsFbIjSr3UP9T0mNy5U7k/AIC5Ps8CAAAAAAAAAUcCAACUAAAA/FrJOtbk1D8U57ORP0W5PwCAuT7fAgAAAAAAAAFIAgAAlAAAANguisTbFNU/FOezkT9FuT8AALo+3wIAAAAAAAABSQIAAJQAAADGfRIoDkLVP9T0mNy5U7k/AAC7Pu4CAAAAAAAAAUoCAACUAAAAxkdiZW1s1T/U9JjcuVO5PwCAuz7uAgAAAAAAAAFLAgAAlAAAAOYHQVYmkdU/1PSY3LlTuT8AgLs+/gIAAAAAAAABTAIAAJQAAAAGyB9H37XVP9T0mNy5U7k/AAC8Pv4CAAAAAAAAAU0CAACUAAAAFg03Xmvd1T/U9JjcuVO5PwAAvD4NAwAAAAAAAAFOAgAAlAAAACZSTnX3BNY/1PSY3LlTuT8AALw+DQMAAAAAAAABTwIAAJQAAAA0l2WMgyzWP9T0mNy5U7k/AAC8Ph0DAAAAAAAAAVACAACUAAAAIubt77VZ1j/U9JjcuVO5PwAAvD4dAwAAAAAAAAFRAgAAlAAAACKwPS0VhNY/FOezkT9FuT8AALw+HQMAAAAAAAABUgIAAJQAAAAieo1qdK7WPxTns5E/Rbk/AAC8Pi0DAAAAAAAAAVMCAACUAAAAHkTdp9PY1j9U2c5GxTa5PwAAvj4tAwAAAAAAAAFUAgAAlAAAAC6J9L5fANc/VNnORsU2uT8AAL8+PAMAAAAAAAABVQIAAJQAAABgxJqJRSLXP5DL6ftKKLk/AIC/PjwDAAAAAAAAAVYCAACUAAAAgIR5ev5G1z9U2c5GxTa5PwAAwD5MAwAAAAAAAAFXAgAAlAAAAMQ65x4RZtc/kMvp+0oouT8AAME+TAMAAAAAAAABWAIAAJQAAAD2dY3p9ofXP5DL6ftKKLk/AIDBPlwDAAAAAAAAAVkCAACUAAAAKrEztNyp1z/QvQSx0Bm5PwCAwD5cAwAAAAAAAAFaAgAAlAAAAEpxEqWVztc/FLAfZlYLuT8AAMA+awMAAAAAAAABWwIAAJQAAABatim8IfbXP1SiOhvc/Lg/AADAPmsDAAAAAAAAAVwCAACUAAAAavtA060d2D+UlFXQYe64PwAAwD57AwAAAAAAAAFdAgAAlAAAAIq7H8RmQtg/1IZwheffuD8AAME+ewMAAAAAAAABXgIAAJQAAACqe/60H2fYP9SGcIXn37g/AIDBPooDAAAAAAAAAV8CAACUAAAA3LakfwWJ2D8QeYs6bdG4PwAAwz6KAwAAAAAAAAFgAgAAlAAAAA7ySkrrqtg/EHmLOm3RuD8AgMM+mgMAAAAAAAABYQIAAJQAAABSqLju/cnYP9SGcIXn37g/AIDDPpoDAAAAAAAAAWICAACUAAAAll4mkxDp2D+UlFXQYe64PwAAxD6qAwAAAAAAAAFjAgAAlAAAAOiPWxFQBdk/FLAfZlYLuT8AAMY+qgMAAAAAAAABZAIAAJQAAAA+wZCPjyHZP5DL6ftKKLk/AADHPrkDAAAAAAAAAWUCAACUAAAAkvLFDc892T8U57ORP0W5PwCAyD65AwAAAAAAAAFmAgAAlAAAANSoM7LhXNk/lAJ+JzRiuT8AgMk+1gMAAAAAAAABZwIAAJQAAAAI5Nl8x37ZP5QCfic0Yrk/AIDJPtYDAAAAAAAAAWgCAACUAAAAOB+AR62g2T9YEGNyrnC5PwAAyj7mAwAAAAAAAAFpAgAAlAAAAGpaJhKTwtk/WBBjcq5wuT8AAMs+5gMAAAAAAAABagIAAJQAAACMGgUDTOfZP1gQY3KucLk/AIDLPvUDAAAAAAAAAWsCAACUAAAAvlWrzTEJ2j8YHki9KH+5PwCAyz71AwAAAAAAAAFsAgAAlAAAAAIMGXJEKNo/pDkSUx2cuT8AAMw+9QMAAAAAAAABbQIAAJQAAABWPU7wg0TaP6Q5ElMdnLk/AADPPgUEAAAAAAAAAW4CAACUAAAAqm6DbsNg2j9oR/edl6q5PwCA0D4FBAAAAAAAAAFvAgAAlAAAABAbgMYveto/aEf3nZequT8AgNM+JAQAAAAAAAABcAIAAJQAAABkTLVEb5baP2hH952Xqrk/AADVPiQEAAAAAAAAAXECAACUAAAA2nN5dgit2j9oR/edl6q5PwAA2D4kBAAAAAAAAAFyAgAAlAAAAGIWBYLOwNo/6GLBM4zHuT8AANk+JAQAAAAAAAABcwIAAJQAAADquJCNlNTaP2x+i8mA5Lk/AIDaPjQEAAAAAAAAAXQCAACUAAAAdFscmVro2j9sfovJgOS5PwCA2z40BAAAAAAAAAF1AgAAlAAAAAx5b35N+do/bH6LyYDkuT8AAN0+QwQAAAAAAAABdgIAAJQAAACklsJjQArbP2x+i8mA5Lk/AIDdPkMEAAAAAAAAAXcCAACUAAAAUC/dImAY2z9sfovJgOS5PwAA3z5TBAAAAAAAAAF4AgAAlAAAAPjH9+F/Jts/bH6LyYDkuT8AgN8+UwQAAAAAAAABeQIAAJQAAACy29l6zDHbP2x+i8mA5Lk/AADhPmMEAAAAAAAAAXoCAACUAAAAcO+7Exk92z8sjHAU+/K5PwCA4T5jBAAAAAAAAAF7AgAAlAAAADx+ZYaSRds/7JlVX3UBuj8AAOU+cgQAAAAAAAABfAIAAJQAAAAKDQ/5C07bP6ynOqrvD7o/AIDmPnIEAAAAAAAAAX0CAACUAAAA1pu4a4VW2z+spzqq7w+6PwCA6T5yBAAAAAAAAAF+AgAAlAAAAKIqYt7+Xts/rKc6qu8Puj8AAOs+ggQAAAAAAAABfwIAAJQAAACANNMqpWTbP6ynOqrvD7o/AIDqPoIEAAAAAAAAAYACAACUAAAAXD5Ed0tq2z+spzqq7w+6PwAA6j6RBAAAAAAAAAGBAgAAlAAAADpItcPxb9s/rKc6qu8Puj8AAOo+kQQAAAAAAAABggIAAJQAAAA6SLXD8W/bP6ynOqrvD7o/AADqPpEEAAAAAAAAAYMCAACUAAAAGFImEJh12z/smVVfdQG6PwAA6z6RBAAAAAAAAAGEAgAAlAAAABhSJhCYdds/7JlVX3UBuj8AgOs+oQQAAAAAAAABhQIAAJQAAAAYUiYQmHXbP+yZVV91Abo/AIDrPqEEAAAAAAAAAYYCAACUAAAA9luXXD572z/smVVfdQG6PwAA7D6hBAAAAAAAAAGHAgAAlAAAAPZbl1w+e9s/7JlVX3UBuj8AgOo+oQQAAAAAAAABiAIAAJQAAAD2W5dcPnvbP+yZVV91Abo/AADqPqEEAAAAAAAAAYkCAACUAAAA9luXXD572z/smVVfdQG6PwCA4z6hBAAAAAAAAAGKAgAAlAAAAObgz4IRfts/7JlVX3UBuj8AAOA+sQQAAAAAAAABiwIAAJQAAADm4M+CEX7bP+yZVV91Abo/AADQPrEEAAAAAAAAAYwCAACUAAAA5uDPghF+2z/smVVfdQG6PwAAyT7ABAAAAAAAAAGNAgAAlAAAAObgz4IRfts/7JlVX3UBuj8AAFo+wAQAAAAAAAABjgIAAJQAAADC6kDPt4PbP+yZVV91Abo/AAAIPtAEAAAAAAAAAY8CAACUAAAAxNH27+744T8MQvcOhJe4PwAAOz4AAAAAAAAAAAGQAgAAlAAAAF4Kojay9OE/DEL3DoSXuD8AAIA+DwAAAAAAAAABkQIAAJQAAABvhWkQ3/HhP4wmLXmPerg/AICHPg8AAAAAAAAAAZICAACUAAAA90JNfXXw4T8IC2Pjml24PwAAjT4PAAAAAAAAAAGTAgAAlAAAAPdCTX118OE/SP19mCBPuD8AAJw+DwAAAAAAAAABlAIAAJQAAAD3Qk19dfDhP4jvmE2mQLg/AIChPg8AAAAAAAAAAZUCAACUAAAA90JNfXXw4T8E1M63sSO4PwCAoz4PAAAAAAAAAAGWAgAAlAAAAG+FaRDf8eE/hLgEIr0GuD8AAKQ+HwAAAAAAAAABlwIAAJQAAADnx4WjSPPhPwCdOozI6bc/AACmPh8AAAAAAAAAAZgCAACUAAAA1Uy+yRv24T/Ac4urWb63PwAApz4uAAAAAAAAAAGZAgAAlAAAAMTR9u/u+OE/fErcyuqStz8AgKc+LgAAAAAAAAABmgIAAJQAAACyVi8WwvvhP/guEjX2dbc/AACoPi4AAAAAAAAAAZsCAACUAAAAGh6Ez/7/4T90E0ifAVm3PwAAqD4+AAAAAAAAAAGcAgAAlAAAAH/l2Ig7BOI/sAVjVIdKtz8AAKg+PgAAAAAAAAABnQIAAJQAAADlrC1CeAjiP/D3fQkNPLc/AACrPj4AAAAAAAAAAZ4CAACUAAAAw7aejh4O4j/w930JDTy3PwCArD5dAAAAAAAAAAGfAgAAlAAAABoDLG4uFeI/8Pd9CQ08tz8AALE+XQAAAAAAAAABoAIAAJQAAABuT7lNPhziP7AFY1SHSrc/AICyPl0AAAAAAAAAAaECAACUAAAAO95iwLck4j90E0ifAVm3PwAAtz5dAAAAAAAAAAGiAgAAlAAAAPbxRFkEMOI/vDz3f3CEtz8AgLg+bQAAAAAAAAABowIAAJQAAAA5wwpf5zniPzxYwRVlobc/AIC6Pm0AAAAAAAAAAaQCAACUAAAA9Nbs9zNF4j+AgXD208y3PwCAuz6cAAAAAAAAAAGlAgAAlAAAALDqzpCAUOI/xKof10L4tz8AAL4+nAAAAAAAAAABpgIAAJQAAABag+lPoF7iPwTUzrexI7g/AAC/PqsAAAAAAAAAAacCAACUAAAAjdnne1Zr4j9I/X2YIE+4PwAAwz6rAAAAAAAAAAGoAgAAlAAAAK+0Hs7feuI/jCYteY96uD8AgMQ+qwAAAAAAAAABqQIAAJQAAADQj1UgaYriP9BP3Fn+pbg/AIDFPqsAAAAAAAAAAaoCAACUAAAA4e/EmMWc4j8QeYs6bdG4PwAAxj6rAAAAAAAAAAGrAgAAlAAAAGiSUKSLsOI/lJRV0GHuuD8AAMY+qwAAAAAAAAABrAIAAJQAAABod/hCu8XiP9C9BLHQGbk/AADGPrsAAAAAAAAAAa0CAACUAAAA3p68dFTc4j9U2c5GxTa5PwAAxz67AAAAAAAAAAGuAgAAlAAAAM0InTlX9OI/FOezkT9FuT8AgMc+ywAAAAAAAAABrwIAAJQAAABEMGFr8ArjP9T0mNy5U7k/AADJPssAAAAAAAAAAbACAACUAAAAulclnYkh4z+UAn4nNGK5PwCAyT7qAAAAAAAAAAGxAgAAlAAAALk8zTu5NuM/1PSY3LlTuT8AgMg+6gAAAAAAAAABsgIAAJQAAACopq0AvE7jP9T0mNy5U7k/AADIPuoAAAAAAAAAAbMCAACUAAAAlRCOxb5m4z8U57ORP0W5PwAAyT7qAAAAAAAAAAG0AgAAlAAAAHL/prCUgeM/kMvp+0oouT8AgMk++gAAAAAAAAABtQIAAJQAAABQ7r+bapzjPxSwH2ZWC7k/AIDJPvoAAAAAAAAAAbYCAACUAAAALN3YhkC34z/UhnCF59+4PwAAyj4JAQAAAAAAAAG3AgAAlAAAAJGJ1d6s0OM/kF3BpHi0uD8AAMs+CQEAAAAAAAABuAIAAJQAAAD4NdI2GerjP0w0EsQJibg/AIDLPhgBAAAAAAAAAbkCAACUAAAA5p+y+xsC5D9I/X2YIE+4PwCAyj4YAQAAAAAAAAG6AgAAlAAAAMKOy+bxHOQ/RMbpbDcVuD8AAMo+GAEAAAAAAAABuwIAAJQAAACffeTRxzfkP0CPVUFO27c/AADLPicBAAAAAAAAAbwCAACUAAAA864ZUAdU5D88WMEVZaG3PwCAyz4nAQAAAAAAAAG9AgAAlAAAAM+dMjvdbuQ/NCEt6ntntz8AgMo+NwEAAAAAAAABvgIAAJQAAAA3Si+TSYjkPzDqmL6SLbc/AADKPjcBAAAAAAAAAb8CAACUAAAAJbQPWEyg5D8sswSTqfO2PwAAyT5HAQAAAAAAAAHAAgAAlAAAABEe8BxPuOQ/qJc6/bTWtj8AAMg+RwEAAAAAAAABwQIAAJQAAACJRbRO6M7kPyh8cGfAubY/AADJPlYBAAAAAAAAAcICAACUAAAAiCpc7Rfk5D9oboscRqu2PwCAyT5WAQAAAAAAAAHDAgAAlAAAABDN5/jd9+Q/aG6LHEartj8AgMk+dgEAAAAAAAABxAIAAJQAAAAQso+XDQ3lPyh8cGfAubY/AADKPnYBAAAAAAAAAcUCAACUAAAADpc3Nj0i5T/oiVWyOsi2PwAAyj52AQAAAAAAAAHGAgAAlAAAAA1839RsN+U/bKUfSC/ltj8AAMo+dgEAAAAAAAABxwIAAJQAAAANYYdznEzlP+zA6d0jArc/AIDIPoUBAAAAAAAAAcgCAACUAAAADEYvEsxh5T+szs4onhC3PwAAyD6FAQAAAAAAAAHJAgAAlAAAAB2mnooodOU/MOqYvpIttz8AAMk+lQEAAAAAAAABygIAAJQAAACkSCqW7oflP/D3fQkNPLc/AIDJPpUBAAAAAAAAAcsCAACUAAAAK+u1obSb5T90E0ifAVm3PwAAyz6kAQAAAAAAAAHMAgAAlAAAAD1LJRoRruU/+C4SNfZ1tz8AgMs+pAEAAAAAAAABzQIAAJQAAADWaHj/A7/lPzxYwRVlobc/AIDKPrQBAAAAAAAAAc4CAACUAAAAbobL5PbP5T/Ac4urWb63PwAAyj60AQAAAAAAAAHPAgAAlAAAAAikHsrp4OU/QI9VQU7btz8AAMo+xAEAAAAAAAAB0AIAAJQAAACPRqrVr/TlP4S4BCK9Brg/AADKPsQBAAAAAAAAAdECAACUAAAAoKYZTgwH5j9ExulsNxW4PwAAyz7EAQAAAAAAAAHSAgAAlAAAAChJpVnSGuY/yOGzAiwyuD8AgMs+0wEAAAAAAAAB0wIAAJQAAACw6zBlmC7mP4jvmE2mQLg/AIDLPtMBAAAAAAAAAdQCAACUAAAAr9DYA8hD5j8IC2Pjml24PwAAzD7jAQAAAAAAAAHVAgAAlAAAAK21gKL3WOY/zBhILhVsuD8AAM0+4wEAAAAAAAAB1gIAAJQAAAA2WAyuvWzmP4wmLXmPerg/AIDNPvMBAAAAAAAAAdcCAACUAAAARrh7Jhp/5j9MNBLECYm4PwAA0D4CAgAAAAAAAAHYAgAAlAAAAFcY6552keY/0E/cWf6luD8AANE+EgIAAAAAAAAB2QIAAJQAAADfunaqPKXmP9BP3Fn+pbg/AIDSPhICAAAAAAAAAdoCAACUAAAA3Z8eSWy65j/QT9xZ/qW4PwCA0z4SAgAAAAAAAAHbAgAAlAAAAFXH4noF0eY/0E/cWf6luD8AANU+EgIAAAAAAAAB3AIAAJQAAAC5c9/ScermP9BP3Fn+pbg/AIDVPiECAAAAAAAAAd0CAACUAAAAqd2/l3QC5z8MQvcOhJe4PwAA1z4hAgAAAAAAAAHeAgAAlAAAAJdHoFx3Guc/TDQSxAmJuD8AgNc+MQIAAAAAAAAB3wIAAJQAAABzNrlHTTXnP4wmLXmPerg/AIDXPjECAAAAAAAAAeACAACUAAAAYaCZDFBN5z/MGEguFWy4PwAA2D5BAgAAAAAAAAHhAgAAlAAAAE8KetFSZec/zBhILhVsuD8AANg+QQIAAAAAAAAB4gIAAJQAAAA/dFqWVX3nPwgLY+OaXbg/AADYPlACAAAAAAAAAeMCAACUAAAALd46W1iV5z9I/X2YIE+4PwCA1j5QAgAAAAAAAAHkAgAAlAAAAJGKN7PEruc/iO+YTaZAuD8AANY+YAIAAAAAAAAB5QIAAJQAAAD3NjQLMcjnP4jvmE2mQLg/AIDTPmACAAAAAAAAAeYCAACUAAAAXeMwY53h5z/I4bMCLDK4PwCA0j5wAgAAAAAAAAHnAgAAlAAAANMK9ZQ2+Oc/BNTOt7EjuD8AgMM+cAIAAAAAAAAB6AIAAJQAAADT75wzZg3oP0TG6Ww3Fbg/AAC9Po8CAAAAAAAAAekCAACUAAAA4k8MrMIf6D+EuAQivQa4PwAAKj6PAgAAAAAAAAHqAgAAlAAAAPSveyQfMug/hLgEIr0GuD8AAJg9rgIAAAAAAAAB6wIAAJQAAABTdzwrrO7qPz5Fbr/qO8I/AABAPgAAAAAAAAAAAewCAACUAAAA2jQgmELt6j8+RW6/6jvCPwCAgz4PAAAAAAAAAAHtAgAAlAAAANo0IJhC7eo/Hszg5CdDwj8AgIs+DwAAAAAAAAAB7gIAAJQAAABTdzwrrO7qPz5Fbr/qO8I/AACRPg8AAAAAAAAAAe8CAACUAAAAU3c8K6zu6j8+RW6/6jvCPwCAmz4PAAAAAAAAAAHwAgAAlAAAAEH8dFF/8eo/XL77ma00wj8AAJ8+DwAAAAAAAAAB8QIAAJQAAAC5PpHk6PLqP3w3iXRwLcI/AAChPg8AAAAAAAAAAfICAACUAAAAp8PJCrz16j+csBZPMybCPwAAoj4fAAAAAAAAAAHzAgAAlAAAAJVIAjGP+Oo/vCmkKfYewj8AAKM+HwAAAAAAAAAB9AIAAJQAAACGzTpXYvvqP9qiMQS5F8I/AICjPh8AAAAAAAAAAfUCAACUAAAAdFJzfTX+6j/6G7/eexDCPwAAqT4fAAAAAAAAAAH2AgAAlAAAAGLXq6MIAes/+hu/3nsQwj8AAKw+LgAAAAAAAAAB9wIAAJQAAABRXOTJ2wPrPxqVTLk+CcI/AAC0Pi4AAAAAAAAAAfgCAACUAAAAQeEc8K4G6z8alUy5PgnCPwCAtz4uAAAAAAAAAAH5AgAAlAAAAC9mVRaCCes/Ng7akwECwj8AgL4+PgAAAAAAAAAB+gIAAJQAAACVLarPvg3rP1aHZ27E+sE/AADCPj4AAAAAAAAAAfsCAACUAAAAdDcbHGUT6z92APVIh/PBPwCAxj5dAAAAAAAAAAH8AgAAlAAAAMiDqPt0Gus/dgD1SIfzwT8AgMg+XQAAAAAAAAAB/QIAAJQAAACVElJu7iLrP5Z5giNK7ME/AIDLPl0AAAAAAAAAAf4CAACUAAAA2OMXdNEs6z+08g/+DOXBPwAAzT5tAAAAAAAAAAH/AgAAlAAAAJP3+QweOOs/1Gud2M/dwT8AgM0+bQAAAAAAAAABAAMAAJQAAAA+kBTMPUbrP/TkKrOS1sE/AADOPn0AAAAAAAAAAQEDAACUAAAAYGtLHsdV6z8UXriNVc/BPwAA0T59AAAAAAAAAAECAwAAlAAAAHDLupYjaOs/MtdFaBjIwT8AgNI+jAAAAAAAAAABAwMAAJQAAAD4bUai6XvrPzLXRWgYyME/AIDUPowAAAAAAAAAAQQDAACUAAAA+FLuQBmR6z8y10VoGMjBPwCA1T6cAAAAAAAAAAEFAwAAlAAAAH71eUzfpOs/cslgHZ65wT8AANg+nAAAAAAAAAABBgMAAJQAAAD2HD5+eLvrP5JC7vdgssE/AADZPqsAAAAAAAAAAQcDAACUAAAA0gtXaU7W6z/wrZaHqZzBPwCA2D6rAAAAAAAAAAEIAwAAlAAAACg9jOeN8us/Thk/F/KGwT8AANg+uwAAAAAAAAABCQMAAJQAAABq8/mLoBHsP8z9dIH9acE/AADYPrsAAAAAAAAAAQoDAACUAAAArqlnMLMw7D8qaR0RRlTBPwAA2D7LAAAAAAAAAAELAwAAlAAAAALbnK7yTOw/itTFoI4+wT8AANk+ywAAAAAAAAABDAMAAJQAAABWDNIsMmnsP8jG4FUUMME/AIDZPtoAAAAAAAAAAQ0DAACUAAAAqj0Hq3GF7D8IufsKmiHBPwCA2T7aAAAAAAAAAAEOAwAAlAAAAABvPCmxoew/RqsWwB8TwT8AANo+6gAAAAAAAAABDwMAAJQAAABUoHGn8L3sP4adMXWlBME/AADaPuoAAAAAAAAAARADAACUAAAAqNGmJTDa7D/Cj0wqK/bAPwAA2j76AAAAAAAAAAERAwAAlAAAAITAvxAG9ew/AIJn37DnwD8AgNc++gAAAAAAAAABEgMAAJQAAABgr9j72w/tP17tD2/50cA/AIDWPgkBAAAAAAAAARMDAACUAAAA2NacLXUm7T++WLj+QbzAPwAAzT4JAQAAAAAAAAEUAwAAlAAAANi7RMykO+0/PD3uaE2fwD8AAMk+CQEAAAAAAAABFQMAAJQAAADoG7REAU7tP7ohJNNYgsA/AIC4PhkBAAAAAAAAARYDAACUAAAACPfqlopd7T84Blo9ZGXAPwAAsT4ZAQAAAAAAAAEXAwAAlAAAADxN6cJAau0/tuqPp29IwD8AAFI+OAEAAAAAAAABGAMAAJQAAAD4YMtbjXXtP1JIU+w9JMA/AAARPjgBAAAAAAAAARkDAACUAAAAxO90zgZ+7T8gPkgXnvG/PwAA2D04AQAAAAAAAAEaAwAAlAAAALbSMF+nR+s/PK9Vm8NNvj8AAB4+AAAAAAAAAAABGwMAAJQAAAC20jBfp0frP3yhcFBJP74/AABZPg8AAAAAAAAAARwDAACUAAAALRVN8hBJ6z+8k4sFzzC+PwAAZj4PAAAAAAAAAAEdAwAAlAAAAJPcoatNTes/OHjBb9oTvj8AAG8+DwAAAAAAAAABHgMAAJQAAACBYdrRIFDrP3hq3CRgBb4/AABxPg8AAAAAAAAAAR8DAACUAAAAceYS+PNS6z+4XPfZ5fa9PwAAcD4PAAAAAAAAAAEgAwAAlAAAAGBrSx7HVes//E4Sj2vovT8AAGc+LwAAAAAAAAABIQMAAJQAAABO8INEmljrPzxBLUTx2b0/AABjPi8AAAAAAAAAASIDAACUAAAAPHW8am1b6z94M0j5dsu9PwAAXj4vAAAAAAAAAAEjAwAAlAAAALS32P3WXOs/uCVjrvy8vT8AAFw+LwAAAAAAAAABJAMAAJQAAAAs+vSQQF7rP+wXfmOCrr0/AABcPi8AAAAAAAAAASUDAACUAAAApDwRJKpf6z8sCpkYCKC9PwAAXD4vAAAAAAAAAAEmAwAAlAAAAKQ8ESSqX+s/LAqZGAigvT8AAGA+LwAAAAAAAAABJwMAAJQAAAAcfy23E2HrPywKmRgIoL0/AABiPj4AAAAAAAAAASgDAACUAAAAHH8ttxNh6z8sCpkYCKC9PwAAaj4+AAAAAAAAAAEpAwAAlAAAABx/LbcTYes/LAqZGAigvT8AAG0+PgAAAAAAAAABKgMAAJQAAAAcfy23E2HrPywKmRgIoL0/AAB8Pk4AAAAAAAAAASsDAACUAAAAHH8ttxNh6z8sCpkYCKC9PwCAgT5OAAAAAAAAAAEsAwAAlAAAABx/LbcTYes/LAqZGAigvT8AgJE+TgAAAAAAAAABLQMAAJQAAAAcfy23E2HrPywKmRgIoL0/AICYPk4AAAAAAAAAAS4DAACUAAAAHH8ttxNh6z8sCpkYCKC9PwAAoz5dAAAAAAAAAAEvAwAAlAAAABx/LbcTYes/LAqZGAigvT8AgKc+XQAAAAAAAAABMAMAAJQAAACkPBEkql/rP7glY678vL0/AICsPm0AAAAAAAAAATEDAACUAAAALPr0kEBe6z88QS1E8dm9PwCArj5tAAAAAAAAAAEyAwAAlAAAADx1vGptW+s/eGrcJGAFvj8AgLA+fQAAAAAAAAABMwMAAJQAAADWrWexMFfrP7yTiwXPML4/AICxPpwAAAAAAAAAATQDAACUAAAA+aP2ZIpR6z/Ayh8xuGq+PwAAtD6sAAAAAAAAAAE1AwAAlAAAAKVXaYV6Sus/hA+Zpxuzvj8AALU+rAAAAAAAAAABNgMAAJQAAADYyL8SAULrP0hUEh5/+74/AAC4PrsAAAAAAAAAATcDAACUAAAAk/f5DB446z/QpnDfXFK/PwAAuT7LAAAAAAAAAAE4AwAAlAAAAFAmNAc7Lus/VPnOoDqpvz8AALw+2gAAAAAAAAABOQMAAJQAAAALVW4BWCTrP9AsiVZJB8A/AAC9PtoAAAAAAAAAAToDAACUAAAAyIOo+3Qa6z/03Kpc9TnAPwCAvT7aAAAAAAAAAAE7AwAAlAAAAISy4vWREOs/GI3MYqFswD8AAL4++QAAAAAAAAABPAMAAJQAAABB4RzwrgbrPzw97mhNn8A/AIC8PvkAAAAAAAAAAT0DAACUAAAA/A9X6sv86j9e7Q9v+dHAPwAAvD75AAAAAAAAAAE+AwAAlAAAALk+keTo8uo/pBa/T2j9wD8AAL0+CQEAAAAAAAABPwMAAJQAAADsr+dxb+rqP+g/bjDXKME/AIC9PgkBAAAAAAAAAUADAACUAAAAHyE+//Xh6j9K4qrrCE3BPwAAvz4YAQAAAAAAAAFBAwAAlAAAAMvUsB/m2uo/rITnpjpxwT8AgL8+GAEAAAAAAAABQgMAAJQAAAB1iCNA1tPqPxAnJGJslcE/AIC+PigBAAAAAAAAAUMDAACUAAAAmH6y8y/O6j+SQu73YLLBPwAAvj4oAQAAAAAAAAFEAwAAlAAAALp0QaeJyOo/FF64jVXPwT8AAL0+OAEAAAAAAAABRQMAAJQAAADdatBa48LqP7TyD/4M5cE/AAC8PjgBAAAAAAAAAUYDAACUAAAAdaN7oaa+6j82DtqTAQLCPwAAuz5HAQAAAAAAAAFHAwAAlAAAAP9gXw49veo/2qIxBLkXwj8AALo+RwEAAAAAAAABSAMAAJQAAACHHkN707vqP1y++5mtNMI/AAC6PkcBAAAAAAAAAUkDAACUAAAA/2BfDj296j/+UlMKZUrCPwAAuj5XAQAAAAAAAAFKAwAAlAAAAHWje6Gmvuo/gG4doFlnwj8AgLg+VwEAAAAAAAABSwMAAJQAAADdatBa48LqPyIDdRARfcI/AAC4PmYBAAAAAAAAAUwDAACUAAAAunRBp4nI6j+kHj+mBZrCPwAAuT5mAQAAAAAAAAFNAwAAlAAAAA/BzoaZz+o/JjoJPPq2wj8AgLk+dgEAAAAAAAABTgMAAJQAAABjDVxmqdbqP6hV09Hu08I/AIC4PnYBAAAAAAAAAU8DAACUAAAAMJwF2SLf6j8qcZ1n4/DCPwAAuD6GAQAAAAAAAAFQAwAAlAAAAIbokrgy5uo/rIxn/dcNwz8AALg+hgEAAAAAAAABUQMAAJQAAADLuVi+FfDqPxIvpLgJMsM/AAC4PpUBAAAAAAAAAVIDAACUAAAADosexPj56j900eBzO1bDPwAAuT6lAQAAAAAAAAFTAwAAlAAAAMmeAF1FBes/1nMdL216wz8AgLk+pQEAAAAAAAABVAMAAJQAAAD89P6I+xHrPzgWWuqensM/AIC5PqUBAAAAAAAAAVUDAACUAAAApY0ZSBsg6z+cuJal0MLDPwAAuj7EAQAAAAAAAAFWAwAAlAAAAFAmNAc7Lus//lrTYALnwz8AgLg+xAEAAAAAAAABVwMAAJQAAAD7vk7GWjzrP2D9Dxw0C8Q/AAC4PsQBAAAAAAAAAVgDAACUAAAApVdphXpK6z/Gn0zXZS/EPwCAvD7EAQAAAAAAAAFZAwAAlAAAANatZ7EwV+s/SLsWbVpMxD8AAL4+1AEAAAAAAAABWgMAAJQAAAAKBGbd5mPrP+hPbt0RYsQ/AIDCPtQBAAAAAAAAAVsDAACUAAAAPFpkCZ1w6z+K5MVNyXfEPwCAxD7jAQAAAAAAAAFcAwAAlAAAAPhtRqLpe+s/LHkdvoCNxD8AAMk+4wEAAAAAAAABXQMAAJQAAAA8PwyozIXrP84NdS44o8Q/AIDKPvMBAAAAAAAAAV4DAACUAAAACM61GkaO6z+OG1p5srHEPwCAyz7zAQAAAAAAAAFfAwAAlAAAANZcX42/lus/MLCx6WnHxD8AAMw+AwIAAAAAAAABYAMAAJQAAAAqqexsz53rP/C9ljTk1cQ/AADNPgMCAAAAAAAAAWEDAACUAAAAfvV5TN+k6z+SUu6km+vEPwCAzT4SAgAAAAAAAAFiAwAAlAAAAFz/6piFqus/ctlgytjyxD8AgM0+EgIAAAAAAAABYwMAAJQAAADExj9Swq7rPxRuuDqQCMU/AADOPiICAAAAAAAAAWQDAACUAAAAKo6UC/+y6z/We52FChfFPwAAzz4iAgAAAAAAAAFlAwAAlAAAABgTzTHStes/lomC0IQlxT8AgM8+IgIAAAAAAAABZgMAAJQAAAAGmAVYpbjrP5aJgtCEJcU/AADRPjICAAAAAAAAAWcDAACUAAAAftoh6w666z92EPX1wSzFPwCA0T4yAgAAAAAAAAFoAwAAlAAAAGxfWhHivOs/WpdnG/8zxT8AgNE+QQIAAAAAAAABaQMAAJQAAABsX1oR4rzrP1qXZxv/M8U/AADSPkECAAAAAAAAAWoDAACUAAAAXOSSN7W/6z86HtpAPDvFPwCA0D5RAgAAAAAAAAFrAwAAlAAAAFzkkje1v+s/Oh7aQDw7xT8AANA+UQIAAAAAAAABbAMAAJQAAABc5JI3tb/rPzoe2kA8O8U/AIDLPmACAAAAAAAAAW0DAACUAAAAXOSSN7W/6z86HtpAPDvFPwCAyT5gAgAAAAAAAAFuAwAAlAAAAFzkkje1v+s/Oh7aQDw7xT8AALo+YAIAAAAAAAABbwMAAJQAAABc5JI3tb/rPzoe2kA8O8U/AACzPmACAAAAAAAAAXADAACUAAAATGnLXYjC6z8cpUxmeULFPwAAUT5gAgAAAAAAAAFxAwAAlAAAAMSr5/Dxw+s/Oh7aQDw7xT8AAA8+YAIAAAAAAAABcgMAAJQAAACyMCAXxcbrP3YQ9fXBLMU/AADQPWACAAAAAAAAAXMDAACUAAAA8lBOB69nvz/AeLhYty7HPwAA2j0AAAAAAAAAAAF0AwAAlAAAAIIpitUVUb8/HuRg6P8Yxz8AABU+DwAAAAAAAAABdQMAAJQAAABO7uMKMC+/Pz5d7sLCEcc/AAAePg8AAAAAAAAAAXYDAACUAAAA1sYf2ZYYvz9e1nudhQrHPwAAJT4PAAAAAAAAAAF3AwAAlAAAABqzPUBKDb8/fE8JeEgDxz8AAB0+DwAAAAAAAAABeAMAAJQAAABin1un/QG/P5zIllIL/MY/AAAYPg8AAAAAAAAAAXkDAACUAAAALmS13Bfgvj/curEHke3GPwAA0j0fAAAAAAAAAAF6AwAAlAAAALY88ap+yb4/OiZal9nXxj8AAKg9HwAAAAAAAAABewMAAJQAAABCFS155bK+P3gYdUxfycY/AABIPS4AAAAAAAAAAXwDAACUAAAAyu1oR0ycvj+4CpAB5brGPwAAED0uAAAAAAAAAAF9AwAAlAAAAFbGpBWzhb4/9vyqtmqsxj8AALI9LgAAAAAAAAABfgMAAJQAAADanuDjGW++PzbvxWvwncY/AADkPS4AAAAAAAAAAX8DAACUAAAAYnccsoBYvj+UWm77OIjGPwAAST4+AAAAAAAAAAGAAwAAlAAAAO5PWIDnQb4/1EyJsL55xj8AAG4+PgAAAAAAAAABgQMAAJQAAAB2KJROTiu+PxI/pGVEa8Y/AACQPk4AAAAAAAAAAYIDAACUAAAAAgHQHLUUvj9SMb8aylzGPwAAmj5OAAAAAAAAAAGDAwAAlAAAAIrZC+sb/r0/kCPaz09Oxj8AAKY+XQAAAAAAAAABhAMAAJQAAADOxSlSz/K9P7CcZ6oSR8Y/AACrPl0AAAAAAAAAAYUDAACUAAAAFrJHuYLnvT/QFfWE1T/GPwAAtT5tAAAAAAAAAAGGAwAAlAAAAFaeZSA23L0/7I6CX5g4xj8AALk+bQAAAAAAAAABhwMAAJQAAABWnmUgNty9PwwIEDpbMcY/AAC7Pn0AAAAAAAAAAYgDAACUAAAAVp5lIDbcvT8qgZ0UHirGPwAAvD59AAAAAAAAAAGJAwAAlAAAABayR7mC570/Svoq7+Aixj8AALw+fQAAAAAAAAABigMAAJQAAABC7e2DaAm+P0r6Ku/gIsY/AAC8PowAAAAAAAAAAYsDAACUAAAAMjx255o2vj8qgZ0UHirGPwAAvD6rAAAAAAAAAAGMAwAAlAAAANqe4OMZb74/KoGdFB4qxj8AAL8+qwAAAAAAAAABjQMAAJQAAAD+KA8SMr6+PyqBnRQeKsY/AIDAPrsAAAAAAAAAAY4DAACUAAAAGrM9QEoNvz8qgZ0UHirGPwCAwD67AAAAAAAAAAGPAwAAlAAAAPJQTgevZ78/DAgQOlsxxj8AAMA+ywAAAAAAAAABkAMAAJQAAADO7l7OE8K/P+yOgl+YOMY/AADAPtoAAAAAAAAAAZEDAACUAAAAVca3SjwOwD+wnGeqEkfGPwAAwD7aAAAAAAAAAAGSAwAAlAAAACEfsfoUQcA/sJxnqhJHxj8AAMA+2gAAAAAAAAABkwMAAJQAAADJgRv3k3nAP7CcZ6oSR8Y/AADAPtoAAAAAAAAAAZQDAACUAAAAc+SF8xKywD+QI9rPT07GPwAAwT7qAAAAAAAAAAGVAwAAlAAAANVa0oje9cA/kCPaz09Oxj8AgME+6gAAAAAAAAABlgMAAJQAAAAZ249qUD/BP5Aj2s9PTsY/AADEPu4AAAAAAAAAAZcDAACUAAAAFW8v5Q6UwT9SMb8aylzGPwAAxT7uAAAAAAAAAAGYAwAAlAAAADP5XRMn48E/MrgxQAdkxj8AAMg+/QAAAAAAAAABmQMAAJQAAADtoN8mMkPCP/LFFouBcsY/AADJPv0AAAAAAAAAAZoDAACUAAAA6TR/ofCXwj+00/vV+4DGPwCAyT4NAQAAAAAAAAGbAwAAlAAAAMPSj2hV8sI/dOHgIHaPxj8AAMo+DQEAAAAAAAABnAMAAJQAAAAFU01KxzvDP1ZoU0azlsY/AADKPhwBAAAAAAAAAZ0DAACUAAAAJd17eN+Kwz8278Vr8J3GPwAAyj4cAQAAAAAAAAGeAwAAlAAAAEVnqqb32cM/Nu/Fa/Cdxj8AAMs+LAEAAAAAAAABnwMAAJQAAABB+0khti7EPxZ2OJEtpcY/AIDLPiwBAAAAAAAAAaADAACUAAAA+6LLNMGOxD8WdjiRLaXGPwAAzj48AQAAAAAAAAGhAwAAlAAAALFKTUjM7sQ/FnY4kS2lxj8AAM8+PAEAAAAAAAABogMAAJQAAACN6F0PMUnFPxZ2OJEtpcY/AADUPlsBAAAAAAAAAaMDAACUAAAAZ4Zu1pWjxT/2/Kq2aqzGPwAA1j5bAQAAAAAAAAGkAwAAlAAAAGUaDlFU+MU/2IMd3Kezxj8AgNg+WwEAAAAAAAABpQMAAJQAAABhrq3LEk3GP7gKkAHlusY/AIDZPlsBAAAAAAAAAaYDAACUAAAAgzjc+Sqcxj+4CpAB5brGPwAA2z5rAQAAAAAAAAGnAwAAlAAAAKHCCihD68Y/mJECJyLCxj8AgNs+awEAAAAAAAABqAMAAJQAAADBTDlWWzrHP3gYdUxfycY/AIDaPmsBAAAAAAAAAakDAACUAAAAv+DY0BmPxz9an+dxnNDGPwAA2j56AQAAAAAAAAGqAwAAlAAAAJd+6Zd+6cc/OiZal9nXxj8AANk+egEAAAAAAAABqwMAAJQAAABRJmuriUnIP/ozP+JT5sY/AADYPooBAAAAAAAAAawDAACUAAAACc7svpSpyD+8QSQtzvTGPwAA2j6KAQAAAAAAAAGtAwAAlAAAAMN1btKfCck/XtZ7nYUKxz8AANs+mQEAAAAAAAABrgMAAJQAAAB5HfDlqmnJPx7kYOj/GMc/AIDbPpkBAAAAAAAAAa8DAACUAAAAl6ceFMO4yT/g8UUzeifHPwAA3D65AQAAAAAAAAGwAwAAlAAAALcxTULbB8o/oP8qfvQ1xz8AANw+uQEAAAAAAAABsQMAAJQAAAD5sQokTVHKP0SUgu6rS8c/AADcPrkBAAAAAAAAAbIDAACUAAAAGzw5UmWgyj8Gomc5JlrHPwAA3D65AQAAAAAAAAGzAwAAlAAAABfQ2Mwj9co/xq9MhKBoxz8AANw+yAEAAAAAAAABtAMAAJQAAAATZHhH4knLP4i9Mc8ad8c/AADcPsgBAAAAAAAAAbUDAACUAAAA7wGJDkekyz9IyxYalYXHPwAA3D7YAQAAAAAAAAG2AwAAlAAAAOuVKIkF+cs/Ctn7ZA+Uxz8AAN4+2AEAAAAAAAABtwMAAJQAAADFMzlQalPMP6ptU9XGqcc/AADfPugBAAAAAAAAAbgDAACUAAAAwcfYyiiozD9sezggQbjHPwCA4D7oAQAAAAAAAAG5AwAAlAAAAMFbeEXn/Mw/DhCQkPjNxz8AgOE+9wEAAAAAAAABugMAAJQAAAAB3DUnWUbNP84dddty3Mc/AADlPvcBAAAAAAAAAbsDAACUAAAAZ1KCvCSKzT+upOcAsOPHPwCA5j4HAgAAAAAAAAG8AwAAlAAAAMnIzlHwzc0/kCtaJu3qxz8AgOk+BwIAAAAAAAABvQMAAJQAAADpUv1/CB3OP3CyzEsq8sc/AADrPhYCAAAAAAAAAb4DAACUAAAAK9O6YXpmzj9wssxLKvLHPwCA7D4WAgAAAAAAAAG/AwAAlAAAAGtTeEPsr84/UDk/cWf5xz8AgO0+JgIAAAAAAAABwAMAAJQAAACv0zUlXvnOP1A5P3Fn+cc/AIDtPiYCAAAAAAAAAcEDAACUAAAAzV1kU3ZIzz8wwLGWpADIPwAA7j42AgAAAAAAAAHCAwAAlAAAAA/eITXokc8/MMCxlqQAyD8AAO4+NgIAAAAAAAABwwMAAJQAAABRXt8WWtvPPzDAsZakAMg/AADuPkUCAAAAAAAAAcQDAACUAAAAWuoV1pIP0D8SRyS84QfIPwAA7z5FAgAAAAAAAAHFAwAAlAAAAI4lvKB4MdA/8s2W4R4PyD8AgO8+VQIAAAAAAAABxgMAAJQAAADQ2ylFi1DQP/LNluEeD8g/AIDvPlUCAAAAAAAAAccDAACUAAAAEpKX6Z1v0D/yzZbhHg/IPwAA8D5VAgAAAAAAAAHIAwAAlAAAAGjDzGfdi9A/8s2W4R4PyD8AAPA+ZQIAAAAAAAAByQMAAJQAAAC89AHmHKjQP9JUCQdcFsg/AADwPmUCAAAAAAAAAcoDAACUAAAAECY3ZFzE0D/SVAkHXBbIPwAA8D50AgAAAAAAAAHLAwAAlAAAAGRXbOKb4NA/0lQJB1wWyD8AAPA+dAIAAAAAAAABzAMAAJQAAAC4iKFg2/zQP9JUCQdcFsg/AADwPoQCAAAAAAAAAc0DAACUAAAADrrW3hoZ0T/SVAkHXBbIPwAA8D6EAgAAAAAAAAHOAwAAlAAAAGDrC11aNdE/0lQJB1wWyD8AAPE+kwIAAAAAAAABzwMAAJQAAADGlwi1xk7RP7LbeyyZHcg/AIDxPpMCAAAAAAAAAdADAACUAAAAHMk9MwZr0T+y23ssmR3IPwAA8z6jAgAAAAAAAAHRAwAAlAAAAJLwAWWfgdE/stt7LJkdyD8AgPM+owIAAAAAAAAB0gMAAJQAAAAak41wZZXRP7LbeyyZHcg/AAD1PrMCAAAAAAAAAdMDAACUAAAAojUZfCup0T+y23ssmR3IPwCA9T6zAgAAAAAAAAHUAwAAlAAAACrYpIfxvNE/stt7LJkdyD8AAPg+wgIAAAAAAAAB1QMAAJQAAADE9fds5M3RP7LbeyyZHcg/AAD5PsICAAAAAAAAAdYDAACUAAAAbI4SLATc0T+y23ssmR3IPwCA+T7SAgAAAAAAAAHXAwAAlAAAACii9MRQ59E/stt7LJkdyD8AAPo+0gIAAAAAAAAB2AMAAJQAAADSOg+EcPXRP9JUCQdcFsg/AAD7PuICAAAAAAAAAdkDAACUAAAAnsm49un90T/SVAkHXBbIPwCA+z7iAgAAAAAAAAHaAwAAlAAAAFrdmo82CdI/8s2W4R4PyD8AgPs+8QIAAAAAAAAB2wMAAJQAAAA45wvc3A7SP/LNluEeD8g/AAD8PvECAAAAAAAAAdwDAACUAAAAFvF8KIMU0j8SRyS84QfIPwAA/D7xAgAAAAAAAAHdAwAAlAAAAPT67XQpGtI/EkckvOEHyD8AAPw+8QIAAAAAAAAB3gMAAJQAAAD0+u10KRrSPxJHJLzhB8g/AID5PvECAAAAAAAAAd8DAACUAAAA4n8mm/wc0j8wwLGWpADIPwCA+D4fAwAAAAAAAAHgAwAAlAAAAOJ/Jpv8HNI/MMCxlqQAyD8AAPc+HwMAAAAAAAAB4QMAAJQAAADifyab/BzSPzDAsZakAMg/AAD2Ph8DAAAAAAAAAeIDAACUAAAA4n8mm/wc0j8wwLGWpADIPwAA9T4fAwAAAAAAAAHjAwAAlAAAAOJ/Jpv8HNI/MMCxlqQAyD8AAPQ+LwMAAAAAAAAB5AMAAJQAAADifyab/BzSPzDAsZakAMg/AIDxPi8DAAAAAAAAAeUDAACUAAAA4n8mm/wc0j8wwLGWpADIPwCA8D4/AwAAAAAAAAHmAwAAlAAAAOJ/Jpv8HNI/MMCxlqQAyD8AAPA+PwMAAAAAAAAB5wMAAJQAAADifyab/BzSPzDAsZakAMg/AADwPk4DAAAAAAAAAegDAACUAAAA4n8mm/wc0j8wwLGWpADIPwAA8T5OAwAAAAAAAAHpAwAAlAAAAOJ/Jpv8HNI/MMCxlqQAyD8AgPE+XgMAAAAAAAAB6gMAAJQAAADifyab/BzSPzDAsZakAMg/AIDwPl4DAAAAAAAAAesDAACUAAAA4n8mm/wc0j8wwLGWpADIPwAA8D5eAwAAAAAAAAHsAwAAlAAAAOJ/Jpv8HNI/MMCxlqQAyD8AgO0+XgMAAAAAAAAB7QMAAJQAAADifyab/BzSPzDAsZakAMg/AIDsPm4DAAAAAAAAAe4DAACUAAAA4n8mm/wc0j8wwLGWpADIPwAA7D5uAwAAAAAAAAHvAwAAlAAAAOJ/Jpv8HNI/MMCxlqQAyD8AAOw+fQMAAAAAAAAB8AMAAJQAAADifyab/BzSPzDAsZakAMg/AADsPn0DAAAAAAAAAfEDAACUAAAA0ARfwc8f0j8wwLGWpADIPwAA7D6NAwAAAAAAAAHyAwAAlAAAANAEX8HPH9I/MMCxlqQAyD8AAO0+jQMAAAAAAAAB8wMAAJQAAACuDtANdiXSPzDAsZakAMg/AIDtPo0DAAAAAAAAAfQDAACUAAAArg7QDXYl0j8wwLGWpADIPwCA7T6NAwAAAAAAAAH1AwAAlAAAAK4O0A12JdI/MMCxlqQAyD8AAO4+nAMAAAAAAAAB9gMAAJQAAACuDtANdiXSPzDAsZakAMg/AIDsPpwDAAAAAAAAAfcDAACUAAAArg7QDXYl0j8wwLGWpADIPwAA7D6sAwAAAAAAAAH4AwAAlAAAAK4O0A12JdI/MMCxlqQAyD8AAOw+rAMAAAAAAAAB+QMAAJQAAACuDtANdiXSPzDAsZakAMg/AADsPrwDAAAAAAAAAfoDAACUAAAAjBhBWhwr0j8wwLGWpADIPwCA5j68AwAAAAAAAAH7AwAAlAAAAGoisqbCMNI/MMCxlqQAyD8AAOQ+ywMAAAAAAAAB/AMAAJQAAABILCPzaDbSPzDAsZakAMg/AIDQPssDAAAAAAAAAf0DAACUAAAAJDaUPw880j8SRyS84QfIPwAAyD7rAwAAAAAAAAH+AwAAlAAAAAJABYy1QdI/8s2W4R4PyD8AgMM++gMAAAAAAAAB/wMAAJQAAAACQAWMtUHSP7LbeyyZHcg/AADCPvoDAAAAAAAAAQAEAACUAAAAAxwED8Bs4j8kG/UT6VLHPwAAdj4AAAAAAAAAAAEBBAAAlAAAAHxeIKIpbuI/RJSC7qtLxz8AAKk+EAAAAAAAAAABAgQAAJQAAADzoDw1k2/iP4CGnaMxPcc/AACzPhAAAAAAAAAAAQMEAACUAAAAvy/mpwx44j/AeLhYty7HPwCAuj4QAAAAAAAAAAEEBAAAlAAAAK+0Hs7feuI/4PFFM3onxz8AAL4+IAAAAAAAAAABBQQAAJQAAACMvo8ahoDiPx7kYOj/GMc/AAC+PiAAAAAAAAAAAQYEAACUAAAA4Qod+pWH4j9e1nudhQrHPwCAvD4vAAAAAAAAAAEHBAAAlAAAAK6ZxmwPkOI/nMiWUgv8xj8AALw+LwAAAAAAAAABCAQAAJQAAADxaoxy8pniP/ozP+JT5sY/AAC7Pj8AAAAAAAAAAQkEAACUAAAArX5uCz+l4j86JlqX2dfGPwAAuj4/AAAAAAAAAAEKBAAAlAAAAOHUbDf1seI/eBh1TF/Jxj8AALo+TgAAAAAAAAABCwQAAJQAAACKbYf2FMDiP7gKkAHlusY/AAC6Pk4AAAAAAAAAAQwEAACUAAAAq0i+SJ7P4j/2/Kq2aqzGPwAAuj5OAAAAAAAAAAENBAAAlAAAAEVmES6R4OI/FnY4kS2lxj8AALo+XgAAAAAAAAABDgQAAJQAAABUxoCm7fLiPxZ2OJEtpcY/AIC4Pl4AAAAAAAAAAQ8EAACUAAAA3WgMsrMG4z8WdjiRLaXGPwAAuD5eAAAAAAAAAAEQBAAAlAAAAO3IeyoQGeM/Nu/Fa/Cdxj8AALk+bgAAAAAAAAABEQQAAJQAAAD+KOuibCvjPzbvxWvwncY/AIC5Pm4AAAAAAAAAARIEAACUAAAAhst2rjI/4z904eAgdo/GPwCAuT59AAAAAAAAAAETBAAAlAAAAISwHk1iVOM/lFpu+ziIxj8AALo+fQAAAAAAAAABFAQAAJQAAAByGv8RZWzjP7TT+9X7gMY/AAC7Po0AAAAAAAAAARUEAACUAAAA2cb7adGF4z/yxRaLgXLGPwCAuz6NAAAAAAAAAAEWBAAAlAAAALa1FFWnoOM/Ej+kZURrxj8AgLs+nQAAAAAAAAABFwQAAJQAAACSpC1AfbvjPzK4MUAHZMY/AAC8Pp0AAAAAAAAAARgEAACUAAAAb5NGK1PW4z9SMb8aylzGPwAAvT6sAAAAAAAAAAEZBAAAlAAAANU/Q4O/7+M/cKpM9YxVxj8AgL0+rAAAAAAAAAABGgQAAJQAAAA67D/bKwnkP7CcZ6oSR8Y/AADAPrwAAAAAAAAAARsEAACUAAAAjx11WWsl5D+wnGeqEkfGPwAAwT68AAAAAAAAAAEcBAAAlAAAAONOqteqQeQ/0BX1hNU/xj8AgMI+ywAAAAAAAAABHQQAAJQAAACuwvvoU1/kP+yOgl+YOMY/AIDDPssAAAAAAAAAAR4EAACUAAAABPQwZ5N75D8MCBA6WzHGPwAAxT7bAAAAAAAAAAEfBAAAlAAAAFglZuXSl+Q/KoGdFB4qxj8AgMU+2wAAAAAAAAABIAQAAJQAAAA1FH/QqLLkP0r6Ku/gIsY/AIDFPtsAAAAAAAAAASEEAACUAAAAEQOYu37N5D9qc7jJoxvGPwAAxj7rAAAAAAAAAAEiBAAAlAAAAP9seICB5eQ/iuxFpGYUxj8AAMc+6wAAAAAAAAABIwQAAJQAAADt1lhFhP3kP4rsRaRmFMY/AIDHPgoBAAAAAAAAASQEAACUAAAA20A5CocV5T+oZdN+KQ3GPwCAxz4KAQAAAAAAAAElBAAAlAAAAEHtNWLzLuU/qGXTfikNxj8AAMg+CgEAAAAAAAABJgQAAJQAAAAvVxYn9kblP+hX7jOv/sU/AADJPgoBAAAAAAAAAScEAACUAAAAlQMTf2Jg5T8I0XsOcvfFPwCAyT4aAQAAAAAAAAEoBAAAlAAAAAsr17D7duU/JkoJ6TTwxT8AgMk+GgEAAAAAAAABKQQAAJQAAACCUpvilI3lP0bDlsP36MU/AADKPikBAAAAAAAAASoEAACUAAAACvUm7lqh5T9mPCSeuuHFPwAAyj4pAQAAAAAAAAErBAAAlAAAAJKXsvkgteU/ZjwknrrhxT8AAMo+OQEAAAAAAAABLAQAAJQAAAAZOj4F58jlP4a1sXh92sU/AADKPjkBAAAAAAAAAS0EAACUAAAAodzJEK3c5T+GtbF4fdrFPwAAyj5IAQAAAAAAAAEuBAAAlAAAACl/VRxz8OU/pC4/U0DTxT8AAMs+SAEAAAAAAAABLwQAAJQAAAAoZP26ogXmP6QuP1NA08U/AIDLPmgBAAAAAAAAATAEAACUAAAAKEmlWdIa5j/kIFoIxsTFPwCAyz5oAQAAAAAAAAExBAAAlAAAALDrMGWYLuY/BJrn4oi9xT8AAMw+aAEAAAAAAAABMgQAAJQAAAA3jrxwXkLmP0KMApgOr8U/AADMPmgBAAAAAAAAATMEAACUAAAAvzBIfCRW5j9iBZBy0afFPwAAzD53AQAAAAAAAAE0BAAAlAAAAFlOm2EXZ+Y/oPeqJ1eZxT8AAM0+dwEAAAAAAAABNQQAAJQAAABorgrac3nmP6D3qidXmcU/AIDNPocBAAAAAAAAATYEAACUAAAAA8xdv2aK5j+g96onV5nFPwCAzT6HAQAAAAAAAAE3BAAAlAAAACSnlBHwmeY/oPeqJ1eZxT8AAM4+lwEAAAAAAAABOAQAAJQAAABGgstjeanmP6D3qidXmcU/AADPPpcBAAAAAAAAATkEAACUAAAA3Z8eSWy65j9iBZBy0afFPwCAzz6mAQAAAAAAAAE6BAAAlAAAAHe9cS5fy+Y/YgWQctGnxT8AANE+pgEAAAAAAAABOwQAAJQAAACHHeGmu93mP2IFkHLRp8U/AIDRPrYBAAAAAAAAATwEAACUAAAAmH1QHxjw5j9CjAKYDq/FPwCA0T62AQAAAAAAAAE9BAAAlAAAACEg3CreA+c/IhN1vUu2xT8AANI+xQEAAAAAAAABPgQAAJQAAAAwgEujOhbnPwSa5+KIvcU/AIDQPsUBAAAAAAAAAT8EAACUAAAAMGXzQWor5z/kIFoIxsTFPwAA0D7FAQAAAAAAAAFABAAAlAAAAEDFYrrGPec/xKfMLQPMxT8AANA+1QEAAAAAAAABQQQAAJQAAADZ4rWfuU7nP4a1sXh92sU/AADQPtUBAAAAAAAAAUIEAACUAAAAcgAJhaxf5z9mPCSeuuHFPwAA0D7lAQAAAAAAAAFDBAAAlAAAAJPbP9c1b+c/CNF7DnL3xT8AANA+5QEAAAAAAAABRAQAAJQAAAC1tnYpv37nP8jeYFnsBcY/AADRPvQBAAAAAAAAAUUEAACUAAAATtTJDrKP5z+K7EWkZhTGPwCA0T70AQAAAAAAAAFGBAAAlAAAAOjxHPSkoOc/Svoq7+Aixj8AgNA+BAIAAAAAAAABRwQAAJQAAAD3UYxsAbPnPwwIEDpbMcY/AADQPgQCAAAAAAAAAUgEAACUAAAAf/QXeMfG5z/QFfWE1T/GPwAA0T4UAgAAAAAAAAFJBAAAlAAAAAeXo4ON2uc/kCPaz09Oxj8AgNE+FAIAAAAAAAABSgQAAJQAAACQOS+PU+7nP1IxvxrKXMY/AIDRPiMCAAAAAAAAAUsEAACUAAAAFty6mhkC6D/yxRaLgXLGPwAA0j4jAgAAAAAAAAFMBAAAlAAAAJ9+RqbfFeg/tNP71fuAxj8AANQ+MwIAAAAAAAABTQQAAJQAAACv3rUePCjoP3Th4CB2j8Y/AADVPjMCAAAAAAAAAU4EAACUAAAASPwIBC856D9WaFNGs5bGPwAA2j5CAgAAAAAAAAFPBAAAlAAAAOEZXOkhSug/Nu/Fa/Cdxj8AANw+QgIAAAAAAAABUAQAAJQAAADyecthflzoPxZ2OJEtpcY/AIDfPlICAAAAAAAAAVEEAACUAAAAeRxXbURw6D8WdjiRLaXGPwAA4T5SAgAAAAAAAAFSBAAAlAAAAAK/4ngKhOg/FnY4kS2lxj8AAOc+YgIAAAAAAAABUwQAAJQAAAAApIoXOpnoP/b8qrZqrMY/AADqPmICAAAAAAAAAVQEAACUAAAAAIkytmmu6D/2/Kq2aqzGPwCA7D5iAgAAAAAAAAFVBAAAlAAAAP9t2lSZw+g/2IMd3Kezxj8AgO0+cQIAAAAAAAABVgQAAJQAAAAPzknN9dXoP/b8qrZqrMY/AADvPnECAAAAAAAAAVcEAACUAAAAl3DV2Lvp6D/2/Kq2aqzGPwCA7z6RAgAAAAAAAAFYBAAAlAAAAKjQRFEY/Og/9vyqtmqsxj8AAPI+kQIAAAAAAAABWQQAAJQAAABB7pc2Cw3pPxZ2OJEtpcY/AADzPpECAAAAAAAAAVoEAACUAAAA2QvrG/4d6T9WaFNGs5bGPwAA9j6RAgAAAAAAAAFbBAAAlAAAAHIpPgHxLuk/lFpu+ziIxj8AAPc+oAIAAAAAAAABXAQAAJQAAACDia15TUHpP7TT+9X7gMY/AID3PqACAAAAAAAAAV0EAACUAAAACyw5hRNV6T/UTImwvnnGPwAA+D6wAgAAAAAAAAFeBAAAlAAAAJPOxJDZaOk/Ej+kZURrxj8AAPk+sAIAAAAAAAABXwQAAJQAAAAacVCcn3zpPxI/pGVEa8Y/AID5PsICAAAAAAAAAWAEAACUAAAAohPcp2WQ6T8yuDFAB2TGPwCA+D7CAgAAAAAAAAFhBAAAlAAAALRzSyDCouk/MrgxQAdkxj8AAPg+0gIAAAAAAAABYgQAAJQAAADD07qYHrXpP1IxvxrKXMY/AAD6PtICAAAAAAAAAWMEAACUAAAAXfENfhHG6T9SMb8aylzGPwAA+z7iAgAAAAAAAAFkBAAAlAAAAH7MRNCa1ek/UjG/Gspcxj8AgPk+4gIAAAAAAAABZQQAAJQAAAAX6pe1jebpP1IxvxrKXMY/AID4PvECAAAAAAAAAWYEAACUAAAAwYKydK306T9SMb8aylzGPwCA8j7xAgAAAAAAAAFnBAAAlAAAAPPYsKBjAeo/MrgxQAdkxj8AAPA+AQMAAAAAAAABaAQAAJQAAAAmL6/MGQ7qPzK4MUAHZMY/AIDcPgEDAAAAAAAAAWkEAACUAAAAawB10vwX6j/yxRaLgXLGPwAA1D4RAwAAAAAAAAFqBAAAlAAAAK7ROtjfIeo/1EyJsL55xj8AAIo+EQMAAAAAAAABawQAAJQAAADzogDewivqP3Th4CB2j8Y/AABSPk8DAAAAAAAAAWwEAACUAAAASO+NvdIy6j8WdjiRLaXGPwAAMT5PAwAAAAAAAAFtBAAAlAAAAKeLVZ/rY+M/czittHXx0j8AAJY9AAAAAAAAAAABbgQAAJQAAACVEI7FvmbjP5GxOo846tI/AADOPRAAAAAAAAAAAW8EAACUAAAAhJXG65Fp4z8hboH8mebSPwAA2j0QAAAAAAAAAAFwBAAAlAAAAPvX4n77auM/QecO11zf0j8AAOI9EAAAAAAAAAABcQQAAJQAAAByGv8RZWzjP0HnDtdc39I/AAABPhAAAAAAAAAAAXIEAACUAAAA6lwbpc5t4z/Ro1VEvtvSPwAABz4QAAAAAAAAAAFzBAAAlAAAANrhU8uhcOM/YWCcsR/Y0j8AABg+LAAAAAAAAAABdAQAAJQAAABRJHBeC3LjP2FgnLEf2NI/AAAfPiwAAAAAAAAAAXUEAACUAAAAyGaM8XRz4z/xHOMegdTSPwAALT48AAAAAAAAAAF2BAAAlAAAALfrxBdIduM/8RzjHoHU0j8AADQ+PAAAAAAAAAABdwQAAJQAAAClcP09G3njP/Ec4x6B1NI/AABCPjwAAAAAAAAAAXgEAACUAAAAlfU1ZO574z/xHOMegdTSPwAASD5MAAAAAAAAAAF5BAAAlAAAAIN6borBfuM/8RzjHoHU0j8AAE0+TAAAAAAAAAABegQAAJQAAABy/6awlIHjP/Ec4x6B1NI/AABPPkwAAAAAAAAAAXsEAACUAAAAYITf1meE4z9/2SmM4tDSPwAATz5MAAAAAAAAAAF8BAAAlAAAAFAJGP06h+M/EZZw+UPN0j8AAFA+WwAAAAAAAAABfQQAAJQAAAA+jlAjDorjP6FSt2alydI/AABdPlsAAAAAAAAAAX4EAACUAAAAttBstneL4z8xD/7TBsbSPwAAYz56AAAAAAAAAAF/BAAAlAAAAC0TiUnhjOM/UYiLrsm+0j8AAHw+egAAAAAAAAABgAQAAJQAAAAtE4lJ4YzjP28BGYmMt9I/AICJPnoAAAAAAAAAAYEEAACUAAAALROJSeGM4z+PeqZjT7DSPwAAjz56AAAAAAAAAAGCBAAAlAAAALbQbLZ3i+M/P7B6q3Ol0j8AAJg+igAAAAAAAAABgwQAAJQAAABQCRj9OofjP10pCIY2ntI/AICbPooAAAAAAAAAAYQEAACUAAAAYITf1meE4z99opVg+ZbSPwAApT6aAAAAAAAAAAGFBAAAlAAAAHL/prCUgeM/DV/czVqT0j8AAKk+mgAAAAAAAAABhgQAAJQAAACDem6KwX7jPy3YaagdjNI/AICtPqkAAAAAAAAAAYcEAACUAAAAHbMZ0YR64z+9lLAVf4jSPwAArz6pAAAAAAAAAAGIBAAAlAAAALfrxBdIduM/vZSwFX+I0j8AALI+uQAAAAAAAAABiQQAAJQAAABRJHBeC3LjP72UsBV/iNI/AACzPrkAAAAAAAAAAYoEAACUAAAA6lwbpc5t4z8t2GmoHYzSPwCAsz7JAAAAAAAAAAGLBAAAlAAAAISVxuuRaeM/DV/czVqT0j8AALQ+yQAAAAAAAAABjAQAAJQAAAAeznEyVWXjP10pCIY2ntI/AAC0PtgAAAAAAAAAAY0EAACUAAAAtwYdeRhh4z8fN+3QsKzSPwAAtD7YAAAAAAAAAAGOBAAAlAAAAFE/yL/bXOM/UYiLrsm+0j8AgLE+6AAAAAAAAAABjwQAAJQAAADrd3MGn1jjP/Ec4x6B1NI/AICwPugAAAAAAAAAAZAEAACUAAAA/PI64MtV4z8B9fMh1+3SPwAAsD4HAQAAAAAAAAGRBAAAlAAAAA5uArr4UuM/F80EJS0H0z8AALA+BwEAAAAAAAABkgQAAJQAAACWK+Ymj1HjP5nozrohJNM/AACwPhcBAAAAAAAAAZMEAACUAAAAlivmJo9R4z+pwN+9dz3TPwAAsD4XAQAAAAAAAAGUBAAAlAAAAA5uArr4UuM/u5jwwM1W0z8AALA+JgEAAAAAAAABlQQAAJQAAAAObgK6+FLjP81wAcQjcNM/AACwPiYBAAAAAAAAAZYEAACUAAAAhLAeTWJU4z9tBVk024XTPwCAqz4mAQAAAAAAAAGXBAAAlAAAAPzyOuDLVeM/oVb3EfSX0z8AgKk+NgEAAAAAAAABmAQAAJQAAADrd3MGn1jjP2Fk3FxuptM/AACmPjYBAAAAAAAAAZkEAACUAAAAUT/Iv9tc4z+zLggVSrHTPwCApD42AQAAAAAAAAGaBAAAlAAAALcGHXkYYeM/I3LBp+i00z8AAKM+RgEAAAAAAAABmwQAAJQAAAAeznEyVWXjPyNywafotNM/AACiPkYBAAAAAAAAAZwEAACUAAAA+9fifvtq4z9B606Cq63TPwAAoj5VAQAAAAAAAAGdBAAAlAAAANrhU8uhcOM/8SAjys+i0z8AAKI+VQEAAAAAAAABngQAAJQAAAA/qaiE3nTjPzETPn9VlNM/AACiPmUBAAAAAAAAAZ8EAACUAAAApXD9PRt54z/9wZ+hPILTPwAAoj5lAQAAAAAAAAGgBAAAlAAAAAw4UvdXfeM/Wy1IMYVs0z8AAKM+dAEAAAAAAAABoQQAAJQAAABy/6awlIHjP7uY8MDNVtM/AICjPnQBAAAAAAAAAaIEAACUAAAAYITf1meE4z8ZBJlQFkHTPwAApj6EAQAAAAAAAAGjBAAAlAAAANnG+2nRheM/6bL6cv0u0z8AAKc+hAEAAAAAAAABpAQAAJQAAADZxvtp0YXjP7dhXJXkHNM/AACsPpQBAAAAAAAAAaUEAACUAAAA2cb7adGF4z+HEL63ywrTPwAArj6UAQAAAAAAAAGmBAAAlAAAAOlBw0P+guM/wwLZbFH80j8AALY+owEAAAAAAAABpwQAAJQAAAD7vIodK4DjP3M4rbR18dI/AIC5PqMBAAAAAAAAAagEAACUAAAADDhS91d94z+RsTqPOOrSPwCAvj6zAQAAAAAAAAGpBAAAlAAAAKVw/T0beeM/IW6B/Jnm0j8AgMA+swEAAAAAAAABqgQAAJQAAAA/qaiE3nTjPyFugfyZ5tI/AIDBPsMBAAAAAAAAAasEAACUAAAA2uFTy6Fw4z+RsTqPOOrSPwAAwj7DAQAAAAAAAAGsBAAAlAAAAHIa/xFlbOM/czittHXx0j8AAMI+0gEAAAAAAAABrQQAAJQAAAANU6pYKGjjPzNGkv/v/9I/AADCPtIBAAAAAAAAAa4EAACUAAAAp4tVn+tj4z9nlzDdCBLTPwAAwj7iAQAAAAAAAAGvBAAAlAAAALcGHXkYYeM/mejOuiEk0z8AAMI+4gEAAAAAAAABsAQAAJQAAADJgeRSRV7jP8k5bZg6NtM/AIC/PuIBAAAAAAAAAbEEAACUAAAA2vyrLHJb4z9pzsQI8kvTPwCAvj7xAQAAAAAAAAGyBAAAlAAAAGO6j5kIWuM/mx9j5gpe0z8AAL0+8QEAAAAAAAABswQAAJQAAABjuo+ZCFrjP81wAcQjcNM/AAC8PgECAAAAAAAAAbQEAACUAAAAY7qPmQha4z+NfuYOnn7TPwCAuD4BAgAAAAAAAAG1BAAAlAAAAGO6j5kIWuM/3UgSx3mJ0z8AALc+EQIAAAAAAAABtgQAAJQAAADa/KssclvjP8HPhOy2kNM/AACzPhECAAAAAAAAAbcEAACUAAAAUT/Iv9tc4z8xEz5/VZTTPwAAsT4gAgAAAAAAAAG4BAAAlAAAAEDEAOauX+M/MRM+f1WU0z8AAK4+IAIAAAAAAAABuQQAAJQAAAAvSTkMgmLjP1GMy1kYjdM/AICsPiACAAAAAAAAAboEAACUAAAAlRCOxb5m4z+NfuYOnn7TPwAAqj4wAgAAAAAAAAG7BAAAlAAAAPvX4n77auM/6+mOnuZo0z8AgKg+QAIAAAAAAAABvAQAAJQAAADa4VPLoXDjP2nOxAjyS9M/AACmPk8CAAAAAAAAAb0EAACUAAAAt+vEF0h24z/psvpy/S7TPwCApD5PAgAAAAAAAAG+BAAAlAAAAB2zGdGEeuM/Z5cw3QgS0z8AgKA+XwIAAAAAAAABvwQAAJQAAACDem6KwX7jP1O/H9qy+NI/AACfPl8CAAAAAAAAAcAEAACUAAAAcv+msJSB4z+xKshp++LSPwCAoD5uAgAAAAAAAAHBBAAAlAAAAOlBw0P+guM/8RzjHoHU0j8AAKE+bgIAAAAAAAABwgQAAJQAAADpQcND/oLjP6FSt2alydI/AICpPn4CAAAAAAAAAcMEAACUAAAAcv+msJSB4z/By0RBaMLSPwAArT5+AgAAAAAAAAHEBAAAlAAAAPu8ih0rgOM/UYiLrsm+0j8AAK4+fgIAAAAAAAABxQQAAJQAAACDem6KwX7jP8HLREFowtI/AACuPo4CAAAAAAAAAcYEAACUAAAAlfU1ZO574z9/2SmM4tDSPwAArT6OAgAAAAAAAAHHBAAAlAAAAKVw/T0beeM/IW6B/Jnm0j8AAKw+rQIAAAAAAAAByAQAAJQAAAAuLuGqsXfjP6OJS5KOA9M/AACZPq0CAAAAAAAAAckEAACUAAAAt+vEF0h24z8JLIhNwCfTPwCAkD6tAgAAAAAAAAHKBAAAlAAAALfrxBdIduM/ac7ECPJL0z8AgIs+rQIAAAAAAAABywQAAJQAAAC368QXSHbjP81wAcQjcNM/AACKPswCAAAAAAAAAcwEAACUAAAAO0y+knenxj+DCSqTknzcPwAABD4AAAAAAAAAAAHNBAAAlAAAAC0Hp3vrf8Y/E8ZwAPR43D8AADU+EAAAAAAAAAABzgQAAJQAAACT6VOW+G7GPxPGcAD0eNw/AABAPhAAAAAAAAAAAc8EAACUAAAA+8sAsQVexj8TxnAA9HjcPwAASD4QAAAAAAAAAAHQBAAAlAAAAB3Cj2RfWMY/E8ZwAPR43D8AAGQ+EAAAAAAAAAAB0QQAAJQAAAA/uB4YuVLGP4MJKpOSfNw/AABvPhAAAAAAAAAAAdIEAACUAAAAYa6tyxJNxj+DCSqTknzcPwAAej4fAAAAAAAAAAHTBAAAlAAAAIWkPH9sR8Y/gwkqk5J83D8AAH4+HwAAAAAAAAAB1AQAAJQAAADJkFrmHzzGP4MJKpOSfNw/AAB/Ph8AAAAAAAAAAdUEAACUAAAADX14TdMwxj+DCSqTknzcPwAAgD4vAAAAAAAAAAHWBAAAlAAAAFNplrSGJcY/gwkqk5J83D8AgIU+LwAAAAAAAAAB1wQAAJQAAAC5S0PPkxTGP4MJKpOSfNw/AACIPi8AAAAAAAAAAdgEAACUAAAAQyR/nfr9xT+DCSqTknzcPwCAlD4+AAAAAAAAAAHZBAAAlAAAAKkGLLgH7cU/gwkqk5J83D8AAJo+PgAAAAAAAAAB2gQAAJQAAAAz32eGbtbFP4MJKpOSfNw/AICkPk4AAAAAAAAAAdsEAACUAAAAmcEUoXvFxT/zTOMlMYDcPwAAqT5OAAAAAAAAAAHcBAAAlAAAACOaUG/irsU/Y5CcuM+D3D8AgK0+XgAAAAAAAAAB3QQAAJQAAACLfP2J753FP9XTVUtuh9w/AACvPl4AAAAAAAAAAd4EAACUAAAA716qpPyMxT9FFw/eDIvcPwCAsD5tAAAAAAAAAAHfBAAAlAAAAFdBV78JfMU/tVrIcKuO3D8AgLE+bQAAAAAAAAAB4AQAAJQAAAC/IwTaFmvFPyWegQNKktw/AAC1Pn0AAAAAAAAAAeEEAACUAAAAJwax9CNaxT+V4TqW6JXcPwCAtj59AAAAAAAAAAHiBAAAlAAAAGvyzlvXTsU/BSX0KIeZ3D8AALw+jQAAAAAAAAAB4wQAAJQAAACx3uzCikPFP3Vorbslndw/AAC+Po0AAAAAAAAAAeQEAACUAAAA9coKKj44xT/lq2ZOxKDcPwCAwT6cAAAAAAAAAAHlBAAAlAAAABfBmd2XMsU/5atmTsSg3D8AAMM+nAAAAAAAAAAB5gQAAJQAAAA7tyiR8SzFP+WrZk7EoNw/AIDDPqwAAAAAAAAAAecEAACUAAAAO7cokfEsxT/lq2ZOxKDcPwAAxD6sAAAAAAAAAAHoBAAAlAAAADu3KJHxLMU/5atmTsSg3D8AgMI+uwAAAAAAAAAB6QQAAJQAAAA7tyiR8SzFP+WrZk7EoNw/AADCPrsAAAAAAAAAAeoEAACUAAAA9coKKj44xT/lq2ZOxKDcPwAAxD7LAAAAAAAAAAHrBAAAlAAAALHe7MKKQ8U/5atmTsSg3D8AAMU+ywAAAAAAAAAB7AQAAJQAAABJ/D+ofVTFP+WrZk7EoNw/AIDFPtsAAAAAAAAAAe0EAACUAAAAvyME2hZrxT/lq2ZOxKDcPwAAxj7bAAAAAAAAAAHuBAAAlAAAADdLyAuwgcU/5atmTsSg3D8AAMY+2wAAAAAAAAAB7wQAAJQAAACLfP2J753FP+WrZk7EoNw/AADGPuoAAAAAAAAAAfAEAACUAAAAvbejVNW/xT/lq2ZOxKDcPwAAxz7qAAAAAAAAAAHxBAAAlAAAAMv8umth58U/5atmTsSg3D8AgMc++gAAAAAAAAAB8gQAAJQAAADdQdKC7Q7GP+WrZk7EoNw/AIDHPvoAAAAAAAAAAfMEAACUAAAAyZBa5h88xj/lq2ZOxKDcPwAAyD4KAQAAAAAAAAH0BAAAlAAAALXf4klSacY/5atmTsSg3D8AAMg+CgEAAAAAAAAB9QQAAJQAAACjLmuthJbGP+WrZk7EoNw/AADIPhkBAAAAAAAAAfYEAACUAAAAk33zELfDxj91aK27JZ3cPwAAyD4ZAQAAAAAAAAH3BAAAlAAAAKHCCihD68Y/BSX0KIeZ3D8AAMg+KQEAAAAAAAAB+AQAAJQAAACNEZOLdRjHP5XhOpboldw/AADIPikBAAAAAAAAAfkEAACUAAAAe2Ab76dFxz+V4TqW6JXcPwAAyD44AQAAAAAAAAH6BAAAlAAAAGevo1Lacsc/JZ6BA0qS3D8AAMg+OAEAAAAAAAAB+wQAAJQAAAAREg5PWavHP7VayHCrjtw/AADIPkgBAAAAAAAAAfwEAACUAAAAuXR4S9jjxz/V01VLbofcPwAAyD5IAQAAAAAAAAH9BAAAlAAAAD/hU5T9Icg/80zjJTGA3D8AAMg+WAEAAAAAAAAB/gQAAJQAAADHTS/dImDIPxPGcAD0eNw/AADJPlgBAAAAAAAAAf8EAACUAAAAKcR7cu6jyD8zP/7atnHcPwCAyT5nAQAAAAAAAAEABQAAlAAAALMwV7sT4sg/4XTSIttm3D8AAMs+ZwEAAAAAAAABAQUAAJQAAADzsBSdhSvJPwHuX/2dX9w/AIDLPncBAAAAAAAAAQIFAACUAAAAeR3w5appyT8hZ+3XYFjcPwAAzj53AQAAAAAAAAEDBQAAlAAAAP+Jyy7Qp8k/QeB6siNR3D8AAM8+hwEAAAAAAAABBAUAAJQAAACn7DUrT+DJP19ZCI3mSdw/AADSPocBAAAAAAAAAQUFAACUAAAAdUUv2ycTyj9/0pVnqULcPwAA0z6WAQAAAAAAAAEGBQAAlAAAAD+eKIsARso/n0sjQmw73D8AgNQ+lgEAAAAAAAABBwUAAJQAAAAL9yE72XjKP7vEsBwvNNw/AIDVPqYBAAAAAAAAAQgFAACUAAAA90Wqngumyj/bPT738SzcPwAA1z6mAQAAAAAAAAEJBQAAlAAAAOOUMgI+08o/+7bL0bQl3D8AgNc+tQEAAAAAAAABCgUAAJQAAADR47plcADLPxswWax3Htw/AIDXPrUBAAAAAAAAAQsFAACUAAAAmzy0FUkzyz85qeaGOhfcPwAA2D61AQAAAAAAAAEMBQAAlAAAAGeVrcUhZss/WSJ0Yf0P3D8AgNY+xQEAAAAAAAABDQUAAJQAAAAP+BfCoJ7LP3mbATzACNw/AADWPsUBAAAAAAAAAQ4FAACUAAAAuVqCvh/Xyz8JWEipIQXcPwAA1z7kAQAAAAAAAAEPBQAAlAAAAGG97LqeD8w/K9HVg+T92z8AgNc+5AEAAAAAAAABEAUAAJQAAAALIFe3HUjMP7uNHPFF+ts/AADZPuQBAAAAAAAAAREFAACUAAAAsYLBs5yAzD9HSmNep/bbPwCA2T7kAQAAAAAAAAESBQAAlAAAAFvlK7Abucw/1waqywjz2z8AgNk+BAIAAAAAAAABEwUAAJQAAADjUQf5QPfMP9cGqssI89s/AADaPgQCAAAAAAAAARQFAACUAAAAraoAqRkqzT9nw/A4au/bPwAA2j4EAgAAAAAAAAEVBQAAlAAAAFUNa6WYYs0/Z8PwOGrv2z8AANo+BAIAAAAAAAABFgUAAJQAAABFXPMIy4/NP2fD8Dhq79s/AADaPhMCAAAAAAAAARcFAACUAAAAMat7bP28zT9nw/A4au/bPwAA2j4TAgAAAAAAAAEYBQAAlAAAAD/wkoOJ5M0/Z8PwOGrv2z8AANs+IwIAAAAAAAABGQUAAJQAAAAtPxvnuxHOP2fD8Dhq79s/AIDbPiMCAAAAAAAAARoFAACUAAAAPYQy/kc5zj9nw/A4au/bPwCA2z4yAgAAAAAAAAEbBQAAlAAAAE3JSRXUYM4/Z8PwOGrv2z8AANw+MgIAAAAAAAABHAUAAJQAAAA5GNJ4Bo7OP/d/N6bL69s/AIDaPkICAAAAAAAAAR0FAACUAAAABXHLKN/Azj/3fzemy+vbPwAA2j5CAgAAAAAAAAEeBQAAlAAAAM/JxNi3884/hzx+Ey3o2z8AANs+UgIAAAAAAAABHwUAAJQAAAB5LC/VNizPP4c8fhMt6Ns/AIDbPlICAAAAAAAAASAFAACUAAAARYUohQ9fzz+HPH4TLejbPwAA3T5hAgAAAAAAAAEhBQAAlAAAAMvxA840nc8/hzx+Ey3o2z8AgN0+YQIAAAAAAAABIgUAAJQAAAB1VG7Ks9XPP4c8fhMt6Ns/AIDdPmECAAAAAAAAASMFAACUAAAAjltsYxkH0D/3fzemy+vbPwAA3j5xAgAAAAAAAAEkBQAAlAAAAASDMJWyHdA/9383psvr2z8AAN4+cQIAAAAAAAABJQUAAJQAAABqLy3tHjfQP9cGqssI89s/AADePoECAAAAAAAAASYFAACUAAAA4FbxHrhN0D9HSmNep/bbPwAA3j6BAgAAAAAAAAEnBQAAlAAAAFh+tVBRZNA/u40c8UX62z8AAN4+oAIAAAAAAAABKAUAAJQAAADgIEFcF3jQP5kUjxaDAdw/AADePqACAAAAAAAAASkFAACUAAAAVkgFjrCO0D8JWEipIQXcPwAA3j6gAgAAAAAAAAEqBQAAlAAAAN7qkJl2otA/eZsBPMAI3D8AAN8+oAIAAAAAAAABKwUAAJQAAABmjRylPLbQP1kidGH9D9w/AIDfPq8CAAAAAAAAASwFAACUAAAAAKtvii/H0D/JZS30mxPcPwCA3j6vAgAAAAAAAAEtBQAAlAAAAJjIwm8i2NA/qeyfGdka3D8AAN4+vwIAAAAAAAABLgUAAJQAAAAw5hVVFenQP4tzEj8WItw/AADePr8CAAAAAAAAAS8FAACUAAAAygNpOgj60D9r+oRkUyncPwAA3j7PAgAAAAAAAAEwBQAAlAAAAGIhvB/7CtE/S4H3iZAw3D8AAN4+zwIAAAAAAAABMQUAAJQAAAD8Pg8F7hvRPysIaq/NN9w/AADePt4CAAAAAAAAATIFAACUAAAAlFxi6uAs0T8Pj9zUCj/cPwAA3j7eAgAAAAAAAAEzBQAAlAAAAC56tc/TPdE/X1kIjeZJ3D8AAN4+7gIAAAAAAAABNAUAAJQAAADGlwi1xk7RP0HgerIjUdw/AADePu4CAAAAAAAAATUFAACUAAAAYLVbmrlf0T8hZ+3XYFjcPwAA3j7+AgAAAAAAAAE2BQAAlAAAAPrSrn+scNE/Ae5f/Z1f3D8AAN4+/gIAAAAAAAABNwUAAJQAAACka8k+zH7RP+F00iLbZtw/AADePg0DAAAAAAAAATgFAACUAAAATgTk/euM0T/D+0RIGG7cPwAA3z4NAwAAAAAAAAE5BQAAlAAAAAgYxpY4mNE/o4K3bVV13D8AgN8+HQMAAAAAAAABOgUAAJQAAADEK6gvhaPRPxPGcAD0eNw/AIDfPh0DAAAAAAAAATsFAACUAAAAkLpRov6r0T+DCSqTknzcPwAA4D4sAwAAAAAAAAE8BQAAlAAAAEzOMztLt9E/80zjJTGA3D8AAOE+LAMAAAAAAAABPQUAAJQAAAAYXd2txL/RP2OQnLjPg9w/AIDhPjwDAAAAAAAAAT4FAACUAAAA5OuGID7I0T9jkJy4z4PcPwAA4z48AwAAAAAAAAE/BQAAlAAAALJ6MJO30NE/Y5CcuM+D3D8AgOM+PAMAAAAAAAABQAUAAJQAAACQhKHfXdbRP2OQnLjPg9w/AADmPlsDAAAAAAAAAUEFAACUAAAAWhNLUtfe0T9jkJy4z4PcPwAA5z5bAwAAAAAAAAFCBQAAlAAAADodvJ595NE/1dNVS26H3D8AgOc+WwMAAAAAAAABQwUAAJQAAAAWJy3rI+rRP9XTVUtuh9w/AADoPlsDAAAAAAAAAUQFAACUAAAA4rXWXZ3y0T/V01VLbofcPwAA6D5rAwAAAAAAAAFFBQAAlAAAAMK/R6pD+NE/1dNVS26H3D8AAOg+awMAAAAAAAABRgUAAJQAAACOTvEcvQDSP9XTVUtuh9w/AADpPnsDAAAAAAAAAUcFAACUAAAAbFhiaWMG0j/V01VLbofcPwCA6T57AwAAAAAAAAFIBQAAlAAAAEhi07UJDNI/1dNVS26H3D8AgOk+ewMAAAAAAAABSQUAAJQAAAAmbEQCsBHSP9XTVUtuh9w/AADqPnsDAAAAAAAAAUoFAACUAAAAFvF8KIMU0j9jkJy4z4PcPwAA6j6KAwAAAAAAAAFLBQAAlAAAAPT67XQpGtI/Y5CcuM+D3D8AAOo+igMAAAAAAAABTAUAAJQAAADifyab/BzSP/NM4yUxgNw/AADqPooDAAAAAAAAAU0FAACUAAAAwImX56Ii0j+DCSqTknzcPwAA6j6aAwAAAAAAAAFOBQAAlAAAAJyTCDRJKNI/E8ZwAPR43D8AAOE+mgMAAAAAAAABTwUAAJQAAAB6nXmA7y3SPxPGcAD0eNw/AADdPqkDAAAAAAAAAVAFAACUAAAAWqfqzJUz0j+jgrdtVXXcPwCAwT6pAwAAAAAAAAFRBQAAlAAAADaxWxk8OdI/Mz/+2rZx3D8AALU+uQMAAAAAAAABUgUAAJQAAAAUu8xl4j7SP8P7REgYbtw/AACtPrkDAAAAAAAAAVMFAACUAAAA8sQ9sohE0j9TuIu1eWrcPwAAqj7JAwAAAAAAAAFUBQAAlAAAAAT0MGeTe+Q/eY9BOtSd2T8AAOQ9AAAAAAAAAAABVQUAAJQAAAAE9DBnk3vkP3mPQTrUndk/AAAcPg8AAAAAAAAAAVYFAACUAAAABPQwZ5N75D8JTIinNZrZPwAAJj4PAAAAAAAAAAFXBQAAlAAAAHs2Tfr8fOQ/lwjPFJeW2T8AACw+DwAAAAAAAAABWAUAAJQAAAB7Nk36/HzkP5cIzxSXltk/AAA0Pg8AAAAAAAAAAVkFAACUAAAAezZN+vx85D+XCM8Ul5bZPwAANj4PAAAAAAAAAAFaBQAAlAAAAHs2Tfr8fOQ/lwjPFJeW2T8AAEc+DwAAAAAAAAABWwUAAJQAAAB7Nk36/HzkP5cIzxSXltk/AABOPh8AAAAAAAAAAVwFAACUAAAAezZN+vx85D+XCM8Ul5bZPwAAbT4fAAAAAAAAAAFdBQAAlAAAAHs2Tfr8fOQ/lwjPFJeW2T8AAHo+LwAAAAAAAAABXgUAAJQAAAB7Nk36/HzkP5cIzxSXltk/AACPPi8AAAAAAAAAAV8FAACUAAAAezZN+vx85D+XCM8Ul5bZPwCAlj4vAAAAAAAAAAFgBQAAlAAAAHs2Tfr8fOQ/lwjPFJeW2T8AAKA+LwAAAAAAAAABYQUAAJQAAAB7Nk36/HzkP5cIzxSXltk/AACkPj4AAAAAAAAAAWIFAACUAAAAezZN+vx85D+XCM8Ul5bZPwCApT4+AAAAAAAAAAFjBQAAlAAAAPJ4aY1mfuQ/CUyIpzWa2T8AAKY+PgAAAAAAAAABZAUAAJQAAABqu4Ug0H/kPwlMiKc1mtk/AACqPj4AAAAAAAAAAWUFAACUAAAAWEC+RqOC5D8JTIinNZrZPwAArD4+AAAAAAAAAAFmBQAAlAAAAEfF9mx2heQ/CUyIpzWa2T8AALI+PgAAAAAAAAABZwUAAJQAAAA3Si+TSYjkPwlMiKc1mtk/AAC0Pl4AAAAAAAAAAWgFAACUAAAAnBGETIaM5D8JTIinNZrZPwAAuj5tAAAAAAAAAAFpBQAAlAAAAALZ2AXDkOQ/lwjPFJeW2T8AALw+bQAAAAAAAAABagUAAJQAAABooC2//5TkPyfFFYL4ktk/AADCPn0AAAAAAAAAAWsFAACUAAAARqqeC6aa5D+3gVzvWY/ZPwAAxD6MAAAAAAAAAAFsBQAAlAAAACW0D1hMoOQ/Rz6jXLuL2T8AgMc+jAAAAAAAAAABbQUAAJQAAAB6AJ03XKfkP9f66ckciNk/AADJPpwAAAAAAAAAAW4FAACUAAAAzkwqF2yu5D/X+unJHIjZPwAAzD6cAAAAAAAAAAFvBQAAlAAAAJvb04nltuQ/Z7cwN36E2T8AAM0+rAAAAAAAAAABcAUAAJQAAABoan38Xr/kP/dzd6TfgNk/AIDOPqwAAAAAAAAAAXEFAACUAAAAI35flavK5D/3c3ek34DZPwCAzj7LAAAAAAAAAAFyBQAAlAAAAFXUXcFh1+Q/93N3pN+A2T8AAM4+ywAAAAAAAAABcwUAAJQAAAAR6D9aruLkP2e3MDd+hNk/AADOPtsAAAAAAAAAAXQFAACUAAAAQz4+hmTv5D9ntzA3foTZPwAAzj7bAAAAAAAAAAF1BQAAlAAAAHaUPLIa/OQ/1/rpyRyI2T8AAM4+2wAAAAAAAAABdgUAAJQAAAAgLVdxOgrlP9f66ckciNk/AADOPuoAAAAAAAAAAXcFAACUAAAAQwiOw8MZ5T9HPqNcu4vZPwAAzj7qAAAAAAAAAAF4BQAAlAAAANol4ai2KuU/t4Fc71mP2T8AAM4+CQEAAAAAAAABeQUAAJQAAADshVAhEz3lP5cIzxSXltk/AADPPgkBAAAAAAAAAXoFAACUAAAA/OW/mW9P5T95j0E61J3ZPwCAzz4JAQAAAAAAAAF7BQAAlAAAAAxGLxLMYeU/WRa0XxGl2T8AgM4+CQEAAAAAAAABfAUAAJQAAAAdpp6KKHTlP6ng3xftr9k/AADOPhkBAAAAAAAAAX0FAACUAAAAtcPxbxuF5T+LZ1I9KrfZPwAAzz4ZAQAAAAAAAAF+BQAAlAAAAE/hRFUOluU/a+7EYme+2T8AgM8+KQEAAAAAAAABfwUAAJQAAABwvHunl6XlP0t1N4ikxdk/AIDNPikBAAAAAAAAAYAFAACUAAAAkpey+SC15T8r/Kmt4czZPwCAzD44AQAAAAAAAAGBBQAAlAAAADswzbhAw+U/mz9jQIDQ2T8AAMw+OAEAAAAAAAABggUAAJQAAADmyOd3YNHlPw2DHNMe1Nk/AADMPkgBAAAAAAAAAYMFAACUAAAAGR/moxbe5T8NgxzTHtTZPwAAzD5IAQAAAAAAAAGEBQAAlAAAAMS3AGM27OU/DYMc0x7U2T8AAMw+WAEAAAAAAAABhQUAAJQAAADlkje1v/vlPw2DHNMe1Nk/AADMPlgBAAAAAAAAAYYFAACUAAAAF+k14XUI5j8NgxzTHtTZPwAAzD5nAQAAAAAAAAGHBQAAlAAAAEk/NA0sFeY/DYMc0x7U2T8AAMw+ZwEAAAAAAAABiAUAAJQAAAB8lTI54iHmP5s/Y0CA0Nk/AADMPncBAAAAAAAAAYkFAACUAAAAN6kU0i4t5j8r/Kmt4czZPwAAzD53AQAAAAAAAAGKBQAAlAAAAHx62tcRN+Y/K/ypreHM2T8AAMw+hgEAAAAAAAABiwUAAJQAAAC/S6Dd9EDmPyv8qa3hzNk/AIDKPoYBAAAAAAAAAYwFAACUAAAAjNpJUG5J5j8r/Kmt4czZPwAAyj6WAQAAAAAAAAGNBQAAlAAAAOIm1y9+UOY/K/ypreHM2T8AAMk+lgEAAAAAAAABjgUAAJQAAAC/MEh8JFbmPyv8qa3hzNk/AADIPpYBAAAAAAAAAY8FAACUAAAAnTq5yMpb5j8r/Kmt4czZPwAAxz6mAQAAAAAAAAGQBQAAlAAAAAMCDoIHYOY/K/ypreHM2T8AAMY+pgEAAAAAAAABkQUAAJQAAADyhkao2mLmPyv8qa3hzNk/AADFPqYBAAAAAAAAAZIFAACUAAAA8oZGqNpi5j8r/Kmt4czZPwAAxD61AQAAAAAAAAGTBQAAlAAAAPKGRqjaYuY/K/ypreHM2T8AAMQ+tQEAAAAAAAABlAUAAJQAAAB6RCoVcWHmP5s/Y0CA0Nk/AADEPsUBAAAAAAAAAZUFAACUAAAAjL/x7p1e5j8NgxzTHtTZPwAAxT7FAQAAAAAAAAGWBQAAlAAAACb4nDVhWuY/7QmP+Fvb2T8AgMU+xQEAAAAAAAABlwUAAJQAAABI7ivpulTmP8+QAR6Z4tk/AIDFPtUBAAAAAAAAAZgFAACUAAAA8qGeCatN5j8hWy3WdO3ZPwAAxj7kAQAAAAAAAAGZBQAAlAAAAK/Q2APIQ+Y/cSVZjlD42T8AAMc+9AEAAAAAAAABmgUAAJQAAABr/xL+5DnmP8PvhEYsA9o/AIDHPvQBAAAAAAAAAZsFAACUAAAAsOswZZgu5j+D/WmRphHaPwAAyj4DAgAAAAAAAAGcBQAAlAAAAPXXTsxLI+Y/08eVSYIc2j8AAMs+AwIAAAAAAAABnQUAAJQAAADBgVCglRbmP5XVepT8Kto/AIDMPhMCAAAAAAAAAZ4FAACUAAAABm5uB0kL5j9V41/fdjnaPwCAzT4TAgAAAAAAAAGfBQAAlAAAAFzVU0gp/eU/F/FEKvFH2j8AAM8+IwIAAAAAAAABoAUAAJQAAACyPDmJCe/lP9f+KXVrVto/AIDPPiMCAAAAAAAAAaEFAACUAAAAkWECN4Df5T+ZDA/A5WTaPwAA0T4yAgAAAAAAAAGiBQAAlAAAAG6Gy+T2z+U/6dY6eMFv2j8AgNE+MgIAAAAAAAABowUAAJQAAABeJlxsmr3lPzuhZjCdeto/AADTPkICAAAAAAAAAaQFAACUAAAA14PQYNSp5T+La5LoeIXaPwCA0z5hAgAAAAAAAAGlBQAAlAAAANeeKMKklOU/2zW+oFSQ2j8AANY+YQIAAAAAAAABpgUAAJQAAADYuYAjdX/lP728MMaRl9o/AADXPmECAAAAAAAAAacFAACUAAAA2dTYhEVq5T+dQ6Przp7aPwAA3D5hAgAAAAAAAAGoBQAAlAAAAFAyTXl/VuU/fcoVEQym2j8AAN4+cQIAAAAAAAABqQUAAJQAAADIj8FtuULlP+0Nz6Oqqdo/AIDfPnECAAAAAAAAAaoFAACUAAAAuS9S9Vww5T9dUYg2Sa3aPwAA4D5xAgAAAAAAAAGrBQAAlAAAADGNxumWHOU/XVGINkmt2j8AAOA+gAIAAAAAAAABrAUAAJQAAACp6jre0AjlP11RiDZJrdo/AADgPoACAAAAAAAAAa0FAACUAAAAIkiv0gr15D9dUYg2Sa3aPwAA4T6AAgAAAAAAAAGuBQAAlAAAACJjBzTb3+Q/XVGINkmt2j8AgOE+kAIAAAAAAAABrwUAAJQAAAAjfl+Vq8rkP+0Nz6Oqqdo/AIDhPpACAAAAAAAAAbAFAACUAAAAI5m39nu15D99yhURDKbaPwAA4j6gAgAAAAAAAAGxBQAAlAAAAJv2K+u1oeQ/DYdcfm2i2j8AAOM+oAIAAAAAAAABsgUAAJQAAACLlrxyWY/kP51Do+vOnto/AIDjPq8CAAAAAAAAAbMFAACUAAAA8nhpjWZ+5D8tAOpYMJvaPwAA5j6vAgAAAAAAAAG0BQAAlAAAAEjgTs5GcOQ/LQDqWDCb2j8AAOc+vwIAAAAAAAABtQUAAJQAAAAUilCikGPkPy0A6lgwm9o/AIDnPr8CAAAAAAAAAbYFAACUAAAAWXZuCURY5D8tAOpYMJvaPwAA6D7eAgAAAAAAAAG3BQAAlAAAAI3nxJbKT+Q/vbwwxpGX2j8AAOg+3gIAAAAAAAABuAUAAJQAAADAWBskUUfkP728MMaRl9o/AADoPt4CAAAAAAAAAbkFAACUAAAA406q16pB5D+9vDDGkZfaPwCA4z7eAgAAAAAAAAG6BQAAlAAAAH2HVR5uPeQ/vbwwxpGX2j8AgOE+7gIAAAAAAAABuwUAAJQAAACNAh34mjrkP728MMaRl9o/AIDZPu4CAAAAAAAAAbwFAACUAAAAF8AAZTE55D+9vDDGkZfaPwAA1j79AgAAAAAAAAG9BQAAlAAAABfAAGUxOeQ/vbwwxpGX2j8AANE+/QIAAAAAAAABvgUAAJQAAAB9h1Uebj3kP728MMaRl9o/AADPPv0CAAAAAAAAAb8FAACUAAAA0tPi/X1E5D+9vDDGkZfaPwAAzT79AgAAAAAAAAHABQAAlAAAAI3nxJbKT+Q/vbwwxpGX2j8AAMw+DQMAAAAAAAABwQUAAJQAAACuwvvoU1/kP728MMaRl9o/AADNPiwDAAAAAAAAAcIFAACUAAAArqejh4N05D+9vDDGkZfaPwCAzT4sAwAAAAAAAAHDBQAAlAAAACXPZ7kci+Q/vbwwxpGX2j8AgMs+LAMAAAAAAAABxAUAAJQAAAABvoCk8qXkP728MMaRl9o/AIDKPiwDAAAAAAAAAcUFAACUAAAAVu+1IjLC5D+9vDDGkZfaPwAAyT48AwAAAAAAAAHGBQAAlAAAACJjBzTb3+Q/TXl3M/OT2j8AAMg+PAMAAAAAAAABxwUAAJQAAADdW5FrVwDlP9s1vqBUkNo/AIDEPkwDAAAAAAAAAcgFAACUAAAA/htwXBAl5T/7rkt7F4naPwAAwz5MAwAAAAAAAAHJBQAAlAAAAKeZMrpfSOU/GyjZVdqB2j8AALY+awMAAAAAAAABygUAAJQAAABQF/UXr2vlP6vkH8M7fto/AACwPmsDAAAAAAAAAcsFAACUAAAAChB/TyuM5T87oWYwnXraPwCAnT5rAwAAAAAAAAHMBQAAlAAAAMUICYenrOU/O6FmMJ162j8AgJU+awMAAAAAAAABzQUAAJQAAACAAZO+I83lPzuhZjCdeto/AACCPnoDAAAAAAAAAc4FAACUAAAAO/oc9p/t5T87oWYwnXraPwAAcz56AwAAAAAAAAHPBQAAlAAAAG01w8CFD+Y/q+Qfwzt+2j8AAGo+igMAAAAAAAAB0AUAAJQAAACw6zBlmC7mP4trkuh4hdo/AABoPooDAAAAAAAAAdEFAACUAAAAfIi38oUb6D99yhURDKbaPwAAKz4AAAAAAAAAAAHSBQAAlAAAAHyIt/KFG+g/fcoVEQym2j8AAGo+EAAAAAAAAAAB0wUAAJQAAABsDfAYWR7oP33KFREMpto/AAB5PhAAAAAAAAAAAdQFAACUAAAAWpIoPywh6D8Nh1x+baLaPwCAgT4QAAAAAAAAAAHVBQAAlAAAANLURNKVIug/DYdcfm2i2j8AAIQ+EAAAAAAAAAAB1gUAAJQAAABJF2Fl/yPoP51Do+vOnto/AACEPiAAAAAAAAAAAdcFAACUAAAAN5yZi9Im6D8tAOpYMJvaPwAAhT4gAAAAAAAAAAHYBQAAlAAAACch0rGlKeg/vbwwxpGX2j8AgIU+IAAAAAAAAAAB2QUAAJQAAAAVpgrYeCzoP015dzPzk9o/AICMPiAAAAAAAAAAAdoFAACUAAAAjegma+It6D/bNb6gVJDaPwCAjz4gAAAAAAAAAAHbBQAAlAAAAAQrQ/5LL+g/2zW+oFSQ2j8AgJ8+PwAAAAAAAAAB3AUAAJQAAAB8bV+RtTDoP2vyBA62jNo/AICmPj8AAAAAAAAAAd0FAACUAAAAavKXt4gz6D9r8gQOtozaPwAArz4/AAAAAAAAAAHeBQAAlAAAAOI0tEryNOg/+65LexeJ2j8AALI+PwAAAAAAAAAB3wUAAJQAAADQuexwxTfoP4trkuh4hdo/AIC2Pj8AAAAAAAAAAeAFAACUAAAAwD4ll5g66D8bKNlV2oHaPwCAuD5OAAAAAAAAAAHhBQAAlAAAACUGelDVPug/GyjZVdqB2j8AgLs+TgAAAAAAAAAB4gUAAJQAAAADEOuce0ToPxso2VXagdo/AAC9Pl4AAAAAAAAAAeMFAACUAAAA4Rlc6SFK6D8bKNlV2oHaPwCAvj5uAAAAAAAAAAHkBQAAlAAAADdm6cgxUeg/GyjZVdqB2j8AgL8+bgAAAAAAAAAB5QUAAJQAAAAUcFoV2FboPxso2VXagdo/AIC/Pn0AAAAAAAAAAeYFAACUAAAA4f4DiFFf6D8bKNlV2oHaPwAAwD59AAAAAAAAAAHnBQAAlAAAADVLkWdhZug/GyjZVdqB2j8AAME+jQAAAAAAAAAB6AUAAJQAAAB5HFdtRHDoPxso2VXagdo/AIDBPp0AAAAAAAAAAekFAACUAAAAve0ccyd66D8bKNlV2oHaPwAAwz6dAAAAAAAAAAHqBQAAlAAAAPBDG5/dhug/GyjZVdqB2j8AgMM+rAAAAAAAAAAB6wUAAJQAAAASH1LxZpboPxso2VXagdo/AIDDPqwAAAAAAAAAAewFAACUAAAAM/qIQ/Cl6D8bKNlV2oHaPwAAxD68AAAAAAAAAAHtBQAAlAAAAERa+LtMuOg/GyjZVdqB2j8AAMQ+vAAAAAAAAAAB7gUAAJQAAABUumc0qcroPxso2VXagdo/AADEPssAAAAAAAAAAe8FAACUAAAA3FzzP2/e6D+La5LoeIXaPwAAxD7LAAAAAAAAAAHwBQAAlAAAAGT/fks18ug/+65LexeJ2j8AAMQ+ywAAAAAAAAAB8QUAAJQAAAB1X+7DkQTpP2vyBA62jNo/AADFPtsAAAAAAAAAAfIFAACUAAAADn1BqYQV6T9r8gQOtozaPwCAxT7bAAAAAAAAAAHzBQAAlAAAAB7dsCHhJ+k/2zW+oFSQ2j8AgMU++gAAAAAAAAAB9AUAAJQAAAAtPSCaPTrpP9s1vqBUkNo/AADGPvoAAAAAAAAAAfUFAACUAAAALSLIOG1P6T/bNb6gVJDaPwAAxj76AAAAAAAAAAH2BQAAlAAAACwHcNecZOk/2zW+oFSQ2j8AAMY++gAAAAAAAAAB9wUAAJQAAACjLjQJNnvpP9s1vqBUkNo/AIDEPgoBAAAAAAAAAfgFAACUAAAAkZgUzjiT6T9NeXcz85PaPwAAxD4KAQAAAAAAAAH5BQAAlAAAAAjA2P/Rqek/TXl3M/OT2j8AAMQ+GgEAAAAAAAAB+gUAAJQAAAB+55wxa8DpP015dzPzk9o/AADEPhoBAAAAAAAAAfsFAACUAAAAfsxE0JrV6T9NeXcz85PaPwAAxT4pAQAAAAAAAAH8BQAAlAAAAAZv0Ntg6ek/TXl3M/OT2j8AgMU+KQEAAAAAAAAB/QUAAJQAAACOEVznJv3pP015dzPzk9o/AIDFPjkBAAAAAAAAAf4FAACUAAAAjfYDhlYS6j9NeXcz85PaPwAAxj45AQAAAAAAAAH/BQAAlAAAAAMeyLfvKOo/vbwwxpGX2j8AAMc+SAEAAAAAAAABAAYAAJQAAADyh6h88kDqP728MMaRl9o/AIDHPkgBAAAAAAAAAQEGAACUAAAA4PGIQfVY6j8tAOpYMJvaPwCAxj5YAQAAAAAAAAECBgAAlAAAAM5baQb4cOo/LQDqWDCb2j8AAMY+WAEAAAAAAAABAwYAAJQAAABEgy04kYfqPy0A6lgwm9o/AADHPmgBAAAAAAAAAQQGAACUAAAAuqrxaSqe6j8tAOpYMJvaPwCAxz5oAQAAAAAAAAEFBgAAlAAAALqPmQhas+o/LQDqWDCb2j8AAMk+aAEAAAAAAAABBgYAAJQAAAC6dEGnicjqPy0A6lgwm9o/AIDJPncBAAAAAAAAAQcGAACUAAAAuVnpRbnd6j8tAOpYMJvaPwCAyD53AQAAAAAAAAEIBgAAlAAAAC+BrXdS9Oo/vbwwxpGX2j8AAMg+hwEAAAAAAAABCQYAAJQAAACnqHGp6wrrP728MMaRl9o/AADKPocBAAAAAAAAAQoGAACUAAAAlRJSbu4i6z+9vDDGkZfaPwAAyz6XAQAAAAAAAAELBgAAlAAAAIJ8MjPxOus/TXl3M/OT2j8AgMo+lwEAAAAAAAABDAYAAJQAAABx5hL481LrP9s1vqBUkNo/AADKPrYBAAAAAAAAAQ0GAACUAAAAXlDzvPZq6z/bNb6gVJDaPwAAyz62AQAAAAAAAAEOBgAAlAAAANZ3t+6Pges/2zW+oFSQ2j8AgMs+tgEAAAAAAAABDwYAAJQAAADWXF+Nv5brP9s1vqBUkNo/AADPPrYBAAAAAAAAARAGAACUAAAATIQjv1it6z/bNb6gVJDaPwCA0D7FAQAAAAAAAAERBgAAlAAAADruA4Rbxes/a/IEDraM2j8AgNE+xQEAAAAAAAABEgYAAJQAAACgmgDcx97rP2vyBA62jNo/AADSPtUBAAAAAAAAARMGAACUAAAAbA5S7XD86z9r8gQOtozaPwAA0z7VAQAAAAAAAAEUBgAAlAAAAL4/h2uwGOw/a/IEDraM2j8AgNM+5QEAAAAAAAABFQYAAJQAAACKs9h8WTbsP/uuS3sXido/AADVPuUBAAAAAAAAARYGAACUAAAA3uQN+5hS7D+La5LoeIXaPwCA1T70AQAAAAAAAAEXBgAAlAAAADQWQ3nYbuw/q+Qfwzt+2j8AgNU+9AEAAAAAAAABGAYAAJQAAAB4zLAd643sP1ka9Apgc9o/AADWPgQCAAAAAAAAARkGAACUAAAAMsU6VWeu7D+ZDA/A5WTaPwCA1D4EAgAAAAAAAAEaBgAAlAAAANxC/bK20ew/1/4pdWtW2j8AANQ+FAIAAAAAAAABGwYAAJQAAACEwL8QBvXsPxfxRCrxR9o/AIDRPhQCAAAAAAAAARwGAACUAAAALj6CblUY7T9V41/fdjnaPwCA0D4jAgAAAAAAAAEdBgAAlAAAAE7+YF8OPe0/ldV6lPwq2j8AgMs+IwIAAAAAAAABHgYAAJQAAADoAFzjMGPtP9PHlUmCHNo/AIDJPjMCAAAAAAAAAR8GAACUAAAA9kVz+ryK7T+D/WmRphHaPwCAvj4zAgAAAAAAAAEgBgAAlAAAAAiLihFJsu0/o3b3a2kK2j8AgLk+QgIAAAAAAAABIQYAAJQAAAAmS2kCAtftP8PvhEYsA9o/AACtPkICAAAAAAAAASIGAACUAAAASAtI87r77T9RrMuzjf/ZPwCApz5CAgAAAAAAAAEjBgAAlAAAAPKIClEKH+4/UazLs43/2T8AAJI+UgIAAAAAAAABJAYAAJQAAAASSelBw0PuP8PvhEYsA9o/AICIPlICAAAAAAAAASUGAACUAAAAIo4AWU9r7j+D/WmRphHaPwCAgz5iAgAAAAAAAAEmBgAAlAAAAEJO30kIkO4/JZLBAV4n2j8AAII+YgIAAAAAAAABJwYAAJQAAAAe2+x4sWvhP8hH6XYe4+A/AAA9PgAAAAAAAAAAASgGAACUAAAAlh0JDBtt4T+A6UXA7eTgPwCAgT4QAAAAAAAAAAEpBgAAlAAAAB7b7Hixa+E/8Cz/Uozo4D8AgIk+EAAAAAAAAAABKgYAAJQAAAAvVrRS3mjhP6jOW5xb6uA/AACPPhAAAAAAAAAAASsGAACUAAAAL1a0Ut5o4T+ozlucW+rgPwCAmT4QAAAAAAAAAAEsBgAAlAAAAC9WtFLeaOE/qM5bnFvq4D8AAJ0+EAAAAAAAAAABLQYAAJQAAAAvVrRS3mjhP6jOW5xb6uA/AACfPh8AAAAAAAAAAS4GAACUAAAAL1a0Ut5o4T+ozlucW+rgPwAAoD4fAAAAAAAAAAEvBgAAlAAAAC9WtFLeaOE/qM5bnFvq4D8AgJ4+LwAAAAAAAAABMAYAAJQAAAAvVrRS3mjhP6jOW5xb6uA/AACePi8AAAAAAAAAATEGAACUAAAAL1a0Ut5o4T+ozlucW+rgPwCAoj4/AAAAAAAAAAEyBgAAlAAAAC9WtFLeaOE/qM5bnFvq4D8AAKQ+PwAAAAAAAAABMwYAAJQAAAAvVrRS3mjhP6jOW5xb6uA/AACtPj8AAAAAAAAAATQGAACUAAAAHtvseLFr4T+ozlucW+rgPwAAsT5OAAAAAAAAAAE1BgAAlAAAAJYdCQwbbeE/qM5bnFvq4D8AgLc+TgAAAAAAAAABNgYAAJQAAAD85F3FV3HhP2BwuOUq7OA/AIC8Pk4AAAAAAAAAATcGAACUAAAAUTHrpGd44T9gcLjlKuzgPwCAvj5tAAAAAAAAAAE4BgAAlAAAAKZ9eIR3f+E/YHC45Srs4D8AgL8+bQAAAAAAAAABOQYAAJQAAABzDCL38IfhP2BwuOUq7OA/AADAPm0AAAAAAAAAAToGAACUAAAAP5vLaWqQ4T8YEhUv+u3gPwCAvj59AAAAAAAAAAE7BgAAlAAAAAsqddzjmOE/GBIVL/rt4D8AAL4+fQAAAAAAAAABPAYAAJQAAADYuB5PXaHhPxgSFS/67eA/AADAPn0AAAAAAAAAAT0GAACUAAAAHYrkVECr4T8YEhUv+u3gPwAAwT6NAAAAAAAAAAE+BgAAlAAAANidxu2MtuE/GBIVL/rt4D8AAMQ+nAAAAAAAAAABPwYAAJQAAAAJ9MQZQ8PhP2BwuOUq7OA/AADFPpwAAAAAAAAAAUAGAACUAAAAPErDRfnP4T+ozlucW+rgPwCAwz68AAAAAAAAAAFBBgAAlAAAAOji3QQZ3uE/OIuiCb3m4D8AgMI+vAAAAAAAAAABQgYAAJQAAACRe/jDOOzhP8hH6XYe4+A/AADCPrwAAAAAAAAAAUMGAACUAAAAOxQTg1j64T9WBDDkf9/gPwAAwj68AAAAAAAAAAFEBgAAlAAAAG5qEa8OB+I/5sB2UeHb4D8AgL8+ywAAAAAAAAABRQYAAJQAAAApfvNHWxLiP3Z9vb5C2OA/AIC+PssAAAAAAAAAAUYGAACUAAAA5JHV4Kcd4j8GOgQspNTgPwAAvT7qAAAAAAAAAAFHBgAAlAAAALEgf1MhJuI/lvZKmQXR4D8AALw+6gAAAAAAAAABSAYAAJQAAAAGbQwzMS3iP95U7k82z+A/AAC9PuoAAAAAAAAAAUkGAACUAAAA5HZ9f9cy4j8ms5EGZ83gPwCAvT7qAAAAAAAAAAFKBgAAlAAAAEs+0jgUN+I/bhE1vZfL4D8AgLs++gAAAAAAAAABSwYAAJQAAAA5wwpf5zniP24RNb2Xy+A/AIC6PvoAAAAAAAAAAUwGAACUAAAAsQUn8lA74j9uETW9l8vgPwAAuz76AAAAAAAAAAFNBgAAlAAAALEFJ/JQO+I/bhE1vZfL4D8AgLs++gAAAAAAAAABTgYAAJQAAAA5wwpf5zniPyazkQZnzeA/AAC9PgoBAAAAAAAAAU8GAACUAAAA0vu1pao14j/eVO5PNs/gPwCAvT4KAQAAAAAAAAFQBgAAlAAAAPbxRFkEMOI/Tpin4tTS4D8AgL0+GQEAAAAAAAABUQYAAJQAAAApY5vmiifiP77bYHVz1uA/AAC+PhkBAAAAAAAAAVIGAACUAAAA5JHV4Kcd4j8uHxoIEtrgPwCAvD45AQAAAAAAAAFTBgAAlAAAACl+80dbEuI/VgQw5H/f4D8AALw+OQEAAAAAAAABVAYAAJQAAAB/5diIOwTiP8hH6XYe4+A/AAC9PkgBAAAAAAAAAVUGAACUAAAA1Uy+yRv24T84i6IJvebgPwCAvT5IAQAAAAAAAAFWBgAAlAAAACy0owr85+E/qM5bnFvq4D8AAMA+SAEAAAAAAAABVwYAAJQAAACBG4lL3NnhPxgSFS/67eA/AADBPlgBAAAAAAAAAVgGAACUAAAA1oJujLzL4T+IVc7BmPHgPwCAwj5YAQAAAAAAAAFZBgAAlAAAAKUscGAGv+E/QPcqC2jz4D8AgMM+dwEAAAAAAAABWgYAAJQAAABy1nE0ULLhP/iYh1Q39eA/AADIPncBAAAAAAAAAVsGAACUAAAAP4BzCJql4T9o3EDn1fjgPwAAyj53AQAAAAAAAAFcBgAAlAAAAAsqddzjmOE/2B/6eXT84D8AgMw+dwEAAAAAAAABXQYAAJQAAABQFpNDl43hP5LBVsND/uA/AIDNPocBAAAAAAAAAV4GAACUAAAAlAKxqkqC4T9KY7MMEwDhPwAA0T6HAQAAAAAAAAFfBgAAlAAAAFEx66RneOE/AgUQVuIB4T8AgNI+lgEAAAAAAAABYAYAAJQAAAAOYCWfhG7hPwIFEFbiAeE/AADZPpYBAAAAAAAAAWEGAACUAAAAyo5fmaFk4T8CBRBW4gHhPwAA3D6mAQAAAAAAAAFiBgAAlAAAAP3/tSYoXOE/AgUQVuIB4T8AAOM+pgEAAAAAAAABYwYAAJQAAACosyhHGFXhPwIFEFbiAeE/AADmPrYBAAAAAAAAAWQGAACUAAAAyqm3+nFP4T9KY7MMEwDhPwCA6D62AQAAAAAAAAFlBgAAlAAAANwkf9SeTOE/SmOzDBMA4T8AgOk+tgEAAAAAAAABZgYAAJQAAABj4mJBNUvhP0pjswwTAOE/AIDoPtUBAAAAAAAAAWcGAACUAAAA659GrstJ4T9KY7MMEwDhPwAA6D7VAQAAAAAAAAFoBgAAlAAAAGPiYkE1S+E/ksFWw0P+4D8AgOQ+5AEAAAAAAAABaQYAAJQAAABSZ5tnCE7hP9gf+nl0/OA/AADjPuQBAAAAAAAAAWoGAACUAAAAMHEMtK5T4T/YH/p5dPzgPwAA4T7kAQAAAAAAAAFrBgAAlAAAAIW9mZO+WuE/2B/6eXT84D8AAOA+5AEAAAAAAAABbAYAAJQAAADKjl+ZoWThP9gf+nl0/OA/AADfPvQBAAAAAAAAAW0GAACUAAAAhaJBMu5v4T/YH/p5dPzgPwAA3j4EAgAAAAAAAAFuBgAAlAAAAEC2I8s6e+E/ksFWw0P+4D8AAN8+BAIAAAAAAAABbwYAAJQAAAD8yQVkh4bhP0pjswwTAOE/AIDfPgQCAAAAAAAAAXAGAACUAAAApWIgI6eU4T8CBRBW4gHhPwCA3T4TAgAAAAAAAAFxBgAAlAAAAMY9V3UwpOE/uqZsn7ED4T8AgNw+EwIAAAAAAAABcgYAAJQAAABgW6paI7XhP3JIyeiABeE/AADcPiMCAAAAAAAAAXMGAACUAAAA6P01ZunI4T8q6iUyUAfhPwAA3D4jAgAAAAAAAAF0BgAAlAAAAG+gwXGv3OE/KuolMlAH4T8AgNk+QgIAAAAAAAABdQYAAJQAAABvhWkQ3/HhPyrqJTJQB+E/AIDYPkICAAAAAAAAAXYGAACUAAAAbmoRrw4H4j8q6iUyUAfhPwCA0j5CAgAAAAAAAAF3BgAAlAAAAG5PuU0+HOI/KuolMlAH4T8AANA+QgIAAAAAAAABeAYAAJQAAAD28URZBDDiPyrqJTJQB+E/AIDDPlICAAAAAAAAAXkGAACUAAAABlK00WBC4j8q6iUyUAfhPwAAvj5SAgAAAAAAAAF6BgAAlAAAAJ9vB7dTU+I/4ouCex8J4T8AgKA+cQIAAAAAAAABewYAAJQAAAAnEpPCGWfiP5gt38TuCuE/AICTPnECAAAAAAAAAXwGAACUAAAAOHICO3Z54j/AEvWgXBDhPwAAjD5xAgAAAAAAAAF9BgAAlAAAAEfScbPSi+I/oplnxpkX4T8AAIo+cQIAAAAAAAABfgYAAJQAAACTs2wvCX7pP7A65J0G9+A/AACDPgAAAAAAAAAAAX8GAACUAAAAGnFQnJ986T/4mIdUN/XgPwCAsz4QAAAAAAAAAAGABgAAlAAAAJOzbC8Jfuk/sDrknQb34D8AgL4+EAAAAAAAAAABgQYAAJQAAAAL9ojCcn/pP/iYh1Q39eA/AADGPhAAAAAAAAAAAYIGAACUAAAA+XrB6EWC6T9A9yoLaPPgPwAAwT4QAAAAAAAAAAGDBgAAlAAAAG+93Xuvg+k/iFXOwZjx4D8AAL0+EAAAAAAAAAABhAYAAJQAAABfQhaigobpP9CzcXjJ7+A/AIC4Ph8AAAAAAAAAAYUGAACUAAAATsdOyFWJ6T/Qs3F4ye/gPwCAtj4fAAAAAAAAAAGGBgAAlAAAALSOo4GSjek/0LNxeMnv4D8AgLw+LwAAAAAAAAABhwYAAJQAAAAJ2zBhopTpP9CzcXjJ7+A/AIC/Pi8AAAAAAAAAAYgGAACUAAAAXSe+QLKb6T/Qs3F4ye/gPwCAxT4/AAAAAAAAAAGJBgAAlAAAALRzSyDCouk/iFXOwZjx4D8AAMg+PwAAAAAAAAABigYAAJQAAACAAvWSO6vpP0D3Kgto8+A/AIDJPj8AAAAAAAAAAYsGAACUAAAAS5GeBbWz6T/4mIdUN/XgPwAAyj5OAAAAAAAAAAGMBgAAlAAAAJBiZAuYvek/aNxA59X44D8AgMg+TgAAAAAAAAABjQYAAJQAAABd8Q1+EcbpP9gf+nl0/OA/AADIPl4AAAAAAAAAAY4GAACUAAAAGAXwFl7R6T+SwVbDQ/7gPwAAyD5eAAAAAAAAAAGPBgAAlAAAAOWTmYnX2ek/AgUQVuIB4T8AAMg+XgAAAAAAAAABkAYAAJQAAACgp3siJOXpP3JIyeiABeE/AADIPm4AAAAAAAAAAZEGAACUAAAAXLtdu3Dw6T/ii4J7HwnhPwAAyD5uAAAAAAAAAAGSBgAAlAAAAI4RXOcm/ek/UM87Dr4M4T8AAMk+fQAAAAAAAAABkwYAAJQAAADAZ1oT3QnqP8AS9aBcEOE/AIDJPn0AAAAAAAAAAZQGAACUAAAAawB10vwX6j8yVq4z+xPhPwAAzD6NAAAAAAAAAAGVBgAAlAAAAI3bqySGJ+o/oplnxpkX4T8AAM0+jQAAAAAAAAABlgYAAJQAAACutuJ2DzfqPxLdIFk4G+E/AIDNPqwAAAAAAAAAAZcGAACUAAAAR9Q1XAJI6j+CINrr1h7hPwAAzj6sAAAAAAAAAAGYBgAAlAAAAFc0pdReWuo/8mOTfnUi4T8AAM8+rAAAAAAAAAABmQYAAJQAAABolBRNu2zqP6oF8MdEJOE/AIDPPqwAAAAAAAAAAZoGAACUAAAAAbJnMq596j9ip0wRFCbhPwAA0T68AAAAAAAAAAGbBgAAlAAAAJnPuhehjuo/GkmpWuMn4T8AgNE+vAAAAAAAAAABnAYAAJQAAAC6qvFpKp7qPxpJqVrjJ+E/AIDRPtsAAAAAAAAAAZ0GAACUAAAAVMhETx2v6j8aSala4yfhPwAA0j7bAAAAAAAAAAGeBgAAlAAAAO3llzQQwOo/GkmpWuMn4T8AANI+2wAAAAAAAAABnwYAAJQAAAD+RQetbNLqP2KnTBEUJuE/AADSPtsAAAAAAAAAAaAGAACUAAAAmGNakl/j6j+qBfDHRCThPwCA0D7rAAAAAAAAAAGhBgAAlAAAAKfDyQq89eo/8mOTfnUi4T8AANA+6wAAAAAAAAABogYAAJQAAAAvZlUWggnrPzrCNjWmIOE/AADRPvoAAAAAAAAAAaMGAACUAAAAtwjhIUgd6z/Kfn2iBx3hPwCA0T76AAAAAAAAAAGkBgAAlAAAAD+rbC0OMes/WjvED2kZ4T8AANQ+CgEAAAAAAAABpQYAAJQAAAA+kBTMPUbrP+r3Cn3KFeE/AADVPgoBAAAAAAAAAaYGAACUAAAAxjKg1wNa6z96tFHqKxLhPwAA2D4KAQAAAAAAAAGnBgAAlAAAANaSD1BgbOs/CHGYV40O4T8AANk+GQEAAAAAAAABqAYAAJQAAABeNZtbJoDrP5gt38TuCuE/AIDaPhkBAAAAAAAAAakGAACUAAAAbpUK1IKS6z/ii4J7HwnhPwCA2z4pAQAAAAAAAAGqBgAAlAAAAH71eUzfpOs/KuolMlAH4T8AgNs+KQEAAAAAAAABqwYAAJQAAAAGmAVYpbjrP7qmbJ+xA+E/AADcPjkBAAAAAAAAAawGAACUAAAABn2t9tTN6z9KY7MMEwDhPwAA3T45AQAAAAAAAAGtBgAAlAAAAAZiVZUE4+s/2B/6eXT84D8AgN0+SAEAAAAAAAABrgYAAJQAAABsDlLtcPzrP2jcQOfV+OA/AIDdPkgBAAAAAAAAAa8GAACUAAAA4jUWHwoT7D/4mIdUN/XgPwAA3j5YAQAAAAAAAAGwBgAAlAAAAFpd2lCjKew/iFXOwZjx4D8AAOA+WAEAAAAAAAABsQYAAJQAAADQhJ6CPEDsPxgSFS/67eA/AADhPncBAAAAAAAAAbIGAACUAAAARqxitNVW7D+ozlucW+rgPwCA4D53AQAAAAAAAAGzBgAAlAAAAEaRClMFbOw/8Cz/Uozo4D8AAOA+dwEAAAAAAAABtAYAAJQAAABEdrLxNIHsPziLogm95uA/AIDkPncBAAAAAAAAAbUGAACUAAAAMuCStjeZ7D84i6IJvebgPwAA5j6HAQAAAAAAAAG2BgAAlAAAAJiMjw6ksuw/OIuiCb3m4D8AgOk+hwEAAAAAAAABtwYAAJQAAAB0e6j5ec3sP/As/1KM6OA/AADrPpYBAAAAAAAAAbgGAACUAAAAUmrB5E/o7D+ozlucW+rgPwCA6j6WAQAAAAAAAAG5BgAAlAAAALgWvjy8Ae0/qM5bnFvq4D8AAOo+pgEAAAAAAAABugYAAJQAAAAcw7qUKBvtP2BwuOUq7OA/AADrPqYBAAAAAAAAAbsGAACUAAAADC2bWSsz7T9gcLjlKuzgPwCA6z62AQAAAAAAAAG8BgAAlAAAAIJUX4vESe0/YHC45Srs4D8AgOs+tgEAAAAAAAABvQYAAJQAAABwvj9Qx2HtP6jOW5xb6uA/AADsPsUBAAAAAAAAAb4GAACUAAAA1mo8qDN77T/wLP9SjOjgPwAA7T7FAQAAAAAAAAG/BgAAlAAAADoXOQCglO0/OIuiCb3m4D8AgO0+1QEAAAAAAAABwAYAAJQAAAAYBlLrda/tPziLogm95uA/AADvPtUBAAAAAAAAAcEGAACUAAAA9PRq1kvK7T84i6IJvebgPwCA7z7lAQAAAAAAAAHCBgAAlAAAAFqhZy644+0/OIuiCb3m4D8AgO4+5QEAAAAAAAABwwYAAJQAAADATWSGJP3tP/As/1KM6OA/AADuPuUBAAAAAAAAAcQGAACUAAAArrdESycV7j+ozlucW+rgPwAA7z4EAgAAAAAAAAHFBgAAlAAAABRkQaOTLu4/GBIVL/rt4D8AgO8+BAIAAAAAAAABxgYAAJQAAAB4ED77/0fuP0D3Kgto8+A/AADxPgQCAAAAAAAAAccGAACUAAAAzkFzeT9k7j9o3EDn1fjgPwCA8T4EAgAAAAAAAAHIBgAAlAAAAKowjGQVf+4/ksFWw0P+4D8AAPM+EwIAAAAAAAAByQYAAJQAAAAO3Yi8gZjuP7qmbJ+xA+E/AIDzPhMCAAAAAAAAAcoGAACUAAAA/kZpgYSw7j/ii4J7HwnhPwCA8z4jAgAAAAAAAAHLBgAAlAAAAOqwSUaHyO4/CHGYV40O4T8AAPQ+IwIAAAAAAAABzAYAAJQAAABi2A14IN/uPzJWrjP7E+E/AAD0PjMCAAAAAAAAAc0GAACUAAAA2v/Rqbn17j8S3SBZOBvhPwAA9D4zAgAAAAAAAAHOBgAAlAAAAMhpsm68De8/OsI2NaYg4T8AgPI+QgIAAAAAAAABzwYAAJQAAAAsFq/GKCfvP2KnTBEUJuE/AADyPkICAAAAAAAAAdAGAACUAAAAksKrHpVA7z+KjGLtgSvhPwCA7j5SAgAAAAAAAAHRBgAAlAAAAPhuqHYBWu8/tHF4ye8w4T8AAO0+UgIAAAAAAAAB0gYAAJQAAADm2Ig7BHLvP9xWjqVdNuE/AADhPmICAAAAAAAAAdMGAACUAAAAXABNbZ2I7z+U+OruLDjhPwAA3D5iAgAAAAAAAAHUBgAAlAAAANQnEZ82n+8/BDykgcs74T8AgMo+cQIAAAAAAAAB1QYAAJQAAABaypyq/LLvP7zdAMuaPeE/AADDPnECAAAAAAAAAdYGAACUAAAA5GwotsLG7z+83QDLmj3hPwAAVT6wAgAAAAAAAAHXBgAAlAAAAORR0FTy2+8/vN0Ay5o94T8AAAU+sAIAAAAAAAAB2AYAAJQAAADgNnjzIfHvPwQ8pIHLO+E/AACyPbACAAAAAAAAAdkGAACUAAAA8CqaG8bgoT8cW0ldRcjkPwAAAj4AAAAAAAAAAAHaBgAAlAAAAJC0TYb6nKE/rBeQyqbE5D8AADI+DwAAAAAAAAAB2wYAAJQAAACQtE2G+pyhP6wXkMqmxOQ/AAA8Pg8AAAAAAAAAAdwGAACUAAAAGI2JVGGGoT/0dTOB18LkPwAARD4PAAAAAAAAAAHdBgAAlAAAABiNiVRhhqE/PNTWNwjB5D8AAFM+DwAAAAAAAAAB3gYAAJQAAAAYjYlUYYahP4Qyeu44v+Q/AABYPg8AAAAAAAAAAd8GAACUAAAAGI2JVGGGoT/MkB2lab3kPwAAWz4fAAAAAAAAAAHgBgAAlAAAABiNiVRhhqE/XE1kEsu55D8AAFw+HwAAAAAAAAAB4QYAAJQAAAAYjYlUYYahP+oJq38stuQ/AABePh8AAAAAAAAAAeIGAACUAAAAGI2JVGGGoT96xvHsjbLkPwAAXz4+AAAAAAAAAAHjBgAAlAAAABiNiVRhhqE/wiSVo76w5D8AAHg+PgAAAAAAAAAB5AYAAJQAAAAYjYlUYYahP1Lh2xAgreQ/AICBPj4AAAAAAAAAAeUGAACUAAAAGI2JVGGGoT/inSJ+gankPwCAjT4+AAAAAAAAAAHmBgAAlAAAAJC0TYb6nKE/clpp6+Kl5D8AgJI+PgAAAAAAAAAB5wYAAJQAAAAA3BG4k7OhPwIXsFhEouQ/AICcPk4AAAAAAAAAAegGAACUAAAAeAPW6SzKoT9KdVMPdaDkPwAAoT5OAAAAAAAAAAHpBgAAlAAAAGhSXk1f96E/2jGafNac5D8AgKk+TgAAAAAAAAAB6gYAAJQAAADMyKriKjuiP2ju4Ok3meQ/AICtPk4AAAAAAAAAAesGAACUAAAAND/3d/Z+oj/4qidXmZXkPwAArj5dAAAAAAAAAAHsBgAAlAAAAAzdBz9b2aI/iGduxPqR5D8AAK4+bQAAAAAAAAAB7QYAAJQAAABcotw3WUqjP9DFEXsrkOQ/AACvPm0AAAAAAAAAAe4GAACUAAAAKI91YvDRoz8YJLUxXI7kPwCArz59AAAAAAAAAAHvBgAAlAAAAHRUSlvuQqQ/qOD7nr2K5D8AgK4+fQAAAAAAAAAB8AYAAJQAAAA8QeOFhcqkP/A+n1XuiOQ/AACuPowAAAAAAAAAAfEGAACUAAAACC58sBxSpT84nUIMH4fkPwAAsD6MAAAAAAAAAAHyBgAAlAAAAExC2QxN8KU/gPvlwk+F5D8AALE+nAAAAAAAAAAB8wYAAJQAAACIVjZpfY6mP8hZiXmAg+Q/AICwPqsAAAAAAAAAAfQGAACUAAAAyGqTxa0spz8QuCwwsYHkPwAAsD6rAAAAAAAAAAH1BgAAlAAAAPx+8CHeyqc/WBbQ5uF/5D8AALA+uwAAAAAAAAAB9gYAAJQAAADEa4lMdVKoP6B0c50SfuQ/AACwPrsAAAAAAAAAAfcGAACUAAAAkFgidwzaqD/m0hZUQ3zkPwAAsD7LAAAAAAAAAAH4BgAAlAAAAOAd928KS6k/LjG6CnR65D8AALA+ywAAAAAAAAAB+QYAAJQAAACsCpCaodKpP3aPXcGkeOQ/AACxPssAAAAAAAAAAfoGAACUAAAAePcoxThaqj92j13BpHjkPwCAsT7aAAAAAAAAAAH7BgAAlAAAADjkwe/P4ao/do9dwaR45D8AgLE+2gAAAAAAAAAB/AYAAJQAAAB4+B5MAICrP3aPXcGkeOQ/AACyPuoAAAAAAAAAAf0GAACUAAAAtAx8qDAerD92j13BpHjkPwAAtD7qAAAAAAAAAAH+BgAAlAAAAPgg2QRhvKw/do9dwaR45D8AALU++gAAAAAAAAAB/wYAAJQAAAA0NTZhkVqtP3aPXcGkeOQ/AIC2PvoAAAAAAAAAAQAHAACUAAAAdEmTvcH4rT92j13BpHjkPwCAtz4JAQAAAAAAAAEBBwAAlAAAALBd8Bnylq4/do9dwaR45D8AALk+CQEAAAAAAAABAgcAAJQAAAD0cU12IjWvP3aPXcGkeOQ/AIC5PhkBAAAAAAAAAQMHAACUAAAApK1uBOzprz92j13BpHjkPwAAuz4ZAQAAAAAAAAEEBwAAlAAAAKz0R8laT7A/vu0AeNV25D8AgLs+NwEAAAAAAAABBQcAAJQAAACKkliQv6mwPwZMpC4GdeQ/AAC/PkcBAAAAAAAAAQYHAACUAAAArByHvtf4sD9OqkflNnPkPwCAwD5XAQAAAAAAAAEHBwAAlAAAAMqmtezvR7E/lgjrm2dx5D8AgMA+VwEAAAAAAAABCAcAAJQAAACkRMazVKKxPyTFMQnJbeQ/AADAPlcBAAAAAAAAAQkHAACUAAAAfOLWern8sT+0gXh2KmrkPwAAwj5XAQAAAAAAAAEKBwAAlAAAAFaA50EeV7I//N8bLVto5D8AAMM+ZgEAAAAAAAABCwcAAJQAAAB2ChZwNqayP4ycYpq8ZOQ/AIDCPmYBAAAAAAAAAQwHAACUAAAAlJREnk71sj/U+gVR7WLkPwAAwj52AQAAAAAAAAENBwAAlAAAAPoKkTMaObM/ZLdMvk5f5D8AAMI+dgEAAAAAAAABDgcAAJQAAABggd3I5XyzP6wV8HR/XeQ/AADCPoYBAAAAAAAAAQ8HAACUAAAAwPcpXrHAsz/0c5MrsFvkPwAAwj6GAQAAAAAAAAEQBwAAlAAAAOKBWIzJD7Q/hDDamBFY5D8AAMI+lQEAAAAAAAABEQcAAJQAAAACDIe64V60P8qOfU9CVuQ/AADDPpUBAAAAAAAAARIHAACUAAAAIJa16PmttD9aS8S8o1LkPwCAwz6lAQAAAAAAAAETBwAAlAAAAEAg5BYS/bQ/6gcLKgVP5D8AgMM+pQEAAAAAAAABFAcAAJQAAADY0dZ2w2K1P3rEUZdmS+Q/AADEPrQBAAAAAAAAARUHAACUAAAAbIPJ1nTItT8KgZgEyEfkPwCAwj60AQAAAAAAAAEWBwAAlAAAAAQ1vDYmLrY/Ut87u/hF5D8AAMI+tAEAAAAAAAABFwcAAJQAAACY5q6W15O2P+KbgihaQuQ/AADCPsQBAAAAAAAAARgHAACUAAAAMJih9oj5tj8q+iXfikDkPwAAwj7EAQAAAAAAAAEZBwAAlAAAAMRJlFY6X7c/cljJlbs+5D8AAMM+1AEAAAAAAAABGgcAAJQAAABe+4a268S3P7q2bEzsPOQ/AIDDPtQBAAAAAAAAARsHAACUAAAA8Kx5Fp0quD+6tmxM7DzkPwCAwz7zAQAAAAAAAAEcBwAAlAAAAIpebHZOkLg/urZsTOw85D8AAMQ+8wEAAAAAAAABHQcAAJQAAAAcEF/W//W4P7q2bEzsPOQ/AIDCPvMBAAAAAAAAAR4HAACUAAAA+q1vnWRQuT+6tmxM7DzkPwAAwj7zAQAAAAAAAAEfBwAAlAAAANRLgGTJqrk/urZsTOw85D8AAMI+AwIAAAAAAAABIAcAAJQAAACs6ZArLgW6P7q2bEzsPOQ/AADCPgMCAAAAAAAAASEHAACUAAAAznO/WUZUuj+6tmxM7DzkPwAAwz4SAgAAAAAAAAEiBwAAlAAAAKYR0CCrrro/urZsTOw85D8AgMM+EgIAAAAAAAABIwcAAJQAAAB+r+DnDwm7P7q2bEzsPOQ/AIDDPiICAAAAAAAAASQHAACUAAAAXk3xrnRjuz+6tmxM7DzkPwAAxD4iAgAAAAAAAAElBwAAlAAAAPL+4w4mybs/urZsTOw85D8AgMI+MQIAAAAAAAABJgcAAJQAAABGxLgHJDq8P7q2bEzsPOQ/AADCPjECAAAAAAAAAScHAACUAAAAlomNACKrvD+6tmxM7DzkPwAAwj5BAgAAAAAAAAEoBwAAlAAAAOpOYvkfHL0/urZsTOw85D8AAMI+QQIAAAAAAAABKQcAAJQAAAA2FDfyHY29P7q2bEzsPOQ/AADCPmACAAAAAAAAASoHAACUAAAAitkL6xv+vT+6tmxM7DzkPwAAwj5gAgAAAAAAAAErBwAAlAAAANqe4OMZb74/urZsTOw85D8AAMM+YAIAAAAAAAABLAcAAJQAAAByUNNDy9S+P7q2bEzsPOQ/AIDDPmACAAAAAAAAAS0HAACUAAAAgimK1RVRvz+6tmxM7DzkPwCAwj5wAgAAAAAAAAEuBwAAlAAAABbbfDXHtr8/urZsTOw85D8AAMI+cAIAAAAAAAABLwcAAJQAAAB3vEb+lQjAP7q2bEzsPOQ/AADDPnACAAAAAAAAATAHAACUAAAAZwvPYcg1wD+6tmxM7DzkPwCAwz6PAgAAAAAAAAExBwAAlAAAAHVQ5nhUXcA/urZsTOw85D8AgMM+jwIAAAAAAAABMgcAAJQAAACFlf2P4ITAP7q2bEzsPOQ/AADEPo8CAAAAAAAAATMHAACUAAAAc+SF8xKywD+6tmxM7DzkPwAAxD6PAgAAAAAAAAE0BwAAlAAAADs9f6Pr5MA/urZsTOw85D8AAMQ+nwIAAAAAAAABNQcAAJQAAAAJlnhTxBfBP7q2bEzsPOQ/AADEPp8CAAAAAAAAATYHAACUAAAAsfjiT0NQwT+6tmxM7DzkPwAAxD6uAgAAAAAAAAE3BwAAlAAAADllvphojsE/urZsTOw85D8AAMQ+rgIAAAAAAAABOAcAAJQAAACb2wouNNLBP7q2bEzsPOQ/AADEPr4CAAAAAAAAATkHAACUAAAAIUjmdlkQwj+6tmxM7DzkPwAAxD6+AgAAAAAAAAE6BwAAlAAAAIO+MgwlVMI/cljJlbs+5D8AAMQ+zgIAAAAAAAABOwcAAJQAAAANKw5VSpLCPyr6Jd+KQOQ/AADEPs4CAAAAAAAAATwHAACUAAAAb6Fa6hXWwj/im4IoWkLkPwAAxD7dAgAAAAAAAAE9BwAAlAAAAPcNNjM7FMM/4puCKFpC5D8AAMQ+3QIAAAAAAAABPgcAAJQAAAB9ehF8YFLDP5o933EpROQ/AADEPu0CAAAAAAAAAT8HAACUAAAAA+fsxIWQwz9S3zu7+EXkPwAAxD7tAgAAAAAAAAFABwAAlAAAAIlTyA2rzsM/CoGYBMhH5D8AAMQ+/QIAAAAAAAABQQcAAJQAAAAxtjIKKgfEP8Ii9U2XSeQ/AADEPv0CAAAAAAAAAUIHAACUAAAAlSx/n/VKxD96xFGXZkvkPwAAxD4MAwAAAAAAAAFDBwAAlAAAANesPIFnlMQ/Mmau4DVN5D8AAMQ+DAMAAAAAAAABRAcAAJQAAAAbLfpi2d3EP+oHCyoFT+Q/AADEPhwDAAAAAAAAAUUHAACUAAAAW623REsnxT9aS8S8o1LkPwAAxD4cAwAAAAAAAAFGBwAAlAAAAJ0tdSa9cMU/yo59T0JW5D8AAMQ+KwMAAAAAAAABRwcAAJQAAAC9t6NU1b/FPzzSNuLgWeQ/AADEPisDAAAAAAAAAUgHAACUAAAA3UHSgu0Oxj+sFfB0f13kPwAAxD4rAwAAAAAAAAFJBwAAlAAAAB3Cj2RfWMY/ZLdMvk5f5D8AAMQ+OwMAAAAAAAABSgcAAJQAAABfQk1G0aHGP9T6BVHtYuQ/AADEPjsDAAAAAAAAAUsHAACUAAAA5a4oj/bfxj9EPr/ji2bkPwAAxD5aAwAAAAAAAAFMBwAAlAAAAI0Rk4t1GMc/tIF4dipq5D8AAMQ+WgMAAAAAAAABTQcAAJQAAAAVfm7UmlbHP2wj1b/5a+Q/AADEPloDAAAAAAAAAU4HAACUAAAAd/S6aWaaxz/eZo5SmG/kPwAAxD5aAwAAAAAAAAFPBwAAlAAAALl0eEvY48c/lgjrm2dx5D8AAMQ+agMAAAAAAAABUAcAAJQAAADZ/qZ58DLIP5YI65tnceQ/AADEPmoDAAAAAAAAAVEHAACUAAAA15JG9K6HyD9OqkflNnPkPwAAxD56AwAAAAAAAAFSBwAAlAAAANMm5m5t3Mg/TqpH5TZz5D8AAMQ+egMAAAAAAAABUwcAAJQAAADPuoXpKzHJP06qR+U2c+Q/AADEPokDAAAAAAAAAVQHAACUAAAAz04lZOqFyT9OqkflNnPkPwAAxD6JAwAAAAAAAAFVBwAAlAAAAO/YU5IC1ck/lgjrm2dx5D8AAMU+mQMAAAAAAAABVgcAAJQAAABRT6AnzhjKP5YI65tnceQ/AIDFPpkDAAAAAAAAAVcHAACUAAAAtcXsvJlcyj/eZo5SmG/kPwCAxT6oAwAAAAAAAAFYBwAAlAAAABs8OVJloMo/3maOUphv5D8AAMY+qAMAAAAAAAABWQcAAJQAAAB9soXnMOTKP95mjlKYb+Q/AADGPrgDAAAAAAAAAVoHAACUAAAAvzJDyaItyz/eZo5SmG/kPwAAxj64AwAAAAAAAAFbBwAAlAAAAOG8cfe6fMs/3maOUphv5D8AAMc+yAMAAAAAAAABXAcAAJQAAADdUBFyedHLPyTFMQnJbeQ/AIDHPsgDAAAAAAAAAV0HAACUAAAA1+Sw7DcmzD9sI9W/+WvkPwCAxj7XAwAAAAAAAAFeBwAAlAAAALGCwbOcgMw/bCPVv/lr5D8AAMY+1wMAAAAAAAABXwcAAJQAAACxFmEuW9XMP7SBeHYqauQ/AADGPucDAAAAAAAAAWAHAACUAAAA0aCPXHMkzT/83xstW2jkPwAAxj7nAwAAAAAAAAFhBwAAlAAAADUX3PE+aM0/RD6/44tm5D8AAMc+5wMAAAAAAAABYgcAAJQAAAC7g7c6ZKbNP4ycYpq8ZOQ/AIDHPgYEAAAAAAAAAWMHAACUAAAAP/CSg4nkzT/U+gVR7WLkPwAAyT4GBAAAAAAAAAFkBwAAlAAAAINwUGX7Lc4/HFmpBx5h5D8AgMk+BgQAAAAAAAABZQcAAJQAAADn5pz6xnHOP2S3TL5OX+Q/AIDIPgYEAAAAAAAAAWYHAACUAAAAKWda3Di7zj+sFfB0f13kPwAAyD4WBAAAAAAAAAFnBwAAlAAAAEfxiApRCs8/9HOTK7Bb5D8AAMk+FgQAAAAAAAABaAcAAJQAAABFhSiFD1/PP/RzkyuwW+Q/AIDJPiUEAAAAAAAAAWkHAACUAAAAZQ9Xsyeuzz/0c5MrsFvkPwCAyD4lBAAAAAAAAAFqBwAAlAAAAIOZheE//c8/9HOTK7Bb5D8AAMg+NQQAAAAAAAABawcAAJQAAADSEdoHLCbQP/RzkyuwW+Q/AADJPjUEAAAAAAAAAWwHAACUAAAA4FbxHrhN0D/0c5MrsFvkPwCAyT5FBAAAAAAAAAFtBwAAlAAAABKSl+mdb9A/rBXwdH9d5D8AgMg+RQQAAAAAAAABbgcAAJQAAABGzT20g5HQP6wV8HR/XeQ/AADIPlQEAAAAAAAAAW8HAACUAAAAeAjkfmmz0D+sFfB0f13kPwAAyT5UBAAAAAAAAAFwBwAAlAAAAKpDiklP1dA/rBXwdH9d5D8AgMk+ZAQAAAAAAAABcQcAAJQAAADKA2k6CPrQP/RzkyuwW+Q/AIDJPmQEAAAAAAAAAXIHAACUAAAA2EiAUZQh0T/0c5MrsFvkPwAAyj50BAAAAAAAAAFzBwAAlAAAAOiNl2ggSdE/9HOTK7Bb5D8AgMg+dAQAAAAAAAABdAcAAJQAAADW3B/MUnbRP/RzkyuwW+Q/AADIPoMEAAAAAAAAAXUHAACUAAAA6CE3496d0T+sFfB0f13kPwAAyD6DBAAAAAAAAAF2BwAAlAAAAOTrhiA+yNE/rBXwdH9d5D8AAMg+kwQAAAAAAAABdwcAAJQAAAAWJy3rI+rRP6wV8HR/XeQ/AADJPpMEAAAAAAAAAXgHAACUAAAASGLTtQkM0j+sFfB0f13kPwCAyT6iBAAAAAAAAAF5BwAAlAAAAIwYQVocK9I/rBXwdH9d5D8AgMk+ogQAAAAAAAABegcAAJQAAADQzq7+LkrSP6wV8HR/XeQ/AADKPrIEAAAAAAAAAXsHAACUAAAAJADkfG5m0j/0c5MrsFvkPwAAyj6yBAAAAAAAAAF8BwAAlAAAAFY7ikdUiNI/PNI24uBZ5D8AAMo+sgQAAAAAAAABfQcAAJQAAACIdjASOqrSP4Qw2pgRWOQ/AADLPsIEAAAAAAAAAX4HAACUAAAAurHW3B/M0j+EMNqYEVjkPwCAyz7CBAAAAAAAAAF/BwAAlAAAANpxtc3Y8NI/yo59T0JW5D8AgMs+0QQAAAAAAAABgAcAAJQAAADqtszkZBjTP8qOfU9CVuQ/AADMPtEEAAAAAAAAAYEHAACUAAAAHvJyr0o60z8S7SAGc1TkPwAAzD7hBAAAAAAAAAGCBwAAlAAAAE4tGXowXNM/Eu0gBnNU5D8AAMw+4QQAAAAAAAABgwcAAJQAAACAaL9EFn7TPxLtIAZzVOQ/AADOPvEEAAAAAAAAAYQHAACUAAAAtKNlD/yf0z8S7SAGc1TkPwAAzz7xBAAAAAAAAAGFBwAAlAAAAAbVmo07vNM/Eu0gBnNU5D8AgM4+AAUAAAAAAAABhgcAAJQAAABKiwgyTtvTPxLtIAZzVOQ/AADOPgAFAAAAAAAAAYcHAACUAAAAwLLMY+fx0z8S7SAGc1TkPwAAzz4QBQAAAAAAAAGIBwAAlAAAACZfybtTC9Q/Eu0gBnNU5D8AgM8+EAUAAAAAAAABiQcAAJQAAACcho3t7CHUPxLtIAZzVOQ/AADRPh8FAAAAAAAAAYoHAACUAAAAFK5RH4Y41D8S7SAGc1TkPwCA0T4fBQAAAAAAAAGLBwAAlAAAAHpaTnfyUdQ/Eu0gBnNU5D8AgNE+LwUAAAAAAAABjAcAAJQAAADeBkvPXmvUPxLtIAZzVOQ/AADSPi8FAAAAAAAAAY0HAACUAAAARLNHJ8uE1D/Kjn1PQlbkPwAA0j4/BQAAAAAAAAGOBwAAlAAAAKpfRH83ntQ/hDDamBFY5D8AANI+PwUAAAAAAAABjwcAAJQAAAD+kHn9drrUPzzSNuLgWeQ/AADTPk4FAAAAAAAAAZAHAACUAAAAYj12VePT1D+sFfB0f13kPwCA0z5OBQAAAAAAAAGRBwAAlAAAAMrpcq1P7dQ/HFmpBx5h5D8AgNM+TgUAAAAAAAABkgcAAJQAAAAcG6grjwnVP4ycYpq8ZOQ/AADUPm4FAAAAAAAAAZMHAACUAAAAgsekg/si1T/83xstW2jkPwAA1D5uBQAAAAAAAAGUBwAAlAAAAPjuaLWUOdU/bCPVv/lr5D8AANQ+bgUAAAAAAAABlQcAAJQAAABuFi3nLVDVP95mjlKYb+Q/AADUPm4FAAAAAAAAAZYHAACUAAAA5j3xGMdm1T9OqkflNnPkPwAA1D59BQAAAAAAAAGXBwAAlAAAAG7gfCSNetU/vu0AeNV25D8AANU+fQUAAAAAAAABmAcAAJQAAAAI/s8JgIvVPy4xugp0euQ/AIDVPo0FAAAAAAAAAZkHAACUAAAAjqBbFUaf1T+gdHOdEn7kPwAA1z6NBQAAAAAAAAGaBwAAlAAAADo5dtRlrdU/ELgsMLGB5D8AgNc+nAUAAAAAAAABmwcAAJQAAADk0ZCThbvVP4D75cJPheQ/AADaPpwFAAAAAAAAAZwHAACUAAAAfO/jeHjM1T/wPp9V7ojkPwAA2z6sBQAAAAAAAAGdBwAAlAAAACiI/jeY2tU/YIJY6IyM5D8AgNw+rAUAAAAAAAABngcAAJQAAADSIBn3t+jVP9DFEXsrkOQ/AIDdPrwFAAAAAAAAAZ8HAACUAAAAbD5s3Kr51T9ACcsNypPkPwCA3T68BQAAAAAAAAGgBwAAlAAAAAJcv8GdCtY/sEyEoGiX5D8AAN4+ywUAAAAAAAABoQcAAJQAAACceRKnkBvWPyKQPTMHm+Q/AADfPssFAAAAAAAAAaIHAACUAAAANJdljIMs1j+S0/bFpZ7kPwCA3z7bBQAAAAAAAAGjBwAAlAAAAKy+Kb4cQ9Y/urgMohOk5D8AgN4+2wUAAAAAAAABpAcAAJQAAAA0YbXJ4lbWP+KdIn6BqeQ/AADePusFAAAAAAAAAaUHAACUAAAAvANB1ahq1j9S4dsQIK3kPwAA3z7rBQAAAAAAAAGmBwAAlAAAAESmzOBuftY/wiSVo76w5D8AgN8++gUAAAAAAAABpwcAAJQAAAC6zZASCJXWPzJoTjZdtOQ/AADkPvoFAAAAAAAAAagHAACUAAAAQHAcHs6o1j9cTWQSy7nkPwAA5j4KBgAAAAAAAAGpBwAAlAAAAMoSqCmUvNY/hDJ67ji/5D8AgOg+CgYAAAAAAAABqgcAAJQAAABStTM1WtDWP/R1M4HXwuQ/AIDpPhkGAAAAAAAAAasHAACUAAAAyNz3ZvPm1j+sF5DKpsTkPwAA6z4ZBgAAAAAAAAGsBwAAlAAAAFJ/g3K5+tY/HFtJXUXI5D8AgOs+KQYAAAAAAAABrQcAAJQAAADIpkekUhHXP9T8paYUyuQ/AADtPikGAAAAAAAAAa4HAACUAAAATknTrxgl1z9EQF85s83kPwCA7T45BgAAAAAAAAGvBwAAlAAAANjrXrveONc/REBfObPN5D8AAPA+OQYAAAAAAAABsAcAAJQAAAByCbKg0UnXP/zhu4KCz+Q/AADxPjkGAAAAAAAAAbEHAACUAAAACicFhsRa1z9sJXUVIdPkPwCA8j5IBgAAAAAAAAGyBwAAlAAAAKJEWGu3a9c/3mguqL/W5D8AgPM+SAYAAAAAAAABswcAAJQAAAA6YqtQqnzXP5YKi/GO2OQ/AIDzPmgGAAAAAAAAAbQHAACUAAAA5vrFD8qK1z9OrOc6XtrkPwAA9D5oBgAAAAAAAAG1BwAAlAAAAGydURuQntc/vu+gzfzd5D8AAPQ+aAYAAAAAAAABtgcAAJQAAAD0P90mVrLXPy4zWmCb4eQ/AAD0PmgGAAAAAAAAAbcHAACUAAAAfuJoMhzG1z+edhPzOeXkPwAA9T53BgAAAAAAAAG4BwAAlAAAAPQJLWS13Nc/DrrMhdjo5D8AgPU+dwYAAAAAAAABuQcAAJQAAABqMfGVTvPXP8ZbKc+n6uQ/AID1PocGAAAAAAAAAboHAACUAAAA0N3t7boM2D82n+JhRu7kPwAA9j6HBgAAAAAAAAG7BwAAlAAAADaK6kUnJtg/qOKb9OTx5D8AAPY+lgYAAAAAAAABvAcAAJQAAACKux/EZkLYP2CE+D208+Q/AAD2PpYGAAAAAAAAAb0HAACUAAAA3uxUQqZe2D/Qx7HQUvfkPwAA9z6mBgAAAAAAAAG+BwAAlAAAADIeisDletg/iGkOGiL55D8AgPc+pgYAAAAAAAABvwcAAJQAAACGT78+JZfYP4hpDhoi+eQ/AID2PrYGAAAAAAAAAcAHAACUAAAAyAUt4ze22D/6rMeswPzkPwAA9j62BgAAAAAAAAHBBwAAlAAAACA3YmF30tg/sk4k9o/+5D8AAPU+xQYAAAAAAAABwgcAAJQAAACWXiaTEOnYP2rwgD9fAOU/AAD0PsUGAAAAAAAAAcMHAACUAAAADIbqxKn/2D8ikt2ILgLlPwCA7z7VBgAAAAAAAAHEBwAAlAAAAHIy5xwWGdk/2jM60v0D5T8AgO0+1QYAAAAAAAABxQcAAJQAAADoWatOry/ZP5LVlhvNBeU/AADgPuUGAAAAAAAAAcYHAACUAAAAXoFvgEhG2T+S1ZYbzQXlPwAA2j7lBgAAAAAAAAHHBwAAlAAAAMYtbNi0X9k/AhlQrmsJ5T8AAMM+5QYAAAAAAAAByAcAAJQAAAAYX6FW9HvZP3JcCUEKDeU/AAC5PgQHAAAAAAAAAckHAACUAAAAXBUP+wab2T/in8LTqBDlPwAAbj4EBwAAAAAAAAHKBwAAlAAAAJ7LfJ8Zutk/mkEfHXgS5T8AADQ+BAcAAAAAAAABywcAAJQAAADAi1uQ0t7ZP1Lje2ZHFOU/AAATPiMHAAAAAAAAAcwHAACUAAAAbl2WaLIA5D8OOBBBC93PPwAAJj4AAAAAAAAAAAHNBwAAlAAAAPYaetVI/+M/LrGdG87Vzz8AAGM+DwAAAAAAAAABzgcAAJQAAABuXZZosgDkPw44EEEL3c8/AABxPg8AAAAAAAAAAc8HAACUAAAAbl2WaLIA5D9OKiv2kM7PPwAAez4PAAAAAAAAAAHQBwAAlAAAAG5dlmiyAOQ/bqO40FPHzz8AAIQ+HwAAAAAAAAAB0QcAAJQAAABuXZZosgDkP44cRqsWwM8/AACGPh8AAAAAAAAAAdIHAACUAAAA5p+y+xsC5D+uldOF2bjPPwCAhz4vAAAAAAAAAAHTBwAAlAAAAF3izo6FA+Q/yg5hYJyxzz8AAIg+LwAAAAAAAAAB1AcAAJQAAABd4s6OhQPkPwoBfBUio88/AACIPj4AAAAAAAAAAdUHAACUAAAAXeLOjoUD5D8KAXwVIqPPPwAAiD4+AAAAAAAAAAHWBwAAlAAAAF3izo6FA+Q/JnoJ8OSbzz8AgJA+TgAAAAAAAAAB1wcAAJQAAABd4s6OhQPkP0bzlsqnlM8/AICUPk4AAAAAAAAAAdgHAACUAAAAXeLOjoUD5D9mbCSlao3PPwCAmz5OAAAAAAAAAAHZBwAAlAAAAF3izo6FA+Q/ZmwkpWqNzz8AAJ4+TgAAAAAAAAAB2gcAAJQAAADmn7L7GwLkP2ZsJKVqjc8/AICgPl4AAAAAAAAAAdsHAACUAAAA5p+y+xsC5D9mbCSlao3PPwCAoT5eAAAAAAAAAAHcBwAAlAAAAG5dlmiyAOQ/RvOWyqeUzz8AgKA+bQAAAAAAAAAB3QcAAJQAAAD2GnrVSP/jPwoBfBUio88/AACgPm0AAAAAAAAAAd4HAACUAAAAB5ZBr3X84z/KDmFgnLHPPwCAnD5tAAAAAAAAAAHfBwAAlAAAABkRCYmi+eM/bqO40FPHzz8AAJs+bQAAAAAAAAAB4AcAAJQAAACzSbTPZfXjPw44EEEL3c8/AACbPn0AAAAAAAAAAeEHAACUAAAATIJfFinx4z+SU9rW//nPPwCAmz6MAAAAAAAAAAHiBwAAlAAAAPg10jYZ6uM/iTdSNnoL0D8AAKE+nAAAAAAAAAAB4wcAAJQAAAArpyjEn+HjP7uI8BOTHdA/AACkPpwAAAAAAAAAAeQHAACUAAAA59VivrzX4z/r2Y7xqy/QPwCAqT6sAAAAAAAAAAHlBwAAlAAAAKIEnbjZzeM/bfVYh6BM0D8AAKw+uwAAAAAAAAAB5gcAAJQAAADn8LofjcLjP/EQIx2VadA/AACzPrsAAAAAAAAAAecHAACUAAAAtJq889a14z/jb6ZFKIrQPwAAtj67AAAAAAAAAAHoBwAAlAAAAINEvscgqeM/1c4pbruq0D8AgLs+ywAAAAAAAAAB6QcAAJQAAABQ7r+bapzjPzlxZintztA/AAC+PssAAAAAAAAAAeoHAACUAAAAHJjBb7SP4z+dE6PkHvPQPwCAwT7bAAAAAAAAAAHrBwAAlAAAAOlBw0P+guM/b/mYMu8a0T8AAMM+2wAAAAAAAAAB7AcAAJQAAAAuLuGqsXfjP9Gb1e0gP9E/AIDDPuoAAAAAAAAAAe0HAACUAAAAchr/EWVs4z/D+lgWtF/RPwAAxD7qAAAAAAAAAAHuBwAAlAAAAC9JOQyCYuM/RxYjrKh80T8AAMQ+6gAAAAAAAAAB7wcAAJQAAADrd3MGn1jjP8kx7UGdmdE/AADEPvoAAAAAAAAAAfAHAACUAAAAqKatALxO4z9rxkSyVK/RPwAAxz76AAAAAAAAAAHxBwAAlAAAAFFaICGsR+M/mxfjj23B0T8AgMg+CQEAAAAAAAAB8gcAAJQAAAD8DZNBnEDjP10lyNrnz9E/AADQPgkBAAAAAAAAAfMHAACUAAAAIAQi9fU64z+t7/OSw9rRPwCA0z4ZAQAAAAAAAAH0BwAAlAAAADB/6c4iOOM/j3ZmuADi0T8AgNk+GQEAAAAAAAAB9QcAAJQAAABB+rCoTzXjP2/92N096dE/AADcPhkBAAAAAAAAAfYHAACUAAAAybeUFeYz4z//uR9Ln+XRPwCA3z4pAQAAAAAAAAH3BwAAlAAAAMm3lBXmM+M/j3ZmuADi0T8AAOE+OAEAAAAAAAAB+AcAAJQAAAC5PM07uTbjPx0zrSVi3tE/AADmPjgBAAAAAAAAAfkHAACUAAAAIAQi9fU64z9dJcja58/RPwAA6D44AQAAAAAAAAH6BwAAlAAAAPwNk0GcQOM/K9Qp/c690T8AgOo+SAEAAAAAAAAB+wcAAJQAAABRWiAhrEfjPxn8GPp4pNE/AIDrPkgBAAAAAAAAAfwHAACUAAAAHunJkyVQ4z+X4E5khIfRPwAA7T5YAQAAAAAAAAH9BwAAlAAAANr8qyxyW+M/Mz4SqVJj0T8AgO0+ZwEAAAAAAAAB/gcAAJQAAAANU6pYKGjjP2FYHFuCO9E/AIDtPmcBAAAAAAAAAf8HAACUAAAALi7hqrF34z8fL216ExDRPwAA7j53AQAAAAAAAAEACAAAlAAAAFAJGP06h+M/2QW+maTk0D8AgOw+dwEAAAAAAAABAQgAAJQAAABgaYd1l5njPwcgyEvUvNA/AADsPoYBAAAAAAAAAQIIAACUAAAAccn27fOr4z81OtL9A5XQPwAA6z6GAQAAAAAAAAEDCAAAlAAAAAvnSdPmvOM/0ZeVQtJw0D8AAOo+lgEAAAAAAAABBAgAAJQAAACiBJ242c3jP/2xn/QBSdA/AADqPpYBAAAAAAAAAQUIAACUAAAAPCLwncze4z8rzKmmMSHQPwAA6j6mAQAAAAAAAAEGCAAAlAAAANU/Q4O/7+M/ssxnscLyzz8AgOg+pgEAAAAAAAABBwgAAJQAAAB+2F1C3/3jP+qH7jpfqs8/AADoPrUBAAAAAAAAAQgIAACUAAAAsS5cbpUK5D8GyufpOGnPPwCA4T61AQAAAAAAAAEJCAAAlAAAAOSEWppLF+Q/HgzhmBIozz8AAN4+xQEAAAAAAAABCggAAJQAAAApViCgLiHkPxrVTG0p7s4/AIDUPsUBAAAAAAAAAQsIAACUAAAAayfmpREr5D/6JCtnfbvOPwCA0D7VAQAAAAAAAAEMCAAAlAAAADi2jxiLM+Q/0nQJYdGIzj8AAL0+1QEAAAAAAAABDQgAAJQAAACNAh34mjrkP27SzKWfZM4/AAC0PtUBAAAAAAAAAQ4IAACUAAAAawyOREFA5D/utgIQq0fOPwAAfj7kAQAAAAAAAAEPCAAAlAAAAEoW/5DnReQ/aps4erYqzj8AAE8+5AEAAAAAAAABEAgAAJQAAADAWBskUUfkP4oUxlR5I84/AAA0PvQBAAAAAAAAAREIAACUAAAAIB96VsYl4z+TpXqNTH/QPwCAiD4AAAAAAAAAAAESCAAAlAAAADKaQTDzIuM/I2LB+q170D8AALs+EAAAAAAAAAABEwgAAJQAAAAymkEw8yLjP5Oleo1Mf9A/AADGPhAAAAAAAAAAARQIAACUAAAAIB96VsYl4z+TpXqNTH/QPwAAzj4QAAAAAAAAAAEVCAAAlAAAAJhhlukvJ+M/A+kzIOuC0D8AAMc+EAAAAAAAAAABFggAAJQAAACG5s4PAyrjP+NvpkUoitA/AADCPhAAAAAAAAAAARcIAACUAAAAdWsHNtYs4z81OtL9A5XQPwAAtj4fAAAAAAAAAAEYCAAAlAAAAO2tI8k/LuM/9Ue3SH6j0D8AALE+LwAAAAAAAAABGQgAAJQAAABl8D9cqS/jPwcgyEvUvNA/AACmPj8AAAAAAAAAARoIAACUAAAAZfA/XKkv4z/5fkt0Z93QPwAAoT4/AAAAAAAAAAEbCAAAlAAAAGXwP1ypL+M/XSGIL5kB0T8AgJ0+PwAAAAAAAAABHAgAAJQAAADtrSPJPy7jP6FKNxAILdE/AACcPj8AAAAAAAAAAR0IAACUAAAAdWsHNtYs4z9Tt5+DFVzRPwAAnD4/AAAAAAAAAAEeCAAAlAAAAIbmzg8DKuM/CSQI9yKL0T8AAJw+PwAAAAAAAAABHwgAAJQAAACYYZbpLyfjP0tNt9eRttE/AACdPk4AAAAAAAAAASAIAACUAAAAMppBMPMi4z//uR9Ln+XRPwCAnT5OAAAAAAAAAAEhCAAAlAAAAEEVCQogIOM/058VmW8N0j8AgJ0+XgAAAAAAAAABIggAAJQAAABTkNDjTB3jP6WFC+c/NdI/AACePl4AAAAAAAAAASMIAACUAAAAZQuYvXka4z8HKEiicVnSPwAAnz5tAAAAAAAAAAEkCAAAlAAAAO3IeyoQGeM/+YbLygR60j8AgJ8+fQAAAAAAAAABJQgAAJQAAADtyHsqEBnjP32ilWD5ltI/AAChPn0AAAAAAAAAASYIAACUAAAA7ch7KhAZ4z+PeqZjT7DSPwCAoT59AAAAAAAAAAEnCAAAlAAAAGULmL15GuM/MQ/+0wbG0j8AgKg+jQAAAAAAAAABKAgAAJQAAADcTbRQ4xvjP2FgnLEf2NI/AICrPo0AAAAAAAAAASkIAACUAAAAy9LsdrYe4z8hboH8mebSPwCArz6cAAAAAAAAAAEqCAAAlAAAADKaQTDzIuM/czittHXx0j8AALE+nAAAAAAAAAABKwgAAJQAAACG5s4PAyrjP1O/H9qy+NI/AAC3PqwAAAAAAAAAASwIAACUAAAA2zJc7xIx4z/DAtlsUfzSPwAAuj6sAAAAAAAAAAEtCAAAlAAAADB/6c4iOOM/wwLZbFH80j8AgL8+vAAAAAAAAAABLggAAJQAAAD8DZNBnEDjP1O/H9qy+NI/AADCPrwAAAAAAAAAAS8IAACUAAAAQd9YR39K4z9zOK20dfHSPwCAxD7LAAAAAAAAAAEwCAAAlAAAAPzyOuDLVeM/IW6B/Jnm0j8AgMU+ywAAAAAAAAABMQgAAJQAAAC3Bh15GGHjP9GjVUS+29I/AIDFPtsAAAAAAAAAATIIAACUAAAA6lwbpc5t4z8RlnD5Q83SPwAAxj7bAAAAAAAAAAEzCAAAlAAAAJX1NWTue+M/UYiLrsm+0j8AgMI+6gAAAAAAAAABNAgAAJQAAAC20Gy2d4vjP496pmNPsNI/AADBPuoAAAAAAAAAATUIAACUAAAAYGmHdZeZ4z/PbMEY1aHSPwAAvj7qAAAAAAAAAAE2CAAAlAAAAINEvscgqeM/faKVYPmW0j8AgLw++gAAAAAAAAABNwgAAJQAAAAs3diGQLfjP72UsBV/iNI/AIC3PvoAAAAAAAAAATgIAACUAAAA1XXzRWDF4z9ryoRdo33SPwCAtT4KAQAAAAAAAAE5CAAAlAAAAAjM8XEW0uM/iUMSOGZ20j8AAKg+CgEAAAAAAAABOggAAJQAAADD39MKY93jP6e8nxIpb9I/AACiPhkBAAAAAAAAATsIAACUAAAACLGZEEbn4z/HNS3t62fSPwCAgz4ZAQAAAAAAAAE8CAAAlAAAANU/Q4O/7+M/6a66x65g0j8AAGw+KQEAAAAAAAABPQgAAJQAAACzSbTPZfXjP3drATUQXdI/AABaPikBAAAAAAAAAT4IAACUAAAAB5ZBr3X84z8HKEiicVnSPwAAVD5VAQAAAAAAAAE/CAAAlAAAAOEZXOkhSug/ZLuMaZ0t5T8AAPg9AAAAAAAAAAABQAgAAJQAAADhGVzpIUroP2S7jGmdLeU/AAAqPhAAAAAAAAAAAUEIAACUAAAAfFIHMOVF6D+sGTAgzivlPwAANT4QAAAAAAAAAAFCCAAAlAAAAAMQ65x7ROg/rBkwIM4r5T8AADw+EAAAAAAAAAABQwgAAJQAAAADEOuce0ToP6wZMCDOK+U/AABRPhAAAAAAAAAAAUQIAACUAAAAAxDrnHtE6D+sGTAgzivlPwAAWT4QAAAAAAAAAAFFCAAAlAAAAIvNzgkSQ+g/rBkwIM4r5T8AAGs+HwAAAAAAAAABRggAAJQAAACLzc4JEkPoP6wZMCDOK+U/AABzPh8AAAAAAAAAAUcIAACUAAAAi83OCRJD6D+sGTAgzivlPwAAfz4fAAAAAAAAAAFICAAAlAAAAIvNzgkSQ+g/9HfT1v4p5T8AAII+HwAAAAAAAAABSQgAAJQAAAAVi7J2qEHoPzzWdo0vKOU/AACMPi8AAAAAAAAAAUoIAACUAAAAFYuydqhB6D+ENBpEYCblPwCAkD4vAAAAAAAAAAFLCAAAlAAAAJ1IluM+QOg/zJK9+pAk5T8AAJ0+PgAAAAAAAAABTAgAAJQAAACdSJbjPkDoPxTxYLHBIuU/AACiPj4AAAAAAAAAAU0IAACUAAAAJQZ6UNU+6D9cTwRo8iDlPwCAqz4+AAAAAAAAAAFOCAAAlAAAACUGelDVPug/pK2nHiMf5T8AgK8+TgAAAAAAAAABTwgAAJQAAACvw129az3oP+wLS9VTHeU/AAC5Pk4AAAAAAAAAAVAIAACUAAAAr8NdvWs96D80au6LhBvlPwAAvT5eAAAAAAAAAAFRCAAAlAAAAK/DXb1rPeg/fMiRQrUZ5T8AgMU+XgAAAAAAAAABUggAAJQAAAAlBnpQ1T7oPwqF2K8WFuU/AIDJPm0AAAAAAAAAAVMIAACUAAAAnUiW4z5A6D9S43tmRxTlPwCAzz5tAAAAAAAAAAFUCAAAlAAAABWLsnaoQeg/mkEfHXgS5T8AANI+fQAAAAAAAAABVQgAAJQAAACLzc4JEkPoPyr+ZYrZDuU/AADYPn0AAAAAAAAAAVYIAACUAAAAfFIHMOVF6D9yXAlBCg3lPwAA2j6NAAAAAAAAAAFXCAAAlAAAAGrXP1a4SOg/clwJQQoN5T8AAOI+jQAAAAAAAAABWAgAAJQAAABYXHh8i0voP7q6rPc6C+U/AIDlPpwAAAAAAAAAAVkIAACUAAAAviPNNchP6D+6uqz3OgvlPwCA6j6cAAAAAAAAAAFaCAAAlAAAACXrIe8EVOg/AhlQrmsJ5T8AgOw+nAAAAAAAAAABWwgAAJQAAACLsnaoQVjoPwIZUK5rCeU/AIDuPqwAAAAAAAAAAVwIAACUAAAA4f4DiFFf6D9Kd/NknAflPwCA7z67AAAAAAAAAAFdCAAAlAAAAL4IddT3ZOg/ktWWG80F5T8AgO8+uwAAAAAAAAABXggAAJQAAACcEuYgnmroP9ozOtL9A+U/AADwPssAAAAAAAAAAV8IAACUAAAA8V5zAK5x6D/aMzrS/QPlPwAA8T7LAAAAAAAAAAFgCAAAlAAAAEarAOC9eOg/IpLdiC4C5T8AgPE+2wAAAAAAAAABYQgAAJQAAAASOqpSN4HoP7JOJPaP/uQ/AIDxPtsAAAAAAAAAAWIIAACUAAAA38hTxbCJ6D/6rMeswPzkPwAA8j7qAAAAAAAAAAFjCAAAlAAAAKtX/Tcqkug/QgtrY/H65D8AAPM+6gAAAAAAAAABZAgAAJQAAADwKMM9DZzoP4hpDhoi+eQ/AIDzPgABAAAAAAAAAWUIAACUAAAAM/qIQ/Cl6D+IaQ4aIvnkPwCA8z4QAQAAAAAAAAFmCAAAlAAAAHbLTknTr+g/0Mex0FL35D8AAPQ+EAEAAAAAAAABZwgAAJQAAAC7nBRPtrnoP2CE+D208+Q/AAD0Ph8BAAAAAAAAAWgIAACUAAAAdrD25wLF6D+o4pv05PHkPwAA9D4fAQAAAAAAAAFpCAAAlAAAALuBvO3lzug/7kA/qxXw5D8AAPQ+LwEAAAAAAAABaggAAJQAAAB2lZ6GMtroP+5AP6sV8OQ/AAD0Pi8BAAAAAAAAAWsIAACUAAAAumZkjBXk6D82n+JhRu7kPwCA8j4+AQAAAAAAAAFsCAAAlAAAAP83KpL47eg/fv2FGHfs5D8AAPI+PgEAAAAAAAABbQgAAJQAAABCCfCX2/foP8ZbKc+n6uQ/AADzPj4BAAAAAAAAAW4IAACUAAAAhdq1nb4B6T/GWynPp+rkPwCA8z5eAQAAAAAAAAFvCAAAlAAAAFFpXxA4Cuk/DrrMhdjo5D8AAPU+XgEAAAAAAAABcAgAAJQAAACWOiUWGxTpP1YYcDwJ5+Q/AID1Pm0BAAAAAAAAAXEIAACUAAAAY8nOiJQc6T+edhPzOeXkPwCA9D5tAQAAAAAAAAFyCAAAlAAAAKaalI53Juk/5tS2qWrj5D8AAPQ+bQEAAAAAAAABcwgAAJQAAAD65iFuhy3pPy4zWmCb4eQ/AAD0Pm0BAAAAAAAAAXQIAACUAAAAUTOvTZc06T92kf0WzN/kPwAA9D59AQAAAAAAAAF1CAAAlAAAAB3CWMAQPek/vu+gzfzd5D8AAPQ+jQEAAAAAAAABdggAAJQAAADoUAIzikXpPwZORIQt3OQ/AAD0PpwBAAAAAAAAAXcIAACUAAAAtd+rpQNO6T8GTkSELdzkPwAA9D6cAQAAAAAAAAF4CAAAlAAAAIJuVRh9Vuk/Bk5EhC3c5D8AAPQ+nAEAAAAAAAABeQgAAJQAAABQ/f6K9l7pP06s5zpe2uQ/AAD1PpwBAAAAAAAAAXoIAACUAAAAk87EkNlo6T+WCovxjtjkPwCA9T6sAQAAAAAAAAF7CAAAlAAAANifipa8cuk/lgqL8Y7Y5D8AgPU+rAEAAAAAAAABfAgAAJQAAAAacVCcn3zpP95oLqi/1uQ/AAD2PrsBAAAAAAAAAX0IAACUAAAAX0IWooKG6T/eaC6ov9bkPwCA9D67AQAAAAAAAAF+CAAAlAAAABpW+DrPkek/3mguqL/W5D8AAPQ+ywEAAAAAAAABfwgAAJQAAABdJ75AspvpP95oLqi/1uQ/AAD0PssBAAAAAAAAAYAIAACUAAAAoviDRpWl6T8mx9Fe8NTkPwAA9D7bAQAAAAAAAAGBCAAAlAAAAOXJSUx4r+k/JsfRXvDU5D8AAPQ+2wEAAAAAAAABgggAAJQAAAAqmw9SW7npP2wldRUh0+Q/AAD0PuoBAAAAAAAAAYMIAACUAAAAbmzVVz7D6T9sJXUVIdPkPwAA9D7qAQAAAAAAAAGECAAAlAAAACmAt/CKzuk/bCV1FSHT5D8AAPQ++gEAAAAAAAABhQgAAJQAAABuUX32bdjpP7SDGMxR0eQ/AAD0PvoBAAAAAAAAAYYIAACUAAAAsSJD/FDi6T+0gxjMUdHkPwAA9D4KAgAAAAAAAAGHCAAAlAAAAPTzCAI07Ok//OG7goLP5D8AAPQ+CgIAAAAAAAABiAgAAJQAAAA4xc4HF/bpP/zhu4KCz+Q/AAD0PgoCAAAAAAAAAYkIAACUAAAAfZaUDfr/6T/84buCgs/kPwAA9D4pAgAAAAAAAAGKCAAAlAAAAMBnWhPdCeo//OG7goLP5D8AAPQ+KQIAAAAAAAABiwgAAJQAAAAFOSAZwBPqP/zhu4KCz+Q/AAD0PikCAAAAAAAAAYwIAACUAAAASArmHqMd6j/84buCgs/kPwAA9D4pAgAAAAAAAAGNCAAAlAAAAI3bqySGJ+o//OG7goLP5D8AAPQ+OAIAAAAAAAABjggAAJQAAABI74290jLqP7SDGMxR0eQ/AAD0PjgCAAAAAAAAAY8IAACUAAAAjMBTw7U86j9sJXUVIdPkPwAA9T5IAgAAAAAAAAGQCAAAlAAAAEfUNVwCSOo/bCV1FSHT5D8AgPU+SAIAAAAAAAABkQgAAJQAAAAD6Bf1TlPqPybH0V7w1OQ/AID0PlgCAAAAAAAAAZIIAACUAAAAvvv5jZte6j/eaC6ov9bkPwAA9D5YAgAAAAAAAAGTCAAAlAAAAPBR+LlRa+o/lgqL8Y7Y5D8AAPQ+ZwIAAAAAAAABlAgAAJQAAAAjqPblB3jqP06s5zpe2uQ/AAD0PmcCAAAAAAAAAZUIAACUAAAAVv70Eb6E6j9OrOc6XtrkPwAA9T53AgAAAAAAAAGWCAAAlAAAABES16oKkOo/Bk5EhC3c5D8AgPU+dwIAAAAAAAABlwgAAJQAAADMJblDV5vqPwZORIQt3OQ/AID0PocCAAAAAAAAAZgIAACUAAAAhzmb3KOm6j92kf0WzN/kPwAA9D6HAgAAAAAAAAGZCAAAlAAAAEJNfXXwseo/dpH9Fszf5D8AAPU+lgIAAAAAAAABmggAAJQAAACHHkN707vqPy4zWmCb4eQ/AID1PpYCAAAAAAAAAZsIAACUAAAAQjIlFCDH6j/m1LapauPkPwCA9D6mAgAAAAAAAAGcCAAAlAAAAIYD6xkD0eo/5tS2qWrj5D8AAPQ+pgIAAAAAAAABnQgAAJQAAADL1LAf5trqP552E/M55eQ/AAD0PrUCAAAAAAAAAZ4IAACUAAAAmGNakl/j6j+edhPzOeXkPwAA9D61AgAAAAAAAAGfCAAAlAAAANo0IJhC7eo/VhhwPAnn5D8AAPU+tQIAAAAAAAABoAgAAJQAAAAfBuadJffqP552E/M55eQ/AID1PsUCAAAAAAAAAaEIAACUAAAAYterowgB6z/m1LapauPkPwAA9z7FAgAAAAAAAAGiCAAAlAAAAKeocanrCus/5tS2qWrj5D8AgPc+1QIAAAAAAAABowgAAJQAAABivFNCOBbrP+bUtqlq4+Q/AID2PtUCAAAAAAAAAaQIAACUAAAAHdA124Qh6z8uM1pgm+HkPwAA9j7kAgAAAAAAAAGlCAAAlAAAANjjF3TRLOs/dpH9Fszf5D8AAPc+5AIAAAAAAAABpggAAJQAAACT9/kMHjjrP77voM383eQ/AID3PvQCAAAAAAAAAacIAACUAAAATwvcpWpD6z++76DN/N3kPwCA9z70AgAAAAAAAAGoCAAAlAAAAIFh2tEgUOs/Bk5EhC3c5D8AAPg+EAMAAAAAAAABqQgAAJQAAAA8dbxqbVvrPwZORIQt3OQ/AAD4PhADAAAAAAAAAaoIAACUAAAAcMu6liNo6z8GTkSELdzkPwAA+D4QAwAAAAAAAAGrCAAAlAAAAKQhucLZdOs/Bk5EhC3c5D8AgPU+EAMAAAAAAAABrAgAAJQAAABeNZtbJoDrP06s5zpe2uQ/AID0PiADAAAAAAAAAa0IAACUAAAAkouZh9yM6z9OrOc6XtrkPwAA9j4gAwAAAAAAAAGuCAAAlAAAAMThl7OSmes/lgqL8Y7Y5D8AAPc+LwMAAAAAAAABrwgAAJQAAAAIs125daPrP5YKi/GO2OQ/AID1Pi8DAAAAAAAAAbAIAACUAAAAxMY/UsKu6z/eaC6ov9bkPwCA9D4/AwAAAAAAAAGxCAAAlAAAAAaYBViluOs/3mguqL/W5D8AAPY+PwMAAAAAAAABsggAAJQAAABMactdiMLrP95oLqi/1uQ/AAD3Pk8DAAAAAAAAAbMIAACUAAAAjjqRY2vM6z/eaC6ov9bkPwCA9z5PAwAAAAAAAAG0CAAAlAAAANILV2lO1us/JsfRXvDU5D8AAPg+XgMAAAAAAAABtQgAAJQAAAAW3RxvMeDrP2wldRUh0+Q/AID2Pl4DAAAAAAAAAbYIAACUAAAAWq7idBTq6z9sJXUVIdPkPwAA9j5uAwAAAAAAAAG3CAAAlAAAABbCxA1h9es/bCV1FSHT5D8AAPc+bgMAAAAAAAABuAgAAJQAAABIGMM5FwLsP2wldRUh0+Q/AID3Pn4DAAAAAAAAAbkIAACUAAAABCyl0mMN7D9sJXUVIdPkPwCA9z5+AwAAAAAAAAG6CAAAlAAAADaCo/4ZGuw/bCV1FSHT5D8AAPg+jQMAAAAAAAABuwgAAJQAAADylYWXZiXsP2wldRUh0+Q/AID2Po0DAAAAAAAAAbwIAACUAAAAJOyDwxwy7D9sJXUVIdPkPwAA9j6dAwAAAAAAAAG9CAAAlAAAAOL/ZVxpPew/bCV1FSHT5D8AAPc+nQMAAAAAAAABvggAAJQAAACcE0j1tUjsP2wldRUh0+Q/AID3Pp0DAAAAAAAAAb8IAACUAAAA3uQN+5hS7D8mx9Fe8NTkPwCA9j6sAwAAAAAAAAHACAAAlAAAAJr475PlXew/3mguqL/W5D8AAPY+rAMAAAAAAAABwQgAAJQAAADeybWZyGfsP95oLqi/1uQ/AAD2PrwDAAAAAAAAAcIIAACUAAAAmt2XMhVz7D+WCovxjtjkPwAA9j68AwAAAAAAAAHDCAAAlAAAAN6uXTj4fOw/TqznOl7a5D8AAPc+zAMAAAAAAAABxAgAAJQAAAAigCM+24bsPwZORIQt3OQ/AID3PswDAAAAAAAAAcUIAACUAAAA7g7NsFSP7D8GTkSELdzkPwCA9z7bAwAAAAAAAAHGCAAAlAAAADLgkrY3mew/vu+gzfzd5D8AAPg+2wMAAAAAAAABxwgAAJQAAAAAbzwpsaHsPy4zWmCb4eQ/AAD4PusDAAAAAAAAAcgIAACUAAAAQkACL5Sr7D/m1LapauPkPwAA+D7rAwAAAAAAAAHJCAAAlAAAAIYRyDR3tew/nnYT8znl5D8AgPY++wMAAAAAAAAByggAAJQAAADK4o06Wr/sP1YYcDwJ5+Q/AAD2PvsDAAAAAAAAAcsIAACUAAAADrRTQD3J7D9WGHA8CefkPwAA9z4KBAAAAAAAAAHMCAAAlAAAAMrHNdmJ1Ow/DrrMhdjo5D8AgPc+CgQAAAAAAAABzQgAAJQAAACE2xdy1t/sPw66zIXY6OQ/AID3PhoEAAAAAAAAAc4IAACUAAAAuDEWnozs7D8OusyF2OjkPwAA+D4aBAAAAAAAAAHPCAAAlAAAAOqHFMpC+ew/DrrMhdjo5D8AgPY+KQQAAAAAAAAB0AgAAJQAAAAe3hL2+AXtPw66zIXY6OQ/AAD2PikEAAAAAAAAAdEIAACUAAAAUDQRIq8S7T/GWynPp+rkPwAA9z45BAAAAAAAAAHSCAAAlAAAAISKD05lH+0/xlspz6fq5D8AgPc+OQQAAAAAAAAB0wgAAJQAAAAsIyoNhS3tP8ZbKc+n6uQ/AID2PjkEAAAAAAAAAdQIAACUAAAA6DYMptE47T/GWynPp+rkPwAA9j5JBAAAAAAAAAHVCAAAlAAAAKRK7j4eRO0/DrrMhdjo5D8AAPY+SQQAAAAAAAAB1ggAAJQAAABgXtDXak/tPw66zIXY6OQ/AAD2PlgEAAAAAAAAAdcIAACUAAAAGnKycLda7T8OusyF2OjkPwAA9z5YBAAAAAAAAAHYCAAAlAAAAF5DeHaaZO0/VhhwPAnn5D8AgPc+aAQAAAAAAAAB2QgAAJQAAAAaV1oP52/tP552E/M55eQ/AID2PmgEAAAAAAAAAdoIAACUAAAA1mo8qDN77T+edhPzOeXkPwAA9j54BAAAAAAAAAHbCAAAlAAAAJB+HkGAhu0/nnYT8znl5D8AAPY+eAQAAAAAAAAB3AgAAJQAAABMkgDazJHtP552E/M55eQ/AAD2PocEAAAAAAAAAd0IAACUAAAACKbichmd7T9WGHA8CefkPwAA9j6HBAAAAAAAAAHeCAAAlAAAADr84J7Pqe0/nnYT8znl5D8AAPY+lwQAAAAAAAAB3wgAAJQAAABsUt/KhbbtP1YYcDwJ5+Q/AAD3PpcEAAAAAAAAAeAIAACUAAAAKGbBY9LB7T9WGHA8CefkPwCA9z6mBAAAAAAAAAHhCAAAlAAAAOR5o/weze0/VhhwPAnn5D8AgPc+pgQAAAAAAAAB4ggAAJQAAACejYWVa9jtP1YYcDwJ5+Q/AAD4PrYEAAAAAAAAAeMIAACUAAAAWqFnLrjj7T9WGHA8CefkPwAA+D62BAAAAAAAAAHkCAAAlAAAAJ5yLTSb7e0/DrrMhdjo5D8AAPg+xgQAAAAAAAAB5QgAAJQAAADiQ/M5fvftPw66zIXY6OQ/AAD4PsYEAAAAAAAAAeYIAACUAAAAJhW5P2EB7j/GWynPp+rkPwAA+D7VBAAAAAAAAAHnCAAAlAAAAPKjYrLaCe4/xlspz6fq5D8AAPg+1QQAAAAAAAAB6AgAAJQAAAA2dSi4vRPuP379hRh37OQ/AAD4PuUEAAAAAAAAAekIAACUAAAAAgTSKjcc7j9+/YUYd+zkPwAA+D7lBAAAAAAAAAHqCAAAlAAAAM6Se52wJO4/Np/iYUbu5D8AAPg+9QQAAAAAAAAB6wgAAJQAAACcISUQKi3uPzaf4mFG7uQ/AAD5PvUEAAAAAAAAAewIAACUAAAAaLDOgqM17j/uQD+rFfDkPwCA+T4EBQAAAAAAAAHtCAAAlAAAADY/ePUcPu4/qOKb9OTx5D8AgPk+BAUAAAAAAAAB7ggAAJQAAACKiwXVLEXuP2CE+D208+Q/AAD6PhMFAAAAAAAAAe8IAACUAAAAVhqvR6ZN7j+o4pv05PHkPwAA+j4TBQAAAAAAAAHwCAAAlAAAAKxmPCe2VO4/YIT4PbTz5D8AAPo+EwUAAAAAAAAB8QgAAJQAAAACs8kGxlvuP2CE+D208+Q/AAD6PiIFAAAAAAAAAfIIAACUAAAARISPDKll7j8YJlWHg/XkPwAA+j4iBQAAAAAAAAHzCAAAlAAAABITOX8ibu4/GCZVh4P15D8AAPw+MgUAAAAAAAAB9AgAAJQAAABW5P6EBXjuPxgmVYeD9eQ/AAD9PjIFAAAAAAAAAfUIAACUAAAAIHOo936A7j9ghPg9tPPkPwAAAD9CBQAAAAAAAAH2CAAAlAAAAGREbv1hiu4/YIT4PbTz5D8AgAA/QgUAAAAAAAAB9wgAAJQAAACoFTQDRZTuP6jim/Tk8eQ/AEAAP1EFAAAAAAAAAfgIAACUAAAA7ub5CCie7j9ghPg9tPPkPwAAAD9RBQAAAAAAAAH5CAAAlAAAADK4vw4LqO4/YIT4PbTz5D8AgAA/YQUAAAAAAAAB+ggAAJQAAAB0iYUU7rHuP2CE+D208+Q/AMAAP2EFAAAAAAAAAfsIAACUAAAAuFpLGtG77j+o4pv05PHkPwDAAD9xBQAAAAAAAAH8CAAAlAAAAP4rESC0xe4/7kA/qxXw5D8AAAE/cQUAAAAAAAAB/QgAAJQAAABC/dYll8/uPzaf4mFG7uQ/AAABP4AFAAAAAAAAAf4IAACUAAAAhM6cK3rZ7j9+/YUYd+zkPwAAAT+ABQAAAAAAAAH/CAAAlAAAAFBdRp7z4e4/xlspz6fq5D8AAAE/kAUAAAAAAAABAAkAAJQAAAAe7O8QberuPw66zIXY6OQ/AAABP5AFAAAAAAAAAQEJAACUAAAA6nqZg+by7j9WGHA8CefkPwAAAT+fBQAAAAAAAAECCQAAlAAAALYJQ/Zf++4/nnYT8znl5D8AAAE/nwUAAAAAAAABAwkAAJQAAAAKVtDVbwLvP+bUtqlq4+Q/AAABP68FAAAAAAAAAQQJAACUAAAA2OR5SOkK7z/m1LapauPkPwAAAT+vBQAAAAAAAAEFCQAAlAAAAC4xByj5Ee8/LjNaYJvh5D8AAAE/rwUAAAAAAAABBgkAAJQAAACEfZQHCRnvP3aR/RbM3+Q/AAABP78FAAAAAAAAAQcJAACUAAAAYocFVK8e7z++76DN/N3kPwCA/z7OBQAAAAAAAAEICQAAlAAAALTTkjO/Je8/vu+gzfzd5D8AgP4+3gUAAAAAAAABCQkAAJQAAACU3QOAZSvvP77voM383eQ/AAD+Pt4FAAAAAAAAAQoJAACUAAAAcOd0zAsx7z++76DN/N3kPwAA/j7eBQAAAAAAAAELCQAAlAAAAE7x5RiyNu8/vu+gzfzd5D8AgPs+3gUAAAAAAAABDAkAAJQAAAAs+1ZlWDzvP77voM383eQ/AID6Pu4FAAAAAAAAAQ0JAACUAAAACgXIsf5B7z++76DN/N3kPwAA+T7uBQAAAAAAAAEOCQAAlAAAAHDMHGs7Ru8/vu+gzfzd5D8AAPg+DQYAAAAAAAABDwkAAJQAAADYk3EkeErvP77voM383eQ/AIDzPg0GAAAAAAAAARAJAACUAAAAPlvG3bRO7z++76DN/N3kPwCA8T4NBgAAAAAAAAERCQAAlAAAAKQiG5fxUu8/vu+gzfzd5D8AAOw+DQYAAAAAAAABEgkAAJQAAACSp1O9xFXvP77voM383eQ/AIDpPg0GAAAAAAAAARMJAACUAAAAgCyM45dY7z92kf0WzN/kPwCA4D4cBgAAAAAAAAEUCQAAlAAAAIAsjOOXWO8/dpH9Fszf5D8AgNw+HAYAAAAAAAABFQkAAJQAAAD4bqh2AVrvP3aR/RbM3+Q/AIDPPhwGAAAAAAAAARYJAACUAAAA+G6odgFa7z92kf0WzN/kPwAAyj4cBgAAAAAAAAEXCQAAlAAAAHCxxAlrW+8/dpH9Fszf5D8AALE+LAYAAAAAAAABGAkAAJQAAABwscQJa1vvP3aR/RbM3+Q/AACmPiwGAAAAAAAAARkJAACUAAAA5vPgnNRc7z++76DN/N3kPwAAoT48BgAAAAAAAAEaCQAAlAAAAObz4JzUXO8/TqznOl7a5D8AgJ8+PAYAAAAAAAABGwkAAJQAAACrL2E0TLzHP46mgkaBaOY/AAACPgAAAAAAAAAAARwJAACUAAAANQidArOlxz+OpoJGgWjmPwAAMj4QAAAAAAAAAAEdCQAAlAAAAFf+K7YMoMc/jqaCRoFo5j8AADw+EAAAAAAAAAABHgkAAJQAAACb6kkdwJTHP0ZI349QauY/AABEPhAAAAAAAAAAAR8JAACUAAAAv+DY0BmPxz/+6TvZH2zmPwAAbT4QAAAAAAAAAAEgCQAAlAAAAN3WZ4Rzicc/touYIu9t5j8AAH4+IAAAAAAAAAABIQkAAJQAAAABzfY3zYPHP7aLmCLvbeY/AACQPiAAAAAAAAAAASIJAACUAAAAJcOF6yZ+xz9uLfVrvm/mPwCAlz4vAAAAAAAAAAEjCQAAlAAAAEm5FJ+AeMc/bi31a75v5j8AgKM+LwAAAAAAAAABJAkAAJQAAABJuRSfgHjHP24t9Wu+b+Y/AICoPj8AAAAAAAAAASUJAACUAAAAZ6+jUtpyxz9uLfVrvm/mPwCArj4/AAAAAAAAAAEmCQAAlAAAAGevo1Lacsc/bi31a75v5j8AgLA+PwAAAAAAAAABJwkAAJQAAABnr6NS2nLHP7aLmCLvbeY/AICzPk4AAAAAAAAAASgJAACUAAAASbkUn4B4xz/+6TvZH2zmPwAAtT5OAAAAAAAAAAEpCQAAlAAAACXDhesmfsc/Rkjfj1Bq5j8AALg+TgAAAAAAAAABKgkAAJQAAAABzfY3zYPHP46mgkaBaOY/AAC5Pk4AAAAAAAAAASsJAACUAAAAv+DY0BmPxz/UBCb9sWbmPwAAvD5eAAAAAAAAAAEsCQAAlAAAADUInQKzpcc/HGPJs+Jk5j8AAL0+XgAAAAAAAAABLQkAAJQAAACHOdKA8sHHP2TBbGoTY+Y/AIC+Pm4AAAAAAAAAAS4JAACUAAAAl37pl37pxz+sHxAhRGHmPwCAvz59AAAAAAAAAAEvCQAAlAAAAIXNcfuwFsg/9H2z13Rf5j8AgL4+fQAAAAAAAAABMAkAAJQAAAAtMNz3L0/IPzzcVo6lXeY/AAC+Pp0AAAAAAAAAATEJAACUAAAAs5y3QFWNyD883FaOpV3mPwAAvz6dAAAAAAAAAAEyCQAAlAAAAPUcdSLH1sg/9H2z13Rf5j8AgL8+nQAAAAAAAAABMwkAAJQAAADzsBSdhSvJP2TBbGoTY+Y/AADDPqwAAAAAAAAAATQJAACUAAAA70S0F0SAyT/UBCb9sWbmPwCAxD6sAAAAAAAAAAE1CQAAlAAAABHP4kVcz8k/Rkjfj1Bq5j8AAMk+rAAAAAAAAAABNgkAAJQAAAAvWRF0dB7KP24t9Wu+b+Y/AIDKPrwAAAAAAAAAATcJAACUAAAAC/chO9l4yj+WEgtILHXmPwCAyj68AAAAAAAAAAE4CQAAlAAAAKGoFJuK3so/vvcgJJp65j8AAMo+ywAAAAAAAAABOQkAAJQAAAATZHhH4knLP+bcNgAIgOY/AADKPssAAAAAAAAAAToJAACUAAAAhR/c8zm1yz9WIPCSpoPmPwAAyj7gAAAAAAAAAAE7CQAAlAAAAPvaP6CRIMw/xmOpJUWH5j8AAMs+4AAAAAAAAAABPAkAAJQAAACTjDIAQ4bMPzqnYrjjiuY/AIDLPvAAAAAAAAAAAT0JAACUAAAAjSDSegHbzD/ySL8Bs4zmPwCAyz7wAAAAAAAAAAE+CQAAlAAAAIu0cfW/L80/quobS4KO5j8AAMw+/wAAAAAAAAABPwkAAJQAAADPNC/XMXnNP2KMeJRRkOY/AADNPv8AAAAAAAAAAUAJAACUAAAAMat7bP28zT9ijHiUUZDmPwCAzT4PAQAAAAAAAAFBCQAAlAAAAJUhyAHJAM4/quobS4KO5j8AgM0+DwEAAAAAAAABQgkAAJQAAABhesGxoTPOPzqnYrjjiuY/AADOPh8BAAAAAAAAAUMJAACUAAAAK9O6YXpmzj/GY6klRYfmPwCAzD4fAQAAAAAAAAFECQAAlAAAADkY0ngGjs4/ViDwkqaD5j8AAMw+LgEAAAAAAAABRQkAAJQAAABrU3hD7K/OP+bcNgAIgOY/AIC7Pi4BAAAAAAAAAUYJAACUAAAAw4StwSvMzj92mX1taXzmPwAAtD4+AQAAAAAAAAFHCQAAlAAAAFeiAKce3c4/TrRnkft25j8AgLA+PgEAAAAAAAABSAkAAJQAAABXogCnHt3OPybPUbWNceY/AICvPj4BAAAAAAAAAUkJAACUAAAAOQmTiXrLyD/IXckkz1HlPwAAQz4AAAAAAAAAAAFKCQAAlAAAADkJk4l6y8g/Drxs2/9P5T8AgIU+DwAAAAAAAAABSwkAAJQAAABd/yE91MXIP8hdySTPUeU/AICNPg8AAAAAAAAAAUwJAACUAAAAf/Ww8C3AyD/IXckkz1HlPwAAkz4PAAAAAAAAAAFNCQAAlAAAAH/1sPAtwMg/yF3JJM9R5T8AAKI+DwAAAAAAAAABTgkAAJQAAAB/9bDwLcDIP8hdySTPUeU/AICnPg8AAAAAAAAAAU8JAACUAAAAf/Ww8C3AyD+A/yVunlPlPwAArD4fAAAAAAAAAAFQCQAAlAAAAKPrP6SHusg/OKGCt21V5T8AgK0+HwAAAAAAAAABUQkAAJQAAADD4c5X4bTIP6jkO0oMWeU/AICtPh8AAAAAAAAAAVIJAACUAAAACc7svpSpyD8YKPXcqlzlPwAArj4fAAAAAAAAAAFTCQAAlAAAAE26CiZInsg/QA0LuRhi5T8AgKw+LgAAAAAAAAABVAkAAJQAAADXkkb0rofIPyCUfd5VaeU/AACsPi4AAAAAAAAAAVUJAACUAAAAYWuCwhVxyD8CG/ADk3DlPwAArT4uAAAAAAAAAAFWCQAAlAAAAA06TUTWVMg/UuUbvG575T8AgK0+PgAAAAAAAAABVwkAAJQAAAC3CBjGljjIP6SvR3RKhuU/AACvPj4AAAAAAAAAAVgJAACUAAAAhc1x+7AWyD+sG9B19ZLlPwCArz5OAAAAAAAAAAFZCQAAlAAAAFOSyzDL9Mc/todYd6Cf5T8AALI+TgAAAAAAAAABWgkAAJQAAAAhVyVm5dLHP3aVPcIaruU/AACzPl0AAAAAAAAAAVsJAACUAAAA7Rt/m/+wxz84oyINlbzlPwCAsz5tAAAAAAAAAAFcCQAAlAAAAN3WZ4Rzicc/+LAHWA/L5T8AALQ+bQAAAAAAAAABXQkAAJQAAADRkVBt52HHP7q+7KKJ2eU/AAC1Pn0AAAAAAAAAAV4JAACUAAAAwUw5Vls6xz96zNHtA+jlPwCAtT59AAAAAAAAAAFfCQAAlAAAANP9sPIoDcc/PNq2OH725T8AALk+jAAAAAAAAAABYAkAAJQAAADlriiP9t/GP/7nm4P4BOY/AIC6PowAAAAAAAAAAWEJAACUAAAA+V+gK8Syxj8IVCSFoxHmPwCAvD6cAAAAAAAAAAFiCQAAlAAAAA0RGMiRhcY/WB5QPX8c5j8AgL0+nAAAAAAAAAABYwkAAJQAAAD7ywCxBV7GP6joe/VaJ+Y/AAC/PqsAAAAAAAAAAWQJAACUAAAAyZBa5h88xj/6sqetNjLmPwCAvz6rAAAAAAAAAAFlCQAAlAAAAHVfJWjgH8Y/ktt2HEM75j8AgL8+uwAAAAAAAAABZgkAAJQAAADdQdKC7Q7GPyoERotPROY/AADAPrsAAAAAAAAAAWcJAACUAAAAHy7w6aADxj/ELBX6W03mPwAAwD7LAAAAAAAAAAFoCQAAlAAAAB8u8OmgA8Y/XFXkaGhW5j8AAMA+ywAAAAAAAAABaQkAAJQAAADdQdKC7Q7GP/R9s9d0X+Y/AIC+PtoAAAAAAAAAAWoJAACUAAAAdV8laOAfxj+OpoJGgWjmPwAAvj7aAAAAAAAAAAFrCQAAlAAAAMmQWuYfPMY/Js9RtY1x5j8AAL0+6gAAAAAAAAABbAkAAJQAAADZ1XH9q2PGP773ICSaeuY/AAC8PvoAAAAAAAAAAW0JAACUAAAAxST6YN6Qxj9WIPCSpoPmPwAAvD76AAAAAAAAAAFuCQAAlAAAANVpEXhquMY/8ki/AbOM5j8AALw++gAAAAAAAAABbwkAAJQAAADBuJnbnOXGP4pxjnC/leY/AAC9PvoAAAAAAAAAAXAJAACUAAAAsQciP88Sxz9q+ACW/JzmPwCAvT4JAQAAAAAAAAFxCQAAlAAAAJ1WqqIBQMc/BCHQBAmm5j8AgLw+CQEAAAAAAAABcgkAAJQAAABnr6NS2nLHP+SnQipGreY/AAC8PigBAAAAAAAAAXMJAACUAAAANQidArOlxz/ELrVPg7TmPwCAtz4oAQAAAAAAAAF0CQAAlAAAAP1glrKL2Mc/XFeEvo+95j8AgLU+KAEAAAAAAAABdQkAAJQAAADJuY9iZAvIPz7e9uPMxOY/AICqPigBAAAAAAAAAXYJAACUAAAAlRKJEj0+yD/WBsZS2c3mPwCApT5IAQAAAAAAAAF3CQAAlAAAAGFrgsIVccg/to04eBbV5j8AAFo+SAEAAAAAAAABeAkAAJQAAABNugomSJ7IP5YUq51T3OY/AAAnPmcBAAAAAAAAAXkJAACUAAAAGRME1iDRyD/A+cB5weHmPwAACT5nAQAAAAAAAAF6CQAAlAAAAGd7tzhpWc8/8GLfWrLJ6z8AACY+AAAAAAAAAAABewkAAJQAAACJcUbswlPPP/Bi31qyyes/AABjPhAAAAAAAAAAAXwJAACUAAAAiXFG7MJTzz+AHybIE8brPwAAcT4QAAAAAAAAAAF9CQAAlAAAAGd7tzhpWc8/gB8myBPG6z8AAHs+EAAAAAAAAAABfgkAAJQAAABne7c4aVnPP4AfJsgTxus/AACBPhAAAAAAAAAAAX8JAACUAAAAZ3u3OGlZzz+AHybIE8brPwCAgT4QAAAAAAAAAAGACQAAlAAAAGd7tzhpWc8/gB8myBPG6z8AAIM+HwAAAAAAAAABgQkAAJQAAABne7c4aVnPP4AfJsgTxus/AICDPh8AAAAAAAAAAYIJAACUAAAAZ3u3OGlZzz+AHybIE8brPwCAgz4fAAAAAAAAAAGDCQAAlAAAAGd7tzhpWc8/gB8myBPG6z8AAIQ+HwAAAAAAAAABhAkAAJQAAABne7c4aVnPP4AfJsgTxus/AICLPi8AAAAAAAAAAYUJAACUAAAAZ3u3OGlZzz+AHybIE8brPwAAjz4vAAAAAAAAAAGGCQAAlAAAAGd7tzhpWc8/gB8myBPG6z8AgJc+LwAAAAAAAAABhwkAAJQAAABne7c4aVnPP4AfJsgTxus/AICbPi8AAAAAAAAAAYgJAACUAAAAZ3u3OGlZzz+AHybIE8brPwCAoT4/AAAAAAAAAAGJCQAAlAAAAGd7tzhpWc8/gB8myBPG6z8AAKQ+PwAAAAAAAAABigkAAJQAAABne7c4aVnPP4AfJsgTxus/AICoPj8AAAAAAAAAAYsJAACUAAAARYUohQ9fzz+AHybIE8brPwCAqj4/AAAAAAAAAAGMCQAAlAAAACOPmdG1ZM8/gB8myBPG6z8AALM+PwAAAAAAAAABjQkAAJQAAADfontqAnDPP4AfJsgTxus/AAC3Pj8AAAAAAAAAAY4JAACUAAAAmbZdA097zz+AHybIE8brPwCAuz5OAAAAAAAAAAGPCQAAlAAAADHUsOhBjM8/yH3JfkTE6z8AAL0+bQAAAAAAAAABkAkAAJQAAADL8QPONJ3PPxDcbDV1wus/AIC9Pn0AAAAAAAAAAZEJAACUAAAAQRnI/82zzz9YOhDspcDrPwAAvj6NAAAAAAAAAAGSCQAAlAAAALdAjDFnys8/6PZWWQe96z8AAL8+jQAAAAAAAAABkwkAAJQAAAANcsGvpubPP3izncZoues/AIC/PpwAAAAAAAAAAZQJAACUAAAAoNYzPUYE0D9Qzofq+rPrPwAAwT6cAAAAAAAAAAGVCQAAlAAAAEpvTvxlEtA/mCwroSuy6z8AgME+rAAAAAAAAAABlgkAAJQAAADijKHhWCPQP+CKzldcsOs/AIDBPrwAAAAAAAAAAZcJAACUAAAAfKr0xks00D8o6XEOja7rPwAAwj68AAAAAAAAAAGYCQAAlAAAABbIR6w+RdA/tqW4e+6q6z8AAMM+vAAAAAAAAAABmQkAAJQAAACcatO3BFnQP7aluHvuqus/AIDDPssAAAAAAAAAAZoJAACUAAAAJA1fw8ps0D+2pbh77qrrPwAAxT7bAAAAAAAAAAGbCQAAlAAAAL4qsqi9fdA/tqW4e+6q6z8AgMU+2wAAAAAAAAABnAkAAJQAAABWSAWOsI7QP7aluHvuqus/AADIPuoAAAAAAAAAAZ0JAACUAAAA3uqQmXai0D+2pbh77qrrPwAAyT7qAAAAAAAAAAGeCQAAlAAAAGaNHKU8ttA/tqW4e+6q6z8AgMo+6gAAAAAAAAABnwkAAJQAAADctODW1czQPyjpcQ6Nrus/AIDLPvoAAAAAAAAAAaAJAACUAAAAVNykCG/j0D+YLCuhK7LrPwAAzT76AAAAAAAAAAGhCQAAlAAAALiIoWDb/NA/UM6H6vqz6z8AgM0+CgEAAAAAAAABogkAAJQAAAAeNZ64RxbRP3izncZoues/AADQPgoBAAAAAAAAAaMJAACUAAAAcmbTNocy0T/o9lZZB73rPwAA0T4ZAQAAAAAAAAGkCQAAlAAAAMaXCLXGTtE/WDoQ7KXA6z8AANU+GQEAAAAAAAABpQkAAJQAAAD60q5/rHDRP8h9yX5ExOs/AIDWPikBAAAAAAAAAaYJAACUAAAATgTk/euM0T+AHybIE8brPwCA2T4pAQAAAAAAAAGnCQAAlAAAAKI1GXwrqdE/8GLfWrLJ6z8AANs+OQEAAAAAAAABqAkAAJQAAAD2Zk76asXRP6gEPKSBy+s/AIDcPjkBAAAAAAAAAakJAACUAAAASpiDeKrh0T+oBDykgcvrPwCA3T5IAQAAAAAAAAGqCQAAlAAAALBEgNAW+9E/qAQ8pIHL6z8AAOA+SAEAAAAAAAABqwkAAJQAAAAEdrVOVhfSP6gEPKSBy+s/AADhPlgBAAAAAAAAAawJAACUAAAAaiKypsIw0j+oBDykgcvrPwCA4T5YAQAAAAAAAAGtCQAAlAAAAOJJdthbR9I/qAQ8pIHL6z8AAOI+ZwEAAAAAAAABrgkAAJQAAABYcToK9V3SP6gEPKSBy+s/AADmPmcBAAAAAAAAAa8JAACUAAAA4BPGFbtx0j+oBDykgcvrPwAA6D58AQAAAAAAAAGwCQAAlAAAAFY7ikdUiNI/8GLfWrLJ6z8AgOo+fAEAAAAAAAABsQkAAJQAAADMYk557Z7SP4AfJsgTxus/AIDrPowBAAAAAAAAAbIJAACUAAAAQooSq4a10j+AHybIE8brPwAA7T6MAQAAAAAAAAGzCQAAlAAAAKg2DwPzztI/yH3JfkTE6z8AgO0+mwEAAAAAAAABtAkAAJQAAAAO4wtbX+jSP8h9yX5ExOs/AIDtPpsBAAAAAAAAAbUJAACUAAAAco8Is8sB0z8Q3Gw1dcLrPwAA7j6rAQAAAAAAAAG2CQAAlAAAANo7BQs4G9M/WDoQ7KXA6z8AAO4+qwEAAAAAAAABtwkAAJQAAAAsbTqJdzfTP+j2VlkHves/AADuPrsBAAAAAAAAAbgJAACUAAAAlBk34eNQ0z/o9lZZB73rPwAA7j67AQAAAAAAAAG5CQAAlAAAAOhKbF8jbdM/MFX6Dzi76z8AAO4+ygEAAAAAAAABugkAAJQAAAA8fKHdYonTP3izncZoues/AADuPsoBAAAAAAAAAbsJAACUAAAAoiieNc+i0z94s53GaLnrPwAA7j7aAQAAAAAAAAG8CQAAlAAAAAbVmo07vNM/wBFBfZm36z8AAO4+2gEAAAAAAAABvQkAAJQAAABsgZflp9XTP8ARQX2Zt+s/AADuPukBAAAAAAAAAb4JAACUAAAA5KhbF0Hs0z/AEUF9mbfrPwAA7j7pAQAAAAAAAAG/CQAAlAAAAFrQH0naAtQ/wBFBfZm36z8AAO4+6QEAAAAAAAABwAkAAJQAAADS9+N6cxnUP8ARQX2Zt+s/AADuPvkBAAAAAAAAAcEJAACUAAAASB+orAww1D94s53GaLnrPwAA7j75AQAAAAAAAAHCCQAAlAAAAKzLpAR5SdQ/eLOdxmi56z8AAO8+CQIAAAAAAAABwwkAAJQAAAASeKFc5WLUPzBV+g84u+s/AIDvPgkCAAAAAAAAAcQJAACUAAAAaKnW2iR/1D8wVfoPOLvrPwAA8T4YAgAAAAAAAAHFCQAAlAAAAKpfRH83ntQ/MFX6Dzi76z8AgPE+GAIAAAAAAAABxgkAAJQAAAD+kHn9drrUPzBV+g84u+s/AADzPigCAAAAAAAAAccJAACUAAAAUsKue7bW1D8wVfoPOLvrPwCA8z4oAgAAAAAAAAHICQAAlAAAALhuq9Mi8NQ/MFX6Dzi76z8AgPM+OAIAAAAAAAAByQkAAJQAAAAMoOBRYgzVPzBV+g84u+s/AAD0PjgCAAAAAAAAAcoJAACUAAAAYNEV0KEo1T8wVfoPOLvrPwAA9T5HAgAAAAAAAAHLCQAAlAAAALYCS07hRNU/MFX6Dzi76z8AgPU+RwIAAAAAAAABzAkAAJQAAAAar0emTV7VPzBV+g84u+s/AAD3PlcCAAAAAAAAAc0JAACUAAAAgFtE/rl31T8wVfoPOLvrPwCA9z5XAgAAAAAAAAHOCQAAlAAAAPaCCDBTjtU/MFX6Dzi76z8AAPk+ZgIAAAAAAAABzwkAAJQAAABcLwWIv6fVPzBV+g84u+s/AID5PmYCAAAAAAAAAdAJAACUAAAA0lbJuVi+1T/o9lZZB73rPwCA+T52AgAAAAAAAAHRCQAAlAAAAEh+jevx1NU/6PZWWQe96z8AAPo+dgIAAAAAAAAB0gkAAJQAAACwKopDXu7VPxDcbDV1wus/AAD7PnYCAAAAAAAAAdMJAACUAAAAAly/wZ0K1j/Ifcl+RMTrPwCA+z6GAgAAAAAAAAHUCQAAlAAAAEgSLWawKdY/gB8myBPG6z8AgPo+hgIAAAAAAAAB1QkAAJQAAAB4TdMwlkvWP4AfJsgTxus/AAD6PqUCAAAAAAAAAdYJAACUAAAAvANB1ahq1j/wYt9assnrPwAA/D6lAgAAAAAAAAHXCQAAlAAAAO4+55+OjNY/qAQ8pIHL6z8AAP0+pQIAAAAAAAAB2AkAAJQAAAAieo1qdK7WP6gEPKSBy+s/AID8PqUCAAAAAAAAAdkJAACUAAAAQjpsWy3T1j9ippjtUM3rPwAA/D61AgAAAAAAAAHaCQAAlAAAAHR1EiYT9dY/Gkj1NiDP6z8AAPw+tQIAAAAAAAAB2wkAAJQAAAC4K4DKJRTXPxpI9TYgz+s/AAD8PsQCAAAAAAAAAdwJAACUAAAA+uHtbjgz1z/S6VGA79DrPwAA/D7EAgAAAAAAAAHdCQAAlAAAACodlDkeVdc/iouuyb7S6z8AAPw+1AIAAAAAAAAB3gkAAJQAAABeWDoEBHfXP0QtCxOO1Os/AAD8PtQCAAAAAAAAAd8JAACUAAAAfhgZ9byb1z9ELQsTjtTrPwAA/D7jAgAAAAAAAAHgCQAAlAAAAI5dMAxJw9c/RC0LE47U6z8AAPw+4wIAAAAAAAAB4QkAAJQAAACMJ4BJqO3XP4qLrsm+0us/AAD8PvMCAAAAAAAAAeIJAACUAAAAjPHPhgcY2D/S6VGA79DrPwAA/D7zAgAAAAAAAAHjCQAAlAAAAIq7H8RmQtg/Gkj1NiDP6z8AAPw+AwMAAAAAAAAB5AkAAJQAAACaADfb8mnYP6gEPKSBy+s/AAD+PgMDAAAAAAAAAeUJAACUAAAAmMqGGFKU2D+AHybIE8brPwAA/z4SAwAAAAAAAAHmCQAAlAAAAJaU1lWxvtg/yH3JfkTE6z8AgP4+EgMAAAAAAAAB5wkAAJQAAAC4VLVGauPYP1g6EOylwOs/AAD+PiIDAAAAAAAAAegJAACUAAAA6I9bEVAF2T/o9lZZB73rPwAAAD8iAwAAAAAAAAHpCQAAlAAAAPjUcijcLNk/wBFBfZm36z8AgAA/MgMAAAAAAAAB6gkAAJQAAAAIGoo/aFTZP1DOh+r6s+s/AEAAPzIDAAAAAAAAAesJAACUAAAACOTZfMd+2T8o6XEOja7rPwAAAD9BAwAAAAAAAAHsCQAAlAAAAOS3mgbNrtk//gNcMh+p6z8AAAA/QQMAAAAAAAAB7QkAAJQAAADAi1uQ0t7ZPx596Qzioes/AAAAP1EDAAAAAAAAAe4JAACUAAAAvlWrzTEJ2j/2l9MwdJzrPwCAAD9RAwAAAAAAAAHvCQAAlAAAAKqkMzFkNto/zrK9VAaX6z8AwAA/UQMAAAAAAAAB8AkAAJQAAADOZBIiHVvaP15vBMJnk+s/AAACP2ADAAAAAAAAAfEJAACUAAAA3qkpOamC2j/sK0svyY/rPwCAAj9gAwAAAAAAAAHyCQAAlAAAAA7lzwOPpNo/NIru5fmN6z8AwAI/cAMAAAAAAAAB8wkAAJQAAABAIHbOdMbaP3zokZwqjOs/AAADP3ADAAAAAAAAAfQJAACUAAAAdFscmVro2j986JGcKozrPwCAAz+AAwAAAAAAAAH1CQAAlAAAAIKgM7DmD9s/fOiRnCqM6z8AwAM/gAMAAAAAAAAB9gkAAJQAAACS5UrHcjfbP3zokZwqjOs/AIAEP58DAAAAAAAAAfcJAACUAAAAoipi3v5e2z80iu7l+Y3rPwDABD+fAwAAAAAAAAH4CQAAlAAAALJvefWKhts/7CtLL8mP6z8AwAQ/nwMAAAAAAAAB+QkAAJQAAACwOcky6rDbP6bNp3iYkes/AAAFP58DAAAAAAAAAfoJAACUAAAA0PmnI6PV2z9ebwTCZ5PrPwBABD+vAwAAAAAAAAH7CQAAlAAAAPK5hhRc+ts/FhFhCzeV6z8AAAQ/rwMAAAAAAAAB/AkAAJQAAAAi9SzfQRzcP86yvVQGl+s/AIAEP74DAAAAAAAAAf0JAACUAAAAZKuag1Q73D+GVBqe1ZjrPwDABD++AwAAAAAAAAH+CQAAlAAAALzczwGUV9w/9pfTMHSc6z8AgAY/zgMAAAAAAAAB/wkAAJQAAAAiicxZAHHcP645MHpDnus/AEAHP84DAAAAAAAAAQAKAACUAAAAhDXJsWyK3D8efekM4qHrPwBACD/dAwAAAAAAAAEBCgAAlAAAAOrhxQnZo9w/1h5GVrGj6z8AwAg/3QMAAAAAAAABAgoAAJQAAAAumDOu68LcP47Aop+Apes/AMAIP+0DAAAAAAAAAQMKAACUAAAAcE6hUv7h3D9GYv/oT6frPwAACT/tAwAAAAAAAAEECgAAlAAAAKSJRx3kA90//gNcMh+p6z8AAAo//QMAAAAAAAABBQoAAJQAAADESSYOnSjdP7aluHvuqus/AIAKP/0DAAAAAAAAAQYKAACUAAAA5gkF/1VN3T+2pbh77qrrPwDACj/9AwAAAAAAAAEHCgAAlAAAAPROHBbidN0/tqW4e+6q6z8AAAs/DAQAAAAAAAABCAoAAJQAAAAmisLgx5bdP7aluHvuqus/AAALPwwEAAAAAAAAAQkKAACUAAAAakAwhdq13T+2pbh77qrrPwAACz8cBAAAAAAAAAEKCgAAlAAAAKz2nSnt1N0/tqW4e+6q6z8AQAo/HAQAAAAAAAABCwoAAJQAAAACKNOnLPHdP7aluHvuqus/AAAKPywEAAAAAAAAAQwKAACUAAAAZtTP/5gK3j+2pbh77qrrPwCACj8sBAAAAAAAAAENCgAAlAAAALwFBX7YJt4/4IrOV1yw6z8AwAo/OwQAAAAAAAABDgoAAJQAAAAisgHWREDeP1DOh+r6s+s/AEAKPzsEAAAAAAAAAQ8KAACUAAAAZmhveldf3j/AEUF9mbfrPwAACj9LBAAAAAAAAAEQCgAAlAAAAJajFUU9gd4/MFX6Dzi76z8AgAo/SwQAAAAAAAABEQoAAJQAAAC4Y/Q19qXeP+j2VlkHves/AMAKP1oEAAAAAAAAARIKAACUAAAA2CPTJq/K3j/Ifcl+RMTrPwBACj9aBAAAAAAAAAETCgAAlAAAAOho6j078t4/gB8myBPG6z8AAAo/agQAAAAAAAABFAoAAJQAAAAIKcku9BbfP6gEPKSBy+s/AAAKP2oEAAAAAAAAARUKAACUAAAAKumnH6073z9ippjtUM3rPwAACj96BAAAAAAAAAEWCgAAlAAAAFokTuqSXd8/0ulRgO/Q6z8AgAo/egQAAAAAAAABFwoAAJQAAACOX/S0eH/fP0QtCxOO1Os/AMAKP4kEAAAAAAAAARgKAACUAAAA0hViWYue3z+0cMSlLNjrPwBACj+JBAAAAAAAAAEZCgAAlAAAAARRCCRxwN8/bBIh7/vZ6z8AAAo/mQQAAAAAAAABGgoAAJQAAAAyjK7uVuLfP9xV2oGa3es/AIAKP5kEAAAAAAAAARsKAACUAAAAs2OqXB4C4D+U9zbLad/rPwDACj+pBAAAAAAAAAEcCgAAlAAAAEyB/UERE+A/BDvwXQjj6z8AwAo/qQQAAAAAAAABHQoAAJQAAABd4Wy6bSXgP3R+qfCm5us/AAALP7gEAAAAAAAAAR4KAACUAAAAbUHcMso34D/kwWKDRerrPwCACz+4BAAAAAAAAAEfCgAAlAAAAPXjZz6QS+A/VAUcFuTt6z8AwAs/yAQAAAAAAAABIAoAAJQAAAB8hvNJVl/gP8ZI1aiC8es/AIAMP8gEAAAAAAAAASEKAACUAAAAjeZiwrJx4D82jI47IfXrPwDADD/XBAAAAAAAAAEiCgAAlAAAAJ9G0joPhOA/7i3rhPD26z8AwAw/1wQAAAAAAAABIwoAAJQAAACupkGza5bgP+4t64Tw9us/AAANP9cEAAAAAAAAASQKAACUAAAASMSUmF6n4D8WEwFhXvzrPwBADD/3BAAAAAAAAAElCgAAlAAAAN/h531RuOA/hla68/z/6z8AAAw/9wQAAAAAAAABJgoAAJQAAAADvR7Q2sfgP6470M9qBew/AIAMP/cEAAAAAAAAAScKAACUAAAAEh2OSDfa4D8ef4liCQnsPwDADD/3BAAAAAAAAAEoCgAAlAAAACJ9/cCT7OA/RmSfPncO7D8AQAw/BgUAAAAAAAABKQoAAJQAAACrH4nMWQDhP3BJtRrlE+w/AAAMPwYFAAAAAAAAASoKAACUAAAAun/4RLYS4T9Q0CdAIhvsPwAADD8WBQAAAAAAAAErCgAAlAAAALpkoOPlJ+E/MFeaZV8i7D8AAAw/FgUAAAAAAAABLAoAAJQAAADKxA9cQjrhP1g8sEHNJ+w/AIAMPyYFAAAAAAAAAS0KAACUAAAA3CR/1J5M4T+CIcYdOy3sPwDADD8mBQAAAAAAAAEuCgAAlAAAAHNC0rmRXeE/8mR/sNkw7D8AAA4/NQUAAAAAAAABLwoAAJQAAACFokEy7m/hPxpKlYxHNuw/AIAOPzUFAAAAAAAAATAKAACUAAAApn14hHd/4T+KjU4f5jnsPwDADT9FBQAAAAAAAAExCgAAlAAAAD+by2lqkOE/snJk+1M/7D8AQA0/RQUAAAAAAAABMgoAAJQAAADqM+Yoip7hP2oUwUQjQew/AAANP1QFAAAAAAAAATMKAACUAAAAgVE5Dn2v4T9qFMFEI0HsPwAADT9UBQAAAAAAAAE0CgAAlAAAABtvjPNvwOE/ahTBRCNB7D8AAA4/ZAUAAAAAAAABNQoAAJQAAACjERj/NdThP7JyZPtTP+w/AIAOP2QFAAAAAAAAATYKAACUAAAALLSjCvzn4T+ycmT7Uz/sPwBADz90BQAAAAAAAAE3CgAAlAAAALJWLxbC++E/+tAHsoQ97D8AwA8/dAUAAAAAAAABOAoAAJQAAAA7+bohiA/iP4qNTh/mOew/AEAOP4MFAAAAAAAAATkKAACUAAAAS1kqmuQh4j/S6/HVFjjsPwCADT+DBQAAAAAAAAE6CgAAlAAAAFy5mRJBNOI/GkqVjEc27D8AgA0/hgUAAAAAAAABOwoAAJQAAAD01uz3M0XiP/Jkf7DZMOw/AMANP4YFAAAAAAAAATwKAACUAAAAjfQ/3SZW4j86wyJnCi/sPwCADj+WBQAAAAAAAAE9CgAAlAAAADiNWpxGZOI/EN4Mi5wp7D8AwA4/lgUAAAAAAAABPgoAAJQAAADiJXVbZnLiP6CaU/j9Jew/AEAOP5YFAAAAAAAAAT8KAACUAAAAjL6PGoaA4j94tT0ckCDsPwAADj+lBQAAAAAAAAFACgAAlAAAAK6ZxmwPkOI/UNAnQCIb7D8AgA4/pQUAAAAAAAABQQoAAJQAAADPdP2+mJ/iP3BJtRrlE+w/AMAOP7UFAAAAAAAAAUIKAACUAAAAaJJQpIuw4j8ABvyHRhDsPwDADj+1BQAAAAAAAAFDCgAAlAAAAAKwo4l+weI/Hn+JYgkJ7D8AAA8/xAUAAAAAAAABRAoAAJQAAACbzfZucdLiP2bdLBk6B+w/AAAPP8QFAAAAAAAAAUUKAACUAAAAM+tJVGTj4j/2mXOGmwPsPwAADz/UBQAAAAAAAAFGCgAAlAAAAM0InTlX9OI/hla68/z/6z8AQA4/1AUAAAAAAAABRwoAAJQAAADu49OL4APjP860Xaot/us/AAAOP+QFAAAAAAAAAUgKAACUAAAAhgEncdMU4z8WEwFhXvzrPwAADj/kBQAAAAAAAAFJCgAAlAAAAKjcXcNcJOM/7i3rhPD26z8AAA4/8wUAAAAAAAABSgoAAJQAAADJt5QV5jPjPzaMjjsh9es/AAAOP/MFAAAAAAAAAUsKAACUAAAAdVCv1AVC4z9+6jHyUfPrPwAADj8DBgAAAAAAAAFMCgAAlAAAAB7pyZMlUOM/xkjVqILx6z8AAA4/AwYAAAAAAAABTQoAAJQAAABAxADmrl/jP1QFHBbk7es/AAAOPxMGAAAAAAAAAU4KAACUAAAAYp83ODhv4z9UBRwW5O3rPwBADT8TBgAAAAAAAAFPCgAAlAAAAPu8ih0rgOM/VAUcFuTt6z8AAA0/IgYAAAAAAAABUAoAAJQAAAALHfqVh5LjP1QFHBbk7es/AAAOPyIGAAAAAAAAAVEKAACUAAAAHH1pDuSk4z/GSNWogvHrPwCADj8yBgAAAAAAAAFSCgAAlAAAALSavPPWteM/fuox8lHz6z8AwA4/MgYAAAAAAAABUwoAAJQAAAA8PUj/nMnjP+4t64Tw9us/AAAPP0EGAAAAAAAAAVQKAACUAAAAXhh/USbZ4z/uLeuE8PbrPwAADz9BBgAAAAAAAAFVCgAAlAAAAPg10jYZ6uM/FhMBYV786z8AAA8/UQYAAAAAAAABVgoAAJQAAAAZEQmJovnjP4ZWuvP8/+s/AAAPP1EGAAAAAAAAAVcKAACUAAAAOuw/2ysJ5D/2mXOGmwPsPwAADz9RBgAAAAAAAAFYCgAAlAAAAG1CPgfiFeQ/Hn+JYgkJ7D8AAA8/YQYAAAAAAAABWQoAAJQAAAAX21jGASTkP0Zknz53Duw/AAAPP2EGAAAAAAAAAVoKAACUAAAAwnNzhSEy5D9wSbUa5RPsPwCADz9wBgAAAAAAAAFbCgAAlAAAAONOqteqQeQ/4IxurYMX7D8AwA8/cAYAAAAAAAABXAoAAJQAAAAFKuEpNFHkPwhyhInxHOw/AEAPP4AGAAAAAAAAAV0KAACUAAAAnUc0Dydi5D94tT0ckCDsPwAADz+ABgAAAAAAAAFeCgAAlAAAADdlh/QZc+Q/oJpT+P0l7D8AgA8/kAYAAAAAAAABXwoAAJQAAADPgtrZDITkPxDeDIucKew/AMAPP5AGAAAAAAAAAWAKAACUAAAA8l0RLJaT5D+CIcYdOy3sPwCAET+fBgAAAAAAAAFhCgAAlAAAABM5SH4fo+Q/8mR/sNkw7D8AQBI/nwYAAAAAAAABYgoAAJQAAAC80WI9P7HkP2KoOEN4NOw/AMASP68GAAAAAAAAAWMKAACUAAAA3qyZj8jA5D8aSpWMRzbsPwAAEz+vBgAAAAAAAAFkCgAAlAAAAIlFtE7ozuQ/0uvx1RY47D8AgBM/vgYAAAAAAAABZQoAAJQAAAC7m7J6ntvkP9Lr8dUWOOw/AMATP74GAAAAAAAAAWYKAACUAAAAZTTNOb7p5D+KjU4f5jnsPwBAEz/OBgAAAAAAAAFnCgAAlAAAAJmKy2V09uQ/io1OH+Y57D8AABM/zgYAAAAAAAABaAoAAJQAAABDI+YklATlP4qNTh/mOew/AIATP94GAAAAAAAAAWkKAACUAAAA7LsA5LMS5T8aSpWMRzbsPwDAEz/eBgAAAAAAAAFqCgAAlAAAAA6XNzY9IuU/Yqg4Q3g07D8AwBM/7QYAAAAAAAABawoAAJQAAACntIobMDPlP/Jkf7DZMOw/AAAUP+0GAAAAAAAAAWwKAACUAAAAQdLdACNE5T86wyJnCi/sPwAAFD/tBgAAAAAAAAFtCgAAlAAAAFAyTXl/VuU/giHGHTst7D8AABQ//QYAAAAAAAABbgoAAJQAAABhkrzx22jlP8h/adRrK+w/AAAUP/0GAAAAAAAAAW8KAACUAAAAc/Irajh75T9YPLBBzSfsPwAAFD8cBwAAAAAAAAFwCgAAlAAAAJTNYrzBiuU/oJpT+P0l7D8AQBM/HAcAAAAAAAABcQoAAJQAAAAr67WhtJvlPzBXmmVfIuw/AAATPxwHAAAAAAAAAXIKAACUAAAA14PQYNSp5T8wV5plXyLsPwCAEz8cBwAAAAAAAAFzCgAAlAAAAHChI0bHuuU/wBPh0sAe7D8AwBM/LAcAAAAAAAABdAoAAJQAAACh9yFyfcflP5guy/ZSGew/AEATPywHAAAAAAAAAXUKAACUAAAATZA8MZ3V5T/gjG6tgxfsPwAAEz87BwAAAAAAAAF2CgAAlAAAAPcoV/C84+U/cEm1GuUT7D8AABM/OwcAAAAAAAABdwoAAJQAAAAYBI5CRvPlPwAG/IdGEOw/AAATP0sHAAAAAAAAAXgKAACUAAAAw5yoAWYB5j8ef4liCQnsPwCADz9LBwAAAAAAAAF5CgAAlAAAAG01w8CFD+Y/Zt0sGToH7D8AAA4/WwcAAAAAAAABegoAAJQAAAAWzt1/pR3mP4ZWuvP8/+s/AMAMP1sHAAAAAAAAAXsKAACUAAAAwWb4PsUr5j8WEwFhXvzrPwAADD9qBwAAAAAAAAF8CgAAlAAAAGv/Ev7kOeY/7i3rhPD26z8AQAo/agcAAAAAAAABfQoAAJQAAACeVREqm0bmP8ZI1aiC8es/AIAJP3oHAAAAAAAAAX4KAACUAAAA0asPVlFT5j/kwWKDRerrPwBABT96BwAAAAAAAAF/CgAAlAAAAIy/8e6dXuY/BDvwXQjj6z8AQAM/igcAAAAAAAABgAoAAJQAAADQkLf0gGjmPyS0fTjL2+s/AAD2PooHAAAAAAAAAYEKAACUAAAAFGJ9+mNy5j9ELQsTjtTrPwAA7z6eBwAAAAAAAAGCCgAAlAAAAFgzQwBHfOY/qAQ8pIHL6z8AgM4+ngcAAAAAAAABgwoAAJQAAACsf9DfVoPmP1g6EOylwOs/AADAPq4HAAAAAAAAAYQKAACUAAAAA8xdv2aK5j9Qzofq+rPrPwCAuD6uBwAAAAAAAAGFCgAAlAAAAPFQluU5jeY/jsCin4Cl6z8AALY+zQcAAAAAAAABhgoAAJQAAAB4M92j3T7aP+TNIoUxVe4/AAAmPgAAAAAAAAAAAYcKAACUAAAAmilsVzc52j9UEdwX0FjuPwAAYz4QAAAAAAAAAAGICgAAlAAAAKqkMzFkNto/VBHcF9BY7j8AAHE+EAAAAAAAAAABiQoAAJQAAACqpDMxZDbaPwyzOGGfWu4/AAB7PhAAAAAAAAAAAYoKAACUAAAAqqQzMWQ22j8Mszhhn1ruPwCAiT4QAAAAAAAAAAGLCgAAlAAAAKqkMzFkNto/DLM4YZ9a7j8AAI4+EAAAAAAAAAABjAoAAJQAAAC+H/sKkTPaPwyzOGGfWu4/AACbPiAAAAAAAAAAAY0KAACUAAAAzprC5L0w2j989vHzPV7uPwAAoD4gAAAAAAAAAAGOCgAAlAAAAN4Vir7qLdo/NJhOPQ1g7j8AAK8+IAAAAAAAAAABjwoAAJQAAADwkFGYFyvaP+w5q4bcYe4/AIC1PiAAAAAAAAAAAZAKAACUAAAAAgwZckQo2j+k2wfQq2PuPwAAxj4uAAAAAAAAAAGRCgAAlAAAABSH4EtxJdo/FB/BYkpn7j8AAM0+LgAAAAAAAAABkgoAAJQAAAA0fW//yh/aP4RievXoau4/AADXPi4AAAAAAAAAAZMKAACUAAAARvg22fcc2j88BNc+uGzuPwCA2z4uAAAAAAAAAAGUCgAAlAAAAFZz/rIkGto/ZunsGiZy7j8AgN4+PgAAAAAAAAABlQoAAJQAAABWc/6yJBraP9Yspq3Ede4/AIDfPj4AAAAAAAAAAZYKAACUAAAARvg22fcc2j9wVXUc0X7uPwCA3z5NAAAAAAAAAAGXCgAAlAAAACQCqCWeIto/CH5Ei92H7j8AAOA+XQAAAAAAAAABmAoAAJQAAADwkFGYFyvaP1hIcEO5ku4/AADgPl0AAAAAAAAAAZkKAACUAAAAqqQzMWQ22j8aVlWOM6HuPwAA4D5tAAAAAAAAAAGaCgAAlAAAAGi4FcqwQdo/TKfza0yz7j8AAOQ+fAAAAAAAAAABmwoAAJQAAAAQUTCJ0E/aP3z4kUllxe4/AADmPowAAAAAAAAAAZwKAACUAAAAuulKSPBd2j/WLkYD7NzuPwCA6D6MAAAAAAAAAAGdCgAAlAAAAGiCZQcQbNo/eMOdc6Py7j8AgOk+jAAAAAAAAAABngoAAJQAAAD+n7jsAn3aPxpY9eNaCO8/AADsPpwAAAAAAAAAAZ8KAACUAAAAqjjTqyKL2j90jqmd4R/vPwAA7T6cAAAAAAAAAAGgCgAAlAAAAFTR7WpCmdo/XoGkxMkz7z8AAPA+uwAAAAAAAAABoQoAAJQAAAAO5c8Dj6TaP0Z0n+uxR+8/AADxPrsAAAAAAAAAAaIKAACUAAAAun3qwq6y2j94xT3JylnvPwCA8T67AAAAAAAAAAGjCgAAlAAAAHSRzFv7vdo/qhbcpuNr7z8AAPI+uwAAAAAAAAABpAoAAJQAAAAwpa70R8naP5QJ183Lf+8/AADzPsoAAAAAAAAAAaUKAACUAAAA6riQjZTU2j/GWnWr5JHvPwCA8z7KAAAAAAAAAAGmCgAAlAAAAKbMcibh39o/hmha9l6g7z8AgPM+ygAAAAAAAAABpwoAAJQAAABg4FS/LevaP7i5+NN3su8/AAD0PuoAAAAAAAAAAagKAACUAAAAHPQ2WHr22j/AJYHVIr/vPwCA8j7qAAAAAAAAAAGpCgAAlAAAANYHGfHGAds/gjNmIJ3N7z8AAPI+6gAAAAAAAAABqgoAAJQAAACSG/uJEw3bPxpcNY+p1u8/AIDvPuoAAAAAAAAAAasKAACUAAAAYKqk/IwV2z9qJmFHheHvPwCA7j75AAAAAAAAAAGsCgAAlAAAACw5Tm8GHts/lAt3I/Pm7z8AAOI++QAAAAAAAAABrQoAAJQAAAAKQ7+7rCPbPwRPMLaR6u8/AADcPgkBAAAAAAAAAa4KAACUAAAA5kwwCFMp2z8ETzC2kervPwAAwj4ZAQAAAAAAAAGvCgAAlAAAAMZWoVT5Lts/lAt3I/Pm7z8AALY+GQEAAAAAAAABsAoAAJQAAADGVqFU+S7bP7KEBP613+8/AACwPhkBAAAAAAAAAbEKAACUAAAAxlahVPku2z/ydh+zO9HvPwAArj44AQAAAAAAAAGyCgAAlAAAAO5aodV2Vdo/6AIXW/Mn7j8AAHg9AAAAAAAAAAABswoAAJQAAAAQUTCJ0E/aP+gCF1vzJ+4/AACqPRAAAAAAAAAAAbQKAACUAAAAIsz3Yv1M2j+gpHOkwinuPwAAtD0QAAAAAAAAAAG1CgAAlAAAADRHvzwqSto/EOgsN2Et7j8AALw9EAAAAAAAAAABtgoAAJQAAAA0R788KkraP8iJiYAwL+4/AAD4PRAAAAAAAAAAAbcKAACUAAAANEe/PCpK2j84zUITzzLuPwAACT4QAAAAAAAAAAG4CgAAlAAAAETChhZXR9o/qhD8pW027j8AACc+HwAAAAAAAAABuQoAAJQAAABWPU7wg0TaPxpUtTgMOu4/AAA0Ph8AAAAAAAAAAboKAACUAAAAaLgVyrBB2j+Kl27Lqj3uPwAART4fAAAAAAAAAAG7CgAAlAAAAHgz3aPdPto/snyEpxhD7j8AAEw+HwAAAAAAAAABvAoAAJQAAAB4M92j3T7aP9phmoOGSO4/AABVPi8AAAAAAAAAAb0KAACUAAAAiq6kfQo82j8CR7Bf9E3uPwAAWT4vAAAAAAAAAAG+CgAAlAAAAIqupH0KPNo/5M0ihTFV7j8AAGQ+PwAAAAAAAAABvwoAAJQAAACaKWxXNznaP3z28fM9Xu4/AABoPk4AAAAAAAAAAcAKAACUAAAAvh/7CpEz2j8UH8FiSmfuPwAAbz5OAAAAAAAAAAHBCgAAlAAAAN4Vir7qLdo/ZunsGiZy7j8AAHI+XgAAAAAAAAABwgoAAJQAAAACDBlyRCjaP7izGNMBfe4/AABzPl4AAAAAAAAAAcMKAACUAAAAFIfgS3El2j/AH6HUrInuPwAAdD5eAAAAAAAAAAHECgAAlAAAADR9b//KH9o/EurMjIiU7j8AAHg+XgAAAAAAAAABxQoAAJQAAABWc/6yJBraP4qZDiHSpO4/AAB6Pm0AAAAAAAAAAcYKAACUAAAAemmNZn4U2j8ESVC1G7XuPwAAfT59AAAAAAAAAAHHCgAAlAAAAJpfHBrYDto/fPiRSWXF7j8AAH8+jQAAAAAAAAAByAoAAJQAAADO0HKnXgbaP/an092u1e4/AACCPo0AAAAAAAAAAckKAACUAAAABELJNOX92T+2tbgoKeTuPwAAgz6NAAAAAAAAAAHKCgAAlAAAADizH8Jr9dk/eMOdc6Py7j8AAIo+nAAAAAAAAAABywoAAJQAAABYqa51xe/ZP4IvJnVO/+4/AICNPpwAAAAAAAAAAcwKAACUAAAAep89KR/q2T+Km652+QvvPwAAmj6sAAAAAAAAAAHNCgAAlAAAAJ6VzNx45Nk/JMR95QUV7z8AAKA+rAAAAAAAAAABzgoAAJQAAADAi1uQ0t7ZP0ypk8FzGu8/AAClPrwAAAAAAAAAAc8KAACUAAAA0gYjav/b2T/k0WIwgCPvPwAApz68AAAAAAAAAAHQCgAAlAAAAOCB6kMs2dk/VBUcwx4n7z8AgKg+vAAAAAAAAAAB0QoAAJQAAADggepDLNnZPwy3eAzuKO8/AICpPssAAAAAAAAAAdIKAACUAAAA4IHqQyzZ2T8Mt3gM7ijvPwCAqT7LAAAAAAAAAAHTCgAAlAAAAOCB6kMs2dk/VBUcwx4n7z8AAKo+ywAAAAAAAAAB1AoAAJQAAADggepDLNnZPywwBuewIe8/AACrPssAAAAAAAAAAdUKAACUAAAA0gYjav/b2T+UBzd4pBjvPwCAqz7qAAAAAAAAAAHWCgAAlAAAANIGI2r/29k/Qj0LwMgN7z8AAK0+6gAAAAAAAAAB1woAAJQAAADAi1uQ0t7ZP4IvJnVO/+4/AICtPvoAAAAAAAAAAdgKAACUAAAArhCUtqXh2T94w51zo/LuPwCArD4KAQAAAAAAAAHZCgAAlAAAAIwaBQNM59k/trW4KCnk7j8AAKw+CgEAAAAAAAAB2goAAJQAAAB6nz0pH+rZP/an092u1e4/AACtPgoBAAAAAAAAAdsKAACUAAAAWKmudcXv2T98+JFJZcXuPwCArT4ZAQAAAAAAAAHcCgAAlAAAADizH8Jr9dk/dIwJSLq47j8AgKw+GQEAAAAAAAAB3QoAAJQAAAAUvZAOEvvZP2oggUYPrO4/AACsPikBAAAAAAAAAd4KAACUAAAA8sYBW7gA2j+qEpz7lJ3uPwAArT4pAQAAAAAAAAHfCgAAlAAAAM7QcqdeBto/oKYT+umQ7j8AgK0+SAEAAAAAAAAB4AoAAJQAAACu2uPzBAzaP1Dc50EOhu4/AACvPkgBAAAAAAAAAeEKAACUAAAAemmNZn4U2j9IcF9AY3nuPwCArz5IAQAAAAAAAAHiCgAAlAAAAEb4Ntn3HNo/rkeQ0VZw7j8AgK0+SAEAAAAAAAAB4woAAJQAAAACDBlyRCjaP6TbB9CrY+4/AICsPlgBAAAAAAAAAeQKAACUAAAAzprC5L0w2j8Mszhhn1ruPwAAqz5YAQAAAAAAAAHlCgAAlAAAAIqupH0KPNo/5M0ihTFV7j8AAKo+ZwEAAAAAAAAB5goAAJQAAABEwoYWV0faPwJHsF/0Te4/AACrPmcBAAAAAAAAAecKAACUAAAA7lqh1XZV2j/aYZqDhkjuPwCAqz52AQAAAAAAAAHoCgAAlAAAAJrzu5SWY9o/snyEpxhD7j8AgKs+dgEAAAAAAAAB6QoAAJQAAAAglkegXHfaP0I5yxR6P+4/AACsPoYBAAAAAAAAAeoKAACUAAAAurOahU+I2j+Kl27Lqj3uPwAArD6GAQAAAAAAAAHrCgAAlAAAAFTR7WpCmdo/0vURgts77j8AAKw+lQEAAAAAAAAB7AoAAJQAAADac3l2CK3aP4qXbsuqPe4/AACsPpUBAAAAAAAAAe0KAACUAAAAYhYFgs7A2j9COcsUej/uPwAArD6lAQAAAAAAAAHuCgAAlAAAAPwzWGfB0do/snyEpxhD7j8AAKw+pQEAAAAAAAAB7woAAJQAAACC1uNyh+XaP9phmoOGSO4/AACsPrUBAAAAAAAAAfAKAACUAAAADHlvfk352j8CR7Bf9E3uPwAArD61AQAAAAAAAAHxCgAAlAAAAJIb+4kTDds/5M0ihTFV7j8AAKw+xAEAAAAAAAAB8goAAJQAAAAsOU5vBh7bPwyzOGGfWu4/AACtPsQBAAAAAAAAAfMKAACUAAAAxlahVPku2z+k2wfQq2PuPwCArT7UAQAAAAAAAAH0CgAAlAAAAGB09DnsP9s/hGJ69ehq7j8AgK0+1AEAAAAAAAAB9QoAAJQAAAAKDQ/5C07bP2bp7Bomcu4/AACuPuMBAAAAAAAAAfYKAACUAAAAsqUpuCtc2z9IcF9AY3nuPwAAsj7jAQAAAAAAAAH3CgAAlAAAAGy5C1F4Z9s/KPfRZaCA7j8AALQ+4wEAAAAAAAAB+AoAAJQAAAAoze3pxHLbP1Dc50EOhu4/AIC2PgMCAAAAAAAAAfkKAACUAAAA9luXXD572z94wf0dfIvuPwCAtz4DAgAAAAAAAAH6CgAAlAAAAMLqQM+3g9s/oKYT+umQ7j8AALk+AwIAAAAAAAAB+woAAJQAAACg9LEbXonbPxLqzIyIlO4/AIC5PgMCAAAAAAAAAfwKAACUAAAAfP4iaASP2z86z+Jo9pnuPwAAvT4DAgAAAAAAAAH9CgAAlAAAAGyDW47Xkds/qhKc+5Sd7j8AgL4+EgIAAAAAAAAB/goAAJQAAABcCJS0qpTbPxpWVY4zoe4/AIC/PhICAAAAAAAAAf8KAACUAAAAXAiUtKqU2z8aVlWOM6HuPwAAwD4iAgAAAAAAAAEACwAAlAAAAEiNzNp9l9s/0vex1wKj7j8AAME+IgIAAAAAAAABAQsAAJQAAABIjczafZfbP9L3sdcCo+4/AIDBPiICAAAAAAAAAQILAACUAAAAOhIFAVGa2z+KmQ4h0qTuPwAAxD5BAgAAAAAAAAEDCwAAlAAAADoSBQFRmts/ipkOIdKk7j8AAMU+QQIAAAAAAAABBAsAAJQAAAA6EgUBUZrbP0I7a2qhpu4/AIDGPkECAAAAAAAAAQULAACUAAAAOhIFAVGa2z9CO2tqoabuPwCAxz5BAgAAAAAAAAEGCwAAlAAAAEiNzNp9l9s/QjtraqGm7j8AgMc+QQIAAAAAAAABBwsAAJQAAABIjczafZfbP7J+JP0/qu4/AADIPkECAAAAAAAAAQgLAACUAAAAXAiUtKqU2z+yfiT9P6ruPwAAyj5BAgAAAAAAAAEJCwAAlAAAAGyDW47Xkds/sn4k/T+q7j8AAMs+QQIAAAAAAAABCgsAAJQAAAB8/iJoBI/bP2oggUYPrO4/AIDKPkECAAAAAAAAAQsLAACUAAAAjnnqQTGM2z9qIIFGD6zuPwAAyj5BAgAAAAAAAAEMCwAAlAAAAKD0sRteids/aiCBRg+s7j8AAMo+UQIAAAAAAAABDQsAAJQAAADC6kDPt4PbP2oggUYPrO4/AADKPnACAAAAAAAAAQ4LAACUAAAA5uDPghF+2z9qIIFGD6zuPwAAyz6AAgAAAAAAAAEPCwAAlAAAABhSJhCYdds/IsLdj96t7j8AgMs+nwIAAAAAAAABEAsAAJQAAABMw3ydHm3bP9pjOtmtr+4/AIDLPp8CAAAAAAAAARELAACUAAAAgDTTKqVk2z/aYzrZra/uPwAAzD6fAgAAAAAAAAESCwAAlAAAALKlKbgrXNs/TKfza0yz7j8AAMw+nwIAAAAAAAABEwsAAJQAAADmFoBFslPbP0yn82tMs+4/AADMPq8CAAAAAAAAARQLAACUAAAAGojW0jhL2z8ESVC1G7XuPwCAyj6vAgAAAAAAAAEVCwAAlAAAAGB09DnsP9s/vOqs/uq27j8AAMo+vgIAAAAAAAABFgsAAJQAAACS5UrHcjfbP3SMCUi6uO4/AADAPs4CAAAAAAAAARcLAACUAAAAxlahVPku2z/kz8LaWLzuPwCAuz7OAgAAAAAAAAEYCwAAlAAAAPjH9+F/Jts/DLXYtsbB7j8AAIQ+3QIAAAAAAAABGQsAAJQAAAAavoaV2SDbP+w7S9wDye4/AABWPt0CAAAAAAAAARoLAACUAAAAPLQVSTMb2z8+BneU39PuPwAAOz7tAgAAAAAAAAEbCwAAlAAAAFAv3SJgGNs/RnL/lYrg7j8AADM+7QIAAAAAAAAL"/>
</p:tagLst>
</file>

<file path=ppt/tags/tag8.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CIAAAAwAAAABwMAAAAAAQAAAEAAAAAECUlua0F0b21WMQIAAAAJBAAAAAkFAAAACQYAAAAJBwAAAAkIAAAACQkAAAAJCgAAAAkLAAAACQwAAAAJDQAAAAkOAAAACQ8AAAAJEAAAAAkRAAAACRIAAAAJEwAAAAkUAAAACRUAAAAJFgAAAAkXAAAACRgAAAAJGQAAAAkaAAAACRsAAAAJHAAAAAkdAAAACR4AAAAJHwAAAAkgAAAACSEAAAAJIgAAAAkjAAAACSQAAAAJJQAAAA0eBQQAAAALUGVuU3Ryb2tlVjEEAAAACkF0dHJpYnV0ZXMFVHJhY2UJU3RhcnRUaW1lBFR5cGUEBAAED1BlbkF0dHJpYnV0ZXNWMQIAAAAKSW5rVHJhY2VWMQIAAAAQDEFjdGlvblR5cGVWMQIAAAACAAAACSYAAAAJJwAAAMNQAAAAAAAABdj///8MQWN0aW9uVHlwZVYxAQAAAAd2YWx1ZV9fAAgCAAAAAAAAAAEFAAAABAAAAAkpAAAACSoAAADoZAAAAAAAAAHV////2P///wAAAAABBgAAAAQAAAAJLAAAAAktAAAAbWYAAAAAAAAB0v///9j///8AAAAAAQcAAAAEAAAACS8AAAAJMAAAAEBpAAAAAAAAAc/////Y////AAAAAAEIAAAABAAAAAkyAAAACTMAAACXagAAAAAAAAHM////2P///wAAAAABCQAAAAQAAAAJNQAAAAk2AAAAIYEAAAAAAAAByf///9j///8AAAAAAQoAAAAEAAAACTgAAAAJOQAAAC6PAAAAAAAAAcb////Y////AAAAAAELAAAABAAAAAk7AAAACTwAAABVpgAAAAAAAAHD////2P///wAAAAABDAAAAAQAAAAJPgAAAAk/AAAA1KwAAAAAAAABwP///9j///8AAAAAAQ0AAAAEAAAACUEAAAAJQgAAALeuAAAAAAAAAb3////Y////AAAAAAEOAAAABAAAAAlEAAAACUUAAABSsAAAAAAAAAG6////2P///wAAAAABDwAAAAQAAAAJRwAAAAlIAAAAXrIAAAAAAAABt////9j///8AAAAAARAAAAAEAAAACUoAAAAJSwAAAALBAAAAAAAAAbT////Y////AAAAAAERAAAABAAAAAlNAAAACU4AAACIygAAAAAAAAGx////2P///wAAAAABEgAAAAQAAAAJUAAAAAlRAAAAkcsAAAAAAAABrv///9j///8AAAAAARMAAAAEAAAACVMAAAAJVAAAALPNAAAAAAAAAav////Y////AAAAAAEUAAAABAAAAAlWAAAACVcAAAD7zgAAAAAAAAGo////2P///wAAAAAFFQAAAA1DbGVhckNhbnZhc1YxAgAAAAlTdGFydFRpbWUEVHlwZQAEEAxBY3Rpb25UeXBlVjECAAAAAgAAAPb+AAAAAAAAAaf////Y////AAAAAAEWAAAABAAAAAlaAAAACVsAAAB+AwEAAAAAAAGk////2P///wAAAAABFwAAAAQAAAAJXQAAAAleAAAADxUBAAAAAAABof///9j///8AAAAAARgAAAAEAAAACWAAAAAJYQAAAI0XAQAAAAAAAZ7////Y////AAAAAAEZAAAABAAAAAljAAAACWQAAAByKAEAAAAAAAGb////2P///wAAAAABGgAAAAQAAAAJZgAAAAlnAAAAZioBAAAAAAABmP///9j///8AAAAAARsAAAAEAAAACWkAAAAJagAAAJ8rAQAAAAAAAZX////Y////AAAAAAEcAAAABAAAAAlsAAAACW0AAAAoNgEAAAAAAAGS////2P///wAAAAABHQAAAAQAAAAJbwAAAAlwAAAABFYBAAAAAAABj////9j///8AAAAAAR4AAAAEAAAACXIAAAAJcwAAAHBsAQAAAAAAAYz////Y////AAAAAAEfAAAABAAAAAl1AAAACXYAAADIcAEAAAAAAAGJ////2P///wAAAAABIAAAAAQAAAAJeAAAAAl5AAAAVHUBAAAAAAABhv///9j///8AAAAAASEAAAAEAAAACXsAAAAJfAAAABN4AQAAAAAAAYP////Y////AAAAAAEiAAAABAAAAAl+AAAACX8AAAAwwQEAAAAAAAGA////2P///wAAAAABIwAAAAQAAAAJgQAAAAmCAAAA/sMBAAAAAAABff///9j///8AAAAAASQAAAAEAAAACYQAAAAJhQAAAC3xAQAAAAAAAXr////Y////AAAAAAElAAAABAAAAAmHAAAACYgAAAD28gEAAAAAAAF3////2P///wAAAAAFJgAAAA9QZW5BdHRyaWJ1dGVzVjEKAAAAB19jb2xvckEHX2NvbG9yUgdfY29sb3JHB19jb2xvckIKRml0VG9DdXJ2ZQZIZWlnaHQOSWdub3JlUHJlc3N1cmUNSXNIaWdobGlnaHRlcgVTaGFwZQVXaWR0aAAAAAAAAAAABAACAgICAQYBAQxCcnVzaFNoYXBlVjECAAAABgIAAAD/AAD/AAAAAAAAAAhAAAAFdv///wxCcnVzaFNoYXBlVjEBAAAAB3ZhbHVlX18ACAIAAAABAAAAAAAAAAAACEAFJwAAAApJbmtUcmFjZVYxAwAAAA1MaXN0YDErX2l0ZW1zDExpc3RgMStfc2l6ZQ9MaXN0YDErX3ZlcnNpb24EAAAYU2hhcmVkLklua2luZy5JbmtQb2ludFtdAgAAAAgIAgAAAAmLAAAAgQAAAIEAAAABKQAAACYAAAD/AAD/AAAAAAAAAAhAAAABdP///3b///8BAAAAAAAAAAAACEABKgAAACcAAAAJjQAAAB0AAAAdAAAAASwAAAAmAAAA/wAA/wAAAAAAAAAIQAAAAXL///92////AQAAAAAAAAAAAAhAAS0AAAAnAAAACY8AAAAdAAAAHQAAAAEvAAAAJgAAAP8AAP8AAAAAAAAACEAAAAFw////dv///wEAAAAAAAAAAAAIQAEwAAAAJwAAAAmRAAAAGAAAABgAAAABMgAAACYAAAD/AAD/AAAAAAAAAAhAAAABbv///3b///8BAAAAAAAAAAAACEABMwAAACcAAAAJkwAAAEIAAABCAAAAATUAAAAmAAAA/wAA/wAAAAAAAAAIQAAAAWz///92////AQAAAAAAAAAAAAhAATYAAAAnAAAACZUAAABnAAAAZwAAAAE4AAAAJgAAAP8AAP8AAAAAAAAACEAAAAFq////dv///wEAAAAAAAAAAAAIQAE5AAAAJwAAAAmXAAAAVwAAAFcAAAABOwAAACYAAAD/AAD/AAAAAAAAAAhAAAABaP///3b///8BAAAAAAAAAAAACEABPAAAACcAAAAJmQAAAJYAAACWAAAAAT4AAAAmAAAA/wAA/wAAAAAAAAAIQAAAAWb///92////AQAAAAAAAAAAAAhAAT8AAAAnAAAACZsAAAAoAAAAKAAAAAFBAAAAJgAAAP8AAP8AAAAAAAAACEAAAAFk////dv///wEAAAAAAAAAAAAIQAFCAAAAJwAAAAmdAAAAFwAAABcAAAABRAAAACYAAAD/AAD/AAAAAAAAAAhAAAABYv///3b///8BAAAAAAAAAAAACEABRQAAACcAAAAJnwAAABcAAAAXAAAAAUcAAAAmAAAA/wAA/wAAAAAAAAAIQAAAAWD///92////AQAAAAAAAAAAAAhAAUgAAAAnAAAACaEAAABDAAAAQwAAAAFKAAAAJgAAAP8AAP8AAAAAAAAACEAAAAFe////dv///wEAAAAAAAAAAAAIQAFLAAAAJwAAAAmjAAAAsAAAALAAAAABTQAAACYAAAD/AAD/AAAAAAAAAAhAAAABXP///3b///8BAAAAAAAAAAAACEABTgAAACcAAAAJpQAAAAcAAAAHAAAAAVAAAAAmAAAA/wAA/wAAAAAAAAAIQAAAAVr///92////AQAAAAAAAAAAAAhAAVEAAAAnAAAACacAAAAxAAAAMQAAAAFTAAAAJgAAAP8AAP8AAAAAAAAACEAAAAFY////dv///wEAAAAAAAAAAAAIQAFUAAAAJwAAAAmpAAAAFgAAABYAAAABVgAAACYAAAD/AAD/AAAAAAAAAAhAAAABVv///3b///8BAAAAAAAAAAAACEABVwAAACcAAAAJqwAAAC0AAAAtAAAAAVoAAAAmAAAA/wAA/wAAAAAAAAAIQAAAAVT///92////AQAAAAAAAAAAAAhAAVsAAAAnAAAACa0AAAC+AAAAvgAAAAFdAAAAJgAAAP8AAP8AAAAAAAAACEAAAAFS////dv///wEAAAAAAAAAAAAIQAFeAAAAJwAAAAmvAAAALwAAAC8AAAABYAAAACYAAAD/AAD/AAAAAAAAAAhAAAABUP///3b///8BAAAAAAAAAAAACEABYQAAACcAAAAJsQAAAEgAAABIAAAAAWMAAAAmAAAA/wAA/wAAAAAAAAAIQAAAAU7///92////AQAAAAAAAAAAAAhAAWQAAAAnAAAACbMAAAAqAAAAKgAAAAFmAAAAJgAAAP8AAP8AAAAAAAAACEAAAAFM////dv///wEAAAAAAAAAAAAIQAFnAAAAJwAAAAm1AAAAFwAAABcAAAABaQAAACYAAAD/AAD/AAAAAAAAAAhAAAABSv///3b///8BAAAAAAAAAAAACEABagAAACcAAAAJtwAAABQAAAAUAAAAAWwAAAAmAAAA/wAA/wAAAAAAAAAIQAAAAUj///92////AQAAAAAAAAAAAAhAAW0AAAAnAAAACbkAAADMAAAAzAAAAAFvAAAAJgAAAP8AAP8AAAAAAAAACEAAAAFG////dv///wEAAAAAAAAAAAAIQAFwAAAAJwAAAAm7AAAACAEAAAgBAAABcgAAACYAAAD/AAD/AAAAAAAAAAhAAAABRP///3b///8BAAAAAAAAAAAACEABcwAAACcAAAAJvQAAAHYAAAB2AAAAAXUAAAAmAAAA/wAA/wAAAAAAAAAIQAAAAUL///92////AQAAAAAAAAAAAAhAAXYAAAAnAAAACb8AAAAXAAAAFwAAAAF4AAAAJgAAAP8AAP8AAAAAAAAACEAAAAFA////dv///wEAAAAAAAAAAAAIQAF5AAAAJwAAAAnBAAAAUwAAAFMAAAABewAAACYAAAD/AAD/AAAAAAAAAAhAAAABPv///3b///8BAAAAAAAAAAAACEABfAAAACcAAAAJwwAAACgAAAAoAAAAAX4AAAAmAAAA/wAA/wAAAAAAAAAIQAAAATz///92////AQAAAAAAAAAAAAhAAX8AAAAnAAAACcUAAAAvAAAALwAAAAGBAAAAJgAAAP8AAP8AAAAAAAAACEAAAAE6////dv///wEAAAAAAAAAAAAIQAGCAAAAJwAAAAnHAAAAKgAAACoAAAABhAAAACYAAAD/AAD/AAAAAAAAAAhAAAABOP///3b///8BAAAAAAAAAAAACEABhQAAACcAAAAJyQAAACMAAAAjAAAAAYcAAAAmAAAA/wAA/wAAAAAAAAAIQAAAATb///92////AQAAAAAAAAAAAAhAAYgAAAAnAAAACcsAAAAoAAAAKAAAAAeLAAAAAAEAAAAAAQAABApJbmtQb2ludFYxAg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1/B40AAAAAAQAAACAAAAAECklua1BvaW50VjECAAAACU0BAAAJTgEAAAlPAQAACVABAAAJUQEAAAlSAQAACVMBAAAJVAEAAAlVAQAACVYBAAAJVwEAAAlYAQAACVkBAAAJWgEAAAlbAQAACVwBAAAJXQEAAAleAQAACV8BAAAJYAEAAAlhAQAACWIBAAAJYwEAAAlkAQAACWUBAAAJZgEAAAlnAQAACWgBAAAJaQEAAA0DB48AAAAAAQAAACAAAAAECklua1BvaW50VjECAAAACWoBAAAJawEAAAlsAQAACW0BAAAJbgEAAAlvAQAACXABAAAJcQEAAAlyAQAACXMBAAAJdAEAAAl1AQAACXYBAAAJdwEAAAl4AQAACXkBAAAJegEAAAl7AQAACXwBAAAJfQEAAAl+AQAACX8BAAAJgAEAAAmBAQAACYIBAAAJgwEAAAmEAQAACYUBAAAJhgEAAA0DB5EAAAAAAQAAACAAAAAECklua1BvaW50VjECAAAACYcBAAAJiAEAAAmJAQAACYoBAAAJiwEAAAmMAQAACY0BAAAJjgEAAAmPAQAACZABAAAJkQEAAAmSAQAACZMBAAAJlAEAAAmVAQAACZYBAAAJlwEAAAmYAQAACZkBAAAJmgEAAAmbAQAACZwBAAAJnQEAAAmeAQAADQgHkwAAAAABAAAAgAAAAAQKSW5rUG9pbnRWMQIA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NPgeVAAAAAAEAAACAAAAABApJbmtQb2ludFYxAgA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DRkHlwAAAAABAAAAgAAAAAQKSW5rUG9pbnRWMQIA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NKQeZAAAAAAEAAAAAAQAABApJbmtQb2ludFYxAgA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1qB5sAAAAAAQAAAEAAAAAECklua1BvaW50VjECAAAACTUDAAAJNgMAAAk3AwAACTgDAAAJOQMAAAk6AwAACTsDAAAJPAMAAAk9AwAACT4DAAAJPwMAAAlAAwAACUEDAAAJQgMAAAlDAwAACUQDAAAJRQMAAAlGAwAACUcDAAAJSAMAAAlJAwAACUoDAAAJSwMAAAlMAwAACU0DAAAJTgMAAAlPAwAACVADAAAJUQMAAAlSAwAACVMDAAAJVAMAAAlVAwAACVYDAAAJVwMAAAlYAwAACVkDAAAJWgMAAAlbAwAACVwDAAANGAedAAAAAAEAAAAgAAAABApJbmtQb2ludFYxAgAAAAldAwAACV4DAAAJXwMAAAlgAwAACWEDAAAJYgMAAAljAwAACWQDAAAJZQMAAAlmAwAACWcDAAAJaAMAAAlpAwAACWoDAAAJawMAAAlsAwAACW0DAAAJbgMAAAlvAwAACXADAAAJcQMAAAlyAwAACXMDAAANCQefAAAAAAEAAAAgAAAABApJbmtQb2ludFYxAgAAAAl0AwAACXUDAAAJdgMAAAl3AwAACXgDAAAJeQMAAAl6AwAACXsDAAAJfAMAAAl9AwAACX4DAAAJfwMAAAmAAwAACYEDAAAJggMAAAmDAwAACYQDAAAJhQMAAAmGAwAACYcDAAAJiAMAAAmJAwAACYoDAAANCQehAAAAAAEAAACAAAAABApJbmtQb2ludFYxAgA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DT0HowAAAAABAAAAAAEAAAQKSW5rUG9pbnRWMQIA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DVAHpQAAAAABAAAACAAAAAQKSW5rUG9pbnRWMQIAAAAJfgQAAAl/BAAACYAEAAAJgQQAAAmCBAAACYMEAAAJhAQAAAoHpwAAAAABAAAAQAAAAAQKSW5rUG9pbnRWMQIA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0PB6kAAAAAAQAAACAAAAAECklua1BvaW50VjECAAAACbYEAAAJtwQAAAm4BAAACbkEAAAJugQAAAm7BAAACbwEAAAJvQQAAAm+BAAACb8EAAAJwAQAAAnBBAAACcIEAAAJwwQAAAnEBAAACcUEAAAJxgQAAAnHBAAACcgEAAAJyQQAAAnKBAAACcsEAAANCgerAAAAAAEAAABAAAAABApJbmtQb2ludFYxAgA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0TB60AAAAAAQAAAAABAAAECklua1BvaW50VjECA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NQgevAAAAAAEAAABAAAAABApJbmtQb2ludFYxAgA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NEQexAAAAAAEAAACAAAAABApJbmtQb2ludFYxAgA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04B7MAAAAAAQAAAEAAAAAECklua1BvaW50VjECAA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DRYHtQAAAAABAAAAIAAAAAQKSW5rUG9pbnRWMQIAAAAJWAYAAAlZBgAACVoGAAAJWwYAAAlcBgAACV0GAAAJXgYAAAlfBgAACWAGAAAJYQYAAAliBgAACWMGAAAJZAYAAAllBgAACWYGAAAJZwYAAAloBgAACWkGAAAJagYAAAlrBgAACWwGAAAJbQYAAAluBgAADQkHtwAAAAABAAAAIAAAAAQKSW5rUG9pbnRWMQIAAAAJbwYAAAlwBgAACXEGAAAJcgYAAAlzBgAACXQGAAAJdQYAAAl2BgAACXcGAAAJeAYAAAl5BgAACXoGAAAJewYAAAl8BgAACX0GAAAJfgYAAAl/BgAACYAGAAAJgQYAAAmCBgAADQwHuQAAAAABAAAAAAEAAAQKSW5rUG9pbnRWMQIA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NNAe7AAAAAAEAAAAAAgAABApJbmtQb2ludFYxAgA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l/BwAACYAHAAAJgQcAAAmCBwAACYMHAAAJhAcAAAmFBwAACYYHAAAJhwcAAAmIBwAACYkHAAAJigcAAAmLBwAACYwHAAAJjQcAAAmOBwAACY8HAAAJkAcAAAmRBwAACZIHAAAJkwcAAAmUBwAACZUHAAAJlgcAAAmXBwAACZgHAAAJmQcAAAmaBwAACZsHAAAJnAcAAAmdBwAACZ4HAAAJnwcAAAmgBwAACaEHAAAJogcAAAmjBwAACaQHAAAJpQcAAAmmBwAACacHAAAJqAcAAAmpBwAACaoHAAAJqwcAAAmsBwAACa0HAAAJrgcAAAmvBwAACbAHAAAJsQcAAAmyBwAACbMHAAAJtAcAAAm1BwAACbYHAAAJtwcAAAm4BwAACbkHAAAJugcAAAm7BwAACbwHAAAJvQcAAAm+BwAACb8HAAAJwAcAAAnBBwAACcIHAAAJwwcAAAnEBwAACcUHAAAJxgcAAAnHBwAACcgHAAAJyQcAAAnKBwAACcsHAAAJzAcAAAnNBwAACc4HAAAJzwcAAAnQBwAACdEHAAAJ0gcAAAnTBwAACdQHAAAJ1QcAAAnWBwAACdcHAAAJ2AcAAAnZBwAACdoHAAAJ2wcAAAncBwAACd0HAAAJ3gcAAAnfBwAACeAHAAAJ4QcAAAniBwAACeMHAAAJ5AcAAAnlBwAACeYHAAAJ5wcAAAnoBwAACekHAAAJ6gcAAAnrBwAACewHAAAJ7QcAAAnuBwAACe8HAAAJ8AcAAAnxBwAACfIHAAAJ8wcAAAn0BwAACfUHAAAJ9gcAAAn3BwAACfgHAAAJ+QcAAAn6BwAACfsHAAAJ/AcAAAn9BwAACf4HAAAJ/wcAAAkACAAACQEIAAAJAggAAAkDCAAACQQIAAAJBQgAAAkGCAAACQcIAAAJCAgAAAkJCAAACQoIAAAJCwgAAAkMCAAACQ0IAAAJDggAAAkPCAAACRAIAAAJEQgAAAkSCAAACRMIAAAJFAgAAAkVCAAACRYIAAAJFwgAAAkYCAAACRkIAAAJGggAAAkbCAAACRwIAAAJHQgAAAkeCAAACR8IAAAJIAgAAAkhCAAACSIIAAAJIwgAAAkkCAAACSUIAAAJJggAAAknCAAACSgIAAAJKQgAAAkqCAAACSsIAAAJLAgAAAktCAAACS4IAAAJLwgAAAkwCAAACTEIAAAJMggAAAkzCAAACTQIAAAJNQgAAAk2CAAACTcIAAAJOAgAAAk5CAAACToIAAAJOwgAAAk8CAAACT0IAAAJPggAAAk/CAAACUAIAAAJQQgAAAlCCAAACUMIAAAJRAgAAAlFCAAACUYIAAAJRwgAAAlICAAACUkIAAAJSggAAAlLCAAACUwIAAAJTQgAAAlOCAAACU8IAAAJUAgAAAlRCAAACVIIAAAJUwgAAAlUCAAACVUIAAAJVggAAA34B70AAAAAAQAAAIAAAAAECklua1BvaW50VjECAAAACVcIAAAJWAgAAAlZCAAACVoIAAAJWwgAAAlcCAAACV0IAAAJXggAAAlfCAAACWAIAAAJYQgAAAliCAAACWMIAAAJZAgAAAllCAAACWYIAAAJZwgAAAloCAAACWkIAAAJagg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CaUIAAAJpggAAAmnCAAACagIAAAJqQgAAAmqCAAACasIAAAJrAgAAAmtCAAACa4IAAAJrwgAAAmwCAAACbEIAAAJsggAAAmzCAAACbQIAAAJtQgAAAm2CAAACbcIAAAJuAgAAAm5CAAACboIAAAJuwgAAAm8CAAACb0IAAAJvggAAAm/CAAACcAIAAAJwQgAAAnCCAAACcMIAAAJxAgAAAnFCAAACcYIAAAJxwgAAAnICAAACckIAAAJyggAAAnLCAAACcwIAAANCge/AAAAAAEAAAAgAAAABApJbmtQb2ludFYxAgAAAAnNCAAACc4IAAAJzwgAAAnQCAAACdEIAAAJ0ggAAAnTCAAACdQIAAAJ1QgAAAnWCAAACdcIAAAJ2AgAAAnZCAAACdoIAAAJ2wgAAAncCAAACd0IAAAJ3ggAAAnfCAAACeAIAAAJ4QgAAAniCAAACeMIAAANCQfBAAAAAAEAAACAAAAABApJbmtQb2ludFYxAgAAAAnkCAAACeUIAAAJ5ggAAAnnCAAACegIAAAJ6QgAAAnqCAAACesIAAAJ7AgAAAntCAAACe4IAAAJ7wgAAAnwCAAACfEIAAAJ8ggAAAnzCAAACfQIAAAJ9QgAAAn2CAAACfcIAAAJ+AgAAAn5CAAACfoIAAAJ+wgAAAn8CAAACf0IAAAJ/ggAAAn/CAAACQAJAAAJAQkAAAkCCQAACQMJAAAJBAkAAAkFCQAACQYJAAAJBwkAAAkICQAACQkJAAAJCgkAAAkLCQAACQwJAAAJDQkAAAkOCQAACQ8JAAAJEAkAAAkRCQAACRIJAAAJEwkAAAkUCQAACRUJAAAJFgkAAAkXCQAACRgJAAAJGQkAAAkaCQAACRsJAAAJHAkAAAkdCQAACR4JAAAJHwkAAAkgCQAACSEJAAAJIgkAAAkjCQAACSQJAAAJJQkAAAkmCQAACScJAAAJKAkAAAkpCQAACSoJAAAJKwkAAAksCQAACS0JAAAJLgkAAAkvCQAACTAJAAAJMQkAAAkyCQAACTMJAAAJNAkAAAk1CQAACTYJAAANLQfDAAAAAAEAAABAAAAABApJbmtQb2ludFYxAgAAAAk3CQAACTgJAAAJOQkAAAk6CQAACTsJAAAJPAkAAAk9CQAACT4JAAAJPwkAAAlACQAACUEJAAAJQgkAAAlDCQAACUQJAAAJRQkAAAlGCQAACUcJAAAJSAkAAAlJCQAACUoJAAAJSwkAAAlMCQAACU0JAAAJTgkAAAlPCQAACVAJAAAJUQkAAAlSCQAACVMJAAAJVAkAAAlVCQAACVYJAAAJVwkAAAlYCQAACVkJAAAJWgkAAAlbCQAACVwJAAAJXQkAAAleCQAADRgHxQAAAAABAAAAQAAAAAQKSW5rUG9pbnRWMQIAAAAJXwkAAAlgCQAACWEJAAAJYgkAAAljCQAACWQJAAAJZQkAAAlmCQAACWcJAAAJaAkAAAlpCQAACWoJAAAJawkAAAlsCQAACW0JAAAJbgkAAAlvCQAACXAJAAAJcQkAAAlyCQAACXMJAAAJdAkAAAl1CQAACXYJAAAJdwkAAAl4CQAACXkJAAAJegkAAAl7CQAACXwJAAAJfQkAAAl+CQAACX8JAAAJgAkAAAmBCQAACYIJAAAJgwkAAAmECQAACYUJAAAJhgkAAAmHCQAACYgJAAAJiQkAAAmKCQAACYsJAAAJjAkAAAmNCQAADREHxwAAAAABAAAAQAAAAAQKSW5rUG9pbnRWMQIAAAAJjgkAAAmPCQAACZAJAAAJkQkAAAmSCQAACZMJAAAJlAkAAAmVCQAACZYJAAAJlwkAAAmYCQAACZkJAAAJmgkAAAmbCQAACZwJAAAJnQkAAAmeCQAACZ8JAAAJoAkAAAmhCQAACaIJAAAJowkAAAmkCQAACaUJAAAJpgkAAAmnCQAACagJAAAJqQkAAAmqCQAACasJAAAJrAkAAAmtCQAACa4JAAAJrwkAAAmwCQAACbEJAAAJsgkAAAmzCQAACbQJAAAJtQkAAAm2CQAACbcJAAANFgfJAAAAAAEAAABAAAAABApJbmtQb2ludFYxAgAAAAm4CQAACbkJAAAJugkAAAm7CQAACbwJAAAJvQkAAAm+CQAACb8JAAAJwAkAAAnBCQAACcIJAAAJwwkAAAnECQAACcUJAAAJxgkAAAnHCQAACcgJAAAJyQkAAAnKCQAACcsJAAAJzAkAAAnNCQAACc4JAAAJzwkAAAnQCQAACdEJAAAJ0gkAAAnTCQAACdQJAAAJ1QkAAAnWCQAACdcJAAAJ2AkAAAnZCQAACdoJAAANHQfLAAAAAAEAAABAAAAABApJbmtQb2ludFYxAgAAAAnbCQAACdwJAAAJ3QkAAAneCQAACd8JAAAJ4AkAAAnhCQAACeIJAAAJ4wkAAAnkCQAACeUJAAAJ5gkAAAnnCQAACegJAAAJ6QkAAAnqCQAACesJAAAJ7AkAAAntCQAACe4JAAAJ7wkAAAnwCQAACfEJAAAJ8gkAAAnzCQAACfQJAAAJ9QkAAAn2CQAACfcJAAAJ+AkAAAn5CQAACfoJAAAJ+wkAAAn8CQAACf0JAAAJ/gkAAAn/CQAACQAKAAAJAQoAAAkCCgAADRgFzAAAAApJbmtQb2ludFYxBAAAAAFYAVkOUHJlc3N1cmVGYWN0b3IJVGltZVN0YW1wAAAAAAYGCxACAAAAwSZkvsqPyD8ntBHbv1jpPwAA0D0AAAAAAAAAAAHNAAAAzAAAAB8pxFROecg/axF+zSJT6T8AAA4+DwAAAAAAAAABzgAAAMwAAAAfKcRUTnnIP4OF22GOW+k/AAAXPg8AAAAAAAAAAc8AAADMAAAAHynEVE55yD8ntBHbv1jpPwAAHT4PAAAAAAAAAAHQAAAAzAAAAB8pxFROecg/J7QR279Y6T8AAC0+DwAAAAAAAAAB0QAAAMwAAAAfKcRUTnnIPye0Edu/WOk/AAAzPg8AAAAAAAAAAdIAAADMAAAAHynEVE55yD8ntBHbv1jpPwAAOT4PAAAAAAAAAAHTAAAAzAAAAB8pxFROecg/J7QR279Y6T8AADs+HwAAAAAAAAAB1AAAAMwAAAAfKcRUTnnIPye0Edu/WOk/AAA7Ph8AAAAAAAAAAdUAAADMAAAAHynEVE55yD8ntBHbv1jpPwAAPD4fAAAAAAAAAAHWAAAAzAAAAB8pxFROecg/J7QR279Y6T8AAEQ+HwAAAAAAAAAB1wAAAMwAAAC5KVw6r3PIPye0Edu/WOk/AABIPi4AAAAAAAAAAdgAAADMAAAAuSlcOq9zyD8ntBHbv1jpPwAAWD4uAAAAAAAAAAHZAAAAzAAAALkpXDqvc8g/J7QR279Y6T8AAF8+LgAAAAAAAAAB2gAAAMwAAAC5KVw6r3PIPye0Edu/WOk/AAByPi4AAAAAAAAAAdsAAADMAAAAuSlcOq9zyD8ntBHbv1jpPwAAej4+AAAAAAAAAAHcAAAAzAAAAB8pxFROecg/J7QR279Y6T8AAIc+PgAAAAAAAAAB3QAAAMwAAADzJ5SJjITIPye0Edu/WOk/AACLPk4AAAAAAAAAAd4AAADMAAAAwSZkvsqPyD8ntBHbv1jpPwCAkz5OAAAAAAAAAAHfAAAAzAAAAP0knA2ooMg/yeJHVPFV6T8AgJc+XQAAAAAAAAAB4AAAAMwAAACfIjx3JLfIP8niR1TxVek/AICcPm0AAAAAAAAAAeEAAADMAAAAqR9E+z/TyD9rEX7NIlPpPwCAnj59AAAAAAAAAAHiAAAAzAAAAIUbHLSZ+sg/axF+zSJT6T8AgKA+nAAAAAAAAAAB4wAAAMwAAABhF/Rs8yHJPw1AtEZUUOk/AIChPpwAAAAAAAAAAeQAAADMAAAADRKcWotUyT+xbuq/hU3pPwCAoT6rAAAAAAAAAAHlAAAAzAAAACMMrGLCjMk/sW7qv4VN6T8AAKI+qwAAAAAAAAAB5gAAAMwAAAA3Brxq+cTJP7Fu6r+FTek/AACiPqsAAAAAAAAAAecAAADMAAAAtf8zjc8Cyj9TnSA5t0rpPwAAoj6rAAAAAAAAAAHoAAAAzAAAADP5q6+lQMo/9ctWsuhH6T8AAKI+qwAAAAAAAAAB6QAAAMwAAAAX8ovsGoTKP5f6jCsaRek/AACiPrsAAAAAAAAAAeoAAADMAAAAlesDD/HByj85KcOkS0LpPwAAoj67AAAAAAAAAAHrAAAAzAAAABPlezHH/8o/3Vf5HX0/6T8AAKI+ywAAAAAAAAAB7AAAAMwAAACR3vNTnT3LP3+GL5euPOk/AACjPssAAAAAAAAAAe0AAADMAAAAedfTkBKByz9/hi+XrjzpPwCAoz7aAAAAAAAAAAHuAAAAzAAAAF3Qs82HxMs/f4Yvl6486T8AgKM+2gAAAAAAAAAB7wAAAMwAAACtyPsknA3MPyG1ZRDgOek/AACkPuoAAAAAAAAAAfAAAADMAAAAZcCrlk9czD/D45uJETfpPwAApD7qAAAAAAAAAAHxAAAAzAAAAIO3wyKisMw/ZxLSAkM06T8AAKQ++gAAAAAAAAAB8gAAAMwAAAA7r3OUVf/MPwlBCHx0Mek/AAClPvoAAAAAAAAAAfMAAADMAAAA86YjBglOzT+rbz71pS7pPwCApT4JAQAAAAAAAAH0AAAAzAAAANefA0N+kc0/TZ50btcr6T8AAKg+CQEAAAAAAAAB9QAAAMwAAABVmXtlVM/NP+/MqucIKek/AACpPhkBAAAAAAAAAfYAAADMAAAA05LzhyoNzj+T++BgOibpPwCAqj4ZAQAAAAAAAAH3AAAAzAAAAOmMA5BhRc4/11hNU50g6T8AgKs+LAEAAAAAAAAB+AAAAMwAAACXh6t9+XfOP3mHg8zOHek/AACtPiwBAAAAAAAAAfkAAADMAAAA2YLrUPKkzj8dtrlFABvpPwCArT48AQAAAAAAAAH6AAAAzAAAALV+wwlMzM4/v+TvvjEY6T8AgK0+PAEAAAAAAAAB+wAAAMwAAACRepvCpfPOP2ETJjhjFek/AACuPkwBAAAAAAAAAfwAAADMAAAAA3cLYWAVzz8DQlyxlBLpPwAArj5MAQAAAAAAAAH9AAAAzAAAAN9y4xm6PM8/pXCSKsYP6T8AAK4+WwEAAAAAAAAB/gAAAMwAAADrb+ud1VjPP6VwkirGD+k/AACwPlsBAAAAAAAAAf8AAADMAAAAjW2LB1Jvzz+lcJIqxg/pPwAAsT5rAQAAAAAAAAEAAQAAzAAAAF1sWzyQes8/pXCSKsYP6T8AgK8+awEAAAAAAAABAQEAAMwAAAAvaytxzoXPP0mfyKP3DOk/AICuPmsBAAAAAAAAAQIBAADMAAAAlWqTi22Lzz9Jn8ij9wzpPwCAsz57AQAAAAAAAAEDAQAAzAAAAJVqk4tti88/SZ/Io/cM6T8AALY+ewEAAAAAAAABBAEAAMwAAACVapOLbYvPP0mfyKP3DOk/AIC7PooBAAAAAAAAAQUBAADMAAAAL2srcc6Fzz9Jn8ij9wzpPwAAvj6KAQAAAAAAAAEGAQAAzAAAAF1sWzyQes8/SZ/Io/cM6T8AgMI+igEAAAAAAAABBwEAAMwAAACNbYsHUm/PP6VwkirGD+k/AIDEPooBAAAAAAAAAQgBAADMAAAA62/rndVYzz8DQlyxlBLpPwCAxj6aAQAAAAAAAAEJAQAAzAAAALFxs074R88/A0JcsZQS6T8AgMc+qQEAAAAAAAABCgEAAMwAAAAPdBPlezHPP2ETJjhjFek/AADLPqkBAAAAAAAAAQsBAADMAAAAm3ejRsEPzz+/5O++MRjpPwCAzD65AQAAAAAAAAEMAQAAzAAAACd7M6gG7s4/Hba5RQAb6T8AgM8+uQEAAAAAAAABDQEAAMwAAAC1fsMJTMzOP3mHg8zOHek/AADRPskBAAAAAAAAAQ4BAADMAAAAb4ODNlOfzj/XWE1TnSDpPwAA1T7YAQAAAAAAAAEPAQAAzAAAAC2IQ2Nacs4/NSoX2msj6T8AgNY+2AEAAAAAAAABEAEAAMwAAAAXjjNbIzrOP+/MqucIKek/AIDXPugBAAAAAAAAAREBAADMAAAAA5QjU+wBzj+rbz71pS7pPwAA2D7oAQAAAAAAAAESAQAAzAAAAIWaqzAWxM0/ZxLSAkM06T8AANs++AEAAAAAAAABEwEAAMwAAACfocvzoIDNP8Pjm4kRN+k/AIDcPvgBAAAAAAAAARQBAADMAAAAUamDnIw3zT9/hi+XrjzpPwCA3T4HAgAAAAAAAAEVAQAAzAAAAGmwo18X9Mw/3Vf5HX0/6T8AAN4+BwIAAAAAAAABFgEAAMwAAAAduFsIA6vMPzkpw6RLQuk/AADePiYCAAAAAAAAARcBAADMAAAAn77j5SxtzD85KcOkS0LpPwAA3j4mAgAAAAAAAAEYAQAAzAAAAB/Fa8NWL8w/l/qMKxpF6T8AAN4+JgIAAAAAAAABGQEAAMwAAAChy/OggPHLP5f6jCsaRek/AADePiYCAAAAAAAAARoBAADMAAAAI9J7fqqzyz/1y1ay6EfpPwAA3j42AgAAAAAAAAEbAQAAzAAAAKfYA1zUdcs/9ctWsuhH6T8AAN4+NgIAAAAAAAABHAEAAMwAAADB3yMfXzLLP1OdIDm3Suk/AADePkYCAAAAAAAAAR0BAADMAAAA2eZD4unuyj9TnSA5t0rpPwAA3j5GAgAAAAAAAAEeAQAAzAAAAPXtY6V0q8o/sW7qv4VN6T8AAN4+RgIAAAAAAAABHwEAAMwAAAAP9YNo/2fKP7Fu6r+FTek/AADePlUCAAAAAAAAASABAADMAAAAJ/yjK4okyj8NQLRGVFDpPwAA3z5VAgAAAAAAAAEhAQAAzAAAAKkCLAm05sk/DUC0RlRQ6T8AgN8+ZQIAAAAAAAABIgEAAMwAAACXCBwBfa7JPw1AtEZUUOk/AADiPmUCAAAAAAAAASMBAADMAAAA5w10E+V7yT8NQLRGVFDpPwAA4z51AgAAAAAAAAEkAQAAzAAAAKUSNEDsTsk/axF+zSJT6T8AgOI+dQIAAAAAAAABJQEAAMwAAADJFlyHkifJP2sRfs0iU+k/AADiPoQCAAAAAAAAASYBAADMAAAA7RqEzjgAyT9rEX7NIlPpPwAA4j6EAgAAAAAAAAEnAQAAzAAAAHkeFDB+3sg/DUC0RlRQ6T8AAOI+lAIAAAAAAAABKAEAAMwAAABxIQysYsLIPw1AtEZUUOk/AADiPpQCAAAAAAAAASkBAADMAAAAzyNsQuaryD+xbuq/hU3pPwAA4j6jAgAAAAAAAAEqAQAAzAAAAJMlNPMIm8g/sW7qv4VN6T8AgOA+owIAAAAAAAABKwEAAMwAAADBJmS+yo/IP7Fu6r+FTek/AADgPrMCAAAAAAAAASwBAADMAAAA8yeUiYyEyD+xbuq/hU3pPwAA3z6zAgAAAAAAAAEtAQAAzAAAAIkoLG/tfsg/sW7qv4VN6T8AAN4+swIAAAAAAAABLgEAAMwAAACJKCxv7X7IP7Fu6r+FTek/AIDbPrMCAAAAAAAAAS8BAADMAAAAiSgsb+1+yD+xbuq/hU3pPwCA2j7DAgAAAAAAAAEwAQAAzAAAAFsn/KMrisg/DUC0RlRQ6T8AANk+wwIAAAAAAAABMQEAAMwAAACTJTTzCJvIPw1AtEZUUOk/AADYPtICAAAAAAAAATIBAADMAAAANSPUXIWxyD9rEX7NIlPpPwCA1T7iAgAAAAAAAAEzAQAAzAAAAKkfRPs/08g/axF+zSJT6T8AgNQ+4gIAAAAAAAABNAEAAMwAAACFGxy0mfrIP8niR1TxVek/AADTPvICAAAAAAAAATUBAADMAAAAMRbEoTEtyT8ntBHbv1jpPwAA0j4BAwAAAAAAAAE2AQAAzAAAAEUQ1KloZck/g4XbYY5b6T8AANI+AQMAAAAAAAABNwEAAMwAAAArCbTm3ajJP4OF22GOW+k/AADSPgEDAAAAAAAAATgBAADMAAAAEwKUI1PsyT+DhdthjlvpPwAA0j4RAwAAAAAAAAE5AQAAzAAAAGH623pnNco/4Val6Fxe6T8AANI+EQMAAAAAAAABOgEAAMwAAACx8iPSe37KPz8ob28rYek/AADSPiADAAAAAAAAATsBAADMAAAAlesDD/HByj8/KG9vK2HpPwAA0j4gAwAAAAAAAAE8AQAAzAAAAH3k40tmBcs/nfk49vlj6T8AgNA+MAMAAAAAAAABPQEAAMwAAADJ3Cujek7LP/vKAn3IZuk/AADQPjADAAAAAAAAAT4BAADMAAAAgdTbFC6dyz+1bZaKZWzpPwAA0D5AAwAAAAAAAAE/AQAAzAAAAA3LW7sf98s/Ez9gETRv6T8AANA+QAMAAAAAAAABQAEAAMwAAAArwnNHckvMP8/h8x7RdOk/AADRPk8DAAAAAAAAAUEBAADMAAAAsbjz7WOlzD+JhIcsbnrpPwCA0T5PAwAAAAAAAAFCAQAAzAAAAGmwo18X9Mw/51VRszx96T8AANM+XwMAAAAAAAABQwEAAMwAAAAhqFPRykLNP6H45MDZguk/AIDTPl8DAAAAAAAAAUQBAADMAAAAB6EzDkCGzT//ya5HqIXpPwCA0z5vAwAAAAAAAAFFAQAAzAAAAO+ZE0u1yc0/XZt4znaI6T8AANQ+bwMAAAAAAAABRgEAAMwAAACZlLs4TfzNP7tsQlVFi+k/AIDSPn4DAAAAAAAAAUcBAADMAAAAR49jJuUuzj+7bEJVRYvpPwCAyz5+AwAAAAAAAAFIAQAAzAAAAIuKo/ndW84/XZt4znaI6T8AgMg+nQMAAAAAAAABSQEAAMwAAABlhnuyN4POP6H45MDZguk/AICxPp0DAAAAAAAAAUoBAADMAAAA2YLrUPKkzj/nVVGzPH3pPwCApz6dAwAAAAAAAAFLAQAAzAAAAON/89QNwc4/z+HzHtF06T8AgKE+nQMAAAAAAAABTAEAAMwAAADvfPtYKd3OP1eczAOXaek/AACgPswDAAAAAAAAAU0BAADMAAAAuF3pCbIF0z/Rll5KrlvkPwAAUj4AAAAAAAAAAAFOAQAAzAAAAOZeGdVz+tI/0ZZeSq5b5D8AAJA+DwAAAAAAAAABTwEAAMwAAAAyX+VHpPfSP9GWXkquW+Q/AICYPg8AAAAAAAAAAVABAADMAAAAMl/lR6T30j/Rll5KrlvkPwAAnz4PAAAAAAAAAAFRAQAAzAAAADJf5Uek99I/0ZZeSq5b5D8AgKg+DwAAAAAAAAABUgEAAMwAAAAyX+VHpPfSP9GWXkquW+Q/AICrPg8AAAAAAAAAAVMBAADMAAAAMl/lR6T30j/Rll5KrlvkPwAArD4fAAAAAAAAAAFUAQAAzAAAADJf5Uek99I/0ZZeSq5b5D8AAKw+HwAAAAAAAAABVQEAAMwAAAAyX+VHpPfSP4058ldLYeQ/AICpPh8AAAAAAAAAAVYBAADMAAAAMl/lR6T30j9H3IVl6GbkPwCAqD4fAAAAAAAAAAFXAQAAzAAAADJf5Uek99I/vSGtgCJy5D8AAKc+LwAAAAAAAAABWAEAAMwAAADmXhnVc/rSP03bMTDIheQ/AACmPj4AAAAAAAAAAVkBAADMAAAA5l4Z1XP60j85ZoBmPJzkPwAApT4+AAAAAAAAAAFaAQAAzAAAAJxeTWJD/dI/P2UsMRy75D8AAKQ+TgAAAAAAAAABWwEAAMwAAABOXoHvEgDTP/8GbAmZ3+Q/AACjPk4AAAAAAAAAAVwBAADMAAAABF61fOIC0z/BqKvhFQTlPwAAoj5eAAAAAAAAAAFdAQAAzAAAAGxdHZeBCNM/3xu1QGEr5T8AAKM+XgAAAAAAAAABXgEAAMwAAAAgXVEkUQvTP7kxUq1JWOU/AICjPm0AAAAAAAAAAV8BAADMAAAAiFy5PvAQ0z8zdiWTY4LlPwCAoT59AAAAAAAAAAFgAQAAzAAAADxc7cu/E9M/DYzC/0uv5T8AgKA+fQAAAAAAAAABYQEAAMwAAADyWyFZjxbTP4vQleVl2eU/AICbPn0AAAAAAAAAAWIBAADMAAAApltV5l4Z0z9j5jJSTgbmPwCAmT6MAAAAAAAAAAFjAQAAzAAAAFhbiXMuHNM/3yoGOGgw5j8AgI8+jAAAAAAAAAABZAEAAMwAAAAOW70A/h7TP5/MRRDlVOY/AACLPpwAAAAAAAAAAWUBAADMAAAADlu9AP4e0z+hy/HaxHPmPwAAcj6cAAAAAAAAAAFmAQAAzAAAAA5bvQD+HtM/6ycKmAeN5j8AAGM+rAAAAAAAAAABZwEAAMwAAAAOW70A/h7TP3/hjketoOY/AAAYPqwAAAAAAAAAAWgBAADMAAAADlu9AP4e0z9T+H/pta7mPwAA8D3qAAAAAAAAAAFpAQAAzAAAAA5bvQD+HtM/sclJcISx5j8AAMw96gAAAAAAAAABagEAAMwAAACGZD1aDMXSP80eseDBzuQ/AAAzPgAAAAAAAAAAAWsBAADMAAAAhmQ9WgzF0j8r8HpnkNHkPwAAdT4QAAAAAAAAAAFsAQAAzAAAADpkcefbx9I/K/B6Z5DR5D8AAII+EAAAAAAAAAABbQEAAMwAAAA6ZHHn28fSPyvwemeQ0eQ/AICHPhAAAAAAAAAAAW4BAADMAAAA7mOldKvK0j8r8HpnkNHkPwAAjj4QAAAAAAAAAAFvAQAAzAAAAKJj2QF7zdI/zR6x4MHO5D8AAJA+EAAAAAAAAAABcAEAAMwAAABYYw2PStDSP29N51nzy+Q/AICQPiAAAAAAAAAAAXEBAADMAAAAvmJ1qenV0j9X2YnFh8PkPwAAkD4gAAAAAAAAAAFyAQAAzAAAANxhEVFY3tI/4ZNiqk245D8AgIw+LwAAAAAAAAABcwEAAMwAAACsYOGFlunSP6+rp4F2p+Q/AACLPi8AAAAAAAAAAXQBAADMAAAAfl+xutT00j8h8iLS0JPkPwAAgD4/AAAAAAAAAAF1AQAAzAAAAARetXziAtM/NWfUm1x95D8AAHc+PwAAAAAAAAABdgEAAMwAAADUXIWxIA7TP6WtT+y2aeQ/AABePj8AAAAAAAAAAXcBAADMAAAAWFuJcy4c0z8X9Mo8EVbkPwAAUz5PAAAAAAAAAAF4AQAAzAAAACpaWahsJ9M/5QsQFDpF5D8AAEs+TwAAAAAAAAABeQEAAMwAAAD8WCndqjLTPxH1HnIxN+Q/AABIPl4AAAAAAAAAAXoBAADMAAAAGFjFhBk70z+br/dW9yvkPwAAUz5eAAAAAAAAAAF7AQAAzAAAAOhWlblXRtM/3wxkSVom5D8AAFg+bgAAAAAAAAABfAEAAMwAAAC6VWXulVHTP4M7msKLI+Q/AABqPm4AAAAAAAAAAX0BAADMAAAAQFRpsKNf0z+DO5rCiyPkPwAAcj59AAAAAAAAAAF+AQAAzAAAAMRSbXKxbdM/Pd4t0Cgp5D8AAHs+fQAAAAAAAAABfwEAAMwAAAD+UKXBjn7TP7MjVetiNOQ/AAB+Po0AAAAAAAAAAYABAADMAAAA7E4RnjuS0z+HOkaNa0LkPwAAfz6dAAAAAAAAAAGBAQAAzAAAANpMfXropdM/F/TKPBFW5D8AAIA+nQAAAAAAAAABggEAAMwAAADISulWlbnTPwN/GXOFbOQ/AABuPp0AAAAAAAAAAYMBAADMAAAAtkhVM0LN0z9N2zEwyIXkPwAAZj6sAAAAAAAAAAGEAQAAzAAAAFhG9Zy+49M/9QgUdNmh5D8AAOY9rAAAAAAAAAABhQEAAMwAAABGRGF5a/fTPz9lLDEcu+Q/AACAPdsAAAAAAAAAAYYBAADMAAAA6EEB4+cN1D+JwUTuXtTkPwAACD3bAAAAAAAAAAGHAQAAzAAAAALlyBR7gNc/ezzu96sE5D8AAFU+AAAAAAAAAAABiAEAAMwAAAAC5cgUe4DXP9kNuH56B+Q/AACSPhAAAAAAAAAAAYkBAADMAAAATOWUh6t91z97PO73qwTkPwCAmj4QAAAAAAAAAAGKAQAAzAAAAALlyBR7gNc/2Q24fnoH5D8AAKE+EAAAAAAAAAABiwEAAMwAAAAC5cgUe4DXP9kNuH56B+Q/AICrPhAAAAAAAAAAAYwBAADMAAAAAuXIFHuA1z/ZDbh+egfkPwAArz4fAAAAAAAAAAGNAQAAzAAAAALlyBR7gNc/2Q24fnoH5D8AAK4+HwAAAAAAAAABjgEAAMwAAAAC5cgUe4DXPzffgQVJCuQ/AACtPh8AAAAAAAAAAY8BAADMAAAAAuXIFHuA1z/xgRUT5g/kPwCAoz4fAAAAAAAAAAGQAQAAzAAAAALlyBR7gNc/Z8c8LiAb5D8AAJ8+LwAAAAAAAAABkQEAAMwAAAAC5cgUe4DXPz3eLdAoKeQ/AACYPi8AAAAAAAAAAZIBAADMAAAAAuXIFHuA1z/Nl7J/zjzkPwCAlT4/AAAAAAAAAAGTAQAAzAAAAALlyBR7gNc/c8WUw99Y5D8AAJQ+TgAAAAAAAAABlAEAAMwAAABM5ZSHq33XP5E4niIrgOQ/AACUPk4AAAAAAAAAAZUBAADMAAAATOWUh6t91z8NfXEIRarkPwAAlD5OAAAAAAAAAAGWAQAAzAAAAJjlYPrbetc/55IOdS3X5D8AAJQ+XgAAAAAAAAABlwEAAMwAAADk5SxtDHjXP8Goq+EVBOU/AICPPl4AAAAAAAAAAZgBAADMAAAAMOb43zx11z+bvkhO/jDlPwCAjT5uAAAAAAAAAAGZAQAAzAAAAHzmxFJtctc/FQMcNBhb5T8AAIg+fQAAAAAAAAABmgEAAMwAAADI5pDFnW/XP5FH7xkyheU/AICFPn0AAAAAAAAAAZsBAADMAAAAYOcoq/5p1z9R6S7yrqnlPwAAcj6NAAAAAAAAAAGcAQAAzAAAAPbnwJBfZNc/+xYRNsDF5T8AAGg+jQAAAAAAAAABnQEAAMwAAACO6Fh2wF7XP0VzKfMC3+U/AABiPo0AAAAAAAAAAZ4BAADMAAAAJOnwWyFZ1z+Pz0GwRfjlPwAAYD6sAAAAAAAAAAGfAQAAzAAAANDrHGXVP9c/ibLz9lfP4z8AAGk+AAAAAAAAAAABoAEAAMwAAAD+7EwwlzTXP+eDvX0m0uM/AACgPhAAAAAAAAAAAaEBAADMAAAAsuyAvWY31z9FVYcE9dTjPwCAqT4QAAAAAAAAAAGiAQAAzAAAALLsgL1mN9c/oSZRi8PX4z8AgLA+EAAAAAAAAAABowEAAMwAAACy7IC9ZjfXP6EmUYvD1+M/AICwPh8AAAAAAAAAAaQBAADMAAAAZuy0SjY61z9dyeSYYN3jPwAArz4fAAAAAAAAAAGlAQAAzAAAAGbstEo2Otc/XcnkmGDd4z8AgKU+HwAAAAAAAAABpgEAAMwAAAAa7OjXBT3XPxlseKb94uM/AAChPh8AAAAAAAAAAacBAADMAAAAGuzo1wU91z/TDgy0mujjPwAAjj4fAAAAAAAAAAGoAQAAzAAAABrs6NcFPdc/j7GfwTfu4z8AAIY+HwAAAAAAAAABqQEAAMwAAADQ6xxl1T/XP0lUM8/U8+M/AAB6Pi8AAAAAAAAAAaoBAADMAAAA0OscZdU/1z9jyJBjQPzjPwAAcz4vAAAAAAAAAAGrAQAAzAAAABrs6NcFPdc/ezzu96sE5D8AAHs+PgAAAAAAAAABrAEAAMwAAABm7LRKNjrXPzffgQVJCuQ/AACAPj4AAAAAAAAAAa0BAADMAAAAsuyAvWY31z/xgRUT5g/kPwAAij5OAAAAAAAAAAGuAQAAzAAAAP7sTDCXNNc/T1PfmbQS5D8AgI4+TgAAAAAAAAABrwEAAMwAAABK7RijxzHXP60kqSCDFeQ/AICWPk4AAAAAAAAAAbABAADMAAAA4u2wiCgs1z9nxzwuIBvkPwAAnj5eAAAAAAAAAAGxAQAAzAAAAC7ufPtYKdc/JWrQO70g5D8AgKE+XgAAAAAAAAABsgEAAMwAAAB47khuiSbXP4M7msKLI+Q/AICmPn0AAAAAAAAAAbMBAADMAAAAEO/gU+og1z/fDGRJWibkPwCAqD59AAAAAAAAAAG0AQAAzAAAAKjveDlLG9c/m6/3Vvcr5D8AgKg+fQAAAAAAAAABtQEAAMwAAABA8BAfrBXXP1dSi2SUMeQ/AACoPpwAAAAAAAAAAbYBAADMAAAA2PCoBA0Q1z8R9R5yMTfkPwAAqj6cAAAAAAAAAAG3AQAAzAAAAG7xQOptCtc/KWl8Bp0/5D8AAKs+nAAAAAAAAAABuAEAAMwAAAAG8tjPzgTXP0Pd2ZoISOQ/AICsPpwAAAAAAAAAAbkBAADMAAAAnPJwtS//1j+5IgG2QlPkPwCArT6sAAAAAAAAAAG6AQAAzAAAADbzCJuQ+dY/L2go0Xxe5D8AgKw+uwAAAAAAAAABuwEAAMwAAAAY9GzzIfHWPwN/GXOFbOQ/AACsPrsAAAAAAAAAAbwBAADMAAAArvQE2YLr1j/XlQoVjnrkPwAArD7LAAAAAAAAAAG9AQAAzAAAAEj1nL7j5dY/q6z7tpaI5D8AAKw+ywAAAAAAAAABvgEAAMwAAADe9TSkRODWP3/D7FifluQ/AACvPtsAAAAAAAAAAb8BAADMAAAAdvbMiaXa1j9T2t36p6TkPwCAsD7bAAAAAAAAAAHAAQAAzAAAAAz3ZG8G1dY/yR8FFuKv5D8AgLE+6gAAAAAAAAABwQEAAMwAAABa9zDiNtLWP+GTYqpNuOQ/AACyPuoAAAAAAAAAAcIBAADMAAAApvf8VGfP1j+dNva36r3kPwAAsj76AAAAAAAAAAHDAQAAzAAAAKb3/FRnz9Y/nTb2t+q95D8AALI++gAAAAAAAAABxAEAAMwAAACm9/xUZ8/WP5029rfqveQ/AICwPvoAAAAAAAAAAcUBAADMAAAAWvcw4jbS1j8/ZSwxHLvkPwAAsD76AAAAAAAAAAHGAQAAzAAAAML2mPzV19Y/JfHOnLCy5D8AALA+CgEAAAAAAAABxwEAAMwAAADe9TSkRODWP6+rp4F2p+Q/AACwPhkBAAAAAAAAAcgBAADMAAAA+vTQS7Po1j/blLbfbZnkPwAAsD4pAQAAAAAAAAHJAQAAzAAAAMzzoIDx89Y/q6z7tpaI5D8AALA+KQEAAAAAAAABygEAAMwAAABS8qRC/wHXP9eVChWOeuQ/AACwPikBAAAAAAAAAcsBAADMAAAA2PCoBA0Q1z8DfxlzhWzkPwAAsD44AQAAAAAAAAHMAQAAzAAAAFzvrMYaHtc/L2go0Xxe5D8AALA+OAEAAAAAAAABzQEAAMwAAACU7eQV+C7XP7kiAbZCU+Q/AACwPkgBAAAAAAAAAc4BAADMAAAA0OscZdU/1z9D3dmaCEjkPwCArj5IAQAAAAAAAAHPAQAAzAAAAFTqICfjTdc/zZeyf8485D8AAK4+WAEAAAAAAAAB0AEAAMwAAACO6Fh2wF7XP7MjVetiNOQ/AACvPlgBAAAAAAAAAdEBAADMAAAAEudcOM5s1z/5gMHdxS7kPwCArz5nAQAAAAAAAAHSAQAAzAAAAALlyBR7gNc/m6/3Vvcr5D8AgK4+hwEAAAAAAAAB0wEAAMwAAAA64wBkWJHXPz3eLdAoKeQ/AICvPocBAAAAAAAAAdQBAADMAAAAwOEEJmaf1z893i3QKCnkPwCArz6HAQAAAAAAAAHVAQAAzAAAAEbgCOhzrdc/m6/3Vvcr5D8AgK4+lgEAAAAAAAAB1gEAAMwAAAAW39gcsrjXP1dSi2SUMeQ/AACuPpYBAAAAAAAAAdcBAADMAAAAnN3c3r/G1z9vxuj4/znkPwCAqz6mAQAAAAAAAAHYAQAAzAAAAGzcrBP+0dc/hzpGjWtC5D8AgKo+pgEAAAAAAAAB2QEAAMwAAAA823xIPN3XP/1/bailTeQ/AICiPrUBAAAAAAAAAdoBAADMAAAAwtmACkrr1z8vaCjRfF7kPwCAnj61AQAAAAAAAAHbAQAAzAAAAJTYUD+I9tc/G/N2B/F05D8AAJY+xQEAAAAAAAAB3AEAAMwAAAAa11QBlgTYPwl+xT1li+Q/AACSPsUBAAAAAAAAAd0BAADMAAAAntVYw6MS2D/1CBR02aHkPwAAdz7VAQAAAAAAAAHeAQAAzAAAAHDUKPjhHdg/P2UsMRy75D8AAGM+1QEAAAAAAAAB3wEAAMwAAAD00iy67yvYP4nBRO5e1OQ/AABaPtUBAAAAAAAAAeABAADMAAAAxtH87i032D91TJMk0+rkPwAAVz74AQAAAAAAAAHhAQAAzAAAALDraUiJwIE/gAC3GnsLhz8AAFI+AAAAAAAAAAAB4gEAAMwAAAAQCOpUtLKAP0D6WQOW8IQ/AACQPg8AAAAAAAAAAeMBAADMAAAAEAjqVLSygD/AouVQ9DyEPwCAmD4PAAAAAAAAAAHkAQAAzAAAABAI6lS0soA/APT867DVgj8AAJ8+DwAAAAAAAAAB5QEAAMwAAAAQCOpUtLKAP4CciDkPIoI/AACiPg8AAAAAAAAAAeYBAADMAAAAqP5p+6UMgT9ARRSHbW6BPwAAoj4fAAAAAAAAAAHnAQAAzAAAACD16aGXZoE/wO2f1Mu6gD8AAKM+HwAAAAAAAAAB6AEAAMwAAACw62lIicCBP0CWKyIqB4A/AICjPh8AAAAAAAAAAekBAADMAAAAMOLp7noagj8Az4V6zT99PwCAoT4fAAAAAAAAAAHqAQAAzAAAAMDYaZVsdII/gCCdFYrYez8AgKA+LgAAAAAAAAAB6wEAAMwAAADQxWniTyiDP4BxtLBGcXo/AICcPi4AAAAAAAAAAewBAADMAAAAYLzpiEGCgz8Aw8tLAwp5PwAAmz4uAAAAAAAAAAHtAQAAzAAAAOCyaS8z3IM/ABTj5r+idz8AAJs+LgAAAAAAAAAB7gEAAMwAAABwqenVJDaEPwBl+oF8O3Y/AICbPj4AAAAAAAAAAe8BAADMAAAA8J9pfBaQhD+AthEdOdR0PwCAmj4+AAAAAAAAAAHwAQAAzAAAAJCD6W/rnYU/gAcpuPVscz8AAJo+PgAAAAAAAAAB8QEAAMwAAAAgemkW3feFPwBZQFOyBXI/AACZPk4AAAAAAAAAAfIBAADMAAAAMGdpY8Crhj8AWUBTsgVyPwAAmD5OAAAAAAAAAAHzAQAAzAAAALhK6VaVuYc/AKpX7m6ecD8AAJo+XQAAAAAAAAAB9AEAAMwAAADoJOnwWyGJPwCqV+5unnA/AACbPm0AAAAAAAAAAfUBAADMAAAAcAhp5DAvij8Aqlfubp5wPwCAmz59AAAAAAAAAAH2AQAAzAAAACDZ6CTp8Is/AKpX7m6ecD8AAJw+fQAAAAAAAAAB9wEAAMwAAADIqWhlobKNPwCqV+5unnA/AACdPowAAAAAAAAAAfgBAADMAAAA+HBoTEvOjz8AWUBTsgVyPwCAnT6MAAAAAAAAAAH5AQAAzAAAABgctJn69JA/AFlAU7IFcj8AAJ8+nAAAAAAAAAAB+gEAAMwAAACw/zONzwKSP4AHKbj1bHM/AICfPqsAAAAAAAAAAfsBAADMAAAAjN7zU509kz+AthEdOdR0PwAAoT6rAAAAAAAAAAH8AQAAzAAAACTCc0dyS5Q/AGX6gXw7dj8AgKE+uwAAAAAAAAAB/QEAAMwAAAB8qrNnTiyVPwAU4+a/onc/AIChPrsAAAAAAAAAAf4BAADMAAAAEI4zWyM6lj8Aw8tLAwp5PwAAoj7LAAAAAAAAAAH/AQAAzAAAAGh2c3v/Gpc/gHG0sEZxej8AAKM+ywAAAAAAAAABAAIAAMwAAAC8XrOb2/uXP4BxtLBGcXo/AICjPtoAAAAAAAAAAQECAADMAAAAFEfzu7fcmD+AIJ0Vith7PwCAoz7aAAAAAAAAAAECAgAAzAAAAGgvM9yTvZk/AM+Fes0/fT8AAKQ+6gAAAAAAAAABAwIAAMwAAAB4HDMpd3GaPwDPhXrNP30/AAClPuoAAAAAAAAAAQQCAADMAAAASA7zomH4mj8Az4V6zT99PwCApT76AAAAAAAAAAEFAgAAzAAAAAwAsxxMf5s/AM+Fes0/fT8AAKk++gAAAAAAAAABBgIAAMwAAACU9jLDPdmbPwB+bt8Qp34/AICqPgkBAAAAAAAAAQcCAADMAAAAHO2yaS8znD8Afm7fEKd+PwCAqj4JAQAAAAAAAAEIAgAAzAAAABztsmkvM5w/AH5u3xCnfj8AAKo+GQEAAAAAAAABCQIAAMwAAADo3nLjGbqcPwB+bt8Qp34/AACsPhkBAAAAAAAAAQoCAADMAAAA6N5y4xm6nD9AlisiKgeAPwAArT4ZAQAAAAAAAAELAgAAzAAAAOjecuMZupw/QJYrIioHgD8AgK0+OAEAAAAAAAABDAIAAMwAAADo3nLjGbqcP0CWKyIqB4A/AACuPjgBAAAAAAAAAQ0CAADMAAAA6N5y4xm6nD9AlisiKgeAPwAAsD44AQAAAAAAAAEOAgAAzAAAAOjecuMZupw/QJYrIioHgD8AALE+OAEAAAAAAAABDwIAAMwAAADo3nLjGbqcP0CWKyIqB4A/AAC1PkgBAAAAAAAAARACAADMAAAA6N5y4xm6nD9ARRSHbW6BPwCAtj5IAQAAAAAAAAERAgAAzAAAAOjecuMZupw/APT867DVgj8AALw+SAEAAAAAAAABEgIAAMwAAABk6PI8KGCcP8Ci5VD0PIQ/AAC+PkgBAAAAAAAAARMCAADMAAAA3PFyljYGnD/AUc61N6SFPwAAxT5IAQAAAAAAAAEUAgAAzAAAAFT78u9ErJs/gAC3GnsLhz8AAMg+VwEAAAAAAAABFQIAAMwAAACECTN2WiWbP0Cvn3++cog/AIDMPmcBAAAAAAAAARYCAADMAAAAeBwzKXdxmj8AXojkAdqJPwCAzj53AQAAAAAAAAEXAgAAzAAAAGgvM9yTvZk/wAxxSUVBiz8AgNE+dwEAAAAAAAABGAIAAMwAAADMS7Povq+YP8C7Wa6IqIw/AADTPoYBAAAAAAAAARkCAADMAAAAOGgz9emhlz+AakITzA+OPwAA1j6GAQAAAAAAAAEaAgAAzAAAAFiJcy4cZ5Y/QBkreA93jz8AANc+lgEAAAAAAAABGwIAAMwAAAB8qrNnTiyVPwDkiW4pb5A/AIDYPqUBAAAAAAAAARwCAADMAAAAXNCzzYfEkz9gO/4gyyKRPwCA2T6lAQAAAAAAAAEdAgAAzAAAALD/M43PApI/wJJy02zWkT8AgNk+tQEAAAAAAAABHgIAAMwAAABIKvQfEG6QPyDq5oUOipI/AADaPrUBAAAAAAAAAR8CAADMAAAAyKloZaGyjT+AQVs4sD2TPwAA2z7FAQAAAAAAAAEgAgAAzAAAAAD/6IoiiYo/AJnP6lHxkz8AgNs+xQEAAAAAAAABIQIAAMwAAAA4VGmwo1+HP6DECcQiS5Q/AADdPtQBAAAAAAAAASICAADMAAAA8J9pfBaQhD8AHH52xP6UPwCA3T7UAQAAAAAAAAEjAgAAzAAAADDi6e56GoI/YHPyKGaylT8AAN8+1AEAAAAAAAABJAIAAMwAAAAQSdTCvkl/PyCfLAI3DJY/AIDfPuQBAAAAAAAAASUCAADMAAAAkLrU9GoSez+A9qC02L+WPwCA3z7kAQAAAAAAAAEmAgAAzAAAAEAs1SYX23Y/AE4VZ3pzlz8AAOA+5AEAAAAAAAABJwIAAMwAAADwitWlpldzP2CliRkcJ5g/AADhPuQBAAAAAAAAASgCAADMAAAAsNbVcRmIcD+AKDiljjSZPwCA4T7zAQAAAAAAAAEpAgAAzAAAAOAerBXf2Gw/oKvmMAFCmj8AgN8+8wEAAAAAAAABKgIAAMwAAABA3KwT/tFlPwADW+Oi9Zo/AIDePgMCAAAAAAAAASsCAADMAAAA4Cet33ACYz9gWs+VRKmbPwAA3T4DAgAAAAAAAAEsAgAAzAAAAIAzWyM6ll0/IIYJbxUDnD8AANw+AwIAAAAAAAABLQIAAMwAAACAM1sjOpZdP4DdfSG3tpw/AADbPiICAAAAAAAAAS4CAADMAAAAsHOtq+MyYD/gNPLTWGqdPwAA2T4iAgAAAAAAAAEvAgAAzAAAAOAnrd9wAmM/gGAsrSnEnT8AgNg+MgIAAAAAAAABMAIAAMwAAAAwAq15N2pkP0CMZob6HZ4/AADXPjICAAAAAAAAATECAADMAAAAYJCsR4uhaD/gt6Bfy3eePwAA1j4yAgAAAAAAAAEyAgAAzAAAACD5q6+lQG4/4LegX8t3nj8AANY+QQIAAAAAAAABMwIAAMwAAADwitWlpldzP+C3oF/Ld54/AADWPkECAAAAAAAAATQCAADMAAAAQCzVJhfbdj/gt6Bfy3eePwCA1D5RAgAAAAAAAAE1AgAAzAAAALCU1I4xenw/4LegX8t3nj8AANQ+YQIAAAAAAAABNgIAAMwAAAAg9emhl2aBP0CMZob6HZ4/AADUPmECAAAAAAAAATcCAADMAAAAkIPpb+udhT9AjGaG+h2ePwAA1D5wAgAAAAAAAAE4AgAAzAAAAOgk6fBbIYk/gGAsrSnEnT8AANQ+cAIAAAAAAAABOQIAAMwAAAA4s+i+r1iNP4BgLK0pxJ0/AADUPoACAAAAAAAAAToCAADMAAAA1CB0xgHIkD/gNPLTWGqdPwCA0j6AAgAAAAAAAAE7AgAAzAAAAAjoc62r45I/IAm4+ocQnT8AANI+jwIAAAAAAAABPAIAAMwAAAD0szPBXNKUP4DdfSG3tpw/AADSPo8CAAAAAAAAAT0CAADMAAAA4H/z1A3Blj+A3X0ht7acPwAA0j6PAgAAAAAAAAE+AgAAzAAAAARa827UKJg/gN19Ibe2nD8AgNA+nwIAAAAAAAABPwIAAMwAAABoLzPck72ZP4DdfSG3tpw/AADQPp8CAAAAAAAAAUACAADMAAAAABOzz2jLmj+A3X0ht7acPwCAzD6vAgAAAAAAAAFBAgAAzAAAAJT2MsM92Zs/gN19Ibe2nD8AAMs+rwIAAAAAAAABQgIAAMwAAADo3nLjGbqcP4DdfSG3tpw/AADAPr4CAAAAAAAAAUMCAADMAAAA+MtyMP1tnT+A3X0ht7acPwCAuz6+AgAAAAAAAAFEAgAAzAAAABC5cn3gIZ4/IAm4+ocQnT8AAKc+zgIAAAAAAAABRQIAAMwAAADUqjL3yqiePyAJuPqHEJ0/AACePt4CAAAAAAAAAUYCAADMAAAAXKGynbwCnz8gCbj6hxCdPwCAmT7eAgAAAAAAAAFHAgAAzAAAAHSOsuqftp8/4DTy01hqnT8AAJg+/QIAAAAAAAABSAIAAMwAAAAyrqkCLAnQPwBZQFOyBXI/AAACPgAAAAAAAAAAAUkCAADMAAAAwV6zm9v7zz+AthEdOdR0PwAAMj4QAAAAAAAAAAFKAgAAzAAAAO9f42ad8M8/gLYRHTnUdD8AADw+EAAAAAAAAAABSwIAAMwAAACHYHtM/urPP4C2ER051HQ/AABEPhAAAAAAAAAAAUwCAADMAAAAh2B7TP7qzz+AthEdOdR0PwAASD4QAAAAAAAAAAFNAgAAzAAAAIdge0z+6s8/AGX6gXw7dj8AAEg+HwAAAAAAAAABTgIAAMwAAACHYHtM/urPPwAU4+a/onc/AAA6Ph8AAAAAAAAAAU8CAADMAAAAh2B7TP7qzz8Aw8tLAwp5PwAAND4fAAAAAAAAAAFQAgAAzAAAAB9hEzJf5c8/gHG0sEZxej8AAAk+LwAAAAAAAAABUQIAAMwAAAAfYRMyX+XPP4BxtLBGcXo/AADsPS8AAAAAAAAAAVICAADMAAAAtWGrF8Dfzz+AIJ0Vith7PwAAoj0vAAAAAAAAAAFTAgAAzAAAAE1iQ/0g2s8/AM+Fes0/fT8AAII9LwAAAAAAAAABVAIAAMwAAADnYtvigdTPPwB+bt8Qp34/AAA0PT4AAAAAAAAAAVUCAADMAAAAfWNzyOLOzz/A7Z/Uy7qAPwAAED0+AAAAAAAAAAFWAgAAzAAAABNkC65Dyc8/QEUUh21ugT8AAAw9TgAAAAAAAAABVwIAAMwAAAATZAuuQ8nPPwD0/Ouw1YI/AAAMPU4AAAAAAAAAAVgCAADMAAAAq2Sjk6TDzz/AouVQ9DyEPwAAkj1eAAAAAAAAAAFZAgAAzAAAAEVlO3kFvs8/wFHOtTekhT8AALQ9XgAAAAAAAAABWgIAAMwAAADZZdNeZrjPP4AAtxp7C4c/AAAOPm0AAAAAAAAAAVsCAADMAAAAc2ZrRMeyzz9Ar59/vnKIPwAAJD5tAAAAAAAAAAFcAgAAzAAAAHNma0THss8/wAYUMmAmiT8AAEQ+fQAAAAAAAAABXQIAAMwAAABzZmtEx7LPP4C1/JajjYo/AABQPn0AAAAAAAAAAV4CAADMAAAAc2ZrRMeyzz/ADHFJRUGLPwAAXz59AAAAAAAAAAFfAgAAzAAAAHNma0THss8/QGTl++b0iz8AAGQ+jQAAAAAAAAABYAIAAMwAAABzZmtEx7LPP0Bk5fvm9Is/AABtPo0AAAAAAAAAAWECAADMAAAA2WXTXma4zz8AE85gKlyNPwAAcT6cAAAAAAAAAAFiAgAAzAAAAEVlO3kFvs8/gGpCE8wPjj8AAHw+nAAAAAAAAAABYwIAAMwAAAATZAuuQ8nPP0AZK3gPd48/AACAPqwAAAAAAAAAAWQCAADMAAAA52Lb4oHUzz8A5IluKW+QPwCAgj6sAAAAAAAAAAFlAgAAzAAAAB9hEzJf5c8/YDv+IMsikT8AgIM+rAAAAAAAAAABZgIAAMwAAADBXrOb2/vPP8CSctNs1pE/AACGPrsAAAAAAAAAAWcCAADMAAAA5q3dj/sL0D8g6uaFDoqSPwAAhz7LAAAAAAAAAAFoAgAAzAAAACCsFd/YHNA/gEFbOLA9kz8AgIc+ywAAAAAAAAABaQIAAMwAAAAOqoG7hTDQPwCZz+pR8ZM/AACIPtsAAAAAAAAAAWoCAADMAAAA/KftlzJE0D+gxAnEIkuUPwAAiD7qAAAAAAAAAAFrAgAAzAAAAJyljQGvWtA/ABx+dsT+lD8AAIg++gAAAAAAAAABbAIAAMwAAAA+oy1rK3HQP8BHuE+VWJU/AICFPvoAAAAAAAAAAW0CAADMAAAA4qDN1KeH0D8gnywCNwyWPwCAhD76AAAAAAAAAAFuAgAAzAAAADieocvzoNA/wMpm2wdmlj8AAIQ+CgEAAAAAAAABbwIAAMwAAADYm0E1cLfQP0Ai242pGZc/AACEPgoBAAAAAAAAAXACAADMAAAAxpmtER3L0D8AThVnenOXPwAAhD4ZAQAAAAAAAAFxAgAAzAAAALaXGe7J3tA/wPz9y73amD8AAIQ+GQEAAAAAAAABcgIAAMwAAADulVE9p+/QP0BUcn5fjpk/AACEPhkBAAAAAAAAAXMCAADMAAAAdJRV/7T90D+gq+YwAUKaPwAAhD44AQAAAAAAAAF0AgAAzAAAAPqSWcHCC9E/AANb46L1mj8AAIU+OAEAAAAAAAABdQIAAMwAAADKkSn2ABfRP2Baz5VEqZs/AICFPjgBAAAAAAAAAXYCAADMAAAA6JDFnW8f0T8ghglvFQOcPwAAhz44AQAAAAAAAAF3AgAAzAAAAAKQYUXeJ9E/wLFDSOZcnD8AgIc+SAEAAAAAAAABeAIAAMwAAABsj8lffS3RP4DdfSG3tpw/AICQPlgBAAAAAAAAAXkCAADMAAAAII/97Eww0T8gCbj6hxCdPwCAlD5YAQAAAAAAAAF6AgAAzAAAACCP/exMMNE/IAm4+ocQnT8AAKI+WAEAAAAAAAABewIAAMwAAAAgj/3sTDDRP+A08tNYap0/AACoPlgBAAAAAAAAAXwCAADMAAAAbI/JX30t0T+AYCytKcSdPwCAsz5YAQAAAAAAAAF9AgAAzAAAALiPldKtKtE/4LegX8t3nj8AgLg+WAEAAAAAAAABfgIAAMwAAACckPkqPyLRP6Dj2jic0Z4/AIC+PlgBAAAAAAAAAX8CAADMAAAAfpFdg9AZ0T9gDxUSbSufPwCAwD53AQAAAAAAAAGAAgAAzAAAAPqSWcHCC9E/ADtP6z2Fnz8AAMU+hwEAAAAAAAABgQIAAMwAAADAlCFy5frQPwA7T+s9hZ8/AIDGPocBAAAAAAAAAYICAADMAAAAhpbpIgjq0D8AO0/rPYWfPwCAyD6WAQAAAAAAAAGDAgAAzAAAAOSYSbmL09A/ADtP6z2Fnz8AgMk+pgEAAAAAAAABhAIAAMwAAACOm3XCP7rQPwA7T+s9hZ8/AADOPqYBAAAAAAAAAYUCAADMAAAAhJ5tPiSe0D8AO0/rPYWfPwAA0D61AQAAAAAAAAGGAgAAzAAAAHihZboIgtA/ADtP6z2Fnz8AgNQ+tQEAAAAAAAABhwIAAMwAAAC6pCmpHWPQPwA7T+s9hZ8/AIDWPsUBAAAAAAAAAYgCAADMAAAA/KftlzJE0D/AZonEDt+fPwCA2T7FAQAAAAAAAAGJAgAAzAAAADyrsYZHJdA/wGaJxA7fnz8AANs+1QEAAAAAAAABigIAAMwAAAAyrqkCLAnQP8BmicQO358/AADePtUBAAAAAAAAAYsCAADMAAAAtWGrF8Dfzz8wyeHObxygPwAA3z7kAQAAAAAAAAGMAgAAzAAAAHNma0THss8/MMnhzm8coD8AgOA+5AEAAAAAAAABjQIAAMwAAACVapOLbYvPPxDffjtYSaA/AIDhPvQBAAAAAAAAAY4CAADMAAAAJW4j7bJpzz/g9BuoQHagPwCA4T70AQAAAAAAAAGPAgAAzAAAABdxG2mXTc8/4PQbqEB2oD8AAOI+BAIAAAAAAAABkAIAAMwAAAB3c3v/GjfPP+D0G6hAdqA/AIDgPgQCAAAAAAAAAZECAADMAAAAPXVDsD0mzz/g9BuoQHagPwAA4D4EAgAAAAAAAAGSAgAAzAAAAAN3C2FgFc8/4PQbqEB2oD8AgNw+EwIAAAAAAAABkwIAAMwAAACbd6NGwQ/PP+D0G6hAdqA/AADbPiMCAAAAAAAAAZQCAADMAAAAm3ejRsEPzz/g9BuoQHagPwAA1z4jAgAAAAAAAAGVAgAAzAAAANV125WeIM8/4PQbqEB2oD8AANU+IwIAAAAAAAABlgIAAMwAAAB3c3v/GjfPP+D0G6hAdqA/AIDPPiMCAAAAAAAAAZcCAADMAAAA62/rndVYzz/g9BuoQHagPwCAzT4yAgAAAAAAAAGYAgAAzAAAAJVqk4tti88/4PQbqEB2oD8AgMQ+UAIAAAAAAAABmQIAAMwAAAB9Y3PI4s7PP+D0G6hAdqA/AIDAPlACAAAAAAAAAZoCAADMAAAAmq0RHcsO0D/g9BuoQHagPwAAsD5QAgAAAAAAAAGbAgAAzAAAAN6oUfDDO9A/4PQbqEB2oD8AAKk+UAIAAAAAAAABnAIAAMwAAADWo8VQjGvQP8AKuRQpo6A/AABuPm8CAAAAAAAAAZ0CAADMAAAAzp45sVSb0D9wNvPt+fygPwAAQT5vAgAAAAAAAAGeAgAAzAAAADCZFSy80NA/0I1noJuwoT8AACo+bwIAAAAAAAABnwIAAMwAAAAEc0lTUjvSP7iyXel4UNg/AADQPQAAAAAAAAAAAaACAADMAAAAInLl+sBD0j/+D8rb20rYPwAADj4PAAAAAAAAAAGhAgAAzAAAAIpxTRVgSdI/Qm02zj5F2D8AABc+DwAAAAAAAAABogIAAMwAAABccB1KnlTSPxKFe6VnNNg/AAAdPg8AAAAAAAAAAaMCAADMAAAAeG+58Qxd0j+cP1SKLSnYPwAAQT4PAAAAAAAAAAGkAgAAzAAAAJRuVZl7ZdI/rrQFVLkS2D8AAFA+DwAAAAAAAAABpQIAAMwAAABmbSXOuXDSPwaHIxCo9tc/AABkPg8AAAAAAAAAAaYCAADMAAAA7GspkMd+0j+ktq2++dTXPwAAbD4fAAAAAAAAAAGnAgAAzAAAAHJqLVLVjNI/zKAQUhGo1z8AAHE+HwAAAAAAAAABqAIAAMwAAACqaGWhsp3SP3pFTMrub9c/AABzPi8AAAAAAAAAAakCAADMAAAA5Gad8I+u0j9wR/Q0LzLXPwAAcT4vAAAAAAAAAAGqAgAAzAAAAIZkPVoMxdI/aEmcn2/01j8AAHA+LwAAAAAAAAABqwIAAMwAAADcYRFRWN7SP56osPwSsdY/AABwPj4AAAAAAAAAAawCAADMAAAA5l4Z1XP60j8eZTFMGWjWPwAAcD4+AAAAAAAAAAGtAgAAzAAAAKZbVeZeGdM/niGymx8f1j8AAHA+TgAAAAAAAAABrgIAAMwAAADOV/kR6T3TP147n92I0NU/AABwPk4AAAAAAAAAAa8CAADMAAAAqFPRykJl0z/g9x8tj4fVPwAAbT5eAAAAAAAAAAGwAgAAzAAAADhP3RBsj9M/pBENb/g41T8AAGw+XgAAAAAAAAABsQIAAMwAAAAUS7XJxbbTP2Yr+rBh6tQ/AABuPm0AAAAAAAAAAbICAADMAAAAPEdZ9U/b0z8qRefyypvUPwAAbz5tAAAAAAAAAAGzAgAAzAAAABZDMa6pAtQ/ZqT7T25Y1D8AAHI+fQAAAAAAAAABtAIAAMwAAACKP6FMZCTUPxRJN8hLINQ/AABzPn0AAAAAAAAAAbUCAADMAAAA/DsR6x5G1D88M5pbY/PTPwAAfj59AAAAAAAAAAG2AgAAzAAAANo36aN4bdQ/2GIkCrXR0z8AAII+nAAAAAAAAAABtwIAAMwAAAAANI3PApLUP+zX1dNAu9M/AICDPpwAAAAAAAAAAbgCAADMAAAAJjAx+4y21D92kq64BrDTPwAAhD6cAAAAAAAAAAG5AgAAzAAAAFAs1SYX29Q/dpKuuAaw0z8AAIQ+nAAAAAAAAAABugIAAMwAAAB2KHlSof/UP6h6aeHdwNM/AACEPrsAAAAAAAAAAbsCAADMAAAANCW1Y4we1T9OqEsl79zTPwAAhj67AAAAAAAAAAG8AgAAzAAAAPQh8XR3PdU/bBtVhDoE1D8AAIc+uwAAAAAAAAABvQIAAMwAAACyHi2GYlzVP4qOXuOFK9Q/AACMPrsAAAAAAAAAAb4CAADMAAAAvBs1Cn541T8gR49dC17UPwAAjj7LAAAAAAAAAAG/AgAAzAAAAMYYPY6ZlNU/tP+/15CQ1D8AAJQ+ywAAAAAAAAABwAIAAMwAAAAeFhGF5a3VP779F21QztQ/AACWPtsAAAAAAAAAAcECAADMAAAAdBPlezHH1T8OWdz0cgbVPwCAmT7bAAAAAAAAAAHCAgAAzAAAABgRheWt3dU/Glc0ijJE1T8AAJs+6gAAAAAAAAABwwIAAMwAAAC4DiVPKvTVP64PZQS4dtU/AACePuoAAAAAAAAAAcQCAADMAAAAWgzFuKYK1j9CyJV+PanVPwAAnz76AAAAAAAAAAHFAgAAzAAAAEgKMZVTHtY/Gt4y6yXW1T8AAKM++gAAAAAAAAABxgIAAMwAAADqB9H+zzTWPzxRPEpx/dU/AICkPgkBAAAAAAAAAccCAADMAAAAjAVxaExL1j+eIbKbHx/WPwAAqz4JAQAAAAAAAAHIAgAAzAAAAJYCeexnZ9Y/AvIn7c1A1j8AAK4+GQEAAAAAAAAByQIAAMwAAABW/7T9UobWP6gfCjHfXNY/AAC1PhkBAAAAAAAAAcoCAADMAAAAfPtYKd2q1j+UqlhnU3PWPwAAuD4pAQAAAAAAAAHLAgAAzAAAAAz3ZG8G1dY/xJITkCqE1j8AgL0+KQEAAAAAAAABzAIAAMwAAADq8jwoYPzWPzrYOqtkj9Y/AADAPjgBAAAAAAAAAc0CAADMAAAAeO5Ibokm1z862DqrZI/WPwCAwz44AQAAAAAAAAHOAgAAzAAAAAjqVLSyUNc/Otg6q2SP1j8AAMU+SAEAAAAAAAABzwIAAMwAAADk5SxtDHjXPwrwf4KNftY/AADIPkgBAAAAAAAAAdACAADMAAAAdOE4szWi1z8eZTFMGWjWPwAAyT5YAQAAAAAAAAHRAgAAzAAAAGzcrBP+0dc/vJS7+mpG1j8AAMw+WAEAAAAAAAAB0gIAAMwAAADO1oiOZQfYP1rERam8JNY/AADNPlgBAAAAAAAAAdMCAADMAAAA4tCYlpw/2D+Arqg81PfVPwAA0D5nAQAAAAAAAAHUAgAAzAAAAPjKqJ7Td9g/Xjuf3YjQ1T8AANE+ZwEAAAAAAAAB1QIAAMwAAAAMxbimCrDYP4glAnGgo9U/AIDSPoYBAAAAAAAAAdYCAADMAAAAbr+UIXLl2D+uD2UEuHbVPwCA0z6GAQAAAAAAAAHXAgAAzAAAANC5cJzZGtk/Glc0ijJE1T8AANU+hgEAAAAAAAAB2AIAAMwAAACYs7Qx4FXZP4aeAxCtEdU/AIDVPoYBAAAAAAAAAdkCAADMAAAAFq0sVLaT2T82Qz+IitnUPwCA1T6WAQAAAAAAAAHaAgAAzAAAAEim2ANc1Nk/KkXn8sqb1D8AANY+lgEAAAAAAAAB2wIAAMwAAADGn1AmMhLaPyBHj10LXtQ/AADWPrkBAAAAAAAAAdwCAADMAAAAQpnISAhQ2j/Q68rV6CXUPwAA1j65AQAAAAAAAAHdAgAAzAAAAFiT2FA/iNo/gJAGTsbt0z8AANY+uQEAAAAAAAAB3gIAAMwAAABujehYdsDaP+zX1dNAu9M/AADWPrkBAAAAAAAAAd8CAADMAAAAhIf4YK342j9YH6VZu4jTPwCA1D7JAQAAAAAAAAHgAgAAzAAAAACBcIODNts/wmZ03zVW0z8AANQ+yQEAAAAAAAAB4QIAAMwAAAB+euilWXTbP+hQ13JNKdM/AADVPtkBAAAAAAAAAeICAADMAAAAZHPI4s632z+GgGEhnwfTPwCA1T7ZAQAAAAAAAAHjAgAAzAAAAC5tDHjV8ts/JLDrz/Dl0j8AANc+6AEAAAAAAAAB5AIAAMwAAABCZxyADCvcP8DfdX5CxNI/AIDXPugBAAAAAAAAAeUCAADMAAAA7mHEbaRd3D9eDwAtlKLSPwCA1z74AQAAAAAAAAHmAgAAzAAAAJxcbFs8kNw/tOEd6YKG0j8AANg++AEAAAAAAAAB5wIAAMwAAABIVxRJ1MLcP1IRqJfUZNI/AIDWPvgBAAAAAAAAAegCAADMAAAA9lG8Nmz13D9khllhYE7SPwAA1j4XAgAAAAAAAAHpAgAAzAAAAO5MMJc0Jd0/NJ6eOIk90j8AANc+FwIAAAAAAAAB6gIAAMwAAAAySHBqLVLdPwK24w+yLNI/AIDXPhcCAAAAAAAAAesCAADMAAAADkRII4d53T+McLz0dyHSPwCA1z4XAgAAAAAAAAHsAgAAzAAAADRA7E4Rnt0/0M0o59ob0j8AANg+JwIAAAAAAAAB7QIAAMwAAABaPJB6m8LdP4xwvPR3IdI/AADZPicCAAAAAAAAAe4CAADMAAAAGjnMi4bh3T8CtuMPsizSPwCA2T42AgAAAAAAAAHvAgAAzAAAANg1CJ1xAN4/NJ6eOIk90j8AgNk+NgIAAAAAAAAB8AIAAMwAAAAwM9yTvRnePyAp7W79U9I/AADaPkYCAAAAAAAAAfECAADMAAAAHjFIcGot3j+C+WLAq3XSPwAA2z5GAgAAAAAAAAHyAgAAzAAAAAovtEwXQd4/5snYEVqX0j8AgNs+VgIAAAAAAAAB8wIAAMwAAABELeyb9FHePwY94nClvtI/AIDbPlYCAAAAAAAAAfQCAADMAAAAfisk69Fi3j/eUn/djevSPwAA3D51AgAAAAAAAAH1AgAAzAAAALgpXDqvc94/Lq5DZbAj0z8AANw+dQIAAAAAAAAB9gIAAMwAAADwJ5SJjITeP3wJCO3SW9M/AADcPnUCAAAAAAAAAfcCAADMAAAAKibM2GmV3j/OZMx09ZPTPwAA3D51AgAAAAAAAAH4AgAAzAAAABokOLUWqd4/HsCQ/BfM0z8AANw+hAIAAAAAAAAB+QIAAMwAAAC8Idgek7/eP2wbVYQ6BNQ/AADcPoQCAAAAAAAAAfoCAADMAAAAEh+sFd/Y3j8A1IX+vzbUPwAA3D6UAgAAAAAAAAH7AgAAzAAAABwctJn69N4/loy2eEVp1D8AANw+lAIAAAAAAAAB/AIAAMwAAADaGPCq5RPfP3CiU+UtltQ/AADcPqQCAAAAAAAAAf0CAADMAAAAThVgSaA13z+OFV1Eeb3UPwAA3T6kAgAAAAAAAAH+AgAAzAAAAMAR0OdaV98/8OXSlSff1D8AgN0+swIAAAAAAAAB/wIAAMwAAADoDXQT5XvfP5gTtdk4+9Q/AADfPrMCAAAAAAAAAQADAADMAAAAEAoYP2+g3z/K+28CEAzVPwCA3z7DAgAAAAAAAAEBAwAAzAAAAOwF8PfIx98//OMqK+cc1T8AAOQ+wwIAAAAAAAABAgMAAMwAAADGAciwIu/fP7iGvjiEItU/AADmPtMCAAAAAAAAAQMDAADMAAAAhf4Dwg0O4D90KVJGISjVPwCA6D7TAgAAAAAAAAEEAwAAzAAAALX7cX/BKOA/dClSRiEo1T8AgOk+4gIAAAAAAAABBQMAAMwAAACb+BPKREbgP7iGvjiEItU/AADrPuICAAAAAAAAAQYDAADMAAAAWvVP2y9l4D9CQZcdShfVPwCA6z7iAgAAAAAAAAEHAwAAzAAAAD7y8SWzguA/Dlnc9HIG1T8AgOs+8gIAAAAAAAABCAMAAMwAAABI7/mpzp7gP9xwIcyb9dQ/AADsPvICAAAAAAAAAQkDAADMAAAAeexnZ4K54D82Qz+IitnUPwAA7T4BAwAAAAAAAAEKAwAAzAAAADjpo3ht2OA/jhVdRHm91D8AgO0+AQMAAAAAAAABCwMAAMwAAACs5RMXKPrgP+bnegBoodQ/AADvPhEDAAAAAAAAAQwDAADMAAAA+eEdfEod4T+EFwWvuX/UPwCA7z4RAwAAAAAAAAENAwAAzAAAAEbeJ+FsQOE/IEePXQte1D8AgO8+MAMAAAAAAAABDgMAAMwAAAD72ZlgLmnhP0Yx8vAiMdQ/AADwPjADAAAAAAAAAQ8DAADMAAAA/tXXUiCP4T8ovuiR1wnUPwAA8T4wAwAAAAAAAAEQAwAAzAAAANnRrwt6tuE/xO1yQCno0z8AgPE+MAMAAAAAAAABEQMAAMwAAAC0zYfE093hPx7AkPwXzNM/AIDxPkADAAAAAAAAARIDAADMAAAAj8lffS0F4j8wNULGo7XTPwAA8j5AAwAAAAAAAAETAwAAzAAAALfFA6m3KeI/AE2Hncyk0z8AAPM+UAMAAAAAAAABFAMAAMwAAAAqwnNHckviP85kzHT1k9M/AIDzPlADAAAAAAAAARUDAADMAAAAw75JH8Vr4j9YH6VZu4jTPwCA8z5fAwAAAAAAAAEWAwAAzAAAAF27H/cXjOI/JjfqMOR30z8AAPQ+XwMAAAAAAAABFwMAAMwAAACqtylcOq/iP67xwhWqbNM/AAD1Pm8DAAAAAAAAARgDAADMAAAA0LPNh8TT4j/yTi8IDWfTPwCA9T5vAwAAAAAAAAEZAwAAzAAAAESwPSZ/9eI/8k4vCA1n0z8AgPU+fgMAAAAAAAABGgMAAMwAAAC3rK3EORfjP2yUViNHctM/AAD2Pn4DAAAAAAAAARsDAADMAAAAnKlPD7004z/i2X0+gX3TPwAA9j6OAwAAAAAAAAEcAwAAzAAAAFumiyCoU+M/WB+lWbuI0z8AAPY+jgMAAAAAAAABHQMAAMwAAAAZo8cxk3LjP4oHYIKSmdM/AAD3Pp4DAAAAAAAAAR4DAADMAAAAsZ+dCeaS4z92kq64BrDTPwCA9z6eAwAAAAAAAAEfAwAAzAAAAHKc2RrRseM/HsCQ/BfM0z8AgPc+ngMAAAAAAAABIAMAAMwAAAAxmRUsvNDjP4CQBk7G7dM/AAD4Pq0DAAAAAAAAASEDAADMAAAAYJaD6W/r4z+eAxCtERXUPwAA+T6tAwAAAAAAAAEiAwAAzAAAANyTvRlUA+Q/eBmtGfpB1D8AgPk+vQMAAAAAAAABIwMAAMwAAACkkcO8aBjkP1IvSobibtQ/AAD7Pr0DAAAAAAAAASQDAADMAAAAbI/JX30t5D/m53oAaKHUPwCA+z7NAwAAAAAAAAElAwAAzAAAAICNm3XCP+Q/NkM/iIrZ1D8AAP8+zQMAAAAAAAABJgMAAMwAAACTi22LB1LkP0JBlx1KF9U/AEAAP9wDAAAAAAAAAScDAADMAAAAzYml2uRi5D8I4oLAplrVPwBAAT/cAwAAAAAAAAEoAwAAzAAAACyIQ2NacuQ/QsiVfj2p1T8AwAE/7AMAAAAAAAABKQMAAMwAAACzhkclaIDkP/bzz1cOA9Y/AIADP+wDAAAAAAAAASoDAADMAAAAhIUXWqaL5D8eZTFMGWjWPwBABD/7AwAAAAAAAAErAwAAzAAAAHqETch8leQ/BHkmTsHS1j8AwAQ/+wMAAAAAAAABLAMAAMwAAAC8g0+pg5zkP6Avr10GQ9c/AAAFPwsEAAAAAAAAAS0DAADMAAAAJoO3wyKi5D9YW+k215zXPwCABT8LBAAAAAAAAAEuAwAAzAAAANmC61DypOQ/wim3HUX81z8AwAU/GwQAAAAAAAABLwMAAMwAAAC0goUXWqbkP/4PytvbStg/AAACPxsEAAAAAAAAATADAADMAAAAjoIf3sGn5D+AU0mM1ZPYPwBAAD8qBAAAAAAAAAExAwAAzAAAAI6CH97Bp+Q/ilGhIZXR2D8AAOw+KgQAAAAAAAABMgMAAMwAAAC0goUXWqbkPx4K0psaBNk/AIDiPjoEAAAAAAAAATMDAADMAAAAAINRioqj5D+E2kftyCXZPwCA3j46BAAAAAAAAAE0AwAAzAAAAHGDgzZTn+Q/5qq9PndH2T8AgN0+WQQAAAAAAAABNQMAAMwAAAAijRzmRcPaP+BGmZMFuMc/AABkPgAAAAAAAAAAATYDAADMAAAAUI5MsQe42j9oAXJ4y6zHPwCAnD4QAAAAAAAAAAE3AwAAzAAAAJyOGCQ4tdo/aAFyeMusxz8AAKY+EAAAAAAAAAABOAMAAMwAAACcjhgkOLXaP1SMwK4/w8c/AICsPhAAAAAAAAAAATkDAADMAAAAnI4YJDi12j9EFw/ls9nHPwCAtz4QAAAAAAAAAAE6AwAAzAAAAJyOGCQ4tdo/HC2sUZwGyD8AALs+EAAAAAAAAAABOwMAAMwAAABQjkyxB7jaP3CIcNm+Psg/AIC/PhAAAAAAAAAAATwDAADMAAAABo6APte62j+sboOXVY3IPwAAwT4QAAAAAAAAAAE9AwAAzAAAALiNtMumvdo/SCUMp5r9yD8AgL8+HwAAAAAAAAABPgMAAMwAAABujehYdsDaP+TblLbfbck/AIC+Ph8AAAAAAAAAAT8DAADMAAAAbo3oWHbA2j94HWz8mPTJPwAAvj4vAAAAAAAAAAFAAwAAzAAAACKNHOZFw9o/eKRqXYyGyj8AAL4+LwAAAAAAAAABQQMAAMwAAAAijRzmRcPaP3Qrab5/GMs/AAC+Pi8AAAAAAAAAAUIDAADMAAAAbo3oWHbA2j/09446rbXLPwAAvj4/AAAAAAAAAAFDAwAAzAAAAG6N6Fh2wNo/4Anc0RRezD8AAMA+PwAAAAAAAAABRAMAAMwAAABujehYdsDaP0hhUIS2Ec0/AADBPk4AAAAAAAAAAUUDAADMAAAAbo3oWHbA2j+YQxNtzNvNPwCAwj5OAAAAAAAAAAFGAwAAzAAAACKNHOZFw9o/XGv9cByxzj8AgMM+XgAAAAAAAAABRwMAAMwAAADUjFBzFcbaP7BNwFkye88/AADFPl4AAAAAAAAAAUgDAADMAAAAQIy4jbTL2j+KUhoGahfQPwCAxT5tAAAAAAAAAAFJAwAAzAAAAKiLIKhT0do/hNvA0Z1r0D8AgMU+bQAAAAAAAAABSgMAAMwAAADEirxPwtnaPwQfQIKXtNA/AADGPn0AAAAAAAAAAUsDAADMAAAA4olY9zDi2j9UegQKuuzQPwAAyT59AAAAAAAAAAFMAwAAzAAAALKIKCxv7do/ptXIkdwk0T8AgMo+jQAAAAAAAAABTQMAAMwAAAA2hyzufPvaP8JI0vAnTNE/AADSPo0AAAAAAAAAAU4DAADMAAAAcIVkPVoM2z9qdrQ0OWjRPwCA1T6cAAAAAAAAAAFPAwAAzAAAAF6D0BkHINs/nF5vXRB50T8AgNw+nAAAAAAAAAABUAMAAMwAAAC2gKQQUznbPxKklnhKhNE/AADgPqwAAAAAAAAAAVEDAADMAAAAdH3gIT5Y2z8SpJZ4SoTRPwCA5D6sAAAAAAAAAAFSAwAAzAAAAFB5uNqXf9s/nF5vXRB50T8AgOY+vAAAAAAAAAABUwMAAMwAAACUdPitkKzbP2p2tDQ5aNE/AIDnPrwAAAAAAAAAAVQDAADMAAAAjG9sDlnc2z9+62X+xFHRPwAA6D7LAAAAAAAAAAFVAwAAzAAAABpreFSCBtw/HBvwrBYw0T8AAOE+ywAAAAAAAAABVgMAAMwAAACsZoSaqzDcP/6n5k3LCNE/AADePtsAAAAAAAAAAVcDAADMAAAA0mIoxjVV3D9o77XTRdbQPwCA0j7bAAAAAAAAAAFYAwAAzAAAAJBfZNcgdNw/GJTxSyOe0D8AgM0+6gAAAAAAAAABWQMAAMwAAABQXKDoC5PcPw6WmbZjYNA/AICzPuoAAAAAAAAAAVoDAADMAAAApll031es3D9G9a0TBx3QPwAAqD7qAAAAAAAAAAFbAwAAzAAAAEhXFEnUwtw/AKmE4VSzzz8AAKI+GQEAAAAAAAABXAMAAMwAAAA4VYAlgdbcP+ys1LbVN88/AACgPhkBAAAAAAAAAV0DAADMAAAA2oTMV/kR2z/0NEz8nQ/HPwAAbD4AAAAAAAAAAAFeAwAAzAAAAHCFZD1aDNs/BKr9xSn5xj8AAKI+EAAAAAAAAAABXwMAAMwAAAC8hTCwignbP5Bk1qrv7cY/AICrPhAAAAAAAAAAAWADAADMAAAAvIUwsIoJ2z+QZNaq7+3GPwCAsj4QAAAAAAAAAAFhAwAAzAAAALyFMLCKCds/kGTWqu/txj8AALo+EAAAAAAAAAABYgMAAMwAAAC8hTCwignbP5Bk1qrv7cY/AAC8PhAAAAAAAAAAAWMDAADMAAAAcIVkPVoM2z+QZNaq7+3GPwCAvD4gAAAAAAAAAAFkAwAAzAAAANqEzFf5Eds/kGTWqu/txj8AALw+IAAAAAAAAAABZQMAAMwAAABChDRymBfbP5Bk1qrv7cY/AIC4Pj8AAAAAAAAAAWYDAADMAAAAXoPQGQcg2z8YH6+PteLGPwAAtj4/AAAAAAAAAAFnAwAAzAAAAC6CoE5FK9s/pNmHdHvXxj8AgLQ+PwAAAAAAAAABaAMAAMwAAAAAgXCDgzbbP7hOOT4HwcY/AAC1Pj8AAAAAAAAAAWkDAADMAAAAhn90RZFE2z9ACRIjzbXGPwCAtT5PAAAAAAAAAAFqAwAAzAAAAAp+eAefUts/VH7D7Fifxj8AgLU+TwAAAAAAAAABawMAAMwAAABEfLBWfGPbP9w4nNEelMY/AAC2Pl4AAAAAAAAAAWwDAADMAAAAfnropVl02z/srU2bqn3GPwCAtD5eAAAAAAAAAAFtAwAAzAAAALh4IPU2hds/eGgmgHByxj8AALQ+bgAAAAAAAAABbgMAAMwAAACkdozR45jbPwAj/2Q2Z8Y/AICuPm4AAAAAAAAAAW8DAADMAAAA3nTEIMGp2z8AI/9kNmfGPwAArD59AAAAAAAAAAFwAwAAzAAAAGRzyOLOt9s/ACP/ZDZnxj8AAJE+fQAAAAAAAAABcQMAAMwAAADqccyk3MXbP3hoJoBwcsY/AACFPn0AAAAAAAAAAXIDAADMAAAAunCc2RrR2z/srU2bqn3GPwAAej6NAAAAAAAAAAFzAwAAzAAAANhvOIGJ2ds/3Dic0R6Uxj8AAHQ+nQAAAAAAAAABdAMAAMwAAABChDRymBfbP8C0dGHXQM4/AABxPgAAAAAAAAAAAXUDAADMAAAAQoQ0cpgX2z9Ib01GnTXOPwCApT4QAAAAAAAAAAF2AwAAzAAAAPSDaP9nGts/1CkmK2Mqzj8AgK8+EAAAAAAAAAABdwMAAMwAAABeg9AZByDbP1zk/g8pH84/AIC2PhAAAAAAAAAAAXgDAADMAAAAxoI4NKYl2z/kntf07hPOPwCAvz4QAAAAAAAAAAF5AwAAzAAAAC6CoE5FK9s/cFmw2bQIzj8AAMI+EAAAAAAAAAABegMAAMwAAABMgTz2szPbP4TOYaNA8s0/AIDDPiAAAAAAAAAAAXsDAADMAAAAHoAMK/I+2z+YQxNtzNvNPwAAxD4gAAAAAAAAAAF8AwAAzAAAAKJ+EO3/TNs/rLjENljFzT8AgMI+LwAAAAAAAAABfQMAAMwAAADcfEg83V3bP0joTuWpo80/AADCPi8AAAAAAAAAAX4DAADMAAAAFnuAi7pu2z/kF9mT+4HNPwAAwz4/AAAAAAAAAAF/AwAAzAAAALh4IPU2hds/+IyKXYdrzT8AgMM+PwAAAAAAAAABgAMAAMwAAADCdSh5UqHbP5S8FAzZSc0/AIDCPj8AAAAAAAAAAYEDAADMAAAAznIw/W292z807J66KijNPwAAwj5OAAAAAAAAAAGCAwAAzAAAAIxvbA5Z3Ns/zBspaXwGzT8AAMM+TgAAAAAAAAABgwMAAMwAAABMbKgfRPvbP/QFjPyT2cw/AIDDPk4AAAAAAAAAAYQDAADMAAAACmnkMC8a3D8Iez3GH8PMPwCAwz5eAAAAAAAAAAGFAwAAzAAAAMhlIEIaOdw/LGWgWTeWzD8AAMQ+XgAAAAAAAAABhgMAAMwAAACGYlxTBVjcP1RPA+1Oacw/AAC5Pm4AAAAAAAAAAYcDAADMAAAAkF9k1yB03D98OWaAZjzMPwAAtD5uAAAAAAAAAAGIAwAAzAAAADJdBEGditw/pCPJE34PzD8AADY+jQAAAAAAAAABiQMAAMwAAADUWqSqGaHcP1TIBIxb18s/AADMPY0AAAAAAAAAAYoDAADMAAAADlnc+fax3D8c4vHNxIjLPwAAXD2NAAAAAAAAAAGLAwAAzAAAABSYmH1GW9o/fLPgA0jwwj8AAHQ+AAAAAAAAAAABjAMAAMwAAABCmchICFDaP/D4Bx+C+8I/AACnPhAAAAAAAAAAAY0DAADMAAAAQpnISAhQ2j98s+ADSPDCPwAAsT4QAAAAAAAAAAGOAwAAzAAAAKyYMGOnVdo/8PgHH4L7wj8AgLg+EAAAAAAAAAABjwMAAMwAAACsmDBjp1XaP/D4Bx+C+8I/AIDCPhAAAAAAAAAAAZADAADMAAAAypfMChZe2j98s+ADSPDCPwCAxT4QAAAAAAAAAAGRAwAAzAAAAOaWaLKEZto/BG656A3lwj8AAMY+EAAAAAAAAAABkgMAAMwAAABslWx0knTaPxjjarKZzsI/AADGPh8AAAAAAAAAAZMDAADMAAAApJOkw2+F2j+0EvVg66zCPwCAwz4fAAAAAAAAAAGUAwAAzAAAAEaRRC3sm9o/yIemKneWwj8AgMI+LwAAAAAAAAABlQMAAMwAAAA0j7AJma/aP2S3MNnIdMI/AADBPi8AAAAAAAAAAZYDAADMAAAA1IxQcxXG2j8E57qHGlPCPwAAwD4vAAAAAAAAAAGXAwAAzAAAAHaK8NyR3No/KNEdGzImwj8AAME+PgAAAAAAAAABmAMAAMwAAAAaiJBGDvPaP8gAqMmDBMI/AIDBPj4AAAAAAAAAAZkDAADMAAAAvIUwsIoJ2z/w6gpdm9fBPwAAwz5OAAAAAAAAAAGaAwAAzAAAAF6D0BkHINs/FNVt8LKqwT8AgMM+TgAAAAAAAAABmwMAAMwAAABMgTz2szPbP7AE+J4EicE/AADGPl4AAAAAAAAAAZwDAADMAAAA7n7cXzBK2z9MNIJNVmfBPwAAxz5eAAAAAAAAAAGdAwAAzAAAAI58fMmsYNs/6GMM/KdFwT8AgMg+bQAAAAAAAAABngMAAMwAAAA0ehwzKXfbP4STlqr5I8E/AIDJPm0AAAAAAAAAAZ8DAADMAAAA1He8nKWN2z8kwyBZSwLBPwAAzD59AAAAAAAAAAGgAwAAzAAAABB29OuCnts/ODjSItfrwD8AAM0+fQAAAAAAAAABoQMAAMwAAACUdPitkKzbP0ytg+xi1cA/AIDNPn0AAAAAAAAAAaIDAADMAAAAsnOUVf+02z9cIjW27r7APwAAzj6NAAAAAAAAAAGjAwAAzAAAAM5yMP1tvds/6NwNm7SzwD8AANE+nAAAAAAAAAABpAMAAMwAAAA2cpgXDcPbP3CX5n96qMA/AIDSPpwAAAAAAAAAAaUDAADMAAAANnKYFw3D2z/8Ub9kQJ3APwCA1D6sAAAAAAAAAAGmAwAAzAAAAIByZIo9wNs//FG/ZECdwD8AgNU+rAAAAAAAAAABpwMAAMwAAAAYc/xvnrrbP/xRv2RAncA/AIDUPqwAAAAAAAAAAagDAADMAAAA+nNgyC+y2z9wl+Z/eqjAPwAA1D6sAAAAAAAAAAGpAwAAzAAAACh1kJPxpts/6NwNm7SzwD8AANQ+uwAAAAAAAAABqgMAAMwAAACkdozR45jbP9RnXNEoysA/AADUPrsAAAAAAAAAAasDAADMAAAAIHiID9aK2z/A8qoHneDAPwAA1D7LAAAAAAAAAAGsAwAAzAAAAOZ5UMD4eds/JMMgWUsCwT8AANQ+ywAAAAAAAAABrQMAAMwAAACsexhxG2nbP4STlqr5I8E/AADUPtsAAAAAAAAAAa4DAADMAAAAdH3gIT5Y2z/oYwz8p0XBPwAA1D7bAAAAAAAAAAGvAwAAzAAAADp/qNJgR9s/TDSCTVZnwT8AANQ+6gAAAAAAAAABsAMAAMwAAAAAgXCDgzbbP7AE+J4EicE/AADUPuoAAAAAAAAAAbEDAADMAAAAxoI4NKYl2z+MGpUL7bXBPwAA1T76AAAAAAAAAAGyAwAAzAAAANqEzFf5Eds/8OoKXZvXwT8AgNU+CgEAAAAAAAABswMAAMwAAADqhmB7TP7aP1C7gK5J+cE/AIDUPgoBAAAAAAAAAbQDAADMAAAA/oj0np/q2j+0i/b/9xrCPwAA1D4ZAQAAAAAAAAG1AwAAzAAAAMSKvE/C2do/jKGTbOBHwj8AANQ+GQEAAAAAAAABtgMAAMwAAADUjFBzFcbaP/BxCb6OacI/AADUPikBAAAAAAAAAbcDAADMAAAAnI4YJDi12j9UQn8PPYvCPwAA1D4pAQAAAAAAAAG4AwAAzAAAAGSQ4NRapNo/QM3NRbGhwj8AANQ+OAEAAAAAAAABuQMAAMwAAAAqkqiFfZPaPyxYHHwluMI/AADUPjgBAAAAAAAAAboDAADMAAAA8JNwNqCC2j+gnUOXX8PCPwAA1D5IAQAAAAAAAAG7AwAAzAAAAGyVbHSSdNo/GONqspnOwj8AANU+SAEAAAAAAAABvAMAAMwAAADmlmiyhGbaPxjjarKZzsI/AIDVPlgBAAAAAAAAAb0DAADMAAAAFJiYfUZb2j8Y42qymc7CPwAA1z5YAQAAAAAAAAG+AwAAzAAAAPiY/NXXUto/GONqspnOwj8AgNc+ZwEAAAAAAAABvwMAAMwAAACQmZS7OE3aPxjjarKZzsI/AIDXPmcBAAAAAAAAAcADAADMAAAA2plgLmlK2j8Y42qymc7CPwAA2D5nAQAAAAAAAAHBAwAAzAAAANqZYC5pSto/oJ1Dl1/Dwj8AgNU+ZwEAAAAAAAABwgMAAMwAAABCmchICFDaP7QS9WDrrMI/AIDUPmcBAAAAAAAAAcMDAADMAAAAXphk8HZY2j/Ih6Yqd5bCPwAA0j5nAQAAAAAAAAHEAwAAzAAAAOaWaLKEZto/ZLcw2ch0wj8AgNA+hwEAAAAAAAABxQMAAMwAAADSlNSOMXraP4yhk2zgR8I/AADOPqYBAAAAAAAAAcYDAADMAAAAKpKohX2T2j88Rs/kvQ/CPwCAzD6mAQAAAAAAAAHHAwAAzAAAAICPfHzJrNo/8OoKXZvXwT8AgMY+pgEAAAAAAAAByAMAAMwAAACKjIQA5cjaPyRKH7o+lME/AADEPqYBAAAAAAAAAckDAADMAAAASInAEdDn2j/oYwz8p0XBPwCAtz61AQAAAAAAAAHKAwAAzAAAALyFMLCKCds/rH35PRH3wD8AALI+tQEAAAAAAAABywMAAMwAAADkgdTbFC7bP+jcDZu0s8A/AABEPtUBAAAAAAAAAcwDAADMAAAAdH3gIT5Y2z+s9vrcHWXAPwAA+D3VAQAAAAAAAAHNAwAAzAAAAFB5uNqXf9s/XJs2VfsswD8AAJ491QEAAAAAAAABzgMAAMwAAAAUS7XJxbbmPwyVINKOGtk/AAAcPgAAAAAAAAAAAc8DAADMAAAAfEod5GS85j+WT/m2VA/ZPwAAVT4QAAAAAAAAAAHQAwAAzAAAADBKUXE0v+Y/ZGc+jn3+2D8AAGI+EAAAAAAAAAAB0QMAAMwAAAB0SVNSO8bmP3jc71cJ6Ng/AABrPhAAAAAAAAAAAdIDAADMAAAAKEmH3wrJ5j943O9XCejYPwAAeD4QAAAAAAAAAAHTAwAAzAAAALdIVTNCzeY/ApfIPM/c2D8AAHw+EAAAAAAAAAAB1AMAAMwAAABFSCOHedHmP9CuDRT4y9g/AAB/Ph8AAAAAAAAAAdUDAADMAAAA00fx2rDV5j9aaeb4vcDYPwAAgD4fAAAAAAAAAAHWAwAAzAAAAGFHvy7o2eY/KIEr0Oav2D8AAIA+LwAAAAAAAAAB1wMAAMwAAADvRo2CH97mP7I7BLWspNg/AACAPi8AAAAAAAAAAdgDAADMAAAAWUb1nL7j5j+AU0mM1ZPYPwAAgT4vAAAAAAAAAAHZAwAAzAAAAMFFXbdd6eY/Cg4icZuI2D8AgIE+LwAAAAAAAAAB2gMAAMwAAAApRcXR/O7mP5TI+lVhfdg/AICBPj4AAAAAAAAAAdsDAADMAAAARURheWv35j9i4D8timzYPwAAgj4+AAAAAAAAAAHcAwAAzAAAAGND/SDa/+Y/dlXx9hVW2D8AAIQ+TgAAAAAAAAAB3QMAAMwAAABZQjOPsAnnP4jKosChP9g/AACFPk4AAAAAAAAAAd4DAADMAAAAUUFp/YYT5z+cP1SKLSnYPwAAiD5eAAAAAAAAAAHfAwAAzAAAACJAOTLFHuc/9BFyRhwN2D8AAIk+XgAAAAAAAAAB4AMAAMwAAADNPqMtayvnP0zkjwIL8dc/AICIPm0AAAAAAAAAAeEDAADMAAAAUT2n73g55z+ktq2++dTXPwAAiD59AAAAAAAAAAHiAwAAzAAAANc7q7GGR+c//IjLeui41z8AAIo+fQAAAAAAAAAB4wMAAMwAAABdOq9zlFXnP5y4VSk6l9c/AACLPn0AAAAAAAAAAeQDAADMAAAAlTjnwnFm5z826N/Xi3XXPwCAjD6NAAAAAAAAAAHlAwAAzAAAANA2HxJPd+c/0hdqht1T1z8AgI0+jQAAAAAAAAAB5gMAAMwAAABVNSPUXIXnP7SkYCeSLNc/AACQPpwAAAAAAAAAAecDAADMAAAAjzNbIzqW5z+WMVfIRgXXPwAAkT6cAAAAAAAAAAHoAwAAzAAAAMgxk3IXp+c/wBu6W17Y1j8AAJQ+rAAAAAAAAAAB6QMAAMwAAADcL2WIXLnnP56osPwSsdY/AACVPqwAAAAAAAAAAeoDAADMAAAAyi3RZAnN5z+ANaedx4nWPwAAnD67AAAAAAAAAAHrAwAAzAAAAJIr1wce4uc/HmUxTBlo1j8AgJ8+uwAAAAAAAAAB7AMAAMwAAABaKd2qMvfnPwLyJ+3NQNY/AIClPssAAAAAAAAAAe0DAADMAAAA/SZ9FK8N6D+eIbKbHx/WPwAAqD7LAAAAAAAAAAHuAwAAzAAAAJ4kHX4rJOg/gK6oPNT31T8AgKw+ywAAAAAAAAAB7wMAAMwAAABAIr3npzroPxreMusl1tU/AICuPtsAAAAAAAAAAfADAADMAAAAByDDirxP6D9CyJV+PanVPwCArz7bAAAAAAAAAAHxAwAAzAAAAM8dyS3RZOg/JlWMH/KB1T8AALA++gAAAAAAAAAB8gMAAMwAAAByG2mXTXvoP8KEFs5DYNU/AACxPvoAAAAAAAAAAfMDAADMAAAA7hijxzGT6D9gtKB8lT7VPwCAsT76AAAAAAAAAAH0AwAAzAAAAGoW3fcVq+g//OMqK+cc1T8AgLE++gAAAAAAAAAB9QMAAMwAAADmExco+sLoP1S2SOfVANU/AACyPgoBAAAAAAAAAfYDAADMAAAAiBG3kXbZ6D+siGajxOTUPwAAtT4KAQAAAAAAAAH3AwAAzAAAAFAPvTSL7ug/vv0XbVDO1D8AgLY+GQEAAAAAAAAB+AMAAMwAAAAZDcPXnwPpP9JyyTbct9Q/AIC5PhkBAAAAAAAAAfkDAADMAAAABgsvtEwX6T+iig4OBafUPwAAuz4pAQAAAAAAAAH6AwAAzAAAAPMIm5D5Kuk/cKJT5S2W1D8AAME+KQEAAAAAAAAB+wMAAMwAAAAtB9Pf1jvpP/pcLMrzitQ/AADEPjgBAAAAAAAAAfwDAADMAAAAQAWl9RtO6T8+upi8VoXUPwCAxz44AQAAAAAAAAH9AwAAzAAAAFUDdwthYOk/PrqYvFaF1D8AAMk+SAEAAAAAAAAB/gMAAMwAAABpAUkhpnLpPz66mLxWhdQ/AIDKPkgBAAAAAAAAAf8DAADMAAAAVf+0/VKG6T/6XCzK84rUPwCAyz5YAQAAAAAAAAEABAAAzAAAAET9INr/mek/cKJT5S2W1D8AANA+WAEAAAAAAAABAQQAAMwAAABX+/LvRKzpP+bnegBoodQ/AADSPmcBAAAAAAAAAQIEAADMAAAAkfkqPyK96T8Y0DUpP7LUPwCA1j5nAQAAAAAAAAEDBAAAzAAAAKT3/FRnz+k/SLjwURbD1D8AgNg+dwEAAAAAAAABBAQAAMwAAADf9TSkRODpP6yIZqPE5NQ/AADdPncBAAAAAAAAAQUEAADMAAAAPvTSLLrv6T+YE7XZOPvUPwCA3j6HAQAAAAAAAAEGBAAAzAAAAJ3ycLUv/+k/QkGXHUoX1T8AAOQ+hwEAAAAAAAABBwQAAMwAAABI8dqw1QvqP6QRDW/4ONU/AADmPpYBAAAAAAAAAQgEAADMAAAA9O9ErHsY6j8I4oLAplrVPwCA6T6WAQAAAAAAAAEJBAAAzAAAAJ7urqchJeo/JlWMH/KB1T8AAOs+lgEAAAAAAAABCgQAAMwAAABK7RijxzHqP8yCbmMDntU/AIDsPrQBAAAAAAAAAQsEAADMAAAA9euCnm0+6j8uU+S0sb/VPwCA7T60AQAAAAAAAAEMBAAAzAAAAKDq7JkTS+o/lCNaBmDh1T8AAPA+tAEAAAAAAAABDQQAAMwAAAAl6fBbIVnqP/bzz1cOA9Y/AADxPrQBAAAAAAAAAQ4EAADMAAAAq+f0HS9n6j9axEWpvCTWPwAA9T7EAQAAAAAAAAEPBAAAzAAAADDm+N88deo/vJS7+mpG1j8AgPY+xAEAAAAAAAABEAQAAMwAAADc5GLb4oHqP2LCnT58YtY/AAD7PtQBAAAAAAAAAREEAADMAAAAhuPM1oiO6j8K8H+CjX7WPwCA/D7UAQAAAAAAAAESBAAAzAAAADHiNtIum+o/9nrOuAGV1j8AgAA/8wEAAAAAAAABEwQAAMwAAAC44DqUPKnqPyhjieHYpdY/AEABP/MBAAAAAAAAARQEAADMAAAAid8KyXq06j/iBR3vdavWPwDAAj/zAQAAAAAAAAEVBAAAzAAAAFre2v24v+o/4gUd73Wr1j8AgAM/8wEAAAAAAAABFgQAAMwAAAAq3aoy98rqP7IdYsaemtY/AAAFPwMCAAAAAAAAARcEAADMAAAA1tsULp3X6j+ANaedx4nWPwCABT8DAgAAAAAAAAEYBAAAzAAAAKfa5GLb4uo/2AfFWbZt1j8AwAU/EgIAAAAAAAABGQQAAMwAAACd2RrRsezqPzLa4hWlUdY/AAAGPxICAAAAAAAAARoEAADMAAAAbtjqBfD36j8UZ9m2WSrWPwBABT8iAgAAAAAAAAEbBAAAzAAAAGbXIHTGAes/9vPPVw4D1j8AAAU/IgIAAAAAAAABHAQAAMwAAACC1rwbNQrrPxreMusl1tU/AMADPzECAAAAAAAAAR0EAADMAAAAn9VYw6MS6z/+aimM2q7VPwBAAz8xAgAAAAAAAAEeBAAAzAAAALvU9GoSG+s/4PcfLY+H1T8AAAM/QQIAAAAAAAABHwQAAMwAAAD/0/ZLGSLrP34nqtvgZdU/AAADP0ECAAAAAAAAASAEAADMAAAAQdP4LCAp6z8aVzSKMkTVPwAAAz9RAgAAAAAAAAEhBAAAzAAAAKnSYEe/Lus/LszlU74t1T8AAAM/UQIAAAAAAAABIgQAAMwAAAA30i6b9jLrP0JBlx1KF9U/AMABP1ECAAAAAAAAASMEAADMAAAAxdH87i036z/K+28CEAzVPwBAAT9RAgAAAAAAAAEkBAAAzAAAAHrRMHz9Oes/VLZI59UA1T8AAAA/YAIAAAAAAAABJQQAAMwAAAAv0WQJzTzrP5gTtdk4+9Q/AID+PnACAAAAAAAAASYEAADMAAAA4tCYlpw/6z+YE7XZOPvUPwDAAD9wAgAAAAAAAAEnBAAAzAAAAL3QMl0EQes/yvtvAhAM1T8AQAE/gAIAAAAAAAABKAQAAMwAAACW0MwjbELrP0JBlx1KF9U/AMABP4ACAAAAAAAAASkEAADMAAAATNAAsTtF6z90KVJGISjVPwAAAj+AAgAAAAAAAAEqBAAAzAAAAADQND4LSOs/YLSgfJU+1T8AQAE/jwIAAAAAAAABKwQAAMwAAACOzwKSQkzrPwjigsCmWtU/AAABP48CAAAAAAAAASwEAADMAAAAHc/Q5XlQ6z/0bNH2GnHVPwAAAT+fAgAAAAAAAAEtBAAAzAAAAITOOAAZVus/4PcfLY+H1T8AAAE/nwIAAAAAAAABLgQAAMwAAADHzTrhH13rP8yCbmMDntU/AAABP64CAAAAAAAAAS8EAADMAAAA5MzWiI5l6z+6Db2Zd7TVPwAAAT+uAgAAAAAAAAEwBAAAzAAAANvLDPdkb+s/pJgL0OvK1T8AAAI/vgIAAAAAAAABMQQAAMwAAACsytwro3rrP5QjWgZg4dU/AIACP84CAAAAAAAAATIEAADMAAAAWMlGJ0mH6z/GCxUvN/LVPwDAAj/OAgAAAAAAAAEzBAAAzAAAACnIFlyHkus/spZjZasI1j8AAAM/3QIAAAAAAAABNAQAAMwAAACtxhoelaDrP+R+Ho6CGdY/AIADP90CAAAAAAAAATUEAADMAAAAfsXqUtOr6z8UZ9m2WSrWPwDAAz/tAgAAAAAAAAE2BAAAzAAAAATE7hThues/jKwA0pM11j8AwAM/7QIAAAAAAAABNwQAAMwAAACIwvLW7sfrPwLyJ+3NQNY/AAAEP/0CAAAAAAAAATgEAADMAAAA6cCQX2TX6z8C8iftzUDWPwCABD/9AgAAAAAAAAE5BAAAzAAAACK/yK5B6Os/AvIn7c1A1j8AwAQ/DAMAAAAAAAABOgQAAMwAAAA2vZrEhvrrP0ZPlN8wO9Y/AIAFPwwDAAAAAAAAATsEAADMAAAA/rqgZ5sP7D+MrADSkzXWPwDABT8cAwAAAAAAAAE8BAAAzAAAAKC4QNEXJuw/FGfZtlkq1j8AgAY/HAMAAAAAAAABPQQAAMwAAABCtuA6lDzsP1rERam8JNY/AMAGPxwDAAAAAAAAAT4EAADMAAAA47OApBBT7D8o3IqA5RPWPwCABz8rAwAAAAAAAAE/BAAAzAAAANGx7IC9Zuw/bjn3ckgO1j8AwAc/KwMAAAAAAAABQAQAAMwAAACar/Ij0nvsPzxRPEpx/dU/AIAIP0sDAAAAAAAAAUEEAADMAAAAra3EOReO7D8KaYEhmuzVPwDACD9LAwAAAAAAAAFCBAAAzAAAAJurMBbEoew/Gt4y6yXW1T8AwAg/SwMAAAAAAAABQwQAAMwAAABjqTa52LbsPy5T5LSxv9U/AAAJP0sDAAAAAAAAAUQEAADMAAAAK6c8XO3L7D9CyJV+PanVPwBACD9aAwAAAAAAAAFFBAAAzAAAAKekdozR4+w/Vj1HSMmS1T8AAAg/WgMAAAAAAAABRgQAAMwAAABvonwv5vjsP64PZQS4dtU/AIAIP2oDAAAAAAAAAUcEAADMAAAAEaAcmWIP7T9+J6rb4GXVPwDACD9qAwAAAAAAAAFIBAAAzAAAANqdIjx3JO0/kJxbpWxP1T8AgAk/egMAAAAAAAABSQQAAMwAAADIm44YJDjtP6QRDW/4ONU/AMAJP3oDAAAAAAAAAUoEAADMAAAA2plgLmlK7T/84yor5xzVPwBACT+JAwAAAAAAAAFLBAAAzAAAAO6XMkSuXO0/yvtvAhAM1T8AAAk/iQMAAAAAAAABTAQAAMwAAABNltDMI2ztP5gTtdk4+9Q/AAAJP6gDAAAAAAAAAU0EAADMAAAAh5QIHAF97T9mK/qwYerUPwAACT+oAwAAAAAAAAFOBAAAzAAAAJqS2jFGj+0/8OXSlSff1D8AAAk/qAMAAAAAAAABTwQAAMwAAACIkEYO86LtP3qgq3rt09Q/AAAJP6gDAAAAAAAAAVAEAADMAAAAdo6y6p+27T9IuPBRFsPUPwBACD+4AwAAAAAAAAFRBAAAzAAAAD+MuI20y+0/jhVdRHm91D8AAAg/uAMAAAAAAAABUgQAAMwAAAAHir4wyeDtPxjQNSk/stQ/AAAIP8gDAAAAAAAAAVMEAADMAAAA9IcqDXb07T9cLaIboqzUPwAACD/IAwAAAAAAAAFUBAAAzAAAAOGFlukiCO4/oooODgWn1D8AgAg/1wMAAAAAAAABVQQAAMwAAAD1g2j/ZxruP+bnegBoodQ/AMAIP9cDAAAAAAAAAVYEAADMAAAACYI6Fa0s7j/m53oAaKHUPwDACD/nAwAAAAAAAAFXBAAAzAAAAB2ADCvyPu4/5ud6AGih1D8AAAk/5wMAAAAAAAABWAQAAMwAAAAxft5AN1HuP+bnegBoodQ/AAAJP+cDAAAAAAAAAVkEAADMAAAAH3xKHeRk7j9cLaIboqzUPwAACT8GBAAAAAAAAAFaBAAAzAAAAOd5UMD4ee4/GNA1KT+y1D8AgAk/BgQAAAAAAAABWwQAAMwAAACJd/ApdZDuP44VXUR5vdQ/AMAJPwYEAAAAAAAAAVwEAADMAAAAK3WQk/Gm7j8EW4Rfs8jUPwDACT8GBAAAAAAAAAFdBAAAzAAAABlz/G+euu4/eqCreu3T1D8AAAo/FgQAAAAAAAABXgQAAMwAAADfcAITs8/uPzZDP4iK2dQ/AEAJPxYEAAAAAAAAAV8EAADMAAAAzW5u71/j7j+siGajxOTUPwAACT8lBAAAAAAAAAFgBAAAzAAAAONsQAWl9e4/Ziv6sGHq1D8AAAk/JQQAAAAAAAABYQQAAMwAAAAba3hUggbvP9xwIcyb9dQ/AAAJPzUEAAAAAAAAAWIEAADMAAAAe2kW3fcV7z8OWdz0cgbVPwAACT81BAAAAAAAAAFjBAAAzAAAANlntGVtJe8//OMqK+cc1T8AAAk/RQQAAAAAAAABZAQAAMwAAABfZrgnezPvPy7M5VO+LdU/AEAIP0UEAAAAAAAAAWUEAADMAAAA5WS86YhB7z8aVzSKMkTVPwAACD9UBAAAAAAAAAFmBAAAzAAAAGtjwKuWT+8/TD/vsglV1T8AgAg/VAQAAAAAAAABZwQAAMwAAADvYcRtpF3vPzjKPel9a9U/AMAIP2QEAAAAAAAAAWgEAADMAAAAc2DIL7Jr7z8mVYwf8oHVPwDACD9kBAAAAAAAAAFpBAAAzAAAACFfMitYeO8/zIJuYwOe1T8AAAk/dAQAAAAAAAABagQAAMwAAADxXQJgloPvP3SwUKcUutU/AAAKP3QEAAAAAAAAAWsEAADMAAAAw1zSlNSO7z8a3jLrJdbVPwCACj+DBAAAAAAAAAFsBAAAzAAAALlbCAOrmO8/xgsVLzfy1T8AQAo/gwQAAAAAAAABbQQAAMwAAADVWqSqGaHvP+R+Ho6CGdY/AAAKP5MEAAAAAAAAAW4EAADMAAAA8VlAUoip7z+8lLv6akbWPwCACj+TBAAAAAAAAAFvBAAAzAAAADVZQjOPsO8/CvB/go1+1j8AwAo/ogQAAAAAAAABcAQAAMwAAAB3WEQUlrfvP9SQayXqwdY/AIALP6IEAAAAAAAAAXEEAADMAAAA31esLjW97z8Md37jgBDXPwDACz+iBAAAAAAAAAFyBAAAzAAAACNXrg88xO8/SF2RoRdf1z8AwAs/sgQAAAAAAAABcwQAAMwAAACzVnxjc8jvP0LmN21Ls9c/AAAMP7IEAAAAAAAAAXQEAADMAAAAGVbkfRLO7z84b944fwfYPwDACj/CBAAAAAAAAAF1BAAAzAAAAKlVstFJ0u8/MviEBLNb2D8AQAo/wgQAAAAAAAABdgQAAMwAAAA3VYAlgdbvP7I7BLWspNg/AEAIP9EEAAAAAAAAAXcEAADMAAAAxVROebja7z8yf4Nlpu3YPwCABz/RBAAAAAAAAAF4BAAAzAAAAFNUHM3v3u8/+h9vCAMx2T8AgAA/4QQAAAAAAAABeQQAAMwAAAAHVFBav+HvP8DAWqtfdNk/AID6PuEEAAAAAAAAAXoEAADMAAAAlVMervbl7z/KvrJAH7LZPwAAtj7xBAAAAAAAAAF7BAAAzAAAACVT7AEu6u8/XnfjuqTk2T8AgJc+8QQAAAAAAAABfAQAAMwAAACzUrpVZe7vPzqNgCeNEdo/AICFPgAFAAAAAAAAAX0EAADMAAAAZ1Lu4jTx7z+cXfZ4OzPaPwAAgD4ABQAAAAAAAAF+BAAAzAAAAP66oGebD+w/PBX4bFXp0T8AAOQ9AAAAAAAAAAABfwQAAMwAAACMum670hPsPzwV+GxV6dE/AAAcPhAAAAAAAAAAAYAEAADMAAAAZboIgjoV7D+CcmRfuOPRPwAAJj4QAAAAAAAAAAGBBAAAzAAAABu6PA8KGOw/PBX4bFXp0T8AACw+EAAAAAAAAAABggQAAMwAAADPuXCc2RrsPzwV+GxV6dE/AAAiPhAAAAAAAAAAAYMEAADMAAAAz7lwnNka7D88FfhsVenRPwAAHD4gAAAAAAAAAAGEBAAAzAAAAKi5CmNBHOw/PBX4bFXp0T8AABs+IAAAAAAAAAABhQQAAMwAAADpwJBfZNfrP+wz0xfJyc8/AACcPgAAAAAAAAAAAYYEAADMAAAANcFc0pTU6z947qv8jr7PPwCA1T4QAAAAAAAAAAGHBAAAzAAAADXBXNKU1Os/AKmE4VSzzz8AgOI+EAAAAAAAAAABiAQAAMwAAABZwcILLdPrPwCphOFUs88/AIDrPhAAAAAAAAAAAYkEAADMAAAAWcHCCy3T6z8AqYThVLPPPwAA9D4QAAAAAAAAAAGKBAAAzAAAAFnBwgst0+s/AKmE4VSzzz8AAPY+EAAAAAAAAAABiwQAAMwAAABZwcILLdPrPwCphOFUs88/AID3Ph8AAAAAAAAAAYwEAADMAAAAWcHCCy3T6z8AqYThVLPPPwAA+D4fAAAAAAAAAAGNBAAAzAAAAFnBwgst0+s/7DPTF8nJzz8AQAA/HwAAAAAAAAABjgQAAMwAAABZwcILLdPrP1AESWl3688/AEACPz8AAAAAAAAAAY8EAADMAAAANcFc0pTU6z/Qr4b4zBHQPwCACD8/AAAAAAAAAAGQBAAAzAAAAFnBwgst0+s/8CKQVxg50D8AAAs/PwAAAAAAAAABkQQAAMwAAABZwcILLdPrP4TbwNGda9A/AAANPz8AAAAAAAAAAZIEAADMAAAAWcHCCy3T6z/UNoVZwKPQPwDADT8/AAAAAAAAAAGTBAAAzAAAADXBXNKU1Os/IpJJ4eLb0D8AwA0/TgAAAAAAAAABlAQAAMwAAAA1wVzSlNTrPy6QoXaiGdE/AAAOP04AAAAAAAAAAZUEAADMAAAANcFc0pTU6z9+62X+xFHRPwBADT9eAAAAAAAAAAGWBAAAzAAAADXBXNKU1Os/iOm9k4SP0T8AAA0/XgAAAAAAAAABlwQAAMwAAAAOwfaY/NXrP9hEghunx9E/AIANP20AAAAAAAAAAZgEAADMAAAADsH2mPzV6z8ooEajyf/RPwDADT99AAAAAAAAAAGZBAAAzAAAAA7B9pj81es/ePsKK+w30j8AAA8/fQAAAAAAAAABmgQAAMwAAAAOwfaY/NXrP4L5YsCrddI/AIAPP30AAAAAAAAAAZsEAADMAAAA6cCQX2TX6z/UVCdIzq3SPwDADz+cAAAAAAAAAAGcBAAAzAAAAMPAKibM2Os/JLDrz/Dl0j8AABA/nAAAAAAAAAABnQQAAMwAAACcwMTsM9rrP/zFiDzZEtM/AAARP5wAAAAAAAAAAZ4EAADMAAAAUcD4eQPd6z/W2yWpwT/TPwCAET+cAAAAAAAAAAGfBAAAzAAAAAbALAfT3+s/8k4vCA1n0z8AgBM/rAAAAAAAAAABoAQAAMwAAACUv/paCuTrPxLCOGdYjtM/AEAUP6wAAAAAAAAAAaEEAADMAAAAIr/IrkHo6z92kq64BrDTPwDAFT+8AAAAAAAAAAGiBAAAzAAAAGW+yo9I7+s/HsCQ/BfM0z8AgBY/vAAAAAAAAAABowQAAMwAAACCvWY3t/frPwpL3zKM4tM/AEAXP8sAAAAAAAAAAaQEAADMAAAAU7w2bPUC7D88M5pbY/PTPwDAFz/LAAAAAAAAAAGlBAAAzAAAANe6Oi4DEew/snjBdp3+0z8AgBg/ywAAAAAAAAABpgQAAMwAAAASuXJ94CHsP7J4wXad/tM/AMAYP9sAAAAAAAAAAacEAADMAAAA/7beWY017D/21S1pAPnTPwAAGj/bAAAAAAAAAAGoBAAAzAAAABK1sG/SR+w/xO1yQCno0z8AgBo/6gAAAAAAAAABqQQAAMwAAAAns4KFF1rsP5QFuBdS19M/AMAaP+oAAAAAAAAAAaoEAADMAAAAFLHuYcRt7D/s19XTQLvTPwAAGz/6AAAAAAAAAAGrBAAAzAAAACivwHcJgOw/igdggpKZ0z8AABs/+gAAAAAAAAABrAQAAMwAAAA8rZKNTpLsPyY36jDkd9M/AAAbPwoBAAAAAAAAAa0EAADMAAAAUKtko5Ok7D8GxODRmFDTPwAAFz8KAQAAAAAAAAGuBAAAzAAAAGOpNrnYtuw/Lq5DZbAj0z8AQBU/GQEAAAAAAAABrwQAAMwAAAB3pwjPHcnsP1SYpvjH9tI/AIAMPxkBAAAAAAAAAbAEAADMAAAAi6Xa5GLb7D98ggmM38nSPwDACD8pAQAAAAAAAAGxBAAAzAAAAMSjEjRA7Ow/omxsH/ec0j8AAPM+KQEAAAAAAAABsgQAAMwAAAAjorC8tfvsP4L5YsCrddI/AIDlPjkBAAAAAAAAAbMEAADMAAAAzqAauFsI7T/uQDJGJkPSPwAAWD45AQAAAAAAAAG0BAAAzAAAAMWfUCYyEu0/FiuV2T0W0j8AANY9ZgEAAAAAAAABtQQAAMwAAAAun7hA0RftP4JyZF+449E/AAAwPWYBAAAAAAAAAbYEAADMAAAAPcImZL7K6z+iTsow6ZLQPwCAlj4AAAAAAAAAAAG3BAAAzAAAAGTCjJ1Wyes/cGYPCBKC0D8AgM4+EAAAAAAAAAABuAQAAMwAAADLwfS39c7rP/og6OzXdtA/AADbPhAAAAAAAAAAAbkEAADMAAAANcFc0pTU6z9S8wWpxlrQPwCA4z4QAAAAAAAAAAG6BAAAzAAAAA7B9pj81es/Zmi3clJE0D8AgOQ+EAAAAAAAAAABuwQAAMwAAACcwMTsM9rrP7w61S5BKNA/AADjPh8AAAAAAAAAAbwEAADMAAAAKsCSQGve6z9aal/dkgbQPwAA4D4fAAAAAAAAAAG9BAAAzAAAAG6/lCFy5es/eO6r/I6+zz8AgN4+LwAAAAAAAAABvgQAAMwAAACxvpYCeezrPzwImT74b88/AADgPi8AAAAAAAAAAb8EAADMAAAAqL3McE/26z8AIoaAYSHPPwAA4T4vAAAAAAAAAAHABAAAzAAAAHi8nKWNAew/xDtzwsrSzj8AgOk+PgAAAAAAAAABwQQAAMwAAAAkuwahMw7sP4RVYAQ0hM4/AADtPj4AAAAAAAAAAcIEAADMAAAAqLkKY0Ec7D/AtHRh10DOPwCA8z4+AAAAAAAAAAHDBAAAzAAAAOO3QrIeLew/+BOJvnr9zT8AAPY+TgAAAAAAAAABxAQAAMwAAAActnoB/D3sPzRznRseus0/AADyPk4AAAAAAAAAAcUEAADMAAAAe7QYinFN7D9w0rF4wXbNPwAA8D5eAAAAAAAAAAHGBAAAzAAAANuythLnXOw/IHft8J4+zT8AAN8+XgAAAAAAAAABxwQAAMwAAAA6sVSbXGzsP8wbKWl8Bs0/AIDXPm0AAAAAAAAAAcgEAADMAAAAwK9YXWp67D98wGThWc7MPwAAuj5tAAAAAAAAAAHJBAAAzAAAAJGuKJKohew/LGWgWTeWzD8AAK0+fQAAAAAAAAABygQAAMwAAABjrfjG5pDsP8yUKgiJdMw/AACmPn0AAAAAAAAAAcsEAADMAAAANKzI+ySc7D/gCdzRFF7MPwAApD6cAAAAAAAAAAHMBAAAzAAAAPO9mON/8+s/plzH8s+20T8AgJE+AAAAAAAAAAABzQQAAMwAAADzvZjjf/PrP+y5M+UysdE/AADHPhAAAAAAAAAAAc4EAADMAAAAgr1mN7f36z/suTPlMrHRPwAA0z4QAAAAAAAAAAHPBAAAzAAAAOm8zlFW/es/MBeg15Wr0T8AANw+EAAAAAAAAAAB0AQAAMwAAAB4vJyljQHsPzAXoNeVq9E/AIDlPhAAAAAAAAAAAdEEAADMAAAA4bsEwCwH7D+60Xi8W6DRPwAA6D4fAAAAAAAAAAHSBAAAzAAAACS7BqEzDuw/RIxRoSGV0T8AAO8+HwAAAAAAAAAB0wQAAMwAAABlugiCOhXsP85GKobnidE/AADyPi8AAAAAAAAAAdQEAADMAAAAg7mkKakd7D9YAQNrrX7RPwAAAz8vAAAAAAAAAAHVBAAAzAAAAKC4QNEXJuw/4LvbT3Nz0T8AgAc/PwAAAAAAAAAB1gQAAMwAAABxtxAGVjHsP7DTICecYtE/AAAQPz8AAAAAAAAAAdcEAADMAAAAaLZGdCw77D/CSNLwJ0zRPwDAEz8/AAAAAAAAAAHYBAAAzAAAABK1sG/SR+w/1r2DurM10T8AwBg/TgAAAAAAAAAB2QQAAMwAAAC+sxpreFTsP+oyNYQ/H9E/AMAaP04AAAAAAAAAAdoEAADMAAAAabKEZh5h7D9CBVNALgPRPwCAGz9OAAAAAAAAAAHbBAAAzAAAADqxVJtcbOw/mNdw/Bzn0D8AABw/XgAAAAAAAAAB3AQAAMwAAADAr1hdanrsP/CpjrgLy9A/AAAcP14AAAAAAAAAAd0EAADMAAAAka4okqiF7D9KfKx0+q7QPwAAHD9tAAAAAAAAAAHeBAAAzAAAAGOt+MbmkOw/XPFdPoaY0D8AgBw/bQAAAAAAAAAB3wQAAMwAAABYrC41vZrsP3BmDwgSgtA/AMAcP30AAAAAAAAAAeAEAADMAAAAUKtko5Ok7D9AflTfOnHQPwBAHD99AAAAAAAAAAHhBAAAzAAAAJKqZoSaq+w/DpaZtmNg0D8AABw/jQAAAAAAAAAB4gQAAMwAAADVqWhlobLsP5hQcpspVdA/AAAcP40AAAAAAAAAAeMEAADMAAAAPqnQf0C47D8iC0uA70nQPwAAHD+cAAAAAAAAAAHkBAAAzAAAAKaoOJrfvew/qsUjZbU+0D8AwBk/nAAAAAAAAAAB5QQAAMwAAAA0qAbuFsLsPzSA/El7M9A/AMAYP6wAAAAAAAAAAeYEAADMAAAAwqfUQU7G7D963Wg83i3QPwCAFj+sAAAAAAAAAAHnBAAAzAAAAHenCM8dyew/vDrVLkEo0D8AgBU/vAAAAAAAAAAB6AQAAMwAAAArpzxc7cvsP7w61S5BKNA/AIAVP7wAAAAAAAAAAekEAADMAAAAK6c8XO3L7D8CmEEhpCLQPwDAFT+8AAAAAAAAAAHqBAAAzAAAACunPFzty+w/AphBIaQi0D8AQBU/ywAAAAAAAAAB6wQAAMwAAABRp6KVhcrsPwKYQSGkItA/AAAVP8sAAAAAAAAAAewEAADMAAAAd6cIzx3J7D+8OtUuQSjQPwDAEz/LAAAAAAAAAAHtBAAAzAAAAOinOnvmxOw/et1oPN4t0D8AQBM/ywAAAAAAAAAB7gQAAMwAAAA0qAbuFsLsPzSA/El7M9A/AIASP9sAAAAAAAAAAe8EAADMAAAApqg4mt+97D/wIpBXGDnQPwAAEj/qAAAAAAAAAAHwBAAAzAAAAD6p0H9AuOw/Zmi3clJE0D8AQA8/+gAAAAAAAAAB8QQAAMwAAADVqWhlobLsP9yt3o2MT9A/AAAOP/oAAAAAAAAAAfIEAADMAAAAbKoASwKt7D9S8wWpxlrQPwBACD8KAQAAAAAAAAHzBAAAzAAAACmr/mn7pew/hNvA0Z1r0D8AwAU/CgEAAAAAAAAB9AQAAMwAAADnq/yI9J7sP/og6OzXdtA/AIDwPhkBAAAAAAAAAfUEAADMAAAApKz6p+2X7D8sCaMVr4fQPwCA5D4ZAQAAAAAAAAH2BAAAzAAAAGOt+MbmkOw/XPFdPoaY0D8AAG8+KQEAAAAAAAAB9wQAAMwAAABFrlwfeIjsP47ZGGddqdA/AAAOPikBAAAAAAAAAfgEAADMAAAATq8msaF+7D+O2RhnXanQPwAArD05AQAAAAAAAAH5BAAAzAAAAAv9B4QbHOA/SppOYwi50j8AAE0+AAAAAAAAAAAB+gQAAMwAAAAL/QeEGxzgP5D3ulVrs9I/AICMPhAAAAAAAAAAAfsEAADMAAAAMP1tvbMa4D/UVCdIzq3SPwAAlT4QAAAAAAAAAAH8BAAAzAAAADD9bb2zGuA/Xg8ALZSi0j8AAJs+EAAAAAAAAAAB/QQAAMwAAAAL/QeEGxzgP14PAC2UotI/AICjPhAAAAAAAAAAAf4EAADMAAAA5PyhSoMd4D9eDwAtlKLSPwAApj4fAAAAAAAAAAH/BAAAzAAAAL/8OxHrHuA/omxsH/ec0j8AgKk+HwAAAAAAAAABAAUAAMwAAACZ/NXXUiDgP+bJ2BFal9I/AACrPh8AAAAAAAAAAQEFAADMAAAAc/xvnroh4D8qJ0UEvZHSPwCArD4fAAAAAAAAAAECBQAAzAAAAE78CWUiI+A/cISx9h+M0j8AgK0+LwAAAAAAAAABAwUAAMwAAAAo/KMriiTgP7ThHemChtI/AIC0Pi8AAAAAAAAAAQQFAADMAAAAAvw98vEl4D/4Porb5YDSPwCAtz4vAAAAAAAAAAEFBQAAzAAAANz717hZJ+A/+D6K2+WA0j8AAME+LwAAAAAAAAABBgUAAMwAAAC1+3F/wSjgP/g+itvlgNI/AADFPj8AAAAAAAAAAQcFAADMAAAAavulDJEr4D/4Porb5YDSPwCAzD4/AAAAAAAAAAEIBQAAzAAAAB772ZlgLuA/+D6K2+WA0j8AANA+PwAAAAAAAAABCQUAAMwAAACt+qftlzLgP/g+itvlgNI/AIDVPk4AAAAAAAAAAQoFAADMAAAAPPp1Qc824D+04R3pgobSPwAA2D5eAAAAAAAAAAELBQAAzAAAAKP53VtuPOA/cISx9h+M0j8AgNs+bgAAAAAAAAABDAUAAMwAAADn+N88dUPgPyonRQS9kdI/AADdPm4AAAAAAAAAAQ0FAADMAAAA3fcVq0tN4D/mydgRWpfSPwCA3j59AAAAAAAAAAEOBQAAzAAAAK725d+JWOA/Xg8ALZSi0j8AgN8+nAAAAAAAAAABDwUAAMwAAAB/9bUUyGPgPxiykzoxqNI/AADhPqwAAAAAAAAAARAFAADMAAAABfS51tVx4D9Kmk5jCLnSPwCA4T6sAAAAAAAAAAERBQAAzAAAAD7y8SWzguA/fIIJjN/J0j8AAOY+rAAAAAAAAAABEgUAAMwAAAB38Cl1kJPgP6xqxLS22tI/AADoPqwAAAAAAAAAARMFAADMAAAAse5hxG2k4D/eUn/djevSPwCA6T68AAAAAAAAAAEUBQAAzAAAAOrsmRNLteA/EDs6BmX80j8AAOo+vAAAAAAAAAABFQUAAMwAAABK6zecwMTgP4aAYSGfB9M/AADrPssAAAAAAAAAARYFAADMAAAAqunVJDbU4D/8xYg82RLTPwCA6z7LAAAAAAAAAAEXBQAAzAAAAAroc62r4+A/cguwVxMe0z8AgOs+2wAAAAAAAAABGAUAAMwAAABD5qv8iPTgPy6uQ2WwI9M/AADsPtsAAAAAAAAAARkFAADMAAAAV+R9Es4G4T/oUNdyTSnTPwAA7j7bAAAAAAAAAAEaBQAAzAAAAETi6e56GuE/pPNqgOou0z8AAO8+6wAAAAAAAAABGwUAAMwAAAAx4FXLJy7hP16W/o2HNNM/AADyPusAAAAAAAAAARwFAADMAAAAH97Bp9RB4T9elv6NhzTTPwAA8z76AAAAAAAAAAEdBQAAzAAAAA3cLYSBVeE/Xpb+jYc00z8AAPY++gAAAAAAAAABHgUAAMwAAACw2c3t/WvhP16W/o2HNNM/AAD3PgoBAAAAAAAAAR8FAADMAAAAntc5yqp/4T9elv6NhzTTPwCA+D4KAQAAAAAAAAEgBQAAzAAAANfVcRmIkOE/Xpb+jYc00z8AgPk+CgEAAAAAAAABIQUAAMwAAAAR1KloZaHhP6TzaoDqLtM/AAD7PhkBAAAAAAAAASIFAADMAAAAJNJ7fqqz4T/oUNdyTSnTPwCA+z4ZAQAAAAAAAAEjBQAAzAAAADjQTZTvxeE/cguwVxMe0z8AAP0+OQEAAAAAAAABJAUAAMwAAAAmzrlwnNnhP/zFiDzZEtM/AID9PjkBAAAAAAAAASUFAADMAAAA7su/E7Hu4T+GgGEhnwfTPwAAAD85AQAAAAAAAAEmBQAAzAAAAI/JX30tBeI/EDs6BmX80j8AgAA/OQEAAAAAAAABJwUAAMwAAAALx5mtER3iP95Sf92N69I/AID/PkgBAAAAAAAAASgFAADMAAAAiMTT3fU04j9oDVjCU+DSPwCA/j5IAQAAAAAAAAEpBQAAzAAAACrCc0dyS+I/NiWdmXzP0j8AAP8+WAEAAAAAAAABKgUAAMwAAADNvxOx7mHiPwY94nClvtI/AID/PlgBAAAAAAAAASsFAADMAAAAlL0ZVAN34j/UVCdIzq3SPwCA/z5oAQAAAAAAAAEsBQAAzAAAADa7ub1/jeI/5snYEVqX0j8AAAA/aAEAAAAAAAABLQUAAMwAAACyuPPtY6XiP7ThHemChtI/AID+PncBAAAAAAAAAS4FAADMAAAACbbH5K++4j+C+WLAq3XSPwAA/j53AQAAAAAAAAEvBQAAzAAAADqzNaJj2eI/lm4Uijdf0j8AAP8+hwEAAAAAAAABMAUAAMwAAACQsAmZr/LiP2SGWWFgTtI/AID/PocBAAAAAAAAATEFAADMAAAA5q3dj/sL4z80np44iT3SPwCA/j6WAQAAAAAAAAEyBQAAzAAAADyrsYZHJeM/vlh3HU8y0j8AAP4+lgEAAAAAAAABMwUAAMwAAADeqFHwwzvjP4xwvPR3IdI/AAD/PqYBAAAAAAAAATQFAADMAAAAW6aLIKhT4z9aiAHMoBDSPwCA/z6mAQAAAAAAAAE1BQAAzAAAANijxVCMa+M/KKBGo8n/0T8AgP8+tgEAAAAAAAABNgUAAMwAAAAtoZlH2ITjP/i3i3ry7tE/AAAAP7YBAAAAAAAAATcFAADMAAAAg55tPiSe4z+CcmRfuOPRPwAAAT/FAQAAAAAAAAE4BQAAzAAAANqbQTVwt+M/UIqpNuHS0T8AgAE/xQEAAAAAAAABOQUAAMwAAAAxmRUsvNDjP5TnFSlEzdE/AMABP8UBAAAAAAAAAToFAADMAAAAq5ZPXKDo4z8cou4NCsLRPwAAAj/lAQAAAAAAAAE7BQAAzAAAAE6U78Uc/+M/HKLuDQrC0T8AAAI/5QEAAAAAAAABPAUAAMwAAAAWkvVoMRTkP2L/WgBtvNE/AAACP+UBAAAAAAAAAT0FAADMAAAABJBhRd4n5D9i/1oAbbzRPwAAAj/lAQAAAAAAAAE+BQAAzAAAAM2NZ+jyPOQ/Yv9aAG280T8AAAI/9AEAAAAAAAABPwUAAMwAAABuiwdSb1PkPxyi7g0KwtE/AAACP/QBAAAAAAAAAUAFAADMAAAA6ohBglNr5D/YRIIbp8fRPwAAAj8EAgAAAAAAAAFBBQAAzAAAAEGGFXmfhOQ/lOcVKUTN0T8AQAE/BAIAAAAAAAABQgUAAMwAAACWg+lv653kP1CKqTbh0tE/AAABPxMCAAAAAAAAAUMFAADMAAAAEoEjoM+15D8MLT1EftjRPwAAAT8TAgAAAAAAAAFEBQAAzAAAALR+wwlMzOQ/xs/QURve0T8AAAE/IwIAAAAAAAABRQUAAMwAAABWfGNzyOLkPzwV+GxV6dE/AAABPyMCAAAAAAAAAUYFAADMAAAAHnppFt335D/4t4t68u7RPwAAAT8zAgAAAAAAAAFHBQAAzAAAAOd3b7nxDOU/slofiI/00T8AAAE/MwIAAAAAAAABSAUAAMwAAACJdQ8jbiPlP279spUs+tE/AAABP0ICAAAAAAAAAUkFAADMAAAABXNJU1I75T8ooEajyf/RPwCAAT9CAgAAAAAAAAFKBQAAzAAAAIJwg4M2U+U/oOVtvgML0j8AwAE/UgIAAAAAAAABSwUAAMwAAAD9bb2zGmvlPxYrldk9FtI/AMABP1ICAAAAAAAAAUwFAADMAAAAVGuRqmaE5T+McLz0dyHSPwAAAj9iAgAAAAAAAAFNBQAAzAAAANBoy9pKnOU/ArbjD7Is0j8AAAM/YgIAAAAAAAABTgUAAMwAAAByZmtEx7LlP3j7CivsN9I/AIADP3ECAAAAAAAAAU8FAADMAAAAOmRx59vH5T/uQDJGJkPSPwDAAz9xAgAAAAAAAAFQBQAAzAAAAAJid4rw3OU/ZIZZYWBO0j8AAAQ/gQIAAAAAAAABUQUAAMwAAADKX30tBfLlPyAp7W79U9I/AIAEP4ECAAAAAAAAAVIFAADMAAAARl23XekJ5j/ay4B8mlnSPwDABD+QAgAAAAAAAAFTBQAAzAAAAMJa8Y3NIeY/UhGol9Rk0j8AwAQ/kAIAAAAAAAABVAUAAMwAAADzV19LgTzmP4L5YsCrddI/AAAFP5ACAAAAAAAAAVUFAADMAAAAlVX/tP1S5j/4Porb5YDSPwAABT+wAgAAAAAAAAFWBQAAzAAAABFTOeXhauY/cISx9h+M0j8AAAU/sAIAAAAAAAABVwUAAMwAAADaUD+I9n/mP+bJ2BFal9I/AAAFP7ACAAAAAAAAAVgFAADMAAAAfE7f8XKW5j9eDwAtlKLSPwAABT+wAgAAAAAAAAFZBQAAzAAAAGlMS84fquY/1FQnSM6t0j8AwAc/wgIAAAAAAAABWgUAAMwAAAAMSus3nMDmP0qaTmMIudI/AAAJP8ICAAAAAAAAAVsFAADMAAAAiEclaIDY5j/A33V+QsTSPwAACT/iAgAAAAAAAAFcBQAAzAAAAARFX5hk8OY/NiWdmXzP0j8AAAk/4gIAAAAAAAABXQUAAMwAAACAQpnISAjnP2gNWMJT4NI/AIAJP+ICAAAAAAAAAV4FAADMAAAAZT87E8wl5z+a9RLrKvHSPwDACT/iAgAAAAAAAAFfBQAAzAAAAJQ8qdB/QOc/yt3NEwIC0z8AgAo/AQMAAAAAAAABYAUAAMwAAAAROuMAZFjnP/zFiDzZEtM/AMAKPwEDAAAAAAAAAWEFAADMAAAAsjeDauBu5z8urkNlsCPTPwDACj8QAwAAAAAAAAFiBQAAzAAAAHs1iQ31g+c/Xpb+jYc00z8AAAs/EAMAAAAAAAABYwUAAMwAAABCM4+wCZnnP9bbJanBP9M/AEAKPxADAAAAAAAAAWQFAADMAAAA5TAvGoav5z9MIU3E+0rTPwAACj8QAwAAAAAAAAFlBQAAzAAAAGEuaUpqx+c/wmZ03zVW0z8AgAk/IAMAAAAAAAABZgUAAMwAAAC3Kz1BtuDnPzism/pvYdM/AAAJPyADAAAAAAAAAWcFAADMAAAADikROAL65z+u8cIVqmzTPwAACj8wAwAAAAAAAAFoBQAAzAAAAD4mf/W1FOg/JjfqMOR30z8AgAo/MAMAAAAAAAABaQUAAMwAAADgIx9fMivoP+LZfT6BfdM/AEALPz8DAAAAAAAAAWoFAADMAAAAXCFZjxZD6D9YH6VZu4jTPwDACz8/AwAAAAAAAAFrBQAAzAAAACUfXzIrWOg/EsI4Z1iO0z8AgAw/PwMAAAAAAAABbAUAAMwAAADGHP+bp27oP85kzHT1k9M/AMAMP08DAAAAAAAAAW0FAADMAAAAaBqfBSSF6D/OZMx09ZPTPwCADT9PAwAAAAAAAAFuBQAAzAAAAMAXc/xvnug/zmTMdPWT0z8AwA0/XwMAAAAAAAABbwUAAMwAAAAVFUfzu7foP85kzHT1k9M/AMANP18DAAAAAAAAAXAFAADMAAAAbBIb6gfR6D/OZMx09ZPTPwAADj9uAwAAAAAAAAFxBQAAzAAAAMEP7+BT6ug/zmTMdPWT0z8AgA4/bgMAAAAAAAABcgUAAMwAAABjDY9K0ADpP85kzHT1k9M/AMAOP34DAAAAAAAAAXMFAADMAAAABgsvtEwX6T/OZMx09ZPTPwBADj9+AwAAAAAAAAF0BQAAzAAAAPMIm5D5Kuk/zmTMdPWT0z8AAA4/jQMAAAAAAAABdQUAAMwAAADhBgdtpj7pPxLCOGdYjtM/AAAOP40DAAAAAAAAAXYFAADMAAAAqQQNELtT6T8SwjhnWI7TPwAADj+dAwAAAAAAAAF3BQAAzAAAAEsCrXk3auk/WB+lWbuI0z8AgA4/nQMAAAAAAAABeAUAAMwAAADH/+apG4LpP5x8EUweg9M/AMAOP60DAAAAAAAAAXkFAADMAAAARP0g2v+Z6T/i2X0+gX3TPwDADT+tAwAAAAAAAAF6BQAAzAAAAMD6Wgrksek/JjfqMOR30z8AQA0/vAMAAAAAAAABewUAAMwAAAA9+JQ6yMnpP2yUViNHctM/AIANP7wDAAAAAAAAAXwFAADMAAAA3/U0pETg6T+u8cIVqmzTPwDADT/MAwAAAAAAAAF9BQAAzAAAAIHz1A3B9uk/8k4vCA1n0z8AwA0/zAMAAAAAAAABfgUAAMwAAABI8dqw1QvqPzism/pvYdM/AAAOP9wDAAAAAAAAAX8FAADMAAAAD+/gU+og6j/CZnTfNVbTPwAADj/cAwAAAAAAAAGABQAAzAAAAI3sGoTOOOo/TCFNxPtK0z8AAA4/6wMAAAAAAAABgQUAAMwAAAAJ6lS0slDqP9bbJanBP9M/AAAOP+sDAAAAAAAAAYIFAADMAAAAOefCcWZr6j9elv6NhzTTPwAADj/7AwAAAAAAAAGDBQAAzAAAAI/klmiyhOo/6FDXck0p0z8AAA4/+wMAAAAAAAABhAUAAMwAAADm4Wpf/p3qP3ILsFcTHtM/AAAOPwoEAAAAAAAAAYUFAADMAAAAid8KyXq06j/8xYg82RLTPwCADj8KBAAAAAAAAAGGBQAAzAAAACrdqjL3yuo/hoBhIZ8H0z8AwA4/GgQAAAAAAAABhwUAAMwAAADz2rDVC+DqP1SYpvjH9tI/AMAOPxoEAAAAAAAAAYgFAADMAAAAbtjqBfD36j8ksOvP8OXSPwAADz8qBAAAAAAAAAGJBQAAzAAAAOrVJDbUD+s/8scwpxnV0j8AABA/KgQAAAAAAAABigUAAMwAAABB0/gsICnrP8DfdX5CxNI/AIAQPyoEAAAAAAAAAYsFAADMAAAAltDMI2xC6z+Q97pVa7PSPwBAET9JBAAAAAAAAAGMBQAAzAAAAO7NoBq4W+s/Xg8ALZSi0j8AwBE/SQQAAAAAAAABjQUAAMwAAABDy3QRBHXrP+bJ2BFal9I/AMARP0kEAAAAAAAAAY4FAADMAAAA5sgUe4CL6z9whLH2H4zSPwAAEj9JBAAAAAAAAAGPBQAAzAAAAIjGtOT8oes/tOEd6YKG0j8AABM/WQQAAAAAAAABkAUAAMwAAAB2xCDBqbXrPz6c9s1Ie9I/AIATP1kEAAAAAAAAAZEFAADMAAAAZMKMnVbJ6z8MtDulcWrSPwAAFT9oBAAAAAAAAAGSBQAAzAAAACrAkkBr3us/2suAfJpZ0j8AgBU/aAQAAAAAAAABkwUAAMwAAADNvTKq5/TrPyAp7W79U9I/AMAUP4cEAAAAAAAAAZQFAADMAAAASbts2ssM7D9khllhYE7SPwBAFD+HBAAAAAAAAAGVBQAAzAAAAKC4QNEXJuw/quPFU8NI0j8AgBQ/hwQAAAAAAAABlgUAAMwAAAD1tRTIYz/sP6rjxVPDSNI/AMAUP4cEAAAAAAAAAZcFAADMAAAAmLO0MeBV7D+q48VTw0jSPwDAFD+XBAAAAAAAAAGYBQAAzAAAAF+xutT0auw/ZIZZYWBO0j8AABU/lwQAAAAAAAABmQUAAMwAAAACr1o+cYHsPyAp7W79U9I/AAAVP6cEAAAAAAAAAZoFAADMAAAA8azGGh6V7D/ay4B8mlnSPwAAFT+nBAAAAAAAAAGbBQAAzAAAALiqzL0yquw/UhGol9Rk0j8AABY/tgQAAAAAAAABnAUAAMwAAAA0qAbuFsLsP4L5YsCrddI/AIAWP7YEAAAAAAAAAZ0FAADMAAAAsKVAHvvZ7D8+nPbNSHvSPwAAGD/GBAAAAAAAAAGeBQAAzAAAAOGirtuu9Ow/tOEd6YKG0j8AgBg/xgQAAAAAAAABnwUAAMwAAAARoByZYg/tP+bJ2BFal9I/AMAYP9YEAAAAAAAAAaAFAADMAAAAQZ2KVhYq7T/UVCdIzq3SPwAAGT/WBAAAAAAAAAGhBQAAzAAAAOSaKsCSQO0/SppOYwi50j8AgBk/5QQAAAAAAAABogUAAMwAAACrmDBjp1XtP3yCCYzfydI/AMAZP+UEAAAAAAAAAaMFAADMAAAATZbQzCNs7T+sasS0ttrSPwCAGj/lBAAAAAAAAAGkBQAAzAAAAPCTcDaggu0/JLDrz/Dl0j8AwBo/9QQAAAAAAAABpQUAAMwAAAC3kXbZtJftP5r1Eusq8dI/AMAaP/UEAAAAAAAAAaYFAADMAAAAWY8WQzGu7T8QOzoGZfzSPwAAGz8EBQAAAAAAAAGnBQAAzAAAAPyMtqytxO0/hoBhIZ8H0z8AABs/BAUAAAAAAAABqAUAAMwAAAB4ivDckdztP/zFiDzZEtM/AAAbPyQFAAAAAAAAAakFAADMAAAAP4j2f6bx7T9yC7BXEx7TPwBAGj8kBQAAAAAAAAGqBQAAzAAAAC2GYlxTBe4/6FDXck0p0z8AABo/JAUAAAAAAAABqwUAAMwAAABBhDRymBfuP16W/o2HNNM/AIAaPyQFAAAAAAAAAawFAADMAAAAe4JswXUo7j+Qfrm2XkXTPwDAGj8zBQAAAAAAAAGtBQAAzAAAAAGBcIODNu4/BsTg0ZhQ0z8AwBk/MwUAAAAAAAABrgUAAMwAAACrf9p+KUPuP3wJCO3SW9M/AEAZP0MFAAAAAAAAAa8FAADMAAAAfX6qs2dO7j84rJv6b2HTPwBAFj9DBQAAAAAAAAGwBQAAzAAAAHV94CE+WO4/rvHCFaps0z8AABU/UwUAAAAAAAABsQUAAMwAAAC1fOICRV/uP2yUViNHctM/AMAPP1MFAAAAAAAAAbIFAADMAAAA+Xvk40tm7j8mN+ow5HfTPwCADT9iBQAAAAAAAAGzBQAAzAAAAGF7TP7qa+4/JjfqMOR30z8AQAE/YgUAAAAAAAABtAUAAMwAAADxehpSInDuPyY36jDkd9M/AAD4PnIFAAAAAAAAAbUFAADMAAAAo3pO3/Fy7j8mN+ow5HfTPwAA8j5yBQAAAAAAAAG2BQAAzAAAADF6HDMpd+4/JjfqMOR30z8AAPA+cgUAAAAAAAABtwUAAMwAAAAlamHfpI/lP4f+AbBPLuA/AAD0PQAAAAAAAAAAAbgFAADMAAAAJWph36SP5T/LW26isijgPwAAJz4QAAAAAAAAAAG5BQAAzAAAACVqYd+kj+U/b4qkG+Ql4D8AADE+EAAAAAAAAAABugUAAMwAAAAlamHfpI/lP7PnEA5HIOA/AAA4PhAAAAAAAAAAAbsFAADMAAAAJWph36SP5T+z5xAORyDgPwAAPj4QAAAAAAAAAAG8BQAAzAAAACVqYd+kj+U/VRZHh3gd4D8AAD8+HwAAAAAAAAABvQUAAMwAAAAlamHfpI/lP/lEfQCqGuA/AAA/Ph8AAAAAAAAAAb4FAADMAAAASmrHGD2O5T89ounyDBXgPwAATT4fAAAAAAAAAAG/BQAAzAAAAHFqLVLVjOU/gf9V5W8P4D8AAFM+HwAAAAAAAAABwAUAAMwAAACXapOLbYvlPyUujF6hDOA/AABsPj8AAAAAAAAAAcEFAADMAAAAvmr5xAWK5T/HXMLX0gngPwAAeD4/AAAAAAAAAAHCBQAAzAAAAAdrxTc2h+U/a4v4UAQH4D8AgIg+PwAAAAAAAAABwwUAAMwAAABUa5GqZoTlPw26Lso1BOA/AACOPk4AAAAAAAAAAcQFAADMAAAAoGtdHZeB5T8Nui7KNQTgPwCAlj5OAAAAAAAAAAHFBQAAzAAAAOtrKZDHfuU/DbouyjUE4D8AAJo+XgAAAAAAAAABxgUAAMwAAAA3bPUC+HvlP2uL+FAEB+A/AICePl4AAAAAAAAAAccFAADMAAAAqWwnr8B35T8lLoxeoQzgPwCAoD5eAAAAAAAAAAHIBQAAzAAAAPVs8yHxdOU/PaLp8gwV4D8AgKA+bgAAAAAAAAAByQUAAMwAAABmbSXOuXDlPxG52pQVI+A/AACgPn0AAAAAAAAAAcoFAADMAAAA2G1XeoJs5T9DoZW97DPgPwAAoj59AAAAAAAAAAHLBQAAzAAAAEpuiSZLaOU/MSzk82BK4D8AAKM+jQAAAAAAAAABzAUAAMwAAAC6brvSE2TlP9dZxjdyZuA/AICiPpwAAAAAAAAAAc0FAADMAAAALG/tftxf5T+X+wUQ74rgPwAAoj6sAAAAAAAAAAHOBQAAzAAAAJ1vHyulW+U/0eJsA6a64D8AAKE+rAAAAAAAAAABzwUAAMwAAAAPcFHXbVflPx8+MYvI8uA/AACgPqwAAAAAAAAAAdAFAADMAAAAp3DpvM5R5T/Nar+ZuS3hPwAAoj6sAAAAAAAAAAHRBQAAzAAAABlxG2mXTeU/eZdNqKpo4T8AAKM+ywAAAAAAAAAB0gUAAMwAAACwcbNO+EflPyfE27abo+E/AACoPssAAAAAAAAAAdMFAADMAAAAInLl+sBD5T/T8GnFjN7hPwAAqj7LAAAAAAAAAAHUBQAAzAAAALpyfeAhPuU/I0wuTa8W4j8AALA+ywAAAAAAAAAB1QUAAMwAAAArc6+M6jnlP3Wn8tTRTuI/AACyPtsAAAAAAAAAAdYFAADMAAAAnXPhOLM15T9nMe3VJYTiPwCAtj7bAAAAAAAAAAHXBQAAzAAAAA90E+V7MeU/++kdUKu24j8AgLg+6wAAAAAAAAAB2AUAAMwAAAB/dEWRRC3lP9X/uryT4+I/AIC5PusAAAAAAAAAAdkFAADMAAAAzHQRBHUq5T9PRI6irQ3jPwAAuj4KAQAAAAAAAAHaBQAAzAAAABh13XalJ+U/sxQE9Fsv4z8AALs+CgEAAAAAAAAB2wUAAMwAAABidanp1STlP7cTsL47TuM/AIC7PgoBAAAAAAAAAdwFAADMAAAAiXUPI24j5T8DcMh7fmfjPwAAvT4KAQAAAAAAAAHdBQAAzAAAAK51dVwGIuU/8foWsvJ94z8AgL0+GQEAAAAAAAAB3gUAAMwAAAD7dUHPNh/lPyHj0drJjuM/AIC8PhkBAAAAAAAAAd8FAADMAAAAIHanCM8d5T/1+cJ80pzjPwAAvD4pAQAAAAAAAAHgBQAAzAAAACB2pwjPHeU/DW4gET6l4z8AALI+KQEAAAAAAAAB4QUAAMwAAAD7dUHPNh/lPyfifaWpreM/AICtPjkBAAAAAAAAAeIFAADMAAAA+3VBzzYf5T8n4n2lqa3jPwAAjD45AQAAAAAAAAHjBQAAzAAAAK51dVwGIuU/J+J9pamt4z8AAHo+OQEAAAAAAAAB5AUAAMwAAAA+dUOwPSblP7GcVopvouM/AABrPjkBAAAAAAAAAeUFAADMAAAApnSrytwr5T8h49HayY7jPwAAZz5IAQAAAAAAAAHmBQAAzAAAAL5mN7f3r+U/VRZHh3gd4D8AACM+AAAAAAAAAAAB5wUAAMwAAAAwZ2ljwKvlP1UWR4d4HeA/AABgPhAAAAAAAAAAAegFAADMAAAAVGfPnFiq5T+z5xAORyDgPwAAbT4QAAAAAAAAAAHpBQAAzAAAAHtnNdbwqOU/VRZHh3gd4D8AAHc+EAAAAAAAAAAB6gUAAMwAAAB7ZzXW8KjlP1UWR4d4HeA/AACAPhAAAAAAAAAAAesFAADMAAAAoWebD4mn5T9VFkeHeB3gPwAAgT4QAAAAAAAAAAHsBQAAzAAAAMZnAUkhpuU/VRZHh3gd4D8AgIE+HwAAAAAAAAAB7QUAAMwAAADtZ2eCuaTlP1UWR4d4HeA/AACCPh8AAAAAAAAAAe4FAADMAAAAE2jNu1Gj5T9VFkeHeB3gPwCAhz4vAAAAAAAAAAHvBQAAzAAAAF9omS6CoOU/VRZHh3gd4D8AAIo+LwAAAAAAAAAB8AUAAMwAAACpaGWhsp3lP/lEfQCqGuA/AICXPj8AAAAAAAAAAfEFAADMAAAA9mgxFOOa5T/5RH0AqhrgPwCAnT4/AAAAAAAAAAHyBQAAzAAAAEJp/YYTmOU/+UR9AKoa4D8AAKY+PwAAAAAAAAAB8wUAAMwAAACOacn5Q5XlP/lEfQCqGuA/AACqPk4AAAAAAAAAAfQFAADMAAAA/2n7pQyR5T9VFkeHeB3gPwCArj5OAAAAAAAAAAH1BQAAzAAAAHFqLVLVjOU/VRZHh3gd4D8AgLA+TgAAAAAAAAAB9gUAAMwAAADial/+nYjlP7PnEA5HIOA/AICvPl4AAAAAAAAAAfcFAADMAAAAeWv34/6C5T9viqQb5CXgPwCArj5eAAAAAAAAAAH4BQAAzAAAABFsj8lffeU/h/4BsE8u4D8AALA+bgAAAAAAAAAB+QUAAMwAAACpbCevwHflP59yX0S7NuA/AACxPm4AAAAAAAAAAfoFAADMAAAAZm0lzrlw5T+75rzYJj/gPwCAsD59AAAAAAAAAAH7BQAAzAAAACRuI+2yaeU/MSzk82BK4D8AALA+fQAAAAAAAAAB/AUAAMwAAADhbiEMrGLlPwND1ZVpWOA/AACxPn0AAAAAAAAAAf0FAADMAAAAxG+FZD1a5T/XWcY3cmbgPwCAsT6NAAAAAAAAAAH+BQAAzAAAAKdw6bzOUeU/q3C32Xp04D8AALY+nAAAAAAAAAAB/wUAAMwAAACLcU0VYEnlP91YcgJSheA/AAC4PpwAAAAAAAAAAQAGAADMAAAAbXKxbfFA5T9rEvex95jgPwCAuT6cAAAAAAAAAAEBBgAAzAAAAFBzFcaCOOU//ct7YZ2s4D8AALo+vAAAAAAAAAABAgYAAMwAAAAPdBPlezHlP4uFABFDwOA/AAC8PrwAAAAAAAAAAQMGAADMAAAAzHQRBHUq5T8bP4XA6NPgPwAAvT7LAAAAAAAAAAEEBgAAzAAAAIl1DyNuI+U/SydA6b/k4D8AgL4+ywAAAAAAAAABBQYAAMwAAAAgdqcIzx3lP30P+xGX9eA/AIC/PssAAAAAAAAAAQYGAADMAAAAuHY/7i8Y5T9RJuyznwPhPwAAwT7LAAAAAAAAAAEHBgAAzAAAACp3cZr4E+U/x2sTz9kO4T8AgME+6wAAAAAAAAABCAYAAMwAAAB1dz0NKRHlP9/fcGNFF+E/AADEPusAAAAAAAAAAQkGAADMAAAAnHejRsEP5T+bggRx4hzhPwAAxT7rAAAAAAAAAAEKBgAAzAAAAMB3CYBZDuU/+VPO97Af4T8AAMk+6wAAAAAAAAABCwYAAMwAAADAdwmAWQ7lP/lTzvewH+E/AIDKPusAAAAAAAAAAQwGAADMAAAAnHejRsEP5T+bggRx4hzhPwAA0D7rAAAAAAAAAAENBgAAzAAAAE9319OQEuU/399wY0UX4T8AANI++gAAAAAAAAABDgYAAMwAAAADdwthYBXlP2maSUgLDOE/AIDUPvoAAAAAAAAAAQ8GAADMAAAAkXbZtJcZ5T/zVCIt0QDhPwCA1T4ZAQAAAAAAAAEQBgAAzAAAACB2pwjPHeU/Hz4xi8jy4D8AgNQ+GQEAAAAAAAABEQYAAMwAAACJdQ8jbiPlP0snQOm/5OA/AADUPikBAAAAAAAAARIGAADMAAAA8XR3PQ0p5T8bP4XA6NPgPwAA1D4pAQAAAAAAAAETBgAAzAAAADR0eR4UMOU/6VbKlxHD4D8AANQ+OQEAAAAAAAABFAYAAMwAAAB3c3v/GjflP1mdRehrr+A/AADUPjkBAAAAAAAAARUGAADMAAAAunJ94CE+5T8ntYq/lJ7gPwAA1D5IAQAAAAAAAAEWBgAAzAAAAPtxf8EoReU/9czPlr2N4D8AANQ+SAEAAAAAAAABFwYAAMwAAAAZcRtpl03lPyG23vS0f+A/AADUPlgBAAAAAAAAARgGAADMAAAAXHAdSp5U5T9Nn+1SrHHgPwAA1D5YAQAAAAAAAAEZBgAAzAAAAJ1vHyulW+U/11nGN3Jm4D8AANQ+WAEAAAAAAAABGgYAAMwAAADhbiEMrGLlP2EUnxw4W+A/AADVPmgBAAAAAAAAARsGAADMAAAAJG4j7bJp5T+lcQsPm1XgPwCA1T5oAQAAAAAAAAEcBgAAzAAAAGZtJc65cOU/6853Af5P4D8AgNU+hwEAAAAAAAABHQYAAMwAAACpbCevwHflP+vOdwH+T+A/AADWPocBAAAAAAAAAR4GAADMAAAAEWyPyV995T9JoEGIzFLgPwCA1D6HAQAAAAAAAAEfBgAAzAAAAFRrkapmhOU/A0PVlWlY4D8AANQ+hwEAAAAAAAABIAYAAMwAAAC+avnEBYrlP7/laKMGXuA/AADUPpYBAAAAAAAAASEGAADMAAAAJWph36SP5T/XWcY3cmbgPwAA1D6WAQAAAAAAAAEiBgAAzAAAAGhpY8CrluU/TZ/tUqxx4D8AgNI+pgEAAAAAAAABIwYAAMwAAADQaMvaSpzlPyG23vS0f+A/AADSPqYBAAAAAAAAASQGAADMAAAAOGgz9emh5T/1zM+WvY3gPwAA0T62AQAAAAAAAAElBgAAzAAAAMZnAUkhpuU/hYZURmOh4D8AANA+tgEAAAAAAAABJgYAAMwAAABUZ8+cWKrlPxVA2fUIteA/AADPPsUBAAAAAAAAAScGAADMAAAA5Gad8I+u5T+l+V2lrsjgPwAAzj7FAQAAAAAAAAEoBgAAzAAAAHJma0THsuU/kYSs2yLf4D8AgMk+1QEAAAAAAAABKQYAAMwAAAABZjmY/rblP30P+xGX9eA/AIDHPuUBAAAAAAAAASoGAADMAAAAj2UH7DW75T9pmklICwzhPwCAsj7lAQAAAAAAAAErBgAAzAAAAENlO3kFvuU/+VPO97Af4T8AAKk+9AEAAAAAAAABLAYAAMwAAAD2ZG8G1cDlP4cNU6dWM+E/AICiPvQBAAAAAAAAAS0GAADMAAAA9mRvBtXA5T+59Q3QLUThPwAAoD4TAgAAAAAAAAEuBgAAzAAAAIJTa5GqZuY/v5la6g7/4z8AABw+AAAAAAAAAAABLwYAAMwAAAD0U509c2LmP2PIkGNA/OM/AABVPhAAAAAAAAAAATAGAADMAAAAGlQDdwth5j9jyJBjQPzjPwAAYj4QAAAAAAAAAAExBgAAzAAAAGZUz+k7XuY/Y8iQY0D84z8AAGs+EAAAAAAAAAABMgYAAMwAAABmVM/pO17mP2PIkGNA/OM/AACQPhAAAAAAAAAAATMGAADMAAAAZlTP6Tte5j9jyJBjQPzjPwAAmz4QAAAAAAAAAAE0BgAAzAAAAI1UNSPUXOY/Y8iQY0D84z8AAKc+IAAAAAAAAAABNQYAAMwAAACxVJtcbFvmP2PIkGNA/OM/AACsPiAAAAAAAAAAATYGAADMAAAA11QBlgRa5j9jyJBjQPzjPwAAtD4gAAAAAAAAAAE3BgAAzAAAAP5UZ8+cWOY/v5la6g7/4z8AgLc+LwAAAAAAAAABOAYAAMwAAAAjVc0INVfmPx1rJHHdAeQ/AADBPi8AAAAAAAAAATkGAADMAAAASVUzQs1V5j/ZDbh+egfkPwAAxT4vAAAAAAAAAAE6BgAAzAAAAHBVmXtlVOY/k7BLjBcN5D8AAM8+PwAAAAAAAAABOwYAAMwAAACVVf+0/VLmP60kqSCDFeQ/AADTPj8AAAAAAAAAATwGAADMAAAAu1Vl7pVR5j+DO5rCiyPkPwAA1j4/AAAAAAAAAAE9BgAAzAAAAOBVyycuUOY/syNV62I05D8AgNc+TgAAAAAAAAABPgYAAMwAAADgVcsnLlDmP/1/bailTeQ/AADaPl4AAAAAAAAAAT8GAADMAAAA4FXLJy5Q5j8DfxlzhWzkPwAA2z5eAAAAAAAAAAFABgAAzAAAALtVZe6VUeY/ZU+PxDOO5D8AgNk+bgAAAAAAAAABQQYAAMwAAABwVZl7ZVTmP4PCmCN/teQ/AIDYPn0AAAAAAAAAAUIGAADMAAAA/lRnz5xY5j+hNaKCytzkPwAA2D59AAAAAAAAAAFDBgAAzAAAAI1UNSPUXOY/Y9fhWkcB5T8AANg+jQAAAAAAAAABRAYAAMwAAAAaVAN3C2HmPyV5ITPEJeU/AADZPo0AAAAAAAAAAUUGAADMAAAAglNrkapm5j8peM39o0TlPwCA2T6NAAAAAAAAAAFGBgAAzAAAAMVSbXKxbeY/0aWvQbVg5T8AgNk+nQAAAAAAAAABRwYAAMwAAADiUQkaIHbmPxsCyP73eeU/AADaPp0AAAAAAAAAAUgGAADMAAAA2lA/iPZ/5j+pu0yunY3lPwAA2j6sAAAAAAAAAAFJBgAAzAAAAKtPD700i+Y/26MH13Se5T8AANo+rAAAAAAAAAABSgYAAMwAAAB8Tt/xcpbmPw2Mwv9Lr+U/AADbPrwAAAAAAAAAAUsGAADMAAAATU2vJrGh5j+D0ekahrrlPwCA2z68AAAAAAAAAAFMBgAAzAAAAB1Mf1vvrOY/PXR9KCPA5T8AgNs+ywAAAAAAAAABTQYAAMwAAADJSulWlbnmP1no2ryOyOU/AADcPssAAAAAAAAAAU4GAADMAAAAmkm5i9PE5j9Z6Nq8jsjlPwAA3T7LAAAAAAAAAAFPBgAAzAAAAB5IvU3h0uY/+xYRNsDF5T8AgN0+6wAAAAAAAAABUAYAAMwAAACkRsEP7+DmPz10fSgjwOU/AIDaPusAAAAAAAAAAVEGAADMAAAAKUXF0fzu5j8lACCUt7flPwAA2T7rAAAAAAAAAAFSBgAAzAAAAK5DyZMK/eY/r7r4eH2s5T8AgNE+6wAAAAAAAAABUwYAAMwAAABZQjOPsAnnPzl10V1DoeU/AADOPvoAAAAAAAAAAVQGAADMAAAAKkEDxO4U5z9lXuC7OpPlPwAAtD76AAAAAAAAAAFVBgAAzAAAACJAOTLFHuc/M3Ylk2OC5T8AgKg+CgEAAAAAAAABVgYAAMwAAABlPzsTzCXnP6W8oOO9buU/AACjPgoBAAAAAAAAAVcGAADMAAAAGD9voJso5z9bYIgme1XlPwCAoT4pAQAAAAAAAAFYBgAAzAAAAIJTa5GqZuY/CfZyp1EY5D8AAG8+AAAAAAAAAAABWQYAAMwAAACCU2uRqmbmPwn2cqdRGOQ/AICjPhAAAAAAAAAAAVoGAADMAAAAglNrkapm5j+tJKkggxXkPwCArT4QAAAAAAAAAAFbBgAAzAAAABFTOeXhauY/rSSpIIMV5D8AgLQ+EAAAAAAAAAABXAYAAMwAAADFUm1ysW3mP09T35m0EuQ/AIC/PhAAAAAAAAAAAV0GAADMAAAAL1LVjFBz5j/xgRUT5g/kPwAAwz4gAAAAAAAAAAFeBgAAzAAAAL1Ro+CHd+Y/k7BLjBcN5D8AgMg+IAAAAAAAAAABXwYAAMwAAAAkUQv7Jn3mPzffgQVJCuQ/AIDKPi8AAAAAAAAAAWAGAADMAAAAZ1AN3C2E5j97PO73qwTkPwCAyz4vAAAAAAAAAAFhBgAAzAAAAIRPqYOcjOY/v5la6g7/4z8AAMw+PwAAAAAAAAABYgYAAMwAAADGTqtko5PmPwX3xtxx+eM/AADPPj8AAAAAAAAAAWMGAADMAAAA401HDBKc5j+nJf1Vo/bjPwCA0D4/AAAAAAAAAAFkBgAAzAAAAABN47OApOY/7YJpSAbx4z8AgNI+TgAAAAAAAAABZQYAAMwAAAD4SxkiV67mPzHg1Tpp6+M/AIDTPk4AAAAAAAAAAWYGAADMAAAA7kpPkC245j91PUItzOXjPwCA0j5eAAAAAAAAAAFnBgAAzAAAAOZJhf4DwuY/GWx4pv3i4z8AANI+XgAAAAAAAAABaAYAAMwAAADcSLts2svmP13J5Jhg3eM/AIDNPl4AAAAAAAAAAWkGAADMAAAA00fx2rDV5j+hJlGLw9fjPwCAyz5uAAAAAAAAAAFqBgAAzAAAAMlGJ0mH3+Y/54O9fSbS4z8AgLg+bgAAAAAAAAABawYAAMwAAADBRV23XenmP4my8/ZXz+M/AACwPn0AAAAAAAAAAWwGAADMAAAAt0STJTTz5j8r4SlwiczjPwAAND6NAAAAAAAAAAFtBgAAzAAAANVDL82i++Y/zw9g6brJ4z8AAM49jQAAAAAAAAABbgYAAMwAAAA8Q5fnQQHnP3E+lmLsxuM/AABoPbwAAAAAAAAAAW8GAADMAAAAAFGlwY5+5j8HBhjUeP7kPwCAjT4AAAAAAAAAAAFwBgAAzAAAAEtRcTS/e+Y/BwYY1Hj+5D8AAMI+HwAAAAAAAAABcQYAAMwAAABLUXE0v3vmPwcGGNR4/uQ/AIDNPh8AAAAAAAAAAXIGAADMAAAAJFEL+yZ95j+pNE5NqvvkPwAA1j4fAAAAAAAAAAFzBgAAzAAAANpQP4j2f+Y/S2OExtv45D8AANo+HwAAAAAAAAABdAYAAMwAAABnUA3cLYTmP4/A8Lg+8+Q/AADaPh8AAAAAAAAAAXUGAADMAAAA9U/bL2WI5j91TJMk0+rkPwCA2D4fAAAAAAAAAAF2BgAAzAAAAF5PQ0oEjuY//wZsCZnf5D8AANg+LwAAAAAAAAABdwYAAMwAAAChTkUrC5XmP4nBRO5e1OQ/AADYPi8AAAAAAAAAAXgGAADMAAAA401HDBKc5j8TfB3TJMnkPwAA2D4+AAAAAAAAAAF5BgAAzAAAAABN47OApOY/P2UsMRy75D8AANo+PgAAAAAAAAABegYAAMwAAAD4SxkiV67mP2tOO48TreQ/AADbPj4AAAAAAAAAAXsGAADMAAAA7kpPkC245j+XN0rtCp/kPwCA2z5OAAAAAAAAAAF8BgAAzAAAAL9JH8Vrw+Y/ZU+PxDOO5D8AANw+TgAAAAAAAAABfQYAAMwAAABqSInAEdDmPzVn1JtcfeQ/AIDWPl4AAAAAAAAAAX4GAADMAAAAyUYnSYff5j8DfxlzhWzkPwAA1D5eAAAAAAAAAAF/BgAAzAAAAARFX5hk8OY/c8WUw99Y5D8AgL0+bQAAAAAAAAABgAYAAMwAAAA8Q5fnQQHnP0Pd2ZoISOQ/AICzPm0AAAAAAAAAAYEGAADMAAAAdkHPNh8S5z8R9R5yMTfkPwCArD59AAAAAAAAAAGCBgAAzAAAALA/B4b8Iuc/gzuawosj5D8AAKo+fQAAAAAAAAABgwYAAMwAAADIYz87E8zlP5P74GA6Juk/AAA9PgAAAAAAAAAAAYQGAADMAAAA7mOldKvK5T+T++BgOibpPwCAgT4QAAAAAAAAAAGFBgAAzAAAADFjp1Wy0eU/78yq5wgp6T8AgIk+EAAAAAAAAAABhgYAAMwAAAALY0EcGtPlP5P74GA6Juk/AACPPhAAAAAAAAAAAYcGAADMAAAAv2J1qenV5T+T++BgOibpPwCAmD4QAAAAAAAAAAGIBgAAzAAAAHRiqTa52OU/k/vgYDom6T8AgJs+LwAAAAAAAAABiQYAAMwAAAACYneK8NzlP+/MqucIKek/AICgPi8AAAAAAAAAAYoGAADMAAAAkGFF3ifh5T/vzKrnCCnpPwAAqT4vAAAAAAAAAAGLBgAAzAAAAB9hEzJf5eU/TZ50btcr6T8AAK0+PgAAAAAAAAABjAYAAMwAAACtYOGFlunlP02edG7XK+k/AAC5Pj4AAAAAAAAAAY0GAADMAAAAPGCv2c3t5T+rbz71pS7pPwAAvj4+AAAAAAAAAAGOBgAAzAAAAMpffS0F8uU/q28+9aUu6T8AgMY+TgAAAAAAAAABjwYAAMwAAABYX0uBPPblPwlBCHx0Mek/AADKPk4AAAAAAAAAAZAGAADMAAAA514Z1XP65T9nEtICQzTpPwCAzT5eAAAAAAAAAAGRBgAAzAAAAE9ege8SAOY/IbVlEOA56T8AAM8+XgAAAAAAAAABkgYAAMwAAAC4XekJsgXmP3+GL5euPOk/AIDQPm0AAAAAAAAAAZMGAADMAAAA+lzr6rgM5j/dV/kdfT/pPwCA0T5tAAAAAAAAAAGUBgAAzAAAAPJbIVmPFuY/3Vf5HX0/6T8AANQ+fQAAAAAAAAABlQYAAMwAAADCWvGNzSHmPzkpw6RLQuk/AADVPn0AAAAAAAAAAZYGAADMAAAAI1mPFkMx5j85KcOkS0LpPwCA1j6NAAAAAAAAAAGXBgAAzAAAAFtXx2UgQuY/l/qMKxpF6T8AgNc+nAAAAAAAAAABmAYAAMwAAABwVZl7ZVTmP5f6jCsaRek/AIDXPpwAAAAAAAAAAZkGAADMAAAAXlMFWBJo5j85KcOkS0LpPwAA2D6cAAAAAAAAAAGaBgAAzAAAACRRC/smfeY/3Vf5HX0/6T8AANg+nAAAAAAAAAABmwYAAMwAAAAST3fX05DmP3+GL5euPOk/AADYPqwAAAAAAAAAAZwGAADMAAAAAE3js4Ck5j8htWUQ4DnpPwAA2T6sAAAAAAAAAAGdBgAAzAAAAMlK6VaVueY/w+ObiRE36T8AgNk+uwAAAAAAAAABngYAAMwAAABqSInAEdDmP2cS0gJDNOk/AIDZPrsAAAAAAAAAAZ8GAADMAAAA50XD8PXn5j8JQQh8dDHpPwAA2j7LAAAAAAAAAAGgBgAAzAAAABZDMa6pAuc/CUEIfHQx6T8AANo+ywAAAAAAAAABoQYAAMwAAABHQJ9rXR3nP02edG7XK+k/AADaPtsAAAAAAAAAAaIGAADMAAAAdz0NKRE45z+T++BgOibpPwAA2j7bAAAAAAAAAAGjBgAAzAAAAM864R9dUec/11hNU50g6T8AANo+6gAAAAAAAAABpAYAAMwAAAD/N0/dEGznPx22uUUAG+k/AADaPuoAAAAAAAAAAaUGAADMAAAAezWJDfWD5z9hEyY4YxXpPwAA2j76AAAAAAAAAAGmBgAAzAAAANAyXQRBnec/pXCSKsYP6T8AANo++gAAAAAAAAABpwYAAMwAAAAoMDH7jLbnP438NJZaB+k/AADaPgoBAAAAAAAAAagGAADMAAAAWC2fuEDR5z9ziNcB7/7oPwAA2z4KAQAAAAAAAAGpBgAAzAAAAIcqDXb06+c/WRR6bYP26D8AgNs+GQEAAAAAAAABqgYAAMwAAAC4J3szqAboP0GgHNkX7ug/AIDbPhkBAAAAAAAAAasGAADMAAAANSW1Y4we6D/LWvW93eLoPwAA3D4pAQAAAAAAAAGsBgAAzAAAANgiVc0INeg/VRXOoqPX6D8AANw+KQEAAAAAAAABrQYAAMwAAACfIFtwHUroPzuhcA44z+g/AADcPjgBAAAAAAAAAa4GAADMAAAAaB5hEzJf6D8jLRN6zMboPwAA3D44AQAAAAAAAAGvBgAAzAAAAC8cZ7ZGdOg/C7m15WC+6D8AANw+SAEAAAAAAAABsAYAAMwAAAD3GW1ZW4noP/FEWFH1teg/AIDaPkgBAAAAAAAAAbEGAADMAAAAdBeniT+h6D/Z0Pq8ia3oPwAA2j5YAQAAAAAAAAGyBgAAzAAAADsVrSxUtug/wVydKB6l6D8AANs+WAEAAAAAAAABswYAAMwAAADeEk2W0MzoP6foP5SynOg/AIDbPmcBAAAAAAAAAbQGAADMAAAAyxC5cn3g6D8xoxh5eJHoPwCA2z5nAQAAAAAAAAG1BgAAzAAAALkOJU8q9Og/GS+75AyJ6D8AANw+dwEAAAAAAAABtgYAAMwAAADNDPdkbwbpP6Ppk8nSfeg/AADdPncBAAAAAAAAAbcGAADMAAAA4ArJerQY6T8tpGyumHLoPwCA3T53AQAAAAAAAAG4BgAAzAAAABoJAcqRKek/t15Fk15n6D8AgN0+lgEAAAAAAAABuQYAAMwAAABUBzkZbzrpP53q5/7yXug/AADePpYBAAAAAAAAAboGAADMAAAAZwULL7RM6T8npcDjuFPoPwAA3j6WAQAAAAAAAAG7BgAAzAAAAFUDdwthYOk/DzFjT01L6D8AAN4+lgEAAAAAAAABvAYAAMwAAABDAePnDXTpP/e8BbvhQug/AADfPqYBAAAAAAAAAb0GAADMAAAACv/oiiKJ6T89GnKtRD3oPwCA3z6mAQAAAAAAAAG+BgAAzAAAANP87i03nuk/gXfen6c36D8AgN8+tQEAAAAAAAABvwYAAMwAAADA+loK5LHpPx+mFBnZNOg/AADgPrUBAAAAAAAAAcAGAADMAAAArvjG5pDF6T9lA4ELPC/oPwAA4D7FAQAAAAAAAAHBBgAAzAAAAOj2/jVu1uk/BzK3hG0s6D8AAOA+xQEAAAAAAAABwgYAAMwAAAAg9TaFS+fpP6lg7f2eKeg/AADgPtUBAAAAAAAAAcMGAADMAAAAW/Nu1Cj46T9LjyN30CboPwAA4D7VAQAAAAAAAAHEBgAAzAAAALrxDF2eB+o/keyPaTMh6D8AAOA+5AEAAAAAAAABxQYAAMwAAAAZ8KrlExfqPzMbxuJkHug/AADgPuQBAAAAAAAAAcYGAADMAAAAee5Ibokm6j/VSfxblhvoPwAA4D70AQAAAAAAAAHHBgAAzAAAALLsgL1mN+o/eXgy1ccY6D8AAOA+9AEAAAAAAAAByAYAAMwAAADG6lLTq0nqPxunaE75Feg/AIDePgQCAAAAAAAAAckGAADMAAAA2ugk6fBb6j+91Z7HKhPoPwAA3j4EAgAAAAAAAAHKBgAAzAAAAO3m9v41buo/XwTVQFwQ6D8AAOA+BAIAAAAAAAABywYAAMwAAAAB5cgUe4DqP18E1UBcEOg/AADhPhMCAAAAAAAAAcwGAADMAAAAFeOaKsCS6j8BMwu6jQ3oPwCA4T4TAgAAAAAAAAHNBgAAzAAAAHThOLM1ouo/ATMLuo0N6D8AAOI+IwIAAAAAAAABzgYAAMwAAADT39Y7q7HqP6VhQTO/Cug/AADiPiMCAAAAAAAAAc8GAADMAAAAWt7a/bi/6j9HkHes8AfoPwAA4j4yAgAAAAAAAAHQBgAAzAAAACrdqjL3yuo/R5B3rPAH6D8AAOQ+MgIAAAAAAAAB0QYAAMwAAADW2xQundfqP4vt455TAug/AADnPlICAAAAAAAAAdIGAADMAAAAp9rkYtvi6j9zeYYK6PnnPwAA6j5SAgAAAAAAAAHTBgAAzAAAAJ3ZGtGx7Oo/n2KVaN/r5z8AAOs+YQIAAAAAAAAB1AYAAMwAAADf2ByyuPPqP4fuN9Rz4+c/AADtPmECAAAAAAAAAdUGAADMAAAA/Ne4WSf86j+z10Yya9XnPwCA7T5xAgAAAAAAAAHWBgAAzAAAAIrXhq1eAOs/PZIfFzHK5z8AgO0+cQIAAAAAAAAB1wYAAMwAAAAZ11QBlgTrP2l7LnUovOc/AADuPoECAAAAAAAAAdgGAADMAAAA9Nbux/0F6z/zNQda7rDnPwAA7z6BAgAAAAAAAAHZBgAAzAAAAPTW7sf9Bes/w01MMReg5z8AgO8+kAIAAAAAAAAB2gYAAMwAAAAZ11QBlgTrP5FlkQhAj+c/AIDvPpACAAAAAAAAAdsGAADMAAAAQNe6Oi4D6z8DrAxZmnvnPwAA8D6gAgAAAAAAAAHcBgAAzAAAALHX7Ob2/uo/dfKHqfRn5z8AAPE+oAIAAAAAAAAB3QYAAMwAAABI2ITMV/nqP+E4A/pOVOc/AIDxPq8CAAAAAAAAAd4GAADMAAAAK9noJOnw6j9Rf35KqUDnPwAA9D6vAgAAAAAAAAHfBgAAzAAAAOjZ5kPi6eo/ZfQvFDUq5z8AAPU+vwIAAAAAAAAB4AYAAMwAAADz2rDVC+DqP3lp4d3AE+c/AID0Pr8CAAAAAAAAAeEGAADMAAAA+9t6ZzXW6j8xDckgfvrmPwAA9D7PAgAAAAAAAAHiBgAAzAAAAFDdEGyPyeo/57CwYzvh5j8AAPU+zwIAAAAAAAAB4wYAAMwAAADK3gyqgbvqP/slYi3HyuY/AID1Pt4CAAAAAAAAAeQGAADMAAAAa+BuIQys6j8NmxP3UrTmPwAA+z7eAgAAAAAAAAHlBgAAzAAAADHiNtIum+o/f+GOR62g5j8AAP4+7gIAAAAAAAAB5gYAAMwAAAD44/6CUYrqP+snCpgHjeY/AMAAP+4CAAAAAAAAAecGAADMAAAA5OUsbQx46j+7P09vMHzmPwCAAT/uAgAAAAAAAAHoBgAAzAAAAKvn9B0vZ+o/5yhezSdu5j8AgAM//gIAAAAAAAAB6QYAAMwAAACX6SII6lTqP3PjNrLtYuY/AEAEP/4CAAAAAAAAAeoGAADMAAAAg+tQ8qRC6j/9nQ+Xs1fmPwDABT8dAwAAAAAAAAHrBgAAzAAAAJbt5BX4Luo/4ymyAkhP5j8AgAY/HQMAAAAAAAAB7AYAAMwAAACo73g5SxvqP8u1VG7cRuY/AMAGPx0DAAAAAAAAAe0GAADMAAAA3/FyljYG6j8PE8FgP0HmPwAABz8dAwAAAAAAAAHuBgAAzAAAAD700iy67+k/VXAtU6I75j8AAAc/PAMAAAAAAAAB7wYAAMwAAACc9jLDPdnpP/eeY8zTOOY/AAAHPzwDAAAAAAAAAfAGAADMAAAA+viSWcHC6T+ZzZlFBTbmPwCABz88AwAAAAAAAAHxBgAAzAAAAH77WCndquk/mc2ZRQU25j8AwAc/PAMAAAAAAAAB8gYAAMwAAACQ/exMMJfpPz38z742M+Y/AMAHP0wDAAAAAAAAAfMGAADMAAAAx//mqRuC6T/fKgY4aDDmPwAACD9MAwAAAAAAAAH0BgAAzAAAALQBFZTWb+k/gVk8sZkt5j8AAAg/WwMAAAAAAAAB9QYAAMwAAADsAw/xwVrpPyOIcirLKuY/AAAIP1sDAAAAAAAAAfYGAADMAAAAJQYJTq1F6T8jiHIqyyrmPwCACD9tAwAAAAAAAAH3BgAAzAAAAKgIzx3JLek/xbaoo/wn5j8AwAg/bQMAAAAAAAAB+AYAAMwAAAArC5Xt5BXpP8W2qKP8J+Y/AIAJP30DAAAAAAAAAfkGAADMAAAAbg5Z3Pn26D9p5d4cLiXmPwDACT99AwAAAAAAAAH6BgAAzAAAAGIRUVje2ug/aeXeHC4l5j8AwAk/jAMAAAAAAAAB+wYAAMwAAAANFH1hksHoPwsUFZZfIuY/AAAKP4wDAAAAAAAAAfwGAADMAAAAkRZDMa6p6D+tQksPkR/mPwBACT+MAwAAAAAAAAH9BgAAzAAAABMZCQHKkeg/T3GBiMIc5j8AAAk/qwMAAAAAAAAB/gYAAMwAAACXG8/Q5XnoP/GftwH0GeY/AIAJP6sDAAAAAAAAAf8GAADMAAAAQR772Zlg6D+Vzu16JRfmPwDACT+rAwAAAAAAAAEABwAAzAAAAOsgJ+NNR+g/2StabYgR5j8AQAg/qwMAAAAAAAABAQcAAMwAAACTI1PsAS7oP3takOa5DuY/AIAHP7sDAAAAAAAAAQIHAADMAAAAPiZ/9bUU6D8ficZf6wvmPwCABz+7AwAAAAAAAAEDBwAAzAAAAOgoq/5p++c/H4nGX+sL5j8AwAc/2gMAAAAAAAABBAcAAMwAAABGKwuV7eTnPx+Jxl/rC+Y/AMAHP9oDAAAAAAAAAQUHAADMAAAAWC2fuEDR5z97WpDmuQ7mPwAACD/aAwAAAAAAAAEGBwAAzAAAAGovM9yTvec/e1qQ5rkO5j8AgAg/2gMAAAAAAAABBwcAAMwAAAB9Mcf/5qnnP3takOa5DuY/AMAIP+oDAAAAAAAAAQgHAADMAAAAjzNbIzqW5z97WpDmuQ7mPwAACj/qAwAAAAAAAAEJBwAAzAAAAKA170aNguc/e1qQ5rkO5j8AgAo/+gMAAAAAAAABCgcAAMwAAADZN+mjeG3nPx+Jxl/rC+Y/AEALP/oDAAAAAAAAAQsHAADMAAAAETrjAGRY5z8ficZf6wvmPwDACz8JBAAAAAAAAAEMBwAAzAAAACI8dyS3ROc/wbf82BwJ5j8AgA0/CQQAAAAAAAABDQcAAMwAAAA1PgtICjHnP8G3/NgcCeY/AEAOPxkEAAAAAAAAAQ4HAADMAAAAIkA5MsUe5z9j5jJSTgbmPwDADj8ZBAAAAAAAAAEPBwAAzAAAAOdBAePnDec/Y+YyUk4G5j8AAA8/KAQAAAAAAAABEAcAAMwAAACuQ8mTCv3mPwUVact/A+Y/AAAPPygEAAAAAAAAAREHAADMAAAAKUXF0fzu5j8FFWnLfwPmPwAADz84BAAAAAAAAAESBwAAzAAAAKRGwQ/v4OY/p0OfRLEA5j8AgA8/OAQAAAAAAAABEwcAAMwAAAAeSL1N4dLmP0ty1b3i/eU/AMAPP0gEAAAAAAAAARQHAADMAAAAv0kfxWvD5j+Pz0GwRfjlPwDADz9IBAAAAAAAAAEVBwAAzAAAAF9LgTz2s+Y/Mf53KXf15T8AABA/VwQAAAAAAAABFgcAAMwAAAAATeOzgKTmP9UsrqKo8uU/AAARP1cEAAAAAAAAARcHAADMAAAAoU5FKwuV5j/VLK6iqPLlPwCAET9nBAAAAAAAAAEYBwAAzAAAAI5QcxXGguY/1Syuoqjy5T8AQBE/ZwQAAAAAAAABGQcAAMwAAAB5UqH/gHDmP9UsrqKo8uU/AAARP2cEAAAAAAAAARoHAADMAAAAZlTP6Tte5j/VLK6iqPLlPwCAET93BAAAAAAAAAEbBwAAzAAAACxWl5peTeY/Mf53KXf15T8AwBE/dwQAAAAAAAABHAcAAMwAAADzV19LgTzmP+2gCzcU++U/AMARP4YEAAAAAAAAAR0HAADMAAAAk1nBwgst5j9LctW94v3lPwAAEj+GBAAAAAAAAAEeBwAAzAAAAFpbiXMuHOY/BRVpy38D5j8AABI/lgQAAAAAAAABHwcAAMwAAACvXB94iA/mP2PmMlJOBuY/AAASP5YEAAAAAAAAASAHAADMAAAAT16B7xIA5j9j5jJSTgbmPwCAEj+lBAAAAAAAAAEhBwAAzAAAAKVfF/Rs8+U/Y+YyUk4G5j8AwBI/pQQAAAAAAAABIgcAAMwAAABEYXlr9+PlP8G3/NgcCeY/AMARP7UEAAAAAAAAASMHAADMAAAAv2J1qenV5T/Bt/zYHAnmPwBAET+1BAAAAAAAAAEkBwAAzAAAADpkcefbx+U/H4nGX+sL5j8AABE/xQQAAAAAAAABJQcAAMwAAADbZdNeZrjlPx+Jxl/rC+Y/AAARP8UEAAAAAAAAASYHAADMAAAAe2c11vCo5T8ficZf6wvmPwAAET/UBAAAAAAAAAEnBwAAzAAAABxpl017meU/H4nGX+sL5j8AABE/1AQAAAAAAAABKAcAAMwAAAC+avnEBYrlPx+Jxl/rC+Y/AMAPP+QEAAAAAAAAASkHAADMAAAAXGxbPJB65T8ficZf6wvmPwBADz/kBAAAAAAAAAEqBwAAzAAAANhtV3qCbOU/H4nGX+sL5j8AgA8/9AQAAAAAAAABKwcAAMwAAABTb1O4dF7lP3takOa5DuY/AMAPP/QEAAAAAAAAASwHAADMAAAAp3DpvM5R5T/ZK1ptiBHmPwDADz8DBQAAAAAAAAEtBwAAzAAAAPtxf8EoReU/lc7teiUX5j8AABA/AwUAAAAAAAABLgcAAMwAAAArc6+M6jnlP09xgYjCHOY/AAAQPxMFAAAAAAAAAS8HAADMAAAAWnTfV6wu5T9p5d4cLiXmPwAAED8TBQAAAAAAAAEwBwAAzAAAAIl1DyNuI+U/3yoGOGgw5j8AQA8/EwUAAAAAAAABMQcAAMwAAADddqUnyBblPw8TwWA/QeY/AAAPPyIFAAAAAAAAATIHAADMAAAAMng7LCIK5T+fzEUQ5VTmPwBADT8iBQAAAAAAAAEzBwAAzAAAAK55N2oU/OQ/RfonVPZw5j8AgAw/MgUAAAAAAAABNAcAAMwAAABOe5nhnuzkP6fKnaWkkuY/AAAMPzIFAAAAAAAAATUHAADMAAAAyHyVH5He5D/JPacE8LnmPwAADD9CBQAAAAAAAAE2BwAAzAAAAB5+KyTr0eQ/RYJ66gnk5j8AAAw/QgUAAAAAAAABNwcAAMwAAABNf1vvrMbkP2H1g0lVC+c/AAAMP1EFAAAAAAAAATgHAADMAAAAVYAlgda85D8hl8Mh0i/nPwAADD9RBQAAAAAAAAE5BwAAzAAAADiBidlntOQ/m9uWB+xZ5z8AAAw/YQUAAAAAAAABOgcAAMwAAADRgSG/yK7kP79OoGY3gec/AMAKP2EFAAAAAAAAATsHAADMAAAAQoJTa5Gq5D/ZwanFgqjnPwBACj9xBQAAAAAAAAE8BwAAzAAAAGeCuaQpqeQ/9zSzJM7P5z8AgAk/cQUAAAAAAAABPQcAAMwAAABngrmkKankP9FKUJG2/Oc/AAAJP4AFAAAAAAAAAT4HAADMAAAAHILtMfmr5D+pYO39ninoPwCACD+ABQAAAAAAAAE/BwAAzAAAAISBVUyYseQ/PxkeeCRc6D8AAAg/kAUAAAAAAAABQAcAAMwAAAB7gIu6brvkPxkvu+QMieg/AAAIP5AFAAAAAAAAAUEHAADMAAAATX9b76zG5D+Vc47KJrPoPwAACD+fBQAAAAAAAAFCBwAAzAAAAPd9xepS0+Q/VRXOoqPX6D8AwAY/nwUAAAAAAAABQwcAAMwAAABWfGNzyOLkP1kUem2D9ug/AEAGP68FAAAAAAAAAUQHAADMAAAAkHqbwqXz5D+lcJIqxg/pPwCABT+vBQAAAAAAAAFFBwAAzAAAAH94B59SB+U/k/vgYDom6T8AAAU/vwUAAAAAAAABRgcAAMwAAABHdg1CZxzlP8Pjm4kRN+k/AIAEP78FAAAAAAAAAUcHAADMAAAAd3N7/xo35T85KcOkS0LpPwAABD/OBQAAAAAAAAFIBwAAzAAAADZwtxAGVuU/sW7qv4VN6T8AAAQ/zgUAAAAAAAABSQcAAMwAAACDbMF1KHnlPw1AtEZUUOk/AAAEP94FAAAAAAAAAUoHAADMAAAA0GjL2kqc5T8NQLRGVFDpPwCA9z7eBQAAAAAAAAFLBwAAzAAAAB1l1T9tv+U/U50gObdK6T8AAPA+7gUAAAAAAAABTAcAAMwAAAAfYRMyX+XlP5f6jCsaRek/AICJPu4FAAAAAAAAAU0HAADMAAAA1FyFsSAO5j8htWUQ4DnpPwAANz79BQAAAAAAAAFOBwAAzAAAAPxYKd2qMuY/TZ50btcr6T8AAAE+/QUAAAAAAAABTwcAAMwAAACBPte6Oi7nP5AjLXK9Dqk/AABnPgAAAAAAAAAAAVAHAADMAAAAPz/V2TMn5z/g4VUsBIioPwAAnj4QAAAAAAAAAAFRBwAAzAAAALA/B4b8Iuc/kCMtcr0OqT8AAKg+EAAAAAAAAAABUgcAAMwAAAAiQDkyxR7nP3A5yt6lO6k/AICuPhAAAAAAAAAAAVMHAADMAAAAR0Cfa10d5z9wOcrepTupPwAAwT4QAAAAAAAAAAFUBwAAzAAAALlA0RcmGec/cDnK3qU7qT8AAMg+EAAAAAAAAAABVQcAAMwAAABRQWn9hhPnP0BPZ0uOaKk/AIDLPhAAAAAAAAAAAVYHAADMAAAA50EB4+cN5z9AT2dLjmipPwAAzD4fAAAAAAAAAAFXBwAAzAAAAKZC/wHhBuc/QE9nS45oqT8AgMY+HwAAAAAAAAABWAcAAMwAAABjQ/0g2v/mP0BPZ0uOaKk/AADEPh8AAAAAAAAAAVkHAADMAAAARURheWv35j9AT2dLjmipPwCAwj4uAAAAAAAAAAFaBwAAzAAAAE9FKwuV7eY/IGUEuHaVqT8AAMI+LgAAAAAAAAABWwcAAMwAAAB+RlvWVuLmPyBlBLh2lak/AIDLPj4AAAAAAAAAAVwHAADMAAAA00fx2rDV5j8gZQS4dpWpPwAA0D5NAAAAAAAAAAFdBwAAzAAAAAFJIaZyyuY/IGUEuHaVqT8AAN4+TQAAAAAAAAABXgcAAMwAAAB8Sh3kZLzmP0BPZ0uOaKk/AADkPk0AAAAAAAAAAV8HAADMAAAAHUx/W++s5j+QIy1yvQ6pPwAA6z5NAAAAAAAAAAFgBwAAzAAAAApOrUWqmuY/kCMtcr0OqT8AAO4+XQAAAAAAAAABYQcAAMwAAAAcUEFp/YbmP5AjLXK9Dqk/AIDxPm0AAAAAAAAAAWIHAADMAAAAL1LVjFBz5j+QIy1yvQ6pPwAA8z5tAAAAAAAAAAFjBwAAzAAAAGZUz+k7XuY/kCMtcr0OqT8AAPY+bQAAAAAAAAABZAcAAMwAAAB4VmMNj0rmP5AjLXK9Dqk/AAD3PnwAAAAAAAAAAWUHAADMAAAAZFiR90k45j9wOcrepTupPwAA/T58AAAAAAAAAAFmBwAAzAAAAHZaJRudJOY/IGUEuHaVqT8AAAA/jAAAAAAAAAABZwcAAMwAAACJXLk+8BDmP/B6oSRfwqk/AIAEP4wAAAAAAAAAAWgHAADMAAAAm15NYkP95T/QkD6RR++pPwCABj+bAAAAAAAAAAFpBwAAzAAAAK1g4YWW6eU/0JA+kUfvqT8AwAg/mwAAAAAAAAABagcAAMwAAAALY0EcGtPlP4C8eGoYSao/AIAJP6sAAAAAAAAAAWsHAADMAAAAaWWhsp285T9g0hXXAHaqPwAACz+rAAAAAAAAAAFsBwAAzAAAAMZnAUkhpuU/YNIV1wB2qj8AgAs/ygAAAAAAAAABbQcAAMwAAAAlamHfpI/lPzDoskPpoqo/AAANP8oAAAAAAAAAAW4HAADMAAAAXGxbPJB65T/gE+0cuvyqPwCADT/KAAAAAAAAAAFvBwAAzAAAAG9u71/jZuU/wCmKiaIpqz8AwA0/ygAAAAAAAAABcAcAAMwAAABccB1KnlTlP5A/J/aKVqs/AAAOP9oAAAAAAAAAAXEHAADMAAAASHJLNFlC5T9Aa2HPW7CrPwBADT/aAAAAAAAAAAFyBwAAzAAAAFp031esLuU/IIH+O0Tdqz8AAA0/6gAAAAAAAAABcwcAAMwAAABtdnN7/xrlPwCXm6gsCqw/AIAOP+oAAAAAAAAAAXQHAADMAAAAf3gHn1IH5T+wwtWB/WOsPwBADz/5AAAAAAAAAAF1BwAAzAAAAN16ZzXW8OQ/cNhy7uWQrD8AwBA/+QAAAAAAAAABdgcAAMwAAAA7fcfLWdrkPyAErce26qw/AIARPwkBAAAAAAAAAXcHAADMAAAAmH8nYt3D5D/QL+egh0StPwBAET8JAQAAAAAAAAF4BwAAzAAAANGBIb/IruQ/YHG+5kDLrT8AABE/CQEAAAAAAAABeQcAAMwAAADjg7XiG5vkP/CylSz6Ua4/AAASPxgBAAAAAAAAAXoHAADMAAAA9YVJBm+H5D9w9Gxys9iuPwCAEj8YAQAAAAAAAAF7BwAAzAAAAOGHd/ApdeQ/IDZEuGxfrz8AABU/KAEAAAAAAAABfAcAAMwAAADNiaXa5GLkP7B3G/4l5q8/AAAWPygBAAAAAAAAAX0HAADMAAAAuYvTxJ9Q5D+gXPmhbzawPwBAFz84AQAAAAAAAAF+BwAAzAAAAKeNAa9aPuQ/YP3kRMx5sD8AwBc/OAEAAAAAAAABfwcAAMwAAAC5j5XSrSrkPyie0OcovbA/AMAXP0cBAAAAAAAAAYAHAADMAAAAy5Ep9gAX5D/QyQrB+RaxPwAAGD9HAQAAAAAAAAGBBwAAzAAAAAKUI1PsAeQ/gPVEmspwsT8AgBg/VwEAAAAAAAABggcAAMwAAAAUlrd2P+7jPzghf3ObyrE/AMAYP1cBAAAAAAAAAYMHAADMAAAAJ5hLmpLa4z/oTLlMbCSyPwDAGD9nAQAAAAAAAAGEBwAAzAAAABOaeYRNyOM/sO2k78hnsj8AABk/ZwEAAAAAAAABhQcAAMwAAAD+m6duCLbjP3COkJIlq7I/AAAZP3YBAAAAAAAAAYYHAADMAAAAn50J5pKm4z9IL3w1gu6yPwAAGT92AQAAAAAAAAGHBwAAzAAAAEGfa10dl+M/ENBn2N4xsz8AABk/hgEAAAAAAAABiAcAAMwAAAC7oGebD4njP+DlBEXHXrM/AAAZP4YBAAAAAAAAAYkHAADMAAAAXKLJEpp54z/IcFN7O3WzPwBAGD+VAQAAAAAAAAGKBwAAzAAAAP2jK4okauM/uPuhsa+Lsz8AABg/lQEAAAAAAAABiwcAAMwAAACdpY0Br1rjP7j7obGvi7M/AIAYP6UBAAAAAAAAAYwHAADMAAAAPqfveDlL4z+4+6Gxr4uzPwDAGD+lAQAAAAAAAAGNBwAAzAAAAN6oUfDDO+M/uPuhsa+Lsz8AQBg/pQEAAAAAAAABjgcAAMwAAAClqhmh5irjP8hwU3s7dbM/AAAYP8QBAAAAAAAAAY8HAADMAAAAaqzhUQka4z/g5QRFx16zPwCAFz/EAQAAAAAAAAGQBwAAzAAAAAuuQ8mTCuM/8Fq2DlNIsz8AABc/xAEAAAAAAAABkQcAAMwAAACsr6VAHvviPxDQZ9jeMbM/AMAVP8QBAAAAAAAAAZIHAADMAAAAJ7GhfhDt4j8gRRmiahuzPwBAFT/UAQAAAAAAAAGTBwAAzAAAAKKynbwC3+I/OLrKa/YEsz8AQBM/1AEAAAAAAAABlAcAAMwAAAD3szPBXNLiP0ikLf8N2LI/AIASP/MBAAAAAAAAAZUHAADMAAAAJrVjjB7H4j9wjpCSJauyPwCAET/zAQAAAAAAAAGWBwAAzAAAAC62LR5IveI/mHjzJT1+sj8AABE/8wEAAAAAAAABlwcAAMwAAAA4t/evcbPiP7DtpO/IZ7I/AIAQP/MBAAAAAAAAAZgHAADMAAAAG7hbCAOr4j/Q1weD4DqyPwAAED8DAgAAAAAAAAGZBwAAzAAAAEq5i9PEn+I/6Ey5TGwksj8AgA8/AwIAAAAAAAABmgcAAMwAAAAuuu8rVpfiPxA3HOCD97E/AAAPPxICAAAAAAAAAZsHAADMAAAAXbsf9xeM4j84IX9zm8qxPwCADj8SAgAAAAAAAAGcBwAAzAAAAEC8g0+pg+I/YAviBrOdsT8AAA4/IgIAAAAAAAABnQcAAMwAAABIvU3h0nniP4D1RJrKcLE/AAAPPyICAAAAAAAAAZ4HAADMAAAAUb4Xc/xv4j+o36ct4kOxPwCADz8yAgAAAAAAAAGfBwAAzAAAAFu/4QQmZuI/0MkKwfkWsT8AwA4/MgIAAAAAAAABoAcAAMwAAABkwKuWT1ziP/izbVQR6rA/AEAOP0UCAAAAAAAAAaEHAADMAAAAbcF1KHlS4j8ontDnKL2wPwAADj9FAgAAAAAAAAGiBwAAzAAAAHbCP7qiSOI/UIgze0CQsD8AAA4/VQIAAAAAAAABowcAAMwAAAB/wwlMzD7iP3hylg5YY7A/AAAOP1UCAAAAAAAAAaQHAADMAAAAiMTT3fU04j+gXPmhbzawPwAADj9lAgAAAAAAAAGlBwAAzAAAALfFA6m3KeI/yEZcNYcJsD8AgA4/ZQIAAAAAAAABpgcAAMwAAADmxjN0eR7iP9BhfpE9ua8/AMAOP3QCAAAAAAAAAacHAADMAAAAFchjPzsT4j8gNkS4bF+vPwDADT90AgAAAAAAAAGoBwAAzAAAAETJkwr9B+I/UAoK35sFrz8AQA0/hAIAAAAAAAABqQcAAMwAAABzysPVvvzhP6DezwXLq64/AIANP4QCAAAAAAAAAaoHAADMAAAAfMuNZ+jy4T/wspUs+lGuPwDADT+TAgAAAAAAAAGrBwAAzAAAAKvMvTKq5+E/YHG+5kDLrT8AgA4/kwIAAAAAAAABrAcAAMwAAAC0zYfE093hP9Av56CHRK0/AMAOP5MCAAAAAAAAAa0HAADMAAAACc8dyS3R4T8gBK3HtuqsPwBADj+jAgAAAAAAAAGuBwAAzAAAAF7Qs82HxOE/cNhy7uWQrD8AAA4/owIAAAAAAAABrwcAAMwAAADZ0a8LerbhPwCXm6gsCqw/AAAOP7MCAAAAAAAAAbAHAADMAAAAU9OrSWyo4T9Aa2HPW7CrPwAADj+zAgAAAAAAAAGxBwAAzAAAAPPUDcH2mOE/wCmKiaIpqz8AAA4/wgIAAAAAAAABsgcAAMwAAAC51tVxGYjhPzDoskPpoqo/AAAOP8ICAAAAAAAAAbMHAADMAAAAgdidIjx34T+gptv9LxyqPwCADj/SAgAAAAAAAAG0BwAAzAAAAN7a/bi/YOE/IGUEuHaVqT8AwA4/0gIAAAAAAAABtQcAAMwAAAA83V1PQ0rhP5AjLXK9Dqk/AIAQP+ICAAAAAAAAAbYHAADMAAAAKd+LOf434T/A9/KY7LSoPwBAET/iAgAAAAAAAAG3BwAAzAAAABbhuSO5JeE/MLYbUzMuqD8AwBE/8QIAAAAAAAABuAcAAMwAAADc4oHU2xThP2CgfuZKAag/AAASP/ECAAAAAAAAAbkHAADMAAAAfOTjS2YF4T+gdEQNeqenPwCAEj8BAwAAAAAAAAG6BwAAzAAAAEPmq/yI9OA/0F6noJF6pz8AwBI/AQMAAAAAAAABuwcAAMwAAADj5w10E+XgPzAzbcfAIKc/AEASPxADAAAAAAAAAbwHAADMAAAAqunVJDbU4D+ABzPu78amPwAAEj8QAwAAAAAAAAG9BwAAzAAAAJbrAw/xweA/0Nv4FB9tpj8AgBI/IAMAAAAAAAABvgcAAMwAAACo7ZcyRK7gPxCwvjtOE6Y/AMASPyADAAAAAAAAAb8HAADMAAAAuu8rVpea4D9ghIRifbmlPwAAFD8wAwAAAAAAAAHABwAAzAAAAMzxv3nqhuA/sFhKiaxfpT8AgBQ/MAMAAAAAAAABwQcAAMwAAADe81OdPXPgPyAXc0Pz2KQ/AEAVPz8DAAAAAAAAAcIHAADMAAAAy/WBh/hg4D+g1Zv9OVKkPwDAFT8/AwAAAAAAAAHDBwAAzAAAALj3r3GzTuA/EJTEt4DLoz8AQBU/PwMAAAAAAAABxAcAAMwAAABY+RHpPT/gP4BS7XHHRKM/AAAVP08DAAAAAAAAAcUHAADMAAAAHvvZmWAu4D8g+3i/JZGiPwAAFT9PAwAAAAAAAAHGBwAAzAAAAAv9B4QbHOA/gLmheWwKoj8AABU/bgMAAAAAAAABxwcAAMwAAAD2/jVu1gngPwB4yjOzg6E/AMATP24DAAAAAAAAAcgHAADMAAAAEgKUI1Ps3z9wNvPt+fygPwBAEz9uAwAAAAAAAAHJBwAAzAAAAIIGiN0pwt8/4PQbqEB2oD8AgBM/bgMAAAAAAAABygcAAMwAAABAC0gKMZXfPzDJ4c5vHKA/AMATP34DAAAAAAAAAcsHAADMAAAA+g8INzho3z8AO0/rPYWfPwCAFD9+AwAAAAAAAAHMBwAAzAAAALYUyGM/O98/oOPaOJzRnj8AwBQ/jQMAAAAAAAABzQcAAMwAAAByGYiQRg7fP0CMZob6HZ4/AIAVP40DAAAAAAAAAc4HAADMAAAA4h18Sh3k3j+AYCytKcSdPwDAFT+dAwAAAAAAAAHPBwAAzAAAAFIicAT0ud4/4DTy01hqnT8AgBY/nQMAAAAAAAAB0AcAAMwAAAAMJzAx+4zeP+A08tNYap0/AMAWP60DAAAAAAAAAdEHAADMAAAAYiyIQ2Na3j/gNPLTWGqdPwBAFj+tAwAAAAAAAAHSBwAAzAAAAEwyeDssIt4/gGAsrSnEnT8AABY/vAMAAAAAAAAB0wcAAMwAAADOOAAZVuTdP0CMZob6HZ4/AAAXP7wDAAAAAAAAAdQHAADMAAAAUD+I9n+m3T+g49o4nNGePwCAFz/MAwAAAAAAAAHVBwAAzAAAAPJErHsYcd0/ADtP6z2Fnz8AQBg/zAMAAAAAAAAB1gcAAMwAAACQStAAsTvdP+D0G6hAdqA/AMAYP9wDAAAAAAAAAdcHAADMAAAA4k8oExkJ3T9QTJBa4imhPwDAGD/cAwAAAAAAAAHYBwAAzAAAAMxVGAvi0Nw/gLmheWwKoj8AABk/6wMAAAAAAAAB2QcAAMwAAAC6WwgDq5jcP7A8UAXfF6M/AEAYP+sDAAAAAAAAAdoHAADMAAAA7mHEbaRd3D/Av/6QUSWkPwAAGD/7AwAAAAAAAAHbBwAAzAAAAChogNidItw/sFhKiaxfpT8AABg/+wMAAAAAAAAB3AcAAMwAAADEbaRdNu3bP4AHM+7vxqY/AAAYPwoEAAAAAAAAAd0HAADMAAAAznIw/W292z/g4VUsBIioPwBAFz8KBAAAAAAAAAHeBwAAzAAAAD53JLdEk9s/gLx4ahhJqj8AABc/CgQAAAAAAAAB3wcAAMwAAABge0z+6mvbP9CsOBUVN6w/AIAWPxoEAAAAAAAAAeAHAADMAAAA7n7cXzBK2z/wspUs+lGuPwAAFj8aBAAAAAAAAAHhBwAAzAAAAC6CoE5FK9s/YP3kRMx5sD8AwBQ/OQQAAAAAAAAB4gcAAMwAAAAmhZjKKQ/bPxA3HOCD97E/AEAUPzkEAAAAAAAAAeMHAADMAAAANocs7nz72j+ohvDnI6KzPwCAEz85BAAAAAAAAAHkBwAAzAAAAP6I9J6f6to/SEt2uU82tT8AABM/OQQAAAAAAAAB5QcAAMwAAAAsiiRqYd/aP9iaSsHv4LY/AEAQPz4EAAAAAAAAAeYHAADMAAAAxIq8T8LZ2j94X9CSG3W4PwAADz8+BAAAAAAAAAHnBwAAzAAAAMSKvE/C2do/OJkHLtPyuT8AwA4/TgQAAAAAAAAB6AcAAMwAAAAsiiRqYd/aPwBI8JIWWrs/AMAOP04EAAAAAAAAAekHAADMAAAA/oj0np/q2j/Q9tj3WcG8PwDADT9dBAAAAAAAAAHqBwAAzAAAADaHLO58+9o/mKXBXJ0ovj8AQA0/XQQAAAAAAAAB6wcAAMwAAABwhWQ9WgzbP2BUqsHgj78/AAANP20EAAAAAAAAAewHAADMAAAAEoMEp9Yi2z+YgUkTknvAPwAADT9tBAAAAAAAAAHtBwAAzAAAAGiA2J0iPNs/EE5vj78YwT8AAA0/fAQAAAAAAAAB7gcAAMwAAACOfHzJrGDbP4walQvttcE/AAANP3wEAAAAAAAAAe8HAADMAAAAiHfwKXWQ2z8YXGxRpjzCPwBADD+MBAAAAAAAAAHwBwAAzAAAAOpxzKTcxds/oJ1Dl1/Dwj8AAAw/jAQAAAAAAAAB8QcAAMwAAAD+a9ysE/7bP0BUzKakM8M/AIALP4wEAAAAAAAAAfIHAADMAAAAEmbstEo23D/kClW26aPDPwAACz+rBAAAAAAAAAHzBwAAzAAAAHRgyC+ya9w/DHy2qvQIxD8AgAs/qwQAAAAAAAAB9AcAAMwAAACIWtg36aPcP0hiyWiLV8Q/AMALP6sEAAAAAAAAAfUHAADMAAAAvFOE547k3D8MA7UL6JrEPwDADz+rBAAAAAAAAAH2BwAAzAAAAApMzD6jLd0/XF55kwrTxD8AgBE/uwQAAAAAAAAB9wcAAMwAAAAOREgjh3ndPzh0FgDz/8Q/AMAOP7sEAAAAAAAAAfgHAADMAAAAWjyQepvC3T+Iz9qHFTjFPwBADT/LBAAAAAAAAAH5BwAAzAAAAPQ0pETgCN4/7J9Q2cNZxT8AQAw/ywQAAAAAAAAB+gcAAMwAAABELeyb9FHeP0xwxipye8U/AAAMP+oEAAAAAAAAAfsHAADMAAAA/CScDaig3j84+xRh5pHFPwAADD/qBAAAAAAAAAH8BwAAzAAAAGYcgAwr8t4/nMuKspSzxT8AAAw/6gQAAAAAAAAB/QcAAMwAAAAeFDB+3kDfPwCcAARD1cU/AEALP+oEAAAAAAAAAf4HAADMAAAAbgx41fKJ3z9gbHZV8fbFPwAACz/5BAAAAAAAAAH/BwAAzAAAAL4EwCwH098/UPfEi2UNxj8AgAs/+QQAAAAAAAABAAgAAMwAAABf/p2IdQ/gPzyCE8LZI8Y/AMALPwkFAAAAAAAAAQEIAADMAAAAyvlDlQY74D8oDWL4TTrGPwDACz8JBQAAAAAAAAECCAAAzAAAAH/1tRTIY+A/iN3XSfxbxj8AAAw/GQUAAAAAAAABAwgAAMwAAABb8Y3NIYvgP2jzdLbkiMY/AAAMPxkFAAAAAAAAAQQIAADMAAAAqO2XMkSu4D9ACRIjzbXGPwAADD8oBQAAAAAAAAEFCAAAzAAAANDpO17O0uA/GB+vj7Xixj8AAAw/KAUAAAAAAAABBggAAMwAAACs5RMXKPrgP/Q0TPydD8c/AAAMPzgFAAAAAAAAAQcIAADMAAAAYOGFluki4T/MSulohjzHPwAADD84BQAAAAAAAAEICAAAzAAAAPLckdwSTeE/pGCG1W5pxz8AAAw/SAUAAAAAAAABCQgAAMwAAADy2M/OBHPhP3x2I0JXlsc/AAAMP0gFAAAAAAAAAQoIAADMAAAAGdVz+o6X4T9UjMCuP8PHPwAADD9XBQAAAAAAAAELCAAAzAAAABvRseyAveE/uFw2AO7kxz8AwA4/VwUAAAAAAAABDAgAAMwAAACrzL0yqufhPxwtrFGcBsg/AAAQP2cFAAAAAAAAAQ0IAADMAAAAYMgvsmsQ4j94/SGjSijIPwCADj9nBQAAAAAAAAEOCAAAzAAAABbEoTEtOeI/XBO/DzNVyD8AwA0/dgUAAAAAAAABDwgAAMwAAAA+wEVdt13iP8DjNGHhdsg/AAANP3YFAAAAAAAAARAIAADMAAAA87u33HiG4j8gtKqyj5jIPwAADT+GBQAAAAAAAAERCAAAzAAAADi3969xs+I/hIQgBD66yD8AgA4/hgUAAAAAAAABEggAAMwAAACisp28At/iP+hUllXs28g/AEAPP5YFAAAAAAAAARMIAADMAAAAWK4PPMQH4z9cmr1wJufIPwAADj+WBQAAAAAAAAEUCAAAzAAAAA2qgbuFMOM/1N/ki2DyyD8AgA0/lgUAAAAAAAABFQgAAMwAAACdpY0Br1rjP9Tf5Itg8sg/AEAOP6UFAAAAAAAAARYIAADMAAAAu6Bnmw+J4z/U3+SLYPLIPwCADj+lBQAAAAAAAAEXCAAAzAAAACWcDaigtOM/1N/ki2DyyD8AQA4/tQUAAAAAAAABGAgAAMwAAABpl017meHjP9Tf5Itg8sg/AAAOP7UFAAAAAAAAARkIAADMAAAARZMlNPMI5D9cmr1wJufIPwCADT/FBQAAAAAAAAEaCAAAzAAAAK+Oy0CENOQ/XJq9cCbnyD8AAA0/xQUAAAAAAAABGwgAAMwAAAD0iQsUfWHkP1yavXAm58g/AIANP+QFAAAAAAAAARwIAADMAAAAN4VL53WO5D9cmr1wJufIPwDADT/kBQAAAAAAAAEdCAAAzAAAAMeAVy2fuOQ/1N/ki2DyyD8AQA0/5AUAAAAAAAABHggAAMwAAACifC/m+N/kP8BqM8LUCMk/AAANP+QFAAAAAAAAAR8IAADMAAAADXjV8okL5T+s9YH4SB/JPwCADT/zBQAAAAAAAAEgCAAAzAAAAHdze/8aN+U/mIDQLr01yT8AwA0/8wUAAAAAAAABIQgAAMwAAADhbiEMrGLlP/hQRoBrV8k/AEANPwMGAAAAAAAAASIIAADMAAAAl2qTi22L5T9YIbzRGXnJPwAADT8DBgAAAAAAAAEjCAAAzAAAAJdm0X1fseU/vPExI8iayT8AAA0/EwYAAAAAAAABJAgAAMwAAAB0Yqk2udjlPyDCp3R2vMk/AAANPxMGAAAAAAAAASUIAADMAAAAKV4btnoB5j+Mkh3GJN7JPwBADD8TBgAAAAAAAAEmCAAAzAAAAJNZwcILLeY/7GKTF9P/yT8AAAw/MgYAAAAAAAABJwgAAMwAAACVVf+0/VLmP2SoujINC8o/AIAMPzIGAAAAAAAAASgIAADMAAAAllE9p+945j/Y7eFNRxbKPwDADD8yBgAAAAAAAAEpCAAAzAAAAL1N4dJ5neY/UDMJaYEhyj8AwAw/QgYAAAAAAAABKggAAMwAAAB0SVNSO8bmP9jt4U1HFso/AAANP0IGAAAAAAAAASsIAADMAAAAKUXF0fzu5j9kqLoyDQvKPwCADT9CBgAAAAAAAAEsCAAAzAAAAN9AN1G+F+c/eB1s/Jj0yT8AwA0/XwYAAAAAAAABLQgAAMwAAADhPHVDsD3nPxRN9qrq0sk/AMANP18GAAAAAAAAAS4IAADMAAAACDkZbzpi5z80N1k+AqbJPwAADj9+BgAAAAAAAAEvCAAAzAAAAFU1I9Rchec/bJZtm6ViyT8AAA4/fgYAAAAAAAABMAgAAMwAAAB9Mcf/5qnnP6z1gfhIH8k/AAAOP34GAAAAAAAAATEIAADMAAAApC1rK3HO5z/4yUcfeMXIPwAADj9+BgAAAAAAAAEyCAAAzAAAAPEpdZCT8ec/SJ4NRqdryD8AAA4/jgYAAAAAAAABMwgAAMwAAACwJrGhfhDoPxwtrFGcBsg/AIAPP44GAAAAAAAAATQIAADMAAAAbyPtsmkv6D/0u0pdkaHHPwBAED+tBgAAAAAAAAE1CAAAzAAAAMQgwam1SOg/zErpaIY8xz8AQBE/rQYAAAAAAAABNggAAMwAAABBHvvZmWDoP6TZh3R718Y/AMARP60GAAAAAAAAATcIAADMAAAACRwBfa516D8AI/9kNmfGPwCAEz+tBgAAAAAAAAE4CAAAzAAAAB0a05Lzh+g/2LGdcCsCxj8AQBQ/vQYAAAAAAAABOQgAAMwAAABWGAvi0JjoPzj7FGHmkcU/AIAWP70GAAAAAAAAAToIAADMAAAAAhd13Xal6D+cRIxRoSHFPwBAFz/NBgAAAAAAAAE7CAAAzAAAAPgVq0tNr+g/DAO1C+iaxD8AgBo/zQYAAAAAAAABPAgAAMwAAABiFRNm7LToPwx8tqr0CMQ/AAAcP9wGAAAAAAAAAT0IAADMAAAAFRVH87u36D+oJEL4UlXDPwCAHz/cBgAAAAAAAAE+CAAAzAAAADsVrSxUtug/yIemKneWwj8AACE/7AYAAAAAAAABPwgAAMwAAACsFd/YHLLoP/DqCl2b18E/AMAjP+wGAAAAAAAAAUAIAADMAAAAkRZDMa6p6D8QTm+PvxjBPwAAJT/7BgAAAAAAAAFBCAAAzAAAAJkXDcPXn+g/rPb63B1lwD8AACo/+wYAAAAAAAABQggAAMwAAADuGKPHMZPoP2BUqsHgj78/AEAsPwsHAAAAAAAAAUMIAADMAAAAQxo5zIuG6D+IMBCTET++PwBAMD8LBwAAAAAAAAFECAAAzAAAAAkcAX2udeg/qAx2ZELuvD8AADI/CwcAAAAAAAABRQgAAMwAAAAbHpWgAWLoP7BzKmzns7s/AMA0PxsHAAAAAAAAAUYIAADMAAAAnyBbcB1K6D/A2t5zjHm6PwAANj8bBwAAAAAAAAFHCAAAzAAAAJMjU+wBLug/uMzhsaVVuT8AQDc/OgcAAAAAAAABSAgAAMwAAADWJhfbFg/oP7i+5O++Mbg/AMA3PzoHAAAAAAAAAUkIAADMAAAA8Sl1kJPx5z+gOzZkTCS3PwDANj86BwAAAAAAAAFKCAAAzAAAADItOX+o0uc/cEPWDk4ttj8AQDY/OgcAAAAAAAABSwgAAMwAAABzMP1tvbPnPzDWxO/DTLU/AAA2P0oHAAAAAAAAAUwIAADMAAAATDRZQjOP5z/g8wEHroK0PwAANj9KBwAAAAAAAAFNCAAAzAAAAJU458JxZuc/WLIqwfT7sz8AwDM/WQcAAAAAAAABTggAAMwAAAAGPdt8SDznP6iG8OcjorM/AMAyP1kHAAAAAAAAAU8IAADMAAAAUUFp/YYT5z/IcFN7O3WzPwCALD9pBwAAAAAAAAFQCAAAzAAAAHVFkUQt7OY/yHBTezt1sz8AACo/aQcAAAAAAAABUQgAAMwAAACaSbmL08TmP7j7obGvi7M/AEAgP3gHAAAAAAAAAVIIAADMAAAA401HDBKc5j+QET8emLizPwAAHD94BwAAAAAAAAFTCAAAzAAAAOJRCRogduY/QD1592gStD8AgPE+iAcAAAAAAAABVAgAAMwAAAC7VWXulVHmP+DzAQeugrQ/AADSPogHAAAAAAAAAVUIAADMAAAAk1nBwgst5j+AqooW8/K0PwCAvj6YBwAAAAAAAAFWCAAAzAAAALhd6QmyBeY/WMAng9sftT8AALg+mAcAAAAAAAABVwgAAMwAAAByTRVgSaDmPzrJxASpJd4/AACcPQAAAAAAAAAAAVgIAADMAAAA401HDBKc5j/ya1gSRivePwAA1D0PAAAAAAAAAAFZCAAAzAAAAL1N4dJ5neY/rg7sH+Mw3j8AAOI9DwAAAAAAAAABWggAAMwAAADjTUcMEpzmP2qxfy2ANt4/AADqPQ8AAAAAAAAAAVsIAADMAAAA401HDBKc5j9qsX8tgDbePwAACT4PAAAAAAAAAAFcCAAAzAAAAApOrUWqmuY/arF/LYA23j8AABE+DwAAAAAAAAABXQgAAMwAAAAvThN/QpnmP2qxfy2ANt4/AAAlPg8AAAAAAAAAAV4IAADMAAAAVU55uNqX5j8mVBM7HTzePwAALj4uAAAAAAAAAAFfCAAAzAAAAMZOq2Sjk+Y/4vamSLpB3j8AAEI+LgAAAAAAAAABYAgAAMwAAAAST3fX05DmP5qZOlZXR94/AABTPi4AAAAAAAAAAWEIAADMAAAAXk9DSgSO5j9WPM5j9EzePwAAWz4+AAAAAAAAAAFiCAAAzAAAANBPdfbMieY/zoH1fi5Y3j8AAGo+PgAAAAAAAAABYwgAAMwAAAAcUEFp/YbmP0LHHJpoY94/AABwPj4AAAAAAAAAAWQIAADMAAAAZ1AN3C2E5j+6DES1om7ePwAAdT5CAAAAAAAAAAFlCAAAzAAAAI5QcxXGguY/LlJr0Nx53j8AAHc+QgAAAAAAAAABZggAAMwAAADaUD+I9n/mP6aXkusWhd4/AAB3PkIAAAAAAAAAAWcIAADMAAAAAFGlwY5+5j8a3bkGUZDePwAAeD5RAAAAAAAAAAFoCAAAzAAAAABRpcGOfuY/kiLhIYub3j8AAHM+UQAAAAAAAAABaQgAAMwAAAAAUaXBjn7mPwpoCD3Fpt4/AABxPmEAAAAAAAAAAWoIAADMAAAAAFGlwY5+5j9+rS9Y/7HePwAAcj5hAAAAAAAAAAFrCAAAzAAAALNQ2U5egeY/9vJWczm93j8AAHM+cQAAAAAAAAABbAgAAMwAAABnUA3cLYTmP66V6oDWwt4/AABxPnEAAAAAAAAAAW0IAADMAAAAHFBBaf2G5j9qOH6Oc8jePwAAcD6AAAAAAAAAAAFuCAAAzAAAAKtPD700i+Y/ajh+jnPI3j8AAHA+gAAAAAAAAAABbwgAAMwAAAA5T90QbI/mP66V6oDWwt4/AABwPoAAAAAAAAAAAXAIAADMAAAAoU5FKwuV5j/28lZzOb3ePwAAdD6QAAAAAAAAAAFxCAAAzAAAAApOrUWqmuY/fq0vWP+x3j8AAHY+kAAAAAAAAAABcggAAMwAAABNTa8msaHmP5Ii4SGLm94/AACAPp8AAAAAAAAAAXMIAADMAAAAjkyxB7io5j+ml5LrFoXePwAAgj6fAAAAAAAAAAF0CAAAzAAAANFLs+i+r+Y//mmwpwVp3j8AgIU+rwAAAAAAAAABdQgAAMwAAAAUS7XJxbbmP5qZOlZXR94/AACHPr8AAAAAAAAAAXYIAADMAAAAfEod5GS85j86ycQEqSXePwAAij6/AAAAAAAAAAF3CAAAzAAAAOZJhf4DwuY/0vhOs/oD3j8AAIs+vwAAAAAAAAABeAgAAMwAAABNSe0Yo8fmP3Io2WFM4t0/AACOPs4AAAAAAAAAAXkIAADMAAAA3Ei7bNrL5j/K+vYdO8bdPwAAjz7OAAAAAAAAAAF6CAAAzAAAAJBI7/mpzuY/Is0U2imq3T8AAJQ+3gAAAAAAAAABewgAAMwAAABFSCOHedHmPzZCxqO1k90/AACWPt4AAAAAAAAAAXwIAADMAAAAHki9TeHS5j8CWgt73oLdPwAAnz7uAAAAAAAAAAF9CAAAzAAAAPhHVxRJ1OY/0nFQUgdy3T8AAKM+7gAAAAAAAAABfggAAMwAAAAeSL1N4dLmP14sKTfNZt0/AICpPv0AAAAAAAAAAX8IAADMAAAARUgjh3nR5j9eLCk3zWbdPwAArD79AAAAAAAAAAGACAAAzAAAAJBI7/mpzuY/XiwpN81m3T8AgK0+/QAAAAAAAAABgQgAAMwAAAABSSGmcsrmPxbPvERqbN0/AACuPg0BAAAAAAAAAYIIAADMAAAAdElTUjvG5j+OFORfpHfdPwCAqz4NAQAAAAAAAAGDCAAAzAAAAOZJhf4DwuY/vvyeiHuI3T8AgKo+LAEAAAAAAAABhAgAAMwAAAB8Sh3kZLzmP/LkWbFSmd0/AACrPiwBAAAAAAAAAYUIAADMAAAAFEu1ycW25j/eb6jnxq/dPwCAqz48AQAAAAAAAAGGCAAAzAAAAKtLTa8mseY/yvr2HTvG3T8AgKo+PAEAAAAAAAABhwgAAMwAAABDTOWUh6vmP7aFRVSv3N0/AACqPjwBAAAAAAAAAYgIAADMAAAAtEwXQVCn5j+iEJSKI/PdPwAArD48AQAAAAAAAAGJCAAAzAAAAABN47OApOY/jpviwJcJ3j8AAK0+SwEAAAAAAAABiggAAMwAAAAnTUntGKPmP34mMfcLIN4/AICtPksBAAAAAAAAAYsIAADMAAAAJ01J7Rij5j+uDuwf4zDePwAArj5bAQAAAAAAAAGMCAAAzAAAACdNSe0Yo+Y/4vamSLpB3j8AAK8+WwEAAAAAAAABjQgAAMwAAAAnTUntGKPmP1Y8zmP0TN4/AICvPmsBAAAAAAAAAY4IAADMAAAAJ01J7Rij5j/OgfV+LljePwCArz5rAQAAAAAAAAGPCAAAzAAAAABN47OApOY/hiSJjMtd3j8AALA+egEAAAAAAAABkAgAAMwAAAC0TBdBUKfmP4YkiYzLXd4/AIC1PnoBAAAAAAAAAZEIAADMAAAAQ0zllIer5j/OgfV+LljePwAAuD56AQAAAAAAAAGSCAAAzAAAAPhLGSJXruY/Et9hcZFS3j8AgLs+igEAAAAAAAABkwgAAMwAAACGS+d1jrLmP5qZOlZXR94/AAC9PooBAAAAAAAAAZQIAADMAAAAOUsbA1615j8mVBM7HTzePwCAvT6ZAQAAAAAAAAGVCAAAzAAAABRLtcnFtuY/rg7sH+Mw3j8AAL4+mQEAAAAAAAABlggAAMwAAAAUS7XJxbbmP34mMfcLIN4/AADAPqkBAAAAAAAAAZcIAADMAAAA7kpPkC245j9OPnbONA/ePwAAwT6pAQAAAAAAAAGYCAAAzAAAABRLtcnFtuY/Gla7pV3+3T8AgMI+qQEAAAAAAAABmQgAAMwAAAA5SxsDXrXmP+ZtAH2G7d0/AIDDPrkBAAAAAAAAAZoIAADMAAAAX0uBPPaz5j9yKNlhTOLdPwCAwj7IAQAAAAAAAAGbCAAAzAAAAIZL53WOsuY/+uKxRhLX3T8AAMI+2AEAAAAAAAABnAgAAMwAAADRS7Povq/mP4adiivYy90/AADDPtgBAAAAAAAAAZ0IAADMAAAAQ0zllIer5j/K+vYdO8bdPwCAwz7YAQAAAAAAAAGeCAAAzAAAALRMF0FQp+Y/DlhjEJ7A3T8AgMI+2AEAAAAAAAABnwgAAMwAAAAnTUntGKPmPw5YYxCewN0/AADCPugBAAAAAAAAAaAIAADMAAAAmE17meGe5j8OWGMQnsDdPwAAwT7oAQAAAAAAAAGhCAAAzAAAAC9OE39CmeY/hp2KK9jL3T8AAMA+9wEAAAAAAAABoggAAMwAAADGTqtko5PmP7aFRVSv3N0/AAC/PgcCAAAAAAAAAaMIAADMAAAAOU/dEGyP5j+iEJSKI/PdPwAAvj4HAgAAAAAAAAGkCAAAzAAAAKtPD700i+Y/jpviwJcJ3j8AgLs+FgIAAAAAAAABpQgAAMwAAAAcUEFp/YbmP34mMfcLIN4/AIC6PhYCAAAAAAAAAaYIAADMAAAAZ1AN3C2E5j8mVBM7HTzePwAAuz4mAgAAAAAAAAGnCAAAzAAAAI5QcxXGguY/Et9hcZFS3j8AgLs+JgIAAAAAAAABqAgAAMwAAACzUNlOXoHmP/5psKcFad4/AIC7PjYCAAAAAAAAAakIAADMAAAAs1DZTl6B5j/q9P7deX/ePwAAvD42AgAAAAAAAAGqCAAAzAAAALNQ2U5egeY/Gt25BlGQ3j8AgLo+RQIAAAAAAAABqwgAAMwAAACzUNlOXoHmP07FdC8ood4/AAC6PkUCAAAAAAAAAawIAADMAAAAs1DZTl6B5j/CCpxKYqzePwAAuz5kAgAAAAAAAAGtCAAAzAAAAGdQDdwthOY/fq0vWP+x3j8AgLs+ZAIAAAAAAAABrggAAMwAAAAcUEFp/YbmP36tL1j/sd4/AIC7PoMCAAAAAAAAAa8IAADMAAAA0E919syJ5j/CCpxKYqzePwAAvT6DAgAAAAAAAAGwCAAAzAAAAIRPqYOcjOY/TsV0Lyih3j8AgL0+gwIAAAAAAAABsQgAAMwAAAA5T90QbI/mPxrduQZRkN4/AADAPpMCAAAAAAAAAbIIAADMAAAA7E4RnjuS5j/q9P7deX/ePwAAwT6TAgAAAAAAAAGzCAAAzAAAAMZOq2Sjk+Y//mmwpwVp3j8AgMA+ogIAAAAAAAABtAgAAMwAAAB8Tt/xcpbmPxLfYXGRUt4/AADAPqICAAAAAAAAAbUIAADMAAAAfE7f8XKW5j8mVBM7HTzePwAAwj6iAgAAAAAAAAG2CAAAzAAAAHxO3/FyluY/OsnEBKkl3j8AAMM+sgIAAAAAAAABtwgAAMwAAADGTqtko5PmPwbhCdzRFN4/AADGPrICAAAAAAAAAbgIAADMAAAAEk9319OQ5j8aVrulXf7dPwAAxz7CAgAAAAAAAAG5CAAAzAAAAIRPqYOcjOY/ohCUiiPz3T8AAMo+wgIAAAAAAAABuggAAMwAAAAcUEFp/YbmP+ZtAH2G7d0/AADLPuECAAAAAAAAAbsIAADMAAAA2lA/iPZ/5j8uy2xv6efdPwCAzD7hAgAAAAAAAAG8CAAAzAAAAJZRPafveOY/Lstsb+nn3T8AgM0+4QIAAAAAAAABvQgAAMwAAABTUjvG6HHmP+ZtAH2G7d0/AADQPuECAAAAAAAAAb4IAADMAAAAEVM55eFq5j8aVrulXf7dPwAA0T7xAgAAAAAAAAG/CAAAzAAAAPRTnT1zYuY/BuEJ3NEU3j8AgM8+8QIAAAAAAAABwAgAAMwAAACxVJtcbFvmP64O7B/jMN4/AIDOPhADAAAAAAAAAcEIAADMAAAASVUzQs1V5j9WPM5j9EzePwAAzj4QAwAAAAAAAAHCCAAAzAAAALtVZe6VUeY/ugxEtaJu3j8AAM4+EAMAAAAAAAABwwgAAMwAAAAGVjFhxk7mPxrduQZRkN4/AIDIPhADAAAAAAAAAcQIAADMAAAALFaXml5N5j9+rS9Y/7HePwAAxj4fAwAAAAAAAAHFCAAAzAAAACxWl5peTeY/4n2lqa3T3j8AgLw+HwMAAAAAAAABxggAAMwAAADgVcsnLlDmP4qrh+2+794/AIC4Pi8DAAAAAAAAAccIAADMAAAAcFWZe2VU5j92NtYjMwbfPwCAqj4vAwAAAAAAAAHICAAAzAAAALFUm1xsW+Y/qh6RTAoX3z8AAKQ+LwMAAAAAAAAByQgAAMwAAADPUzcE22PmP2bBJFqnHN8/AICPPk4DAAAAAAAAAcoIAADMAAAAxVJtcrFt5j9mwSRapxzfPwAAhj5OAwAAAAAAAAHLCAAAzAAAAL1Ro+CHd+Y/qh6RTAoX3z8AgIE+fQMAAAAAAAABzAgAAMwAAACzUNlOXoHmP3Y21iMzBt8/AACAPn0DAAAAAAAAAc0IAADMAAAAck0VYEmg5j92r9fCP3TePwAAWj4AAAAAAAAAAAHOCAAAzAAAAFVOebjal+Y/dq/Xwj903j8AgJU+EAAAAAAAAAABzwgAAMwAAAChTkUrC5XmP3av18I/dN4/AICePhAAAAAAAAAAAdAIAADMAAAA7E4RnjuS5j92r9fCP3TePwAApT4QAAAAAAAAAAHRCAAAzAAAABJPd9fTkOY/dq/Xwj903j8AgK0+EAAAAAAAAAAB0ggAAMwAAAA5T90QbI/mP3av18I/dN4/AACwPhAAAAAAAAAAAdMIAADMAAAAhE+pg5yM5j92r9fCP3TePwCAsj4QAAAAAAAAAAHUCAAAzAAAANBPdfbMieY/dq/Xwj903j8AgLM+HwAAAAAAAAAB1QgAAMwAAABBUKeilYXmP3av18I/dN4/AAC1Ph8AAAAAAAAAAdYIAADMAAAA2lA/iPZ/5j8uUmvQ3HnePwCAtT4vAAAAAAAAAAHXCAAAzAAAAEtRcTS/e+Y/ppeS6xaF3j8AALo+LwAAAAAAAAAB2AgAAMwAAAC9UaPgh3fmPxrduQZRkN4/AAC8Pi8AAAAAAAAAAdkIAADMAAAAL1LVjFBz5j9OxXQvKKHePwCAvT4+AAAAAAAAAAHaCAAAzAAAAHlSof+AcOY/fq0vWP+x3j8AAL4+PgAAAAAAAAAB2wgAAMwAAADFUm1ysW3mP66V6oDWwt4/AACzPj4AAAAAAAAAAdwIAADMAAAA7FLTq0ls5j/ifaWprdPePwAArj5OAAAAAAAAAAHdCAAAzAAAAOxS06tJbOY/FmZg0oTk3j8AgJ4+TgAAAAAAAAAB3ggAAMwAAACfUgc5GW/mP0ZOG/tb9d4/AACYPl4AAAAAAAAAAd8IAADMAAAAU1I7xuhx5j++k0IWlgDfPwAAgj5eAAAAAAAAAAHgCAAAzAAAAL1Ro+CHd+Y/MtlpMdAL3z8AAHE+XgAAAAAAAAAB4QgAAMwAAAAkUQv7Jn3mP+57/T5tEd8/AAA3Pm0AAAAAAAAAAeIIAADMAAAAZ1AN3C2E5j/ue/0+bRHfPwAAHT5tAAAAAAAAAAHjCAAAzAAAAKtPD700i+Y/7nv9Pm0R3z8AAA4+rAAAAAAAAAAB5AgAAMwAAADmSYX+A8LmPy7LbG/p590/AABVPgAAAAAAAAAAAeUIAADMAAAAMEpRcTS/5j+2hUVUr9zdPwAAkj4PAAAAAAAAAAHmCAAAzAAAADBKUXE0v+Y/toVFVK/c3T8AgJo+DwAAAAAAAAAB5wgAAMwAAAAwSlFxNL/mP/risUYS190/AAChPg8AAAAAAAAAAegIAADMAAAAMEpRcTS/5j/64rFGEtfdPwAAqD4PAAAAAAAAAAHpCAAAzAAAADBKUXE0v+Y/PkAeOXXR3T8AAKo+HwAAAAAAAAAB6ggAAMwAAAAMSus3nMDmP4adiivYy90/AACoPh8AAAAAAAAAAesIAADMAAAA5kmF/gPC5j/K+vYdO8bdPwAApz4vAAAAAAAAAAHsCAAAzAAAAOZJhf4DwuY/DlhjEJ7A3T8AgKk+LwAAAAAAAAAB7QgAAMwAAADmSYX+A8LmP5YSPPVjtd0/AICqPj4AAAAAAAAAAe4IAADMAAAA5kmF/gPC5j/eb6jnxq/dPwAAsj4+AAAAAAAAAAHvCAAAzAAAAL9JH8Vrw+Y/ZiqBzIyk3T8AgLU+PgAAAAAAAAAB8AgAAMwAAAC/SR/Fa8PmP/LkWbFSmd0/AIC5Pk4AAAAAAAAAAfEIAADMAAAAmkm5i9PE5j++/J6Ie4jdPwAAuz5OAAAAAAAAAAHyCAAAzAAAAHRJU1I7xuY/jhTkX6R33T8AgLw+XgAAAAAAAAAB8wgAAMwAAAAoSYffCsnmP6KJlSkwYd0/AIC9Pl4AAAAAAAAAAfQIAADMAAAA3Ei7bNrL5j/6W7PlHkXdPwCAvT5tAAAAAAAAAAH1CAAAzAAAAGpIicAR0OY/los9lHAj3T8AAL4+bQAAAAAAAAAB9ggAAMwAAAD4R1cUSdTmPzK7x0LCAd0/AAC/Pm0AAAAAAAAAAfcIAADMAAAAYUe/LujZ5j8WSL7jdtrcPwCAvz5tAAAAAAAAAAH4CAAAzAAAAKRGwQ/v4OY/9tS0hCuz3D8AAMI+fQAAAAAAAAAB+QgAAMwAAADBRV23XenmPx6/FxhDhtw/AADDPowAAAAAAAAAAfoIAADMAAAAt0STJTTz5j9CqXqrWlncPwAAxj6cAAAAAAAAAAH7CAAAzAAAAIhDY1py/uY/rvBJMdUm3D8AAMc+nAAAAAAAAAAB/AgAAMwAAAA0Qs1VGAvnP16Vhamy7ts/AIDIPpwAAAAAAAAAAf0IAADMAAAAuUDRFyYZ5z8QOsEhkLbbPwCAyT6sAAAAAAAAAAH+CAAAzAAAAD8/1dkzJ+c/vt78mW1+2z8AgMk+rAAAAAAAAAAB/wgAAMwAAADDPdmbQTXnPyomzB/oS9s/AADKPrsAAAAAAAAAAQAJAADMAAAASDzdXU9D5z9SEC+z/x7bPwAAyj67AAAAAAAAAAEBCQAAzAAAAM864R9dUec/ePqRRhfy2j8AAMo+ywAAAAAAAAABAgkAAMwAAABTOeXhal/nP1qHiOfLyto/AADLPssAAAAAAAAAAQMJAADMAAAA/zdP3RBs5z+wWaajuq7aPwCAyz7bAAAAAAAAAAEECQAAzAAAAKo2udi2eOc/CCzEX6mS2j8AAM4+2wAAAAAAAAABBQkAAMwAAAB7NYkN9YPnP9hDCTfSgdo/AADPPuoAAAAAAAAAAQYJAADMAAAATDRZQjOP5z9i/uEbmHbaPwCA0D7qAAAAAAAAAAEHCQAAzAAAAB0zKXdxmuc/Yv7hG5h22j8AgNE++gAAAAAAAAABCAkAAMwAAADtMfmrr6XnP2L+4RuYdto/AIDRPvoAAAAAAAAAAQkJAADMAAAAvjDJ4O2w5z/YQwk30oHaPwAA0j4JAQAAAAAAAAEKCQAAzAAAAGovM9yTvec/TokwUgyN2j8AgNA+CQEAAAAAAAABCwkAAMwAAAAVLp3XOcrnP4Bx63rjndo/AADQPhkBAAAAAAAAAQwJAADMAAAA5ixtDHjV5z8mn82+9LnaPwAA0D4ZAQAAAAAAAAENCQAAzAAAALcrPUG24Oc/jG9DEKPb2j8AANA+KQEAAAAAAAABDgkAAMwAAACHKg129OvnP2SF4HyLCNs/AADQPikBAAAAAAAAAQ8JAADMAAAAfylD5Mr15z8+m33pczXbPwAA0D44AQAAAAAAAAEQCQAAzAAAAHYoeVKh/+c/0lOuY/ln2z8AANE+OAEAAAAAAAABEQkAAMwAAACTJxX6DwjoP2gM391+mts/AIDRPjgBAAAAAAAAARIJAADMAAAA1iYX2xYP6D9CInxKZ8fbPwCA0T5IAQAAAAAAAAETCQAAzAAAABcmGbwdFug/GjgZt0/02z8AANI+SAEAAAAAAAABFAkAAMwAAACBJYHWvBvoPzarIhabG9w/AADTPlgBAAAAAAAAARUJAADMAAAA6STp8Fsh6D9WHix15kLcPwCA0z5YAQAAAAAAAAEWCQAAzAAAAJ4kHX4rJOg/dpE11DFq3D8AANc+ZwEAAAAAAAABFwkAAMwAAAAsJOvRYijoP9phqyXgi9w/AIDYPmcBAAAAAAAAARgJAADMAAAA4CMfXzIr6D86MiF3jq3cPwCA2T53AQAAAAAAAAEZCQAAzAAAALojuSWaLOg/ngKXyDzP3D8AANo+dwEAAAAAAAABGgkAAMwAAAC6I7klmizoP0YweQxO69w/AADbPpYBAAAAAAAAARsJAADMAAAAuiO5JZos6D/uXVtQXwfdPwCA2z6WAQAAAAAAAAEcCQAAzAAAALojuSWaLOg/2uiphtMd3T8AgNs+lgEAAAAAAAABHQkAAMwAAAC6I7klmizoPwrRZK+qLt0/AADcPpYBAAAAAAAAAR4JAADMAAAAuiO5JZos6D8+uR/YgT/dPwAA3T6WAQAAAAAAAAEfCQAAzAAAALojuSWaLOg/tv5G87tK3T8AgN0+pgEAAAAAAAABIAkAAMwAAADgIx9fMivoP26h2gBZUN0/AIDdPqYBAAAAAAAAASEJAADMAAAABSSFmMop6D/m5gEck1vdPwAA3j61AQAAAAAAAAEiCQAAzAAAACwk69FiKOg/oomVKTBh3T8AgNw+tQEAAAAAAAABIwkAAMwAAAAsJOvRYijoP6KJlSkwYd0/AADcPrUBAAAAAAAAASQJAADMAAAAUiRRC/sm6D9eLCk3zWbdPwCA1z61AQAAAAAAAAElCQAAzAAAAHckt0STJeg/XiwpN81m3T8AgNU+xQEAAAAAAAABJgkAAMwAAACeJB1+KyToP14sKTfNZt0/AADQPsUBAAAAAAAAAScJAADMAAAAwySDt8Mi6D9eLCk3zWbdPwCAzT7FAQAAAAAAAAEoCQAAzAAAAOkk6fBbIeg/XiwpN81m3T8AgMU+1QEAAAAAAAABKQkAAMwAAAAPJU8q9B/oP14sKTfNZt0/AADCPtUBAAAAAAAAASoJAADMAAAANSW1Y4we6D+iiZUpMGHdPwCAuD70AQAAAAAAAAErCQAAzAAAAFslG50kHeg/5uYBHJNb3T8AgLQ+9AEAAAAAAAABLAkAAMwAAACBJYHWvBvoPypEbg72Vd0/AACrPgMCAAAAAAAAAS0JAADMAAAApyXnD1Ua6D8qRG4O9lXdPwCApj4DAgAAAAAAAAEuCQAAzAAAAM0lTUntGOg/bqHaAFlQ3T8AgJs+AwIAAAAAAAABLwkAAMwAAAAXJhm8HRboP26h2gBZUN0/AACXPgMCAAAAAAAAATAJAADMAAAAPiZ/9bUU6D9uodoAWVDdPwCAkj4TAgAAAAAAAAExCQAAzAAAAGQm5S5OE+g/bqHaAFlQ3T8AgJA+EwIAAAAAAAABMgkAAMwAAACLJkto5hHoP7b+RvO7St0/AICJPhMCAAAAAAAAATMJAADMAAAAsCaxoX4Q6D/6W7PlHkXdPwAAhj4jAgAAAAAAAAE0CQAAzAAAANYmF9sWD+g/Prkf2IE/3T8AAB0+IwIAAAAAAAABNQkAAMwAAAD9Jn0Urw3oP4IWjMrkOd0/AADWPTICAAAAAAAAATYJAADMAAAAISfjTUcM6D/Gc/i8RzTdPwAAlj0yAgAAAAAAAAE3CQAAzAAAANQq2egk6ec/CkpmTrec3D8AAFU+AAAAAAAAAAABOAkAAMwAAABGKwuV7eTnP06n0kAal9w/AACSPhAAAAAAAAAAATkJAADMAAAAaytxzoXj5z+SBD8zfZHcPwCAmj4QAAAAAAAAAAE6CQAAzAAAAGsrcc6F4+c/Hr8XGEOG3D8AAKE+EAAAAAAAAAABOwkAAMwAAABrK3HOhePnPx6/FxhDhtw/AIC2PhAAAAAAAAAAATwJAADMAAAAaytxzoXj5z8evxcYQ4bcPwAAvz4QAAAAAAAAAAE9CQAAzAAAAGsrcc6F4+c/YhyECqaA3D8AAM0+EAAAAAAAAAABPgkAAMwAAABrK3HOhePnP2IchAqmgNw/AIDSPh8AAAAAAAAAAT8JAADMAAAAaytxzoXj5z9iHIQKpoDcPwCA2T4fAAAAAAAAAAFACQAAzAAAAGsrcc6F4+c/YhyECqaA3D8AANw+LwAAAAAAAAABQQkAAMwAAABrK3HOhePnP2IchAqmgNw/AADlPi8AAAAAAAAAAUIJAADMAAAAICulW1Xm5z8evxcYQ4bcPwAA6T4vAAAAAAAAAAFDCQAAzAAAANQq2egk6ec/2mGrJeCL3D8AAOw+PgAAAAAAAAABRAkAAMwAAABjKqc8XO3nP5IEPzN9kdw/AIDtPj4AAAAAAAAAAUUJAADMAAAAyikPV/vy5z8KSmZOt5zcPwCA7T5OAAAAAAAAAAFGCQAAzAAAADQpd3Ga+Oc/OjIhd46t3D8AAO4+TgAAAAAAAAABRwkAAMwAAAB2KHlSof/nP24a3J9lvtw/AIDsPl4AAAAAAAAAAUgJAADMAAAAkycV+g8I6D+eApfIPM/cPwAA7D5eAAAAAAAAAAFJCQAAzAAAALAmsaF+EOg/io3l/rDl3D8AAOw+bQAAAAAAAAABSgkAAMwAAACnJecPVRroP3YYNDUl/Nw/AADsPm0AAAAAAAAAAUsJAADMAAAAniQdfisk6D9io4JrmRLdPwCA6j59AAAAAAAAAAFMCQAAzAAAAJMjU+wBLug/los9lHAj3T8AAOo+jQAAAAAAAAABTQkAAMwAAACLIola2DfoP8Zz+LxHNN0/AADrPo0AAAAAAAAAAU4JAADMAAAAqCElAkdA6D/6W7PlHkXdPwCA6z6NAAAAAAAAAAFPCQAAzAAAAJ8gW3AdSug/bqHaAFlQ3T8AAO0+nAAAAAAAAAABUAkAAMwAAADiH11RJFHoP+bmARyTW90/AIDtPpwAAAAAAAAAAVEJAADMAAAA/h75+JJZ6D/m5gEck1vdPwAA8T6cAAAAAAAAAAFSCQAAzAAAABselaABYug/5uYBHJNb3T8AAPc+uwAAAAAAAAABUwkAAMwAAABeHZeBCGnoP+bmARyTW90/AAD6PrsAAAAAAAAAAVQJAADMAAAAoByZYg9w6D9uodoAWVDdPwAAAD+7AAAAAAAAAAFVCQAAzAAAAAkcAX2udeg/+luz5R5F3T8AAAE/ywAAAAAAAAABVgkAAMwAAAByG2mXTXvoP8Zz+LxHNN0/AMACP8sAAAAAAAAAAVcJAADMAAAAABs364R/6D/a6KmG0x3dPwCAAz/bAAAAAAAAAAFYCQAAzAAAAI4aBT+8g+g/7l1bUF8H3T8AQAM/2wAAAAAAAAABWQkAAMwAAABDGjnMi4boP0YweQxO69w/AAADP/4AAAAAAAAAAVoJAADMAAAA9xltWVuJ6D+eApfIPM/cPwAA/T7+AAAAAAAAAAFbCQAAzAAAANIZByDDiug/9tS0hCuz3D8AAPk+/gAAAAAAAAABXAkAAMwAAACrGaHmKozoP5IEPzN9kdw/AADlPv4AAAAAAAAAAV0JAADMAAAAhRk7rZKN6D/q1lzva3XcPwAA3D4OAQAAAAAAAAFeCQAAzAAAABMZCQHKkeg/EsG/goNI3D8AgNc+DgEAAAAAAAABXwkAAMwAAACCCGnkMC/pPzinBPC5Frs/AABiPgAAAAAAAAAAAWAJAADMAAAAPwlnAyoo6T9gkWeD0em6PwCAmj4PAAAAAAAAAAFhCQAAzAAAABoJAcqRKek/YJFng9Hpuj8AAKQ+DwAAAAAAAAABYgkAAMwAAAAaCQHKkSnpP4h7yhbpvLo/AICqPg8AAAAAAAAAAWMJAADMAAAAGgkBypEp6T+Ie8oW6by6PwAAuT4fAAAAAAAAAAFkCQAAzAAAABoJAcqRKek/iHvKFum8uj8AAL4+HwAAAAAAAAABZQkAAMwAAAAaCQHKkSnpP4h7yhbpvLo/AADBPh8AAAAAAAAAAWYJAADMAAAA8wibkPkq6T+g8HvgdKa6PwAAwj4fAAAAAAAAAAFnCQAAzAAAAPMIm5D5Kuk/sGUtqgCQuj8AAMY+LwAAAAAAAAABaAkAAMwAAADzCJuQ+SrpP7BlLaoAkLo/AADIPi8AAAAAAAAAAWkJAADMAAAA8wibkPkq6T/A2t5zjHm6PwCA1D4+AAAAAAAAAAFqCQAAzAAAAPMIm5D5Kuk/wNrec4x5uj8AANo+PgAAAAAAAAABawkAAMwAAADzCJuQ+SrpP9hPkD0YY7o/AIDkPj4AAAAAAAAAAWwJAADMAAAA8wibkPkq6T/YT5A9GGO6PwAA6T4+AAAAAAAAAAFtCQAAzAAAAPMIm5D5Kuk/2E+QPRhjuj8AAOw+PgAAAAAAAAABbgkAAMwAAACoCM8dyS3pP9hPkD0YY7o/AIDtPj4AAAAAAAAAAW8JAADMAAAANwidcQAy6T/YT5A9GGO6PwAA8T4+AAAAAAAAAAFwCQAAzAAAAHgHn1IHOek/6MRBB6RMuj8AgPI+bQAAAAAAAAABcQkAAMwAAAC7BqEzDkDpP+jEQQekTLo/AID1Pm0AAAAAAAAAAXIJAADMAAAA2QU923xI6T8AOvPQLza6PwAA9z59AAAAAAAAAAFzCQAAzAAAAM8Ec0lTUuk/KCRWZEcJuj8AAPo+jAAAAAAAAAABdAkAAMwAAAAuAxHSyGHpPziZBy7T8rk/AAD7PpwAAAAAAAAAAXUJAADMAAAAQwHj5w106T9gg2rB6sW5PwCA/D6cAAAAAAAAAAF2CQAAzAAAAOX+glGKiuk/cPgbi3avuT8AgP0+nAAAAAAAAAABdwkAAMwAAAA7/FZI1qPpP4htzVQCmbk/AAD/PqwAAAAAAAAAAXgJAADMAAAARflezPG/6T+Ibc1UApm5PwCA/z6sAAAAAAAAAAF5CQAAzAAAACr2ABd13ek/mOJ+Ho6CuT8AgP8+ywAAAAAAAAABegkAAMwAAAA18wibkPnpP6hXMOgZbLk/AAAAP8sAAAAAAAAAAXsJAADMAAAAzu/ecuMZ6j+oVzDoGWy5PwCAAD/LAAAAAAAAAAF8CQAAzAAAABvs6NcFPeo/qFcw6BlsuT8AwAA/ywAAAAAAAAABfQkAAMwAAABC6IwDkGHqP6hXMOgZbLk/AMAAP9oAAAAAAAAAAX4JAADMAAAAROTK9YGH6j+4zOGxpVW5PwAAAT/aAAAAAAAAAAF/CQAAzAAAALjgOpQ8qeo/uMzhsaVVuT8AAAE/2gAAAAAAAAABgAkAAMwAAAAF3UT5XszqP8hBk3sxP7k/AAABP/oAAAAAAAAAAYEJAADMAAAAUtlOXoHv6j/gtkRFvSi5PwAAAT/6AAAAAAAAAAGCCQAAzAAAAFLVjFBzFes/8Cv2DkkSuT8AAAE/+gAAAAAAAAABgwkAAMwAAACh0Za1lTjrPxgWWaJg5bg/AIABP/oAAAAAAAAAAYQJAADMAAAAXs7SxoBX6z9AALw1eLi4PwDAAT8JAQAAAAAAAAGFCQAAzAAAAGrL2kqcc+s/aOoeyY+LuD8AQAE/CQEAAAAAAAABhgkAAMwAAADmyBR7gIvrP6BJMyYzSLg/AAABPxkBAAAAAAAAAYcJAADMAAAArcYaHpWg6z/gqEeD1gS4PwCA/T4ZAQAAAAAAAAGICQAAzAAAAAzFuKYKsOs/GAhc4HnBtz8AgPs+KQEAAAAAAAABiQkAAMwAAACTw7xoGL7rP2jcIQepZ7c/AIDxPikBAAAAAAAAAYoJAADMAAAAiMLy1u7H6z+gOzZkTCS3PwAA7T44AQAAAAAAAAGLCQAAzAAAAMvB9Lf1zus/yCWZ92P3tj8AANc+OAEAAAAAAAABjAkAAMwAAACAwShFxdHrPwCFrVQHtLY/AADNPmcBAAAAAAAAAY0JAADMAAAApsGOfl3Q6z9A5MGxqnC2PwCAxz5nAQAAAAAAAAGOCQAAzAAAADH/TsS6h+k/6D68ioUAsT8AAFw+AAAAAAAAAAABjwkAAMwAAAB7/xo364TpP+g+vIqFALE/AACXPh8AAAAAAAAAAZAJAADMAAAAVf+0/VKG6T/oPryKhQCxPwAAoD4fAAAAAAAAAAGRCQAAzAAAADH/TsS6h+k/6D68ioUAsT8AAKc+HwAAAAAAAAABkgkAAMwAAAAx/07EuofpP+g+vIqFALE/AACuPi8AAAAAAAAAAZMJAADMAAAAMf9OxLqH6T/oPryKhQCxPwAAsD4vAAAAAAAAAAGUCQAAzAAAADH/TsS6h+k/6D68ioUAsT8AgLI+LwAAAAAAAAABlQkAAMwAAABV/7T9UobpP+g+vIqFALE/AICzPi8AAAAAAAAAAZYJAADMAAAAe/8aN+uE6T/oPryKhQCxPwCAuz4vAAAAAAAAAAGXCQAAzAAAAMf/5qkbguk/0MkKwfkWsT8AAL8+LwAAAAAAAAABmAkAAMwAAABgAH+PfHzpP8BUWfdtLbE/AIDGPj4AAAAAAAAAAZkJAADMAAAA9wAXdd126T+o36ct4kOxPwAAyj5OAAAAAAAAAAGaCQAAzAAAAI4Br1o+cek/gPVEmspwsT8AgM4+TgAAAAAAAAABmwkAAMwAAAAmAkdAn2vpP0iWMD0ntLE/AIDQPk4AAAAAAAAAAZwJAADMAAAA4wJFX5hk6T/4wWoW+A2yPwCA0T5eAAAAAAAAAAGdCQAAzAAAAKEDQ36RXek/sO2k78hnsj8AANI+XgAAAAAAAAABngkAAMwAAACEBKfWIlXpP0ikLf8N2LI/AIDQPm0AAAAAAAAAAZ8JAADMAAAAswXXoeRJ6T/g5QRFx16zPwAA0D59AAAAAAAAAAGgCQAAzAAAAOEGB22mPuk/WLIqwfT7sz8AANE+fQAAAAAAAAABoQkAAMwAAAA3CJ1xADLpP7gJn3OWr7Q/AIDRPn0AAAAAAAAAAaIJAADMAAAAjAkzdlol6T8gYRMmOGO1PwCA0D6MAAAAAAAAAAGjCQAAzAAAAOAKyXq0GOk/gLiH2NkWtj8AANA+jAAAAAAAAAABpAkAAMwAAAAPDPlFdg3pPwCFrVQHtLY/AADSPpwAAAAAAAAAAaUJAADMAAAAGQ3D158D6T94UdPQNFG3PwAA0z6cAAAAAAAAAAGmCQAAzAAAAPwNJzAx++g/8B35TGLutz8AgNI+rAAAAAAAAAABpwkAAMwAAACSDr8VkvXoP2jqHsmPi7g/AADSPqwAAAAAAAAAAagJAADMAAAA3g6LiMLy6D/gtkRFvSi5PwAA0z67AAAAAAAAAAGpCQAAzAAAAAQP8cFa8eg/cPgbi3avuT8AgNM+uwAAAAAAAAABqgkAAMwAAADeDouIwvLoPwA689AvNro/AIDTPssAAAAAAAAAAasJAADMAAAAbg5Z3Pn26D+Ie8oW6by6PwAA1D7LAAAAAAAAAAGsCQAAzAAAAK8NW70A/ug/AEjwkhZauz8AANQ+2wAAAAAAAAABrQkAAMwAAADNDPdkbwbpP4iJx9jP4Ls/AADUPtsAAAAAAAAAAa4JAADMAAAAwwst00UQ6T8AVu1U/X28PwAA1D7qAAAAAAAAAAGvCQAAzAAAAG4Kl87rHOk/gCIT0SobvT8AANQ+6gAAAAAAAAABsAkAAMwAAAA/CWcDKijpP/juOE1YuL0/AIDRPvoAAAAAAAAAAbEJAADMAAAAEAg3OGgz6T9wu17JhVW+PwCA0D76AAAAAAAAAAGyCQAAzAAAAOEGB22mPuk/6IeERbPyvj8AgMo+CQEAAAAAAAABswkAAMwAAACzBdeh5EnpP2BUqsHgj78/AADIPgkBAAAAAAAAAbQJAADMAAAAhASn1iJV6T9wEOgehxbAPwAArz4ZAQAAAAAAAAG1CQAAzAAAAFUDdwthYOk/rPb63B1lwD8AAKQ+GQEAAAAAAAABtgkAAMwAAAAmAkdAn2vpP+jcDZu0s8A/AACfPkgBAAAAAAAAAbcJAADMAAAAHAF9rnV16T84ONIi1+vAPwCAnT5IAQAAAAAAAAG4CQAAzAAAABokOLUWqd4/R8y7iQwc7D8AAIM+AAAAAAAAAAABuQkAAMwAAABIJWiA2J3eP6OdhRDbHuw/AICzPhAAAAAAAAAAAboJAADMAAAAlCU08wib3j8Bb0+XqSHsPwCAvj4QAAAAAAAAAAG7CQAAzAAAAJQlNPMIm94/X0AZHngk7D8AAMY+EAAAAAAAAAABvAkAAMwAAACUJTTzCJveP70R46RGJ+w/AIDQPhAAAAAAAAAAAb0JAADMAAAAlCU08wib3j+9EeOkRifsPwCA0z4QAAAAAAAAAAG+CQAAzAAAAN4lAGY5mN4/G+OsKxUq7D8AANU+HwAAAAAAAAABvwkAAMwAAAAqJszYaZXeP9WFQDmyL+w/AADWPh8AAAAAAAAAAcAJAADMAAAAwiZkvsqP3j/t+Z3NHTjsPwAA2D4vAAAAAAAAAAHBCQAAzAAAAFon/KMrit4/wRCPbyZG7D8AANk+LwAAAAAAAAABwgkAAMwAAADwJ5SJjITeP1PKEx/MWew/AADePj4AAAAAAAAAAcMJAADMAAAAiCgsb+1+3j8/VWJVQHDsPwAA4D4+AAAAAAAAAAHECQAAzAAAACApxFROed4/54JEmVGM7D8AgOE+PgAAAAAAAAABxQkAAMwAAAC4KVw6r3PeP6ckhHHOsOw/AADiPj4AAAAAAAAAAcYJAADMAAAAnCrAkkBr3j8jaVdX6NrsPwCA3z5OAAAAAAAAAAHHCQAAzAAAAMor8F0CYN4/na0qPQIF7T8AgN4+TgAAAAAAAAAByAkAAMwAAAD6LCApxFTeP9eUkTC5NO0/AADePl4AAAAAAAAAAckJAADMAAAAKC5Q9IVJ3j/JHowxDWrtPwAA3j5eAAAAAAAAAAHKCQAAzAAAAKQvTDJ4O94/F3pQuS+i7T8AAN8+bQAAAAAAAAABywkAAMwAAADSMHz9OTDeP2fVFEFS2u0/AIDfPm0AAAAAAAAAAcwJAADMAAAAAjKsyPsk3j+fvHs0CQruPwCA3z59AAAAAAAAAAHNCQAAzAAAAOQyECGNHN4/edIYofE27j8AAOA+fQAAAAAAAAABzgkAAMwAAADGM3R5HhTeP/MW7IYLYe4/AADgPpwAAAAAAAAAAc8JAADMAAAAYDQMX38O3j9X52HYuYLuPwAA4D6cAAAAAAAAAAHQCQAAzAAAAPQ0pETgCN4/W+YNo5mh7j8AgNs+nAAAAAAAAAAB0QkAAMwAAACONTwqQQPeP6VCJmDcuu4/AIDZPpwAAAAAAAAAAdIJAADMAAAA2DUInXEA3j83/KoPgs7uPwAAzT6sAAAAAAAAAAHTCQAAzAAAANg1CJ1xAN4/xbUvvyfi7j8AAMg+rAAAAAAAAAAB1AkAAMwAAADYNQidcQDeP/ed6uf+8u4/AIC2Ps8AAAAAAAAAAdUJAADMAAAAjjU8KkED3j/LtNuJBwHvPwAArz7PAAAAAAAAAAHWCQAAzAAAAI41PCpBA94/QfoCpUEM7z8AgJc+zwAAAAAAAAAB1wkAAMwAAABCNXC3EAbeP7c/KsB7F+8/AACNPs8AAAAAAAAAAdgJAADMAAAAQjVwtxAG3j/Rs4dU5x/vPwAADT4OAQAAAAAAAAHZCQAAzAAAAEI1cLcQBt4/i1YbYoQl7z8AAJ49DgEAAAAAAAAB2gkAAMwAAABCNXC3EAbeP+kn5ehSKO8/AAAsPQ4BAAAAAAAAAdsJAADMAAAAQFKIqZzy3D/loOaHX5buPwAAjz4AAAAAAAAAAAHcCQAAzAAAANpSII/97Nw/Q3KwDi6Z7j8AgMM+EAAAAAAAAAAB3QkAAMwAAADaUiCP/ezcP0NysA4ume4/AIDPPhAAAAAAAAAAAd4JAADMAAAAjFJUHM3v3D9DcrAOLpnuPwAA2D4QAAAAAAAAAAHfCQAAzAAAAIxSVBzN79w/Q3KwDi6Z7j8AgNc+EAAAAAAAAAAB4AkAAMwAAABAUoipnPLcP6FDepX8m+4/AIDVPhAAAAAAAAAAAeEJAADMAAAAqFHwwzv43D9b5g2jmaHuPwAA0j4QAAAAAAAAAAHiCQAAzAAAABJRWN7a/dw/F4mhsDan7j8AgNA+HwAAAAAAAAAB4wkAAMwAAAB6UMD4eQPdP43OyMtwsu4/AIDLPh8AAAAAAAAAAeQJAADMAAAA4k8oExkJ3T9j5bltecDuPwCAyT4vAAAAAAAAAAHlCQAAzAAAAABPxLqHEd0/8Z4+HR/U7j8AAMY+LwAAAAAAAAAB5gkAAMwAAAAcTmBi9hndP4FYw8zE5+4/AIDEPi8AAAAAAAAAAecJAADMAAAAOk38CWUi3T9t4xEDOf7uPwCAvT4/AAAAAAAAAAHoCQAAzAAAAFZMmLHTKt0/WW5gOa0U7z8AALo+PwAAAAAAAAAB6QkAAMwAAAB0SzRZQjPdP6PKePbvLe8/AACzPk4AAAAAAAAAAeoJAADMAAAAkErQALE73T9L+Fo6AUrvPwAAsD5OAAAAAAAAAAHrCQAAzAAAAK5JbKgfRN0/8yU9fhJm7z8AgK8+XgAAAAAAAAAB7AkAAMwAAADISAhQjkzdP5lTH8Ijgu8/AICvPl4AAAAAAAAAAe0JAADMAAAA5Eek9/xU3T/nrzd/ZpvvPwAAsj5tAAAAAAAAAAHuCQAAzAAAALZGdCw7YN0/0zqGtdqx7z8AALM+fQAAAAAAAAAB7wkAAMwAAACIRURheWvdP2P0CmWAxe8/AAC6Pn0AAAAAAAAAAfAJAADMAAAADkRII4d53T83C/wGidPvPwCAvT59AAAAAAAAAAHxCQAAzAAAAJJCTOWUh90/T39Zm/Tb7z8AgMQ+jQAAAAAAAAAB8gkAAMwAAADMQIQ0cpjdP61QIyLD3u8/AADIPo0AAAAAAAAAAfMJAADMAAAAuj7wEB+s3T+tUCMiw97vPwAAzz6cAAAAAAAAAAH0CQAAzAAAAFo8kHqbwt0/8a2PFCbZ7z8AANI+nAAAAAAAAAAB9QkAAMwAAACyOWRx59vdP9k5MoC60O8/AIDUPqwAAAAAAAAAAfYJAADMAAAAvDZs9QL43T9j9AplgMXvPwCA1T6sAAAAAAAAAAH3CQAAzAAAAGA0DF9/Dt4/j90Zw3e37z8AANc+vAAAAAAAAAAB+AkAAMwAAAACMqzI+yTeP131Xpqgpu8/AIDXPrwAAAAAAAAAAfkJAADMAAAApC9MMng73j8rDaRxyZXvPwCA1j68AAAAAAAAAAH6CQAAzAAAAEQt7Jv0Ud4/mVMfwiOC7z8AANY+ywAAAAAAAAAB+wkAAMwAAADmKowFcWjeP2lrZJlMce8/AIDPPssAAAAAAAAAAfwJAADMAAAAiCgsb+1+3j83g6lwdWDvPwAAzD7bAAAAAAAAAAH9CQAAzAAAAComzNhpld4/B5vuR55P7z8AAL0+2wAAAAAAAAAB/gkAAMwAAACAI6DPta7eP9WyMx/HPu8/AIC2PuoAAAAAAAAAAf8JAADMAAAA2CB0xgHI3j+jynj27y3vPwCAjj7qAAAAAAAAAAEACgAAzAAAADAeSL1N4d4/c+K9zRgd7z8AAHo++gAAAAAAAAABAQoAAMwAAACEGxy0mfreP+MoOR5zCe8/AABoPvoAAAAAAAAAAQIKAADMAAAAJBm8HRYR3z/3nern/vLuPwAAYz4ZAQAAAAAAAAs="/>
</p:tagLst>
</file>

<file path=ppt/tags/tag9.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cAAAAY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5SEAAAAAAAAF4////wxBY3Rpb25UeXBlVjEBAAAAB3ZhbHVlX18ACAIAAAAAAAAAAQUAAAAEAAAACR4AAAAJHwAAAHYrAAAAAAAAAeD////j////AAAAAAEGAAAABAAAAAkhAAAACSIAAACjMQAAAAAAAAHd////4////wAAAAAFBwAAAA1DbGVhckNhbnZhc1YxAgAAAAlTdGFydFRpbWUEVHlwZQAEEAxBY3Rpb25UeXBlVjECAAAAAgAAAP4+AAAAAAAAAdz////j////AAAAAAEIAAAABAAAAAklAAAACSYAAADiRAAAAAAAAAHZ////4////wAAAAABCQAAAAQAAAAJKAAAAAkpAAAAy08AAAAAAAAB1v///+P///8AAAAAAQoAAAAEAAAACSsAAAAJLAAAALpYAAAAAAAAAdP////j////AAAAAAELAAAABAAAAAkuAAAACS8AAAC5bAAAAAAAAAHQ////4////wAAAAABDAAAAAQAAAAJMQAAAAkyAAAAinQAAAAAAAABzf///+P///8AAAAAAQ0AAAAEAAAACTQAAAAJNQAAAB55AAAAAAAAAcr////j////AAAAAAEOAAAABAAAAAk3AAAACTgAAABejwAAAAAAAAHH////4////wAAAAABDwAAAAQAAAAJOgAAAAk7AAAAw54AAAAAAAABxP///+P///8AAAAAARAAAAAEAAAACT0AAAAJPgAAALyzAAAAAAAAAcH////j////AAAAAAERAAAABAAAAAlAAAAACUEAAABCuQAAAAAAAAG+////4////wAAAAABEgAAAAQAAAAJQwAAAAlEAAAAS7oAAAAAAAABu////+P///8AAAAAARMAAAAEAAAACUYAAAAJRwAAAMG7AAAAAAAAAbj////j////AAAAAAEUAAAABAAAAAlJAAAACUoAAADzvQAAAAAAAAG1////4////wAAAAABFQAAAAQAAAAJTAAAAAlNAAAA6MkAAAAAAAABsv///+P///8AAAAAARYAAAAEAAAACU8AAAAJUAAAALvLAAAAAAAAAa/////j////AAAAAAEXAAAABAAAAAlSAAAACVMAAAATzQAAAAAAAAGs////4////wAAAAABGAAAAAQAAAAJVQAAAAlWAAAAqc4AAAAAAAABqf///+P///8AAAAAARkAAAAEAAAACVgAAAAJWQAAAA3rAAAAAAAAAab////j////AAAAAAEaAAAABAAAAAlbAAAACVwAAABj7AAAAAAAAAGj////4////wAAAAAFGwAAAA9QZW5BdHRyaWJ1dGVzVjEKAAAAB19jb2xvckEHX2NvbG9yUgdfY29sb3JHB19jb2xvckIKRml0VG9DdXJ2ZQZIZWlnaHQOSWdub3JlUHJlc3N1cmUNSXNIaWdobGlnaHRlcgVTaGFwZQVXaWR0aAAAAAAAAAAABAACAgICAQYBAQxCcnVzaFNoYXBlVjECAAAABgIAAAD/cDCgAAAAAAAAAAhAAAAFov///wxCcnVzaFNoYXBlVjEBAAAAB3ZhbHVlX18ACAIAAAABAAAAAAAAAAAACEAFHAAAAApJbmtUcmFjZVYxAwAAAA1MaXN0YDErX2l0ZW1zDExpc3RgMStfc2l6ZQ9MaXN0YDErX3ZlcnNpb24EAAAYU2hhcmVkLklua2luZy5JbmtQb2ludFtdAgAAAAgIAgAAAAlfAAAAtwAAALcAAAABHgAAABsAAAD/cDCgAAAAAAAAAAhAAAABoP///6L///8BAAAAAAAAAAAACEABHwAAABwAAAAJYQAAAJ8AAACfAAAAASEAAAAbAAAA/3AwoAAAAAAAAAAIQAAAAZ7///+i////AQAAAAAAAAAAAAhAASIAAAAcAAAACWMAAABIAAAASAAAAAElAAAAGwAAAP9wMKAAAAAAAAAACEAAAAGc////ov///wEAAAAAAAAAAAAIQAEmAAAAHAAAAAllAAAAbwAAAG8AAAABKAAAABsAAAD/cDCgAAAAAAAAAAhAAAABmv///6L///8BAAAAAAAAAAAACEABKQAAABwAAAAJZwAAAJgAAACYAAAAASsAAAAbAAAA/3AwoAAAAAAAAAAIQAAAAZj///+i////AQAAAAAAAAAAAAhAASwAAAAcAAAACWkAAACGAAAAhgAAAAEuAAAAGwAAAP9wMKAAAAAAAAAACEAAAAGW////ov///wEAAAAAAAAAAAAIQAEvAAAAHAAAAAlrAAAAbwAAAG8AAAABMQAAABsAAAD/cDCgAAAAAAAAAAhAAAABlP///6L///8BAAAAAAAAAAAACEABMgAAABwAAAAJbQAAAHwAAAB8AAAAATQAAAAbAAAA/3AwoAAAAAAAAAAIQAAAAZL///+i////AQAAAAAAAAAAAAhAATUAAAAcAAAACW8AAABRAAAAUQAAAAE3AAAAGwAAAP9wMKAAAAAAAAAACEAAAAGQ////ov///wEAAAAAAAAAAAAIQAE4AAAAHAAAAAlxAAAAbAAAAGwAAAABOgAAABsAAAD/cDCgAAAAAAAAAAhAAAABjv///6L///8BAAAAAAAAAAAACEABOwAAABwAAAAJcwAAAPEAAADxAAAAAT0AAAAbAAAA/3AwoAAAAAAAAAAIQAAAAYz///+i////AQAAAAAAAAAAAAhAAT4AAAAcAAAACXUAAACKAAAAigAAAAFAAAAAGwAAAP9wMKAAAAAAAAAACEAAAAGK////ov///wEAAAAAAAAAAAAIQAFBAAAAHAAAAAl3AAAAFgAAABYAAAABQwAAABsAAAD/cDCgAAAAAAAAAAhAAAABiP///6L///8BAAAAAAAAAAAACEABRAAAABwAAAAJeQAAACIAAAAiAAAAAUYAAAAbAAAA/3AwoAAAAAAAAAAIQAAAAYb///+i////AQAAAAAAAAAAAAhAAUcAAAAcAAAACXsAAAA+AAAAPgAAAAFJAAAAGwAAAP9wMKAAAAAAAAAACEAAAAGE////ov///wEAAAAAAAAAAAAIQAFKAAAAHAAAAAl9AAAABAEAAAQBAAABTAAAABsAAAD/cDCgAAAAAAAAAAhAAAABgv///6L///8BAAAAAAAAAAAACEABTQAAABwAAAAJfwAAADAAAAAwAAAAAU8AAAAbAAAA/3AwoAAAAAAAAAAIQAAAAYD///+i////AQAAAAAAAAAAAAhAAVAAAAAcAAAACYEAAAAaAAAAGgAAAAFSAAAAGwAAAP9wMKAAAAAAAAAACEAAAAF+////ov///wEAAAAAAAAAAAAIQAFTAAAAHAAAAAmDAAAAGAAAABgAAAABVQAAABsAAAD/cDCgAAAAAAAAAAhAAAABfP///6L///8BAAAAAAAAAAAACEABVgAAABwAAAAJhQAAAEgAAABIAAAAAVgAAAAbAAAA/3AwoAAAAAAAAAAIQAAAAXr///+i////AQAAAAAAAAAAAAhAAVkAAAAcAAAACYcAAAAYAAAAGAAAAAFbAAAAGwAAAP9wMKAAAAAAAAAACEAAAAF4////ov///wEAAAAAAAAAAAAIQAFcAAAAHAAAAAmJAAAAOwAAADsAAAAHXwAAAAABAAAAAAEAAAQKSW5rUG9pbnRWMQI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NSQdhAAAAAAEAAAAAAQAABApJbmtQb2ludFYxAgA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1hB2MAAAAAAQAAAIAAAAAECklua1BvaW50VjECAA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DTgHZQAAAAABAAAAgAAAAAQKSW5rUG9pbnRWMQIA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NEQdnAAAAAAEAAAAAAQAABApJbmtQb2ludFYxAgA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NaAdpAAAAAAEAAAAAAQAABApJbmtQb2ludFYxAgA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NegdrAAAAAAEAAACAAAAABApJbmtQb2ludFYxAgA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0RB20AAAAAAQAAAIAAAAAECklua1BvaW50VjECA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NBAdvAAAAAAEAAACAAAAABApJbmtQb2ludFYxAgA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0vB3EAAAAAAQAAAIAAAAAECklua1BvaW50VjECA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DRQHcwAAAAABAAAAAAEAAAQKSW5rUG9pbnRWMQIA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0PB3UAAAAAAQAAAAABAAAECklua1BvaW50VjECAA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DXYHdwAAAAABAAAAIAAAAAQKSW5rUG9pbnRWMQIAAAAJ2AYAAAnZBgAACdoGAAAJ2wYAAAncBgAACd0GAAAJ3gYAAAnfBgAACeAGAAAJ4QYAAAniBgAACeMGAAAJ5AYAAAnlBgAACeYGAAAJ5wYAAAnoBgAACekGAAAJ6gYAAAnrBgAACewGAAAJ7QYAAA0KB3kAAAAAAQAAAEAAAAAECklua1BvaW50VjECAAAACe4GAAAJ7wYAAAnwBgAACfEGAAAJ8gYAAAnzBgAACfQGAAAJ9QYAAAn2BgAACfcGAAAJ+AYAAAn5BgAACfoGAAAJ+wYAAAn8BgAACf0GAAAJ/gYAAAn/BgAACQAHAAAJAQcAAAkCBwAACQMHAAAJBAcAAAkFBwAACQYHAAAJBwcAAAkIBwAACQkHAAAJCgcAAAkLBwAACQwHAAAJDQcAAAkOBwAACQ8HAAANHgd7AAAAAAEAAABAAAAABApJbmtQb2ludFYxAgAAAAkQBwAACREHAAAJEgcAAAkTBwAACRQHAAAJFQcAAAkWBwAACRcH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NAgd9AAAAAAEAAAAAAgAABApJbmtQb2ludFYxAgA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nkBwAACeUHAAAJ5gcAAAnnBwAACegHAAAJ6QcAAAnqBwAACesHAAAJ7AcAAAntBwAACe4HAAAJ7wcAAAnwBwAACfEHAAAJ8gcAAAnzBwAACfQHAAAJ9QcAAAn2BwAACfcHAAAJ+AcAAAn5BwAACfoHAAAJ+wcAAAn8BwAACf0HAAAJ/gcAAAn/BwAACQAIAAAJAQgAAAkCCAAACQMIAAAJBAgAAAkFCAAACQYIAAAJBwgAAAkICAAACQkIAAAJCggAAAkLCAAACQwIAAAJDQg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CAAACT8IAAAJQAgAAAlBCAAACUIIAAAJQwgAAAlECAAACUUIAAAJRggAAAlHCAAACUgIAAAJSQgAAAlKCAAACUsIAAAJTAgAAAlNCAAACU4IAAAJTwgAAAlQCAAACVEIAAAN/Ad/AAAAAAEAAABAAAAABApJbmtQb2ludFYxAgAAAAlSCAAACVMIAAAJVAgAAAlVCAAACVYIAAAJVwgAAAlYCAAACVkIAAAJWggAAAlbCAAACVwIAAAJXQgAAAleCAAACV8IAAAJYAgAAAlhCAAACWIIAAAJYwgAAAlkCAAACWUIAAAJZggAAAlnCAAACWgIAAAJaQgAAAlqCAAACWsIAAAJbAgAAAltCAAACW4IAAAJbwgAAAlwCAAACXEIAAAJcggAAAlzCAAACXQIAAAJdQgAAAl2CAAACXcIAAAJeAgAAAl5CAAACXoIAAAJewgAAAl8CAAACX0IAAAJfggAAAl/CAAACYAIAAAJgQgAAA0QB4EAAAAAAQAAACAAAAAECklua1BvaW50VjECAAAACYIIAAAJgwgAAAmECAAACYUIAAAJhggAAAmHCAAACYgIAAAJiQgAAAmKCAAACYsIAAAJjAgAAAmNCAAACY4IAAAJjwgAAAmQCAAACZEIAAAJkggAAAmTCAAACZQIAAAJlQgAAAmWCAAACZcIAAAJmAgAAAmZCAAACZoIAAAJmwgAAA0GB4MAAAAAAQAAACAAAAAECklua1BvaW50VjECAAAACZwIAAAJnQgAAAmeCAAACZ8IAAAJoAgAAAmhCAAACaIIAAAJowgAAAmkCAAACaUIAAAJpggAAAmnCAAACagIAAAJqQgAAAmqCAAACasIAAAJrAgAAAmtCAAACa4IAAAJrwgAAAmwCAAACbEIAAAJsggAAAmzCAAADQgHhQAAAAABAAAAgAAAAAQKSW5rUG9pbnRWMQIAAAAJtAgAAAm1CAAACbYIAAAJtwgAAAm4CAAACbkIAAAJuggAAAm7CAAACbwIAAAJvQgAAAm+CAAACb8IAAAJwAgAAAnBCAAACcIIAAAJwwgAAAnEC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J8AgAAAnxCAAACfIIAAAJ8wgAAAn0CAAACfUIAAAJ9ggAAAn3CAAACfgIAAAJ+QgAAAn6CAAACfsIAAANOAeHAAAAAAEAAAAgAAAABApJbmtQb2ludFYxAgAAAAn8CAAACf0IAAAJ/ggAAAn/CAAACQAJAAAJAQkAAAkCCQAACQMJAAAJBAkAAAkFCQAACQYJAAAJBwkAAAkICQAACQkJAAAJCgkAAAkLCQAACQwJAAAJDQkAAAkOCQAACQ8JAAAJEAkAAAkRCQAACRIJAAAJEwkAAA0IB4kAAAAAAQAAAEAAAAAECklua1BvaW50VjECAAAACRQJAAAJFQkAAAkWCQAACRcJAAAJGAkAAAkZCQAACRoJAAAJGwkAAAkcCQAACR0JAAAJHgkAAAkfCQAACSAJAAAJIQkAAAkiCQAACSMJAAAJJAkAAAklCQAACSYJAAAJJwkAAAkoCQAACSkJAAAJKgkAAAkrCQAACSwJAAAJLQkAAAkuCQAACS8JAAAJMAkAAAkxCQAACTIJAAAJMwkAAAk0CQAACTUJAAAJNgkAAAk3CQAACTgJAAAJOQkAAAk6CQAACTsJAAAJPAkAAAk9CQAACT4JAAAJPwkAAAlACQAACUEJAAAJQgkAAAlDCQAACUQJAAAJRQkAAAlGCQAACUcJAAAJSAkAAAlJCQAACUoJAAAJSwkAAAlMCQAACU0JAAAJTgkAAA0FBYoAAAAKSW5rUG9pbnRWMQQAAAABWAFZDlByZXNzdXJlRmFjdG9yCVRpbWVTdGFtcAAAAAAGBgsQAgAAAAD2lty3W4M/DpYNVrui7D8AAKo9AAAAAAAAAAABiwAAAIoAAABgAdFNQNCDP/7YWNpupew/AADqPRAAAAAAAAAAAYwAAACKAAAAYAHRTUDQgz8Olg1Wu6LsPwAA+D0QAAAAAAAAAAGNAAAAigAAAGAB0U1A0IM/DpYNVrui7D8AAAE+EAAAAAAAAAABjgAAAIoAAABgAdFNQNCDPw6WDVa7ouw/AAArPhAAAAAAAAAAAY8AAACKAAAAYAHRTUDQgz8Olg1Wu6LsPwAAPT4QAAAAAAAAAAGQAAAAigAAAGAB0U1A0IM/DpYNVrui7D8AAFo+HwAAAAAAAAABkQAAAIoAAABgAdFNQNCDPw6WDVa7ouw/AABlPh8AAAAAAAAAAZIAAACKAAAAYAHRTUDQgz/sG6ReIqjsPwAAdT4fAAAAAAAAAAGTAAAAigAAAGAB0U1A0IM/yKE6Z4mt7D8AAHw+HwAAAAAAAAABlAAAAIoAAABgAdFNQNCDP6Yn0W/wsuw/AICAPi8AAAAAAAAAAZUAAACKAAAAYAHRTUDQgz+CrWd4V7jsPwCAgT4vAAAAAAAAAAGWAAAAigAAAGAB0U1A0IM/THZJBXLA7D8AAIM+PwAAAAAAAAABlwAAAIoAAADgDAu/yESEPwaCdhZAy+w/AICDPj8AAAAAAAAAAZgAAACKAAAAgBhFMFG5hD/AjaMnDtbsPwCAgz5OAAAAAAAAAAGZAAAAigAAAAAkf6HZLYU/eJnQONzg7D8AAIQ+TgAAAAAAAAABmgAAAIoAAABgL7kSYqKFPzKl/Umq6+w/AICCPl4AAAAAAAAAAZsAAACKAAAA4Drzg+oWhj/ssCpbePbsPwAAgj5eAAAAAAAAAAGcAAAAigAAAOBRZ2b7/4Y/tnkM6JL+7D8AAIM+bQAAAAAAAAABnQAAAIoAAABAXaHXg3SHP4JC7nStBu0/AICDPm0AAAAAAAAAAZ4AAACKAAAAAGnbSAzphz9MC9AByA7tPwAAhj5tAAAAAAAAAAGfAAAAigAAAMB/Tysd0og/KpFmCi8U7T8AAIc+fQAAAAAAAAABoAAAAIoAAAAgi4mcpUaJPwYX/RKWGe0/AACKPn0AAAAAAAAAAaEAAACKAAAAQKL9frYvij/0WUiXSRztPwAAiz6NAAAAAAAAAAGiAAAAigAAAMCtN/A+pIo/9FlIl0kc7T8AAJA+jQAAAAAAAAABowAAAIoAAADAxKvST42LP/RZSJdJHO0/AACSPpwAAAAAAAAAAaQAAACKAAAAINDlQ9gBjD8GF/0SlhntPwAAmj6cAAAAAAAAAAGlAAAAigAAAEDnWSbp6ow/GNSxjuIW7T8AgJ0+rAAAAAAAAAABpgAAAIoAAADA8pOXcV+NPzxOG4Z7Ee0/AACnPqwAAAAAAAAAAacAAACKAAAAIP7NCPrTjT9whTn5YAntPwAAqz68AAAAAAAAAAGoAAAAigAAACD+zQj6040/prxXbEYB7T8AgLA+vAAAAAAAAAABqQAAAIoAAAAg/s0I+tONP9rzdd8r+ew/AICyPssAAAAAAAAAAaoAAACKAAAAIP7NCPrTjT8QK5RSEfHsPwCAtT7LAAAAAAAAAAGrAAAAigAAAMDyk5dxX40/RGKyxfbo7D8AALc+2wAAAAAAAAABrAAAAIoAAABA51km6eqMP3iZ0Djc4Ow/AAC6PtsAAAAAAAAAAa0AAACKAAAAoNsftWB2jD+u0O6rwdjsPwAAuz7qAAAAAAAAAAGuAAAAigAAAMDEq9JPjYs/0kpYo1rT7D8AAL4+6gAAAAAAAAABrwAAAIoAAADArTfwPqSKP/TEwZrzzew/AAC/PuoAAAAAAAAAAbAAAACKAAAA4JbDDS67iT8YPyuSjMjsPwCAwD76AAAAAAAAAAGxAAAAigAAAGB0FbqUXYg/PLmUiSXD7D8AgME++gAAAAAAAAABsgAAAIoAAADgUWdm+/+GP0x2SQVywOw/AADEPgoBAAAAAAAAAbMAAACKAAAAYC+5EmKihT9MdkkFcsDsPwAAxT4KAQAAAAAAAAG0AAAAigAAAOAMC7/IRIQ/THZJBXLA7D8AgMQ+CgEAAAAAAAABtQAAAIoAAAAA3yL6pnKCPyr83w3Zxew/AADEPhkBAAAAAAAAAbYAAACKAAAAYLx0pg0VgT/0xMGa883sPwAAxD45AQAAAAAAAAG3AAAAigAAAEA0jaXobn8/rtDuq8HY7D8AAMQ+OQEAAAAAAAABuAAAAIoAAABA7zD+tbN8P1YfZ0FD5uw/AADFPjkBAAAAAAAAAbkAAACKAAAAQMFIOZThej/a83XfK/nsPwCAxT45AQAAAAAAAAG6AAAAigAAAICTYHRyD3k/TAvQAcgO7T8AgMU+SAEAAAAAAAABuwAAAIoAAABAfOyRYSZ4P65ldagXJ+0/AADGPlgBAAAAAAAAAbwAAACKAAAAQGV4r1A9dz8gfc/KszztPwCAwz5YAQAAAAAAAAG9AAAAigAAAEBleK9QPXc/hNd0cQNV7T8AgMI+ZwEAAAAAAAABvgAAAIoAAABAfOyRYSZ4P/buzpOfau0/AADCPmcBAAAAAAAAAb8AAACKAAAAgJNgdHIPeT9qBim2O4DtPwAAwj53AQAAAAAAAAHAAAAAigAAAEDBSDmU4Xo/7to3VCST7T8AAMM+dwEAAAAAAAABwQAAAIoAAABABqXgxpx9P5YpsOmloO0/AIDDPocBAAAAAAAAAcIAAACKAAAAgKUAxPwrgD8+eCh/J67tPwCAwz6HAQAAAAAAAAHDAAAAigAAAIDT6Ige/oE/+INVkPW47T8AAMQ+lgEAAAAAAAABxAAAAIoAAAAA9pbct1uDP8JMNx0Qwe0/AADFPpYBAAAAAAAAAcUAAACKAAAAACR/odkthT+e0s0ld8btPwCAxT6mAQAAAAAAAAHGAAAAigAAAGBGLfVyi4Y/ntLNJXfG7T8AAMc+pgEAAAAAAAABxwAAAIoAAABgdBW6lF2IP8JMNx0Qwe0/AIDHPrYBAAAAAAAAAcgAAACKAAAAQKL9frYvij/4g1WQ9bjtPwAAyT62AQAAAAAAAAHJAAAAigAAACDQ5UPYAYw/Pngofyeu7T8AgMk+xQEAAAAAAAABygAAAIoAAADA8pOXcV+NP6jmZGXyne0/AADNPsUBAAAAAAAAAcsAAACKAAAAIBVC6wq9jj8SVaFLvY3tPwCAzj7VAQAAAAAAAAHMAAAAigAAAKAgfFyTMY8/nj1HKSF47T8AgNE+1QEAAAAAAAABzQAAAIoAAAAALLbNG6aPPywm7QaFYu0/AADTPuQBAAAAAAAAAc4AAACKAAAAACy2zRumjz+2DpPk6EztPwCA1D7kAQAAAAAAAAHPAAAAigAAAKAgfFyTMY8/RPc4wkw37T8AgNU+9AEAAAAAAAAB0AAAAIoAAAAgFULrCr2OP8AiKiRkJO0/AADYPvQBAAAAAAAAAdEAAACKAAAAIP7NCPrTjT8qkWYKLxTtPwAA2T70AQAAAAAAAAHSAAAAigAAAKDbH7Vgdow/lP+i8PkD7T8AgNo+BAIAAAAAAAAB0wAAAIoAAABguXFhxxiLP+ywKlt49uw/AIDbPgQCAAAAAAAAAdQAAACKAAAAIIuJnKVGiT8ypf1JquvsPwAA3z4TAgAAAAAAAAHVAAAAigAAAEBdodeDdIc/Vh9nQUPm7D8AgOA+EwIAAAAAAAAB1gAAAIoAAABgL7kSYqKFP2jcG72P4+w/AIDgPiMCAAAAAAAAAdcAAACKAAAAYAHRTUDQgz9WH2dBQ+bsPwAA4D4jAgAAAAAAAAHYAAAAigAAACDIrheWiYE/MqX9Sarr7D8AgN0+MwIAAAAAAAAB2QAAAIoAAABANI2l6G5/P+ywKlt49uw/AIDcPjMCAAAAAAAAAdoAAACKAAAAANi8G6XKez+CQu50rQbtPwAA3T5CAgAAAAAAAAHbAAAAigAAAICTYHRyD3k/Bhf9EpYZ7T8AgN0+QgIAAAAAAAAB3AAAAIoAAABAZXivUD13P3ouVzUyL+0/AIDbPlICAAAAAAAAAd0AAACKAAAAgDeQ6i5rdT/sRbFXzkTtPwCA2j5SAgAAAAAAAAHeAAAAigAAAIAgHAgegnQ/UKBW/h1d7T8AANs+YQIAAAAAAAAB3wAAAIoAAACAIBwIHoJ0P8K3sCC6cu0/AIDbPmECAAAAAAAAAeAAAACKAAAAgDeQ6i5rdT9GjL++ooXtPwCA2j5xAgAAAAAAAAHhAAAAigAAAEBleK9QPXc/ymDOXIuY7T8AANo+cQIAAAAAAAAB4gAAAIoAAACAk2B0cg95P2DykXbAqO0/AADZPoECAAAAAAAAAeMAAACKAAAAANi8G6XKez8IQQoMQrbtPwAA2D6BAgAAAAAAAAHkAAAAigAAAEA0jaXobn8/wkw3HRDB7T8AANg+kAIAAAAAAAAB5QAAAIoAAAAgyK4XlomBP44VGaoqye0/AADYPpACAAAAAAAAAeYAAACKAAAAAPaW3Ldbgz9qm6+ykc7tPwAA2T6gAgAAAAAAAAHnAAAAigAAAAAkf6HZLYU/RiFGu/jT7T8AgNk+oAIAAAAAAAAB6AAAAIoAAADgUWdm+/+GPzRkkT+s1u0/AADbPqACAAAAAAAAAekAAACKAAAAYHQVupRdiD9GIUa7+NPtPwCA2z6wAgAAAAAAAAHqAAAAigAAAOCWww0uu4k/apuvspHO7T8AAN4+sAIAAAAAAAAB6wAAAIoAAABguXFhxxiLP7CPgqHDw+0/AADfPrACAAAAAAAAAewAAACKAAAAINDlQ9gBjD8IQQoMQrbtPwCA4D6/AgAAAAAAAAHtAAAAigAAAKDbH7Vgdow/cq9G8gym7T8AgOE+vwIAAAAAAAAB7gAAAIoAAABA51km6eqMP9wdg9jXle0/AIDhPs8CAAAAAAAAAe8AAACKAAAAQOdZJunqjD9YSXQ674LtPwAA4j7PAgAAAAAAAAHwAAAAigAAAKDbH7Vgdow/1HRlnAZw7T8AAOU+7gIAAAAAAAAB8QAAAIoAAAAg0OVD2AGMPz7joYLRX+0/AIDmPu4CAAAAAAAAAfIAAACKAAAAYLlxYccYiz+oUd5onE/tPwCA6D7+AgAAAAAAAAHzAAAAigAAAECi/X62L4o//gJm0xpC7T8AgOk+/gIAAAAAAAAB9AAAAIoAAAAgi4mcpUaJP0T3OMJMN+0/AADrPv4CAAAAAAAAAfUAAACKAAAAYHQVupRdiD96Llc1Mi/tPwCA6z4NAwAAAAAAAAH2AAAAigAAAOBRZ2b7/4Y/nKjALMsp7T8AAO0+DQMAAAAAAAAB9wAAAIoAAADgOvOD6haGP65ldagXJ+0/AIDtPh0DAAAAAAAAAfgAAACKAAAAACR/odkthT+uZXWoFyftPwCA7D4dAwAAAAAAAAH5AAAAigAAAIAYRTBRuYQ/iusLsX4s7T8AAOw+LQMAAAAAAAAB+gAAAIoAAADgDAu/yESEP1a07T2ZNO0/AADrPi0DAAAAAAAAAfsAAACKAAAA4AwLv8hEhD8gfc/KszztPwAA6j4tAwAAAAAAAAH8AAAAigAAAOAMC7/IRIQ/2oj824FH7T8AAOo+PAMAAAAAAAAB/QAAAIoAAACAGEUwUbmEP5aUKe1PUu0/AADqPjwDAAAAAAAAAf4AAACKAAAAYC+5EmKihT9QoFb+HV3tPwAA6j5MAwAAAAAAAAH/AAAAigAAAGBGLfVyi4Y/CKyDD+xn7T8AAOo+TAMAAAAAAAABAAEAAIoAAABAXaHXg3SHP9R0ZZwGcO0/AIDoPlsDAAAAAAAAAQEBAACKAAAAwH9PKx3SiD+ePUcpIXjtPwAA6D5bAwAAAAAAAAECAQAAigAAAECi/X62L4o/fMPdMYh97T8AAOg+WwMAAAAAAAABAwEAAIoAAADAxKvST42LP2oGKbY7gO0/AADoPmsDAAAAAAAAAQQBAACKAAAAQOdZJunqjD9YSXQ674LtPwAA6D5rAwAAAAAAAAEFAQAAigAAAMAJCHqCSI4/agYptjuA7T8AAOg+igMAAAAAAAABBgEAAIoAAAAALLbNG6aPP3zD3TGIfe0/AADoPooDAAAAAAAAAQcBAACKAAAAUCeykNqBkD+ePUcpIXjtPwAA6D6KAwAAAAAAAAEIAQAAigAAANAy7AFj9pA/1HRlnAZw7T8AAOk+igMAAAAAAAABCQEAAIoAAABAPiZz62qRPwisgw/sZ+0/AIDpPpoDAAAAAAAAAQoBAACKAAAAwElg5HPfkT9QoFb+HV3tPwCA6T6aAwAAAAAAAAELAQAAigAAAIBP/Ry4GZI/lpQp7U9S7T8AAOo+qgMAAAAAAAABDAEAAIoAAACAT/0cuBmSP+xFsVfORO0/AADrPqoDAAAAAAAAAQ0BAACKAAAAgE/9HLgZkj9E9zjCTDftPwCA6z65AwAAAAAAAAEOAQAAigAAAIBP/Ry4GZI/nKjALMsp7T8AgOs+uQMAAAAAAAABDwEAAIoAAACAT/0cuBmSP/RZSJdJHO0/AADsPskDAAAAAAAAARABAACKAAAAwElg5HPfkT88ThuGexHtPwAA7D7JAwAAAAAAAAERAQAAigAAAEA+JnPrapE/gkLudK0G7T8AAOw+2AMAAAAAAAABEgEAAIoAAADQMuwBY/aQP7Z5DOiS/uw/AADsPtgDAAAAAAAAARMBAACKAAAAUCeykNqBkD/a83XfK/nsPwAA7D7oAwAAAAAAAAEUAQAAigAAAOAbeB9SDZA/7LAqW3j27D8AAO0+6AMAAAAAAAABFQEAAIoAAACgIHxckzGPP/5t39bE8+w/AIDtPugDAAAAAAAAARYBAACKAAAAwAkIeoJIjj/+bd/WxPPsPwCA7T74AwAAAAAAAAEXAQAAigAAAMDyk5dxX40/7LAqW3j27D8AAO4+BwQAAAAAAAABGAEAAIoAAACg2x+1YHaMP8g2wWPf++w/AIDsPgcEAAAAAAAAARkBAACKAAAAwMSr0k+Niz+U/6Lw+QPtPwAA7D4HBAAAAAAAAAEaAQAAigAAAGC5cWHHGIs/PE4bhnsR7T8AAOw+JwQAAAAAAAABGwEAAIoAAADArTfwPqSKP9Lf3p+wIe0/AADsPicEAAAAAAAAARwBAACKAAAAQKL9frYvij9WtO09mTTtPwAA7D4nBAAAAAAAAAEdAQAAigAAAECi/X62L4o/2oj824FH7T8AAOw+JwQAAAAAAAABHgEAAIoAAABAov1+ti+KP3IawPW2V+0/AADsPkYEAAAAAAAAAR8BAACKAAAAwK038D6kij8aaTiLOGXtPwAA7D5GBAAAAAAAAAEgAQAAigAAAGC5cWHHGIs/wrewILpy7T8AAOw+RgQAAAAAAAABIQEAAIoAAADAxKvST42LP3zD3TGIfe0/AADsPkYEAAAAAAAAASIBAACKAAAAoNsftWB2jD9GjL++ooXtPwAA7D5VBAAAAAAAAAEjAQAAigAAAMDyk5dxX40/JBJWxwmL7T8AAOw+VQQAAAAAAAABJAEAAIoAAADACQh6gkiOPxJVoUu9je0/AADsPlUEAAAAAAAAASUBAACKAAAAoCB8XJMxjz8SVaFLvY3tPwAA7D5lBAAAAAAAAAEmAQAAigAAAOAbeB9SDZA/NM8KQ1aI7T8AAOw+ZQQAAAAAAAABJwEAAIoAAABQJ7KQ2oGQP2oGKbY7gO0/AADsPnUEAAAAAAAAASgBAACKAAAA0DLsAWP2kD+w+vukbXXtPwCA6j51BAAAAAAAAAEpAQAAigAAAEA+JnPrapE/CKyDD+xn7T8AAOo+hAQAAAAAAAABKgEAAIoAAAAQRMOrL6WRP2BdC3pqWu0/AADpPpQEAAAAAAAAASsBAACKAAAAwElg5HPfkT/Iy0dgNUrtPwAA6D6UBAAAAAAAAAEsAQAAigAAAMBJYORz35E/MjqERgA67T8AgOU+pAQAAAAAAAABLQEAAIoAAADASWDkc9+RP5yowCzLKe0/AIDkPqQEAAAAAAAAAS4BAACKAAAAwElg5HPfkT8GF/0SlhntPwAA5j6zBAAAAAAAAAEvAQAAigAAAMBJYORz35E/XsiEfRQM7T8AAOc+swQAAAAAAAABMAEAAIoAAAAQRMOrL6WRP6a8V2xGAe0/AIDoPsMEAAAAAAAAATEBAACKAAAAQD4mc+tqkT/ssCpbePbsPwCA6T7DBAAAAAAAAAEyAQAAigAAAIA4iTqnMJE/ECuUUhHx7D8AgOk+0gQAAAAAAAABMwEAAIoAAADQMuwBY/aQPzKl/Umq6+w/AADqPtIEAAAAAAAAATQBAACKAAAAAC1PyR68kD9EYrLF9ujsPwCA6D7SBAAAAAAAAAE1AQAAigAAAFAnspDagZA/RGKyxfbo7D8AAOg+4gQAAAAAAAABNgEAAIoAAACQIRVYlkeQPzKl/Umq6+w/AADoPuIEAAAAAAAAATcBAACKAAAA4Bt4H1INkD8QK5RSEfHsPwAA6D7yBAAAAAAAAAE4AQAAigAAAAAsts0bpo8/2vN13yv57D8AgOQ+8gQAAAAAAAABOQEAAIoAAADgG3gfUg2QP5T/ovD5A+0/AADjPgEFAAAAAAAAAToBAACKAAAAkCEVWJZHkD9MC9AByA7tPwCA2j4BBQAAAAAAAAE7AQAAigAAAFAnspDagZA/9FlIl0kc7T8AgNY+EQUAAAAAAAABPAEAAIoAAACAOIk6pzCRP65ldagXJ+0/AADEPhEFAAAAAAAAAT0BAACKAAAAwElg5HPfkT9ocaK55THtPwAAvD4hBQAAAAAAAAE+AQAAigAAAMBg1MaEyJI/MjqERgA67T8AAHE+IQUAAAAAAAABPwEAAIoAAACwd0iplbGTPyB9z8qzPO0/AAA1PkAFAAAAAAAAAUABAACKAAAAgJRZxOrUlD8yOoRGADrtPwAAFT5ABQAAAAAAAAFBAQAAigAAAABSlxC2V5w/mAF1oDxq6D8AAO49AAAAAAAAAAABQgEAAIoAAAAwTPrXcR2cP8w4kxMiYug/AAAjPhAAAAAAAAAAAUMBAACKAAAAwEDAZumomz/MOJMTImLoPwAALT4QAAAAAAAAAAFEAQAAigAAAEA1hvVgNJs/zDiTEyJi6D8AADQ+EAAAAAAAAAABRQEAAIoAAABANYb1YDSbP8w4kxMiYug/AABFPhAAAAAAAAAAAUYBAACKAAAAgC/pvBz6mj/e9UePbl/oPwAASz4fAAAAAAAAAAFHAQAAigAAANApTITYv5o/3vVHj25f6D8AAFk+HwAAAAAAAAABSAEAAIoAAAAQJK9LlIWaP971R49uX+g/AABgPh8AAAAAAAAAAUkBAACKAAAAkBh12gsRmj/e9UePbl/oPwAAcD4fAAAAAAAAAAFKAQAAigAAAAANO2mDnJk/7rL8Crtc6D8AAHc+LwAAAAAAAAABSwEAAIoAAACQAQH4+ieZP+6y/Aq7XOg/AACFPi8AAAAAAAAAAUwBAACKAAAAEPbGhnKzmD/usvwKu1zoPwAAiT4/AAAAAAAAAAFNAQAAigAAANDk79ylBJg/7rL8Crtc6D8AAJc+PwAAAAAAAAABTgEAAIoAAACw0xgz2VWXP+6y/Aq7XOg/AICdPj8AAAAAAAAAAU8BAACKAAAAcMJBiQynlj/usvwKu1zoPwCApz5OAAAAAAAAAAFQAQAAigAAAJC8pFDIbJY/7rL8Crtc6D8AgKs+TgAAAAAAAAABUQEAAIoAAAAwsWrfP/iVP+6y/Aq7XOg/AICyPl4AAAAAAAAAAVIBAACKAAAAoKUwbreDlT/usvwKu1zoPwAAtj5eAAAAAAAAAAFTAQAAigAAAPCfkzVzSZU/7rL8Crtc6D8AgLs+XgAAAAAAAAABVAEAAIoAAADwn5M1c0mVP+6y/Aq7XOg/AAC+Pm4AAAAAAAAAAVUBAACKAAAAMJr2/C4PlT/usvwKu1zoPwCAwT5uAAAAAAAAAAFWAQAAigAAAICUWcTq1JQ/7rL8Crtc6D8AAMM+fQAAAAAAAAABVwEAAIoAAACwjryLppqUP+6y/Aq7XOg/AIDDPn0AAAAAAAAAAVgBAACKAAAAsI68i6aalD8AcLGGB1roPwAAxD6NAAAAAAAAAAFZAQAAigAAALCOvIummpQ/AHCxhgda6D8AAMU+jQAAAAAAAAABWgEAAIoAAACwjryLppqUPwBwsYYHWug/AIDFPpwAAAAAAAAAAVsBAACKAAAAsI68i6aalD8AcLGGB1roPwCAxT6cAAAAAAAAAAFcAQAAigAAAICUWcTq1JQ/AHCxhgda6D8AAMY+rAAAAAAAAAABXQEAAIoAAACAlFnE6tSUPwBwsYYHWug/AADHPqwAAAAAAAAAAV4BAACKAAAA8J+TNXNJlT8AcLGGB1roPwCAxz68AAAAAAAAAAFfAQAAigAAAPCfkzVzSZU/AHCxhgda6D8AAMk+vAAAAAAAAAABYAEAAIoAAAAwsWrfP/iVPwBwsYYHWug/AIDJPssAAAAAAAAAAWEBAACKAAAAIMjewVDhlj8AcLGGB1roPwCAyT7rAAAAAAAAAAFiAQAAigAAAGDZtWsdkJc/AHCxhgda6D8AAMw+6wAAAAAAAAABYwEAAIoAAABg8ClOLnmYPwBwsYYHWug/AADNPusAAAAAAAAAAWQBAACKAAAAUAeeMD9imT8AcLGGB1roPwCAzT76AAAAAAAAAAFlAQAAigAAAFAeEhNQS5o/AHCxhgda6D8AAM4++gAAAAAAAAABZgEAAIoAAABANYb1YDSbPwBwsYYHWug/AADOPgoBAAAAAAAAAWcBAACKAAAAAFKXELZXnD8AcLGGB1roPwAAzj4KAQAAAAAAAAFoAQAAigAAAEB64pyT750/Ei1mAlRX6D8AAM4+OQEAAAAAAAABaQEAAIoAAADgrWea+fufPxItZgJUV+g/AADOPjkBAAAAAAAAAWoBAACKAAAAiHaTBHQ+oT8SLWYCVFfoPwAAzj45AQAAAAAAAAFrAQAAigAAAGgQVgOnRKI/Ei1mAlRX6D8AAM4+SAEAAAAAAAABbAEAAIoAAAA4qhgC2kqjPxItZgJUV+g/AADOPkgBAAAAAAAAAW0BAACKAAAAGETbAA1RpD8SLWYCVFfoPwAAzj5YAQAAAAAAAAFuAQAAigAAAOjdnf8/V6U/JOoafqBU6D8AAM4+WAEAAAAAAAABbwEAAIoAAADId2D+cl2mPyTqGn6gVOg/AADOPncBAAAAAAAAAXABAACKAAAAiJRxGciApz8k6hp+oFToPwAAzj53AQAAAAAAAAFxAQAAigAAAHir5fvYaag/NqfP+exR6D8AAM8+dwEAAAAAAAABcgEAAIoAAABIRaj6C3CpPzanz/nsUeg/AIDPPncBAAAAAAAAAXMBAACKAAAAaNnNwPo7qj82p8/57FHoPwCAzj6HAQAAAAAAAAF0AQAAigAAAGjwQaMLJas/NqfP+exR6D8AAM4+hwEAAAAAAAABdQEAAIoAAACoARlN2NOrP0hkhHU5T+g/AADOPqYBAAAAAAAAAXYBAACKAAAAqBiNL+m8rD9YITnxhUzoPwAAzj6mAQAAAAAAAAF3AQAAigAAALissvXXiK0/WCE58YVM6D8AAM4+tgEAAAAAAAABeAEAAIoAAADIQNi7xlSuP1ghOfGFTOg/AADOPrYBAAAAAAAAAXkBAACKAAAA6NT9gbUgrz9YITnxhUzoPwAAzj62AQAAAAAAAAF6AQAAigAAAEhjhg9gsq8/WCE58YVM6D8AANA+xQEAAAAAAAABewEAAIoAAABIuq5cljCwP1ghOfGFTOg/AADRPsUBAAAAAAAAAXwBAACKAAAAcAFzo2t5sD9IZIR1OU/oPwCA0D7VAQAAAAAAAAF9AQAAigAAAJxIN+pAwrA/NqfP+exR6D8AANA+1QEAAAAAAAABfgEAAIoAAADMj/swFguxPyTqGn6gVOg/AADQPuUBAAAAAAAAAX8BAACKAAAA/Na/d+tTsT8SLWYCVFfoPwAA0D7lAQAAAAAAAAGAAQAAigAAACwehL7AnLE/AHCxhgda6D8AANA+5QEAAAAAAAABgQEAAIoAAABUZUgFluWxPwBwsYYHWug/AADQPvQBAAAAAAAAAYIBAACKAAAAFGvlPdofsj8AcLGGB1roPwAA0D70AQAAAAAAAAGDAQAAigAAANBwgnYeWrI/AHCxhgda6D8AANA+BAIAAAAAAAABhAEAAIoAAACQdh+vYpSyP+6y/Aq7XOg/AADQPhMCAAAAAAAAAYUBAACKAAAATHy856bOsj/e9UePbl/oPwAA0D4jAgAAAAAAAAGGAQAAigAAAJxAMhJa+rI/3vVHj25f6D8AANA+IwIAAAAAAAABhwEAAIoAAACEw4AufBezP971R49uX+g/AADQPiMCAAAAAAAAAYgBAACKAAAAXEbPSp40sz/e9UePbl/oPwAA0D4jAgAAAAAAAAGJAQAAigAAAEDJHWfAUbM/3vVHj25f6D8AANA+MwIAAAAAAAABigEAAIoAAACsCkV1UWCzP971R49uX+g/AADSPjMCAAAAAAAAAYsBAACKAAAArApFdVFgsz/usvwKu1zoPwAA0z5FAgAAAAAAAAGMAQAAigAAAKwKRXVRYLM/AHCxhgda6D8AgNQ+RQIAAAAAAAABjQEAAIoAAABAyR1nwFGzPxItZgJUV+g/AIDVPlUCAAAAAAAAAY4BAACKAAAAzIf2WC9Dsz8k6hp+oFToPwCA1T5VAgAAAAAAAAGPAQAAigAAAPAEqDwNJrM/NqfP+exR6D8AANY+VQIAAAAAAAABkAEAAIoAAACcQDISWvqyP0hkhHU5T+g/AADYPlUCAAAAAAAAAZEBAACKAAAA4DqV2RXAsj9s3u1s0knoPwAA2T5lAgAAAAAAAAGSAQAAigAAACQ1+KDRhbI/jlhXZGtE6D8AgNo+dAIAAAAAAAABkwEAAIoAAAD47TNa/DyyP7LSwFsEP+g/AIDbPnQCAAAAAAAAAZQBAACKAAAAVGVIBZblsT/Ej3XXUDzoPwCA2z6EAgAAAAAAAAGVAQAAigAAALjcXLAvjrE/6Anfzuk26D8AANw+hAIAAAAAAAABlgEAAIoAAAAcVHFbyTaxP/jGk0o2NOg/AADdPpMCAAAAAAAAAZcBAACKAAAAgMuFBmPfsD8KhEjGgjHoPwCA3T6TAgAAAAAAAAGYAQAAigAAAHABc6NrebA/HEH9Qc8u6D8AAOA+owIAAAAAAAABmQEAAIoAAAD09Tgy4wSwPxxB/UHPLug/AADhPrMCAAAAAAAAAZoBAACKAAAAEFKvZZMDrz8cQf1Bzy7oPwAA5T6zAgAAAAAAAAGbAQAAigAAAFA1nko+4K0/CoRIxoIx6D8AgOY+wgIAAAAAAAABnAEAAIoAAACoGI0v6bysP/jGk0o2NOg/AIDpPsICAAAAAAAAAZ0BAACKAAAA6Pt7FJSZqz/oCd/O6TboPwAA6z7CAgAAAAAAAAGeAQAAigAAAFBcHN0cWao/xI9111A86D8AAO4+4gIAAAAAAAABnwEAAIoAAAC4vLylpRipP6AVDOC3Qeg/AADvPuICAAAAAAAAAaABAACKAAAAAKCrilD1pz9+m6LoHkfoPwCA7j7iAgAAAAAAAAGhAQAAigAAAEiDmm/70aY/WCE58YVM6D8AAO4+4gIAAAAAAAABogEAAIoAAACIZolUpq6lPzanz/nsUeg/AADvPgEDAAAAAAAAAaMBAACKAAAAuMzGVXOopD8SLWYCVFfoPwCA7z4BAwAAAAAAAAGkAQAAigAAANgyBFdAoqM/7rL8Crtc6D8AAPI+AQMAAAAAAAABpQEAAIoAAADgG5B0L7miP8w4kxMiYug/AADzPhADAAAAAAAAAaYBAACKAAAAyIdqrkDtoT+8e96X1WToPwAA9j4QAwAAAAAAAAGnAQAAigAAAIh2kwR0PqE/qr4pHIln6D8AAPc+EAMAAAAAAAABqAEAAIoAAABo4m0+hXKgP6q+KRyJZ+g/AID4PiADAAAAAAAAAakBAACKAAAAMKjKYbXBnz+YAXWgPGroPwCA+T4gAwAAAAAAAAGqAQAAigAAAHCLuUZgnp4/mAF1oDxq6D8AgPk+MAMAAAAAAAABqwEAAIoAAABgdEVkT7WdP5gBdaA8aug/AAD6PjADAAAAAAAAAawBAACKAAAAcF3RgT7MnD+YAXWgPGroPwAA+z4/AwAAAAAAAAGtAQAAigAAADBM+tdxHZw/mAF1oDxq6D8AgPs+PwMAAAAAAAABrgEAAIoAAAAQOyMupW6bP6q+KRyJZ+g/AID7Pj8DAAAAAAAAAa8BAACKAAAAgC/pvBz6mj+qvikciWfoPwAA/D5PAwAAAAAAAAGwAQAAigAAAFAeEhNQS5o/vHvel9Vk6D8AAPw+TwMAAAAAAAABsQEAAIoAAACQGHXaCxGaP7x73pfVZOg/AAD8Pk8DAAAAAAAAAbIBAACKAAAAAA07aYOcmT/MOJMTImLoPwCA+j5fAwAAAAAAAAGzAQAAigAAAFAHnjA/Ypk/3vVHj25f6D8AAPo+XwMAAAAAAAABtAEAAIoAAACQAQH4+ieZP971R49uX+g/AAD6Pl8DAAAAAAAAAbUBAACKAAAAkAEB+PonmT/usvwKu1zoPwAA+j5uAwAAAAAAAAG2AQAAigAAAJABAfj6J5k/7rL8Crtc6D8AgPg+bgMAAAAAAAABtwEAAIoAAAAADTtpg5yZP+6y/Aq7XOg/AAD4Pm4DAAAAAAAAAbgBAACKAAAA4BLYocfWmT/usvwKu1zoPwAA+D5uAwAAAAAAAAG5AQAAigAAAFAeEhNQS5o/7rL8Crtc6D8AgPY+fgMAAAAAAAABugEAAIoAAAAQOyMupW6bPwBwsYYHWug/AAD2Pq0DAAAAAAAAAbsBAACKAAAAcF3RgT7MnD8AcLGGB1roPwAA9j6tAwAAAAAAAAG8AQAAigAAAPB/f9XXKZ4/AHCxhgda6D8AAPY+vAMAAAAAAAABvQEAAIoAAAAwqMphtcGfPwBwsYYHWug/AAD2PswDAAAAAAAAAb4BAACKAAAA4O2nrw3noD8AcLGGB1roPwCA9D7MAwAAAAAAAAG/AQAAigAAAIiNB+eEJ6I/AHCxhgda6D8AAPQ+3AMAAAAAAAABwAEAAIoAAAD4r7U6HoWjPwBwsYYHWug/AADzPtwDAAAAAAAAAcEBAACKAAAAMNgAx/scpT8AcLGGB1roPwAA8j7rAwAAAAAAAAHCAQAAigAAAGgATFPZtKY/AHCxhgda6D8AAPI+6wMAAAAAAAABwwEAAIoAAAB4q+X72GmoPwBwsYYHWug/AADyPvsDAAAAAAAAAcQBAACKAAAAiFZ/pNgeqj/usvwKu1zoPwAA8j77AwAAAAAAAAHFAQAAigAAAMB+yjC2tqs/7rL8Crtc6D8AAPI+CgQAAAAAAAABxgEAAIoAAAAgJMegcTGtP+6y/Aq7XOg/AADzPgoEAAAAAAAAAccBAACKAAAAmEZ19AqPrj/usvwKu1zoPwCA8z4aBAAAAAAAAAHIAQAAigAAAAhpI0ik7K8/7rL8Crtc6D8AgPI+GgQAAAAAAAAByQEAAIoAAADExejNHqWwP+6y/Aq7XOg/AADyPioEAAAAAAAAAcoBAACKAAAA/Na/d+tTsT/usvwKu1zoPwAA8z4qBAAAAAAAAAHLAQAAigAAAMimbxMn9LE/7rL8Crtc6D8AgPM+OQQAAAAAAAABzAEAAIoAAAAkNfig0YWyP+6y/Aq7XOg/AIDzPjkEAAAAAAAAAc0BAACKAAAAEIJZIOsIsz/usvwKu1zoPwAA9D5JBAAAAAAAAAHOAQAAigAAAIyNk5FzfbM/7rL8Crtc6D8AAPQ+SQQAAAAAAAABzwEAAIoAAACcV6b0auOzP+6y/Aq7XOg/AAD0PkkEAAAAAAAAAdABAACKAAAAOOCRSdE6tD/usvwKu1zoPwAA9j5ZBAAAAAAAAAHRAQAAigAAAGgnVpCmg7Q/7rL8Crtc6D8AAPc+WQQAAAAAAAAB0gEAAIoAAAAkLfPI6r20PwBwsYYHWug/AID3PmgEAAAAAAAAAdMBAACKAAAAdPFo853ptD8AcLGGB1roPwAA+D5oBAAAAAAAAAHUAQAAigAAAFB0tw/ABrU/AHCxhgda6D8AAPg+eAQAAAAAAAAB1QEAAIoAAAA09wUs4iO1PwBwsYYHWug/AAD4PngEAAAAAAAAAdYBAACKAAAANPcFLOIjtT8AcLGGB1roPwAA+T54BAAAAAAAAAHXAQAAigAAADT3BSziI7U/AHCxhgda6D8AgPk+eAQAAAAAAAAB2AEAAIoAAAA09wUs4iO1PwBwsYYHWug/AID5PngEAAAAAAAAAdkBAACKAAAAwLXeHVEVtT8AcLGGB1roPwAA+j6HBAAAAAAAAAHaAQAAigAAAFB0tw/ABrU/AHCxhgda6D8AgPQ+hwQAAAAAAAAB2wEAAIoAAABQdLcPwAa1PwBwsYYHWug/AADyPpcEAAAAAAAAAdwBAACKAAAA5DKQAS/4tD8SLWYCVFfoPwCA3j6XBAAAAAAAAAHdAQAAigAAAHTxaPOd6bQ/Ei1mAlRX6D8AANY+lwQAAAAAAAAB3gEAAIoAAAD8r0HlDNu0PxItZgJUV+g/AIDRPpcEAAAAAAAAAd8BAACKAAAAJC3zyOq9tD8AcLGGB1roPwAA0D6nBAAAAAAAAAHgAQAAigAAALTz0JJAd7I/tyfEpX0r5z8AABw+AAAAAAAAAAAB4QEAAIoAAAD47TNa/DyyP6ZqDyoxLuc/AABVPhAAAAAAAAAAAeIBAACKAAAAhKwMTGsusj+C8KUymDPnPwAAYj4QAAAAAAAAAAHjAQAAigAAABRr5T3aH7I/gvClMpgz5z8AAGs+EAAAAAAAAAAB5AEAAIoAAAAUa+U92h+yP4LwpTKYM+c/AAB9PhAAAAAAAAAAAeUBAACKAAAAqCm+L0kRsj+C8KUymDPnPwCAgT4QAAAAAAAAAAHmAQAAigAAADToliG4ArI/gvClMpgz5z8AgIU+IAAAAAAAAAAB5wEAAIoAAADIpm8TJ/SxP4LwpTKYM+c/AACHPiAAAAAAAAAAAegBAACKAAAAVGVIBZblsT+C8KUymDPnPwAAij4gAAAAAAAAAAHpAQAAigAAAOgjIfcE17E/gvClMpgz5z8AAIs+LwAAAAAAAAAB6gEAAIoAAAAEodLa4rmxP4LwpTKYM+c/AACbPi8AAAAAAAAAAesBAACKAAAALB6EvsCcsT9xM/G2SzbnPwAAoj4vAAAAAAAAAAHsAQAAigAAAEibNaKef7E/YHY8O/845z8AALc+PwAAAAAAAAAB7QEAAIoAAABoGOeFfGKxP0+5h7+yO+c/AADAPj8AAAAAAAAAAe4BAACKAAAAiJWYaVpFsT89/NJDZj7nPwCA0z4/AAAAAAAAAAHvAQAAigAAAKgSSk04KLE/Kz8eyBlB5z8AANw+XgAAAAAAAAAB8AEAAIoAAADMj/swFguxPys/HsgZQec/AADpPl4AAAAAAAAAAfEBAACKAAAA7AytFPTtsD8agmlMzUPnPwCA7j5eAAAAAAAAAAHyAQAAigAAAAyKXvjR0LA/CMW00IBG5z8AgPY+XgAAAAAAAAAB8wEAAIoAAACcSDfqQMKwP/YHAFU0Sec/AAD6Pn0AAAAAAAAAAfQBAACKAAAAMAcQ3K+zsD/lSkvZ50vnPwCA/T59AAAAAAAAAAH1AQAAigAAAMTF6M0epbA/5UpL2edL5z8AAP8+fQAAAAAAAAAB9gEAAIoAAABIhMG/jZawP+VKS9nnS+c/AID/Pn0AAAAAAAAAAfcBAACKAAAASITBv42WsD/TjZZdm07nPwAAAD+NAAAAAAAAAAH4AQAAigAAAEiEwb+NlrA/sBMtZgJU5z8AAAA/jQAAAAAAAAAB+QEAAIoAAADExejNHqWwP55WeOq1Vuc/AAAAP50AAAAAAAAAAfoBAACKAAAAMAcQ3K+zsD973A7zHFznPwAAAD+dAAAAAAAAAAH7AQAAigAAAAyKXvjR0LA/V2Kl+4Nh5z8AAAA/rAAAAAAAAAAB/AEAAIoAAABYTtQihfywPyIrh4ieaec/AID+PqwAAAAAAAAAAf0BAACKAAAAHFRxW8k2sT/u82gVuXHnPwAA/j68AAAAAAAAAAH+AQAAigAAAEibNaKef7E/p/+VJod85z8AAP8+vAAAAAAAAAAB/wEAAIoAAADoIyH3BNexP09ODrwIiuc/AID/PssAAAAAAAAAAQACAACKAAAA+O0zWvw8sj/2nIZRipfnPwCA/z7LAAAAAAAAAAEBAgAAigAAAHT5bcuEsbI/ji5Ka7+n5z8AAAA/2wAAAAAAAAABAgIAAIoAAADwBKg8DSazPyTADYX0t+c/AAAAP9sAAAAAAAAAAQMCAACKAAAA3FEJvCapsz+olBwj3crnPwAAAD/rAAAAAAAAAAEEAgAAigAAAFhdQy2vHbQ/LGkrwcXd5z8AAAA/6wAAAAAAAAABBQIAAIoAAADUaH2eN5K0P7A9Ol+u8Oc/AAAAP/oAAAAAAAAAAQYCAACKAAAAwLXeHVEVtT8kVZSBSgboPwAAAD/6AAAAAAAAAAEHAgAAigAAANB/8YBIe7U/qimjHzMZ6D8AAAA/CgEAAAAAAAABCAIAAIoAAABsCN3VrtK1Py7+sb0bLOg/AAAAPwoBAAAAAAAAAQkCAACKAAAACJHIKhUqtj+y0sBbBD/oPwAAAD8KAQAAAAAAAAEKAgAAigAAADjYjHHqcrY/SGSEdTlP6D8AAAA/GgEAAAAAAAABCwIAAIoAAACEnAKcnZ62P+6y/Aq7XOg/AAAAPxoBAAAAAAAAAQwCAACKAAAA1GB4xlDKtj+YAXWgPGroPwAAAD85AQAAAAAAAAENAgAAigAAALzjxuJy57Y/QFDtNb536D8AAAA/OQEAAAAAAAABDgIAAIoAAAAoJe7wA/a2P+ieZcs/heg/AIAAPzkBAAAAAAAAAQ8CAACKAAAAKCXu8AP2tj+iqpLcDZDoPwDAAD85AQAAAAAAAAEQAgAAigAAALzjxuJy57Y/SPkKco+d6D8AgAE/SAEAAAAAAAABEQIAAIoAAABAop/U4di2PwIFOINdqOg/AMABP0gBAAAAAAAAARICAACKAAAAaB9RuL+7tj+qU7AY37XoPwBAAT9YAQAAAAAAAAETAgAAigAAABhb240MkLY/Yl/dKa3A6D8AAAE/WAEAAAAAAAABFAIAAIoAAADIlmVjWWS2Px5rCjt7y+g/AAACP3cBAAAAAAAAARUCAACKAAAAnE+hHIQbtj/YdjdMSdboPwCAAj93AQAAAAAAAAEWAgAAigAAAPjGtccdxLU/fsWv4crj6D8AQAM/dwEAAAAAAAABFwIAAIoAAABcPspyt2y1PzjR3PKY7ug/AMADP3cBAAAAAAAAARgCAACKAAAAUHS3D8AGtT/gH1WIGvzoPwCABD+HAQAAAAAAAAEZAgAAigAAANRofZ43krQ/iG7NHZwJ6T8AwAQ/hwEAAAAAAAABGgIAAIoAAADEnmo7QCy0PzC9RbMdF+k/AEAEP5cBAAAAAAAAARsCAACKAAAAvNRX2EjGsz/WC75InyTpPwAABD+XAQAAAAAAAAEcAgAAigAAAKwKRXVRYLM/gFo23iAy6T8AAAQ/pgEAAAAAAAABHQIAAIoAAAAQglkg6wizPyiprnOiP+k/AAAEP6YBAAAAAAAAAR4CAACKAAAAdPlty4Sxsj/Q9yYJJE3pPwAABD+2AQAAAAAAAAEfAgAAigAAAESyqYSvaLI/eEafnqVa6T8AAAQ/tgEAAAAAAAABIAIAAIoAAACErAxMay6yPzJSzK9zZek/AIAAP8UBAAAAAAAAASECAACKAAAANOiWIbgCsj/qXfnAQXDpPwAA/j7FAQAAAAAAAAEiAgAAigAAAOgjIfcE17E/pGkm0g976T8AgPI+1QEAAAAAAAABIwIAAIoAAAAEodLa4rmxP3AyCF8qg+k/AIDtPtUBAAAAAAAAASQCAACKAAAALB6EvsCcsT86++nrRIvpPwCA1D7VAQAAAAAAAAElAgAAigAAACwehL7AnLE/BsTLeF+T6T8AAMo+5QEAAAAAAAABJgIAAIoAAAAsHoS+wJyxP+JJYoHGmOk/AADEPuUBAAAAAAAAAScCAACKAAAABKHS2uK5sT++z/iJLZ7pPwAAwj7lAQAAAAAAAAEoAgAAigAAAAAsts0bpo8/ntLNJXfG7T8AANQ9AAAAAAAAAAABKQIAAIoAAACgIHxckzGPP44VGaoqye0/AAARPh8AAAAAAAAAASoCAACKAAAAACy2zRumjz+e0s0ld8btPwAAGj4fAAAAAAAAAAErAgAAigAAAAAsts0bpo8/ntLNJXfG7T8AACE+HwAAAAAAAAABLAIAAIoAAAAALLbNG6aPP57SzSV3xu0/AAAsPh8AAAAAAAAAAS0CAACKAAAAACy2zRumjz+e0s0ld8btPwAAMD4fAAAAAAAAAAEuAgAAigAAAAAsts0bpo8/ntLNJXfG7T8AADM+HwAAAAAAAAABLwIAAIoAAAAALLbNG6aPP7CPgqHDw+0/AAA0Pi8AAAAAAAAAATACAACKAAAAACy2zRumjz/CTDcdEMHtPwAAPD4vAAAAAAAAAAExAgAAigAAAAAsts0bpo8/1AnsmFy+7T8AAEA+LwAAAAAAAAABMgIAAIoAAACgIHxckzGPP+bGoBSpu+0/AABfPi8AAAAAAAAAATMCAACKAAAAIBVC6wq9jj/4g1WQ9bjtPwAAbT4+AAAAAAAAAAE0AgAAigAAAMAJCHqCSI4/Gv6+h46z7T8AAIk+PgAAAAAAAAABNQIAAIoAAAAg/s0I+tONPyy7cwPbsO0/AICQPj4AAAAAAAAAATYCAACKAAAAQOdZJunqjD9QNd36c6vtPwAAnD4+AAAAAAAAAAE3AgAAigAAACDQ5UPYAYw/cq9G8gym7T8AAKE+TgAAAAAAAAABOAIAAIoAAABguXFhxxiLP5YpsOmloO0/AACrPl4AAAAAAAAAATkCAACKAAAAQKL9frYvij/KYM5ci5jtPwAArz5eAAAAAAAAAAE6AgAAigAAAMB/Tysd0og/7to3VCST7T8AgLc+bQAAAAAAAAABOwIAAIoAAAAAadtIDOmHPxJVoUu9je0/AIC7Pm0AAAAAAAAAATwCAACKAAAAYEYt9XKLhj80zwpDVojtPwCAwT5tAAAAAAAAAAE9AgAAigAAAAAkf6HZLYU/WEl0Ou+C7T8AAMQ+fQAAAAAAAAABPgIAAIoAAABgAdFNQNCDP2oGKbY7gO0/AIDIPn0AAAAAAAAAAT8CAACKAAAAgNPoiB7+gT9qBim2O4DtPwCAyj6MAAAAAAAAAAFAAgAAigAAAIClAMT8K4A/WEl0Ou+C7T8AgMw+nAAAAAAAAAABQQIAAIoAAABA7zD+tbN8PzTPCkNWiO0/AIDNPpwAAAAAAAAAAUICAACKAAAAgJNgdHIPeT/u2jdUJJPtPwAAzz6sAAAAAAAAAAFDAgAAigAAAIA3kOoua3U/limw6aWg7T8AgM8+rAAAAAAAAAABRAIAAIoAAABA279g68ZxPyy7cwPbsO0/AADRPrsAAAAAAAAAAUUCAACKAAAAgC3HcnEXbj/CTDcdEMHtPwCA0T67AAAAAAAAAAFGAgAAigAAAICjDiQMoWg/RiFGu/jT7T8AANM+ywAAAAAAAAABRwIAAIoAAAAARz6ayPxkP9yyCdUt5O0/AIDTPssAAAAAAAAAAUgCAACKAAAAgBlW1aYqYz9ihxhzFvftPwCA0z7bAAAAAAAAAAFJAgAAigAAAIAZVtWmKmM/5lsnEf8J7j8AANQ+2wAAAAAAAAABSgIAAIoAAACAGVbVpipjP37t6io0Gu4/AADUPuoAAAAAAAAAAUsCAACKAAAAAEc+msj8ZD8Uf65EaSruPwAA1D7qAAAAAAAAAAFMAgAAigAAAAB1Jl/qzmY/zorbVTc17j8AgNE++gAAAAAAAAABTQIAAIoAAACA0fboLXNqP4aWCGcFQO4/AIDQPvoAAAAAAAAAAU4CAACKAAAAgC3HcnEXbj9SX+rzH0juPwAAzz4JAQAAAAAAAAFPAgAAigAAAIDES37a3XA/LuWA/IZN7j8AAM4+CQEAAAAAAAABUAIAAIoAAACACaglDZlzPxwozIA6UO4/AADPPhkBAAAAAAAAAVECAACKAAAAgE4EzT9Udj8cKMyAOlDuPwCAzz4ZAQAAAAAAAAFSAgAAigAAAICTYHRyD3k/LuWA/IZN7j8AANE+KQEAAAAAAAABUwIAAIoAAAAA2Lwbpcp7P1Jf6vMfSO4/AIDRPikBAAAAAAAAAVQCAACKAAAAQAal4MacfT+GlghnBUDuPwAA1D44AQAAAAAAAAFVAgAAigAAAEA0jaXobn8/3keQ0YMy7j8AANU+OAEAAAAAAAABVgIAAIoAAAAAsTo1haCAPyY8Y8C1J+4/AIDVPkgBAAAAAAAAAVcCAACKAAAAIMiuF5aJgT9sMDav5xzuPwAA1j5IAQAAAAAAAAFYAgAAigAAAIDT6Ige/oE/wuG9GWYP7j8AANg+SAEAAAAAAAABWQIAAIoAAACA0+iIHv6BPxqTRYTkAe4/AADZPmwBAAAAAAAAAVoCAACKAAAAIMiuF5aJgT9ihxhzFvftPwAA3T5sAQAAAAAAAAFbAgAAigAAAGC8dKYNFYE/qHvrYUjs7T8AgN4+bAEAAAAAAAABXAIAAIoAAAAAsTo1haCAP+5vvlB64e0/AADlPmwBAAAAAAAAAV0CAACKAAAAQDSNpehufz8kp9zDX9ntPwAA6D58AQAAAAAAAAFeAgAAigAAAEAGpeDGnH0/WN76NkXR7T8AgOo+fAEAAAAAAAABXwIAAIoAAAAA2Lwbpcp7P3xYZC7ey+0/AIDrPosBAAAAAAAAAWACAACKAAAAgKrUVoP4eT+e0s0ld8btPwAA7T6LAQAAAAAAAAFhAgAAigAAAEB87JFhJng/sI+CocPD7T8AgO0+iwEAAAAAAAABYgIAAIoAAACAN5DqLmt1P8JMNx0Qwe0/AIDrPpsBAAAAAAAAAWMCAACKAAAAgAmoJQ2Zcz+wj4Khw8PtPwCA6j6bAQAAAAAAAAFkAgAAigAAAEDbv2DrxnE/ntLNJXfG7T8AAOk+qwEAAAAAAAABZQIAAIoAAAAAW683k+lvP3xYZC7ey+0/AADoPqsBAAAAAAAAAWYCAACKAAAAAP/erU9FbD9GIUa7+NPtPwAA5z66AQAAAAAAAAFnAgAAigAAAIDR9ugtc2o/AC1zzMbe7T8AAOY+ugEAAAAAAAABaAIAAIoAAACA0fboLXNqP6h762FI7O0/AIDjPsoBAAAAAAAAAWkCAACKAAAAgNH26C1zaj9QymP3yfntPwCA4j7aAQAAAAAAAAFqAgAAigAAAAD/3q1PRWw/+BjcjEsH7j8AAOI+2gEAAAAAAAABawIAAIoAAAAAW683k+lvP7AkCZ4ZEu4/AADiPukBAAAAAAAAAWwCAACKAAAAgMRLftrdcD9+7eoqNBruPwAA5T7pAQAAAAAAAAFtAgAAigAAAIAJqCUNmXM/OPkXPAIl7j8AgOY+CAIAAAAAAAABbgIAAIoAAACATgTNP1R2P/AERU3QL+4/AADkPggCAAAAAAAAAW8CAACKAAAAgJNgdHIPeT+8zSba6jfuPwAA4z4IAgAAAAAAAAFwAgAAigAAAEDvMP61s3w/hpYIZwVA7j8AAOI+CAIAAAAAAAABcQIAAIoAAACApQDE/CuAP4aWCGcFQO4/AADiPhgCAAAAAAAAAXICAACKAAAAgNPoiB7+gT+GlghnBUDuPwAA4j4YAgAAAAAAAAFzAgAAigAAAGAB0U1A0IM/hpYIZwVA7j8AAOI+KAIAAAAAAAABdAIAAIoAAAAAJH+h2S2FP7zNJtrqN+4/AADlPigCAAAAAAAAAXUCAACKAAAAYEYt9XKLhj/OittVNzXuPwCA5j5HAgAAAAAAAAF2AgAAigAAAEBdodeDdIc/FH+uRGkq7j8AgOc+RwIAAAAAAAABdwIAAIoAAABgdBW6lF2IP1pzgTObH+4/AADoPkcCAAAAAAAAAXgCAACKAAAAwH9PKx3SiD+eZ1QizRTuPwAA6T5HAgAAAAAAAAF5AgAAigAAAMB/Tysd0og/+BjcjEsH7j8AgOk+ZgIAAAAAAAABegIAAIoAAADAf08rHdKIP1DKY/fJ+e0/AADsPmYCAAAAAAAAAXsCAACKAAAAYHQVupRdiD+Wvjbm++7tPwAA7T5mAgAAAAAAAAF8AgAAigAAAEBdodeDdIc/7m++UHrh7T8AAPE+ZgIAAAAAAAABfQIAAIoAAADgOvOD6haGPzRkkT+s1u0/AIDyPnYCAAAAAAAAAX4CAACKAAAAgBhFMFG5hD98WGQu3svtPwAA+D52AgAAAAAAAAF/AgAAigAAAAD2lty3W4M/ntLNJXfG7T8AAPo+dgIAAAAAAAABgAIAAIoAAAAgyK4XlomBP8JMNx0Qwe0/AID7PoUCAAAAAAAAAYECAACKAAAAQDSNpehufz/UCeyYXL7tPwAA/D6FAgAAAAAAAAGCAgAAigAAAADYvBulyns/wkw3HRDB7T8AAPw+lQIAAAAAAAABgwIAAIoAAACAk2B0cg95P57SzSV3xu0/AAD8PpUCAAAAAAAAAYQCAACKAAAAgE4EzT9Udj98WGQu3svtPwCA9z6lAgAAAAAAAAGFAgAAigAAAIAJqCUNmXM/NGSRP6zW7T8AgPU+pQIAAAAAAAABhgIAAIoAAABA279g68ZxP9yyCdUt5O0/AAD0PrQCAAAAAAAAAYcCAACKAAAAAFuvN5Ppbz+EAYJqr/HtPwAA9D60AgAAAAAAAAGIAgAAigAAAIAtx3JxF24/LFD6/zD/7T8AgPE+xAIAAAAAAAABiQIAAIoAAACALcdycRduP9SecpWyDO4/AIDwPsQCAAAAAAAAAYoCAACKAAAAgC3HcnEXbj+Qqp+mgBfuPwAA8D7UAgAAAAAAAAGLAgAAigAAAABbrzeT6W8/WnOBM5sf7j8AAPA+1AIAAAAAAAABjAIAAIoAAABA279g68ZxPxR/rkRpKu4/AIDtPtQCAAAAAAAAAY0CAACKAAAAgAmoJQ2Zcz/eR5DRgzLuPwCA7D7jAgAAAAAAAAGOAgAAigAAAIA3kOoua3U/vM0m2uo37j8AAOs+4wIAAAAAAAABjwIAAIoAAABAfOyRYSZ4P7zNJtrqN+4/AADqPvMCAAAAAAAAAZACAACKAAAAgKrUVoP4eT/OittVNzXuPwCA5T7zAgAAAAAAAAGRAgAAigAAAEDvMP61s3w/zorbVTc17j8AgOM+EgMAAAAAAAABkgIAAIoAAAAAHRnD14V+P95HkNGDMu4/AADePhIDAAAAAAAAAZMCAACKAAAAQDSNpehufz/wBEVN0C/uPwCA2z4SAwAAAAAAAAGUAgAAigAAAEA0jaXobn8/8ARFTdAv7j8AAKo+IgMAAAAAAAABlQIAAIoAAABANI2l6G5/P/AERU3QL+4/AICTPiIDAAAAAAAAAZYCAACKAAAAAB0Zw9eFfj/wBEVN0C/uPwCAhz4iAwAAAAAAAAGXAgAAigAAAMBJYORz35E/5lsnEf8J7j8AABA9AAAAAAAAAAABmAIAAIoAAACAOIk6pzCRPwjWkAiYBO4/AABEPQ8AAAAAAAAAAZkCAACKAAAAgDiJOqcwkT/4GNyMSwfuPwAAUD0PAAAAAAAAAAGaAgAAigAAAEA+JnPrapE/1J5ylbIM7j8AAFw9DwAAAAAAAAABmwIAAIoAAABAPiZz62qRP9SecpWyDO4/AADUPQ8AAAAAAAAAAZwCAACKAAAAgDiJOqcwkT/UnnKVsgzuPwAAAT4PAAAAAAAAAAGdAgAAigAAAIA4iTqnMJE/1J5ylbIM7j8AAD0+HwAAAAAAAAABngIAAIoAAACAOIk6pzCRP8LhvRlmD+4/AABXPh8AAAAAAAAAAZ8CAACKAAAA0DLsAWP2kD/C4b0ZZg/uPwAAgT4vAAAAAAAAAAGgAgAAigAAAAAtT8kevJA/wuG9GWYP7j8AAIo+LwAAAAAAAAABoQIAAIoAAABQJ7KQ2oGQP8LhvRlmD+4/AACXPj4AAAAAAAAAAaICAACKAAAAUCeykNqBkD/C4b0ZZg/uPwCAnD4+AAAAAAAAAAGjAgAAigAAAJAhFViWR5A/wuG9GWYP7j8AAKE+PgAAAAAAAAABpAIAAIoAAACQIRVYlkeQP8LhvRlmD+4/AACjPj4AAAAAAAAAAaUCAACKAAAAkCEVWJZHkD+eZ1QizRTuPwCApD5OAAAAAAAAAAGmAgAAigAAAJAhFViWR5A/fu3qKjQa7j8AgKU+TgAAAAAAAAABpwIAAIoAAABQJ7KQ2oGQP1pzgTObH+4/AACoPk4AAAAAAAAAAagCAACKAAAA0DLsAWP2kD8mPGPAtSfuPwAAqT5dAAAAAAAAAAGpAgAAigAAAIA4iTqnMJE/3keQ0YMy7j8AAKw+XQAAAAAAAAABqgIAAIoAAAAQRMOrL6WRP3TZU+u4Qu4/AACtPm0AAAAAAAAAAasCAACKAAAAgE/9HLgZkj8cKMyAOlDuPwCArj59AAAAAAAAAAGsAgAAigAAAIBmcf/IApM/srmPmm9g7j8AgK8+fQAAAAAAAAABrQIAAIoAAABwfeXh2euTP0hLU7SkcO4/AACyPowAAAAAAAAAAa4CAACKAAAAgJRZxOrUlD/OH2JSjYPuPwAAsz6MAAAAAAAAAAGvAgAAigAAADCxat8/+JU/QDe8dCmZ7j8AgLI+nAAAAAAAAAABsAIAAIoAAACw0xgz2VWXP5DUrJ8stO4/AACyPskAAAAAAAAAAbECAACKAAAAYPApTi55mD/ecZ3KL8/uPwAAsz7JAAAAAAAAAAGyAgAAigAAAOAS2KHH1pk/MA+O9TLq7j8AgLM+yQAAAAAAAAABswIAAIoAAABANYb1YDSbP4CsfiA2Be8/AICzPskAAAAAAAAAAbQCAACKAAAAQGNuuoIGnT/QSW9LOSDvPwAAtD7ZAAAAAAAAAAG1AgAAigAAADCRVn+k2J4/IOdfdjw77z8AALQ+2QAAAAAAAAABtgIAAIoAAAAw6Ap3yaygP35BBR2MU+8/AAC0PugAAAAAAAAAAbcCAACKAAAAyIdqrkDtoT/yWF8/KGnvPwAAtj7oAAAAAAAAAAG4AgAAigAAADiqGALaSqM/ZHC5YcR+7z8AALc+6AAAAAAAAAABuQIAAIoAAACYTxVylcWkP+hEyP+ske8/AIC3PggBAAAAAAAAAboCAACKAAAAyHdg/nJdpj9+1osZ4qHvPwAAuD4IAQAAAAAAAAG7AgAAigAAAACgq4pQ9ac/GGhPMxey7z8AALk+CAEAAAAAAAABvAIAAIoAAAA4yPYWLo2pP8C2x8iYv+8/AIC5PggBAAAAAAAAAb0CAACKAAAAaPBBowslqz96wvTZZsrvPwAAvD4XAQAAAAAAAAG+AgAAigAAALiVPhPHn6w/RIvWZoHS7z8AAL0+FwEAAAAAAAABvwIAAIoAAAA4uOxmYP2tPxBUuPOb2u8/AIC+PicBAAAAAAAAAcACAACKAAAAiF3p1ht4rz/+lgN4T93vPwCAvz4nAQAAAAAAAAHBAgAAigAAAHABc6NrebA/7NlO/ALg7z8AgL8+RgEAAAAAAAABwgIAAIoAAAD81r9361OxP+zZTvwC4O8/AADAPkYBAAAAAAAAAcMCAACKAAAAhKwMTGsusj/s2U78AuDvPwAAwj5GAQAAAAAAAAHEAgAAigAAAITDgC58F7M//pYDeE/d7z8AAMM+RgEAAAAAAAABxQIAAIoAAAAImc0C/PGzP/6WA3hP3e8/AADHPlYBAAAAAAAAAcYCAACKAAAA/K9B5QzbtD8iEW1v6NfvPwCAyD5WAQAAAAAAAAHHAgAAigAAABxEZ6v7prU/VkiL4s3P7z8AgMs+ZQEAAAAAAAAByAIAAIoAAAA42Ixx6nK2P4x/qVWzx+8/AADNPmUBAAAAAAAAAckCAACKAAAAeOljG7chtz/AtsfImL/vPwAA0T51AQAAAAAAAAHKAgAAigAAAEC5E7fywbc/Bquat8q07z8AgNI+dQEAAAAAAAABywIAAIoAAAB4yupgv3C4P06fbab8qe8/AADXPoUBAAAAAAAAAcwCAACKAAAAsNvBCowfuT+iUPUQe5zvPwCA2D6FAQAAAAAAAAHNAgAAigAAAPDsmLRYzrk/DL8x90WM7z8AgNo+pAEAAAAAAAABzgIAAIoAAACcP5dstou6P4jqIlldee8/AIDbPqQBAAAAAAAAAc8CAACKAAAA3FBuFoM6uz8CFhS7dGbvPwAA4T6kAQAAAAAAAAHQAgAAigAAABRiRcBP6bs/fkEFHYxT7z8AAOQ+tAEAAAAAAAAB0QIAAIoAAABUcxxqHJi8PzCkFPKIOO8/AIDoPrQBAAAAAAAAAdICAACKAAAAjITzE+lGvT/yw9hC0hrvPwCA6j60AQAAAAAAAAHTAgAAigAAAMSVyr219b0/xqBRD2j67j8AAPA+wwEAAAAAAAAB1AIAAIoAAACQZXpZ8ZW+P5Z9ytv92e4/AADyPsMBAAAAAAAAAdUCAACKAAAA7PMC55snvz9qWkOok7nuPwCA9T7TAQAAAAAAAAHWAgAAigAAAEyCi3RGub8/QDe8dCmZ7j8AAPc+0wEAAAAAAAAB1wIAAIoAAACaZ/b5Lx7APziOnjhYc+4/AID4PuIBAAAAAAAAAdgCAACKAAAAWm2TMnRYwD8u5YD8hk3uPwCA+T7iAQAAAAAAAAHZAgAAigAAABhzMGu4ksA/OPkXPAIl7j8AgPk+4gEAAAAAAAAB2gIAAIoAAADWeM2j/MzAPz4Nr3t9/O0/AAD6PvIBAAAAAAAAAdsCAACKAAAA3N1WVfj/wD9qm6+ykc7tPwAA/D7yAQAAAAAAAAHcAgAAigAAAJrj8408OsE/qOZkZfKd7T8AAP0+AgIAAAAAAAAB3QIAAIoAAABc6ZDGgHTBP+YxGhhTbe0/AID9PgICAAAAAAAAAd4CAACKAAAAYk4aeHynwT8QwBpPZz/tPwAA/j4RAgAAAAAAAAHfAgAAigAAAGSzoyl42sE/KpFmCi8U7T8AAAA/EQIAAAAAAAAB4AIAAIoAAAC2dxlUKwbCP0RissX26Ow/AIAAPyECAAAAAAAAAeECAACKAAAATpt795Uqwj88uZSJJcPsPwBAAT8hAgAAAAAAAAHiAgAAigAAAC4eyhO4R8I/IFPC0Qeg7D8AwAE/MQIAAAAAAAAB4wIAAIoAAAAKoRgw2mTCP/IvO56df+w/AMABPzECAAAAAAAAAeQCAACKAAAAMoNTxbN6wj+0T//u5mHsPwAAAj9AAgAAAAAAAAHlAgAAigAAAFpljlqNkMI/ZrIOxONG7D8AAAI/QAIAAAAAAAAB5gIAAIoAAAASBqLh1ZfCPwRYaR2ULuw/AAACP1ACAAAAAAAAAecCAACKAAAAyqa1aB6fwj+Ag1p/qxvsPwCAAj9QAgAAAAAAAAHoAgAAigAAAMqmtWgen8I/6vGWZXYL7D8AwAI/XwIAAAAAAAAB6QIAAIoAAADKprVoHp/CP0KjHtD0/es/AMACP18CAAAAAAAAAeoCAACKAAAAyqa1aB6fwj+Il/G+JvPrPwAAAz9fAgAAAAAAAAHrAgAAigAAABIGouHVl8I/vs4PMgzr6z8AQAI/XwIAAAAAAAAB7AIAAIoAAABaZY5ajZDCP/IFLqXx4us/AAACP28CAAAAAAAAAe0CAACKAAAA6iNnTPyBwj8WgJecit3rPwCAAT9vAgAAAAAAAAHuAgAAigAAAHriPz5rc8I/KD1MGNfa6z8AAAE/jgIAAAAAAAAB7wIAAIoAAAAKoRgw2mTCPyg9TBjX2us/AIAAP44CAAAAAAAAAfACAACKAAAA5r7dmgBPwj8WgJecit3rPwAAAD+eAgAAAAAAAAHxAgAAigAAAL7cogUnOcI/8gUupfHi6z8AgAA/ngIAAAAAAAAB8gIAAIoAAACW+mdwTSPCP77ODzIM6+s/AMAAP54CAAAAAAAAAfMCAACKAAAAahgt23MNwj922jxD2vXrPwCA/z6eAgAAAAAAAAH0AgAAigAAAI6V3r5R8ME/Him12FsD7D8AgP4+rgIAAAAAAAAB9QIAAIoAAABks6MpeNrBP9g04ukpDuw/AAD/Pq4CAAAAAAAAAfYCAACKAAAAQtFolJ7EwT+Ag1p/qxvsPwCA/z7NAgAAAAAAAAH3AgAAigAAABjvLf/ErsE/KNLSFC0p7D8AgP8+zQIAAAAAAAAB+AIAAIoAAACmrQbxM6DBP84gS6quNuw/AAAAP80CAAAAAAAAAfkCAACKAAAAOmzf4qKRwT9msg7E40bsPwAAAD/NAgAAAAAAAAH6AgAAigAAAMgquNQRg8E/DAGHWWVU7D8AAAA/3AIAAAAAAAAB+wIAAIoAAABc6ZDGgHTBP7RP/+7mYew/AAAAP9wCAAAAAAAAAfwCAACKAAAA6KdpuO9lwT9cnneEaG/sPwAAAD/sAgAAAAAAAAH9AgAAigAAADIHVjGnXsE/FqqklTZ67D8AgP4+7AIAAAAAAAAB/gIAAIoAAAB6ZkKqXlfBP9K10aYEhew/AAD+PvwCAAAAAAAAAf8CAACKAAAAxMUuIxZQwT+cfrMzH43sPwAA/j78AgAAAAAAAAEAAwAAigAAAMTFLiMWUME/aEeVwDmV7D8AAP4+CwMAAAAAAAABAQMAAIoAAADExS4jFlDBP0TNK8mgmuw/AAAAPwsDAAAAAAAAAQIDAACKAAAAxMUuIxZQwT8gU8LRB6DsPwCAAD8bAwAAAAAAAAEDAwAAigAAAMTFLiMWUME//thY2m6l7D8AQAA/GwMAAAAAAAABBAMAAIoAAADExS4jFlDBP/7YWNpupew/AAAAPysDAAAAAAAAAQUDAACKAAAAxMUuIxZQwT/+2FjabqXsPwAAAD8rAwAAAAAAAAEGAwAAigAAAMTFLiMWUME//thY2m6l7D8AAAA/KwMAAAAAAAABBwMAAIoAAADExS4jFlDBP/7YWNpupew/AIAAPysDAAAAAAAAAQgDAACKAAAAemZCql5XwT8Olg1Wu6LsPwDAAD86AwAAAAAAAAEJAwAAigAAAOinabjvZcE/MhB3TVSd7D8AgAE/OgMAAAAAAAABCgMAAIoAAABc6ZDGgHTBP1aK4ETtl+w/AMABP0oDAAAAAAAAAQsDAACKAAAAgMvLW1qKwT+Kwf630o/sPwCAAj9KAwAAAAAAAAEMAwAAigAAAKatBvEzoME/0rXRpgSF7D8AwAI/aQMAAAAAAAABDQMAAIoAAACEMFUNVr3BPyhnWRGDd+w/AEACP2kDAAAAAAAAAQ4DAACKAAAAZLOjKXjawT+AGOF7AWrsPwAAAj9pAwAAAAAAAAEPAwAAigAAAP7WBc3i/sE/6oYdYsxZ7D8AAAI/eQMAAAAAAAABEAMAAIoAAACW+mdwTSPCP0I4pcxKTOw/AAACP3kDAAAAAAAAAREDAACKAAAALh7KE7hHwj+ILHi7fEHsPwAAAj+IAwAAAAAAAAESAwAAigAAAMZBLLcibMI/ziBLqq427D8AAAI/iAMAAAAAAAABEwMAAIoAAACixHrTRInCPxYVHpngK+w/AEABP5gDAAAAAAAAARQDAACKAAAAgkfJ72amwj9KTDwMxiPsPwAAAT+YAwAAAAAAAAEVAwAAigAAAGLKFwyJw8I/bsalA18e7D8AgAE/qAMAAAAAAAABFgMAAIoAAABCTWYoq+DCP5JAD/v3GOw/AMABP6gDAAAAAAAAARcDAACKAAAAZi+hvYT2wj+i/cN2RBbsPwBAAD+3AwAAAAAAAAEYAwAAigAAAI4R3FJeDMM/ov3DdkQW7D8AAP8+twMAAAAAAAABGQMAAIoAAAACUwNh7xrDP5JAD/v3GOw/AAD/PscDAAAAAAAAARoDAACKAAAAJjU+9sgwwz9cCfGHEiHsPwCA/z7HAwAAAAAAAAEbAwAAigAAAEoXeYuiRsM/FhUemeAr7D8AgP8+xwMAAAAAAAABHAMAAIoAAAB2+bMgfFzDP75jli5iOew/AAAAP+YDAAAAAAAAAR0DAACKAAAAntvutVVywz9U9VlIl0nsPwAAAD/mAwAAAAAAAAEeAwAAigAAAMK9KUsviMM/2Mlo5n9c7D8AAAA/5gMAAAAAAAABHwMAAIoAAADqn2TgCJ7DP1yed4Rob+w/AIAAP+YDAAAAAAAAASADAACKAAAAEoKfdeKzwz/yLzuenX/sPwDAAD8FBAAAAAAAAAEhAwAAigAAAH7DxoNzwsM/isH+t9KP7D8AgP8+BQQAAAAAAAABIgMAAIoAAADyBO6RBNHDPyBTwtEHoOw/AID+PgUEAAAAAAAAASMDAACKAAAAXkYVoJXfwz+25IXrPLDsPwAA/j4FBAAAAAAAAAEkAwAAigAAANKHPK4m7sM/XjP+gL697D8AAP4+FQQAAAAAAAABJQMAAIoAAACGKFA1b/XDPwaCdhZAy+w/AID5PhUEAAAAAAAAASYDAACKAAAAPsljvLf8wz+u0O6rwdjsPwCA9z4lBAAAAAAAAAEnAwAAigAAALIKi8pIC8Q/aNwbvY/j7D8AAOo+JQQAAAAAAAABKAMAAIoAAABmq55RkRLEPyDoSM5d7uw/AADkPjQEAAAAAAAAASkDAACKAAAA2uzFXyIhxD/ssCpbePbsPwCA0T40BAAAAAAAAAEqAwAAigAAAI6N2eZqKMQ/tnkM6JL+7D8AgMk+RAQAAAAAAAABKwMAAIoAAABGLu1tsy/EP5T/ovD5A+0/AICPPkQEAAAAAAAAASwDAACKAAAARi7tbbMvxD9whTn5YAntPwAAaz5EBAAAAAAAAAEtAwAAigAAAP7OAPX7NsQ/TAvQAcgO7T8AAE0+UwQAAAAAAAABLgMAAIoAAABGLu1tsy/EPzxOG4Z7Ee0/AABEPlMEAAAAAAAAAS8DAACKAAAA0Gfi+JMjvD+cVY+SlKPpPwAAyj0AAAAAAAAAAAEwAwAAigAAANBn4viTI7w/0IytBXqb6T8AAAo+EAAAAAAAAAABMQMAAIoAAABkJrvqAhW8P+JJYoHGmOk/AAATPhAAAAAAAAAAATIDAACKAAAAZCa76gIVvD8GxMt4X5PpPwAAGT4QAAAAAAAAAAEzAwAAigAAAGQmu+oCFbw/BsTLeF+T6T8AAEg+EAAAAAAAAAABNAMAAIoAAABkJrvqAhW8PxaBgPSrkOk/AABcPhAAAAAAAAAAATUDAACKAAAAZCa76gIVvD8oPjVw+I3pPwAAgj4QAAAAAAAAAAE2AwAAigAAAPDkk9xxBrw/Ovvp60SL6T8AgIo+EAAAAAAAAAABNwMAAIoAAACAo2zO4Pe7P0y4nmeRiOk/AICaPh8AAAAAAAAAATgDAACKAAAAFGJFwE/puz9edVPj3YXpPwCAoT4fAAAAAAAAAAE5AwAAigAAAKggHrK+2rs/XnVT492F6T8AgKs+HwAAAAAAAAABOgMAAIoAAAA03/ajLcy7P151U+Pdhek/AICvPh8AAAAAAAAAATsDAACKAAAAwJ3PlZy9uz9edVPj3YXpPwCAtD4vAAAAAAAAAAE8AwAAigAAAFRcqIcLr7s/TLieZ5GI6T8AgLY+LwAAAAAAAAABPQMAAIoAAABUXKiHC6+7Pyg+NXD4jek/AIC4Pi8AAAAAAAAAAT4DAACKAAAAVFyohwuvuz/0Bhf9EpbpPwCAuT4+AAAAAAAAAAE/AwAAigAAAFRcqIcLr7s/rhJEDuGg6T8AgLg+PgAAAAAAAAABQAMAAIoAAABUXKiHC6+7P1RhvKNiruk/AAC4Pk4AAAAAAAAAAUEDAACKAAAAVFyohwuvuz/q8n+9l77pPwAAuD5eAAAAAAAAAAFCAwAAigAAAMCdz5Wcvbs/cMeOW4DR6T8AALg+XgAAAAAAAAABQwMAAIoAAAA03/ajLcy7P/Sbnflo5Ok/AAC4Pm0AAAAAAAAAAUQDAACKAAAAqCAesr7auz96cKyXUffpPwAAuD5tAAAAAAAAAAFFAwAAigAAABRiRcBP6bs//kS7NToK6j8AALk+fQAAAAAAAAABRgMAAIoAAADw5JPccQa8P4QZytMiHeo/AIC5Po0AAAAAAAAAAUcDAACKAAAA0Gfi+JMjvD/2MCT2vjLqPwCAuT6NAAAAAAAAAAFIAwAAigAAALDqMBW2QLw/egUzlKdF6j8AALo+nAAAAAAAAAABSQMAAIoAAACQbX8x2F28PyJUqykpU+o/AAC6PpwAAAAAAAAAAUoDAACKAAAAbPDNTfp6vD+45W5DXmPqPwAAuj6sAAAAAAAAAAFLAwAAigAAAFRzHGocmLw/TncyXZNz6j8AgLg+rAAAAAAAAAABTAMAAIoAAAAs9mqGPrW8P/bFqvIUgeo/AAC4PrsAAAAAAAAAAU0DAACKAAAAEHm5omDSvD+w0dcD44vqPwAAuT67AAAAAAAAAAFOAwAAigAAAOj7B7+C77w/epq5kP2T6j8AgLk+uwAAAAAAAAABTwMAAIoAAADMflbbpAy9P0Zjmx0YnOo/AIC5PssAAAAAAAAAAVADAACKAAAApAGl98YpvT8QLH2qMqTqPwAAuj7LAAAAAAAAAAFRAwAAigAAAIyE8xPpRr0/3PReN02s6j8AALs+2wAAAAAAAAABUgMAAIoAAADcSGk+nHK9P6a9QMRntOo/AIC7PtsAAAAAAAAAAVMDAACKAAAAKA3faE+evT+EQ9fMzrnqPwCAuz7qAAAAAAAAAAFUAwAAigAAAOQSfKGT2L0/YMlt1TW/6j8AALw+6gAAAAAAAAABVQMAAIoAAACkGBna1xK+P1AMuVnpweo/AAC9PvoAAAAAAAAAAVYDAACKAAAA1F/dIK1bvj9QDLlZ6cHqPwCAvT76AAAAAAAAAAFXAwAAigAAAASnoWeCpL4/UAy5WenB6j8AAMA++gAAAAAAAAABWAMAAIoAAACYL4286Pu+P1AMuVnpweo/AADDPgoBAAAAAAAAAVkDAACKAAAAqPmfH+Bhvz9QDLlZ6cHqPwAAxT4pAQAAAAAAAAFaAwAAigAAALjDsoLXx78/YMlt1TW/6j8AAMg+KQEAAAAAAAABWwMAAIoAAADkxuJy5xbAP3KGIlGCvOo/AADJPikBAAAAAAAAAVwDAACKAAAAoMx/qytRwD+EQ9fMzrnqPwAAzD44AQAAAAAAAAFdAwAAigAAABhzMGu4ksA/pr1AxGe06j8AAM0+OAEAAAAAAAABXgMAAIoAAACMGeEqRdTAP8o3qrsAr+o/AADQPkgBAAAAAAAAAV8DAACKAAAAvGClcRodwT8Ab8gu5qbqPwAA0T5IAQAAAAAAAAFgAwAAigAAAKJIfT84bcE/RmObHRic6j8AgNA+WAEAAAAAAAABYQMAAIoAAAD4cXwb58vBP4xXbgxKkeo/AADQPlgBAAAAAAAAAWIDAACKAAAATpt795Uqwj/Cjox/L4nqPwAA0D5nAQAAAAAAAAFjAwAAigAAABIGouHVl8I/CINfbmF+6j8AANA+ZwEAAAAAAAABZAMAAIoAAAAi0LREzf3CP053Ml2Tc+o/AADQPncBAAAAAAAAAWUDAACKAAAA4jrbLg1rwz+ErlDQeGvqPwAA0D53AQAAAAAAAAFmAwAAigAAAPIE7pEE0cM/uOVuQ15j6j8AANA+hwEAAAAAAAABZwMAAIoAAABGLu1tsy/EP+4cjbZDW+o/AADQPocBAAAAAAAAAWgDAACKAAAAnlfsSWKOxD8iVKspKVPqPwAA0T6HAQAAAAAAAAFpAwAAigAAAKoh/6xZ9MQ/Rs4UIcJN6j8AgNE+lgEAAAAAAAABagMAAIoAAAC66xEQUVrFP2hIfhhbSOo/AADTPpYBAAAAAAAAAWsDAACKAAAAxrUkc0jAxT+MwucP9ELqPwCA0z61AQAAAAAAAAFsAwAAigAAANJ/N9Y/JsY/nn+ci0BA6j8AANU+tQEAAAAAAAABbQMAAIoAAADeSUo5N4zGP7A8UQeNPeo/AIDVPrUBAAAAAAAAAW4DAACKAAAAprRwI3f5xj/C+QWD2TrqPwAA1z61AQAAAAAAAAFvAwAAigAAAEI9XHjdUMc/0ra6/iU46j8AgNc+xQEAAAAAAAABcAMAAIoAAADixUfNQ6jHP+Rzb3pyNeo/AIDXPsUBAAAAAAAAAXEDAACKAAAADg0MFBnxxz/2MCT2vjLqPwAA2D7VAQAAAAAAAAFyAwAAigAAADpU0FruOcg/CO7YcQsw6j8AANk+1QEAAAAAAAABcwMAAIoAAABCuVkM6mzIPxqrje1XLeo/AIDZPuQBAAAAAAAAAXQDAACKAAAASh7jveWfyD8qaEJppCrqPwCA2T7kAQAAAAAAAAF1AwAAigAAAJriWOiYy8g/KmhCaaQq6j8AANs+BAIAAAAAAAABdgMAAIoAAAB2ZacEu+jIPypoQmmkKuo/AIDbPgQCAAAAAAAAAXcDAACKAAAAnkfimZT+yD8qaEJppCrqPwAA3j4EAgAAAAAAAAF4AwAAigAAAA6JCaglDck/KmhCaaQq6j8AAN8+BAIAAAAAAAABeQMAAIoAAAB+yjC2thvJP07iq2A9Jeo/AADmPiACAAAAAAAAAXoDAACKAAAAfsowtrYbyT9O4qtgPSXqPwCA6T4gAgAAAAAAAAF7AwAAigAAAH7KMLa2G8k/TuKrYD0l6j8AgO8+MAIAAAAAAAABfAMAAIoAAAA2a0Q9/yLJP2CfYNyJIuo/AADyPjACAAAAAAAAAX0DAACKAAAANmtEPf8iyT9yXBVY1h/qPwAA+D4wAgAAAAAAAAF+AwAAigAAAO4LWMRHKsk/clwVWNYf6j8AAPo+MAIAAAAAAAABfwMAAIoAAAA2a0Q9/yLJP4QZytMiHeo/AID+Pj8CAAAAAAAAAYADAACKAAAANmtEPf8iyT+U1n5PbxrqPwBAAD8/AgAAAAAAAAGBAwAAigAAADZrRD3/Isk/ppMzy7sX6j8AgAM/TwIAAAAAAAABggMAAIoAAAA2a0Q9/yLJP7hQ6EYIFeo/AAAFP08CAAAAAAAAAYMDAACKAAAAfsowtrYbyT/cylE+oQ/qPwBABz9fAgAAAAAAAAGEAwAAigAAAA6JCaglDck//kS7NToK6j8AQAg/XwIAAAAAAAABhQMAAIoAAABW6PUg3QXJPzR82agfAuo/AIAKP24CAAAAAAAAAYYDAACKAAAAnkfimZT+yD96cKyXUffpPwBACz9+AgAAAAAAAAGHAwAAigAAAJ5H4pmU/sg/vmR/hoPs6T8AQAw/fgIAAAAAAAABiAMAAIoAAADmps4STPfIPwZZUnW14ek/AMAMP44CAAAAAAAAAYkDAACKAAAAMga7iwPwyD9eCtrfM9TpPwBADD+OAgAAAAAAAAGKAwAAigAAADIGu4sD8Mg/yHgWxv7D6T8AAAw/nQIAAAAAAAABiwMAAIoAAAB2ZacEu+jIP0SkBygWsek/AAAMP50CAAAAAAAAAYwDAACKAAAAdmWnBLvoyD++z/iJLZ7pPwAADD+tAgAAAAAAAAGNAwAAigAAAHZlpwS76Mg/KD41cPiN6T8AAAw/rQIAAAAAAAABjgMAAIoAAADCxJN9cuHIP5KscVbDfek/AAAMP7wCAAAAAAAAAY8DAACKAAAAwsSTfXLhyD/8Gq48jm3pPwAADD+8AgAAAAAAAAGQAwAAigAAAMLEk31y4cg/ZonqIlld6T8AAAw/zAIAAAAAAAABkQMAAIoAAAB2ZacEu+jIP746co3XT+k/AAAMP8wCAAAAAAAAAZIDAACKAAAAMga7iwPwyD8GL0V8CUXpPwAADD/cAgAAAAAAAAGTAwAAigAAAOamzhJM98g/OmZj7+486T8AQAs/3AIAAAAAAAABlAMAAIoAAACeR+KZlP7IP3CdgWLUNOk/AAALP/sCAAAAAAAAAZUDAACKAAAAnkfimZT+yD+SF+tZbS/pPwDACT/7AgAAAAAAAAGWAwAAigAAAJ5H4pmU/sg/otSf1bks6T8AQAk/+wIAAAAAAAABlwMAAIoAAACeR+KZlP7IP7SRVFEGKuk/AIAIP/sCAAAAAAAAAZgDAACKAAAAnkfimZT+yD/GTgnNUifpPwAACD/7AgAAAAAAAAGZAwAAigAAAJ5H4pmU/sg/xk4JzVIn6T8AwAY/+wIAAAAAAAABmgMAAIoAAACeR+KZlP7IP8ZOCc1SJ+k/AEAGPwsDAAAAAAAAAZsDAACKAAAAnkfimZT+yD/GTgnNUifpPwCABT8LAwAAAAAAAAGcAwAAigAAAFbo9SDdBck/otSf1bks6T8AAAU/GgMAAAAAAAABnQMAAIoAAABW6PUg3QXJP4BaNt4gMuk/AMADPxoDAAAAAAAAAZ4DAACKAAAAyikdL24UyT86ZmPv7jzpPwBAAz8qAwAAAAAAAAGfAwAAigAAAH7KMLa2G8k/4rTbhHBK6T8AgAM/OQMAAAAAAAABoAMAAIoAAAA2a0Q9/yLJP4oDVBryV+k/AMADPzkDAAAAAAAAAaEDAACKAAAANmtEPf8iyT8glRc0J2jpPwDAAz9JAwAAAAAAAAGiAwAAigAAADZrRD3/Isk/pGkm0g976T8AAAQ/SQMAAAAAAAABowMAAIoAAADuC1jERyrJPyg+NXD4jek/AAAEP1kDAAAAAAAAAaQDAACKAAAApqxrS5AxyT+uEkQO4aDpPwAABD9ZAwAAAAAAAAGlAwAAigAAAKasa0uQMck/MudSrMmz6T8AQAM/aAMAAAAAAAABpgMAAIoAAABeTX/S2DjJP7a7YUqyxuk/AAADP2gDAAAAAAAAAacDAACKAAAAXk1/0tg4yT86kHDomtnpPwAAAz94AwAAAAAAAAGoAwAAigAAAF5Nf9LYOMk/0CE0AtDp6T8AAAM/eAMAAAAAAAABqQMAAIoAAABeTX/S2DjJP2iz9xsF+uk/AIADP4gDAAAAAAAAAaoDAACKAAAAXk1/0tg4yT/+RLs1OgrqPwDAAz+IAwAAAAAAAAGrAwAAigAAAF5Nf9LYOMk/ppMzy7sX6j8AgAQ/lwMAAAAAAAABrAMAAIoAAABeTX/S2DjJP07iq2A9Jeo/AMAEP5cDAAAAAAAAAa0DAACKAAAAXk1/0tg4yT/2MCT2vjLqPwBABD+nAwAAAAAAAAGuAwAAigAAAKasa0uQMck/wvkFg9k66j8AAAQ/pwMAAAAAAAABrwMAAIoAAACmrGtLkDHJP4zC5w/0Quo/AMABP7YDAAAAAAAAAbADAACKAAAA7gtYxEcqyT9oSH4YW0jqPwDAAD+2AwAAAAAAAAGxAwAAigAAAO4LWMRHKsk/Rs4UIcJN6j8AgOs+xgMAAAAAAAABsgMAAIoAAADuC1jERyrJP0bOFCHCTeo/AIDhPsYDAAAAAAAAAbMDAACKAAAApqxrS5AxyT80EWCldVDqPwCA2z7WAwAAAAAAAAG0AwAAigAAAKasa0uQMck/Rs4UIcJN6j8AANo+1gMAAAAAAAABtQMAAIoAAABw2Vlr6ZG7P5x+szMfjew/AAA2PgAAAAAAAAAAAbYDAACKAAAAmFYLT8d0uz+uO2iva4rsPwAAeT4QAAAAAAAAAAG3AwAAigAAAASYMl1Yg7s/nH6zMx+N7D8AAIQ+EAAAAAAAAAABuAMAAIoAAAAEmDJdWIO7P5x+szMfjew/AICJPhAAAAAAAAAAAbkDAACKAAAABJgyXViDuz+cfrMzH43sPwAAkD4gAAAAAAAAAAG6AwAAigAAAASYMl1Yg7s/nH6zMx+N7D8AAJI+LwAAAAAAAAABuwMAAIoAAACYVgtPx3S7P5x+szMfjew/AICTPj8AAAAAAAAAAbwDAACKAAAALBXkQDZmuz+cfrMzH43sPwAAlD4/AAAAAAAAAAG9AwAAigAAAEiSlSQUSbs/isH+t9KP7D8AAJQ+PwAAAAAAAAABvgMAAIoAAABoD0cI8iu7P3gESjyGkuw/AACUPj8AAAAAAAAAAb8DAACKAAAAiIz4688Ouz9oR5XAOZXsPwCAmT4/AAAAAAAAAAHAAwAAigAAAKgJqs+t8bo/MhB3TVSd7D8AAJw+PwAAAAAAAAABwQMAAIoAAABgRTSl+sW6P/7YWNpupew/AIChPk4AAAAAAAAAAcIDAACKAAAADIG+ekeauj+mJ9Fv8LLsPwAApD5OAAAAAAAAAAHDAwAAigAAACj+b14lfbo/THZJBXLA7D8AgKU+XgAAAAAAAAABxAMAAIoAAABQeyFCA2C6P+IHDR+n0Ow/AACmPl4AAAAAAAAAAcUDAACKAAAAbPjSJeFCuj9o3Bu9j+PsPwAApj5uAAAAAAAAAAHGAwAAigAAAIx1hAm/Jbo/7LAqW3j27D8AAKY+bgAAAAAAAAABxwMAAIoAAAAgNF37LRe6P3CFOflgCe0/AACmPm4AAAAAAAAAAcgDAACKAAAArPI17ZwIuj8GF/0SlhntPwAApj6NAAAAAAAAAAHJAwAAigAAAECxDt8L+rk/nKjALMsp7T8AAKc+jQAAAAAAAAABygMAAIoAAABAsQ7fC/q5P0T3OMJMN+0/AICnPo0AAAAAAAAAAcsDAACKAAAAQLEO3wv6uT/sRbFXzkTtPwAAqz6dAAAAAAAAAAHMAwAAigAAAECxDt8L+rk/qFHeaJxP7T8AgKw+nQAAAAAAAAABzQMAAIoAAABAsQ7fC/q5P3IawPW2V+0/AACxPp0AAAAAAAAAAc4DAACKAAAAQLEO3wv6uT8+46GC0V/tPwCAsj6sAAAAAAAAAAHPAwAAigAAAECxDt8L+rk/Gmk4izhl7T8AgLU+vAAAAAAAAAAB0AMAAIoAAABAsQ7fC/q5PxppOIs4Ze0/AAC3PrwAAAAAAAAAAdEDAACKAAAAQLEO3wv6uT8aaTiLOGXtPwAAvj7LAAAAAAAAAAHSAwAAigAAAKzyNe2cCLo/LCbtBoVi7T8AgME+ywAAAAAAAAAB0wMAAIoAAACs8jXtnAi6P1CgVv4dXe0/AADKPssAAAAAAAAAAdQDAACKAAAArPI17ZwIuj+E13RxA1XtPwCAzT7LAAAAAAAAAAHVAwAAigAAAKzyNe2cCLo/yMtHYDVK7T8AgNE+2wAAAAAAAAAB1gMAAIoAAABAsQ7fC/q5PxDAGk9nP+0/AADTPusAAAAAAAAAAdcDAACKAAAA0G/n0HrruT9WtO09mTTtPwAA1j7rAAAAAAAAAAHYAwAAigAAAGQuwMLp3Lk/nKjALMsp7T8AANc++gAAAAAAAAAB2QMAAIoAAADw7Ji0WM65P+Sckxv9Hu0/AADdPvoAAAAAAAAAAdoDAACKAAAAhKtxpse/uT8GF/0SlhntPwAA4D4KAQAAAAAAAAHbAwAAigAAAKQoI4qlork/KpFmCi8U7T8AgOQ+CgEAAAAAAAAB3AMAAIoAAABUZK1f8na5P0wL0AHIDu0/AIDmPikBAAAAAAAAAd0DAACKAAAA6CKGUWFouT9eyIR9FAztPwCA5z4pAQAAAAAAAAHeAwAAigAAAACgNzU/S7k/cIU5+WAJ7T8AgOY+OQEAAAAAAAAB3wMAAIoAAACUXhAnrjy5P17IhH0UDO0/AADmPjkBAAAAAAAAAeADAACKAAAAKB3pGB0uuT88ThuGexHtPwCA4z45AQAAAAAAAAHhAwAAigAAALDbwQqMH7k/GNSxjuIW7T8AgOI+SAEAAAAAAAAB4gMAAIoAAABEmpr8+hC5P+Sckxv9Hu0/AADhPkgBAAAAAAAAAeMDAACKAAAARJqa/PoQuT+cqMAsyyntPwAA4D5YAQAAAAAAAAHkAwAAigAAAESamvz6ELk/VrTtPZk07T8AAOA+WAEAAAAAAAAB5QMAAIoAAACw28EKjB+5PyB9z8qzPO0/AADgPmgBAAAAAAAAAeYDAACKAAAAKB3pGB0uuT/sRbFXzkTtPwAA4D5oAQAAAAAAAAHnAwAAigAAAJReECeuPLk/tg6T5OhM7T8AAOA+dwEAAAAAAAAB6AMAAIoAAAB04V5D0Fm5P5aUKe1PUu0/AIDePncBAAAAAAAAAekDAACKAAAAVGStX/J2uT9yGsD1tlftPwAA3j53AQAAAAAAAAHqAwAAigAAADDn+3sUlLk/YF0Lempa7T8AAN4+dwEAAAAAAAAB6wMAAIoAAAAQakqYNrG5P2BdC3pqWu0/AADePocBAAAAAAAAAewDAACKAAAA8OyYtFjOuT9yGsD1tlftPwAA3z6HAQAAAAAAAAHtAwAAigAAAECxDt8L+rk/lpQp7U9S7T8AgN8+lwEAAAAAAAAB7gMAAIoAAACMdYQJvyW6P8jLR2A1Su0/AIDfPpcBAAAAAAAAAe8DAACKAAAAbPjSJeFCuj8QwBpPZz/tPwAA4D6mAQAAAAAAAAHwAwAAigAAAFB7IUIDYLo/aHGiueUx7T8AAOE+tgEAAAAAAAAB8QMAAIoAAAAo/m9eJX26P9Lf3p+wIe0/AIDhPrYBAAAAAAAAAfIDAACKAAAAnD+XbLaLuj8qkWYKLxTtPwAA5D7VAQAAAAAAAAHzAwAAigAAAAyBvnpHmro/gkLudK0G7T8AAOU+1QEAAAAAAAAB9AMAAIoAAAAMgb56R5q6P+ywKlt49uw/AIDmPuUBAAAAAAAAAfUDAACKAAAAnD+XbLaLuj9WH2dBQ+bsPwCA5z7lAQAAAAAAAAH2AwAAigAAACj+b14lfbo/rtDuq8HY7D8AAOk+5QEAAAAAAAAB9wMAAIoAAAC8vEhQlG66PwaCdhZAy+w/AIDpPuUBAAAAAAAAAfgDAACKAAAA3Dn6M3JRuj9MdkkFcsDsPwAA7D70AQAAAAAAAAH5AwAAigAAAAC3qxdQNLo/gq1neFe47D8AAO0+9AEAAAAAAAAB+gMAAIoAAAAgNF37LRe6P7bkhes8sOw/AIDuPhQCAAAAAAAAAfsDAACKAAAArPI17ZwIuj/IoTpnia3sPwCA7z4UAgAAAAAAAAH8AwAAigAAANBv59B667k/2l7v4tWq7D8AgO4+FAIAAAAAAAAB/QMAAIoAAABkLsDC6dy5P9pe7+LVquw/AADuPhQCAAAAAAAAAf4DAACKAAAA8OyYtFjOuT+25IXrPLDsPwAA7T4UAgAAAAAAAAH/AwAAigAAAISrcabHv7k/gq1neFe47D8AAOw+IwIAAAAAAAABAAQAAIoAAAAQakqYNrG5Pzy5lIklw+w/AADsPiMCAAAAAAAAAQEEAACKAAAApCgjiqWiuT/iBw0fp9DsPwAA7D4zAgAAAAAAAAECBAAAigAAAKQoI4qlork/ilaFtCje7D8AgOo+MwIAAAAAAAABAwQAAIoAAACkKCOKpaK5PyDoSM5d7uw/AADqPkICAAAAAAAAAQQEAACKAAAApCgjiqWiuT/INsFj3/vsPwAA6z5CAgAAAAAAAAEFBAAAigAAAKQoI4qlork/cIU5+WAJ7T8AgOs+UgIAAAAAAAABBgQAAIoAAACkKCOKpaK5PxjUsY7iFu0/AIDqPlICAAAAAAAAAQcEAACKAAAApCgjiqWiuT/S396fsCHtPwAA6j5iAgAAAAAAAAEIBAAAigAAABBqSpg2sbk/iusLsX4s7T8AAOo+YgIAAAAAAAABCQQAAIoAAACEq3Gmx7+5P2hxornlMe0/AADqPnECAAAAAAAAAQoEAACKAAAA8OyYtFjOuT9E9zjCTDftPwAA6j5xAgAAAAAAAAELBAAAigAAAPDsmLRYzrk/RPc4wkw37T8AAOo+gQIAAAAAAAABDAQAAIoAAABkLsDC6dy5P0T3OMJMN+0/AADrPoECAAAAAAAAAQ0EAACKAAAAQLEO3wv6uT9WtO09mTTtPwCA6z6BAgAAAAAAAAEOBAAAigAAAKzyNe2cCLo/ei5XNTIv7T8AAO0+gQIAAAAAAAABDwQAAIoAAAAgNF37LRe6P5yowCzLKe0/AIDtPpECAAAAAAAAARAEAACKAAAAjHWECb8luj/S396fsCHtPwAA7z6RAgAAAAAAAAERBAAAigAAAAC3qxdQNLo/Bhf9EpYZ7T8AgO8+rgIAAAAAAAABEgQAAIoAAABs+NIl4UK6P0wL0AHIDu0/AIDvPq4CAAAAAAAAARMEAACKAAAAbPjSJeFCuj+U/6Lw+QPtPwAA8D6uAgAAAAAAAAEUBAAAigAAAGz40iXhQro/yDbBY9/77D8AAPI+vQIAAAAAAAABFQQAAIoAAABs+NIl4UK6P/5t39bE8+w/AADzPr0CAAAAAAAAARYEAACKAAAAbPjSJeFCuj8g6EjOXe7sPwCA8z7dAgAAAAAAAAEXBAAAigAAAAC3qxdQNLo/MqX9Sarr7D8AAPQ+3QIAAAAAAAABGAQAAIoAAACMdYQJvyW6P0RissX26Ow/AAD3Pt0CAAAAAAAAARkEAACKAAAArPI17ZwIuj9EYrLF9ujsPwCA+D7dAgAAAAAAAAEaBAAAigAAANBv59B667k/RGKyxfbo7D8AgPo+7AIAAAAAAAABGwQAAIoAAABkLsDC6dy5PzKl/Umq6+w/AID7PuwCAAAAAAAAARwEAACKAAAAhKtxpse/uT8QK5RSEfHsPwAA/j78AgAAAAAAAAEdBAAAigAAAKQoI4qlork/yDbBY9/77D8AAP8+/AIAAAAAAAABHgQAAIoAAADApdRtg4W5P4JC7nStBu0/AID9PhsDAAAAAAAAAR8EAACKAAAA6CKGUWFouT8qkWYKLxTtPwCA/D4bAwAAAAAAAAEgBAAAigAAAHThXkPQWbk/0t/en7Ah7T8AAPE+KwMAAAAAAAABIQQAAIoAAAAAoDc1P0u5P1a07T2ZNO0/AADsPisDAAAAAAAAASIEAACKAAAAAKA3NT9LuT/aiPzbgUftPwAA6T4rAwAAAAAAAAEjBAAAigAAAOgihlFhaLk/chrA9bZX7T8AAOg+KwMAAAAAAAABJAQAAIoAAACIjPjrzw67P9rzdd8r+ew/AAAPPgAAAAAAAAAAASUEAACKAAAAqAmqz63xuj/INsFj3/vsPwAAQz4QAAAAAAAAAAEmBAAAigAAAKgJqs+t8bo/yDbBY9/77D8AAE8+EAAAAAAAAAABJwQAAIoAAACoCarPrfG6P9rzdd8r+ew/AABYPhAAAAAAAAAAASgEAACKAAAAqAmqz63xuj/a83XfK/nsPwAAaT4QAAAAAAAAAAEpBAAAigAAAKgJqs+t8bo/2vN13yv57D8AAG8+EAAAAAAAAAABKgQAAIoAAACoCarPrfG6P9rzdd8r+ew/AAByPhAAAAAAAAAAASsEAACKAAAAqAmqz63xuj/a83XfK/nsPwAAdD4gAAAAAAAAAAEsBAAAigAAAKgJqs+t8bo/2vN13yv57D8AAHY+IAAAAAAAAAABLQQAAIoAAACoCarPrfG6P9rzdd8r+ew/AAB3PiAAAAAAAAAAAS4EAACKAAAAqAmqz63xuj/a83XfK/nsPwAAfD4gAAAAAAAAAAEvBAAAigAAAKgJqs+t8bo/2vN13yv57D8AAH4+LwAAAAAAAAABMAQAAIoAAACoCarPrfG6P9rzdd8r+ew/AACEPi8AAAAAAAAAATEEAACKAAAAqAmqz63xuj/a83XfK/nsPwAAhj4vAAAAAAAAAAEyBAAAigAAAKgJqs+t8bo/2vN13yv57D8AgIo+PwAAAAAAAAABMwQAAIoAAACIjPjrzw67P8g2wWPf++w/AICMPj8AAAAAAAAAATQEAACKAAAAaA9HCPIruz+mvFdsRgHtPwCAjj5OAAAAAAAAAAE1BAAAigAAALTTvDKlV7s/gkLudK0G7T8AgI8+TgAAAAAAAAABNgQAAIoAAAAEmDJdWIO7P0wL0AHIDu0/AICPPl4AAAAAAAAAATcEAACKAAAAwJ3PlZy9uz8GF/0SlhntPwAAkD5uAAAAAAAAAAE4BAAAigAAAICjbM7g97s/rmV1qBcn7T8AAJE+bgAAAAAAAAABOQQAAIoAAACw6jAVtkC8P0T3OMJMN+0/AICRPn0AAAAAAAAAAToEAACKAAAA4DH1W4uJvD/aiPzbgUftPwAAkz59AAAAAAAAAAE7BAAAigAAAHy64LDx4Lw/chrA9bZX7T8AgJM+jQAAAAAAAAABPAQAAIoAAACMhPMT6Ua9Pwisgw/sZ+0/AACVPp0AAAAAAAAAAT0EAACKAAAAnE4Gd+CsvT+MgJKt1HrtPwCAlT6dAAAAAAAAAAE+BAAAigAAABRaQOhoIb4/ElWhS72N7T8AAJc+rAAAAAAAAAABPwQAAIoAAACQZXpZ8ZW+P5YpsOmloO0/AICXPqwAAAAAAAAAAUAEAACKAAAAFHG0ynkKvz8a/r6HjrPtPwCAlj68AAAAAAAAAAFBBAAAigAAAIx87jsCf78/ntLNJXfG7T8AAJY+vAAAAAAAAAABQgQAAIoAAAAIiCitivO/PySn3MNf2e0/AACWPssAAAAAAAAAAUMEAACKAAAAwkkxjwk0wD+oe+thSOztPwAAlj7LAAAAAAAAAAFEBAAAigAAAMquukAFZ8A/LFD6/zD/7T8AAJg+ywAAAAAAAAABRQQAAIoAAABAVWsAkqjAP7AkCZ4ZEu4/AACZPtsAAAAAAAAAAUYEAACKAAAASLr0sY3bwD9Itsy3TiLuPwAAnT7bAAAAAAAAAAFHBAAAigAAAEwffmOJDsE/3keQ0YMy7j8AgJ4+6wAAAAAAAAABSAQAAIoAAABUhAcVhUHBP3TZU+u4Qu4/AIChPusAAAAAAAAAAUkEAACKAAAAEoqkTcl7wT8cKMyAOlDuPwAAoz4KAQAAAAAAAAFKBAAAigAAAIQwVQ1WvcE/srmPmm9g7j8AAKc+CgEAAAAAAAABSwQAAIoAAAC2dxlUKwbCP1oICDDxbe4/AICoPgoBAAAAAAAAAUwEAACKAAAA5r7dmgBPwj8CV4DFcnvuPwCAqj4KAQAAAAAAAAFNBAAAigAAABIGouHVl8I/qqX4WvSI7j8AgKs+GgEAAAAAAAABTgQAAIoAAABCTWYoq+DCP1L0cPB1lu4/AICrPhoBAAAAAAAAAU8EAACKAAAAbpQqb4Apwz8MAJ4BRKHuPwAArD4pAQAAAAAAAAFQBAAAigAAAJ7b7rVVcsM/xAvLEhKs7j8AAK0+KQEAAAAAAAABUQQAAIoAAAASgp914rPDP3wX+CPgtu4/AICtPjkBAAAAAAAAAVIEAACKAAAAPsljvLf8wz9G4Nmw+r7uPwAArz45AQAAAAAAAAFTBAAAigAAALZvFHxEPsQ/Eqm7PRXH7j8AgK8+SAEAAAAAAAABVAQAAIoAAAB2dbG0iHjEP+4uUkZ8zO4/AACyPkgBAAAAAAAAAVUEAACKAAAAMntO7cyyxD/MtOhO49HuPwAAsz5YAQAAAAAAAAFWBAAAigAAAPKA6yUR7cQ/uvcz05bU7j8AgLM+WAEAAAAAAAABVwQAAIoAAACyhoheVSfFP6g6f1dK1+4/AAC0PmgBAAAAAAAAAVgEAACKAAAAbowll5lhxT+oOn9XStfuPwAAtT5oAQAAAAAAAAFZBAAAigAAAOYy1lYmo8U/qDp/V0rX7j8AgLU+dwEAAAAAAAABWgQAAIoAAABa2YYWs+TFP6g6f1dK1+4/AAC4PncBAAAAAAAAAVsEAACKAAAA0n831j8mxj+69zPTltTuPwAAuT6HAQAAAAAAAAFcBAAAigAAAALH+xwVb8Y/zLToTuPR7j8AgLo+hwEAAAAAAAABXQQAAIoAAAAuDsBj6rfGP95xncovz+4/AIC7PpcBAAAAAAAAAV4EAACKAAAAzparuFAPxz8A7AbCyMnuPwAAvj6XAQAAAAAAAAFfBAAAigAAAPbdb/8lWMc/Eqm7PRXH7j8AAL8+pgEAAAAAAAABYAQAAIoAAAAmJTRG+6DHPzYjJTWuwe4/AIDAPqYBAAAAAAAAAWEEAACKAAAAnsvkBYjixz9YnY4sR7zuPwCAwT6mAQAAAAAAAAFiBAAAigAAAM4SqUxdK8g/fBf4I+C27j8AAMM+xQEAAAAAAAABYwQAAIoAAACOGEaFoWXIP6KRYRt5se4/AIDDPsUBAAAAAAAAAWQEAACKAAAASh7jveWfyD/EC8sSEqzuPwAAxT7FAQAAAAAAAAFlBAAAigAAAAYkgPYp2sg/6IU0Cqum7j8AgMU+1QEAAAAAAAABZgQAAIoAAADKKR0vbhTJPwwAngFEoe4/AADIPtUBAAAAAAAAAWcEAACKAAAAzo6m4GlHyT8uegf53JvuPwAAyT7VAQAAAAAAAAFoBAAAigAAANLzL5Jlesk/ZLElbMKT7j8AgMo+5QEAAAAAAAABaQQAAIoAAAAiuKW8GKbJP5joQ9+ni+4/AIDLPuUBAAAAAAAAAWoEAACKAAAAKh0vbhTZyT/e3BbO2YDuPwAAzT70AQAAAAAAAAFrBAAAigAAAC6CuB8QDMo/JtHpvAt27j8AgM0+9AEAAAAAAAABbAQAAIoAAADqh1VYVEbKP2zFvKs9a+4/AADSPhQCAAAAAAAAAW0EAACKAAAAro3ykJiAyj+yuY+ab2DuPwAA1D4UAgAAAAAAAAFuBAAAigAAALbye0KUs8o/+q1iiaFV7j8AgNg+FAIAAAAAAAABbwQAAIoAAABy+Bh72O3KP2Qcn29sRe4/AIDaPhQCAAAAAAAAAXAEAACKAAAAel2iLNQgyz/OittVNzXuPwCA3T4jAgAAAAAAAAFxBAAAigAAADZjP2UYW8s/JjxjwLUn7j8AAN8+IwIAAAAAAAABcgQAAIoAAACKJ7WPy4bLP5Cqn6aAF+4/AADkPkICAAAAAAAAAXMEAACKAAAAjow+Qce5yz/mWycR/wnuPwAA5j5CAgAAAAAAAAF0BAAAigAAANpQtGt65cs/YocYcxb37T8AgOo+QgIAAAAAAAABdQQAAIoAAAAqFSqWLRHMP+5vvlB64e0/AIDsPlICAAAAAAAAAXYEAACKAAAAwjiMOZg1zD+OFRmqKsntPwCA7j5SAgAAAAAAAAF3BAAAigAAAJ672lW6Usw/LLtzA9uw7T8AgO8+UgIAAAAAAAABeAQAAIoAAACCPily3G/MP8pgzlyLmO0/AAD0PmICAAAAAAAAAXkEAACKAAAApiBkB7aFzD98w90xiH3tPwAA9j5iAgAAAAAAAAF6BAAAigAAAM4Cn5yPm8w/PuOhgtFf7T8AgPk+cQIAAAAAAAABewQAAIoAAAD25NkxabHMP/4CZtMaQu0/AAD7PnECAAAAAAAAAXwEAACKAAAAqoXtuLG4zD/AIiokZCTtPwAA/j5xAgAAAAAAAAF9BAAAigAAAGYmAUD6v8w/cIU5+WAJ7T8AAP8+gQIAAAAAAAABfgQAAIoAAAAexxTHQsfMPyDoSM5d7uw/AEAAP4ECAAAAAAAAAX8EAACKAAAAHscUx0LHzD/AjaMnDtbsPwDAAD+RAgAAAAAAAAGABAAAigAAAB7HFMdCx8w/XjP+gL697D8AgAE/kQIAAAAAAAABgQQAAIoAAAAexxTHQsfMP+wbpF4iqOw/AMABP6ACAAAAAAAAAYIEAACKAAAAZiYBQPq/zD+Kwf630o/sPwDAAT+gAgAAAAAAAAGDBAAAigAAAKqF7bixuMw/BO3vGep87D8AAAI/sAIAAAAAAAABhAQAAIoAAAD25NkxabHMP5LVlfdNZ+w/AEABP7ACAAAAAAAAAYUEAACKAAAAhqOyI9iizD8MAYdZZVTsPwAAAT+/AgAAAAAAAAGGBAAAigAAAIajsiPYosw/dm/DPzBE7D8AAAE/vwIAAAAAAAABhwQAAIoAAADOAp+cj5vMP+Dd/yX7M+w/AAABP88CAAAAAAAAAYgEAACKAAAAzgKfnI+bzD84j4eQeSbsPwAAAT/PAgAAAAAAAAGJBAAAigAAAM4Cn5yPm8w/gINaf6sb7D8AAAE/3wIAAAAAAAABigQAAIoAAADOAp+cj5vMP9g04ukpDuw/AEAAP98CAAAAAAAAAYsEAACKAAAAzgKfnI+bzD8eKbXYWwPsPwAAAD/uAgAAAAAAAAGMBAAAigAAAM4Cn5yPm8w/VGDTS0H76z8AAP8+7gIAAAAAAAABjQQAAIoAAADOAp+cj5vMP4iX8b4m8+s/AAD+Pv4CAAAAAAAAAY4EAACKAAAAhqOyI9iizD+sEVu2v+3rPwAA/z7+AgAAAAAAAAGPBAAAigAAAD5Exqogqsw/vs4PMgzr6z8AgP8+DgMAAAAAAAABkAQAAIoAAAD25NkxabHMP+BIeSml5es/AID9Pg4DAAAAAAAAAZEEAACKAAAAqoXtuLG4zD/yBS6l8eLrPwCA/D4OAwAAAAAAAAGSBAAAigAAAGYmAUD6v8w/BMPiID7g6z8AAPw+DgMAAAAAAAABkwQAAIoAAABmJgFA+r/MPxaAl5yK3es/AAD8Ph0DAAAAAAAAAZQEAACKAAAAHscUx0LHzD8oPUwY19rrPwCA+j4dAwAAAAAAAAGVBAAAigAAANZnKE6Lzsw/OPoAlCPY6z8AAPo+HQMAAAAAAAABlgQAAIoAAABCqU9cHN3MPzj6AJQj2Os/AID2PjwDAAAAAAAAAZcEAACKAAAAQqlPXBzdzD84+gCUI9jrPwAA9T48AwAAAAAAAAGYBAAAigAAAEKpT1wc3cw/Sre1D3DV6z8AAPE+PAMAAAAAAAABmQQAAIoAAABCqU9cHN3MP0q3tQ9w1es/AADvPjwDAAAAAAAAAZoEAACKAAAAQqlPXBzdzD9Kt7UPcNXrPwAA5D48AwAAAAAAAAGbBAAAigAAAEKpT1wc3cw/XHRqi7zS6z8AgN8+PAMAAAAAAAABnAQAAIoAAABCqU9cHN3MP1x0aou80us/AIDEPjwDAAAAAAAAAZ0EAACKAAAAQqlPXBzdzD9cdGqLvNLrPwCAuD48AwAAAAAAAAGeBAAAigAAAIoIPNXT1cw/bjEfBwnQ6z8AACU+TAMAAAAAAAABnwQAAIoAAACKCDzV09XMP24xHwcJ0Os/AACSPUwDAAAAAAAAAaAEAACKAAAAGlMcCx1zyT9YIFCZZJnqPwAAaT4AAAAAAAAAAAGhBAAAigAAAPJw4XVDXck/aN0EFbGW6j8AAKA+EAAAAAAAAAABogQAAIoAAABmsgiE1GvJP2jdBBWxluo/AICpPhAAAAAAAAAAAaMEAACKAAAAGlMcCx1zyT9YIFCZZJnqPwCAsD4QAAAAAAAAAAGkBAAAigAAABpTHAsdc8k/WCBQmWSZ6j8AALc+HwAAAAAAAAABpQQAAIoAAAAaUxwLHXPJP1ggUJlkmeo/AIC4Ph8AAAAAAAAAAaYEAACKAAAAGlMcCx1zyT9YIFCZZJnqPwCAuT4vAAAAAAAAAAGnBAAAigAAANLzL5Jlesk/NKbmocue6j8AALo+LwAAAAAAAAABqAQAAIoAAACOlEMZroHJPwBvyC7mpuo/AAC8Pi8AAAAAAAAAAakEAACKAAAAQjVXoPaIyT/KN6q7AK/qPwAAvT4vAAAAAAAAAAGqBAAAigAAAPrVaic/kMk/hEPXzM656j8AgMU+PwAAAAAAAAABqwQAAIoAAACydn6uh5fJPyyST2JQx+o/AADJPj8AAAAAAAAAAawEAACKAAAAIrilvBimyT/CIxN8hdfqPwCAzj4/AAAAAAAAAAGtBAAAigAAAJL5zMqptMk/NDttniHt6j8AgNA+TgAAAAAAAAABrgQAAIoAAABKmuBR8rvJP4bYXckkCOs/AADWPl4AAAAAAAAAAa8EAACKAAAAutsHYIPKyT+gPjCBQivrPwAA2D5eAAAAAAAAAAGwBAAAigAAACodL24U2ck/mCqZQcdT6z8AgNw+cQAAAAAAAAABsQQAAIoAAADevUL1XODJP44WAgJMfOs/AIDePnEAAAAAAAAAAbIEAACKAAAAml5WfKXnyT90RbZGhKfrPwCA4D6AAAAAAAAAAAGzBAAAigAAAAqgfYo29sk/XHRqi7zS6z8AgOE+gAAAAAAAAAABtAQAAIoAAADCQJERf/3JP1Rg00tB++s/AADlPpAAAAAAAAAAAbUEAACKAAAAeuGkmMcEyj9uxqUDXx7sPwCA5j6QAAAAAAAAAAG2BAAAigAAAC6CuB8QDMo/rKbhshU87D8AgOg+nwAAAAAAAAABtwQAAIoAAADmIsymWBPKPwwBh1llVOw/AIDpPp8AAAAAAAAAAbgEAACKAAAA5iLMplgTyj+AGOF7AWrsPwAA6z6vAAAAAAAAAAG5BAAAigAAAKLD3y2hGso/BO3vGep87D8AgOs+rwAAAAAAAAABugQAAIoAAABWZPO06SHKP647aK9riuw/AADxPr8AAAAAAAAAAbsEAACKAAAAxqUaw3owyj9WiuBE7ZfsPwAA9D6/AAAAAAAAAAG8BAAAigAAADbnQdELP8o/IFPC0Qeg7D8AgPY+vwAAAAAAAAABvQQAAIoAAABeyXxm5VTKP/7YWNpupew/AID3Ps4AAAAAAAAAAb4EAACKAAAAPkzLggdyyj/+2FjabqXsPwAA+T7OAAAAAAAAAAG/BAAAigAAANJvLSZylso//thY2m6l7D8AgPk+3gAAAAAAAAABwAQAAIoAAABqk4/J3LrKPw6WDVa7ouw/AAD7Pt4AAAAAAAAAAcEEAACKAAAAcvgYe9jtyj8gU8LRB6DsPwCA+z7uAAAAAAAAAAHCBAAAigAAAC7+tbMcKMs/RM0ryaCa7D8AgPs+7gAAAAAAAAABwwQAAIoAAADuA1PsYGLLP3gESjyGkuw/AAD8Pv0AAAAAAAAAAcQEAACKAAAAZqoDrO2jyz+uO2iva4rsPwCA+j79AAAAAAAAAAHFBAAAigAAAJbxx/LC7Ms/4HKGIlGC7D8AAPo+DQEAAAAAAAABxgQAAIoAAAB62Z/A4DzMPxaqpJU2euw/AAD5Pg0BAAAAAAAAAccEAACKAAAAYsF3jv6MzD9K4cIIHHLsPwAA+D4cAQAAAAAAAAHIBAAAigAAAIoIPNXT1cw/ktWV901n7D8AAPg+HAEAAAAAAAAByQQAAIoAAAAqkScqOi3NP8YMtGozX+w/AAD4PiwBAAAAAAAAAcoEAACKAAAAWtjrcA92zT/8Q9LdGFfsPwAA+D4sAQAAAAAAAAHLBAAAigAAAPZg18V1zc0/MHvwUP5O7D8AAPg+PAEAAAAAAAABzAQAAIoAAABOitahJCzOP2ayDsTjRuw/AAD4PjwBAAAAAAAAAc0EAACKAAAAWlTpBBySzj+ILHi7fEHsPwAA+D5LAQAAAAAAAAHOBAAAigAAAGYe/GcT+M4/muksN8k+7D8AAPg+SwEAAAAAAAABzwQAAIoAAAAuiSJSU2XPP6ym4bIVPOw/AAD4PlsBAAAAAAAAAdAEAACKAAAAOlM1tUrLzz/OIEuqrjbsPwAA+D5bAQAAAAAAAAHRBAAAigAAAEk+msj8FNA/4N3/Jfsz7D8AAPg+awEAAAAAAAAB0gQAAIoAAAA7MoavCz3QP/KatKFHMew/AAD4PmsBAAAAAAAAAdMEAACKAAAALSZylhpl0D8EWGkdlC7sPwAA+D56AQAAAAAAAAHUBAAAigAAAGd5SvbghdA/FhUemeAr7D8AAPg+egEAAAAAAAAB1QQAAIoAAABJ/JgSA6PQPxYVHpngK+w/AAD4PooBAAAAAAAAAdYEAACKAAAAbd7Tp9y40D8o0tIULSnsPwAA+T6KAQAAAAAAAAHXBAAAigAAADvwhPkRy9A/OI+HkHkm7D8AgPk+mQEAAAAAAAAB2AQAAIoAAACpMawHo9nQPziPh5B5Juw/AAD8PpkBAAAAAAAAAdkEAACKAAAAGXPTFTTo0D84j4eQeSbsPwAA/T6ZAQAAAAAAAAHaBAAAigAAANET55x879A/OI+HkHkm7D8AgAE/mQEAAAAAAAAB2wQAAIoAAACJtPojxfbQP0pMPAzGI+w/AAADP6kBAAAAAAAAAdwEAACKAAAA5YSEZ2n60D9cCfGHEiHsPwCABj+pAQAAAAAAAAHdBAAAigAAAOWEhGdp+tA/bsalA18e7D8AAAg/qQEAAAAAAAAB3gQAAIoAAABDVQ6rDf7QP6L9w3ZEFuw/AMAKP6kBAAAAAAAAAd8EAACKAAAAQ1UOqw3+0D/q8ZZldgvsPwDADD+5AQAAAAAAAAHgBAAAigAAAOWEhGdp+tA/MOZpVKgA7D8AgA0/2AEAAAAAAAAB4QQAAIoAAACJtPojxfbQP5pUpjpz8Os/AAAQP9gBAAAAAAAAAeIEAACKAAAAibT6I8X20D8WgJecit3rPwAAET/oAQAAAAAAAAHjBAAAigAAAC/kcOAg89A/tCXy9TrF6z8AQBI/9wEAAAAAAAAB5AQAAIoAAADRE+ecfO/QP3RFtkaEp+s/AMASP/cBAAAAAAAAAeUEAACKAAAAdUNdWdjr0D82ZXqXzYnrPwBAEj8HAgAAAAAAAAHmBAAAigAAANET55x879A/+IQ+6BZs6z8AABI/BwIAAAAAAAAB5wQAAIoAAADRE+ecfO/QP7qkAjlgTus/AAASPxYCAAAAAAAAAegEAACKAAAA0RPnnHzv0D9sBxIOXTPrPwAAEj8WAgAAAAAAAAHpBAAAigAAAC/kcOAg89A/Cq1sZw0b6z8AQBA/JgIAAAAAAAAB6gQAAIoAAADlhIRnafrQP5iVEkVxBes/AIAPPyYCAAAAAAAAAesEAACKAAAAQ1UOqw3+0D8ifrgi1e/qPwAACT82AgAAAAAAAAHsBAAAigAAAJslmO6xAdE/sGZeADna6j8AAAY/NgIAAAAAAAAB7QQAAIoAAABTxqt1+gjRPyyST2JQx+o/AIDCPjYCAAAAAAAAAe4EAACKAAAADWe//EIQ0T+mvUDEZ7TqPwCAoT5FAgAAAAAAAAHvBAAAigAAACHYXMcvG9E/NKbmocue6j8AAI4+RQIAAAAAAAAB8AQAAIoAAAA1SfqRHCbRP+QI9nbIg+o/AACIPmUCAAAAAAAAAfEEAACKAAAAKtIw5QuG5D9COKXMSkzsPwAAHj4AAAAAAAAAAAHyBAAAigAAAFa69Qbeh+Q/dm/DPzBE7D8AAFk+EAAAAAAAAAAB8wQAAIoAAAAq0jDlC4bkP3Zvwz8wROw/AABmPhAAAAAAAAAAAfQEAACKAAAAVrr1Bt6H5D+ILHi7fEHsPwAAbz4QAAAAAAAAAAH1BAAAigAAAFa69Qbeh+Q/muksN8k+7D8AAIc+EAAAAAAAAAAB9gQAAIoAAABWuvUG3ofkP5rpLDfJPuw/AACNPhAAAAAAAAAAAfcEAACKAAAAKtIw5QuG5D+spuGyFTzsPwAAnz4gAAAAAAAAAAH4BAAAigAAAPrpa8M5hOQ/rKbhshU87D8AgKY+IAAAAAAAAAAB+QQAAIoAAADMAaehZ4LkP6ym4bIVPOw/AIC3Pi8AAAAAAAAAAfoEAACKAAAAzAGnoWeC5D+spuGyFTzsPwAAvz4vAAAAAAAAAAH7BAAAigAAAKAZ4n+VgOQ/rKbhshU87D8AgM4+PwAAAAAAAAAB/AQAAIoAAACgGeJ/lYDkP6ym4bIVPOw/AIDVPj8AAAAAAAAAAf0EAACKAAAAcjEdXsN+5D+a6Sw3yT7sPwAA3T4/AAAAAAAAAAH+BAAAigAAAHIxHV7DfuQ/iCx4u3xB7D8AAOA+PwAAAAAAAAAB/wQAAIoAAABCSVg88XzkP2ayDsTjRuw/AIDkPj8AAAAAAAAAAQAFAACKAAAAFGGTGh975D8evjvVsVHsPwCA5j4/AAAAAAAAAAEBBQAAigAAABRhkxofe+Q/xgy0ajNf7D8AgOc+TgAAAAAAAAABAgUAAIoAAADmeM74THnkP1yed4Rob+w/AADoPl4AAAAAAAAAAQMFAACKAAAA5njO+Ex55D/gcoYiUYLsPwAA6D5eAAAAAAAAAAEEBQAAigAAALqQCdd6d+Q/VorgRO2X7D8AAOg+bgAAAAAAAAABBQUAAIoAAAC6kAnXenfkP6Yn0W/wsuw/AADoPn0AAAAAAAAAAQYFAACKAAAAupAJ13p35D/iBw0fp9DsPwAA6D6NAAAAAAAAAAEHBQAAigAAALqQCdd6d+Q/ECuUUhHx7D8AAOg+jQAAAAAAAAABCAUAAIoAAAC6kAnXenfkPzxOG4Z7Ee0/AADoPp0AAAAAAAAAAQkFAACKAAAAupAJ13p35D9ocaK55THtPwCA5j6dAAAAAAAAAAEKBQAAigAAALqQCdd6d+Q/qFHeaJxP7T8AAOY+nQAAAAAAAAABCwUAAIoAAAC6kAnXenfkP/buzpOfau0/AADoPqwAAAAAAAAAAQwFAACKAAAAjKhEtah15D9YSXQ674LtPwAA6T6sAAAAAAAAAAENBQAAigAAAIyoRLWodeQ/ymDOXIuY7T8AgOk+vAAAAAAAAAABDgUAAIoAAACMqES1qHXkP1A13fpzq+0/AADqPrwAAAAAAAAAAQ8FAACKAAAAupAJ13p35D/4g1WQ9bjtPwAA6z7LAAAAAAAAAAEQBQAAigAAAOZ4zvhMeeQ/sI+CocPD7T8AgOs+ywAAAAAAAAABEQUAAIoAAABCSVg88XzkP2qbr7KRzu0/AIDrPusAAAAAAAAAARIFAACKAAAAoBnif5WA5D80ZJE/rNbtPwAA7D7rAAAAAAAAAAETBQAAigAAAPrpa8M5hOQ/EuonSBPc7T8AAO0+6wAAAAAAAAABFAUAAIoAAABWuvUG3ofkP+5vvlB64e0/AIDtPusAAAAAAAAAARUFAACKAAAAsop/SoKL5D/csgnVLeTtPwCA7T7rAAAAAAAAAAEWBQAAigAAADxDzq/4kOQ/3LIJ1S3k7T8AAO4++gAAAAAAAAABFwUAAIoAAAD04+E2QZjkP+5vvlB64e0/AADvPvoAAAAAAAAAARgFAACKAAAA2my631uh5D8ALXPMxt7tPwCA7z76AAAAAAAAAAEZBQAAigAAAMD1koh2quQ/AC1zzMbe7T8AgO4+CgEAAAAAAAABGgUAAIoAAAAAT/V0NbfkPwAtc8zG3u0/AADuPikBAAAAAAAAARsFAACKAAAAQqhXYfTD5D8ALXPMxt7tPwAA7z4pAQAAAAAAAAEcBQAAigAAALLpfm+F0uQ/EuonSBPc7T8AgO8+KQEAAAAAAAABHQUAAIoAAAB++y/BuuTkPySn3MNf2e0/AIDvPikBAAAAAAAAAR4FAACKAAAAePWlNML45D80ZJE/rNbtPwAA8D45AQAAAAAAAAEfBQAAigAAAHDvG6jJDOU/WN76NkXR7T8AgO4+OQEAAAAAAAABIAUAAIoAAACa0VY9oyLlP3xYZC7ey+0/AADuPkgBAAAAAAAAASEFAACKAAAAHIQbFiE85T+e0s0ld8btPwAA7j5IAQAAAAAAAAEiBQAAigAAAHBOG83MU+U/wkw3HRDB7T8AAO4+WAEAAAAAAAABIwUAAIoAAACaMFZipmnlP/iDVZD1uO0/AADuPlgBAAAAAAAAASQFAACKAAAA7vpVGVKB5T8a/r6HjrPtPwAA7j5oAQAAAAAAAAElBQAAigAAAHKtGvLPmuU/Pngofyeu7T8AAO4+aAEAAAAAAAABJgUAAIoAAAD0X9/KTbTlP2DykXbAqO0/AADuPncBAAAAAAAAAScFAACKAAAApvpoxZ3P5T+WKbDppaDtPwAA7j53AQAAAAAAAAEoBQAAigAAAFiV8r/t6uU/uqMZ4T6b7T8AAO4+hwEAAAAAAAABKQUAAIoAAADcR7eYawTmP9wdg9jXle0/AADuPocBAAAAAAAAASoFAACKAAAAXvp7cekd5j8AmOzPcJDtPwAA7j6XAQAAAAAAAAErBQAAigAAAIbctgbDM+Y/ElWhS72N7T8AAO4+lwEAAAAAAAABLAUAAIoAAACsvvGbnEnmPyQSVscJi+0/AADuPqYBAAAAAAAAAS0FAACKAAAAetCi7dFb5j9GjL++ooXtPwAA7z6mAQAAAAAAAAEuBQAAigAAABb6jh01bOY/WEl0Ou+C7T8AgO8+tgEAAAAAAAABLwUAAIoAAABYU/EJ9HjmP2oGKbY7gO0/AADxPrYBAAAAAAAAATAFAACKAAAAmqxT9rKF5j98w90xiH3tPwCA8T7FAQAAAAAAAAExBQAAigAAAIA1LJ/NjuY/jICSrdR67T8AgPE+xQEAAAAAAAABMgUAAIoAAABmvgRI6JfmP549RykheO0/AADyPsUBAAAAAAAAATMFAACKAAAA7nZTrV6d5j+w+vukbXXtPwAA8z7VAQAAAAAAAAE0BQAAigAAAHovohLVouY/wrewILpy7T8AgPM+1QEAAAAAAAABNQUAAIoAAADU/ytWeabmP9R0ZZwGcO0/AAD1PuUBAAAAAAAAATYFAACKAAAAMNC1mR2q5j/mMRoYU23tPwCA9T70AQAAAAAAAAE3BQAAigAAAIygP93BreY/9u7Ok59q7T8AgPU+9AEAAAAAAAABOAUAAIoAAADocMkgZrHmP/buzpOfau0/AAD2PvQBAAAAAAAAATkFAACKAAAAREFTZAq15j8IrIMP7GftPwAA9j70AQAAAAAAAAE6BQAAigAAAHIpGIbctuY/Gmk4izhl7T8AAPY+9AEAAAAAAAABOwUAAIoAAACeEd2nrrjmPywm7QaFYu0/AAD2PgQCAAAAAAAAATwFAACKAAAAzvmhyYC65j9QoFb+HV3tPwAA9j4EAgAAAAAAAAE9BQAAigAAAPzhZutSvOY/chrA9bZX7T8AAPY+FAIAAAAAAAABPgUAAIoAAAAqyisNJb7mP5aUKe1PUu0/AAD2PhQCAAAAAAAAAT8FAACKAAAAhpq1UMnB5j/Iy0dgNUrtPwAA9j4jAgAAAAAAAAFABQAAigAAALSCenKbw+Y//gJm0xpC7T8AAPY+IwIAAAAAAAABQQUAAIoAAAA8O8nXEcnmP0T3OMJMN+0/AAD5PjMCAAAAAAAAAUIFAACKAAAAbCOO+ePK5j+K6wuxfiztPwCA+j5SAgAAAAAAAAFDBQAAigAAAJoLUxu2zOY/5JyTG/0e7T8AgPo+UgIAAAAAAAABRAUAAIoAAAD229xeWtDmPzxOG4Z7Ee0/AAD6PlICAAAAAAAAAUUFAACKAAAAUqxmov7T5j+mvFdsRgHtPwAA+z5SAgAAAAAAAAFGBQAAigAAAKx88OWi1+Y/ECuUUhHx7D8AgPs+YgIAAAAAAAABRwUAAIoAAAAKTXopR9vmP3iZ0Djc4Ow/AID7PmICAAAAAAAAAUgFAACKAAAAZh0Ebeve5j/iBw0fp9DsPwAA/D5xAgAAAAAAAAFJBQAAigAAAMDtjbCP4uY/XjP+gL697D8AAP0+cQIAAAAAAAABSgUAAIoAAAAcvhf0M+bmP9pe7+LVquw/AID9PoECAAAAAAAAAUsFAACKAAAAeo6hN9jp5j94BEo8hpLsPwAA/z6BAgAAAAAAAAFMBQAAigAAANReK3t87eY/FqqklTZ67D8AgP8+kQIAAAAAAAABTQUAAIoAAAAER/CcTu/mP8YMtGozX+w/AID/PpECAAAAAAAAAU4FAACKAAAAMC+1viDx5j9msg7E40bsPwAAAD+gAgAAAAAAAAFPBQAAigAAAF4XeuDy8uY/BFhpHZQu7D8AgAA/oAIAAAAAAAABUAUAAIoAAACK/z4CxfTmP5JAD/v3GOw/AMAAP7ACAAAAAAAAAVEFAACKAAAAuucDJJf25j8eKbXYWwPsPwCA/z6wAgAAAAAAAAFSBQAAigAAAOrPyEVp+OY/mlSmOnPw6z8AgP4+wgIAAAAAAAABUwUAAIoAAAAWuI1nO/rmPwTD4iA+4Os/AID5PsICAAAAAAAAAVQFAACKAAAAcogXq9/95j9uMR8HCdDrPwCA9z7SAgAAAAAAAAFVBQAAigAAAKBw3Myx/+Y/xuKmcYfC6z8AgPA+0gIAAAAAAAABVgUAAIoAAADOWKHugwHnPwrXeWC5t+s/AADuPuICAAAAAAAAAVcFAACKAAAA/EBmEFYD5z9Sy0xP66zrPwCA4j7iAgAAAAAAAAFYBQAAigAAACgpKzIoBec/hgJrwtCk6z8AgN0+4gIAAAAAAAABWQUAAIoAAABYEfBT+gbnP7o5iTW2nOs/AADHPvECAAAAAAAAAVoFAACKAAAAhvm0dcwI5z/es/IsT5frPwAAvT7xAgAAAAAAAAFbBQAAigAAALTheZeeCuc/Ai5cJOiR6z8AALo+AQMAAAAAAAABXAUAAIoAAAAOsgPbQg7nPxTrEKA0j+s/AAC5PgEDAAAAAAAAAV0FAACKAAAAXjx9J+OP5T9qm6+ykc7tPwAAdD4AAAAAAAAAAAFeBQAAigAAAAJs8+M+jOU/apuvspHO7T8AAKc+DwAAAAAAAAABXwUAAIoAAAACbPPjPozlP2qbr7KRzu0/AACxPg8AAAAAAAAAAWAFAACKAAAALlS4BRGO5T9Y3vo2RdHtPwCAuD4PAAAAAAAAAAFhBQAAigAAAC5UuAURjuU/WN76NkXR7T8AALw+DwAAAAAAAAABYgUAAIoAAAAuVLgFEY7lP1je+jZF0e0/AAC8Ph8AAAAAAAAAAWMFAACKAAAALlS4BRGO5T9Y3vo2RdHtPwAAvT4fAAAAAAAAAAFkBQAAigAAAC5UuAURjuU/WN76NkXR7T8AgL0+LwAAAAAAAAABZQUAAIoAAAACbPPjPozlP1je+jZF0e0/AADKPi8AAAAAAAAAAWYFAACKAAAA1IMuwmyK5T9Y3vo2RdHtPwCAzz4vAAAAAAAAAAFnBQAAigAAANSDLsJsiuU/WN76NkXR7T8AgN0+LwAAAAAAAAABaAUAAIoAAACkm2mgmojlP1je+jZF0e0/AADkPj4AAAAAAAAAAWkFAACKAAAAeLOkfsiG5T9Y3vo2RdHtPwAA6j4+AAAAAAAAAAFqBQAAigAAAHizpH7IhuU/WN76NkXR7T8AgOw+PgAAAAAAAAABawUAAIoAAAB4s6R+yIblP1je+jZF0e0/AIDsPj4AAAAAAAAAAWwFAACKAAAAeLOkfsiG5T9Y3vo2RdHtPwAA7D4+AAAAAAAAAAFtBQAAigAAAHizpH7IhuU/RiFGu/jT7T8AAO0+PgAAAAAAAAABbgUAAIoAAABKy99c9oTlPzRkkT+s1u0/AIDtPk4AAAAAAAAAAW8FAACKAAAAHuMaOySD5T8kp9zDX9ntPwCA6z5OAAAAAAAAAAFwBQAAigAAAB7jGjskg+U/AC1zzMbe7T8AgOo+XgAAAAAAAAABcQUAAIoAAAC+EpH3f3/lP9yyCdUt5O0/AADqPl4AAAAAAAAAAXIFAACKAAAAkirM1a195T+6OKDdlOntPwAA6j5tAAAAAAAAAAFzBQAAigAAADZaQpIJeuU/hAGCaq/x7T8AgOg+fQAAAAAAAAABdAUAAIoAAAA2WkKSCXrlPz4Nr3t9/O0/AADoPowAAAAAAAAAAXUFAACKAAAA2om4TmV25T8I1pAImATuPwAA6T6MAAAAAAAAAAF2BQAAigAAAKyh8yyTdOU/sCQJnhkS7j8AgOk+nAAAAAAAAAABdwUAAIoAAABQ0Wnp7nDlP37t6io0Gu4/AIDoPqwAAAAAAAAAAXgFAACKAAAAxhgbhHhr5T84+Rc8AiXuPwAA6D6sAAAAAAAAAAF5BQAAigAAADxgzB4CZuU/8ARFTdAv7j8AAOo+uwAAAAAAAAABegUAAIoAAACGv7iXuV7lP5hTveJRPe4/AADrPrsAAAAAAAAAAXsFAACKAAAAzh6lEHFX5T9SX+rzH0juPwCA6z7LAAAAAAAAAAF8BQAAigAAABZ+kYkoUOU/+q1iiaFV7j8AAOw+ywAAAAAAAAABfQUAAIoAAAAu9bjgDUflP7K5j5pvYO4/AADtPtsAAAAAAAAAAX4FAACKAAAASmzgN/M95T9sxbyrPWvuPwCA7T7bAAAAAAAAAAF/BQAAigAAAAgTfks0MeU/FBQ1Qb947j8AAO8++gAAAAAAAAABgAUAAIoAAAD0oeCARyblP7xirdZAhu4/AIDvPgkBAAAAAAAAAYEFAACKAAAAskh+lIgZ5T9ksSVswpPuPwAA8j4JAQAAAAAAAAGCBQAAigAAAHDvG6jJDOU/DACeAUSh7j8AAPM+CQEAAAAAAAABgwUAAIoAAAAwlrm7CgDlP7JOFpfFru4/AAD3PgkBAAAAAAAAAYQFAACKAAAA7jxXz0vz5D9YnY4sR7zuPwCA+D4ZAQAAAAAAAAGFBQAAigAAAH77L8G65OQ/AOwGwsjJ7j8AAP0+GQEAAAAAAAABhgUAAIoAAAA8os3U+9fkP7r3M9OW1O4/AID+PikBAAAAAAAAAYcFAACKAAAA/Ehr6DzL5D90A2HkZN/uPwCAAT8pAQAAAAAAAAGIBQAAigAAALjvCPx9vuQ/MA+O9TLq7j8AQAI/OAEAAAAAAAABiQUAAIoAAAB4lqYPv7HkP+oauwYB9e4/AMADPzgBAAAAAAAAAYoFAACKAAAANj1EIwCl5D+kJugXz//uPwCABD9IAQAAAAAAAAGLBQAAigAAAMb7HBVvluQ/THVgrVAN7z8AgAc/SAEAAAAAAAABjAUAAIoAAABWuvUG3ofkP/LD2ELSGu8/AAAJP1gBAAAAAAAAAY0FAACKAAAA5njO+Ex55D+aElHYUyjvPwDACz9YAQAAAAAAAAGOBQAAigAAAHg3p+q7auQ/QmHJbdU17z8AAA0/ZwEAAAAAAAABjwUAAIoAAADaDbu6WFrkP+qvQQNXQ+8/AAAQP2cBAAAAAAAAAZAFAACKAAAAPuTOivVJ5D+ku24UJU7vPwAAET9nAQAAAAAAAAGRBQAAigAAAHLSHTnAN+Q/WsebJfNY7z8AQBM/dwEAAAAAAAABkgUAAIoAAACmwGzniiXkPyaQfbINYe8/AEAUP3cBAAAAAAAAAZMFAACKAAAA2q67lVUT5D/gm6rD22vvPwDAFD+WAQAAAAAAAAGUBQAAigAAABCdCkQgAeQ/qmSMUPZz7z8AABU/lgEAAAAAAAABlQUAAIoAAABEi1ny6u7jP3Ytbt0QfO8/AIAVP5YBAAAAAAAAAZYFAACKAAAAdnmooLXc4z9A9k9qK4TvPwDAFT+WAQAAAAAAAAGXBQAAigAAAKxn906AyuM/HnzmcpKJ7z8AABc/pgEAAAAAAAABmAUAAIoAAADgVUb9SrjjP/oBfXv5ju8/AIAXP6YBAAAAAAAAAZkFAACKAAAA5lvQiUOk4z/WhxOEYJTvPwAAGj+uAQAAAAAAAAGaBQAAigAAABxKHzgOkuM/olD1EHuc7z8AABs/rgEAAAAAAAABmwUAAIoAAABQOG7m2H/jP37Wixnioe8/AIAeP74BAAAAAAAAAZwFAACKAAAAtA6CtnVv4z9cXCIiSafvPwAAID++AQAAAAAAAAGdBQAAigAAAOb80GRAXeM/POK4KrCs7z8AwCE/zgEAAAAAAAABngUAAIoAAAAc6x8TC0vjPwarmrfKtO8/AIAiP84BAAAAAAAAAZ8FAACKAAAAIvGpnwM34z/kMDHAMbrvPwAAJD/dAQAAAAAAAAGgBQAAigAAAPoObwoqIeM/0nN8ROW87z8AgCQ/3QEAAAAAAAABoQUAAIoAAADULDR1UAvjP8C2x8iYv+8/AAAmP+0BAAAAAAAAAaIFAACKAAAArEr533b14j+u+RJNTMLvPwCAJj/tAQAAAAAAAAGjBQAAigAAAIRovkqd3+I/rvkSTUzC7z8AwCY/7QEAAAAAAAABpAUAAIoAAACKbkjXlcviP675Ek1Mwu8/AAAnPxwCAAAAAAAAAaUFAACKAAAAknTSY4634j/AtsfImL/vPwAAJz8cAgAAAAAAAAGmBQAAigAAAMZiIRJZpeI/wLbHyJi/7z8AACc/HAIAAAAAAAABpwUAAIoAAAD6UHDAI5PiP9JzfETlvO8/AAAnPxwCAAAAAAAAAagFAACKAAAAXieEkMCC4j/27eU7frfvPwAAJz8rAgAAAAAAAAGpBQAAigAAAJIV0z6LcOI/GGhPMxey7z8AACc/KwIAAAAAAAABqgUAAIoAAAD06+YOKGDiPzziuCqwrO8/AAAnPysCAAAAAAAAAasFAACKAAAAKNo1vfJN4j9cXCIiSafvPwAAKD8rAgAAAAAAAAGsBQAAigAAAIqwSY2PPeI/ftaLGeKh7z8AgCg/OwIAAAAAAAABrQUAAIoAAADshl1dLC3iP6JQ9RB7nO8/AMAoPzsCAAAAAAAAAa4FAACKAAAAInWsC/ca4j/WhxOEYJTvPwAAKT9LAgAAAAAAAAGvBQAAigAAAIRLwNuTCuI/DL8x90WM7z8AACk/SwIAAAAAAAABsAUAAIoAAADoIdSrMPrhP1KzBOZ3ge8/AAApP1oCAAAAAAAAAbEFAACKAAAASvjne83p4T+qZIxQ9nPvPwCAKT9aAgAAAAAAAAGyBQAAigAAAKrO+0tq2eE/FNPINsFj7z8AwCk/agIAAAAAAAABswUAAIoAAAA8jdQ92crhP35BBR2MU+8/AEApP2oCAAAAAAAAAbQFAACKAAAAzEutL0i84T/8bPZ+o0DvPwAAKT95AgAAAAAAAAG1BQAAigAAAFwKhiG3reE/ilWcXAcr7z8AwCc/eQIAAAAAAAABtgUAAIoAAAAcsSM1+KDhPxY+QjprFe8/AEAnP4kCAAAAAAAAAbcFAACKAAAABkCGaguW4T+kJugXz//uPwAAJz+JAgAAAAAAAAG4BQAAigAAACC3rcHwjOE/MA+O9TLq7j8AACc/mQIAAAAAAAABuQUAAIoAAAA6LtUY1oPhP7r3M9OW1O4/AMAlP5kCAAAAAAAAAboFAACKAAAAhI3BkY184T82IyU1rsHuPwBAJT+oAgAAAAAAAAG7BQAAigAAAJ4E6ehyc+E/sk4Wl8Wu7j8AgCU/qAIAAAAAAAABvAUAAIoAAADmY9VhKmzhPy56B/ncm+4/AMAlP7gCAAAAAAAAAb0FAACKAAAALsPB2uFk4T+qpfha9IjuPwBAJT+4AgAAAAAAAAG+BQAAigAAAKQKc3VrX+E/FBQ1Qb947j8AACU/yAIAAAAAAAABvwUAAIoAAAAaUiQQ9VnhP5A/JqPWZe4/AAAlP8gCAAAAAAAAAcAFAACKAAAAvoGazFBW4T8cKMyAOlDuPwAAJT/XAgAAAAAAAAHBBQAAigAAAGSxEImsUuE/vM0m2uo37j8AQCQ/1wIAAAAAAAABwgUAAIoAAAAG4YZFCE/hPyY8Y8C1J+4/AAAkP+cCAAAAAAAAAcMFAACKAAAA2vjBIzZN4T/C4b0ZZg/uPwCAIz/nAgAAAAAAAAHEBQAAigAAANr4wSM2TeE/YocYcxb37T8AACM/9gIAAAAAAAABxQUAAIoAAADa+MEjNk3hP+5vvlB64e0/AAAjP/YCAAAAAAAAAcYFAACKAAAArBD9AWRL4T98WGQu3svtPwBAIj8GAwAAAAAAAAHHBQAAigAAAKwQ/QFkS+E/Gv6+h46z7T8AACI/BgMAAAAAAAAByAUAAIoAAACsEP0BZEvhP7qjGeE+m+0/AIAhPyUDAAAAAAAAAckFAACKAAAA2vjBIzZN4T9GjL++ooXtPwAAIT8lAwAAAAAAAAHKBQAAigAAANr4wSM2TeE/1HRlnAZw7T8AwB8/JQMAAAAAAAABywUAAIoAAAA0yUtn2lDhP4TXdHEDVe0/AEAfPyUDAAAAAAAAAcwFAACKAAAANMlLZ9pQ4T8gfc/KszztPwCAHj81AwAAAAAAAAHNBQAAigAAAGSxEImsUuE/rmV1qBcn7T8AAB4/NQMAAAAAAAABzgUAAIoAAACQmdWqflThPyqRZgovFO0/AIAeP0UDAAAAAAAAAc8FAACKAAAAvoGazFBW4T+U/6Lw+QPtPwDAHj9FAwAAAAAAAAHQBQAAigAAABpSJBD1WeE/7LAqW3j27D8AwB4/VAMAAAAAAAAB0QUAAIoAAABKOukxx1vhPzKl/Umq6+w/AAAfP1QDAAAAAAAAAdIFAACKAAAASjrpMcdb4T94mdA43ODsPwAAHz9kAwAAAAAAAAHTBQAAigAAAEo66THHW+E/rtDuq8HY7D8AAB8/ZAMAAAAAAAAB1AUAAIoAAABKOukxx1vhP+IHDR+n0Ow/AMAdP2QDAAAAAAAAAdUFAACKAAAASjrpMcdb4T8GgnYWQMvsPwBAHT9zAwAAAAAAAAHWBQAAigAAAEo66THHW+E/KvzfDdnF7D8AAB0/cwMAAAAAAAAB1wUAAIoAAAAaUiQQ9VnhP0x2SQVywOw/AAAdP3MDAAAAAAAAAdgFAACKAAAAGlIkEPVZ4T9eM/6Avr3sPwBAHD+DAwAAAAAAAAHZBQAAigAAAOxpX+4iWOE/cPCy/Aq77D8AABw/gwMAAAAAAAAB2gUAAIoAAAC+gZrMUFbhP4KtZ3hXuOw/AIAbP4MDAAAAAAAAAdsFAACKAAAAkJnVqn5U4T+CrWd4V7jsPwAAGz+TAwAAAAAAAAHcBQAAigAAAGSxEImsUuE/lGoc9KO17D8AgBo/kwMAAAAAAAAB3QUAAIoAAAA0yUtn2lDhP5RqHPSjtew/AAAaP5MDAAAAAAAAAd4FAACKAAAABuGGRQhP4T+Uahz0o7XsPwCAGT+TAwAAAAAAAAHfBQAAigAAANr4wSM2TeE/gq1neFe47D8AABk/kwMAAAAAAAAB4AUAAIoAAACsEP0BZEvhP14z/oC+vew/AMAXP5MDAAAAAAAAAeEFAACKAAAAfCg44JFJ4T88uZSJJcPsPwBAFz+iAwAAAAAAAAHiBQAAigAAACBYrpztReE/BoJ2FkDL7D8AABY/0AMAAAAAAAAB4wUAAIoAAAD0b+l6G0ThP9JKWKNa0+w/AEAVP98DAAAAAAAAAeQFAACKAAAAxockWUlC4T+cEzowddvsPwCAFD/fAwAAAAAAAAHlBQAAigAAAMaHJFlJQuE/RGKyxfbo7D8AABQ/7wMAAAAAAAAB5gUAAIoAAACYn183d0DhP+ywKlt49uw/AMASP/4DAAAAAAAAAecFAACKAAAAxockWUlC4T+U/6Lw+QPtPwBAEj/+AwAAAAAAAAHoBQAAigAAAMaHJFlJQuE/PE4bhnsR7T8AQBA/DgQAAAAAAAAB6QUAAIoAAAD0b+l6G0ThP+Sckxv9Hu0/AIAPPw4EAAAAAAAAAeoFAACKAAAAIFiunO1F4T+cqMAsyyntPwAADj8eBAAAAAAAAAHrBQAAigAAAHwoOOCRSeE/RPc4wkw37T8AQA0/HgQAAAAAAAAB7AUAAIoAAADa+MEjNk3hPxDAGk9nP+0/AIAMPy0EAAAAAAAAAe0FAACKAAAAkJnVqn5U4T/sRbFXzkTtPwAADD8tBAAAAAAAAAHuBQAAigAAAHgirlOZXeE/2oj824FH7T8AAAw/TQQAAAAAAAAB7wUAAIoAAAAuw8Ha4WThP9qI/NuBR+0/AEALP00EAAAAAAAAAfAFAACKAAAAFEyag/xt4T/sRbFXzkTtPwAACz9NBAAAAAAAAAHxBQAAigAAAJ4E6ehyc+E/EMAaT2c/7T8AAAw/XAQAAAAAAAAB8gUAAIoAAAAovTdO6XjhP0T3OMJMN+0/AIAMP1wEAAAAAAAAAfMFAACKAAAAhI3BkY184T96Llc1Mi/tPwBADT9sBAAAAAAAAAH0BQAAigAAALJ1hrNffuE/wCIqJGQk7T8AwA0/bAQAAAAAAAAB9QUAAIoAAACydYazX37hPwYX/RKWGe0/AMASP2wEAAAAAAAAAfYFAACKAAAAsnWGs19+4T9MC9AByA7tPwAAFT+LBAAAAAAAAAH3BQAAigAAAFal/G+7euE/lP+i8PkD7T8AwBg/iwQAAAAAAAAB+AUAAIoAAAD61HIsF3fhP9rzdd8r+ew/AAAaP4sEAAAAAAAAAfkFAACKAAAAcBwkx6Bx4T8g6EjOXe7sPwCAHT+LBAAAAAAAAAH6BQAAigAAAOZj1WEqbOE/Vh9nQUPm7D8AAB8/mwQAAAAAAAAB+wUAAIoAAAAuw8Ha4WThP4pWhbQo3uw/AMAgP5sEAAAAAAAAAfwFAACKAAAAeCKuU5ld4T+u0O6rwdjsPwCAIT+6BAAAAAAAAAH9BQAAigAAAJCZ1ap+VOE/0kpYo1rT7D8AgCM/ugQAAAAAAAAB/gUAAIoAAADa+MEjNk3hP+IHDR+n0Ow/AEAkP7oEAAAAAAAAAf8FAACKAAAAxockWUlC4T/iBw0fp9DsPwBAJD+6BAAAAAAAAAEABgAAigAAADzP1fPSPOE/0kpYo1rT7D8AACQ/ygQAAAAAAAABAQYAAIoAAABWRv1KuDPhP9JKWKNa0+w/AAAkP8oEAAAAAAAAAQIGAACKAAAAzI2u5UEu4T+u0O6rwdjsPwAAJD/ZBAAAAAAAAAEDBgAAigAAABTtml75JuE/ilaFtCje7D8AwCI/2QQAAAAAAAABBAYAAIoAAACKNEz5giHhP1YfZ0FD5uw/AEAiP+kEAAAAAAAAAQUGAACKAAAA0pM4cjoa4T8QK5RSEfHsPwAAIT/pBAAAAAAAAAEGBgAAigAAAEjb6QzEFOE/tnkM6JL+7D8AQCA/+AQAAAAAAAABBwYAAIoAAADuCmDJHxHhPzxOG4Z7Ee0/AAAfP/gEAAAAAAAAAQgGAACKAAAAviKbp00P4T/AIiokZCTtPwBAHj8IBQAAAAAAAAEJBgAAigAAAJA61oV7DeE/RPc4wkw37T8AgB0/CAUAAAAAAAABCgYAAIoAAAC+IpunTQ/hP8jLR2A1Su0/AAAdPxgFAAAAAAAAAQsGAACKAAAAviKbp00P4T9gXQt6alrtPwBAGz8YBQAAAAAAAAEMBgAAigAAAEjb6QzEFOE/9u7Ok59q7T8AgBo/GAUAAAAAAAABDQYAAIoAAACkq3NQaBjhP549RykheO0/AAAZPycFAAAAAAAAAQ4GAACKAAAAXkyH17Af4T9YSXQ674LtPwBAGD8nBQAAAAAAAAEPBgAAigAAABTtml75JuE/ElWhS72N7T8AABg/NwUAAAAAAAABEAYAAIoAAADMja7lQS7hP+7aN1Qkk+0/AAAYPzcFAAAAAAAAAREGAACKAAAAgi7CbIo14T/KYM5ci5jtPwAAGD9HBQAAAAAAAAESBgAAigAAADzP1fPSPOE/ymDOXIuY7T8AABg/RwUAAAAAAAABEwYAAIoAAAD0b+l6G0ThP8pgzlyLmO0/AAAZP1YFAAAAAAAAARQGAACKAAAArBD9AWRL4T/cHYPY15XtPwCAGT9WBQAAAAAAAAEVBgAAigAAADTJS2faUOE/AJjsz3CQ7T8AABs/ZgUAAAAAAAABFgYAAIoAAACQmdWqflThPzTPCkNWiO0/AIAbP2YFAAAAAAAAARcGAACKAAAA7Glf7iJY4T98w90xiH3tPwCAHT91BQAAAAAAAAEYBgAAigAAABpSJBD1WeE/wrewILpy7T8AQB4/dQUAAAAAAAABGQYAAIoAAABKOukxx1vhPwisgw/sZ+0/AAAhP4UFAAAAAAAAARoGAACKAAAASjrpMcdb4T9gXQt6alrtPwAAIj+FBQAAAAAAAAEbBgAAigAAAEo66THHW+E/tg6T5OhM7T8AQCQ/lQUAAAAAAAABHAYAAIoAAAAaUiQQ9VnhPxDAGk9nP+0/AEAlP5UFAAAAAAAAAR0GAACKAAAA7Glf7iJY4T9ocaK55THtPwDAJj+kBQAAAAAAAAEeBgAAigAAAJCZ1ap+VOE/wCIqJGQk7T8AgCc/pAUAAAAAAAABHwYAAIoAAAAG4YZFCE/hPwYX/RKWGe0/AEAoP7QFAAAAAAAAASAGAACKAAAAfCg44JFJ4T9MC9AByA7tPwDAKD+0BQAAAAAAAAEhBgAAigAAACBYrpztReE/gkLudK0G7T8AgCk/xAUAAAAAAAABIgYAAIoAAABqt5oVpT7hP6a8V2xGAe0/AMApP8QFAAAAAAAAASMGAACKAAAAshaHjlw34T/INsFj3/vsPwBAKT/TBQAAAAAAAAEkBgAAigAAAFZG/Uq4M+E/2vN13yv57D8AACk/0wUAAAAAAAABJQYAAIoAAAD8dXMHFDDhP+ywKlt49uw/AIAoP+MFAAAAAAAAASYGAACKAAAAzI2u5UEu4T/a83XfK/nsPwAAKD/jBQAAAAAAAAEnBgAAigAAAHC9JKKdKuE/yDbBY9/77D8AQCY/4wUAAAAAAAABKAYAAIoAAABC1V+AyyjhP6a8V2xGAe0/AIAlP/IFAAAAAAAAASkGAACKAAAAFO2aXvkm4T+CQu50rQbtPwCAIz/yBQAAAAAAAAEqBgAAigAAABTtml75JuE/TAvQAcgO7T8AgCI/8gUAAAAAAAABKwYAAIoAAAAU7Zpe+SbhPwYX/RKWGe0/AIAhPwIGAAAAAAAAASwGAACKAAAAQtVfgMso4T+uZXWoFyftPwAAIT8SBgAAAAAAAAEtBgAAigAAAJyl6cNvLOE/aHGiueUx7T8AwB8/EgYAAAAAAAABLgYAAIoAAAD8dXMHFDDhPxDAGk9nP+0/AEAfPyEGAAAAAAAAAS8GAACKAAAAgi7CbIo14T/aiPzbgUftPwAAHj8hBgAAAAAAAAEwBgAAigAAAAznENIAO+E/qFHeaJxP7T8AQB0/MQYAAAAAAAABMQYAAIoAAACYn183d0DhP3IawPW2V+0/AIAcPzEGAAAAAAAAATIGAACKAAAATkBzvr9H4T9QoFb+HV3tPwCAGz9BBgAAAAAAAAEzBgAAigAAADTJS2faUOE/PuOhgtFf7T8AQBs/QQYAAAAAAAABNAYAAIoAAADsaV/uIljhPz7joYLRX+0/AIAaP2AGAAAAAAAAATUGAACKAAAApApzdWtf4T9QoFb+HV3tPwAAGj9gBgAAAAAAAAE2BgAAigAAAFyrhvyzZuE/chrA9bZX7T8AgBk/YAYAAAAAAAABNwYAAIoAAAAUTJqD/G3hP6hR3micT+0/AAAZP28GAAAAAAAAATgGAACKAAAAcBwkx6Bx4T/sRbFXzkTtPwAAGj9vBgAAAAAAAAE5BgAAigAAAMzsrQpFdeE/MjqERgA67T8AgBo/fwYAAAAAAAABOgYAAIoAAAD61HIsF3fhP4rrC7F+LO0/AAAdP38GAAAAAAAAATsGAACKAAAAKL03Tul44T/knJMb/R7tPwAAHj+PBgAAAAAAAAE8BgAAigAAAPrUciwXd+E/TAvQAcgO7T8AQB8/jwYAAAAAAAABPQYAAIoAAADM7K0KRXXhP6a8V2xGAe0/AMAfP48GAAAAAAAAAT4GAACKAAAAcBwkx6Bx4T/+bd/WxPPsPwCAIT+uBgAAAAAAAAE/BgAAigAAABRMmoP8beE/RGKyxfbo7D8AQCI/rgYAAAAAAAABQAYAAIoAAACKk0sehmjhP4pWhbQo3uw/AEAjP64GAAAAAAAAAUEGAACKAAAAANv8uA9j4T/AjaMnDtbsPwDAIz+uBgAAAAAAAAFCBgAAigAAAHgirlOZXeE/9MTBmvPN7D8AACU/vgYAAAAAAAABQwYAAIoAAADsaV/uIljhPwaCdhZAy+w/AIAlP74GAAAAAAAAAUQGAACKAAAAZLEQiaxS4T8YPyuSjMjsPwBAJj/NBgAAAAAAAAFFBgAAigAAAAbhhkUIT+E/GD8rkozI7D8AwCY/zQYAAAAAAAABRgYAAIoAAACsEP0BZEvhPwaCdhZAy+w/AMAkP90GAAAAAAAAAUcGAACKAAAATkBzvr9H4T/iBw0fp9DsPwDAIz/dBgAAAAAAAAFIBgAAigAAAPRv6XobROE/rtDuq8HY7D8AQB4/3QYAAAAAAAABSQYAAIoAAADGhyRZSULhP1YfZ0FD5uw/AMAbP+wGAAAAAAAAAUoGAACKAAAAmJ9fN3dA4T/+bd/WxPPsPwCAAT/8BgAAAAAAAAFLBgAAigAAAMaHJFlJQuE/gkLudK0G7T8AAOw+/AYAAAAAAAABTAYAAIoAAAAgWK6c7UXhPwYX/RKWGe0/AIDePgwHAAAAAAAAAU0GAACKAAAANMlLZ9pQ4T/AIiokZCTtPwAA2j4MBwAAAAAAAAFOBgAAigAAACIrpn0W4eQ/RRBqg+EV5z8AAGk+AAAAAAAAAAABTwYAAIoAAADg0UORV9TkPzNTtQeVGOc/AACgPg8AAAAAAAAAAVAGAACKAAAAhAG6TbPQ5D9oitN6ehDnPwCAqT4PAAAAAAAAAAFRBgAAigAAAPxIa+g8y+Q/aIrTenoQ5z8AgLA+DwAAAAAAAAABUgYAAIoAAADMYKbGasnkP2iK03p6EOc/AAC/Pg8AAAAAAAAAAVMGAACKAAAAoHjhpJjH5D9oitN6ehDnPwAAxD4PAAAAAAAAAAFUBgAAigAAAHCQHIPGxeQ/Vs0e/y0T5z8AgMU+DwAAAAAAAAABVQYAAIoAAABCqFdh9MPkP1bNHv8tE+c/AADGPh8AAAAAAAAAAVYGAACKAAAA5tfNHVDA5D8zU7UHlRjnPwCAwz4fAAAAAAAAAAFXBgAAigAAAF4ff7jZuuQ//huXlK8g5z8AgMI+LwAAAAAAAAABWAYAAIoAAADSZjBTY7XkP7cnxKV9K+c/AADDPi8AAAAAAAAAAVkGAACKAAAASq7h7eyv5D9PuYe/sjvnPwCAwz4vAAAAAAAAAAFaBgAAigAAAJINzmakqOQ/wdDh4U5R5z8AgME+PgAAAAAAAAABWwYAAIoAAADabLrfW6HkPxFu0gxSbOc/AIDAPj4AAAAAAAAAAVwGAACKAAAA9OPhNkGY5D89kVlAvIznPwAAwD5OAAAAAAAAAAFdBgAAigAAADxDzq/4kOQ/Rzp3fI2y5z8AAMA+TgAAAAAAAAABXgYAAIoAAABWuvUG3ofkP1DjlLhe2Oc/AADAPl4AAAAAAAAAAV8GAACKAAAAoBnif5WA5D9qSWdwfPvnPwAAwD5eAAAAAAAAAAFgBgAAigAAAOZ4zvhMeeQ/mGzuo+Yb6D8AAMA+bQAAAAAAAAABYQYAAIoAAACMqES1qHXkP+gJ387pNug/AADAPm0AAAAAAAAAAWIGAACKAAAAAvD1TzJw5D9YITnxhUzoPwAAwT59AAAAAAAAAAFjBgAAigAAAALw9U8ycOQ/3vVHj25f6D8AgME+fQAAAAAAAAABZAYAAIoAAACmH2wMjmzkP4hEwCTwbOg/AIDBPn0AAAAAAAAAAWUGAACKAAAAph9sDI5s5D8ukzi6cXroPwAAwj6MAAAAAAAAAAFmBgAAigAAANIHMS5gbuQ/DBnPwth/6D8AAMQ+jAAAAAAAAAABZwYAAIoAAAAw2LpxBHLkP/pbGkeMgug/AADFPowAAAAAAAAAAWgGAACKAAAAupAJ13p35D/6WxpHjILoPwAAyT6sAAAAAAAAAAFpBgAAigAAAEJJWDzxfOQ/HtaDPiV96D8AgMo+rAAAAAAAAAABagYAAIoAAAD66WvDOYTkP1INorEKdeg/AADRPqwAAAAAAAAAAWsGAACKAAAA4HJEbFSN5D+qvikciWfoPwAA1D6sAAAAAAAAAAFsBgAAigAAAMb7HBVvluQ/Ei1mAlRX6D8AgNY+uwAAAAAAAAABbQYAAIoAAACshPW9iZ/kP6AVDOC3Qeg/AIDXPtsAAAAAAAAAAW4GAACKAAAAwPWSiHaq5D9Au2Y5aCnoPwCA1z7bAAAAAAAAAAFvBgAAigAAANJmMFNjteQ/3mDBkhgR6D8AANg+2wAAAAAAAAABcAYAAIoAAAAWwJI/IsLkP47D0GcV9uc/AADZPtsAAAAAAAAAAXEGAACKAAAAVhn1K+HO5D8+JuA8EtvnPwCA2T7qAAAAAAAAAAFyBgAAigAAAGqKkvbN2eQ/3ss6lsLC5z8AgNg+6gAAAAAAAAABcwYAAIoAAAB++y/BuuTkP1n3K/jZr+c/AADYPvoAAAAAAAAAAXQGAACKAAAAZIQIatXt5D/CZWjepJ/nPwAA2T76AAAAAAAAAAF1BgAAigAAAEoN4RLw9uQ/GhfwSCOS5z8AgNk+CQEAAAAAAAABdgYAAIoAAAACrvSZOP7kP2ALwzdVh+c/AIDXPgkBAAAAAAAAAXcGAACKAAAAjGZD/64D5T+EhSwv7oHnPwCA1j4ZAQAAAAAAAAF4BgAAigAAAOg2zUJTB+U/lULhqjp/5z8AgNE+GQEAAAAAAAABeQYAAIoAAAAWH5JkJQnlP5VC4ao6f+c/AIDPPikBAAAAAAAAAXoGAACKAAAAQgdXhvcK5T9yyHezoYTnPwAAyj4pAQAAAAAAAAF7BgAAigAAAEIHV4b3CuU/GhfwSCOS5z8AgMc+PAEAAAAAAAABfAYAAIoAAAAWH5JkJQnlP7Gos2JYouc/AADFPjwBAAAAAAAAAX0GAACKAAAA6DbNQlMH5T82fcIAQbXnPwAAxD48AQAAAAAAAAF+BgAAigAAALhOCCGBBeU/qJQcI93K5z8AAMU+TAEAAAAAAAABfwYAAIoAAABefn7d3AHlPxqsdkV54Oc/AIDFPlwBAAAAAAAAAYAGAACKAAAAMJa5uwoA5T+ggIXjYfPnPwAAyD5cAQAAAAAAAAGBBgAAigAAAAKu9Jk4/uQ/JFWUgUoG6D8AAMk+awEAAAAAAAABggYAAIoAAAACrvSZOP7kP8yjDBfME+g/AADMPmsBAAAAAAAAAYMGAACKAAAAAq70mTj+5D908oSsTSHoPwAAzT5rAQAAAAAAAAGEBgAAigAAADCWubsKAOU/QLtmOWgp6D8AgM4+igEAAAAAAAABhQYAAIoAAACMZkP/rgPlPxxB/UHPLug/AIDPPooBAAAAAAAAAYYGAACKAAAAFh+SZCUJ5T8cQf1Bzy7oPwAA1D6KAQAAAAAAAAGHBgAAigAAAPynag1AEuU/UngbtbQm6D8AANY+mgEAAAAAAAABiAYAAIoAAADgMEO2WhvlP6opox8zGeg/AIDXPpoBAAAAAAAAAYkGAACKAAAAIoqlohko5T8kVZSBSgboPwAA2D6aAQAAAAAAAAGKBgAAigAAAJLLzLCqNuU/wvru2vrt5z8AANg+qgEAAAAAAAABiwYAAIoAAAAu9bjgDUflP3Rd/q/30uc/AADYPqoBAAAAAAAAAYwGAACKAAAAcE4bzcxT5T8SA1kJqLrnPwAA2D65AQAAAAAAAAGNBgAAigAAALKnfbmLYOU/n+v+5gul5z8AANg+uQEAAAAAAAABjgYAAIoAAAD0AOClSm3lPxoX8Egjkuc/AADYPskBAAAAAAAAAY8GAACKAAAANlpCkgl65T+VQuGqOn/nPwAA2D7JAQAAAAAAAAGQBgAAigAAAB7jGjskg+U//7AdkQVv5z8AANk+2QEAAAAAAAABkQYAAIoAAAACbPPjPozlP1dipfuDYec/AIDZPtkBAAAAAAAAAZIGAACKAAAAugwHa4eT5T+eVnjqtVbnPwCA2D7oAQAAAAAAAAGTBgAAigAAAELFVdD9mOU/wdDh4U5R5z8AANg+6AEAAAAAAAABlAYAAIoAAACgld8TopzlP9ONll2bTuc/AIDUPvgBAAAAAAAAAZUGAACKAAAAoJXfE6Kc5T/TjZZdm07nPwAA0z74AQAAAAAAAAGWBgAAigAAAM59pDV0nuU/sBMtZgJU5z8AAM8++AEAAAAAAAABlwYAAIoAAADOfaQ1dJ7lP2kfWnfQXuc/AADNPgcCAAAAAAAAAZgGAACKAAAAoJXfE6Kc5T8RbtIMUmznPwAAzT4HAgAAAAAAAAGZBgAAigAAAELFVdD9mOU/p/+VJod85z8AgM0+BwIAAAAAAAABmgYAAIoAAADo9MuMWZXlPyvUpMRvj+c/AADQPhcCAAAAAAAAAZsGAACKAAAAjCRCSbWR5T+f6/7mC6XnPwAA0T4nAgAAAAAAAAGcBgAAigAAAC5UuAURjuU/EgNZCai65z8AANQ+JwIAAAAAAAABnQYAAIoAAAACbPPjPozlP5bXZ6eQzec/AADVPjYCAAAAAAAAAZ4GAACKAAAA1IMuwmyK5T8arHZFeeDnPwAA2T42AgAAAAAAAAGfBgAAigAAAKSbaaCaiOU/wvru2vrt5z8AgNo+VgIAAAAAAAABoAYAAIoAAACkm2mgmojlP2pJZ3B8++c/AIDcPlYCAAAAAAAAAaEGAACKAAAApJtpoJqI5T82Ekn9lgPoPwCA3T5WAgAAAAAAAAGiBgAAigAAAAJs8+M+jOU/FJjfBf4I6D8AAOI+ZQIAAAAAAAABowYAAIoAAABePH0n44/lPwLbKoqxC+g/AADkPmUCAAAAAAAAAaQGAACKAAAAugwHa4eT5T8UmN8F/gjoPwCA5z5lAgAAAAAAAAGlBgAAigAAAELFVdD9mOU/NhJJ/ZYD6D8AAOk+dQIAAAAAAAABpgYAAIoAAAD8ZWlXRqDlP2pJZ3B8++c/AADtPnUCAAAAAAAAAacGAACKAAAA4O5BAGGp5T/C+u7a+u3nPwCA7j51AgAAAAAAAAGoBgAAigAAAMZ3Gql7suU/LGkrwcXd5z8AgPA+hAIAAAAAAAABqQYAAIoAAADa6LdzaL3lP6iUHCPdyuc/AIDxPoQCAAAAAAAAAaoGAACKAAAAwHGQHIPG5T8SA1kJqLrnPwCA8T6UAgAAAAAAAAGrBgAAigAAANTiLedv0eU/fHGV73Kq5z8AAPI+lAIAAAAAAAABrAYAAIoAAAC6awaQitrlP9QiHVrxnOc/AADzPqQCAAAAAAAAAa0GAACKAAAAnvTeOKXj5T8aF/BII5LnPwCA8z6kAgAAAAAAAAGuBgAAigAAAFiV8r/t6uU/YAvDN1WH5z8AAPY+swIAAAAAAAABrwYAAIoAAADgTUElZPDlP5VC4ao6f+c/AAD3PrMCAAAAAAAAAbAGAACKAAAAbAaQitr15T+5vEqi03nnPwCA9j7DAgAAAAAAAAGxBgAAigAAAMbWGc5++eU/ynn/HSB35z8AAPY+wwIAAAAAAAABsgYAAIoAAADG1hnOfvnlP5VC4ao6f+c/AAD3PsMCAAAAAAAAAbMGAACKAAAAmu5UrKz35T8aF/BII5LnPwCA9j7TAgAAAAAAAAG0BgAAigAAAGwGkIra9eU/arTgcyat5z8AAPY+8gIAAAAAAAABtQYAAIoAAAA8HstoCPTlP6iUHCPdyuc/AIDyPvICAAAAAAAAAbYGAACKAAAAPB7LaAj05T/Ut6NWR+vnPwAA8T7yAgAAAAAAAAG3BgAAigAAADwey2gI9OU/FJjfBf4I6D8AgPI+AQMAAAAAAAABuAYAAIoAAABsBpCK2vXlP2I10DABJOg/AADzPgEDAAAAAAAAAbkGAACKAAAAmu5UrKz35T/WTCpTnTnoPwCA8j4hAwAAAAAAAAG6BgAAigAAAPa+3u9Q++U/WCE58YVM6D8AAPI+IQMAAAAAAAABuwYAAIoAAABQj2gz9f7lPwBwsYYHWug/AADzPiEDAAAAAAAAAbwGAACKAAAArF/ydpkC5j+8e96X1WToPwCA8z4hAwAAAAAAAAG9BgAAigAAADYYQdwPCOY/iETAJPBs6D8AgPM+IQMAAAAAAAABvgYAAIoAAADA0I9Bhg3mP3aHC6mjb+g/AAD0PjADAAAAAAAAAb8GAACKAAAAeHGjyM4U5j+IRMAk8GzoPwAA9D4wAwAAAAAAAAHABgAAigAAAC4St08XHOY/vHvel9Vk6D8AAPQ+NQMAAAAAAAABwQYAAIoAAAAWm4/4MSXmPxItZgJUV+g/AIDxPjUDAAAAAAAAAcIGAACKAAAA/CNooUwu5j+gFQzgt0HoPwCA8D5FAwAAAAAAAAHDBgAAigAAABCVBWw5OeY/UngbtbQm6D8AAO4+VAMAAAAAAAABxAYAAIoAAAAiBqM2JkTmPyRVlIFKBug/AIDsPlQDAAAAAAAAAcUGAACKAAAACo9730BN5j/4MQ1O4OXnPwAA6z5kAwAAAAAAAAHGBgAAigAAAO4XVIhbVuY/ulHRninI5z8AAOo+ZAMAAAAAAAABxwYAAIoAAADUoCwxdl/mP2q04HMmrec/AADqPnMDAAAAAAAAAcgGAACKAAAAjEFAuL5m5j/2nIZRipfnPwAA6j5zAwAAAAAAAAHJBgAAigAAAETiUz8HbuY/YAvDN1WH5z8AAOw+kwMAAAAAAAABygYAAIoAAACest2Cq3HmP7m8SqLTeec/AADtPpMDAAAAAAAAAcsGAACKAAAA/IJnxk915j//sB2RBW/nPwCA7j6TAwAAAAAAAAHMBgAAigAAACprLOghd+Y/7vNoFblx5z8AgO8+kwMAAAAAAAABzQYAAIoAAAAqayzoIXfmP5VC4ao6f+c/AIDvPqIDAAAAAAAAAc4GAACKAAAA/IJnxk915j8IWjvN1pTnPwAA8D6iAwAAAAAAAAHPBgAAigAAAMyaoqR9c+Y/Wfcr+Nmv5z8AAPA+sgMAAAAAAAAB0AYAAIoAAACest2Cq3HmP5bXZ6eQzec/AIDuPrIDAAAAAAAAAdEGAACKAAAAcsoYYdlv5j/Ut6NWR+vnPwAA7j7CAwAAAAAAAAHSBgAAigAAAHLKGGHZb+Y/JFWUgUoG6D8AAOI+wgMAAAAAAAAB0wYAAIoAAAByyhhh2W/mP5hs7qPmG+g/AADcPtEDAAAAAAAAAdQGAACKAAAAnrLdgqtx5j8u/rG9GyzoPwCAlD7RAwAAAAAAAAHVBgAAigAAACprLOghd+Y/+MaTSjY06D8AAGk+4QMAAAAAAAAB1gYAAIoAAADiC0Bvan7mPxxB/UHPLug/AABEPuEDAAAAAAAAAdcGAACKAAAAyJQYGIWH5j+Grzkomh7oPwAAOD4ABAAAAAAAAAHYBgAAigAAAOILQG9qfuY/+Z1vqatK5T8AgJo+AAAAAAAAAAAB2QYAAIoAAAC0I3tNmHzmP8RmUTbGUuU/AIDTPg8AAAAAAAAAAdoGAACKAAAAWFPxCfR45j/5nW+pq0rlPwCA4D4PAAAAAAAAAAHbBgAAigAAALQje02YfOY/+Z1vqatK5T8AgOk+DwAAAAAAAAAB3AYAAIoAAADiC0Bvan7mP/mdb6mrSuU/AIDsPg8AAAAAAAAAAd0GAACKAAAAPNzJsg6C5j8cGNmgREXlPwAA7D4PAAAAAAAAAAHeBgAAigAAAMiUGBiFh+Y/UE/3Eyo95T8AAOw+HwAAAAAAAAAB3wYAAIoAAABQTWd9+4zmP5dDygJcMuU/AADsPh8AAAAAAAAAAeAGAACKAAAA2gW24nGS5j/dN53xjSflPwAA7T4vAAAAAAAAAAHhBgAAigAAAJKmyWm6meY/NukkXAwa5T8AgO0+LwAAAAAAAAAB4gYAAIoAAAB6L6IS1aLmP6BXYULXCeU/AADzPj4AAAAAAAAAAeMGAACKAAAAjKA/3cGt5j8tQAcgO/TkPwAA9j4+AAAAAAAAAAHkBgAAigAAAM75ocmAuuY/3KIW9TfZ5D8AgPc+PgAAAAAAAAAB5QYAAIoAAADI8xc9iM7mP7B/j8HNuOQ/AAD4Pk4AAAAAAAAAAeYGAACKAAAA7tVS0mHk5j+n1nGF/JLkPwAA+D5OAAAAAAAAAAHnBgAAigAAAHKIF6vf/eY/wae9QMRn5D8AAPg+XQAAAAAAAAAB6AYAAIoAAAAkI6GlLxnnP7j+nwTzQeQ/AADxPl0AAAAAAAAAAekGAACKAAAA1r0qoH805z+wVYLIIRzkPwAA7j5dAAAAAAAAAAHqBgAAigAAAIZYtJrPT+c/paxkjFD24z8AANI+bQAAAAAAAAAB6wYAAIoAAAA48z2VH2vnP4tGktQy0+M/AIDFPm0AAAAAAAAAAewGAACKAAAAjL09TMuC5z+CnXSYYa3jPwAAvj59AAAAAAAAAAHtBgAAigAAAOKHPQN3muc/Zzei4EOK4z8AALw+fQAAAAAAAAAB7gYAAIoAAABsn4uN8ObnP7QV/xVFuuI/AACmPgAAAAAAAAAAAe8GAACKAAAA4uY8KHrh5z/G0rORkbfiPwCA4z4QAAAAAAAAAAHwBgAAigAAAOLmPCh64ec/xtKzkZG34j8AgPE+EAAAAAAAAAAB8QYAAIoAAAAQzwFKTOPnP8bSs5GRt+I/AID7PhAAAAAAAAAAAfIGAACKAAAAEM8BSkzj5z/G0rORkbfiPwCAAD8QAAAAAAAAAAHzBgAAigAAAD63xmse5ec/xtKzkZG34j8AwAA/EAAAAAAAAAAB9AYAAIoAAAA+t8ZrHuXnP8bSs5GRt+I/AID/PiAAAAAAAAAAAfUGAACKAAAAbJ+LjfDm5z+0Ff8VRbriPwCA/j4gAAAAAAAAAAH2BgAAigAAAJiHUK/C6Oc/f97gol/C4j8AAAA/IAAAAAAAAAAB9wYAAIoAAADIbxXRlOrnPyctWTjhz+I/AIAAPy8AAAAAAAAAAfgGAACKAAAA9lfa8mbs5z+9vhxSFuDiPwCAAj8vAAAAAAAAAAH5BgAAigAAACRAnxQ57uc/HxnC+GX44j8AQAM/PwAAAAAAAAAB+gYAAIoAAAAkQJ8UOe7nP4BzZ5+1EOM/AEADPz8AAAAAAAAAAfsGAACKAAAAUihkNgvw5z+b2TlX0zPjPwAAAz9OAAAAAAAAAAH8BgAAigAAAFIoZDYL8Oc/yPzAij1U4z8AwAE/TgAAAAAAAAAB/QYAAIoAAAB+EClY3fHnP+Jik0Jbd+M/AEABP14AAAAAAAAAAf4GAACKAAAArvjtea/z5z8Phhp2xZfjPwAAAT9eAAAAAAAAAAH/BgAAigAAANzgspuB9ec/PKmhqS+44z8AAAE/bgAAAAAAAAABAAcAAIoAAAA2sTzfJfnnP3qJ3Vjm1eM/AAABP24AAAAAAAAAAQEHAACKAAAAwmmLRJz+5z/IJs6D6fDjPwAAAT99AAAAAAAAAAECBwAAigAAAHgKn8vkBeg/KYFzKjkJ5D8AAAE/fQAAAAAAAAABAwcAAIoAAABgk3d0/w7oP7BVgsghHOQ/AAABP40AAAAAAAAAAQQHAACKAAAAcgQVP+wZ6D9YpPpdoynkPwAAAz+NAAAAAAAAAAEFBwAAigAAALRddyurJug/I23c6r0x5D8AAAQ/nQAAAAAAAAABBgcAAIoAAAAkn545PDXoPxGwJ29xNOQ/AEAEP50AAAAAAAAAAQcHAACKAAAA7rBPi3FH6D8jbdzqvTHkPwAABD+sAAAAAAAAAAEIBwAAigAAAOqqxf54W+g/WKT6XaMp5D8AQAE/rAAAAAAAAAABCQcAAIoAAAC2vHZQrm3oP56YzUzVHuQ/AAAAP7wAAAAAAAAAAQoHAACKAAAAgM4nouN/6D8GBwozoA7kPwAA7z68AAAAAAAAAAELBwAAigAAAB74E9JGkOg/XriRnR4B5D8AgOc+2QAAAAAAAAABDAcAAIoAAADoCcUjfKLoP9rjgv817uM/AACrPtkAAAAAAAAAAQ0HAACKAAAAhjOxU9+y6D9WD3RhTdvjPwAAkD7ZAAAAAAAAAAEOBwAAigAAACRdnYNCw+g/B3KDNkrA4z8AAIE+CAEAAAAAAAABDwcAAIoAAADChomzpdPoP8eRR4eTouM/AAB4PggBAAAAAAAAARAHAACKAAAAosfWGc5+6T8Ds+9ASNXiPwCArD4AAAAAAAAAAAERBwAAigAAALw+/nCzdek/znvRzWLd4j8AgOw+DwAAAAAAAAABEgcAAIoAAACOVjlP4XPpP8570c1i3eI/AAD7Pg8AAAAAAAAAARMHAACKAAAAjlY5T+Fz6T/gOIZJr9riPwCAAj8PAAAAAAAAAAEUBwAAigAAAI5WOU/hc+k/4DiGSa/a4j8AwAc/DwAAAAAAAAABFQcAAIoAAAC8Pv5ws3XpPwOz70BI1eI/AAAJPw8AAAAAAAAAARYHAACKAAAAvD7+cLN16T846g20Lc3iPwCAAj8fAAAAAAAAAAEXBwAAigAAALw+/nCzdek/bSEsJxPF4j8AAP8+LwAAAAAAAAABGAcAAIoAAAC8Pv5ws3XpP7QV/xVFuuI/AAD5Pi8AAAAAAAAAARkHAACKAAAAjlY5T+Fz6T/pTB2JKrLiPwCA9j4+AAAAAAAAAAEaBwAAigAAADCGrws9cOk/L0Hwd1yn4j8AgPo+PgAAAAAAAAABGwcAAIoAAADWtSXImGzpP2R4DutBn+I/AAD8Pj4AAAAAAAAAARwHAACKAAAAeuWbhPRo6T+ZryxeJ5fiPwCA/j4+AAAAAAAAAAEdBwAAigAAAB4VEkFQZek/vSmWVcCR4j8AgP8+PgAAAAAAAAABHgcAAIoAAACUXMPb2V/pP+Cj/0xZjOI/AAD6Pk4AAAAAAAAAAR8HAACKAAAACqR0dmNa6T/go/9MWYziPwAA+D5OAAAAAAAAAAEgBwAAigAAAIDrJRHtVOk/zuZK0QyP4j8AAPI+XQAAAAAAAAABIQcAAIoAAADIShKKpE3pP4jyd+LameI/AIDvPl0AAAAAAAAAASIHAACKAAAAEqr+AlxG6T8ehDv8D6riPwAA7D5tAAAAAAAAAAEjBwAAigAAAFoJ63sTP+k/kZuVHqy/4j8AgOo+fQAAAAAAAAABJAcAAIoAAACiaNf0yjfpPwOz70BI1eI/AADrPn0AAAAAAAAAASUHAACKAAAA6MfDbYIw6T9mDZXnl+3iPwCA6z6MAAAAAAAAAAEmBwAAigAAAF4PdQgMK+k/2CTvCTQD4z8AgOo+rAAAAAAAAAABJwcAAIoAAAACP+vEZyfpPzl/lLCDG+M/AADqPqwAAAAAAAAAASgHAACKAAAA1lYmo5Ul6T++U6NObC7jPwCA5z6sAAAAAAAAAAEpBwAAigAAANZWJqOVJek/Qiiy7FRB4z8AgOY+uwAAAAAAAAABKgcAAIoAAAACP+vEZyfpP+t2KoLWTuM/AIDiPrsAAAAAAAAAASsHAACKAAAAXg91CAwr6T+TxaIXWFzjPwAA4T67AAAAAAAAAAEsBwAAigAAAOjHw22CMOk/Xo6EpHJk4z8AAOA+ywAAAAAAAAABLQcAAIoAAADQUJwWnTnpPzsUG63ZaeM/AADgPssAAAAAAAAAAS4HAACKAAAAtNl0v7dC6T87FBut2WnjPwCA3T7aAAAAAAAAAAEvBwAAigAAAPYy16t2T+k/Xo6EpHJk4z8AgNw+2gAAAAAAAAABMAcAAIoAAAA4jDmYNVzpP5PFohdYXOM/AADaPuoAAAAAAAAAATEHAACKAAAAeuWbhPRo6T/auXUGilHjPwCA2D7qAAAAAAAAAAEyBwAAigAAALw+/nCzdek/Qiiy7FRB4z8AgNA+6gAAAAAAAAABMwcAAIoAAAD+l2BdcoLpP75To05sLuM/AIDMPuoAAAAAAAAAATQHAACKAAAAEgn+J1+N6T85f5SwgxvjPwAAxj76AAAAAAAAAAE1BwAAigAAAPaR1tB5luk/x2c6jucF4z8AgMM++gAAAAAAAAABNgcAAIoAAACASiU28JvpP1RQ4GtL8OI/AIDDPgkBAAAAAAAAATcHAACKAAAACgN0m2ah6T/gOIZJr9riPwCAwz4JAQAAAAAAAAE4BwAAigAAADjrOL04o+k/XGR3q8bH4j8AgM4+KQEAAAAAAAABOQcAAIoAAABm0/3eCqXpP8bSs5GRt+I/AADUPikBAAAAAAAAAToHAACKAAAAZtP93gql6T8Mx4aAw6ziPwAA4j4pAQAAAAAAAAE7BwAAigAAAGbT/d4Kpek/Qf6k86ik4j8AAOg+KQEAAAAAAAABPAcAAIoAAAA46zi9OKPpP2R4DutBn+I/AADsPikBAAAAAAAAAT0HAACKAAAACgN0m2ah6T9keA7rQZ/iPwCA7T44AQAAAAAAAAE+BwAAigAAANwar3mUn+k/U7tZb/Wh4j8AgOw+OAEAAAAAAAABPwcAAIoAAACwMupXwp3pPy9B8Hdcp+I/AADsPjgBAAAAAAAAAUAHAACKAAAAgEolNvCb6T/6CdIEd6/iPwAA7D44AQAAAAAAAAFBBwAAigAAAIBKJTbwm+k/tBX/FUW64j8AAOw+SAEAAAAAAAABQgcAAIoAAACASiU28JvpP1xkd6vGx+I/AADsPlcBAAAAAAAAAUMHAACKAAAAsDLqV8Kd6T8Ds+9ASNXiPwAA7D5nAQAAAAAAAAFEBwAAigAAAAoDdJtmoek/qwFo1sni4j8AgOo+ZwEAAAAAAAABRQcAAIoAAACUu8IA3abpP2YNleeX7eI/AADqPncBAAAAAAAAAUYHAACKAAAATFzWhyWu6T8fGcL4ZfjiPwAA6T53AQAAAAAAAAFHBwAAigAAADLlrjBAt+k/2CTvCTQD4z8AAOg+dwEAAAAAAAABSAcAAIoAAABGVkz7LMLpP7WqhRKbCOM/AADfPoYBAAAAAAAAAUkHAACKAAAAhq+u5+vO6T+j7dCWTgvjPwAA2z6WAQAAAAAAAAFKBwAAigAAAPbw1fV83ek/o+3Qlk4L4z8AgMI+lgEAAAAAAAABSwcAAIoAAADCAodHsu/pP6Pt0JZOC+M/AAC4PqYBAAAAAAAAAUwHAACKAAAAvPz8urkD6j/HZzqO5wXjPwAAsj6mAQAAAAAAAAFNBwAAigAAABDH/HFlG+o/HxnC+GX44j8AALA+xQEAAAAAAAABTgcAAIoAAACqqF1f1s3qPxOxEMeS5+E/AICePgAAAAAAAAAAAU8HAACKAAAAOmc2UUW/6j8kbsVC3+ThPwAA2T4QAAAAAAAAAAFQBwAAigAAAIDGIsr8t+o/E7EQx5Ln4T8AAOY+EAAAAAAAAAABUQcAAIoAAABuVYX/D63qP+82p8/57OE/AIDvPhAAAAAAAAAAAVIHAACKAAAAEIX7u2up6j/eefJTre/hPwAA9z4QAAAAAAAAAAFTBwAAigAAAFrk5zQjouo/zLw92GDy4T8AgPg+EAAAAAAAAAABVAcAAIoAAAB0Ww+MCJnqP6lC1ODH9+E/AADyPh8AAAAAAAAAAVUHAACKAAAAXupxwRuO6j90C7Zt4v/hPwCA7j4fAAAAAAAAAAFWBwAAigAAAB6RD9Vcgeo/G1ouA2QN4j8AAOc+LwAAAAAAAAABVwcAAIoAAADcN63onXTqP7Pr8RyZHeI/AADkPi8AAAAAAAAAAVgHAACKAAAAnN5K/N5n6j8lA0w/NTPiPwCA5T4vAAAAAAAAAAFZBwAAigAAAFiF6A8gW+o/h13x5YRL4j8AgOY+LwAAAAAAAAABWgcAAIoAAABEFEtFM1DqP9b64RCIZuI/AIDmPj8AAAAAAAAAAVsHAACKAAAAXotynBhH6j8nmNI7i4HiPwAA5j4/AAAAAAAAAAFcBwAAigAAANbSIzeiQeo/djXDZo6c4j8AgOE+TgAAAAAAAAABXQcAAIoAAAB6Aprz/T3qP+lMHYkqsuI/AIDfPk4AAAAAAAAAAV4HAACKAAAATBrV0Ss86j9cZHerxsfiPwCA2D5eAAAAAAAAAAFfBwAAigAAAEwa1dErPOo/8vU6xfvX4j8AANY+XgAAAAAAAAABYAcAAIoAAABMGtXRKzzqP5tEs1p95eI/AADSPm4AAAAAAAAAAWEHAACKAAAAqOpeFdA/6j9UUOBrS/DiPwCA0D5uAAAAAAAAAAFiBwAAigAAAAS76Fh0Q+o/MdZ2dLL14j8AgNM+fQAAAAAAAAABYwcAAIoAAAC8W/zfvErqPx8Zwvhl+OI/AIDUPn0AAAAAAAAAAWQHAACKAAAAouTUiNdT6j8x1nZ0svXiPwCA1z6NAAAAAAAAAAFlBwAAigAAAIhtrTHyXOo/Zg2V55ft4j8AANk+jQAAAAAAAAABZgcAAIoAAACc3kr83mfqP6sBaNbJ4uI/AIDaPpwAAAAAAAAAAWcHAACKAAAArk/oxsty6j8nLVk44c/iPwCA2z6cAAAAAAAAAAFoBwAAigAAAJTYwG/me+o/olhKmvi84j8AAN0+rAAAAAAAAAABaQcAAIoAAACoSV4604bqPy9B8Hdcp+I/AIDdPrwAAAAAAAAAAWoHAACKAAAAjtI24+2P6j+9KZZVwJHiPwAA3z68AAAAAAAAAAFrBwAAigAAAERzSmo2l+o/SRI8MyR84j8AgN8+vAAAAAAAAAABbAcAAIoAAACiQ9St2prqP8Q9LZU7aeI/AIDmPssAAAAAAAAAAW0HAACKAAAA/hNe8X6e6j8urGl7BlniPwCA6T7LAAAAAAAAAAFuBwAAigAAAFrk5zQjouo/mBqmYdFI4j8AAPM+2wAAAAAAAAABbwcAAIoAAACIzKxW9aPqP98OeVADPuI/AAD3PtsAAAAAAAAAAXAHAACKAAAAtrRxeMel6j8URpfD6DXiPwCA/T7bAAAAAAAAAAFxBwAAigAAALa0cXjHpeo/SX21Ns4t4j8AAAA/6wAAAAAAAAABcgcAAIoAAADinDaamafqP1o6arIaK+I/AAD+PusAAAAAAAAAAXMHAACKAAAA4pw2mpmn6j9aOmqyGiviPwAA/T76AAAAAAAAAAF0BwAAigAAABCF+7trqeo/SX21Ns4t4j8AAPo++gAAAAAAAAABdQcAAIoAAABuVYX/D63qPyUDTD81M+I/AID4PgoBAAAAAAAAAXYHAACKAAAA9g3UZIay6j/wyy3MTzviPwAA+D4KAQAAAAAAAAF3BwAAigAAAIDGIsr8t+o/mBqmYdFI4j8AAPg+CgEAAAAAAAABeAcAAIoAAAA6ZzZRRb/qPy6saXsGWeI/AID1PhkBAAAAAAAAAXkHAACKAAAAHvAO+l/I6j+PBg8iVnHiPwCA9D4pAQAAAAAAAAF6BwAAigAAADJhrMRM0+o/zuZK0QyP4j8AAPI+KQEAAAAAAAABewcAAIoAAAB0ug6xC+DqP/oJ0gR3r+I/AIDwPjkBAAAAAAAAAXwHAACKAAAAthNxncrs6j8VcKS8lNLiPwAA7z45AQAAAAAAAAF9BwAAigAAAPhs04mJ+eo/DVwNfRn74j8AAO4+SAEAAAAAAAABfgcAAIoAAAAM3nBUdgTrP/OKwcFRJuM/AIDqPkgBAAAAAAAAAX8HAACKAAAAHk8OH2MP6z/auXUGilHjPwAA6T5YAQAAAAAAAAGABwAAigAAADLAq+lPGus/v+gpS8J84z8AgOA+WAEAAAAAAAABgQcAAIoAAADqYL9wmCHrP4KddJhhreM/AIDcPmgBAAAAAAAAAYIHAACKAAAAogHT9+Ao6z8zlQpqtODjPwCA0T5oAQAAAAAAAAGDBwAAigAAAM7plxmzKus/wRI3RG4Z5D8AAM0+dwEAAAAAAAABhAcAAIoAAAD+0Vw7hSzrP3EKzRXBTOQ/AADGPncBAAAAAAAAAYUHAACKAAAAzumXGbMq6z9HfMzerHrkPwCAwz6HAQAAAAAAAAGGBwAAigAAAHQZDtYOJ+s/Gu7Lp5io5D8AAME+hwEAAAAAAAABhwcAAIoAAAC8ePpOxh/rPwAdgOzQ0+Q/AADAPpYBAAAAAAAAAYgHAACKAAAA1u8hpqsW6z8Kxp0oovnkPwCAxD6WAQAAAAAAAAGJBwAAigAAAGau+pcaCOs/NukkXAwa5T8AAMY+pgEAAAAAAAABigcAAIoAAADIhA5ot/fqP4WGFYcPNeU/AADPPqYBAAAAAAAAAYsHAACKAAAA/HJdFoLl6j/n4LotX03lPwAA0z62AQAAAAAAAAGMBwAAigAAAAR556J60eo/fXJ+R5Rd5T8AgOM+tgEAAAAAAAABjQcAAIoAAAAMf3Evc73qPzd+q1hiaOU/AIDqPrYBAAAAAAAAAY4HAACKAAAA4pw2mpmn6j8UBEJhyW3lPwAA9j7FAQAAAAAAAAGPBwAAigAAAOqiwCaSk+o/FARCYclt5T8AAPs+xQEAAAAAAAABkAcAAIoAAAAekQ/VXIHqPzd+q1hiaOU/AAD9PuUBAAAAAAAAAZEHAACKAAAAgGcjpflw6j99cn5HlF3lPwAA/j7lAQAAAAAAAAGSBwAAigAAABAm/JZoYuo/5+C6LV9N5T8AAP4+5QEAAAAAAAABkwcAAIoAAAD+tF7Me1fqP4WGFYcPNeU/AAD+PuUBAAAAAAAAAZQHAACKAAAAGCyGI2FO6j9HptnXWBflPwCAAD/0AQAAAAAAAAGVBwAAigAAALxb/N+8Suo/G4NSpO725D8AQAE/9AEAAAAAAAABlgcAAIoAAAC8W/zfvErqPxHaNGgd0eQ/AIADPwQCAAAAAAAAAZcHAACKAAAARBRLRTNQ6j8a7sunmKjkPwBABD8EAgAAAAAAAAGYBwAAigAAAP60Xsx7V+o/JAJj5xOA5D8AwAU/IwIAAAAAAAABmQcAAIoAAAA+DsG4OmTqPyoW+iaPV+Q/AIAGPyMCAAAAAAAAAZoHAACKAAAArk/oxsty6j8jbdzqvTHkPwDABj8jAgAAAAAAAAGbBwAAigAAAEx51PYug+o/9ElVt1MR5D8AAAc/IwIAAAAAAAABnAcAAIoAAADqosAmkpPqP8gmzoPp8OM/AAAHPzMCAAAAAAAAAZ0HAACKAAAAiMysVvWj6j96id1Y5tXjPwAABz8zAgAAAAAAAAGeBwAAigAAACb2mIZYtOo/PKmhqS+44z8AAAc/QgIAAAAAAAABnwcAAIoAAADCH4W2u8TqP+oLsX4sneM/AAAHP0ICAAAAAAAAAaAHAACKAAAAYElx5h7V6j+KsQvY3ITjPwBABT9SAgAAAAAAAAGhBwAAigAAAM6KmPSv4+o/F5qxtUBv4z8AgAQ/UgIAAAAAAAABogcAAIoAAADi+zW/nO7qP5PFohdYXOM/AIACP1ICAAAAAAAAAaMHAACKAAAAJlWYq1v76j/9M9/9IkzjPwCAAT9iAgAAAAAAAAGkBwAAigAAADjGNXZIBus/ZqIb5O074z8AgAA/YgIAAAAAAAABpQcAAIoAAABMN9NANRHrP9AQWMq4K+M/AAAAP3ECAAAAAAAAAaYHAACKAAAAYKhwCyIc6z85f5SwgxvjPwCAAD9xAgAAAAAAAAGnBwAAigAAAHQZDtYOJ+s/taqFEpsI4z8AwAA/gQIAAAAAAAABqAcAAIoAAACIiqug+zHrPzHWdnSy9eI/AID/PoECAAAAAAAAAakHAACKAAAAnPtIa+g86z+9vhxSFuDiPwCA/j6QAgAAAAAAAAGqBwAAigAAANxUq1enSes/XGR3q8bH4j8AAP0+kAIAAAAAAAABqwcAAIoAAADwxUgilFTrPwzHhoDDrOI/AAD8PqACAAAAAAAAAawHAACKAAAABDfm7IBf6z+9KZZVwJHiPwAA/T6gAgAAAAAAAAGtBwAAigAAABqog7dtaus/Ws/wrnB54j8AgP0+sAIAAAAAAAABrgcAAIoAAAAsGSGCWnXrPwsyAIRtXuI/AID9PrACAAAAAAAAAa8HAACKAAAA5Lk0CaN86z+YGqZh0UjiPwAA/j6/AgAAAAAAAAGwBwAAigAAAGxyg24Zgus/JQNMPzUz4j8AAAA/vwIAAAAAAAABsQcAAIoAAADKQg2yvYXrP7Pr8RyZHeI/AIAAP88CAAAAAAAAAbIHAACKAAAA+CrS04+H6z8tF+N+sAriPwAAAz/PAgAAAAAAAAGzBwAAigAAAPgq0tOPh+s/uv+IXBT14T8AAAQ/3wIAAAAAAAABtAcAAIoAAADKQg2yvYXrPyRuxULf5OE/AEAEP98CAAAAAAAAAbUHAACKAAAAbHKDbhmC6z98H02tXdfhPwAABD/uAgAAAAAAAAG2BwAAigAAAOS5NAmjfOs/sVZrIEPP4T8AQAI/7gIAAAAAAAABtwcAAIoAAAAsGSGCWnXrP9XQ1BfcyeE/AIABP/4CAAAAAAAAAbgHAACKAAAAGqiDt21q6z/V0NQX3MnhPwCA+j7+AgAAAAAAAAG5BwAAigAAAAQ35uyAX+s/oJm2pPbR4T8AgPY+DQMAAAAAAAABugcAAIoAAADwxUgilFTrP1ml47XE3OE/AIDyPg0DAAAAAAAAAbsHAACKAAAA3FSrV6dJ6z/vNqfP+ezhPwCA8D4dAwAAAAAAAAG8BwAAigAAAMrjDY26Pus/dAu2beL/4T8AAO8+HQMAAAAAAAABvQcAAIoAAADkWjXknzXrP9VlWxQyGOI/AADuPi0DAAAAAAAAAb4HAACKAAAA/tFcO4Us6z8lA0w/NTPiPwAA7j4tAwAAAAAAAAG/BwAAigAAAHQZDtYOJ+s/daA8ajhO4j8AAO4+PAMAAAAAAAABwAcAAIoAAAAYSYSSaiPrP8Q9LZU7aeI/AIDsPjwDAAAAAAAAAcEHAACKAAAA6mC/cJgh6z8nmNI7i4HiPwAA7D48AwAAAAAAAAHCBwAAigAAAOpgv3CYIes/q2zh2XOU4j8AgOk+bQMAAAAAAAABwwcAAIoAAAAYSYSSaiPrPy9B8Hdcp+I/AIDoPm0DAAAAAAAAAcQHAACKAAAARjFJtDwl6z/Xj2gN3rTiPwAA6T5tAwAAAAAAAAHFBwAAigAAAM7plxmzKus/olhKmvi84j8AgOk+bQMAAAAAAAABxgcAAIoAAACIiqug+zHrP5GblR6sv+I/AADtPm0DAAAAAAAAAccHAACKAAAAbBOESRY76z+iWEqa+LziPwCA7j59AwAAAAAAAAHIBwAAigAAAFKcXPIwROs/149oDd604j8AgPE+fQMAAAAAAAAByQcAAIoAAABmDfq8HU/rPy9B8Hdcp+I/AADzPowDAAAAAAAAAcoHAACKAAAAfH6Xhwpa6z+rbOHZc5TiPwCA8z6MAwAAAAAAAAHLBwAAigAAAI7vNFL3ZOs/N1WHt9d+4j8AAPQ+jAMAAAAAAAABzAcAAIoAAAB0eA37EW7rP8Q9LZU7aeI/AAD2PpwDAAAAAAAAAc0HAACKAAAAWgHmoyx36z9AaR73UlbiPwAA9z6cAwAAAAAAAAHOBwAAigAAAOS5NAmjfOs/qtda3R1G4j8AgPc+rAMAAAAAAAABzwcAAIoAAABscoNuGYLrPwKJ4kecOOI/AAD4PqwDAAAAAAAAAdAHAACKAAAAykINsr2F6z9JfbU2zi3iPwCA/T67AwAAAAAAAAHRBwAAigAAAPgq0tOPh+s/frTTqbMl4j8AAAA/uwMAAAAAAAAB0gcAAIoAAAAmE5f1YYnrP6EuPaFMIOI/AMAAP7sDAAAAAAAAAdMHAACKAAAAguMgOQaN6z+z6/EcmR3iPwAAAT/LAwAAAAAAAAHUBwAAigAAANyzqnyqkOs/s+vxHJkd4j8AgP8+ywMAAAAAAAAB1QcAAIoAAABobPnhIJbrP49xiCUAI+I/AID+PtsDAAAAAAAAAdYHAACKAAAAHg0NaWmd6z9aOmqyGiviPwAA/T7bAwAAAAAAAAHXBwAAigAAADJ+qjNWqOs/AoniR5w44j8AAPw+2wMAAAAAAAAB2AcAAIoAAABG70f+QrPrP4dd8eWES+I/AAD8PuoDAAAAAAAAAdkHAACKAAAAtjBvDNTB6z/ot5aM1GPiPwAA/D4JBAAAAAAAAAHaBwAAigAAACZylhpl0Os/N1WHt9d+4j8AgPk+CQQAAAAAAAAB2wcAAIoAAACWs70o9t7rP2R4DutBn+I/AID4PgkEAAAAAAAAAdwHAACKAAAABvXkNoft6z9/3uCiX8LiPwAA+D4JBAAAAAAAAAHdBwAAigAAAKQe0Wbq/es/m0SzWn3l4j8AAPg+GQQAAAAAAAAB3gcAAIoAAABASL2WTQ7sP4BzZ5+1EOM/AAD4PhkEAAAAAAAAAd8HAACKAAAA3HGpxrAe7D9mohvk7TvjPwAA+D44BAAAAAAAAAHgBwAAigAAAEyz0NRBLew/OxQbrdlp4z8AgOs+OAQAAAAAAAAB4QcAAIoAAAAyPKl9XDbsP8eRR4eTouM/AADmPjgEAAAAAAAAAeIHAACKAAAAvPT34tI77D8zlQpqtODjPwCA1D44BAAAAAAAAAHjBwAAigAAALz09+LSO+w/ex5kVTwk5D8AAM0+SAQAAAAAAAAB5AcAAIoAAAAyPKl9XDbsP+QhJzhdYuQ/AADHPkgEAAAAAAAAAeUHAACKAAAAIMsLs28r7D89aDWfMaPkPwCAxD5YBAAAAAAAAAHmBwAAigAAAIKhH4MMG+w/zOVheevb5D8AAM0+WAQAAAAAAAAB5wcAAIoAAAAq1x/MYAPsP2sgQ8/xEeU/AIDQPmcEAAAAAAAAAegHAACKAAAAqCRb8+Lp6z8u1Y0ckULlPwAA3z5nBAAAAAAAAAHpBwAAigAAAMqhDNfAzOs/FARCYclt5T8AgOU+dwQAAAAAAAAB6gcAAIoAAAC8NvmYzK3rPxytX52ak+U/AADrPncEAAAAAAAAAesHAACKAAAA3LOqfKqQ6z9bjZtMUbHlPwAA7T6GBAAAAAAAAAHsBwAAigAAAIjpqsX+eOs/zqT1bu3G5T8AgPY+hgQAAAAAAAAB7QcAAIoAAABgB3AwJWPrP3bzbQRv1OU/AID6PpYEAAAAAAAAAe4HAACKAAAAwt2DAMJS6z9TeQQN1tnlPwCAAz+WBAAAAAAAAAHvBwAAigAAAICEIRQDRus/U3kEDdbZ5T8AAAY/pgQAAAAAAAAB8AcAAIoAAACc+0hr6DzrP5lt1/sHz+U/AMAJP6YEAAAAAAAAAfEHAACKAAAAEkP6BXI36z/xHl9mhsHlPwAACz+1BAAAAAAAAAHyBwAAigAAABJD+gVyN+s/fwcFROqr5T8AQA0/tQQAAAAAAAAB8wcAAIoAAABsE4RJFjvrPy5qFBnnkOU/AEAOP7UEAAAAAAAAAfQHAACKAAAAgIQhFANG6z8UBEJhyW3lPwDADz/FBAAAAAAAAAH1BwAAigAAAPDFSCKUVOs/HBjZoERF5T8AgBA/xQQAAAAAAAAB9gcAAIoAAADqv76Vm2jrP2sgQ8/xEeU/AMAPP9UEAAAAAAAAAfcHAACKAAAAnFpIkOuD6z8AHYDs0NPkPwBADz/VBAAAAAAAAAH4BwAAigAAAEz10Yo7n+s/lhm9CbCV5D8AgA4/5AQAAAAAAAAB+QcAAIoAAADQp5ZjubjrPyoW+iaPV+Q/AAAOP+QEAAAAAAAAAfoHAACKAAAAVFpbPDfS6z/BEjdEbhnkPwCADz/0BAAAAAAAAAH7BwAAigAAAHo8ltEQ6Os/Vg90YU3b4z8AQBA/9AQAAAAAAAAB/AcAAIoAAACkHtFm6v3rP+oLsX4sneM/AMARPwMFAAAAAAAAAf0HAACKAAAAbjCCuB8Q7D+TxaIXWFzjPwCAEj8DBQAAAAAAAAH+BwAAigAAADhCMwpVIuw/OX+UsIMb4z8AQBI/EwUAAAAAAAAB/wcAAIoAAACog1oY5jDsP6sBaNbJ4uI/AAASPxMFAAAAAAAAAQAIAACKAAAAvPT34tI77D/pTB2JKrLiPwAAEz8jBQAAAAAAAAEBCAAAigAAAHaVC2obQ+w/Ax5pRPKG4j8AgBM/IwUAAAAAAAABAggAAIoAAAD+TVrPkUjsP+i3lozUY+I/AEASPzIFAAAAAAAAAQMIAACKAAAALDYf8WNK7D+q11rdHUbiPwCAET8yBQAAAAAAAAEECAAAigAAACw2H/FjSuw/SX21Ns4t4j8AABA/QgUAAAAAAAABBQgAAIoAAADQZZWtv0bsP8SoppjlGuI/AEAPP0IFAAAAAAAAAQYIAACKAAAAdpULahtD7D8KnXmHFxDiPwAADz9SBQAAAAAAAAEHCAAAigAAAOrcvASlPew/P9SX+vwH4j8AAA8/UgUAAAAAAAABCAgAAIoAAACODDPBADrsP2JOAfKVAuI/AEAOP1IFAAAAAAAAAQkIAACKAAAABlTkW4o07D8/1Jf6/AfiPwAADj9SBQAAAAAAAAEKCAAAigAAAHqblfYTL+w/+N/EC8sS4j8AAA4/UgUAAAAAAAABCwgAAIoAAADy4kaRnSnsP6EuPaFMIOI/AAAOP1YFAAAAAAAAAQwIAACKAAAAwvqBb8sn7D8URpfD6DXiPwBADT9mBQAAAAAAAAENCAAAigAAAJYSvU35Jew/Y+OH7utQ4j8AAA0/dQUAAAAAAAABDggAAIoAAACWEr1N+SXsP6HDw52ibuI/AMAJP3UFAAAAAAAAAQ8IAACKAAAAwvqBb8sn7D/go/9MWYziPwAACD+FBQAAAAAAAAEQCAAAigAAACDLC7NvK+w/L0Hwd1yn4j8AAAA/hQUAAAAAAAABEQgAAIoAAACog1oY5jDsP5GblR6sv+I/AAD5PpUFAAAAAAAAARIIAACKAAAAjgwzwQA67D8Ds+9ASNXiPwCA4j6VBQAAAAAAAAETCAAAigAAAP5NWs+RSOw/qwFo1sni4j8AgNg+pAUAAAAAAAABFAgAAIoAAADIXwshx1rsP3fKSWPk6uI/AADCPqQFAAAAAAAAARUIAACKAAAA8kFGtqBw7D93yklj5OriPwAAuD60BQAAAAAAAAEWCAAAigAAAEYMRm1MiOw/qwFo1sni4j8AgKA+tAUAAAAAAAABFwgAAIoAAADKvgpGyqHsPyctWTjhz+I/AICWPtMFAAAAAAAAARgIAACKAAAA8qBF26O37D+0Ff8VRbriPwCAhz7TBQAAAAAAAAEZCAAAigAAAEZrRZJPz+w/Qf6k86ik4j8AgIE+4wUAAAAAAAABGggAAIoAAABAZbsFV+PsPxXbHcA+hOI/AICIPuMFAAAAAAAAARsIAACKAAAADHdsV4z17D/W+uEQiGbiPwAAjD7jBQAAAAAAAAEcCAAAigAAAKigWIfvBe0/mBqmYdFI4j8AAKc+8gUAAAAAAAABHQgAAIoAAADq+bpzrhLtP0l9tTbOLeI/AACzPvIFAAAAAAAAAR4IAACKAAAAoprO+vYZ7T/438QLyxLiPwCAzT4CBgAAAAAAAAEfCAAAigAAACxTHWBtH+0/uv+IXBT14T8AgNg+AgYAAAAAAAABIAgAAIoAAABaO+KBPyHtP2timDER2uE/AADqPhIGAAAAAAAAASEIAACKAAAAWjvigT8h7T/4Sj4PdcThPwCA8T4SBgAAAAAAAAEiCAAAigAAANCCkxzJG+0/Ybl69T+04T8AgPs+EgYAAAAAAAABIwgAAIoAAABGykS3UhbtP6etTeRxqeE/AID/PiEGAAAAAAAAASQIAACKAAAAjikxMAoP7T+5agJgvqbhPwAA/z4hBgAAAAAAAAElCAAAigAAANaIHanBB+0/uWoCYL6m4T8AgP4+MQYAAAAAAAABJggAAIoAAADEF4De1PzsP5bwmGglrOE/AID6PjEGAAAAAAAAAScIAACKAAAA3o6nNbrz7D9Q/MV587bhPwAA+T4xBgAAAAAAAAEoCAAAigAAAPgFz4yf6uw/+Eo+D3XE4T8AAPg+QQYAAAAAAAABKQgAAIoAAABAZbsFV+PsP3wfTa1d1+E/AAD4PkEGAAAAAAAAASoIAACKAAAAtqxsoODd7D8B9FtLRurhPwAA+D5QBgAAAAAAAAErCAAAigAAAFrc4lw82uw/Yk4B8pUC4j8AAPg+UAYAAAAAAAABLAgAAIoAAAAs9B07atjsP6EuPaFMIOI/AID1PmAGAAAAAAAAAS0IAACKAAAAWtziXDza7D/wyy3MTzviPwCA9D5gBgAAAAAAAAEuCAAAigAAAOaUMcKy3+w/Y+OH7utQ4j8AgPA+bwYAAAAAAAABLwgAAIoAAACcNUVJ++bsP+i3lozUY+I/AADvPm8GAAAAAAAAATAIAACKAAAAgr4d8hXw7D+PBg8iVnHiPwAA7j5/BgAAAAAAAAExCAAAigAAAGhH9pow+ew/Ws/wrnB54j8AAO4+fwYAAAAAAAABMggAAIoAAADWiB2pwQftP0kSPDMkfOI/AADxPo8GAAAAAAAAATMIAACKAAAA6vm6c64S7T9sjKUqvXbiPwCA8j6PBgAAAAAAAAE0CAAAigAAAABrWD6bHe0/s4B4Ge9r4j8AAPg+ngYAAAAAAAABNQgAAIoAAAAS3PUIiCjtPx3vtP+5W+I/AAD6Pp4GAAAAAAAAATYIAACKAAAAJE2T03Qz7T+YGqZh0UjiPwCA/D6uBgAAAAAAAAE3CAAAigAAADq+MJ5hPu0/JQNMPzUz4j8AgP0+rgYAAAAAAAABOAgAAIoAAABOL85oTkntP8SoppjlGuI/AAABP74GAAAAAAAAATkIAACKAAAANLimEWlS7T+pQtTgx/fhPwAAAj++BgAAAAAAAAE6CAAAigAAAOxYupixWe0/fB9NrV3X4T8AAAU/zQYAAAAAAAABOwgAAIoAAAB0EQn+J1/tP3N2L3GMseE/AAAGP80GAAAAAAAAATwIAACKAAAA0uGSQcxi7T97isawB4nhPwBACD/NBgAAAAAAAAE9CAAAigAAAADKV2OeZO0/udV7Y2hY4T8AQAk/3QYAAAAAAAABPggAAIoAAAAAyldjnmTtPwfe5ZEVJeE/AAAMP90GAAAAAAAAAT8IAACKAAAAAMpXY55k7T9X5k/AwvHgPwAADT/8BgAAAAAAAAFACAAAigAAAADKV2OeZO0/kzEFcyPB4D8AgBA//AYAAAAAAAABQQgAAIoAAAAAyldjnmTtP64CUS7rleA/AAASP/wGAAAAAAAAAUIIAACKAAAA0uGSQcxi7T+SnH52zXLgPwDAFD/8BgAAAAAAAAFDCAAAigAAAKL5zR/6YO0/Znn3QmNS4D8AABY/DAcAAAAAAAABRAgAAIoAAAB0EQn+J1/tPwUfUpwTOuA/AMAXPwwHAAAAAAAAAUUIAACKAAAAdBEJ/idf7T9vjY6C3ingPwCAGD8bBwAAAAAAAAFGCAAAigAAAHQRCf4nX+0/tIFhcRAf4D8AABY/GwcAAAAAAAABRwgAAIoAAAB0EQn+J1/tP8Y+Fu1cHOA/AAAVPxsHAAAAAAAAAUgIAACKAAAAdBEJ/idf7T+SB/h5dyTgPwBAED8rBwAAAAAAAAFJCAAAigAAAKL5zR/6YO0/KJm7k6w04D8AQA4/KwcAAAAAAAABSggAAIoAAACi+c0f+mDtP2Z590JjUuA/AMAMPzsHAAAAAAAAAUsIAACKAAAAAMpXY55k7T9MqKuHm33gPwAADD9KBwAAAAAAAAFMCAAAigAAAIiCpsgUau0/D1321Dqu4D8AAAc/SgcAAAAAAAABTQgAAIoAAABuC39xL3PtP8BUjKaN4eA/AMAEP1oHAAAAAAAAAU4IAACKAAAA3kymf8CB7T9xTCJ44BThPwAA0j5aBwAAAAAAAAFPCAAAigAAAKheV9H1k+0/MwFtxX9F4T8AALk+dwcAAAAAAAABUAgAAIoAAADSQJJmz6ntPyzt1YUEbuE/AICpPncHAAAAAAAAAVEIAACKAAAAJguSHXvB7T81lvPB1ZPhPwAApD6XBwAAAAAAAAFSCAAAigAAAARM34OjbO4/2ZBRZf9n4D8AAAk+AAAAAAAAAAABUwgAAIoAAADYYxpi0WruPw7Ib9jkX+A/AAA8Pg8AAAAAAAAAAVQIAACKAAAABEzfg6Ns7j8fhSRUMV3gPwAASD4PAAAAAAAAAAFVCAAAigAAAARM34OjbO4/VLxCxxZV4D8AAFA+DwAAAAAAAAABVggAAIoAAAA0NKSldW7uP2Z590JjUuA/AACCPg8AAAAAAAAAAVcIAACKAAAAYhxpx0dw7j94Nqy+r0/gPwAAjT4PAAAAAAAAAAFYCAAAigAAAJAELukZcu4/ifNgOvxM4D8AgKc+HwAAAAAAAAABWQgAAIoAAAC+7PIK7HPuP61tyjGVR+A/AICyPh8AAAAAAAAAAVoIAACKAAAAvuzyCuxz7j++Kn+t4UTgPwAAzD4vAAAAAAAAAAFbCAAAigAAAL7s8grsc+4/4qTopHo/4D8AgNY+LwAAAAAAAAABXAgAAIoAAAC+7PIK7HPuP/NhnSDHPOA/AADzPi8AAAAAAAAAAV0IAACKAAAAvuzyCuxz7j8W3AYYYDfgPwCA/z4vAAAAAAAAAAFeCAAAigAAAL7s8grsc+4/KJm7k6w04D8AAAs/LwAAAAAAAAABXwgAAIoAAAC+7PIK7HPuPzpWcA/5MeA/AAAQPy8AAAAAAAAAAWAIAACKAAAAvuzyCuxz7j86VnAP+THgPwCAFT8vAAAAAAAAAAFhCAAAigAAAJAELukZcu4/OlZwD/kx4D8AwBc/LwAAAAAAAAABYggAAIoAAACQBC7pGXLuPyiZu5OsNOA/AEAaP04AAAAAAAAAAWMIAACKAAAAkAQu6Rly7j/zYZ0gxzzgPwBAGz9OAAAAAAAAAAFkCAAAigAAAJAELukZcu4/ifNgOvxM4D8AwBo/XQAAAAAAAAABZQgAAIoAAACQBC7pGXLuP+pNBuFLZeA/AEAaP30AAAAAAAAAAWYIAACKAAAAkAQu6Rly7j8FtNiYaYjgPwDAFz99AAAAAAAAAAFnCAAAigAAAJAELukZcu4//Z9BWe6w4D8AwBY/jAAAAAAAAAABaAgAAIoAAAC+7PIK7HPuP9ERQSLa3uA/AAAWP4wAAAAAAAAAAWkIAACKAAAAvuzyCuxz7j+4QPVmEgrhPwAAFj+MAAAAAAAAAAFqCAAAigAAAOzUtyy+de4/nW+pq0o14T8AQBU/nAAAAAAAAAABawgAAIoAAABIpUFwYnnuP4SeXfCCYOE/AAAVP5wAAAAAAAAAAWwIAACKAAAA0F2Q1dh+7j97isawB4nhPwAAFT+sAAAAAAAAAAFtCAAAigAAAIj+o1whhu4/hDPk7Niu4T8AABU/rAAAAAAAAAABbggAAIoAAABwh3wFPI/uP7FWayBDz+E/AAAVP7sAAAAAAAAAAW8IAACKAAAAVBBVrlaY7j/vNqfP+ezhPwAAFT+7AAAAAAAAAAFwCAAAigAAAGiB8nhDo+4/LRfjfrAK4j8AABU/ywAAAAAAAAABcQgAAIoAAADYwhmH1LHuP6EuPaFMIOI/AAAVP8sAAAAAAAAAAXIIAACKAAAAdOwFtzfC7j83wAC7gTDiPwAAFj/aAAAAAAAAAAFzCAAAigAAAED+tght1O4/3w55UAM+4j8AgBY/2gAAAAAAAAABdAgAAIoAAAAMEGhaoubuP6rXWt0dRuI/AEAXP/oAAAAAAAAAAXUIAACKAAAABgrezan67j+YGqZh0UjiPwDAFz/6AAAAAAAAAAF2CAAAigAAAP4DVEGxDu8/mBqmYdFI4j8AABo/+gAAAAAAAAABdwgAAIoAAADMFQWT5iDvP7uUD1lqQ+I/AAAbPwkBAAAAAAAAAXgIAACKAAAAlie25Bsz7z/fDnlQAz7iPwDAGz8JAQAAAAAAAAF5CAAAigAAAGI5ZzZRRe8/JQNMPzUz4j8AABw/CQEAAAAAAAABeggAAIoAAAAuSxiIhlfvP36006mzJeI/AEAZPwkBAAAAAAAAAXsIAACKAAAA+FzJ2btp7z/VZVsUMhjiPwAAGD8ZAQAAAAAAAAF8CAAAigAAAJaGtQkfeu8/P9SX+vwH4j8AABE/GQEAAAAAAAABfQgAAIoAAAA0sKE5gorvP8y8Pdhg8uE/AAAOPykBAAAAAAAAAX4IAACKAAAApPHIRxOZ7z9H6C46eN/hPwAA7T4pAQAAAAAAAAF/CAAAigAAAORKKzTSpe8/wxMgnI/M4T8AANg+OAEAAAAAAAABgAgAAIoAAADM0wPd7K7vP1D8xXnztuE/AIDKPjgBAAAAAAAAAYEIAACKAAAAgnQXZDW27z/uoSDTo57hPwAAxj5XAQAAAAAAAAGCCAAAigAAAPLaQbm2Ye4/KC5CkAKD4D8AgJE+AAAAAAAAAAABgwgAAIoAAACAmRqrJVPuP0yoq4ebfeA/AADHPhAAAAAAAAAAAYQIAACKAAAAVLFViVNR7j9MqKuHm33gPwAA0z4QAAAAAAAAAAGFCAAAigAAAICZGqslU+4/TKirh5t94D8AANw+EAAAAAAAAAABhggAAIoAAACAmRqrJVPuP0yoq4ebfeA/AADrPhAAAAAAAAAAAYcIAACKAAAAsIHfzPdU7j9vIhV/NHjgPwAA8D4gAAAAAAAAAAGICAAAigAAAOBppO7JVu4/pFkz8hlw4D8AgO0+IAAAAAAAAAABiQgAAIoAAAA6Oi4yblruP+pNBuFLZeA/AADsPi8AAAAAAAAAAYoIAACKAAAAxPJ8l+Rf7j8xQtnPfVrgPwAA6T4vAAAAAAAAAAGLCAAAigAAAE6ry/xaZe4/eDasvq9P4D8AAOg+PwAAAAAAAAABjAgAAIoAAAAETN+Do2zuP74qf63hROA/AADyPj8AAAAAAAAAAY0IAACKAAAA7NS3LL517j8W3AYYYDfgPwAA9j4/AAAAAAAAAAGOCAAAigAAAC4uGhl9gu4/gEpD/ion4D8AQAA/TwAAAAAAAAABjwgAAIoAAAD4P8tqspTuP+m4f+T1FuA/AIACP08AAAAAAAAAAZAIAACKAAAA8DlB3rmo7j9l5HBGDQTgPwDABD9eAAAAAAAAAAGRCAAAigAAAEgEQZVlwO4/5JktSOLc3z8AgAU/XgAAAAAAAAABkggAAIoAAADMtgVu49nuP/5qeQOqsd8/AIADP24AAAAAAAAAAZMIAACKAAAAfFGPaDP17j8+ti62CoHfPwDAAj9uAAAAAAAAAAGUCAAAigAAAP4DVEGxDu8/eAHkaGtQ3z8AgPs+fQAAAAAAAAABlQgAAIoAAAAm5o7WiiTvP7ZMmRvMH98/AAD3Pn0AAAAAAAAAAZYIAACKAAAAUMjJa2Q67z/SHeXWk/TePwCA5z6NAAAAAAAAAAGXCAAAigAAAEjCP99rTu8/ynTHmsLO3j8AgOA+jQAAAAAAAAABmAgAAIoAAAAS1PAwoWDvP5hRQGdYrt4/AIDCPo0AAAAAAAAAAZkIAACKAAAA3uWhgtZy7z9KtE88VZPePwCAtT6dAAAAAAAAAAGaCAAAigAAAE4nyZBnge8/tCKMIiCD3j8AAK4+nQAAAAAAAAABmwgAAIoAAAC+aPCe+I/vP9ac9Rm5fd4/AACsPswAAAAAAAAAAZwIAACKAAAA2MIZh9Sx7j8QhwPO5krhPwAAiz4AAAAAAAAAAAGdCAAAigAAAHzyj0Mwru4//8lOUppN4T8AgL4+EAAAAAAAAAABnggAAIoAAACq2lRlArDuP+0MmtZNUOE/AADKPhAAAAAAAAAAAZ8IAACKAAAANJOjyni17j/cT+VaAVPhPwAA0j4QAAAAAAAAAAGgCAAAigAAAJBjLQ4due4/3E/lWgFT4T8AAOE+EAAAAAAAAAABoQgAAIoAAAAaHHxzk77uP//JTlKaTeE/AADmPh8AAAAAAAAAAaIIAACKAAAAAKVUHK7H7j8QhwPO5krhPwAA7T4fAAAAAAAAAAGjCAAAigAAAOYtLcXI0O4/MwFtxX9F4T8AAPA+LwAAAAAAAAABpAgAAIoAAADMtgVu49nuP2g4izhlPeE/AID9Pi8AAAAAAAAAAaUIAACKAAAA4CejONDk7j+vLF4nlzLhPwDAAT8/AAAAAAAAAAGmCAAAigAAACCBBSWP8e4/9iAxFskn4T8AQAw/PwAAAAAAAAABpwgAAIoAAAC+qvFU8gHvP07SuIBHGuE/AMAQPz8AAAAAAAAAAagIAACKAAAAXNTdhFUS7z+4QPVmEgrhPwCAFj9OAAAAAAAAAAGpCAAAigAAACbmjtaKJO8/M2zmyCn34D8AwBg/TgAAAAAAAAABqggAAIoAAADy9z8owDbvP8BUjKaN4eA/AEAaP14AAAAAAAAAAasIAACKAAAA7PG1m8dK7z9NPTKE8cvgPwDAGj9eAAAAAAAAAAGsCAAAigAAAOTrKw/PXu8/7OKM3aGz4D8AwBk/bgAAAAAAAAABrQgAAIoAAAA8tivGenbvP4qI5zZSm+A/AEAZP24AAAAAAAAAAa4IAACKAAAAYJhmW1SM7z8oLkKQAoPgPwCAEj99AAAAAAAAAAGvCAAAigAAAIp6ofAtou8/pFkz8hlw4D8AQA8/fQAAAAAAAAABsAgAAIoAAACwXNyFB7jvPw7Ib9jkX+A/AEAEP40AAAAAAAAAAbEIAACKAAAA2D4XG+HN7z9mefdCY1LgPwCA/j6NAAAAAAAAAAGyCAAAigAAAKRQyGwW4O8/vip/reFE4D8AgPk+nAAAAAAAAAABswgAAIoAAADmqSpZ1ezvPzpWcA/5MeA/AAD4PpwAAAAAAAAAAbQIAACKAAAAaCLzU0Bc7j/WnPUZuX3ePwAAmD4AAAAAAAAAAAG1CAAAigAAALCB38z3VO4/tCKMIiCD3j8AANA+EAAAAAAAAAABtggAAIoAAADgaaTuyVbuP5CoIiuHiN4/AIDcPhAAAAAAAAAAAbcIAACKAAAADFJpEJxY7j+0IowiIIPePwCA5T4QAAAAAAAAAAG4CAAAigAAADo6LjJuWu4/1pz1Gbl93j8AAOo+EAAAAAAAAAABuQgAAIoAAAA6Oi4yblruPyCRyAjrct4/AADqPiAAAAAAAAAAAboIAACKAAAAaCLzU0Bc7j9mhZv3HGjePwAA4j4gAAAAAAAAAAG7CAAAigAAAJYKuHUSXu4/rHlu5k5d3j8AgN4+IAAAAAAAAAABvAgAAIoAAADE8nyX5F/uPxboqswZTd4/AIDmPiAAAAAAAAAAAb0IAACKAAAA8tpBubZh7j9c3H27S0LePwAA6j4vAAAAAAAAAAG+CAAAigAAACDDBtuIY+4/xkq6oRYy3j8AgP8+LwAAAAAAAAABvwgAAIoAAAB8k5AeLWfuPzC59ofhId4/AIAEPz8AAAAAAAAAAcAIAACKAAAABEzfg6Ns7j+aJzNurBHePwDACT8/AAAAAAAAAAHBCAAAigAAAL7s8grsc+4/SopCQ6n23T8AAAw/TwAAAAAAAAABwggAAIoAAAAARlX3qoDuP/rsURim290/AMAMP14AAAAAAAAAAcMIAACKAAAAzFcGSeCS7j/OycrkO7vdPwAADT9uAAAAAAAAAAHECAAAigAAAMRRfLznpu4/xCCtqGqV3T8AgA0/bgAAAAAAAAABxQgAAIoAAAAaHHxzk77uP7x3j2yZb90/AMANP24AAAAAAAAAAcYIAACKAAAAbuZ7Kj/W7j+yznEwyEndPwCAED99AAAAAAAAAAHHCAAAigAAACCBBSWP8e4/qiVU9PYj3T8AABI/fQAAAAAAAAAByAgAAIoAAACkM8r9DAvvP3wCzcCMA90/AMATP40AAAAAAAAAAckIAACKAAAA+P3JtLgi7z+W0xh8VNjcPwCAFD+NAAAAAAAAAAHKCAAAigAAAPL3PyjANu8/jCr7P4Oy3D8AABY/jQAAAAAAAAABywgAAIoAAADs8bWbx0rvP2AHdAwZktw/AIAWP50AAAAAAAAAAcwIAACKAAAAihuiyypb7z805OzYrnHcPwDAFj+dAAAAAAAAAAHNCAAAigAAAPhcydm7ae8/4kb8ratW3D8AABc/rAAAAAAAAAABzggAAIoAAAAOzmakqHTvP3AvoosPQdw/AAAXP6wAAAAAAAAAAc8IAACKAAAA8lY/TcN97z+2I3V6QTbcPwAAFz+8AAAAAAAAAAHQCAAAigAAAHwPjrI5g+8//hdIaXMr3D8AwBQ/vAAAAAAAAAAB0QgAAIoAAADa3xf23YbvPyCSsWAMJtw/AMATP8wAAAAAAAAAAdIIAACKAAAA2t8X9t2G7z8gkrFgDCbcPwCAET/MAAAAAAAAAAHTCAAAigAAAHwPjrI5g+8//hdIaXMr3D8AgBA/2wAAAAAAAAAB1AgAAIoAAADyVj9Nw33vP5SpC4OoO9w/AIAOP9sAAAAAAAAAAdUIAACKAAAAPLYrxnp27z8GwWWlRFHcPwCADT/4AAAAAAAAAAHWCAAAigAAAChFjvuNa+8/nlIpv3lh3D8AAA0/+AAAAAAAAAAB1wgAAIoAAAC4A2ft/FzvP+7vGep8fNw/AAANP/gAAAAAAAAAAdgIAACKAAAA7PG1m8dK7z9gB3QMGZLcPwCADj/4AAAAAAAAAAHZCAAAigAAAMQPewbuNO8/1B7OLrWn3D8AQA8/CAEAAAAAAAAB2ggAAIoAAABwRXtPQh3vPyS8vlm4wtw/AMAPPwgBAAAAAAAAAdsIAACKAAAA7JK2dsQD7z9yWa+Eu93cPwAAED8YAQAAAAAAAAHcCAAAigAAAGrg8Z1G6u4/nnw2uCX+3D8AgBA/GAEAAAAAAAAB3QgAAIoAAADmLS3FyNDuP6olVPT2I90/AMAQPycBAAAAAAAAAd4IAACKAAAAkGMtDh257j/WSNsnYUTdPwAAEj8nAQAAAAAAAAHfCAAAigAAADqZLVdxoe4/AmxiW8tk3T8AgBI/NwEAAAAAAAAB4AgAAIoAAABAn7fjaY3uPy6P6Y41hd0/AMASPzcBAAAAAAAAAeEIAACKAAAAGr18TpB37j9asnDCn6XdPwAAEz9HAQAAAAAAAAHiCAAAigAAAE6ry/xaZe4/ZFuO/nDL3T8AABM/RwEAAAAAAAAB4wgAAIoAAACwgd/M91TuP24ErDpC8d0/AAATP1YBAAAAAAAAAeQIAACKAAAAEljznJRE7j+aJzNurBHePwAAEz9WAQAAAAAAAAHlCAAAigAAAKIWzI4DNu4/xkq6oRYy3j8AABM/ZgEAAAAAAAAB5ggAAIoAAABivWmiRCnuPxboqswZTd4/AAATP2YBAAAAAAAAAecIAACKAAAAfDSR+Skg7j9mhZv3HGjePwAAEz91AQAAAAAAAAHoCAAAigAAAMSTfXLhGO4/1pz1Gbl93j8AABM/dQEAAAAAAAAB6QgAAIoAAAA62y4NaxPuP2wuuTPujd4/AAATP3UBAAAAAAAAAeoIAACKAAAA3gqlycYP7j8mOuZEvJjePwBAEj91AQAAAAAAAAHrCAAAigAAAN4KpcnGD+4/JjrmRLyY3j8AABI/hQEAAAAAAAAB7AgAAIoAAAA62y4NaxPuPyY65kS8mN4/AMAUP4UBAAAAAAAAAe0IAACKAAAAxJN9cuEY7j9KtE88VZPePwAAFj+VAQAAAAAAAAHuCAAAigAAANgEGz3OI+4/tCKMIiCD3j8AwBg/lQEAAAAAAAAB7wgAAIoAAABIRkJLXzLuP2aFm/ccaN4/AAAaP6QBAAAAAAAAAfAIAACKAAAAtodpWfBA7j86YhTEskfePwBAGz+0AQAAAAAAAAHxCAAAigAAAOBppO7JVu4/VDNgf3oc3j8AwBs/tAEAAAAAAAAB8ggAAIoAAABiHGnHR3DuP45+FTLb690/AIAcP8QBAAAAAAAAAfMIAACKAAAAnG9BJw6R7j/OycrkO7vdPwDAHD/EAQAAAAAAAAH0CAAAigAAANjCGYfUse4/ChWAl5yK3T8AwBw/0wEAAAAAAAAB9QgAAIoAAADmLS3FyNDuP0hgNUr9Wd0/AAAdP9MBAAAAAAAAAfYIAACKAAAAIIEFJY/x7j9kMYEFxS7dPwBAGj/jAQAAAAAAAAH3CAAAigAAAP4DVEGxDu8/WIhjyfMI3T8AABk/4wEAAAAAAAAB+AgAAIoAAACCthgaLyjvP1DfRY0i49w/AEAPP/IBAAAAAAAAAfkIAACKAAAA2IAY0do/7z9GNihRUb3cPwAACz/yAQAAAAAAAAH6CAAAigAAAP5iU2a0Ve8/YAd0DBmS3D8AwAg/AgIAAAAAAAAB+wgAAIoAAAD4XMnZu2nvP+JG/K2rVtw/AAAIPwICAAAAAAAAAfwIAACKAAAAKO8uVBVb5T9A5xhvimV1PwAAZD4AAAAAAAAAAAH9CAAAigAAAPwGajJDWeU/APnVIwaycj8AgJw+EAAAAAAAAAAB/ggAAIoAAADOHqUQcVflP8CBNP5DWHE/AACmPhAAAAAAAAAAAf8IAACKAAAA/AZqMkNZ5T+AFCaxA/1vPwCArD4QAAAAAAAAAAEACQAAigAAAPwGajJDWeU/gBQmsQP9bz8AAL4+EAAAAAAAAAABAQkAAIoAAAD8BmoyQ1nlP4AUJrED/W8/AIDEPi8AAAAAAAAAAQIJAACKAAAAzh6lEHFX5T8A+dUjBrJyPwAAzj4vAAAAAAAAAAEDCQAAigAAAKA24O6eVeU/gF66lEy/dj8AANI+LwAAAAAAAAABBAkAAIoAAABCZlar+lHlP0Cy4VAXgH0/AADZPi8AAAAAAAAAAQUJAACKAAAAuq0HRoRM5T8gLZhk1oCFPwAA3D4/AAAAAAAAAAEGCQAAigAAAAIN9L47ReU/AFE6UuR9kD8AgOo+PwAAAAAAAAABBwkAAIoAAAAchBsWITzlPxB6a73h7pg/AADxPj8AAAAAAAAAAQgJAACKAAAA2iq5KWIv5T8g3mpimDGhPwCA/j5OAAAAAAAAAAEJCQAAigAAAJrRVj2jIuU/mEcNx0kapz8AAAI/TgAAAAAAAAABCgkAAIoAAACEYLlythflPyhXBZb1h64/AAAFP14AAAAAAAAAAQsJAACKAAAAcO8bqMkM5T9Us36y0PqyPwBABj9tAAAAAAAAAAEMCQAAigAAAF5+ft3cAeU//Omu3t7ctj8AAAU/bQAAAAAAAAABDQkAAIoAAAB49aU0wvjkPwBn7XHB/7o/AIAEP20AAAAAAAAAAQ4JAACKAAAAkmzNi6fv5D/EbmlZl7a+PwCA9z59AAAAAAAAAAEPCQAAigAAAK7j9OKM5uQ/pICRSrAAwT8AAPA+fQAAAAAAAAABEAkAAIoAAACYclcYoNvkPwIbuqPcesI/AADQPo0AAAAAAAAAAREJAACKAAAAhAG6TbPQ5D94hi640MnDPwAAwj6NAAAAAAAAAAESCQAAigAAAEKoV2H0w+Q/TrfBdr7ixD8AALk+nAAAAAAAAAABEwkAAIoAAABeH3+42brkPz65oPBz0MU/AAC2PpwAAAAAAAAAARQJAACKAAAAEFsJjiaP5D/ALcDo7OSVPwAAdD4AAAAAAAAAAAEVCQAAigAAABBbCY4mj+Q/QJ3lJtmHkz8AAKc+DwAAAAAAAAABFgkAAIoAAAA8Q86v+JDkP+CDrIqHhJI/AACxPg8AAAAAAAAAARcJAACKAAAA9OPhNkGY5D/wrqLbVNSQPwCAuD4PAAAAAAAAAAEYCQAAigAAAFC0a3rlm+Q/MPPRyHMnkD8AgMI+HwAAAAAAAAABGQkAAIoAAADabLrfW6HkP8CzMVlESI4/AIDFPh8AAAAAAAAAARoJAACKAAAAZCUJRdKm5D8Agb8goUGMPwAAxj4fAAAAAAAAAAEbCQAAigAAAO7dV6pIrOQ/QE5N6P06ij8AAMY+LwAAAAAAAAABHAkAAIoAAAB4lqYPv7HkP4Ab269aNIg/AADFPi8AAAAAAAAAAR0JAACKAAAAAE/1dDW35D/A6Gh3ty2GPwAAxD4+AAAAAAAAAAEeCQAAigAAAF4ff7jZuuQ/YHHHUfXThD8AAMY+PgAAAAAAAAABHwkAAIoAAAC47wj8fb7kP+C19j4UJ4Q/AADHPj4AAAAAAAAAASAJAACKAAAA5tfNHVDA5D9A+iUsM3qDPwCA0T4+AAAAAAAAAAEhCQAAigAAAObXzR1QwOQ/QPolLDN6gz8AANY+PgAAAAAAAAABIgkAAIoAAADm180dUMDkP0D6JSwzeoM/AADkPj4AAAAAAAAAASMJAACKAAAA5tfNHVDA5D9gccdR9dOEPwAA6j5OAAAAAAAAAAEkCQAAigAAALjvCPx9vuQ/4F8KnXmHhz8AgPM+TgAAAAAAAAABJQkAAIoAAABeH3+42brkP6A8kDOC7ow/AID3Pm0AAAAAAAAAASYJAACKAAAApn5rMZGz5D8gJkQBFy6SPwCA+j59AAAAAAAAAAEnCQAAigAAAO7dV6pIrOQ/EKVhDq8+lz8AgPs+fQAAAAAAAAABKAkAAIoAAAAIVX8BLqPkP7CB56S3pZw/AAD9PowAAAAAAAAAASkJAACKAAAAIsymWBOa5D8IDR+n0FyhPwCA/T6MAAAAAAAAAAEqCQAAigAAABBbCY4mj+Q/MFnKe8VmpD8AgP0+nAAAAAAAAAABKwkAAIoAAAAq0jDlC4bkP3h2wQuCRac/AAD+PpwAAAAAAAAAASwJAACKAAAAFGGTGh975D/gZARXBvmpPwAA/z6sAAAAAAAAAAEtCQAAigAAADDYunEEcuQ/WCSTXVKBrD8AgP8+rAAAAAAAAAABLgkAAIoAAAAcZx2nF2fkPyhXBZb1h64/AIABP7sAAAAAAAAAAS8JAACKAAAACPZ/3Cpc5D+AreFEsDGwPwBAAj+7AAAAAAAAAAEwCQAAigAAACJtpzMQU+Q/kIAMei30sD8AwAM/ywAAAAAAAAABMQkAAIoAAACYtFjOmU3kP7Akg2pyi7E/AIAEP8sAAAAAAAAAATIJAACKAAAAEPwJaSNI5D/wmUUWf/exPwCABj/LAAAAAAAAAAEzCQAAigAAABD8CWkjSOQ/1Mj5Wrcisj8AQAY/6gAAAAAAAAABNAkAAIoAAACYtFjOmU3kP2SxnzgbDbI/AEAGP+oAAAAAAAAAATUJAACKAAAAfj0xd7RW5D+YUzevqraxPwCABT/qAAAAAAAAAAE2CQAAigAAAMCWk2NzY+Q/AJhmnMkJsT8AAAU/+gAAAAAAAAABNwkAAIoAAAAw2LpxBHLkPxCWhyIUHLA/AIAEP/oAAAAAAAAAATgJAACKAAAAKtIw5QuG5D+ImzSDFNutPwAABD8JAQAAAAAAAAE5CQAAigAAAH6cMJy3neQ/cCDVaeelqj8AgAQ/CQEAAAAAAAABOgkAAIoAAAAwN7qWB7nkP3h2wQuCRac/AMAEPxkBAAAAAAAAATsJAACKAAAAELoIsynW5D+gnflo5LmjPwBABD8ZAQAAAAAAAAE8CQAAigAAABwlHPEd9eQ/iCKaT7eEoD8AAAQ/OAEAAAAAAAABPQkAAIoAAADOv6XrbRDlP1Borghmops/AIAFPzgBAAAAAAAAAT4JAACKAAAAgFov5r0r5T8QpWEOrz6XPwBABj84AQAAAAAAAAE/CQAAigAAAAIN9L47ReU/EPtNsEnekz8AgAg/OAEAAAAAAAABQAkAAIoAAAAo7y5UFVvlP7AMC2XFKpE/AEAJP0gBAAAAAAAAAUEJAACKAAAA9ADgpUpt5T9gbwJsJfWOPwDACT9IAQAAAAAAAAFCCQAAigAAAJIqzNWtfeU/wLMxWURIjj8AAAo/WAEAAAAAAAABQwkAAIoAAAACbPPjPozlPzDz0chzJ5A/AAALP1gBAAAAAAAAAUQJAACKAAAAoJXfE6Kc5T8Q+02wSd6TPwCACz9nAQAAAAAAAAFFCQAAigAAAD6/y0MFreU/kDU80MKbmT8AwAs/ZwEAAAAAAAABRgkAAIoAAADa6LdzaL3lP8DEMcZGLqA/AAAMP3cBAAAAAAAAAUcJAACKAAAApvpoxZ3P5T+AzK2tHOWjPwAADD93AQAAAAAAAAFICQAAigAAAHIMGhfT4eU/SNQplfKbpz8AAAw/hgEAAAAAAAABSQkAAIoAAAA8HstoCPTlPxDcpXzIUqs/AMADP4YBAAAAAAAAAUoJAACKAAAA3Ee3mGsE5j+gQYrtDmCvPwAAAD+WAQAAAAAAAAFLCQAAigAAAEqJ3qb8EuY/JDzdjA6hsT8AgMc+lgEAAAAAAAABTAkAAIoAAACO4kCTux/mP5QoQV7dZrM/AICuPqYBAAAAAAAAAU0JAACKAAAAnlPeXagq5j+Q/UoNEBe1PwCAoD6mAQAAAAAAAAFOCQAAigAAACoMLcMeMOY/TF2SEDZbtj8AAJw+pgEAAAAAAAAL"/>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19873</TotalTime>
  <Words>2238</Words>
  <Application>Microsoft Macintosh PowerPoint</Application>
  <PresentationFormat>On-screen Show (4:3)</PresentationFormat>
  <Paragraphs>275</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.AppleSystemUIFont</vt:lpstr>
      <vt:lpstr>Arial</vt:lpstr>
      <vt:lpstr>Calibri</vt:lpstr>
      <vt:lpstr>Cambria</vt:lpstr>
      <vt:lpstr>Garamond</vt:lpstr>
      <vt:lpstr>LucidaGrande</vt:lpstr>
      <vt:lpstr>Times New Roman</vt:lpstr>
      <vt:lpstr>Wingdings</vt:lpstr>
      <vt:lpstr>UCSF Contemporary</vt:lpstr>
      <vt:lpstr>1_UCSF Contemporary</vt:lpstr>
      <vt:lpstr>Default Design</vt:lpstr>
      <vt:lpstr>Cohort</vt:lpstr>
      <vt:lpstr>Overview</vt:lpstr>
      <vt:lpstr>Overview</vt:lpstr>
      <vt:lpstr>Patient or Survivor Cohorts</vt:lpstr>
      <vt:lpstr>Survivor or Patient Cohorts </vt:lpstr>
      <vt:lpstr>Examples of Patient Cohorts &amp; Questions</vt:lpstr>
      <vt:lpstr>Contrast Questions used in Healthy vs. Patient cohorts</vt:lpstr>
      <vt:lpstr>Measurement Error &amp; Reverse Causation</vt:lpstr>
      <vt:lpstr>Exposure Definition &amp; Implications for Measurement Error</vt:lpstr>
      <vt:lpstr>Possible Measurement Error in Exposure Assessment</vt:lpstr>
      <vt:lpstr>Measurement Bias is the Result of Measurement Error:   Refined Terminology for Measurement Error</vt:lpstr>
      <vt:lpstr>Measurement Error Bias?</vt:lpstr>
      <vt:lpstr>Non-Binary Exposure with Non-Diff Msrmt Error  -Direction of Bias is harder to Anticipate</vt:lpstr>
      <vt:lpstr>What about if you update exposure beyond the first 3m?</vt:lpstr>
      <vt:lpstr>Ex: Lagging Exposure to avoid Reverse Causation</vt:lpstr>
      <vt:lpstr>Ex: Exercise and Prostate Cancer Death</vt:lpstr>
      <vt:lpstr>Confounding by Indication</vt:lpstr>
      <vt:lpstr>Ex: Residual Confounding</vt:lpstr>
      <vt:lpstr>Ex: Residual Confounding</vt:lpstr>
      <vt:lpstr>Summary</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Chan, June Maylin</cp:lastModifiedBy>
  <cp:revision>1077</cp:revision>
  <cp:lastPrinted>2017-12-18T15:03:09Z</cp:lastPrinted>
  <dcterms:created xsi:type="dcterms:W3CDTF">2012-05-07T17:59:34Z</dcterms:created>
  <dcterms:modified xsi:type="dcterms:W3CDTF">2021-02-11T23:24:25Z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