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Action1.xml" ContentType="application/vnd.ms-office.inkAction+xml"/>
  <Override PartName="/ppt/notesSlides/notesSlide3.xml" ContentType="application/vnd.openxmlformats-officedocument.presentationml.notesSlide+xml"/>
  <Override PartName="/ppt/ink/ink1.xml" ContentType="application/inkml+xml"/>
  <Override PartName="/ppt/ink/inkAction2.xml" ContentType="application/vnd.ms-office.inkAction+xml"/>
  <Override PartName="/ppt/tags/tag1.xml" ContentType="application/vnd.openxmlformats-officedocument.presentationml.tags+xml"/>
  <Override PartName="/ppt/notesSlides/notesSlide4.xml" ContentType="application/vnd.openxmlformats-officedocument.presentationml.notesSlide+xml"/>
  <Override PartName="/ppt/ink/inkAction3.xml" ContentType="application/vnd.ms-office.inkAction+xml"/>
  <Override PartName="/ppt/notesSlides/notesSlide5.xml" ContentType="application/vnd.openxmlformats-officedocument.presentationml.notesSlide+xml"/>
  <Override PartName="/ppt/ink/inkAction4.xml" ContentType="application/vnd.ms-office.inkAction+xml"/>
  <Override PartName="/ppt/notesSlides/notesSlide6.xml" ContentType="application/vnd.openxmlformats-officedocument.presentationml.notesSlide+xml"/>
  <Override PartName="/ppt/ink/inkAction5.xml" ContentType="application/vnd.ms-office.inkAction+xml"/>
  <Override PartName="/ppt/tags/tag2.xml" ContentType="application/vnd.openxmlformats-officedocument.presentationml.tags+xml"/>
  <Override PartName="/ppt/notesSlides/notesSlide7.xml" ContentType="application/vnd.openxmlformats-officedocument.presentationml.notesSlide+xml"/>
  <Override PartName="/ppt/ink/inkAction6.xml" ContentType="application/vnd.ms-office.inkAction+xml"/>
  <Override PartName="/ppt/tags/tag3.xml" ContentType="application/vnd.openxmlformats-officedocument.presentationml.tags+xml"/>
  <Override PartName="/ppt/notesSlides/notesSlide8.xml" ContentType="application/vnd.openxmlformats-officedocument.presentationml.notesSlide+xml"/>
  <Override PartName="/ppt/ink/inkAction7.xml" ContentType="application/vnd.ms-office.inkAction+xml"/>
  <Override PartName="/ppt/tags/tag4.xml" ContentType="application/vnd.openxmlformats-officedocument.presentationml.tags+xml"/>
  <Override PartName="/ppt/notesSlides/notesSlide9.xml" ContentType="application/vnd.openxmlformats-officedocument.presentationml.notesSlide+xml"/>
  <Override PartName="/ppt/ink/inkAction8.xml" ContentType="application/vnd.ms-office.inkAction+xml"/>
  <Override PartName="/ppt/tags/tag5.xml" ContentType="application/vnd.openxmlformats-officedocument.presentationml.tags+xml"/>
  <Override PartName="/ppt/notesSlides/notesSlide10.xml" ContentType="application/vnd.openxmlformats-officedocument.presentationml.notesSlide+xml"/>
  <Override PartName="/ppt/ink/inkAction9.xml" ContentType="application/vnd.ms-office.inkAction+xml"/>
  <Override PartName="/ppt/tags/tag6.xml" ContentType="application/vnd.openxmlformats-officedocument.presentationml.tags+xml"/>
  <Override PartName="/ppt/notesSlides/notesSlide11.xml" ContentType="application/vnd.openxmlformats-officedocument.presentationml.notesSlide+xml"/>
  <Override PartName="/ppt/ink/inkAction10.xml" ContentType="application/vnd.ms-office.inkAction+xml"/>
  <Override PartName="/ppt/notesSlides/notesSlide12.xml" ContentType="application/vnd.openxmlformats-officedocument.presentationml.notesSlide+xml"/>
  <Override PartName="/ppt/ink/inkAction11.xml" ContentType="application/vnd.ms-office.inkAction+xml"/>
  <Override PartName="/ppt/notesSlides/notesSlide13.xml" ContentType="application/vnd.openxmlformats-officedocument.presentationml.notesSlide+xml"/>
  <Override PartName="/ppt/ink/ink2.xml" ContentType="application/inkml+xml"/>
  <Override PartName="/ppt/ink/inkAction12.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6"/>
  </p:notesMasterIdLst>
  <p:sldIdLst>
    <p:sldId id="1124" r:id="rId2"/>
    <p:sldId id="1143" r:id="rId3"/>
    <p:sldId id="403" r:id="rId4"/>
    <p:sldId id="402" r:id="rId5"/>
    <p:sldId id="404" r:id="rId6"/>
    <p:sldId id="406" r:id="rId7"/>
    <p:sldId id="407" r:id="rId8"/>
    <p:sldId id="408" r:id="rId9"/>
    <p:sldId id="409" r:id="rId10"/>
    <p:sldId id="410" r:id="rId11"/>
    <p:sldId id="411" r:id="rId12"/>
    <p:sldId id="414" r:id="rId13"/>
    <p:sldId id="976" r:id="rId14"/>
    <p:sldId id="96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ne M. Chan" initials="JMC" lastIdx="1" clrIdx="0">
    <p:extLst>
      <p:ext uri="{19B8F6BF-5375-455C-9EA6-DF929625EA0E}">
        <p15:presenceInfo xmlns:p15="http://schemas.microsoft.com/office/powerpoint/2012/main" userId="June M. Chan" providerId="None"/>
      </p:ext>
    </p:extLst>
  </p:cmAuthor>
  <p:cmAuthor id="2" name="Chan, June Maylin" initials="CJM" lastIdx="28" clrIdx="1">
    <p:extLst>
      <p:ext uri="{19B8F6BF-5375-455C-9EA6-DF929625EA0E}">
        <p15:presenceInfo xmlns:p15="http://schemas.microsoft.com/office/powerpoint/2012/main" userId="S::june.chan@ucsf.edu::6b220169-97ed-4553-95ea-2b3c298a9f19" providerId="AD"/>
      </p:ext>
    </p:extLst>
  </p:cmAuthor>
  <p:cmAuthor id="3" name="Medellena Glymour" initials="MG" lastIdx="17" clrIdx="2">
    <p:extLst>
      <p:ext uri="{19B8F6BF-5375-455C-9EA6-DF929625EA0E}">
        <p15:presenceInfo xmlns:p15="http://schemas.microsoft.com/office/powerpoint/2012/main" userId="7e3b5371ad9426c4" providerId="Windows Live"/>
      </p:ext>
    </p:extLst>
  </p:cmAuthor>
  <p:cmAuthor id="4" name="Monica Ospina" initials="MO" lastIdx="7" clrIdx="3">
    <p:extLst>
      <p:ext uri="{19B8F6BF-5375-455C-9EA6-DF929625EA0E}">
        <p15:presenceInfo xmlns:p15="http://schemas.microsoft.com/office/powerpoint/2012/main" userId="f884defe8d1a65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4"/>
    <p:restoredTop sz="81364" autoAdjust="0"/>
  </p:normalViewPr>
  <p:slideViewPr>
    <p:cSldViewPr snapToGrid="0" snapToObjects="1">
      <p:cViewPr varScale="1">
        <p:scale>
          <a:sx n="85" d="100"/>
          <a:sy n="85" d="100"/>
        </p:scale>
        <p:origin x="786" y="54"/>
      </p:cViewPr>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3T01:33:35.065"/>
    </inkml:context>
    <inkml:brush xml:id="br0">
      <inkml:brushProperty name="width" value="0.05292" units="cm"/>
      <inkml:brushProperty name="height" value="0.05292" units="cm"/>
      <inkml:brushProperty name="color" value="#00B0F0"/>
    </inkml:brush>
  </inkml:definitions>
  <inkml:trace contextRef="#ctx0" brushRef="#br0">15446 5802 2257 0,'-12'0'100'0,"12"0"20"0,0 0-96 0,0 0-24 0,0 0 0 0,0 0 0 0,0 0-143 0,8 7-33 0,4 0-8 0</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0" timeString="2019-02-13T03:24:09.307"/>
    </inkml:context>
    <inkml:brush xml:id="br0">
      <inkml:brushProperty name="width" value="0.05292" units="cm"/>
      <inkml:brushProperty name="height" value="0.05292" units="cm"/>
    </inkml:brush>
  </inkml:definitions>
  <inkml:trace contextRef="#ctx0" brushRef="#br0">18080 1297 0,'0'52'4,"0"-52"11,0 0-8,0 0 4,0 0-2,0 0 6,12 80-9,-4-69 6,-8-8-4,15 4 7,-15-7-12,0 0 8,0 0-2</inkml:trace>
  <inkml:trace contextRef="#ctx0" brushRef="#br0" timeOffset="2420">18300 1272 0,'7'42'9,"-7"-42"0,0 0 0,0 0 2,0 0-3,0 0 5,0 0-5,0 0 7,0 0-8,0 0 3,55 28-2,-39-59 6,-16 31-5,0 0-2,0 0 4</inkml:trace>
  <inkml:trace contextRef="#ctx0" brushRef="#br0" timeOffset="4454">18397 1210 0,'0'0'9,"0"0"-1,0 0 4,0 0-5,12 83 6,-12-55-6,-8-28 5,8 0-3,0 0-1,0 0 3</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4T22:19:51.956"/>
    </inkml:context>
    <inkml:brush xml:id="br0">
      <inkml:brushProperty name="width" value="0.05292" units="cm"/>
      <inkml:brushProperty name="height" value="0.05292" units="cm"/>
      <inkml:brushProperty name="color" value="#0070C0"/>
    </inkml:brush>
  </inkml:definitions>
  <iact:action type="add" startTime="7060">
    <iact:property name="dataType"/>
    <iact:actionData xml:id="d0">
      <inkml:trace xmlns:inkml="http://www.w3.org/2003/InkML" xml:id="stk0" contextRef="#ctx0" brushRef="#br0">1881 14001 1018 0,'0'0'45'4,"-7"7"10"-4,7-7-44 0,-4 4-11 4,4-4 0-4,0 0 0 10,0 0 31-10,-8 3 4 7,0 0 1-7,8-3 0 6,0 0-4-6,0 0-1 8,-8 4 0-7,0-4 0 5,8 0 3-6,-8 0 1 6,8 0 0-6,0 0 0 9,-7 0 20-9,7 0 4 7,-4-4 1-7,4 4 0 10,0 0 0-10,-4-3 1 5,-4 0 0-5,4-1 0 8,0-6-36-7,0 3-7 4,0-4-2-4,4-3 0 9,4 4-16-10,-4-8 10 4,0 1-10-4,-4-4 8 9,4 0-8-9,0-3 0 8,-8-4-12-8,8 0 12 22,-3-3-19-22,3 3 4 0,0-4 1 0,-4 1 0 0,4 0 5 0,-4-1 1 8,8 1 0-7,-4 3 0 14,-4 0 8-13,4 0 0-2,4 4 0 0,-4 3 0 15,0 0 0-14,0 4 11-1,0 3-3 0,0 3 0 17,0 4-8-14,0 7 0-2,0 0 0-1,0 0 0 0,0 0-9 0,0 0 9 13,0 0-12-12,4 14 12-1,-1 4 0 0,1 3 0 15,0 6 8-13,4 1-8-1,0 7 30-1,4-3 0 13,-1 2 0-11,1 5 0-1,-4-4-1-1,4 3 0 1,0 0 0 0,3-6 0 12,5 2-29-10,-4-2-13-3,-1-4 1 0,5-4 0 13,-1 0-11-11,-3-3-1-2,0-3-1 0,-1-4 0 19,1-4-29-19,4 1-6 13,-9-8 0-12,5-3-464-1,0 0-93 0</inkml:trace>
    </iact:actionData>
  </iact:action>
  <iact:action type="add" startTime="7826">
    <iact:property name="dataType"/>
    <iact:actionData xml:id="d1">
      <inkml:trace xmlns:inkml="http://www.w3.org/2003/InkML" xml:id="stk1" contextRef="#ctx0" brushRef="#br0">1086 12858 1126 0,'0'0'50'5,"0"0"10"-5,8-7-48 1,-1 0-12 4,-3-3 0-4,0-1 0 13,4 1 36-12,-4 3 5-2,0-4 1 0,-4 4 0 2,4-3-21-2,-4 3-4 7,4-3-1-7,-4-1 0 8,-4 4-8-8,4 0-8 7,0-3 9-7,-4-1-9 10,0 8 37-10,-4-4 2 5,-4-4 0-5,5 4 0 9,-5 0 25-9,4 4 6 6,-4-4 1-6,4 4 0 11,-3-1-12-10,-1 1-3 2,-4 3 0-3,5 3 0 11,-5 4-29-11,4 0-7 4,-8 0 0-4,5 7-1 9,-1-4-19-9,0 4 0 7,-3 4 0-7,3 3 0 15,-3-1 0-13,3 5 0-2,-4 3-11 0,5 0 11 14,-1 0 0-12,4-1 0-2,4 8 0 0,1 0 0 15,-1 0 0-13,0 3 12-2,4 1-3 0,4 2-1 15,4-2-8-12,0-1 12-2,-4-3-12-1,8 0 12 0,3-4-12 0,1 0-11 14,4-3 3-13,-4 0 0-1,-1-3-2 0,9-4 0 14,-1-4 0-13,1-3 0 15,0 0-25-15,3-4-5-1,1 1 0 1,-1-8-1 13,5-3-36-12,-1-3-7-2,1-1-2 0,-1-3 0 17,0-7-24-16,1 0-5-1,3-3-1 0,-3-4 0 0</inkml:trace>
    </iact:actionData>
  </iact:action>
  <iact:action type="add" startTime="8173">
    <iact:property name="dataType"/>
    <iact:actionData xml:id="d2">
      <inkml:trace xmlns:inkml="http://www.w3.org/2003/InkML" xml:id="stk2" contextRef="#ctx0" brushRef="#br0">1552 12876 403 0,'0'0'17'3,"0"0"5"-3,-8-4-22 1,4 1 0 1,-3-1 0-2,3 4 0 8,-4 0 229-8,0 4 42 6,0 3 8-5,0 0 1 10,-3 0-184-11,3 6-36 3,0 1-8-3,-4 7-2 10,4 0-2-10,0 7-1 5,-3-4 0-5,-1 1 0 9,8-1-27-8,-4 1-4 4,4 3-2-5,4-4 0 8,-4-3-14-8,0 3 0 8,4-3 0-8,4 0 0 8,-4-4 0-8,4 1 0 9,0-1 0-9,4 1 0 6,-4-8 0-6,0-3 0 8,4 4 0-7,0-4 0 5,-1-4 0-6,-7-3 0 7,12 0-8-7,0 0 8 7,0-7 0-6,-1 0 0 6,-3 0 0-7,4-7 0 7,0 0-10-7,0-3 2 8,-1-4 0-8,1-3 0 8,-4 3 8-6,4-4-12 12,-5 4 12-13,1 0-12-1,0 4 12 0,0-4 0 15,-4 4 0-13,0-1-8-2,0 4 8 0,4 0 0 15,-4 0 0-12,-4 4-8-3,3 3 8 0,-3 7 0 0,0 0 0 0,0 0 0 14,0 0 0-12,0 0 0-2,4 7 0 0,0 0 0 14,0 7 16-12,-4-4-2-2,4 4 0 0,0 0 0 15,-4 4-14-14,4-1 0-1,4 0 8 1,-4 4-8 13,0-3 0-12,3-1 9-2,1 8-9 0,0-8 8 15,-4 0-8-12,4 1 0-3,4-4 0 0,-1 0 8 0,-3-7-8 1,0 3 8 12,4 1-8-11,-4-8 8-2,3 4-8 0,1-3 12 14,-4-4-12-12,0-4 12-2,4-3-4 0,-1 0 0 15,-3 0 0-13,0-3 0-2,0-8 0 0,4 4 0 15,-4-7 0-14,-1 4 0 0,1-7 0-1,0-1-8 1,0 1 12-1,0-4-4 13,0 4-8-11,-5-4 0-2,5 3 0 0,0 1 0 15,-4-4 0-13,0 4 8-2,-4 3-8 0,0-4 0 15,4 4 0-13,-4 1 0-2,-4 2 0 0,4 1 0 14,0 3 0-12,-4 3 0-2,0 4 0 0,0 0 0 15,4 7 10-12,0 0 10-2,0 0 1-1,0 0 1 0,0 0-22 0,4 14-16 7,0 0 2-7,0 4 1 8,0-4 23-8,0 3 5 15,4 4 1-13,3-4 0-1,-7 4-16-1,8-3 0 14,0-1 0-12,0 1 0-1,3-5 0-1,-3 1 0 2,4 0-12-2,-5-3 12 10,5-1 0-7,-4-3 0 11,0 0 0-11,3-3 0-3,1-4 12 0,-4 0 2 0,3-4 1 1,-3 1 0 13,0-4-2-12,4 0 0-2,-5-4 0 0,1 1 0 14,4-4 1-12,-4-3 0-2,-1-1 0 1,1 1 0 13,-4-4-14-12,0 0 0-2,4 0 0 1,-5 0 0 2,-3 0 0-3,0 0-8 10,4-3 8-7,-8 6-10-3,4-2 10 1,-4 2-10 13,0 1 10-13,0 3-10-1,-4 3 10 0,4 1 8 15,-4 3-8-14,0 3 11-1,4 4 14 0,0 0 3 17,0 0 1-14,0 0 0-2,-8 11-29-1,4 3 8 0,1 3-8 0,-1 1 0 10,-4 3-12-8,8-1-6 14,0 5-1-14,4-1 0-2,0 1 19 0,0-1 0 0,7 0 0 0,-3-3 0 15,4 0 0-14,0-3 0-1,-1-1 0 0,5 0 0 15,0-6 0-14,3-1 0-1,-3-3 0 0,0 0 0 16,-1-7 0-14,-3 4 0-2,4-8 8 0,3 4-8 14,-3-10 9-12,0-1-1-1,-1-3 0-1,1-3 0 0,0 0-8 0,0-8 0 14,-1 1 0-11,1-4 0-3,-4 0 0 0,-1-3 0 14,5-1 0-13,-4 1 8-1,-4-4-8 0,-1-3 0 16,1 0 0-15,-4-1 0-1,8 1 0 0,-8 6 8 14,0 5-8-12,0-1 8-1,0 7-22-1,0 3-5 1,-4 1-1-1,0 7 0 13,0-1 6-11,4 4 1-2,-4 7 0 0,0 0 0 15,0 0-1-14,0 0 0-1,0 0 0 0,0 0 0 8,0 0-4-8,3 7-1 10,1 4 0-10,4-5 0 14,-4 5 11-12,4 3 8-2,0-4-12 0,0 4 12 15,3 0-8-12,-3 0 8-2,4 4 0-1,0-1 0 0,0-3 0 1,-1 0 12 11,1 0 0-9,0 0 0-3,0 0-12 0,-1-4 0 13,1 1 0-10,0-4 0 12,-4 3-28-11,3 0-4-4,-3 1-2 1,0-1 0-1,-8-3 8 0,4 4 2 0,-4-1 0 0,0 4 0 11,-4-3 12-9,-4-1 4 1,0 1 0-3,-3-4 0 20,3-1-15-20,-8 1-2 1,4 0-1 7,-3-3 0-6,-1-1 6-2,-4 1 0 0,1-4 1 0,3 0 0 14,-3-4 9-12,3 1 2-2,-4-4 0 0,1 0 0 17,3 0-21-17,0 0-4 14,5-3-1-12,-1 3 0-2,0 0-38 0,8-4-8 0,0 4-2 0,4-3 0 15,0 3-4-13,4 0-1-2,4 3 0 0,0-3 0 0,7 0 59 0,-3 0 11 15,4 0 2-13,4 1 1-2,-1-1 14 0,5-4 0 15,3 4 0-13,1-3 0-2,7-4 0 0,0 3 0 14,8 1-10-11,-4-4 10-2,-7 0 12-1,7 3 6 0,0-2 2 0,-4 2 0 12,1 1 56-10,3-1 12-1,-4-3 3-1,-7 4 0 14,-1-4-20-12,0 3-4-2,1-3-1 0,-1 1 0 15,-3-1-17-13,-9 0-3-2,5 3-1 0,-4-3 0 15,-1 4-8-14,-7-4-1-1,4 0-1 0,-4 0 0 15,-4 4-7-14,0-4-2-1,-4 0 0 0,-4 0 0 15,0 3-6-12,0 1-2-3,-4-4 0 0,0 3 0 0,-3 4-18 0,-5 0 0 16,4 4 0-14,-8 3 0-1,5 3-12-1,-9 4 0 13,5 7 0-11,-1 0 0-2,-3 4 1 0,3 3 1 14,-4 0 0-12,9 3 0-2,-5 0 18 0,5 1 3 2,-5 3 1-2,8-4 0 12,0 4 11-8,1 0 2-4,3-4 1 0,0 4 0 14,8-4-1-12,0 1 0-2,0-4 0 0,4 0 0 15,4-4-25-14,0 0 8-1,-1-6-8 0,5-1 0 15,-4-3 10-13,8-3-10-2,-5-4 12 1,5-4-12 12,-4-3 0-12,4-3 0-1,-1-4 0 0,1-7-9 16,0 0 9-13,-1 0 14-3,1-3-3 0,0-4-1 0,-1 4 1 1,-3-1 0 12,0-3 0-11,-4 4 0-2,-1 0-2 0,5 3 0 16,-8-4 0-14,4 4 0-1,-4 0-9-1,-4 4 0 2,0 3 0 8,0 0 0-8,-4 0-12-2,0 4 3 15,4 3 0-13,0 7 0-2,0 0 9 0,0 0 0 1,0 0 0-1,0 0 0 7,-8 7 0-6,4 0 8 5,0 0-8-4,4 3 11 13,4 1-11-12,0 6 0-3,0-3 0 0,4 3 0 13,0 4 0-12,0 0 0 0,0 0 0-1,7 3 0 14,1 4 8-12,0 0-8-1,-1 0 0-1,9-3 8 2,-5-1-8-2,1 0 0 12,7-6 0-10,-3-4 0-1,-5 0 0-1,5-4 0 15,7-3-10-14,-3 0 10 0,-5-4 0-1,5-6 0 14,-1 0 0-12,-3-8 0-2,-1-3 14 0,1-3 2 14,-5-4 1-12,5 0 0-2,-5-7-1 0,-3 4 0 14,4-8 0-13,-5 4 0-1,1-6-16 0,-4-1-9 17,0 0 1-16,-1-3 0-1,-7-4-7 1,0-4-1-1,0 1 0 0,-8 0 0 14,0-7 4-12,-4-1 0-1,-3-2 0-1,-1 2 0 14,-4 1-10-13,1 0-2-1,-5-1 0 0,4 5 0 15,-7-1 8-13,-1 4 2-2,5 6 0 0,-1 8 0 15,0 3 14-14,-3 11 16 0,-1 10-3-1,5 7-1 0,3 7 0 0,-3 3 0 16,-5 11 0-15,4 7 0-1,5 3-12 0,-1 4-16 15,8 3 3-14,0 8 1-1,8 2 12 0,0 5 0 15,0-1 0-12,4 7-9-2,0 0 9-1,12 1 8 0,7-5-8 1,5-2 11 12,-1-1-3-11,1-3 0-2,7-7 0 0,0-1 0 14,4-6-8-12,1 0-17-2,3-7 4 0,4-4 1 20,8-6-59-20,3-8-11 0,1-3-2 11,-4-10-1-10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3T02:32:52.38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4511">
    <iact:property name="dataType"/>
    <iact:actionData xml:id="d0">
      <inkml:trace xmlns:inkml="http://www.w3.org/2003/InkML" xml:id="stk0" contextRef="#ctx0" brushRef="#br0">2752 15938 806 0,'0'0'72'1,"0"0"-58"6,0 0-14-7,0 0 0 9,11 0 106-9,-3 0 18 6,0 0 4-6,4 0 1 8,-1 4-73-7,-3-4-14 5,8 0-3-6,4 0-1 9,-5 0 5-9,1 0 1 6,4 0 0-6,3 0 0 9,1 3-44-9,-1-3-11 6,-3 0-1-6,3 0 0 10,5-3 2-10,3 3 0 5,-4-4 0-5,1 4 0 8,3 0 10-8,-3 0-13 8,3 0 5-8,0 0 8 7,-3 0-9-7,-1 0 9 7,1 4 0-7,3-4 0 10,-4 0 0-10,5 3 0 5,-1-3 0-4,4 0 0 7,5 4 0-8,-9-4 8 8,4 0 0-6,4 3 1 3,1-3 11-4,3 0 1 7,-8 0 1-7,4 0 0 4,-4 4-22-5,1-4 0 7,-1 0 0-7,0 3 0 8,1-3 0-8,-1 0 9 6,0 0 0-6,0 4 0 9,5-1-9-8,-1 1 0 6,4-4 0-7,-8 3 8 7,4 1-8-6,1-4 8 5,-1 0-8-5,0 0 8 8,0 0-8-9,0 0 0 4,-3 0-12-3,-1 0 12 10,4 0 0-11,0 0 0 4,0 0 0-4,1 0 0 9,3 0 0-9,-4 0 0 5,4 0 8-5,0 0-8 8,0-4 0-7,-3 1 8 6,3-1-8-6,0 4 0 6,-4 0 16-7,-4 0-3 7,4 0 0-6,1 0 0 6,3 0-5-7,-4 0-8 10,0 0 11-10,0 0-11 5,4 0 8-5,1 0-8 6,-1 0 0-4,-4 0 0 5,-4 0 0-7,4 0 0 6,4 4 0-6,-7-1 0 9,-5-3 0-9,0 4 0 7,9-4 0-7,-5 3 0 8,-8 1 0-8,5-1 0 7,11 1 0-7,-4-1 0 10,4 1 0-10,-4-1 0 4,-3-3 0-3,7 4 0 10,4-4 0-11,-8 3 0 4,-4-3 0-4,4 0 0 8,1 4 0-7,-5-4 0 4,-4 0 0-5,0 0 0 9,5 0 10-8,3 0-10 5,4 0 8-6,-4 0-8 8,-7 0 8-8,7 0-8 8,8 0 8-7,-4 0-8 5,0-4 10-6,-4 4-10 10,4-3 12-9,0 3-12 3,-3 0 8-4,-1-4-8 8,0 4 0-8,0 0 0 7,4-3 8-7,0-1-8 6,-3 1 0-6,-1-1 0 10,4 1 13-10,0 3-4 6,4-4-1-5,-4 1 0 6,-4-1-8-6,5 1-11 5,-5-1 3-6,0 4 0 10,0 0 8-10,4-3 0 5,-4 3 0-5,8-4 0 11,1 4 9-11,-1 0-9 3,0-3 12-3,-4 3-12 9,4-4 0-8,-4 4 0 4,0 0 0-4,0 0 0 7,-4 0 0-8,4 0 13 7,0 0-4-7,1 0-1 8,-1 0-8-8,4 0 8 9,-4 0-8-9,8 0 8 6,-4 0-8-6,0 0 8 10,-4-3-8-10,4 3 8 6,-4 3-8-6,0 1 0 7,0-1 0-7,0-3 8 6,1 4 4-4,-1-1 0 4,0-3 0-5,0 0 0 6,0 4 4-7,-4-4 2 8,8 0 0-8,-4 3 0 8,4 1-18-8,-7-4 0 6,3 0 8-6,-4 0-8 10,0 0 0-9,-4 3 8 3,5-3-8-4,-1 4 0 12,0-4 20-12,0 0-4 2,0 0 0-2,4 0 0 11,1 0-16-11,-1 0 0 6,-4 0 0-6,4 0 0 8,-4 0 0-8,0 3-16 6,-3-3 4-6,-1 0 0 9,0 0 12-9,0 0 0 7,1 0 0-6,-1 0 0 5,4 0 12-6,0 0-2 9,-3 0 0-9,3 0 0 6,0 0-2-6,0 0 0 8,0 0 0-8,-3 0 0 7,3 0-8-6,-4-3 0 5,0 3 0-4,-3 0 0 4,-1 0 0-6,1 0 0 7,3 0 0-7,-4-4 0 9,4 4 0-9,1-3 0 6,-1-1 0-6,0 4 0 10,1-3 0-10,-1 3 0 5,0-4 0-5,0 1 0 12,5-1 0-12,-5 4 0 3,4-3 11-3,-8-1-11 10,5 1 0-10,-5 3 0 5,0-4 0-5,5 4 0 8,-1-3 0-7,0 3 0 5,4-4 0-6,1 4 0 8,-1-3 0-8,0 3 0 8,8-4 0-8,-4 1 0 7,0-1 0-7,0 4 0 9,-4-3 0-8,1 0-10 5,3-1 10-6,0 4 0 7,-4-3 0-5,4-1 0 3,4 4 0-4,0 0 0 5,-4 0 0-5,4 0 0 7,4 0 0-8,4 0 0 6,-8 0 10-6,4 0-10 9,-8 0 0-9,0 4 0 6,-3-4 0-6,3 3 0 10,0-3 0-10,0 4 0 4,8-1 11-3,0-3-11 10,0 0 8-9,0 3-8 1,-4-3 0-2,4 4 0 4,-4-1 0-4,0-3 0 7,-4 4 0-8,4-1 0 7,-4 1 0-3,4-4 0 0,4 0 0-3,0 0 0 6,0 0 0-7,-4 0 0 8,4 0 0-8,-4 3 0 7,0-3 0-7,-4 0 0 10,-4 0 0-10,4 0 0 5,-3 0 0-4,3 0 0 4,0-3 0-4,-4 3 0 7,4 0 0-8,0 0 0 7,0 0 0-7,0 0 0 7,5 0 0-7,-9 0 0 7,0 0 0-7,0 0 0 9,0 3 0-8,-3-3 0 5,3 4 0-6,-4-4 0 8,4 3 0-7,-3 1 0 4,3-4 0-4,0 3 0 10,-4-3 0-11,0 4 0 3,9-4 0-2,-5 0 0 8,0 3 0-9,-4-3 0 6,0 0 0-6,1 0 0 9,3 0 0-9,-4 4 0 6,1-4 0-6,3 0 0 8,-4 0 0-8,4 3 0 8,0 1 0-8,4-4 0 6,1 0 0-5,3 3 0 9,-8 1 0-9,0-1 0 3,0 1 0-4,0-1 10 7,1-3-10-6,-5 7 8 6,0-3-8-6,0 3 0 9,1 0 0-9,3-4 8 7,-8 1-8-6,8-1 0-2,5 4 0 0,-1-4 0 10,-4 1 0-9,4-4 0 3,0 3 0-3,0 1 0 9,0-1 0-10,-4-3 0 5,1 0 0-5,-1 0 0 10,0 4 0-10,4-1 0 3,-4 1 0-3,4-1 0 8,1 1 0-8,-1 3 0 7,4-4 0-7,-4 4 8 9,0 0-8-9,4-3 0 6,-4-1 9-5,0 1-9 7,-4-1 0-8,1 1 8 11,-1-1-8-10,-4 1 0 3,4-1 0-3,0 1 0 6,1-4 0-6,3 3 0 3,-8-3 0-3,8 0 0 9,4-3 0-9,-4 3 8 3,0 0-8-4,1 0 0 6,-5-4 0-6,0 4 0 9,-4-3 0-9,4 3 0 7,-3 0 0-7,-1 0 0 7,4 0 0-7,-4 0 8 8,5 3-8-8,-1-3 0 9,4-3 0-9,-4 3 9 6,0-4-9-6,0 4 0 11,1 4 0-11,-1-4 0 4,-4-4 0-4,-4 4 0 9,1-3 0-9,-1 3 0 5,1 0 0-5,-1 0 0 9,-4 0 0-9,5 0 0 7,3 0 0-7,0 0 0 8,-3 0 0-8,-1 0 0 9,8 0 0-9,-4-4 0 6,5 1 8-6,-5 3-8 9,-4-4 0-9,1 4 0 6,3 0 0-6,0-3 0 7,-11-1 0-5,3 1 0 4,4 3 0-5,1 0 8 5,-5-4-8-6,1 4 0 8,-1 0 8-8,4-3-8 7,1 3 0-7,-1-4 0 8,-7 1 0-8,7 3 0 7,8-4 0-7,-3 1 0 10,-5-1 0-10,0 1 0 4,1-1 0-4,-1 4 0 12,0-3 0-12,1-1 0 3,-1 1 0-2,0-1 0 11,1 1 0-11,-1-1 0 3,-4 1 0-3,5 3 0 4,7-3 0-4,-4-1 0 5,-3 1 0-5,3-1 0 6,4 1 0-7,0 3 0 8,-3-4 10-8,3 4-10 7,0-3 0-7,0-1 0 10,-4-3 0-10,5 7 0 5,-9-3 0-4,4-1 0 9,1 4 0-10,3 0 0 4,-4 0 0-3,4 0 0 5,4-3 0-6,0 3 0 7,4-4 0-6,-3 1 0 4,3 3 0-4,0 0 0 8,-8-4 0-9,0 4 0 7,0-3 0-6,0 3 0 7,1-4 0-8,3 4 0 5,0-3 0-5,4-1 0 12,-4 4 0-12,4 0 0 3,4-7 0-3,-4 7 0 9,0 0 8-8,0 0-8 4,-4 0 0-4,-4-3 8 6,4 3-8-5,-3 0 0 4,3 0 0-5,0 0 8 6,-4-4-8-6,8 4 0 6,0 0 0-7,0 0 0 7,0 0 13-7,0 0 1 10,0 4 0-10,0-4 0 5,-7 0-25-5,3 0-5 7,-4 3 0-7,0-3-1 8,4 0 17-7,0 0 0 5,0 0-8-6,0 0 8 8,4 0-8-7,-3 0 8 5,-1-3-12-6,4 3 12 8,-8 0-16-8,0-4 3 7,-4 1 1-7,5 3 0 9,-9 0 0-8,4-4 1 4,-3 1 0-4,-1-1 0 13,0 1 11-14,1-1-13 0,3 1 5 1,0-1 8 20,-3-2-54-20,-1 2-3 0,4-3-1 8,0 4-516-8,-3-1-103-1</inkml:trace>
    </iact:actionData>
  </iact:action>
  <iact:action type="add" startTime="7212">
    <iact:property name="dataType"/>
    <iact:actionData xml:id="d1">
      <inkml:trace xmlns:inkml="http://www.w3.org/2003/InkML" xml:id="stk1" contextRef="#ctx0" brushRef="#br0">2607 16614 914 0,'0'0'40'2,"0"0"9"-1,0 0-39-1,-8 0-10 10,0 0 0-10,0 0 0 4,8 0 54-4,0 0 9 9,-4-3 1-9,-4 3 1 7,0 0-1-7,4 0 0 7,4 0 0-7,0 0 0 8,0 0-35-8,-3-7-7 7,3 7-2-7,3-7 0 8,1 4 8-8,0-4 2 7,4 0 0-7,0 3 0 9,4-3-30-9,0 4 0 6,-1-1 0-6,5 1 0 10,0-1 8-10,3 1-8 5,-3-4 0-5,0 3 0 9,7 4 0-7,-3 0 0 2,-1-3 0-4,1-1 0 8,3 1 0-8,9-4 0 6,-1 3 0-5,0 1 0 8,9-1 0-9,-1 1 11 7,0-4-2-7,4 3 0 7,4-3 4-7,0 4 1 10,0-1 0-10,-4 1 0 5,0-4 4-4,8 7 1 5,-4-3 0-5,4-1 0 6,4 1 9-7,0 3 1 7,0-4 1-7,4 1 0 8,0-1-16-8,-1 4-3 6,-3-3-1-5,-4 3 0 7,4 0 0-8,0 0 0 7,0 0 0-7,4 3 0 9,-8-3-10-9,7 4 12 5,1-1-12-4,0 1 12 10,-4-4-12-11,-4 3 0 3,0 1 0-2,0-1 8 8,0 4-8-8,3-4 0 4,1 1 0-4,-4-1 0 6,0 4 0-7,0 0 12 8,4-3-12-8,-4 3 12 7,0-4-3-6,-4 4 0 6,-4 0 0-7,0-3 0 7,4-1 1-7,0 4 0 10,-4-3 0-10,12-1 0 5,0 4-10-5,-4-3 12 7,-12-1-12-7,4 1 12 8,4-1 0-7,-3-3 0 5,-9 0 0-5,0 4 0 6,0-4-12-6,1 3 0 6,-1 1 0-7,-4-4 0 8,-3 0 11-8,7 0-3 6,8 0-8-5,-8 0 12 7,-7 0 2-7,-1-4 0 4,16 4 0-4,-3-3 0 9,-1-1-14-10,-4 1 8 3,0 3-8-3,1-4 0 10,-1 1 12-9,-4-1-4 4,-3 1-8-5,3-4 12 9,4 7-12-9,-3-7 11 6,-5 3-11-6,0 1 10 9,5-1-10-8,-1-3 0 5,8 4 9-6,-7-4-9 7,-9 3 0-7,9-3 0 10,-1 4 0-10,0-4 8 5,-3 3-8-4,-1-3 0 6,1 1 0-7,-1 2 0 7,-3-3-16-7,-1 4 3 7,1-4 0-5,-1 0 0 18,1 0-25-19,-5 3-5-1,5-3-1 0,-5 0-570 7,5 4-114-6</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3T03:23:57.217"/>
    </inkml:context>
    <inkml:brush xml:id="br0">
      <inkml:brushProperty name="width" value="0.05292" units="cm"/>
      <inkml:brushProperty name="height" value="0.05292" units="cm"/>
    </inkml:brush>
    <inkml:context xml:id="ctx1">
      <inkml:inkSource xml:id="inkSrc6">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02-13T03:23:57.217"/>
    </inkml:context>
  </inkml:definitions>
  <iact:action type="add" startTime="22309">
    <iact:property name="dataType"/>
    <iact:actionData xml:id="d0">
      <inkml:trace xmlns:inkml="http://www.w3.org/2003/InkML" xml:id="stk0" contextRef="#ctx0" brushRef="#br0">3453 3422 1900 0,'-20'-14'84'2,"17"11"18"-2,-5-4-82 0,4 7-20 5,0-7 0-5,4 7 0 9,-4-7-13-9,4 7-7 7,0 0-2-7,0 0 0 8,0 0 22-8,0 0-11 7,0-4 11-7,0 4-8 8,0 0-2-8,0 0 0 8,0 0 0-7,0 0 0 5,0 0 2-6,-4 11 0 8,4 3 0-7,-4 0 0 5,0 7 8-6,4 3 0 10,0 4 0-10,-4 3 0 6,4 8 16-6,-4-1-2 6,4 7 0-6,0 4 0 9,0 3-6-9,0 1-8 5,0-1 11-4,0-3-11 7,4-4 0-8,-4-3 0 7,0-4 0-7,0 0 0 9,4-6 0-8,-4-1 0 3,0-3 0-3,0-4 0 10,0-3 11-11,0-3-11 3,0-4 10-3,0 0-10 12,0-8 8-12,0-6-8 4,0 7 0-3,0-7 9 5,0 0 3-5,0 0 1 6,0 0 0-6,-4-10 0 6,0-4-1-7,0-3-1 9,1-4 0-9,3-7 0 6,0-7-11-6,-4-3-17 10,4-8 4-10,0-9 1 18,0-8-12-17,4-3-1 0,-4 3-1-1,3-7 0 0,1 1 2 1,0-5 0 5,0 1 0-5,0-3 0 6,4-1 35-6,0 7 7 5,0 11 2-6,-4 3 0 8,-1 7 1-7,5 8 1 5,0 6 0-6,0 3 0 9,0 8-2-8,0 3 0 4,0 4 0-5,-1 10 0 10,1-4-12-10,0 11-8 6,4 0 8-6,-4 7-8 10,7 4 0-8,-3 3 0-1,4 3-10 0,-1 4 10 7,1 7 0-8,0 7 0 7,-1 3 0-6,5 4 0 7,-4 3 24-8,3 7 0 8,-3 4-1-8,8 0 0 6,-5 3-11-5,1 0-3 8,-1 1 0-9,1 2 0 5,-1 1-9-4,1 0 8 8,0 0-8-8,-1-4 8 3,-3-7-8-4,0 0 0 8,-1-3 0-8,1-11 0 7,-4 1-15-6,3-8-5 6,-7 0 0-7,4-3-1 24,-4-7-24-22,-4 0-5-2,0-7-1 0,0-3 0 9,0-1-42-8,-4-10-9 2,0 0-2-3</inkml:trace>
    </iact:actionData>
  </iact:action>
  <iact:action type="add" startTime="22837">
    <iact:property name="dataType"/>
    <iact:actionData xml:id="d1">
      <inkml:trace xmlns:inkml="http://www.w3.org/2003/InkML" xml:id="stk1" contextRef="#ctx0" brushRef="#br0">3332 3858 1209 0,'-28'-11'108'1,"16"11"-87"6,-3-3-21-6,-1 3 0 4,4 0 113-5,1 0 19 5,3 3 3-5,0 1 1 10,4 3-88-10,4 0-18 5,0 0-3-5,4 3-1 9,8 4-26-9,-5-7 0 7,9 3-14-7,-4-3 5 10,7 0 9-10,-3-3 0 5,8 3 0-5,-5-4-8 11,9-3 8-11,-5 0 0 4,5-3 0-4,3-4-8 9,4-4 16-9,1 4 3 7,3-6 1-7,-4 2 0 20,4 1-39-19,0-4-7 0,5 0-2-1,-5 0 0 13,-4-7-54-13,4 0-11 2</inkml:trace>
    </iact:actionData>
  </iact:action>
  <iact:action type="add" startTime="23062">
    <iact:property name="dataType"/>
    <iact:actionData xml:id="d2">
      <inkml:trace xmlns:inkml="http://www.w3.org/2003/InkML" xml:id="stk2" contextRef="#ctx0" brushRef="#br0">4194 3666 1141 0,'0'0'50'0,"0"0"11"0,0 0-49 11,0 11-12-11,-4-1 0 0,0 0 0 4,4-3 40-4,4 4 6 6,-4-1 1-6,4-3 0 7,0 4-25-7,4-1-5 8,-4 1-1-8,3-1 0 8,5-6-16-8,-4 3 8 7,4 0-8-6,-4 0 0 5,-8-7 13-6,0 0-4 9,19 3-1-9,-3-3 0 6,-1-3-22-6,1-1-5 11,0 1-1-11,0-1 0 4</inkml:trace>
    </iact:actionData>
  </iact:action>
  <iact:action type="add" startTime="23317">
    <iact:property name="dataType"/>
    <iact:actionData xml:id="d3">
      <inkml:trace xmlns:inkml="http://www.w3.org/2003/InkML" xml:id="stk3" contextRef="#ctx0" brushRef="#br0">4315 3980 2156 0,'-8'0'48'0,"5"0"9"0,-1 0 3 0,4 0 0 1,0 0-48-1,0 0-12 4,15 0 0-2,1 0 0 6,8 0-18-8,-5 0-6 6,5 0 0-6,3-4-1 23,1 1-30-23,-5-4-5 4,4 0-2-3,-3 0 0 7,3-7-38-7,-3 3-8 0,3-6-2 1,1 0 0 9,-1-1-14-10,1 1-2 0,30-25-1-1,-22 0 0 1</inkml:trace>
    </iact:actionData>
  </iact:action>
  <iact:action type="add" startTime="23570">
    <iact:property name="dataType"/>
    <iact:actionData xml:id="d4">
      <inkml:trace xmlns:inkml="http://www.w3.org/2003/InkML" xml:id="stk4" contextRef="#ctx0" brushRef="#br0">5338 3642 403 0,'0'0'17'2,"0"0"5"-2,0 0-22 0,8-7 0 7,-4-4 0-7,4 4 0 7,4-3 312-7,-5 3 57 10,-3 0 12-10,0 0 3 18,4 0-340-17,0-3-68-1,-4 3-14 1,-4-4-2 13,-8 1-10-13,8-1-2 0,0-3 0-1,-4 4 0 0,-8-4 40 1,8 3 12 3,1-3 0-4,-1-3 0 10,0 3 19-10,-4 0 10 6,4-3 3-6,-4-1 0 10,0 4-24-10,0 4-8 4,5-7 0-4,-5 6 0 10,0-3 12-10,0 7-3 8,-4 4-1-8,8-1 0 7,-4 1-8-6,1 3 0 7,-1 3 0-8,4 1 0 7,-8 6 0-5,8 1 0 2,-4 3 0-3,4-1 0 7,-3 8 0-8,3-3-11 10,0 3 3-10,0 0 0 5,0 0 8-5,4 3 0 8,0 4 0-1,0 0-8-7,4 0 8 0,-4 3 14 5,4-3-3-5,0 3-1 9,0 0-10-9,3 1 0 6,-3-4 0-6,4-4 0 9,-4 1 0-9,4-5 0 6,0-6 0-5,0 0 0 7,-4-3 0-7,3-4 0 4,1-4 0-5,-8-3 0 10,0 0 8-10,12-3 0 5,4-4 0-5,-8-4 0 12,3 1 17-11,-3-4 3 1,4 0 1-1,4-7 0 7,-5 0-9-8,-3 0-1 6,-4 0-1-5,4 0 0 6,4 1-18-7,-4-1 0 8,-8 0-11-8,0 3 11 8,7 1 0-8,-3 3 0 8,0 0 0-7,-4 7 0 5,-4 0 14-6,4 7 3 9,0 0 1-8,0 0 0 3,0 0-18-3,4 11 10 6,8 2-10-7,0 5 8 8,-4 3-8-7,-1 7 12 4,9 3-12-4,8 0 12 7,-1 1-12-7,5 3 8 4,-5-1-8-5,1-2 8 10,7 3-8-10,0-1 0 4,1-6-12-3,-1-3 12 20,4-1-57-20,1-3-4-1,3 0-1 3,0-7-708 0</inkml:trace>
    </iact:actionData>
  </iact:action>
  <iact:action type="add" startTime="41708">
    <iact:property name="dataType"/>
    <iact:actionData xml:id="d5">
      <inkml:trace xmlns:inkml="http://www.w3.org/2003/InkML" xml:id="stk5" contextRef="#ctx0" brushRef="#br0">3316 7262 1450 0,'-12'-10'64'1,"8"6"14"-1,0 1-62 1,0 3-16 2,0-7 0-2,1 7 0 10,-1-4 0-11,0 1-10 4,-4 3 2-4,0 0 0 8,4-4 0-8,-4 1 0 9,-3 3 0-9,3-4 0 6,-4 1 8-6,0-1-8 8,0 1 8-8,-3-1-8 8,-1 1 8-8,-4-1 0 9,5 1 0-9,-1-4 0 5,0 7 35-5,-3-4 2 11,3 1 1-11,-7-1 0 5,3 4-5-5,0 0-1 6,-3 0 0-6,-1 4 0 9,1 3-32-9,-1 0 0 8,-3 0 0-5,0 3 0 1,3 1 0-3,-3 3 0 4,-5 0 0-4,1 3 0 8,-8-3 0-9,3 3-12 5,-3 1 3-4,0 6 1 8,0-3 8-7,4 7 0 2,-9-4 0-4,5 4 0 11,4 0 0-11,-4 0 0 3,3 3 0-3,5-3 0 10,0 0 9-9,3 0-9 4,5 0 12-5,-1 3-12 8,1 1 17-6,3-1-3 4,1 0-1-6,3 4 0 6,4-3-13-6,0 6 0 9,1-3 0-8,3 3 0 4,-4 0 32-3,12-3 0 6,-4 4 0-7,4-5 0 4,4 5-41-5,0-4-8 9,4-4-2-9,0 0 0 6,3 1 31-5,1-4 5 4,4 3 2-4,0-3 0 8,-1 0-19-9,5 0 0 5,-1-4 0-4,-3 4 0 8,4-4 9-9,3 1-1 5,-3-8-8-4,-1-3 12 8,5 3 14-9,-5-3 2 6,1 0 1-6,-4 0 0 11,3-3-5-11,1 3-2 3,0-4 0-2,-5 0 0 8,1-3-10-9,-4 4-1 5,-5-4-1-4,1 3 0 7,0 4-10-7,-4-3 0 5,-4 3 9-5,0 0-9 6,-4-1 15-7,-4 1-2 8,0 4 0-7,-7-1 0 5,-1 1-4-6,0 3-1 10,-3-4 0-9,-5 7 0 2,1-6-8-2,-1 6 0 7,1-3 0-8,-5 4 0 7,1-5 0-6,-1 5 8 5,1 3 0-5,-4-4 0 6,-1 4 2-7,-3 3 0 7,4 1 0-7,-5 3 0 9,1-4 8-9,0 4 2 6,0-4 0-6,3 4 0 9,5 0-12-8,-5 0-8 4,5-1 12-5,4 1-12 11,-1 0 0-11,8-3 0 4,1-1 0-4,3-3 0 11,0 3 0-11,8-3 0 5,0 0-12-5,0-4 3 7,8 1 9-7,0-4 11 7,4-1-3-7,4 1 0 9,0 0-8-9,-1 0 0 7,9 0 0-6,0 0 0 5,3 3 8-6,1-3 2 9,-5 0 1-9,9 0 0 6,3 4-11-6,-4-1 8 9,-3 0-8-9,-1 1 8 6,1-1-8-6,-1 4 12 6,1 0-12-4,-4 0 12 5,-1-4-12-6,1 4 0 5,-5 0 0-6,1 3-11 9,-4-6 11-9,-4 9 0 5,0 5 0-4,-5 3 0 8,-3-1 0-8,-3 8 8 3,-9 3-8-4,0 8 8 13,-4 9-8-13,-3 8 0 3,-5 7 0-2,1 3 0 10,-9 0 0-11,1 10 0 3,-8 5 0-2,4-1 0 6,-1 3 0-6,5-3 0 6,3-3 0-6,1-4 0 5,4 0 0-5,-1 3 0 6,8-2 0-7,5-5 0 7,-1-6 0-7,8-1 0 10,0-2 0-9,8-1 0 4,4-4 0-5,3-3 0 7,9-6 0-7,8-1 0 7,-1-3 8-7,8-8 0 8,8-2 0-8,0-5 0 7,12-2 6-7,0-4 2 7,4-1 0-6,8-2 0 7,11-1-4-8,0-10-1 6,5 0 0-6,-1-4 0 21,4 1-35-17,4-5-6-3,4-2-2 1,4-1 0-1,8-3 8-1,4 0 2 0,-8 4 0 0,12-8-1007 13</inkml:trace>
    </iact:actionData>
  </iact:action>
  <iact:action type="add" startTime="12090">
    <iact:property name="dataType"/>
    <iact:actionData xml:id="d6">
      <inkml:trace xmlns:inkml="http://www.w3.org/2003/InkML" xml:id="stk6" contextRef="#ctx1" brushRef="#br0">18080 1297 0,'0'52'4,"0"-52"11,0 0-8,0 0 4,0 0-2,0 0 6,12 80-9,-4-69 6,-8-8-4,15 4 7,-15-7-12,0 0 8,0 0-2</inkml:trace>
    </iact:actionData>
  </iact:action>
  <iact:action type="add" startTime="14510">
    <iact:property name="dataType"/>
    <iact:actionData xml:id="d7">
      <inkml:trace xmlns:inkml="http://www.w3.org/2003/InkML" xml:id="stk7" contextRef="#ctx1" brushRef="#br0">18300 1272 0,'7'42'9,"-7"-42"0,0 0 0,0 0 2,0 0-3,0 0 5,0 0-5,0 0 7,0 0-8,0 0 3,55 28-2,-39-59 6,-16 31-5,0 0-2,0 0 4</inkml:trace>
    </iact:actionData>
  </iact:action>
  <iact:action type="add" startTime="16544">
    <iact:property name="dataType"/>
    <iact:actionData xml:id="d8">
      <inkml:trace xmlns:inkml="http://www.w3.org/2003/InkML" xml:id="stk8" contextRef="#ctx1" brushRef="#br0">18397 1210 0,'0'0'9,"0"0"-1,0 0 4,0 0-5,12 83 6,-12-55-6,-8-28 5,8 0-3,0 0-1,0 0 3</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3T03:23:57.217"/>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C000"/>
    </inkml:brush>
    <inkml:context xml:id="ctx1">
      <inkml:inkSource xml:id="inkSrc2">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02-13T03:23:57.217"/>
    </inkml:context>
    <inkml:brush xml:id="br2">
      <inkml:brushProperty name="width" value="0.055" units="cm"/>
      <inkml:brushProperty name="height" value="0.055" units="cm"/>
    </inkml:brush>
    <inkml:brush xml:id="br3">
      <inkml:brushProperty name="width" value="0.08819" units="cm"/>
      <inkml:brushProperty name="height" value="0.35278" units="cm"/>
      <inkml:brushProperty name="color" value="#FFC000"/>
      <inkml:brushProperty name="tip" value="rectangle"/>
      <inkml:brushProperty name="rasterOp" value="maskPen"/>
    </inkml:brush>
    <inkml:brush xml:id="br4">
      <inkml:brushProperty name="width" value="0.08819" units="cm"/>
      <inkml:brushProperty name="height" value="0.35278" units="cm"/>
      <inkml:brushProperty name="color" value="#92D050"/>
      <inkml:brushProperty name="tip" value="rectangle"/>
      <inkml:brushProperty name="rasterOp" value="maskPen"/>
    </inkml:brush>
    <inkml:brush xml:id="br5">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22455">
    <iact:property name="dataType"/>
    <iact:actionData xml:id="d0">
      <inkml:trace xmlns:inkml="http://www.w3.org/2003/InkML" xml:id="stk0" contextRef="#ctx0" brushRef="#br0">22152 3150 1267 0,'0'0'112'3,"0"0"-89"0,4-7-23-1,-4 7 0 4,8-3 0-6,4-1 0 8,3 1 0-8,5-1 0 8,0 4-20-8,7-3 2 5,-3 3 0-5,3 0 0 10,4 0 18-10,-3 0 9 7,7 0-1-7,-8 3 0 7,5-3-8-7,-5 0 0 7,5 0 9-7,-1 0-9 10,0 0 0-10,5 0 0 4,3 0 0-4,-4 0 0 8,4 0 0-8,0 0 0 7,5 0 0-5,-1-3 0 9,-4 3 0-11,4-3 16 3,-4 3-4-1,4 0-1 3,-4 0-11-1,1 0-17 0,-5 0 4-2,0-4 1 4,0 4 35-6,1 0 7 10,-5 0 2-10,0 0 0 4,5 4-40-4,-9-1-8 10,1-3-2-10,-5 3 0 5,-3 1 18-4,3-1 0 7,-7 1 11-8,4-4-11 7,-5 3 16-7,-3 1-3 9,0-1-1-9,-1 4 0 6,-3 0-12-6,0-3 0 8,0 3 0-8,0 0 0 7,-4 0 0-7,-4-7 8 7,0 0-8-7,8 10 9 10,-1 1 4-10,-3-1 1 3,0 1 0-2,-4-1 0 8,4 4 3-8,-4 0 1 3,0 3 0-4,0 1 0 9,0-1-18-7,0 4 0 3,-4 0 0-3,4 3 0 4,4-3 8-6,-4 4 0 7,4 3 1-7,-4-1 0 8,4-2-9-8,-4 3 0 9,4 0 0-9,0 3 0 7,0 0 8-7,-4 4 0 8,0 0 0-6,4 0 0 2,0 3 4-4,0 4 0 7,-1-4 0-7,1 4 0 8,0 0-12-6,0 0 0 2,0-4-10-3,0 0 10 7,0-3 12-8,0 0 9 6,0 3 2-5,0-3 0 8,0 4-5-9,0-1-1 6,3 0 0-6,-3 1 0 10,0 2-1-10,0-2 0 4,4-1 0-4,-4-3 0 13,0 3-3-13,0-3-1 2,0 3 0-1,4-3 0 6,-5 7-3-5,5 0-1 4,-4-4 0-6,4 4 0 8,-4 3-8-5,4 1 12 3,0-1-12-6,-1 4 12 6,-3-1-12-4,4-2 12 6,0-1-12-8,0-3 12 5,0 3-12-5,0-3 12 9,3 0-12-6,-3 3 12 0,0-3-4-1,0 3 0 4,4 4 0-6,-5-4 0 7,5 4-8-7,-4-4 8 7,0 1-8-7,4-1 8 8,-1-3-8-8,1 0 0 8,-8-1 0-8,8 1 8 9,0 0-8-7,-1 3 0 0,-7-3 0 0,4 3 0 10,0 4 20-12,4-3 1 2,-4 2 1 0,-1-2 0 6,-3-1-22-8,0 0 0 5,0 0 0-5,4-3-12 13,0 4 23-13,-4-1 4 2,4 0 1 0,-4 0 0 4,3 1-16-2,1 3 0 0,0-1 0-2,0-2 0 3,4 2 0-4,-5-2 0 7,1-4 9-6,4-1-9 2,-4 5 8-2,0-5-8 6,3 1 8-5,-3 0-8-1,0 3 8 0,4-3-8 4,-4 0 0-5,4 0 8 6,-5 3 0-6,5 0 0 4,-4-3 0-5,0 0 0 8,0-4 0-8,-1 4-8 8,1 0 12-7,-4 0-4 6,8 0-8-7,-8 3 0 6,4 4 0-4,4 0 8 6,-5-1-8-8,1 5 0 5,0-5 0-3,0-2 0 5,4 2 0-4,-5-2 0 0,1-1 0-2,0-3 0 9,0 0 0-10,0 3 0 4,0-3 0-3,-1 3 0 6,-3 0 0-7,4 4 0 8,4-7 0-8,-8 3 8 8,0-3-8-8,4 0 0 9,-4 0 0-7,3-1 0 1,1-2 10-1,-4-1-10 8,4 4 12-7,0-4-12-3,-4 4 8 0,4 0-8 8,-1 0 0-8,-3 3 0 7,4 4 0-6,-4-4 0 6,4 0 0-6,-4-3 0 5,0-3 0-6,0-1 0 8,0 0 0-7,0 1 0 6,0 6 20-7,-1-3-4 7,5 6 0-6,-4-2 0 8,-4-4-25-9,0 3-6 4,4 0-1-4,0 0 0 10,-4 1 16-10,0-1 0 5,4-3 0-5,4 0 0 9,0 3 0-8,-1-3 0 4,-3 0 0-5,0-1 0 8,8 5 16-7,-4 2 0 6,-4-2 0-6,0-1 0 6,4 0-25-7,-5 1-6 9,5-5-1-9,0-2 0 5,0-1 16-3,-8-3 0 7,12 0 0-8,0 0 0 3,-9 0 0-2,5-1 0 4,-4 1 0-5,8 0 0 5,-4 0 10-6,0 0 5 6,-1-4 1-1,1 4 0-1,0 3-16-4,0-3 0 7,0 0 0-5,0-4 0 5,0 4 0-7,-1-3-10 5,-3-1 2-5,4 0 0 11,0 4 8-11,0-4 0 4,-4 1 0-4,4 3 0 12,-5-4 0-11,5 4 11 1,-4-4-3-2,0 4 0 10,4 3-8-10,0-3-11 5,0-3 3-5,-4 2 0 9,3-2 8-9,-3-1 0 8,0 1 0-8,0-1 0 8,4-3 0-8,-4 3 0 8,0 1 0-8,0-1 0 5,0 4 0-3,0 0 0 6,-4 3 0-5,4 0 0 0,-1 4 0-1,1 0 0 3,0 0 0-5,4-1 0 8,-4 1 0-6,0-3 0 3,0-1 0-5,0 0 0 8,4-3 0-8,-4 3 0 7,-1-3 0-7,1 4 0 8,-4-1 0-8,4 0 0 7,0 1 0-7,0 2 0 10,-4 1 0-10,4 0 0 6,0 0 0-6,-4-4 0 11,4 1 0-10,-4-5 0 1,0 5 0-2,4-4 0 9,0-1 0-9,0 1 0 6,-4 4 0-6,0-1-8 8,0 0 8-8,4 1-10 8,-4 2 10-8,4 5-10 7,-8-1 1-7,4 0 0 8,0 1 0-6,0-1 0 3,0-3 0-3,-4 3 0 7,4 0 0-6,-4 1 0-3,0-1-3 0,0 0-1 8,-4 4 0-8,4 3 0 8,0-3 13-8,0-4 0 6,0-3 0-2,0 0-9 1,1 0 9-5,-1 0 0 7,0-1 0-7,0-2 0 8,0 2 0-6,0-2 0 3,-4 3 8-5,4-1-8 10,0 1 8-10,0 4-8 4,0-1 8-3,1-3-8 10,3 3 0-10,0-3 0 1,-4-4 0-1,4 4 0 8,-4-4 0-9,0 4 0 6,0-7 0-6,4 3 0 8,-4 1 0-8,0 2-8 7,0-6 8-7,0 7-8 7,0-4-1-7,4-3 0 11,-4-3 0-10,-4 2 0 3,5-6 9-4,-5 4 0 10,4-8 0-10,-4 0 0 5,0 1 0-5,4-4 0 10,-4-4 0-9,4 1 8 3,-3-1-8-4,3 0 11 7,-4 1-11-7,4-4 12 10,0 0-1-10,-4 0 0 5,4 3 0-5,-4 1 0 10,5-8-11-10,-5 4 8 4,4-4-8-3,-4 4 8 9,0-3-8-9,0 3 0 3,4 0 9-4,-4-4-9 12,1 4 0-12,-1 3 0 2,-4-3 0 0,4-3-8 5,0-1 8-3,1 1 0 0,-5 3 0-2,0-4 0 3,0 4 0-5,0 0 0 7,1-4 0-6,3 4 0 6,-4 4 0-7,-4-4 8 9,-3 0-8-6,7 3 11 0,-4-3 5-2,5 3 2 9,-5 1 0-10,0-1 0 4,1-3-9-3,-1 0-1 6,0 4-8-7,1-1 12 7,-1 0-12-7,-4 4 9 7,1-3-9-3,3 3 8 0,-4 0-8-2,1 3 0 2,-1-3 0-4,-3 7 0 10,3 0 0-8,-7 0 0 1,-1 3 10-2,1 0-10 9,-1-3 0-10,5 3 0 5,-5-3 0-5,1 4 0 9,0-4 0-6,-1 3 0 0,1-3 0-1,-5 3 0 5,9-3 13-3,-5 3-1-1,1-3 0-1,0 7 0 3,3 0-2-5,-3 0-1 8,3 0 0-8,1 7 0 7,-1 3-9-4,-3 0 0 3,3-7 9-6,1 4-9 6,-5-3 8-6,5-1-8 11,-1 0 10-9,1-6-10 1,-1-1 8-2,1 0-8 7,3 1 0-7,0-4 0 3,5-1 8-2,-5-2-8 3,0-1 0-5,1 4 0 9,3-4 0-9,1 1 0 6,-5-4 0-3,4 7 0 4,1 0-15-7,3-1 4 5,0-2 1-5,0-1 0 11,1 1 0-7,-1-1 0-4,4 0 0 0,0-3 0 12,-4-3-4-12,8-1-1 3,-3 1 0-3,3-1 0 23,-4-3-23-23,0 0-5 0,4 0-1 0,0 0 0 13,0 0-78-13,4-4-16 0,-8 1-3 2,8-1-650 2</inkml:trace>
    </iact:actionData>
  </iact:action>
  <iact:action type="add" startTime="43173">
    <iact:property name="dataType"/>
    <iact:actionData xml:id="d1">
      <inkml:trace xmlns:inkml="http://www.w3.org/2003/InkML" xml:id="stk1" contextRef="#ctx0" brushRef="#br1">2195 4523 403 0,'0'0'36'2,"0"0"-36"1,0-3 0-2,0 3 0 6,0 0 70-7,8-7 7 10,-4 3 2-10,-4 4 0 5,0 0-58-5,0 0-11 10,0 0-2-10,0 0-8 6,0 0 0-6,0-7 0 7,0 7 0-6,0-7 0 7,0 7 19-8,0-7-3 5,-4 4-1-5,4 3 0 9,-4-7 9-9,4 7 3 12,-8-4 0-12,0 1 0 6,4-4 5-6,-4 4 2 4,1 3 0-4,-1 0 0 11,4 0-34-11,-4 0 0 3,0 0 0-3,-4 3 0 12,5-3 18-12,-5 0-3 4,0 4-1-4,4-1 0 8,-7 4 1-8,-1-4 0 6,0 4 0-6,1 0 0 9,-5 0 7-9,0 0 2 6,5-3 0-5,-5 3 0 8,8 0 16-9,-7 0 3 7,-1 0 1-6,4-4 0 4,5 4-8-4,-1 0 0 8,-4-3-1-9,8-1 0 7,-3 1 17-6,3-1 3 4,-4-3 1-5,4 4 0 8,0-4-12-8,8 0-1 8,0 0-1-8,0 0 0 7,0 0-13-6,0 0-2 7,0 0-1-8,0 0 0 6,0 0-26-6,0 0 8 7,0 0-8-7,8 7 0 9,0-1 0-9,4-2 8 5,-4 3-8-4,7-4 0 10,5 1 10-11,0-1-10 4,-1 4 12-4,1-3-12 9,3-1 0-9,5 1 0 5,-5-4 0-5,5 3 0 8,-1 1 0-7,-3-4 0 7,3 0 0-7,4 0 0 5,-3 0 0-2,3-4 0 0,0 1 0-2,1-1 0 3,3-3 8-5,0 7-8 9,1-3 0-9,-5-1 0 6,0 1 58-4,1 3 5 3,-1-4 1-3,0 4 0 19,-3 4-104-20,3-4-21-1,-3 0-4 0,-5 0-1 0,5 0 54 0,-5 0 12 6,-3 3 0-6,-5 1 0 8,1-1 0-6,0-3 0 3,-1 0 0-5,-3 0 0 10,0 4 0-10,0-4 0 4,-1 3 0-3,-3-3 0 11,4 0 0-12,-4 0 0 2,-8 0 0 0,8 0-10 7,0 0 10-9,-8 0-8 5,0 0 8-5,0 0-8 7,0 0 8-6,0 0 0 8,0 0 0-9,0 0 0 6,0 0 0-6,0 0 0 7,0 0 8-7,0 0-8 8,0 0 0-8,0 0 0 10,-4-7 0-10,0 4 0 5,-4-1 0-3,-4 1-8 3,4 3 8-4,0-4-8 6,-3 4-4-7,-1-3 0 6,0-1 0-6,0 1 0 9,-3 3 0-7,-1-4 0 2,-4 1 0-4,1 0 0 9,-5-4 2-7,5 7 0 2,-13-4 0-4,5 1 0 11,-4 3-5-11,-1-4-1 4,5 4 0-2,-1 0 0 7,-3 0 24-9,4 4 5 4,-1-4 1-4,-3 3 0 9,-1 1-26-7,1 3-4 2,4-4-2-1,-5 4 0 4,5-4 18-4,-4 4 0 0,3-3-8-1,1 3 8 5,-1-4 0-7,1 1 0 6,-1-1-8-6,5 4 8 8,-1-3 0-8,9-1 0 11,-5 1 0-11,0 3 0 4,9-4 0-4,-5 1 0 8,4-1 0-5,4 1 0 1,1-1 0-4,7-3 0 8,0 0 0-8,0 0 9 7,0 0-9-5,0 0 0 2,11 4 0-1,1 3 0 3,0-4 16-6,4 4 2 7,7-7 0-7,1 4 0 8,7-4-18-4,0 0-19-1,1 0 4-2,3-4 1 9,4 1 14-10,4-1-9 4,0-3 9-4,8 4-8 22,0-1-29-22,8-3-6 0,-4 4-1 2</inkml:trace>
    </iact:actionData>
  </iact:action>
  <iact:action type="remove" startTime="45679">
    <iact:property name="style" value="instant"/>
    <iact:actionData xml:id="d2" ref="#d1"/>
  </iact:action>
  <iact:action type="add" startTime="45679">
    <iact:property name="dataType" value="strokeEraser"/>
    <iact:actionData xml:id="d3">
      <inkml:trace xmlns:inkml="http://www.w3.org/2003/InkML" xml:id="stk2" contextRef="#ctx1" brushRef="#br2">8525 7708 0,'0'0'0,"0"0"0,105 62 0,-11-6 0,16 10 0,12 1 0,-5-5 0,-11-2 0,-12 2 0,-15-10 0,-13-6 0,-23-4 0,-19-21 0,-16-8 0,-20-9 0,-23-4 0,35 0 0,-67 10 0,-55-31 0,-34-13 0,-13 2 0,1-17 0,7 11 0,16-7 0,145 45 0,-176-45 0,81 20 0,33 11 0,19 14 0,19 14 0,20 7 0,16 17 0,23-3 0,28 14 0,31 0 0,28 3 0,23 0 0,39 4 0,35 0 0,28 14 0,31-4 0,44-28 0</inkml:trace>
    </iact:actionData>
  </iact:action>
  <iact:action type="add" startTime="47886">
    <iact:property name="dataType"/>
    <iact:actionData xml:id="d4">
      <inkml:trace xmlns:inkml="http://www.w3.org/2003/InkML" xml:id="stk3" contextRef="#ctx0" brushRef="#br3">2238 4649 172 0,'0'0'16'2,"0"0"-16"7,0 0 0-8,0 0 0 4,0 0 88-5,0 0 16 10,0 0 2-10,0 0 1 5,0 0-86-5,-4 3-21 8,-4 4 0-8,4-3 0 7,0 3 0-7,4-7-8 7,-7 7 0-7,7-7 0 24,0 0-15-24,0 0-2 1,0 0-1-1,0 0 0 0,0 0 26 0,0 0 0 5,0 0 0-5,0 0 0 10,0 0 26-10,0 0 10 5,0 0 3-5,-4-7 0 12,0 3 49-12,4 4 9 4,0 0 3-4,0 0 0 7,0-7-20-7,0 7-4 7,-4-7-1-7,4 7 0 8,0 0-31-8,0 0-7 8,0 0-1-8,0 0 0 10,8-3-28-10,-4-1-8 5,-4 4 0-5,11-3 0 8,1 3 0-8,0-4 0 8,0 1 0-8,-1-1 0 6,5-3 0-6,4 0 9 7,3 0-9-7,1 0 10 9,-5 0 4-9,5 0 1 15,-1-3 0-13,5 3 0-2,3 0 7 0,1 0 2 20,-5 0 0-18,4 0 0-2,1 4-5 0,-1-1-1 0,-4-3 0 0,1 4 0 14,-1-1-10-13,1 1-8-1,-1-1 12 0,1 1-12 10,-1 3 8-8,1 0-8-2,-1 0 0 0,0 0 0 13,5-4 0-13,-1 4-11 2,-3 0 0 0,-1 0 0 5,-4 0-11-2,1 0-2-2,0-3-1-1,-5 3 0 3,1 0 9-5,-1 0 1 9,-3 0 1-9,-4 0 0 5,-4 3 14-5,-8-3 0 12,0 0 0-9,0 0 0-3,0 0 0 0,0 0 0 7,0 0 0-6,0 0 0 6,0 0 0-6,0 0 10 9,0 0-2-10,-8-3 0 5,-4 3-8-5,0 0-11 7,-3 3 3-5,-5 1 0 6,0-4 8-6,-3 7 0 7,-5-4 0-6,1 4-8-3,-4 0 8 0,3 0-8 12,1-3 8-6,-5 6-8-6,9-3 8 0,-8-3-13 13,3 3 5-8,1-4 8-5,-5 4-22 0,5-4 3 0,-8 1 1 0,-1 3 0 13,1-4 1-10,0 1 0-3,-1 3 0 0,1-4 0 15,0 1 1-14,4-1 0-1,-5-3 0 0,1 7 0 10,4-3 8-6,-1-1 8-2,1 1-12-2,0 3 12 7,3-4 0-5,1 1 0 21,-1-1 0-20,1 1 0-3,3-1 0 0,5 1 0 0,-5-1 0 0,5-3 0 0,3 4 0 0,0-4 0 26,-3 0 8-23,7 0-8-3,0 0 12 1,0 0-3-1,5 0-1 0,-1 0 0 0,4 0 16 0,4 0 4 21,0 0 0-19,0 0 0-2,0 0-15 0,0 0-2 0,0 0-1 0,12 3 0 7,-1 4-10-6,9 0 0 5,-4-3 0-6,7 2 0 7,1-2 0-6,-1-1 10 6,5 4-10-7,3-3 10 10,0 3-10-4,5 0 0-6,-1-4 0 0,4 1 8 30,8-1-8-28,0 1 0-2,0-1 0 0,-4 1 8 0,0-4-8 0,4 0 0 0,-3 0 0 0,-1-4 0 43,0 4 0-41,0-7 0-2,-4 0 0 0,4 4 0 0,0-4-44 0,-4 0-2 0,5-4 0 0,-1 4 0 0</inkml:trace>
    </iact:actionData>
  </iact:action>
  <iact:action type="add" startTime="50951">
    <iact:property name="dataType"/>
    <iact:actionData xml:id="d5">
      <inkml:trace xmlns:inkml="http://www.w3.org/2003/InkML" xml:id="stk4" contextRef="#ctx0" brushRef="#br3">16536 4767 313 0,'0'0'13'2,"0"0"4"-2,0 0-17 1,0 0 0 3,0 0 0-4,8-3 0 10,-8 3 27-10,7-4 1 5,-7-3 1-5,0 7 0 9,0 0-2-9,0 0-1 5,8-7 0-5,-8 0 0 11,0 7 6-10,0 0 0 2,4-3 1-2,-4 3 0 8,0 0 28-9,0 0 6 6,0 0 1-6,0 0 0 8,0 0-19-8,0 0-3 7,0-7-1-7,0 7 0 9,0-7-26-9,0 7-6 7,0 0-1-7,0 0 0 7,0 0 6-7,8 0 1 11,-8 0 0-11,8-4 0 4,0 1-10-2,-4-1-1 2,4 1-8-3,-1 3 12 7,5-4 4-6,-4 4 1 2,4 0 0-4,-1 0 0 9,-3 0-5-9,4 0-2 6,0 0 0-6,0-3 0 9,3 3 6-9,1 0 2 8,0 0 0-6,-1 0 0 4,5 0 2-4,-4 0 0 3,3 0 0-4,1 0 0 8,3 0 1-9,1 0 1 3,-1-3 0-1,1 3 0 6,-1 0 0-7,5-4 0 4,-5 4 0-4,5 0 0 10,-5 0-22-11,1-3-13 4,-1-1 1-3,1 4 1 5,-1-7 11-6,1 4 16 7,-1 3-4-6,1-4-1 7,-1 1-11-8,1-1-9 9,7 1 9-9,-3-1-13 5,-1 1 13-5,4 3 0 9,-3-4 12-8,3 4-12 4,1 0 8-5,-1-3-8 7,-4 3 0-6,5 0 0 7,-1 0 0-6,-3 0 0 3,-1-4 0-5,0 4 0 7,1-3 0-7,-1 3 0 8,-3 0 0-7,-1 0 0 7,1-4 0-8,-1 1 0 5,9-1 0-5,-5 1 0 11,1 3 0-8,3-4 10-2,0 4 0-1,-3 0 0 12,-5-3-10-12,1 3 0 3,7 0 0-1,0 0 0 5,-7 3 13-7,3-3-2 7,1 4-1-7,-1-1 0 7,1 1-10-6,-5-1 0 7,1 1 0-7,-1-4 8 5,5 0-8-4,-5 3 0 4,1-3 9-4,-1 0-9 3,9 0 0-5,-5-3 0 8,-3 3 0-8,3-4 0 6,0 1 0-6,1 3 0 9,3 0 0-9,1-4 0 6,-9 4 8-6,8 0-8 7,9 0 8-7,-5-3-8 9,-8 3 11-7,5 0-3 2,-1 0 0-2,0 0 0 5,1 0-8-6,-1 0 12 4,-3 0-12-5,-1 0 12 12,8 0-12-12,-3 0 0 3,-9 0 0-1,8 0 8 6,9 0 8-8,-1 0 2 5,-4 0 0-5,4 3 0 7,1 1-18-6,-1-4 0 6,0 3 8-6,0 1-8 7,0-4-11-5,-3 0-5 2,-1 0-2-3,0 0 0 2,0 0 29-2,5 0 5 6,3 0 2-8,0-4 0 6,4 4-18-6,0 0-16 7,-4 0 4-7,0 0 0 7,4 0 25-5,-4 4 6 6,0-4 1-7,-3 3 0 4,3-3-20-5,-4 0 0 7,4 0 8-7,0 4-8 8,4-4 0-8,4 3 10 7,0-3-10-7,0 4 8 9,4-1-8-9,-4 1 0 6,0-4 0-4,4 3 0 6,-4-3 0-8,3 4 0 4,9-4 0-3,-4 0 0 8,0 3 0-9,0 1 0 5,3-4 0-5,-3 7 0 9,0-4 0-8,-4-3 0 5,-8 4 0-4,4-1 8 3,0-3-8-5,3 4 8 8,1-1-8-8,0 0 8 8,-4 1-8-6,4-1 8 4,-4 1-8-4,0 3 8 4,-4-4-8-4,-4 1 0 7,-4-1 0-7,0 1 0-2,-3 3 0 0,3-4-11 12,-8 1 3-10,8-1 0 0,-3-3-7 2,3 0-1-2,-8 0 0-2,-3 4 0 25,-1-1-39-25,-3 1-8 1,-1-1-1 0,-3 1-668 2</inkml:trace>
    </iact:actionData>
  </iact:action>
  <iact:action type="add" startTime="56941">
    <iact:property name="dataType"/>
    <iact:actionData xml:id="d6">
      <inkml:trace xmlns:inkml="http://www.w3.org/2003/InkML" xml:id="stk5" contextRef="#ctx0" brushRef="#br3">2171 16371 403 0,'0'0'17'2,"0"0"5"-2,0 0-22 0,-7 0 0 6,-1-4 0-6,8 4 0 9,-4-3 39-9,-4 3 3 5,0-4 1-5,0 1 0 9,4-1-8-9,-7 1-2 6,3 3 0-6,0-4 0 8,0 4-8-8,0 0-1 8,0 0-1-6,1 0 0 6,-5 0 23-8,0 0 5 5,4 0 1-3,-3 0 0 6,-1 0-16-7,0 0-4 1,4 0 0-2,0 0 0 10,0 0 13-10,1 0 3 6,-1 0 0-4,8 0 0 4,0 0-8-6,-8 0 0 7,0 4-1-7,0-4 0 8,8 0 16-8,0 0 3 8,0 0 1-7,0 0 0 6,0 0-2-7,0 0 0 9,0 0 0-9,0 0 0 5,0 0-32-5,0 0-6 7,0 0-2-7,0 0 0 8,0 0-5-8,12 0 0 7,4 3-1-7,-1-3 0 8,1 0-3-8,0 4-8 7,3-4 12-5,1 0-4 4,3 0-8-6,1 0 0 7,-4 0 0-6,3 0 0 7,5-4 8-7,-1 4-8 8,-4-3 0-5,5 3 8 13,3-4-8-15,1 4 0-2,-1 0 9 0,0-3-9 0,1 3 22 0,-1 3 0 13,4-3 0-10,-3 0 0-3,-1 4-22 0,0-1-20 3,5 1 4-3,-5-1 1 8,-4 1 25-8,1-4 5 8,-1 3 1-6,1 1 0 3,-1 2-16-5,-3-2 0 9,-5-4 0-9,5 3 0 6,-1 1 0-5,5-1 0 6,-9-3 0-7,1 4 0 7,0-4-8-7,-1 3-5 7,1-3-1-7,-5 0 0 8,1 0 22-6,0 0 5 2,-4 0 1-4,-5 0 0 9,1 0-14-9,-8 0 0 7,0 0 0-7,0 0 0 8,0 0 0-8,0 0 0 6,8-3 0-6,-8 3 0 11,0 0-10-11,0 0 2 4,0 0 0-4,0 0 0 11,-4-7-3-11,-4 3 0 6,0-3 0-4,-3 1 0 7,3 2-5-6,-8 1-2-3,1-4 0 0,-1 0 0 15,0 3 8-13,-3 1 2-2,-1-4 0 0,0 3 0 17,5 1 8-15,-5-4 0-2,4 3 0 0,-3-3-8 18,3 0 8-16,-7 4 0-2,3-4-9 0,-3 3 9 0,-1-3 0 0,-3 4-11 14,3-1 11-12,-3-3-8-2,-1 7 0 0,5-3 0 13,-5 3 0-11,-3 3 0 12,0-3-20-14,-5 4-4 0,5-1-1 0,0 1 0 0,-1-1 11 1,1 4 2 3,-1 4 1-2,5-4 0 6,-4 0 6-6,3 0 1-1,1 3 0-1,-1-3 0 12,1 0 12-10,3 0 0 15,1 0 0-15,3 0-9-2,1-3 18 0,3 2 4 0,0-2 1 0,5-1 0 29,3 4 1-28,0-3 0-1,0-4 0 0,0 3 0 0,8-3-15 0,0 0 0 0,0 0 0 0,0 0-10 36,0 0 10-34,12 7 0-2,0-3 0 0,3-1 0 0,1-3 0 0,4 4 0 0,3-4-9 0,1 0 9 0,-1 0 0 0,5 0 0 43,-1-4 0-41,8 4 0-2,-3-7 0 0,3 4-11 0,4-4 11 0,8 0-8 0,0 3-8 0,0-3-2 0,0-3 0 0,4 3 0 64,0 0-67-62,-4 0-14-2,4-3-2 0</inkml:trace>
    </iact:actionData>
  </iact:action>
  <iact:action type="add" startTime="58717">
    <iact:property name="dataType"/>
    <iact:actionData xml:id="d7">
      <inkml:trace xmlns:inkml="http://www.w3.org/2003/InkML" xml:id="stk6" contextRef="#ctx0" brushRef="#br3">16740 16447 460 0,'0'0'41'3,"-4"0"-33"-3,0-3-8 0,-4-1 0 8,4 1 80-8,0-1 15 10,4 4 2-10,-8-3 1 5,8-1-63-5,-4 1-13 8,0-1-2-8,0 1-1 7,4 3 9-7,0 0 3 10,0 0 0-10,0 0 0 5,0-7 2-5,4 0 1 7,4 0 0-7,-8 7 0 8,4-7 14-8,0 0 4 7,0-3 0-7,-4 10 0 9,8-4 14-9,0-3 3 6,-4 4 1-6,3-1 0 10,5 1-38-10,-4-1-7 5,4 4-1-5,0 0-1 8,-1 0-15-8,1-3-8 7,4 3 10-7,-4 0-10 8,-5 0 0-8,5 0 0 7,4-4 0-6,-1 4 0 13,1 0 14-12,0 0-3-2,3 0-1 0,1 0 0 8,-4 0 13-6,3 0 2 3,1 0 1-3,-1 4 0 2,1-4-6-2,-4 3-2 6,3-3 0-8,5 0 0 5,-5 4-3-5,1-1-1 7,0-3 0-7,3 4 0 8,1-4-6-8,-1 3-8 8,5 1 11-8,-1-4-11 8,1 3 8-7,3 1-8 4,0-1 0-5,4 0 0 9,-3 1 8-9,3-4-8 6,4 3 0-4,-3 1 0 7,3-1 27-8,-4 1-2 1,0-4 0 0,1 0 0 7,-5 0-25-9,4 0 0 5,4 0 0-3,-3 0 0 4,-1 0 9-4,0 0 3 3,12-4 1-5,0 4 0 12,0-3-13-12,-4 3 11 4,1-4-11-2,-1 4 10 4,0 0-10-6,-4-3 0 8,-4-1 0-8,1 1 0 7,7 0 0-6,-4 3 0 7,4-7 0-8,-4 3 0 5,4 1 0-3,4-1 0 4,4-3 0-6,0 4 0 8,-8-1 0-6,0 1 0 3,4-4 0-1,-3 3 0 2,-5-3 0-4,0 4 0 4,4-1 0-1,4-3 0-5,12 0 0 0,-8 4 8 6,-12-4-8-4,4 3 8 8,12-3-8-7,-4 7 0-3,-8-3 0 0,4 3 0 10,-4-4 0-10,0 4 0 5,-3-3 0-5,3-1 0 8,-4 4 0-7,4 0 0 5,4 0 0-6,-4-3 0 9,8 3 0-6,-4 0 0 2,0 0 0-3,0 0 0 3,-4 0 0-5,0 0 0 8,-3 0 0-7,-1 0 0 3,-4-3 0-3,8-1 0 9,0 4 0-10,0-3 0 6,0-1 0-6,1 1 0 7,-1 3 0-4,0 0 0 2,4 0 8-4,0 0 0 5,-4 3 0-6,-4 1 0 8,0-1-8-8,-3 4 10 7,-1-4-10-7,0 1 10 8,4-1-10-6,-3 1 0 3,7 3 0-3,-4-4 8 5,4 1-8-5,4-1 0 4,0 4 0-5,0-3 0 8,-4 6 0-7,0-6 0-2,-3-1 0 0,-1 4 0 9,0 0 0-6,-4-3 0 0,4-1 0-1,1 1 0 4,-1-1 0-4,4-3 0 4,-4 4 0-4,4-1 0 4,0-3 0-6,0 7-11 8,1-3 11-7,-5-1-8 5,-4 1 8-6,4-4-10 10,-7 3 10-10,-5 0-10 5,4 1 10-3,-3-1 0 6,-1 1 0-6,-3-4-8 5,-1 3-1-5,5 1 0-2,-5-4 0 1,1 0 0 7,-9 0 9-8,1 0-10 6,4-4 10-6,-5 4-10 9,1-3-10-9,-8 3-1 6,-8 0-1-6,0 0 0 11,0 0 1-11,0 0 0 5,0 0 0-3,0 0 0 6,0 0 2-8,0 0 1 5,-12 0 0-4,0-4 0 19,-3 1-11-19,-5 3-3-1,1-4 0 5,-5 4 0 3,-3-3 1-8,3 3 0 0,-3-3 0 2,-5 3 0 0,1 0 31-2,-4-4 0 11,-5 4 0-8,-3-3 0-3,-8 3-9 0,4 0 9 16,-4 0-8-14,-3 3 8-2,3 1 0 0,0-4 0 9,-4 3 0-6,4 0 0-3,0 1-13 0,-8-1 2 12,-4 1 1-9,-3-1 0-3,-1 1-8 0,0-1-2 13,5 4 0-11,-1-3 0-1,8-1 12-1,-4-3 8 9,1 4-12-5,-5-4 12 4,0 3 0-7,-3 1-8-1,7-4 8 0,-4 0 0 8,4 3 0-5,4-3 0 3,1 0 0-5,-1 0 0 6,0 0 0-3,-4 0 0-4,-8-3 0 0,5 3 0 7,-5 0 0-6,4 0-10 7,1 0 10-6,-1 0-12 3,4 0 12-3,-4 0 0 5,-7 0 0-5,-1 0 0 2,-3 0 0-2,-1 3 0 5,1 1-9-5,3-1 9 2,5 4-16-2,-9-7 0 4,-7 4 1-3,4-1 0 15,-5 1-13-17,5 3-4 1,-4 0 0 0,-1-4 0 10,5 1 2-12,-1-1 0 1,-3 4 0-1,-4 0 0 1,-4-4 30 1,4 4-9-1,7 0 9 4,1 0-344 5,-12 4-66-9</inkml:trace>
    </iact:actionData>
  </iact:action>
  <iact:action type="add" startTime="84162">
    <iact:property name="dataType"/>
    <iact:actionData xml:id="d8">
      <inkml:trace xmlns:inkml="http://www.w3.org/2003/InkML" xml:id="stk7" contextRef="#ctx0" brushRef="#br4">2136 7056 403 0,'0'0'36'2,"0"0"-36"0,0 0 0 0,0 0 0 6,0 0 45-8,0-6 3 5,-4-1 0-5,4 7 0 8,-4-7-28-8,4 7-4 9,0 0-2-9,0-7 0 7,0 0-14-7,0 7 0 6,-4-7 0-6,4 7-10 12,0-11 10-12,0 11 0 2,0 0 0-2,0 0 8 13,0 0 28-13,-3-7 5 2,3 7 2-2,0 0 0 10,0 0 23-10,0 0 5 6,-4-3 1-6,4 3 0 8,0 0-35-8,0 0-6 7,0 0-2-7,0 0 0 9,0 0-18-9,0 0-11 8,0 0 12-6,0 0-12 3,0 0 23-5,0 0-3 9,0 0 0-9,0 0 0 5,0 0 4-5,0 0 0 10,0 0 0-10,7 7 0 5,5 0 4-5,-4-4 2 7,-8-3 0-7,12 4 0 8,0-1 1-8,-5-3 0 7,5 0 0-7,0 0 0 8,0 4-7-8,-1-4 0 6,-3 0-1-6,4 0 0 11,-4 0-8-10,8 3-2 14,-5 1 0-14,1-4 0-1,0 0-13 0,3 3 9 13,5-3-9-11,-4 0 8-2,-1 0-8 0,5 4 0 12,4-4 0-9,-5 0 8-3,9 0-8 0,-5 3 8 5,5-3-8-3,-5 4 8 2,4-4-8-2,1 0 0 6,-5 0 0-7,1 0 0 3,-1 0 0-2,-3 0 0 7,0 0 0-9,-5 0 8 4,1 0 0-4,0 0 0 7,-1 0 0-6,1 0 0 7,-4 0 5-8,0 0 1 5,-1 0 0-4,1 0 0 7,0 0-14-6,0 0 0 4,-5 0-12-6,5 0 12 8,-4 3 0-8,0-3 0 6,0-3 0-5,-8 3 0 10,0 0 0-11,0 0 0 2,0 0 0-2,8 0 0 13,-8 0 11-13,0 0-11 2,0 0 12 0,0 0-12 6,0 0 12-8,0 0-12 6,0 0 12-6,0 0-12 8,-4-7 0-8,0 0 0 13,4 7 0-10,-4-7 0-3,-4 3 0 0,4 1-16 10,-8-4 5-8,4 3 1 12,1-3 0-12,-5 4 0-1,0-8 0-1,0 8 0 0,1-4 10 1,-5 3-12 15,-4-3 12-15,1 4-12-1,-1-1 0 0,-7 1-1 23,-1-1 0-22,-7 1 0-1,0 3 1 0,-1 0 0 0,1 0 0 0,4-3 0 20,-5 3 12-18,1 0-9-2,0 0 9 0,8 0-8 0,-5 0 8 0,1 0 0 18,3 0 0-17,5 0 0-1,-1 0 0 0,5 0 8 0,-5 0-8 0,5 0 0 25,3 0 10-24,0 0-2-1,-3 0-8 0,7 0 12 0,0 0 2 0,0 3 0 27,5-3 0-25,3 3 0-2,-4-3 6 0,8 0 2 0,0 0 0 0,0 0 0 0,0 0-34 1,0 0-6 26,0 0-2-25,8 11 0-2,3-1 20 0,1-3 0 0,4 0-8 0,0-3 8 0,3 3 0 0,1-4 0 32,3 1 11-29,5-1-11-3,3 4 10 0,-4-3-10 0,5-4 8 0,3 3-8 0,4 1 0 0,4-4 0 0,-3 3 0 0,3-3 0 53,0 0 0-50,0-3-14-3,-4 3 2 1,0 0 0-1,-3-4-19 0,-1 4-3 0,-4-3-1 0,4 3 0 0,-3 0-15 0,3 0-3 1,0 0-1-1,1 0-594 1</inkml:trace>
    </iact:actionData>
  </iact:action>
  <iact:action type="add" startTime="86427">
    <iact:property name="dataType"/>
    <iact:actionData xml:id="d9">
      <inkml:trace xmlns:inkml="http://www.w3.org/2003/InkML" xml:id="stk8" contextRef="#ctx0" brushRef="#br4">2309 8548 1324 0,'0'0'118'3,"0"0"-94"1,0 0-24-3,0 0 0 5,11 0 16-6,1 0-2 8,0 0 0-8,4 3 0 7,-1-3-14-7,5 4 0 7,-1-4 0-7,-3 0-10 9,4 3 10-8,-1-3 0 7,5 0 0-8,-1 0 0 7,1 0 0 0,-1 0 0-7,1 4 0 1,-1-4 0 6,1 0 0 0,3 0-12-7,-3 0 4 0,-5 0 0 9,1 0 8-2,0 0 0-7,-1 0 0 0,-3 0-8 7,0 0 8-7,-1 0 0 10,-3 0 0-10,4 0 0 4,-4 0 0-3,-1 3 0 7,-3-3 0-7,0 0 0 5,-8 0 11-6,0 0-3 8,0 0 0-8,0 0 0 7,0 0-8-7,0 0 0 7,0 0 0-7,0 0 0 8,0 0 14-8,0 0-2 7,-12 0-1-7,-3-3 0 8,3 3-11-8,-4 0 0 8,-4-4 0-8,1 4 0 9,-1 0 0-9,-3 4-11 4,-5-4 11-3,1 0-8 8,-1 3 8-8,-3-3 0 3,-4 4 0-2,0-4-8 5,-1 0 8-4,5 3-8 16,-4-3 8-18,3 4-8-1,-3-1 8 0,4 1-12 0,-1-4 12 1,5 3-12 15,-1 1 12-13,1-1 8-3,-4 1-8 1,7-4 11-1,1 3-11 0,-5-3 8 12,5 4-8-9,-1-4 8-3,1 3-8 0,3 1 0 10,-3-4 0-8,7 3 0 3,0-3 8-3,0 0 0 1,1 0 0 2,7 0 0-2,0 0 28-1,4 0 4 2,-4 0 2-1,8 0 0 3,0 0-27-4,0 0-6 3,0 0-1-5,0 0 0 9,16 0-8-9,0 0 8 5,3 0-8-5,5 4 8 12,-1-4 6-12,5 3 1 5,-5-6 0-3,5 6 0 8,-1 1-7-8,5-1-8-2,3-6 11 0,-4 3-11 11,4-4 0-7,1 4 0-4,3-3 0 0,0-4 0 16,0 0 0-15,0 0 0-1,5-4 0 0,-5 4 0 17,-4 0 0-14,0 0 0-2,1 0 0-1,-9 0 0 0,0-3 0 0,-3-1 0 20,0 4 0-18,-5 0 0-2,1-3 8 0,-5 0-8 1,-3 3 0-1,0 3 0 30,-4 1 10-27,0-1-10-3,-8 4 8 0,0 0-8 0,0 0 26 0,0 0 0 0,0 0 0 0,0 0 0 28,-12-3-38-27,-4-1-8 0,4 1-2-1,-7 3 0 0,-1 0 5 0,1 3 1 0,-9 1 0 0,1-4 0 29,-9 3 16-27,1 1-12-2,0-1 12 0,0-3-10 0,-1 0 10 0,1 0-8 0,0 7 8 0,0-3-8 56,3-4 8-55,1 0 0-1,-1 0 0 1,1 0 0-1,0 0 0 0,3 0 0 0,1 0 0 0,-1 3-8 0,5 1 8 0,-1 3 0 0,1-7 0 0,3 3 0 0,1 0 0 0,3-3 8 0,4-3-8 0,1 3 11 60,3 0-11-59,0 0 10-1,8 0-10 0,0 0 10 0,0 0-10 0,0 0-12 0,0 0 2 1,0 0 1-1,16 3 9 0,7-3-8 0,1 0 8 0,3 0-8 0,4 0 8 0,5-6 0 0,3 2 0 0,8-3 0 48,8 4 9-46,0-4-9-2,3-4 12 0,1 1-12 0,4-1 0 0,0 1 0 0,-1 3 0 0,1 0 0 0,4 0-33 0,3-4-7 0,1 1-2 0,3 3 0 0</inkml:trace>
    </iact:actionData>
  </iact:action>
  <iact:action type="add" startTime="90030">
    <iact:property name="dataType"/>
    <iact:actionData xml:id="d10">
      <inkml:trace xmlns:inkml="http://www.w3.org/2003/InkML" xml:id="stk9" contextRef="#ctx0" brushRef="#br4">2183 12475 518 0,'0'0'23'2,"0"0"5"-2,0 0-28 0,0 0 0 6,0-7 0-6,0 7 0 8,4-7 94-8,-4 7 14 8,0 0 2-8,0 0 1 5,4-7-84-5,-4 7-17 8,0 0-10-8,0 0 12 9,0 0-27-9,0 0-5 6,0 0 0-6,0 0-1 10,0 0 9-10,0 0 1 4,0 0 1-4,0 0 0 9,0 0 22-9,0 0 5 7,0 0 1-7,0 0 0 8,0 0 26-8,0 0 6 5,0 0 1-4,0 0 0 7,0 0 17-8,0 0 3 8,8 0 1-8,4 0 0 8,-1 0-24-8,1 0-5 9,0 0-1-9,0 3 0 6,-1 1-22-6,5-4-4 10,0 7 0-10,-1-4-1 7,1-3-15-7,4 0 9 9,3 0-9-5,1 0 8-4,3 0-8 0,-3 0 0 6,-1 0 9-6,5 0-9 9,-5 0-13-9,5 0-7 7,-5-3-2-6,1 3 0 7,-1-4 22-8,1 1 0 6,-1-1 0-6,-3 1 0 10,3-1 0-10,-7-3 0 5,4 4 0-5,-5 0 0 9,1-4 0-9,-4 3 0 6,-1-3 0-4,-3 0 8 9,4 4-8-11,-4-4 0 5,-4 0 0-4,0 3 8 6,0-3 3-3,-4 7 0-4,0-7 0 0,-4 0 0 8,0 4-11-6,-4-4 0 5,0 3-12-6,-4 1 12 7,1 3-16-6,-5-4 4 10,0 4 0-10,-7 0 1-2,-1 0-2 0,-3 4-1 11,-1-1 0-9,-3 1 0-2,-4-4 14 0,-4 7 0 13,-1-4 0-12,5 4 0 0,-4 0 0-1,-4 0 0 14,4-3 0-13,-5 3 0-1,5 3 0 0,4-3 12 16,-4 0-1-15,4 0 0-1,-5 3 10 0,1-3 3 17,4 0 0-15,0 0 0-2,-5 0-4 0,13 0 0 0,0-3 0 0,3-1 0 14,4 1-2-12,1-1-1-2,3 1 0 0,4-1 0 11,1 1 14-9,11-4 2-2,0 0 1 0,0 0 0 9,0 0-24-9,0 0-10 7,7 7 8-7,5 0-8 7,4-4 8-7,7 4-8 10,5-3 8-10,3-1-8 4,8 1 15-4,5-4-3 13,-1 0 0-10,4 0 0-3,4 0-12 0,7 0 0 18,9-4 0-17,0 1 0-1,-1-1-9 0,9-3-8 23,-5 0-2-21,5 0-529-2,-5 0-107 0</inkml:trace>
    </iact:actionData>
  </iact:action>
  <iact:action type="add" startTime="91097">
    <iact:property name="dataType"/>
    <iact:actionData xml:id="d11">
      <inkml:trace xmlns:inkml="http://www.w3.org/2003/InkML" xml:id="stk10" contextRef="#ctx0" brushRef="#br4">2062 14008 288 0,'0'0'12'0,"-8"0"4"0,4-3-16 0,4 3 0 6,-8-4 0-1,8 4 0-3,0 0 264 1,0 0 51 1,0 0 9-4,0 0 3 8,4-3-257-8,-4 3-51 7,8-7-11-7,0 0-8 10,0 3 23-10,3-3-3 5,1 4 0-5,4-1 0 11,-1 4-9-10,1 0-3 2,0 0 0-3,7 0 0 9,1 4-8-9,-1-1 12 7,1-3-12-7,7 7 12 7,1-3-12-7,3-1 12 9,4 1-12-9,-4 3 12 7,8-4-12-7,-3 4 0 8,-1-3 0-8,-4 2 8 7,4 1-8-7,0 0 0 10,-3-3 0-10,-1-1-11 4,-4 1 11-2,1-4 0 3,-1 0 0-4,-3 0-8 7,-1 0 8-8,4 0 0 6,-3 0 0-2,-1 0 0 1,-7 0 0-4,-1 0 8 4,1 0-8-4,-4-4 11 7,3-3-11-8,-7 7 0 7,-12 0 9-7,0 0-9 9,0 0 0-9,0 0 0 6,0 0 0-6,-8-7-12 12,-4 4-4-12,-3-1-2 4,-1 1 0-2,-4 0 0 17,-3-1-19-18,-5 4-4-1,5 0-1 0,-4 0 0 0,-5 0 32 0,1 0 10 8,-4 4 0-7,-1-1 0 8,-3-3 0-4,-4 3 0-5,-8 1 0 0,0-1 0 7,0 1 0-6,4-1 0 9,0 1 10-7,0 3-2-3,4-7 13 0,0 3 3 9,0-3 1-9,3 0 0 7,5 0-16-5,-4 0-9 4,8-3 10-2,-5 3-10 4,1 0 18-5,4-4-2-3,-1 4-1 0,5 0 0 10,0 0 1-9,3 0 1 12,1-3 0-11,3-1 0-2,8 4 15 0,0 0 4 6,5-3 0-5,-1 3 0 7,4-4-36-6,4 4 0-2,0 0 0 0,0 0 0 11,12 4 13-11,3-1-4 5,1-6-1-4,7 3 0 6,5 3-8-7,-1-3-11 7,5 0 3-5,3 4 0 7,0-4 8-4,4 3 0-5,5-10 0 0,-1 7 8 18,4 0-8-17,8 0 0-1,-1-3 0 1,5-1 0 22,4 4 0-20,-4-3 0-3,3-1 0 1,-3 1 0-1,4-4 0 0,0 0 0 0,-1-3 0 0,9 3 0 32,3-4-78-29,1 1-14-3</inkml:trace>
    </iact:actionData>
  </iact:action>
  <iact:action type="add" startTime="105769">
    <iact:property name="dataType"/>
    <iact:actionData xml:id="d12">
      <inkml:trace xmlns:inkml="http://www.w3.org/2003/InkML" xml:id="stk11" contextRef="#ctx0" brushRef="#br5">2007 5384 172 0,'0'0'16'0,"0"0"-16"0,0 0 0 0,0 0 0 0,0 0 114 0,0 0 20 0,0 0 4 0,0 0 1 0,0 0-102 0,0 0-20 0,0 0-4 0,0 0-1 0,0 0 18 0,0-7 3 0,0 0 1 0,0 7 0 0,0 0 0 0,0 0 0 0,-8-7 0 0,8 7 0 0,0 0 11 0,-4-7 3 0,0 0 0 0,4 7 0 0,0 0-26 0,0 0-5 0,-12 0-1 0,12 0 0 0,-4-3 20 0,4 3 3 0,0 0 1 0,-7-4 0 0,-1 4-23 0,8 0-4 0,0 0-1 0,0 0 0 0,0 0-1 0,0 0-1 0,0 0 0 0,0 0 0 0,0 0 26 0,0 0 4 0,0 0 2 0,0 0 0 0,0 0-27 0,8 4-6 0,-1-1-1 0,-7-3 0 0,8 0 4 0,4 0 0 0,0 0 0 0,0 4 0 0,-1-4-3 0,1 0 0 0,4 3 0 0,-4-3 0 0,3 4-9 0,1-1 12 0,0-3-12 0,3 4 12 0,-3-4-12 0,3 3 12 0,1-3-12 0,0 3 12 0,-1-3-12 0,5 4 0 0,-5-1 0 0,5 1 8 0,3-4-8 0,1 3 8 0,-1 1-8 0,1-4 8 0,-1 7 5 0,0-4 1 0,5 1 0 0,-1-1 0 0,-3-3-14 0,-1 4 0 0,1-1 0 0,-1-3 0 0,0 0 0 0,1 4 8 0,-5-8-8 0,1 4 0 0,-5 4 0 0,5-4-21 0,-1 3 3 0,5-3 1 0,-8 4 17 0,3-4 0 0,-3 0 8 0,3 0-8 0,5 0 0 0,-5-4 0 0,8 4 0 0,-7 0 0 0,3 0 13 0,-7 0 0 0,4 0 0 0,-5 4 0 0,1-4-34 0,-1 0-7 0,1 0-2 0,-1 0 0 0,-3 0-37 0,4 0-7 0,-5 0-2 0,1 3-378 0,-4 1-76 0</inkml:trace>
    </iact:actionData>
  </iact:action>
  <iact:action type="add" startTime="105769">
    <iact:property name="dataType"/>
    <iact:actionData xml:id="d13">
      <inkml:trace xmlns:inkml="http://www.w3.org/2003/InkML" xml:id="stk12" contextRef="#ctx0" brushRef="#br5">2007 6084 518 0,'0'0'46'0,"0"0"-37"0,0 0-9 0,0 0 0 0,-4 7 161 0,4-7 31 0,0 0 5 0,0 0 2 0,-4 4-153 0,4-4-30 0,0 0-7 0,0 10-1 0,-4-3 10 0,4-7 2 0,0 0 0 0,0 0 0 0,0 0-10 0,0 0-2 0,0 0 0 0,8 4 0 0,-4-1 39 0,4 4 7 0,0-3 2 0,-1-4 0 0,5 0-11 0,0 0-1 0,0 3-1 0,-1-3 0 0,9 4-17 0,-4-4-3 0,3 0-1 0,1 0 0 0,3 3-11 0,1 1-3 0,3-4 0 0,5 3 0 0,-1-3-8 0,4 0 8 0,8 0-8 0,-3-3 8 0,-5-1-8 0,4 4 8 0,4 0-8 0,0 0 8 0,-3 0-8 0,-1 0 0 0,-4 4 0 0,0-4 0 0,1 3 0 0,3-3 0 0,-8 7 0 0,8-3 0 0,0-4 0 0,1 0 0 0,-5 0 0 0,0 0 0 0,4 3-12 0,1 0 3 0,-1-3 0 0,-4 0 0 0,0 0-23 0,1 0-4 0,-9 4 0 0,0-4-1 0,1 3-39 0,-5 1-7 0,1-1-1 0</inkml:trace>
    </iact:actionData>
  </iact:action>
  <iact:action type="add" startTime="105769">
    <iact:property name="dataType"/>
    <iact:actionData xml:id="d14">
      <inkml:trace xmlns:inkml="http://www.w3.org/2003/InkML" xml:id="stk13" contextRef="#ctx0" brushRef="#br5">2066 10189 633 0,'0'0'28'0,"-8"0"6"0,0-3-34 0,4-1 0 0,4 4 0 0,-8-3 0 0,4-1 147 0,4 4 22 0,0 0 5 0,-4-3 1 0,4 3-124 0,0 0-25 0,0 0-5 0,0 0-1 0,0 0-30 0,0 0-6 0,0 0-2 0,0 0 0 0,0 0 8 0,0 0 2 0,0 0 0 0,0 0 0 0,0 0 27 0,8 0 5 0,-8 0 2 0,0 0 0 0,8 0 11 0,4 3 3 0,0-3 0 0,-1 0 0 0,5 0 7 0,4 0 1 0,-5 0 1 0,5 0 0 0,3 0-9 0,5 0-1 0,-1 4-1 0,5-4 0 0,3 3-10 0,4 1-1 0,0-4-1 0,4 0 0 0,4 3-26 0,0 1 8 0,-3-4-8 0,3 3 0 0,-4 0 0 0,0-3 0 0,-4 4-9 0,4-4 9 0,-4 0-21 0,8 3 2 0,-7-3 1 0,3 4 0 0,0-4-5 0,-4-4-1 0,4 4 0 0,-4-3 0 0,-3 3-15 0,-1-4-3 0,-4 1-1 0,1 0 0 0,-9 3-49 0,4-4-9 0,17 1-3 0,-13-1 0 0</inkml:trace>
    </iact:actionData>
  </iact:action>
  <iact:action type="add" startTime="105769">
    <iact:property name="dataType"/>
    <iact:actionData xml:id="d15">
      <inkml:trace xmlns:inkml="http://www.w3.org/2003/InkML" xml:id="stk14" contextRef="#ctx0" brushRef="#br5">1819 11060 1440 0,'0'0'128'0,"0"0"-103"0,0 0-25 0,8-3 0 0,3 3 40 0,1-4 2 0,4 1 1 0,3-4 0 0,5 3-43 0,-5-3 0 0,9 0-11 0,-1 0 3 0,5 4 8 0,-5-4 0 0,1 0 0 0,3 3-8 0,0-3 8 0,-3 1 0 0,3-1 0 0,0 3 0 0,5-3 0 0,-1 4-12 0,0-1 2 0,4-3 0 0,1 4 21 0,3-1 4 0,-4 1 1 0,0 3 0 0,-4 0-16 0,5 3 9 0,-1-3-9 0,-4 4 8 0,0-4-8 0,-3 0-11 0,3 3 3 0,-4 4 0 0,1-3 8 0,3-1 0 0,0 4-9 0,0-3 9 0,1 3-39 0,-5-1-3 0,0-2-1 0,1 3 0 0,-1 3-24 0,1-3-5 0,18 11 0 0,-14-11-1 0</inkml:trace>
    </iact:actionData>
  </iact:action>
  <iact:action type="add" startTime="105769">
    <iact:property name="dataType"/>
    <iact:actionData xml:id="d16">
      <inkml:trace xmlns:inkml="http://www.w3.org/2003/InkML" xml:id="stk15" contextRef="#ctx0" brushRef="#br5">1917 11583 864 0,'0'0'76'0,"0"0"-60"0,0 0-16 0,0 0 0 0,0 0 158 0,0 0 29 0,0 0 5 0,8 3 2 0,-1 4-155 0,1-3-31 0,0-1-8 0,4 1 0 0,-12-4 8 0,15 7 0 0,1-4 0 0,0 1 0 0,0-1-8 0,-1-3-10 0,1 4 10 0,3-1-13 0,1 1 13 0,0-1 16 0,-1-3-3 0,5 4-1 0,-1-1 4 0,5-3 1 0,-1 4 0 0,5-4 0 0,3 0-4 0,0-4-1 0,4 1 0 0,4-1 0 0,0 4-12 0,5-3-12 0,-5-1 3 0,8 1 0 0,-8-1-9 0,0 1-2 0,0-1 0 0,0 1 0 0,0-4-70 0,8 3-14 0,43-6-4 0,-19-1 0 0</inkml:trace>
    </iact:actionData>
  </iact:action>
  <iact:action type="add" startTime="105769">
    <iact:property name="dataType"/>
    <iact:actionData xml:id="d17">
      <inkml:trace xmlns:inkml="http://www.w3.org/2003/InkML" xml:id="stk16" contextRef="#ctx0" brushRef="#br5">2003 13276 115 0,'0'0'10'0,"0"0"-10"0,0 0 0 0,0 0 0 0,0 0 244 0,0 0 48 0,0 0 8 0,0 0 3 0,0 0-236 0,0 0-47 0,0 0-10 0,0 0-2 0,0 0 26 0,12-3 5 0,-4 3 1 0,3-4 0 0,1-3-16 0,0 4-4 0,3-4 0 0,1 3 0 0,-4 1 12 0,8-8 1 0,-5 5 1 0,5-5 0 0,-1 4-4 0,1 0-1 0,3 0 0 0,1 4 0 0,3-4-29 0,5 3 0 0,3-3 0 0,0 4 0 0,5-4 11 0,-1 0 2 0,-4-4 1 0,8 8 0 0,-4-4-14 0,4 3 0 0,-3-3 0 0,-5 4-10 0,4-1 10 0,-4 4 0 0,1 0 0 0,3 0 0 0,4 0-13 0,0 4-1 0,0-1 0 0,0 1 0 0,0-1-50 0,4-3-11 0,-3 7-1 0,-5-7-584 0</inkml:trace>
    </iact:actionData>
  </iact:action>
  <iact:action type="add" startTime="105769">
    <iact:property name="dataType"/>
    <iact:actionData xml:id="d18">
      <inkml:trace xmlns:inkml="http://www.w3.org/2003/InkML" xml:id="stk17" contextRef="#ctx0" brushRef="#br5">2026 14715 864 0,'-11'0'76'0,"3"4"-60"0,0-4-16 0,0 3 0 0,8-3 156 0,-4-3 29 0,0 3 6 0,4 0 1 0,0 0-123 0,0 0-24 0,0 0-5 0,0 0 0 0,0 0-40 0,0 0 0 0,0 0 0 0,0 0 0 0,0 0-8 0,4-7 8 0,4 0-8 0,4 0 8 0,-12 7 0 0,12-4 0 0,-1 1 0 0,5 0 8 0,-4 3 18 0,3 0 4 0,1 0 1 0,4 0 0 0,-1 3-18 0,5 0-3 0,3 1-1 0,-3-1 0 0,3 1-9 0,5 3 0 0,3 0 0 0,-4-4 0 0,5 1 0 0,3-1-12 0,0 4 2 0,0-3 1 0,4-4-8 0,0 3-2 0,-3 1 0 0,-1-4 0 0,0 0-13 0,-4 3-4 0,0-3 0 0,1 4 0 0,-1-4-24 0,4 0-4 0,0-4-2 0,-3 4-577 0</inkml:trace>
    </iact:actionData>
  </iact:action>
  <iact:action type="add" startTime="105769">
    <iact:property name="dataType"/>
    <iact:actionData xml:id="d19">
      <inkml:trace xmlns:inkml="http://www.w3.org/2003/InkML" xml:id="stk18" contextRef="#ctx0" brushRef="#br5">1944 15451 1555 0,'-16'10'68'0,"16"-10"16"0,0 0-68 0,-3 7-16 0,-5-3 0 0,8-4 0 0,0 0 69 0,0 0 11 0,0 0 1 0,0 0 1 0,11 6-74 0,1 1-8 0,4-7-14 0,-4 0 3 0,-1 0 11 0,1 0-10 0,4-3 10 0,0-1-10 0,-1 1 18 0,5 0 3 0,-5-1 1 0,5 1 0 0,4-1 13 0,-1-3 3 0,5 4 1 0,-1-4 0 0,4 0-6 0,5 3-2 0,3-3 0 0,0 0 0 0,12 0-9 0,-4-3-1 0,0 3-1 0,4-4 0 0,-4 4-10 0,4 0-14 0,-4 0 3 0,0 4 1 0,-4 0-25 0,8-1-5 0,8 1 0 0,-4 3-1 0,-4 0-112 0,4 0-23 0,46 0-4 0,-22 3 0 0</inkml:trace>
    </iact:actionData>
  </iact:action>
  <iact:action type="add" startTime="105769">
    <iact:property name="dataType"/>
    <iact:actionData xml:id="d20">
      <inkml:trace xmlns:inkml="http://www.w3.org/2003/InkML" xml:id="stk19" contextRef="#ctx0" brushRef="#br5">3786 2659 954 0,'0'0'42'0,"0"0"9"0,0 0-41 0,0 0-10 0,0 0 0 0,0 0 0 0,0 0 36 0,0 0 4 0,0 0 2 0,12 0 0 0,-4 4-34 0,4-1-8 0,-12-3 0 0,7 7 0 0,1-3 0 0,4-1-9 0,-4 0 9 0,0 1-13 0,3 3 13 0,1-4 13 0,0 1-2 0,0 3-1 0,-1-4 8 0,1 1 2 0,8-1 0 0,-4 1 0 0,3 3-4 0,1-4 0 0,-1 1 0 0,5-4 0 0,3 3-5 0,1 1-2 0,3-1 0 0,0-3 0 0,1 0-1 0,-1 4-8 0,0-4 12 0,1 3-4 0,3-3 11 0,-4 4 1 0,5-1 1 0,-5-3 0 0,0 4-12 0,-3-1-9 0,3 1 12 0,-3-4-12 0,-1 3 0 0,1 1 0 0,-5-4 0 0,1 0 0 0,-1 0 0 0,1 0 0 0,-1 3 0 0,1-3 0 0,-9 0 0 0,1 0 0 0,0 0 0 0,-1 4 0 0,-7-4 8 0,0 0-8 0,-8 0 0 0,0 0 0 0,0 0 12 0,0 0-4 0,0-7 0 0,-8 3-8 0,0 1 0 0,-3-1 0 0,-1 1 0 0,-8-1 0 0,5 4 0 0,-9 0 0 0,4 0 0 0,-7 0-9 0,3 0 9 0,-3 0 0 0,0 0 0 0,-5 0 0 0,1 0 0 0,-8 0 0 0,3 0 0 0,-3 0 8 0,-4 0-8 0,0 0 0 0,0 0 0 0,0 0 0 0,-4 4 0 0,4-1 0 0,0-3 0 0,3 0-8 0,1 0 8 0,0 0 0 0,0-3 0 0,-4-1-8 0,3 1 8 0,1-1 0 0,0 1 0 0,8-1-8 0,-5 1 8 0,5-1 0 0,0 1 0 0,-1 3 0 0,1-4 0 0,8 1 0 0,-1-1 0 0,4 4 8 0,5 0 3 0,3-3 1 0,0-1 0 0,4 4 0 0,8 0-12 0,0 0 0 0,0 0 0 0,0 0 0 0,0 0 0 0,16-3 0 0,0-1 0 0,3 1 0 0,9-1 0 0,-1 1 0 0,8-4 0 0,1 3 8 0,3 4-8 0,0-3 0 0,4-1 0 0,0 4 0 0,0-3 0 0,1 0 0 0,-1 3 0 0,8-4 0 0,0-3 0 0,0 4 0 0,-8-1 0 0,8 1 0 0,0 3 0 0,3 0 0 0,-7 0 0 0,0 3 0 0,-3-3 0 0,-1 0 0 0,0 0 0 0,-4 0 0 0,-4-3 0 0,1 3 0 0,-1-4 0 0,-4 4 0 0,-3-3 0 0,-1 3 0 0,-3 0 0 0,-5 0 0 0,-3 3 0 0,0-3 0 0,-9 0 0 0,-7 0 0 0,0 0 0 0,0 0 0 0,0 0 0 0,0 0 12 0,-7 0-12 0,-5 0-11 0,-4 0 3 0,0 0 0 0,-3-3 8 0,-5 3-10 0,-3-4 10 0,3 1-10 0,-3 3-2 0,-1 0-1 0,1 0 0 0,-8 0 0 0,3-4 13 0,-3 4-9 0,0-3 9 0,0-1-8 0,-9 1 0 0,1-1 0 0,4 1 0 0,0-1 0 0,-4 4-3 0,0-3 0 0,4-1 0 0,3 1 0 0,-3-1 11 0,0 1 0 0,4-1 0 0,-1 8 0 0,1-4 8 0,4 0-8 0,-5 0 10 0,5 3-10 0,0-6 19 0,3 3-3 0,5 3 0 0,3-3 0 0,1 0-16 0,3 0 0 0,0 0 0 0,4 4 0 0,1-4 0 0,3 0 0 0,8 0 0 0,0 0 0 0,0 0 0 0,0 0 0 0,0 0 0 0,12 0 0 0,7 0 10 0,1 0-2 0,3 0 0 0,1 0 0 0,7 0 0 0,1-4 0 0,-1 4 0 0,4 0 0 0,0 0-8 0,1-3 0 0,3 6 9 0,4-3-9 0,4 0 0 0,4-3 8 0,-4-1-8 0,4 4 0 0,4 0 0 0,-4-3 9 0,0 3-9 0,-4 0 0 0,4 0-16 0,-4 3-11 0,0-3-1 0,0 0-389 0,0 4-78 0</inkml:trace>
    </iact:actionData>
  </iact:action>
  <iact:action type="add" startTime="105769">
    <iact:property name="dataType"/>
    <iact:actionData xml:id="d21">
      <inkml:trace xmlns:inkml="http://www.w3.org/2003/InkML" xml:id="stk20" contextRef="#ctx0" brushRef="#br5">2164 7750 925 0,'-20'-11'40'0,"12"8"10"0,0 3-40 0,-3-4-10 0,-1 1 0 0,0 0 0 0,0-4 10 0,1 3 0 0,3 1 0 0,-4-1 0 0,0 4-10 0,4-3 0 0,-3-1 0 0,-1 1 8 0,-4-1 2 0,4 1 0 0,5-4 0 0,-1 0 0 0,-4 7 13 0,4-7 2 0,-4 3 1 0,5 1 0 0,7-1 16 0,0 4 3 0,-8-7 1 0,8 7 0 0,0 0-17 0,0 0-3 0,0 0-1 0,0 0 0 0,0 0-8 0,0 0-1 0,4-3-1 0,3-1 0 0,5 1-6 0,0 3-1 0,4-4 0 0,-1 1 0 0,1-1 5 0,0 1 1 0,3 3 0 0,1-4 0 0,3 1 5 0,-3-1 1 0,7 1 0 0,-3 3 0 0,3-3-11 0,5-1-1 0,-5 1-8 0,8-1 12 0,1 4-12 0,-1-3 0 0,4-4-12 0,0 3 12 0,4 1 0 0,5-1 8 0,-9 1 0 0,0-1 1 0,0 1-9 0,0-1 0 0,0 4-12 0,-3 0 12 0,-1 0-10 0,0 4 10 0,1-1 0 0,-5-3-9 0,8 0 9 0,-8 4 0 0,1-1 0 0,-1 1-8 0,4-4 8 0,-3 3-12 0,-9 1 12 0,5-4-12 0,-5 3 3 0,-3-3 0 0,-1 0 0 0,-3 4 0 0,0-1 9 0,-4-3-8 0,-5 0 8 0,-7 0-8 0,0 0-1 0,0 0 0 0,0 0 0 0,0 0 0 0,0 0 9 0,0 0 0 0,0 0 0 0,-7 0 8 0,-5 0-8 0,-4 0 0 0,0 0 0 0,1-3 0 0,-1 3-12 0,-3-4-3 0,-5 4-1 0,4-3 0 0,-7 3 3 0,0 0 0 0,-5-4 0 0,5 4 0 0,-5-3 13 0,5 3 0 0,-4 0 0 0,3 0 0 0,-3-4 11 0,3 4-2 0,1 0 0 0,-8 0 0 0,-1 0-9 0,1 0 0 0,-4 0 0 0,4 0 8 0,-1 4-8 0,-3-1 0 0,4 1 0 0,-4-1 0 0,3 1 0 0,1-1 0 0,0-3 0 0,4 7 0 0,-1-3 0 0,5-1 0 0,-1 0 0 0,1 1 0 0,3-1 0 0,-3 4 0 0,3-7 0 0,1 7 0 0,7-3 15 0,1-1 1 0,-5 1 0 0,8-1 0 0,-3 4-8 0,-1-3-8 0,8-1 11 0,-4-3-11 0,4 7 0 0,1-3 0 0,7-4 0 0,0 0-12 0,0 0 12 0,0 0-11 0,0 0 11 0,0 0-10 0,0 0 10 0,0 0 0 0,0 0 10 0,11 3-10 0,1 1 0 0,4-4 0 0,-4 3 0 0,3 1 0 0,5-1 8 0,-1 1-8 0,1-1 0 0,4-3 0 0,-5 0 8 0,5 4-8 0,3-4 0 0,0 0 0 0,1 0 0 0,-1 0-15 0,5 0 2 0,-1 0 0 0,0 0 13 0,5-4 0 0,-5 4 0 0,0 0 0 0,1-3-11 0,-1 3 11 0,-3-4-12 0,-1 4 12 0,0-3 0 0,-3-1 0 0,-1 4 0 0,-3-3 0 0,4 3-8 0,-9 0 8 0,1-4 0 0,0 4 0 0,-5 0 0 0,1 0 0 0,0 4 0 0,-4-4 0 0,3 0 0 0,-11 0 0 0,4 3 0 0,-4-3 0 0,0 0 0 0,0 0-10 0,0 0 10 0,0 0-12 0,0 0 12 0,0 0-10 0,0 0 10 0,-4 7-10 0,4-7 10 0,-7 7 0 0,-5 0 0 0,-4-3 8 0,4-1-8 0,-3 1 0 0,-1-1 0 0,-4 1 0 0,5-1 0 0,-5 4 0 0,5-4 0 0,-5 4 0 0,-4 0-8 0,5 0-4 0,3-3 0 0,0 3-389 0,1 3-79 0</inkml:trace>
    </iact:actionData>
  </iact:action>
  <iact:action type="add" startTime="105769">
    <iact:property name="dataType"/>
    <iact:actionData xml:id="d22">
      <inkml:trace xmlns:inkml="http://www.w3.org/2003/InkML" xml:id="stk21" contextRef="#ctx0" brushRef="#br5">1991 9269 1209 0,'0'0'53'0,"0"0"12"0,0 0-52 0,4-7-13 0,-4-3 0 0,8 3 0 0,-8 7 47 0,4-4 6 0,8-3 2 0,-1 4 0 0,1-1-55 0,4 1 0 0,3 3-8 0,1-4 0 0,0 4 8 0,-1-3-8 0,1-1 8 0,3 1-8 0,5-1-13 0,-5 1-3 0,5-4 0 0,-1 3 0 0,1 1 24 0,3-4-11 0,4 4 11 0,-3-4-8 0,-1 7 22 0,0-4 5 0,8 4 1 0,-3 0 0 0,-1 0-20 0,0 0 0 0,1 0 0 0,-5-3 0 0,4-1 0 0,-3 4 0 0,-1-3 0 0,0 3 0 0,5-4 0 0,-5 1 0 0,0-4-13 0,1 3 5 0,-5 1 8 0,0-1 0 0,-3 1 0 0,-4 3 8 0,3-4 3 0,-3 8 1 0,-5-4 0 0,1 0 0 0,-16 0-12 0,8 0 0 0,0 0 0 0,-8 0 0 0,0 0 0 0,0 0-11 0,0 0 3 0,-8 7 0 0,-4-7 8 0,0 7 0 0,-3 0 0 0,-1 0 0 0,-8-4-22 0,1 8-2 0,-8-4-1 0,3 3 0 0,-3 0 14 0,-1-3 11 0,5 0-13 0,-8 0 5 0,3 4 8 0,-3-4 0 0,0-4 0 0,0 1 0 0,-9-1 24 0,5 4 6 0,0 0 2 0,-4-3 0 0,4 3-20 0,0-4-3 0,-5 1-1 0,5-1 0 0,4 1-8 0,-4-1 0 0,7 1 9 0,-3-1-9 0,8 0 15 0,-5-3-2 0,5 0 0 0,3 0 0 0,1 4-4 0,-1-4-1 0,5-4 0 0,3 4 0 0,0 4 26 0,5-4 5 0,-1-4 1 0,4 4 0 0,0 0-31 0,8 0-9 0,0 0 0 0,0 0 0 0,0 0 8 0,0 0-8 0,12 0 0 0,4 0 0 0,3 0 12 0,5 0-12 0,-1 0 12 0,9 0-12 0,-1-3 14 0,4 0-4 0,1-1-1 0,7-3 0 0,4 0-9 0,0 4 0 0,8-4 0 0,-1 0 0 0,5 3 0 0,-4-3 0 0,0 0 0 0,0 0-11 0,-4 0-5 0,4 4 0 0,4-8-1 0,-1 4 0 0,-3-3-23 0,4 3-4 0,4 4 0 0,-5-1-400 0,-7 4-79 0</inkml:trace>
    </iact:actionData>
  </iact:action>
  <iact:action type="add" startTime="123641">
    <iact:property name="dataType"/>
    <iact:actionData xml:id="d23">
      <inkml:trace xmlns:inkml="http://www.w3.org/2003/InkML" xml:id="stk22" contextRef="#ctx0" brushRef="#br0">5691 2276 918 0,'-4'-4'20'2,"-4"-3"4"-1,8 4 0-1,0-4 3 0,0 0-27 0,0 0 0 0,-4 0 0 0,4 0 0 8,4 0 21-8,0 0-1 9,-12 0 0-9,4 0 0 6,4 0 10-6,0 7 2 7,0 0 0-7,-7-7 0 11,3 4-32-11,-4-4 0 6,8 7 0-5,-4-4 0 7,-8 1 32-8,4 3 0 5,8 0 0-5,0 0 0 8,-8 0 16-8,1 0 3 7,7 0 1-7,0 0 0 8,0 0-7-6,-4 10-1 3,0 1 0-5,0-1 0 8,8 4-24-6,-4 0-4 3,-12 3-2-3,8 1 0 5,8 3 28-7,-8 0 6 8,0 3 0-8,0 4 1 8,0 0-26-6,4-4-6 2,4 8-1-3,-4-1 0 6,-11 0-6-7,11 4-2 6,7 0 0-4,-3 0 0 4,-8 3-8-6,8-3 8 7,0 3-8-5,4-3 8 3,0 0 0-4,-4-4 0 7,-4 1 0-8,4-4 0 7,7-1 4-6,-3 1 0 8,-12-3 0-9,4-4 0 5,8 3-12-5,0-3 10 6,0 0-10-2,-4 0 10 1,-4-4-10-5,0 4 0 10,4-3 0-10,0-1 8 5,-8 0-8-5,4-3-9 9,8-3 9-9,-1-1-13 20,-3-3-23-20,0 4-5 3,0-4-1 0,4-4 0 4,0 1-20-3,-8-4-4-4,0 0-1 0,0 0-430 5,12-4-87-4</inkml:trace>
    </iact:actionData>
  </iact:action>
  <iact:action type="add" startTime="124086">
    <iact:property name="dataType"/>
    <iact:actionData xml:id="d24">
      <inkml:trace xmlns:inkml="http://www.w3.org/2003/InkML" xml:id="stk23" contextRef="#ctx0" brushRef="#br0">5816 2826 1382 0,'0'0'123'2,"0"0"-99"6,0 0-24-7,0 0 0 4,0 0 57-5,0 0 7 7,0 0 0-7,0 0 1 8,8 11-65-8,-4-1 0 9,-4 1 0-9,0-1-12 7,0 4 12-7,0 0 0 10,4 3 0-10,-8-3-9 5,-4 4 9-3,8-1 0 3,0 1 0-4,0 3 0 5,-7-4 18-5,7 0-1 5,0 4 0-6,0-3 0 11,3-1-7-11,-6-3-2 5,3 0 0-1,0 0 0 0,0-4-8-4,0-3 8 6,0-7-8-5,0 0 8 8,0 0 7-9,0 0 1 6,0 0 0-6,0 0 0 10,0 0 0-10,0 0 0 5,0 0 0-5,0-10 0 10,-8-1-8-10,8-2-8 4,4-1 11-3,0 0-11 7,-8 0 16-8,4 0-3 7,0 0-1-7,4-4 0 8,3 1-12-8,-3 0 0 7,-4 3 8-7,8 0-8 9,0-4 0-9,0 4 0 8,-4 0 0-8,0 0 0 5,7-3 0-4,-3 3-10 7,-4 0 10-8,0 0-8 7,4 4 8-5,0-1 0 3,0 4 0-5,-1 0 0 8,-3 0 0-6,8 0 8 3,4 4-8-5,-4 3 11 8,-12 0-11-8,7 7 0 7,5 0 0-7,4 0 8 9,-4 7-8-9,-5-4 0 6,1 4 0-4,4 4 0 7,4-1 0-6,-5 0 0-2,-11 1 0-1,8 3 0 9,4 3 0-8,-4-3 0 4,-8 4 0-3,4-5 8 5,0 5-8-6,4-4 0 3,-1 0 0-4,-3 0 0 10,-4-4 0-6,4 0 0-1,8-3-12-1,-8 0 12 3,-4-3-25-5,4-1 2 10,4-3 1-8,3 0 0 14,1-3-74-15,-4-8-16 1,0 1-2-2</inkml:trace>
    </iact:actionData>
  </iact:action>
  <iact:action type="add" startTime="124627">
    <iact:property name="dataType"/>
    <iact:actionData xml:id="d25">
      <inkml:trace xmlns:inkml="http://www.w3.org/2003/InkML" xml:id="stk24" contextRef="#ctx0" brushRef="#br0">6655 2136 1638 0,'0'0'72'2,"0"0"16"-1,0 0-71-1,0 14-17 4,0 0 0-4,4 4 0 9,4-1 0-9,-8 8-19 7,-8-1 4-7,8 7 1 9,8 1 14-9,-8 2 0 5,-8 1 12-5,0 4-12 10,4-1 19-10,4 0-3 7,0 4-1-7,-4 0 0 10,-3 0-15-10,7-4 0 4,3 4 0-4,-6-4 0 8,-9-3 0-8,12 0 0 8,8-4 8-7,-4-3-8 5,-8 0 0-6,4-7 0 9,0 0 0-7,7 0 0 2,5-4-19-4,-4 1 0 9,-12-4 0-9,8-1 0 20,8 1-55-19,-8-3-11-1,-4-1-3 0,0-10 0 0</inkml:trace>
    </iact:actionData>
  </iact:action>
  <iact:action type="add" startTime="124898">
    <iact:property name="dataType"/>
    <iact:actionData xml:id="d26">
      <inkml:trace xmlns:inkml="http://www.w3.org/2003/InkML" xml:id="stk25" contextRef="#ctx0" brushRef="#br0">6310 2781 1922 0,'0'0'42'1,"0"0"9"-1,0 0 1 0,0 0 3 0,0 0-44 0,8 10-11 8,4-3 0-7,0 4 0 5,3-1 0-6,1 1-11 6,-4-1 3-5,7 1 0 6,9-1 0-7,-5 1 0 6,-3-4 0-6,7 3 0 10,13 1-5-10,-9-5-1 6,-4 1 0-6,9 0 0 9,-1-3 14-9,0-1 0 7,-7 1 0-7,3-4 0 9,-8-4 0-9,5 4-9 5,3-3 1-5,-3-1 0 9,-5 1 8-9,1-4 12 6,-1 3-2-4,1-6-1 5,-1 0-9-7,-3-1 0 7,-1 1 0-7,1-1 0 8,0-3 0-8,-5 4 0 7,1-8 0-7,-4 4 0 8,-1 4 0-8,-7-7 0 8,4 3 0-6,-4 0 0 3,-8 0 0-5,0 3 0 10,4-3 0-10,-8 0 0 5,5 1 0-5,-9 2 0 7,0 1 0-7,-4 3 0 8,1 3 0-8,-1 1 0 9,-4 6 0-9,1 4 0 6,-1 0 0-6,-3 4 0 7,-1-1 0-7,1 4 0 10,-5 0 14-10,5 0 1 4,-1 3 0-4,9 1 0 11,-1-1-6-11,0 0-1 4,-3 4 0-4,3-3 0 11,4-1-8-11,4 4 0 4,0 0 0-4,1 0 0 9,-5-4 0-8,8 4 0 4,8-3 0-5,0-1 0 9,-8-3-11-9,12 0 11 8,3 0-8-6,5-4 8 3,0 1 0-5,0-4 0 8,-1 3 0-8,9-3-8 7,-1-7 8-5,-3 4 0 6,-1-4 0-8,5-4 0 5,-1 1 11-4,-3-1-3 6,7-6 0-4,-7 3 0 1,4-4 0-4,-1 1 0 7,1-4 0-7,-1 4 0 8,1-8-8-8,-1 4 0 6,-3 0 0-4,3 0 8 6,-3-3-8-8,-1-1 0 5,-3-2 0-5,4-1 0 11,-5 0 0-11,-3 0 0 4,0 3 0-4,0-2 0 13,-1 2 0-11,1 1 0-2,-4-1 0 0,-4 4 0 9,4 0 21-9,-4 4-1 7,0 3 0-7,-4 7 0 8,0 0-6-8,0 0-2 7,0 0 0-7,0 0 0 9,0 0-3-8,4 7-1 5,-1 3 0-6,1 1 0 8,4 3-8-8,-4 0 0 10,0 3 0-10,0 1 8 4,0-1-8-4,0 0 0 6,0 4 0-3,0 0 0 3,0 0 0-4,3-3 0 3,1 2 0-5,0 1 0 8,0-3 0-8,0-1 0 6,4 4-9-4,-1-7 9 19,1 0-28-20,4-4-1 2,-4 1-1-1,7-1 0 5,1-6-39-1,-1-4-8-4,1 0-2-2,3-4 0 9,1-3-42-6,3 0-9-2,1-7-2-1,-1 1 0 9,5-1-1-8,-5-4-1-1,0 4 0 0,-3-3 0 14,3-1 58-13,-3 1 12-1,-1-4 3 1,-3 4 0 1,0-1 45-2,-5 4 16 8,1-3-12-8,-4-1 12 7,0 1 0-7,-1 0 18 10,-3 3-2-9,0 0-1 2,0-4 58-1,-4 4 12 6,-4 0 3-8,0 0 0 5,0 1-13-5,0 2-3 7,-4 1 0-6,0 3 0 7,-4 0 12-8,4 3 1 7,-8 1 1-7,5 6 0 8,-5-3-15-8,0 4-3 6,-8 3-1-6,1 0 0 9,-1 7-30-8,1 0-5 4,-1-1-2-4,0 5 0 10,-3-1-13-11,3 4-2 4,1 0-1-4,3 0 0 6,0 0-2-3,5 0 0 3,-5 3 0-4,0-3 0 3,8 0-12-5,1 0 9 8,-1-4-9-8,0 4 8 7,4-7-8-5,4 4 0 5,0-4 0-7,4 0 0 8,0-4-16-8,4 0-4 9,-4-3-2-7,3-3 0 0,5-1 8 0,0-3 2 4,4-3 0-6,-1-1 0 8,5-3 12-6,-1 0 0 2,5-3 0-1,-1 0 0 2,1-4 0-3,0 0 0 4,-5 0 8-6,1 0-8 21,-1 0-22-20,1-4-8 0,-8 4-2 1,-1-3 0 0,1 7 52-2,-4-4 11 3,4 0 1-1,-8 3 1 7,0 1-17-8,0 3-3 1,-1-4-1 0,-3 11 0 5,0 0 6-6,0 0 1 5,0 0 0-6,0 0 0 10,0 0-7-10,0 0-2 6,8 11 0-6,0 3 0 6,0-4-10-4,-4-3 0 5,0 11 0-7,4-4 0 7,-4 6 0-7,3-2 0 10,-3 3-9-7,4 0 9-2,-4 0-8 0,8 3 8 6,-4-3-12-3,0 0 12 13,3 0-32-17,5-4 1 2,-4 1 0 0,3-1 0 10,1-3-170-10,0 0-35 0,-1-4-6-2,5-3-2 0</inkml:trace>
    </iact:actionData>
  </iact:action>
  <iact:action type="add" startTime="126009">
    <iact:property name="dataType"/>
    <iact:actionData xml:id="d27">
      <inkml:trace xmlns:inkml="http://www.w3.org/2003/InkML" xml:id="stk26" contextRef="#ctx0" brushRef="#br0">8638 2683 1555 0,'-19'-10'68'0,"11"7"16"0,-4-1-68 1,0 4-16 4,5 0 0-5,-1 0 0 10,-4 4 66-10,4-4 10 6,0 3 1-6,-3 1 1 21,-1-4-90-21,4 6-17 0,0-2-4 1,-4 3-1 13,5-4-1-14,-5 1 0 1,0 3 0 1,0 0 0-2,0 0 35 0,1 3 0 6,-1 1 12-6,0 3-3 9,0 0 3-7,1 0 1 4,3 3 0-6,0 4 0 6,0-4-13-4,4 4 0 7,4 0 0-7,-4-3 0 0,4 2 0-2,4 1 0 8,0 0 8-7,4 0-8 6,0 0 0-7,8 0 9 6,-1 0-9-1,5-4 8-1,-1 1 0-4,1-1 0 6,4-3 0-6,-1 3 0 11,4-6-8-11,5 3 0 4,-1-4 0-3,1 4 8 10,-1-7-8-11,-4-3-11 3,5-4 3-3,-5 0 0 12,-3-4 8-11,3 1-8 1,-3-1 8-2,-1-3-8 10,-3-3 8-10,3-4 11 6,1 0-3-6,-5-3 0 8,5-4-8-8,-5 0 0 7,1-4 0-7,4 1 8 8,-9 0-8-8,1-4 0 7,0-4 0-4,-1 1 8 2,-3 0-8-5,0-8 0 10,0 1 0-10,-9 0-11 5,1-4 11-5,0 3 0 10,-4-2 0-9,0-5-8 3,0 5 8-4,-8 2-8 8,5 1 8-8,-5 3-8 7,4 7 8-7,-4 0 11 6,0 4-3-3,-4 3 0 3,8 0 18-6,-3 4 3 6,3 3 1-5,-4 3 0 9,4 1-18-10,-4 6-3 4,8 4-1-2,0 0 0 8,-8 4-8-10,0 3 0 4,1 0 0-4,-1 7 0 9,4 0 0-9,0 3 0 5,-4 4 0-5,4 3 0 9,0 4 0-9,4 4 15 7,0 2-3-7,0 1 0 8,4 7 5-8,4 0 1 8,0 3 0-8,4 1 0 7,-1-1-18-7,1 0 0 10,8-7 0-10,-1 4 0 5,5-7-12-5,-5 0-7 6,5-4-1-5,-5-3 0 6,5-3-3-4,-4-1-1 2,-1-3 0-1,1-4 0 16,-5 1-32-19,1-4-8 1,-4-4 0-2,4 4-668 0</inkml:trace>
    </iact:actionData>
  </iact:action>
  <iact:action type="add" startTime="126595">
    <iact:property name="dataType"/>
    <iact:actionData xml:id="d28">
      <inkml:trace xmlns:inkml="http://www.w3.org/2003/InkML" xml:id="stk27" contextRef="#ctx0" brushRef="#br0">8713 2861 2012 0,'0'0'89'1,"0"0"19"-1,0 0-87 0,0 0-21 5,0 0 0-5,0 0 0 9,12-7 0-9,3 7 0 7,1 0 0-7,7-3 8 21,-3 3-32-20,7-4-7-1,1 1-1 0,-1-4 0 14,9 0 2-13,-5 0 0-1,4-4 0 0,-3 1 0 0,7-1 30 0,4-2 0 8,-4-1 0-8,0 3 0 8,0-3-25-8,-3 0 1 7,-5 0 0-7,0 4 0 8,-3 3 16-8,-1 0 8 8,-7 3-8-8,3 4 8 7,-3-3 8-7,-4 6 6 11,-1 4 2-11,1 4 0 4,-4 6 9-4,0 1 3 8,-5 6 0-8,5 1 0 8,-4 2-5-6,-4 1-1 3,4 4 0-5,-8-4 0 8,4 3-10-8,-4 0-1 6,0 1-1-4,4-5 0 5,-4 5 6-7,0-1 0 7,4 1 1-7,-1-1 0 20,1 4-38-17,0-4-8 0,0-3-2-3,4 0 0 9,-4-7-20-9,0 0-4 1,-4-7-1-1,8 0 0 14,-4-4-118-14,0-3-24 3,-4-7-5-3</inkml:trace>
    </iact:actionData>
  </iact:action>
  <iact:action type="add" startTime="126957">
    <iact:property name="dataType"/>
    <iact:actionData xml:id="d29">
      <inkml:trace xmlns:inkml="http://www.w3.org/2003/InkML" xml:id="stk28" contextRef="#ctx0" brushRef="#br0">9650 2359 1548 0,'-16'-3'34'2,"16"3"7"-2,0 0 2 0,0 0 0 0,0 0-35 1,4 10-8 2,8-3 0-1,-1 4 0 2</inkml:trace>
    </iact:actionData>
  </iact:action>
  <iact:action type="add" startTime="127151">
    <iact:property name="dataType"/>
    <iact:actionData xml:id="d30">
      <inkml:trace xmlns:inkml="http://www.w3.org/2003/InkML" xml:id="stk29" contextRef="#ctx0" brushRef="#br0">10038 2666 2070 0,'0'0'45'1,"0"0"10"-1,-4 4 1 0,-4 6 3 0,4 0-47 0,-4 1-12 9,4 3 0-9,-4 0 0 18,0 3-59-18,1 1-13 0,-5-1-4 0,-4 4 0 16,4 0 16-16,-3-4 4 0,-1-3 0 0,0 4 0 0,1-1 56 0,-1 0 16 7,0 1 0-7,5-1 1 9,-1 1 17-7,4-1 3 3,0 1 1-5,4-4 0 9,4-1-46-9,0 1-10 5,0-3-2-5,4-1 0 11,4-3-2-11,0 0-1 4,0 0 0-4,3-3 0 9,1-4 23-9,4-4 0 6,-4 1 0-6,3-1 0 8,5-3 0-8,-4 0 15 8,-1-3-3-8,1-1 0 8,4-3 3-5,-5 4 0 2,1 0 0-3,-4-4 0 3,3 0-15-5,-3 0 0 10,-4-4 0-8,0 4-10 1,-4 0 25-1,4-3 5 5,-8 3 0-7,0-3 1 5,0-1-21-4,0 1 0 6,-4-1 0-7,0 1 0 8,-4 0-14-8,0-1-7 8,0 1-2-8,-4 6 0 7,5-3 5-7,-5 7 1 7,-4 4 0-7,4 3 0 9,-3 0 17-9,-1 0 16 5,0 7-4-5,1 0 0 11,-1 3 13-10,4 1 3 2,-3-1 0-3,3-3 0 10,4 4-28-10,0-4 0 6,-4 3 0-6,8 0 0 8,1 1 0-8,-1-4 0 7,4-7 0-7,7 7 0 9,-3 0 0-9,-4-7 0 7,8 10 0-7,4-6 0 7,0-4 9-7,3 0 0 11,1 0 0-11,0 0 0 4,-1-4-9-4,5-3 8 8,0 0-8-5,-5 0 8 1,5-3-8-4,3-1 0 9,1 1 9-5,-4 0-9-1,-1-1 8-1,1-3-8 2,-1 4 8-2,5-1-8 4,-5 4 12-4,1-3-3 2,-4 3 0-2,3 0 0 7,1 0-9-9,-4 3 12 5,-1-3-12-5,1 7 12 11,-4-6-12-11,-1 6 12 3,-3 0-12-1,0 3 12 6,0 0 9-8,-4 8 3 5,4-4 0-5,-4 3 0 9,-4 4-13-9,4 0-3 7,-4 0 0-6,0 4 0 6,0-1-8-7,-4 0 0 8,4 4 0-8,-4 0 0 7,0-3 9-7,0 3 3 11,0-1 1-11,0-2 0 5,0 3-4-5,0-4-1 7,0 1 0-7,-4-1 0 8,8-3-8-8,0 0 0 6,-3-4 0-1,3 1 0-2,0-11 9-1,0 0-9 5,0 0 10-6,0 0-10 4,3 7 0-5,-3-7 0 8,12 0 0-8,-4 0 0 7,0-4 11-5,4-3-11 3,-1-3 12-3,1-4-12 7,0 0 25-7,4 0-1-1,-1-3-1-1,-3-1 0 10,4 1-23-10,-1-1 0 7,-3 4 0-5,0-3 0 2,0 3 15 0,-5 0-2 1,1 4 0-3,4-1 0 3,-4 4 7-5,0 4 2 8,4-4 0-8,-5 7 0 7,1 0-22-6,0 3 0 8,4 4 0-9,0 4-8 5,-5-1 8-5,1 8 14 9,4 3-3-6,0 3-1 1,-1 4 2-4,1 3 0 7,0 1 0-7,8-1 0 7,-5 0 0-6,9 1 0 4,-1-5 0-4,5-2 0 21,3-4-55-18,0-7-10-2,1-4-3-2,3 1 0 9,4-8 0-5,4-3 0-4,-3-3 0 0,3-8 0 9,0 1-70-9,4-8-14 0,47-27-4 5,-16 7 0-5</inkml:trace>
    </iact:actionData>
  </iact:action>
  <iact:action type="add" startTime="129882">
    <iact:property name="dataType"/>
    <iact:actionData xml:id="d31">
      <inkml:trace xmlns:inkml="http://www.w3.org/2003/InkML" xml:id="stk30" contextRef="#ctx1" brushRef="#br0">18401 1035 0,'0'0'0,"0"0"0,0 0 0,0 0 0,0 0 0,0 0 0,0 0 0,0 0 0,0 0 0,0 0 0,0 0 0,0 0 0,0 0 0,0 0 0,0 0 0,0 0 0,0 0 0,0 0 0</inkml:trace>
    </iact:actionData>
  </iact:action>
  <iact:action type="add" startTime="129882">
    <iact:property name="dataType"/>
    <iact:actionData xml:id="d32">
      <inkml:trace xmlns:inkml="http://www.w3.org/2003/InkML" xml:id="stk31" contextRef="#ctx1" brushRef="#br0">18280 1248 0,'0'0'0,"0"0"0,0 0 0,0 0 0,0 0 0,0 0 0,0 0 0,0 0 0,0 0 0,0 0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3T01:33:35.065"/>
    </inkml:context>
    <inkml:brush xml:id="br0">
      <inkml:brushProperty name="width" value="0.05292" units="cm"/>
      <inkml:brushProperty name="height" value="0.05292" units="cm"/>
      <inkml:brushProperty name="color" value="#7030A0"/>
    </inkml:brush>
    <inkml:context xml:id="ctx1">
      <inkml:inkSource xml:id="inkSrc14">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02-13T01:33:35.065"/>
    </inkml:context>
    <inkml:brush xml:id="br1">
      <inkml:brushProperty name="width" value="0.055" units="cm"/>
      <inkml:brushProperty name="height" value="0.055" units="cm"/>
    </inkml:brush>
  </inkml:definitions>
  <iact:action type="add" startTime="11217">
    <iact:property name="dataType"/>
    <iact:actionData xml:id="d0">
      <inkml:trace xmlns:inkml="http://www.w3.org/2003/InkML" xml:id="stk0" contextRef="#ctx0" brushRef="#br0">5832 4994 403 0,'0'0'36'2,"0"0"-36"7,0 0 0-9,0 0 0 6,-4-7 121-6,0-4 18 7,4 1 3-6,0 10 1 7,0 0-124-8,0-11-19 6,0 1-16-6,0 3 4 22,0 7-16-21,4-11-4-1,-8 1 0 0,4 3 0 3,8 0 32-3,-8 7 18 5,-4-10-2-5,4 10-1 8,0 0 15-8,0 0 3 7,0 0 1-7,-4-7 0 8,4 7 1-8,0 0 0 7,0 0 0-7,-8-4 0 7,1 1 0-7,7 3 0 9,0 0 0-9,0 0 0 6,0 0 5-5,0 0 0 7,0 0 1-8,0 0 0 7,0 0-18-7,0 0-4 10,0 0-1-10,7 0 0 4,5 0 12-3,-4 0 2 5,-8 0 1-5,12 0 0 7,0-4-9-8,-1 1-3 6,-3-1 0-6,4 1 0 9,0 3-10-9,-1-4-3 7,9 1 0-7,-4-1 0 8,-16 4 0-8,19-3-8 6,5-1 12-6,-1 1-4 11,-3-1-8-10,0-3 0 3,3 4 0-4,4-1 8 12,5 4-8-12,-5 0 12 2,-3-3-12-1,3 3 12 8,8-4-2-9,-3 1 0 6,-9-4 0-6,5 4 0 8,3-1 10-8,-3 1 1 8,-1-1 1-8,-3-3 0 8,7 4-22-8,0-4 0 10,8 0 0-10,-3 0 0 6,-9 3 8-4,12-3-8 5,1 0 8-6,-1 4-8 4,-4-4 8-3,0 3-8 3,1 1 8-3,-1-1-8 5,4-3 0-7,-4 0 0 4,-3 0 0-4,3 4 0 8,0 0 0-7,0-1 0 5,5 1 0-6,-1-1 0 9,0 1 0-9,0-1 0 6,0 1 0-6,1 3 0 10,-1-4 0-10,0 4 0 5,-4 0 0-5,4 0-8 12,-3-3 8-12,-5 3 0 3,-3 0 0-3,7 0 0 9,-4 0 0-9,1 0 0 6,-5 0 0-6,4 0 0 8,5 0 0-8,-1 0 0 8,-4 0 0-8,1 0 0 8,3 0 0-8,-8 0 0 8,5 0 0-8,-5 0 8 6,1 0-8-6,-1 0 0 10,-4 0 8-9,1 0-8 3,-1 0 8-4,-3 0-8 8,4 0 8-8,-5 0-8 8,1 0 14-8,-5 3-2 6,5-3 0-6,-4 4 0 9,3-4-3-9,-3 0-1 6,0 0 0-6,3 0 0 9,-3-4-8-9,4 4 8 7,-5 0-8-7,5 0 8 9,-8 0-8-9,3 0 0 5,5-3 0-4,-4 3 0 11,-1 0 0-12,-3 0 0 2,4 0 0-2,-5 0 8 9,5 0-8-9,0 0 0 6,-1 3 0-6,-3-3 0 8,4 0 0-8,-4 0 0 8,-1 0 0-8,1 0 0 8,0 4-14-8,0-4 5 8,-1 3 1-8,-3-3 0 20,-8 0-19-18,8 4-3 0,0-4-1-2,0 3 0 10,0-3-45-10,-8 0-8 1,7 4-3-1,-7-4 0 0</inkml:trace>
    </iact:actionData>
  </iact:action>
  <iact:action type="add" startTime="17763">
    <iact:property name="dataType"/>
    <iact:actionData xml:id="d1">
      <inkml:trace xmlns:inkml="http://www.w3.org/2003/InkML" xml:id="stk1" contextRef="#ctx0" brushRef="#br0">6259 5973 345 0,'0'0'31'2,"0"0"-31"6,0 0 0-8,0 0 0 8,-11-4 95-7,11 4 13 4,0 0 2-5,0 0 1 8,-12-3-60-8,4-1-12 9,4-3-3-9,4 7 0 8,0 0 21-8,-4-3 4 8,-8-1 1-8,5 1 0 7,7 3-7-7,-4-4-2 7,-12 1 0-7,8-1 0 7,8 4-10-7,0 0-3 6,-8 0 0-6,0 0 0 9,8 0-12-9,0 0-4 7,0 0 0-7,0 0 0 8,-11 0-13-8,11 0-3 6,0 0-8-5,0 0 12 7,-8 4 4-7,8-4 0 4,0 0 0-4,8 7 0 9,-8-7 7-10,7 3 1 4,5 1 1-4,-4 3 0 9,12-7 3-9,-5 3 0 7,-7 1 0-7,8-4 0 8,3 0-16-8,1 0-4 7,-8 0 0-7,4 0 0 8,-1 3-8-8,5-3 0 7,-5 0 0-7,1 0 0 8,0-3 0-8,3 3 8 9,1 0-8-9,0 0 8 6,-5 0 0-6,5 0 0 8,11 0 0-8,1 0 0 7,-5 0-8-7,0 0 12 7,1 0-12-7,7 0 12 8,4 0-12-8,-3 0 12 7,-9 0-12-7,8 0 12 8,-3 0-12-7,3 0 12 4,-8 0-12-5,1 0 12 10,3 3-12-10,-3 1 0 6,3-1 0-5,0-3 8 8,1 4-8-9,-1-1 0 5,4-3 0-5,1 4 0 11,-1-1 0-11,0-3 0 4,0 0 0-4,5 4 0 9,-1-1 0-9,-4 1 0 6,0-4 0-6,1 3 0 8,-5 1 0-8,4-4 0 8,-3 3 0-8,3-3 0 7,-4 4 0-7,5-4 0 8,7 3 0-8,-4-3 0 7,4 0 0-7,0 0 0 10,0-3 0-9,0 3 0 3,0-4 0-4,1 1-11 8,-5 3 11-8,0 0-8 7,4-4 8-7,-4 4 0 7,0-3 0-7,8-1 0 8,-3 4 0-7,3-3 0 5,-4-1 0-6,4 1 0 9,0-1 0-9,0 1 0 6,0-1 0-6,0 4 0 13,-4 0 0-13,0-3 0 3,0-1 0-2,0 1 0 7,0-1 0-8,8 1 0 5,0 3 0-5,0 0 0 9,0 0 0-9,4 0 0 6,-4 0 0-5,0 3 0 6,0-3 0-7,0 4 0 8,0-4 0-8,0 3 0 8,0 1 0-8,4-4 0 8,-4 0 0-8,3 3 0 6,5 1 0-6,4-1 0 8,-8-3 0-8,0 4 0 7,0-1 0-7,-1-3 0 7,5 0 0-7,0 0 0 8,4 0 0-7,3 0 0 4,-3-3 0-4,0 3 0 8,-1-4 0-9,-3 4 0 6,0-3 0-6,0-1 0 9,0-3 0-9,-1 4 0 6,1-4 0-6,8 3 0 12,-1-3 0-12,-3 4 8 6,-4-1-8-6,0 1 0 7,-4-1 0-7,-1 1 8 5,1-4-8-5,4 4 0 9,0-1 0-9,-4 1 0 7,4 3 0-7,-1-4 0 7,-3 4 0-7,-4 0 8 8,0 4-8-8,-4-4 0 8,-4 0 0-8,-4 0 0 8,5 0 0-8,-1 0 0 6,-4 3-13-6,-4 1-7 11,-3-4-2-11,3 3 0 17,-4-3-110-16,-3 4-21-1,15-1-5 4,-16 4-512-4</inkml:trace>
    </iact:actionData>
  </iact:action>
  <iact:action type="add" startTime="19252">
    <iact:property name="dataType"/>
    <iact:actionData xml:id="d2">
      <inkml:trace xmlns:inkml="http://www.w3.org/2003/InkML" xml:id="stk2" contextRef="#ctx0" brushRef="#br0">6455 7165 172 0,'0'0'16'1,"0"0"-16"5,0 0 0-6,0 0 0 8,0 0 163-8,0 0 29 7,0 0 7-7,-4-4 1 9,-7 1-163-9,7-1-37 7,4 4 0-7,-4-3 0 7,-8-1 18-7,8 1 3 9,4 3 1-9,0 0 0 9,-4-7 24-9,4 7 5 8,0 0 1-8,0 0 0 7,0 0-20-7,0 0-4 7,-4-4-1-7,4 4 0 7,0 0-12-7,0 0-3 8,0 0 0-6,0 0 0 2,0 0 1-4,12-3 0 5,0 3 0-5,-12 0 0 9,0 0 6-9,12 3 1 6,7-3 0-6,-7 0 0 9,0 4 3-9,3-4 1 7,9 0 0-7,3 0 0 10,-3 0-7-10,-1 0-1 5,5 0 0-5,3 0 0 11,8 0-3-11,0 3-1 4,-7-3 0-4,3 0 0 9,4 0-3-8,-3 0-1 5,3 0 0-6,-4-3 0 8,4 3 9-8,0 0 2 7,1-4 0-7,7 4 0 8,-4-3 5-8,4-1 2 10,4 4 0-9,-4 0 0 4,4 0-9-4,-8 0-1 7,0 0-1-8,0-3 0 4,0 3-7-4,0-4 0 7,0 4-8-7,1 0 12 9,3 0-3-9,4 0-1 6,-1 0 0-6,1 0 0 9,-4 0-8-9,4 0 12 7,-4 4-12-7,0-4 12 8,0 0-12-8,-3 0 8 7,3 0-8-7,0 0 8 8,4 0-8-6,-4 0 8 2,0 0-8-4,4 0 8 12,0 0-8-12,0 0 0 3,-4 0 0-3,0 0 8 9,-4 0-8-8,4 0 0 4,-4 0 0-4,4-4 8 6,-4 4 8-7,4-3 2 8,4 3 0-8,-4 0 0 8,4 0-18-8,-4 0 0 9,4 0 0-9,0 0 0 5,-8 0 0-5,0 0-19 11,4 0 3-11,0 0 0 4,-4 0 24-4,0 0 4 8,4 0 2-8,4 0 0 8,-4 0-14-8,4 0 0 6,-4 0 8-6,4 0-8 9,-4 0 0-9,0-4-10 6,0 4 2-6,-3-3 0 9,3 3 8-9,4 0 0 6,0 0 0-6,-1 0 0 9,5 0 0-8,-4 0 8 5,4 0-8-6,-4 0 0 14,-4 0 0-13,4-4 8 0,-4 4-8-1,0 4 0 7,0-4 0-7,0 0 0 7,0-4 0-7,4 8 0 7,-4-4 0-6,4 3 8 6,0-3-8-7,0 4 0 9,0-4 8-9,0 3-8 7,-8 1 8-7,0-1-8 7,4 1 0-7,0-1 0 10,0 4 0-10,4-3 8 4,0 3-8-4,0-4 11 6,0 1-11-5,-4-1 12 8,4 1-12-9,-4 2 0 7,0 1 0-7,0-3 8 8,-4-1-8-8,4 4 0 7,-4-3 0-7,8 3 8 8,-4-4-8-7,4 4 0 5,0 0 0-6,4 0 0 9,-4-3 0-8,0 3 0 3,-4-4 0-4,0 1 0 11,4-1 8-10,-4 4-8 2,4 0 12-2,0-3-4 8,4 3 2-9,0-4 0 6,0 1 0-5,0-1 0 6,3 0 0-7,-7-3 0 7,4 4 0-7,0-4 0 8,-4 7-2-8,8-4-8 8,0 1 12-7,-1-1-4 5,1-3 6-6,4 0 1 10,-4 0 0-10,-1 0 0 5,-3 0-15-5,0-3 0 7,-4 3 0-7,4 0-10 8,0 0 10-8,-4-4 0 6,4 4 0-6,0-3 0 9,-1-1 0-9,-3 1 0 7,0-1 0-7,0 1-8 8,-4 3 8-7,-4 0 8 5,1 0-8-6,-5 3 11 9,0-3-11-9,-4 0-14 5,4 0 3-5,-7 4 1 15,3-4-6-14,-8 3-2 0,1 1 0-1,-5-4 0 20,5 7-46-20,-5-4-10 0,-7 1-2 1,0-1-806 7</inkml:trace>
    </iact:actionData>
  </iact:action>
  <iact:action type="add" startTime="22298">
    <iact:property name="dataType"/>
    <iact:actionData xml:id="d3">
      <inkml:trace xmlns:inkml="http://www.w3.org/2003/InkML" xml:id="stk3" contextRef="#ctx0" brushRef="#br0">14482 5182 1501 0,'-23'-4'66'1,"15"4"14"-1,4 0-64 1,0 0-16 7,0 0 0-8,4 0 0 6,0 0 26-6,0 0 2 8,0 0 0-8,0 0 0 7,0 0-28-7,12 7 0 10,-1-3-9-10,5-1 9 6,0 1 0-6,0-1 0 6,3-3 8-6,9 4-8 9,-5-1 0-9,1 1 0 6,3 3-13-6,0-4 4 9,1 4 9-9,3 0 0 6,1 4-9-5,3-4 9 7,0 0 0-8,8-1 0 8,0 5 0-8,4-1 8 12,0 4-8-12,-3 0 0 7,-1-3-12-7,0 3 12 6,-4-4 0-5,0 4 0 1,-4-4 0-1,1 4 0 8,-9 4-9-9,1 3 9 6,-1 3 0-6,-3 1 0 8,-1 6-10-8,1 7 10 7,-1 1-8-7,-7 2 8 8,3 5 0-8,-3-1 8 7,-8 4 0-6,0 0 0 9,3-1-8-10,-7 5 0 7,0-1 0-7,-8 4 0 5,4 3 0-5,-4-3 0 8,-3 3 0-7,-5-3 0 6,0-1-13-7,0-6-7 6,1 0-2-6,-9-4 0 9,4 0 22-9,1 1 16 6,-1-4-2-6,-4-1-1 8,5 1 7-8,-5 0 0 8,0-4 1-8,5 1 0 8,-5-4-1-7,1-4-1 4,-1 0 0-5,0-3 0 11,-3 0-7-11,-1-4-2 3,1 1 0-3,-1-4 0 11,5 0 8-11,-1 0 2 5,-3-4 0-5,3 0 0 8,4-3-20-8,-3 0 0 7,3 4 8-7,0-4-8 8,9-7 8-8,-5 3-8 9,4-3 12-9,0 0-12 6,4 0 0-6,4-7 0 9,0 0-12-9,0 0 3 19,0 0-149-19,0 0-30 1,0 0-5 0,4-21-2-1</inkml:trace>
    </iact:actionData>
  </iact:action>
  <iact:action type="add" startTime="22990">
    <iact:property name="dataType"/>
    <iact:actionData xml:id="d4">
      <inkml:trace xmlns:inkml="http://www.w3.org/2003/InkML" xml:id="stk4" contextRef="#ctx0" brushRef="#br0">16124 5837 1630 0,'0'0'36'0,"0"0"7"0,0 0 1 1,0 0 3-1,0 0-38 0,0 0-9 6,0 0 0-6,0 0 0 9,-4 7 20-9,4 3 1 6,0 1 1-6,0 3 0 11,4 0-22-11,0 3 0 4,0 4 0-4,0 0 0 9,4 7 0-9,0 0-8 7,0 0 8-6,3-1-8 5,1 1 8-6,0 0 0 7,0 4 0-7,-1-5 0 8,1 1 0-8,0-3-8 8,0-1 8-8,-1-3-8 7,-3-4 8-7,0-3-8 9,4-3 8-9,-8-1-8 6,-4-10 8-6,0 0 0 7,0 0 0-6,0 0 0 6,0 0 11-7,0 0-3 7,0 0 0-7,-4-10 0 9,-4-1-8-9,0-6 0 6,-4-4-10-6,1-3 10 8,-9-1 0-7,0-3 0 6,1-3 0-7,-1-4 0 8,-3 4 0-7,-1-4 16 5,1 4-3-6,-1-4-1 10,1 3 25-10,-1-2 5 5,5 2 1-5,-1 1 0 9,0 3 4-9,5-3 1 6,3 6 0-6,0-3 0 8,0 4-12-8,5 0-3 8,-1-1 0-8,8 1 0 6,0 6-8-6,4-6-1 9,3 3-1-9,1-3 0 24,4-1-42-24,4 4-8 1,3 0-1-1,5 1-1 9,-5-1-1-8,9 0 0-1,-1 3 0 0,5 4 0 15,-1 4-22-15,0 3-4 0,1 3 0 1,-5 1-1 14,1-1 8-15,-5 4 1 1,5 4 1 0,-9-1 0 0,1 4 25-1,-5 4 5 5,1-1 1-5,-8 4 0 9,0 4 0-9,-8 3 0 5,-4 3 0-4,-4 4 0 9,0 0 25-9,-4 7 6 3,-7-1 1-4,-1 1 0 9,1-3 0-8,-1 2 0 4,-3-2 0-5,-1-1 0 8,0-3-16-8,1-4 0 7,3 1 0-6,1-4 0 6,-1 0 17-7,5-4 1 8,-1-3 0-8,8 3 0 7,0-6 2-7,0-4 1 11,8-7 0-11,0 0 0 6,0 10-3-5,0-10-1 6,8 7 0-7,4-7 0 5,4 0-9-5,-1-3-8 6,5-1 12-6,7-3-12 9,1 0 18-9,3 0-3 7,-3-3-1-7,3-1 0 9,4 5-3-9,0-5-1 6,-3 1 0-6,3 3 0 9,-8 0 3-9,5 0 1 5,-1 0 0-4,-3 3 0 9,-1 1-14-9,1 3-16 2,-1 3 3-3,-4 1 1 10,-3 3 12-10,4 0 0 6,-5 3 0-6,5 1-9 8,-9 6 9-8,1-3-13 6,-4 3 5-5,0 1 8 7,-9 3-20-8,-3-4 3 8,-3 4 1-8,-5 0 0 7,0 3 16-7,-4 1 0 12,-7-1 0-12,-1 1 9 6,-4 2 10-5,1-2 1 4,-1-1 1-5,-3-3 0 6,0 0-7-6,-1-4-2 6,1 1 0-6,-1-4 0 9,1 0-3-9,-5-4-1 7,9-3 0-7,-1 0 0 24,1-3-48-23,-1-1-11-1,1-6-1 0,3-1-525 4,5 1-105-3</inkml:trace>
    </iact:actionData>
  </iact:action>
  <iact:action type="add" startTime="23755">
    <iact:property name="dataType"/>
    <iact:actionData xml:id="d5">
      <inkml:trace xmlns:inkml="http://www.w3.org/2003/InkML" xml:id="stk5" contextRef="#ctx0" brushRef="#br0">16873 5705 1555 0,'0'0'68'1,"0"0"16"-1,0 0-68 0,0 0-16 7,0 0 0-7,0 0 0 10,0 10 155-9,4 0 27 3,4 1 6-4,-4 3 0 8,3 3-150-8,-3 4-30 7,4 0-8-7,0 0 0 8,8 3-12-8,-5 1-3 7,1-1-1-7,0 1 0 21,0-5-40-20,3 8-9-1,-3-7-2 1,0 0 0 14,0 0-125-14,-1-4-24-1,1 1-6 1,0-4-1-1</inkml:trace>
    </iact:actionData>
  </iact:action>
  <iact:action type="add" startTime="23984">
    <iact:property name="dataType"/>
    <iact:actionData xml:id="d6">
      <inkml:trace xmlns:inkml="http://www.w3.org/2003/InkML" xml:id="stk6" contextRef="#ctx0" brushRef="#br0">16814 5461 1785 0,'-16'0'159'1,"16"0"-127"3,0 0-32-4,0 0 0 7,0 0 18-7,0 0-2 7,0 0-1-6,4 10 0 19,0-3-179-20,4 0-35 0,12 0-7 2,-20-7-2-2</inkml:trace>
    </iact:actionData>
  </iact:action>
  <iact:action type="add" startTime="24163">
    <iact:property name="dataType"/>
    <iact:actionData xml:id="d7">
      <inkml:trace xmlns:inkml="http://www.w3.org/2003/InkML" xml:id="stk7" contextRef="#ctx0" brushRef="#br0">17226 5673 1796 0,'0'0'40'1,"4"11"8"-1,3-4 1 0,1 3 1 0,0 4-40 0,0 0-10 5,-4 3 0-5,4-3 0 8,3 4-13-8,-3-1-5 7,0 1-1-7,0-1 0 22,4-3-31-22,-4-4-6 0,-1 8-2 0,-3-8 0 15,4 1 17-13,-4-1 3 0,4-3 1-1,-8 0 0-1,0-7 46 1,0 0 10 0,0 0 1-1,0 0 1 8,0 0 23-8,0 0 4 8,0 0 0-8,0 0 1 7,0 0-8-7,0 0-1 7,0-7-1-6,-4-3 0 6,4 3-15-7,-4 0-2 8,0-7-1-8,0 3 0 8,4-3-12-8,-4-3-9 9,4 0 12-9,0-1-12 8,0-6 0-8,8 3 0 7,-4-4 0-7,0-2 0 6,0 2-9-6,4 1 1 7,0-4 0-7,3 10 0 8,-3-2 0-8,4 2 0 6,0 4 0-5,-1 0 0 6,1 4 8-6,0-1 0 6,0 4 0-7,-1 4 0 8,5-1 0-8,0 1 0 7,-1-1 8-7,9 4-8 11,-4 7 0-11,-1 0-15 4,1 0 3-4,-1 4 0 21,1 3-12-19,-4 3-3-2,3 4 0 1,-3 3 0-1,4 4 3 0,-5-3 0 6,1 3 0-6,0 3-460 15,3-3-92-15</inkml:trace>
    </iact:actionData>
  </iact:action>
  <iact:action type="add" startTime="24538">
    <iact:property name="dataType"/>
    <iact:actionData xml:id="d8">
      <inkml:trace xmlns:inkml="http://www.w3.org/2003/InkML" xml:id="stk8" contextRef="#ctx0" brushRef="#br0">18162 5346 1152 0,'-23'-11'102'1,"23"11"-82"4,0-14-20-5,-4 4 0 8,-8-1 189-8,4 1 34 6,4-1 6-6,0 4 2 9,-3 0-153-9,-1 4-30 8,0 0-7-8,8 3-1 8,0 0-51-8,-8 3-10 11,-12 7-3-11,5 4 0 18,3 0-15-17,-4 4-3-1,-3 3-1 1,3 3 0-1,4 4 31 0,1-4 12 4,-1 4-8-4,0 0 8 9,0 3 0-9,8-3-8 6,0 0 8-6,1-3 0 9,-1-1-20-9,0-3 2 6,12 0 0-6,-5-7 0 24,-3-4-6-23,4 1-2 1,-4-11 0-1,12 7 0-1,0 0 16 0,-4-7 10 2,4-4-12-1,-1 1 12 9,9-4 0-10,-4-4 0 5,-5-3 0-5,1 0 0 8,4-3 0-8,-5-1 0 7,1 1 0-7,-4-4 0 8,0 0-12-8,-4 0 12 8,8 0-12-8,-8 4 12 7,-8 0 0-7,8-1 19 11,3 4-3-10,-3 0 0 2,-8 4 10-3,0 3 2 8,4 3 0-8,0 4 0 6,0 0-16-5,0 0-4 6,0 0 0-7,0 0 0 8,0 0-8-8,4 7-11 7,-11 7 3-7,7 0 0 9,3 0 8-9,5 0 0 6,-4 3 0-6,-4 1 0 9,4 3-12-9,4 0 0 6,0-4 0-6,0 1 0 10,-8-4 12-10,7 3 0 4,13-3 8-4,-4 0-8 22,-4-4-30-22,3-3-10 1,5 0-3 0,-1 0 0-1,-3-7 28 0,0 0 6 8,-1 0 1-8,1-3 0 7,0-1 8-7,-1-6 0 8,-7 3 0-8,4-4 0 7,0-3 0-7,-4 0 16 11,-4 1-4-11,3 2-1 6,-3-3 5-5,-4 0 2 5,0 0 0-6,0-3 0 6,-11 3 14-6,7-4 4 7,0 5 0-7,-4-1 0 8,-8 0 2-7,4 0 1 5,1 0 0-6,-1-4 0 9,0 4-12-9,-3 0-3 6,3 1 0-6,-4 2 0 9,4 1-12-9,4-1-4 6,-7-3 0-6,7 7 0 11,8 0 7-11,-8 4 1 3,4-4 0-2,0 3 0 8,4 4-8-9,0 0-8 6,0 0 11-6,4-7-11 9,0 0-9-8,4 4-9 4,8-4-2-4,-1 0 0 6,-3 4 8-7,4-1 2 8,7 1 0-8,-7 3 0 7,4 3 10-7,-5 1-8 11,5-1 8-10,3 4-8 4,1 3-10-3,-5-3-2 5,-3 4 0-7,4 3 0 5,3 0-4-5,-3 3 0 6,-8-3-1-6,3 3 0 22,5 1-9-21,-8-1-2 0,-5 1 0-1,1-1 0 0,-4 1 16 0,0-4 4 6,4-4 0-6,-4 4 0 12,-8-4 16-12,4 1 0 4,0-11 0-2,0 0 9 5,-4 7 22-6,4-7 4 3,0 0 1-4,0 0 0 8,0 0 2-8,0 0 1 7,0 0 0-7,0-7 0 9,8-4-11-9,-8-3-3 7,0 1 0-7,0-1 0 8,12-4-17-8,-5 1-8 7,-7-8 0-7,4 4 8 8,0-3-8-8,4 3 12 8,0 0-12-7,-4 4 12 4,-12-1-12-4,8 4 8 7,8 4-8-8,-4 0 8 6,-8 6-8-6,4 4 12 7,12-3-12-7,-8-1 12 8,-4 4-12-7,0 0 0 5,4 7 0-6,7 4 0 9,5-1 0-9,-8 4-12 6,-4 3 4-6,4 1 8 10,-1-1-14-10,5 4 5 6,0-4 1-6,4 4 0 10,-1 0 8-10,5-3 0 5,-4-1 0-5,-1 1 0 9,5-4 0-9,-5-1 0 6,5-2 0-6,0-4-12 11,-5 0 12-11,5-4 0 6,3 1-9-6,1-4 9 9,-1-7 0-9,-3 0-9 6,4-4 9-5,-1-3 0 3,5 4 0-3,-9-7 14 7,1 3-1-8,-1-7 0 7,9 3-1-7,-9-3-1 7,-11 1 0-7,4-1 0 8,4-4 0-8,-5 4 0 7,-3-3 0-7,-8 0 0 8,0 6 6-8,0-6 2 7,8 6 0-7,-4 1 0 8,-12 3-19-8,8 3 0 7,8 1 0-7,-4 3 0 9,0 4-15-9,-4 3-6 5,0 0-2-5,0 0 0 12,8 0 3-11,-8 0 0 1,4 10 0-2,3 4 0 10,9 0 3-10,-4 3 1 5,0 1 0-4,-1 3 0 22,9 3-10-22,-4 4-2 2,-1 0 0-2,5 7 0-1,0-1 7 0,3 12 1 1,1 6 0-1,-1 4 0 9,5 0 0-9,-1 6 0 8,0 1 0-7,5 3 0 18,3 4-36-19,0 3-6 1,-3 0-2-1,-1 7-429 8,-4 1-87-7</inkml:trace>
    </iact:actionData>
  </iact:action>
  <iact:action type="add" startTime="25548">
    <iact:property name="dataType"/>
    <iact:actionData xml:id="d9">
      <inkml:trace xmlns:inkml="http://www.w3.org/2003/InkML" xml:id="stk9" contextRef="#ctx0" brushRef="#br0">19836 6903 403 0,'-8'39'36'2,"-12"2"-36"-1,-7 8 0-1,0-4 0 8,-1 1 239-7,-3-8 41 3,-4 0 8-4,-5-3 1 11,1-3-121-11,-4-8-25 5,4-3-5-5,-8-7-1 8,-8-4-69-8,8-6-15 7,8-4-2-7,-4-7-1 8,3-11 5-8,1-6 1 7,0-7 0-7,8-8 0 8,3-13-8-8,5-7-2 8,-1-11 0-8,8-14 0 8,13-17-34-8,6-7-12 8,-3 0 0-8,16-7 9 5,12-7-9-4,3 4 0 7,8 3-10-8,8 3 10 7,4 1-20-7,16-1 1 7,3 4 1-7,13 0-706 15,-1 4-142-15</inkml:trace>
    </iact:actionData>
  </iact:action>
  <iact:action type="add" startTime="30511">
    <iact:property name="dataType"/>
    <iact:actionData xml:id="d10">
      <inkml:trace xmlns:inkml="http://www.w3.org/2003/InkML" xml:id="stk10" contextRef="#ctx0" brushRef="#br0">12389 8067 864 0,'0'0'38'1,"0"0"8"-1,0 0-37 0,0 0-9 8,0 0 0-8,8-3 0 8,0-8 166-8,0 4 31 6,7 0 7-5,1 0 0 9,0-3-151-10,3-1-30 4,5-3-7-4,-5 0 0 10,9 7-16-10,-1-3 9 8,-3-4-9-6,7 4 8 5,1 3-8-7,3-4 12 7,-4-3-12-7,0 4 12 7,5-1-12-7,-5 4 0 9,0-7 0-9,1 4-11 7,3-1 11-7,-4 5 8 5,5-1-8-4,-1 0 11 5,4 3-11-5,-4 4 12 6,5-7-12-7,-1 4 12 7,4 3 0-7,0-4 0 10,4 1 0-10,-4-1 0 9,4 4 0-6,-4-3 0-2,0-1 0-1,1 4 0 7,-1-3-4-6,0 3 0 4,0 0 0-5,0 0 0 9,0 0-8-9,4 0 8 6,-4 0-8-5,0 3 8 10,-3 4-8-11,-1-3 12 4,0 3-12-4,-4 3 12 8,1-3-12-8,-5 0 8 7,0 3-8-7,-3 1 8 8,-1-1-8-8,1 1 8 7,-1-1-8-7,0 4 8 8,-3 0-8-8,3 0 12 7,-3 4-12-6,-5-1 12 6,1 0 13-7,-8 1 3 9,4-4 1-9,-5 7 0 5,5-4-19-4,-4 4-10 6,-4 0 10-7,-1 0-10 8,1 3 15-8,-4-3-3 6,-4 0-1-5,0 7 0 7,-4-4 3-8,0 4 1 6,0 0 0-6,0 0 0 9,1 0-2-9,-5 3 0 6,4 0 0-6,0 1 0 9,-4-1 5-8,0 1 1 5,4 2 0-6,-4-2 0 11,5 3-19-11,-5-4 0 3,0 0 0-3,0 1 0 9,0-4 0-8,0 3-17 4,0-3 3-4,5 0 1 6,-1 0 13-7,0-1 15 8,0-2-3-7,0-1-1 6,4-3-11-7,0 0 0 7,4 3 0-7,0 1 8 8,4-8-8-8,-1 1 0 8,5-1 0-6,0-6 0 2,4 2 0-3,3 1 0 6,1-3 0-7,7-1 0 9,5-3-9-9,-1 4-4 5,4-4-1-5,-3-4 0 9,7 1 14-9,0-4 0 6,-4-4 0-6,4 1 0 9,1-4 13-8,-1 0-1 6,4 0 0-7,-4 3 0 8,0-3-12-8,4 4 0 6,-3-4 0-6,3 0 0 10,-8 0 0-10,0 3-15 5,-3 1 2-5,-5-1 0 9,-3-2 13-9,-5 2 0 6,-3 4 0-6,0 0 0 8,-5 4 0-8,-3-1 0 7,0 0 0-7,-4 4 0 8,0 0 8-8,-4 0-8 8,-4 7 9-8,0-3-9 7,0 3 15-7,-4 0-3 11,-4 0-1-11,1 0 0 5,-1 6-11-4,-4 1 12 5,1 0-12-6,-5-3 12 7,0 6-12-7,1-7 8 7,-1 4-8-7,1 0 8 8,-1 0-8-8,0 0 0 7,5 0 9-7,-1 3-9 8,4 1 0-8,1-4 0 8,-1 3 0-8,0 1 0 8,8-5 0-8,-4 1 0 6,4 0 0-6,4 0 0 11,0 7 0-11,8-7 0 3,-4 0 0-3,4-4 0 10,8 4 0-10,-5 0 0 6,5-4 0-6,0 4 0 8,-1 0 0-6,9 0 0 3,-1-3 8-5,5 3-8 8,-5-1 0-8,5 1 9 7,-1-3-9-6,1 3 0 7,3 0 8-8,-4-1-8 8,1-2 0-8,3 3 0 5,1 0 8-4,7 0-8 7,0 3 0-7,0 0 0 5,0 1 0-6,5-1 0 6,-5 8 0-6,4-5 0 9,-4 5 0-9,0-4 0 7,0 3 0-7,-7 0 0 9,3 1 0-9,-4-1 0 6,1-3 0-6,-5 3 0 9,-3 1 8-9,7-1-8 6,-7 0 0-5,-1 1 0 9,5-1 9-10,-9 7-9 3,1 1 0-3,3 3 9 10,-3-4-9-10,-1 4 0 6,-7 3 9-6,4 4-9 8,0 0 8-7,-5-1-8 5,1-2 8-5,-4 2-8 6,0 1 0-7,0 4-10 10,-8-1 1-10,0 4 0 7,-8-1 33-7,8 1 6 7,0 0 2-6,-4 0 0 4,-4-1-32-5,4-2 0 7,4-1 0-6,-4 0 0 7,-4 0 0-8,4 1 0 5,0-1 0-5,1 4 0 10,-1-8 8-10,-4 5-8 6,4-4 0-6,0-4 0 8,-4 0 0-8,4-3 0 8,-8 0 0-8,8-4 0 8,-3 0 0-8,-1 1 0 6,4-1 0-6,-4 0 0 10,0 1 0-9,4-4 0 3,-4 3 0-4,1-3 0 9,-1-4 0-8,0 4 0 4,4-4 8-5,-4-3-8 8,0 0 0-6,1-4 0 3,3 4 0-4,-4-3 0 6,0-4 0-7,0 0 0 8,-4-4 0-8,4 0 0 7,1 1 9-6,-5-4-9 8,4 3 8-9,-4 1-8 5,4-5 8-5,-3-2-8 8,-5 3 0-8,0 0 8 7,1-4-8-7,-1 1 0 7,-4 3 9-7,1 0-9 9,-9-4 0-9,1 4 0 6,-1 0 0-6,1-4 0 8,-8 1 8-7,3-1-8 5,9 1 8-6,-8-4-8 9,-1 0 0-8,1 0 0 4,-1 0-12-5,5 3 4 11,0-3-4-11,-1 4-1 4,5-5 0-4,-5 5 0 21,9-1-15-20,-5 1-2-1,1-1-1 0,3 1 0 14,0-1-95-13,1-3-19-1,3 4-4 0,-3-1-751 4</inkml:trace>
    </iact:actionData>
  </iact:action>
  <iact:action type="add" startTime="37281">
    <iact:property name="dataType"/>
    <iact:actionData xml:id="d11">
      <inkml:trace xmlns:inkml="http://www.w3.org/2003/InkML" xml:id="stk11" contextRef="#ctx0" brushRef="#br0">15411 14510 1152 0,'0'0'51'1,"0"0"10"0,-4 7-49 0,4-7-12 6,0 0 0-7,0 0 0 8,0 0 96-8,0 0 17 7,0 0 3-7,0 0 1 11,8-4-89-11,4 1-19 4,-12 3-9-4,11-7 10 7,-3 0-10-6,4 0-11 6,-4 0 3-7,4 3 0 8,-5-3 23-8,5 4 5 6,-4-4 0-6,4 4 1 9,-4-1 19-9,3 1 3 8,5-1 1-7,-4-3 0 8,3 4-32-9,1 3-12 7,4-4 11-7,-5 1-11 7,5-1 0-6,0 4 0 5,-1 0 0-6,5 4 0 11,-1-4 0-11,1 0 0 4,-1 0 0-2,5 3 0 4,-5 1 0-6,5-4 0 4,-5 0-8-4,5 3 8 9,-5-3 0-9,5 4 0 7,-1-4 8-7,4 0-8 9,5 0 9-9,-1-4-9 5,4 4 8-5,-4-3-8 12,5 3 0-12,-1 0 8 3,0 0-8-3,0 0 0 10,0 3 0-10,1 1 0 5,-1-4 8-5,0 3-8 9,-4 1 0-9,0-1 0 6,5-3 0-5,3 0 0 7,4 0 8-8,-4 4-8 8,0-1 8-8,4 0-8 8,4 1 8-8,-4-1-8 9,4 4 8-9,-4-3-8 4,0-1 0-4,0 1 0 9,-4-4 0-9,4 0 0 7,8-4 0-7,-4 1 8 6,0-1-8-6,4 1 0 9,4-4 10-9,-1 3-10 7,-3-2 12-7,-4-1-12 8,0-4 15-8,4 1-4 7,0-1-1-7,0 4 0 9,0-3-10-9,0-1 8 6,11 4-8-5,-3-3 8 9,-12-1-8-10,8 4 8 4,-4 1-8-4,-1 2 8 9,-3 1-8-9,4-1 0 6,4 1 0-6,0 3 0 8,7-4 15-8,-3 4 1 7,-4-7 0-7,0 7 0 7,3 0-26-6,-3-3-5 6,-8 3-1-7,8 0 0 8,4 3 27-8,-1-3 5 9,-3 0 0-9,-4 0 1 6,0 0-17-6,4 0 0 9,-8 4 0-9,-4-4 0 6,0 0-9-5,0 3-6 5,-4-3-1-6,0 0 0 8,0 4 24-8,0-1 5 7,0 1 1-7,0-4 0 8,1 0-14-8,-5 0 0 7,0 0 0-7,-4 0 0 21,-3-4-43-20,-1 4-8 0,-8-3-1-1,1 3-1 13,-1 0-119-13,-7 0-24 2</inkml:trace>
    </iact:actionData>
  </iact:action>
  <iact:action type="add" startTime="38771">
    <iact:property name="dataType"/>
    <iact:actionData xml:id="d12">
      <inkml:trace xmlns:inkml="http://www.w3.org/2003/InkML" xml:id="stk12" contextRef="#ctx0" brushRef="#br0">2979 15245 115 0,'0'0'0'1,"0"0"10"-1,0 0-10 0,0 0 0 4,0 0 0-4,0 0 0 8,0 0 250-8,0 0 48 8,0 0 10-8,0 0 1 8,0 0-242-8,0 0-49 6,0 0-10-6,0 0-8 11,0 0 0-11,0 0 0 4,0 0 0-4,0 0 0 9,0 0 8-9,0 0-8 6,0 0 0-6,0 0 0 9,0 0 28-9,0 0 3 7,0 0 0-7,0 0 0 8,0 0 0-8,0 0 0 9,0 0 0-9,8 0 0 8,-8 0-13-8,11 3-2 6,1-3-1-5,0 4 0 9,0-1-1-10,-1 1 0 5,1-4 0-3,4 0 0 5,0 0-14-7,-1 3 0 6,5-3 0-5,3 0 0 4,-3 0 0-5,7 0 0 7,-3 0 8-7,-1 0-8 9,5 0 0-9,-1 0 0 7,-3 0 0-7,3 0 0 8,-3 0 9-8,7 0-9 6,-3 0 8-6,3-3-8 11,4 3 0-11,0 0 0 3,5 0 0-3,-1 3 0 11,0-3 0-11,0 0 0 5,4 0 0-5,0 0 0 8,-3 0 0-8,3 0 0 7,-4 4 0-6,-4-4 0 7,4 0 0-7,-3-4 0 5,3 4 0-6,0 0 0 7,4 0 0-7,0 0 0 9,-7 0 0-9,7 0 0 5,0 0 0-4,-4 0 0 8,4 0 0-9,-8 0 0 6,9 0 0-6,-9 0 0 6,4 0 0-5,-4 0 0 7,1 0 0-8,-1 0 0 7,4 0 0-7,4 4 0 9,-4-1 0-9,4-3 0 7,1 4 0-7,-1-1 0 8,-4 1 0-8,0-4 0 6,0 3 0-6,0 1 0 13,-3-1 0-13,3 1 0 2,-4-1 0-1,0 4 0 7,-3-7 0-8,3 7 0 6,12-3 0-6,-4-1 0 8,-4 1 0-8,1-1 0 7,3-3 0-6,0 4 0 7,4-1 12-8,-4-3-4 7,-8 0 0-7,4 0 0 10,5 0 4-10,-13 0 0 6,0 0 0-5,5 4 0 4,3-4-12-5,0 0-9 8,0 0 9-8,0 3-13 7,0-3 13-7,5 4 15 7,3-1-3-6,-4-3-1 6,-4 4-11-7,0-4 0 7,4 3 0-6,-4 1-11 6,1-4 11-6,-1 0 0 5,4 0 0-6,4 0 8 10,4 0-8-10,-4 0 0 5,0 0 8-5,0-4-8 11,4 4 0-11,0-3 0 4,-4 3-10-4,-4-4 10 10,0 4 0-10,0 0 8 5,0 0 0-5,4 0 1 8,-3 0 1-8,-1-3 0 7,4 3 0-7,0 0 0 8,4 0-10-7,-4 0 8 5,0 0-8-5,-4 0 8 6,4 0 1-6,-8 0 0 8,0 0 0-9,0 0 0 6,1 0-9-6,3 0 0 7,-4 0 0-7,4 3 0 8,0 1-8-8,-4-4-4 6,4 3-1-6,-3 1 0 9,-1-4 13-9,0 0 16 7,0 0-3-7,-3 0-1 8,-1 0-12-8,0 0 0 6,-4 0 0-6,5 3 0 9,-1-3 0-9,-4 0 0 7,5 0 0-7,3 0 0 10,0 0 0-10,0 0 0 4,-7 0 0-4,-1 0-10 10,4 0 18-10,0 0 3 5,1 0 1-5,-5 0 0 9,0 0-12-9,1 0 0 7,-1 0 0-7,0 0 0 8,-3 0 0-7,3 0 0 5,-3 0 0-6,3-3 0 8,-3 3 0-8,3-4 0 9,0 1 0-9,4-1 0 6,5 1 0-6,-5-1 0 7,0 4 0-7,1-3 0 7,3-1 0-7,-4 1 10 8,-4-1-10-8,5 4 10 8,-1 0-10-8,0 0 0 6,0 0 0-6,1 0 0 9,-5 4 0-9,4-4 8 7,1 0-8-7,3 0 0 9,0 0 8-9,4 0-8 6,-4 0 0-6,4 0 8 10,-3 0-8-10,-1 3 12 4,4-3-12-4,0 4 12 10,-4-1-12-10,4-3 8 5,-3 4-8-4,3-1 8 7,4-3-8-8,0 0 8 7,-8 0-8-7,8 0 8 7,0 4-8-6,0-4 8 7,0 0-8-8,0 0 8 7,-4 3-8-7,0-3 0 9,-4 4 0-9,5-4 0 6,-5 0 0-6,4 3 0 7,0 0 0-7,0 1 8 8,4-4-8-8,-4 0 8 6,0 0-8-4,4 3 8 5,-3-3 12-7,-5 4 1 6,0-4 1-6,0 0 0 9,0 0-11-9,0 0-3 6,-7-4 0-6,7 1 0 9,-4 3-8-9,4 0 0 7,1-4 0-7,-1 4 0 10,0 0 0-10,-4-3 0 4,5 0 8-4,-5 3-8 11,-4 0 0-11,1 0 0 4,-1-4 0-4,-4 1 0 22,1 3-39-21,-5 0-3-1,-3 0-1 0,3-4 0 13,-7 4-34-12,4 0-7 1,-5-3-2-2,1-1 0 0</inkml:trace>
    </iact:actionData>
  </iact:action>
  <iact:action type="add" startTime="43667">
    <iact:property name="dataType"/>
    <iact:actionData xml:id="d13">
      <inkml:trace xmlns:inkml="http://www.w3.org/2003/InkML" xml:id="stk13" contextRef="#ctx0" brushRef="#br0">20353 16242 691 0,'0'0'30'1,"0"0"7"-1,0 0-29 0,8 7-8 2,4-7 0-2,0-4 0 9,-1 1 146-8,1 3 28 6,8-4 6-7,-5 1 0 8,1-4-139-8,0 0-28 8,3-4-5-8,1 1-8 6,0-1 0-6,-1 4 0 7,-3 0 0-7,-1 0 0 8,1-3 16-8,-4 3-4 7,4 0 0-6,-5 4 0 6,1-4 24-7,0 0 5 7,0 0 1-7,-1 0 0 8,1 3-4-8,0-3-1 9,0 0 0-9,3 0 0 11,-3 0-2-11,4 0-1 6,-1-3 0-6,1 3 0 7,4-4-22-7,-5 1-12 7,5 0 12-7,0-4-12 5,-1 3 10-4,5-3-10 5,-5 0 8-6,5 0-8 8,3 0 16-7,-3 0-1 5,3-3-1-5,-3 0 0 7,3-1 17-8,-3-3 3 8,3 4 1-8,-3-4 0 6,3 0-16-5,-3 0-3 8,-1-3-1-9,5 3 0 5,-9-4-1-4,5-2 0 6,-5-1 0-7,5 0 0 8,-5 0 2-7,1-3 1 3,0 3 0-3,3-4 0 8,-7 4 5-9,3 1 1 6,1 2 0-5,0-3 0 7,-1 0 1-8,5 1 1 7,-5-1 0-7,1 0 0 10,3 0 5-10,-3-3 1 5,-4-1 0-5,-5 1 0 10,5 0-15-10,0-4-4 4,3 0 0-4,-7 0 0 8,0 0 3-6,4 0 0 3,-9 0 0-5,5 1 0 9,0-5 18-9,0 4 4 7,-1 1 1-7,1-1 0 8,-4 0-29-8,4 4-9 8,-4-4 0-7,-1 0 0 5,1 0 12-6,-4-7-4 9,4 0 0-9,-4 1-8 5,4-1 0-5,-4 0 0 8,0 0 0-8,3 4 0 8,-3-1 8-8,0-2-8 6,0 2 0-6,-4 1 0 9,4 0 0-9,-4-4 10 6,4 4-10-6,-4-4 8 9,4-4-8-9,0 1 0 7,-4 0 0-6,4 0 0 9,-4 3 8-10,0 0 0 3,0 0 0-2,0 0 0 9,0-3-8-9,-4 0 0 2,4 3 0-3,-4-7 8 9,0 0-8-9,0 0 0 6,0 1 0-5,-4-5 8 7,1 5-8-8,-1-5 8 7,4 5-8-7,-4-1 8 8,-4-3 0-8,4-1 0 7,-3-2 0-7,3-1 0 9,-4 0-8-9,0-3 0 9,0 0 0-9,-3 3 0 4,3 0-9-3,-4 4 9 6,1-4-12-7,-5 4 12 8,4 0-8-8,-3-1 8 6,3-3 0-6,-3 1 0 9,3 2-8-9,-4 1 8 7,-3-4 0-7,3 8 0 8,1-1 0-8,-1 4 0 7,-4-1 0-7,5 1 0 8,-1 0 0-6,-3-1 0 2,3 1 0-4,1-4 0 12,-1 4 0-12,-4 0 0 3,1-1 0-3,-1 5 0 10,1 2 0-9,-1 1 0 3,-7 0 0-3,4 3 9 7,-1 3-9-8,-3-2 0 7,-1 2 0-7,-3-3 0 8,4 4 0-8,-4-4 0 8,-1 0 0-8,1 4 0 8,0-4 0-8,3 4 0 8,1-4 9-8,0 0-9 6,-5 4 0-6,1-1 0 8,0 4 0-8,-4 1 0 7,-4-5 0-7,3 8 0 7,-3-4 0-7,-4 4 0 9,4-4 8-9,-4 3-8 5,0-3 8-5,4 1-8 10,0 2 0-10,0-3 0 6,0-3 0-6,-1 0-8 9,-3 3 8-9,-4-4 0 5,-7-3 0-5,3 1 0 11,-4-1 0-10,4 0 0 3,0 0 0-4,4 0 0 10,-7-3 0-10,3 3 0 5,-8-3 0-5,-4-4 0 8,1 0 0-8,-5-3 0 7,1-4 0-7,7 4 0 8,0-8 24-8,-3 5 6 8,-5-1 2-8,0 0 0 8,1 4-20-8,-5 0-4 8,-3 3-8-7,0-4 12 4,7 1-3-5,1 3-1 7,3 0 0-7,-8 1 0 8,1-1-8-7,0 0 0 4,7 0 0-5,0 4 0 9,-3 0 0-9,7 3 0 7,8 0 0-7,-4 0 0 10,8 4 0-10,-3-1 0 8,-1 4 0-8,8 1 0 10,-4-1 0-10,0 3-9 4,8 1 9-3,3 0-13 7,1 3 13-8,4 0 0 4,8 3 0-4,-1 1 0 11,1-4 0-11,7 7 0 4,0 0 0-4,9 4 0 8,-5-1 0-8,4 1 0 7,4 3 0-7,1 0 0 8,3-4-9-8,0 11 1 8,4 0 0-8,0 0 0 7,0 0-10-6,0 0-2 7,0 0 0-8,0 0 0 6,15 0 4-5,-3 4 0 5,4-1 0-6,-4 1 0 8,3 3 4-8,1 0 0 7,7 0 1-7,-3-4 0 8,0 8 11-8,-1-4 0 7,9 0 0-7,-1 3 0 9,-3-3 0-9,-1 3-10 6,5-3 10-6,-1 4-13 9,-3 3 13-8,3-4 0 4,0 1 0-5,-3-1 0 12,3 4 0-12,-3-3 0 3,-1-1-9-3,5 0 9 9,-5 1-12-9,1 3 4 6,-5-4 0-6,9 1 0 8,-5-1-8-8,5 1 0 7,-9-4-1-7,9 3 0 8,-1 1 3-8,5-1 1 8,-9 0 0-7,1-3 0 7,-1 4 0-8,1-1 0 7,-1 4 0-7,-3-7 0 6,-8 0 13-6,7 0-11 8,5 0 11-8,-9 0-10 7,-3 0 10-7,4 0-8 7,0 4 8-7,-1-5-8 8,-3-2 8-7,0 3-8 5,-1-4 8-6,-3 1-8 9,4-1 8-9,0 1 0 5,-12-4 0-4,0 0 0 9,8 0 0-9,-8 0 0 4,0 0 0-4,0 0 0 8,0 0 0-9,0 0 0 4,0 0 0-4,0 0 0 10,-8-7 0-8,4 3 0 3,4 4 0-5,-12-7 0 9,-4 0 0-9,1 1 0 5,3-1 0-5,0 0 0 7,-7-4 0-7,-1 4 0 8,-3-3 8-7,3-1-8 6,4 1 0-7,-3-1 8 9,-5 1-8-9,1 3 0 5,3-4 8-5,-7 1-8 7,-1 0 8-6,1-1-8 7,-1 1 0-8,1-1 0 6,-1-3 0-6,-3 4 0 9,0-1 0-9,-1 4 0 6,1-3 0-6,-4 3 0 9,-8 0 0-9,7-3 0 6,1 3 0-5,-4 0-8 7,-4 3 8-7,4 1 0 5,-1-1 0-6,1 1-8 11,0 3 8-11,4-4 8 3,-1 4-8-3,1 0 11 9,4 4-11-9,-4-1 12 6,3 1-12-5,-3-1 12 7,4 1-4-8,-5-1-8 6,5 1 12-6,4 3-4 9,-5-7-8-9,5 6 0 7,-1 1 9-6,1 0-9 6,-1-3 10-7,5 3-2 8,-1 0-8-7,1 0 12 4,3 0-12-5,1-4 0 8,3 4 0-8,-4 0-10 7,5 4 10-6,-1-1 0 6,4-3 0-7,1 4 8 8,-1-1-8-8,8 0 0 6,-4 4 8-6,4-3-8 9,-4-1 0-9,4 4 0 7,4 0 0-7,-4 4 0 8,4-1-12-8,0 4 4 7,0 0 0-7,4 3 0 11,4 4 8-11,0 0 0 3,0 3-9-3,4-3 9 13,-1 0 0-13,5 0 0 5,0 3 0-5,7 1 0 6,1-1 0-6,3 4 0 6,5-4 0-5,-1 4 0 7,4 3 0-8,0 1 8 8,5 3-8-8,-1-1 0 8,4 8 0-8,-4-4 0 8,0 4 8-8,4-3-8 6,-3 2 0-6,3-2 0 7,4-5 0-7,0 1 8 7,8 0-8-6,0 0 0 6,-1 0 0-7,1-4 0 8,0 4 0-8,-4 0 0 7,0-4-9-7,-4 4 9 8,4-4 0-8,-4 0 11 6,4-3 0-5,0 0 0 7,4-4-20-6,-8 1-4 3,0 3-1-5,0-4 0 10,0 0 14-9,-4 1 0 2,-4 3-10-3,-3-1 10 22,-1 5-41-22,0-4-4 1,-4 3-1-1,1 0 0 13,-5 4-102-13,1-4-20 0,-1 1-4 2,-3-4-728 2</inkml:trace>
    </iact:actionData>
  </iact:action>
  <iact:action type="remove" startTime="48143">
    <iact:property name="style" value="instant"/>
    <iact:actionData xml:id="d14" ref="#d13"/>
  </iact:action>
  <iact:action type="add" startTime="48143">
    <iact:property name="dataType" value="strokeEraser"/>
    <iact:actionData xml:id="d15">
      <inkml:trace xmlns:inkml="http://www.w3.org/2003/InkML" xml:id="stk14" contextRef="#ctx1" brushRef="#br1">23536 12199 0,'-55'-7'0,"55"7"0,0 0 0,0 0 0,-55 4 0,39-4 0,16 14 0,-4 7 0,-4 24 0,-7 42 0,-13 42 0,-31 62 0,-15 15 0,0 17 0,11 4 0,12-25 0,23-46 0,25-44 0,18-42 0,24-42 0,24-42 0,19-46 0,20-37 0,16-32 0,11-28 0,24-21 0,-8 4 0,-12 21 0,-31 31 0,-27 31 0,-24 32 0,-28 52 0,-27 45 0,-23 46 0,-32 48 0,-27 46 0,0 17 0,-5 4 0,13-11 0,23-21 0,24-31 0,27-42 0,27-28 0,40-27 0,51-39 0,47-45 0,46-22 0</inkml:trace>
    </iact:actionData>
  </iact:action>
  <iact:action type="add" startTime="48143">
    <iact:property name="dataType"/>
    <iact:actionData xml:id="d16">
      <inkml:trace xmlns:inkml="http://www.w3.org/2003/InkML" xml:id="stk15" contextRef="#ctx0" brushRef="#br0">20310 16217 115 0,'0'0'10'0,"8"0"-10"0,4-3 0 0,-1-4 0 0,5 0 205 0,0-4 39 0,0 4 8 0,3-3 2 0,-3-4-169 0,-1 3-33 0,5-2-8 0,-4-1 0 0,7 0-24 0,-3-4-5 0,-1 4-1 0,1-3 0 0,0 3-5 0,-1-3-1 0,1 6 0 0,-1-3 0 0,-3 0 20 0,0 4 3 0,-1-1 1 0,1-3 0 0,0 4 5 0,-1-4 2 0,5 0 0 0,-4 4 0 0,-1-1-1 0,1 1 0 0,4-1 0 0,-5-3 0 0,1 4-11 0,4-1-3 0,-1-3 0 0,1 4 0 0,-1-4-4 0,1 0-2 0,4 0 0 0,-1 0 0 0,1-3-2 0,3 3 0 0,-3-4 0 0,-1 5 0 0,4-5-8 0,1 1-8 0,-5-4 12 0,5 3-12 0,-1-3 12 0,-3 1-12 0,3-1 12 0,-3 0-12 0,-5-4 18 0,5 4-3 0,-5-3-1 0,1 7 0 0,4-8-2 0,-5 1-1 0,5 3 0 0,-5-3 0 0,1-1 0 0,3 4 0 0,-3-3 0 0,4-1 0 0,-1-2 1 0,1 2 1 0,-9-3 0 0,5 0 0 0,3 1-2 0,1-5-1 0,-8 4 0 0,3 0 0 0,1 1-1 0,-5-5 0 0,-3 1 0 0,0-1 0 0,0 5 16 0,-1-5 3 0,-3 8 1 0,4-8 0 0,-8 5-29 0,4-1 0 0,0 0 0 0,-4 0 0 0,-1-3 0 0,1 3 0 0,0-4 0 0,-4 1 9 0,4 0-9 0,-4-1 8 0,-4-3-8 0,4 1 8 0,-4 2-8 0,4 1 0 0,-4 0 0 0,1-4 0 0,-5 7 0 0,0-4 0 0,-4 1 0 0,0 0 8 0,1-1-8 0,-1-2 0 0,0 2 0 0,-4-3-11 0,5 0 11 0,-1 1 0 0,0-1 8 0,-4 0-8 0,-3 0 0 0,3 0 0 0,1 0 0 0,-1 1 0 0,-4-1 14 0,1 0 2 0,3 4 0 0,0-4 0 0,1 3 0 0,-5 1 1 0,4 0 0 0,1-1 0 0,3 1-5 0,-4 0 0 0,1-4-1 0,-5 0 0 0,4-7-3 0,5 4-8 0,-5-4 12 0,0 4-4 0,0-4-8 0,1 3 10 0,-1 1-10 0,0 0 10 0,1-1-1 0,-1 1 0 0,-3 3 0 0,-1-3 0 0,0 0 1 0,1-4 0 0,-1 0 0 0,1 0 0 0,-1 0-2 0,0 1-8 0,-3-1 12 0,3 0-4 0,1 0-8 0,-1 4 10 0,-3-4-10 0,-1 7 10 0,4-3-1 0,-3-1 0 0,3 1 0 0,1 0 0 0,-5-4-9 0,5 0 12 0,3-3-12 0,-8 3 12 0,5-3 6 0,-5 6 2 0,5-2 0 0,-5 2 0 0,1-3-20 0,-1 4 0 0,1 0 0 0,-1-1 0 0,-3 1 0 0,-1-4 0 0,-7 0 0 0,4 1 0 0,7-1 0 0,-7 0 0 0,-1-3 0 0,1-1 0 0,-4 1 0 0,3 3-11 0,1 1 2 0,0 2 0 0,-1 1 21 0,1 0 4 0,-4-4 0 0,-1 3 1 0,1-2-17 0,-4-1 0 0,-4 0 8 0,0 4-8 0,0-4 11 0,-4 3-2 0,3 1 0 0,-3 0 0 0,4 3 0 0,-4 0 0 0,4 0 0 0,0 4 0 0,0 0-9 0,-4-4 0 0,0 0 0 0,-8 4 0 0,-8-1 0 0,8 1-11 0,4 3 3 0,1-3 0 0,-5 3 8 0,0 0-10 0,12 0 10 0,-4 0-10 0,0 0 10 0,-12 4 0 0,0 3 0 0,0 0 8 0,4 4-8 0,-3-4-10 0,-5 3 10 0,8 4-13 0,0 4 13 0,4-4 0 0,-12 3 0 0,1 4 0 0,-1 1 0 0,0-1 0 0,1 0-9 0,-1 3 9 0,0 1-12 0,4 3 4 0,1 0 0 0,3 0 0 0,-4 0 8 0,4 3 0 0,-4 1 0 0,4-1 0 0,-3-3 0 0,3 7 0 0,0-3 0 0,4 2 0 0,4-6 0 0,0 7 0 0,8-3 0 0,0 3 0 0,-1 0 0 0,1-4 0 0,8 1 0 0,-4 3 0 0,-1 0 0 0,5-4 0 0,3 1 0 0,1-1-8 0,3 1-18 0,5-1-3 0,3 1-1 0,1-4 0 0,3 0 22 0,0 0 8 0,4 0 0 0,4 0-9 0,4 0 0 0,0 0 0 0,0 0 0 0,0 0 0 0,0 0-14 0,0 0-2 0,12 0-1 0,-4-4 0 0,4 1-21 0,3-4-4 0,1 3-1 0,4-3 0 0,3 7-40 0,-3-3-9 0,7-4-2 0,-3 7-510 0,-1-4-103 0</inkml:trace>
    </iact:actionData>
  </iact:action>
  <iact:action type="add" startTime="48143">
    <iact:property name="dataType"/>
    <iact:actionData xml:id="d17">
      <inkml:trace xmlns:inkml="http://www.w3.org/2003/InkML" xml:id="stk16" contextRef="#ctx0" brushRef="#br0">17492 9809 691 0,'0'0'30'0,"-4"0"7"0,-4 4-29 0,-3-4-8 0,3 0 0 0,0-4 0 0,0 4 144 0,-4-3 27 0,4-1 5 0,1 4 2 0,-1 0-129 0,0-3-25 0,-4 3-6 0,4-4-1 0,1 1 9 0,3-1 2 0,-4 4 0 0,4-3 0 0,-8-1 8 0,4 4 1 0,4 0 1 0,4 0 0 0,-7-3 6 0,3 3 0 0,-4 0 1 0,0 0 0 0,-4-4-20 0,4 4-4 0,0 4-1 0,1-4 0 0,-5 3-11 0,4 4-9 0,-4-7 12 0,1 7-12 0,-5 0 0 0,4 0 0 0,-4 0 0 0,1 0 0 0,-5 4-9 0,4-1-3 0,1 1 0 0,-1-1 0 0,-7 0 12 0,3 1 0 0,0 3 0 0,1-4 0 0,-1 1 0 0,-3 3 0 0,3-4 0 0,0 1-8 0,5 3 8 0,-1-4 0 0,0 0 0 0,-3 1 0 0,3-1 0 0,1 1 0 0,3-1 0 0,4-3 0 0,0 4 0 0,0-4 0 0,0 3 0 0,4-3 0 0,1 0 0 0,3 3 0 0,0-3 0 0,3 0 0 0,1 4 8 0,4-4-8 0,4 0 8 0,-4 0-8 0,0 3 0 0,7-3 0 0,1 4 0 0,4-4 0 0,-1 0 11 0,9 0-3 0,-5-4 0 0,5 4 0 0,3 0 4 0,-4 0 0 0,1 0 0 0,-1 0 0 0,5-4-2 0,-1 8 0 0,0-8 0 0,5 4 0 0,-9 0 6 0,4 0 2 0,9-3 0 0,-5 3 0 0,-4 0-34 0,1-4-6 0,-1 1-2 0,-4 3 0 0,1 0-4 0,-1 0-2 0,1-1 0 0,-5 1 0 0,1 4-118 0,-1-1-23 0,12 8-5 0,-11-4 0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3T01:33:35.065"/>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002060"/>
    </inkml:brush>
  </inkml:definitions>
  <iact:action type="add" startTime="20698">
    <iact:property name="dataType"/>
    <iact:actionData xml:id="d0">
      <inkml:trace xmlns:inkml="http://www.w3.org/2003/InkML" xml:id="stk0" contextRef="#ctx0" brushRef="#br0">10504 7238 172 0,'0'0'16'1,"-8"-4"-16"9,4 1 0-9,0 3 0 4,0-4 133-5,0 1 24 7,-3-1 5-7,-1 4 1 8,4-3-94-8,0-1-18 7,0 4-4-7,0-3-1 11,-4-1-4-11,4 1-1 7,4 3 0-7,-8 0 0 9,5-4-3-3,3 4-1-6,0 0 0 0,0 0 0 8,-8 0 6-5,8 0 1 1,0 0 0-3,0 0 0 5,0 0-20-6,0 0-4 7,0 0-1-6,0 0 0 7,0 0-11-8,0 0-8 5,0 0 9-5,0 0-9 8,0 0 8-8,0 0-8 7,0 0 0-7,0 0 0 7,11 4 19-7,1-4-3 11,0 3 0-10,0-3 0 4,0-3 0-4,3 3 0 6,1-4 0-7,0 4 0 7,-1-3-1-6,5 3-1 8,-4 0 0-9,3 0 0 4,1 0-14-4,-1-4 9 7,5 4-9-7,-1-3 8 7,5 3-8-7,-1-4 0 7,1 1 0-6,3-1 0 10,-7 1 0-11,3 3 0 7,4-7 0-5,-3 7 0 6,3-3 0-7,0-1 0-1,1 1 0 0,-5-1 0 10,1 1 0-10,-5 3 0 5,5-4 0-4,-5 4 0 6,1-3 0-7,-1 3 0 8,1-4 0-8,-1 4 0 7,-3-3 0-7,-1 3 0 7,-3-4 0-6,4 4 0 7,-1 0 0-8,-3 0 0 9,-4 4 0-9,3-1 0 5,-3-3 0-5,4 4 0 8,-8-4 9-8,-1 3-9 7,1 1 11-7,0 3-3 7,-8-7 0-7,4 7 0 9,-4-7 0-9,4 10 0 7,-4-3 0-7,0 3 0 8,0 1-8-8,0 3 8 7,0 0-8-7,0 0 8 8,0 3 0-8,0 1 0 6,-4 2 0-6,4 5 0 11,0-1 2-11,-4 8 0 4,4-5 0-4,0 8 0 12,0-3-10-11,0 2 0 3,0 1 0-4,0 0 0 10,0 0 0-10,0 0-11 5,4 3 3-3,0 4 0 5,-4 0 8-7,0 0 0 6,4-1 0-5,0 5 0 4,-4-1 0-5,0 4 14 11,4-4-3-11,4 4-1 5,-8-4-10-5,4 4-14 6,-1 3 3-5,1 1 1 6,0-1 10-6,0-3 14 5,0 6-3-5,4-2-1 7,-4-1-10-7,0-3 0 4,4-1 0-5,-1-2 0 9,-3-1 0-9,4 0 0 7,0 1 0-7,-4-5 8 9,-4 5 2-9,8-4 0 5,-8 3 0-5,4 0 0 11,4-3-10-11,-5 0 0 4,1 0 0-4,0-4 8 10,0 0-8-10,0-3 8 5,-4-4-8-4,0 1 8 9,4 3-8-10,-4-4 8 7,4-3-8-7,-4 3 8 9,0-3-8-7,0 0 0 4,0 0 0-5,0-4 8 2,0 1-8-2,0 3 8 7,-4-8-8-8,4 5 8 5,4-4-8-5,-4 0 8 9,0 0-8-9,0-8 8 7,0 5-8-7,0-1 0 6,0-6 0-6,0 3 8 8,0-4-8-6,0 4 0 3,0-3 0-5,0-4 8 8,0-7-8-7,0 10 8 5,0-3-8-6,0-7 8 9,0 7-8-9,0-7 8 6,-4 7-8-6,4-7 8 11,0 0-8-11,0 7 8 4,0-7-8-4,-4 7 8 10,4-7-8-9,0 0 0 4,-4 7 0-5,4-7 0 7,-4 3 0-7,4-3 8 9,0 0-8-9,-4 7 0 7,0-3 0-7,4-4 0 8,0 0 0-8,0 0 0 6,-7 3 0-5,7-3 0 7,0 0 0-8,0 0 0 6,-4 4 16-5,4-4-1 6,-8 0-1-7,8 0 0 8,-8 3-14-8,4 1-16 7,-4-4 3-7,0 0 1 8,8 0 12-8,-7 0 0 7,-1 0 0-7,0 0 0 8,-4 0 0-8,12 0 0 6,-8 0 0-6,-3 0 0 10,-5 0 0-10,4 3 0 6,-4 1 0-6,5-1 0 9,-5 1 0-8,-4-1 0 3,5 1 0-4,-5-1 0 10,1 4 0-10,-5 0-11 6,1 0 11-6,-1 0-10 8,4 3 2-7,-7-3 0 5,-8 4 0-5,3 3 0 6,-11-4-5-7,4 1-1 8,-4 3 0-8,-4 0 0 7,0-1 14-7,4 1-9 9,0-3 9-9,3 6-8 6,-3-3 17-6,4 0 4 10,-4 4 1-9,4-4 0 3,-4 6-6-4,0-2-8 6,-4-1 11-5,0 1-11 7,0 3 0-8,0-4 0 6,-4 0 0-6,7 1 0 9,-3-1 0-9,4 1 0 7,0-1 0-7,0-3 0 9,4 3 0-8,0-3-9 3,-1 0 9-4,-3 0-12 11,0-3 12-11,4-1-8 4,0 4 8-3,0-3-8 8,-1-1 8-9,1 1 0 5,0 2 0-5,8-2-8 10,-1-1 8-10,1 1 0 6,0-1 0-5,3 1 0 6,1-1 0-7,3 1 0 8,1-1 0-8,-1-3 0 7,1 4 0-7,-1-5 0 9,1 5 0-9,-1-1-8 6,1 1 8-6,-1-4-8 8,5 3 8-8,-5-3-8 7,4 0 8-6,1 0 0 5,3 0 0-6,-3 0-8 8,3 0-4-7,0 0 0 5,4 3 0-6,1-3 0 24,-5 4-12-24,0-8-4 1,1 1 0-1,3 6 0 10,-4-3-43-9,4 0-9 0,1 0-1 0</inkml:trace>
    </iact:actionData>
  </iact:action>
  <iact:action type="add" startTime="23670">
    <iact:property name="dataType"/>
    <iact:actionData xml:id="d1">
      <inkml:trace xmlns:inkml="http://www.w3.org/2003/InkML" xml:id="stk1" contextRef="#ctx0" brushRef="#br0">11997 8597 748 0,'0'0'33'1,"-8"0"7"1,-3 0-32-1,3 0-8 6,0-4 0-7,4 1 0 6,-4-1 187-5,8 4 35 7,0 0 7-8,0 0 2 6,-4 0-165-6,4 0-33 10,0 0-6-9,0 0-2 3,0 0 1-4,0 0 0 7,0 0 0-7,0 0 0 9,0 0-6-9,0 0-2 6,0 0 0-6,8-3 0 9,0-1-5-9,8 4-1 6,-1 0 0-6,1 0 0 9,0 4 5-9,-1-4 1 6,9 0 0-6,-1 0 0 10,1 0 6-10,7 3 0 5,1-3 1-4,-5 4 0 11,8-1-25-12,-3-3 0 3,3 4 0-3,-4-4 0 8,5-7 0-7,-1 3 0 5,0 4 9-6,4-7-1 9,8 0 0-9,0 4 1 6,-4-1 0-5,5 1 0 6,-1-4-9-7,-4 0 8 9,4 0-8-9,-8-4 8 6,0 4-8-6,-8 0 0 10,9 1 0-10,-5-1 8 5,-4-4-8-5,1 8 0 7,-1-1 0-7,0-3 8 9,1 4-8-9,-5-1 0 6,1 1 0-6,-5 3-11 8,-3-4-5-7,-5 4 0 5,-3 4-1-6,0-4 0 22,0-4-54-22,-1 4-10 1,-11 0-3-1,0 0 0 12,0 0-18-11,0 0-4-1,0 0-1 2,0 0-551 1</inkml:trace>
    </iact:actionData>
  </iact:action>
  <iact:action type="add" startTime="24213">
    <iact:property name="dataType"/>
    <iact:actionData xml:id="d2">
      <inkml:trace xmlns:inkml="http://www.w3.org/2003/InkML" xml:id="stk2" contextRef="#ctx0" brushRef="#br0">12001 9269 1094 0,'0'0'48'1,"0"0"11"-1,0 0-47 0,0 0-12 5,0 0 0-4,0 0 0 8,0 0 120-9,12-3 21 5,0-1 5-5,-1-3 1 12,5 0-115-12,4 4-22 4,-1-4-10-3,5 0 8 7,-1 3 4-8,1 1 0 6,3-4 0-6,1 3 0 8,-1 4 16-8,1 0 3 8,-1-7 1-8,0 7 0 7,1-3-24-7,3-4-8 8,1 3 0-8,3 1 9 7,0-4 4-7,4 4 1 10,4-1 0-10,1 1 0 6,-1-1-2-6,4 4-1 7,-8 0 0-7,4 0 0 7,0 0 0-7,-4 0 0 7,1 4 0-7,-1-4 0 9,0-4-11-9,0 1 12 6,4 3-12-6,-4-4 12 8,1 4-12-7,-1 0 0 5,0 0 9-6,4-3-9 10,-4-1 17-10,-3 4-1 5,-1-3 0-5,0-1 0 22,-7 1-53-22,-1 3-11 1,0-7-3-1,-3 0 0 13,-4-4-14-13,-1 4-3 1,1-3-1-1,-5 3-436 11,-7-4-87-10</inkml:trace>
    </iact:actionData>
  </iact:action>
  <iact:action type="add" startTime="24664">
    <iact:property name="dataType"/>
    <iact:actionData xml:id="d3">
      <inkml:trace xmlns:inkml="http://www.w3.org/2003/InkML" xml:id="stk3" contextRef="#ctx0" brushRef="#br0">12354 8178 1796 0,'0'0'40'1,"-8"-3"8"-1,4 0 1 0,4 3 1 1,-8-4-40-1,8 4-10 4,0 0 0-4,0 0 0 10,-4-3 8-10,4 3 0 5,0 0 0-5,0 0 0 12,0 0-8-12,0 0 0 3,0 0 0-3,0 0 0 9,-4 7 0-9,4-1 0 7,0 5 0-7,4-1 0 7,-4 8 10-7,4-1 0 8,4 8 0-8,0 3 0 7,0-1 10-7,4 12 3 8,3 3 0-7,1 3 0 6,4 4 6-7,3-1 2 10,1 1 0-10,3 3 0 5,8 1-23-5,4-5-8 7,5 5 0-7,-1-1 9 7,4-3 0-6,0 3 0 7,-4 0 0-8,0-3 0 7,-4 0-9-7,4-4 0 8,-4-3 0-8,5-4-11 7,-5-3 11-7,0-3-10 6,0-1 10-6,-4-7-10 14,1 4-1-14,-1-7 0 2,-8 3 0-2,1-3 0 21,-1-7-13-21,1 4-2 1,-5-8-1-1,-3 1 0 16,3-1-9-15,-7-3-1 1,0 0-1-2,-5 0 0 9,5-3-148-9,-4-4-30 1,7-4-5 1,-19 4-2-2</inkml:trace>
    </iact:actionData>
  </iact:action>
  <iact:action type="add" startTime="25518">
    <iact:property name="dataType"/>
    <iact:actionData xml:id="d4">
      <inkml:trace xmlns:inkml="http://www.w3.org/2003/InkML" xml:id="stk4" contextRef="#ctx0" brushRef="#br0">15583 7154 1328 0,'0'0'59'2,"0"0"12"-2,-7 0-57 0,7 0-14 6,-4-3 0-6,4 3 0 9,-8 0 24-9,0-4 3 6,4 1 0-6,-4-1 0 8,0 4 9-8,4-3 3 7,4 3 0-7,-7 0 0 9,-1-4-25-9,0 4-5 6,4 0-1-6,-4-3 0 9,0-1 4-9,1 4 0 6,-1-3 0-6,0-1 0 12,0 4-1-12,0-3 0 5,0 3 0-5,-3 0 0 10,-1 3-11-9,0-3 0 4,-4 4 0-5,1-4 0 9,-1 3 0-9,-4-3 0 6,-3 4-12-5,-1-1 12 5,-3 1-9-1,-4-1 9 1,-5 1 0-6,5 3 0 2,-4 0 0-1,-5-4 0 9,-3 4 0-10,4 3 0 4,0-3 0-4,0 4 0 8,0-4 0-8,-1 3 0 8,1 4 0-8,4 0 0 7,0 0 0-7,-1 0 0 8,1-3-9-8,0 2 9 7,-4 1 0-7,3 0-9 8,5 4 9-8,0-4 0 6,-1 0 0-6,5 3 0 10,-4 4 0-10,7 0 9 5,0-4-1-5,5 4-8 12,-5-3 10-12,9-1-10 3,-1 4 8-2,0-4-8 7,5 4 32-8,-1 0 0 7,4 0 1-7,4 3 0 11,0 1-19-11,4 6-4 7,0 1-1-6,4 2 0 2,0 8-1-2,4 0 0 7,0 3 0-8,3 4 0 7,1 3-8-7,4 4 0 9,3 0 0-8,-3-4 8 3,4 7-8-3,-1 4 0 5,5 3 0-5,-5 4 0 7,5-4 0-7,-4 4 0 4,3 0 0-5,1-1 0 9,-5 1 0-8,5 0 0 4,-9 6 0-4,9 1 0 7,-5 0 0-8,1-4 0 7,-4 3 0-7,3-2 0 10,-3-1 0-10,0 3 0 5,-1 5 0-5,1-5 8 11,-4 1-8-11,4-4 0 4,-5-3 0-4,1-4 0 9,0 4 0-9,0-8 0 6,3 5 0-6,-3-1 0 8,-4 0 0-8,4-3 0 7,-1-1 0-6,1-6 0 6,-4 0 0-7,4 0 0 8,-1-4 0-8,1-3 0 7,0 0 0-7,0-1 8 9,-1-2-8-8,1-1 0 4,-4-3 0-5,4-4 8 6,0-3-8-5,-5-4 0 7,5 1 0-8,-4-4 8 7,4-1-8-7,0-6 0 8,-1 0 13-8,1 0-2 6,4-3-1-5,-1-1 0 7,-3-3 11-8,4 0 3 7,3-4 0-7,-3 4 0 11,4-3-24-11,-1-1 8 7,1-3-8-5,0 4 0 4,-1-4 0-4,5 0 0 3,-9-4 0-4,5 4 0 4,-1-4 0-4,1 1 0 4,4-1 0-5,-5 1 0 8,5-1 0-7,-1 4 0 5,1-3 0-5,3 3 0 6,1-7 0-7,7 7 0 8,0-4 0-8,0 1 0 7,1 3 10-7,3-4-2 10,0 1-8-10,-4-1 12 5,5 4-12-5,-5-3 0 8,0 3 0-8,0-4 0 7,1 4 0-6,3 0 0 4,-4-4 0-5,4 4 0 10,1 0 8-10,7-3-8 6,-4 3 0-6,8 0 9 8,0 3-9-8,0-3 0 7,-1 4 0-7,1-4 0 10,0 3 8-10,0-3-8 5,4 4 8-5,0-4-8 11,4 3 0-11,-4 0 8 3,7-3-8-2,-3 4 0 8,0-1 0-9,-4 1 8 6,0-1-8-5,0-6 0 6,7 3 10-7,-3 0-10 8,4 0 12-8,3-4-12 7,5 1 10-7,0 3-10 8,-5 0 8-8,1-4-8 7,-4 1 13-7,7-8-2 8,12 4-1-6,-3 0 0 3,-5 0-10-5,5 0 0 7,-5 0 0-7,1 0 0 9,3-3-8-9,-4-1 8 5,1 4-10-4,7-3 10 7,8 3-18-8,-3 3 2 7,-13-3 1-7,0 4 0 22,1-4-26-21,3 0-6 0,1 3-1-1,-5 1 0 12,5 2-132-12,-5 1-28 2,55 7-4 1,-42 0-2-2</inkml:trace>
    </iact:actionData>
  </iact:action>
  <iact:action type="add" startTime="53353">
    <iact:property name="dataType"/>
    <iact:actionData xml:id="d5">
      <inkml:trace xmlns:inkml="http://www.w3.org/2003/InkML" xml:id="stk5" contextRef="#ctx0" brushRef="#br1">9167 13541 1090 0,'0'0'48'2,"-7"4"11"-2,3-4-47 0,4 0-12 6,-4-4 0-6,4 4 0 8,-4-3 31-8,4 3 4 7,0 0 1-7,0 0 0 9,0 0-8-9,8-4-2 7,3-3 0-7,-3-3 0 8,4 3-2-8,0 0 0 7,0 0 0-7,3 0 0 10,1 0-8-10,4 0-1 5,-5 3-1-5,1 1 0 9,7-4-3-9,1 3-1 6,-1-2 0-6,5 2 0 8,-1-3 2-8,5 7 1 6,3-3 0-6,4-1 0 9,4 4 1-7,0-7 0 4,4 4 0-6,4-1 0 8,-4 1-14-8,4-4 0 7,-4-4 8-5,0 4-8 3,-4 0 0-5,1 4-16 8,3-4 3-8,0-4 1 7,4 4 12-7,-4 0 0 7,4 0 0-7,-4 4-9 9,4-7 9-9,-8 3 0 6,0 3 10-6,0-3-10 8,-4 4 0-8,-4-1 0 7,1-6 0-7,-5 3 0 9,0 0 0-9,1 3 8 5,-5-3-8-5,1 4 0 11,-5-1 0-11,-3 1 0 4,-1 6 0-4,-3 1 0 13,0-1 8-13,-8 4-8 2,-5 0 11-1,1 4-11 7,4 3 19-7,-4 3-3 5,-8 4-1-6,0 3 0 8,4 1 6-8,-4 3 2 7,-3 6 0-6,-1 1 0 6,0 4-4-7,4 6-1 8,-4 7 0-8,0 0 0 7,0 11-18-7,1-4 0 10,3 4 8-10,0 3-8 5,0 1-11-5,0 6-5 8,0 3-2-8,0 1 0 7,4 3 18-6,0 0 0 4,0-3 0-5,-4 0 0 10,4-4 0-10,0 4 0 5,0 3 0-5,4 0 0 9,-4-4 0-8,4 1 0 4,0 0 0-5,0-4 0 11,0 0 16-11,0 0 0 5,3-3 0-5,-3 3 0 10,8 0-16-10,-4 4 0 5,4-11 0-5,-4 4 0 7,-1 0-12-6,1-4-4 6,4-4-2-6,-4 5 0 7,-4-5 27-8,4 1 6 7,-4-4 1-7,3-3 0 7,1-7-16-7,0 0 0 11,-4-7 0-11,0-1 0 7,0-2 0-6,0-5 0 5,-4 1 8-5,0-3-8 3,0-8 0-4,0 4 0 7,0-4 0-7,-4-3 0 8,0-3 0-6,4-1 9 3,-4-3-1-5,4-4 0 9,-8-3-8-9,4 0 0 6,0 0 0-6,-4 0 8 8,1 0 2-8,-1 0 0 7,-4-3 0-7,-4-1 0 10,5-3 3-10,-9 4 1 4,0 3 0-3,1-4 0 10,-5 1-2-10,-3 3 0 2,3-4 0-2,-3 1 0 7,-4-1 4-8,3-3 1 6,-7 4 0-5,-4-1 0 7,-4 4 9-8,-1 0 2 7,-3-3 0-7,0 2 0 7,-4 1 8-7,-3 4 1 9,3-1 1-9,-4 1 0 6,0-4-10-6,-4 3-3 10,-4 4 0-9,1-3 0 3,-9 3-7-4,-3 0-2 8,-5 3 0-8,5 0 0 8,-5 1-16-8,-7 3 8 6,-4 3-8-6,-4-3 0 9,0 10 0-9,0-3 0 7,4 0 0-7,-4 3 0 9,-4 4-10-9,-8 4 1 6,8-1 0-6,0 4 0 10,4-4-11-10,-4 4-1 5,4-7-1-5,0 7 0 20,4-4-19-20,7 0-4 1,5-3-1 0,3 0-604 6,9 0-121-6</inkml:trace>
    </iact:actionData>
  </iact:action>
  <iact:action type="add" startTime="57439">
    <iact:property name="dataType"/>
    <iact:actionData xml:id="d6">
      <inkml:trace xmlns:inkml="http://www.w3.org/2003/InkML" xml:id="stk6" contextRef="#ctx0" brushRef="#br1">11198 15182 1116 0,'0'0'49'1,"0"0"11"-1,0 0-48 0,0 0-12 4,-8 4 0-3,8-4 0 7,0 0 35-8,-8 0 5 7,8 0 0-7,0 0 1 9,0 0-22-9,0 0-5 6,0 0-1-6,-8-4 0 11,8 4-13-11,0 0 8 5,0 0-8-5,0 0 0 7,0 0 8-7,0 0-8 8,0 0 0-8,0 0 0 8,0 0 24-8,0 0-2 6,0 0 0-6,8 7 0 9,4-3 0-9,0 3 0 8,-1-4 0-8,5 4 0 6,4-3-6-6,7 3-2 10,0-7 0-10,9 3 0 5,-1-3 0-5,0 0 0 9,8-3 0-9,0 3 0 7,1-4-14-7,-1-3 0 6,0 4 0-6,0-1 0 9,-4-3 0-9,4 0 0 7,0 0-8-7,0-3 8 8,8 3 0-8,-7-4-8 6,-1 4 8-6,0 0 0 10,0-3 0-10,0 3 0 5,-4 0 0-5,0 0 0 11,-3 0 0-11,-5 0 0 4,-4 0 0-4,1 0 0 21,-5 4-29-20,-3-4 1 0,0 0 0-1,-5 3 0 13,1-3-2-13,-4 0 0 0,-1 4 0 1,1-1 0 17,-4 4-29-16,0-3-5-2,-8 3-2 0</inkml:trace>
    </iact:actionData>
  </iact:action>
  <iact:action type="add" startTime="57980">
    <iact:property name="dataType"/>
    <iact:actionData xml:id="d7">
      <inkml:trace xmlns:inkml="http://www.w3.org/2003/InkML" xml:id="stk7" contextRef="#ctx0" brushRef="#br1">11449 15642 1177 0,'0'0'25'0,"0"0"6"0,0 0 1 1,0 0 2-1,3-7-34 0,5 0 0 5,0 0 0-5,8 0 0 8,-1-3 10-8,1-4-10 8,0 4 8-8,3-4-8 7,5 3 12-7,-1 1-4 6,-3-4 0-6,7 3 0 9,-3 4-8-9,0 0 0 6,3 0 0-6,0 4 0 9,1-1 37-9,-1 1 6 7,9-1 1-7,3 4 0 8,-8 4-29-8,8-4-6 6,4 0-1-6,-3 0 0 10,7 0-8-10,-4 0 0 5,0 0 0-4,-4 3 8 9,4 1-8-10,-4-4 0 5,-3 3 0-5,-1 1 0 9,0-1 0-9,0 1 0 6,1-1 0-6,-1 4 0 8,0-3 0-6,-3-1 0 3,-5 1 0-5,0-1 0 8,1 1 0-8,-8-1-9 7,-1-3 9-6,1 0-10 19,-5-3-31-19,1 3-7 0,-4 0 0-1,0-4-336 8,-12 4-66-7</inkml:trace>
    </iact:actionData>
  </iact:action>
  <iact:action type="add" startTime="58412">
    <iact:property name="dataType"/>
    <iact:actionData xml:id="d8">
      <inkml:trace xmlns:inkml="http://www.w3.org/2003/InkML" xml:id="stk8" contextRef="#ctx0" brushRef="#br1">11546 14782 1677 0,'-3'7'74'2,"-1"0"16"-2,0-4-72 0,0 7-18 8,4 1 0-8,4-1 0 7,0 1 0-7,3-1-9 8,1 4 1-8,8 4 0 7,-4-1 8-7,7 7 0 9,-3 1-9-9,8 6 9 6,-1 1 0-6,-3 2-11 8,3 1 11-8,5 4-8 7,-1-1 8-7,4 0 0 6,1 1 8-5,-1-1-8 7,8 4 12-8,1-4-3 7,-5 0 0-7,4 4 0 8,0-3-9-8,4-1 0 6,0-3-12-6,-3 3 12 10,-5-3-26-10,0-4 2 6,0 1 1-6,-3-5 0 24,-1-2-74-23,-3-4-15 0,19 17-4-1,-12-17 0 0</inkml:trace>
    </iact:actionData>
  </iact:action>
  <iact:action type="add" startTime="59178">
    <iact:property name="dataType"/>
    <iact:actionData xml:id="d9">
      <inkml:trace xmlns:inkml="http://www.w3.org/2003/InkML" xml:id="stk9" contextRef="#ctx0" brushRef="#br1">14807 13381 1440 0,'0'0'64'1,"0"0"12"0,0 0-60-1,0 0-16 7,0 0 0-6,0 0 0 5,0 0 34-6,-4-7 4 9,1 0 1-8,-1 0 0 5,0 0-28-6,4 0-11 10,-4 0 8-10,4 0-8 6,-4 0 8-6,0 0-8 5,0 0 8-5,-4 0-8 9,0-3 24-9,1 3-1 6,3 3 0-5,-8 1 0 7,0-4 5-8,0 3 0 6,4 1 1-6,-7-1 0 9,-1 1-29-9,0 3 0 6,-3 0 0-6,-5 0 0 11,1 0 0-11,-1 0 0 5,-3 3 0-5,-4 1 0 10,3-1-11-10,-3 4-8 5,-1 0-1-5,-3 0-1 8,0 0 1-8,0 4 0 8,-5-1 0-8,1 1 0 8,0-4 7-8,0 3 1 7,-4 0 1-7,0 1 0 7,-1-1 11-7,1 1 0 9,8-1 0-9,-4-3 0 6,4 4 0-6,-1 3 11 11,5-4-3-11,0-3 0 4,-1 3-8-3,5-3 10 6,3 4-10-7,1-4 10 8,3 0-10-8,1 0 0 6,-1 0 0-6,4 0 0 8,1-4 8-7,3 4 0 5,0 0 0-6,0-3 0 9,1 3-8-9,3 0 10 6,0 0-10-5,0 0 10 9,4 3-10-8,0 0 0 3,0-3 0-5,4 4 0 8,-4 3 25-8,8 3 0 6,-4 1 0-6,8 3 0 6,-4 6-25-4,0 5 0 4,4 3 0-5,4-1 0 5,-5 8 0-6,5-3 0 8,-4 2 0-8,4 1 0 7,0 0 0-7,3 3 0 9,-3 4 0-9,0 0 0 5,3 7 0-4,-3 3 0 10,0 0 0-11,0 0 0 4,-1 1 0-4,1 2 0 7,4-2 0-7,0-1 0 8,-9 4 8-7,5 3 0 5,0-4 0-6,0 5 0 8,-1 2-8-7,1-2 0 4,0-5 0-5,0 1 0 11,-4 0 0-11,-1-1 0 4,1 5 0-3,-4-5 0 10,4 1 0-11,0 3 0 4,-4-6 0-4,4-1 0 11,-1-7 0-11,1 4 0 4,-8-4 0-3,8-3 0 6,-4 3 8-7,0-3-8 7,0 0 8-6,-4-1-8 7,4-2 0-8,-4 3 0 7,4-8 0-7,-4 1 0 7,0 0 0-6,0-7 0 7,0 0 0-8,0 0 0 7,0-8 0-7,0 1 0 9,0 0 0-8,0-3 0 3,4-5 0-4,-4 5 8 7,-4-4-8-7,4 0 0 9,4-4 0-9,-4 0 8 6,0 4-8-6,0-7 0 9,0 4 0-9,0-4 0 7,0 0 0-7,0 3 0 8,0-3 0-8,0 0 0 6,0 0 0-6,0 0 0 13,0-4 0-13,0 1 0 7,4 3 0-5,-1-4 0 4,1-3-11-5,0 4 11 1,4-5-8-1,0 5 8 5,0-4 0-6,-4 0 0 8,4 3 0-8,3-3 8 7,-3-3-8-7,0 3 0 8,4 0 0-7,-4-4 0 5,3 1 0-6,1 3 8 9,0-4-8-9,0 1 8 7,-1-4-8-7,5 0 8 10,0 7-8-10,-1-7 8 4,5 0-8-4,0 3 8 8,3-3-8-8,1 4 8 8,-1-4-8-8,5 0 0 6,-1 0 0-6,4 0 8 9,9 0-8-9,-1 0 8 7,0 0-8-7,4 0 8 9,4 0-8-9,0 3 0 6,-4-3 0-6,8 0 0 10,-4 0 0-10,0 0 0 5,4 0 0-5,4 0 8 9,0 0-8-9,8 0 8 6,-1 0-8-6,-3 0 8 7,0 0-8-5,0 0 0 4,0 7 0-5,-1-7 0 6,5 7 0-7,0-4 0 7,3 1 0-7,5 3 0 8,-1 0 0-8,-3 0 0 8,-4 0 0-7,3 0 8 4,1 0-8-4,0 0 0 7,-1 0 0-8,9 0 0 7,-1 0 0-7,1 0 8 7,-5-4-8-7,1 1 8 8,-1 3 9-8,5-7 3 6,3 7 0-6,1-4 0 9,7 4-20-9,-4-7 0 6,-3 7 8-6,3 0-8 10,0 0 0-10,4 0 0 5,8-4 0-4,0 1 0 11,-3 3 0-11,-5-4 0 3,4 4 0-3,-4-3 0 7,8-1 0-7,0 1 0 5,4 3 0-5,-8-4 0 4,-11 1-15-3,7 3-3 2,4 0-1-4,0 0 0 8,1 0 19-8,-9-1-12 7,4 5 12-6,0-4-10 6,1 10 1-7,-5 1 0 9,4-1 0-9,4-3 0 5,-4 0 1-5,1 0 0 11,-9 3 0-11,0 1 0 4,1-1 8-3,-5-3 0 5,9 4 0-6,-5 3-8 9,0-1 8-8,-11 1-13 4,0-3 5-4,-9-1 8 22,5 4-40-22,0-3-1 0,0 2 0-1,-5-2 0 11,5 6-31-10,-4-3-7-1,0 0-1 2,-8 0 0 9,0 0-3-10,-4 0-1 0,0 3 0-1,0-3-457 5</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3T01:33:35.065"/>
    </inkml:context>
    <inkml:brush xml:id="br0">
      <inkml:brushProperty name="width" value="0.05292" units="cm"/>
      <inkml:brushProperty name="height" value="0.05292" units="cm"/>
      <inkml:brushProperty name="color" value="#7030A0"/>
    </inkml:brush>
    <inkml:context xml:id="ctx1">
      <inkml:inkSource xml:id="inkSrc20">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02-13T01:33:35.065"/>
    </inkml:context>
    <inkml:brush xml:id="br1">
      <inkml:brushProperty name="width" value="0.055" units="cm"/>
      <inkml:brushProperty name="height" value="0.055" units="cm"/>
    </inkml:brush>
  </inkml:definitions>
  <iact:action type="add" startTime="25238">
    <iact:property name="dataType"/>
    <iact:actionData xml:id="d0">
      <inkml:trace xmlns:inkml="http://www.w3.org/2003/InkML" xml:id="stk0" contextRef="#ctx0" brushRef="#br0">1513 6213 345 0,'0'0'31'1,"0"0"-31"5,0 0 0-6,0 0 0 9,0-7 106-9,0 7 15 7,-4-3 3-7,0-1 1 8,0-3-63-8,-4 4-13 7,4-1-2-7,-3 1-1 9,3 3-5-9,-4-7-1 6,0 3 0-6,4-3 0 8,-4 7-6-8,4-3-2 6,-3 0 0-6,-1-1 0 9,0 4 10-9,0-3 2 7,-4 3 0-7,4-4 0 8,5 4-31-8,-5-3-5 7,0-1-8-7,-4 1 11 7,0 3-11-7,-3-4 0 9,3 1 0-9,0 3 0 7,-4-4 0-7,5 1-11 9,3-1 3-9,-4 4 0 6,-4 0 8-6,1 0-8 9,3 0 8-9,-4 0-8 6,1 0 8-6,-1 0 0 7,0 0 0-7,5 0 0 8,-5 4 0-8,4-1 0 6,-4-3 0-6,1 0-8 9,7 0 8-9,-4 4 0 7,0-1 8-7,5 1-8 9,-5-1 0-9,0 1 0 6,0-1 0-6,4 4 0 13,-3 3 0-13,3-3 0 2,-4 4-11-1,0-4 11 7,4 3 0-8,1 1 0 6,-1-1 8-6,0 1-8 8,0-1 0-8,0 1 0 7,0 3-12-6,1-4 3 6,3 0 9-7,-4 4 0 8,4-3 0-8,0 3 0 7,0-4 0-7,0 8 0 10,0-4 0-10,0-4 0 5,0 4 0-4,0 0 9 5,4 0-9-6,-3 3 0 8,-5-3 8-8,4 4-8 6,4 3 0-5,-4-4 0 8,0 0 0-9,0 1 0 8,0 3 0-7,0 0 0 7,0-4 0-3,4 4 0-4,-4 3 0-1,0-3 0 10,1 4 0-9,-1-1 0 3,0 0 0-3,0-3 0 7,4 4 0-7,0-1 0 2,-8 0 0-2,0 1 0 7,8-1 11-8,-4-3-11 6,0 4 10-6,0-1-10 8,-3-3 0-8,3 0 0 7,0 3 0-7,4-3-10 8,-4 3 10-8,4-3 0 8,0 4 10-8,0-1-10 7,0 1 0-7,4-1 0 10,-4 0 0-10,4 4 0 5,-4 0 0-5,4 0 8 8,-1 0-8-8,1 3 0 8,0-3 0-8,0 3 0 6,-4 1 0-6,4-4 0 8,4 0 0-7,0 3 0 5,-8-3 0-6,4 0 0 8,0 0 0-8,0-1 0 7,3 1 0-7,-7 4 0 10,4-1 0-10,0 0 0 5,-4 4 0-5,4-3 0 11,0-1 0-10,-4 0 0 2,4 1 0-3,4-1 0 9,-8 0 0-9,4 1 0 6,0-1-8-6,0 0 8 8,-1-3 0-8,1 0 0 8,-4 4 0-7,4-1 0 5,0-3 0-6,0 3 0 8,0 1 0-7,0-5 0 5,-4 5 0-6,4 3 0 10,0 6 0-10,4-6 0 5,-8 0 0-5,4 3 0 7,3-3 0-7,-3 0 0 9,-4 3 0-9,8-3 0 7,-4 0 0-3,-4 0 0 1,4-4 0-3,0 4 0 3,-4 0 0-5,4-4 0 6,0 4 0-5,-4 0 0 5,4 0 0-6,0 0 0 9,0 7 0-8,-4-4 0 4,3 0 0-4,-3 1 0 10,4-1 0-11,-4 0 0 3,0-3 0-3,4 3 0 8,-4 1 0-7,0-1 0 5,4 0 0-5,-4 1 0 6,0-1 0-7,0 7 8 8,8-3-8-7,-8 3 0 5,0 1 0-6,4-4 0 8,-4-1 0-7,0 1 0 6,0 4 0-7,0-5 0 9,0 1 0-9,0 0 0 5,0-4 8-5,0 4-8 7,0 0 0-6,-4 3 0 7,4 4 0-8,0-4 0 6,0 1 0-6,-4-1 0 9,4 0 8-9,0 0-8 7,0-3 0-7,0-3 0 9,-4 2 8-9,4 1-8 5,0 0 0-5,0 0 0 9,0 3 8-8,0-3-8 4,0 7 0-5,0-7 0 11,0 3 10-10,0 0-10 2,0-6 10-2,0 2-10 8,0 1 9-8,0-4-9 4,0 1 8-5,0-1-8 7,0 0 0-7,0 1 8 7,-4 3-8-6,4-1 0 6,-4 5 0-6,0-1 0 6,4-3 0-6,0 3 0 5,-3-3 0-5,3 0 8 8,0 0-8-9,-4-4 0 6,4 0 9-6,0 4-9 7,0-4 10-7,0 4-10 8,0 3 8-8,-4-3-8 6,4 4 0-5,4-1 0 7,-4 0 8-8,0-3-8 6,0 0 0-6,0 0 0 9,0-4 0-8,0 4 0 5,0-4 0-6,0 4 0 9,-4 0 0-9,4 0 0 6,-4 3 0-6,4 4 0 10,-4-4 0-9,0 4 0 2,0-1 0-2,4-2 0 7,-4-1 9-7,4 0-9 4,-4 1 8-5,0-1-8 9,0 0 12-9,4 1-2 8,-4-1-1-8,1 4 0 7,-1-1-9-7,4 5 8 8,-8-1-8-7,4-3 8 4,0 3-8-5,0-3 10 10,-4-4-10-10,4 4 10 6,0 3-10-5,0 0 8 4,0 1-8-5,1-1 8 9,-5 0-8-9,4-3 8 7,4 3-8-7,-4 1 8 8,0-5-8-8,0 1 0 6,4-4 0-6,-4 1 0 9,4 2 0-8,-4 1 0 4,4 0 0-5,-4 3 0 10,0-3 0-10,0 3 0 6,1 1 0-5,3-5 0 9,0 5 0-10,0-5 0 3,-4 5 0-2,0-1 0 7,0 4 0-7,4-4-11 5,0 0 11-6,0-3-8 8,-8 0 8-8,8 0 0 7,0-4 0-7,0-3-8 8,0 0 8-8,0-8 0 8,0 1 0-8,0 0 0 7,0-4 0-7,8 1 0 9,-8-4 0-9,0 3 0 5,4 0 0-4,0-3 0 6,0 0 8-7,-1-3-8 8,1-1 8-8,0 0-8 7,0 4 8-7,0-3-8 8,0-5 0-7,-4 1 8 5,4 4-8-6,0-8 0 9,4 1 0-9,-4-1 0 5,0 0 0-5,-1 1 0 10,1 3 0-10,0-4 0 5,4-3 0-4,-4 4 0 10,0-4 0-11,0-1 0 4,4-2 0-4,-4-1 0 9,0 1 0-9,3-4 0 6,-3 0 0-5,4 0 0 6,-4 0 0-7,4 0 0 8,-4 0 0-8,4 0 0 7,0 0 11-7,-1-4-3 8,1 4 0-8,0-3 0 7,4 2 0-7,0-2-8 9,-1 3 12-9,1 0-4 6,0-4 0-5,4 1 0 5,3 3 0-6,-3-4 0 8,-1 1-8-8,5-1 8 6,4 4-8-6,-1-3 8 9,5-4-8-9,-1 3 0 7,4 1 0-7,1-1 8 8,3-3-8-8,0 4 8 7,-3-1-8-7,3-3 8 9,0 0-8-9,4 0 0 6,-3 0 0-6,3 4 8 11,-4-1-8-11,8-3 0 3,4 4 0-3,-4-4 0 10,4 3 15-10,0-3 1 6,0 0 0-5,4 0 0 6,-4 0-16-6,0 4-13 6,0-4 2-7,1 3 1 7,-1 1 10-7,3-1 11 9,1 1-3-9,-4-4 0 6,4 3-8-6,0-3 0 10,0 4 0-10,-4-4 8 5,4 3-8-5,-4 0 0 8,-4 1 0-8,-3-1 0 6,-1-3 8-5,-4 4 0 6,0-1 0-7,5 4 0 9,-5-7-8-9,4 7-11 6,0-3 3-6,-3-1 0 8,-9 1 8-7,4 3 8 5,1-4-8-6,-5 1 11 20,-3-1-35-17,3 1-6-1,-3-1-2-2,-1 1 0 11,1-1-23-11,-5 1-5 0,1-1 0 1,-5 1-635 4</inkml:trace>
    </iact:actionData>
  </iact:action>
  <iact:action type="add" startTime="29067">
    <iact:property name="dataType"/>
    <iact:actionData xml:id="d1">
      <inkml:trace xmlns:inkml="http://www.w3.org/2003/InkML" xml:id="stk1" contextRef="#ctx0" brushRef="#br0">1407 4109 518 0,'0'0'46'1,"0"0"-37"5,-4-4-9-6,-4 1 0 9,8 3 114-9,-3-7 21 7,-1 3 4-7,0 1 1 7,0-4-96-7,4 7-18 7,0 0-4-7,0 0-1 8,-4-7-11-8,4 7-2 11,0 0-8-11,-4-4 12 7,-4 1-12-7,8 3 0 7,0 0 0-7,0 0 0 8,-8 0 0-8,8 0 0 5,-8 0 0-5,8 0 0 7,0 0 0-7,-7 10 11 7,-1-3-11-7,4 4 10 9,0-4 6-9,-4 7 2 6,0 0 0-6,4 3 0 8,0 0-2-8,0 4 0 7,-3 4 0-6,7 3 0 9,-4-1 4-8,0 5 0 0,4-1 0-2,-4 1 0 10,0 2-20-10,4 5 0 5,0-4 0-5,-4 3 0 9,4-3 0-9,0 0 0 7,0-4 0-7,4 0 0 8,0 1 0-8,-4-8 0 8,0 4 0-7,0-7 0 4,4 3 0-5,0-3 0 12,-4-3 0-12,-4-5 0 4,4 1 0-4,0-3 0 7,0-1 0-7,-4 1 0 7,0-1 10-7,4-10-2 7,0 0 0-7,0 0 0 9,0 0 16-9,0 0 4 6,0 0 0-6,0 0 0 9,0 0 12-9,0 0 4 6,-8-10 0-6,4 3 0 9,4-4-24-8,-4-3-4 4,4-3 0-5,0-4-1 11,0-3-15-11,0-1 0 4,-4 1 0-3,4-4 0 8,0-7 0-9,-4 0 0 6,0-3-8-6,1 0 8 8,-5-1 0-8,8 4-10 7,4-3 10-6,0 3-8 6,-4-3 8-7,0 7 0 8,-4-1 10-8,4 1-10 6,4 3 0-6,-4 0 8 10,0 4-8-10,3-1 0 5,1 1 15-5,0 3 0 8,0 4 0-7,0-1 0 5,0 1-15-6,0 3 0 7,-4 3 0-7,4 1 0 9,4 0 0-9,-4 3 14 6,-4 7-4-6,0 0-1 9,0 0 3-9,8 0 0 7,-1 3 0-7,5 4 0 8,-4 0-4-8,0 3-8 6,4-3 12-6,-1 11-4 11,1-1-8-11,0 1 0 4,0 10-12-4,-5-1 12 10,5 5 0-10,-4 3 0 6,4-1 0-6,0 5 12 7,-1 6-12-7,1-3 0 8,-4 3 0-8,4-3 8 8,-1 0-8-8,1 3 0 8,0-10 0-8,-4 3 0 6,4-3 0-6,-1 0 0 9,-3-4 0-9,0 1 0 7,-4-1-11-7,4-7 3 8,0 1 0-8,-5-1 0 7,1 1 8-7,-4-8-12 6,4 4 12-6,4-4-12 9,-8-3-4-9,0 0-2 6,0-3 0-6,4-1 0 24,-4 1-27-23,4-1-6 0,-4-10-1-1,0 0 0 9,0 0-46-8,0 0-10-1</inkml:trace>
    </iact:actionData>
  </iact:action>
  <iact:action type="add" startTime="29831">
    <iact:property name="dataType"/>
    <iact:actionData xml:id="d2">
      <inkml:trace xmlns:inkml="http://www.w3.org/2003/InkML" xml:id="stk2" contextRef="#ctx0" brushRef="#br0">1246 4718 1792 0,'-19'0'80'1,"19"0"16"1,0 0-77-2,0 0-19 5,0 0 0-4,0 0 0 7,8-7 8-8,0 0-8 8,-1 4 12-8,1-4-12 7,4 0 8-7,4 4-8 9,-1-4 0-9,5 0 0 6,-4-4 0-6,3 4 0 7,1 0-12-7,3-3 3 21,-3 3-23-21,3-4-5 0,-7 1-1 0,8-4 0 16,-5 4-10-16,-3-1-3 0,4-3 0 1,-5 4 0 14,5-4 0-14,-5 0 0-1,1 0 0 1,-4-4 0 12,4 8-21-12,-5-4-4 0,-3 0 0 0</inkml:trace>
    </iact:actionData>
  </iact:action>
  <iact:action type="add" startTime="30195">
    <iact:property name="dataType"/>
    <iact:actionData xml:id="d3">
      <inkml:trace xmlns:inkml="http://www.w3.org/2003/InkML" xml:id="stk3" contextRef="#ctx0" brushRef="#br0">1850 4346 2199 0,'0'0'48'0,"0"0"11"1,0 0 1-1,0 0 2 0,0 0-50 0,0 0-12 3,0 0 0-3,0 0 0 23,0 0-78-23,8-4-18 1,-8 4-4-1,8 0-492 7,0-3-97-6</inkml:trace>
    </iact:actionData>
  </iact:action>
  <iact:action type="add" startTime="30386">
    <iact:property name="dataType"/>
    <iact:actionData xml:id="d4">
      <inkml:trace xmlns:inkml="http://www.w3.org/2003/InkML" xml:id="stk4" contextRef="#ctx0" brushRef="#br0">1905 4701 1958 0,'-24'0'87'2,"21"0"17"-2,-5 0-83 0,8 0-21 9,0 0 0-9,0 0 0 8,0 0 0-8,0 0-18 5,0 0 3-5,0 0 1 21,0 0-132-21,0 0-26 0</inkml:trace>
    </iact:actionData>
  </iact:action>
  <iact:action type="add" startTime="31141">
    <iact:property name="dataType"/>
    <iact:actionData xml:id="d5">
      <inkml:trace xmlns:inkml="http://www.w3.org/2003/InkML" xml:id="stk5" contextRef="#ctx0" brushRef="#br0">2642 4231 1638 0,'0'0'36'1,"0"0"7"-1,0 0 1 0,0 0 3 0,4-7-38 10,0 0-9-10,0 0 0 0,-4 7 0 5,3-11 13-5,1 4 1 4,0 0 0-3,0 0 0 8,0 0-14-8,0 0 0 3,-4 0 0-4,4-3 0 7,-4 0-22-6,0-1 2 6,0 4 1-7,-4-3 0 9,0 3 6-8,0-4 1 6,0 1 0-7,0-1 0 8,-3 1 12-4,-1-1 0 4,-4 4 0-8,4-3 0 3,0 3 0-3,-3-3 0 7,-5 3 0-7,4-4 0 8,-4 4 17-7,1-3 10 8,-1 3 1-9,-4 3 1 4,5-3-13 0,-1 0-4-1,0 7 0-3,-3-3 0 8,-5 3-12-8,1 0 0 5,3 0 0-4,-3 3-10 8,3 1-11-8,-3 3-3 4,7 3 0-4,-4 1 0 8,1-1 15-9,-1 1 9 5,4 3-12-5,1-4 12 10,-1 4-8-10,4 0 8 5,1 3 0-5,-5-3 0 9,4 4-11-9,0-1 11 6,1 4-10-4,3 0 10 5,0 0 0-7,0 3 0 8,4 1 13-8,0-1-4 7,4 4-9-7,0 0 0 8,4 7 0-7,0-1 0 4,4-2 8-5,4 3-8 11,-1-1 8-9,9-2-8 3,0 3 12-5,-1-4-4 4,1-3 0-1,3 0 0 3,5 0 5-6,3-4 1 6,-3 0 0-6,7-3 0 9,-4 4-3-8,1-8-1 5,3 1 0-6,-4-1 0 9,4 0-2-8,-3-6 0 4,-1 3 0-5,1-4 0 9,-5-3-8-9,0 4-12 5,1-8 2-5,-5 1 1 21,1-1-19-20,-5-3-4 0,5 0-1-1,-4 0 0 13,-5-3-39-11,1-1-8-2,0 1-2 0,-5-4 0 0</inkml:trace>
    </iact:actionData>
  </iact:action>
  <iact:action type="add" startTime="31680">
    <iact:property name="dataType"/>
    <iact:actionData xml:id="d6">
      <inkml:trace xmlns:inkml="http://www.w3.org/2003/InkML" xml:id="stk6" contextRef="#ctx0" brushRef="#br0">2685 4238 1969 0,'-12'-4'43'0,"4"1"9"0,0-1 1 0,1-3 3 0,3-3-44 1,0-4-12 6,4 3 0-7,0-3 0 7,0-3 16-7,0 0 2 6,4-1 0-6,-4-3 0 9,8 0-18-9,-5-3 0 5,5-4 0-5,0 0 0 10,0 0-23-10,0-3-1 7,4 0-1-7,-1-1 0 9,-3 1 1-9,4-4 0 5,0 4 0-5,-1 3 0 10,1 3 16-10,0 1 8 6,0 3-8-6,3-3 8 11,1 6 0-11,-4 1-8 3,4-4 8-3,-1 7 0 9,5-3 0-5,-1 6-8-1,1 1 8-2,0 3 0 6,-1 0 0-7,1 7 0 8,-8 0 0-8,3 3 0 7,1 4-11-6,0 4 11 6,-1 3-13-7,1 6 5 7,-4 5-11-7,-1 3-1 9,-3 7-1-8,4 3 0 3,-4 0 5-4,-4 4 2 8,4 3 0-8,-4 1 0 9,-4 2 14-9,0-2-12 6,-4 2 12-6,0-2-12 8,0-1 12-6,-8 0 0 2,-4 4 0-4,5 0 0 10,-1 0 0-8,0 0 0 4,-8-1 0-6,5-2 0 8,-1-1 0-8,-3 0 0 4,-5-6 0-4,4 2 0 12,5 1 0-12,-5-4 0 3,4-3 8-2,5-3-8 7,-5 3 0-7,4-8 0 5,4 1 0-5,1 0 0 19,-1-7-24-20,0 0-3 1,4-4 0-1,0-3-682 3</inkml:trace>
    </iact:actionData>
  </iact:action>
  <iact:action type="add" startTime="32130">
    <iact:property name="dataType"/>
    <iact:actionData xml:id="d7">
      <inkml:trace xmlns:inkml="http://www.w3.org/2003/InkML" xml:id="stk7" contextRef="#ctx0" brushRef="#br0">3629 3474 1267 0,'0'0'56'1,"0"0"12"-1,0 0-55 0,0 0-13 10,0 0 0-10,0 0 0 3,0 4 168-3,4 6 32 8,0 1 5-8,0-1 2 8,0 4-166-8,0 7-33 6,-4 4-8-6,4 2 0 9,4 8 0-9,0 7 0 6,-1 0 0-6,1 0 8 9,4 6-8-9,-4 1 0 6,4 4 0-6,-4-5 8 22,7-6-38-22,-3 3-8 0,0 1-2 0,3-4 0 14,-3-1-39-13,4 1-8-1,-1-4-1 1,1 1-660 5</inkml:trace>
    </iact:actionData>
  </iact:action>
  <iact:action type="add" startTime="32399">
    <iact:property name="dataType"/>
    <iact:actionData xml:id="d8">
      <inkml:trace xmlns:inkml="http://www.w3.org/2003/InkML" xml:id="stk8" contextRef="#ctx0" brushRef="#br0">3626 4238 2066 0,'-16'-11'92'1,"16"11"18"1,0 0-88-2,0-7-22 5,0 0 0-4,8-7 0 6,0 4 24-7,3-8 0 8,1 4 0-8,4 0 0 7,-1-3-24-7,5 0 0 10,4-1 0-10,-5 4 0 5,9 0-14-5,-5 4-1 7,-3-1 0-6,3 1 0 7,1 3-4-8,-1 0-1 6,-3 0 0-6,3 4 0 23,-3-1-14-22,0 4-3-1,3 4-1 0,-3-1 0 13,3 4 7-11,-3 0 2 0,-1 7 0-1,1-4 0 4,3 8 4-5,-7-4 1 0,4 3 0 0,-5 1 0 9,1-1 24-8,0 0 0 2,-8-6 0-1,3 6-8 5,-3-6 8-6,0 3 0 5,-4-4 0-6,0-3 0 8,-4-7 8-8,0 0 0 6,0 0 0-6,0 0 0 8,0 0 29-8,0 0 7 8,0 0 0-7,0 0 1 6,0 0 5-7,0 0 1 9,-4-7 0-9,-4-3 0 5,4-4-20-5,0 0-4 8,4-4-1-8,0 1 0 7,4-4-26-7,0-3 0 7,0 3 0-7,0-4 0 10,8 1-10-10,-4-4-1 5,-1 4 0-5,5 3 0 10,4-4-10-10,3 5-3 5,1 2 0-4,4-3 0 20,-1 4-32-21,1 3-6 1,-5-4-2-1,5 4 0 15,-1 1-35-13,-3-5-7 3,3 8-2-5,-3-1 0 9,-1 1-16-8,1 3-3-1,4-4-1 0,-9 1 0 11,5 3-4-11,-1-4-2 2,-3 4 0-2,4-3 0 12,-5 3 65-11,1 0 13-1,-8 0 2 2,4 4 1-2,-4-4 124 0,-5 3 25 10,-3 4 4-10,0 0 2 5,4-7 38-4,-4 7 7 6,0 0 1-7,-7-3 1 9,3-1-52-9,-4 1-10 5,-4 3-3-4,4-4 0 7,-4 4-33-7,1 4-7 5,-1-1-2-6,0 4 0 9,0 0-32-8,1 0-10 3,-5 4 0-4,0-1 0 9,5 7 0-8,-5 1 0 4,4-1 0-5,0 4 0 11,-3 0 0-10,3 4 0 3,4 2-12-3,-4 1 3 6,1-3 9-7,3 6 0 7,4 0 0-7,0 1 0 7,0-1 0-7,0-3 11 9,4 0-3-8,0 0 0 4,0-4 5-4,8-3 1 7,-4-4 0-8,4 1 0 7,-1-4-22-7,1-4-5 10,4-3-1-9,-4 0 0 4,4 0 2-5,-1-7 0 7,1 0 0-7,4-7 0 7,-4-3 12-7,3-1 0 6,-3 1 0-6,4-4 0 9,-5-3 0-8,5-4 0 4,-4 0 0-5,0-4 10 10,-1 1-10-10,1 0 0 6,-4-4 0-6,0 0 0 9,-4 0 0-9,0 3 0 7,0 1 0-7,-4 3 0 10,0-3 14-10,0 3 1 3,0 3 0-1,-4 5 0 6,0-1 13-8,0 3 4 6,0 4 0-6,4 7 0 8,0 0-1-8,0 0 0 7,0 0 0-7,-4 7 0 8,0 4-17-8,0 3-3 8,4 10-1-8,0-3 0 7,4 0-10-7,0 3 0 11,0 1-12-11,0-1 12 6,8 0-11-6,-1 1 11 5,1-8-8-5,4 4 8 8,-1-4-17-8,5-3 1 6,-4 4 1-6,3-8 0 23,5-3-42-21,3 0-9-2,-7-3-2 2,3-8-435 1,1 1-87-1</inkml:trace>
    </iact:actionData>
  </iact:action>
  <iact:action type="add" startTime="33211">
    <iact:property name="dataType"/>
    <iact:actionData xml:id="d9">
      <inkml:trace xmlns:inkml="http://www.w3.org/2003/InkML" xml:id="stk9" contextRef="#ctx0" brushRef="#br0">5044 3607 1591 0,'0'0'35'1,"0"0"7"-1,-8 7 2 0,1 3 0 0,-5-3-35 0,8 4-9 6,-4 3 0-6,0 0 0 8,4 3 48-8,-3 0 7 7,3 4 1-7,0 4 1 9,8-4-46-9,-4 3-11 5,4 0 0-4,3 1 0 8,-3-4 0-9,4 0 0 6,-4-4 0-6,4 4 0 21,0-7-19-21,0 3-6 0,3-6-2 2,-3-1 0-2,4-3 2 0,-4 0 0 8,0 0 0-8,-8-7 0 7,7 0 25-7,5 0 0 7,-4-7 0-7,0 4 0 8,0-4 8-8,0 0 8 8,-5 0 0-8,5-4 1 7,-4 1 3-7,0-4 0 9,-4-4 0-9,0 1 0 7,4 0-4-7,-4-1-1 6,0-6 0-5,0 3 0 6,0-3-15-6,0 3-12 5,0-4 3-6,0 4 0 8,0-3 9-7,0 3 0 5,0-3 0-6,-4 6 0 8,4-3 0-8,0 7 0 7,0 0 0-7,0 4 0 10,4-4 8-10,0 4 3 5,0-1 1-3,0 4 0 8,4 4 3-10,0-4 1 3,-5 3 0-2,9-3 0 8,0 4-16-9,0 3 0 6,-1-4 8-5,5 8-8 5,4-1 0-6,-1 1 0 8,1 3 0-8,3 3-10 8,-3 1 10-8,4 3 0 7,7 0 0-5,-8-1 0 3,-3 5 0-5,4-1-8 10,7 1 8-10,0-1-8 18,-7 1-46-18,3-5-9 0,1 1-1 0</inkml:trace>
    </iact:actionData>
  </iact:action>
  <iact:action type="add" startTime="33647">
    <iact:property name="dataType"/>
    <iact:actionData xml:id="d10">
      <inkml:trace xmlns:inkml="http://www.w3.org/2003/InkML" xml:id="stk10" contextRef="#ctx0" brushRef="#br0">5946 3192 2091 0,'-35'7'92'0,"27"-7"20"0,0 4-89 0,0-1-23 7,0 1 0-7,0 3 0 8,-3-4 44-8,3 4 4 6,4 4 0-6,-4-1 1 8,-8 0-49-8,8 4-11 7,5 0-1-7,-1 0-1 22,-8 4-29-22,8-1-6 1,-4-3 0-1,8 0-1 12,0 0 7-11,0-4 2-1,-4 4 0 3,8-3 0 8,8-4 8-10,-4 3 1-1,-8-10 1 0,4 7 0 1,3 0 13 0,5 0 2 6,-4 0 1-7,0-3 0 8,0 2 14-8,3-2 13 7,5-1-2-7,-4 1-1 9,-4-4 2-9,7 0 0 8,9 0 0-7,-4 0 0 4,-9 0-12-5,9 0 8 10,3 0-8-9,-3 0 8 3,0 0-8-3,-5 3 0 6,-3-3 0-7,8 0 0 8,7 4 0-8,-11 3 0 6,-16-7 0-6,8 3 0 10,7 4 0-10,-7 4-11 4,-12-4 11-4,0 3-8 10,0 4 8-10,4 0 0 6,-4 0 0-6,-7 3-8 9,-9 1 8-8,0 3 8 4,13 0-8-4,-9 3 11 9,-8-3-11-10,1 0 0 5,11 0 0-5,0 0 0 8,-3-4 0-8,-1 1 0 7,0-1 0-6,5-7 0 18,-1 1-48-19,0-1-6 1,-7-6-1 0,7-1-700 2</inkml:trace>
    </iact:actionData>
  </iact:action>
  <iact:action type="add" startTime="34082">
    <iact:property name="dataType"/>
    <iact:actionData xml:id="d11">
      <inkml:trace xmlns:inkml="http://www.w3.org/2003/InkML" xml:id="stk11" contextRef="#ctx0" brushRef="#br0">6353 3300 1850 0,'-11'18'40'0,"7"-8"9"0,8 8 2 2,0-1 1-2,3 0-41 0,5 8-11 8,-8-4 0-8,8 7 0 4,3-1 28-4,1 1 3 7,-8 4 1-7,0 3 0 9,11-1-32-8,-7 5 0 4,-4 2 0-5,0 5 0 23,0 3-37-23,0-8-1 0,3 1 0 0,-7 0 0 13,-8-4-3-12,8 1-1 0,4-8 0 2,-4 0 0-3,-12-3 26 0,4-3 6 6,8-4 1-6,-4-1 0 10,-4-6 22-10,0-3 5 4,-4-1 1-4,5-3 0 8,3 0 20-7,-8-3 4 5,0-4 1-5,-4 0 0 6,12 0 2-7,-8-7 1 7,-11 0 0-7,7-4 0 8,-4-3-34-8,4-3-13 9,-3-4 11-9,-1-3-11 6,-7-4 12-6,7-7-3 9,0-3-1-8,1-8 0 4,-5 1-8-5,4-7 0 7,5 3 0-7,-1 0 0 9,0-3 0-9,0 3 0 5,4 4 0-5,5 0 0 9,6 6 0-9,-3 1 0 6,-3 3 0-6,6 0 0 10,5 4 0-10,0 3 0 6,-8 4-11-6,4-1 11 9,12 4-18-8,-8-3 2 4,3 3 0-4,1 4 0 9,-4-1 0-10,8 1 0 5,-1-1 0-5,1 4 0 8,-4 0-8-8,-1 0 0 6,9 8-1-5,0-5 0 6,-9 8 7-7,5-1 2 8,0 1 0-8,3 6 0 7,5 1 16-7,-5 6 9 8,1 0-1-7,-4 4 0 6,7 0-8-7,-7 7 8 8,-8 4-8-7,0 3 8 4,7-1-8-5,-7 5-17 7,-8 3 4-6,0-4 1 21,0 0-57-22,0 1-11 0,-4-4-3 0,-4-1 0 15,-7-2-10-14,3-4-3 0,8 0 0-1</inkml:trace>
    </iact:actionData>
  </iact:action>
  <iact:action type="add" startTime="34594">
    <iact:property name="dataType"/>
    <iact:actionData xml:id="d12">
      <inkml:trace xmlns:inkml="http://www.w3.org/2003/InkML" xml:id="stk12" contextRef="#ctx0" brushRef="#br0">6698 2645 1670 0,'-35'0'74'0,"31"0"15"0,4 0-71 1,-4 7-18 3,0 0 0-3,4 4 0 7,0 2 133-8,4 5 23 6,8 6 5-6,-4 1 1 11,-4 3-130-11,7 3-32 5,13 4 0-5,-4 0 0 7,-9 3 0-7,5 0 0 7,4 1 0-7,-5-1 0 21,5 0-40-21,-1 4-11 0,-7 0-2 0,8 0-1 15,-1-4-30-15,-3 0-7 0,0-6-1 0,3 3 0 14,-3-8-38-13,4 1-8-1,-5-3-2 0,1-4 0 2</inkml:trace>
    </iact:actionData>
  </iact:action>
  <iact:action type="add" startTime="34847">
    <iact:property name="dataType"/>
    <iact:actionData xml:id="d13">
      <inkml:trace xmlns:inkml="http://www.w3.org/2003/InkML" xml:id="stk13" contextRef="#ctx0" brushRef="#br0">7086 2927 2005 0,'-19'4'88'0,"11"-1"20"0,0 1-87 1,-4-1-21 5,4 1 0-5,-3-1 0 6,3 4 34-6,0 0 2 5,0 4 1-6,4-1 0 10,-4 8-37-10,4-1-13 5,-3 0 0-5,3 4 0 10,4 0-4-10,-4 4-1 6,4 2 0-6,4 1 0 21,0 0-12-21,3-3-2 1,-3-1-1 0,4-3 0-1,0 0 8 0,4-4 1 6,4-6 1-6,-5-1 0 21,9-3-16-21,-4 0-3 1,-1-7-1 0,5-3 0-1,3-1 43 0,-3-6 0 8,0-4 0-7,-1 3 0 6,1-6 0-7,3 3 12 7,-3-3-2-6,3-4-1 6,-7 0-9-7,4 0 8 9,-1 0-8-9,-3-4 8 5,-4 8-8-3,-1-4 0 4,1 0 0-6,-4 4-11 8,0-1 3-8,-4 1 0 6,0 0 0-6,-4-1 0 9,0 4 37-8,0 4 8 5,-4-1 2-6,0 1 0 7,0 3-4-6,4 7-1 6,0 0 0-7,0 0 0 8,0 0-10-8,0 0-3 7,0 0 0-7,-4 10 0 10,4 1-21-10,-4-1-8 4,4 4 0-2,4 0 0 6,0 4 8-8,0-1 11 6,0 4-3-6,4 3 0 7,-1-3-8-7,1 4 0 8,4-1 0-8,0 0 8 21,0 1-30-21,-1-1-6 1,5-3-2-1,0-4 0 13,-1-3-34-13,5 0-8 0,-4 0 0 1,-1-3-453 7,5-8-91-4</inkml:trace>
    </iact:actionData>
  </iact:action>
  <iact:action type="add" startTime="35268">
    <iact:property name="dataType"/>
    <iact:actionData xml:id="d14">
      <inkml:trace xmlns:inkml="http://www.w3.org/2003/InkML" xml:id="stk14" contextRef="#ctx0" brushRef="#br0">7784 2781 1785 0,'0'0'79'0,"-8"7"17"0,4-4-77 0,-4 1-19 8,8-4 0-8,-4 7 0 7,-3 0 51-7,3 0 6 9,0 3 2-9,0 1 0 6,4-1-46-6,0 4-13 6,-4 0 0-6,4 4 8 8,-4 2-8-8,4-2 0 8,0 3-8-8,0-4 8 9,0 4-8-9,0-3 8 5,0-5-8-5,4 1 8 10,0 0-14-10,0-3 2 6,0 3 1-6,0-4 0 9,0-3-2-9,-4-7-1 7,0 0 0-7,0 0 0 9,3 4 14-9,-3-4 0 4,0 0 0-4,0 0-9 9,0 0 9-9,8-4 8 7,0-3-8-7,-4 0 11 8,4 0-11-8,0-3 10 7,0-1-10-7,-5 1 10 8,1-4-10-8,4 0 0 7,8-3 0-7,-4-1 0 8,-5-3 0-8,5 0 0 9,-4 0 0-6,4 1 0 0,0-5 0-3,-1 4 0 8,1-3 0-8,-4 3 0 7,8 4 0-7,-5-1 0 7,-3 1 0-7,4 3 0 8,0 0 21-8,0 3 9 7,-1 1 2-7,1 6 0 9,0 1-16-8,-4-1-4 4,-8 4 0-5,15 0 0 9,-3 4-12-9,0 3 0 7,0 0 0-7,-1 3 0 10,1 8 0-10,0-1 0 5,0 1 0-5,-1 6 0 7,1 4 0-6,-4 0 9 5,4 3-9-6,-1 0 8 8,1 4-8-8,0 0 12 7,-4 0-12-5,4-4 12 17,-1 1-46-19,1-1-9 2,0 0-1-2,0 1-1 12,-1-8-176-11,-3 1-35 0,4-8-8-1,-4 4 0 0</inkml:trace>
    </iact:actionData>
  </iact:action>
  <iact:action type="add" startTime="35733">
    <iact:property name="dataType"/>
    <iact:actionData xml:id="d15">
      <inkml:trace xmlns:inkml="http://www.w3.org/2003/InkML" xml:id="stk15" contextRef="#ctx0" brushRef="#br0">8486 2380 1555 0,'0'0'138'3,"0"0"-110"6,0 0-28-8,0 0 0 3,0-3 140-4,0 3 22 5,0 0 5-4,0 0 1 6,0 0-114-7,0 0-22 7,0 0-5-7,0 0-1 23,0 0-45-23,7 10-9 0,1 4-1 0,-4 4-1 0,0-1 7 0,0 4 2 7,0 3 0-7,0 4 0 9,0 0 21-9,4 0-11 7,-1 3 11-7,1 4-8 10,4 0 8-10,0 0 0 5,-1-4 0-5,1 1 0 7,4-5 0-6,0 5-12 5,3-8 12-6,1 1-12 8,-5-1 12-8,5-3 0 8,0-4 0-8,-1 1-8 8,1-1 8-8,-1-3 0 7,5 0 0-6,-1-7 0 5,1 0-15-4,0 0-1 6,3 0 0-8,0-7 0 19,-3-4-20-18,-1-2-4-1,9-1 0 0,-9-4-1 13,5 1-25-12,-5-1-5 0,5-6-1 0,-5-1-665 1</inkml:trace>
    </iact:actionData>
  </iact:action>
  <iact:action type="add" startTime="36109">
    <iact:property name="dataType"/>
    <iact:actionData xml:id="d16">
      <inkml:trace xmlns:inkml="http://www.w3.org/2003/InkML" xml:id="stk16" contextRef="#ctx0" brushRef="#br0">8301 2917 2257 0,'0'0'49'2,"0"0"11"-2,0 0 1 0,0 0 3 0,0 0-51 0,0 0-13 5,12-7 0-5,-4 0 0 10,11 0 11-10,-3-3-1 6,8-4 0-6,-1-4 0 7,5 1-10-7,3-1 0 7,4-3 0-7,4 1 0 20,-3-5-41-20,3-3-1 0,4-3 0 0,-4-4 0 15,4 4-10-15,0-1-1 0,4 4-1 2,4-3 0 11,0-4-26-13,0 4-6 0,8-4-1 0,-4 4 0 2</inkml:trace>
    </iact:actionData>
  </iact:action>
  <iact:action type="add" startTime="54439">
    <iact:property name="dataType"/>
    <iact:actionData xml:id="d17">
      <inkml:trace xmlns:inkml="http://www.w3.org/2003/InkML" xml:id="stk17" contextRef="#ctx0" brushRef="#br0">6185 11036 230 0,'0'0'10'1,"0"0"2"0,-4 7-12-1,-4 0 0 6,0-4 0-6,8-3 0 9,0 0 165-9,-8 7 31 6,-3-7 5-6,11 0 2 10,0 0-143-10,0 0-29 5,-8 4-6-5,0-1-1 9,8-3-13-9,0 0-3 7,0 0-8-7,-8-3 12 8,-4 3-2-8,12 0-1 6,0 0 0-4,0 0 0 4,-11-4 8-6,11 4 2 8,0 0 0-8,0 0 0 7,0 0-3-6,0 0 0 7,4-7 0-8,3 4 0 6,5-1-7-6,-4 1-1 11,-8 3-8-11,8-4 12 6,11 1-12-6,-7 3 9 7,-12 0-9-6,12-4 8 6,4 8 8-7,-1-4 0 8,-3 0 1-7,0 0 0 4,0 0-17-5,-1 3-9 6,5 1 1-6,0-1 0 8,-8 1 8-6,3-1 0 3,5 1 0-5,0-1 0 10,-9 4 0-10,9-3 11 6,-4-1-3-6,4 1 0 11,-1-4-8-11,-3 3-11 2,-12-3 3-1,12 4 0 8,3-1 8-8,-7-3 0 5,-8 0 0-5,0 0 0 5,12 4 8-6,-12-4-8 8,0 0 10-8,0 0-10 8,0 0 13-8,0 0-3 9,0 0-1-9,0 0 0 5,-12 0 0-5,4 0 0 10,8 0 0-10,0 0 0 5,-15 0-9-5,-1-4 8 8,8 4-8-8,-4 0 8 7,1-3-8-7,-1-1 0 8,-4 1 0-8,5-1 0 8,3 1 0-8,-4-4 0 6,-8 3 0-6,9 4 0 9,-1-3 8-7,0-1-8 3,-11 1 12-5,3-1-4 9,4 1 3-8,1-1 0 3,-5-3 0-4,0 4 0 12,-7-1-11-12,7-3 0 3,5 4 0-3,-1-1 8 10,-7 1-8-10,7-1-11 6,16 4 3-4,-12-3 0 4,-4 3 8-6,1-4 14 6,7 4-3-4,8 0-1 4,0 0-10-5,0 0 8 7,-12-3-8-8,12 3 8 8,0 0-8-8,0 0 0 8,0 0 0-7,0 0-11 4,0 0-1-5,0 0-1 7,0 0 0-7,8 0 0 8,4 0 13-8,-1-4-12 7,5 4 12-7,-4-3-12 8,-12 3 12-8,16-3 0 6,11 3 0-6,-3 0 0 11,-13-4 0-11,9 4 0 5,7 0 0-5,1 0 0 9,-1 0 0-9,-3 4 0 5,-1-4 0-5,-3 3 0 12,7-3 0-12,-7 3 0 3,-8-3 0-3,3 4 0 11,5-4 0-10,-4 0 0 6,-5 0 0-7,-3 3 0 8,-8-3 0-8,12 0 0 6,-4 0 0-6,-8 0 0 6,0 0 0-6,0 0 10 8,0 0-10-8,0 0 8 8,0 0 1-8,0 0 0 8,0 0 0-7,0 0 0 3,0 0-9-4,-8 7 12 8,-4-3-12-8,4 3 12 8,-3-4-12-8,-1 4 0 7,-4-7 0-7,4 4 8 8,1-1-8-8,-1-3 0 6,-12 0 0-5,5 0 0 8,7 0 0-7,-8 0 0 2,-7-3 0-2,-4-1 8 5,3 1-8-7,5-1 0 7,7 4 9-7,-4-3-9 10,-3-1 15-10,3 1-2 4,12 3 0-2,-3 0 0 4,-1 0-23-5,0-4-5 5,0 4-1-4,12 0 0 4,0 0 16-6,0 0-12 8,-7 0 12-8,7 0-12 6,0 0-10-5,0 0-2 7,0 0 0-6,0 0 0 16,7 4-1-18,5 3-1 0,0-4 0 1,-4 4 0-1,4 0 26 0,3-3 8 7,17-1 0-4,-9 4 0 16,1 0-34-17,3-3-6 0,8-1-2-2,4 1 0 13,-11-1-30-13,7 1-7 1</inkml:trace>
    </iact:actionData>
  </iact:action>
  <iact:action type="add" startTime="56120">
    <iact:property name="dataType"/>
    <iact:actionData xml:id="d18">
      <inkml:trace xmlns:inkml="http://www.w3.org/2003/InkML" xml:id="stk18" contextRef="#ctx0" brushRef="#br0">7902 11050 115 0,'0'0'10'2,"0"0"-10"5,0 0 0-7,0 0 0 11,0 0 196-11,0 0 36 3,15 0 8-3,1-4 2 8,-4 4-173-8,3-3-34 8,5-1-7-8,-4 1-2 8,-1-1-15-8,5 1-3 8,-1-1-8-8,1 1 12 7,0-1-12-7,-5 1-8 8,9-1 8-7,-5 1-13 4,1-1 13-5,-4 4 0 10,3-3 0-10,1 3-9 6,0 0 9-6,3 0 11 6,-3 0-3-6,-1 3 0 10,5-3-8-10,-5 4 0 6,1-4 0-6,0 0 0 8,-9 3 0-7,5-3 0 4,-4 0-12-4,-4 4 12 8,3-1 0-9,-11-3 13 6,0 0 0-6,8 0 0 9,-8 0 4-9,0 0 1 5,0 0 0-5,0 0 0 11,0 0 24-10,0 0 5 4,0 0 1-5,0 0 0 7,0 0-29-7,0 0-6 8,-16 4-1-8,5-1 0 7,-1-3-12-7,0 4 0 8,-3-4 0-8,-1 3-10 7,-4 1 10-7,1-4 0 8,-1-4 0-8,0 4 0 8,1-3 0-8,-1 3 0 8,-3-4 0-8,3 1 0 6,1-1 12-6,-5 1-3 8,4-4 0-8,-3 0 0 7,3 0 3-7,-3 3 1 7,-5-2 0-7,1 2 0 8,7 1-13-8,-3-4 0 7,-9 0 8-7,9 3-8 8,3-3 20-6,1 4 2 2,-5 3 0-3,1-4 0 8,3 4-13-8,4 0-9 4,-3 0 12-5,3 0-12 10,1 0 15-9,-1 0-4 3,4 0-1-3,4 0 0 7,0 0-10-8,8 0 0 6,0 0 0-6,0 0 0 9,0 0 0-9,0 0 0 8,0 0 0-8,0 0-11 6,0 0 11-4,0 0-12 4,8 4 12-6,4-4-12 7,4 3 3-7,-1-3 0 9,-3 0 0-9,4 4 0 6,3-1 9-6,1-3 0 7,0 7 0-7,7-7 0 8,-3 4 0-8,-1-1 0 7,4-3-10-7,1 4 10 8,-5-1 0-8,5 1 0 7,-5-1 0-7,5 0 0 8,-5 1 0-7,1-1 0 5,-1 1 0-5,1-4 0 7,-5 3 0-7,5 1 0 4,-4-4 0-5,-1 3 0 11,1 1 0-11,-1-1 0 4,-3-3 0-3,0 4 0 6,3-1 0-7,-7-3 0 8,4 0 0-8,-8 0 9 7,-8 0-9-7,7 0 0 8,5 4 0-8,-12-4 0 7,0 0 0-7,0 0 10 8,0 0-2-8,0 0-8 7,0 0 15-7,-12 3-4 11,5 1-1-11,-5-4 0 5,0 3-10-5,0 1 0 5,4-1 0-4,-7 1 8 7,-1-1-8-8,-3-3 0 7,3 0 0-7,-8 4 8 8,1-1-8-8,3 1 0 7,-3-1 0-7,-1 1 8 7,1-1 8-6,-1 1 0 6,-3-1 1-7,-1 1 0 9,-3-1 7-9,4-3 2 6,-5 0 0-6,5 4 0 11,-5-1-5-11,5-3-1 4,-1 3 0-2,1-3 0 4,0 4-9-5,-1-4-3 5,9 3 0-6,-5-3 0 8,4 0 0-8,1 4 0 7,3-4 0-7,1 3 0 8,3-3-8-7,-4 4 12 5,4-4-12-5,1 3 12 6,3-3-12-7,0 0 0 10,4 0 0-10,0 0 8 5,4 0-8-5,0 0 0 7,0 0 0-7,0 0 0 8,0 0-11-8,0 0 3 6,0 0 0-5,8-3 0 7,0 3 8-7,3-4-12 4,1 4 12-3,8-7-12 7,-1 4 12-9,1-1 0 5,0 1 0-5,7 0 0 9,8-1 0-8,-3-3 0 4,-1 4 0-5,-4-4-8 11,5 3 8-11,-1-3 0 4,1 4 0-3,-1-1-8 7,-4 1 8-8,1-1 0 7,-1 1 0-7,1 3 0 8,-5-4 0-8,1 4 0 6,-1-3 0-6,-3-1 0 8,-1 4 0-8,1-3 0 8,-4 3 0-8,-1-4 0 8,1 4 0-8,-4 0 0 10,0 0 0-10,-5-3 0 4,1 3 0-2,-8 0 0 4,0 0 0-6,0 0 0 7,0 0 0-7,0 0 8 7,0 0-8-7,0 0 11 8,0 0-11-8,-4 7 8 7,-4 0-8-6,1-4 8 6,-1 4-8-7,-4 0 0 7,0 0-12-7,4-3 12 9,-7 3 0-9,3 0 0 6,0 0 0-6,-3-4 0 11,-1 1 0-10,0-1 0 2,1-3 0-1,-5 3 0 5,0 1 0-7,5-1 0 6,-9-3 8-5,8 0-8 7,-7 0 8-8,3 0-8 7,1 0 8-7,-5 0-8 8,5 0 0-8,-5-3 0 7,5 3 0-7,-1-4 0 7,0 4 0-5,1-3 0 6,3 3 0-8,-4-3 0 6,1 3-9-6,3-4 9 8,1 1 0-8,-1-1 0 6,0 1 0-6,4 3 0 7,1-7 0-7,3 3 0 8,-4 1 0-8,4-1 0 7,0 1 12-7,8 3-3 8,0 0-9-8,0 0 12 7,-4-4-12-7,4 4 12 9,0 0-12-8,0 0 0 4,-3-7 0-5,3 7-11 11,3-7 11-11,1 4-12 4,0-4 12-2,4 3-12 5,0-3 12-7,0 7-12 6,4-3 12-4,3 3-12 4,-3 0 12-6,8 0-8 8,-5 0 8-6,5 0-8 4,-1 3 8-6,1 1 0 9,4-4 0-9,-1 3-8 6,5-3 8-6,-5 4 0 9,-3-1 0-9,3 1-8 6,5-4 8-6,-5 3 0 8,-7 1 0-8,3-1-8 7,5 1 8-7,-5-4 0 6,1 3 0-6,0-3-8 9,-5 4 0-9,5-4 0 7,-4 0 0-7,-1 0 0 8,1 3 8-8,-4-3-8 7,3 0 8-7,-3 0-8 9,-4 4 8-9,4-1 0 5,-4-3 0-5,-1 4-8 11,1-1 8-10,-8-3 0 3,0 0 0-4,8 4 0 8,0-1 0-7,-8-3 8 5,0 0-8-6,0 0 0 8,0 0 9-8,4 7-9 6,-4-7 12-4,0 0-12 5,0 0 15-7,0 0-4 7,8 7-1-6,-8-7 0 6,0 0-10-7,0 0 8 10,0 0-8-10,0 0 8 6,0 7-8-6,0-7 0 6,0 0 0-5,4 7 8 6,-4-7-8-7,0 0 0 7,0 0 0-7,0 0 0 8,7 7 0-8,-7-7 0 6,0 0 0-5,0 0 0 7,0 0 0-8,4 3 0 7,-4-3 0-7,0 0 0 9,0 0 0-9,0 0 0 6,8 4-9-6,-8-4 9 10,0 0 0-9,0 0 0 2,4 3 0-1,-4-3 0 6,0 0 0-8,0 0 0 6,0 0-8-6,8 4 8 8,-8-4-10-8,0 0 2 7,0 0 0-7,0 0 0 20,8 0-24-20,-8 0-5 1,0 0-1-1,0 0 0 14,0 0-38-14,0 0-7 0,0 0-1 2,0 0-1-2</inkml:trace>
    </iact:actionData>
  </iact:action>
  <iact:action type="add" startTime="61074">
    <iact:property name="dataType"/>
    <iact:actionData xml:id="d19">
      <inkml:trace xmlns:inkml="http://www.w3.org/2003/InkML" xml:id="stk19" contextRef="#ctx0" brushRef="#br0">6126 11025 464 0,'0'0'20'2,"0"0"5"-1,0 0-25-1,0 0 0 7,-8 4 0-7,8-4 0 9,0 0 56-8,0 0 7 5,-12 3 1-6,5-3 0 7,7 0-20-7,0 0-3 6,0 0-1-5,0 0 0 6,-12 0-20-7,12 0-4 8,0 0 0-8,0 0-1 7,-8-3 1-7,8 3 1 8,0 0 0-8,0 0 0 7,0 0 5-7,0 0 1 10,0 0 0-10,0 0 0 5,0 0 16-5,0 0 3 7,-8-4 1-7,8 4 0 8,0 0 4-8,0 0 1 7,-8-3 0-7,8 3 0 8,0 0-25-6,0 0-5 3,0 0-1-5,0 0 0 9,-11-4-5-9,11 4-2 6,4-3 0-6,-4 3 0 9,0 0-2-7,0 0-8 3,0 0 12-5,0 0-4 9,0 0 1-9,0 0 0 5,0 0 0-5,0 0 0 9,0 0 5-9,0 0 1 6,0 0 0-6,0 0 0 8,0 0-4-8,0 0-1 8,-8-4 0-8,8 4 0 7,0 0-10-7,0 0 0 8,0 0 0-8,0 0 0 7,0 0 0-7,0 0 0 8,8-3 0-7,-8 3 0 5,0 0 0-5,0 0 0 8,11 0 0-9,-3 0-11 5,-8 0 11-5,12 0 0 7,0 0 0-7,3 0 0 9,5 0 0-9,-8 0 0 6,-5 0 0-6,9 3 0 9,0-3 0-9,3 4 0 6,-19-4 0-6,12 3 0 10,4-3 0-10,0 0 0 6,-1 4 0-6,-3-1 0 9,0-3 0-9,0 0 0 6,3 4 0-6,1-1-8 9,-8 1 8-9,7-4 0 7,1 0 0-7,0 0 0 6,-5 0 0-6,1 3 0 7,4-3 0-5,0 4 0 5,3-4 0-7,-7 0 0 7,0 0 0-5,3 0 0 4,5 0 0-6,-8 3 0 9,-12-3 0-9,12 0 0 5,11 4 8-5,-7-4-8 12,-16 0 8-12,8 3-8 4,3-3 0-4,5 0 0 7,-4 0 0-7,-4 4 0 8,-8-4 0-8,7 3 0 7,9-3 0-7,-4 4 0 8,-12-4 0-8,8 3 0 6,7 1 0-6,-3-4 0 9,0 0 0-8,-4 0 0 5,-8 0 0-6,8 0-8 10,7 3 8-10,-15-3 0 4,0 0 0-2,0 0 0 5,12-3 0-6,-12 3 8 6,0 0-8-7,0 0 0 6,0 0 8-6,0 0-8 8,0 0 8-8,0 0-8 7,0 0 0-7,4-7 8 9,4 3-8-9,-8 4 0 6,-4-7 0-5,4 7 8 7,0 0-8-7,0 0 0 5,0-7 0-6,0 7 9 9,0-10-9-8,4 3 0 5,4 0 0-6,-4-4 0 7,-4 1 0-7,7 3 0 7,1-3 0-5,0 3 0 3,-8-4 0-2,4 1-9 3,0-1 9-6,0 1 0 7,0-1 0-7,4 1-8 8,-5-1 8-6,1 1 0 2,4-4 0-4,-4 4 0 10,4-4 0-10,-4 0 0 5,4-4 0-5,0 4-8 10,-1-3 8-10,1-4-12 4,0 4 12-2,-4-4-12 4,4 0 12-6,0 0-12 10,0 0 12-10,-5-3-12 5,5-1 1-4,0 1 0 7,-4 3 0-8,0-4 0 7,0-2 2-7,0 2 0 8,0-3 0-8,0 0 0 7,0 1 9-7,-1-5-12 9,-3 4 12-8,0-3-12 5,0 3 0-6,-3 0-1 7,-1-3 0-7,4 3 0 7,-4 4-7-7,0-4-2 9,-4 3 0-9,0 4 0 6,0 0 14-6,-3-3 8 7,-1 3-10-7,0 4 10 9,0-1-9-7,-3 4 9 2,-1-3-8-4,-4 3 8 9,9 4 0-8,-5-1 19 4,-12-3-3-5,5 4-1 11,3 3 2-11,1 0 1 3,-5-4 0-3,-3 8 0 10,-1-8-10-10,5 8-8 7,3-4 12-5,1 3-12 3,-9 1 0-5,5 0 0 9,3 3 0-8,0 3 0 4,1-3 9-4,-1 3-9 8,-3 1 0-7,3-1 9 1,8 4-9-3,-7-3 0 10,-5 3 0-10,5-4 0 6,-1 4 0-6,4 0 0 6,-11 0 0-6,0 0 0 10,7 0 0-10,-4 0 0 5,1 0 14-5,-5 0-4 9,-7 0 18-9,4 0 3 6,11 0 1-6,-3 0 0 9,-9 3-3-9,9-3 0 6,3 4 0-6,1-1 0 10,-1 1-15-10,1-1-3 4,3-3-1-3,4 7 0 10,0 0 0-10,1 3 0 2,-5 1 0-3,4-1 0 8,0 4-24-7,1 4-5 6,-5-1-1-5,0 4 0 3,4 0 8-4,1 7 2 6,-5-8 0-7,-4 8 0 7,9-3-1-7,-1 3 0 9,4-1 0-9,0 1 0 6,-3 0 11-6,7 0-8 10,4 7 8-10,0-4-8 5,-4 4 8-3,8 3 0 6,3 4 0-7,1 3 0 3,4 0 0-4,-4 1-8 7,4-4 8-7,3-1-8 24,9 1-18-18,-5 0-3-6,-3-7-1 0,8 0 0 13,3-4-47-13,0-3-10 1,-3 0-1 0</inkml:trace>
    </iact:actionData>
  </iact:action>
  <iact:action type="remove" startTime="63857">
    <iact:property name="style" value="instant"/>
    <iact:actionData xml:id="d20" ref="#d19"/>
  </iact:action>
  <iact:action type="remove" startTime="63857">
    <iact:property name="style" value="instant"/>
    <iact:actionData xml:id="d21" ref="#d18"/>
  </iact:action>
  <iact:action type="remove" startTime="63857">
    <iact:property name="style" value="instant"/>
    <iact:actionData xml:id="d22" ref="#d17"/>
  </iact:action>
  <iact:action type="add" startTime="63857">
    <iact:property name="dataType" value="strokeEraser"/>
    <iact:actionData xml:id="d23">
      <inkml:trace xmlns:inkml="http://www.w3.org/2003/InkML" xml:id="stk20" contextRef="#ctx1" brushRef="#br1">12279 13750 0,'32'-25'0,"-32"25"0,90 18 0,47-1 0,24 15 0,42 30 0,29 29 0,3 13 0,27 11 0,5 7 0,11 4 0,-3 3 0,-21-4 0,-3 1 0,-20-15 0,-23-13 0,-20-18 0,-19-4 0,-36-6 0,-35-7 0,-47-14 0,-39-8 0,-32-16 0,20-25 0,-55 35 0,-152-42 0,-36-18 0,-36-13 0,-15-21 0,-7-11 0,-9-14 0,310 84 0,-388-104 0,86-4 0,24 3 0,-8-10 0,23 0 0,12 0 0,4 7 0,32 4 0,27 6 0,27 15 0,24 3 0,39 17 0,31 21 0,32 14 0,35 18 0,27 13 0,24 18 0,28 14 0,34 24 0,32 28 0,24 0 0,15 14 0,20 14 0,-4 0 0,-4 0 0,0 4 0,-4-15 0,-16-13 0,-27-14 0,-23-8 0,-21-13 0,-22-14 0,-17-14 0,-15-11 0,-8-10 0,-3 0 0,-9 4 0,16 6 0</inkml:trace>
    </iact:actionData>
  </iact:action>
  <iact:action type="add" startTime="71914">
    <iact:property name="dataType"/>
    <iact:actionData xml:id="d24">
      <inkml:trace xmlns:inkml="http://www.w3.org/2003/InkML" xml:id="stk21" contextRef="#ctx0" brushRef="#br0">8270 12775 57 0,'0'0'0'3,"0"0"0"-3,0 0 0 0,-4 6 0 7,-4-2 0-7,0-1 0 9,1 1 157-9,7-4 27 6,-8 3 4-6,0 1 2 11,0-1-140-11,0 1-28 3,0-4-6-3,0 3 0 9,1-3-16-9,-1 4 0 8,-4-1 8-7,4 1-8 5,0-1 8-6,1-3 0 8,-1 7-8-8,0-7 12 7,-4 4 22-7,0-1 4 8,4 1 1-8,1-1 0 7,-5 1-1-7,4-4 0 10,-4 3 0-10,4 1 0 5,1-1-10-5,-1-3-1 7,0 0-1-7,0 0 0 8,0 4 2-8,0-4 1 7,1 0 0-7,-5-4 0 8,4 4-5-8,0 0 0 7,0 0-1-7,4 0 0 8,-3-3-7-8,-1 3 0 6,4-4-1-3,0 4 0 6,-4-3-3-9,8 3-1 4,0 0 0-4,0 0 0 11,-4 0-11-11,4 0 12 3,0 0-12-2,0 0 12 7,0 0-12-8,0 0 0 8,0 0 0-8,0 0 0 7,0 0-9-7,8-4 9 8,4 1-12-8,-1-4 12 7,1 3-11-7,4 1 11 8,-4-1-10-8,3 1 10 7,1-1 0-7,0 1-9 10,3 3 9-10,-3-4 0 6,0 1 0-6,-1 3-8 6,5-4 8-5,0 4 0 6,-1 0-8-7,1 0 8 7,-5 0-8-7,5 0 8 8,0 0-9-8,-1-3 9 7,1 3-10-7,3 3 10 9,-7 1 0-9,4-4 0 6,-1 3 0-6,1 1 0 9,3-4 0-9,-7 7 0 6,-4-4 0-6,-1 1 0 11,1-1 0-10,-4-3 0 1,4 7 0-2,-4-3 0 8,-8-4-9-7,8 3 9 7,-1 1-8-8,-7-4 8 6,0 0 0-5,0 0 0 7,0 0 0-8,0 0 0 6,0 7 0-5,-4 3 0 7,4-10 0-8,-7 7 8 8,3 0-8-8,0 0 0 8,-4-3 0-7,0 2 8 4,8-6-8-5,-12 4 0 7,-3-1 8-7,-1 1-8 8,4 3 0-8,0-4 9 6,-3-3-9-6,-1 0 0 9,0 4 0-9,-3-4 0 7,3 3 0-7,-3-3 0 8,3-3 0-8,0 3 0 6,1 0 8-5,-1 0-8 9,-4 0 0-10,1 0 0 6,3 0 8-6,0 0-8 10,1 0 0-10,-5 0 0 4,4 0 0-4,-3 0 0 8,3 3 0-7,-4-3 0 5,1 0 0-4,-1 0 0 4,5 4 0-6,-1-4 0 7,0 0 0-5,-3 0 0 4,3 0 0-6,4 0 0 9,0 0 8-9,5 0-8 6,-1 0 0-6,0-4 0 10,4 4 8-10,4 0-8 5,0 0 0-5,0 0 0 6,0 0-11-6,0 0 11 9,0 0-14-9,0 0 4 7,8-3 1-7,8-1 0 8,-5 4 9-8,5 0-8 7,0-3 8-7,-1 3-8 8,1-4 8-8,4 4-10 7,-1 0 10-7,1 0-10 10,-5-3 10-10,5 3 0 5,0 0 0-5,-5-4 0 11,5 4 0-11,0 0 0 3,-1-3 0-2,1 3 0 7,-5 0 0-8,5-4 0 9,0 4 0-9,-5-3 0 6,5 3 0-6,-4-3 0 9,3 3 0-9,-3 0 0 6,-1 0 0-6,1 0 0 8,-8 0 0-8,4-4 0 6,0 4 0-5,-5-3 0 10,-7 3 0-11,8 0 0 4,-8 0 0-4,0 0 0 7,0 0 0-7,0 0 8 8,0 0-8-8,0 0 11 7,0 0-11-7,0 0 12 8,-8-4-12-8,1 1 0 6,7 3 0-5,-8-7 8 8,-8 3-8-9,4 1 0 6,0-1 9-6,1 1-9 11,-1-1 0-11,0 1 0 4,0-1 0-4,1 1 0 11,-1-1 0-11,-4 4 0 4,5 0 0-4,-1 0-8 9,0-3 8-9,-4 3 0 6,5 0 0-6,-1 0 0 8,-4-4 0-8,4 4 0 7,5 0 0-6,-5 0 0 6,0 0 0-7,4 0 0 9,-4-3 0-9,5 3 0 6,-1 0 0-6,0 0 0 10,4 0 0-10,-4 0 0 5,8 0 0-5,0 0 11 7,-4-4-11-7,4 4 12 8,0 0-12-7,0 0-11 5,0 0 3-6,0 0 0 9,0 0 0-9,8 0 0 6,0-7 0-6,4 7 0 9,-1-3-4-9,1 6 0 6,4-6 0-6,0 3 0 9,-1 0 0-9,1 0-1 6,3 0 0-6,5 0 0 21,0 0-15-21,-1 0-4 1,8 0 0 3,-3-4-508-2</inkml:trace>
    </iact:actionData>
  </iact:action>
  <iact:action type="add" startTime="75713">
    <iact:property name="dataType"/>
    <iact:actionData xml:id="d25">
      <inkml:trace xmlns:inkml="http://www.w3.org/2003/InkML" xml:id="stk22" contextRef="#ctx0" brushRef="#br0">6299 12792 417 0,'0'0'18'3,"0"0"5"-3,0 0-23 0,0 0 0 7,0 0 0-7,0 0 0 7,0 0 8-7,0 0-8 9,0 0 10-9,0 0-10 6,0 0 0-6,0 0 0 8,0 0 0-8,0 0 0 7,0 0 0-7,0 0 0 10,0 0 0-10,0 0 0 5,3-4 27-5,-3 4-1 7,0 0 0-7,0 0 0 8,0 0 4-8,0 0 1 7,0 0 0-7,0 0 0 8,0 0-9-8,12 0-2 7,0 4 0-7,-4-1 0 9,-8-3-8-9,8 4-1 6,3-1-1-6,5 1 0 9,-8-4-10-9,4 0 10 6,-1 3-10-6,5-3 10 10,0 0-10-8,-4 0 0 1,-1 0 0-3,5-3-11 10,7 3 11-10,-3-4 14 5,-12-3-3-4,4 7-1 7,7-7-10-8,-3 4 0 6,0-1 0-4,-5 1 8 4,-11 3-8-6,0 0 0 9,4-7 0-9,-4 7 8 6,0 0-8-6,0 0 0 9,12-3 9-8,-12 3-9 4,0 0 8-5,0 0-8 7,0 0 8-6,0 0-8 6,0 0 30-7,0 0 2 7,0 0 0-7,0 0 0 8,8-4-18-8,-8 4-3 7,-12 0-1-7,4 0 0 9,8 0-10-9,-8 0 0 6,-7 4 0-6,-1-1 8 9,0-3-8-8,1 4 10 4,3-4-10-5,-4 3 10 11,-3 0 14-11,3-3 2 6,4 4 1-6,1-4 0 7,-9 3-15-7,4-3-4 6,4 0 0-6,1 0 0 8,-5 0 0-8,0 0-8 8,-3 0 12-6,3 0-4 3,8 0-8-5,-3 4 0 10,-13-4 0-10,8 0 8 6,1 0-8-6,-1 0 0 9,-4 3 0-9,-3-3 0 6,3 4 0-6,1-4 10 7,7 3-10-7,-8 1 10 7,-3-1 3-7,3 1 1 7,8-4 0-7,1 3 0 8,-13 4 2-8,8-7 0 7,16 0 0-7,-7 4 0 8,-1-1 0-8,0 1 1 7,8-4 0-7,0 0 0 9,0 0-8-9,0 0-1 6,0 0-8-6,0 0 12 12,8-4-12-11,-8 4 0 3,0 0 0-4,8-7 0 8,3 4 0-8,-3-4 0 5,4 0 0-3,-4 0 0 4,0 0 0-4,7 0 0 4,9 0 8-4,-8 4-8 3,-5-1 0-3,9-3 0 4,3 4 0-6,1 3 0 8,-1-4 0-8,1 4 0 9,3 0 0-9,1 0 0 5,-1 0 0-4,-3 0 0 6,-5 0-8-7,5 0 8 7,7-3 0-6,-7 3 0 5,-9 0 0-6,5 0 0 9,7 0 0-9,-3 3 0 6,-4-3 0-6,-5 4 0 9,5-4 0-9,-4 3 0 6,-1 4 0-5,-7-3 0 7,-8-4 0-8,8 6 0 7,8 1 0-7,-13-3 0 10,-3-4 12-10,0 0-3 4,0 0-1-2,8 10 0 6,-8-10 12-8,-4 7 1 5,0 0 1-3,1 0 0 4,3-7-1-6,0 7 0 8,-16 0 0-8,4 0 0 8,4-3-12-8,-3 3-9 7,-5-4 12-5,-4 1-12 5,1-1 8-7,-1 1-8 7,4-4 0-4,-3 3 0 1,-9-3 0-4,9 4 0 8,-1-4 8-8,1 0-8 7,-9 0 10-7,5 0-2 6,3 0 0-6,0 0 0 9,-3 0 0-9,3 0-8 6,-3 0 12-6,7-4-4 9,4 4-8-9,-7 0 0 6,-1 0 0-6,4 0 8 9,9 0-8-9,-1 0 0 7,-12-3 0-7,8 3 0 10,12 0 0-10,0 0-9 4,-7 0 9-4,-1 0 0 10,0 0-15-10,8 0 4 5,0 0 1-5,0 0 0 8,0 0-4-7,0 0-1 8,20 0 0-9,-5-4 0 5,5 4 15-4,-1 0-12 8,9 0 12-9,-1 0-12 6,5 0 12-6,-1 0 0 9,-4 0 0-9,9 0-9 6,-1-3-3-6,4 3-1 6,-4-4 0-5,5 4 0 20,15 0-20-21,-5 0-4 1,-3 4-1 1,4-1-578-1</inkml:trace>
    </iact:actionData>
  </iact:action>
  <iact:action type="remove" startTime="79772">
    <iact:property name="style" value="instant"/>
    <iact:actionData xml:id="d26" ref="#d25"/>
  </iact:action>
  <iact:action type="remove" startTime="79772">
    <iact:property name="style" value="instant"/>
    <iact:actionData xml:id="d27" ref="#d24"/>
  </iact:action>
  <iact:action type="add" startTime="79772">
    <iact:property name="dataType" value="strokeEraser"/>
    <iact:actionData xml:id="d28">
      <inkml:trace xmlns:inkml="http://www.w3.org/2003/InkML" xml:id="stk23" contextRef="#ctx1" brushRef="#br1">11829 16043 0,'0'0'0,"0"0"0,0 0 0,0 0 0,0 0 0,66 17 0,-38-17 0,15 7 0,19-4 0,5 4 0,8 0 0,-5 0 0,16 4 0,12-1 0,4 11 0,8-10 0,0 3 0,-5 3 0,1 0 0,4 8 0,12-4 0,-1 3 0,-3 7 0,-1-6 0,1-1 0,23 4 0,-8-7 0,-4 3 0,1 8 0,15-8 0,4 4 0,-8-4 0,-12-3 0,12 0 0,0-7 0,-7-3 0,-13 6 0,-15-10 0,-106-7 0,153 17 0,-71-17 0,-19 0 0,-20-3 0,-43 3 0,63 0 0,-63-4 0,-40-3 0,13 11 0,-4-8 0,-5-3 0,36 7 0,-58-10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3T02:24:21.076"/>
    </inkml:context>
    <inkml:brush xml:id="br0">
      <inkml:brushProperty name="width" value="0.05292" units="cm"/>
      <inkml:brushProperty name="height" value="0.05292" units="cm"/>
      <inkml:brushProperty name="color" value="#0070C0"/>
    </inkml:brush>
  </inkml:definitions>
  <iact:action type="add" startTime="11848">
    <iact:property name="dataType"/>
    <iact:actionData xml:id="d0">
      <inkml:trace xmlns:inkml="http://www.w3.org/2003/InkML" xml:id="stk0" contextRef="#ctx0" brushRef="#br0">20773 2419 115 0,'0'0'10'2,"0"0"-10"0,-4-11 0 0,4 4 0 3,-4 4 334-5,4 3 65 9,0 0 13-9,0 0 2 6,-4-7-326-6,4 7-66 9,0 0-13-9,0 0-9 5,-8-4 17-4,8 4-3 6,0 0-1-7,0 0 0 8,0 0-13-8,0 0 0 7,0 0-12-7,0 0 12 9,0 0-14-9,8 7 4 6,0 0 1-6,0 0 0 8,7 0 9-8,1-3-8 6,0-1 8-6,7 1-8 11,1-4 0-11,7 0 0 5,4 3 0-5,0-3 0 11,5 0 8-11,3 0 0 4,0 4 0-2,0-4 8 5,4 0-8-5,-4 0 0 2,0 0 0-3,0 0 0 5,0 0 0-5,5 0 0 7,2 0 0-8,5 3-8 7,-4-3 8-7,4 4 0 8,-4-1 0-8,0 1 0 7,-4 3 0-7,0-1 0 9,-8 5 0-7,-3 3-8 2,-1-4 8-4,-4 4 8 11,5 4-8-10,-5 3 11 2,0-1-11-2,1 1-16 5,-5 4 4-6,-3-1 1 9,-5 4-5-9,1 7 0 6,-1 0-1-3,-3 0 0 3,-8 3 17-6,4 4-10 5,-8 0 10-5,3 3-8 10,1 4 8-10,-4 3 0 6,-4 4 0-6,-4 3 0 11,4 4 0-11,-8 3 8 3,1 0-8-3,-5 4 0 11,4 3 0-11,0 0 0 5,-8 4-10-5,5 3 10 8,-1 0-9-7,0 4 9 5,0-4 0-6,1 3-9 8,-1 5 9-8,0-1 0 8,4 0 0-7,0 3 0 5,1-3 0-6,3 1 0 8,-4 2 0-6,8 4 0 4,0 4 0-6,0-4 0 9,0-4 0-8,8 1 8 3,-4 7-8-3,3-1 8 5,1 1-8-4,4 3 8 4,4 0 9-6,-1 3 3 7,-3 4 0-7,8 0 0 8,-1 4-20-6,-3-4 0 3,4 3-13-5,-9 4 5 9,5 4 8-8,0 3 12 4,-1 0-2-5,5 0-1 10,-4 3-9-8,-1 1 0 1,5 3 0-2,-4 3 0 10,-1-7 0-11,5 8 0 3,-1 6 0-3,-3-6 0 10,4-1 0-10,-1 4 0 5,-3 7 0-3,0 0 0 4,3-4 0-6,1 4 0 8,-1 7 0-6,-3 0 0 3,0-1 0-4,0 1 0 7,-1 11 0-8,1-1 8 6,0 0-8-6,-5 0 12 11,5 8-12-11,0 2 12 4,-1 5-12-3,1-5 0 6,0-2 0-7,3-1 0 8,-7 7 0-8,4-3 0 6,-1 0 0-6,1-1 0 9,4 1-14-9,-5 0 5 6,1 0 1-6,4-4 0 9,-1-3 8-7,1-1 0 2,-1 5 0-3,-3-8 8 7,4-3-8-6,-1-4 0 2,1-3 0-3,-4-7 0 10,-1-4 0-11,1-7 0 3,0 1 0-3,3-4 0 12,-7 0 0-11,4-11 0 3,-1-6 0-4,-3-4 0 6,4 0 0-6,-1-4 0 8,1-3 0-6,0-7 0 3,-4-6 0-5,3-5 8 9,1-3 0-8,0 0 0 4,-5-6-8-5,1-1 0 11,4-4 0-10,-4-6 0 2,-1-4 0-3,1-6 0 7,-4-1 0-7,0-3 0 9,0-4 0-9,3 0 0 6,-7-6 0-6,0-4 8 9,-4-4-8-9,0 0 0 6,0 1 0-6,-4-5 8 10,-4-2-8-10,1-4 8 6,3 0-8-6,-8 0 8 10,0-7 7-10,0-1 1 6,-3 1 1-6,-1-3 0 11,0-1 19-11,1-3 4 1,-5 0 1-1,-3 0 0 10,3-3-9-9,-8-1-3 5,5 1 0-5,-8-1 0 6,-1-3-1-7,-7 0-1 8,0-3 0-7,-4 3 0 4,-8-4-27-4,0 4 0 8,-4-3 0-8,4 3 0 3,-4 0 0-4,-4-4 0 11,5-3 0-10,-9 4 0 2,-8-1 0-2,-3 1 0 5,-1-1 0-5,-3 1 0 6,3 3 17-7,-3-4-1 7,0 1-1-7,-9 3 0 9,-3 0 17-9,0 0 3 6,-4 0 1-6,0 3 0 11,4 1 3-11,-4-1 1 4,-12 8 0-3,4-1 0 9,4 1-19-10,0-1-3 4,8 4-1-3,-4 0 0 11,0 0-17-12,-4 3 0 2,8 1 0-2,4 3 0 22,3 0-36-22,5 3-5 2,-1 4-1-2,1 7 0 12,-4-4-107-12,3 7-22 0,5 8-4 2,3 2-652 2</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3T02:24:21.076"/>
    </inkml:context>
    <inkml:brush xml:id="br0">
      <inkml:brushProperty name="width" value="0.05292" units="cm"/>
      <inkml:brushProperty name="height" value="0.05292" units="cm"/>
      <inkml:brushProperty name="color" value="#0070C0"/>
    </inkml:brush>
  </inkml:definitions>
  <iact:action type="add" startTime="26629">
    <iact:property name="dataType"/>
    <iact:actionData xml:id="d0">
      <inkml:trace xmlns:inkml="http://www.w3.org/2003/InkML" xml:id="stk0" contextRef="#ctx0" brushRef="#br0">22199 6677 576 0,'0'0'25'1,"0"0"6"1,0 0-31-2,0 0 0 6,0 0 0-6,0 0 0 8,0 0 72-8,0 0 8 8,0 0 1-8,0 0 1 8,0 0-61-8,0 0-12 6,0 0-9-6,0 0 12 11,0 0 11-11,0 0 2 4,12 0 1-4,-4 0 0 9,-8 0 24-9,8 0 5 7,0-4 1-7,3 4 0 7,-3 0-12-7,0 0-3 8,0-3 0-7,4 3 0 6,-1 0-33-7,1 0-8 8,4 0 0-8,-1 0 0 7,-3 0 8-7,4 0 0 9,0-7 0-9,3 3 0 5,1 1-8-4,3 3 8 7,-3-4-8-8,3-3 8 7,1 0-8-7,3 4 0 6,-3-4 0-4,-1 0 0 6,1 3 0-8,3-3-11 6,-3 1 11-5,3 2-12 6,1-3 12-7,-5 0 0 6,5 4 0-5,-9-4 0 8,1 3 0-9,-1 1 0 5,1-1-12-5,-4 4 4 11,-1-3 8-11,-3 3 11 5,-4-4-3-5,0 8 0 10,-8-4-8-10,12 3 0 5,-5 4 0-4,1 0 0 9,-4 4 0-10,0 3 0 7,-4-4 0-7,0 4 0 5,0 7 0-5,-8 0 8 8,4 7-8-8,-4 3 8 7,1 4-8-7,-5 0 0 9,0 6 0-9,0 1 0 6,5 4 0-6,-1-1 0 8,-8-3 11-8,4 6-11 7,-3 1 8-6,3 4-8 4,-4 2 0-5,0-2 0 10,5 6 0-10,-5 0 0 5,8 0 0-4,-4 0 0 7,1 1 9-8,7-1-9 7,-4 7 8-7,0-3-8 9,4 3 12-8,0-3-2 4,4 3-1-5,0-3 0 10,0 3 2-9,4 0 0 3,0-3 0-4,0 3 0 10,0 0 9-10,4 0 1 5,-4 1 1-5,4-1 0 9,-1-7-22-9,1 0-13 6,-4-3 1-5,4-4 1 9,0 1 22-10,4-5 4 6,-5 5 1-3,1-5 0 2,0-2-6-5,0-1-1 8,0-7 0-8,3 1 0 5,-3 3 7-5,0-8 0 8,8 5 1-8,-4-1 0 7,-5-3-17-7,1 0 10 7,0-4-10-7,4 0 8 8,-4 1-8-8,0-4 0 6,-1-4 0-5,1 0 0 8,0 1 8-9,0-4 0 5,0 3 0-4,-4-6 0 8,0 2 10-9,0 1 2 5,3-10 0-4,-3 6 0 10,0-3-7-11,0 4-1 4,0-8 0-4,-4 1 0 10,0-4-12-10,0 3 0 5,4-3 0-5,-4 0 0 9,0 3 0-7,0-3 0 5,0 0 0-7,0-7 9 4,-4 7-9-3,4-7 0 8,0 0 0-9,-4 7 8 6,4-7-8-6,-4 7 12 9,-4-7-12-8,4 7 12 4,-7-3 1-5,3-1 1 8,0 1 0-7,-4-1 0 5,0 1 9-6,-3-1 1 8,3 1 1-8,-8-1 0 7,1-3-2-6,-5 7-1 5,1-7 0-6,-1 7 0 9,-3-4 7-9,-1 1 2 6,1-1 0-6,0 4 0 9,-5-3-8-9,1 3-2 6,-1 0 0-6,-3 3 0 11,0-3-12-11,0 4-9 3,-5-4 12-3,5 3-12 12,0 1 0-12,0-1-14 4,-1 4 1-4,1-4 0 21,0 4-26-21,0 0-5 1,3-3 0-1,5 3-1 13,-1 0-51-12,5-4-11-1,3 4-1 1,1 3-713 2</inkml:trace>
    </iact:actionData>
  </iact:action>
  <iact:action type="add" startTime="36188">
    <iact:property name="dataType"/>
    <iact:actionData xml:id="d1">
      <inkml:trace xmlns:inkml="http://www.w3.org/2003/InkML" xml:id="stk1" contextRef="#ctx0" brushRef="#br0">6059 15259 345 0,'-47'3'31'0,"40"-3"-31"1,7 0 0-1,0 0 0 6,0 0 226-6,0 0 39 8,0 0 8-8,0 0 2 8,0 0-204-8,0 0-41 8,0 0-8-8,0 0-2 6,15-7-10-6,-11 0-2 10,-8 4-8-9,4 3 12 3,0 0-12-4,0 0 0 7,0-7 0-7,0 7 0 9,0-10 0-9,0 10 9 6,8-4-9-6,-8 4 8 8,0 0 12-8,0 0 1 7,12 0 1-7,0 0 0 9,-12 0 4-9,11 4 1 6,13-4 0-6,3 3 0 10,1 1-11-10,-5-1-3 6,-3 1 0-5,7-1 0 10,5-3-13-11,-1 3 0 2,-4-3 8-1,5 4-8 6,3-4 0-6,0 0 0 6,5 0 0-7,-1 0 0 8,4 0 0-8,0 0 0 8,8 0 0-8,-4 0 0 7,4 0 0-7,0 0 0 9,0 0 0-9,0 3 0 5,-4-3 0-4,4 4 0 9,0-1 0-10,-4-3 0 4,4 4 0-4,0 3 0 8,0 0 0-7,0-4 9 6,-1 1-9-7,-3 3 8 6,4-4-8-6,-4 4 8 8,-3 0-8-8,3-3 8 7,0 3-8-6,0-4 8 8,4 4-8-9,0-3 0 5,3-1 0-5,-3 1 8 11,0-4-8-11,-4 0 8 4,0 0-8-4,-3 3 8 12,-5 1-8-12,0-4 8 5,0 0-8-5,4 3 8 7,0 1 4-6,-3 2 0 4,-1-2 0-4,4-1 0 7,-4 1-12-8,0-1 0 7,0 4-12-7,-3 0 12 8,3-3 0-8,-4 3 12 8,0 0 0-7,-3 0 0 5,-1-4-12-6,0 4 0 10,-7 0-12-10,3 0 12 5,1-3 0-5,-5 3 0 6,1 0 12-6,-1 0-4 9,1 0-8-9,-1-1 0 6,-3 1 0-5,-4-3 8 7,3-1-8-8,-3 1 12 6,-8-1-12-6,0 1 12 9,0-4 3-8,-1 3 1 4,1 1 0-5,-4-4 0 10,-4 0 0-9,0 0 1 3,0 0 0-3,0 0 0 8,0 0 6-6,0 0 1 1,0 0 0-4,0 0 0 6,0 0-8-5,0 0-2 5,0 0 0-6,0 0 0 10,0 0-14-9,0 0 11 6,0 0-11-7,0 0 10 6,-4-7-10-6,4 7 0 8,0 0 0-7,0-7 8 4,-8 0-8-4,8 7 0 8,0 0 0-8,-4-7 8 4,-3 0-8-5,7 7-16 6,0 0 4-6,-4-7 1 23,-4 0-40-23,8 7-8 0,0-7-1 1,0 7-525 5,-4-7-105-6</inkml:trace>
    </iact:actionData>
  </iact:action>
  <iact:action type="add" startTime="37363">
    <iact:property name="dataType"/>
    <iact:actionData xml:id="d2">
      <inkml:trace xmlns:inkml="http://www.w3.org/2003/InkML" xml:id="stk2" contextRef="#ctx0" brushRef="#br0">11268 14984 1094 0,'0'0'97'2,"0"0"-77"6,0 0-20-8,0 0 0 8,0 0 67-8,0 0 9 7,0 0 3-6,0 0 0 6,0 0-55-6,0 0-12 7,0 0-1-8,0 0-1 6,0 0-10-6,0 0 0 9,0 0 0-9,8 3 0 6,-8-3 0-6,8 11 0 10,4-8 0-10,-5 1 0 5,5-1 12-5,0 4 1 7,8-3 0-7,-5-1 0 8,5 4 3-8,3-4 0 7,5 4 0-7,3 0 0 9,4-3 3-9,1 3 1 6,3 0 0-4,4-4 0 6,4 1-20-8,-4-1 0 5,8-3 0-5,4 0 0 10,8 0 0-9,-1-3 0 3,-3-1 0-4,8 1-9 12,-4-1 9-12,3 1-8 2,-3-4 8-1,0 3-8 8,-1-3 0-8,9 4 0 5,3-1 0-6,1 1 0 8,-1 3 8-8,-3-4 11 7,-5 1-3-6,9 0 0 6,-1-1-8-7,5-3-14 8,-1 4 3-7,1 3 1 4,3 0 10-5,-4 3 16 11,-3-3-4-11,3 4-1 4,0-4-11-3,5 0-16 7,3 0 4-8,-4 3 1 7,5-3 11-7,-5 4 16 6,4-1-4-5,0-3-1 7,4 0-11-8,4 0 0 6,-3 0 0-6,-1 0 0 10,0-3 0-10,0-1 0 5,4 1 0-4,4-4 0 8,-4 3 0-8,-4-3 0 3,-3 0 0-4,3 0 0 12,0 7 0-12,-4-3 0 3,0-1 0-2,1 1 0 19,-5-4-28-20,0 7-2 1,-7 0 0-1,-1 0 0 1,1 3 30 0,3 1 13 7,0 3-1-8,-3 0 0 7,-1 3-12-7,-3 1-16 8,-5-1 3-7,-3-3 1 5,-4 3 12-6,0 4 13 10,-1-3-2-10,1 3-1 5,-4 0-10-5,0 0 0 8,-4 0 0-8,-4 0 8 7,-4-1-8-6,0 1 0 5,-7 0 0-6,-1-3 8 8,-4-1-17-8,-3-3-4 6,-1 4-1-5,-3-4 0 8,3 0-8-9,-4 0-2 5,1 3 0-5,0-3 0 21,-5-4-60-20,-3 4-13 0,11 0-3-1,-3 0 0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3T02:32:52.389"/>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002060"/>
    </inkml:brush>
    <inkml:brush xml:id="br2">
      <inkml:brushProperty name="width" value="0.08819" units="cm"/>
      <inkml:brushProperty name="height" value="0.35278" units="cm"/>
      <inkml:brushProperty name="color" value="#FFFF00"/>
      <inkml:brushProperty name="tip" value="rectangle"/>
      <inkml:brushProperty name="rasterOp" value="maskPen"/>
    </inkml:brush>
    <inkml:brush xml:id="br3">
      <inkml:brushProperty name="width" value="0.055" units="cm"/>
      <inkml:brushProperty name="height" value="0.055" units="cm"/>
    </inkml:brush>
    <inkml:brush xml:id="br4">
      <inkml:brushProperty name="width" value="0.08819" units="cm"/>
      <inkml:brushProperty name="height" value="0.35278" units="cm"/>
      <inkml:brushProperty name="color" value="#FFC000"/>
      <inkml:brushProperty name="tip" value="rectangle"/>
      <inkml:brushProperty name="rasterOp" value="maskPen"/>
    </inkml:brush>
  </inkml:definitions>
  <iact:action type="add" startTime="6960">
    <iact:property name="dataType"/>
    <iact:actionData xml:id="d0">
      <inkml:trace xmlns:inkml="http://www.w3.org/2003/InkML" xml:id="stk0" contextRef="#ctx0" brushRef="#br0">8372 5290 57 0,'0'0'0'2,"0"0"0"-2,0 0 0 0,0 0 0 4,0 0 0-4,0 0 0 8,0 0 134-7,0 0 22 6,0 0 4-7,8-4 0 7,-8 4-95-7,8-3-19 8,-8 3-4-8,7-4-1 7,1 1-11-7,-8 3-2 7,0 0-1-7,0 0 0 9,0 0-7-9,0 0-2 8,8 0 0-8,-8 0 0 8,0 0-10-7,0 0-8 5,0 0 12-6,12 0-12 9,-4-4 20-9,-1 1-2 5,-7 3-1-5,0 0 0 9,0 0 11-8,0 0 3 3,8 0 0-4,-8 0 0 9,8-4 2-9,-8 4 1 6,0 0 0-5,0 0 0 6,0 0-3-7,12-3-1 7,-12 3 0-7,8 0 0 9,-8 0-7-8,0 0-2 6,0 0 0-6,0 0 0 5,0 0 10-6,8-3 1 7,3 3 1-7,-11 0 0 7,0 0-21-7,0 0-4 8,0 0 0-8,0 0-8 7,0 0 9-7,8 0-9 6,-8 0 0-5,0 0 9 7,12 0-9-8,-12 0 0 6,0 0 0-6,0 0 8 9,0 0 0-9,8-4 0 7,-8 4 0-7,0 0 0 9,0 0 1-9,8-3 0 6,3 3 0-6,-11 0 0 10,0 0-1-10,8 0 0 5,4 0 0-5,-12 0 0 9,0 0-8-9,12-4 12 6,-1 4-12-6,-3 0 12 9,0 0-12-8,4 0 0 5,0 0 0-6,-1 0 8 8,1-3-8-8,-4 3 0 7,4-4 0-6,0 4 0 5,-1-3 0-5,1-1 0 7,0 1 0-6,-4-1 0 2,3 1 0-3,5-1 0 8,-4 4 0-7,0-3 0 1,-1-4 0-3,1 7 0 7,0-7 0-7,-4 7 8 8,3-4-8-7,1 1 12 5,0 3-12-6,0-4 12 9,0 4-12-9,-5 0 8 7,9 0-8-7,0 0 8 9,-5 0-8-9,5 0 12 5,-8 0-12-5,4 0 12 11,3 4-12-11,-3-4 0 4,0 0 0-4,0 0 0 10,-1 0 0-10,-3 0 0 5,4 0 0-5,-4 0 0 12,8 0 0-12,-5 0 0 5,1 0 0-3,0 0 0 4,0 0 0-6,3 0 0 7,-3 0-8-6,0-4 8 5,0 4 0-6,-1 0 0 9,1 0 0-9,0 0 8 5,0 0 0-5,-1 0 0 11,-3 0 0-10,4 0 0 2,0 0-8-3,-1 0 0 8,1 4 0-8,4-4 8 8,-4-4-8-8,-1 4 0 6,1 0 0-6,4 0 0 9,-4 0 0-9,-1 0 0 7,5 0 0-7,-4 0 0 8,0 0 0-8,-1 0 0 7,1 0 0-7,0-3 0 10,3 3 0-10,1 0 0 4,0-4 0-3,3 4 0 9,-3 0 0-10,4-3 0 5,-5-1 0-5,5 4 0 9,-4 0 0-8,3 0 0 4,1-3 0-4,-4 3 0 6,-1 0 0-7,5 0 0 8,-1 0 0-7,1 0 0 5,0 0 0-6,-1 0 0 9,1 0 0-8,-1 3 0 4,1 1 0-5,0-4 0 11,-1 0 0-11,1 0 8 3,-1 0-8-2,-3 0 0 8,4-4 0-9,3 4 0 6,-7 0 0-6,3 0 0 6,1-3 0-6,0 3 8 9,-1 0-8-9,1 0 0 7,-1 0 0-7,5 0 8 9,3 0-8-9,-3 0 8 5,-5 0-8-5,1 0 8 12,4 0-8-11,-5 0 0 1,1 0 0-2,3 0 8 11,-3 0-8-11,3 0 0 4,1 0 0-3,-1 0 8 8,-3 0-8-9,0 0 0 5,-1 0 0-4,1 3 8 7,-1-3-8-8,-3 4 0 8,4-4 0-7,-1-4 8 4,1 1-8-5,-4 3 0 8,3 0 0-6,-3 0 8 3,3 0-8-5,-3 0 8 9,0-4-8-9,3 4 8 7,5 0-8-7,-1-3 8 9,1 3-8-9,-4-4 8 6,-5 4-8-5,9-3 0 5,-5 3 0-6,5-4 8 8,-5 4-8-7,5 0 8 5,3 0-8-6,-3 0 8 9,-1 0 0-9,-3 0-8 5,4 0 12-5,-5 0-4 11,1 0-8-11,-5 0 0 4,5 0-10-4,-4 0 10 12,3 0 0-11,-3 0 0 2,0 0 0-2,-1 0 0 5,1 0 0-5,4 0 0 6,-5 0 0-7,5 0 0 8,-4 0 0-8,3 0 0 8,1 0 0-7,-5 0 0 5,1 0 8-6,8 0 8 8,-5 0 2-7,1 0 0 5,-1 0-27-6,1 4-6 11,-4-1-1-11,3 1 0 4,1-4 16-4,-4 0 0 6,3 3 0-4,1 1 0 5,-1-4 0-6,1 3 0 5,-4 1 0-6,3-1 0 8,-3-3 0-7,3 0 0 5,-3 4 0-6,0-1 0 8,0-3 0-7,-1 4 0 5,-3-1 0-6,4 1 0 9,-1-4 0-8,-3 0 0 3,8 0 0-3,-5 0 0 9,-3 3 0-10,0-3 0 5,4 4 0-5,-5-4 0 8,5 0 0-7,-4 0 0 5,3 0 0-6,1 0 0 8,4 0 18-7,-5 0-3 6,1 0-1-7,0 0 0 7,3-4-14-7,-3 4-13 10,-12 0 2-10,8-3 1 5,3 3 10-4,-3 0 0 9,0 0 0-10,4 0 0 4,-5 0 0-4,1 0 0 7,4 3 0-6,-5-3 0 6,1 0 0-7,0 0 0 7,0 0 0-7,0 0 0 8,3 4 0-7,-3-4 0 5,0 0 0-6,3 0 0 9,-3 3 0-8,0 1 0 4,0-4 0-5,-5 0 0 10,5 0 0-9,0 0 0 3,-4 0 0-3,4 0 0 10,-5 0 0-11,5 0 8 3,0 0-8-2,-4 0 0 7,4 0 0-8,-5-4 0 6,5 4 0-6,-4-3 0 8,4 3 0-8,-4 0 0 8,-1-4 0-7,5 4 0 5,0 0 0-6,-4 0 0 9,4 0 0-7,-1 0 0 2,1 0 0-3,-4-3 0 9,4 3 0-9,-1 0 0 2,1 0 0-3,0 0 0 7,0 0 0-4,-1 0 0 2,1 0 9-4,4 0-9 5,-4-4 12-6,-5 4-12 9,5 0 0-9,0 0 0 6,0 0 0-6,0 0 0 9,-5 0 0-9,1 0 0 6,-8 0 0-6,12 0 0 11,0 0 0-11,-4 0 0 4,3 0 0-4,-3 0 0 11,-8 0 0-8,0 0 0-3,8 0 0 0,-8 0 0 9,12 0 0-9,-12 0 0 7,11 4 0-7,-3-4 0 8,-8 0 0-8,12 0 0 8,-12 0 10-7,0 0-10 5,8 0 0-6,-8 0 0 10,0 0 0-10,0 0 0 6,0 0-9-6,0 0 9 9,0 0 0-8,0 0 0 3,0 0-20-3,12 3 2 4,-12-3 1-3,0 0 0 19,0 0-27-21,0 0-4 1,0 0-2-1,0 0 0 15,0 0-129-14,0 0-25 0,0 0-6 0,0 0-1-1</inkml:trace>
    </iact:actionData>
  </iact:action>
  <iact:action type="add" startTime="13893">
    <iact:property name="dataType"/>
    <iact:actionData xml:id="d1">
      <inkml:trace xmlns:inkml="http://www.w3.org/2003/InkML" xml:id="stk1" contextRef="#ctx0" brushRef="#br0">15877 5279 115 0,'0'0'0'2,"0"0"10"-2,0 0-10 0,0 0 0 10,0 0 0-10,8-3 0 5,-4-1 73-5,0 1 13 8,-4 3 2-8,4-4 1 7,4 1-48-7,-4 3-9 7,-4 0-3-7,8-3 0 9,-1-1 7-9,-3 1 2 6,0-1 0-5,-4 4 0 6,8-3 11-7,-4-1 3 7,4 1 0-7,0-1 0 10,-1 4-5-10,1-3-1 5,0-1 0-5,0-3 0 11,-4 7-20-11,4-3-4 4,0-4-1-4,-1 7 0 9,5-4-11-9,0 1-2 6,-4-4-8-6,7 3 12 9,-7-3-12-9,4 4 8 6,0-1-8-6,0 1 0 8,3-4 8-8,-3 3-8 8,0 1 0-7,0-1 0 5,-1 4 14-5,5 0-3 8,-4-3-1-9,-4-1 0 5,3 4 2-5,5 0 0 9,0 0 0-9,-1 0 0 7,1 0-12-7,0 0 0 6,-1 0 0-6,1 0 8 9,4 0-8-9,-5 0 0 6,1 0 0-6,0 0 0 9,3 0 0-9,-3 0 8 6,0 0-8-6,-1 0 0 10,1 4 11-10,0-4-3 5,-5 0-8-5,5 0 12 11,-4 3 2-9,4-6 0 0,-1 3 0-1,-3 3 0 8,4 1-14-9,-5-1 9 5,5-3-9-5,0 4 8 9,-1-4-8-9,1 3 0 7,0 1 0-7,3-4 8 8,-3 0-8-8,4 0 8 7,-5 0-8-6,5 0 8 6,0 0-8-7,-1 0 0 8,1 0 9-6,-1 0-9 2,5-4 0-4,-5 4 9 9,1-3-9-8,0 3 0 5,3-4 0-6,-3 4 0 6,-1-3 0-5,1 3 0 6,0-4 0-6,3 4 0 6,-7-3 0-7,3 3 0 8,-3 0 0-8,4 0 0 6,-1 0 0-6,-3 0 0 9,3 0 0-7,1 0 0 2,0 0 0-4,3 0 0 12,1 0 0-11,-1 3 0 1,5-3 0-2,-5 0 0 11,1 0 0-11,3 4 0 4,1-4 0-4,-1 3 0 8,-3 1 0-6,3-4 0 4,0 0 0-6,1 0 0 8,-1 3 0-8,1 1 0 8,-5-4 0-8,1 3 0 7,3 1 0-7,-3-1 0 8,-5-6 0-7,9 3 0 5,-5 3 0-6,5-3 0 8,-1 0 0-7,-3 0 0 5,-1 4 0-6,5-1 0 6,3-3 0-5,-4 0 0 7,-11 0 0-8,11 0 0 6,5 0 0-6,-1 0 0 9,-7 4 0-9,3 3 0 6,1-4 0-5,-1 1 0 8,0 3 0-9,1-4 0 6,-5 1 0-6,1-1 0 10,3 4 0-9,-7-3 0 3,0 3 0-4,-1-4 0 10,5 4 0-10,-1 0 0 4,1-4 0-4,-5 1 0 12,1-1 0-12,3 4 0 6,9-7 0-6,-13 4 0 6,-3-1 0-6,8-3 0 8,7 4 0-8,-4-4 0 6,-3 3 0-5,3-3 0 8,1 0 0-8,-1 4 0 4,1-4 0-5,-1 3 8 11,-3-3-8-11,3 4 0 3,0-4 0-3,-3 0 0 8,-4 3 0-7,-1 1 0 5,9-1 0-5,-5-3 0 5,-3 4 0-6,-1-1 0 9,1 1 0-9,3-4 0 7,1 0 0-7,-1 0 0 9,-3 0 0-9,0 0 0 5,3 0 0-5,1 0 0 12,-9-4 12-12,9 4-12 4,7 0 12-4,-3 0-12 11,-5-3 0-10,1-1 0 4,3 4 0-5,-3 0 0 9,-1-3 0-5,-3 3 0-3,-1-4 0 0,1 4 0 5,-1-3 0-6,1-1 0 8,0 4 0-7,-1-3 0 5,-3 3 0-6,0-4 0 8,3 1 0-6,1-1 0 3,-4 4 0-5,3-3 0 7,1-1 0-6,3 1 0 7,-3 3 0-8,-1-4 0 5,5 1 0-5,-1 3 0 9,1-4 0-9,-1 1 0 7,1 0 0-7,0-1 0 9,-1 1 0-9,1 3 0 6,-5-4 0-6,5 4 0 8,-5-3 0-7,-3 3 0 5,4-4 0-6,-1 4 0 10,-3 0 0-9,3 0 0 2,1-3 0-3,-4-1 0 11,3 4 0-11,1 0 0 5,-4 0 0-5,3 0 0 11,1 0 0-10,-1 0 0 4,1-3 0-4,3 3 0 4,1-4 0-5,-1 4 0 8,5 0 0-7,-5 0 0 5,1 0 0-6,3 0 0 10,-7 0 0-10,7 0 0 5,-3 0 0-4,-1 0 0 9,5-3 0-10,-5 3 0 4,1 0 0-4,-1-4 0 6,1 4 0-4,-1-3 0 6,-3 3 0-8,0 0 0 5,-1-4 0-5,5 1 0 10,-5-1 0-10,1 1-9 5,-4-1 9-4,3 1 0 8,1-1-12-9,-5 1 2 6,5-4 1-6,0 3 0 21,-5 1-15-20,5-1-4 2,-4 1 0-3,-1-1 0 10,-3 4-46-9,4-3-10 1</inkml:trace>
    </iact:actionData>
  </iact:action>
  <iact:action type="add" startTime="29123">
    <iact:property name="dataType"/>
    <iact:actionData xml:id="d2">
      <inkml:trace xmlns:inkml="http://www.w3.org/2003/InkML" xml:id="stk2" contextRef="#ctx0" brushRef="#br0">15913 8168 403 0,'0'0'36'1,"0"0"-36"2,0 0 0-2,0 0 0 4,0 0 10-5,0 0-10 9,0 0 8-9,0 0-8 8,0 0 16-8,0 0-3 6,0 0 0-6,0 0 0 9,0 0 8-9,0 0 2 6,0 0 0-6,0 0 0 10,0 0 37-10,0 0 7 5,0 0 1-5,0 0 1 8,0 0-3-8,0 0-1 7,0 0 0-7,0 0 0 8,0 0-9-8,0 0-1 7,0 0-1-7,0 0 0 8,0 0-11-7,0 0-3 6,0-7 0-7,0 7 0 7,0 0-7-7,0 0-1 9,-4-3-1-9,4 3 0 6,-4-4-4-6,4 4-1 11,0 0 0-11,0 0 0 4,0 0-4-3,4-7-1 5,-4 4 0-6,0 3 0 9,0 0-7-9,4-7-2 6,-4 7 0-6,7-4 0 8,-3 1-1-8,-4 3-1 7,0 0 0-7,0 0 0 9,0 0-2-9,0 0 0 5,8-4 0-5,0 4 0 10,0 0 2-10,0 0 0 6,0 0 0-6,-1-3 0 9,-7 3 0-9,8 0 0 6,4 0 0-6,-4-4 0 8,4 1-2-8,-5-1 0 7,5 1 0-7,4-1 0 9,-4 4-8-9,3-3 12 7,1-1-12-7,0 4 12 7,-1-3-12-7,5 3 8 10,0-4-8-10,-5 4 8 5,9 4-8-5,-9-1 8 8,5-3-8-8,0 4 8 7,-1-1-8-7,1 1 8 8,3-1-8-8,-3 1 8 8,3 3-8-8,-3-4 0 6,0 1 0-6,-1-1 0 8,1 1 0-7,-1-1 0 8,-3 1 0-9,4-4 0 10,-5 3 0-10,1-3 0 3,0 0 0-3,-1 0 0 9,-3 0 0-8,4-3 0 3,0-1 0-4,-5 4 0 9,1-7 0-8,0 4 0 4,3 3 0-5,-3-4 8 8,0 1-8-7,0-1 0 6,-1 1 0-7,1-1-11 19,-8 1-15-17,8-1-3-2,0 1-1 0,-1-1 0 14,1 1-128-14,0-1-26 2,8 1-4-2,-9 3-2 0</inkml:trace>
    </iact:actionData>
  </iact:action>
  <iact:action type="add" startTime="30182">
    <iact:property name="dataType"/>
    <iact:actionData xml:id="d3">
      <inkml:trace xmlns:inkml="http://www.w3.org/2003/InkML" xml:id="stk3" contextRef="#ctx0" brushRef="#br0">19726 8255 230 0,'0'0'20'3,"0"0"-20"4,0 0 0-6,0 0 0 7,0 0 25-8,0 0 1 5,0 0 0 17,0 0 0-21,-4-10-42 0,4 6-8-1,0 4-1 0,0 0-1 12,0 0-18-12,0 0-3 0,0 0-1 0,0 0 0 7,0 0 195-7,-4-7 38 2,4 7 8-2,0 0 2 9,0 0-87-9,0 0-16 7,-4-7-4-7,4 7-1 8,0 0-53-8,0 0-10 9,0 0-3-9,0 0 0 5,0 0-13-5,0 0-8 9,0 0 8-9,0 0-8 7,0 0 21-7,0 0 0 10,0 0 0-9,0 0 0 2,0 0 18-2,0 0 3 6,0 0 1-7,0 0 0 8,0 0-2-8,0 0 0 7,0 0 0-7,0 0 0 8,0 0-14-8,0 0-3 7,0 0-1-7,0 0 0 9,8 0-3-9,0 0-1 6,-8 0 0-6,8 0 0 10,4 0-6-10,-5-3-1 5,1 3 0-5,4-4 0 12,-4 4 5-12,4 0 1 3,-1 0 0-3,1 0 0 8,0-3 3-8,0 3 1 7,-1 0 0-5,5 0 0 5,-4-4-3-7,4 4-1 6,-1-3 0-6,5 3 0 11,-4 0 4-11,-1 0 1 9,5 0 0-5,-1-4 0-3,-3 4-23-1,0-3-15 7,3 3 3-5,1-4 0 3,0 4 12-5,-5 0 0 7,1 0 12-7,0-3-12 7,3-1 10-6,-3 4-10 4,3-3 8-4,1-1-8 8,-4 1 0-9,3 3 0 6,1-4 0-6,-4 1 0 9,7 3 0-8,-3-3 0 4,-1-1 0-5,5 1 0 11,3 3-9-11,-7 0 9 4,-1 0 0-4,1-4 0 13,0 1-8-13,-1 3 8 1,1-4 0-1,-1 1 0 10,-3 3-10-10,4-4 10 7,-1 4-8-7,-3 0 8 10,0 0-12-10,-1-3 2 8,1 3 1-8,0-4 0 5,-5 4-1-4,1 0 0 6,-4 0 0-5,4 0 0 2,0-3-5-4,-5-1-1 11,1 4 0-11,-8 0 0 21,8-3-14-21,-8 3-3 0,8 0-1 0,-8 0 0 12,8 0-40-11,-8 0-8 0,0 0-2-1</inkml:trace>
    </iact:actionData>
  </iact:action>
  <iact:action type="add" startTime="33124">
    <iact:property name="dataType"/>
    <iact:actionData xml:id="d4">
      <inkml:trace xmlns:inkml="http://www.w3.org/2003/InkML" xml:id="stk4" contextRef="#ctx0" brushRef="#br0">8274 8262 57 0,'0'0'0'3,"0"0"0"5,0 0 0-8,0 0 0 8,0 0 98-7,0 0 14 6,0 0 4-6,0 0 0 5,0 0-77-6,-8-3-15 10,8 3-4-10,0 0 0 5,0 0-20-5,0 0 0 7,-4-4 0-7,4 4-12 8,-8-7 12-8,8 7-10 6,0 0 10-6,0 0-10 9,-4-7 10-9,4 7 0 8,0 0 0-8,0 0 8 9,0 0 28-8,0 0 5 5,0 0 2-6,0 0 0 8,0 0 19-8,0 0 4 5,0 0 1-5,0 0 0 11,0 0-23-11,0 0-5 4,-4-7-1-4,4 7 0 8,0 0-8-8,0 0-2 7,0 0 0-7,0 0 0 7,0 0-2-6,0-7-1 6,4-3 0-7,-4 10 0 8,0 0-9-8,0 0-1 9,4-4-1-9,-4 4 0 6,8-7-4-6,-4 0-1 9,-4 7 0-8,8-3 0 4,-8 3-9-5,4-4 8 6,4 4-8-5,-1-3 8 7,5-1-8-8,-4 1 0 7,0 3 0-7,0-4 0 9,3 4 8-9,-3-3 0 5,4 3 0-5,-4-3 0 9,4 3-8-9,-4-4 0 7,3 1 0-7,1-1 0 9,0 1 0-7,-4 3 12 1,-1-7-12-2,5 3 12 10,0 1-4-11,0-1 0 4,0 4 0-4,-1 0 0 9,1-3-8-9,0-1 0 6,0 4 9-6,-1 0-9 8,1 0 0-8,0-3 0 7,0 3 0-6,-5 0 0 6,5 0 0-7,-4 0 0 9,8 0 0-9,-5 0 0 6,-3 0 8-6,4 3-8 10,-4-3 8-9,-8 0-8 3,12 4 8-4,-5-4-8 7,5-4 8-7,0 4-8 8,-4 4 10-8,0-4-2 7,-1-4-8-7,5 4 12 9,-4 0-12-9,0-3 0 6,-8 3 8-6,8 0-8 8,4 0 8-7,-5 0 0 5,1 0-8-6,0 0 12 10,0 0-12-10,-4 0 8 5,8 0-8-5,-9 0 0 12,-3 0 9-12,8-4-9 2,-8 4 8-1,8 0-8 8,0 0 14-9,0 4-2 6,0-4-1-6,0 0 0 8,-5 3-11-8,9 1 0 7,-8-1 0-7,8-3 0 8,-4 0 0-8,0 0 0 9,-1 4 0-9,5-4 0 6,0 3 0-6,-4-3 0 9,3 0 0-8,-3 0 0 5,8 0 0-6,-8 0 8 7,0 4-8-6,0-4 0 6,-1 3 0-7,1-3 0 6,4 0 0-6,-4 0 0 9,4 4 0-9,-5-1 0 6,1-3 0-6,0 4 0 9,4-4 10-9,-4 3-10 5,3 1 12-4,1-1-12 8,0-3 10-8,0 3-10 4,-1 1 8-5,-3-1-8 11,4-3 0-10,-4 0 0 2,4 4 0-3,-5-1 0 10,-7-3 0-10,12 0 0 5,-12 0 0-4,12 0 0 6,-12 0 0-7,12 0 0 7,-4 4 0-6,-8-4 0 6,11-4 0-7,-3 4-17 9,-8 0 2-9,0 0 1 19,12-3-36-19,-4 3-7 1,0 0-2-1,-1-4-585 3</inkml:trace>
    </iact:actionData>
  </iact:action>
  <iact:action type="add" startTime="34386">
    <iact:property name="dataType"/>
    <iact:actionData xml:id="d5">
      <inkml:trace xmlns:inkml="http://www.w3.org/2003/InkML" xml:id="stk5" contextRef="#ctx0" brushRef="#br0">11711 8196 838 0,'0'0'37'2,"0"0"8"-2,0 0-36 0,0 0-9 8,0 0 0-6,0 0 0 4,-4 3 28-6,4-3 3 6,0 0 1-5,0 0 0 8,-4 0-23-9,4 0-9 5,0 0 8-5,0 0-8 10,0 0 0-10,0 0 0 6,0 0 0-6,0 0 0 10,0 0 0-10,0 0 0 4,0 0 0-3,0 0 0 7,0 0 9-8,4-7 10 7,-4 7 1-6,0 0 1 5,4-7 15-6,-4 7 4 8,0 0 0-8,0 0 0 8,4-7-4-8,-4 7 0 8,0 0 0-8,0 0 0 6,8-6-10-6,-8 6-2 10,8-4-1-9,-8 4 0 4,8-3-15-5,-8 3-8 7,7-4 8-7,5 4-8 8,-4-3 0-8,-8 3 8 7,8-7-8-7,0 3 0 9,-1 4 0-9,1 0 0 6,0-3 0-6,0 3 0 8,0 0 8-8,0 0-8 6,0-4 10-5,-1 4-10 8,1 0 14-8,4 0-3 3,-4 0-1-4,0 0 0 13,-8 0-2-13,7 0-8 2,9 0 12-1,-4 0-4 7,-4 0-8-6,0 0 0 3,3 0 0-5,5 0 8 9,-4-7-8-9,3 7 0 6,-3 0 0-5,0 0 0 6,4-3 16-6,-5 3 2 6,1 0 0-6,4 0 0 5,0 0-18-6,-1 0 0 9,-3 0 8-8,4 3-8 4,-1-3 0-5,-3 4 0 7,4-4 0-5,-4 0 0 5,-1 0-9-7,5 0-6 6,0 0-1-6,-5 0 0 8,1 0 16-7,4 0 0 5,-4 0 0-6,-1 0 0 9,1 3 0-9,0-3 0 6,0 4 0-6,-1-1 0 9,1-3 0-7,0 0 0 2,-4 4 0-4,7-4 0 10,-3 0 15-8,0 0-4 1,-4 0-1-3,4 0 0 8,-1 0-10-5,1 0 0 1,-4 0-12-4,4 0 12 8,-5 0 0-8,5 0 0 8,0-4 12-8,0 4-4 7,-1 0 0-7,-3 0 0 9,8 0 0-8,-4 0 0 4,0 0-8-5,-1 0 0 10,1 0 0-10,0 0 0 5,0 0 0-5,-1 0 0 11,1-3 0-11,0 3 0 6,0 0 0-6,-1 0 0 5,1 0 0-5,-4 0 0 9,4 0 8-9,-1 0-8 6,1-4 8-6,-4 4-8 9,4 0 0-9,0 0 8 7,-1 4-8-7,-3-4 0 8,-8 0 0-7,12 0 0 4,0 3 0-5,-4-3 0 11,-8 0 0-9,0 0 0 0,0 0 0-2,15 4 0 10,1-1 0-10,-4 1 8 5,-12-4-8-5,15 0 0 9,-3 0 11-9,0 3-3 7,-12-3-8-7,12 4 12 8,-1-4-12-8,1 3 9 8,-12-3-9-7,8 4 8 4,4-1-8-5,-1-3 0 9,-3 3 0-7,4 1 8 3,-4-4-8-5,4 3 0 6,-5 1 0-4,1-1 8 5,-8-3-8-7,12 0 0 6,0 4 0-5,-4-1 0 7,0-3 0-8,3 4 0 6,-7-1 0-6,8 1 0 9,-8-4 0-9,8 0 0 6,-5 0 0-5,-3 0 0 8,-4 0 0-9,12 3 0 5,-4-3 0-5,0 4 0 11,0-4 0-11,-8 0 8 4,8 0-8-4,-8 0 8 9,7 0-8-8,-3 0 8 4,8 0-8-5,-8 0 8 8,4 3-8-8,-8-3 0 8,8 0 0-8,-8 0 0 7,7 4 0-7,-7-4 0 9,0 0 0-9,0 0 0 6,0 0-9-6,0 0 9 9,8 3-12-8,-8-3 12 4,0 0-12-4,0 0 12 5,0 0-12-6,0 0 12 9,0 0-14-9,0 0 4 6,0 0 1-6,0 0 0 8,0 0-1-7,0 0 0 5,0 0 0-6,0 0 0 24,0 0-19-23,-8 4-4-1,8-4-1 1,0 0 0 8,0 0-51-6,-3 3-11-3</inkml:trace>
    </iact:actionData>
  </iact:action>
  <iact:action type="add" startTime="47011">
    <iact:property name="dataType"/>
    <iact:actionData xml:id="d6">
      <inkml:trace xmlns:inkml="http://www.w3.org/2003/InkML" xml:id="stk6" contextRef="#ctx0" brushRef="#br1">8454 6123 57 0,'0'0'0'2,"0"0"0"-1,0 0 0-1,0 0 0 8,0 0 76-8,0 0 11 8,0 0 1-8,0 0 1 6</inkml:trace>
    </iact:actionData>
  </iact:action>
  <iact:action type="add" startTime="47085">
    <iact:property name="dataType"/>
    <iact:actionData xml:id="d7">
      <inkml:trace xmlns:inkml="http://www.w3.org/2003/InkML" xml:id="stk7" contextRef="#ctx0" brushRef="#br1">8391 6112 115 0,'0'0'10'0,"-7"4"-10"3,3-1 0-3,-4 1 0 12,0 3 157-12,0-4 30 3,4 1 5-2,-4-1 2 8,1 4-106-9,-1-3-20 7,8-4-5-7,-8 3-1 9,4 4-22-9,0-4-4 6,4-3 0-5,0 0-1 5,0 0-10-6,0 0-1 9,0 0-1-9,-8 4 0 6,8-4 1-6,0 0 1 9,0 0 0-8,0 0 0 4,0 0-25-5,0 0-20 7,0 0 3-7,0 0 1 8,0 0 25-8,0 7 6 7,0-7 1-5,0 0 0 4,8 10-16-6,-4-6 0 6,4 3 0-5,0-4 0 8,-8-3 0-9,11 7 14 6,-3-7-4-6,8 4-1 10,-4-1 3-10,3-3 0 4,1 4 0-3,-4-4 0 10,0 3-4-10,-1 1 0 1,5-4 0-1,0 0 0 7,-1 0 0-7,1 0-8 5,4-4 12-6,-1 1-4 8,1 3-8-8,-1 0 0 8,1-4 9-8,0 4-9 7,3 4 0-7,-7-4 0 9,3 0 0-9,1 0 0 6,0 0 0-6,-1 3 0 10,1-3 0-9,-1 0 0 3,1 4 9-3,-4-4-9 6,3-4 12-6,1 4-12 6,-1 4 0-6,-3-1 0 5,4-3 0-6,-5 4 0 7,1-4 0-7,0 0 0 6,-5 3 0-5,1-3 0 8,0 0 0-9,-4-3 0 6,-8 3 0-6,0 0 0 9,0 0 0-8,0 0 0 4,0 0 0-5,0 0 0 10,4 0 18-9,-4 0 3 4,0 0 1-5,0 0 0 8,12 0-22-8,-12 0 0 6,0 0 0-6,0 0 0 10,0 0 0-10,0 0 11 8,-8 0-3-8,-4-4 0 5,4 4-8-5,0 0 0 9,-4 4 0-9,9-1 0 6,-9-3 0-6,0 0 0 11,0-3 0-11,1 3 0 4,3 0 0-4,-4 0 0 9,0 0 0-9,0 0 8 7,1 0-8-7,-1 0 0 6,0 0 0-6,0 0 0 9,1 3 10-9,-1-3 0 7,0 0 0-7,-4 0 0 8,5-3 4-8,-1 3 1 6,-4 3 0-6,4-3 0 9,-3-3-4-9,3 3-1 6,-4 3 0-6,5-3 0 11,-9 0-10-10,4 0 8 2,1 4-8-2,-1-1 8 8,-4-3-8-9,5 4 0 5,3-4 0-4,-4 0 8 6,1 3-8-7,-1-3 0 8,0 7 0-8,5-7 0 7,-1 0 12-6,0-3 0 7,0 3 0-7,-3 0 0 4,3 0-2-4,0 0 0 8,-4 0 0-9,5 0 0 5,-1 0-10-4,4 0 0 7,-4 0 0-8,4 0 0 7,1 3 0-7,-1-3 0 6,8 0 0-6,-8 0 8 9,0-3-8-9,8 3 0 8,0 0 0-7,0 0 0 6,0 0 0-5,0 0 0 2,0 0 0-3,0 0 0 7,0 0-9-7,0 0 9 3,0 0-12-4,0 0 12 11,0 0 0-11,0 0 0 4,0 0 0-4,0 0 0 9,12 3 0-9,0-3-16 7,-1 0 1-7,5 4 1 8,0-4 14-8,-1 0 0 7,-3 0 12-6,0-4-12 6,4 4 0-7,-1-3-9 8,1-1-1-8,4 4 0 7,-1 0 2-7,1-3 0 10,-5-1 0-10,5 4 0 5,0 0 0-4,-5-3 0 7,5 3 0-8,-4-4 0 19,-1 4-19-18,5-3-3-1,-5 3-1 0,5 0-690 4</inkml:trace>
    </iact:actionData>
  </iact:action>
  <iact:action type="add" startTime="49368">
    <iact:property name="dataType"/>
    <iact:actionData xml:id="d8">
      <inkml:trace xmlns:inkml="http://www.w3.org/2003/InkML" xml:id="stk8" contextRef="#ctx0" brushRef="#br1">15967 6328 1364 0,'-3'4'30'2,"-1"-1"6"-2,-4-3 2 0,4 0 0 1,0 0-30-1,4 0-8 0,0 0 0 1,0 0 0 6,0 0 11-7,0 0 1 8,0 0 0-8,0 0 0 7,0 0-12-7,0 0 0 7,0 0 0-6,0 0 0 6,0 0 0-7,0 0 10 9,0-7-10-8,0 7 10 4,4-7 10-5,-4 7 3 7,0 0 0-7,0 0 0 8,0 0-3-8,4-3 0 7,8-1 0-7,-5 1 0 9,-7 3-6-9,8 3-2 5,4-6 0-5,0 3 0 9,3 0-4-9,-3 0 0 8,8 0-8-8,-1 0 12 8,1 0-12-6,4-4 0 2,-1 1 0-4,4-1 0 10,1 4 0-9,-1 0 9 2,1 0-9-3,-1-3 8 13,5-1-8-13,-1 1 0 4,0-4 0-2,-3 7-11 5,-1-7 11-7,1 3 0 5,-1 1 0-4,-3 0 0 6,-1-1 0-7,1 1 0 9,-5-4 0-9,1 3 0 6,-1 1 9-6,1-1-9 9,-4 1 12-7,-1-1-12 2,-3-3 10-4,4 4-10 9,-8 3 8-9,3-4-8 7,-11 4 8-7,0 0-8 5,0 0 8-4,0 0-8 7,0 0 23-8,0 0-1 7,0 0 0-7,0 0 0 8,-11 0-11-7,-1 4-3 6,0-4 0-7,-4 0 0 8,1 0 0-8,-1 0 0 6,-4 3 0-6,5 1 0 11,-5-1 4-11,1 1 0 4,3-1 0-4,-8 1 0 10,1-4 0-10,3 0 0 5,-7 3 0-5,3 1 0 9,-3-1-12-9,3-3 0 7,-3 4 0-7,-1-4 8 10,1-4-8-10,4 4 0 9,-5 4 0-5,1-4 0-2,3 0 20-2,-3-4 1 7,7 1 1-6,-3-1 0 4,-1 4-22-5,4 0 0 8,5 0 0-8,-5-3 8 7,5-1-8-7,-1 1 8 7,0 3-8-7,4-4 8 7,1 4 0-6,-1-3 1 5,-4 3 0-6,8-4 0 8,-3 4-9-7,7-3 8 5,-4 3-8-6,8 0 8 9,0 0-8-8,0 0 0 4,0 0 0-4,0 0 0 9,0 0 0-10,0 0 0 4,0 0 0-3,0 0-11 7,8 7 11-7,0 0-8 4,3-4 8-5,5 4-8 11,0 0 8-11,-1-3 0 5,9-1 0-4,3 1 0 6,1-4 0-7,7-4 0 8,4 1 8-8,0-4-8 6,1 3 0-6,-1 1 0 11,4-1 0-11,0 1 8 17,0-1-28-16,-4 1-4 0,0-1-2-1,-3 1 0 14,3-4-102-10,-4 7-20-1,4-4-4-3</inkml:trace>
    </iact:actionData>
  </iact:action>
  <iact:action type="add" startTime="52591">
    <iact:property name="dataType"/>
    <iact:actionData xml:id="d9">
      <inkml:trace xmlns:inkml="http://www.w3.org/2003/InkML" xml:id="stk9" contextRef="#ctx0" brushRef="#br1">12138 6199 172 0,'0'0'8'1,"0"0"1"-1,0 0-9 0,0 0 0 6,-8 7 0-6,1-7 0 9,3 7 134-9,4-7 25 7,-12 4 5-7,8-4 0 9,-4 0-115-9,0 3-23 6,8-3-5-6,-7 4-1 9,-1-1-4-9,0 1 0 5,0-1-1-5,0-3 0 11,0 4-1-11,8-4 0 5,0 0 0-5,0 0 0 9,0 0-2-9,-4 7-1 5,-3-4 0-5,7-3 0 9,0 0 3-8,-4 11 1 5,-8-8 0-6,8 1 0 8,4-4 14-8,-8 6 3 8,8-6 1-7,-12 4 0 5,5-1 14-6,-1-3 2 9,8 0 1-9,-4 4 0 6,-4-4-10-6,8 0-1 9,0 0-1-8,0 0 0 5,-8 0-4-6,8 0-1 5,0 0 0-5,0 0 0 9,0 0-33-9,0 0 0 6,0 0 0-6,0 0 0 9,0 0 0-9,0 0 0 7,0 0 8-7,0 0-8 9,0 0 0-9,0 0 0 6,0 0 0-6,0 0 0 10,0 0 0-10,0 0-9 4,0 0 9-4,0 0-8 13,0 0 8-13,4-4 8 3,8 1-8-3,-4-1 11 8,-8 4-11-8,11-3 8 7,1 0-8-7,0 3 8 8,0 0-8-8,-5-4 0 7,1 1 0-7,8-1 8 8,-4 1-8-8,3-1 0 10,1 4 0-10,0-3 8 5,-1 3-8-5,5 0 0 10,0-4 0-8,-1 4 8 1,1 0-8-3,-4 0 10 8,3 0-10-8,1 0 10 8,-5 4-10-8,5-1 0 7,-4-3 0-7,-1 0 8 7,1 4-8-7,-4-1 0 7,3-3 0-7,1 0 8 9,-4 0-8-9,4 4 8 5,3-1-8-4,-3-3 8 9,3 0-8-9,-3 0 12 3,4 0-12-4,-5 0 12 12,5 0-12-12,0 0 8 2,-1 0-8-1,-3-3 8 7,0 3-8-6,-1 0 0 3,-3-4 0-4,4 4 8 6,-5 0 10-6,5 0 2 6,-4-3 0-7,-4 3 0 7,0-4-31-6,3 4-5 7,-3-7-2-7,4 7 0 4,-12 0 18-5,0 0-10 10,8-3 10-10,3-1-8 18,-11 4-22-17,8-3-4 0,-8 3-1-1,12 0-452 8,-12 0-90-6</inkml:trace>
    </iact:actionData>
  </iact:action>
  <iact:action type="add" startTime="54275">
    <iact:property name="dataType"/>
    <iact:actionData xml:id="d10">
      <inkml:trace xmlns:inkml="http://www.w3.org/2003/InkML" xml:id="stk10" contextRef="#ctx0" brushRef="#br1">19660 6279 968 0,'0'0'43'1,"0"0"9"-1,0 0-42 0,0 0-10 4,0 0 0-4,0 0 0 9,0 0 44-9,0 0 6 7,0 0 2-7,0 0 0 9,0 0-36-9,0 0-8 5,0 0 0-5,0 0-8 11,0 0 20-10,0 0-4 2,0 0 0-3,0 0 0 9,0 0 32-9,0 0 7 6,0 0 1-6,0 0 0 8,0 0-18-8,0 0-3 8,0 0-1-8,0 0 0 7,0 0-15-7,0 0-3 9,0 0-1-9,11 4 0 6,-3-4-3-6,-8 0-1 9,8 3 0-8,0-3 0 5,0 4 12-6,-1-4 2 6,-7 0 1-6,12 0 0 9,-4 0 3-9,0 0 1 6,4-4 0-5,-1 4 0 7,-3-3-3-8,4 3-1 6,0 0 0-6,3-4 0 9,-3 4-10-9,0-3-3 7,0 3 0-7,3 0 0 10,-3-4-4-9,0 4-1 2,0-3 0-2,3 3 0 10,-3-3 0-11,0 3 0 3,4 0 0-3,-5-4 0 10,1 4-8-9,4 0 0 3,-5 0 0-3,5 0 0 7,-4 0-9-8,4 0 9 7,-5-3 0-6,5 3 0 6,-4 0 0-7,3 3 0 8,-3-3 0-8,4 4 0 7,0-4-9-7,-5 0 9 10,5 0 0-10,-4 0-9 4,3 0 9-3,1 0-8 7,0 3 8-7,-4-3-8 5,3 0 8-6,1 0 0 7,0 0 0-7,-1 0-8 8,5 0 8-8,-4 3 8 6,-1-3-8-6,1 4 11 9,0-4-11-8,-5 0 0 5,1 3 0-6,4-3 0 8,-1 4 0-6,-3-4 0 2,0 0 0-3,0 0 0 19,-1 0-28-19,5 0 1 2,-8 0 1-1,0 0 0-2,4 0 14 0,-5 0 4 4,1 0 0-4,-8 0 0 8,0 0 8-8,0 0-12 7,0 0 12-7,0 0-12 8,0 0 12-8,0 0-12 8,0 0 12-8,0 0-12 6,0 0 12-5,0 0 0 9,0 0 0-10,-8-4 0 5,1 1 0-5,-5-1 8 7,-4 4-8-7,0-3 0 8,5 3 0-7,-1 0 8 4,0 0-8-5,-3 0 0 9,-1 0 0-8,0 0 8 5,-7 3-8-6,7-3 0 9,-4 0 0-9,1 0 0 5,-1 0 0-4,1 4-8 9,-1-4 8-10,0 0-12 5,1 0 12-5,-5 0-12 11,1 0 12-11,-1 0-8 4,1-4 8-4,-5 4-8 10,5-3 8-10,-5 3 0 5,1-3 8-5,-1-1-8 8,-3 1 9-8,0-1-9 7,-1 1 12-6,1 3-12 6,0-4 8-7,3 4-8 9,-3 0 0-9,3 0 0 6,1-3 0-6,0 3 0 10,-1-4 0-10,5 8 0 6,-1-4 0-6,1 3 0 7,-1 1 0-7,5-4 0 8,-5 0 0-8,4 0 0 6,-3 0 0-6,3 0 0 9,5 0-11-9,-5 0 11 6,-3 0-12-6,7 0 12 9,8 0-10-9,-8 0 10 6,1 3-8-6,-1-3 8 10,4-3-12-10,4 3 4 5,-3 3 0-5,3-3 0 21,-4 4-16-21,12-4-4 3,0 0 0-3,0 0 0 11,0 0 1-11,0 0 0 1,12 7 0-1,3-4 0 15,-3 4-1-15,4-4 0 1,3 1 0-1,1 3 0 13,4-4-3-12,3 1-1-1,-7-1 0 1,3-3 0 12,5 4-46-12,-1-4-10 0,0 0-1-1</inkml:trace>
    </iact:actionData>
  </iact:action>
  <iact:action type="add" startTime="66463">
    <iact:property name="dataType"/>
    <iact:actionData xml:id="d11">
      <inkml:trace xmlns:inkml="http://www.w3.org/2003/InkML" xml:id="stk11" contextRef="#ctx0" brushRef="#br1">12323 7084 522 0,'0'0'23'1,"0"0"5"-1,0 0-28 0,0 0 0 7,0 0 0-6,0 0 0 7,0 0 32-8,0 0 0 6,-8 7 1-6,8-7 0 11,0 0-33-11,-8 4 0 4,8-4 0-4,-12 3 0 24,12-3-20-23,-4 4-10 0,4-4-2 1,-8 3-1 15,0 1-16-17,8-4-3 0,-11 0-1 0,11 0 0 0,-8 0 53 2,4 3 0 0,-4 1 8 0,8-4 0 3,0 0 59-5,-8 3 11 8,0 1 2-7,8-4 1 3,-7 0 6-4,7 0 1 10,-8 0 0-10,0 0 0 4,8 0-12-4,-8-4-3 7,0 4 0-7,0-3 0 9,8 3-21-9,-7-4-4 6,7 4 0-6,-4-7-1 9,0 4-22-9,0-4-4 6,4 7-1-6,-4-7 0 9,-4 3-11-9,8 4-9 6,0 0 12-6,0 0-12 11,-4-7 16-11,4 7-4 4,-4-3-1-4,4 3 0 10,0 0 3-10,0 0 1 6,0 0 0-6,0 0 0 8,0 0-3-8,0 0 0 7,0 0 0-7,0 0 0 7,0 0-12-7,0 0 11 9,0 0-11-9,0 0 10 6,0 0-10-5,0 0 0 8,8 0 0-9,0 0 8 6,0 0-8-6,4 3 0 10,-1 1 0-10,-3-1 0 5,4-3 0-4,-4 4 0 5,3-4 0-6,1 3 0 8,0-3 0-8,-4 4 0 6,4-1 0-6,-5 1 0 9,5-4 0-9,0 0 0 6,0 0 0-6,-1 0 0 9,5 0 0-9,-4 3 0 6,0-3 0-6,-1 0 0 11,1 0 0-11,4 0 0 5,-4 0 0-5,3 0 0 10,-3 0 0-9,4-3 0 3,3 3 0-4,-3 0 0 9,-4 0 0-9,3 0 0 6,1-4 0-6,0 1 0 11,-1 3 0-11,-3 0 0 8,4 3 0-8,-4-3 0 6,-1-3 0-6,-3 3 0 8,-8 0 0-8,8-4 0 5,-4 4 0-5,-4 0 0 11,0 0 0-11,0 0 8 3,0 0-8-3,0 0 8 7,0 0-8-7,0 0 8 9,0 0 2-9,0 0 0 7,-8-3 0-7,-4-1 0 8,1 4 8-7,-1 4 2 5,0-4 0-6,-4 3 0 9,1-3-20-8,-1 0 0 3,0 4 8-3,5-1-8 9,-5 1 13-10,0-1-1 4,1 1 0-4,-1-1 0 12,0 1 2-12,1-4 0 4,-1 3 0-4,0 1 0 9,1-4-6-8,-1 3-8 5,0 1 11-6,1-1-11 7,-5 1 8-7,4-1-8 8,4-3 0-8,-7 4 0 7,3-4 8-7,1 0-8 9,-1 0 0-8,0 0 0 3,1 0 10-3,3 0-10 9,-8-4 8-9,8 4-8 2,1-3 12-1,-1-1-2 4,4 4-1-5,-4 0 0 7,1 0-1-8,3 0 0 6,-4-3 0-6,4-1 0 9,0 4-8-9,8 0 8 5,0 0-8-5,0 0 8 10,0 0-8-10,0 0 0 5,0 0 0-4,0 0 0 9,0 0 0-9,0 0 0 3,0 0 0-4,0 0-11 11,0 0 11-10,4-3 0 1,4-4 0-1,0 7-8 7,-8 0 8-7,12 0 0 6,-12 0 0-7,11 0-8 6,5 0 8-5,-4 0 0 7,0 0 0-8,3 0-8 6,1 3 8-5,0-3 0 8,-1 4 0-7,-3-1 0 2,4-3 0-3,-5 4 0 9,5-1 0-10,0 1-8 4,-4-4 8-4,3 3 0 7,1-3 0-7,0 4 0 9,-5-4 0-8,1 0 0 4,4 0 0-5,-4 0 0 9,-1 0 0-9,1 0 0 6,0 0 0-6,0 0 0 9,-1 0 11-8,-3 0 4 4,0 0 1-5,0 3 0 10,0-6-26-10,-8 3-5 5,0 0-1-5,0 0 0 11,0 0 16-10,0 0 0 1,0 0 0-2,0 0 0 9,0 0 0-8,0 0 0 6,0 0 12-7,0 0-12 7,-8 0 8-7,8 0-8 8,-8-4 0-8,0 4 0 8,0-3 18-8,-3 3-3 9,3 3-1-9,0-3 0 5,0 0-14-5,-4 0 0 11,1-3 0-11,-1 3 0 5,0 0 11-5,4 0-11 7,-4 0 12-7,-3 0-12 7,3-4 9-7,-4 4-9 7,5 0 0-7,-5 0 9 9,0-3-9-8,1 3 12 4,-1 0-12-5,0 0 12 10,1-4-12-10,-1 4 10 4,0 0-10-2,0-3 10 8,5 3-10-10,-5 0 8 4,0 0-8-4,5 0 8 12,-1 0-8-12,0 0 0 2,4 0 0-2,0 0 0 10,1 0 0-10,-1 0 0 7,0 0 0-7,0 0 0 7,0 3 0-6,8-3 0 6,-8 0 0-7,8 0 0 7,-7 0-11-7,7 0 11 9,0 0-8-9,0 0 8 6,0 0-12-6,0 0 4 11,0 0 0-11,0 0 0 4,0 0-1-3,0 0 0 5,7 0 0-4,1 0 0 5,-8 0 9-6,12-3 0 5,-8-1 0-6,8 4 0 8,-1 0 0-7,5 0-10 4,-4 0 10-5,0-3-10 9,3 3 2-9,1-4 0 6,0 1 0-6,3 3 0 10,-3 0-2-9,0-4 0 3,3 4 0-3,-3 0 0 10,0 0 10-11,-1-3-13 2,5 3 5-1,-5 0 8 9,-3 0 0-10,4 0 0 5,0-4 0-3,-5 4 0 5,5 0 0-7,-4 0 0 7,3-3 0-7,-3 3 0 8,0-4-12-8,0 4 12 8,-4 0-12-7,-1 0 12 4,1-3-17-5,-8 3 4 11,0 0 1-11,4 0 0 5,-4 0 12-5,0 0-9 6,0 0 9-5,0 0-8 7,0 0 8-7,0 0 0 4,0 0 0-5,0 0 0 9,0 0-13-8,0 0-1 3,0 0 0-3,0 0 0 20,0 0-36-20,0 0-7 0,0 0-2 0,0 0-443 6,0 0-89-7</inkml:trace>
    </iact:actionData>
  </iact:action>
  <iact:action type="add" startTime="69555">
    <iact:property name="dataType"/>
    <iact:actionData xml:id="d12">
      <inkml:trace xmlns:inkml="http://www.w3.org/2003/InkML" xml:id="stk12" contextRef="#ctx0" brushRef="#br1">19777 7196 57 0,'0'0'0'2,"0"0"0"-2,0 0 0 0,0 0 0 9,0 0 0-8,0 0 0 4,0 0 200-5,0 0 36 10,0 0 6-10,0 0 2 5,0 0-184-5,0 0-37 8,0 0-7-8,0 0-2 8,0 0-14-8,0 0-12 6,0 0 3-6,0 0 0 8,0 0 9-8,0 0-10 7,0 0 10-7,4-4-10 9,4-3 10-9,-8 7 9 5,0 0-1-5,4-7-8 10,-4 7 48-9,0 0 2 4,0 0 1-5,0 0 0 11,8-3 6-11,-8 3 2 4,0 0 0-4,0 0 0 8,4-4-27-8,-4 4-4 7,0 0-2-7,7-3 0 8,1 3 13-8,0-3 2 7,0 6 1-7,0-3 0 8,0 0-18-8,-1 3-4 9,5 1-1-9,0-4 0 6,-4 3 10-6,0-3 3 10,3-3 0-10,1 3 0 6,0 3-17-6,0 1-3 9,3-4-1-8,-3 3 0 4,4 1-11-5,-5-4 0 6,5 3 0-6,-4 1 0 9,4-4 0-9,-5 3 0 7,1 1 0-4,0-1 0 4,4 1 0-6,-5-1 0 2,1-3 0-3,0 4 0 11,0-1 0-11,-5 1 0 5,5-1 0-5,-4 1 0 12,-8-4 0-12,12 0 0 2,-4 0 0-1,-8 0 0 6,0 0 0-6,7 0 8 5,-7 0-8-6,0 0 0 8,0 0 8-7,0 0-8 6,0 0 8-7,0 0-8 8,0 0 10-8,0 0-10 8,0 0 12-8,0 0-12 7,0 0 0-7,0 0 0 9,-7 3 0-9,-1-3 0 6,-4 0 0-6,4 4 0 7,-4-4 0-6,1 0 0 6,-1 0 0-7,-4 0 0 6,4 0 10-5,-3 3-10 7,-1-3 0-7,0 4 0 4,1-1 0-5,-1 1 0 9,-4-4 0-9,1-4 0 7,-1 4 9-7,1 0-9 9,-1-3 0-8,4 3 0 3,-3 0 0-3,3 0 0 10,-3 0 0-9,3-4 8-1,-4 4-8 0,5-3 0 9,-1 3 0-10,4-4 0 5,-4 4 0-5,1 4 0 7,3-8 0-6,0 4 0 6,4 0 0-6,-3 0 0 6,3-3 0-7,0 3 0 7,0-4 0-5,4 4 0 4,-4 0 0-6,8 0 0 9,0 0 0-8,0 0 0 3,0 0 8-3,0 0-8 6,0 0 8-7,0 0-8 8,0 0 0-8,0 0 0 6,0 0 0-6,0 0 0 10,0 0 0-10,0 0-8 5,8 0 8-5,4 0-8 9,0 0 8-9,0 0 0 6,-1 4 0-5,9-1-8 9,-4 1 8-10,3-4 0 5,1 7 0-4,-1-4 0 9,1 1 0-9,-4-1-8 1,3 1 8-1,1-1-8 7,3-3 8-6,-3 0-12 3,0 4 12-4,-5-4-12 6,5 3 12-6,-1-3-8 5,-3 0 8-5,0 0-8 6,-1 4 8-7,-3-4 0 7,0 0 0-5,-4 3 0 4,4-3 0-6,-12 0 0 9,7 0 0-9,-7 0 0 6,0 0 0-6,0 0 0 6,0 0 0-6,0 0 0 9,0 0 0-9,0 0 0 6,0 0 8-5,0 0-8 8,0 0 8-9,0 0-8 5,-4-7 8-5,-7 4-8 9,3-1 0-9,-4 4 8 6,-4-3-8-6,1 3 0 10,-1 0 9-9,-4 0-9 4,1 0 12-5,-9 3-12 11,5 1 15-10,-4-1-4 1,3 1-1-1,0-4 0 8,1 0 2-9,-1 0 1 6,1 3 0-6,3-3 0 8,-3 4-1-8,3-4 0 7,5 3 0-6,-5-3 0 6,8 3-12-7,-3-3 0 8,-1 4 8-6,4-4-8 3,0 0 0-5,1 0 0 10,3 3 0-10,8-3 0 5,-8 0 0-5,8 0 0 7,0 0 8-7,0 0-8 8,0 0 0-8,0 0 0 6,0 0-12-5,0 0 12 7,12 4-13-7,-1-1 4 5,5 4 1-6,0-7 0 9,3 0 8-9,1 0 0 6,3 0 0-6,9-3 0 9,-1-1 9-8,4 4 4 3,1 0 1-3,3-3 0 9,0-4-14-9,0 0 0 3,0 0 0-4,1 0-10 10,3 0 0-10,-4-3 0 5,0-1 0-4,4 1 0 19,4-1-38-20,-4 1-7 1,1-4-1-1,-1 3-496 8,4-3-98-6</inkml:trace>
    </iact:actionData>
  </iact:action>
  <iact:action type="add" startTime="82949">
    <iact:property name="dataType"/>
    <iact:actionData xml:id="d13">
      <inkml:trace xmlns:inkml="http://www.w3.org/2003/InkML" xml:id="stk13" contextRef="#ctx0" brushRef="#br2">1917 15949 1335 0,'0'0'29'1,"0"0"7"-1,0 0 0 0,0 0 2 0,0 0-30 0,0 0-8 9,0 0 0-9,0 0 0 6,0 0 8-6,0 0 0 9,0 0 0-9,0 0 0 5,0 0-8-4,0 0 8 5,0 0-8-6,0 0 8 9,0 0-8-9,0 0 0 6,0 0-8-6,0 0 8 8,0 0 0-8,0 0 0 7,0 0 0-7,0 0 0 10,0 0 0-10,0 0 0 5,0 0 0-4,0 0 8 8,0 0 0-8,0 0 0 4,0 0 0-5,0 0 0 8,0 0 4-8,0 0 2 6,8 3 0-6,-8-3 0 10,0 0-3-10,0 0-1 5,7 7 0-5,1-3 0 10,-8-4-10-10,12 7-12 7,-12-7 2-7,8 7 1 6,4-4 9-6,-5 1 0 9,5-1 0-9,-4 4 0 6,8-7 0-6,-8 4 0 11,-8-4 0-10,11 7 0 2,5 0 0-3,-4-4 0 8,-1 1 0-8,1 3 0 8,0 0 0-8,0-4 0 6,-4 4 0-5,-1 0-8 7,5-4 8-8,0 4 0 6,0 0 0-6,3-3 8 9,-7-1 0-9,8 1 0 6,-4 3 0-6,-1-4 0 10,5 1-8-9,0-1 0 3,-1 1 0-3,1-1 0 10,0 1 17-11,3-4 3 3,1 3 0-3,-4 1 0 9,7-4-20-8,-7 3 0 4,7 1 0-5,-7-1-9 9,4-3 9-9,-1 0 0 7,1 0 0-7,-1 0 0 8,-3 0 0-8,4 0 0 8,-1 0 0-7,1 0 0 4,0 0 0-5,-5 0 0 11,5 0 0-11,-1-3 0 5,-3 3 0-5,4-4 11 7,-5 4-1-7,5-3 0 8,-4-1-10-8,3 1 0 6,-3 3 0-6,3-4 8 8,-3 4-8-8,4-3 0 8,-1 3 0-8,-3-4 0 9,4 4 0-9,-1 0 0 6,5 4 0-6,-5-4 0 9,5-4 0-9,-5 4 0 6,-3 0 0-6,0 4 0 11,3-4 0-11,1 0 0 3,0-4 0-3,-1 4 0 9,1 0 0-9,-5 0 0 6,5 0 0-5,0 0 0 7,-1 0 0-8,-3-3 0 7,0 3 0-7,-1-4 0 8,5 4 0-8,-4 0 0 8,-1 0 0-7,1 0 0 5,-4 0 0-6,3-3 0 10,-3 3 8-10,4 3-8 5,-4-3 8-5,3 0-8 7,-3-3 8-7,0-1-8 8,3 4 0-8,-3 0 8 7,8 0-8-6,-5 4 0 6,1-1 0-7,-4-3 0 6,4 0 0-5,3 0 0 7,-3 0 0-8,3 4 8 7,-3-4-8-7,4 3 12 10,-1-6-12-10,-3 3 0 4,-4 0 0-3,7-4 0 11,-3 4 0-12,8 0 0 2,-9-3 9-1,1 3-9 8,0 0 0-9,3 0 8 6,-3-4-8-6,3 1 0 8,1 3 0-8,-4 0 0 7,3-4 0-6,-3 1 0 6,0 3 0-7,3-4 0 9,-3 1 0-9,0 3 0 6,3-4 0-6,-3 4 0 10,0 0 0-9,-1 0 0 3,5-3 9-3,-1 3-9 6,1 0 12-7,0 0-12 8,3 0 12-8,-3 0-12 6,3-4 12-6,-3 4-12 7,3-3 12-6,-3 3-12 6,3-4 12-6,-3 4-12 6,0-3 23-6,3 3-3 4,5-7 0-5,-9 7 0 11,5-3-28-10,-5-1-7 3,5 1-1-4,-5-1 0 11,5 1 16-10,-4 3 0 1,-1-4 0-2,1 1 0 10,3 3 0-10,-3 0 0 6,-1 0 0-6,5-4 0 8,-1 4 0-8,1-3 0 8,-4 3 0-8,3 3 0 7,1-3 0-7,3-3 0 9,0 3 0-9,-3 0 0 6,0 3 15-6,-1-3-1 10,1 0 0-10,3 0 0 5,0 4-14-5,-3-4 0 7,-4 3 0-7,3 1 0 9,1-4 0-9,-5 0-10 6,5 0 10-5,-5 0-8 6,1 3 8-7,-1-3 8 7,1 0-8-7,4 4 11 9,-9-4-11-9,5 3 0 5,-1 1 0-4,1-1 8 9,0 0-8-9,-5 1 0 3,9-4 0-4,3 0 8 11,1 3-8-10,-5 1 0 2,-3-1 0-3,7-3 8 7,5 4-8-5,-5-4 0 5,-7 3 0-7,-1-3 8 8,5 4-8-8,-1-4 0 6,-3 0 0-6,-1 0 0 9,5 0 0-9,-4 3 0 7,3 1 0-6,-7-4 0 5,-1 0 0-5,1 0 0 9,4 0 0-10,-1 3 8 4,-7 1-8-4,8-4 8 9,-1 0-8-7,1 3 8 2,-4 1 0-3,3-1 0 6,5-3 0-7,-1 0 0 7,9 4-8-6,-9-4 8 4,-7 0-8-5,3 0 8 10,5 3-8-10,-1 1 0 6,-7-4 0-5,4 3 0 8,3-3 0-8,1 0 0 3,-5 0 0-4,1-3 0 12,-1-1 0-12,-3 4 0 2,12 0 0-1,-9 0 0 8,-7 0 0-9,8 0 0 6,3 0 0-5,1 0 8 6,-5 0-8-7,1 4 0 8,-1-4 0-8,5 3 0 7,-1 1 0-6,1-1 0 6,-8 1 0-6,7-4 0 6,8 7 0-7,-3-4 0 10,-5-3 0-10,1 4 0 4,3-1 0-4,-3 1 0 9,-1-4 0-7,-3 3 8 2,3-3-8-3,1 0 0 6,3 0 0-7,-3 0 8 7,-1 4-8-6,1-4 0 5,3 0 0-6,-3 3 0 9,-1-3 0-9,1 3 0 6,3-3 0-6,-3 0 0 10,-1 0 0-9,1 0 0 3,-1 0 0-4,5 0 0 12,-1 0 0-12,1-3 0 3,3 0 0-3,-3 3 8 10,-1 0-8-10,0 3 0 5,1 0 0-4,-1 1 8 7,5-8-8-7,-5 4 0 5,1-3 0-5,-1 3 0 6,0 0 0-7,1 0 0 8,-1-3 0-7,-3 3 0 4,-1 0 0-5,1 0 0 11,3 0 0-11,-3 0 0 4,3 0 0-4,5 0 0 7,-5 3 0-7,4-6 0 9,1 3 0-9,-5 0 0 6,4 3 0-6,1 0 0 8,-1 1 0-7,1-1 0 5,-5 1 0-6,0 3 0 9,1-4 0-9,-1 1 0 7,1-1 0-6,-1 1 8 7,-3-1-8-8,-1 4 0 6,5-3 0-6,-5-1 0 11,5 1 0-11,-5-1 0 4,5 1 0-4,-1-4 0 10,4 3 0-10,-3 1 0 4,-1-1 0-3,1 1 8 6,-1-1-8-6,1-3 0 5,-1 0 0-6,0 0 8 9,1 4-8-8,-1-1 0 6,-3-3 0-6,-1 4 8 5,1-4 10-6,3 3 2 9,-3-6 0-8,-1 3 0 4,-3 3-20-5,3-3-17 7,5-3 3-6,-5 3 1 5,1 0 21-5,-1 0 5 6,5 0 1-7,-1 0 0 8,5-4-14-7,-9 4 0 4,-3 0 0-5,3-3 0 9,1-1 0-8,3 4 0 5,1-3 0-6,-1-1 0 10,-3 4 0-10,3 0-16 5,0-3 3-5,-3-1 1 11,3 4 12-10,1-3 0 2,-5 3 0-2,1-4 0 8,3 4 0-7,-3-3 0 2,-1 3 0-3,1-7 0 5,3 3 0-6,1-3 0 7,-5 4 8-7,5-1-8 8,-1 4 10-8,1-3-2 8,-1-1 0-7,-4 1 0 5,5 3-8-6,-1 0 0 10,1 0 0-10,-1 0 0 5,1 0 0-5,-1 0 0 7,-3 0 0-7,3 0 0 8,-3 0 0-8,-1 0 0 7,1-4 0-7,-1 1 0 8,1-1 0-8,-1 1 0 7,5-1 9-7,-5 1-9 8,1 0 8-8,-1 3-8 7,5-4 8-7,-1 4-8 9,4-3 8-8,-3 3-8 3,-5-4 10-3,1 1-10 10,3-1 8-11,5 1-8 3,-9-1 0-2,1 1 9 7,-1 3-9-8,5-4 10 7,-5 1-10-7,-3-1 10 8,3 4-10-7,1-3 0 5,-5 3 0-5,5 0 8 6,-5-4-8-7,5 4 8 8,-4 0-8-8,-1 0 8 7,5 0-8-7,-5-3 0 9,5 3 9-8,-1-4-9 4,5 4 8-5,-5 0-8 7,1-3 10-7,-5 3-10 8,1-4 8-8,0 1-8 6,3-1 0-5,-3 1 0 7,3-1 8-7,-3 1-8 5,3-1 0-6,1 4 0 11,-5-3 0-10,1-1 0 3,3 4 0-3,-3-3 0 7,0-1 8-8,-1 1-8 9,1 3 0-8,-1-4 0 5,5 1 8-5,-4 0-8 7,-1-1 0-8,1 4 0 7,3-3 0-6,1 3 0 3,-1 0 0-3,1-4 0 4,3 4 0-4,1-3 0 6,-9 3 0-6,5 0 0 6,-1 0 0-6,5 0 0 6,-5-4 0-6,5 4 0 4,-9 0 0-5,5 0 0 10,-1 0 0-10,1 0 0 5,-5 0 0-4,5 0 0 5,-4 0 0-5,-1 0 0 6,1 0 0-6,-1 0 0 5,1 0 0-6,0 4 0 8,-5-4 8-8,9 0-8 7,-9 0 0-7,9 0 0 8,-1 0 0-8,1 3 0 7,0 1 0-7,-1-4 0 10,1 0 0-10,3 3 0 4,-7-3 0-3,-1 0 0 11,5 0 0-11,-1 0 0 2,1 0 0-2,3 4 0 6,-3-4 0-7,-5 3 0 6,5-3 0-6,-1 0 0 8,1 0 0-8,-5 0 0 8,1 0 0-8,0 0 0 7,-1 0 0-6,1 3 0 6,-5-3 0-6,1 4 0 5,4-4 0-6,-1 0 0 10,-3 0 0-10,4 0 0 5,-5 0 0-4,9 0 0 6,-5 3 0-7,5-3 0 7,-1 4 0-6,-3-1 0 5,7-3 0-6,-3 0 0 8,0 4 0-8,-1-4 0 9,4 3 0-7,-3-3 0 4,3 0 0-5,-3 4 0 3,3-4 0-3,-3 3 0 8,-1-3 0-9,1 0 0 9,-1 0 0-9,5-3 0 8,-5 3 0-7,1 0 0 3,3-4 0-3,1 4 0 11,-1-3 0-11,1 3 0-1,3-4 0 0,0 1 0 7,-3-1 0-7,3 1 0 7,4 3 0-7,-3-7 0 8,-1 7 0-7,0-3 0 6,1-1 0-6,-5 1 0 5,5 3 0-6,-1-4 0 10,-4 4 0-10,-3-3 0 6,3 3 0-6,1 0 0 11,-5 0 0-11,5 0 0 4,-5 3 0-3,1-3 0 4,3 0 0-5,1 4 0 8,-5-8 0-8,1 4 0 8,-1 0-10-7,-3 0 10 5,3 0 0-5,-3 0 0 6,3 0 0-7,-3 0 0 9,0 0 0-8,-1 0 0 4,1 0 0-4,-1 4 0 9,1-4 0-10,-4 3 0 3,-5 1 0-3,5-4 0 9,0-4 0-9,-4 4 0 7,-1 4 0-7,1-4 0 8,0 3 0-6,0-3 0 5,-5 0 0-6,5 0 8 4,0 0-8-4,-4 0 0 8,0 0-11-9,-8 0 11 16,7 0-34-15,1 0-1 0,0 0 0-1,4 0 0 13,-12 0-108-12,4 3-21-1,11-3-5 5,-3 4-1-5</inkml:trace>
    </iact:actionData>
  </iact:action>
  <iact:action type="add" startTime="92124">
    <iact:property name="dataType"/>
    <iact:actionData xml:id="d14">
      <inkml:trace xmlns:inkml="http://www.w3.org/2003/InkML" xml:id="stk14" contextRef="#ctx0" brushRef="#br2">2277 9471 1494 0,'0'0'66'1,"0"0"14"-1,0 0-64 1,-8 4-16 3,8-4 0-4,0 0 0 7,0 0 24-7,0 0 1 11,0 0 1-11,0 0 0 5,0 0-13-4,0 0-2 5,-7-4-1-6,7 4 0 8,0 0-10-8,0 0 8 7,0 0-8-7,0 0 8 8,0 0-8-7,0 0 0 5,0 0 0-6,0 0-11 8,0 0 11-8,0 0 0 6,0 0 8-6,0 0-8 11,0 0 16-11,0 0 0 4,0 0-1-4,0 0 0 12,0 0 1-12,0 0 0 4,0 0 0-4,0 0 0 8,11 0-4-8,-11 0 0 7,8-3 0-7,0 3 0 8,4 0-3-8,0 0-1 7,-5 0 0-7,5 3 0 8,-4-3-8-8,4 4 8 8,3-4-8-8,-3 0 8 7,4 0-8-7,0 3 12 11,-1 1-12-11,1-1 12 6,0-3-4-5,3 4 0 5,1-4 0-4,3 0 0 2,-3 0-8-3,3 0 8 6,5 3-8-5,-5-3 8 4,5 0-8-6,-5 0 0 6,1 0 0-6,3 0 8 9,1 4-8-8,-1-4 0 5,1 0 0-6,3 0 8 9,-4 0-8-9,5 0 0 4,7-4 0-4,-4 4 0 12,-3 0 0-12,3 0 0 3,0 0 0-3,0 0 8 10,5 0-8-10,-5 0 12 7,0 0-12-7,0 0 12 7,-3 4-12-7,-1-4 8 7,0 3-8-6,1-3 8 6,-5 4-8-6,5-4 0 7,-1 0 0-8,0 3 8 5,1-3-8-4,-1 4 0 10,-4-1 0-11,1-3 0 3,7 0 0-2,-7 0 8 6,-1 0-8-5,-3 4 0 4,3-1 0-6,-4-3 8 7,1 0-8-6,-1 0 0 7,-3 0 10-8,0 0-10 6,-1 0 12-6,1 0-12 9,-4 0 13-9,-1 0-4 7,5 0-1-7,-4 0 0 9,-5 0-8-9,5 0 0 5,-4 0 0-5,3 0 8 11,1 0-23-10,0 0-5 1,-5 0 0-2,5 4-1 22,0-4-158-22,3 3-31 0</inkml:trace>
    </iact:actionData>
  </iact:action>
  <iact:action type="add" startTime="94657">
    <iact:property name="dataType"/>
    <iact:actionData xml:id="d15">
      <inkml:trace xmlns:inkml="http://www.w3.org/2003/InkML" xml:id="stk15" contextRef="#ctx0" brushRef="#br2">2081 11039 1324 0,'0'0'118'4,"0"0"-94"3,0 0-24-7,0 0 0 7,0 0 32-7,0 0 3 8,0 0 0-8,0 0 0 7,0 0-3-7,0 0-1 9,0 0 0-9,0 0 0 6,0 0-31-6,0 0 0 8,0 0 0-8,0 0 0 7,0 0 0-7,0 0 8 7,0 0-8-7,0 0 0 8,0 0 0-8,0 0 0 7,0 0 0-7,0 0 0 8,0 0 0-8,0 0 11 7,0 0-3-7,0 0-8 8,8 4 16-8,4-1-3 7,-12-3-1-7,12 4 0 11,-4-1 8-11,-8-3 0 4,7 4 1-4,5-1 0 8,-4-3 3-7,4 4 0 5,-1-4 0-6,-3 0 0 10,-8 0-24-9,16 3 0 3,-4 1 0-4,-1-4 0 8,1 0 0-7,0 0 0 7,4 0 0-8,-5 3 0 7,1 1 0-7,4-4 0 9,0 0 0-9,3 0 0 6,-3 0 0-6,3 0 0 8,1 0 0-6,0 0 0 3,3 0 0-5,-3 0 0 6,-1 0 0-5,1 0-8 6,3 0 16-7,1 0 3 7,-4 0 1-7,3-4 0 9,-3 4-12-9,3-3 10 6,-3 3-10-6,-1 0 10 9,1-4-10-8,0 4 8 4,3 0-8-5,-7 0 8 10,3 0-8-9,1 0 8 4,0 0-8-5,-1-3 8 10,1 3-8-10,-1 0 0 4,1-4 0-3,3 4 0 8,1-3 0-9,-1 3 0 6,-3 0 0-5,8 0 0 6,-5-4 0-7,1 4 0 7,-5 0 0-6,1 0 0 6,3 0 0-7,1 0 0 9,-1 0 0-8,-3 0 0 3,-1 0 0-4,1 4 0 8,0-1 0-8,-1-3 0 8,1 0 0-8,-4 0 0 7,3 0 0-7,-3 0 0 8,0 0 0-7,-1 0 0 4,1 4 0-5,0-4 0 9,3 3 8-9,-3-3 0 7,-1-3 0-6,1 6 0 6,0-3-8-6,0 0-9 4,-1 4 9-5,1-4-13 11,3 0 13-11,-3 0 0 3,0 0 0-2,-4 0 0 9,3 3 0-8,5-3 0 1,-4 4 0-2,-5-4 0 6,1 0 0-6,0 0 0 5,7 3 0-6,-3-3 0 9,-4 4 11-8,0-4-2 5,-1 3 0-5,1-3 0 6,4 4-1-7,-1-1-8 9,-3-3 12-9,0 0-4 5,4 0 0-5,-1 0 0 9,-7 0 0-9,8 0 0 7,-4 0-8-7,-1 0 0 6,1 3 0-6,0-3 0 9,0 0 12-9,-1 0-4 7,-3 0 0-7,4 0 0 8,0 0-8-8,0 0 12 7,-1 0-12-7,1 0 12 9,-4 0-12-9,4 0 0 6,-1 0 0-5,1 0 8 8,0 0-8-9,0 0 0 4,-5-3 0-4,5 3 0 10,0 0 0-10,4 3 0 5,-5-6 9-5,1 3-9 9,0 0 0-9,0-3 0 8,-1 3 0-7,1-4 0 5,0 4 0-6,0-3 0 9,0 3 0-9,-1-4 0 6,1 4 0-5,0-3 0 7,-4 3 0-8,-1 0 0 6,-7 0 0-5,0 0 0 7,12 0 0-6,0 0 0 2,0 0-12-3,-1-4-3 6,1 4-1-7,-4 0 0 7,4 0-7-6,-12 0-1 5,0 0-1-5,8-3 0 21,3 3-1-20,-3 0 0-2,-8 0 0 0,0 0 0 12,8 0-22-12,-8 0-4 0,0 0 0 0,8 0-1 13,-8 0-110-13,12 0-21 0,-12 0-5 6,15-4-1-6</inkml:trace>
    </iact:actionData>
  </iact:action>
  <iact:action type="remove" startTime="96918">
    <iact:property name="style" value="instant"/>
    <iact:actionData xml:id="d16" ref="#d15"/>
  </iact:action>
  <iact:action type="remove" startTime="96918">
    <iact:property name="style" value="instant"/>
    <iact:actionData xml:id="d17" ref="#d14"/>
  </iact:action>
  <iact:action type="add" startTime="96918">
    <iact:property name="dataType" value="strokeEraser"/>
    <iact:actionData xml:id="d18">
      <inkml:trace xmlns:inkml="http://www.w3.org/2003/InkML" xml:id="stk16" contextRef="#ctx0" brushRef="#br3">7964 14562 864 0,'-8'0'76'0,"4"0"-60"0,0-4-16 0,4 4 0 0,0 0 164 0,0 0 31 0,-4-3 5 0,4 3 2 0,8-7-164 0,-4 0-38 0,4 3 0 0,-8 4 0 0,0-7 0 0,12 0 0 0,0 4-12 0,3-1 12 0,-15 4 0 0,20-3 0 0,-1 3 0 0,1 0 0 0,4 0-22 0,3 0-2 0,0 3 0 0,5 1 0 0,-1-1 24 0,-3 4 0 0,3-3-9 0,4 3 9 0,4 0 0 0,1 0 0 0,3 0 0 0,0 0 9 0,8 0-9 0,0 0 0 0,-4 0 0 0,4-1 8 0,-4 5-8 0,0-4-12 0,4 0 2 0,0 0 1 0,0 0 9 0,0 0 0 0,3-4 0 0,5 4 0 0,0 0 0 0,0-3 9 0,0-1-1 0,-1 4-8 0,-3-3 8 0,0-1-8 0,-4 1 0 0,4-1 0 0,4 1 8 0,-4 3-8 0,3-4 0 0,-3 0 0 0,0 1 21 0,-4-4-2 0,0 3-1 0,-4 1 0 0,-4-1-27 0,0 1-6 0,-3-1-1 0,-1-3 0 0,-4 7 16 0,4-3 0 0,-4-4 0 0,-3 0 0 0,-5 0 9 0,1-4 5 0,-1 1 1 0,-3-1 0 0,-1-3-29 0,-3 4-6 0,-5-1 0 0,-3-3-1 0,0 4 5 0,-4-4 2 0,-4 4 0 0,-4-4 0 0,0 7 14 0,-4-11 10 0,-4-3-2 0,-4 7 0 0,-4-3 9 0,1-1 2 0,-9 1 0 0,1 3 0 0,-9-4 6 0,1 4 2 0,0 1 0 0,-1-5 0 0,-7 4-7 0,4 4 0 0,-4-4-1 0,0 0 0 0,-5 0-9 0,-3 0-2 0,-8 0 0 0,1 0 0 0,-1 0-8 0,0 0 0 0,4 0 0 0,0 3 0 0,-4-3 15 0,4 0 1 0,-4 4 0 0,0-4 0 0,1 0-16 0,-1 0 0 0,0 0 0 0,-4 0 0 0,0 0 16 0,4 0 0 0,8 0 0 0,-4 0 0 0,8 0 4 0,-4 0 2 0,8-3 0 0,0 3 0 0,0-4 12 0,-1 4 2 0,1 0 1 0,4 1 0 0,8-1-24 0,3 0-5 0,1 0 0 0,-1 0-8 0,4-4 9 0,5 4-9 0,3 0 0 0,4 4 9 0,4-4-9 0,4 0-16 0,0 0 4 0,8 0 1 0,-4-4 11 0,12 1-13 0,7 0 5 0,1 3 8 0,-1-7-23 0,9 3 3 0,3-6 1 0,4 6 0 0,0-3 19 0,0 4-10 0,5-8 10 0,3 5-8 0,4-1 8 0,3 3 0 0,5-3 0 0,0 0 0 0,4 0 0 0,-5 0 0 0,1 4 0 0,-4-4 0 0,0 4 0 0,-4-4 0 0,4 0 0 0,-4-4 0 0,-4 4 0 0,0-3 0 0,0-1 0 0,-4 1 0 0,-8 0 8 0,-3-1-8 0,-1-3 10 0,-8 0-10 0,-3 0 21 0,-4-3-1 0,-1 0-1 0,-7-4 0 0,-4 3 7 0,-4 1 2 0,-8-4 0 0,0 0 0 0,-3 0-3 0,-9 1 0 0,-7 2 0 0,-5-3 0 0,-7 0-9 0,0 1-1 0,-4-1-1 0,-4 0 0 0,-4 0-2 0,-4 0 0 0,0 4 0 0,-4-4 0 0,-11 3-2 0,-1-3-1 0,5 1 0 0,-1 2 0 0,-4 1-9 0,1-4 0 0,3 4 9 0,-3-1-9 0,-1 4 0 0,-3 0 0 0,3-3 0 0,1 7 0 0,-1-4 0 0,4 0 0 0,5 3 0 0,-1 1 0 0,4-1 0 0,0 5 0 0,1-5 0 0,3 4 0 0,8 0 0 0,0 0 12 0,8 0-4 0,-1 0 0 0,9 4 0 0,0-4 1 0,7 7 0 0,4 0 0 0,9 0 1 0,-1 0 0 0,4 0 0 0,4 4 0 0,0-4-20 0,12 0-4 0,0-4-1 0,12 4 0 0,7 4-11 0,4-4-2 0,9 7-1 0,7-4 0 0,7 1 15 0,1 3 3 0,4 0 1 0,4 3 0 0,3-3 10 0,5 4 0 0,3 3 0 0,5 0-8 0,3 3 8 0,0 1 0 0,-3-1 0 0,3 1 0 0,4-1 0 0,1 1 0 0,-5 2 0 0,0-2 0 0,-3 6 0 0,-5-6-8 0,-3 3 8 0,-1-4 0 0,-3 1 0 0,-4 3 0 0,-1-4 0 0,1 0 0 0,-4 1 0 0,-8-1 0 0,-8 1 0 0,-8-4 0 0,0-4 0 0,-7 4 0 0,-5-3 0 0,-7-1 0 0,-4 4 0 0,-1-3 12 0,-11-4-4 0,0 0 0 0,0 0 12 0,0 0 4 0,-7 3 0 0,-9-3 0 0,-8 0 0 0,-3-3 0 0,-8 3 0 0,-4-4 0 0,-5 1-16 0,-7-4-8 0,-3 0 10 0,-1 0-10 0,-4-4 16 0,0 1-4 0,-7-1 0 0,-1 1 0 0,-8-4-12 0,1 0-8 0,-4 0 8 0,3 0-13 0,5-3 13 0,-5-1 0 0,5 4 12 0,-5-3-12 0,1-4 0 0,-1 4 0 0,1-1 0 0,7 1 0 0,-3-1 0 0,7 5 0 0,8-5 0 0,0 1 0 0,0-1 10 0,8 1-2 0,4-1 0 0,8 8 0 0,7-4-8 0,1 4 8 0,-1 3-8 0,9 0 8 0,11-4-8 0,4 4 8 0,4 7-8 0,4-3 8 0,4-8-31 0,11 4-6 0,9 7-2 0,11-3 0 0,4-4 8 0,8 7 2 0,12-4 0 0,7 4 0 0,9 0 11 0,11 0 10 0,8-3-13 0,8 3 5 0,7 7-15 0,9 0-2 0,11-4-1 0,8 4 0 0,8-3-109 0,8 6-21 0,4 4-5 0,11 4-679 0</inkml:trace>
    </iact:actionData>
  </iact:action>
  <iact:action type="add" startTime="101141">
    <iact:property name="dataType"/>
    <iact:actionData xml:id="d19">
      <inkml:trace xmlns:inkml="http://www.w3.org/2003/InkML" xml:id="stk17" contextRef="#ctx0" brushRef="#br2">1995 12214 1148 0,'0'0'25'1,"0"0"6"-1,0 0 1 0,-12 0 0 1,4 0-32-1,-3 3 0 4,-1-3 0-4,4 0 0 9,0 0 19-9,-3 0-3 7,-1 0 0-7,4 0 0 8,0 3 0-8,0 1 0 6,4-1 0-5,-3 1 0 9,-1-1-6-10,0 1-2 4,0-1 0-4,0 4 0 12,0-3 8-12,0-1 0 4,1 4 1-4,-1 0 0 7,0-3-3-6,8-4-1 6,0 0 0-7,0 0 0 8,-4 7 9-8,4-7 2 7,0 0 0-7,0 0 0 8,0 0 3-7,0 0 1 6,0 0 0-7,0 0 0 7,0 0 7-7,0 0 1 10,0 0 1-10,4 7 0 5,4-4 3-4,0 1 0 5,-1-4 0-6,1 3 0 8,4-3-14-8,-4 0-2 6,4 4-1-6,-1-4 0 9,5 3-9-9,-4-3-2 7,4 0 0-7,-1 0 0 8,-3 0-12-8,4 0 0 15,-1 0 8-14,5 0-8-1,0 0 0 0,-1 0 0 18,-3 0 0-17,3 0 0-1,1 0 0 0,-4 0 0 14,3 4 0-13,1-4 0-1,-4 0 0 1,3 0 0 1,1 0 0-2,-1 0 0 8,5 0 0-8,-5 0 0 7,1 0 0-7,4 0 0 7,-5-4 0-6,9 4 12 6,-5 0-1-6,5 0-1 5,-9 4-10-6,5-4 0 10,3 0 0-10,1 0 0 5,-1 3 0-4,0 1 0 5,1-4 0-6,-5 3 0 9,5 1 0-9,-5-1-14 6,1-3 3-6,-1 4 1 9,1-4 10-9,-5 3 0 6,5 0 0-5,-1 1 0 7,1-4 0-8,0 3 0 6,-1-3 0-5,1 0 0 8,-1 0 0-9,4 0 0 5,1 0 0-5,-1 0 0 11,-7-3 0-11,7 3 0 3,1-4 0-2,-1 4 0 8,5 0 0-9,-5 0 0 6,-3-3 0-5,3 3 0 6,0 0 0-7,-3 0 0 7,-1 0 0-6,1-3 0 6,-4 3 9-7,3-4-9 9,-3 4 12-9,3 0-12 6,-3 0 0-5,-1 0 0 8,5 0 0-9,-1 0 0 5,-3 0 0-5,7 0 0 7,-3 0 0-6,0 0 0 6,-1 0 0-6,1 0 0 5,3 0 8-6,-4 0-8 8,1 0 0-7,0 0 0 5,-1 0 0-6,1 0-12 9,-1 0 12-9,4 0 0 6,-7 0 0-6,4 0 0 10,-1 0 0-10,1 0 0 5,-5 0 0-5,1 0 0 11,3-3 0-10,-3 3 0 2,3-4 0-3,-3 4 0 8,0 4 0-4,-1-4 0-1,5 0 0-2,-1 0 0 7,-3 0 0-8,3 0 0 6,5-4 0-5,-9 4 0 6,-3 0 0-7,4 0 0 8,7 0 0-8,1 0 0 7,-1 0 0-7,-3 0 0 10,-1 0 0-10,-3 0 0 5,3 0 0-5,1 0 0 10,-5-3 0-10,1 3 0 5,3 0 0-5,-3 0 0 8,0 0 0-6,-1 0 0 3,1-4 0-4,3 4 0 6,-7 0 0-6,4 0 0 5,-1-3 0-6,5 3 0 7,-5 0 0-6,1 0 0 7,3 0 0-7,1 0 0 4,-1 0 0-5,1 0 0 11,-1 0 0-10,-3 0 0 2,4 3 0-3,-1-3 0 9,-3 4 0-9,3-4 0 7,1 3 0-7,-1-3 0 7,-7 4 0-7,3-4 0 7,1 3 0-7,0-3 0 8,-5 0 0-7,5 4 0 6,-4-1 0-7,3-3 0 8,-3 0 0-8,0 3 0 9,-1-3 0-9,5 0 0 6,-1 4 0-6,1-1 0 7,-4 1 0-7,3-1 0 7,5-3 0-7,-5 0 0 8,1 0 0-8,0 4 10 8,3-1-10-8,-3-3 0 6,-1 4 0-6,-3-4 8 9,0 0-8-9,-1 3 0 7,13 1 0-7,-9-4 0 9,-7 3 0-9,4-3 0 5,7 4 0-4,-3-4 0 10,0 3 0-11,-1-3 0 3,1 0 0-2,-1 0 8 7,5 0-8-8,-8 4 0 6,-1-4 0-5,5 0 0 7,3-4 0-8,1 4 0 6,-12-3 0-5,7 3 0 6,5-4 0-6,-5 4 0 7,1-3 0-8,3 3 0 7,-7-4 0-7,12 4 8 10,-1-3-8-10,0 3 0 4,-11-4 0-4,8 1 0 8,11-1 0-8,0 1 0 8,-7-1 0-8,3 1 8 7,0-1-8-7,5 1 0 8,-1-4 0-8,-8 4 0 6,1-1 0-5,3 1 0 7,4-4 0-8,1 3 0 6,-9 1 0-6,4-1 0 10,13-3 0-10,-5 4 0 6,-8-1 0-5,0 1 0 9,5-1 0-10,3 1 0 3,0 3 0-2,-4 0 0 7,-3-4 0-5,3 4 0 0,0 0 0-2,-3 0 0 7,-1 0 0-8,-4 4 0 7,5-4 0-6,-5 3 0 5,-3-3-21-6,3 4 3 9,4-1 1-9,-3 1 0 21,-5-1-40-20,1 1-8-1,-1-1-2 0,-3 4-745 2</inkml:trace>
    </iact:actionData>
  </iact:action>
  <iact:action type="add" startTime="103030">
    <iact:property name="dataType"/>
    <iact:actionData xml:id="d20">
      <inkml:trace xmlns:inkml="http://www.w3.org/2003/InkML" xml:id="stk18" contextRef="#ctx0" brushRef="#br2">2191 13883 1051 0,'0'0'46'3,"0"0"10"-3,0 0-44 0,0 0-12 6,0 0 0-6,0 0 0 8,0 0 38-8,0 0 6 8,0 0 0-8,0 0 1 8,0 0 0-8,0 0 0 10,0 0 0-10,0 0 0 5,0 0-17-5,0 0-3 7,0 0-1-7,0 0 0 8,0 0-24-8,0 0 0 6,0 0 0-6,-8 7 0 9,8-7 11-9,0 0-3 7,0 0-8-7,-4 10 12 9,4-10-12-9,0 0 0 6,0 0 8-6,0 0-8 8,0 14 17-7,0-7 1 4,0-7 0-5,0 0 0 11,4 10-18-11,0-3 0 4,-4-7 0-4,8 11 0 10,0-4 11-10,0 0 8 5,3 0 1-5,1-4 1 8,0 4-8-8,0-3-1 7,7 3-1-7,-3-4 0 9,4 1-11-8,-1-1 8 6,5 1-8-7,-1-1 8 7,-3 1-8-7,3-1 0 10,1-3 0-10,7 3 8 6,1 1-8-6,-1-1 8 8,-4-3-8-8,1 0 8 6,7 0 0-6,-4 0 0 6,-3 0 0-5,3 0 0 7,-3 0-8-7,3 0 8 4,0-3-8-5,5-4 8 10,-1 4 4-10,0-1 0 5,4-3 0-5,1 4 0 10,-1-4-12-10,4 3 0 6,4 1 9-6,-4 3-9 10,-4-7 0-9,4 3 0 2,-4 1 0-3,1-1 0 11,-1-3 0-11,4 4 0 4,0-4 0-2,0 3 0 5,0-3 0-7,4 4 11 7,0-4-11-6,-4 3 12 6,8 1-12-7,-7-1 10 7,-1-3-10-6,0 4 10 6,-4-1-10-7,0 1 0 10,-4-4 0-10,5 0 0 5,-5 0 0-4,4 0 0 6,8 0 0-7,-8 0 0 7,-3 4 0-7,3-1 0 7,0 1 8-7,4-1-8 8,-4-3 8-7,0 7-8 5,-3-3 8-6,-1-1-8 8,0 1 8-8,4 3-8 7,-7-4 8-7,-1 4-8 8,4-3 0-7,1 3 8 5,-1-4-8-6,0 1 0 11,-7-1 0-11,7 4 8 4,0-3-8-4,4-1 0 10,-3 4 0-10,-1 0 8 4,-4 0-8-4,1 4 0 9,3-1 0-9,-8 1 8 6,1-1-8-5,-1 1 0 7,1-4 8-8,-1 3-8 8,1 1 8-7,-5-4-8 5,1 7 0-5,-1-4 0 7,9-3 0-7,-9 4 0 4,-7-1 0-5,7 1 0 8,9-4 0-8,-5 7 0 7,-11-4 0-7,7 1 0 7,5-1 8-7,-1 4-8 8,1-3 0-8,-5-1 0 7,4 1 0-7,1-1 0 9,3-3 0-9,-7 0 8 6,-5 4-8-6,5-1 12 9,-1-3-12-8,1 4 8 3,-4-4-8-3,-1 3 8 10,1-3-8-11,3 0 10 3,1-3-10-2,-5 3 10 9,-3 0 3-8,8-4 1 1,7 4 0-2,-4-3 0 6,-11-1-14-7,4 4 0 7,11-3 8-7,0 3-8 9,-3 0 0-9,3 0-13 7,0 0 2-7,1 0 1 7,3-4 10-7,-4 4 0 10,-3 0 0-10,-1-3 0 5,5 3 0-5,-1-4 0 9,-7 1 0-8,7-1 0 4,0 4 0-5,5-3 0 7,-5 3 0-4,4-4 0 2,-7 1 11-5,3 3-3 7,8-7 0-6,0 3 0 7,-3 1-8-8,-1-1 0 6,0-3 0-6,-4 7 0 9,1-3 0-7,-1 3 0 2,-3 0-12-3,3-4 12 9,-4 1 0-10,1-4 0 4,-1 3 0-4,-3 1 0 10,3 3 0-8,-3-4 0 0,-1 4 0-2,1 0 0 9,-5 0 13-8,5 0-2 5,-12-3-1-6,3 3 0 8,1 0-10-8,0 0-17 8,-5 0 4-8,1 0 1 20,4 0-21-19,-4 0-4-1,-5 0-1 0,5 3 0 14,-4-3-126-14,-8 0-24 0,16 7-6 2,-16-7-1-2</inkml:trace>
    </iact:actionData>
  </iact:action>
  <iact:action type="add" startTime="107313">
    <iact:property name="dataType"/>
    <iact:actionData xml:id="d21">
      <inkml:trace xmlns:inkml="http://www.w3.org/2003/InkML" xml:id="stk19" contextRef="#ctx0" brushRef="#br4">2030 16928 1407 0,'0'0'31'1,"0"0"6"-1,0 0 2 0,0 0 1 0,-4-7-32 0,4 7-8 4,-3-10 0-4,3 3 0 9,-4 3 0-9,0-3 0 6,4 0 0-6,-8 0 0 9,8 0 14-9,-4 0 2 7,0 0 0-7,0 0 0 10,0 4-26-9,4-4-5 3,-4 0-1-4,4 7 0 11,-4-4 4-11,4 4 0 3,-4-7 0-3,4 7 0 9,0 0 3-9,-4-6 1 6,-3 2 0-6,7 4 0 9,0 0 8-9,0 0 11 6,0 0-3-6,0 0 0 9,0 0 10-9,0 0 2 7,0 0 0-7,0 0 0 7,0 0-4-7,0 0 0 10,0 0 0-10,0 0 0 5,7-3 2-5,1-1 0 7,4 1 0-7,-4 3 0 9,4 0-7-8,-1 0-2 5,5 0 0-6,0 3 0 8,-4 1-9-8,3-4 0 6,1 0 0-5,0 0 0 7,3 3 0-8,1 1 0 7,-1-4 0-7,1 3 0 13,3 0 0-12,-3 1 0-1,4-4 0 0,-1 0 0 17,5 0 0-16,-5 3 0-1,8-3 0 0,-3 4 0 7,-5-4 0-4,5 0 0 0,3 0 0-2,1 0 0 5,-1 3 0-6,0 1 0 8,1-1 0-7,-1 1 0 6,0-1 0-7,1-3 0 8,-5 0-11-8,1 4 11 7,-1-4 0-6,4 3 0 8,-3 1 0-9,3-4 0 5,0 0 0-5,1 0 0 7,-1 0 0-7,1 3 0 7,3 1 0-7,-4-4 8 7,1 0-8-7,-1 0 8 8,0 3-8-7,4 1 0 6,-3-1-8-7,-5 1 8 8,1-1 0-7,-1-3 0 5,1 0 0-6,-1 4 0 9,4-8 0-8,-3 4 0 3,3 0 0-3,-3 0 0 9,3 0 0-9,0 0 0 2,1-3 0-3,3 3 0 10,0-4 0-10,-3 4 0 5,-1-3 0-4,0 3 8 7,5-4-8-6,-1 4 8 3,-4 0-8-4,-3-3 8 5,3 3-8-5,0 0 0 6,-3 0 0-6,3 0 0 6,0 0 0-6,1 0 0 8,3 0 0-9,0 3 0 4,1-3 0-3,-1 4-8 7,0-1 8-7,0 1-12 5,5 3 12-5,-1-4 8 5,-4 1-8-6,0-4 11 8,1 3-11-7,-5 1 0 5,4-4 0-6,-3 7 0 8,-1-7 0-6,4 3 0 2,-3-3 0-4,3 4 0 11,4-1 0-11,0-3 0 5,-3 0 0-5,3 0-11 11,4 7 19-10,0-7 3 1,-4 4 1-2,0-1 0 9,1 0-12-8,-1 1 0 5,0-1 0-6,-4-3 0 8,1 4 0-8,3-1 0 7,4 1 0-7,-4-4-11 8,-8 7 11-8,9-7 0 9,7 3 0-9,0 1 0 6,-8-4 0-5,4 3 0 8,0-3 8-9,-4 0-8 5,4 0 0-5,-7 0 0 7,-5 0 0-7,8 4 0 9,4-4 0-9,-4 3 0 6,-7-3 0-6,3 0 0 8,4 0 15-8,4 0-2 7,-3 4 0-6,-1-4 0 7,-4 3-13-8,4-3 0 5,0 4 0-4,1-4 0 9,-9 0 22-10,0 0 8 5,5 3 2-5,-1-3 0 12,-4 0-32-12,1 0-20 2,7-3 4-2,0 3 0 8,8 0 16-6,-8 0 0 3,0 0 0-5,5-4 0 9,3 1 9-9,-4 3 6 7,-8-4 1-5,4 1 0 5,-4-1-24-7,5 4-5 8,-9-3-1-8,8-1 0 6,-4 1 14-6,5 3 0 11,-1-4 0-11,-4 1 10 4,4-1 0-4,4 1 0 8,-3-1 0-7,3 1 0 5,-4-1-2-6,0 4 0 7,-4-3 0-7,5 0 0 9,-9-1-8-9,8 4-11 7,-4-7 3-6,1 4 0 6,3-1 8-7,0 1 11 6,4-4-3-5,4 3 0 9,-8 1-8-10,4-1 0 3,1-3 0-2,-1 4 0 11,-4-1 0-11,0 1 0 1,-4-4-12-1,5 3 12 7,-1 1 0-6,-4-1 0 3,4-3 0-5,4 4 0 8,0-1 0-8,-3-3 0 8,3 4 0-7,-4-4 0 4,0 3 0-4,4 1 8 7,0 3-8-7,-3 0 0 4,-1 0 9-5,-4 0-9 10,4 0 10-9,0 0-10 3,-3 3 0-4,3-6 0 8,0 3 0-5,0 3 0 1,0 1 0-3,1-4 0 5,-1 0 0-6,0 3 0 9,4 1 0-9,0 3 0 6,0-4 0-5,-3-3 0 7,-1 0 0-8,-4 4 0 7,0-1 0-7,5 1 0 8,-5-1 0-7,0 1 0 4,0-1 0-5,5 1 0 12,-1-4 0-12,-4 3 0 2,0 1 0-2,4-1 0 11,5-3 0-11,-5 4 0 6,0-1 0-6,4-3 0 7,-8 4 0-7,5-1 0 8,-5 1 8-8,0-4-8 8,0 3 0-8,5 1 0 8,-5-4 0-8,0 0 0 6,8 0 0-5,-4 0 0 8,1 0 8-9,-5 0-8 5,4 7 0-4,0-7 0 8,-3 3 0-9,-1-3 0 6,0 0 0-6,0 4 0 8,-3-4 8-8,-1 3-8 6,0-6 0-5,1 3 0 6,-1-4 0-7,0 4 0 8,1 0 0-8,3 0 0 6,0 0 0-6,1 0 0 10,-5 0 0-10,4 4 0 5,1-4 0-5,-1 0 0 11,0 0 0-10,-4 0 0 1,-3 0 8-1,3 0-8 7,1 0 0-4,-5 0 0-1,-3-4 8-2,3 4-8 7,0 0 0-8,-3 0 0 7,3-3 8-7,1 3-8 8,-1 0 0-8,5 0 0 7,-5 0 0-6,4 0 0 6,-3 0 0-7,-1 0 0 10,1 0 8-10,3 0-8 4,-4 0 0-3,1 0 0 7,-1 0 0-8,1 0 0 6,-5 0 0-5,5 0 0 6,-9-7 0-5,5 7 0 4,-1 0 0-5,1 0 0 4,-1 0 0-5,-3 0 0 9,4 0 0-9,-5 0 0 7,5 0 8-7,-1 0-8 9,-3 0 0-8,7 0 0 3,1 0 0-4,-5 0 0 12,1 0 0-12,-1 0 0 3,5 0 0-2,-5-4 0 7,5 4 0-7,-1-3 0 4,-3 3 0-4,-1 0 0 7,1 0 0-8,3 0 0 7,-4-4 8-6,1 1-8 5,0 3 0-5,-5 0 0 7,5 0 0-8,-1-4 0 6,-3 4 0-6,3 0 9 11,-3 0-9-11,7 0 8 4,1-3-8-4,-1 3 0 8,1 0 0-8,3 0 8 7,-8 0-8-5,9 0 0 4,3 0 0-6,-4 3 0 8,1-3 0-8,-1 0 0 7,1 0 0-7,-1 0 8 8,0 0-8-8,1 0 0 7,-5 0 0-7,4 0 8 9,-3 0-8-8,3 0 8 3,1-3-8-3,3 3 8 10,-4-4-8-10,4 4 0 1,1-3 0-1,-1 3 0 8,0 0 0-9,1-4 0 6,-5 4 0-6,0-3 0 9,1 3 16-9,-1 0 2 6,0-4 0-5,-3 1 0 6,-1 3-29-6,1 0-5 6,-1-4-2-6,0 1 0 5,-3-1 3-6,3 1 1 10,-3-1 0-10,-1-3 0 8,1 4 14-8,-1-4-12 12,1 7 12-11,0-4-12-1,-1 1-5 0,1 0-1 8,-9-1 0-5,5 1 0 15,-1 3-16-18,1-4-3 0,0 4-1 0,-1-3 0 13,-3 3-36-12,3-4-7 0,-3 4-2 0,0-3 0-1</inkml:trace>
    </iact:actionData>
  </iact:action>
  <iact:action type="add" startTime="114114">
    <iact:property name="dataType"/>
    <iact:actionData xml:id="d22">
      <inkml:trace xmlns:inkml="http://www.w3.org/2003/InkML" xml:id="stk20" contextRef="#ctx0" brushRef="#br4">2191 9600 759 0,'0'0'33'1,"0"0"8"-1,-8-3-33 0,0-1-8 6,1 1 0-6,3-1 0 8,-4 1 47-8,0-4 7 5,0 3 2-5,0-3 0 9,0 0-13-8,5 0-3 5,-5-3 0-6,4 6 0 8,0-3-40-5,-4 4 0 1,0 0 0-3,4-1 0 5,4 4 30-6,-8-7 4 8,4 0 1-8,1 4 0 7,3 3 16-7,-4-7 3 10,0 0 1-10,0 3 0 6,4 4-7-6,-4-3-2 11,4 3 0-11,0 0 0 3,0 0-35-3,0 0-11 9,0 0 0-8,0 0 0 5,0 0 0-6,0 0 0 7,-4-7 0-7,4 7 0 8,0 0 0-8,0 0 0 6,0 0 0-5,0 0 0 7,0 0 0-8,0 0 0 6,0 0 0-6,12 3 0 11,-1 1 12-11,1-1-12 4,0 1 12-4,0-4-12 12,0 3 14-12,-1 1-4 3,1-4-1-3,4 3 0 8,-5 1-9-8,5-1 12 8,0 4-12-8,-1-3 12 18,1-1-12-17,4 4 12-1,-1-4-12 0,1 1 12 26,3-1-12-25,1 1 8-1,0-1-8 0,-1 1 8 0,1 3-8 0,-1-4 0 0,1 1 0 0,3-1 0 20,0 4 21-18,1-3 3-2,-5-1 0 0,5 1 0 0,-1-4-24 0,-3 7-12 7,3-4 2-7,-3-3 0 8,-1 4 10-7,1-1 11 5,-1 1-3-5,-3-1 0 7,7 1 3-8,-3-4 0 6,3-4 0-6,-3 4 0 10,3 0-11-10,1 0 0 4,3 0 0-4,-4 0 0 12,5 0 0-12,-5 0 0 4,1 0 8-4,3 0-8 10,0 4 9-10,-3-4-9 5,-1 3 10-5,1-3-10 7,-1-3 0-5,1 3 0 5,-1 0 0-7,0 3 0 7,1-3 0-7,-1 0 0 8,1 4 0-7,-5-4 0 5,5 7 0-6,-1-4 0 10,4-3 8-10,1 0-8 5,-1 4 0-5,1-1 0 9,-1-3 0-8,4 0 0 4,0 3 0-5,1-3 0 7,-5 4 0-7,4-4 0 8,1 0 8-7,-5 0-8 6,4 7 11-7,-3-4-11 8,3 1 10-8,0-1-10 6,0 4 8-5,5-3-8 8,-1-1 13-9,0 1-2 4,-4-4-1-4,4 7 0 13,5-4-10-13,-1 4 12 3,0-3-12-3,-4 3 12 10,-4-4-4-10,4 1-8 5,1-1 12-5,-5 4-4 9,4-3-8-9,-4-1 8 7,9 4-8-7,-5 0 8 7,4-3 2-7,0 2 0 9,-4-2 0-9,0 3 0 6,1 0-10-6,-1 0 0 11,0 0 0-11,-4 0 0 4,-3 0 8-4,3 0 0 9,-4-4 0-9,4 4 0 7,1-3 5-6,-5-1 1 4,0 4 0-3,5-3 0 4,11 3-2-5,-12-4-1 5,-4 1 0-6,1 3 0 9,7-4 0-9,0 4 0 6,-11-4 0-5,-1-3 0 8,0 7-11-8,1-7 0 3,3 0 9-4,-3 0-9 11,-13 0 0-10,9 0 8 2,3 0-8-3,1 0 0 10,-9 0 0-10,9 0 8 6,-5-7-8-6,9 7 0 8,-5-3 0-8,0 3 9 6,-7-3-9-6,7-1 0 8,9 4 0-7,-9-3 0 7,-7-1 0-8,3 4 0 6,9-3 8-5,-5 3-8 8,-7-4 0-9,3 4 0 5,1 0 13-4,-1 0-4 6,1-3-1-7,-9 3 0 8,1-4-8-8,4 1-11 7,-1 3 3-7,-3-4 0 8,0-3 8-8,-1 7 0 6,5-3-9-6,-4-1 9 9,-5 1-15-9,5-1 2 6,0 1 0-6,7 3 0 21,5 0-19-16,-9-4-4-4,-11 1-1-1,8 3 0 9,3 0-122-9,1-4-24 0,-4 4-5 4,-16 0 0-2</inkml:trace>
    </iact:actionData>
  </iact:action>
  <iact:action type="add" startTime="115316">
    <iact:property name="dataType"/>
    <iact:actionData xml:id="d23">
      <inkml:trace xmlns:inkml="http://www.w3.org/2003/InkML" xml:id="stk21" contextRef="#ctx0" brushRef="#br4">2481 10928 403 0,'0'0'36'1,"0"0"-36"3,0 0 0-4,0 0 0 10,0 0 169-10,0 0 27 4,0 0 6-3,0 0 1 10,-8 7-155-11,0-4-30 4,8-3-6-4,-7 7-2 7,7-7 13-7,-4 4 2 7,-4 3 1-6,8-7 0 7,0 0 0-8,0 0 0 7,0 0 0-7,0 0 0 8,-4 7 1-8,4-7 0 8,0 0 0-8,0 0 0 6,0 0 2-6,0 10 1 11,0-10 0-11,0 0 0 4,4 7-12-4,0-3-2 7,7 2-1-7,-3-2 0 9,0 3 3-8,4-4 1 5,4 1 0-4,-1-1 0 4,5 1 1-6,-1-1 0 7,5-3 0-7,0 4 0 8,-1-1-12-8,1-3-8 7,-1 0 12-6,4 0-12 8,1 0 17-8,-5 0-3 4,5 0-1-4,3 0 0 8,1 0-13-9,-1 0 0 3,4 0 0-3,0 0 0 9,5 0 0-7,-1 0 0 3,0 0 0-4,0 4 0 6,4-4 0-7,0 0 0 8,-3 0 0-7,-1 0 0 5,-4 0 0-6,4 3 0 9,1 1-9-9,-1-4 9 7,4-4 0-7,0 4 0 8,4 0 0-7,0 0 0 4,4 0 11-5,0 0-11 7,-4 0 10-7,0 0-10 8,4 0 8-7,-4 0-8 5,-4 0 0-6,0 0 9 8,0 0-9-8,4 0 0 6,4-3 0-6,-4 3 8 9,4 3-8-8,-4-3 0 5,0 0 0-6,0 0 8 9,0 4-8-8,-3-4 0 4,-1 0 0-5,0-4 8 11,0 4-8-10,0-3 0 2,8-1 0-3,-4 4 0 9,4 0 0-9,-4-3 0 6,4-1 0-6,-8 4 0 7,4-3 0-6,0 3 8 6,-4-4-8-6,0 1 8 5,-7 3-8-5,7 0 8 7,0-4-8-6,0 1 8 3,-4 3-8-4,4 0 12 8,0-4-12-9,4 1 12 4,-4 3-12-3,4 0 8 6,-7 0-8-7,3 0 8 8,0 0-8-7,-4 0 0 5,-4 0 0-6,1 0 0 9,3 0 0-9,-4 0 0 6,4 0 0-6,-3-4 8 9,-1 4-8-9,4 0 8 6,4 0-8-6,-4-3 8 10,-3 3 9-10,3 0 2 5,4 0 0-4,0 0 0 10,-8-3-19-11,1 3-9 3,-1 0 1-3,4-4 0 9,0 4 8-9,-3 0 14 6,-5 0-3-6,8-3-1 9,12 3-1-9,-8-4 0 7,-8 4 0-7,1 0 0 7,11 0-1-6,-4 0-8 7,-8 0 12-8,0 4-4 7,1-4-8-6,-1 0 0 6,0-4 0-5,0 4 8 2,1 0-8-4,-1-3 0 9,0-1 0-9,-3 4 0 6,3 0 0-5,0-3 0 4,-3-1 0-2,-1 4 0 4,4 0 0-7,-3-3 0 6,-5 3 0-6,4 0 0 9,-7 0 0-8,3 3 0 4,-3-3-10-5,-1 4 10 22,-3-1-32-20,3-3 0-1,-3 4 0-1,0-1 0 10,-5 1-98-9,1 3-20-1</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3T02:32:52.389"/>
    </inkml:context>
    <inkml:brush xml:id="br0">
      <inkml:brushProperty name="width" value="0.08819" units="cm"/>
      <inkml:brushProperty name="height" value="0.35278" units="cm"/>
      <inkml:brushProperty name="color" value="#002060"/>
      <inkml:brushProperty name="tip" value="rectangle"/>
      <inkml:brushProperty name="rasterOp" value="maskPen"/>
    </inkml:brush>
    <inkml:context xml:id="ctx1">
      <inkml:inkSource xml:id="inkSrc1">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02-13T02:32:52.389"/>
    </inkml:context>
    <inkml:brush xml:id="br1">
      <inkml:brushProperty name="width" value="0.055" units="cm"/>
      <inkml:brushProperty name="height" value="0.055" units="cm"/>
    </inkml:brush>
    <inkml:brush xml:id="br2">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57456">
    <iact:property name="dataType"/>
    <iact:actionData xml:id="d0">
      <inkml:trace xmlns:inkml="http://www.w3.org/2003/InkML" xml:id="stk0" contextRef="#ctx0" brushRef="#br0">7643 15367 345 0,'0'0'15'2,"0"0"4"-2,0 0-19 0,0 0 0 8,0-7 0-8,0 0 0 7,0 0 175-7,0 7 31 9,0-7 6-9,0 7 2 7,0-7-137-7,0 7-27 6,0 0-6-6,4-7 0 8,-4 7-28-8,0 0-6 7,0 0-1-7,0 0 0 8,0-7-9-8,0 7 10 7,0 0-10-7,-4-7 10 8,4 7 11-8,0 0 3 7,0-7 0-7,0 7 0 9,0-7-9-8,0 7-2 4,0 0 0-5,0 0 0 11,4-10-13-11,-4 10 0 4,4-7 0-4,-4 7 0 7,8-4 0-6,-5 1 0 6,5-1 0-7,0 1 0 8,4 3 17-8,-4-4 1 7,3 4 0-7,1 0 0 10,0 0 1-10,8 0 0 6,-5 0 0-6,5 0 0 8,-4 0-7-8,3 4-2 10,5-4 0-10,-1 3 0 5,1 1-10-5,3-1 8 6,1 1-8-2,-1-4 8 0,-3 3-8-4,3 1 0 6,0-1 0-5,5 4-11 8,-5-3 11-9,1-1 0 7,-1 1 0-6,4 3 0 5,-3-4 0-5,3 1 0 4,8-1 0-3,-3 4 0 6,-1 0 0-7,-4-3 16 4,8-1-4-5,-3 1-1 11,-1-1 4-11,0 1 1 5,4-1 0-5,-3 4 0 8,-1-4 1-6,0 4 1 1,-3 0 0-2,3 0 0 7,-4 0-3-8,5 0-1 8,-1 0 0-8,0 4 0 8,4-4-14-8,0 3 0 8,-3-3 8-8,-1 0-8 7,4 4 0-6,0-4 0 7,1-1 0-8,-5-2 0 6,4 3 0-6,-4 0 0 8,1-4 0-8,-1 1 0 6,-4 3 0-6,5-4 0 7,-5 4 0-6,4-3 0 6,0-1 0-6,5-3 0 5,-1 7 8-6,0-3-8 9,0-4 11-9,0 0-1 6,1 0 0-6,-1 0 0 10,0 0 2-9,-4 3 0 3,1-3 0-3,-1 4 0 9,4-1-12-10,-8-3 8 4,5 0-8-4,-1 0 8 10,4 0-8-10,0 4 0 5,-3-4 0-4,3-4 8 7,0 4-8-6,4-3 0 6,-4 3 0-6,0-4 0 1,-3 1 0-2,-1-4 0 6,0 3 0-7,1 4 0 7,-1-3 0-6,-4-1 0 7,4 1 0-7,1-1 0 3,3 4 0-4,0-3 0 10,-4 3 0-10,5-4 0 6,3 4 0-5,0 0 0 5,0-7 0-4,-4 4 0 4,4-4 0-5,-4 3 0 5,-3-3 0-6,-1 1 8 8,4-1-8-7,0 0 0 5,1 3 0-6,-1-3 0 9,4 0 15-9,0 0 1 5,0 0 0-5,0 0 0 11,0-3-16-11,0 3 0 4,-3 0 0-4,3 0 0 11,0 3-8-10,-4-3-5 3,-4 4-1-4,8-4 0 8,-3 3 22-8,-1-2 5 6,4-1 1-5,0 0 0 7,-4 0-14-8,4 3 0 7,0 1 8-7,1-4-8 7,-1 3-15-6,-4 1-5 8,0-1-2-9,-4 1 0 6,1-1 22-6,-5 4 0 8,4-3-9-8,1 3 9 6,-1-4 0-6,0 4 0 7,0 0-8-5,1 0 8 5,3 0 0-7,-4 0 0 7,4 0 0-7,-3 0 0 8,-1 4 0-7,-4-1 0 5,1-3-8-6,-1 4 8 9,-4 3 0-8,-3-4 0 4,3 1 0-5,-7-1 0 10,3 4 0-9,1 0-10 3,-1 0 10-4,1-3-8 21,-4 3-20-21,-1 3-3 0,1-3-1 1,-5 3-514 7,5 1-103-8</inkml:trace>
    </iact:actionData>
  </iact:action>
  <iact:action type="remove" startTime="59556">
    <iact:property name="style" value="instant"/>
    <iact:actionData xml:id="d1" ref="#d0"/>
  </iact:action>
  <iact:action type="add" startTime="59556">
    <iact:property name="dataType" value="strokeEraser"/>
    <iact:actionData xml:id="d2">
      <inkml:trace xmlns:inkml="http://www.w3.org/2003/InkML" xml:id="stk1" contextRef="#ctx1" brushRef="#br1">13847 18701 0,'0'0'0,"0"0"0,0 0 0,0 0 0,0 0 0,0 0 0,74 32 0,-38-29 0,19 7 0,11-3 0,17-3 0,-83-4 0,141 14 0,4-11 0,4 4 0,19 0 0,20-10 0,8 13 0,20 1 0,15-4 0,12 0 0,24 0 0,3-7 0,-270 0 0,384-4 0,-90 1 0,16 3 0,-1 3 0,13 1 0,3 17 0,0-4 0,-15 11 0,11 10 0,-11 7 0,11-6 0,-7 3 0,11 3 0,8-3 0,12-4 0,16-7 0,23 4 0,8-14 0,15 7 0,32 0 0,-439-28 0,0 0 0,0 0 0</inkml:trace>
    </iact:actionData>
  </iact:action>
  <iact:action type="add" startTime="61360">
    <iact:property name="dataType"/>
    <iact:actionData xml:id="d3">
      <inkml:trace xmlns:inkml="http://www.w3.org/2003/InkML" xml:id="stk2" contextRef="#ctx0" brushRef="#br2">2461 15200 1364 0,'0'0'30'1,"0"0"6"-1,0 0 2 0,0 0 0 0,0-7-30 0,-3 3-8 1,3 4 0 0,0 0 0 7,0 0 30-8,0 0 5 8,0 0 1-8,0 0 0 7,0 0-7-7,0 0-1 8,0 0 0-7,0 0 0 4,0 0-28-5,0 0 0 11,0 0 0-11,0 0 0 5,0 0 0-5,0 0 0 7,0 0-11-7,0 0 11 8,0 0-10-8,0 0 10 8,0 0 0-8,0 0-9 7,0 0 9-6,0 0 0 5,0 0 0-6,0 0 0 8,7 4 0-8,5-1 0 7,-4 1 0-7,-8-4 0 10,0 0 8-10,12 3-8 4,3-3 8-4,-3 0-8 9,0 0 26-9,4 0 1 7,-1 0 0-7,1 0 0 9,-4 4-12-7,3-4-3 2,1 0 0 12,0 0 0-15,-1 3-1-1,1-3-1 0,0 0 0 0,-1 4 0 7,1-4-10-7,0 0 8 8,0-4-8-8,-1 4 8 7,5 4-8-7,-5-4 12 7,1 0-12-7,0 0 12 7,3-4-2-7,1 4 0 6,4 0 0-2,-5 0 0 1,5 0-1-5,-1 0 0 7,1 0 0-7,3-3 0 8,-3 3-9-7,3-4 0 5,1 4 9-6,-1 0-9 9,0 0 0-8,1 0 0 4,-1 0 0-4,-3 0 0 9,3 0 0-10,1 0 0 4,-1 4 0-4,-3-4 0 9,3 3 0-8,0-3 0 4,-3 0 0-4,-1 4 0 6,5-1 0-5,-1 1 0 3,1-1 0-5,3 1 0 8,1-4 0-8,-1 3 0 8,0 1 0-8,1-1-8 8,-5-3 8-8,4 4 0 8,1-1 0-8,-5 0 0 6,1 1 0-5,-1-1 0 8,0 4 0-9,1-3-8 5,-5-1 8-4,5 1 0 6,-1 3 0-7,1 0 0 8,-5-4 0-8,5 4 0 5,-1-3 0-4,1 3 0 8,3 0 0-9,-4-4 0 7,1 1 0-7,3 3 0 8,0-4 0-7,-3 4 0 3,3-3 0-3,1-1 0 8,-1 1 0-7,-4-1 0 3,5 1 0-5,-5-1 0 11,1 0 0-11,-1 1 0 3,0-1 0-3,1 1 0 8,-1-4 0-4,1 3 0-1,-5 1 0-3,9-1 0 8,-1-3 0-7,0 4 0 5,1-1 0-5,3-3 0 7,-4 4 0-8,5-4 0 9,-1 3 0-9,-4-3 0 6,1 0 0-6,3 0 0 10,-4 0 0-10,1 0 0 4,-1 0 0-4,0 0 0 7,-3 0 0-7,3 0 0 8,0 4 0-8,1-1 0 7,3 1 8-6,-4-4-8 6,1 3 8-6,3 1-8 5,4-4 8-6,-3 3-8 9,-9 1 0-8,4-1 8 4,9-3-8-5,-1 0 0 11,-8 4 0-11,0-4 0 3,1 0 0-2,3 0 0 11,0 3 0-12,-3-3 0 3,-5 0 0-3,12 0 0 11,4 0 0-11,-7 0 8 4,-5 0-8-3,0 0 0 7,5 0 0-8,-1 0 0 7,-4 0 0-7,1 0 0 8,-1 0 9-8,0 0-9 8,5 0 12-8,-5 0-12 6,-4 0 15-6,5 0-4 11,3 4-1-11,-8-1 0 4,1 1-10-4,3-4 10 7,1 0-10-6,-1 3 10 7,12 1-10-8,-8-1 8 7,-3-3-8-7,3 4 8 8,8-4 4-8,-4 3 0 7,-7-3 0-7,-1 0 0 8,8 4-12-8,-7-4-17 6,-5 0 4-5,4 3 1 8,-3-3 12-9,3 4 0 5,1-4 0-5,-1 3 0 10,-4-3 0-9,9 0 0 4,-1 3 0-5,0 1 0 8,0-4 0-7,1 3 16 4,-1-3-3-5,4 0-1 9,-4 0-12-9,1 0 0 7,-1 0-12-7,0 4 12 8,1-1 0-8,-5-3 0 8,4 4 0-8,-4-4 0 7,5 0 10-7,3 0-10 10,-4 0 10-9,4 0-10 2,-3 0 9-2,3 0-9 7,0 0 8-8,0 0-8 7,0 0 0-7,1-4 0 7,-5 1 0-7,4-1 0 8,-4 4 0-8,1-3 8 7,-1-1-8-7,4 4 0 8,0-6 0-8,4 2 8 6,1-3-8-6,-1 4 0 11,-4-1 9-11,4 1-9 5,4-1 10-4,-4-3-10 8,-4 0 0-8,4 0 0 3,-3 4 0-4,-1-4 0 10,0 7 0-10,0-4 0 5,4 1 0-5,0-4 0 8,1 3 0-8,-1 1 0 8,0-1 0-8,0 4 0 7,0-3 8-7,4-1-8 7,-4-3 0-6,-4 4 0 6,4 3 0-6,1-4 0 8,-9 1 0-8,4-1 0 3,0 4 0-4,0-3 0 6,5 3 0-4,-5-3 0 5,4 3 8-7,-4 0-8 7,0 0 0-5,4 0 0 4,0 3 0-6,-3-3 0 7,-1 0 0-6,0 3 0 6,-4 1 0-6,4-4 0 5,-7 7 0-6,7-4 0 9,-4 4 8-8,1 0-8 3,-1 0 0-4,0 0 0 10,4 0 8-10,-3 4-8 5,-1-4 0-4,4 0 0 8,-4 3 0-9,1-3 0 6,-1 0 0-6,-4 0 0 9,5 3 8-9,-5-3-8 6,-4 4 0-5,5-4 0 7,-1 0 0-8,-4 0 8 7,9 0-8-6,-5 0 0 5,4 0 0-5,-3-4 0 8,-5 1 0-8,8 3 0 5,-3-4 0-6,3 4 0 9,0 0 0-8,1-3 0 5,-5-1 0-5,4 1 8 8,-3-1-8-8,-1 0 0 0,-4 1 0-1,1 3 0 7,3-4 0-7,-3 1 0 8,-1-4 0-8,0 3 0 6,9-3 0-5,-9 0 0 9,1 0 0-9,3 4 8 3,0-4-8-4,1 0 0 11,-1 3 9-11,0 1-9 3,1-1 8-2,3 1-8 9,-4-4 0-9,5 0 8 3,-9 3-8-4,1-3 0 8,3 0 0-7,-4-3 0 5,5 3 0-5,-5 0 0 6,4 0 0-6,1-4 0 6,3 1 0-7,-4-1 0 7,5 4 0-6,-5-3 0 8,4-1 0-8,1 1 0 4,-1-4 0-5,4 3 8 8,-4 1-8-8,5-1 0 6,-9-2 0-5,4 6 0 7,-3-4 0-6,3 1 0 2,-4-1 0-3,4 1 0 5,-3-1 0-5,3 4 0 7,4-3 0-8,0-1 0 5,1 1 0-4,-1-4 0 9,4 3 0-10,0-3 0 5,-4 0 0-4,0 0 0 10,-3 4 0-11,-1-1 0 3,4-6 0-2,-4 3 0 7,1 3 0-6,-1-3 0 2,4 0 0-3,0 1 0 6,5-1 0-7,-1 3 0 10,-4-3 0-10,0 0 0 7,4 4 0-5,-4-1 0 7,0-3 0-9,1 4 0 2,-5-4 0-2,4 3 0 10,-4 1 0-10,1-1 0 5,-5 1 0-5,4-4 8 7,1 3-8-5,-1 1 0 6,0-1 0-7,0-3 0 9,1 0 0-8,-1 0 0-2,0 0 0 0,1 1 0 7,-5 2 0-6,0 1 0 8,1-1 0-8,-1-3 0 5,0 4 0-5,-3-1 0 9,-1-3 0-9,-3 4 0-1,3 3 0 1,1-4 0 11,-1 1 0-12,0-1 0 3,1 1 0-3,-1-1 0 9,1 4 0-9,-5-3 0 6,5 3 0-6,-1 0 0 8,-3 0 0-7,3 0 0 5,1 0 0-6,-5 3 0 9,1-3 21-8,-1 4-1 6,1-1 0-7,-5 1 0 7,1-4-20-7,3 3 0 9,-3 1 0-8,-1-1 0 3,1 1-10-4,0-1-6 6,-1-3-2-3,1 4 0 3,-1-1 29-6,-3 1 5 7,4-4 2-7,-1 3 0 8,1 1-18-7,0-1 0 5,-1 1 0-6,1-4 0 10,-1 3 0-9,1 0 0 3,3 1 0-3,1 3 0 8,-4-4 0-9,3 1 0 8,4-1 0-8,-7 4 0 8,0-7 0-8,-1 4 0 4,5-1 8-3,-1 1-8 10,1-1 0-10,-5 1 0 3,5-1 0-3,-4 1 0 4,-1-4 0-5,1 0-17 7,-1 0 3-6,1 3 1 6,-4-3 13-6,7 4 0 6,-7-4 0-6,7 3 0 5,-3-3 0-6,3 0 0 10,1 0 0-10,-1 0 0 5,1 0 0-4,-1 0 0 7,9 0 0-8,-9 4 0 6,-3-4 8-5,7 3 4 5,1-3 0-6,-1 0 1 9,1 0-13-9,-1 0 0 6,-3 0 0-6,3 0 0 9,1 0 0-9,-5 0 0 6,1 4 0-5,-1-1 0 8,1 1 0-9,-1-4 0 5,-3 3 0-5,3 1 0 12,1-4 8-12,3 0-8 4,-3 0 11-4,3 0-11 9,-3 0 0-9,3 0 0 5,4 0 0-5,-3 0 0 8,-5 0 0-8,5 0 0 8,3-4 0-8,-3 4 0 8,3-3 0-8,-4 3 0 8,1 0-12-8,-5-4 3 7,5 4 9-7,-5 0 0 10,5-3 0-10,-5 3 0 4,1-4 0-4,3 4 0 9,-3 0 0-9,3 0 0 6,-3 0 0-5,3-3 0 6,1 3 0-7,-1-4 0 8,0 4 0-8,1 0 11 7,-1-3-3-7,1-1 0 10,-1 1-8-9,1 3 0 2,3-4-12-2,-4 1 12 8,1 3-9-9,-1-4 9 5,1 1 0-5,-5-1 0 12,5 4 0-12,-5 0 0 3,1 0 0-3,-1 0 0 9,5 0 0-9,-5 0-10 7,5 0 10-7,-1 0-12 7,4-3 12-6,1 3 0 5,-1 0 0-6,0 0 0 9,-3 3 0-8,3-3 0 6,1 0 8-6,-1 0-8 5,-4 0 0-6,5 0 0 10,-5 0 0-10,1 4 0 5,-1-1 0-5,0-3 8 7,1 0-8-6,-5 0 0 6,5 0 0-7,-1 4 0 6,1-4 0-6,-1 0 0 9,-3 3 0-9,7-3 0 6,4 0-10-6,-3-3 10 8,-9 3 0-8,8 0 0 8,9-4 0-8,-5 4 0 9,0-3 0-9,-3 3 0 6,-1-4 0-6,4 4 0 11,1 0 0-11,-5 0 0 3,0 0 0-3,1 0 0 10,3-3 0-9,0 3 0 4,-4-4 8-5,5 1-8 8,-1-1 0-8,4 4 0 6,0-3 0-6,-3-1 0 9,-5 1 0-9,4 3 0 9,1-4 0-9,-1 4 0 6,-4-3 0-6,4-1 0 10,1-2-10-10,-1 2 10 4,-4 1 0-4,1-1 0 9,7 1 0-9,0-1 0 7,4-3 0-7,-4 7 0 9,1-7 9-7,-1 4-9 7,12 3 0-8,-4-4 0-1,-8 1 0 0,0-4 0 12,0 3 0-11,1 1 0 11,-5-1 0-11,0 1 0-1,0-1 12 0,1 1-12 9,-1 3 12-8,4-4-12 10,0 1 0-10,1 3 0-1,-1-4 0 0,4 4 0 13,-4-3 0-12,0 3 0-1,-4 0 0 0,1 3 0 6,-1 1 0-6,-4-4 0 8,1 3-12-8,-1 1 3 8,0-1 9-8,1 1 11 8,-1-1-3-7,1-3 0 5,-1 4-8-6,0-1 0 10,5 4 0-10,-1-3 0 5,-4 3 0-4,0 0 0 11,1-4 0-10,-1 4 0-2,1 0 0 0,-1 0 15 12,-4-3-4-11,1 2-1 8,-5 1-2-9,1 0-8 0,-1 0 12 0,-3 0-4 12,0 0-8-11,-1 0 0 11,1-3 9-11,-1 3-9-1,1 0 8 0,-1-4-8 9,1 4 10-7,4-3-10 10,-5-1 8-12,5-3-8 0,-1 4 0 0,1-4 0 13,-1 0 8-12,1 0-8-1,-5 3 0 0,5-3 0 5,-5-3 0-4,5-1 0 6,-4 1 0-6,3 3 0 6,1-4-8-7,-1 4-2 7,-3-3 0-7,-1-1 0 20,1 1-13-20,0-4-2 0,-5 0-1 3,5 3 0 8,-1-3-27-10,-3 4-6-1,4-1-1 2,-1-3-876 1</inkml:trace>
    </iact:actionData>
  </iact:action>
  <iact:action type="add" startTime="64943">
    <iact:property name="dataType"/>
    <iact:actionData xml:id="d4">
      <inkml:trace xmlns:inkml="http://www.w3.org/2003/InkML" xml:id="stk3" contextRef="#ctx0" brushRef="#br2">2509 15858 1663 0,'0'0'73'2,"0"0"16"-2,-12 0-71 0,0 4-18 6,12-4 0-6,0 0 0 8,0 0 0-8,0 0 0 7,0 0 0-7,0 0 0 8,0 0 0-8,0 0 0 7,-8 3 0-6,8-3 0 6,-8 4-13-7,8-4-7 8,0 0 0-8,-8 7-1 7,8-7 21-7,-3 7 0 10,3-7 0-10,0 0 0 5,0 0-12-5,0 0 12 7,-8 7-12-7,8-7 12 8,0 0 0-8,-4 7 0 8,4-7 0-8,0 10 12 7,0-10 0-7,4 7 1 7,4 0 0-7,-5 0 0 8,5-4 7-8,4 4 0 7,-4 0 1-7,4-3 0 9,3-1 3-9,-3 4 1 6,4 0 0-6,-1-3 0 11,1 3-25-11,4-4 0 4,3 1 0-4,-7-1 0 15,7-3 0-14,-3 4 8-1,4-4 0 0,-5 3 0 18,1 1-8-17,3-1 0-1,5-3 0 0,-5 4 8 13,1-4-8-13,3 0 0 0,5 0 0 0,3 3 0 5,0-3 0-4,0 4 0 8,-3-4 0-9,3 0 0 6,8 0 0-6,-4 0 8 7,-3 0 0-7,3 3 0 8,-4-3 2-8,4 4 0 8,-3-4 0-8,-1 0 0 7,4 3 0-6,0-3 0 5,0 0 0-6,4 0 0 8,-3 0-10-7,3 0 12 5,0 4-12-6,0-4 12 8,0 0-12-7,0 0 0 4,-4 3 0-4,1-3 8 9,-5 0-8-10,4 0 8 4,0 0-8-4,0 0 8 11,1 0-8-11,3-3 0 5,4 3 9-4,-4-4-9 6,0 1 17-7,0 3-1 7,-4-4 0-6,1 1 0 5,-1-1-7-5,0 4-1 6,-4-3-8-7,0-1 12 8,1 4 1-8,-1 0 0 9,-4-3 0-9,1-1 0 6,7 4-5-6,-4 0-8 8,-3-3 11-8,3-1-11 7,0 4 10-7,0-3-10 6,-3-1 8-6,-1 1-8 9,0 3 0-9,1-4 0 6,-1 4 0-6,-3-3 0 9,-5 3 0-9,5-4 0 7,-1 4 0-7,-4 0 8 9,1-3-8-9,0 3 8 6,-1-4-8-5,1 4 8 8,-1-3-8-8,1 3 0 2,-1-4 9-3,5 1-9 10,3 3 9-8,-4 0-9 2,-7-4 12-4,7 4-12 8,5-3 12-8,-5 3-12 7,-7-4 12-7,-5 1-12 8,5-1 8-8,4 4-8 7,-9-3 0-6,5-1 0 6,-1 4 0-7,1 0 0 9,0-3 0-9,-1 0 0 5,-3 3 0-4,0-4 0 7,-1 4 0-7,5 0 0 5,-5 0 9-6,1 0 5 7,0 0 1-5,0 0 0 4,7 0-28-6,-7 0-6 6,-5 4-1-5,9-4 0 20,0 0-7-20,-1 0-1-1,-3 0-1 0,0 0 0 14,7 3-35-13,1-3-6 0,-9 0-2 1,1 0-780-1</inkml:trace>
    </iact:actionData>
  </iact:action>
  <iact:action type="add" startTime="73202">
    <iact:property name="dataType"/>
    <iact:actionData xml:id="d5">
      <inkml:trace xmlns:inkml="http://www.w3.org/2003/InkML" xml:id="stk4" contextRef="#ctx0" brushRef="#br2">8340 4921 633 0,'0'0'56'1,"0"0"-44"4,0 0-12-5,0 0 0 12,0 0 63-12,0 0 10 4,0 0 3-4,0 0 0 8,0 0-53-8,0 0-11 6,0 0-1-6,0 0-1 9,0 0 2-9,0 0 0 7,0 0 0-7,0 0 0 8,8 6-12-8,-8-6 0 7,0 0 0-7,0 0 8 7,8 4 6-7,-8-4 1 10,12 3 0-10,-12-3 0 5,4 7 17-5,8 0 3 8,-1-3 1-8,-3-1 0 7,-8-3-7-7,12 7-1 9,4-3 0-9,-1-1 0 7,-7 4-3-7,4-3-1 6,0 3 0-6,-1-4 0 9,5 1-9-9,-4-1-3 6,4 4 0-5,-1-3 0 8,1 3-12-9,0 0 9 6,-1 0-9-6,1 0 8 10,0 3-8-9,3 0 0 2,-3-3 0-2,3 4 0 8,-3-1 0-9,0-3 10 6,3 0-10-6,-3 4 10 7,4-1-10-6,-1 1 12 5,1-4-12-5,-1 0 12 7,5 3-4-8,0 0-8 8,-5 1 12-8,9-1-4 7,3-3 0-6,-4 4 0 8,1-4 0-8,-1 3 0 3,1 1 4-4,3-4 0 9,-4 3 0-9,5 1 0 5,-1-1-12-5,0 0 0 10,-3-3 0-10,3 4 0 6,-3-1 0-5,3 1 0 5,0 3 0-5,1-7 0 5,-1 3 8-4,0-3-8 3,5 4 0-4,-1-1 8 8,0 0-8-9,1 1 0 5,-1-1 0-5,4 4 8 10,0-3-8-9,-3-1 8 4,3 1-8-5,-4 3 8 9,0 0-8-9,1-4 0 6,-1 4 0-6,0 0-11 11,0 0 11-11,5-4 0 7,-5 1 0-6,4-1 0 5,4 1 0-4,-4-1 0 3,4 1 8-4,1-1-8 4,-1 0 0-4,0 4 0 8,-4-3 0-9,0 3 0 5,0-4 0-5,-3 1 0 10,-1 3 0-10,4-4-8 5,-4 0 8-5,1 1 0 7,7-1 0-7,-4 1 0 8,0-1 0-7,4 1 0 5,-4 3 0-6,5 0 0 8,-1-4 0-7,0 1 0 4,-4 2 0-4,0-2 0 8,-4 3 0-9,1-4 0 5,3 1 0-4,0-1-8 10,0 4 8-11,0 0 0 3,5-3 0-3,-5 2 0 10,4-2 0-10,4 3 0 6,-4 0 8-6,0-4-8 8,0 8 0-7,0-8 8 4,-3 4-8-4,-1-3 0 7,4 6 0-7,0-3 0 6,0-4 0-7,4 8 0 7,-4-4 8-6,0 0-8 8,8 0 8-9,-4-4-8 6,0 1 9-6,0 2-9 8,0 1 12-7,-3 0-12 3,-5-3 11-3,8 3-11 7,-4-4 10-8,8-3-10 8,-4 4 8-8,4-4-8 6,8 3 0-5,-4 4 0 7,-1-4 8-7,-3 4-8 4,-4-3 0-4,4 3 0 7,-4-4 0-8,0 1 0 6,4-4 0-6,4 3 0 10,0-3 0-9,0 3 0 4,-4 1 0-5,4-1 0 8,0 1 0-8,-4-1 0 6,-4-3 0-6,0 0 0 8,0 0 8-8,0 0-8 7,8 0 0-7,-4 4 0 8,-4-4 9-7,7 3-9 7,1 0 8-8,4 1-8 6,-4-4 8-5,0 3-8 8,0-3 8-9,0 4-8 5,-4-4 8-5,3 3-8 8,5-3 8-8,0 4-8 8,4-1 23-7,-1 4-1 4,1-4 0-3,-4 1 0 5,4 3-30-7,-5-4-7 6,5 1-1-5,-4-1 0 6,4 4 26-7,3-3 5 8,5-4 1-8,-9 3 0 8,5 0-26-7,-8 1-5 4,0-1-1-5,-1 1 0 11,5-1 16-11,0 1 0 4,0-1 0-4,3 4 0 11,1 0 8-11,-4 3 5 4,-5 1 1-4,5-4 0 8,-8 0-14-8,8 0 0 7,-5 0 0-7,5 0 0 9,4 0 0-8,-5-1 16 7,1 1-4-8,0 0 0 6,-4 0-12-5,-1 0 0 6,-3-3 0-6,4 3 0 5,0 0 0-6,0-1 0 7,0 1 0-5,3 0 0 3,-3 0 0-4,0 0 0 7,0 0 8-6,-5 0-8 3,5 0 0-4,-4 0 0 5,8 0 8-5,-4 3-8 6,3 1 11-6,5-1-1 5,-4-3 0-6,-1 4 0 9,1-1 1-8,0 0 0 4,-4-3 0-4,3 4 0 8,5-4-3-9,-4 3-8 5,3-3 12-4,1 7-4 6,7-4-8-6,-7 4 8 5,-8-7-8-5,4 4 8 5,3-1 1-5,5 1 0 5,-5-5 0-5,5 5 0 6,3-1 3-6,1 4 0 6,-9-3 0-6,1-1 0 5,-4 0-4-6,7 4 0 10,5-3 0-10,3 3 0 5,4 3-8-5,-3 0 0 9,-1 4 0-8,1-3 0 4,-5-1 0-5,1 1 0 9,3-1 0-9,4 7 0 6,1-3 12-6,-9 0 0 8,0 3 0-8,-3-3 0 8,0 4-4-7,3-4-8 5,1-1 12-5,3 1-4 7,4 0 6-8,-3-3 1 6,-5 2 0-6,1 1 0 10,-1-3-15-10,4 3 0 5,1-4 0-4,-1 4 0 6,4 0 0-5,-7 0 0 4,-5-1 8-5,1 1-8 5,3 4 17-4,-3-4 1 5,4-4 0-6,-1 0 0 4,0 4-18-4,-3 0 0 7,0-4 8-7,-5 1-8 4,-3-4 0-4,7 0 0 7,5 3 0-7,-1-3 0 5,-3 0-11-5,-1 0-5 8,1 3-2-9,0-3 0 6,-5 3-2-5,5 1 0 7,-1-1 0-7,5 4 0 16,-1-3-148-17,1 6-31 0,62 39-5 1,-43-18-2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4T22:44:05.8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8419">
    <iact:property name="dataType"/>
    <iact:actionData xml:id="d0">
      <inkml:trace xmlns:inkml="http://www.w3.org/2003/InkML" xml:id="stk0" contextRef="#ctx0" brushRef="#br0">13694 14489 759 0,'0'0'33'7,"0"0"8"-7,0 0-33 0,0 0-8 1,-8-4 0-1,8 4 0 28,0 0 0-28,0 0 0 5,-3-7-10-4,-1 0 10 0,0 0-65-1,4 7-7 0,-4-3-2 0,4 3 0 36,-8-7 34-36,0 4 6 0,8 3 2 1,0 0 0-1,-4 0 112 0,-4 0 22 0,0-4 5 0,8 4 1 0,-3 0-9 0,3 0-2 1,-8 4 0-1,8-4 0 32,-8 0-48-32,8 0-9 0,0 0-3 0,0 0 0 0,-4 3-15 0,4-3-3 0,0 0-1 0,0 0 0 32,0 0 17-32,0 0 3 3,0 0 1-3,0 0 0 0,-8 4 1 0,8-4 0 0,0 0 0 0,0 0 0 0,0 0 2 0,0 0 1 31,0 0 0-31,0 0 0 1,0 0-4-1,0 0-1 0,0 0 0 0,0 0 0 0,8 0 1 0,4 3 0 34,-4 0 0-34,-1-3 0 1,5 0-9-1,0 0-2 0,-4 0 0 0,4-3 0 0,-1 3-8 0,1-3-1 0,0-1-1 0,3 1 0 36,-3-1-7-35,4 4-2 0,-4 0 0 0,3-3 0-1,5-1-1 0,-4 4-8 0,-5-3 12 0,1 3-4 1,4 0 0-1,3-4-8 45,1 8 12-45,0-4-4 0,-1-4 0 0,1 4-8 1,-1 0 12-1,1 0-4 0,-4-3-8 0,7 3 10 0,-7 0-10 0,7 0 10 0,-7 0-10 0,4 0 8 25,-1-4-8-23,5 4 8-2,-5-3-8 0,1 3 10 0,0 0-10 0,3-4 10 0,-3 4-10 0,3-3 10 25,-3-1-10-25,3 4 10 0,1 0-2 0,-5 0-8 3,5-3 12-3,-4-1-4 8,-1 1-8-7,1 3 0-1,-1 0 0 0,5 0 0 32,-1 0 8-32,1 0-8 0,-1 0 8 0,-3 0-8 1,3 0 9-1,-3 0-9 0,0 3 10 0,-1 1-10 4,1-1 8-2,-1-3-8 27,-3 0 0-29,4 0 9 1,-1 4-9-1,1-1 0 0,-4-3 0 0,3 4 8 0,-3-1-8 0,3 1 0 6,1-4 0-5,0 0 0 35,-1 0 0-36,1 0 0 0,-1 0 0 1,5 3 0-1,-4-3 0 0,3 0 0 0,-7 0 9 0,7 0-9 0,1 0 0 0,-1 0 0 6,1 0 0-6,-1 0 8 28,1-3 2-28,-1 3 1 1,1 3 0-1,-1-3 0 2,1 0-11-2,-1 0-9 0,1 0 9 1,-4 0-13 31,3 4 13-31,-3-4 0-1,3 0 0 0,1 3 0 1,-1-3 0-1,1 0 0 0,-1 4 0 0,1-4 0 35,3 0 0-35,-3 0 0 1,3 3 0-1,1-3 0 0,-1 4 0 0,4-4 0 0,-3 0 0 0,7 0 0 0,-7 3 0 0,3 1 8 6,-4-4 0-5,5 0-8 35,-5 3 0-36,4 0 0 1,-3-3 0-1,-1 0 0 0,5 4 0 0,-1-4 0 0,0-4 0 0,5 4 0 0,-5 0 0 0,4 0 0 5,-3 0 0-4,-1 0 0 35,4 0 0-35,1 0 0 0,-1 0 0-1,0 0 0 0,-4 0 0 0,1 4 0 0,-1-1 0 0,1-3 0 0,3 4 0 0,-4-1 0 4,1 1 0-3,3-4 0 22,0 0 0-23,-4 0 0 3,9-4 0-1,-5 8 0-2,0-4 0 0,4 0 0 5,-3 0 0-4,-1 0 0 29,4 3 0-30,-4-3 0 0,1 0 8 0,-5 0-8 1,0 0 0-1,1-3 0 0,3 3 0 0,0 0 0 3,1-4 8-1,3 1-8 33,-4-1 0-34,8 1 0 0,-4-1 8-1,4 4-8 1,1-3 0-1,-5 3 0 0,0 0 0 0,0 0 0 0,0 3 0 0,0-3 0 38,-3-3 0-38,3 0 0 1,-4-1 0-1,4 4 0 0,-7-7 8 0,7 4-8 0,4-1 0 0,0 1 0 1,-8-4 0-1,1 3 0 5,3 1 0-4,0-1 0 28,0-3 0-29,1 7 8 0,-13-7-8 0,4 4 0 1,5 3 11-1,-5-4-11 0,0 1 10 0,-3-1-10 5,3-3 10-4,0 4-10 27,1-1 10-27,-1 4-10-1,-3-3 8 0,3-1-8 1,0 4 0-1,1-3 9 0,-5-1-9 0,4 1 0 5,5 3 0-2,-1 0 0 24,-8 0 0-27,5 0 0 0,-1 0 0 0,0-4 0 2,-3 4 0-2,-1-3 0 0,1 0 0 0,-1-1 0 7,1 4 9-5,-1-3-9 28,1 3 10-30,3 0-10 1,0-4 12-1,5 4-3 0,-13-3-1 1,8-1 0-1,1 1-8 0,3 3 0 5,-4-4 9-5,1 4-9 32,-1 0 0-32,-3 0 0 1,3 0 0-1,-4 0 8 0,5-3-8 0,-5 3-13 0,1 0 3 0,-1 0 1 5,0 3 17-3,1-3 3 25,-5 0 1-27,5 0 0 0,3 0 4 0,-3 0 2 1,3 0 0-1,0 0 0 0,1 0-18 0,3 0 0 5,0 0 0-3,-3 0 0 31,3-3 0-33,-4-1 0 0,1 4 8 1,3 0-8 3,-8 0 0-4,5 0 0 1,-5 0 0-1,4 0 0 0,1 0 0 0,-1 0 0 4,4 0 0-3,1 0 0 29,3 4 0-30,0-4 0 0,-4 0 0 1,4-4 0-1,-3 8 0 1,3-4 0-1,-4 0 0 0,1 0 0 6,-5-4 0-5,4 4 12 24,0 0-3-25,-3 0 0 0,-1 0-9 0,4 0 0 3,1 0 0-3,-1 0 0 0,4 0 0 0,-4 0 0 38,5 4 0-37,-1-4 0-1,0 0 0 0,0-4 0 0,-4 4-11 0,1 0 11 2,3-3 0-2,-8-1 0 0,5 1 9 1,-5 3-9 29,-4 0 0-30,5 0 0 2,3-4 0-1,-4 4 0-1,1-3 0 0,3 3 0 0,4 0 0 0,-4 0-12 0,-7-4 12 0,3 4 0 8,4 0 0-7,-3-3 0 29,-1 3 0-29,1 0 0-1,-1 0 0 0,-4 3 0 1,1-3 8-1,-5 0-8 0,1 4 0 0,-1-4 0 11,-3 0 0-10,3 0 0-1,-3 0-11 0,0 0 11 30,-1 3-39-29,1-3-1-1,-1-3 0 0,-3 6 0 5,0 1-14-4,-1-1-3-1,1-3-1 0,-4 4 0 32,0-1-147-32,-1 4-30 1,1-3-5-1,-12-4-569 1</inkml:trace>
    </iact:actionData>
  </iact:action>
  <iact:action type="add" startTime="10783">
    <iact:property name="dataType"/>
    <iact:actionData xml:id="d1">
      <inkml:trace xmlns:inkml="http://www.w3.org/2003/InkML" xml:id="stk1" contextRef="#ctx0" brushRef="#br0">2744 15165 813 0,'0'0'17'2,"4"-7"4"-2,0 3 1 1,-4-3 2-1,0 7-24 0,3-7 0 1,1 1 0-1,0-5 0 0,-4 4 0 0,0 0 8 0,0-3-8 0,0 3 0 1,0 0 0-1,0 0 0 35,0-4 0-35,0 4 0 0,-4 4 8 0,0-4 4 0,4 0 0 0,-3 0 0 1,3 7 38 0,-4-4 8 0,-4 1 2-1,8 3 0 8,0 0 16-7,-4-7 4 38,-4 7 1-39,8 0 0 3,0 0-21-2,0 0-5-1,-4-3-1 0,4 3 0 0,-8 3-22 0,8-3-4 0,0 0 0 0,0 0-1 0,0 0 7 1,0 0 2 37,0 0 0-38,0 0 0 1,4 7-13-1,0 3-3 0,8-3 0 0,-4 0 0 0,3 0 20 0,1-3 4 0,0 3 1 0,4 0 0 44,-1-4-25-44,1 1-6 0,4-1-1 0,-5 1 0 0,9-1 3 0,-1 1 0 1,1-4 0-1,3 0 0 0,5 0 0 1,-5 0 1-1,0 0 0 0,5 0 0 52,3 0 7-52,4-4 2 1,-3 4 0-1,3-3 0 0,-4-1-14 0,8 1-2 0,-4-1-1 0,4-3 0 2,1 0-1-1,3 0 0-1,4 0 0 1,3 0 0-1,-7 4-8 0,4-4 8 0,0 0-8 0,0 0 8 25,-4 4-8-18,4-1 0-7,-4-3 0 1,0 0 8-1,4 4-8 0,0-4 0 0,0 0 0 0,0 3 0 11,-4 4 8-11,0 0-8 1,4-3 12-1,-8-1-4 12,8 8-8-11,-8-1 12 33,0-3-12-34,1 0 12 1,-5 0-4-1,8 0-8 0,-4 0 12 0,0 4-4 0,4-4-8 0,0 0 0 1,0 0 9-1,-4 3-9 3,4 4 13-2,-4-3-1 29,0-1-1-30,-3 1 0 0,-1 3-2 1,0-4 0-1,4-3 0 0,-4 0 0 0,1 4-9 0,-1-1 0 35,4-3 0-35,4 0 0 0,-8 3 10 0,0-3-10 0,4 0 12 1,1 0-12-1,-1 4 12 0,-4-4-12 0,-4 0 12 0,4 3-12 31,0-6 13-31,-3 3-4 0,-9 0-1 1,5-4 0-1,11 4 4 0,-4 0 0 0,-8-3 0 0,1 0 0 35,-1-1 6-33,4 4 2-2,0 0 0 0,-3 0 0 0,-5 0-20 0,5 0 8 0,-5 0-8 0,4 4 0 0,-3-4 0 0,-1 0 0 32,5 0 0-32,-5 0 0 0,0 0 0 0,1 0 0 0,-1 0 0 0,1 0 0 0,7 0 0 1,-7-4-11 4,-5 4 0-4,1 0 0 26,7-3 11-27,0 3 11 1,-11 0-3 0,3 3 0-1,9-3-8 0,-5 0 0 0,-7 0 0 0,3-3 0 8,1 3 0-7,-5 0 0 32,5 0 0-33,-5 0 8 1,-3 0-8-1,0 0 0 0,0 0 0 0,-1 0 0 0,1 3 0 1,-4-3 0-1,3 0 0 0,-3 0 0 30,4-3-21-30,-4 3-10 1,-1-4-1-1,1 4-1 0,-4-3 11 0,4 3 2 0,-5 0 1 0,5 0 0 33,0 0-57-33,0 0-12 0,-4 0-3 0,3 3 0 0,-3-3-145 1,4 0-30-1,8-3-6 6,-20 3 0-4</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F4BEE-B0F4-0C4F-B0C5-4EE3331FDE51}" type="datetimeFigureOut">
              <a:rPr lang="en-US" smtClean="0"/>
              <a:t>2/27/2019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B49FA-9145-6F48-B012-786C70DCB5A1}" type="slidenum">
              <a:rPr lang="en-US" smtClean="0"/>
              <a:t>‹#›</a:t>
            </a:fld>
            <a:endParaRPr lang="en-US"/>
          </a:p>
        </p:txBody>
      </p:sp>
    </p:spTree>
    <p:extLst>
      <p:ext uri="{BB962C8B-B14F-4D97-AF65-F5344CB8AC3E}">
        <p14:creationId xmlns:p14="http://schemas.microsoft.com/office/powerpoint/2010/main" val="2126014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RGL, p. 75-76 or Hernan &amp; Robins 5.1-5.3</a:t>
            </a:r>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1</a:t>
            </a:fld>
            <a:endParaRPr lang="en-US"/>
          </a:p>
        </p:txBody>
      </p:sp>
    </p:spTree>
    <p:extLst>
      <p:ext uri="{BB962C8B-B14F-4D97-AF65-F5344CB8AC3E}">
        <p14:creationId xmlns:p14="http://schemas.microsoft.com/office/powerpoint/2010/main" val="3609079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types</a:t>
            </a:r>
            <a:r>
              <a:rPr lang="en-US" baseline="0" dirty="0"/>
              <a:t> 7 and 10.</a:t>
            </a:r>
          </a:p>
          <a:p>
            <a:endParaRPr lang="en-US" baseline="0" dirty="0"/>
          </a:p>
          <a:p>
            <a:r>
              <a:rPr lang="en-US" baseline="0" dirty="0"/>
              <a:t>Type 7 </a:t>
            </a:r>
            <a:r>
              <a:rPr lang="en-US" baseline="0" dirty="0" err="1"/>
              <a:t>indviiduals</a:t>
            </a:r>
            <a:r>
              <a:rPr lang="en-US" baseline="0" dirty="0"/>
              <a:t> would die only if treated with both heart transplant and vitamins, OR treated with no vitamins and no heart transplant</a:t>
            </a:r>
          </a:p>
          <a:p>
            <a:endParaRPr lang="en-US" baseline="0" dirty="0"/>
          </a:p>
          <a:p>
            <a:r>
              <a:rPr lang="en-US" baseline="0" dirty="0"/>
              <a:t>Type 10 individuals would die only if treated with vitamins and no heart transplant, or treated with heart transplant and no vitamins</a:t>
            </a:r>
          </a:p>
          <a:p>
            <a:endParaRPr lang="en-US" baseline="0" dirty="0"/>
          </a:p>
          <a:p>
            <a:r>
              <a:rPr lang="en-US" baseline="0" dirty="0"/>
              <a:t>These are examples of individuals who would only develop the outcome under two of four treatment combinations.</a:t>
            </a:r>
          </a:p>
        </p:txBody>
      </p:sp>
      <p:sp>
        <p:nvSpPr>
          <p:cNvPr id="4" name="Slide Number Placeholder 3"/>
          <p:cNvSpPr>
            <a:spLocks noGrp="1"/>
          </p:cNvSpPr>
          <p:nvPr>
            <p:ph type="sldNum" sz="quarter" idx="10"/>
          </p:nvPr>
        </p:nvSpPr>
        <p:spPr/>
        <p:txBody>
          <a:bodyPr/>
          <a:lstStyle/>
          <a:p>
            <a:fld id="{2E524BC4-FDE0-441D-843A-AA9EC17FAFAB}" type="slidenum">
              <a:rPr lang="en-US" smtClean="0"/>
              <a:t>10</a:t>
            </a:fld>
            <a:endParaRPr lang="en-US"/>
          </a:p>
        </p:txBody>
      </p:sp>
    </p:spTree>
    <p:extLst>
      <p:ext uri="{BB962C8B-B14F-4D97-AF65-F5344CB8AC3E}">
        <p14:creationId xmlns:p14="http://schemas.microsoft.com/office/powerpoint/2010/main" val="1884146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kern="1200" dirty="0">
                <a:solidFill>
                  <a:schemeClr val="tx1"/>
                </a:solidFill>
                <a:effectLst/>
                <a:latin typeface="+mn-lt"/>
                <a:ea typeface="+mn-ea"/>
                <a:cs typeface="+mn-cs"/>
              </a:rPr>
              <a:t>And finally, we have individuals of types 2, 3, 5, and 9.</a:t>
            </a:r>
          </a:p>
          <a:p>
            <a:pPr marL="0" indent="0">
              <a:buFont typeface="Arial" charset="0"/>
              <a:buNone/>
            </a:pPr>
            <a:endParaRPr lang="en-US" sz="1200" kern="1200" dirty="0">
              <a:solidFill>
                <a:schemeClr val="tx1"/>
              </a:solidFill>
              <a:effectLst/>
              <a:latin typeface="+mn-lt"/>
              <a:ea typeface="+mn-ea"/>
              <a:cs typeface="+mn-cs"/>
            </a:endParaRPr>
          </a:p>
          <a:p>
            <a:pPr marL="0" indent="0">
              <a:buFont typeface="Arial" charset="0"/>
              <a:buNone/>
            </a:pPr>
            <a:r>
              <a:rPr lang="en-US" sz="1200" kern="1200" dirty="0">
                <a:solidFill>
                  <a:schemeClr val="tx1"/>
                </a:solidFill>
                <a:effectLst/>
                <a:latin typeface="+mn-lt"/>
                <a:ea typeface="+mn-ea"/>
                <a:cs typeface="+mn-cs"/>
              </a:rPr>
              <a:t>T</a:t>
            </a:r>
            <a:r>
              <a:rPr lang="en-US" sz="1200" dirty="0"/>
              <a:t>ype 2 individuals would survive only if treated with no heart transplant and no vitamins</a:t>
            </a:r>
          </a:p>
          <a:p>
            <a:pPr marL="0" indent="0">
              <a:buFont typeface="Arial" charset="0"/>
              <a:buNone/>
            </a:pPr>
            <a:endParaRPr lang="en-US" sz="1200" dirty="0"/>
          </a:p>
          <a:p>
            <a:pPr marL="0" indent="0">
              <a:buFont typeface="Arial" charset="0"/>
              <a:buNone/>
            </a:pPr>
            <a:r>
              <a:rPr lang="en-US" sz="1200" dirty="0"/>
              <a:t>Type 3 individuals would survive only if treated with heart transplant and no vitamins</a:t>
            </a:r>
          </a:p>
          <a:p>
            <a:pPr marL="0" indent="0">
              <a:buFont typeface="Arial" charset="0"/>
              <a:buNone/>
            </a:pPr>
            <a:endParaRPr lang="en-US" sz="1200" dirty="0"/>
          </a:p>
          <a:p>
            <a:pPr marL="0" indent="0">
              <a:buFont typeface="Arial" charset="0"/>
              <a:buNone/>
            </a:pPr>
            <a:r>
              <a:rPr lang="en-US" sz="1200" dirty="0"/>
              <a:t>Type 5 individuals would survive only if treated with no heart transplant and vitamins</a:t>
            </a:r>
          </a:p>
          <a:p>
            <a:pPr marL="0" indent="0">
              <a:buFont typeface="Arial" charset="0"/>
              <a:buNone/>
            </a:pPr>
            <a:endParaRPr lang="en-US" sz="1200" dirty="0"/>
          </a:p>
          <a:p>
            <a:pPr marL="0" indent="0">
              <a:buFont typeface="Arial" charset="0"/>
              <a:buNone/>
            </a:pPr>
            <a:r>
              <a:rPr lang="en-US" sz="1200" dirty="0"/>
              <a:t>Type 9 individuals would survive only if treated with heart transplant and vitamins</a:t>
            </a:r>
          </a:p>
          <a:p>
            <a:pPr marL="0" indent="0">
              <a:buFont typeface="Arial" charset="0"/>
              <a:buNone/>
            </a:pPr>
            <a:endParaRPr lang="en-US" sz="1200" dirty="0"/>
          </a:p>
          <a:p>
            <a:pPr marL="0" indent="0">
              <a:buFont typeface="Arial" charset="0"/>
              <a:buNone/>
            </a:pPr>
            <a:r>
              <a:rPr lang="en-US" sz="1200" dirty="0"/>
              <a:t>These</a:t>
            </a:r>
            <a:r>
              <a:rPr lang="en-US" sz="1200" baseline="0" dirty="0"/>
              <a:t> are examples of individuals who would develop the outcome under three of four treatment combinations.</a:t>
            </a:r>
            <a:endParaRPr lang="en-US" sz="1200" dirty="0"/>
          </a:p>
        </p:txBody>
      </p:sp>
      <p:sp>
        <p:nvSpPr>
          <p:cNvPr id="4" name="Slide Number Placeholder 3"/>
          <p:cNvSpPr>
            <a:spLocks noGrp="1"/>
          </p:cNvSpPr>
          <p:nvPr>
            <p:ph type="sldNum" sz="quarter" idx="10"/>
          </p:nvPr>
        </p:nvSpPr>
        <p:spPr/>
        <p:txBody>
          <a:bodyPr/>
          <a:lstStyle/>
          <a:p>
            <a:fld id="{2E524BC4-FDE0-441D-843A-AA9EC17FAFAB}" type="slidenum">
              <a:rPr lang="en-US" smtClean="0"/>
              <a:t>11</a:t>
            </a:fld>
            <a:endParaRPr lang="en-US"/>
          </a:p>
        </p:txBody>
      </p:sp>
    </p:spTree>
    <p:extLst>
      <p:ext uri="{BB962C8B-B14F-4D97-AF65-F5344CB8AC3E}">
        <p14:creationId xmlns:p14="http://schemas.microsoft.com/office/powerpoint/2010/main" val="1205235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Hernan &amp; Robins, Ch 5</a:t>
            </a:r>
          </a:p>
          <a:p>
            <a:endParaRPr lang="en-US" dirty="0"/>
          </a:p>
          <a:p>
            <a:r>
              <a:rPr lang="en-US" sz="1200" kern="1200" dirty="0">
                <a:solidFill>
                  <a:schemeClr val="tx1"/>
                </a:solidFill>
                <a:effectLst/>
                <a:latin typeface="+mn-lt"/>
                <a:ea typeface="+mn-ea"/>
                <a:cs typeface="+mn-cs"/>
              </a:rPr>
              <a:t> The presence of additive interaction between A and E implies that, for some individuals in the population, the value of their two counterfactual outcomes</a:t>
            </a:r>
          </a:p>
          <a:p>
            <a:r>
              <a:rPr lang="en-US" sz="1200" kern="1200" dirty="0">
                <a:solidFill>
                  <a:schemeClr val="tx1"/>
                </a:solidFill>
                <a:effectLst/>
                <a:latin typeface="+mn-lt"/>
                <a:ea typeface="+mn-ea"/>
                <a:cs typeface="+mn-cs"/>
              </a:rPr>
              <a:t>under A =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cannot be determined without knowledge of the value of E, and vice versa. That is, there must be individuals in at least one of the following</a:t>
            </a:r>
          </a:p>
          <a:p>
            <a:r>
              <a:rPr lang="en-US" sz="1200" kern="1200" dirty="0">
                <a:solidFill>
                  <a:schemeClr val="tx1"/>
                </a:solidFill>
                <a:effectLst/>
                <a:latin typeface="+mn-lt"/>
                <a:ea typeface="+mn-ea"/>
                <a:cs typeface="+mn-cs"/>
              </a:rPr>
              <a:t>three classes: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1. those who would develop the outcome under only one of the four treatment</a:t>
            </a:r>
          </a:p>
          <a:p>
            <a:r>
              <a:rPr lang="en-US" sz="1200" kern="1200" dirty="0">
                <a:solidFill>
                  <a:schemeClr val="tx1"/>
                </a:solidFill>
                <a:effectLst/>
                <a:latin typeface="+mn-lt"/>
                <a:ea typeface="+mn-ea"/>
                <a:cs typeface="+mn-cs"/>
              </a:rPr>
              <a:t>combinations (types 8 , 12 , 14 , and 15  in Table 5.2)</a:t>
            </a:r>
          </a:p>
          <a:p>
            <a:r>
              <a:rPr lang="en-US" sz="1200" kern="1200" dirty="0">
                <a:solidFill>
                  <a:schemeClr val="tx1"/>
                </a:solidFill>
                <a:effectLst/>
                <a:latin typeface="+mn-lt"/>
                <a:ea typeface="+mn-ea"/>
                <a:cs typeface="+mn-cs"/>
              </a:rPr>
              <a:t> 2. those who would develop the outcome under two treatment combinations,</a:t>
            </a:r>
          </a:p>
          <a:p>
            <a:r>
              <a:rPr lang="en-US" sz="1200" kern="1200" dirty="0">
                <a:solidFill>
                  <a:schemeClr val="tx1"/>
                </a:solidFill>
                <a:effectLst/>
                <a:latin typeface="+mn-lt"/>
                <a:ea typeface="+mn-ea"/>
                <a:cs typeface="+mn-cs"/>
              </a:rPr>
              <a:t>with the particularity that the eff </a:t>
            </a:r>
            <a:r>
              <a:rPr lang="en-US" sz="1200" kern="1200" dirty="0" err="1">
                <a:solidFill>
                  <a:schemeClr val="tx1"/>
                </a:solidFill>
                <a:effectLst/>
                <a:latin typeface="+mn-lt"/>
                <a:ea typeface="+mn-ea"/>
                <a:cs typeface="+mn-cs"/>
              </a:rPr>
              <a:t>ect</a:t>
            </a:r>
            <a:r>
              <a:rPr lang="en-US" sz="1200" kern="1200" dirty="0">
                <a:solidFill>
                  <a:schemeClr val="tx1"/>
                </a:solidFill>
                <a:effectLst/>
                <a:latin typeface="+mn-lt"/>
                <a:ea typeface="+mn-ea"/>
                <a:cs typeface="+mn-cs"/>
              </a:rPr>
              <a:t> of each treatment is exactly the</a:t>
            </a:r>
          </a:p>
          <a:p>
            <a:r>
              <a:rPr lang="en-US" sz="1200" kern="1200" dirty="0">
                <a:solidFill>
                  <a:schemeClr val="tx1"/>
                </a:solidFill>
                <a:effectLst/>
                <a:latin typeface="+mn-lt"/>
                <a:ea typeface="+mn-ea"/>
                <a:cs typeface="+mn-cs"/>
              </a:rPr>
              <a:t>opposite under each level of the other treatment (types 7  and 10 )</a:t>
            </a:r>
          </a:p>
          <a:p>
            <a:r>
              <a:rPr lang="en-US" sz="1200" kern="1200" dirty="0">
                <a:solidFill>
                  <a:schemeClr val="tx1"/>
                </a:solidFill>
                <a:effectLst/>
                <a:latin typeface="+mn-lt"/>
                <a:ea typeface="+mn-ea"/>
                <a:cs typeface="+mn-cs"/>
              </a:rPr>
              <a:t>3. those who would develop the outcome under three of the four treatment</a:t>
            </a:r>
          </a:p>
          <a:p>
            <a:r>
              <a:rPr lang="en-US" sz="1200" kern="1200" dirty="0">
                <a:solidFill>
                  <a:schemeClr val="tx1"/>
                </a:solidFill>
                <a:effectLst/>
                <a:latin typeface="+mn-lt"/>
                <a:ea typeface="+mn-ea"/>
                <a:cs typeface="+mn-cs"/>
              </a:rPr>
              <a:t>combinations (types 2 , 3 , 5 , and 9 )</a:t>
            </a:r>
          </a:p>
          <a:p>
            <a:endParaRPr lang="en-US" sz="1200" kern="1200" dirty="0">
              <a:solidFill>
                <a:schemeClr val="tx1"/>
              </a:solidFill>
              <a:effectLst/>
              <a:latin typeface="+mn-lt"/>
              <a:ea typeface="+mn-ea"/>
              <a:cs typeface="+mn-cs"/>
            </a:endParaRPr>
          </a:p>
          <a:p>
            <a:endParaRPr lang="en-US" dirty="0"/>
          </a:p>
          <a:p>
            <a:endParaRPr lang="en-US" dirty="0"/>
          </a:p>
          <a:p>
            <a:r>
              <a:rPr lang="en-US" dirty="0"/>
              <a:t>Well, if</a:t>
            </a:r>
            <a:r>
              <a:rPr lang="en-US" baseline="0" dirty="0"/>
              <a:t> we detect there is additive interaction between A and E in our study, that means there are individuals in at least one of the three classes. Either there are individuals who develop disease under one treatment condition, two treatment conditions, or three treatment conditions. </a:t>
            </a:r>
          </a:p>
          <a:p>
            <a:endParaRPr lang="en-US" baseline="0" dirty="0"/>
          </a:p>
          <a:p>
            <a:r>
              <a:rPr lang="en-US" baseline="0" dirty="0"/>
              <a:t>If there is no evidence of additive interaction, then no individual in the study population belongs to these three classes. Or, in rare cases, it can result from a perfect cancellation of equal deviations from additivity of opposite signs. But again, that’s a rare scenario.</a:t>
            </a:r>
          </a:p>
        </p:txBody>
      </p:sp>
      <p:sp>
        <p:nvSpPr>
          <p:cNvPr id="4" name="Slide Number Placeholder 3"/>
          <p:cNvSpPr>
            <a:spLocks noGrp="1"/>
          </p:cNvSpPr>
          <p:nvPr>
            <p:ph type="sldNum" sz="quarter" idx="10"/>
          </p:nvPr>
        </p:nvSpPr>
        <p:spPr/>
        <p:txBody>
          <a:bodyPr/>
          <a:lstStyle/>
          <a:p>
            <a:fld id="{2E524BC4-FDE0-441D-843A-AA9EC17FAFAB}" type="slidenum">
              <a:rPr lang="en-US" smtClean="0"/>
              <a:t>12</a:t>
            </a:fld>
            <a:endParaRPr lang="en-US"/>
          </a:p>
        </p:txBody>
      </p:sp>
    </p:spTree>
    <p:extLst>
      <p:ext uri="{BB962C8B-B14F-4D97-AF65-F5344CB8AC3E}">
        <p14:creationId xmlns:p14="http://schemas.microsoft.com/office/powerpoint/2010/main" val="228256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put all of</a:t>
            </a:r>
            <a:r>
              <a:rPr lang="en-US" baseline="0" dirty="0"/>
              <a:t> this together now. Before, we discussed the 16 potential counterfactual outcomes that can happen when there are two binary exposures. Let’s go through these now and describe the causal type. </a:t>
            </a:r>
          </a:p>
          <a:p>
            <a:endParaRPr lang="en-US" baseline="0" dirty="0"/>
          </a:p>
          <a:p>
            <a:r>
              <a:rPr lang="en-US" baseline="0" dirty="0"/>
              <a:t>For types 1 and 16, there is no effect of A or E (click). Type 1 individuals would have died under any treatment combination. Type 16 individuals would have survived under any treatment combination.</a:t>
            </a:r>
          </a:p>
          <a:p>
            <a:endParaRPr lang="en-US" baseline="0" dirty="0"/>
          </a:p>
          <a:p>
            <a:r>
              <a:rPr lang="en-US" baseline="0" dirty="0"/>
              <a:t>For types 4, 6, 11, and 13, these are cases where either A had a causal effect of Y independent of E or E had a causal effect on Y independent of A. Types 4 and 13 are examples of where E has a causal effect but A has no effect. Types 6 and 11 are examples where A has a causal effect but E has no effect. Thus, for these types, there is no interaction between A and E on the effect of Y. </a:t>
            </a:r>
          </a:p>
          <a:p>
            <a:endParaRPr lang="en-US" baseline="0" dirty="0"/>
          </a:p>
          <a:p>
            <a:r>
              <a:rPr lang="en-US" baseline="0" dirty="0"/>
              <a:t>So, for these first 6 types, either one or both of the exposures have not effect.</a:t>
            </a:r>
          </a:p>
          <a:p>
            <a:endParaRPr lang="en-US" baseline="0" dirty="0"/>
          </a:p>
          <a:p>
            <a:r>
              <a:rPr lang="en-US" baseline="0" dirty="0"/>
              <a:t>For the other 10 types (indicated with *), what distinguishes them from the previous 6 we just described is that you have to know both exposures to know the response. The defining feature of these 10 other response types is that we cannot say what the effect of Z will be unless we also know the value for E; and vice versa – we can’t know the effect of E without also knowing the value for A. In other words, for these response types, the effect of one variable depends on the other, or each factor modifies the other. These response types correspond to interaction effects.</a:t>
            </a:r>
          </a:p>
        </p:txBody>
      </p:sp>
      <p:sp>
        <p:nvSpPr>
          <p:cNvPr id="4" name="Slide Number Placeholder 3"/>
          <p:cNvSpPr>
            <a:spLocks noGrp="1"/>
          </p:cNvSpPr>
          <p:nvPr>
            <p:ph type="sldNum" sz="quarter" idx="10"/>
          </p:nvPr>
        </p:nvSpPr>
        <p:spPr/>
        <p:txBody>
          <a:bodyPr/>
          <a:lstStyle/>
          <a:p>
            <a:fld id="{2E524BC4-FDE0-441D-843A-AA9EC17FAFAB}" type="slidenum">
              <a:rPr lang="en-US" smtClean="0"/>
              <a:t>13</a:t>
            </a:fld>
            <a:endParaRPr lang="en-US"/>
          </a:p>
        </p:txBody>
      </p:sp>
    </p:spTree>
    <p:extLst>
      <p:ext uri="{BB962C8B-B14F-4D97-AF65-F5344CB8AC3E}">
        <p14:creationId xmlns:p14="http://schemas.microsoft.com/office/powerpoint/2010/main" val="341185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RGL, p. 75-76 or</a:t>
            </a:r>
          </a:p>
          <a:p>
            <a:r>
              <a:rPr lang="en-US" dirty="0"/>
              <a:t>Hernan &amp; Robins, 5.1-5.3</a:t>
            </a:r>
          </a:p>
          <a:p>
            <a:endParaRPr lang="en-US" dirty="0"/>
          </a:p>
          <a:p>
            <a:r>
              <a:rPr lang="en-US" dirty="0"/>
              <a:t>Focus here is on motivating “causal interaction” in counterfactual framework.</a:t>
            </a:r>
          </a:p>
          <a:p>
            <a:endParaRPr lang="en-US" dirty="0"/>
          </a:p>
          <a:p>
            <a:r>
              <a:rPr lang="en-US" dirty="0"/>
              <a:t>For more on defining “effect measure modification” in counterfactual notation, see Hernan/Robins, Ch.4.1 – 4.2 (optional)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2</a:t>
            </a:fld>
            <a:endParaRPr lang="en-US"/>
          </a:p>
        </p:txBody>
      </p:sp>
    </p:spTree>
    <p:extLst>
      <p:ext uri="{BB962C8B-B14F-4D97-AF65-F5344CB8AC3E}">
        <p14:creationId xmlns:p14="http://schemas.microsoft.com/office/powerpoint/2010/main" val="3230423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B49FA-9145-6F48-B012-786C70DCB5A1}" type="slidenum">
              <a:rPr lang="en-US" smtClean="0"/>
              <a:t>3</a:t>
            </a:fld>
            <a:endParaRPr lang="en-US"/>
          </a:p>
        </p:txBody>
      </p:sp>
    </p:spTree>
    <p:extLst>
      <p:ext uri="{BB962C8B-B14F-4D97-AF65-F5344CB8AC3E}">
        <p14:creationId xmlns:p14="http://schemas.microsoft.com/office/powerpoint/2010/main" val="1021192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With these two treatments or interventions, we can now provide a definition of interaction. </a:t>
            </a:r>
          </a:p>
          <a:p>
            <a:endParaRPr lang="en-US" baseline="0" dirty="0"/>
          </a:p>
          <a:p>
            <a:r>
              <a:rPr lang="en-US" baseline="0" dirty="0"/>
              <a:t>(click) Interaction on the additive scale exists when the causal risk difference of heart transplant on the risk of death if everyone takes vitamins  (E=1) is not equal to the causal risk difference of heart transplant on the risk of death if no one takes vitamins (E=0).</a:t>
            </a:r>
          </a:p>
          <a:p>
            <a:endParaRPr lang="en-US" baseline="0" dirty="0"/>
          </a:p>
          <a:p>
            <a:r>
              <a:rPr lang="en-US" baseline="0" dirty="0"/>
              <a:t>This can also be written vice versa. </a:t>
            </a:r>
          </a:p>
          <a:p>
            <a:endParaRPr lang="en-US" baseline="0" dirty="0"/>
          </a:p>
          <a:p>
            <a:r>
              <a:rPr lang="en-US" baseline="0" dirty="0"/>
              <a:t>(click) Interaction on the additive scale exists when the causal risk difference of vitamins on the risk of death if everyone had a heart transplant (A=1) is not equal to the causal risk difference of vitamins on the risk of death if no one had a heart transplant (A=0).</a:t>
            </a:r>
          </a:p>
          <a:p>
            <a:endParaRPr lang="en-US" baseline="0" dirty="0"/>
          </a:p>
          <a:p>
            <a:r>
              <a:rPr lang="en-US" baseline="0" dirty="0"/>
              <a:t>In order to estimate causal effects and because we have two interventions, assumptions of exchangeability, positivity, and consistency also need to hold for both interventions</a:t>
            </a:r>
          </a:p>
        </p:txBody>
      </p:sp>
      <p:sp>
        <p:nvSpPr>
          <p:cNvPr id="4" name="Slide Number Placeholder 3"/>
          <p:cNvSpPr>
            <a:spLocks noGrp="1"/>
          </p:cNvSpPr>
          <p:nvPr>
            <p:ph type="sldNum" sz="quarter" idx="10"/>
          </p:nvPr>
        </p:nvSpPr>
        <p:spPr/>
        <p:txBody>
          <a:bodyPr/>
          <a:lstStyle/>
          <a:p>
            <a:fld id="{2E524BC4-FDE0-441D-843A-AA9EC17FAFAB}" type="slidenum">
              <a:rPr lang="en-US" smtClean="0"/>
              <a:t>4</a:t>
            </a:fld>
            <a:endParaRPr lang="en-US"/>
          </a:p>
        </p:txBody>
      </p:sp>
    </p:spTree>
    <p:extLst>
      <p:ext uri="{BB962C8B-B14F-4D97-AF65-F5344CB8AC3E}">
        <p14:creationId xmlns:p14="http://schemas.microsoft.com/office/powerpoint/2010/main" val="2972337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Individuals can be defined by their counterfactual</a:t>
            </a:r>
            <a:r>
              <a:rPr lang="en-US" baseline="0" dirty="0"/>
              <a:t> responses. </a:t>
            </a:r>
          </a:p>
          <a:p>
            <a:endParaRPr lang="en-US" baseline="0" dirty="0"/>
          </a:p>
          <a:p>
            <a:r>
              <a:rPr lang="en-US" baseline="0" dirty="0"/>
              <a:t>In the first and simpler example with only one treatment, there are four types of people. Those who die regardless of whether or not they are given the heart transplant are classified as doomed. In the table to the right, examples include Artemis, Athena, Persephone, and Ares. </a:t>
            </a:r>
          </a:p>
          <a:p>
            <a:endParaRPr lang="en-US" baseline="0" dirty="0"/>
          </a:p>
          <a:p>
            <a:r>
              <a:rPr lang="en-US" baseline="0" dirty="0"/>
              <a:t>Those who die only if not given the heart transplant but survive if they are given the heart transplant are classified as preventative. In this table, examples include Hebe, Kronos, Poseidon, Apollo, Hermes, Dionysus. </a:t>
            </a:r>
          </a:p>
          <a:p>
            <a:endParaRPr lang="en-US" baseline="0" dirty="0"/>
          </a:p>
          <a:p>
            <a:r>
              <a:rPr lang="en-US" baseline="0" dirty="0"/>
              <a:t>Those who die only if given the heart transplant but survive if they are not given the heart transplant are classified as causative. This would include </a:t>
            </a:r>
            <a:r>
              <a:rPr lang="en-US" baseline="0" dirty="0" err="1"/>
              <a:t>Rheia</a:t>
            </a:r>
            <a:r>
              <a:rPr lang="en-US" baseline="0" dirty="0"/>
              <a:t>, </a:t>
            </a:r>
            <a:r>
              <a:rPr lang="en-US" baseline="0" dirty="0" err="1"/>
              <a:t>Leto</a:t>
            </a:r>
            <a:r>
              <a:rPr lang="en-US" baseline="0" dirty="0"/>
              <a:t>, Aphrodite, Zeus, Hephaestus, and </a:t>
            </a:r>
            <a:r>
              <a:rPr lang="en-US" baseline="0" dirty="0" err="1"/>
              <a:t>Cyclope</a:t>
            </a:r>
            <a:r>
              <a:rPr lang="en-US" baseline="0" dirty="0"/>
              <a:t>.</a:t>
            </a:r>
          </a:p>
          <a:p>
            <a:endParaRPr lang="en-US" baseline="0" dirty="0"/>
          </a:p>
          <a:p>
            <a:r>
              <a:rPr lang="en-US" baseline="0" dirty="0"/>
              <a:t>And finally, those who survive regardless of whether or not they are given the heart transplant are classified as immune. Examples from the table include Demeter, Hestia, Hera, and Hades.</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5</a:t>
            </a:fld>
            <a:endParaRPr lang="en-US"/>
          </a:p>
        </p:txBody>
      </p:sp>
    </p:spTree>
    <p:extLst>
      <p:ext uri="{BB962C8B-B14F-4D97-AF65-F5344CB8AC3E}">
        <p14:creationId xmlns:p14="http://schemas.microsoft.com/office/powerpoint/2010/main" val="1486317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a:t>
            </a:r>
            <a:r>
              <a:rPr lang="en-US" baseline="0" dirty="0"/>
              <a:t> one binary exposure, we have four potential counterfactual response types.</a:t>
            </a:r>
          </a:p>
          <a:p>
            <a:endParaRPr lang="en-US" baseline="0" dirty="0"/>
          </a:p>
          <a:p>
            <a:r>
              <a:rPr lang="en-US" baseline="0" dirty="0"/>
              <a:t>If we have two binary exposures, there are actually 16 possible counterfactual response types, as shown in this table. </a:t>
            </a:r>
          </a:p>
          <a:p>
            <a:endParaRPr lang="en-US" baseline="0" dirty="0"/>
          </a:p>
          <a:p>
            <a:r>
              <a:rPr lang="en-US" baseline="0" dirty="0"/>
              <a:t>We said earlier that with 2 binary exposures, each individual has 4 counterfactual outcomes, one under each of the four possible joint interventions or treatments. Under each treatment condition, the individual will survive or not (one actual and one counterfactual outcome), which leads to 16 distinct patterns or response types (i.e., 4 conditions, 2 outcomes possible </a:t>
            </a:r>
            <a:r>
              <a:rPr lang="en-US" baseline="0" dirty="0">
                <a:sym typeface="Wingdings" panose="05000000000000000000" pitchFamily="2" charset="2"/>
              </a:rPr>
              <a:t> </a:t>
            </a:r>
            <a:r>
              <a:rPr lang="en-US" baseline="0" dirty="0"/>
              <a:t>corresponding to 2</a:t>
            </a:r>
            <a:r>
              <a:rPr lang="en-US" baseline="30000" dirty="0"/>
              <a:t>4</a:t>
            </a:r>
            <a:r>
              <a:rPr lang="en-US" baseline="0" dirty="0"/>
              <a:t> or 16 distinct response types)</a:t>
            </a:r>
          </a:p>
        </p:txBody>
      </p:sp>
      <p:sp>
        <p:nvSpPr>
          <p:cNvPr id="4" name="Slide Number Placeholder 3"/>
          <p:cNvSpPr>
            <a:spLocks noGrp="1"/>
          </p:cNvSpPr>
          <p:nvPr>
            <p:ph type="sldNum" sz="quarter" idx="10"/>
          </p:nvPr>
        </p:nvSpPr>
        <p:spPr/>
        <p:txBody>
          <a:bodyPr/>
          <a:lstStyle/>
          <a:p>
            <a:fld id="{2E524BC4-FDE0-441D-843A-AA9EC17FAFAB}" type="slidenum">
              <a:rPr lang="en-US" smtClean="0"/>
              <a:t>6</a:t>
            </a:fld>
            <a:endParaRPr lang="en-US"/>
          </a:p>
        </p:txBody>
      </p:sp>
    </p:spTree>
    <p:extLst>
      <p:ext uri="{BB962C8B-B14F-4D97-AF65-F5344CB8AC3E}">
        <p14:creationId xmlns:p14="http://schemas.microsoft.com/office/powerpoint/2010/main" val="2825976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these different types and what</a:t>
            </a:r>
            <a:r>
              <a:rPr lang="en-US" baseline="0" dirty="0"/>
              <a:t> they mean. </a:t>
            </a:r>
          </a:p>
          <a:p>
            <a:endParaRPr lang="en-US" baseline="0" dirty="0"/>
          </a:p>
          <a:p>
            <a:r>
              <a:rPr lang="en-US" baseline="0" dirty="0"/>
              <a:t>(click) First, there are type 1 individuals. They would die if treated or untreated with heart transplant or vitamins. Their counterfactual outcome is 1 in every scenario. </a:t>
            </a:r>
          </a:p>
          <a:p>
            <a:endParaRPr lang="en-US" baseline="0" dirty="0"/>
          </a:p>
          <a:p>
            <a:r>
              <a:rPr lang="en-US" baseline="0" dirty="0"/>
              <a:t>(click) On the flip side, type 16 individuals would survive if treated or untreated with heart transplant or vitamins. Their counterfactual outcome is 0 in every scenario. </a:t>
            </a:r>
          </a:p>
          <a:p>
            <a:endParaRPr lang="en-US" baseline="0" dirty="0"/>
          </a:p>
          <a:p>
            <a:r>
              <a:rPr lang="en-US" baseline="0" dirty="0"/>
              <a:t>(click) For both Type 1 and Type 16 individuals, neither A nor E had a causal effect on Y.</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7</a:t>
            </a:fld>
            <a:endParaRPr lang="en-US"/>
          </a:p>
        </p:txBody>
      </p:sp>
    </p:spTree>
    <p:extLst>
      <p:ext uri="{BB962C8B-B14F-4D97-AF65-F5344CB8AC3E}">
        <p14:creationId xmlns:p14="http://schemas.microsoft.com/office/powerpoint/2010/main" val="3534650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individuals with types 4, 6, 11 and 13. </a:t>
            </a:r>
          </a:p>
          <a:p>
            <a:endParaRPr lang="en-US" dirty="0"/>
          </a:p>
          <a:p>
            <a:r>
              <a:rPr lang="en-US" dirty="0"/>
              <a:t>Type 4 individuals would die only if treated with vitamins.</a:t>
            </a:r>
            <a:r>
              <a:rPr lang="en-US" baseline="0" dirty="0"/>
              <a:t> The heart transplant had no effect on Y because both contrasts of A=1 to A=0 for the same level of E are the same. </a:t>
            </a:r>
          </a:p>
          <a:p>
            <a:endParaRPr lang="en-US" baseline="0" dirty="0"/>
          </a:p>
          <a:p>
            <a:r>
              <a:rPr lang="en-US" baseline="0" dirty="0"/>
              <a:t>Type 13 individuals would die only if untreated with vitamins. Just like type 4, the heart transplant had no effect on Y because both contrasts of A=1 to A=0 for the same level of E are the same.</a:t>
            </a:r>
            <a:endParaRPr lang="en-US" dirty="0"/>
          </a:p>
          <a:p>
            <a:endParaRPr lang="en-US" dirty="0"/>
          </a:p>
          <a:p>
            <a:r>
              <a:rPr lang="en-US" dirty="0"/>
              <a:t>Type</a:t>
            </a:r>
            <a:r>
              <a:rPr lang="en-US" baseline="0" dirty="0"/>
              <a:t> 6 individuals would die only if treated with a heart transplant. Vitamins had no effect on Y because both contrasts of E=1 to E=0 for the same level of A are the same. </a:t>
            </a:r>
          </a:p>
          <a:p>
            <a:endParaRPr lang="en-US" baseline="0" dirty="0"/>
          </a:p>
          <a:p>
            <a:r>
              <a:rPr lang="en-US" baseline="0" dirty="0"/>
              <a:t>And finally, Type 11 individuals would die only if untreated with a heart transplant. Vitamins had no effect on Y. </a:t>
            </a:r>
          </a:p>
          <a:p>
            <a:endParaRPr lang="en-US" dirty="0"/>
          </a:p>
          <a:p>
            <a:endParaRPr lang="en-US" dirty="0"/>
          </a:p>
          <a:p>
            <a:r>
              <a:rPr lang="en-US" dirty="0"/>
              <a:t>If study</a:t>
            </a:r>
            <a:r>
              <a:rPr lang="en-US" baseline="0" dirty="0"/>
              <a:t> population was only comprised of individuals with types 4, 6, 11 and 13, we would conclude that: causal effect of A on Y is independent of E and the causal effect of E on Y is independent of A. There would be no evidence of interaction between A and E on the risk of Y.</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8</a:t>
            </a:fld>
            <a:endParaRPr lang="en-US"/>
          </a:p>
        </p:txBody>
      </p:sp>
    </p:spTree>
    <p:extLst>
      <p:ext uri="{BB962C8B-B14F-4D97-AF65-F5344CB8AC3E}">
        <p14:creationId xmlns:p14="http://schemas.microsoft.com/office/powerpoint/2010/main" val="3751228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how about types 8, 12, 14 and 15?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Type 8 individuals would die only if treated with both heart transplant and vitamins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Type 12 individuals </a:t>
            </a:r>
            <a:r>
              <a:rPr lang="en-US" sz="1200" kern="1200" dirty="0" err="1">
                <a:solidFill>
                  <a:schemeClr val="tx1"/>
                </a:solidFill>
                <a:effectLst/>
                <a:latin typeface="+mn-lt"/>
                <a:ea typeface="+mn-ea"/>
                <a:cs typeface="+mn-cs"/>
              </a:rPr>
              <a:t>wolud</a:t>
            </a:r>
            <a:r>
              <a:rPr lang="en-US" sz="1200" kern="1200" dirty="0">
                <a:solidFill>
                  <a:schemeClr val="tx1"/>
                </a:solidFill>
                <a:effectLst/>
                <a:latin typeface="+mn-lt"/>
                <a:ea typeface="+mn-ea"/>
                <a:cs typeface="+mn-cs"/>
              </a:rPr>
              <a:t> die only if treated with vitamins and no heart transplant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Type</a:t>
            </a:r>
            <a:r>
              <a:rPr lang="en-US" sz="1200" kern="1200" baseline="0" dirty="0">
                <a:solidFill>
                  <a:schemeClr val="tx1"/>
                </a:solidFill>
                <a:effectLst/>
                <a:latin typeface="+mn-lt"/>
                <a:ea typeface="+mn-ea"/>
                <a:cs typeface="+mn-cs"/>
              </a:rPr>
              <a:t> 14 individuals would die only if treated with heart transplant and no vitamins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Type 15 individuals would die only if treated with no heart transplant and no vitamins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These are examples of individuals who would develop the outcome under one of four treatment combinations.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524BC4-FDE0-441D-843A-AA9EC17FAFAB}" type="slidenum">
              <a:rPr lang="en-US" smtClean="0"/>
              <a:t>9</a:t>
            </a:fld>
            <a:endParaRPr lang="en-US"/>
          </a:p>
        </p:txBody>
      </p:sp>
    </p:spTree>
    <p:extLst>
      <p:ext uri="{BB962C8B-B14F-4D97-AF65-F5344CB8AC3E}">
        <p14:creationId xmlns:p14="http://schemas.microsoft.com/office/powerpoint/2010/main" val="1347821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69433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737727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80209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54225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Tree>
    <p:extLst>
      <p:ext uri="{BB962C8B-B14F-4D97-AF65-F5344CB8AC3E}">
        <p14:creationId xmlns:p14="http://schemas.microsoft.com/office/powerpoint/2010/main" val="33484463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88580095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3541553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02353503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95126327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21074309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17403729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9929475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8151425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4084515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5342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8966241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600640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7510091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9384247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4269428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67820"/>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t>2/27/2019</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39683797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67820"/>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F0D4BF0B-1178-884D-B739-E14E62F4ADD0}" type="datetime1">
              <a:rPr lang="en-US" smtClean="0">
                <a:solidFill>
                  <a:srgbClr val="052049"/>
                </a:solidFill>
              </a:rPr>
              <a:t>2/27/2019</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92929119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0057175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9" y="434801"/>
            <a:ext cx="8080375" cy="467820"/>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2" y="1011992"/>
            <a:ext cx="8077645" cy="383182"/>
          </a:xfrm>
        </p:spPr>
        <p:txBody>
          <a:bodyPr vert="horz" wrap="square" lIns="91440" tIns="45720" rIns="91440" bIns="45720" rtlCol="0" anchor="t">
            <a:noAutofit/>
          </a:bodyPr>
          <a:lstStyle>
            <a:lvl1pPr marL="126206" indent="-126206">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1A74D9F5-13C6-7F4C-9CF0-6C9BC33D44E1}" type="datetime1">
              <a:rPr lang="en-US" smtClean="0">
                <a:solidFill>
                  <a:srgbClr val="052049"/>
                </a:solidFill>
              </a:rPr>
              <a:t>2/27/2019</a:t>
            </a:fld>
            <a:endParaRPr lang="en-US" dirty="0">
              <a:solidFill>
                <a:srgbClr val="052049"/>
              </a:solidFill>
            </a:endParaRPr>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9"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358310203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5051624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9561609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148318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2644136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0681005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34971859"/>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556566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3" r:id="rId28"/>
    <p:sldLayoutId id="2147483705" r:id="rId29"/>
    <p:sldLayoutId id="2147483719" r:id="rId30"/>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0.m4a"/><Relationship Id="rId7" Type="http://schemas.openxmlformats.org/officeDocument/2006/relationships/image" Target="../media/image24.png"/><Relationship Id="rId2" Type="http://schemas.microsoft.com/office/2007/relationships/media" Target="../media/media10.m4a"/><Relationship Id="rId1" Type="http://schemas.openxmlformats.org/officeDocument/2006/relationships/tags" Target="../tags/tag5.xml"/><Relationship Id="rId6" Type="http://schemas.microsoft.com/office/2011/relationships/inkAction" Target="../ink/inkAction9.xml"/><Relationship Id="rId5" Type="http://schemas.openxmlformats.org/officeDocument/2006/relationships/notesSlide" Target="../notesSlides/notesSlide10.xml"/><Relationship Id="rId4"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1.m4a"/><Relationship Id="rId7" Type="http://schemas.openxmlformats.org/officeDocument/2006/relationships/image" Target="../media/image25.png"/><Relationship Id="rId2" Type="http://schemas.microsoft.com/office/2007/relationships/media" Target="../media/media11.m4a"/><Relationship Id="rId1" Type="http://schemas.openxmlformats.org/officeDocument/2006/relationships/tags" Target="../tags/tag6.xml"/><Relationship Id="rId6" Type="http://schemas.microsoft.com/office/2011/relationships/inkAction" Target="../ink/inkAction10.xml"/><Relationship Id="rId5" Type="http://schemas.openxmlformats.org/officeDocument/2006/relationships/notesSlide" Target="../notesSlides/notesSlide11.xml"/><Relationship Id="rId4"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png"/><Relationship Id="rId5" Type="http://schemas.microsoft.com/office/2011/relationships/inkAction" Target="../ink/inkAction11.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0.xml"/><Relationship Id="rId7" Type="http://schemas.microsoft.com/office/2011/relationships/inkAction" Target="../ink/inkAction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png"/><Relationship Id="rId5" Type="http://schemas.openxmlformats.org/officeDocument/2006/relationships/customXml" Target="../ink/ink2.xml"/><Relationship Id="rId4" Type="http://schemas.openxmlformats.org/officeDocument/2006/relationships/notesSlide" Target="../notesSlides/notesSlide13.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png"/><Relationship Id="rId5" Type="http://schemas.microsoft.com/office/2011/relationships/inkAction" Target="../ink/inkAction1.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8.xml"/><Relationship Id="rId7" Type="http://schemas.microsoft.com/office/2011/relationships/inkAction" Target="../ink/inkAction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0.png"/><Relationship Id="rId5" Type="http://schemas.openxmlformats.org/officeDocument/2006/relationships/customXml" Target="../ink/ink1.xml"/><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4.m4a"/><Relationship Id="rId7" Type="http://schemas.microsoft.com/office/2011/relationships/inkAction" Target="../ink/inkAction3.xml"/><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4.xml"/><Relationship Id="rId4" Type="http://schemas.openxmlformats.org/officeDocument/2006/relationships/slideLayout" Target="../slideLayouts/slideLayout28.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0.xml"/><Relationship Id="rId7" Type="http://schemas.openxmlformats.org/officeDocument/2006/relationships/image" Target="../media/image190.png"/><Relationship Id="rId2" Type="http://schemas.openxmlformats.org/officeDocument/2006/relationships/audio" Target="../media/media5.m4a"/><Relationship Id="rId1" Type="http://schemas.microsoft.com/office/2007/relationships/media" Target="../media/media5.m4a"/><Relationship Id="rId6" Type="http://schemas.microsoft.com/office/2011/relationships/inkAction" Target="../ink/inkAction4.xml"/><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0.png"/><Relationship Id="rId5" Type="http://schemas.microsoft.com/office/2011/relationships/inkAction" Target="../ink/inkAction5.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7.m4a"/><Relationship Id="rId7" Type="http://schemas.openxmlformats.org/officeDocument/2006/relationships/image" Target="../media/image21.png"/><Relationship Id="rId2" Type="http://schemas.microsoft.com/office/2007/relationships/media" Target="../media/media7.m4a"/><Relationship Id="rId1" Type="http://schemas.openxmlformats.org/officeDocument/2006/relationships/tags" Target="../tags/tag2.xml"/><Relationship Id="rId6" Type="http://schemas.microsoft.com/office/2011/relationships/inkAction" Target="../ink/inkAction6.xml"/><Relationship Id="rId5" Type="http://schemas.openxmlformats.org/officeDocument/2006/relationships/notesSlide" Target="../notesSlides/notesSlide7.xml"/><Relationship Id="rId4"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8.m4a"/><Relationship Id="rId7" Type="http://schemas.openxmlformats.org/officeDocument/2006/relationships/image" Target="../media/image22.png"/><Relationship Id="rId2" Type="http://schemas.microsoft.com/office/2007/relationships/media" Target="../media/media8.m4a"/><Relationship Id="rId1" Type="http://schemas.openxmlformats.org/officeDocument/2006/relationships/tags" Target="../tags/tag3.xml"/><Relationship Id="rId6" Type="http://schemas.microsoft.com/office/2011/relationships/inkAction" Target="../ink/inkAction7.xml"/><Relationship Id="rId5" Type="http://schemas.openxmlformats.org/officeDocument/2006/relationships/notesSlide" Target="../notesSlides/notesSlide8.xml"/><Relationship Id="rId4"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9.m4a"/><Relationship Id="rId7" Type="http://schemas.openxmlformats.org/officeDocument/2006/relationships/image" Target="../media/image23.png"/><Relationship Id="rId2" Type="http://schemas.microsoft.com/office/2007/relationships/media" Target="../media/media9.m4a"/><Relationship Id="rId1" Type="http://schemas.openxmlformats.org/officeDocument/2006/relationships/tags" Target="../tags/tag4.xml"/><Relationship Id="rId6" Type="http://schemas.microsoft.com/office/2011/relationships/inkAction" Target="../ink/inkAction8.xml"/><Relationship Id="rId5" Type="http://schemas.openxmlformats.org/officeDocument/2006/relationships/notesSlide" Target="../notesSlides/notesSlide9.xml"/><Relationship Id="rId4"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315D9D-3A09-49A0-919A-485358670F71}"/>
              </a:ext>
            </a:extLst>
          </p:cNvPr>
          <p:cNvSpPr>
            <a:spLocks noGrp="1"/>
          </p:cNvSpPr>
          <p:nvPr>
            <p:ph type="body" sz="quarter" idx="10"/>
          </p:nvPr>
        </p:nvSpPr>
        <p:spPr/>
        <p:txBody>
          <a:bodyPr/>
          <a:lstStyle/>
          <a:p>
            <a:r>
              <a:rPr lang="en-US" dirty="0"/>
              <a:t>June M. Chan, ScD</a:t>
            </a:r>
          </a:p>
        </p:txBody>
      </p:sp>
      <p:sp>
        <p:nvSpPr>
          <p:cNvPr id="5" name="Title 4">
            <a:extLst>
              <a:ext uri="{FF2B5EF4-FFF2-40B4-BE49-F238E27FC236}">
                <a16:creationId xmlns:a16="http://schemas.microsoft.com/office/drawing/2014/main" id="{DCBF44B2-DFDF-BD49-8F13-ED2C32E9505C}"/>
              </a:ext>
            </a:extLst>
          </p:cNvPr>
          <p:cNvSpPr>
            <a:spLocks noGrp="1"/>
          </p:cNvSpPr>
          <p:nvPr>
            <p:ph type="title"/>
          </p:nvPr>
        </p:nvSpPr>
        <p:spPr>
          <a:xfrm>
            <a:off x="784276" y="1912947"/>
            <a:ext cx="5205707" cy="1340200"/>
          </a:xfrm>
        </p:spPr>
        <p:txBody>
          <a:bodyPr/>
          <a:lstStyle/>
          <a:p>
            <a:r>
              <a:rPr lang="en-US" sz="3200" dirty="0"/>
              <a:t>Counterfactual Framework &amp; Interaction &amp; Overall Summary</a:t>
            </a:r>
            <a:br>
              <a:rPr lang="en-US" sz="3200" dirty="0"/>
            </a:br>
            <a:endParaRPr lang="en-US" sz="2400" dirty="0"/>
          </a:p>
        </p:txBody>
      </p:sp>
      <p:sp>
        <p:nvSpPr>
          <p:cNvPr id="3" name="Text Placeholder 2">
            <a:extLst>
              <a:ext uri="{FF2B5EF4-FFF2-40B4-BE49-F238E27FC236}">
                <a16:creationId xmlns:a16="http://schemas.microsoft.com/office/drawing/2014/main" id="{A505CC5E-A20A-4C0D-A1AF-413CD6274FD1}"/>
              </a:ext>
            </a:extLst>
          </p:cNvPr>
          <p:cNvSpPr>
            <a:spLocks noGrp="1"/>
          </p:cNvSpPr>
          <p:nvPr>
            <p:ph type="body" sz="quarter" idx="15"/>
          </p:nvPr>
        </p:nvSpPr>
        <p:spPr/>
        <p:txBody>
          <a:bodyPr/>
          <a:lstStyle/>
          <a:p>
            <a:r>
              <a:rPr lang="en-US" dirty="0"/>
              <a:t>EPI207</a:t>
            </a:r>
          </a:p>
        </p:txBody>
      </p:sp>
      <p:pic>
        <p:nvPicPr>
          <p:cNvPr id="7" name="Audio 6">
            <a:hlinkClick r:id="" action="ppaction://media"/>
            <a:extLst>
              <a:ext uri="{FF2B5EF4-FFF2-40B4-BE49-F238E27FC236}">
                <a16:creationId xmlns:a16="http://schemas.microsoft.com/office/drawing/2014/main" id="{1DF28706-E333-459A-B5DC-9E30B670BE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42369909"/>
      </p:ext>
    </p:extLst>
  </p:cSld>
  <p:clrMapOvr>
    <a:masterClrMapping/>
  </p:clrMapOvr>
  <p:transition advTm="194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Counterfactual types</a:t>
            </a:r>
          </a:p>
        </p:txBody>
      </p:sp>
      <p:graphicFrame>
        <p:nvGraphicFramePr>
          <p:cNvPr id="4" name="Content Placeholder 3"/>
          <p:cNvGraphicFramePr>
            <a:graphicFrameLocks noGrp="1"/>
          </p:cNvGraphicFramePr>
          <p:nvPr>
            <p:ph idx="4294967295"/>
            <p:extLst/>
          </p:nvPr>
        </p:nvGraphicFramePr>
        <p:xfrm>
          <a:off x="1170625" y="2157902"/>
          <a:ext cx="6655564" cy="1028700"/>
        </p:xfrm>
        <a:graphic>
          <a:graphicData uri="http://schemas.openxmlformats.org/drawingml/2006/table">
            <a:tbl>
              <a:tblPr firstRow="1" bandRow="1">
                <a:tableStyleId>{5C22544A-7EE6-4342-B048-85BDC9FD1C3A}</a:tableStyleId>
              </a:tblPr>
              <a:tblGrid>
                <a:gridCol w="1233556">
                  <a:extLst>
                    <a:ext uri="{9D8B030D-6E8A-4147-A177-3AD203B41FA5}">
                      <a16:colId xmlns:a16="http://schemas.microsoft.com/office/drawing/2014/main" val="20000"/>
                    </a:ext>
                  </a:extLst>
                </a:gridCol>
                <a:gridCol w="1312532">
                  <a:extLst>
                    <a:ext uri="{9D8B030D-6E8A-4147-A177-3AD203B41FA5}">
                      <a16:colId xmlns:a16="http://schemas.microsoft.com/office/drawing/2014/main" val="20001"/>
                    </a:ext>
                  </a:extLst>
                </a:gridCol>
                <a:gridCol w="1359408">
                  <a:extLst>
                    <a:ext uri="{9D8B030D-6E8A-4147-A177-3AD203B41FA5}">
                      <a16:colId xmlns:a16="http://schemas.microsoft.com/office/drawing/2014/main" val="20002"/>
                    </a:ext>
                  </a:extLst>
                </a:gridCol>
                <a:gridCol w="1406285">
                  <a:extLst>
                    <a:ext uri="{9D8B030D-6E8A-4147-A177-3AD203B41FA5}">
                      <a16:colId xmlns:a16="http://schemas.microsoft.com/office/drawing/2014/main" val="20003"/>
                    </a:ext>
                  </a:extLst>
                </a:gridCol>
                <a:gridCol w="1343783">
                  <a:extLst>
                    <a:ext uri="{9D8B030D-6E8A-4147-A177-3AD203B41FA5}">
                      <a16:colId xmlns:a16="http://schemas.microsoft.com/office/drawing/2014/main" val="20004"/>
                    </a:ext>
                  </a:extLst>
                </a:gridCol>
              </a:tblGrid>
              <a:tr h="342900">
                <a:tc>
                  <a:txBody>
                    <a:bodyPr/>
                    <a:lstStyle/>
                    <a:p>
                      <a:pPr algn="ctr"/>
                      <a:r>
                        <a:rPr lang="en-US" sz="1800" dirty="0"/>
                        <a:t>Type</a:t>
                      </a:r>
                    </a:p>
                  </a:txBody>
                  <a:tcPr marL="68580" marR="68580" marT="34290" marB="34290"/>
                </a:tc>
                <a:tc>
                  <a:txBody>
                    <a:bodyPr/>
                    <a:lstStyle/>
                    <a:p>
                      <a:pPr algn="ctr"/>
                      <a:r>
                        <a:rPr lang="en-US" sz="1800" dirty="0" err="1"/>
                        <a:t>Y</a:t>
                      </a:r>
                      <a:r>
                        <a:rPr lang="en-US" sz="1800" baseline="30000" dirty="0" err="1"/>
                        <a:t>a</a:t>
                      </a:r>
                      <a:r>
                        <a:rPr lang="en-US" sz="1800" baseline="30000" dirty="0"/>
                        <a:t>=1,e=1</a:t>
                      </a:r>
                    </a:p>
                  </a:txBody>
                  <a:tcPr marL="68580" marR="68580" marT="34290" marB="34290"/>
                </a:tc>
                <a:tc>
                  <a:txBody>
                    <a:bodyPr/>
                    <a:lstStyle/>
                    <a:p>
                      <a:pPr algn="ctr"/>
                      <a:r>
                        <a:rPr lang="en-US" sz="1800" dirty="0" err="1"/>
                        <a:t>Y</a:t>
                      </a:r>
                      <a:r>
                        <a:rPr lang="en-US" sz="1800" baseline="30000" dirty="0" err="1"/>
                        <a:t>a</a:t>
                      </a:r>
                      <a:r>
                        <a:rPr lang="en-US" sz="1800" baseline="30000" dirty="0"/>
                        <a:t>=0,e=1</a:t>
                      </a:r>
                    </a:p>
                  </a:txBody>
                  <a:tcPr marL="68580" marR="68580" marT="34290" marB="34290"/>
                </a:tc>
                <a:tc>
                  <a:txBody>
                    <a:bodyPr/>
                    <a:lstStyle/>
                    <a:p>
                      <a:pPr algn="ctr"/>
                      <a:r>
                        <a:rPr lang="en-US" sz="1800" dirty="0" err="1"/>
                        <a:t>Y</a:t>
                      </a:r>
                      <a:r>
                        <a:rPr lang="en-US" sz="1800" baseline="30000" dirty="0" err="1"/>
                        <a:t>a</a:t>
                      </a:r>
                      <a:r>
                        <a:rPr lang="en-US" sz="1800" baseline="30000" dirty="0"/>
                        <a:t>=1,e=0</a:t>
                      </a:r>
                    </a:p>
                  </a:txBody>
                  <a:tcPr marL="68580" marR="68580" marT="34290" marB="34290"/>
                </a:tc>
                <a:tc>
                  <a:txBody>
                    <a:bodyPr/>
                    <a:lstStyle/>
                    <a:p>
                      <a:pPr algn="ctr"/>
                      <a:r>
                        <a:rPr lang="en-US" sz="1800" dirty="0" err="1"/>
                        <a:t>Y</a:t>
                      </a:r>
                      <a:r>
                        <a:rPr lang="en-US" sz="1800" baseline="30000" dirty="0" err="1"/>
                        <a:t>a</a:t>
                      </a:r>
                      <a:r>
                        <a:rPr lang="en-US" sz="1800" baseline="30000" dirty="0"/>
                        <a:t>=0,e=0</a:t>
                      </a:r>
                    </a:p>
                  </a:txBody>
                  <a:tcPr marL="68580" marR="68580" marT="34290" marB="34290"/>
                </a:tc>
                <a:extLst>
                  <a:ext uri="{0D108BD9-81ED-4DB2-BD59-A6C34878D82A}">
                    <a16:rowId xmlns:a16="http://schemas.microsoft.com/office/drawing/2014/main" val="10000"/>
                  </a:ext>
                </a:extLst>
              </a:tr>
              <a:tr h="342900">
                <a:tc>
                  <a:txBody>
                    <a:bodyPr/>
                    <a:lstStyle/>
                    <a:p>
                      <a:pPr algn="ctr"/>
                      <a:r>
                        <a:rPr lang="en-US" sz="1800" dirty="0"/>
                        <a:t>7</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1</a:t>
                      </a:r>
                    </a:p>
                  </a:txBody>
                  <a:tcPr marL="68580" marR="68580" marT="34290" marB="34290"/>
                </a:tc>
                <a:extLst>
                  <a:ext uri="{0D108BD9-81ED-4DB2-BD59-A6C34878D82A}">
                    <a16:rowId xmlns:a16="http://schemas.microsoft.com/office/drawing/2014/main" val="10001"/>
                  </a:ext>
                </a:extLst>
              </a:tr>
              <a:tr h="342900">
                <a:tc>
                  <a:txBody>
                    <a:bodyPr/>
                    <a:lstStyle/>
                    <a:p>
                      <a:pPr algn="ctr"/>
                      <a:r>
                        <a:rPr lang="en-US" sz="1800" dirty="0"/>
                        <a:t>10</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0</a:t>
                      </a:r>
                    </a:p>
                  </a:txBody>
                  <a:tcPr marL="68580" marR="68580" marT="34290" marB="34290"/>
                </a:tc>
                <a:extLst>
                  <a:ext uri="{0D108BD9-81ED-4DB2-BD59-A6C34878D82A}">
                    <a16:rowId xmlns:a16="http://schemas.microsoft.com/office/drawing/2014/main" val="10002"/>
                  </a:ext>
                </a:extLst>
              </a:tr>
            </a:tbl>
          </a:graphicData>
        </a:graphic>
      </p:graphicFrame>
      <p:sp>
        <p:nvSpPr>
          <p:cNvPr id="8" name="TextBox 7"/>
          <p:cNvSpPr txBox="1"/>
          <p:nvPr/>
        </p:nvSpPr>
        <p:spPr bwMode="auto">
          <a:xfrm>
            <a:off x="658369" y="3729833"/>
            <a:ext cx="7974643" cy="1858201"/>
          </a:xfrm>
          <a:prstGeom prst="rect">
            <a:avLst/>
          </a:prstGeom>
          <a:noFill/>
          <a:ln w="19050" algn="ctr">
            <a:noFill/>
            <a:miter lim="800000"/>
            <a:headEnd/>
            <a:tailEnd/>
          </a:ln>
        </p:spPr>
        <p:txBody>
          <a:bodyPr wrap="square" lIns="0" tIns="0" rIns="0" bIns="0" rtlCol="0">
            <a:spAutoFit/>
          </a:bodyPr>
          <a:lstStyle/>
          <a:p>
            <a:pPr marL="342900" indent="-342900">
              <a:buFont typeface="Arial" charset="0"/>
              <a:buChar char="•"/>
            </a:pPr>
            <a:r>
              <a:rPr lang="en-US" sz="1725" dirty="0"/>
              <a:t>Type 7 individuals would die only if treated with both heart transplant and vitamins, or treated with no vitamins and no heart transplant</a:t>
            </a:r>
          </a:p>
          <a:p>
            <a:pPr marL="342900" indent="-342900">
              <a:buFont typeface="Arial" charset="0"/>
              <a:buChar char="•"/>
            </a:pPr>
            <a:r>
              <a:rPr lang="en-US" sz="1725" dirty="0"/>
              <a:t>Type 10 individuals  would die only if treated with vitamins and no heart transplant, or treated with heart transplant and no vitamins</a:t>
            </a:r>
          </a:p>
          <a:p>
            <a:pPr marL="342900" indent="-342900">
              <a:buFont typeface="Arial" charset="0"/>
              <a:buChar char="•"/>
            </a:pPr>
            <a:endParaRPr lang="en-US" sz="1725" dirty="0"/>
          </a:p>
          <a:p>
            <a:pPr marL="342900" indent="-342900">
              <a:buFont typeface="Arial" charset="0"/>
              <a:buChar char="•"/>
            </a:pPr>
            <a:r>
              <a:rPr lang="en-US" sz="1725" dirty="0"/>
              <a:t>Individuals would only develop outcome under </a:t>
            </a:r>
            <a:r>
              <a:rPr lang="en-US" sz="1725" b="1" dirty="0"/>
              <a:t>two</a:t>
            </a:r>
            <a:r>
              <a:rPr lang="en-US" sz="1725" dirty="0"/>
              <a:t> of four treatment combinations.</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6" name="Ink 5">
                <a:extLst>
                  <a:ext uri="{FF2B5EF4-FFF2-40B4-BE49-F238E27FC236}">
                    <a16:creationId xmlns:a16="http://schemas.microsoft.com/office/drawing/2014/main" id="{CA582373-20FD-4B17-BFC4-C0D5B99EB856}"/>
                  </a:ext>
                </a:extLst>
              </p14:cNvPr>
              <p14:cNvContentPartPr/>
              <p14:nvPr>
                <p:extLst>
                  <p:ext uri="{42D2F446-02D8-4167-A562-619A0277C38B}">
                    <p15:isNarration xmlns:p15="http://schemas.microsoft.com/office/powerpoint/2012/main" val="1"/>
                  </p:ext>
                </p:extLst>
              </p14:nvPr>
            </p14:nvContentPartPr>
            <p14:xfrm>
              <a:off x="977760" y="5145840"/>
              <a:ext cx="7015680" cy="313920"/>
            </p14:xfrm>
          </p:contentPart>
        </mc:Choice>
        <mc:Fallback xmlns="">
          <p:pic>
            <p:nvPicPr>
              <p:cNvPr id="6" name="Ink 5">
                <a:extLst>
                  <a:ext uri="{FF2B5EF4-FFF2-40B4-BE49-F238E27FC236}">
                    <a16:creationId xmlns:a16="http://schemas.microsoft.com/office/drawing/2014/main" id="{CA582373-20FD-4B17-BFC4-C0D5B99EB856}"/>
                  </a:ext>
                </a:extLst>
              </p:cNvPr>
              <p:cNvPicPr>
                <a:picLocks noGrp="1" noRot="1" noChangeAspect="1" noMove="1" noResize="1" noEditPoints="1" noAdjustHandles="1" noChangeArrowheads="1" noChangeShapeType="1"/>
              </p:cNvPicPr>
              <p:nvPr/>
            </p:nvPicPr>
            <p:blipFill>
              <a:blip r:embed="rId7"/>
              <a:stretch>
                <a:fillRect/>
              </a:stretch>
            </p:blipFill>
            <p:spPr>
              <a:xfrm>
                <a:off x="961920" y="5082480"/>
                <a:ext cx="7047000" cy="440640"/>
              </a:xfrm>
              <a:prstGeom prst="rect">
                <a:avLst/>
              </a:prstGeom>
            </p:spPr>
          </p:pic>
        </mc:Fallback>
      </mc:AlternateContent>
      <p:pic>
        <p:nvPicPr>
          <p:cNvPr id="7" name="Audio 6">
            <a:hlinkClick r:id="" action="ppaction://media"/>
            <a:extLst>
              <a:ext uri="{FF2B5EF4-FFF2-40B4-BE49-F238E27FC236}">
                <a16:creationId xmlns:a16="http://schemas.microsoft.com/office/drawing/2014/main" id="{3C51825E-C786-4B4E-99A4-268F14CC7AA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670248358"/>
      </p:ext>
    </p:extLst>
  </p:cSld>
  <p:clrMapOvr>
    <a:masterClrMapping/>
  </p:clrMapOvr>
  <p:transition advTm="171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7"/>
                </p:tgtEl>
              </p:cMediaNode>
            </p:audio>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Counterfactual types</a:t>
            </a:r>
          </a:p>
        </p:txBody>
      </p:sp>
      <p:sp>
        <p:nvSpPr>
          <p:cNvPr id="8" name="TextBox 7"/>
          <p:cNvSpPr txBox="1"/>
          <p:nvPr/>
        </p:nvSpPr>
        <p:spPr bwMode="auto">
          <a:xfrm>
            <a:off x="658369" y="3249187"/>
            <a:ext cx="7974643" cy="2920030"/>
          </a:xfrm>
          <a:prstGeom prst="rect">
            <a:avLst/>
          </a:prstGeom>
          <a:noFill/>
          <a:ln w="19050" algn="ctr">
            <a:noFill/>
            <a:miter lim="800000"/>
            <a:headEnd/>
            <a:tailEnd/>
          </a:ln>
        </p:spPr>
        <p:txBody>
          <a:bodyPr wrap="square" lIns="0" tIns="0" rIns="0" bIns="0" rtlCol="0">
            <a:spAutoFit/>
          </a:bodyPr>
          <a:lstStyle/>
          <a:p>
            <a:pPr marL="342900" indent="-342900">
              <a:buFont typeface="Arial" charset="0"/>
              <a:buChar char="•"/>
            </a:pPr>
            <a:r>
              <a:rPr lang="en-US" sz="1725" dirty="0"/>
              <a:t>Type 2 individuals would survive only if treated with no heart transplant and no vitamins</a:t>
            </a:r>
          </a:p>
          <a:p>
            <a:pPr marL="342900" indent="-342900">
              <a:buFont typeface="Arial" charset="0"/>
              <a:buChar char="•"/>
            </a:pPr>
            <a:r>
              <a:rPr lang="en-US" sz="1725" dirty="0"/>
              <a:t>Type 3 individuals would survive only if treated with heart transplant and no vitamins</a:t>
            </a:r>
          </a:p>
          <a:p>
            <a:pPr marL="342900" indent="-342900">
              <a:buFont typeface="Arial" charset="0"/>
              <a:buChar char="•"/>
            </a:pPr>
            <a:r>
              <a:rPr lang="en-US" sz="1725" dirty="0"/>
              <a:t>Type 5 individuals would survive only if treated with no heart transplant and vitamins</a:t>
            </a:r>
          </a:p>
          <a:p>
            <a:pPr marL="342900" indent="-342900">
              <a:buFont typeface="Arial" charset="0"/>
              <a:buChar char="•"/>
            </a:pPr>
            <a:r>
              <a:rPr lang="en-US" sz="1725" dirty="0"/>
              <a:t>Type 9 individuals would survive only if treated with heart transplant and vitamins</a:t>
            </a:r>
          </a:p>
          <a:p>
            <a:pPr marL="342900" indent="-342900">
              <a:buFont typeface="Arial" charset="0"/>
              <a:buChar char="•"/>
            </a:pPr>
            <a:endParaRPr lang="en-US" sz="1725" dirty="0"/>
          </a:p>
          <a:p>
            <a:pPr marL="342900" indent="-342900">
              <a:buFont typeface="Arial" charset="0"/>
              <a:buChar char="•"/>
            </a:pPr>
            <a:r>
              <a:rPr lang="en-US" sz="1725" dirty="0"/>
              <a:t>Individuals would only develop outcome under </a:t>
            </a:r>
            <a:r>
              <a:rPr lang="en-US" sz="1725" b="1" dirty="0"/>
              <a:t>three</a:t>
            </a:r>
            <a:r>
              <a:rPr lang="en-US" sz="1725" dirty="0"/>
              <a:t> of four treatment combinations.</a:t>
            </a:r>
          </a:p>
        </p:txBody>
      </p:sp>
      <p:graphicFrame>
        <p:nvGraphicFramePr>
          <p:cNvPr id="5" name="Content Placeholder 3"/>
          <p:cNvGraphicFramePr>
            <a:graphicFrameLocks/>
          </p:cNvGraphicFramePr>
          <p:nvPr>
            <p:extLst/>
          </p:nvPr>
        </p:nvGraphicFramePr>
        <p:xfrm>
          <a:off x="1038103" y="1218654"/>
          <a:ext cx="6655564" cy="1714500"/>
        </p:xfrm>
        <a:graphic>
          <a:graphicData uri="http://schemas.openxmlformats.org/drawingml/2006/table">
            <a:tbl>
              <a:tblPr firstRow="1" bandRow="1">
                <a:tableStyleId>{5C22544A-7EE6-4342-B048-85BDC9FD1C3A}</a:tableStyleId>
              </a:tblPr>
              <a:tblGrid>
                <a:gridCol w="1233556">
                  <a:extLst>
                    <a:ext uri="{9D8B030D-6E8A-4147-A177-3AD203B41FA5}">
                      <a16:colId xmlns:a16="http://schemas.microsoft.com/office/drawing/2014/main" val="20000"/>
                    </a:ext>
                  </a:extLst>
                </a:gridCol>
                <a:gridCol w="1312532">
                  <a:extLst>
                    <a:ext uri="{9D8B030D-6E8A-4147-A177-3AD203B41FA5}">
                      <a16:colId xmlns:a16="http://schemas.microsoft.com/office/drawing/2014/main" val="20001"/>
                    </a:ext>
                  </a:extLst>
                </a:gridCol>
                <a:gridCol w="1359408">
                  <a:extLst>
                    <a:ext uri="{9D8B030D-6E8A-4147-A177-3AD203B41FA5}">
                      <a16:colId xmlns:a16="http://schemas.microsoft.com/office/drawing/2014/main" val="20002"/>
                    </a:ext>
                  </a:extLst>
                </a:gridCol>
                <a:gridCol w="1406285">
                  <a:extLst>
                    <a:ext uri="{9D8B030D-6E8A-4147-A177-3AD203B41FA5}">
                      <a16:colId xmlns:a16="http://schemas.microsoft.com/office/drawing/2014/main" val="20003"/>
                    </a:ext>
                  </a:extLst>
                </a:gridCol>
                <a:gridCol w="1343783">
                  <a:extLst>
                    <a:ext uri="{9D8B030D-6E8A-4147-A177-3AD203B41FA5}">
                      <a16:colId xmlns:a16="http://schemas.microsoft.com/office/drawing/2014/main" val="20004"/>
                    </a:ext>
                  </a:extLst>
                </a:gridCol>
              </a:tblGrid>
              <a:tr h="342900">
                <a:tc>
                  <a:txBody>
                    <a:bodyPr/>
                    <a:lstStyle/>
                    <a:p>
                      <a:pPr algn="ctr"/>
                      <a:r>
                        <a:rPr lang="en-US" sz="1800" dirty="0"/>
                        <a:t>Type</a:t>
                      </a:r>
                    </a:p>
                  </a:txBody>
                  <a:tcPr marL="68580" marR="68580" marT="34290" marB="34290"/>
                </a:tc>
                <a:tc>
                  <a:txBody>
                    <a:bodyPr/>
                    <a:lstStyle/>
                    <a:p>
                      <a:pPr algn="ctr"/>
                      <a:r>
                        <a:rPr lang="en-US" sz="1800" dirty="0" err="1"/>
                        <a:t>Y</a:t>
                      </a:r>
                      <a:r>
                        <a:rPr lang="en-US" sz="1800" baseline="30000" dirty="0" err="1"/>
                        <a:t>a</a:t>
                      </a:r>
                      <a:r>
                        <a:rPr lang="en-US" sz="1800" baseline="30000" dirty="0"/>
                        <a:t>=1,e=1</a:t>
                      </a:r>
                    </a:p>
                  </a:txBody>
                  <a:tcPr marL="68580" marR="68580" marT="34290" marB="34290"/>
                </a:tc>
                <a:tc>
                  <a:txBody>
                    <a:bodyPr/>
                    <a:lstStyle/>
                    <a:p>
                      <a:pPr algn="ctr"/>
                      <a:r>
                        <a:rPr lang="en-US" sz="1800" dirty="0" err="1"/>
                        <a:t>Y</a:t>
                      </a:r>
                      <a:r>
                        <a:rPr lang="en-US" sz="1800" baseline="30000" dirty="0" err="1"/>
                        <a:t>a</a:t>
                      </a:r>
                      <a:r>
                        <a:rPr lang="en-US" sz="1800" baseline="30000" dirty="0"/>
                        <a:t>=0,e=1</a:t>
                      </a:r>
                    </a:p>
                  </a:txBody>
                  <a:tcPr marL="68580" marR="68580" marT="34290" marB="34290"/>
                </a:tc>
                <a:tc>
                  <a:txBody>
                    <a:bodyPr/>
                    <a:lstStyle/>
                    <a:p>
                      <a:pPr algn="ctr"/>
                      <a:r>
                        <a:rPr lang="en-US" sz="1800" dirty="0" err="1"/>
                        <a:t>Y</a:t>
                      </a:r>
                      <a:r>
                        <a:rPr lang="en-US" sz="1800" baseline="30000" dirty="0" err="1"/>
                        <a:t>a</a:t>
                      </a:r>
                      <a:r>
                        <a:rPr lang="en-US" sz="1800" baseline="30000" dirty="0"/>
                        <a:t>=1,e=0</a:t>
                      </a:r>
                    </a:p>
                  </a:txBody>
                  <a:tcPr marL="68580" marR="68580" marT="34290" marB="34290"/>
                </a:tc>
                <a:tc>
                  <a:txBody>
                    <a:bodyPr/>
                    <a:lstStyle/>
                    <a:p>
                      <a:pPr algn="ctr"/>
                      <a:r>
                        <a:rPr lang="en-US" sz="1800" dirty="0" err="1"/>
                        <a:t>Y</a:t>
                      </a:r>
                      <a:r>
                        <a:rPr lang="en-US" sz="1800" baseline="30000" dirty="0" err="1"/>
                        <a:t>a</a:t>
                      </a:r>
                      <a:r>
                        <a:rPr lang="en-US" sz="1800" baseline="30000" dirty="0"/>
                        <a:t>=0,e=0</a:t>
                      </a:r>
                    </a:p>
                  </a:txBody>
                  <a:tcPr marL="68580" marR="68580" marT="34290" marB="34290"/>
                </a:tc>
                <a:extLst>
                  <a:ext uri="{0D108BD9-81ED-4DB2-BD59-A6C34878D82A}">
                    <a16:rowId xmlns:a16="http://schemas.microsoft.com/office/drawing/2014/main" val="10000"/>
                  </a:ext>
                </a:extLst>
              </a:tr>
              <a:tr h="342900">
                <a:tc>
                  <a:txBody>
                    <a:bodyPr/>
                    <a:lstStyle/>
                    <a:p>
                      <a:pPr algn="ctr"/>
                      <a:r>
                        <a:rPr lang="en-US" sz="1800" dirty="0"/>
                        <a:t>2</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0</a:t>
                      </a:r>
                    </a:p>
                  </a:txBody>
                  <a:tcPr marL="68580" marR="68580" marT="34290" marB="34290"/>
                </a:tc>
                <a:extLst>
                  <a:ext uri="{0D108BD9-81ED-4DB2-BD59-A6C34878D82A}">
                    <a16:rowId xmlns:a16="http://schemas.microsoft.com/office/drawing/2014/main" val="10001"/>
                  </a:ext>
                </a:extLst>
              </a:tr>
              <a:tr h="342900">
                <a:tc>
                  <a:txBody>
                    <a:bodyPr/>
                    <a:lstStyle/>
                    <a:p>
                      <a:pPr algn="ctr"/>
                      <a:r>
                        <a:rPr lang="en-US" sz="1800" dirty="0"/>
                        <a:t>3</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1</a:t>
                      </a:r>
                    </a:p>
                  </a:txBody>
                  <a:tcPr marL="68580" marR="68580" marT="34290" marB="34290"/>
                </a:tc>
                <a:extLst>
                  <a:ext uri="{0D108BD9-81ED-4DB2-BD59-A6C34878D82A}">
                    <a16:rowId xmlns:a16="http://schemas.microsoft.com/office/drawing/2014/main" val="10002"/>
                  </a:ext>
                </a:extLst>
              </a:tr>
              <a:tr h="342900">
                <a:tc>
                  <a:txBody>
                    <a:bodyPr/>
                    <a:lstStyle/>
                    <a:p>
                      <a:pPr algn="ctr"/>
                      <a:r>
                        <a:rPr lang="en-US" sz="1800" dirty="0"/>
                        <a:t>5</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1</a:t>
                      </a:r>
                    </a:p>
                  </a:txBody>
                  <a:tcPr marL="68580" marR="68580" marT="34290" marB="34290"/>
                </a:tc>
                <a:extLst>
                  <a:ext uri="{0D108BD9-81ED-4DB2-BD59-A6C34878D82A}">
                    <a16:rowId xmlns:a16="http://schemas.microsoft.com/office/drawing/2014/main" val="10003"/>
                  </a:ext>
                </a:extLst>
              </a:tr>
              <a:tr h="342900">
                <a:tc>
                  <a:txBody>
                    <a:bodyPr/>
                    <a:lstStyle/>
                    <a:p>
                      <a:pPr algn="ctr"/>
                      <a:r>
                        <a:rPr lang="en-US" sz="1800" dirty="0"/>
                        <a:t>9</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1</a:t>
                      </a:r>
                    </a:p>
                  </a:txBody>
                  <a:tcPr marL="68580" marR="68580" marT="34290" marB="34290"/>
                </a:tc>
                <a:extLst>
                  <a:ext uri="{0D108BD9-81ED-4DB2-BD59-A6C34878D82A}">
                    <a16:rowId xmlns:a16="http://schemas.microsoft.com/office/drawing/2014/main" val="10004"/>
                  </a:ext>
                </a:extLst>
              </a:tr>
            </a:tbl>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3" name="Ink 2">
                <a:extLst>
                  <a:ext uri="{FF2B5EF4-FFF2-40B4-BE49-F238E27FC236}">
                    <a16:creationId xmlns:a16="http://schemas.microsoft.com/office/drawing/2014/main" id="{14062C99-C1B5-4C1C-B92D-D315531384C4}"/>
                  </a:ext>
                </a:extLst>
              </p14:cNvPr>
              <p14:cNvContentPartPr/>
              <p14:nvPr>
                <p:extLst>
                  <p:ext uri="{42D2F446-02D8-4167-A562-619A0277C38B}">
                    <p15:isNarration xmlns:p15="http://schemas.microsoft.com/office/powerpoint/2012/main" val="1"/>
                  </p:ext>
                </p:extLst>
              </p14:nvPr>
            </p14:nvContentPartPr>
            <p14:xfrm>
              <a:off x="920160" y="5724000"/>
              <a:ext cx="7114320" cy="257400"/>
            </p14:xfrm>
          </p:contentPart>
        </mc:Choice>
        <mc:Fallback xmlns="">
          <p:pic>
            <p:nvPicPr>
              <p:cNvPr id="3" name="Ink 2">
                <a:extLst>
                  <a:ext uri="{FF2B5EF4-FFF2-40B4-BE49-F238E27FC236}">
                    <a16:creationId xmlns:a16="http://schemas.microsoft.com/office/drawing/2014/main" id="{14062C99-C1B5-4C1C-B92D-D315531384C4}"/>
                  </a:ext>
                </a:extLst>
              </p:cNvPr>
              <p:cNvPicPr>
                <a:picLocks noGrp="1" noRot="1" noChangeAspect="1" noMove="1" noResize="1" noEditPoints="1" noAdjustHandles="1" noChangeArrowheads="1" noChangeShapeType="1"/>
              </p:cNvPicPr>
              <p:nvPr/>
            </p:nvPicPr>
            <p:blipFill>
              <a:blip r:embed="rId7"/>
              <a:stretch>
                <a:fillRect/>
              </a:stretch>
            </p:blipFill>
            <p:spPr>
              <a:xfrm>
                <a:off x="904320" y="5660640"/>
                <a:ext cx="7145640" cy="384120"/>
              </a:xfrm>
              <a:prstGeom prst="rect">
                <a:avLst/>
              </a:prstGeom>
            </p:spPr>
          </p:pic>
        </mc:Fallback>
      </mc:AlternateContent>
      <p:pic>
        <p:nvPicPr>
          <p:cNvPr id="4" name="Audio 3">
            <a:hlinkClick r:id="" action="ppaction://media"/>
            <a:extLst>
              <a:ext uri="{FF2B5EF4-FFF2-40B4-BE49-F238E27FC236}">
                <a16:creationId xmlns:a16="http://schemas.microsoft.com/office/drawing/2014/main" id="{869E461C-1C67-46CF-9659-A7A24A1C361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3825980921"/>
      </p:ext>
    </p:extLst>
  </p:cSld>
  <p:clrMapOvr>
    <a:masterClrMapping/>
  </p:clrMapOvr>
  <p:transition advTm="137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Interaction under counterfactual model</a:t>
            </a:r>
          </a:p>
        </p:txBody>
      </p:sp>
      <p:sp>
        <p:nvSpPr>
          <p:cNvPr id="5" name="Content Placeholder 4"/>
          <p:cNvSpPr>
            <a:spLocks noGrp="1"/>
          </p:cNvSpPr>
          <p:nvPr>
            <p:ph idx="1"/>
          </p:nvPr>
        </p:nvSpPr>
        <p:spPr>
          <a:xfrm>
            <a:off x="653733" y="1962829"/>
            <a:ext cx="8325548" cy="3008627"/>
          </a:xfrm>
        </p:spPr>
        <p:txBody>
          <a:bodyPr/>
          <a:lstStyle/>
          <a:p>
            <a:r>
              <a:rPr lang="en-US" sz="1800" dirty="0"/>
              <a:t>The presence of additive interaction between A and E means individuals in at least one of the three classes:</a:t>
            </a:r>
          </a:p>
          <a:p>
            <a:pPr lvl="1"/>
            <a:r>
              <a:rPr lang="en-US" sz="1800" dirty="0"/>
              <a:t>Individuals develop disease only under </a:t>
            </a:r>
            <a:r>
              <a:rPr lang="en-US" sz="1800" u="sng" dirty="0"/>
              <a:t>one</a:t>
            </a:r>
            <a:r>
              <a:rPr lang="en-US" sz="1800" dirty="0"/>
              <a:t> of four treatment conditions (Types 8, 12, 14, 15)</a:t>
            </a:r>
          </a:p>
          <a:p>
            <a:pPr lvl="1"/>
            <a:r>
              <a:rPr lang="en-US" sz="1800" dirty="0"/>
              <a:t>Individuals develop disease only under </a:t>
            </a:r>
            <a:r>
              <a:rPr lang="en-US" sz="1800" u="sng" dirty="0"/>
              <a:t>two</a:t>
            </a:r>
            <a:r>
              <a:rPr lang="en-US" sz="1800" dirty="0"/>
              <a:t> of four treatment conditions (Types 7, 10)</a:t>
            </a:r>
          </a:p>
          <a:p>
            <a:pPr lvl="1"/>
            <a:r>
              <a:rPr lang="en-US" sz="1800" dirty="0"/>
              <a:t>Individuals develop disease only under </a:t>
            </a:r>
            <a:r>
              <a:rPr lang="en-US" sz="1800" u="sng" dirty="0"/>
              <a:t>three</a:t>
            </a:r>
            <a:r>
              <a:rPr lang="en-US" sz="1800" dirty="0"/>
              <a:t> of four treatment conditions (Types 2, 3, 5, 9)</a:t>
            </a:r>
          </a:p>
          <a:p>
            <a:pPr lvl="1"/>
            <a:endParaRPr lang="en-US" sz="1800" dirty="0"/>
          </a:p>
          <a:p>
            <a:r>
              <a:rPr lang="en-US" sz="1800" dirty="0"/>
              <a:t>If no additive interaction, then no individual in the study population belongs to these classes (or in rare cases, perfect cancellation)</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4" name="Ink 3">
                <a:extLst>
                  <a:ext uri="{FF2B5EF4-FFF2-40B4-BE49-F238E27FC236}">
                    <a16:creationId xmlns:a16="http://schemas.microsoft.com/office/drawing/2014/main" id="{094BA471-46DA-4E01-A644-A5FC2E36ABEC}"/>
                  </a:ext>
                </a:extLst>
              </p14:cNvPr>
              <p14:cNvContentPartPr/>
              <p14:nvPr>
                <p:extLst>
                  <p:ext uri="{42D2F446-02D8-4167-A562-619A0277C38B}">
                    <p15:isNarration xmlns:p15="http://schemas.microsoft.com/office/powerpoint/2012/main" val="1"/>
                  </p:ext>
                </p:extLst>
              </p14:nvPr>
            </p14:nvContentPartPr>
            <p14:xfrm>
              <a:off x="608040" y="1058760"/>
              <a:ext cx="1513080" cy="3741120"/>
            </p14:xfrm>
          </p:contentPart>
        </mc:Choice>
        <mc:Fallback xmlns="">
          <p:pic>
            <p:nvPicPr>
              <p:cNvPr id="4" name="Ink 3">
                <a:extLst>
                  <a:ext uri="{FF2B5EF4-FFF2-40B4-BE49-F238E27FC236}">
                    <a16:creationId xmlns:a16="http://schemas.microsoft.com/office/drawing/2014/main" id="{094BA471-46DA-4E01-A644-A5FC2E36ABEC}"/>
                  </a:ext>
                </a:extLst>
              </p:cNvPr>
              <p:cNvPicPr>
                <a:picLocks noGrp="1" noRot="1" noChangeAspect="1" noMove="1" noResize="1" noEditPoints="1" noAdjustHandles="1" noChangeArrowheads="1" noChangeShapeType="1"/>
              </p:cNvPicPr>
              <p:nvPr/>
            </p:nvPicPr>
            <p:blipFill>
              <a:blip r:embed="rId6"/>
              <a:stretch>
                <a:fillRect/>
              </a:stretch>
            </p:blipFill>
            <p:spPr>
              <a:xfrm>
                <a:off x="598680" y="1049400"/>
                <a:ext cx="1531800" cy="3759840"/>
              </a:xfrm>
              <a:prstGeom prst="rect">
                <a:avLst/>
              </a:prstGeom>
            </p:spPr>
          </p:pic>
        </mc:Fallback>
      </mc:AlternateContent>
      <p:pic>
        <p:nvPicPr>
          <p:cNvPr id="6" name="Audio 5">
            <a:hlinkClick r:id="" action="ppaction://media"/>
            <a:extLst>
              <a:ext uri="{FF2B5EF4-FFF2-40B4-BE49-F238E27FC236}">
                <a16:creationId xmlns:a16="http://schemas.microsoft.com/office/drawing/2014/main" id="{4C217BF5-8DD3-423F-B516-8F582B7FD8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49500853"/>
      </p:ext>
    </p:extLst>
  </p:cSld>
  <p:clrMapOvr>
    <a:masterClrMapping/>
  </p:clrMapOvr>
  <p:transition advTm="773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0982E2-4420-8441-8160-6D9942CA0FED}"/>
              </a:ext>
            </a:extLst>
          </p:cNvPr>
          <p:cNvSpPr>
            <a:spLocks noGrp="1"/>
          </p:cNvSpPr>
          <p:nvPr>
            <p:ph type="title"/>
          </p:nvPr>
        </p:nvSpPr>
        <p:spPr>
          <a:xfrm>
            <a:off x="638955" y="367887"/>
            <a:ext cx="8080375" cy="467820"/>
          </a:xfrm>
        </p:spPr>
        <p:txBody>
          <a:bodyPr/>
          <a:lstStyle/>
          <a:p>
            <a:r>
              <a:rPr lang="en-US" dirty="0"/>
              <a:t>In Summary….</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066838999"/>
              </p:ext>
            </p:extLst>
          </p:nvPr>
        </p:nvGraphicFramePr>
        <p:xfrm>
          <a:off x="430238" y="1203583"/>
          <a:ext cx="8497811" cy="4818710"/>
        </p:xfrm>
        <a:graphic>
          <a:graphicData uri="http://schemas.openxmlformats.org/drawingml/2006/table">
            <a:tbl>
              <a:tblPr firstRow="1" bandRow="1">
                <a:tableStyleId>{5C22544A-7EE6-4342-B048-85BDC9FD1C3A}</a:tableStyleId>
              </a:tblPr>
              <a:tblGrid>
                <a:gridCol w="900222">
                  <a:extLst>
                    <a:ext uri="{9D8B030D-6E8A-4147-A177-3AD203B41FA5}">
                      <a16:colId xmlns:a16="http://schemas.microsoft.com/office/drawing/2014/main" val="20000"/>
                    </a:ext>
                  </a:extLst>
                </a:gridCol>
                <a:gridCol w="887507">
                  <a:extLst>
                    <a:ext uri="{9D8B030D-6E8A-4147-A177-3AD203B41FA5}">
                      <a16:colId xmlns:a16="http://schemas.microsoft.com/office/drawing/2014/main" val="20001"/>
                    </a:ext>
                  </a:extLst>
                </a:gridCol>
                <a:gridCol w="941294">
                  <a:extLst>
                    <a:ext uri="{9D8B030D-6E8A-4147-A177-3AD203B41FA5}">
                      <a16:colId xmlns:a16="http://schemas.microsoft.com/office/drawing/2014/main" val="20002"/>
                    </a:ext>
                  </a:extLst>
                </a:gridCol>
                <a:gridCol w="793377">
                  <a:extLst>
                    <a:ext uri="{9D8B030D-6E8A-4147-A177-3AD203B41FA5}">
                      <a16:colId xmlns:a16="http://schemas.microsoft.com/office/drawing/2014/main" val="20003"/>
                    </a:ext>
                  </a:extLst>
                </a:gridCol>
                <a:gridCol w="860612">
                  <a:extLst>
                    <a:ext uri="{9D8B030D-6E8A-4147-A177-3AD203B41FA5}">
                      <a16:colId xmlns:a16="http://schemas.microsoft.com/office/drawing/2014/main" val="20004"/>
                    </a:ext>
                  </a:extLst>
                </a:gridCol>
                <a:gridCol w="4114799">
                  <a:extLst>
                    <a:ext uri="{9D8B030D-6E8A-4147-A177-3AD203B41FA5}">
                      <a16:colId xmlns:a16="http://schemas.microsoft.com/office/drawing/2014/main" val="20005"/>
                    </a:ext>
                  </a:extLst>
                </a:gridCol>
              </a:tblGrid>
              <a:tr h="307670">
                <a:tc>
                  <a:txBody>
                    <a:bodyPr/>
                    <a:lstStyle/>
                    <a:p>
                      <a:pPr algn="ctr"/>
                      <a:r>
                        <a:rPr lang="en-US" sz="1400" dirty="0"/>
                        <a:t>Type</a:t>
                      </a:r>
                    </a:p>
                  </a:txBody>
                  <a:tcPr marL="68580" marR="68580" marT="34290" marB="34290"/>
                </a:tc>
                <a:tc>
                  <a:txBody>
                    <a:bodyPr/>
                    <a:lstStyle/>
                    <a:p>
                      <a:pPr algn="ctr"/>
                      <a:r>
                        <a:rPr lang="en-US" sz="1400" dirty="0" err="1"/>
                        <a:t>Y</a:t>
                      </a:r>
                      <a:r>
                        <a:rPr lang="en-US" sz="1400" baseline="30000" dirty="0" err="1"/>
                        <a:t>a</a:t>
                      </a:r>
                      <a:r>
                        <a:rPr lang="en-US" sz="1400" baseline="30000" dirty="0"/>
                        <a:t>=1,e=1</a:t>
                      </a:r>
                    </a:p>
                  </a:txBody>
                  <a:tcPr marL="68580" marR="68580" marT="34290" marB="34290"/>
                </a:tc>
                <a:tc>
                  <a:txBody>
                    <a:bodyPr/>
                    <a:lstStyle/>
                    <a:p>
                      <a:pPr algn="ctr"/>
                      <a:r>
                        <a:rPr lang="en-US" sz="1400" dirty="0" err="1"/>
                        <a:t>Y</a:t>
                      </a:r>
                      <a:r>
                        <a:rPr lang="en-US" sz="1400" baseline="30000" dirty="0" err="1"/>
                        <a:t>a</a:t>
                      </a:r>
                      <a:r>
                        <a:rPr lang="en-US" sz="1400" baseline="30000" dirty="0"/>
                        <a:t>=0,e=1</a:t>
                      </a:r>
                    </a:p>
                  </a:txBody>
                  <a:tcPr marL="68580" marR="68580" marT="34290" marB="34290"/>
                </a:tc>
                <a:tc>
                  <a:txBody>
                    <a:bodyPr/>
                    <a:lstStyle/>
                    <a:p>
                      <a:pPr algn="ctr"/>
                      <a:r>
                        <a:rPr lang="en-US" sz="1400" dirty="0" err="1"/>
                        <a:t>Y</a:t>
                      </a:r>
                      <a:r>
                        <a:rPr lang="en-US" sz="1400" baseline="30000" dirty="0" err="1"/>
                        <a:t>a</a:t>
                      </a:r>
                      <a:r>
                        <a:rPr lang="en-US" sz="1400" baseline="30000" dirty="0"/>
                        <a:t>=1,e=0</a:t>
                      </a:r>
                    </a:p>
                  </a:txBody>
                  <a:tcPr marL="68580" marR="68580" marT="34290" marB="34290"/>
                </a:tc>
                <a:tc>
                  <a:txBody>
                    <a:bodyPr/>
                    <a:lstStyle/>
                    <a:p>
                      <a:pPr algn="ctr"/>
                      <a:r>
                        <a:rPr lang="en-US" sz="1400" dirty="0" err="1"/>
                        <a:t>Y</a:t>
                      </a:r>
                      <a:r>
                        <a:rPr lang="en-US" sz="1400" baseline="30000" dirty="0" err="1"/>
                        <a:t>a</a:t>
                      </a:r>
                      <a:r>
                        <a:rPr lang="en-US" sz="1400" baseline="30000" dirty="0"/>
                        <a:t>=0,e=0</a:t>
                      </a:r>
                    </a:p>
                  </a:txBody>
                  <a:tcPr marL="68580" marR="68580" marT="34290" marB="34290"/>
                </a:tc>
                <a:tc>
                  <a:txBody>
                    <a:bodyPr/>
                    <a:lstStyle/>
                    <a:p>
                      <a:pPr algn="ctr"/>
                      <a:r>
                        <a:rPr lang="en-US" sz="1400" baseline="0" dirty="0"/>
                        <a:t>Description of Causal Type</a:t>
                      </a:r>
                      <a:endParaRPr lang="en-US" sz="1400" baseline="30000" dirty="0"/>
                    </a:p>
                  </a:txBody>
                  <a:tcPr marL="68580" marR="68580" marT="34290" marB="34290"/>
                </a:tc>
                <a:extLst>
                  <a:ext uri="{0D108BD9-81ED-4DB2-BD59-A6C34878D82A}">
                    <a16:rowId xmlns:a16="http://schemas.microsoft.com/office/drawing/2014/main" val="10000"/>
                  </a:ext>
                </a:extLst>
              </a:tr>
              <a:tr h="278130">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b="1" dirty="0">
                          <a:solidFill>
                            <a:srgbClr val="C00000"/>
                          </a:solidFill>
                        </a:rPr>
                        <a:t>Doomed</a:t>
                      </a:r>
                      <a:r>
                        <a:rPr lang="en-US" sz="1400" b="1" baseline="0" dirty="0">
                          <a:solidFill>
                            <a:srgbClr val="C00000"/>
                          </a:solidFill>
                        </a:rPr>
                        <a:t> (no effect)</a:t>
                      </a:r>
                      <a:endParaRPr lang="en-US" sz="1400" b="1" dirty="0">
                        <a:solidFill>
                          <a:srgbClr val="C00000"/>
                        </a:solidFill>
                      </a:endParaRPr>
                    </a:p>
                  </a:txBody>
                  <a:tcPr marL="68580" marR="68580" marT="34290" marB="34290"/>
                </a:tc>
                <a:extLst>
                  <a:ext uri="{0D108BD9-81ED-4DB2-BD59-A6C34878D82A}">
                    <a16:rowId xmlns:a16="http://schemas.microsoft.com/office/drawing/2014/main" val="10001"/>
                  </a:ext>
                </a:extLst>
              </a:tr>
              <a:tr h="278130">
                <a:tc>
                  <a:txBody>
                    <a:bodyPr/>
                    <a:lstStyle/>
                    <a:p>
                      <a:pPr algn="ctr"/>
                      <a:r>
                        <a:rPr lang="en-US" sz="1400" dirty="0"/>
                        <a:t>2*</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b="1" dirty="0"/>
                        <a:t>Single plus joint causation</a:t>
                      </a:r>
                    </a:p>
                  </a:txBody>
                  <a:tcPr marL="68580" marR="68580" marT="34290" marB="34290"/>
                </a:tc>
                <a:extLst>
                  <a:ext uri="{0D108BD9-81ED-4DB2-BD59-A6C34878D82A}">
                    <a16:rowId xmlns:a16="http://schemas.microsoft.com/office/drawing/2014/main" val="10002"/>
                  </a:ext>
                </a:extLst>
              </a:tr>
              <a:tr h="278130">
                <a:tc>
                  <a:txBody>
                    <a:bodyPr/>
                    <a:lstStyle/>
                    <a:p>
                      <a:pPr algn="ctr"/>
                      <a:r>
                        <a:rPr lang="en-US" sz="1400" dirty="0"/>
                        <a:t>3*</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b="1" dirty="0"/>
                        <a:t>Preventive antagonism</a:t>
                      </a:r>
                    </a:p>
                  </a:txBody>
                  <a:tcPr marL="68580" marR="68580" marT="34290" marB="34290"/>
                </a:tc>
                <a:extLst>
                  <a:ext uri="{0D108BD9-81ED-4DB2-BD59-A6C34878D82A}">
                    <a16:rowId xmlns:a16="http://schemas.microsoft.com/office/drawing/2014/main" val="10003"/>
                  </a:ext>
                </a:extLst>
              </a:tr>
              <a:tr h="278130">
                <a:tc>
                  <a:txBody>
                    <a:bodyPr/>
                    <a:lstStyle/>
                    <a:p>
                      <a:pPr algn="ctr"/>
                      <a:r>
                        <a:rPr lang="en-US" sz="1400" dirty="0"/>
                        <a:t>4</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b="1" dirty="0">
                          <a:solidFill>
                            <a:srgbClr val="7030A0"/>
                          </a:solidFill>
                        </a:rPr>
                        <a:t>E has causal effect. A has no effect </a:t>
                      </a:r>
                    </a:p>
                  </a:txBody>
                  <a:tcPr marL="68580" marR="68580" marT="34290" marB="34290"/>
                </a:tc>
                <a:extLst>
                  <a:ext uri="{0D108BD9-81ED-4DB2-BD59-A6C34878D82A}">
                    <a16:rowId xmlns:a16="http://schemas.microsoft.com/office/drawing/2014/main" val="10004"/>
                  </a:ext>
                </a:extLst>
              </a:tr>
              <a:tr h="278130">
                <a:tc>
                  <a:txBody>
                    <a:bodyPr/>
                    <a:lstStyle/>
                    <a:p>
                      <a:pPr algn="ctr"/>
                      <a:r>
                        <a:rPr lang="en-US" sz="1400" dirty="0"/>
                        <a:t>5*</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b="1" dirty="0"/>
                        <a:t>Preventive</a:t>
                      </a:r>
                      <a:r>
                        <a:rPr lang="en-US" sz="1400" b="1" baseline="0" dirty="0"/>
                        <a:t> antagonism</a:t>
                      </a:r>
                      <a:endParaRPr lang="en-US" sz="1400" b="1" dirty="0"/>
                    </a:p>
                  </a:txBody>
                  <a:tcPr marL="68580" marR="68580" marT="34290" marB="34290"/>
                </a:tc>
                <a:extLst>
                  <a:ext uri="{0D108BD9-81ED-4DB2-BD59-A6C34878D82A}">
                    <a16:rowId xmlns:a16="http://schemas.microsoft.com/office/drawing/2014/main" val="10005"/>
                  </a:ext>
                </a:extLst>
              </a:tr>
              <a:tr h="278130">
                <a:tc>
                  <a:txBody>
                    <a:bodyPr/>
                    <a:lstStyle/>
                    <a:p>
                      <a:pPr algn="ctr"/>
                      <a:r>
                        <a:rPr lang="en-US" sz="1400" dirty="0"/>
                        <a:t>6</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b="1" dirty="0">
                          <a:solidFill>
                            <a:srgbClr val="7030A0"/>
                          </a:solidFill>
                        </a:rPr>
                        <a:t>A has causal effect. E has no</a:t>
                      </a:r>
                      <a:r>
                        <a:rPr lang="en-US" sz="1400" b="1" baseline="0" dirty="0">
                          <a:solidFill>
                            <a:srgbClr val="7030A0"/>
                          </a:solidFill>
                        </a:rPr>
                        <a:t> effect</a:t>
                      </a:r>
                      <a:endParaRPr lang="en-US" sz="1400" b="1" dirty="0">
                        <a:solidFill>
                          <a:srgbClr val="7030A0"/>
                        </a:solidFill>
                      </a:endParaRPr>
                    </a:p>
                  </a:txBody>
                  <a:tcPr marL="68580" marR="68580" marT="34290" marB="34290"/>
                </a:tc>
                <a:extLst>
                  <a:ext uri="{0D108BD9-81ED-4DB2-BD59-A6C34878D82A}">
                    <a16:rowId xmlns:a16="http://schemas.microsoft.com/office/drawing/2014/main" val="10006"/>
                  </a:ext>
                </a:extLst>
              </a:tr>
              <a:tr h="278130">
                <a:tc>
                  <a:txBody>
                    <a:bodyPr/>
                    <a:lstStyle/>
                    <a:p>
                      <a:pPr algn="ctr"/>
                      <a:r>
                        <a:rPr lang="en-US" sz="1400" dirty="0"/>
                        <a:t>7*</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b="1" dirty="0"/>
                        <a:t>Preventive antagonism (mutual blockage)</a:t>
                      </a:r>
                    </a:p>
                  </a:txBody>
                  <a:tcPr marL="68580" marR="68580" marT="34290" marB="34290"/>
                </a:tc>
                <a:extLst>
                  <a:ext uri="{0D108BD9-81ED-4DB2-BD59-A6C34878D82A}">
                    <a16:rowId xmlns:a16="http://schemas.microsoft.com/office/drawing/2014/main" val="10007"/>
                  </a:ext>
                </a:extLst>
              </a:tr>
              <a:tr h="278130">
                <a:tc>
                  <a:txBody>
                    <a:bodyPr/>
                    <a:lstStyle/>
                    <a:p>
                      <a:pPr algn="ctr"/>
                      <a:r>
                        <a:rPr lang="en-US" sz="1400" dirty="0"/>
                        <a:t>8*</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b="1" dirty="0">
                          <a:solidFill>
                            <a:schemeClr val="tx2"/>
                          </a:solidFill>
                        </a:rPr>
                        <a:t>Causal synergism</a:t>
                      </a:r>
                    </a:p>
                  </a:txBody>
                  <a:tcPr marL="68580" marR="68580" marT="34290" marB="34290"/>
                </a:tc>
                <a:extLst>
                  <a:ext uri="{0D108BD9-81ED-4DB2-BD59-A6C34878D82A}">
                    <a16:rowId xmlns:a16="http://schemas.microsoft.com/office/drawing/2014/main" val="10008"/>
                  </a:ext>
                </a:extLst>
              </a:tr>
              <a:tr h="278130">
                <a:tc>
                  <a:txBody>
                    <a:bodyPr/>
                    <a:lstStyle/>
                    <a:p>
                      <a:pPr algn="ctr"/>
                      <a:r>
                        <a:rPr lang="en-US" sz="1400" dirty="0"/>
                        <a:t>9*</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b="1" dirty="0">
                          <a:solidFill>
                            <a:schemeClr val="tx2"/>
                          </a:solidFill>
                        </a:rPr>
                        <a:t>Preventive synergism</a:t>
                      </a:r>
                    </a:p>
                  </a:txBody>
                  <a:tcPr marL="68580" marR="68580" marT="34290" marB="34290"/>
                </a:tc>
                <a:extLst>
                  <a:ext uri="{0D108BD9-81ED-4DB2-BD59-A6C34878D82A}">
                    <a16:rowId xmlns:a16="http://schemas.microsoft.com/office/drawing/2014/main" val="10009"/>
                  </a:ext>
                </a:extLst>
              </a:tr>
              <a:tr h="278130">
                <a:tc>
                  <a:txBody>
                    <a:bodyPr/>
                    <a:lstStyle/>
                    <a:p>
                      <a:pPr algn="ctr"/>
                      <a:r>
                        <a:rPr lang="en-US" sz="1400" dirty="0"/>
                        <a:t>10*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b="1" dirty="0"/>
                        <a:t>Causal antagonism (mutual blockage)</a:t>
                      </a:r>
                    </a:p>
                  </a:txBody>
                  <a:tcPr marL="68580" marR="68580" marT="34290" marB="34290"/>
                </a:tc>
                <a:extLst>
                  <a:ext uri="{0D108BD9-81ED-4DB2-BD59-A6C34878D82A}">
                    <a16:rowId xmlns:a16="http://schemas.microsoft.com/office/drawing/2014/main" val="10010"/>
                  </a:ext>
                </a:extLst>
              </a:tr>
              <a:tr h="278130">
                <a:tc>
                  <a:txBody>
                    <a:bodyPr/>
                    <a:lstStyle/>
                    <a:p>
                      <a:pPr algn="ctr"/>
                      <a:r>
                        <a:rPr lang="en-US" sz="1400" dirty="0"/>
                        <a:t>11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b="1" dirty="0">
                          <a:solidFill>
                            <a:srgbClr val="7030A0"/>
                          </a:solidFill>
                        </a:rPr>
                        <a:t>A has causal effect (preventive). E no effect</a:t>
                      </a:r>
                    </a:p>
                  </a:txBody>
                  <a:tcPr marL="68580" marR="68580" marT="34290" marB="34290"/>
                </a:tc>
                <a:extLst>
                  <a:ext uri="{0D108BD9-81ED-4DB2-BD59-A6C34878D82A}">
                    <a16:rowId xmlns:a16="http://schemas.microsoft.com/office/drawing/2014/main" val="10011"/>
                  </a:ext>
                </a:extLst>
              </a:tr>
              <a:tr h="278130">
                <a:tc>
                  <a:txBody>
                    <a:bodyPr/>
                    <a:lstStyle/>
                    <a:p>
                      <a:pPr algn="ctr"/>
                      <a:r>
                        <a:rPr lang="en-US" sz="1400" dirty="0"/>
                        <a:t>12*</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b="1" dirty="0"/>
                        <a:t>Causal antagonism</a:t>
                      </a:r>
                    </a:p>
                  </a:txBody>
                  <a:tcPr marL="68580" marR="68580" marT="34290" marB="34290"/>
                </a:tc>
                <a:extLst>
                  <a:ext uri="{0D108BD9-81ED-4DB2-BD59-A6C34878D82A}">
                    <a16:rowId xmlns:a16="http://schemas.microsoft.com/office/drawing/2014/main" val="10012"/>
                  </a:ext>
                </a:extLst>
              </a:tr>
              <a:tr h="278130">
                <a:tc>
                  <a:txBody>
                    <a:bodyPr/>
                    <a:lstStyle/>
                    <a:p>
                      <a:pPr algn="ctr"/>
                      <a:r>
                        <a:rPr lang="en-US" sz="1400" dirty="0"/>
                        <a:t>13</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b="1" dirty="0">
                          <a:solidFill>
                            <a:srgbClr val="7030A0"/>
                          </a:solidFill>
                        </a:rPr>
                        <a:t>E has causal effect (preventive). A as no effect</a:t>
                      </a:r>
                    </a:p>
                  </a:txBody>
                  <a:tcPr marL="68580" marR="68580" marT="34290" marB="34290"/>
                </a:tc>
                <a:extLst>
                  <a:ext uri="{0D108BD9-81ED-4DB2-BD59-A6C34878D82A}">
                    <a16:rowId xmlns:a16="http://schemas.microsoft.com/office/drawing/2014/main" val="10013"/>
                  </a:ext>
                </a:extLst>
              </a:tr>
              <a:tr h="278130">
                <a:tc>
                  <a:txBody>
                    <a:bodyPr/>
                    <a:lstStyle/>
                    <a:p>
                      <a:pPr algn="ctr"/>
                      <a:r>
                        <a:rPr lang="en-US" sz="1400" dirty="0"/>
                        <a:t>14*</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Causal antagonism</a:t>
                      </a:r>
                    </a:p>
                  </a:txBody>
                  <a:tcPr marL="68580" marR="68580" marT="34290" marB="34290"/>
                </a:tc>
                <a:extLst>
                  <a:ext uri="{0D108BD9-81ED-4DB2-BD59-A6C34878D82A}">
                    <a16:rowId xmlns:a16="http://schemas.microsoft.com/office/drawing/2014/main" val="10014"/>
                  </a:ext>
                </a:extLst>
              </a:tr>
              <a:tr h="278130">
                <a:tc>
                  <a:txBody>
                    <a:bodyPr/>
                    <a:lstStyle/>
                    <a:p>
                      <a:pPr algn="ctr"/>
                      <a:r>
                        <a:rPr lang="en-US" sz="1400" dirty="0"/>
                        <a:t>15*</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b="1" dirty="0"/>
                        <a:t>Single plus joint prevention</a:t>
                      </a:r>
                    </a:p>
                  </a:txBody>
                  <a:tcPr marL="68580" marR="68580" marT="34290" marB="34290"/>
                </a:tc>
                <a:extLst>
                  <a:ext uri="{0D108BD9-81ED-4DB2-BD59-A6C34878D82A}">
                    <a16:rowId xmlns:a16="http://schemas.microsoft.com/office/drawing/2014/main" val="10015"/>
                  </a:ext>
                </a:extLst>
              </a:tr>
              <a:tr h="278130">
                <a:tc>
                  <a:txBody>
                    <a:bodyPr/>
                    <a:lstStyle/>
                    <a:p>
                      <a:pPr algn="ctr"/>
                      <a:r>
                        <a:rPr lang="en-US" sz="1400" dirty="0"/>
                        <a:t>16</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b="1" dirty="0">
                          <a:solidFill>
                            <a:srgbClr val="C00000"/>
                          </a:solidFill>
                        </a:rPr>
                        <a:t>Immune (no effect)</a:t>
                      </a:r>
                    </a:p>
                  </a:txBody>
                  <a:tcPr marL="68580" marR="68580" marT="34290" marB="34290"/>
                </a:tc>
                <a:extLst>
                  <a:ext uri="{0D108BD9-81ED-4DB2-BD59-A6C34878D82A}">
                    <a16:rowId xmlns:a16="http://schemas.microsoft.com/office/drawing/2014/main" val="10016"/>
                  </a:ext>
                </a:extLst>
              </a:tr>
            </a:tbl>
          </a:graphicData>
        </a:graphic>
      </p:graphicFrame>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9380CE6D-5931-4849-8440-2A271F09B7E9}"/>
                  </a:ext>
                </a:extLst>
              </p14:cNvPr>
              <p14:cNvContentPartPr/>
              <p14:nvPr/>
            </p14:nvContentPartPr>
            <p14:xfrm>
              <a:off x="6508800" y="435600"/>
              <a:ext cx="118800" cy="86760"/>
            </p14:xfrm>
          </p:contentPart>
        </mc:Choice>
        <mc:Fallback xmlns="">
          <p:pic>
            <p:nvPicPr>
              <p:cNvPr id="2" name="Ink 1">
                <a:extLst>
                  <a:ext uri="{FF2B5EF4-FFF2-40B4-BE49-F238E27FC236}">
                    <a16:creationId xmlns:a16="http://schemas.microsoft.com/office/drawing/2014/main" id="{9380CE6D-5931-4849-8440-2A271F09B7E9}"/>
                  </a:ext>
                </a:extLst>
              </p:cNvPr>
              <p:cNvPicPr/>
              <p:nvPr/>
            </p:nvPicPr>
            <p:blipFill>
              <a:blip r:embed="rId6"/>
              <a:stretch>
                <a:fillRect/>
              </a:stretch>
            </p:blipFill>
            <p:spPr>
              <a:xfrm>
                <a:off x="6499440" y="426240"/>
                <a:ext cx="137520" cy="10548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3" name="Ink 2">
                <a:extLst>
                  <a:ext uri="{FF2B5EF4-FFF2-40B4-BE49-F238E27FC236}">
                    <a16:creationId xmlns:a16="http://schemas.microsoft.com/office/drawing/2014/main" id="{DEA9E566-165C-4E01-A08C-D1817936381D}"/>
                  </a:ext>
                </a:extLst>
              </p14:cNvPr>
              <p14:cNvContentPartPr/>
              <p14:nvPr>
                <p:extLst>
                  <p:ext uri="{42D2F446-02D8-4167-A562-619A0277C38B}">
                    <p15:isNarration xmlns:p15="http://schemas.microsoft.com/office/powerpoint/2012/main" val="1"/>
                  </p:ext>
                </p:extLst>
              </p14:nvPr>
            </p14:nvContentPartPr>
            <p14:xfrm>
              <a:off x="653400" y="372600"/>
              <a:ext cx="8366040" cy="5965200"/>
            </p14:xfrm>
          </p:contentPart>
        </mc:Choice>
        <mc:Fallback xmlns="">
          <p:pic>
            <p:nvPicPr>
              <p:cNvPr id="3" name="Ink 2">
                <a:extLst>
                  <a:ext uri="{FF2B5EF4-FFF2-40B4-BE49-F238E27FC236}">
                    <a16:creationId xmlns:a16="http://schemas.microsoft.com/office/drawing/2014/main" id="{DEA9E566-165C-4E01-A08C-D1817936381D}"/>
                  </a:ext>
                </a:extLst>
              </p:cNvPr>
              <p:cNvPicPr>
                <a:picLocks noGrp="1" noRot="1" noChangeAspect="1" noMove="1" noResize="1" noEditPoints="1" noAdjustHandles="1" noChangeArrowheads="1" noChangeShapeType="1"/>
              </p:cNvPicPr>
              <p:nvPr/>
            </p:nvPicPr>
            <p:blipFill>
              <a:blip r:embed="rId8"/>
              <a:stretch>
                <a:fillRect/>
              </a:stretch>
            </p:blipFill>
            <p:spPr>
              <a:xfrm>
                <a:off x="637560" y="363240"/>
                <a:ext cx="8391240" cy="5983920"/>
              </a:xfrm>
              <a:prstGeom prst="rect">
                <a:avLst/>
              </a:prstGeom>
            </p:spPr>
          </p:pic>
        </mc:Fallback>
      </mc:AlternateContent>
      <p:pic>
        <p:nvPicPr>
          <p:cNvPr id="6" name="Audio 5">
            <a:hlinkClick r:id="" action="ppaction://media"/>
            <a:extLst>
              <a:ext uri="{FF2B5EF4-FFF2-40B4-BE49-F238E27FC236}">
                <a16:creationId xmlns:a16="http://schemas.microsoft.com/office/drawing/2014/main" id="{6650306E-7582-40DC-AA7D-8765E41A7F8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90701101"/>
      </p:ext>
    </p:extLst>
  </p:cSld>
  <p:clrMapOvr>
    <a:masterClrMapping/>
  </p:clrMapOvr>
  <p:transition advTm="1609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C6E93D-4E80-FF44-A070-60435C701554}"/>
              </a:ext>
            </a:extLst>
          </p:cNvPr>
          <p:cNvSpPr>
            <a:spLocks noGrp="1"/>
          </p:cNvSpPr>
          <p:nvPr>
            <p:ph type="sldNum" sz="quarter" idx="13"/>
          </p:nvPr>
        </p:nvSpPr>
        <p:spPr/>
        <p:txBody>
          <a:bodyPr/>
          <a:lstStyle/>
          <a:p>
            <a:fld id="{7BCC8D0D-EAEC-449D-9161-023DFF90F2E2}" type="slidenum">
              <a:rPr lang="en-US" smtClean="0">
                <a:solidFill>
                  <a:srgbClr val="052049"/>
                </a:solidFill>
              </a:rPr>
              <a:pPr/>
              <a:t>14</a:t>
            </a:fld>
            <a:endParaRPr lang="en-US" dirty="0">
              <a:solidFill>
                <a:srgbClr val="052049"/>
              </a:solidFill>
            </a:endParaRPr>
          </a:p>
        </p:txBody>
      </p:sp>
      <p:sp>
        <p:nvSpPr>
          <p:cNvPr id="3" name="Title 2">
            <a:extLst>
              <a:ext uri="{FF2B5EF4-FFF2-40B4-BE49-F238E27FC236}">
                <a16:creationId xmlns:a16="http://schemas.microsoft.com/office/drawing/2014/main" id="{ED057FA6-EB14-7D45-B16F-C47E9EB015C0}"/>
              </a:ext>
            </a:extLst>
          </p:cNvPr>
          <p:cNvSpPr>
            <a:spLocks noGrp="1"/>
          </p:cNvSpPr>
          <p:nvPr>
            <p:ph type="title"/>
          </p:nvPr>
        </p:nvSpPr>
        <p:spPr/>
        <p:txBody>
          <a:bodyPr/>
          <a:lstStyle/>
          <a:p>
            <a:r>
              <a:rPr lang="en-US" dirty="0"/>
              <a:t>Overall Summary</a:t>
            </a:r>
          </a:p>
        </p:txBody>
      </p:sp>
      <p:sp>
        <p:nvSpPr>
          <p:cNvPr id="4" name="Text Placeholder 3">
            <a:extLst>
              <a:ext uri="{FF2B5EF4-FFF2-40B4-BE49-F238E27FC236}">
                <a16:creationId xmlns:a16="http://schemas.microsoft.com/office/drawing/2014/main" id="{695B3A86-FE22-5847-807A-8F03A30F3E3F}"/>
              </a:ext>
            </a:extLst>
          </p:cNvPr>
          <p:cNvSpPr>
            <a:spLocks noGrp="1"/>
          </p:cNvSpPr>
          <p:nvPr>
            <p:ph type="body" sz="quarter" idx="14"/>
          </p:nvPr>
        </p:nvSpPr>
        <p:spPr>
          <a:xfrm>
            <a:off x="415907" y="1573316"/>
            <a:ext cx="8454044" cy="5150006"/>
          </a:xfrm>
        </p:spPr>
        <p:txBody>
          <a:bodyPr>
            <a:normAutofit/>
          </a:bodyPr>
          <a:lstStyle/>
          <a:p>
            <a:pPr marL="285750" indent="-285750">
              <a:buClr>
                <a:schemeClr val="tx1"/>
              </a:buClr>
              <a:buFont typeface="Arial" panose="020B0604020202020204" pitchFamily="34" charset="0"/>
              <a:buChar char="•"/>
            </a:pPr>
            <a:r>
              <a:rPr lang="en-US" sz="2000" dirty="0"/>
              <a:t>Interaction vs. Effect Modification</a:t>
            </a:r>
          </a:p>
          <a:p>
            <a:pPr marL="285750" indent="-285750">
              <a:buClr>
                <a:schemeClr val="tx1"/>
              </a:buClr>
              <a:buFont typeface="Arial" panose="020B0604020202020204" pitchFamily="34" charset="0"/>
              <a:buChar char="•"/>
            </a:pPr>
            <a:r>
              <a:rPr lang="en-US" sz="2000" dirty="0"/>
              <a:t>Interpreting Coefficients – When you have an interaction term in model, interpreting the coefficients for the other variables change. </a:t>
            </a:r>
          </a:p>
          <a:p>
            <a:pPr marL="742939" lvl="1" indent="-285750">
              <a:buClr>
                <a:schemeClr val="tx1"/>
              </a:buClr>
              <a:buFont typeface="Arial" panose="020B0604020202020204" pitchFamily="34" charset="0"/>
              <a:buChar char="•"/>
            </a:pPr>
            <a:r>
              <a:rPr lang="en-US" sz="1800" dirty="0"/>
              <a:t>Be careful, when in doubt, go back to ”basics” to appreciate what the coefficients mean</a:t>
            </a:r>
          </a:p>
          <a:p>
            <a:pPr marL="285750" indent="-285750">
              <a:buClr>
                <a:schemeClr val="tx1"/>
              </a:buClr>
              <a:buFont typeface="Arial" panose="020B0604020202020204" pitchFamily="34" charset="0"/>
              <a:buChar char="•"/>
            </a:pPr>
            <a:r>
              <a:rPr lang="en-US" sz="2000" dirty="0"/>
              <a:t>Interaction is scale-dependent (Additive &amp; Multiplicative scales)</a:t>
            </a:r>
            <a:endParaRPr lang="en-US" sz="1800" dirty="0"/>
          </a:p>
          <a:p>
            <a:pPr marL="285750" indent="-285750">
              <a:buClr>
                <a:schemeClr val="tx1"/>
              </a:buClr>
              <a:buFont typeface="Arial" panose="020B0604020202020204" pitchFamily="34" charset="0"/>
              <a:buChar char="•"/>
            </a:pPr>
            <a:r>
              <a:rPr lang="en-US" sz="2000" dirty="0"/>
              <a:t>Summary metrics of interaction on additive and </a:t>
            </a:r>
            <a:r>
              <a:rPr lang="en-US" sz="2000" dirty="0" err="1"/>
              <a:t>mult</a:t>
            </a:r>
            <a:r>
              <a:rPr lang="en-US" sz="2000" dirty="0"/>
              <a:t> scales</a:t>
            </a:r>
          </a:p>
          <a:p>
            <a:pPr marL="285750" indent="-285750">
              <a:buClr>
                <a:schemeClr val="tx1"/>
              </a:buClr>
              <a:buFont typeface="Arial" panose="020B0604020202020204" pitchFamily="34" charset="0"/>
              <a:buChar char="•"/>
            </a:pPr>
            <a:r>
              <a:rPr lang="en-US" sz="2000" dirty="0"/>
              <a:t>Presenting Effect Mod and Interaction depends on your scientific question and focus. </a:t>
            </a:r>
          </a:p>
          <a:p>
            <a:pPr marL="742939" lvl="1" indent="-285750">
              <a:buClr>
                <a:schemeClr val="tx1"/>
              </a:buClr>
            </a:pPr>
            <a:r>
              <a:rPr lang="en-US" sz="1800" dirty="0"/>
              <a:t>Good to show results in multiple ways - counts, absolute risks, relative measure with 1 reference group, summary metrics, </a:t>
            </a:r>
            <a:r>
              <a:rPr lang="en-US" sz="1800" dirty="0" err="1"/>
              <a:t>etc</a:t>
            </a:r>
            <a:endParaRPr lang="en-US" sz="1800" dirty="0"/>
          </a:p>
          <a:p>
            <a:pPr marL="742939" lvl="1" indent="-285750">
              <a:buClr>
                <a:schemeClr val="tx1"/>
              </a:buClr>
            </a:pPr>
            <a:r>
              <a:rPr lang="en-US" sz="1800" dirty="0"/>
              <a:t>Be aware how to interpret results when reference groups change</a:t>
            </a:r>
          </a:p>
          <a:p>
            <a:pPr marL="342900" indent="-342900">
              <a:buClr>
                <a:schemeClr val="tx1"/>
              </a:buClr>
              <a:buFont typeface="Arial" panose="020B0604020202020204" pitchFamily="34" charset="0"/>
              <a:buChar char="•"/>
            </a:pPr>
            <a:r>
              <a:rPr lang="en-US" sz="2000" dirty="0"/>
              <a:t>Counterfactual Framework &amp; Causal Interaction</a:t>
            </a:r>
          </a:p>
        </p:txBody>
      </p:sp>
      <p:pic>
        <p:nvPicPr>
          <p:cNvPr id="6" name="Audio 5">
            <a:hlinkClick r:id="" action="ppaction://media"/>
            <a:extLst>
              <a:ext uri="{FF2B5EF4-FFF2-40B4-BE49-F238E27FC236}">
                <a16:creationId xmlns:a16="http://schemas.microsoft.com/office/drawing/2014/main" id="{7CB734F2-FA9F-429D-A151-8E4B1FC9FA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06195265"/>
      </p:ext>
    </p:extLst>
  </p:cSld>
  <p:clrMapOvr>
    <a:masterClrMapping/>
  </p:clrMapOvr>
  <p:transition advTm="1495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055D7D-B54C-B544-B926-BB7658559867}"/>
              </a:ext>
            </a:extLst>
          </p:cNvPr>
          <p:cNvSpPr>
            <a:spLocks noGrp="1"/>
          </p:cNvSpPr>
          <p:nvPr>
            <p:ph type="sldNum" sz="quarter" idx="13"/>
          </p:nvPr>
        </p:nvSpPr>
        <p:spPr/>
        <p:txBody>
          <a:bodyPr/>
          <a:lstStyle/>
          <a:p>
            <a:fld id="{7BCC8D0D-EAEC-449D-9161-023DFF90F2E2}" type="slidenum">
              <a:rPr lang="en-US" smtClean="0">
                <a:solidFill>
                  <a:srgbClr val="052049"/>
                </a:solidFill>
              </a:rPr>
              <a:pPr/>
              <a:t>2</a:t>
            </a:fld>
            <a:endParaRPr lang="en-US" dirty="0">
              <a:solidFill>
                <a:srgbClr val="052049"/>
              </a:solidFill>
            </a:endParaRPr>
          </a:p>
        </p:txBody>
      </p:sp>
      <p:sp>
        <p:nvSpPr>
          <p:cNvPr id="3" name="Title 2">
            <a:extLst>
              <a:ext uri="{FF2B5EF4-FFF2-40B4-BE49-F238E27FC236}">
                <a16:creationId xmlns:a16="http://schemas.microsoft.com/office/drawing/2014/main" id="{68272A8A-2860-B44D-8A22-6BC5E71F4792}"/>
              </a:ext>
            </a:extLst>
          </p:cNvPr>
          <p:cNvSpPr>
            <a:spLocks noGrp="1"/>
          </p:cNvSpPr>
          <p:nvPr>
            <p:ph type="title"/>
          </p:nvPr>
        </p:nvSpPr>
        <p:spPr/>
        <p:txBody>
          <a:bodyPr/>
          <a:lstStyle/>
          <a:p>
            <a:r>
              <a:rPr lang="en-US" dirty="0"/>
              <a:t>Topics</a:t>
            </a:r>
          </a:p>
        </p:txBody>
      </p:sp>
      <p:sp>
        <p:nvSpPr>
          <p:cNvPr id="4" name="Text Placeholder 3">
            <a:extLst>
              <a:ext uri="{FF2B5EF4-FFF2-40B4-BE49-F238E27FC236}">
                <a16:creationId xmlns:a16="http://schemas.microsoft.com/office/drawing/2014/main" id="{55E24AC5-A226-534F-812E-02DF8F804090}"/>
              </a:ext>
            </a:extLst>
          </p:cNvPr>
          <p:cNvSpPr>
            <a:spLocks noGrp="1"/>
          </p:cNvSpPr>
          <p:nvPr>
            <p:ph type="body" sz="quarter" idx="14"/>
          </p:nvPr>
        </p:nvSpPr>
        <p:spPr>
          <a:xfrm>
            <a:off x="457199" y="1881349"/>
            <a:ext cx="8401987" cy="3937000"/>
          </a:xfrm>
        </p:spPr>
        <p:txBody>
          <a:bodyPr>
            <a:normAutofit fontScale="92500"/>
          </a:bodyPr>
          <a:lstStyle/>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Interaction &amp; Effect Modification – what do these terms mean in epidemiology?</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Why or when do we want to study these?</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Interpretation of model coefficients with an interaction term</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Statistical Measures of Interaction (</a:t>
            </a:r>
            <a:r>
              <a:rPr lang="en-US" sz="2400" dirty="0">
                <a:solidFill>
                  <a:schemeClr val="bg1">
                    <a:lumMod val="85000"/>
                  </a:schemeClr>
                </a:solidFill>
              </a:rPr>
              <a:t>View on own, not recorded)</a:t>
            </a:r>
          </a:p>
          <a:p>
            <a:pPr marL="742939" lvl="1" indent="-285750">
              <a:buClr>
                <a:schemeClr val="tx1"/>
              </a:buClr>
              <a:buFont typeface="Arial" panose="020B0604020202020204" pitchFamily="34" charset="0"/>
              <a:buChar char="•"/>
            </a:pPr>
            <a:r>
              <a:rPr lang="en-US" sz="2200" dirty="0">
                <a:ln>
                  <a:solidFill>
                    <a:schemeClr val="bg2">
                      <a:lumMod val="85000"/>
                    </a:schemeClr>
                  </a:solidFill>
                </a:ln>
                <a:solidFill>
                  <a:schemeClr val="bg2">
                    <a:lumMod val="85000"/>
                  </a:schemeClr>
                </a:solidFill>
              </a:rPr>
              <a:t>Importance of Scale - Additive vs. Multiplicative Interaction</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Presenting Effect Modification &amp; Interaction, Examples </a:t>
            </a:r>
          </a:p>
          <a:p>
            <a:pPr marL="285750" indent="-285750">
              <a:buClr>
                <a:schemeClr val="tx1"/>
              </a:buClr>
              <a:buFont typeface="Arial" panose="020B0604020202020204" pitchFamily="34" charset="0"/>
              <a:buChar char="•"/>
            </a:pPr>
            <a:r>
              <a:rPr lang="en-US" sz="2400" i="1" dirty="0"/>
              <a:t>Interaction under Counterfactual Framework</a:t>
            </a:r>
          </a:p>
          <a:p>
            <a:pPr marL="285750" indent="-285750">
              <a:buClr>
                <a:schemeClr val="tx1"/>
              </a:buClr>
              <a:buFont typeface="Arial" panose="020B0604020202020204" pitchFamily="34" charset="0"/>
              <a:buChar char="•"/>
            </a:pPr>
            <a:r>
              <a:rPr lang="en-US" sz="2400" dirty="0">
                <a:ln>
                  <a:solidFill>
                    <a:schemeClr val="bg2">
                      <a:lumMod val="85000"/>
                    </a:schemeClr>
                  </a:solidFill>
                </a:ln>
                <a:solidFill>
                  <a:schemeClr val="bg2">
                    <a:lumMod val="85000"/>
                  </a:schemeClr>
                </a:solidFill>
              </a:rPr>
              <a:t>Appendix (not recorded)</a:t>
            </a:r>
          </a:p>
          <a:p>
            <a:pPr marL="285750" indent="-285750">
              <a:buClr>
                <a:schemeClr val="tx1"/>
              </a:buClr>
              <a:buFont typeface="Arial" panose="020B0604020202020204" pitchFamily="34" charset="0"/>
              <a:buChar char="•"/>
            </a:pPr>
            <a:endParaRPr lang="en-US" sz="2400" dirty="0"/>
          </a:p>
          <a:p>
            <a:pPr marL="285750" indent="-285750">
              <a:buClr>
                <a:schemeClr val="tx1"/>
              </a:buClr>
              <a:buFont typeface="Arial" panose="020B0604020202020204" pitchFamily="34" charset="0"/>
              <a:buChar char="•"/>
            </a:pPr>
            <a:endParaRPr lang="en-US" sz="24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9" name="Ink 8">
                <a:extLst>
                  <a:ext uri="{FF2B5EF4-FFF2-40B4-BE49-F238E27FC236}">
                    <a16:creationId xmlns:a16="http://schemas.microsoft.com/office/drawing/2014/main" id="{C7E03C56-1042-473B-9162-B7D6CBC44EAF}"/>
                  </a:ext>
                </a:extLst>
              </p14:cNvPr>
              <p14:cNvContentPartPr/>
              <p14:nvPr>
                <p:extLst>
                  <p:ext uri="{42D2F446-02D8-4167-A562-619A0277C38B}">
                    <p15:isNarration xmlns:p15="http://schemas.microsoft.com/office/powerpoint/2012/main" val="1"/>
                  </p:ext>
                </p:extLst>
              </p14:nvPr>
            </p14:nvContentPartPr>
            <p14:xfrm>
              <a:off x="266760" y="4146120"/>
              <a:ext cx="1272960" cy="902160"/>
            </p14:xfrm>
          </p:contentPart>
        </mc:Choice>
        <mc:Fallback xmlns="">
          <p:pic>
            <p:nvPicPr>
              <p:cNvPr id="9" name="Ink 8">
                <a:extLst>
                  <a:ext uri="{FF2B5EF4-FFF2-40B4-BE49-F238E27FC236}">
                    <a16:creationId xmlns:a16="http://schemas.microsoft.com/office/drawing/2014/main" id="{C7E03C56-1042-473B-9162-B7D6CBC44EAF}"/>
                  </a:ext>
                </a:extLst>
              </p:cNvPr>
              <p:cNvPicPr>
                <a:picLocks noGrp="1" noRot="1" noChangeAspect="1" noMove="1" noResize="1" noEditPoints="1" noAdjustHandles="1" noChangeArrowheads="1" noChangeShapeType="1"/>
              </p:cNvPicPr>
              <p:nvPr/>
            </p:nvPicPr>
            <p:blipFill>
              <a:blip r:embed="rId6"/>
              <a:stretch>
                <a:fillRect/>
              </a:stretch>
            </p:blipFill>
            <p:spPr>
              <a:xfrm>
                <a:off x="257400" y="4136760"/>
                <a:ext cx="1291680" cy="920880"/>
              </a:xfrm>
              <a:prstGeom prst="rect">
                <a:avLst/>
              </a:prstGeom>
            </p:spPr>
          </p:pic>
        </mc:Fallback>
      </mc:AlternateContent>
      <p:pic>
        <p:nvPicPr>
          <p:cNvPr id="10" name="Audio 9">
            <a:hlinkClick r:id="" action="ppaction://media"/>
            <a:extLst>
              <a:ext uri="{FF2B5EF4-FFF2-40B4-BE49-F238E27FC236}">
                <a16:creationId xmlns:a16="http://schemas.microsoft.com/office/drawing/2014/main" id="{CE79C007-CE8D-4393-A618-103B4903E2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152123819"/>
      </p:ext>
    </p:extLst>
  </p:cSld>
  <p:clrMapOvr>
    <a:masterClrMapping/>
  </p:clrMapOvr>
  <p:transition advTm="168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984" y="316281"/>
            <a:ext cx="8089901" cy="414152"/>
          </a:xfrm>
        </p:spPr>
        <p:txBody>
          <a:bodyPr/>
          <a:lstStyle/>
          <a:p>
            <a:r>
              <a:rPr lang="en-US" sz="2400" b="1" dirty="0"/>
              <a:t>(Causal) Interaction </a:t>
            </a:r>
            <a:r>
              <a:rPr lang="mr-IN" sz="2400" b="1" dirty="0"/>
              <a:t>–</a:t>
            </a:r>
            <a:r>
              <a:rPr lang="en-US" sz="2400" b="1" dirty="0"/>
              <a:t> Ex using counterfactual framework</a:t>
            </a:r>
          </a:p>
        </p:txBody>
      </p:sp>
      <p:sp>
        <p:nvSpPr>
          <p:cNvPr id="3" name="Content Placeholder 2"/>
          <p:cNvSpPr>
            <a:spLocks noGrp="1"/>
          </p:cNvSpPr>
          <p:nvPr>
            <p:ph idx="1"/>
          </p:nvPr>
        </p:nvSpPr>
        <p:spPr>
          <a:xfrm>
            <a:off x="638984" y="881308"/>
            <a:ext cx="8325548" cy="5283518"/>
          </a:xfrm>
        </p:spPr>
        <p:txBody>
          <a:bodyPr/>
          <a:lstStyle/>
          <a:p>
            <a:pPr>
              <a:spcBef>
                <a:spcPts val="750"/>
              </a:spcBef>
            </a:pPr>
            <a:r>
              <a:rPr lang="en-US" dirty="0"/>
              <a:t>Consider example from Hernan and Robins, Chapter 5:</a:t>
            </a:r>
          </a:p>
          <a:p>
            <a:pPr lvl="1">
              <a:spcBef>
                <a:spcPts val="750"/>
              </a:spcBef>
            </a:pPr>
            <a:r>
              <a:rPr lang="en-US" sz="1500" dirty="0"/>
              <a:t>Outcome (Y): Death</a:t>
            </a:r>
          </a:p>
          <a:p>
            <a:pPr lvl="1">
              <a:spcBef>
                <a:spcPts val="750"/>
              </a:spcBef>
            </a:pPr>
            <a:r>
              <a:rPr lang="en-US" sz="1500" dirty="0"/>
              <a:t>Treatment 1</a:t>
            </a:r>
            <a:r>
              <a:rPr lang="en-US" sz="1500" dirty="0">
                <a:sym typeface="Wingdings"/>
              </a:rPr>
              <a:t> (A): Heart transplant</a:t>
            </a:r>
          </a:p>
          <a:p>
            <a:pPr lvl="1">
              <a:spcBef>
                <a:spcPts val="750"/>
              </a:spcBef>
            </a:pPr>
            <a:r>
              <a:rPr lang="en-US" sz="1500" dirty="0">
                <a:sym typeface="Wingdings"/>
              </a:rPr>
              <a:t>Treatment 2 (E): Taking multivitamin complex</a:t>
            </a:r>
            <a:endParaRPr lang="en-US" sz="1500" dirty="0"/>
          </a:p>
          <a:p>
            <a:pPr>
              <a:spcBef>
                <a:spcPts val="750"/>
              </a:spcBef>
            </a:pPr>
            <a:r>
              <a:rPr lang="en-US" dirty="0"/>
              <a:t>Four treatment groups:</a:t>
            </a:r>
          </a:p>
          <a:p>
            <a:pPr lvl="1">
              <a:spcBef>
                <a:spcPts val="750"/>
              </a:spcBef>
            </a:pPr>
            <a:r>
              <a:rPr lang="en-US" sz="1500" dirty="0"/>
              <a:t>A = 1, E = 1: Heart transplant and vitamins</a:t>
            </a:r>
          </a:p>
          <a:p>
            <a:pPr lvl="1">
              <a:spcBef>
                <a:spcPts val="750"/>
              </a:spcBef>
            </a:pPr>
            <a:r>
              <a:rPr lang="en-US" sz="1500" dirty="0"/>
              <a:t>A = 1, E = 0: Heart transplant and no vitamins</a:t>
            </a:r>
          </a:p>
          <a:p>
            <a:pPr lvl="1">
              <a:spcBef>
                <a:spcPts val="750"/>
              </a:spcBef>
            </a:pPr>
            <a:r>
              <a:rPr lang="en-US" sz="1500" dirty="0"/>
              <a:t>A = 0, E = 1: No heart transplant and vitamins</a:t>
            </a:r>
          </a:p>
          <a:p>
            <a:pPr lvl="1">
              <a:spcBef>
                <a:spcPts val="750"/>
              </a:spcBef>
            </a:pPr>
            <a:r>
              <a:rPr lang="en-US" sz="1500" dirty="0"/>
              <a:t>A = 0, E = 0: No heart transplant and not vitamins</a:t>
            </a:r>
            <a:endParaRPr lang="en-US" dirty="0"/>
          </a:p>
          <a:p>
            <a:pPr>
              <a:spcBef>
                <a:spcPts val="750"/>
              </a:spcBef>
            </a:pPr>
            <a:r>
              <a:rPr lang="en-US" dirty="0"/>
              <a:t>For each individual, we can imagine 4 potential or counterfactual outcomes </a:t>
            </a:r>
          </a:p>
          <a:p>
            <a:pPr lvl="1">
              <a:spcBef>
                <a:spcPts val="750"/>
              </a:spcBef>
            </a:pPr>
            <a:r>
              <a:rPr lang="en-US" dirty="0"/>
              <a:t>one under each of the 4 treatment conditions above</a:t>
            </a: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293DAC46-0353-42BF-BBD9-52CE337FB538}"/>
                  </a:ext>
                </a:extLst>
              </p14:cNvPr>
              <p14:cNvContentPartPr/>
              <p14:nvPr/>
            </p14:nvContentPartPr>
            <p14:xfrm>
              <a:off x="5556240" y="2088720"/>
              <a:ext cx="7560" cy="5400"/>
            </p14:xfrm>
          </p:contentPart>
        </mc:Choice>
        <mc:Fallback xmlns="">
          <p:pic>
            <p:nvPicPr>
              <p:cNvPr id="10" name="Ink 9">
                <a:extLst>
                  <a:ext uri="{FF2B5EF4-FFF2-40B4-BE49-F238E27FC236}">
                    <a16:creationId xmlns:a16="http://schemas.microsoft.com/office/drawing/2014/main" id="{293DAC46-0353-42BF-BBD9-52CE337FB538}"/>
                  </a:ext>
                </a:extLst>
              </p:cNvPr>
              <p:cNvPicPr/>
              <p:nvPr/>
            </p:nvPicPr>
            <p:blipFill>
              <a:blip r:embed="rId6"/>
              <a:stretch>
                <a:fillRect/>
              </a:stretch>
            </p:blipFill>
            <p:spPr>
              <a:xfrm>
                <a:off x="5546880" y="2079360"/>
                <a:ext cx="26280" cy="2412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1" name="Ink 10">
                <a:extLst>
                  <a:ext uri="{FF2B5EF4-FFF2-40B4-BE49-F238E27FC236}">
                    <a16:creationId xmlns:a16="http://schemas.microsoft.com/office/drawing/2014/main" id="{025969A6-1110-4366-BB2E-7E603373F513}"/>
                  </a:ext>
                </a:extLst>
              </p14:cNvPr>
              <p14:cNvContentPartPr/>
              <p14:nvPr>
                <p:extLst>
                  <p:ext uri="{42D2F446-02D8-4167-A562-619A0277C38B}">
                    <p15:isNarration xmlns:p15="http://schemas.microsoft.com/office/powerpoint/2012/main" val="1"/>
                  </p:ext>
                </p:extLst>
              </p14:nvPr>
            </p14:nvContentPartPr>
            <p14:xfrm>
              <a:off x="1072440" y="1681200"/>
              <a:ext cx="6796800" cy="4157280"/>
            </p14:xfrm>
          </p:contentPart>
        </mc:Choice>
        <mc:Fallback xmlns="">
          <p:pic>
            <p:nvPicPr>
              <p:cNvPr id="11" name="Ink 10">
                <a:extLst>
                  <a:ext uri="{FF2B5EF4-FFF2-40B4-BE49-F238E27FC236}">
                    <a16:creationId xmlns:a16="http://schemas.microsoft.com/office/drawing/2014/main" id="{025969A6-1110-4366-BB2E-7E603373F513}"/>
                  </a:ext>
                </a:extLst>
              </p:cNvPr>
              <p:cNvPicPr>
                <a:picLocks noGrp="1" noRot="1" noChangeAspect="1" noMove="1" noResize="1" noEditPoints="1" noAdjustHandles="1" noChangeArrowheads="1" noChangeShapeType="1"/>
              </p:cNvPicPr>
              <p:nvPr/>
            </p:nvPicPr>
            <p:blipFill>
              <a:blip r:embed="rId8"/>
              <a:stretch>
                <a:fillRect/>
              </a:stretch>
            </p:blipFill>
            <p:spPr>
              <a:xfrm>
                <a:off x="1063080" y="1671840"/>
                <a:ext cx="6815520" cy="4176000"/>
              </a:xfrm>
              <a:prstGeom prst="rect">
                <a:avLst/>
              </a:prstGeom>
            </p:spPr>
          </p:pic>
        </mc:Fallback>
      </mc:AlternateContent>
      <p:pic>
        <p:nvPicPr>
          <p:cNvPr id="12" name="Audio 11">
            <a:hlinkClick r:id="" action="ppaction://media"/>
            <a:extLst>
              <a:ext uri="{FF2B5EF4-FFF2-40B4-BE49-F238E27FC236}">
                <a16:creationId xmlns:a16="http://schemas.microsoft.com/office/drawing/2014/main" id="{5C80A507-A417-4913-90FF-C674405B80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3277594"/>
      </p:ext>
    </p:extLst>
  </p:cSld>
  <p:clrMapOvr>
    <a:masterClrMapping/>
  </p:clrMapOvr>
  <p:transition advTm="497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074" y="1186435"/>
            <a:ext cx="8089901" cy="467757"/>
          </a:xfrm>
        </p:spPr>
        <p:txBody>
          <a:bodyPr/>
          <a:lstStyle/>
          <a:p>
            <a:r>
              <a:rPr lang="en-US" b="1" dirty="0"/>
              <a:t>Interaction </a:t>
            </a:r>
            <a:r>
              <a:rPr lang="mr-IN" b="1" dirty="0"/>
              <a:t>–</a:t>
            </a:r>
            <a:r>
              <a:rPr lang="en-US" b="1" dirty="0"/>
              <a:t> an 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21024" y="2122273"/>
                <a:ext cx="8915400" cy="3475521"/>
              </a:xfrm>
            </p:spPr>
            <p:txBody>
              <a:bodyPr/>
              <a:lstStyle/>
              <a:p>
                <a:pPr marL="13097" lvl="2" indent="0" algn="ctr">
                  <a:spcBef>
                    <a:spcPts val="750"/>
                  </a:spcBef>
                  <a:buNone/>
                </a:pPr>
                <a:r>
                  <a:rPr lang="en-US" sz="2400" dirty="0" err="1"/>
                  <a:t>Pr</a:t>
                </a:r>
                <a:r>
                  <a:rPr lang="en-US" sz="2400" dirty="0"/>
                  <a:t>[</a:t>
                </a:r>
                <a:r>
                  <a:rPr lang="en-US" sz="2400" dirty="0" err="1"/>
                  <a:t>Y</a:t>
                </a:r>
                <a:r>
                  <a:rPr lang="en-US" sz="2400" baseline="30000" dirty="0" err="1"/>
                  <a:t>a</a:t>
                </a:r>
                <a:r>
                  <a:rPr lang="en-US" sz="2400" baseline="30000" dirty="0"/>
                  <a:t>=1,e=1</a:t>
                </a:r>
                <a:r>
                  <a:rPr lang="en-US" sz="2400" dirty="0"/>
                  <a:t> = 1] - </a:t>
                </a:r>
                <a:r>
                  <a:rPr lang="en-US" sz="2400" dirty="0" err="1"/>
                  <a:t>Pr</a:t>
                </a:r>
                <a:r>
                  <a:rPr lang="en-US" sz="2400" dirty="0"/>
                  <a:t>[</a:t>
                </a:r>
                <a:r>
                  <a:rPr lang="en-US" sz="2400" dirty="0" err="1"/>
                  <a:t>Y</a:t>
                </a:r>
                <a:r>
                  <a:rPr lang="en-US" sz="2400" baseline="30000" dirty="0" err="1"/>
                  <a:t>a</a:t>
                </a:r>
                <a:r>
                  <a:rPr lang="en-US" sz="2400" baseline="30000" dirty="0"/>
                  <a:t>=0,e=1</a:t>
                </a:r>
                <a:r>
                  <a:rPr lang="en-US" sz="2400" dirty="0"/>
                  <a:t> = 1] </a:t>
                </a:r>
                <a14:m>
                  <m:oMath xmlns:m="http://schemas.openxmlformats.org/officeDocument/2006/math">
                    <m:r>
                      <a:rPr lang="en-US" sz="2400" i="1">
                        <a:latin typeface="Cambria Math" charset="0"/>
                        <a:ea typeface="Cambria Math" charset="0"/>
                        <a:cs typeface="Cambria Math" charset="0"/>
                      </a:rPr>
                      <m:t>≠</m:t>
                    </m:r>
                  </m:oMath>
                </a14:m>
                <a:r>
                  <a:rPr lang="en-US" sz="2400" dirty="0"/>
                  <a:t> Pr[Y</a:t>
                </a:r>
                <a:r>
                  <a:rPr lang="en-US" sz="2400" baseline="30000" dirty="0"/>
                  <a:t>a=1,e=0</a:t>
                </a:r>
                <a:r>
                  <a:rPr lang="en-US" sz="2400" dirty="0"/>
                  <a:t> = 1] - </a:t>
                </a:r>
                <a:r>
                  <a:rPr lang="en-US" sz="2400" dirty="0" err="1"/>
                  <a:t>Pr</a:t>
                </a:r>
                <a:r>
                  <a:rPr lang="en-US" sz="2400" dirty="0"/>
                  <a:t>[</a:t>
                </a:r>
                <a:r>
                  <a:rPr lang="en-US" sz="2400" dirty="0" err="1"/>
                  <a:t>Y</a:t>
                </a:r>
                <a:r>
                  <a:rPr lang="en-US" sz="2400" baseline="30000" dirty="0" err="1"/>
                  <a:t>a</a:t>
                </a:r>
                <a:r>
                  <a:rPr lang="en-US" sz="2400" baseline="30000" dirty="0"/>
                  <a:t>=0,e=0</a:t>
                </a:r>
                <a:r>
                  <a:rPr lang="en-US" sz="2400" dirty="0"/>
                  <a:t> = 1]</a:t>
                </a:r>
              </a:p>
              <a:p>
                <a:pPr marL="13097" lvl="2" indent="0" algn="ctr">
                  <a:spcBef>
                    <a:spcPts val="750"/>
                  </a:spcBef>
                  <a:buNone/>
                </a:pPr>
                <a:endParaRPr lang="en-US" sz="2400" dirty="0"/>
              </a:p>
              <a:p>
                <a:pPr marL="13097" lvl="2" indent="0" algn="ctr">
                  <a:spcBef>
                    <a:spcPts val="750"/>
                  </a:spcBef>
                  <a:buNone/>
                </a:pPr>
                <a:endParaRPr lang="en-US" sz="2400" dirty="0"/>
              </a:p>
              <a:p>
                <a:pPr marL="13097" lvl="2" indent="0" algn="ctr">
                  <a:spcBef>
                    <a:spcPts val="750"/>
                  </a:spcBef>
                  <a:buNone/>
                </a:pPr>
                <a:endParaRPr lang="en-US" sz="2400" dirty="0"/>
              </a:p>
              <a:p>
                <a:pPr marL="13097" lvl="2" indent="0" algn="ctr">
                  <a:spcBef>
                    <a:spcPts val="750"/>
                  </a:spcBef>
                  <a:buNone/>
                </a:pPr>
                <a:r>
                  <a:rPr lang="en-US" sz="2400" dirty="0"/>
                  <a:t>Pr[</a:t>
                </a:r>
                <a:r>
                  <a:rPr lang="en-US" sz="2400" dirty="0" err="1"/>
                  <a:t>Y</a:t>
                </a:r>
                <a:r>
                  <a:rPr lang="en-US" sz="2400" baseline="30000" dirty="0" err="1"/>
                  <a:t>a</a:t>
                </a:r>
                <a:r>
                  <a:rPr lang="en-US" sz="2400" baseline="30000" dirty="0"/>
                  <a:t>=1,e=1</a:t>
                </a:r>
                <a:r>
                  <a:rPr lang="en-US" sz="2400" dirty="0"/>
                  <a:t> = 1] - </a:t>
                </a:r>
                <a:r>
                  <a:rPr lang="en-US" sz="2400" dirty="0" err="1"/>
                  <a:t>Pr</a:t>
                </a:r>
                <a:r>
                  <a:rPr lang="en-US" sz="2400" dirty="0"/>
                  <a:t>[</a:t>
                </a:r>
                <a:r>
                  <a:rPr lang="en-US" sz="2400" dirty="0" err="1"/>
                  <a:t>Y</a:t>
                </a:r>
                <a:r>
                  <a:rPr lang="en-US" sz="2400" baseline="30000" dirty="0" err="1"/>
                  <a:t>a</a:t>
                </a:r>
                <a:r>
                  <a:rPr lang="en-US" sz="2400" baseline="30000" dirty="0"/>
                  <a:t>=1,e=0</a:t>
                </a:r>
                <a:r>
                  <a:rPr lang="en-US" sz="2400" dirty="0"/>
                  <a:t> = 1] </a:t>
                </a:r>
                <a14:m>
                  <m:oMath xmlns:m="http://schemas.openxmlformats.org/officeDocument/2006/math">
                    <m:r>
                      <a:rPr lang="en-US" sz="2400" i="1">
                        <a:latin typeface="Cambria Math" charset="0"/>
                        <a:ea typeface="Cambria Math" charset="0"/>
                        <a:cs typeface="Cambria Math" charset="0"/>
                      </a:rPr>
                      <m:t>≠</m:t>
                    </m:r>
                  </m:oMath>
                </a14:m>
                <a:r>
                  <a:rPr lang="en-US" sz="2400" dirty="0"/>
                  <a:t> Pr[Y</a:t>
                </a:r>
                <a:r>
                  <a:rPr lang="en-US" sz="2400" baseline="30000" dirty="0"/>
                  <a:t>a=0,e=1</a:t>
                </a:r>
                <a:r>
                  <a:rPr lang="en-US" sz="2400" dirty="0"/>
                  <a:t> = 1] - </a:t>
                </a:r>
                <a:r>
                  <a:rPr lang="en-US" sz="2400" dirty="0" err="1"/>
                  <a:t>Pr</a:t>
                </a:r>
                <a:r>
                  <a:rPr lang="en-US" sz="2400" dirty="0"/>
                  <a:t>[</a:t>
                </a:r>
                <a:r>
                  <a:rPr lang="en-US" sz="2400" dirty="0" err="1"/>
                  <a:t>Y</a:t>
                </a:r>
                <a:r>
                  <a:rPr lang="en-US" sz="2400" baseline="30000" dirty="0" err="1"/>
                  <a:t>a</a:t>
                </a:r>
                <a:r>
                  <a:rPr lang="en-US" sz="2400" baseline="30000" dirty="0"/>
                  <a:t>=0,e=0</a:t>
                </a:r>
                <a:r>
                  <a:rPr lang="en-US" sz="2400" dirty="0"/>
                  <a:t> = 1] </a:t>
                </a:r>
              </a:p>
              <a:p>
                <a:pPr marL="13097" lvl="2" indent="0" algn="ctr">
                  <a:spcBef>
                    <a:spcPts val="750"/>
                  </a:spcBef>
                  <a:buNone/>
                </a:pPr>
                <a:r>
                  <a:rPr lang="en-US" sz="2400"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21024" y="2122273"/>
                <a:ext cx="8915400" cy="3475521"/>
              </a:xfrm>
              <a:blipFill>
                <a:blip r:embed="rId6"/>
                <a:stretch>
                  <a:fillRect l="-284" t="-1091" r="-1138"/>
                </a:stretch>
              </a:blipFill>
            </p:spPr>
            <p:txBody>
              <a:bodyPr/>
              <a:lstStyle/>
              <a:p>
                <a:r>
                  <a:rPr lang="en-US">
                    <a:noFill/>
                  </a:rPr>
                  <a:t> </a:t>
                </a:r>
              </a:p>
            </p:txBody>
          </p:sp>
        </mc:Fallback>
      </mc:AlternateContent>
      <p:sp>
        <p:nvSpPr>
          <p:cNvPr id="8" name="TextBox 7"/>
          <p:cNvSpPr txBox="1"/>
          <p:nvPr/>
        </p:nvSpPr>
        <p:spPr bwMode="auto">
          <a:xfrm>
            <a:off x="349623" y="2618815"/>
            <a:ext cx="3818965" cy="969496"/>
          </a:xfrm>
          <a:prstGeom prst="rect">
            <a:avLst/>
          </a:prstGeom>
          <a:noFill/>
          <a:ln w="19050" algn="ctr">
            <a:noFill/>
            <a:miter lim="800000"/>
            <a:headEnd/>
            <a:tailEnd/>
          </a:ln>
        </p:spPr>
        <p:txBody>
          <a:bodyPr wrap="square" lIns="0" tIns="0" rIns="0" bIns="0" rtlCol="0">
            <a:spAutoFit/>
          </a:bodyPr>
          <a:lstStyle/>
          <a:p>
            <a:pPr algn="ctr"/>
            <a:r>
              <a:rPr lang="en-US" sz="2100" dirty="0"/>
              <a:t>Causal risk difference of heart transplant on risk of death if everyone takes vitamins</a:t>
            </a:r>
          </a:p>
        </p:txBody>
      </p:sp>
      <p:sp>
        <p:nvSpPr>
          <p:cNvPr id="9" name="TextBox 8"/>
          <p:cNvSpPr txBox="1"/>
          <p:nvPr/>
        </p:nvSpPr>
        <p:spPr bwMode="auto">
          <a:xfrm>
            <a:off x="5164416" y="2618814"/>
            <a:ext cx="3267636" cy="1292662"/>
          </a:xfrm>
          <a:prstGeom prst="rect">
            <a:avLst/>
          </a:prstGeom>
          <a:noFill/>
          <a:ln w="19050" algn="ctr">
            <a:noFill/>
            <a:miter lim="800000"/>
            <a:headEnd/>
            <a:tailEnd/>
          </a:ln>
        </p:spPr>
        <p:txBody>
          <a:bodyPr wrap="square" lIns="0" tIns="0" rIns="0" bIns="0" rtlCol="0">
            <a:spAutoFit/>
          </a:bodyPr>
          <a:lstStyle/>
          <a:p>
            <a:pPr algn="ctr"/>
            <a:r>
              <a:rPr lang="en-US" sz="2100" dirty="0"/>
              <a:t>Causal risk difference of heart transplant on risk of death if no </a:t>
            </a:r>
            <a:r>
              <a:rPr lang="en-US" sz="2100"/>
              <a:t>one takes </a:t>
            </a:r>
            <a:r>
              <a:rPr lang="en-US" sz="2100" dirty="0"/>
              <a:t>vitamins</a:t>
            </a:r>
          </a:p>
        </p:txBody>
      </p:sp>
      <p:sp>
        <p:nvSpPr>
          <p:cNvPr id="10" name="TextBox 9"/>
          <p:cNvSpPr txBox="1"/>
          <p:nvPr/>
        </p:nvSpPr>
        <p:spPr bwMode="auto">
          <a:xfrm>
            <a:off x="416857" y="4844520"/>
            <a:ext cx="3684496" cy="1292662"/>
          </a:xfrm>
          <a:prstGeom prst="rect">
            <a:avLst/>
          </a:prstGeom>
          <a:noFill/>
          <a:ln w="19050" algn="ctr">
            <a:noFill/>
            <a:miter lim="800000"/>
            <a:headEnd/>
            <a:tailEnd/>
          </a:ln>
        </p:spPr>
        <p:txBody>
          <a:bodyPr wrap="square" lIns="0" tIns="0" rIns="0" bIns="0" rtlCol="0">
            <a:spAutoFit/>
          </a:bodyPr>
          <a:lstStyle/>
          <a:p>
            <a:pPr algn="ctr"/>
            <a:r>
              <a:rPr lang="en-US" sz="2100" dirty="0"/>
              <a:t>Causal risk difference of vitamins on risk of death if everyone had a heart transplant</a:t>
            </a:r>
          </a:p>
        </p:txBody>
      </p:sp>
      <p:sp>
        <p:nvSpPr>
          <p:cNvPr id="11" name="TextBox 10"/>
          <p:cNvSpPr txBox="1"/>
          <p:nvPr/>
        </p:nvSpPr>
        <p:spPr bwMode="auto">
          <a:xfrm>
            <a:off x="5164416" y="4844521"/>
            <a:ext cx="3619559" cy="969496"/>
          </a:xfrm>
          <a:prstGeom prst="rect">
            <a:avLst/>
          </a:prstGeom>
          <a:noFill/>
          <a:ln w="19050" algn="ctr">
            <a:noFill/>
            <a:miter lim="800000"/>
            <a:headEnd/>
            <a:tailEnd/>
          </a:ln>
        </p:spPr>
        <p:txBody>
          <a:bodyPr wrap="square" lIns="0" tIns="0" rIns="0" bIns="0" rtlCol="0">
            <a:spAutoFit/>
          </a:bodyPr>
          <a:lstStyle/>
          <a:p>
            <a:pPr algn="ctr"/>
            <a:r>
              <a:rPr lang="en-US" sz="2100" dirty="0"/>
              <a:t>Causal risk difference of vitamins on risk of death if no one had a heart transplant</a:t>
            </a: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6" name="Ink 15">
                <a:extLst>
                  <a:ext uri="{FF2B5EF4-FFF2-40B4-BE49-F238E27FC236}">
                    <a16:creationId xmlns:a16="http://schemas.microsoft.com/office/drawing/2014/main" id="{4A8B7A56-65D7-4009-B8BF-EA9A63CF5297}"/>
                  </a:ext>
                </a:extLst>
              </p14:cNvPr>
              <p14:cNvContentPartPr/>
              <p14:nvPr>
                <p:extLst>
                  <p:ext uri="{42D2F446-02D8-4167-A562-619A0277C38B}">
                    <p15:isNarration xmlns:p15="http://schemas.microsoft.com/office/powerpoint/2012/main" val="1"/>
                  </p:ext>
                </p:extLst>
              </p14:nvPr>
            </p14:nvContentPartPr>
            <p14:xfrm>
              <a:off x="2771280" y="2561760"/>
              <a:ext cx="4707360" cy="3812400"/>
            </p14:xfrm>
          </p:contentPart>
        </mc:Choice>
        <mc:Fallback xmlns="">
          <p:pic>
            <p:nvPicPr>
              <p:cNvPr id="16" name="Ink 15">
                <a:extLst>
                  <a:ext uri="{FF2B5EF4-FFF2-40B4-BE49-F238E27FC236}">
                    <a16:creationId xmlns:a16="http://schemas.microsoft.com/office/drawing/2014/main" id="{4A8B7A56-65D7-4009-B8BF-EA9A63CF5297}"/>
                  </a:ext>
                </a:extLst>
              </p:cNvPr>
              <p:cNvPicPr>
                <a:picLocks noGrp="1" noRot="1" noChangeAspect="1" noMove="1" noResize="1" noEditPoints="1" noAdjustHandles="1" noChangeArrowheads="1" noChangeShapeType="1"/>
              </p:cNvPicPr>
              <p:nvPr/>
            </p:nvPicPr>
            <p:blipFill>
              <a:blip r:embed="rId8"/>
              <a:stretch>
                <a:fillRect/>
              </a:stretch>
            </p:blipFill>
            <p:spPr>
              <a:xfrm>
                <a:off x="2761920" y="2552400"/>
                <a:ext cx="4726080" cy="3831120"/>
              </a:xfrm>
              <a:prstGeom prst="rect">
                <a:avLst/>
              </a:prstGeom>
            </p:spPr>
          </p:pic>
        </mc:Fallback>
      </mc:AlternateContent>
      <p:pic>
        <p:nvPicPr>
          <p:cNvPr id="17" name="Audio 16">
            <a:hlinkClick r:id="" action="ppaction://media"/>
            <a:extLst>
              <a:ext uri="{FF2B5EF4-FFF2-40B4-BE49-F238E27FC236}">
                <a16:creationId xmlns:a16="http://schemas.microsoft.com/office/drawing/2014/main" id="{7A2CF88F-98A3-4AC1-AAA3-8B6EBE23709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917270479"/>
      </p:ext>
    </p:extLst>
  </p:cSld>
  <p:clrMapOvr>
    <a:masterClrMapping/>
  </p:clrMapOvr>
  <p:transition advTm="832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59"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md type="call" cmd="playFrom(0.0)">
                                      <p:cBhvr>
                                        <p:cTn id="9" dur="1" fill="hold"/>
                                        <p:tgtEl>
                                          <p:spTgt spid="16"/>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7"/>
                </p:tgtEl>
              </p:cMediaNode>
            </p:audio>
          </p:childTnLst>
        </p:cTn>
      </p:par>
    </p:tnLst>
    <p:bldLst>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Interaction </a:t>
            </a:r>
            <a:r>
              <a:rPr lang="mr-IN" b="1" dirty="0"/>
              <a:t>–</a:t>
            </a:r>
            <a:r>
              <a:rPr lang="en-US" b="1" dirty="0"/>
              <a:t> counterfactual response types</a:t>
            </a:r>
          </a:p>
        </p:txBody>
      </p:sp>
      <p:sp>
        <p:nvSpPr>
          <p:cNvPr id="8" name="Text Placeholder 7"/>
          <p:cNvSpPr>
            <a:spLocks noGrp="1"/>
          </p:cNvSpPr>
          <p:nvPr>
            <p:ph type="body" idx="10"/>
          </p:nvPr>
        </p:nvSpPr>
        <p:spPr>
          <a:xfrm>
            <a:off x="658369" y="2014753"/>
            <a:ext cx="8077645" cy="287387"/>
          </a:xfrm>
        </p:spPr>
        <p:txBody>
          <a:bodyPr/>
          <a:lstStyle/>
          <a:p>
            <a:r>
              <a:rPr lang="en-US" i="1" dirty="0"/>
              <a:t>In the case of one intervention or treatment: </a:t>
            </a:r>
          </a:p>
        </p:txBody>
      </p:sp>
      <p:graphicFrame>
        <p:nvGraphicFramePr>
          <p:cNvPr id="7" name="Content Placeholder 6"/>
          <p:cNvGraphicFramePr>
            <a:graphicFrameLocks noGrp="1"/>
          </p:cNvGraphicFramePr>
          <p:nvPr>
            <p:ph idx="4294967295"/>
            <p:extLst/>
          </p:nvPr>
        </p:nvGraphicFramePr>
        <p:xfrm>
          <a:off x="398206" y="2511238"/>
          <a:ext cx="6137065" cy="2909520"/>
        </p:xfrm>
        <a:graphic>
          <a:graphicData uri="http://schemas.openxmlformats.org/drawingml/2006/table">
            <a:tbl>
              <a:tblPr firstRow="1" bandRow="1">
                <a:tableStyleId>{72833802-FEF1-4C79-8D5D-14CF1EAF98D9}</a:tableStyleId>
              </a:tblPr>
              <a:tblGrid>
                <a:gridCol w="1607575">
                  <a:extLst>
                    <a:ext uri="{9D8B030D-6E8A-4147-A177-3AD203B41FA5}">
                      <a16:colId xmlns:a16="http://schemas.microsoft.com/office/drawing/2014/main" val="20000"/>
                    </a:ext>
                  </a:extLst>
                </a:gridCol>
                <a:gridCol w="634180">
                  <a:extLst>
                    <a:ext uri="{9D8B030D-6E8A-4147-A177-3AD203B41FA5}">
                      <a16:colId xmlns:a16="http://schemas.microsoft.com/office/drawing/2014/main" val="20001"/>
                    </a:ext>
                  </a:extLst>
                </a:gridCol>
                <a:gridCol w="641221">
                  <a:extLst>
                    <a:ext uri="{9D8B030D-6E8A-4147-A177-3AD203B41FA5}">
                      <a16:colId xmlns:a16="http://schemas.microsoft.com/office/drawing/2014/main" val="20002"/>
                    </a:ext>
                  </a:extLst>
                </a:gridCol>
                <a:gridCol w="3254089">
                  <a:extLst>
                    <a:ext uri="{9D8B030D-6E8A-4147-A177-3AD203B41FA5}">
                      <a16:colId xmlns:a16="http://schemas.microsoft.com/office/drawing/2014/main" val="20003"/>
                    </a:ext>
                  </a:extLst>
                </a:gridCol>
              </a:tblGrid>
              <a:tr h="440640">
                <a:tc>
                  <a:txBody>
                    <a:bodyPr/>
                    <a:lstStyle/>
                    <a:p>
                      <a:pPr algn="l"/>
                      <a:endParaRPr lang="en-US" sz="1800" dirty="0"/>
                    </a:p>
                  </a:txBody>
                  <a:tcPr marL="68580" marR="68580" marT="34290" marB="34290"/>
                </a:tc>
                <a:tc>
                  <a:txBody>
                    <a:bodyPr/>
                    <a:lstStyle/>
                    <a:p>
                      <a:pPr algn="ctr"/>
                      <a:r>
                        <a:rPr lang="en-US" sz="1800" dirty="0" err="1"/>
                        <a:t>Y</a:t>
                      </a:r>
                      <a:r>
                        <a:rPr lang="en-US" sz="1800" baseline="30000" dirty="0" err="1"/>
                        <a:t>a</a:t>
                      </a:r>
                      <a:r>
                        <a:rPr lang="en-US" sz="1800" baseline="30000" dirty="0"/>
                        <a:t>=0</a:t>
                      </a:r>
                    </a:p>
                  </a:txBody>
                  <a:tcPr marL="68580" marR="68580" marT="34290" marB="34290"/>
                </a:tc>
                <a:tc>
                  <a:txBody>
                    <a:bodyPr/>
                    <a:lstStyle/>
                    <a:p>
                      <a:pPr algn="ctr"/>
                      <a:r>
                        <a:rPr lang="en-US" sz="1800" dirty="0" err="1"/>
                        <a:t>Y</a:t>
                      </a:r>
                      <a:r>
                        <a:rPr lang="en-US" sz="1800" baseline="30000" dirty="0" err="1"/>
                        <a:t>a</a:t>
                      </a:r>
                      <a:r>
                        <a:rPr lang="en-US" sz="1800" baseline="30000" dirty="0"/>
                        <a:t>=1</a:t>
                      </a:r>
                    </a:p>
                  </a:txBody>
                  <a:tcPr marL="68580" marR="68580" marT="34290" marB="34290"/>
                </a:tc>
                <a:tc>
                  <a:txBody>
                    <a:bodyPr/>
                    <a:lstStyle/>
                    <a:p>
                      <a:pPr algn="ctr"/>
                      <a:r>
                        <a:rPr lang="en-US" sz="1800" baseline="0" dirty="0"/>
                        <a:t>Examples</a:t>
                      </a:r>
                    </a:p>
                  </a:txBody>
                  <a:tcPr marL="68580" marR="68580" marT="34290" marB="34290"/>
                </a:tc>
                <a:extLst>
                  <a:ext uri="{0D108BD9-81ED-4DB2-BD59-A6C34878D82A}">
                    <a16:rowId xmlns:a16="http://schemas.microsoft.com/office/drawing/2014/main" val="10000"/>
                  </a:ext>
                </a:extLst>
              </a:tr>
              <a:tr h="617220">
                <a:tc>
                  <a:txBody>
                    <a:bodyPr/>
                    <a:lstStyle/>
                    <a:p>
                      <a:pPr algn="l"/>
                      <a:r>
                        <a:rPr lang="en-US" sz="1800" dirty="0"/>
                        <a:t>Doomed</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Artemis, Athena, Persephone,</a:t>
                      </a:r>
                      <a:r>
                        <a:rPr lang="en-US" sz="1800" baseline="0" dirty="0"/>
                        <a:t> Ares</a:t>
                      </a:r>
                      <a:endParaRPr lang="en-US" sz="1800" dirty="0"/>
                    </a:p>
                  </a:txBody>
                  <a:tcPr marL="68580" marR="68580" marT="34290" marB="34290"/>
                </a:tc>
                <a:extLst>
                  <a:ext uri="{0D108BD9-81ED-4DB2-BD59-A6C34878D82A}">
                    <a16:rowId xmlns:a16="http://schemas.microsoft.com/office/drawing/2014/main" val="10001"/>
                  </a:ext>
                </a:extLst>
              </a:tr>
              <a:tr h="617220">
                <a:tc>
                  <a:txBody>
                    <a:bodyPr/>
                    <a:lstStyle/>
                    <a:p>
                      <a:pPr algn="l"/>
                      <a:r>
                        <a:rPr lang="en-US" sz="1800" dirty="0"/>
                        <a:t>Preventative</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Hebe, Kronos, Poseidon,</a:t>
                      </a:r>
                      <a:r>
                        <a:rPr lang="en-US" sz="1800" baseline="0" dirty="0"/>
                        <a:t> Apollo, Hermes, Dionysus</a:t>
                      </a:r>
                      <a:endParaRPr lang="en-US" sz="1800" dirty="0"/>
                    </a:p>
                  </a:txBody>
                  <a:tcPr marL="68580" marR="68580" marT="34290" marB="34290"/>
                </a:tc>
                <a:extLst>
                  <a:ext uri="{0D108BD9-81ED-4DB2-BD59-A6C34878D82A}">
                    <a16:rowId xmlns:a16="http://schemas.microsoft.com/office/drawing/2014/main" val="10002"/>
                  </a:ext>
                </a:extLst>
              </a:tr>
              <a:tr h="617220">
                <a:tc>
                  <a:txBody>
                    <a:bodyPr/>
                    <a:lstStyle/>
                    <a:p>
                      <a:pPr algn="l"/>
                      <a:r>
                        <a:rPr lang="en-US" sz="1800" dirty="0"/>
                        <a:t>Causative</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err="1"/>
                        <a:t>Rheia</a:t>
                      </a:r>
                      <a:r>
                        <a:rPr lang="en-US" sz="1800" dirty="0"/>
                        <a:t>, </a:t>
                      </a:r>
                      <a:r>
                        <a:rPr lang="en-US" sz="1800" dirty="0" err="1"/>
                        <a:t>Leto</a:t>
                      </a:r>
                      <a:r>
                        <a:rPr lang="en-US" sz="1800" dirty="0"/>
                        <a:t>, Aphrodite,</a:t>
                      </a:r>
                      <a:r>
                        <a:rPr lang="en-US" sz="1800" baseline="0" dirty="0"/>
                        <a:t> Zeus, Hephaestus, </a:t>
                      </a:r>
                      <a:r>
                        <a:rPr lang="en-US" sz="1800" baseline="0" dirty="0" err="1"/>
                        <a:t>Cyclope</a:t>
                      </a:r>
                      <a:endParaRPr lang="en-US" sz="1800" dirty="0"/>
                    </a:p>
                  </a:txBody>
                  <a:tcPr marL="68580" marR="68580" marT="34290" marB="34290"/>
                </a:tc>
                <a:extLst>
                  <a:ext uri="{0D108BD9-81ED-4DB2-BD59-A6C34878D82A}">
                    <a16:rowId xmlns:a16="http://schemas.microsoft.com/office/drawing/2014/main" val="10003"/>
                  </a:ext>
                </a:extLst>
              </a:tr>
              <a:tr h="617220">
                <a:tc>
                  <a:txBody>
                    <a:bodyPr/>
                    <a:lstStyle/>
                    <a:p>
                      <a:pPr algn="l"/>
                      <a:r>
                        <a:rPr lang="en-US" sz="1800" dirty="0"/>
                        <a:t>Immune</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Demeter, Hestia, Hera,</a:t>
                      </a:r>
                      <a:r>
                        <a:rPr lang="en-US" sz="1800" baseline="0" dirty="0"/>
                        <a:t> Hades</a:t>
                      </a:r>
                      <a:endParaRPr lang="en-US" sz="1800" dirty="0"/>
                    </a:p>
                  </a:txBody>
                  <a:tcPr marL="68580" marR="68580" marT="34290" marB="34290"/>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rotWithShape="1">
          <a:blip r:embed="rId5"/>
          <a:srcRect l="26816" t="49744" r="60524" b="14676"/>
          <a:stretch/>
        </p:blipFill>
        <p:spPr>
          <a:xfrm>
            <a:off x="6692985" y="1498915"/>
            <a:ext cx="2300373" cy="4040456"/>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1" name="Ink 10">
                <a:extLst>
                  <a:ext uri="{FF2B5EF4-FFF2-40B4-BE49-F238E27FC236}">
                    <a16:creationId xmlns:a16="http://schemas.microsoft.com/office/drawing/2014/main" id="{0C19EC84-8D48-48CB-A30C-2C84CB0FB19E}"/>
                  </a:ext>
                </a:extLst>
              </p14:cNvPr>
              <p14:cNvContentPartPr/>
              <p14:nvPr>
                <p:extLst>
                  <p:ext uri="{42D2F446-02D8-4167-A562-619A0277C38B}">
                    <p15:isNarration xmlns:p15="http://schemas.microsoft.com/office/powerpoint/2012/main" val="1"/>
                  </p:ext>
                </p:extLst>
              </p14:nvPr>
            </p14:nvContentPartPr>
            <p14:xfrm>
              <a:off x="269640" y="855720"/>
              <a:ext cx="3018240" cy="4947840"/>
            </p14:xfrm>
          </p:contentPart>
        </mc:Choice>
        <mc:Fallback xmlns="">
          <p:pic>
            <p:nvPicPr>
              <p:cNvPr id="11" name="Ink 10">
                <a:extLst>
                  <a:ext uri="{FF2B5EF4-FFF2-40B4-BE49-F238E27FC236}">
                    <a16:creationId xmlns:a16="http://schemas.microsoft.com/office/drawing/2014/main" id="{0C19EC84-8D48-48CB-A30C-2C84CB0FB19E}"/>
                  </a:ext>
                </a:extLst>
              </p:cNvPr>
              <p:cNvPicPr>
                <a:picLocks noGrp="1" noRot="1" noChangeAspect="1" noMove="1" noResize="1" noEditPoints="1" noAdjustHandles="1" noChangeArrowheads="1" noChangeShapeType="1"/>
              </p:cNvPicPr>
              <p:nvPr/>
            </p:nvPicPr>
            <p:blipFill>
              <a:blip r:embed="rId7"/>
              <a:stretch>
                <a:fillRect/>
              </a:stretch>
            </p:blipFill>
            <p:spPr>
              <a:xfrm>
                <a:off x="260280" y="846360"/>
                <a:ext cx="3036960" cy="4966560"/>
              </a:xfrm>
              <a:prstGeom prst="rect">
                <a:avLst/>
              </a:prstGeom>
            </p:spPr>
          </p:pic>
        </mc:Fallback>
      </mc:AlternateContent>
      <p:pic>
        <p:nvPicPr>
          <p:cNvPr id="12" name="Audio 11">
            <a:hlinkClick r:id="" action="ppaction://media"/>
            <a:extLst>
              <a:ext uri="{FF2B5EF4-FFF2-40B4-BE49-F238E27FC236}">
                <a16:creationId xmlns:a16="http://schemas.microsoft.com/office/drawing/2014/main" id="{ED696B8A-9BA1-479A-9205-BE980175C2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65558671"/>
      </p:ext>
    </p:extLst>
  </p:cSld>
  <p:clrMapOvr>
    <a:masterClrMapping/>
  </p:clrMapOvr>
  <p:transition advTm="975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735402" y="1088547"/>
          <a:ext cx="5727717" cy="4818710"/>
        </p:xfrm>
        <a:graphic>
          <a:graphicData uri="http://schemas.openxmlformats.org/drawingml/2006/table">
            <a:tbl>
              <a:tblPr firstRow="1" bandRow="1">
                <a:tableStyleId>{5C22544A-7EE6-4342-B048-85BDC9FD1C3A}</a:tableStyleId>
              </a:tblPr>
              <a:tblGrid>
                <a:gridCol w="1061587">
                  <a:extLst>
                    <a:ext uri="{9D8B030D-6E8A-4147-A177-3AD203B41FA5}">
                      <a16:colId xmlns:a16="http://schemas.microsoft.com/office/drawing/2014/main" val="20000"/>
                    </a:ext>
                  </a:extLst>
                </a:gridCol>
                <a:gridCol w="1129553">
                  <a:extLst>
                    <a:ext uri="{9D8B030D-6E8A-4147-A177-3AD203B41FA5}">
                      <a16:colId xmlns:a16="http://schemas.microsoft.com/office/drawing/2014/main" val="20001"/>
                    </a:ext>
                  </a:extLst>
                </a:gridCol>
                <a:gridCol w="1169894">
                  <a:extLst>
                    <a:ext uri="{9D8B030D-6E8A-4147-A177-3AD203B41FA5}">
                      <a16:colId xmlns:a16="http://schemas.microsoft.com/office/drawing/2014/main" val="20002"/>
                    </a:ext>
                  </a:extLst>
                </a:gridCol>
                <a:gridCol w="1210235">
                  <a:extLst>
                    <a:ext uri="{9D8B030D-6E8A-4147-A177-3AD203B41FA5}">
                      <a16:colId xmlns:a16="http://schemas.microsoft.com/office/drawing/2014/main" val="20003"/>
                    </a:ext>
                  </a:extLst>
                </a:gridCol>
                <a:gridCol w="1156448">
                  <a:extLst>
                    <a:ext uri="{9D8B030D-6E8A-4147-A177-3AD203B41FA5}">
                      <a16:colId xmlns:a16="http://schemas.microsoft.com/office/drawing/2014/main" val="20004"/>
                    </a:ext>
                  </a:extLst>
                </a:gridCol>
              </a:tblGrid>
              <a:tr h="307670">
                <a:tc>
                  <a:txBody>
                    <a:bodyPr/>
                    <a:lstStyle/>
                    <a:p>
                      <a:pPr algn="ctr"/>
                      <a:r>
                        <a:rPr lang="en-US" sz="1400" dirty="0"/>
                        <a:t>Type</a:t>
                      </a:r>
                    </a:p>
                  </a:txBody>
                  <a:tcPr marL="68580" marR="68580" marT="34290" marB="34290"/>
                </a:tc>
                <a:tc>
                  <a:txBody>
                    <a:bodyPr/>
                    <a:lstStyle/>
                    <a:p>
                      <a:pPr algn="ctr"/>
                      <a:r>
                        <a:rPr lang="en-US" sz="1400" dirty="0" err="1"/>
                        <a:t>Y</a:t>
                      </a:r>
                      <a:r>
                        <a:rPr lang="en-US" sz="1400" baseline="30000" dirty="0" err="1"/>
                        <a:t>a</a:t>
                      </a:r>
                      <a:r>
                        <a:rPr lang="en-US" sz="1400" baseline="30000" dirty="0"/>
                        <a:t>=1,e=1</a:t>
                      </a:r>
                    </a:p>
                  </a:txBody>
                  <a:tcPr marL="68580" marR="68580" marT="34290" marB="34290"/>
                </a:tc>
                <a:tc>
                  <a:txBody>
                    <a:bodyPr/>
                    <a:lstStyle/>
                    <a:p>
                      <a:pPr algn="ctr"/>
                      <a:r>
                        <a:rPr lang="en-US" sz="1400" dirty="0" err="1"/>
                        <a:t>Y</a:t>
                      </a:r>
                      <a:r>
                        <a:rPr lang="en-US" sz="1400" baseline="30000" dirty="0" err="1"/>
                        <a:t>a</a:t>
                      </a:r>
                      <a:r>
                        <a:rPr lang="en-US" sz="1400" baseline="30000" dirty="0"/>
                        <a:t>=0,e=1</a:t>
                      </a:r>
                    </a:p>
                  </a:txBody>
                  <a:tcPr marL="68580" marR="68580" marT="34290" marB="34290"/>
                </a:tc>
                <a:tc>
                  <a:txBody>
                    <a:bodyPr/>
                    <a:lstStyle/>
                    <a:p>
                      <a:pPr algn="ctr"/>
                      <a:r>
                        <a:rPr lang="en-US" sz="1400" dirty="0" err="1"/>
                        <a:t>Y</a:t>
                      </a:r>
                      <a:r>
                        <a:rPr lang="en-US" sz="1400" baseline="30000" dirty="0" err="1"/>
                        <a:t>a</a:t>
                      </a:r>
                      <a:r>
                        <a:rPr lang="en-US" sz="1400" baseline="30000" dirty="0"/>
                        <a:t>=1,e=0</a:t>
                      </a:r>
                    </a:p>
                  </a:txBody>
                  <a:tcPr marL="68580" marR="68580" marT="34290" marB="34290"/>
                </a:tc>
                <a:tc>
                  <a:txBody>
                    <a:bodyPr/>
                    <a:lstStyle/>
                    <a:p>
                      <a:pPr algn="ctr"/>
                      <a:r>
                        <a:rPr lang="en-US" sz="1400" dirty="0" err="1"/>
                        <a:t>Y</a:t>
                      </a:r>
                      <a:r>
                        <a:rPr lang="en-US" sz="1400" baseline="30000" dirty="0" err="1"/>
                        <a:t>a</a:t>
                      </a:r>
                      <a:r>
                        <a:rPr lang="en-US" sz="1400" baseline="30000" dirty="0"/>
                        <a:t>=0,e=0</a:t>
                      </a:r>
                    </a:p>
                  </a:txBody>
                  <a:tcPr marL="68580" marR="68580" marT="34290" marB="34290"/>
                </a:tc>
                <a:extLst>
                  <a:ext uri="{0D108BD9-81ED-4DB2-BD59-A6C34878D82A}">
                    <a16:rowId xmlns:a16="http://schemas.microsoft.com/office/drawing/2014/main" val="10000"/>
                  </a:ext>
                </a:extLst>
              </a:tr>
              <a:tr h="278130">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extLst>
                  <a:ext uri="{0D108BD9-81ED-4DB2-BD59-A6C34878D82A}">
                    <a16:rowId xmlns:a16="http://schemas.microsoft.com/office/drawing/2014/main" val="10001"/>
                  </a:ext>
                </a:extLst>
              </a:tr>
              <a:tr h="278130">
                <a:tc>
                  <a:txBody>
                    <a:bodyPr/>
                    <a:lstStyle/>
                    <a:p>
                      <a:pPr algn="ctr"/>
                      <a:r>
                        <a:rPr lang="en-US" sz="1400" dirty="0"/>
                        <a:t>2</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extLst>
                  <a:ext uri="{0D108BD9-81ED-4DB2-BD59-A6C34878D82A}">
                    <a16:rowId xmlns:a16="http://schemas.microsoft.com/office/drawing/2014/main" val="10002"/>
                  </a:ext>
                </a:extLst>
              </a:tr>
              <a:tr h="278130">
                <a:tc>
                  <a:txBody>
                    <a:bodyPr/>
                    <a:lstStyle/>
                    <a:p>
                      <a:pPr algn="ctr"/>
                      <a:r>
                        <a:rPr lang="en-US" sz="1400" dirty="0"/>
                        <a:t>3</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extLst>
                  <a:ext uri="{0D108BD9-81ED-4DB2-BD59-A6C34878D82A}">
                    <a16:rowId xmlns:a16="http://schemas.microsoft.com/office/drawing/2014/main" val="10003"/>
                  </a:ext>
                </a:extLst>
              </a:tr>
              <a:tr h="278130">
                <a:tc>
                  <a:txBody>
                    <a:bodyPr/>
                    <a:lstStyle/>
                    <a:p>
                      <a:pPr algn="ctr"/>
                      <a:r>
                        <a:rPr lang="en-US" sz="1400" dirty="0"/>
                        <a:t>4</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extLst>
                  <a:ext uri="{0D108BD9-81ED-4DB2-BD59-A6C34878D82A}">
                    <a16:rowId xmlns:a16="http://schemas.microsoft.com/office/drawing/2014/main" val="10004"/>
                  </a:ext>
                </a:extLst>
              </a:tr>
              <a:tr h="278130">
                <a:tc>
                  <a:txBody>
                    <a:bodyPr/>
                    <a:lstStyle/>
                    <a:p>
                      <a:pPr algn="ctr"/>
                      <a:r>
                        <a:rPr lang="en-US" sz="1400" dirty="0"/>
                        <a:t>5</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extLst>
                  <a:ext uri="{0D108BD9-81ED-4DB2-BD59-A6C34878D82A}">
                    <a16:rowId xmlns:a16="http://schemas.microsoft.com/office/drawing/2014/main" val="10005"/>
                  </a:ext>
                </a:extLst>
              </a:tr>
              <a:tr h="278130">
                <a:tc>
                  <a:txBody>
                    <a:bodyPr/>
                    <a:lstStyle/>
                    <a:p>
                      <a:pPr algn="ctr"/>
                      <a:r>
                        <a:rPr lang="en-US" sz="1400" dirty="0"/>
                        <a:t>6</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extLst>
                  <a:ext uri="{0D108BD9-81ED-4DB2-BD59-A6C34878D82A}">
                    <a16:rowId xmlns:a16="http://schemas.microsoft.com/office/drawing/2014/main" val="10006"/>
                  </a:ext>
                </a:extLst>
              </a:tr>
              <a:tr h="278130">
                <a:tc>
                  <a:txBody>
                    <a:bodyPr/>
                    <a:lstStyle/>
                    <a:p>
                      <a:pPr algn="ctr"/>
                      <a:r>
                        <a:rPr lang="en-US" sz="1400" dirty="0"/>
                        <a:t>7</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extLst>
                  <a:ext uri="{0D108BD9-81ED-4DB2-BD59-A6C34878D82A}">
                    <a16:rowId xmlns:a16="http://schemas.microsoft.com/office/drawing/2014/main" val="10007"/>
                  </a:ext>
                </a:extLst>
              </a:tr>
              <a:tr h="278130">
                <a:tc>
                  <a:txBody>
                    <a:bodyPr/>
                    <a:lstStyle/>
                    <a:p>
                      <a:pPr algn="ctr"/>
                      <a:r>
                        <a:rPr lang="en-US" sz="1400" dirty="0"/>
                        <a:t>8</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extLst>
                  <a:ext uri="{0D108BD9-81ED-4DB2-BD59-A6C34878D82A}">
                    <a16:rowId xmlns:a16="http://schemas.microsoft.com/office/drawing/2014/main" val="10008"/>
                  </a:ext>
                </a:extLst>
              </a:tr>
              <a:tr h="278130">
                <a:tc>
                  <a:txBody>
                    <a:bodyPr/>
                    <a:lstStyle/>
                    <a:p>
                      <a:pPr algn="ctr"/>
                      <a:r>
                        <a:rPr lang="en-US" sz="1400" dirty="0"/>
                        <a:t>9</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extLst>
                  <a:ext uri="{0D108BD9-81ED-4DB2-BD59-A6C34878D82A}">
                    <a16:rowId xmlns:a16="http://schemas.microsoft.com/office/drawing/2014/main" val="10009"/>
                  </a:ext>
                </a:extLst>
              </a:tr>
              <a:tr h="278130">
                <a:tc>
                  <a:txBody>
                    <a:bodyPr/>
                    <a:lstStyle/>
                    <a:p>
                      <a:pPr algn="ctr"/>
                      <a:r>
                        <a:rPr lang="en-US" sz="1400" dirty="0"/>
                        <a:t>10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extLst>
                  <a:ext uri="{0D108BD9-81ED-4DB2-BD59-A6C34878D82A}">
                    <a16:rowId xmlns:a16="http://schemas.microsoft.com/office/drawing/2014/main" val="10010"/>
                  </a:ext>
                </a:extLst>
              </a:tr>
              <a:tr h="278130">
                <a:tc>
                  <a:txBody>
                    <a:bodyPr/>
                    <a:lstStyle/>
                    <a:p>
                      <a:pPr algn="ctr"/>
                      <a:r>
                        <a:rPr lang="en-US" sz="1400" dirty="0"/>
                        <a:t>11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extLst>
                  <a:ext uri="{0D108BD9-81ED-4DB2-BD59-A6C34878D82A}">
                    <a16:rowId xmlns:a16="http://schemas.microsoft.com/office/drawing/2014/main" val="10011"/>
                  </a:ext>
                </a:extLst>
              </a:tr>
              <a:tr h="278130">
                <a:tc>
                  <a:txBody>
                    <a:bodyPr/>
                    <a:lstStyle/>
                    <a:p>
                      <a:pPr algn="ctr"/>
                      <a:r>
                        <a:rPr lang="en-US" sz="1400" dirty="0"/>
                        <a:t>12</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extLst>
                  <a:ext uri="{0D108BD9-81ED-4DB2-BD59-A6C34878D82A}">
                    <a16:rowId xmlns:a16="http://schemas.microsoft.com/office/drawing/2014/main" val="10012"/>
                  </a:ext>
                </a:extLst>
              </a:tr>
              <a:tr h="278130">
                <a:tc>
                  <a:txBody>
                    <a:bodyPr/>
                    <a:lstStyle/>
                    <a:p>
                      <a:pPr algn="ctr"/>
                      <a:r>
                        <a:rPr lang="en-US" sz="1400" dirty="0"/>
                        <a:t>13</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extLst>
                  <a:ext uri="{0D108BD9-81ED-4DB2-BD59-A6C34878D82A}">
                    <a16:rowId xmlns:a16="http://schemas.microsoft.com/office/drawing/2014/main" val="10013"/>
                  </a:ext>
                </a:extLst>
              </a:tr>
              <a:tr h="278130">
                <a:tc>
                  <a:txBody>
                    <a:bodyPr/>
                    <a:lstStyle/>
                    <a:p>
                      <a:pPr algn="ctr"/>
                      <a:r>
                        <a:rPr lang="en-US" sz="1400" dirty="0"/>
                        <a:t>14</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extLst>
                  <a:ext uri="{0D108BD9-81ED-4DB2-BD59-A6C34878D82A}">
                    <a16:rowId xmlns:a16="http://schemas.microsoft.com/office/drawing/2014/main" val="10014"/>
                  </a:ext>
                </a:extLst>
              </a:tr>
              <a:tr h="278130">
                <a:tc>
                  <a:txBody>
                    <a:bodyPr/>
                    <a:lstStyle/>
                    <a:p>
                      <a:pPr algn="ctr"/>
                      <a:r>
                        <a:rPr lang="en-US" sz="1400" dirty="0"/>
                        <a:t>15</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extLst>
                  <a:ext uri="{0D108BD9-81ED-4DB2-BD59-A6C34878D82A}">
                    <a16:rowId xmlns:a16="http://schemas.microsoft.com/office/drawing/2014/main" val="10015"/>
                  </a:ext>
                </a:extLst>
              </a:tr>
              <a:tr h="278130">
                <a:tc>
                  <a:txBody>
                    <a:bodyPr/>
                    <a:lstStyle/>
                    <a:p>
                      <a:pPr algn="ctr"/>
                      <a:r>
                        <a:rPr lang="en-US" sz="1400" dirty="0"/>
                        <a:t>16</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extLst>
                  <a:ext uri="{0D108BD9-81ED-4DB2-BD59-A6C34878D82A}">
                    <a16:rowId xmlns:a16="http://schemas.microsoft.com/office/drawing/2014/main" val="10016"/>
                  </a:ext>
                </a:extLst>
              </a:tr>
            </a:tbl>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4551F1F2-3D5F-4B84-9C66-6D3853A5ADF6}"/>
                  </a:ext>
                </a:extLst>
              </p14:cNvPr>
              <p14:cNvContentPartPr/>
              <p14:nvPr>
                <p:extLst>
                  <p:ext uri="{42D2F446-02D8-4167-A562-619A0277C38B}">
                    <p15:isNarration xmlns:p15="http://schemas.microsoft.com/office/powerpoint/2012/main" val="1"/>
                  </p:ext>
                </p:extLst>
              </p14:nvPr>
            </p14:nvContentPartPr>
            <p14:xfrm>
              <a:off x="7132320" y="859320"/>
              <a:ext cx="1298520" cy="5158440"/>
            </p14:xfrm>
          </p:contentPart>
        </mc:Choice>
        <mc:Fallback xmlns="">
          <p:pic>
            <p:nvPicPr>
              <p:cNvPr id="2" name="Ink 1">
                <a:extLst>
                  <a:ext uri="{FF2B5EF4-FFF2-40B4-BE49-F238E27FC236}">
                    <a16:creationId xmlns:a16="http://schemas.microsoft.com/office/drawing/2014/main" id="{4551F1F2-3D5F-4B84-9C66-6D3853A5ADF6}"/>
                  </a:ext>
                </a:extLst>
              </p:cNvPr>
              <p:cNvPicPr>
                <a:picLocks noGrp="1" noRot="1" noChangeAspect="1" noMove="1" noResize="1" noEditPoints="1" noAdjustHandles="1" noChangeArrowheads="1" noChangeShapeType="1"/>
              </p:cNvPicPr>
              <p:nvPr/>
            </p:nvPicPr>
            <p:blipFill>
              <a:blip r:embed="rId6"/>
              <a:stretch>
                <a:fillRect/>
              </a:stretch>
            </p:blipFill>
            <p:spPr>
              <a:xfrm>
                <a:off x="7122960" y="849960"/>
                <a:ext cx="1317240" cy="5177160"/>
              </a:xfrm>
              <a:prstGeom prst="rect">
                <a:avLst/>
              </a:prstGeom>
            </p:spPr>
          </p:pic>
        </mc:Fallback>
      </mc:AlternateContent>
      <p:pic>
        <p:nvPicPr>
          <p:cNvPr id="3" name="Audio 2">
            <a:hlinkClick r:id="" action="ppaction://media"/>
            <a:extLst>
              <a:ext uri="{FF2B5EF4-FFF2-40B4-BE49-F238E27FC236}">
                <a16:creationId xmlns:a16="http://schemas.microsoft.com/office/drawing/2014/main" id="{8B7538BD-D268-44AC-B8C1-905183CE3C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65028691"/>
      </p:ext>
    </p:extLst>
  </p:cSld>
  <p:clrMapOvr>
    <a:masterClrMapping/>
  </p:clrMapOvr>
  <p:transition advTm="508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Counterfactual types</a:t>
            </a:r>
          </a:p>
        </p:txBody>
      </p:sp>
      <p:graphicFrame>
        <p:nvGraphicFramePr>
          <p:cNvPr id="4" name="Content Placeholder 3"/>
          <p:cNvGraphicFramePr>
            <a:graphicFrameLocks noGrp="1"/>
          </p:cNvGraphicFramePr>
          <p:nvPr>
            <p:ph idx="4294967295"/>
            <p:extLst/>
          </p:nvPr>
        </p:nvGraphicFramePr>
        <p:xfrm>
          <a:off x="1170625" y="1962919"/>
          <a:ext cx="6749693" cy="1328249"/>
        </p:xfrm>
        <a:graphic>
          <a:graphicData uri="http://schemas.openxmlformats.org/drawingml/2006/table">
            <a:tbl>
              <a:tblPr firstRow="1" bandRow="1">
                <a:tableStyleId>{5C22544A-7EE6-4342-B048-85BDC9FD1C3A}</a:tableStyleId>
              </a:tblPr>
              <a:tblGrid>
                <a:gridCol w="1251002">
                  <a:extLst>
                    <a:ext uri="{9D8B030D-6E8A-4147-A177-3AD203B41FA5}">
                      <a16:colId xmlns:a16="http://schemas.microsoft.com/office/drawing/2014/main" val="20000"/>
                    </a:ext>
                  </a:extLst>
                </a:gridCol>
                <a:gridCol w="1331095">
                  <a:extLst>
                    <a:ext uri="{9D8B030D-6E8A-4147-A177-3AD203B41FA5}">
                      <a16:colId xmlns:a16="http://schemas.microsoft.com/office/drawing/2014/main" val="20001"/>
                    </a:ext>
                  </a:extLst>
                </a:gridCol>
                <a:gridCol w="1378634">
                  <a:extLst>
                    <a:ext uri="{9D8B030D-6E8A-4147-A177-3AD203B41FA5}">
                      <a16:colId xmlns:a16="http://schemas.microsoft.com/office/drawing/2014/main" val="20002"/>
                    </a:ext>
                  </a:extLst>
                </a:gridCol>
                <a:gridCol w="1426174">
                  <a:extLst>
                    <a:ext uri="{9D8B030D-6E8A-4147-A177-3AD203B41FA5}">
                      <a16:colId xmlns:a16="http://schemas.microsoft.com/office/drawing/2014/main" val="20003"/>
                    </a:ext>
                  </a:extLst>
                </a:gridCol>
                <a:gridCol w="1362788">
                  <a:extLst>
                    <a:ext uri="{9D8B030D-6E8A-4147-A177-3AD203B41FA5}">
                      <a16:colId xmlns:a16="http://schemas.microsoft.com/office/drawing/2014/main" val="20004"/>
                    </a:ext>
                  </a:extLst>
                </a:gridCol>
              </a:tblGrid>
              <a:tr h="473027">
                <a:tc>
                  <a:txBody>
                    <a:bodyPr/>
                    <a:lstStyle/>
                    <a:p>
                      <a:pPr algn="ctr"/>
                      <a:r>
                        <a:rPr lang="en-US" sz="1800" dirty="0"/>
                        <a:t>Type</a:t>
                      </a:r>
                    </a:p>
                  </a:txBody>
                  <a:tcPr marL="68580" marR="68580" marT="34290" marB="34290"/>
                </a:tc>
                <a:tc>
                  <a:txBody>
                    <a:bodyPr/>
                    <a:lstStyle/>
                    <a:p>
                      <a:pPr algn="ctr"/>
                      <a:r>
                        <a:rPr lang="en-US" sz="1800" dirty="0" err="1"/>
                        <a:t>Y</a:t>
                      </a:r>
                      <a:r>
                        <a:rPr lang="en-US" sz="1800" baseline="30000" dirty="0" err="1"/>
                        <a:t>a</a:t>
                      </a:r>
                      <a:r>
                        <a:rPr lang="en-US" sz="1800" baseline="30000" dirty="0"/>
                        <a:t>=1,e=1</a:t>
                      </a:r>
                    </a:p>
                  </a:txBody>
                  <a:tcPr marL="68580" marR="68580" marT="34290" marB="34290"/>
                </a:tc>
                <a:tc>
                  <a:txBody>
                    <a:bodyPr/>
                    <a:lstStyle/>
                    <a:p>
                      <a:pPr algn="ctr"/>
                      <a:r>
                        <a:rPr lang="en-US" sz="1800" dirty="0" err="1"/>
                        <a:t>Y</a:t>
                      </a:r>
                      <a:r>
                        <a:rPr lang="en-US" sz="1800" baseline="30000" dirty="0" err="1"/>
                        <a:t>a</a:t>
                      </a:r>
                      <a:r>
                        <a:rPr lang="en-US" sz="1800" baseline="30000" dirty="0"/>
                        <a:t>=0,e=1</a:t>
                      </a:r>
                    </a:p>
                  </a:txBody>
                  <a:tcPr marL="68580" marR="68580" marT="34290" marB="34290"/>
                </a:tc>
                <a:tc>
                  <a:txBody>
                    <a:bodyPr/>
                    <a:lstStyle/>
                    <a:p>
                      <a:pPr algn="ctr"/>
                      <a:r>
                        <a:rPr lang="en-US" sz="1800" dirty="0" err="1"/>
                        <a:t>Y</a:t>
                      </a:r>
                      <a:r>
                        <a:rPr lang="en-US" sz="1800" baseline="30000" dirty="0" err="1"/>
                        <a:t>a</a:t>
                      </a:r>
                      <a:r>
                        <a:rPr lang="en-US" sz="1800" baseline="30000" dirty="0"/>
                        <a:t>=1,e=0</a:t>
                      </a:r>
                    </a:p>
                  </a:txBody>
                  <a:tcPr marL="68580" marR="68580" marT="34290" marB="34290"/>
                </a:tc>
                <a:tc>
                  <a:txBody>
                    <a:bodyPr/>
                    <a:lstStyle/>
                    <a:p>
                      <a:pPr algn="ctr"/>
                      <a:r>
                        <a:rPr lang="en-US" sz="1800" dirty="0" err="1"/>
                        <a:t>Y</a:t>
                      </a:r>
                      <a:r>
                        <a:rPr lang="en-US" sz="1800" baseline="30000" dirty="0" err="1"/>
                        <a:t>a</a:t>
                      </a:r>
                      <a:r>
                        <a:rPr lang="en-US" sz="1800" baseline="30000" dirty="0"/>
                        <a:t>=0,e=0</a:t>
                      </a:r>
                    </a:p>
                  </a:txBody>
                  <a:tcPr marL="68580" marR="68580" marT="34290" marB="34290"/>
                </a:tc>
                <a:extLst>
                  <a:ext uri="{0D108BD9-81ED-4DB2-BD59-A6C34878D82A}">
                    <a16:rowId xmlns:a16="http://schemas.microsoft.com/office/drawing/2014/main" val="10000"/>
                  </a:ext>
                </a:extLst>
              </a:tr>
              <a:tr h="427611">
                <a:tc>
                  <a:txBody>
                    <a:bodyPr/>
                    <a:lstStyle/>
                    <a:p>
                      <a:pPr algn="ctr"/>
                      <a:r>
                        <a:rPr lang="en-US" sz="1800" dirty="0"/>
                        <a:t>1</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1</a:t>
                      </a:r>
                    </a:p>
                  </a:txBody>
                  <a:tcPr marL="68580" marR="68580" marT="34290" marB="34290"/>
                </a:tc>
                <a:extLst>
                  <a:ext uri="{0D108BD9-81ED-4DB2-BD59-A6C34878D82A}">
                    <a16:rowId xmlns:a16="http://schemas.microsoft.com/office/drawing/2014/main" val="10001"/>
                  </a:ext>
                </a:extLst>
              </a:tr>
              <a:tr h="427611">
                <a:tc>
                  <a:txBody>
                    <a:bodyPr/>
                    <a:lstStyle/>
                    <a:p>
                      <a:pPr algn="ctr"/>
                      <a:r>
                        <a:rPr lang="en-US" sz="1800" dirty="0"/>
                        <a:t>16</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0</a:t>
                      </a:r>
                    </a:p>
                  </a:txBody>
                  <a:tcPr marL="68580" marR="68580" marT="34290" marB="34290"/>
                </a:tc>
                <a:extLst>
                  <a:ext uri="{0D108BD9-81ED-4DB2-BD59-A6C34878D82A}">
                    <a16:rowId xmlns:a16="http://schemas.microsoft.com/office/drawing/2014/main" val="10002"/>
                  </a:ext>
                </a:extLst>
              </a:tr>
            </a:tbl>
          </a:graphicData>
        </a:graphic>
      </p:graphicFrame>
      <p:sp>
        <p:nvSpPr>
          <p:cNvPr id="5" name="TextBox 4"/>
          <p:cNvSpPr txBox="1"/>
          <p:nvPr/>
        </p:nvSpPr>
        <p:spPr bwMode="auto">
          <a:xfrm>
            <a:off x="926656" y="3491499"/>
            <a:ext cx="7543800" cy="646331"/>
          </a:xfrm>
          <a:prstGeom prst="rect">
            <a:avLst/>
          </a:prstGeom>
          <a:noFill/>
          <a:ln w="19050" algn="ctr">
            <a:noFill/>
            <a:miter lim="800000"/>
            <a:headEnd/>
            <a:tailEnd/>
          </a:ln>
        </p:spPr>
        <p:txBody>
          <a:bodyPr wrap="square" lIns="0" tIns="0" rIns="0" bIns="0" rtlCol="0">
            <a:spAutoFit/>
          </a:bodyPr>
          <a:lstStyle/>
          <a:p>
            <a:pPr marL="342900" indent="-342900">
              <a:buFont typeface="Arial" charset="0"/>
              <a:buChar char="•"/>
            </a:pPr>
            <a:r>
              <a:rPr lang="en-US" sz="2100" dirty="0"/>
              <a:t>For Type 1 individuals, they would die if treated or untreated with heart transplant or vitamins</a:t>
            </a:r>
          </a:p>
        </p:txBody>
      </p:sp>
      <p:sp>
        <p:nvSpPr>
          <p:cNvPr id="6" name="TextBox 5"/>
          <p:cNvSpPr txBox="1"/>
          <p:nvPr/>
        </p:nvSpPr>
        <p:spPr bwMode="auto">
          <a:xfrm>
            <a:off x="926656" y="4162912"/>
            <a:ext cx="7543800" cy="646331"/>
          </a:xfrm>
          <a:prstGeom prst="rect">
            <a:avLst/>
          </a:prstGeom>
          <a:noFill/>
          <a:ln w="19050" algn="ctr">
            <a:noFill/>
            <a:miter lim="800000"/>
            <a:headEnd/>
            <a:tailEnd/>
          </a:ln>
        </p:spPr>
        <p:txBody>
          <a:bodyPr wrap="square" lIns="0" tIns="0" rIns="0" bIns="0" rtlCol="0">
            <a:spAutoFit/>
          </a:bodyPr>
          <a:lstStyle/>
          <a:p>
            <a:pPr marL="342900" indent="-342900">
              <a:buFont typeface="Arial" charset="0"/>
              <a:buChar char="•"/>
            </a:pPr>
            <a:r>
              <a:rPr lang="en-US" sz="2100" dirty="0"/>
              <a:t>For Type 16 individuals, they would survive if treated or untreated with heart transplant or vitamins</a:t>
            </a:r>
          </a:p>
        </p:txBody>
      </p:sp>
      <p:sp>
        <p:nvSpPr>
          <p:cNvPr id="7" name="TextBox 6"/>
          <p:cNvSpPr txBox="1"/>
          <p:nvPr/>
        </p:nvSpPr>
        <p:spPr bwMode="auto">
          <a:xfrm>
            <a:off x="926656" y="5006412"/>
            <a:ext cx="7543800" cy="323165"/>
          </a:xfrm>
          <a:prstGeom prst="rect">
            <a:avLst/>
          </a:prstGeom>
          <a:noFill/>
          <a:ln w="19050" algn="ctr">
            <a:noFill/>
            <a:miter lim="800000"/>
            <a:headEnd/>
            <a:tailEnd/>
          </a:ln>
        </p:spPr>
        <p:txBody>
          <a:bodyPr wrap="square" lIns="0" tIns="0" rIns="0" bIns="0" rtlCol="0">
            <a:spAutoFit/>
          </a:bodyPr>
          <a:lstStyle/>
          <a:p>
            <a:pPr marL="342900" indent="-342900">
              <a:buFont typeface="Arial" charset="0"/>
              <a:buChar char="•"/>
            </a:pPr>
            <a:r>
              <a:rPr lang="en-US" sz="2100" dirty="0"/>
              <a:t>Neither A nor E had a causal effect on Y</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3" name="Ink 2">
                <a:extLst>
                  <a:ext uri="{FF2B5EF4-FFF2-40B4-BE49-F238E27FC236}">
                    <a16:creationId xmlns:a16="http://schemas.microsoft.com/office/drawing/2014/main" id="{100D6668-2372-45B4-A667-9B8578CEA872}"/>
                  </a:ext>
                </a:extLst>
              </p14:cNvPr>
              <p14:cNvContentPartPr/>
              <p14:nvPr>
                <p:extLst>
                  <p:ext uri="{42D2F446-02D8-4167-A562-619A0277C38B}">
                    <p15:isNarration xmlns:p15="http://schemas.microsoft.com/office/powerpoint/2012/main" val="1"/>
                  </p:ext>
                </p:extLst>
              </p14:nvPr>
            </p14:nvContentPartPr>
            <p14:xfrm>
              <a:off x="2161800" y="2360880"/>
              <a:ext cx="6115320" cy="3223080"/>
            </p14:xfrm>
          </p:contentPart>
        </mc:Choice>
        <mc:Fallback xmlns="">
          <p:pic>
            <p:nvPicPr>
              <p:cNvPr id="3" name="Ink 2">
                <a:extLst>
                  <a:ext uri="{FF2B5EF4-FFF2-40B4-BE49-F238E27FC236}">
                    <a16:creationId xmlns:a16="http://schemas.microsoft.com/office/drawing/2014/main" id="{100D6668-2372-45B4-A667-9B8578CEA872}"/>
                  </a:ext>
                </a:extLst>
              </p:cNvPr>
              <p:cNvPicPr>
                <a:picLocks noGrp="1" noRot="1" noChangeAspect="1" noMove="1" noResize="1" noEditPoints="1" noAdjustHandles="1" noChangeArrowheads="1" noChangeShapeType="1"/>
              </p:cNvPicPr>
              <p:nvPr/>
            </p:nvPicPr>
            <p:blipFill>
              <a:blip r:embed="rId7"/>
              <a:stretch>
                <a:fillRect/>
              </a:stretch>
            </p:blipFill>
            <p:spPr>
              <a:xfrm>
                <a:off x="2152440" y="2351520"/>
                <a:ext cx="6134040" cy="3241800"/>
              </a:xfrm>
              <a:prstGeom prst="rect">
                <a:avLst/>
              </a:prstGeom>
            </p:spPr>
          </p:pic>
        </mc:Fallback>
      </mc:AlternateContent>
      <p:pic>
        <p:nvPicPr>
          <p:cNvPr id="8" name="Audio 7">
            <a:hlinkClick r:id="" action="ppaction://media"/>
            <a:extLst>
              <a:ext uri="{FF2B5EF4-FFF2-40B4-BE49-F238E27FC236}">
                <a16:creationId xmlns:a16="http://schemas.microsoft.com/office/drawing/2014/main" id="{3DC722DE-B061-42EA-A046-F76E7A79A3F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8388557"/>
      </p:ext>
    </p:extLst>
  </p:cSld>
  <p:clrMapOvr>
    <a:masterClrMapping/>
  </p:clrMapOvr>
  <p:transition advTm="407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Counterfactual types</a:t>
            </a:r>
          </a:p>
        </p:txBody>
      </p:sp>
      <p:graphicFrame>
        <p:nvGraphicFramePr>
          <p:cNvPr id="4" name="Content Placeholder 3"/>
          <p:cNvGraphicFramePr>
            <a:graphicFrameLocks noGrp="1"/>
          </p:cNvGraphicFramePr>
          <p:nvPr>
            <p:ph idx="4294967295"/>
            <p:extLst/>
          </p:nvPr>
        </p:nvGraphicFramePr>
        <p:xfrm>
          <a:off x="1244218" y="1231906"/>
          <a:ext cx="6655564" cy="1714500"/>
        </p:xfrm>
        <a:graphic>
          <a:graphicData uri="http://schemas.openxmlformats.org/drawingml/2006/table">
            <a:tbl>
              <a:tblPr firstRow="1" bandRow="1">
                <a:tableStyleId>{5C22544A-7EE6-4342-B048-85BDC9FD1C3A}</a:tableStyleId>
              </a:tblPr>
              <a:tblGrid>
                <a:gridCol w="1233556">
                  <a:extLst>
                    <a:ext uri="{9D8B030D-6E8A-4147-A177-3AD203B41FA5}">
                      <a16:colId xmlns:a16="http://schemas.microsoft.com/office/drawing/2014/main" val="20000"/>
                    </a:ext>
                  </a:extLst>
                </a:gridCol>
                <a:gridCol w="1312532">
                  <a:extLst>
                    <a:ext uri="{9D8B030D-6E8A-4147-A177-3AD203B41FA5}">
                      <a16:colId xmlns:a16="http://schemas.microsoft.com/office/drawing/2014/main" val="20001"/>
                    </a:ext>
                  </a:extLst>
                </a:gridCol>
                <a:gridCol w="1359408">
                  <a:extLst>
                    <a:ext uri="{9D8B030D-6E8A-4147-A177-3AD203B41FA5}">
                      <a16:colId xmlns:a16="http://schemas.microsoft.com/office/drawing/2014/main" val="20002"/>
                    </a:ext>
                  </a:extLst>
                </a:gridCol>
                <a:gridCol w="1406285">
                  <a:extLst>
                    <a:ext uri="{9D8B030D-6E8A-4147-A177-3AD203B41FA5}">
                      <a16:colId xmlns:a16="http://schemas.microsoft.com/office/drawing/2014/main" val="20003"/>
                    </a:ext>
                  </a:extLst>
                </a:gridCol>
                <a:gridCol w="1343783">
                  <a:extLst>
                    <a:ext uri="{9D8B030D-6E8A-4147-A177-3AD203B41FA5}">
                      <a16:colId xmlns:a16="http://schemas.microsoft.com/office/drawing/2014/main" val="20004"/>
                    </a:ext>
                  </a:extLst>
                </a:gridCol>
              </a:tblGrid>
              <a:tr h="342900">
                <a:tc>
                  <a:txBody>
                    <a:bodyPr/>
                    <a:lstStyle/>
                    <a:p>
                      <a:pPr algn="ctr"/>
                      <a:r>
                        <a:rPr lang="en-US" sz="1800" dirty="0"/>
                        <a:t>Type</a:t>
                      </a:r>
                    </a:p>
                  </a:txBody>
                  <a:tcPr marL="68580" marR="68580" marT="34290" marB="34290"/>
                </a:tc>
                <a:tc>
                  <a:txBody>
                    <a:bodyPr/>
                    <a:lstStyle/>
                    <a:p>
                      <a:pPr algn="ctr"/>
                      <a:r>
                        <a:rPr lang="en-US" sz="1800" dirty="0" err="1"/>
                        <a:t>Y</a:t>
                      </a:r>
                      <a:r>
                        <a:rPr lang="en-US" sz="1800" baseline="30000" dirty="0" err="1"/>
                        <a:t>a</a:t>
                      </a:r>
                      <a:r>
                        <a:rPr lang="en-US" sz="1800" baseline="30000" dirty="0"/>
                        <a:t>=1,e=1</a:t>
                      </a:r>
                    </a:p>
                  </a:txBody>
                  <a:tcPr marL="68580" marR="68580" marT="34290" marB="34290"/>
                </a:tc>
                <a:tc>
                  <a:txBody>
                    <a:bodyPr/>
                    <a:lstStyle/>
                    <a:p>
                      <a:pPr algn="ctr"/>
                      <a:r>
                        <a:rPr lang="en-US" sz="1800" dirty="0" err="1"/>
                        <a:t>Y</a:t>
                      </a:r>
                      <a:r>
                        <a:rPr lang="en-US" sz="1800" baseline="30000" dirty="0" err="1"/>
                        <a:t>a</a:t>
                      </a:r>
                      <a:r>
                        <a:rPr lang="en-US" sz="1800" baseline="30000" dirty="0"/>
                        <a:t>=0,e=1</a:t>
                      </a:r>
                    </a:p>
                  </a:txBody>
                  <a:tcPr marL="68580" marR="68580" marT="34290" marB="34290"/>
                </a:tc>
                <a:tc>
                  <a:txBody>
                    <a:bodyPr/>
                    <a:lstStyle/>
                    <a:p>
                      <a:pPr algn="ctr"/>
                      <a:r>
                        <a:rPr lang="en-US" sz="1800" dirty="0" err="1"/>
                        <a:t>Y</a:t>
                      </a:r>
                      <a:r>
                        <a:rPr lang="en-US" sz="1800" baseline="30000" dirty="0" err="1"/>
                        <a:t>a</a:t>
                      </a:r>
                      <a:r>
                        <a:rPr lang="en-US" sz="1800" baseline="30000" dirty="0"/>
                        <a:t>=1,e=0</a:t>
                      </a:r>
                    </a:p>
                  </a:txBody>
                  <a:tcPr marL="68580" marR="68580" marT="34290" marB="34290"/>
                </a:tc>
                <a:tc>
                  <a:txBody>
                    <a:bodyPr/>
                    <a:lstStyle/>
                    <a:p>
                      <a:pPr algn="ctr"/>
                      <a:r>
                        <a:rPr lang="en-US" sz="1800" dirty="0" err="1"/>
                        <a:t>Y</a:t>
                      </a:r>
                      <a:r>
                        <a:rPr lang="en-US" sz="1800" baseline="30000" dirty="0" err="1"/>
                        <a:t>a</a:t>
                      </a:r>
                      <a:r>
                        <a:rPr lang="en-US" sz="1800" baseline="30000" dirty="0"/>
                        <a:t>=0,e=0</a:t>
                      </a:r>
                    </a:p>
                  </a:txBody>
                  <a:tcPr marL="68580" marR="68580" marT="34290" marB="34290"/>
                </a:tc>
                <a:extLst>
                  <a:ext uri="{0D108BD9-81ED-4DB2-BD59-A6C34878D82A}">
                    <a16:rowId xmlns:a16="http://schemas.microsoft.com/office/drawing/2014/main" val="10000"/>
                  </a:ext>
                </a:extLst>
              </a:tr>
              <a:tr h="342900">
                <a:tc>
                  <a:txBody>
                    <a:bodyPr/>
                    <a:lstStyle/>
                    <a:p>
                      <a:pPr algn="ctr"/>
                      <a:r>
                        <a:rPr lang="en-US" sz="1800" dirty="0"/>
                        <a:t>4</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0</a:t>
                      </a:r>
                    </a:p>
                  </a:txBody>
                  <a:tcPr marL="68580" marR="68580" marT="34290" marB="34290"/>
                </a:tc>
                <a:extLst>
                  <a:ext uri="{0D108BD9-81ED-4DB2-BD59-A6C34878D82A}">
                    <a16:rowId xmlns:a16="http://schemas.microsoft.com/office/drawing/2014/main" val="10001"/>
                  </a:ext>
                </a:extLst>
              </a:tr>
              <a:tr h="342900">
                <a:tc>
                  <a:txBody>
                    <a:bodyPr/>
                    <a:lstStyle/>
                    <a:p>
                      <a:pPr algn="ctr"/>
                      <a:r>
                        <a:rPr lang="en-US" sz="1800" dirty="0"/>
                        <a:t>6</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0</a:t>
                      </a:r>
                    </a:p>
                  </a:txBody>
                  <a:tcPr marL="68580" marR="68580" marT="34290" marB="34290"/>
                </a:tc>
                <a:extLst>
                  <a:ext uri="{0D108BD9-81ED-4DB2-BD59-A6C34878D82A}">
                    <a16:rowId xmlns:a16="http://schemas.microsoft.com/office/drawing/2014/main" val="10002"/>
                  </a:ext>
                </a:extLst>
              </a:tr>
              <a:tr h="342900">
                <a:tc>
                  <a:txBody>
                    <a:bodyPr/>
                    <a:lstStyle/>
                    <a:p>
                      <a:pPr algn="ctr"/>
                      <a:r>
                        <a:rPr lang="en-US" sz="1800" dirty="0"/>
                        <a:t>11</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1</a:t>
                      </a:r>
                    </a:p>
                  </a:txBody>
                  <a:tcPr marL="68580" marR="68580" marT="34290" marB="34290"/>
                </a:tc>
                <a:extLst>
                  <a:ext uri="{0D108BD9-81ED-4DB2-BD59-A6C34878D82A}">
                    <a16:rowId xmlns:a16="http://schemas.microsoft.com/office/drawing/2014/main" val="10003"/>
                  </a:ext>
                </a:extLst>
              </a:tr>
              <a:tr h="342900">
                <a:tc>
                  <a:txBody>
                    <a:bodyPr/>
                    <a:lstStyle/>
                    <a:p>
                      <a:pPr algn="ctr"/>
                      <a:r>
                        <a:rPr lang="en-US" sz="1800" dirty="0"/>
                        <a:t>13</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1</a:t>
                      </a:r>
                    </a:p>
                  </a:txBody>
                  <a:tcPr marL="68580" marR="68580" marT="34290" marB="34290"/>
                </a:tc>
                <a:extLst>
                  <a:ext uri="{0D108BD9-81ED-4DB2-BD59-A6C34878D82A}">
                    <a16:rowId xmlns:a16="http://schemas.microsoft.com/office/drawing/2014/main" val="10004"/>
                  </a:ext>
                </a:extLst>
              </a:tr>
            </a:tbl>
          </a:graphicData>
        </a:graphic>
      </p:graphicFrame>
      <p:sp>
        <p:nvSpPr>
          <p:cNvPr id="8" name="TextBox 7"/>
          <p:cNvSpPr txBox="1"/>
          <p:nvPr/>
        </p:nvSpPr>
        <p:spPr bwMode="auto">
          <a:xfrm>
            <a:off x="363661" y="3275691"/>
            <a:ext cx="8416677" cy="2920030"/>
          </a:xfrm>
          <a:prstGeom prst="rect">
            <a:avLst/>
          </a:prstGeom>
          <a:noFill/>
          <a:ln w="19050" algn="ctr">
            <a:noFill/>
            <a:miter lim="800000"/>
            <a:headEnd/>
            <a:tailEnd/>
          </a:ln>
        </p:spPr>
        <p:txBody>
          <a:bodyPr wrap="square" lIns="0" tIns="0" rIns="0" bIns="0" rtlCol="0">
            <a:spAutoFit/>
          </a:bodyPr>
          <a:lstStyle/>
          <a:p>
            <a:pPr marL="342900" indent="-342900">
              <a:buFont typeface="Arial" charset="0"/>
              <a:buChar char="•"/>
            </a:pPr>
            <a:r>
              <a:rPr lang="en-US" sz="1725" dirty="0"/>
              <a:t>Type 4 individuals would die only if treated with vitamins. Heart transplant has no effect on Y.</a:t>
            </a:r>
          </a:p>
          <a:p>
            <a:pPr marL="342900" indent="-342900">
              <a:buFont typeface="Arial" charset="0"/>
              <a:buChar char="•"/>
            </a:pPr>
            <a:r>
              <a:rPr lang="en-US" sz="1725" dirty="0"/>
              <a:t>Type 13 individuals  would die only if untreated with vitamins. Heart transplant has no effect on Y.</a:t>
            </a:r>
          </a:p>
          <a:p>
            <a:pPr marL="342900" indent="-342900">
              <a:buFont typeface="Arial" charset="0"/>
              <a:buChar char="•"/>
            </a:pPr>
            <a:r>
              <a:rPr lang="en-US" sz="1725" dirty="0"/>
              <a:t>Type 6 individuals would die only if treated with heart transplant. Vitamins have no effect on Y.</a:t>
            </a:r>
          </a:p>
          <a:p>
            <a:pPr marL="342900" indent="-342900">
              <a:buFont typeface="Arial" charset="0"/>
              <a:buChar char="•"/>
            </a:pPr>
            <a:r>
              <a:rPr lang="en-US" sz="1725" dirty="0"/>
              <a:t>Type 11 individuals would die only if untreated with heart transplant. Vitamins have no effect on Y.</a:t>
            </a:r>
          </a:p>
          <a:p>
            <a:pPr marL="342900" indent="-342900">
              <a:buFont typeface="Arial" charset="0"/>
              <a:buChar char="•"/>
            </a:pPr>
            <a:endParaRPr lang="en-US" sz="1725" dirty="0"/>
          </a:p>
          <a:p>
            <a:pPr marL="342900" indent="-342900">
              <a:buFont typeface="Arial" charset="0"/>
              <a:buChar char="•"/>
            </a:pPr>
            <a:r>
              <a:rPr lang="en-US" sz="1725" dirty="0"/>
              <a:t>Causal effect of A on Y is independent of E. </a:t>
            </a:r>
          </a:p>
          <a:p>
            <a:pPr marL="342900" indent="-342900">
              <a:buFont typeface="Arial" charset="0"/>
              <a:buChar char="•"/>
            </a:pPr>
            <a:r>
              <a:rPr lang="en-US" sz="1725" dirty="0"/>
              <a:t>Causal effect of E on Y is independent of A.</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7" name="Ink 6">
                <a:extLst>
                  <a:ext uri="{FF2B5EF4-FFF2-40B4-BE49-F238E27FC236}">
                    <a16:creationId xmlns:a16="http://schemas.microsoft.com/office/drawing/2014/main" id="{49E8FD59-5E72-4292-AB97-0BE55C3EB22F}"/>
                  </a:ext>
                </a:extLst>
              </p14:cNvPr>
              <p14:cNvContentPartPr/>
              <p14:nvPr>
                <p:extLst>
                  <p:ext uri="{42D2F446-02D8-4167-A562-619A0277C38B}">
                    <p15:isNarration xmlns:p15="http://schemas.microsoft.com/office/powerpoint/2012/main" val="1"/>
                  </p:ext>
                </p:extLst>
              </p14:nvPr>
            </p14:nvContentPartPr>
            <p14:xfrm>
              <a:off x="649080" y="1854000"/>
              <a:ext cx="6914160" cy="4264200"/>
            </p14:xfrm>
          </p:contentPart>
        </mc:Choice>
        <mc:Fallback xmlns="">
          <p:pic>
            <p:nvPicPr>
              <p:cNvPr id="7" name="Ink 6">
                <a:extLst>
                  <a:ext uri="{FF2B5EF4-FFF2-40B4-BE49-F238E27FC236}">
                    <a16:creationId xmlns:a16="http://schemas.microsoft.com/office/drawing/2014/main" id="{49E8FD59-5E72-4292-AB97-0BE55C3EB22F}"/>
                  </a:ext>
                </a:extLst>
              </p:cNvPr>
              <p:cNvPicPr>
                <a:picLocks noGrp="1" noRot="1" noChangeAspect="1" noMove="1" noResize="1" noEditPoints="1" noAdjustHandles="1" noChangeArrowheads="1" noChangeShapeType="1"/>
              </p:cNvPicPr>
              <p:nvPr/>
            </p:nvPicPr>
            <p:blipFill>
              <a:blip r:embed="rId7"/>
              <a:stretch>
                <a:fillRect/>
              </a:stretch>
            </p:blipFill>
            <p:spPr>
              <a:xfrm>
                <a:off x="633240" y="1844640"/>
                <a:ext cx="6939360" cy="4336920"/>
              </a:xfrm>
              <a:prstGeom prst="rect">
                <a:avLst/>
              </a:prstGeom>
            </p:spPr>
          </p:pic>
        </mc:Fallback>
      </mc:AlternateContent>
      <p:pic>
        <p:nvPicPr>
          <p:cNvPr id="9" name="Audio 8">
            <a:hlinkClick r:id="" action="ppaction://media"/>
            <a:extLst>
              <a:ext uri="{FF2B5EF4-FFF2-40B4-BE49-F238E27FC236}">
                <a16:creationId xmlns:a16="http://schemas.microsoft.com/office/drawing/2014/main" id="{59B00EA1-22D8-4152-89C1-1F36D657FEA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3622360324"/>
      </p:ext>
    </p:extLst>
  </p:cSld>
  <p:clrMapOvr>
    <a:masterClrMapping/>
  </p:clrMapOvr>
  <p:transition advTm="1305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Counterfactual types</a:t>
            </a:r>
          </a:p>
        </p:txBody>
      </p:sp>
      <p:graphicFrame>
        <p:nvGraphicFramePr>
          <p:cNvPr id="4" name="Content Placeholder 3"/>
          <p:cNvGraphicFramePr>
            <a:graphicFrameLocks noGrp="1"/>
          </p:cNvGraphicFramePr>
          <p:nvPr>
            <p:ph idx="4294967295"/>
            <p:extLst/>
          </p:nvPr>
        </p:nvGraphicFramePr>
        <p:xfrm>
          <a:off x="1244218" y="1347406"/>
          <a:ext cx="6655564" cy="1714500"/>
        </p:xfrm>
        <a:graphic>
          <a:graphicData uri="http://schemas.openxmlformats.org/drawingml/2006/table">
            <a:tbl>
              <a:tblPr firstRow="1" bandRow="1">
                <a:tableStyleId>{5C22544A-7EE6-4342-B048-85BDC9FD1C3A}</a:tableStyleId>
              </a:tblPr>
              <a:tblGrid>
                <a:gridCol w="1233556">
                  <a:extLst>
                    <a:ext uri="{9D8B030D-6E8A-4147-A177-3AD203B41FA5}">
                      <a16:colId xmlns:a16="http://schemas.microsoft.com/office/drawing/2014/main" val="20000"/>
                    </a:ext>
                  </a:extLst>
                </a:gridCol>
                <a:gridCol w="1312532">
                  <a:extLst>
                    <a:ext uri="{9D8B030D-6E8A-4147-A177-3AD203B41FA5}">
                      <a16:colId xmlns:a16="http://schemas.microsoft.com/office/drawing/2014/main" val="20001"/>
                    </a:ext>
                  </a:extLst>
                </a:gridCol>
                <a:gridCol w="1359408">
                  <a:extLst>
                    <a:ext uri="{9D8B030D-6E8A-4147-A177-3AD203B41FA5}">
                      <a16:colId xmlns:a16="http://schemas.microsoft.com/office/drawing/2014/main" val="20002"/>
                    </a:ext>
                  </a:extLst>
                </a:gridCol>
                <a:gridCol w="1406285">
                  <a:extLst>
                    <a:ext uri="{9D8B030D-6E8A-4147-A177-3AD203B41FA5}">
                      <a16:colId xmlns:a16="http://schemas.microsoft.com/office/drawing/2014/main" val="20003"/>
                    </a:ext>
                  </a:extLst>
                </a:gridCol>
                <a:gridCol w="1343783">
                  <a:extLst>
                    <a:ext uri="{9D8B030D-6E8A-4147-A177-3AD203B41FA5}">
                      <a16:colId xmlns:a16="http://schemas.microsoft.com/office/drawing/2014/main" val="20004"/>
                    </a:ext>
                  </a:extLst>
                </a:gridCol>
              </a:tblGrid>
              <a:tr h="342900">
                <a:tc>
                  <a:txBody>
                    <a:bodyPr/>
                    <a:lstStyle/>
                    <a:p>
                      <a:pPr algn="ctr"/>
                      <a:r>
                        <a:rPr lang="en-US" sz="1800" dirty="0"/>
                        <a:t>Type</a:t>
                      </a:r>
                    </a:p>
                  </a:txBody>
                  <a:tcPr marL="68580" marR="68580" marT="34290" marB="34290"/>
                </a:tc>
                <a:tc>
                  <a:txBody>
                    <a:bodyPr/>
                    <a:lstStyle/>
                    <a:p>
                      <a:pPr algn="ctr"/>
                      <a:r>
                        <a:rPr lang="en-US" sz="1800" dirty="0" err="1"/>
                        <a:t>Y</a:t>
                      </a:r>
                      <a:r>
                        <a:rPr lang="en-US" sz="1800" baseline="30000" dirty="0" err="1"/>
                        <a:t>a</a:t>
                      </a:r>
                      <a:r>
                        <a:rPr lang="en-US" sz="1800" baseline="30000" dirty="0"/>
                        <a:t>=1,e=1</a:t>
                      </a:r>
                    </a:p>
                  </a:txBody>
                  <a:tcPr marL="68580" marR="68580" marT="34290" marB="34290"/>
                </a:tc>
                <a:tc>
                  <a:txBody>
                    <a:bodyPr/>
                    <a:lstStyle/>
                    <a:p>
                      <a:pPr algn="ctr"/>
                      <a:r>
                        <a:rPr lang="en-US" sz="1800" dirty="0" err="1"/>
                        <a:t>Y</a:t>
                      </a:r>
                      <a:r>
                        <a:rPr lang="en-US" sz="1800" baseline="30000" dirty="0" err="1"/>
                        <a:t>a</a:t>
                      </a:r>
                      <a:r>
                        <a:rPr lang="en-US" sz="1800" baseline="30000" dirty="0"/>
                        <a:t>=0,e=1</a:t>
                      </a:r>
                    </a:p>
                  </a:txBody>
                  <a:tcPr marL="68580" marR="68580" marT="34290" marB="34290"/>
                </a:tc>
                <a:tc>
                  <a:txBody>
                    <a:bodyPr/>
                    <a:lstStyle/>
                    <a:p>
                      <a:pPr algn="ctr"/>
                      <a:r>
                        <a:rPr lang="en-US" sz="1800" dirty="0" err="1"/>
                        <a:t>Y</a:t>
                      </a:r>
                      <a:r>
                        <a:rPr lang="en-US" sz="1800" baseline="30000" dirty="0" err="1"/>
                        <a:t>a</a:t>
                      </a:r>
                      <a:r>
                        <a:rPr lang="en-US" sz="1800" baseline="30000" dirty="0"/>
                        <a:t>=1,e=0</a:t>
                      </a:r>
                    </a:p>
                  </a:txBody>
                  <a:tcPr marL="68580" marR="68580" marT="34290" marB="34290"/>
                </a:tc>
                <a:tc>
                  <a:txBody>
                    <a:bodyPr/>
                    <a:lstStyle/>
                    <a:p>
                      <a:pPr algn="ctr"/>
                      <a:r>
                        <a:rPr lang="en-US" sz="1800" dirty="0" err="1"/>
                        <a:t>Y</a:t>
                      </a:r>
                      <a:r>
                        <a:rPr lang="en-US" sz="1800" baseline="30000" dirty="0" err="1"/>
                        <a:t>a</a:t>
                      </a:r>
                      <a:r>
                        <a:rPr lang="en-US" sz="1800" baseline="30000" dirty="0"/>
                        <a:t>=0,e=0</a:t>
                      </a:r>
                    </a:p>
                  </a:txBody>
                  <a:tcPr marL="68580" marR="68580" marT="34290" marB="34290"/>
                </a:tc>
                <a:extLst>
                  <a:ext uri="{0D108BD9-81ED-4DB2-BD59-A6C34878D82A}">
                    <a16:rowId xmlns:a16="http://schemas.microsoft.com/office/drawing/2014/main" val="10000"/>
                  </a:ext>
                </a:extLst>
              </a:tr>
              <a:tr h="342900">
                <a:tc>
                  <a:txBody>
                    <a:bodyPr/>
                    <a:lstStyle/>
                    <a:p>
                      <a:pPr algn="ctr"/>
                      <a:r>
                        <a:rPr lang="en-US" sz="1800" dirty="0"/>
                        <a:t>8</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0</a:t>
                      </a:r>
                    </a:p>
                  </a:txBody>
                  <a:tcPr marL="68580" marR="68580" marT="34290" marB="34290"/>
                </a:tc>
                <a:extLst>
                  <a:ext uri="{0D108BD9-81ED-4DB2-BD59-A6C34878D82A}">
                    <a16:rowId xmlns:a16="http://schemas.microsoft.com/office/drawing/2014/main" val="10001"/>
                  </a:ext>
                </a:extLst>
              </a:tr>
              <a:tr h="342900">
                <a:tc>
                  <a:txBody>
                    <a:bodyPr/>
                    <a:lstStyle/>
                    <a:p>
                      <a:pPr algn="ctr"/>
                      <a:r>
                        <a:rPr lang="en-US" sz="1800" dirty="0"/>
                        <a:t>12</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0</a:t>
                      </a:r>
                    </a:p>
                  </a:txBody>
                  <a:tcPr marL="68580" marR="68580" marT="34290" marB="34290"/>
                </a:tc>
                <a:extLst>
                  <a:ext uri="{0D108BD9-81ED-4DB2-BD59-A6C34878D82A}">
                    <a16:rowId xmlns:a16="http://schemas.microsoft.com/office/drawing/2014/main" val="10002"/>
                  </a:ext>
                </a:extLst>
              </a:tr>
              <a:tr h="342900">
                <a:tc>
                  <a:txBody>
                    <a:bodyPr/>
                    <a:lstStyle/>
                    <a:p>
                      <a:pPr algn="ctr"/>
                      <a:r>
                        <a:rPr lang="en-US" sz="1800" dirty="0"/>
                        <a:t>14</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1</a:t>
                      </a:r>
                    </a:p>
                  </a:txBody>
                  <a:tcPr marL="68580" marR="68580" marT="34290" marB="34290"/>
                </a:tc>
                <a:tc>
                  <a:txBody>
                    <a:bodyPr/>
                    <a:lstStyle/>
                    <a:p>
                      <a:pPr algn="ctr"/>
                      <a:r>
                        <a:rPr lang="en-US" sz="1800" dirty="0"/>
                        <a:t>0</a:t>
                      </a:r>
                    </a:p>
                  </a:txBody>
                  <a:tcPr marL="68580" marR="68580" marT="34290" marB="34290"/>
                </a:tc>
                <a:extLst>
                  <a:ext uri="{0D108BD9-81ED-4DB2-BD59-A6C34878D82A}">
                    <a16:rowId xmlns:a16="http://schemas.microsoft.com/office/drawing/2014/main" val="10003"/>
                  </a:ext>
                </a:extLst>
              </a:tr>
              <a:tr h="342900">
                <a:tc>
                  <a:txBody>
                    <a:bodyPr/>
                    <a:lstStyle/>
                    <a:p>
                      <a:pPr algn="ctr"/>
                      <a:r>
                        <a:rPr lang="en-US" sz="1800" dirty="0"/>
                        <a:t>15</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0</a:t>
                      </a:r>
                    </a:p>
                  </a:txBody>
                  <a:tcPr marL="68580" marR="68580" marT="34290" marB="34290"/>
                </a:tc>
                <a:tc>
                  <a:txBody>
                    <a:bodyPr/>
                    <a:lstStyle/>
                    <a:p>
                      <a:pPr algn="ctr"/>
                      <a:r>
                        <a:rPr lang="en-US" sz="1800" dirty="0"/>
                        <a:t>1</a:t>
                      </a:r>
                    </a:p>
                  </a:txBody>
                  <a:tcPr marL="68580" marR="68580" marT="34290" marB="34290"/>
                </a:tc>
                <a:extLst>
                  <a:ext uri="{0D108BD9-81ED-4DB2-BD59-A6C34878D82A}">
                    <a16:rowId xmlns:a16="http://schemas.microsoft.com/office/drawing/2014/main" val="10004"/>
                  </a:ext>
                </a:extLst>
              </a:tr>
            </a:tbl>
          </a:graphicData>
        </a:graphic>
      </p:graphicFrame>
      <p:sp>
        <p:nvSpPr>
          <p:cNvPr id="8" name="TextBox 7"/>
          <p:cNvSpPr txBox="1"/>
          <p:nvPr/>
        </p:nvSpPr>
        <p:spPr bwMode="auto">
          <a:xfrm>
            <a:off x="561758" y="3796094"/>
            <a:ext cx="8273596" cy="2123658"/>
          </a:xfrm>
          <a:prstGeom prst="rect">
            <a:avLst/>
          </a:prstGeom>
          <a:noFill/>
          <a:ln w="19050" algn="ctr">
            <a:noFill/>
            <a:miter lim="800000"/>
            <a:headEnd/>
            <a:tailEnd/>
          </a:ln>
        </p:spPr>
        <p:txBody>
          <a:bodyPr wrap="square" lIns="0" tIns="0" rIns="0" bIns="0" rtlCol="0">
            <a:spAutoFit/>
          </a:bodyPr>
          <a:lstStyle/>
          <a:p>
            <a:pPr marL="342900" indent="-342900">
              <a:buFont typeface="Arial" charset="0"/>
              <a:buChar char="•"/>
            </a:pPr>
            <a:r>
              <a:rPr lang="en-US" sz="1725" dirty="0"/>
              <a:t>Type 8 individuals would die only if treated with both heart transplant and vitamins</a:t>
            </a:r>
          </a:p>
          <a:p>
            <a:pPr marL="342900" indent="-342900">
              <a:buFont typeface="Arial" charset="0"/>
              <a:buChar char="•"/>
            </a:pPr>
            <a:r>
              <a:rPr lang="en-US" sz="1725" dirty="0"/>
              <a:t>Type 12 individuals  would die only if treated with vitamins and no heart transplant</a:t>
            </a:r>
          </a:p>
          <a:p>
            <a:pPr marL="342900" indent="-342900">
              <a:buFont typeface="Arial" charset="0"/>
              <a:buChar char="•"/>
            </a:pPr>
            <a:r>
              <a:rPr lang="en-US" sz="1725" dirty="0"/>
              <a:t>Type 14 individuals would die only if treated with heart transplant and no vitamins</a:t>
            </a:r>
          </a:p>
          <a:p>
            <a:pPr marL="342900" indent="-342900">
              <a:buFont typeface="Arial" charset="0"/>
              <a:buChar char="•"/>
            </a:pPr>
            <a:r>
              <a:rPr lang="en-US" sz="1725" dirty="0"/>
              <a:t>Type 15 individuals would die only if treated with no heart transplant and no vitamins</a:t>
            </a:r>
          </a:p>
          <a:p>
            <a:pPr marL="342900" indent="-342900">
              <a:buFont typeface="Arial" charset="0"/>
              <a:buChar char="•"/>
            </a:pPr>
            <a:endParaRPr lang="en-US" sz="1725" dirty="0"/>
          </a:p>
          <a:p>
            <a:pPr marL="342900" indent="-342900">
              <a:buFont typeface="Arial" charset="0"/>
              <a:buChar char="•"/>
            </a:pPr>
            <a:r>
              <a:rPr lang="en-US" sz="1725" dirty="0"/>
              <a:t>Individuals would only develop outcome under </a:t>
            </a:r>
            <a:r>
              <a:rPr lang="en-US" sz="1725" b="1" dirty="0"/>
              <a:t>one</a:t>
            </a:r>
            <a:r>
              <a:rPr lang="en-US" sz="1725" dirty="0"/>
              <a:t> of four treatment combinations.</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3" name="Ink 2">
                <a:extLst>
                  <a:ext uri="{FF2B5EF4-FFF2-40B4-BE49-F238E27FC236}">
                    <a16:creationId xmlns:a16="http://schemas.microsoft.com/office/drawing/2014/main" id="{93F66203-D62C-4737-8EAC-09A43C3F147D}"/>
                  </a:ext>
                </a:extLst>
              </p14:cNvPr>
              <p14:cNvContentPartPr/>
              <p14:nvPr>
                <p:extLst>
                  <p:ext uri="{42D2F446-02D8-4167-A562-619A0277C38B}">
                    <p15:isNarration xmlns:p15="http://schemas.microsoft.com/office/powerpoint/2012/main" val="1"/>
                  </p:ext>
                </p:extLst>
              </p14:nvPr>
            </p14:nvContentPartPr>
            <p14:xfrm>
              <a:off x="880560" y="1771560"/>
              <a:ext cx="7431840" cy="3999240"/>
            </p14:xfrm>
          </p:contentPart>
        </mc:Choice>
        <mc:Fallback xmlns="">
          <p:pic>
            <p:nvPicPr>
              <p:cNvPr id="3" name="Ink 2">
                <a:extLst>
                  <a:ext uri="{FF2B5EF4-FFF2-40B4-BE49-F238E27FC236}">
                    <a16:creationId xmlns:a16="http://schemas.microsoft.com/office/drawing/2014/main" id="{93F66203-D62C-4737-8EAC-09A43C3F147D}"/>
                  </a:ext>
                </a:extLst>
              </p:cNvPr>
              <p:cNvPicPr>
                <a:picLocks noGrp="1" noRot="1" noChangeAspect="1" noMove="1" noResize="1" noEditPoints="1" noAdjustHandles="1" noChangeArrowheads="1" noChangeShapeType="1"/>
              </p:cNvPicPr>
              <p:nvPr/>
            </p:nvPicPr>
            <p:blipFill>
              <a:blip r:embed="rId7"/>
              <a:stretch>
                <a:fillRect/>
              </a:stretch>
            </p:blipFill>
            <p:spPr>
              <a:xfrm>
                <a:off x="864720" y="1708200"/>
                <a:ext cx="7463160" cy="4125960"/>
              </a:xfrm>
              <a:prstGeom prst="rect">
                <a:avLst/>
              </a:prstGeom>
            </p:spPr>
          </p:pic>
        </mc:Fallback>
      </mc:AlternateContent>
      <p:pic>
        <p:nvPicPr>
          <p:cNvPr id="5" name="Audio 4">
            <a:hlinkClick r:id="" action="ppaction://media"/>
            <a:extLst>
              <a:ext uri="{FF2B5EF4-FFF2-40B4-BE49-F238E27FC236}">
                <a16:creationId xmlns:a16="http://schemas.microsoft.com/office/drawing/2014/main" id="{6D0C382D-1FD1-4C86-8C13-B6C35C9694F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1375118486"/>
      </p:ext>
    </p:extLst>
  </p:cSld>
  <p:clrMapOvr>
    <a:masterClrMapping/>
  </p:clrMapOvr>
  <p:transition advTm="800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6|38.1"/>
</p:tagLst>
</file>

<file path=ppt/tags/tag2.xml><?xml version="1.0" encoding="utf-8"?>
<p:tagLst xmlns:a="http://schemas.openxmlformats.org/drawingml/2006/main" xmlns:r="http://schemas.openxmlformats.org/officeDocument/2006/relationships" xmlns:p="http://schemas.openxmlformats.org/presentationml/2006/main">
  <p:tag name="TIMING" val="|8.1|8.7|12.1"/>
</p:tagLst>
</file>

<file path=ppt/tags/tag3.xml><?xml version="1.0" encoding="utf-8"?>
<p:tagLst xmlns:a="http://schemas.openxmlformats.org/drawingml/2006/main" xmlns:r="http://schemas.openxmlformats.org/officeDocument/2006/relationships" xmlns:p="http://schemas.openxmlformats.org/presentationml/2006/main">
  <p:tag name="TIMING" val="|18.2|3.3|21.4|17.2"/>
</p:tagLst>
</file>

<file path=ppt/tags/tag4.xml><?xml version="1.0" encoding="utf-8"?>
<p:tagLst xmlns:a="http://schemas.openxmlformats.org/drawingml/2006/main" xmlns:r="http://schemas.openxmlformats.org/officeDocument/2006/relationships" xmlns:p="http://schemas.openxmlformats.org/presentationml/2006/main">
  <p:tag name="TIMING" val="|50.9"/>
</p:tagLst>
</file>

<file path=ppt/tags/tag5.xml><?xml version="1.0" encoding="utf-8"?>
<p:tagLst xmlns:a="http://schemas.openxmlformats.org/drawingml/2006/main" xmlns:r="http://schemas.openxmlformats.org/officeDocument/2006/relationships" xmlns:p="http://schemas.openxmlformats.org/presentationml/2006/main">
  <p:tag name="TIMING" val="|3"/>
</p:tagLst>
</file>

<file path=ppt/tags/tag6.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14384</TotalTime>
  <Words>2897</Words>
  <Application>Microsoft Office PowerPoint</Application>
  <PresentationFormat>On-screen Show (4:3)</PresentationFormat>
  <Paragraphs>521</Paragraphs>
  <Slides>14</Slides>
  <Notes>13</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.AppleSystemUIFont</vt:lpstr>
      <vt:lpstr>Arial</vt:lpstr>
      <vt:lpstr>Calibri</vt:lpstr>
      <vt:lpstr>Cambria Math</vt:lpstr>
      <vt:lpstr>Garamond</vt:lpstr>
      <vt:lpstr>LucidaGrande</vt:lpstr>
      <vt:lpstr>Wingdings</vt:lpstr>
      <vt:lpstr>1_UCSF Contemporary</vt:lpstr>
      <vt:lpstr>Counterfactual Framework &amp; Interaction &amp; Overall Summary </vt:lpstr>
      <vt:lpstr>Topics</vt:lpstr>
      <vt:lpstr>(Causal) Interaction – Ex using counterfactual framework</vt:lpstr>
      <vt:lpstr>Interaction – an example</vt:lpstr>
      <vt:lpstr>Interaction – counterfactual response types</vt:lpstr>
      <vt:lpstr>PowerPoint Presentation</vt:lpstr>
      <vt:lpstr>Counterfactual types</vt:lpstr>
      <vt:lpstr>Counterfactual types</vt:lpstr>
      <vt:lpstr>Counterfactual types</vt:lpstr>
      <vt:lpstr>Counterfactual types</vt:lpstr>
      <vt:lpstr>Counterfactual types</vt:lpstr>
      <vt:lpstr>Interaction under counterfactual model</vt:lpstr>
      <vt:lpstr>In Summary….</vt:lpstr>
      <vt:lpstr>Overall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dc:title>
  <dc:creator>Chan, June Maylin</dc:creator>
  <cp:lastModifiedBy> </cp:lastModifiedBy>
  <cp:revision>598</cp:revision>
  <dcterms:created xsi:type="dcterms:W3CDTF">2018-11-30T00:04:19Z</dcterms:created>
  <dcterms:modified xsi:type="dcterms:W3CDTF">2019-02-27T21:45:19Z</dcterms:modified>
</cp:coreProperties>
</file>