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mov" ContentType="video/unknown"/>
  <Default Extension="png" ContentType="image/png"/>
  <Default Extension="rels" ContentType="application/vnd.openxmlformats-package.relationships+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vbaProject.bin" ContentType="application/vnd.ms-office.vbaPro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6"/>
  </p:notesMasterIdLst>
  <p:handoutMasterIdLst>
    <p:handoutMasterId r:id="rId37"/>
  </p:handoutMasterIdLst>
  <p:sldIdLst>
    <p:sldId id="424" r:id="rId2"/>
    <p:sldId id="450" r:id="rId3"/>
    <p:sldId id="425" r:id="rId4"/>
    <p:sldId id="257" r:id="rId5"/>
    <p:sldId id="307" r:id="rId6"/>
    <p:sldId id="313" r:id="rId7"/>
    <p:sldId id="314" r:id="rId8"/>
    <p:sldId id="445" r:id="rId9"/>
    <p:sldId id="446" r:id="rId10"/>
    <p:sldId id="430" r:id="rId11"/>
    <p:sldId id="431" r:id="rId12"/>
    <p:sldId id="434" r:id="rId13"/>
    <p:sldId id="435" r:id="rId14"/>
    <p:sldId id="347" r:id="rId15"/>
    <p:sldId id="348" r:id="rId16"/>
    <p:sldId id="452" r:id="rId17"/>
    <p:sldId id="473" r:id="rId18"/>
    <p:sldId id="454" r:id="rId19"/>
    <p:sldId id="472" r:id="rId20"/>
    <p:sldId id="456" r:id="rId21"/>
    <p:sldId id="474" r:id="rId22"/>
    <p:sldId id="458" r:id="rId23"/>
    <p:sldId id="478" r:id="rId24"/>
    <p:sldId id="460" r:id="rId25"/>
    <p:sldId id="475" r:id="rId26"/>
    <p:sldId id="462" r:id="rId27"/>
    <p:sldId id="476" r:id="rId28"/>
    <p:sldId id="464" r:id="rId29"/>
    <p:sldId id="479" r:id="rId30"/>
    <p:sldId id="466" r:id="rId31"/>
    <p:sldId id="477" r:id="rId32"/>
    <p:sldId id="471" r:id="rId33"/>
    <p:sldId id="468" r:id="rId34"/>
    <p:sldId id="469" r:id="rId35"/>
  </p:sldIdLst>
  <p:sldSz cx="9144000" cy="6858000" type="screen4x3"/>
  <p:notesSz cx="7010400" cy="9296400"/>
  <p:custShowLst>
    <p:custShow name="Jeopardy" id="0">
      <p:sldLst>
        <p:sld r:id="rId4"/>
        <p:sld r:id="rId5"/>
        <p:sld r:id="rId6"/>
        <p:sld r:id="rId7"/>
        <p:sld r:id="rId8"/>
        <p:sld r:id="rId15"/>
        <p:sld r:id="rId16"/>
      </p:sldLst>
    </p:custShow>
    <p:custShow name="Double" id="1">
      <p:sldLst/>
    </p:custShow>
    <p:custShow name="final" id="2">
      <p:sldLst/>
    </p:custShow>
  </p:custShowLst>
  <p:defaultTextStyle>
    <a:defPPr>
      <a:defRPr lang="en-US"/>
    </a:defPPr>
    <a:lvl1pPr algn="ctr" rtl="0" eaLnBrk="0" fontAlgn="base" hangingPunct="0">
      <a:spcBef>
        <a:spcPct val="0"/>
      </a:spcBef>
      <a:spcAft>
        <a:spcPct val="0"/>
      </a:spcAft>
      <a:defRPr sz="3200" kern="1200">
        <a:solidFill>
          <a:schemeClr val="bg1"/>
        </a:solidFill>
        <a:latin typeface="Tahoma" pitchFamily="34" charset="0"/>
        <a:ea typeface="+mn-ea"/>
        <a:cs typeface="+mn-cs"/>
      </a:defRPr>
    </a:lvl1pPr>
    <a:lvl2pPr marL="457200" algn="ctr" rtl="0" eaLnBrk="0" fontAlgn="base" hangingPunct="0">
      <a:spcBef>
        <a:spcPct val="0"/>
      </a:spcBef>
      <a:spcAft>
        <a:spcPct val="0"/>
      </a:spcAft>
      <a:defRPr sz="3200" kern="1200">
        <a:solidFill>
          <a:schemeClr val="bg1"/>
        </a:solidFill>
        <a:latin typeface="Tahoma" pitchFamily="34" charset="0"/>
        <a:ea typeface="+mn-ea"/>
        <a:cs typeface="+mn-cs"/>
      </a:defRPr>
    </a:lvl2pPr>
    <a:lvl3pPr marL="914400" algn="ctr" rtl="0" eaLnBrk="0" fontAlgn="base" hangingPunct="0">
      <a:spcBef>
        <a:spcPct val="0"/>
      </a:spcBef>
      <a:spcAft>
        <a:spcPct val="0"/>
      </a:spcAft>
      <a:defRPr sz="3200" kern="1200">
        <a:solidFill>
          <a:schemeClr val="bg1"/>
        </a:solidFill>
        <a:latin typeface="Tahoma" pitchFamily="34" charset="0"/>
        <a:ea typeface="+mn-ea"/>
        <a:cs typeface="+mn-cs"/>
      </a:defRPr>
    </a:lvl3pPr>
    <a:lvl4pPr marL="1371600" algn="ctr" rtl="0" eaLnBrk="0" fontAlgn="base" hangingPunct="0">
      <a:spcBef>
        <a:spcPct val="0"/>
      </a:spcBef>
      <a:spcAft>
        <a:spcPct val="0"/>
      </a:spcAft>
      <a:defRPr sz="3200" kern="1200">
        <a:solidFill>
          <a:schemeClr val="bg1"/>
        </a:solidFill>
        <a:latin typeface="Tahoma" pitchFamily="34" charset="0"/>
        <a:ea typeface="+mn-ea"/>
        <a:cs typeface="+mn-cs"/>
      </a:defRPr>
    </a:lvl4pPr>
    <a:lvl5pPr marL="1828800" algn="ctr" rtl="0" eaLnBrk="0" fontAlgn="base" hangingPunct="0">
      <a:spcBef>
        <a:spcPct val="0"/>
      </a:spcBef>
      <a:spcAft>
        <a:spcPct val="0"/>
      </a:spcAft>
      <a:defRPr sz="3200" kern="1200">
        <a:solidFill>
          <a:schemeClr val="bg1"/>
        </a:solidFill>
        <a:latin typeface="Tahoma" pitchFamily="34" charset="0"/>
        <a:ea typeface="+mn-ea"/>
        <a:cs typeface="+mn-cs"/>
      </a:defRPr>
    </a:lvl5pPr>
    <a:lvl6pPr marL="2286000" algn="l" defTabSz="914400" rtl="0" eaLnBrk="1" latinLnBrk="0" hangingPunct="1">
      <a:defRPr sz="3200" kern="1200">
        <a:solidFill>
          <a:schemeClr val="bg1"/>
        </a:solidFill>
        <a:latin typeface="Tahoma" pitchFamily="34" charset="0"/>
        <a:ea typeface="+mn-ea"/>
        <a:cs typeface="+mn-cs"/>
      </a:defRPr>
    </a:lvl6pPr>
    <a:lvl7pPr marL="2743200" algn="l" defTabSz="914400" rtl="0" eaLnBrk="1" latinLnBrk="0" hangingPunct="1">
      <a:defRPr sz="3200" kern="1200">
        <a:solidFill>
          <a:schemeClr val="bg1"/>
        </a:solidFill>
        <a:latin typeface="Tahoma" pitchFamily="34" charset="0"/>
        <a:ea typeface="+mn-ea"/>
        <a:cs typeface="+mn-cs"/>
      </a:defRPr>
    </a:lvl7pPr>
    <a:lvl8pPr marL="3200400" algn="l" defTabSz="914400" rtl="0" eaLnBrk="1" latinLnBrk="0" hangingPunct="1">
      <a:defRPr sz="3200" kern="1200">
        <a:solidFill>
          <a:schemeClr val="bg1"/>
        </a:solidFill>
        <a:latin typeface="Tahoma" pitchFamily="34" charset="0"/>
        <a:ea typeface="+mn-ea"/>
        <a:cs typeface="+mn-cs"/>
      </a:defRPr>
    </a:lvl8pPr>
    <a:lvl9pPr marL="3657600" algn="l" defTabSz="914400" rtl="0" eaLnBrk="1" latinLnBrk="0" hangingPunct="1">
      <a:defRPr sz="3200" kern="1200">
        <a:solidFill>
          <a:schemeClr val="bg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66"/>
    <a:srgbClr val="FF5050"/>
    <a:srgbClr val="FFFF00"/>
    <a:srgbClr val="FFFF99"/>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360" autoAdjust="0"/>
    <p:restoredTop sz="93908" autoAdjust="0"/>
  </p:normalViewPr>
  <p:slideViewPr>
    <p:cSldViewPr>
      <p:cViewPr>
        <p:scale>
          <a:sx n="70" d="100"/>
          <a:sy n="70" d="100"/>
        </p:scale>
        <p:origin x="-2296" y="-616"/>
      </p:cViewPr>
      <p:guideLst>
        <p:guide orient="horz" pos="2160"/>
        <p:guide pos="2880"/>
      </p:guideLst>
    </p:cSldViewPr>
  </p:slideViewPr>
  <p:outlineViewPr>
    <p:cViewPr>
      <p:scale>
        <a:sx n="33" d="100"/>
        <a:sy n="33" d="100"/>
      </p:scale>
      <p:origin x="0" y="64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43" d="100"/>
          <a:sy n="43" d="100"/>
        </p:scale>
        <p:origin x="-1428" y="-96"/>
      </p:cViewPr>
      <p:guideLst>
        <p:guide orient="horz" pos="2927"/>
        <p:guide pos="2208"/>
      </p:guideLst>
    </p:cSldViewPr>
  </p:notes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notesMaster" Target="notesMasters/notes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handoutMaster" Target="handoutMasters/handoutMaster1.xml"/><Relationship Id="rId38" Type="http://schemas.openxmlformats.org/officeDocument/2006/relationships/printerSettings" Target="printerSettings/printerSettings1.bin"/><Relationship Id="rId39" Type="http://schemas.openxmlformats.org/officeDocument/2006/relationships/presProps" Target="presProps.xml"/><Relationship Id="rId40" Type="http://schemas.openxmlformats.org/officeDocument/2006/relationships/viewProps" Target="viewProps.xml"/><Relationship Id="rId41" Type="http://schemas.openxmlformats.org/officeDocument/2006/relationships/theme" Target="theme/theme1.xml"/><Relationship Id="rId42" Type="http://schemas.openxmlformats.org/officeDocument/2006/relationships/tableStyles" Target="tableStyles.xml"/><Relationship Id="rId43" Type="http://schemas.microsoft.com/office/2006/relationships/vbaProject" Target="vbaProject.bin"/></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3666" name="Rectangle 1026"/>
          <p:cNvSpPr>
            <a:spLocks noGrp="1" noChangeArrowheads="1"/>
          </p:cNvSpPr>
          <p:nvPr>
            <p:ph type="hdr" sz="quarter"/>
          </p:nvPr>
        </p:nvSpPr>
        <p:spPr bwMode="auto">
          <a:xfrm>
            <a:off x="0" y="0"/>
            <a:ext cx="3038475"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t" anchorCtr="0" compatLnSpc="1">
            <a:prstTxWarp prst="textNoShape">
              <a:avLst/>
            </a:prstTxWarp>
          </a:bodyPr>
          <a:lstStyle>
            <a:lvl1pPr algn="l" defTabSz="928688">
              <a:defRPr sz="1200" b="1">
                <a:solidFill>
                  <a:schemeClr val="tx1"/>
                </a:solidFill>
                <a:latin typeface="Times New Roman" pitchFamily="18" charset="0"/>
              </a:defRPr>
            </a:lvl1pPr>
          </a:lstStyle>
          <a:p>
            <a:pPr>
              <a:defRPr/>
            </a:pPr>
            <a:endParaRPr lang="en-US" altLang="en-US" dirty="0"/>
          </a:p>
        </p:txBody>
      </p:sp>
      <p:sp>
        <p:nvSpPr>
          <p:cNvPr id="113667" name="Rectangle 1027"/>
          <p:cNvSpPr>
            <a:spLocks noGrp="1" noChangeArrowheads="1"/>
          </p:cNvSpPr>
          <p:nvPr>
            <p:ph type="dt" sz="quarter" idx="1"/>
          </p:nvPr>
        </p:nvSpPr>
        <p:spPr bwMode="auto">
          <a:xfrm>
            <a:off x="3971925" y="0"/>
            <a:ext cx="3038475"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t" anchorCtr="0" compatLnSpc="1">
            <a:prstTxWarp prst="textNoShape">
              <a:avLst/>
            </a:prstTxWarp>
          </a:bodyPr>
          <a:lstStyle>
            <a:lvl1pPr algn="r" defTabSz="928688">
              <a:defRPr sz="1200" b="1">
                <a:solidFill>
                  <a:schemeClr val="tx1"/>
                </a:solidFill>
                <a:latin typeface="Times New Roman" pitchFamily="18" charset="0"/>
              </a:defRPr>
            </a:lvl1pPr>
          </a:lstStyle>
          <a:p>
            <a:pPr>
              <a:defRPr/>
            </a:pPr>
            <a:endParaRPr lang="en-US" altLang="en-US" dirty="0"/>
          </a:p>
        </p:txBody>
      </p:sp>
      <p:sp>
        <p:nvSpPr>
          <p:cNvPr id="113668" name="Rectangle 1028"/>
          <p:cNvSpPr>
            <a:spLocks noGrp="1" noChangeArrowheads="1"/>
          </p:cNvSpPr>
          <p:nvPr>
            <p:ph type="ftr" sz="quarter" idx="2"/>
          </p:nvPr>
        </p:nvSpPr>
        <p:spPr bwMode="auto">
          <a:xfrm>
            <a:off x="0"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b" anchorCtr="0" compatLnSpc="1">
            <a:prstTxWarp prst="textNoShape">
              <a:avLst/>
            </a:prstTxWarp>
          </a:bodyPr>
          <a:lstStyle>
            <a:lvl1pPr algn="l" defTabSz="928688">
              <a:defRPr sz="1200" b="1">
                <a:solidFill>
                  <a:schemeClr val="tx1"/>
                </a:solidFill>
                <a:latin typeface="Times New Roman" pitchFamily="18" charset="0"/>
              </a:defRPr>
            </a:lvl1pPr>
          </a:lstStyle>
          <a:p>
            <a:pPr>
              <a:defRPr/>
            </a:pPr>
            <a:endParaRPr lang="en-US" altLang="en-US" dirty="0"/>
          </a:p>
        </p:txBody>
      </p:sp>
      <p:sp>
        <p:nvSpPr>
          <p:cNvPr id="113669" name="Rectangle 1029"/>
          <p:cNvSpPr>
            <a:spLocks noGrp="1" noChangeArrowheads="1"/>
          </p:cNvSpPr>
          <p:nvPr>
            <p:ph type="sldNum" sz="quarter" idx="3"/>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b" anchorCtr="0" compatLnSpc="1">
            <a:prstTxWarp prst="textNoShape">
              <a:avLst/>
            </a:prstTxWarp>
          </a:bodyPr>
          <a:lstStyle>
            <a:lvl1pPr algn="r" defTabSz="928688">
              <a:defRPr sz="1200" b="1">
                <a:solidFill>
                  <a:schemeClr val="tx1"/>
                </a:solidFill>
                <a:latin typeface="Times New Roman" pitchFamily="18" charset="0"/>
              </a:defRPr>
            </a:lvl1pPr>
          </a:lstStyle>
          <a:p>
            <a:pPr>
              <a:defRPr/>
            </a:pPr>
            <a:fld id="{6A539EF3-54EB-4396-A426-C1BFDDF0284E}" type="slidenum">
              <a:rPr lang="en-US" altLang="en-US"/>
              <a:pPr>
                <a:defRPr/>
              </a:pPr>
              <a:t>‹#›</a:t>
            </a:fld>
            <a:endParaRPr lang="en-US" altLang="en-US" dirty="0"/>
          </a:p>
        </p:txBody>
      </p:sp>
    </p:spTree>
    <p:extLst>
      <p:ext uri="{BB962C8B-B14F-4D97-AF65-F5344CB8AC3E}">
        <p14:creationId xmlns:p14="http://schemas.microsoft.com/office/powerpoint/2010/main" val="24786963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Rectangle 2"/>
          <p:cNvSpPr>
            <a:spLocks noGrp="1" noChangeArrowheads="1"/>
          </p:cNvSpPr>
          <p:nvPr>
            <p:ph type="hdr" sz="quarter"/>
          </p:nvPr>
        </p:nvSpPr>
        <p:spPr bwMode="auto">
          <a:xfrm>
            <a:off x="0" y="0"/>
            <a:ext cx="3038475"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t" anchorCtr="0" compatLnSpc="1">
            <a:prstTxWarp prst="textNoShape">
              <a:avLst/>
            </a:prstTxWarp>
          </a:bodyPr>
          <a:lstStyle>
            <a:lvl1pPr algn="l" defTabSz="928688">
              <a:defRPr sz="1200" b="1">
                <a:solidFill>
                  <a:schemeClr val="tx1"/>
                </a:solidFill>
                <a:latin typeface="Times New Roman" pitchFamily="18" charset="0"/>
              </a:defRPr>
            </a:lvl1pPr>
          </a:lstStyle>
          <a:p>
            <a:pPr>
              <a:defRPr/>
            </a:pPr>
            <a:endParaRPr lang="en-US" altLang="en-US" dirty="0"/>
          </a:p>
        </p:txBody>
      </p:sp>
      <p:sp>
        <p:nvSpPr>
          <p:cNvPr id="110595" name="Rectangle 3"/>
          <p:cNvSpPr>
            <a:spLocks noGrp="1" noChangeArrowheads="1"/>
          </p:cNvSpPr>
          <p:nvPr>
            <p:ph type="dt" idx="1"/>
          </p:nvPr>
        </p:nvSpPr>
        <p:spPr bwMode="auto">
          <a:xfrm>
            <a:off x="3971925" y="0"/>
            <a:ext cx="3038475"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t" anchorCtr="0" compatLnSpc="1">
            <a:prstTxWarp prst="textNoShape">
              <a:avLst/>
            </a:prstTxWarp>
          </a:bodyPr>
          <a:lstStyle>
            <a:lvl1pPr algn="r" defTabSz="928688">
              <a:defRPr sz="1200" b="1">
                <a:solidFill>
                  <a:schemeClr val="tx1"/>
                </a:solidFill>
                <a:latin typeface="Times New Roman" pitchFamily="18" charset="0"/>
              </a:defRPr>
            </a:lvl1pPr>
          </a:lstStyle>
          <a:p>
            <a:pPr>
              <a:defRPr/>
            </a:pPr>
            <a:endParaRPr lang="en-US" altLang="en-US" dirty="0"/>
          </a:p>
        </p:txBody>
      </p:sp>
      <p:sp>
        <p:nvSpPr>
          <p:cNvPr id="66564" name="Rectangle 4"/>
          <p:cNvSpPr>
            <a:spLocks noGrp="1" noRot="1" noChangeAspect="1" noChangeArrowheads="1" noTextEdit="1"/>
          </p:cNvSpPr>
          <p:nvPr>
            <p:ph type="sldImg" idx="2"/>
          </p:nvPr>
        </p:nvSpPr>
        <p:spPr bwMode="auto">
          <a:xfrm>
            <a:off x="1182688" y="698500"/>
            <a:ext cx="4646612" cy="34845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0597" name="Rectangle 5"/>
          <p:cNvSpPr>
            <a:spLocks noGrp="1" noChangeArrowheads="1"/>
          </p:cNvSpPr>
          <p:nvPr>
            <p:ph type="body" sz="quarter" idx="3"/>
          </p:nvPr>
        </p:nvSpPr>
        <p:spPr bwMode="auto">
          <a:xfrm>
            <a:off x="935038" y="4416425"/>
            <a:ext cx="51403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10598" name="Rectangle 6"/>
          <p:cNvSpPr>
            <a:spLocks noGrp="1" noChangeArrowheads="1"/>
          </p:cNvSpPr>
          <p:nvPr>
            <p:ph type="ftr" sz="quarter" idx="4"/>
          </p:nvPr>
        </p:nvSpPr>
        <p:spPr bwMode="auto">
          <a:xfrm>
            <a:off x="0"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b" anchorCtr="0" compatLnSpc="1">
            <a:prstTxWarp prst="textNoShape">
              <a:avLst/>
            </a:prstTxWarp>
          </a:bodyPr>
          <a:lstStyle>
            <a:lvl1pPr algn="l" defTabSz="928688">
              <a:defRPr sz="1200" b="1">
                <a:solidFill>
                  <a:schemeClr val="tx1"/>
                </a:solidFill>
                <a:latin typeface="Times New Roman" pitchFamily="18" charset="0"/>
              </a:defRPr>
            </a:lvl1pPr>
          </a:lstStyle>
          <a:p>
            <a:pPr>
              <a:defRPr/>
            </a:pPr>
            <a:endParaRPr lang="en-US" altLang="en-US" dirty="0"/>
          </a:p>
        </p:txBody>
      </p:sp>
      <p:sp>
        <p:nvSpPr>
          <p:cNvPr id="110599" name="Rectangle 7"/>
          <p:cNvSpPr>
            <a:spLocks noGrp="1" noChangeArrowheads="1"/>
          </p:cNvSpPr>
          <p:nvPr>
            <p:ph type="sldNum" sz="quarter" idx="5"/>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57" tIns="46429" rIns="92857" bIns="46429" numCol="1" anchor="b" anchorCtr="0" compatLnSpc="1">
            <a:prstTxWarp prst="textNoShape">
              <a:avLst/>
            </a:prstTxWarp>
          </a:bodyPr>
          <a:lstStyle>
            <a:lvl1pPr algn="r" defTabSz="928688">
              <a:defRPr sz="1200" b="1">
                <a:solidFill>
                  <a:schemeClr val="tx1"/>
                </a:solidFill>
                <a:latin typeface="Times New Roman" pitchFamily="18" charset="0"/>
              </a:defRPr>
            </a:lvl1pPr>
          </a:lstStyle>
          <a:p>
            <a:pPr>
              <a:defRPr/>
            </a:pPr>
            <a:fld id="{56923735-A96C-48B0-9284-9446C0519841}" type="slidenum">
              <a:rPr lang="en-US" altLang="en-US"/>
              <a:pPr>
                <a:defRPr/>
              </a:pPr>
              <a:t>‹#›</a:t>
            </a:fld>
            <a:endParaRPr lang="en-US" altLang="en-US" dirty="0"/>
          </a:p>
        </p:txBody>
      </p:sp>
    </p:spTree>
    <p:extLst>
      <p:ext uri="{BB962C8B-B14F-4D97-AF65-F5344CB8AC3E}">
        <p14:creationId xmlns:p14="http://schemas.microsoft.com/office/powerpoint/2010/main" val="428173361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72DD1528-C632-420F-890B-9EDF63A46B8D}" type="slidenum">
              <a:rPr lang="en-US" altLang="en-US" sz="1200" smtClean="0">
                <a:solidFill>
                  <a:schemeClr val="tx1"/>
                </a:solidFill>
                <a:latin typeface="Times New Roman" pitchFamily="18" charset="0"/>
              </a:rPr>
              <a:pPr/>
              <a:t>1</a:t>
            </a:fld>
            <a:endParaRPr lang="en-US" altLang="en-US" sz="1200" dirty="0" smtClean="0">
              <a:solidFill>
                <a:schemeClr val="tx1"/>
              </a:solidFill>
              <a:latin typeface="Times New Roman" pitchFamily="18"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EEDE90D2-0CFB-4BDF-BCB1-1B6EFCB0EC70}" type="slidenum">
              <a:rPr lang="en-US" altLang="en-US" sz="1200" smtClean="0">
                <a:solidFill>
                  <a:schemeClr val="tx1"/>
                </a:solidFill>
                <a:latin typeface="Times New Roman" pitchFamily="18" charset="0"/>
              </a:rPr>
              <a:pPr/>
              <a:t>3</a:t>
            </a:fld>
            <a:endParaRPr lang="en-US" altLang="en-US" sz="1200" dirty="0" smtClean="0">
              <a:solidFill>
                <a:schemeClr val="tx1"/>
              </a:solidFill>
              <a:latin typeface="Times New Roman" pitchFamily="18"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D1A00ABF-E6C5-4225-91DF-D0D7FE170011}" type="slidenum">
              <a:rPr lang="en-US" altLang="en-US" sz="1200" smtClean="0">
                <a:solidFill>
                  <a:schemeClr val="tx1"/>
                </a:solidFill>
                <a:latin typeface="Times New Roman" pitchFamily="18" charset="0"/>
              </a:rPr>
              <a:pPr/>
              <a:t>4</a:t>
            </a:fld>
            <a:endParaRPr lang="en-US" altLang="en-US" sz="1200" dirty="0" smtClean="0">
              <a:solidFill>
                <a:schemeClr val="tx1"/>
              </a:solidFill>
              <a:latin typeface="Times New Roman" pitchFamily="18"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8B2B61A9-D56B-4D92-9EBD-D2FDD165D98B}" type="slidenum">
              <a:rPr lang="en-US" altLang="en-US" sz="1200" smtClean="0">
                <a:solidFill>
                  <a:schemeClr val="tx1"/>
                </a:solidFill>
                <a:latin typeface="Times New Roman" pitchFamily="18" charset="0"/>
              </a:rPr>
              <a:pPr/>
              <a:t>5</a:t>
            </a:fld>
            <a:endParaRPr lang="en-US" altLang="en-US" sz="1200" dirty="0" smtClean="0">
              <a:solidFill>
                <a:schemeClr val="tx1"/>
              </a:solidFill>
              <a:latin typeface="Times New Roman"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9EF545F7-1227-414C-AF3C-C90CD9DD678F}" type="slidenum">
              <a:rPr lang="en-US" altLang="en-US" sz="1200" smtClean="0">
                <a:solidFill>
                  <a:schemeClr val="tx1"/>
                </a:solidFill>
                <a:latin typeface="Times New Roman" pitchFamily="18" charset="0"/>
              </a:rPr>
              <a:pPr/>
              <a:t>6</a:t>
            </a:fld>
            <a:endParaRPr lang="en-US" altLang="en-US" sz="1200" dirty="0" smtClean="0">
              <a:solidFill>
                <a:schemeClr val="tx1"/>
              </a:solidFill>
              <a:latin typeface="Times New Roman" pitchFamily="18"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4D5776DE-63F1-4D51-948A-190ED6E66ED5}" type="slidenum">
              <a:rPr lang="en-US" altLang="en-US" sz="1200" smtClean="0">
                <a:solidFill>
                  <a:schemeClr val="tx1"/>
                </a:solidFill>
                <a:latin typeface="Times New Roman" pitchFamily="18" charset="0"/>
              </a:rPr>
              <a:pPr/>
              <a:t>7</a:t>
            </a:fld>
            <a:endParaRPr lang="en-US" altLang="en-US" sz="1200" dirty="0" smtClean="0">
              <a:solidFill>
                <a:schemeClr val="tx1"/>
              </a:solidFill>
              <a:latin typeface="Times New Roman" pitchFamily="18"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57" tIns="46429" rIns="92857" bIns="46429" anchor="b"/>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pPr algn="r"/>
            <a:fld id="{6282144A-BEEB-43CB-B150-90F41CD722A7}" type="slidenum">
              <a:rPr lang="en-US" altLang="en-US" sz="1200" b="1">
                <a:solidFill>
                  <a:schemeClr val="tx1"/>
                </a:solidFill>
                <a:latin typeface="Times New Roman" pitchFamily="18" charset="0"/>
              </a:rPr>
              <a:pPr algn="r"/>
              <a:t>12</a:t>
            </a:fld>
            <a:endParaRPr lang="en-US" altLang="en-US" sz="1200" b="1" dirty="0">
              <a:solidFill>
                <a:schemeClr val="tx1"/>
              </a:solidFill>
              <a:latin typeface="Times New Roman" pitchFamily="18"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57" tIns="46429" rIns="92857" bIns="46429" anchor="b"/>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pPr algn="r"/>
            <a:fld id="{9A108740-4A88-4A45-8396-8135BE384AA6}" type="slidenum">
              <a:rPr lang="en-US" altLang="en-US" sz="1200" b="1">
                <a:solidFill>
                  <a:schemeClr val="tx1"/>
                </a:solidFill>
                <a:latin typeface="Times New Roman" pitchFamily="18" charset="0"/>
              </a:rPr>
              <a:pPr algn="r"/>
              <a:t>13</a:t>
            </a:fld>
            <a:endParaRPr lang="en-US" altLang="en-US" sz="1200" b="1" dirty="0">
              <a:solidFill>
                <a:schemeClr val="tx1"/>
              </a:solidFill>
              <a:latin typeface="Times New Roman" pitchFamily="18"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DB304F45-5F5B-4EE8-A7B0-77994003E38A}" type="slidenum">
              <a:rPr lang="en-US" altLang="en-US" sz="1200" smtClean="0">
                <a:solidFill>
                  <a:schemeClr val="tx1"/>
                </a:solidFill>
                <a:latin typeface="Times New Roman" pitchFamily="18" charset="0"/>
              </a:rPr>
              <a:pPr/>
              <a:t>14</a:t>
            </a:fld>
            <a:endParaRPr lang="en-US" altLang="en-US" sz="1200" dirty="0" smtClean="0">
              <a:solidFill>
                <a:schemeClr val="tx1"/>
              </a:solidFill>
              <a:latin typeface="Times New Roman" pitchFamily="18"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77033E6C-2042-45E5-A15C-FB89BCB8DBD3}" type="slidenum">
              <a:rPr lang="en-US" altLang="en-US" sz="1200" smtClean="0">
                <a:solidFill>
                  <a:schemeClr val="tx1"/>
                </a:solidFill>
                <a:latin typeface="Times New Roman" pitchFamily="18" charset="0"/>
              </a:rPr>
              <a:pPr/>
              <a:t>15</a:t>
            </a:fld>
            <a:endParaRPr lang="en-US" altLang="en-US" sz="1200" dirty="0" smtClean="0">
              <a:solidFill>
                <a:schemeClr val="tx1"/>
              </a:solidFill>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68AB41D4-978A-40F4-BF78-1B816AE05B3C}" type="slidenum">
              <a:rPr lang="en-US" altLang="en-US" sz="1200" smtClean="0">
                <a:solidFill>
                  <a:schemeClr val="tx1"/>
                </a:solidFill>
                <a:latin typeface="Times New Roman" pitchFamily="18" charset="0"/>
              </a:rPr>
              <a:pPr/>
              <a:t>16</a:t>
            </a:fld>
            <a:endParaRPr lang="en-US" altLang="en-US" sz="1200" dirty="0" smtClean="0">
              <a:solidFill>
                <a:schemeClr val="tx1"/>
              </a:solidFill>
              <a:latin typeface="Times New Roman" pitchFamily="18"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77033E6C-2042-45E5-A15C-FB89BCB8DBD3}" type="slidenum">
              <a:rPr lang="en-US" altLang="en-US" sz="1200" smtClean="0">
                <a:solidFill>
                  <a:schemeClr val="tx1"/>
                </a:solidFill>
                <a:latin typeface="Times New Roman" pitchFamily="18" charset="0"/>
              </a:rPr>
              <a:pPr/>
              <a:t>17</a:t>
            </a:fld>
            <a:endParaRPr lang="en-US" altLang="en-US" sz="1200" dirty="0" smtClean="0">
              <a:solidFill>
                <a:schemeClr val="tx1"/>
              </a:solidFill>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200A5433-3D46-4C6E-AD5C-F31805333260}" type="slidenum">
              <a:rPr lang="en-US" altLang="en-US" sz="1200" smtClean="0">
                <a:solidFill>
                  <a:schemeClr val="tx1"/>
                </a:solidFill>
                <a:latin typeface="Times New Roman" pitchFamily="18" charset="0"/>
              </a:rPr>
              <a:pPr/>
              <a:t>18</a:t>
            </a:fld>
            <a:endParaRPr lang="en-US" altLang="en-US" sz="1200" dirty="0" smtClean="0">
              <a:solidFill>
                <a:schemeClr val="tx1"/>
              </a:solidFill>
              <a:latin typeface="Times New Roman" pitchFamily="18"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4D5776DE-63F1-4D51-948A-190ED6E66ED5}" type="slidenum">
              <a:rPr lang="en-US" altLang="en-US" sz="1200" smtClean="0">
                <a:solidFill>
                  <a:schemeClr val="tx1"/>
                </a:solidFill>
                <a:latin typeface="Times New Roman" pitchFamily="18" charset="0"/>
              </a:rPr>
              <a:pPr/>
              <a:t>19</a:t>
            </a:fld>
            <a:endParaRPr lang="en-US" altLang="en-US" sz="1200" dirty="0" smtClean="0">
              <a:solidFill>
                <a:schemeClr val="tx1"/>
              </a:solidFill>
              <a:latin typeface="Times New Roman" pitchFamily="18"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57" tIns="46429" rIns="92857" bIns="46429" anchor="b"/>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pPr algn="r"/>
            <a:fld id="{6EFF6F64-FB85-437F-8B7C-AFF6405B03E4}" type="slidenum">
              <a:rPr lang="en-US" altLang="en-US" sz="1200" b="1">
                <a:solidFill>
                  <a:schemeClr val="tx1"/>
                </a:solidFill>
                <a:latin typeface="Times New Roman" pitchFamily="18" charset="0"/>
              </a:rPr>
              <a:pPr algn="r"/>
              <a:t>20</a:t>
            </a:fld>
            <a:endParaRPr lang="en-US" altLang="en-US" sz="1200" b="1" dirty="0">
              <a:solidFill>
                <a:schemeClr val="tx1"/>
              </a:solidFill>
              <a:latin typeface="Times New Roman" pitchFamily="18"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8B2B61A9-D56B-4D92-9EBD-D2FDD165D98B}" type="slidenum">
              <a:rPr lang="en-US" altLang="en-US" sz="1200" smtClean="0">
                <a:solidFill>
                  <a:schemeClr val="tx1"/>
                </a:solidFill>
                <a:latin typeface="Times New Roman" pitchFamily="18" charset="0"/>
              </a:rPr>
              <a:pPr/>
              <a:t>21</a:t>
            </a:fld>
            <a:endParaRPr lang="en-US" altLang="en-US" sz="1200" dirty="0" smtClean="0">
              <a:solidFill>
                <a:schemeClr val="tx1"/>
              </a:solidFill>
              <a:latin typeface="Times New Roman"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txBox="1">
            <a:spLocks noGrp="1" noChangeArrowheads="1"/>
          </p:cNvSpPr>
          <p:nvPr/>
        </p:nvSpPr>
        <p:spPr bwMode="auto">
          <a:xfrm>
            <a:off x="3971925" y="8831263"/>
            <a:ext cx="3038475"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857" tIns="46429" rIns="92857" bIns="46429" anchor="b"/>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pPr algn="r"/>
            <a:fld id="{17845F12-20B6-468F-A94E-CDCB5A22207C}" type="slidenum">
              <a:rPr lang="en-US" altLang="en-US" sz="1200" b="1">
                <a:solidFill>
                  <a:schemeClr val="tx1"/>
                </a:solidFill>
                <a:latin typeface="Times New Roman" pitchFamily="18" charset="0"/>
              </a:rPr>
              <a:pPr algn="r"/>
              <a:t>22</a:t>
            </a:fld>
            <a:endParaRPr lang="en-US" altLang="en-US" sz="1200" b="1" dirty="0">
              <a:solidFill>
                <a:schemeClr val="tx1"/>
              </a:solidFill>
              <a:latin typeface="Times New Roman" pitchFamily="18" charset="0"/>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77033E6C-2042-45E5-A15C-FB89BCB8DBD3}" type="slidenum">
              <a:rPr lang="en-US" altLang="en-US" sz="1200" smtClean="0">
                <a:solidFill>
                  <a:schemeClr val="tx1"/>
                </a:solidFill>
                <a:latin typeface="Times New Roman" pitchFamily="18" charset="0"/>
              </a:rPr>
              <a:pPr/>
              <a:t>23</a:t>
            </a:fld>
            <a:endParaRPr lang="en-US" altLang="en-US" sz="1200" dirty="0" smtClean="0">
              <a:solidFill>
                <a:schemeClr val="tx1"/>
              </a:solidFill>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65285676-B6B0-4A72-B59B-EC26E06F2812}" type="slidenum">
              <a:rPr lang="en-US" altLang="en-US" sz="1200" smtClean="0">
                <a:solidFill>
                  <a:schemeClr val="tx1"/>
                </a:solidFill>
                <a:latin typeface="Times New Roman" pitchFamily="18" charset="0"/>
              </a:rPr>
              <a:pPr/>
              <a:t>24</a:t>
            </a:fld>
            <a:endParaRPr lang="en-US" altLang="en-US" sz="1200" dirty="0" smtClean="0">
              <a:solidFill>
                <a:schemeClr val="tx1"/>
              </a:solidFill>
              <a:latin typeface="Times New Roman" pitchFamily="18"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4D5776DE-63F1-4D51-948A-190ED6E66ED5}" type="slidenum">
              <a:rPr lang="en-US" altLang="en-US" sz="1200" smtClean="0">
                <a:solidFill>
                  <a:schemeClr val="tx1"/>
                </a:solidFill>
                <a:latin typeface="Times New Roman" pitchFamily="18" charset="0"/>
              </a:rPr>
              <a:pPr/>
              <a:t>25</a:t>
            </a:fld>
            <a:endParaRPr lang="en-US" altLang="en-US" sz="1200" dirty="0" smtClean="0">
              <a:solidFill>
                <a:schemeClr val="tx1"/>
              </a:solidFill>
              <a:latin typeface="Times New Roman" pitchFamily="18"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30A40F8B-1815-4499-86C7-F9DD016F50AC}" type="slidenum">
              <a:rPr lang="en-US" altLang="en-US" sz="1200" smtClean="0">
                <a:solidFill>
                  <a:schemeClr val="tx1"/>
                </a:solidFill>
                <a:latin typeface="Times New Roman" pitchFamily="18" charset="0"/>
              </a:rPr>
              <a:pPr/>
              <a:t>26</a:t>
            </a:fld>
            <a:endParaRPr lang="en-US" altLang="en-US" sz="1200" dirty="0" smtClean="0">
              <a:solidFill>
                <a:schemeClr val="tx1"/>
              </a:solidFill>
              <a:latin typeface="Times New Roman" pitchFamily="18" charset="0"/>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8B2B61A9-D56B-4D92-9EBD-D2FDD165D98B}" type="slidenum">
              <a:rPr lang="en-US" altLang="en-US" sz="1200" smtClean="0">
                <a:solidFill>
                  <a:schemeClr val="tx1"/>
                </a:solidFill>
                <a:latin typeface="Times New Roman" pitchFamily="18" charset="0"/>
              </a:rPr>
              <a:pPr/>
              <a:t>27</a:t>
            </a:fld>
            <a:endParaRPr lang="en-US" altLang="en-US" sz="1200" dirty="0" smtClean="0">
              <a:solidFill>
                <a:schemeClr val="tx1"/>
              </a:solidFill>
              <a:latin typeface="Times New Roman"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16183360-431B-4242-A4FB-9D4FF1773800}" type="slidenum">
              <a:rPr lang="en-US" altLang="en-US" sz="1200" smtClean="0">
                <a:solidFill>
                  <a:schemeClr val="tx1"/>
                </a:solidFill>
                <a:latin typeface="Times New Roman" pitchFamily="18" charset="0"/>
              </a:rPr>
              <a:pPr/>
              <a:t>28</a:t>
            </a:fld>
            <a:endParaRPr lang="en-US" altLang="en-US" sz="1200" dirty="0" smtClean="0">
              <a:solidFill>
                <a:schemeClr val="tx1"/>
              </a:solidFill>
              <a:latin typeface="Times New Roman" pitchFamily="18"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77033E6C-2042-45E5-A15C-FB89BCB8DBD3}" type="slidenum">
              <a:rPr lang="en-US" altLang="en-US" sz="1200" smtClean="0">
                <a:solidFill>
                  <a:schemeClr val="tx1"/>
                </a:solidFill>
                <a:latin typeface="Times New Roman" pitchFamily="18" charset="0"/>
              </a:rPr>
              <a:pPr/>
              <a:t>29</a:t>
            </a:fld>
            <a:endParaRPr lang="en-US" altLang="en-US" sz="1200" dirty="0" smtClean="0">
              <a:solidFill>
                <a:schemeClr val="tx1"/>
              </a:solidFill>
              <a:latin typeface="Times New Roman" pitchFamily="18"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26343509-499E-40BF-B711-F7246FB799CB}" type="slidenum">
              <a:rPr lang="en-US" altLang="en-US" sz="1200" smtClean="0">
                <a:solidFill>
                  <a:schemeClr val="tx1"/>
                </a:solidFill>
                <a:latin typeface="Times New Roman" pitchFamily="18" charset="0"/>
              </a:rPr>
              <a:pPr/>
              <a:t>30</a:t>
            </a:fld>
            <a:endParaRPr lang="en-US" altLang="en-US" sz="1200" dirty="0" smtClean="0">
              <a:solidFill>
                <a:schemeClr val="tx1"/>
              </a:solidFill>
              <a:latin typeface="Times New Roman" pitchFamily="18"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8B2B61A9-D56B-4D92-9EBD-D2FDD165D98B}" type="slidenum">
              <a:rPr lang="en-US" altLang="en-US" sz="1200" smtClean="0">
                <a:solidFill>
                  <a:schemeClr val="tx1"/>
                </a:solidFill>
                <a:latin typeface="Times New Roman" pitchFamily="18" charset="0"/>
              </a:rPr>
              <a:pPr/>
              <a:t>31</a:t>
            </a:fld>
            <a:endParaRPr lang="en-US" altLang="en-US" sz="1200" dirty="0" smtClean="0">
              <a:solidFill>
                <a:schemeClr val="tx1"/>
              </a:solidFill>
              <a:latin typeface="Times New Roman" pitchFamily="18"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D4180F34-901B-4B9A-A83D-E7A54FD78F2C}" type="slidenum">
              <a:rPr lang="en-US" altLang="en-US" sz="1200" smtClean="0">
                <a:solidFill>
                  <a:schemeClr val="tx1"/>
                </a:solidFill>
                <a:latin typeface="Times New Roman" pitchFamily="18" charset="0"/>
              </a:rPr>
              <a:pPr/>
              <a:t>32</a:t>
            </a:fld>
            <a:endParaRPr lang="en-US" altLang="en-US" sz="1200" dirty="0" smtClean="0">
              <a:solidFill>
                <a:schemeClr val="tx1"/>
              </a:solidFill>
              <a:latin typeface="Times New Roman" pitchFamily="18" charset="0"/>
            </a:endParaRPr>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lvl1pPr defTabSz="928688">
              <a:defRPr sz="3200">
                <a:solidFill>
                  <a:schemeClr val="bg1"/>
                </a:solidFill>
                <a:latin typeface="Tahoma" pitchFamily="34" charset="0"/>
              </a:defRPr>
            </a:lvl1pPr>
            <a:lvl2pPr marL="754063" indent="-290513" defTabSz="928688">
              <a:defRPr sz="3200">
                <a:solidFill>
                  <a:schemeClr val="bg1"/>
                </a:solidFill>
                <a:latin typeface="Tahoma" pitchFamily="34" charset="0"/>
              </a:defRPr>
            </a:lvl2pPr>
            <a:lvl3pPr marL="1160463" indent="-231775" defTabSz="928688">
              <a:defRPr sz="3200">
                <a:solidFill>
                  <a:schemeClr val="bg1"/>
                </a:solidFill>
                <a:latin typeface="Tahoma" pitchFamily="34" charset="0"/>
              </a:defRPr>
            </a:lvl3pPr>
            <a:lvl4pPr marL="1625600" indent="-233363" defTabSz="928688">
              <a:defRPr sz="3200">
                <a:solidFill>
                  <a:schemeClr val="bg1"/>
                </a:solidFill>
                <a:latin typeface="Tahoma" pitchFamily="34" charset="0"/>
              </a:defRPr>
            </a:lvl4pPr>
            <a:lvl5pPr marL="2089150" indent="-231775" defTabSz="928688">
              <a:defRPr sz="3200">
                <a:solidFill>
                  <a:schemeClr val="bg1"/>
                </a:solidFill>
                <a:latin typeface="Tahoma" pitchFamily="34" charset="0"/>
              </a:defRPr>
            </a:lvl5pPr>
            <a:lvl6pPr marL="2546350" indent="-231775" algn="ctr" defTabSz="928688" eaLnBrk="0" fontAlgn="base" hangingPunct="0">
              <a:spcBef>
                <a:spcPct val="0"/>
              </a:spcBef>
              <a:spcAft>
                <a:spcPct val="0"/>
              </a:spcAft>
              <a:defRPr sz="3200">
                <a:solidFill>
                  <a:schemeClr val="bg1"/>
                </a:solidFill>
                <a:latin typeface="Tahoma" pitchFamily="34" charset="0"/>
              </a:defRPr>
            </a:lvl6pPr>
            <a:lvl7pPr marL="3003550" indent="-231775" algn="ctr" defTabSz="928688" eaLnBrk="0" fontAlgn="base" hangingPunct="0">
              <a:spcBef>
                <a:spcPct val="0"/>
              </a:spcBef>
              <a:spcAft>
                <a:spcPct val="0"/>
              </a:spcAft>
              <a:defRPr sz="3200">
                <a:solidFill>
                  <a:schemeClr val="bg1"/>
                </a:solidFill>
                <a:latin typeface="Tahoma" pitchFamily="34" charset="0"/>
              </a:defRPr>
            </a:lvl7pPr>
            <a:lvl8pPr marL="3460750" indent="-231775" algn="ctr" defTabSz="928688" eaLnBrk="0" fontAlgn="base" hangingPunct="0">
              <a:spcBef>
                <a:spcPct val="0"/>
              </a:spcBef>
              <a:spcAft>
                <a:spcPct val="0"/>
              </a:spcAft>
              <a:defRPr sz="3200">
                <a:solidFill>
                  <a:schemeClr val="bg1"/>
                </a:solidFill>
                <a:latin typeface="Tahoma" pitchFamily="34" charset="0"/>
              </a:defRPr>
            </a:lvl8pPr>
            <a:lvl9pPr marL="3917950" indent="-231775" algn="ctr" defTabSz="928688" eaLnBrk="0" fontAlgn="base" hangingPunct="0">
              <a:spcBef>
                <a:spcPct val="0"/>
              </a:spcBef>
              <a:spcAft>
                <a:spcPct val="0"/>
              </a:spcAft>
              <a:defRPr sz="3200">
                <a:solidFill>
                  <a:schemeClr val="bg1"/>
                </a:solidFill>
                <a:latin typeface="Tahoma" pitchFamily="34" charset="0"/>
              </a:defRPr>
            </a:lvl9pPr>
          </a:lstStyle>
          <a:p>
            <a:fld id="{5AC4A664-0E7C-4F85-864E-48C4D7AA7709}" type="slidenum">
              <a:rPr lang="en-US" altLang="en-US" sz="1200" smtClean="0">
                <a:solidFill>
                  <a:schemeClr val="tx1"/>
                </a:solidFill>
                <a:latin typeface="Times New Roman" pitchFamily="18" charset="0"/>
              </a:rPr>
              <a:pPr/>
              <a:t>33</a:t>
            </a:fld>
            <a:endParaRPr lang="en-US" altLang="en-US" sz="1200" dirty="0" smtClean="0">
              <a:solidFill>
                <a:schemeClr val="tx1"/>
              </a:solidFill>
              <a:latin typeface="Times New Roman" pitchFamily="18" charset="0"/>
            </a:endParaRPr>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p:spPr>
        <p:txBody>
          <a:bodyPr/>
          <a:lstStyle/>
          <a:p>
            <a:endParaRPr lang="en-US" altLang="en-US"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63825"/>
            <a:ext cx="7772400" cy="1470025"/>
          </a:xfrm>
        </p:spPr>
        <p:txBody>
          <a:bodyPr/>
          <a:lstStyle>
            <a:lvl1pPr>
              <a:defRPr>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r>
              <a:rPr lang="en-US" smtClean="0"/>
              <a:t>Click to edit Master title style</a:t>
            </a:r>
            <a:endParaRPr lang="en-US"/>
          </a:p>
        </p:txBody>
      </p:sp>
      <p:sp>
        <p:nvSpPr>
          <p:cNvPr id="3" name="Subtitle 2"/>
          <p:cNvSpPr>
            <a:spLocks noGrp="1"/>
          </p:cNvSpPr>
          <p:nvPr>
            <p:ph type="subTitle" idx="1"/>
          </p:nvPr>
        </p:nvSpPr>
        <p:spPr>
          <a:xfrm>
            <a:off x="1371600" y="4419600"/>
            <a:ext cx="6400800" cy="1752600"/>
          </a:xfrm>
        </p:spPr>
        <p:txBody>
          <a:bodyPr/>
          <a:lstStyle>
            <a:lvl1pPr marL="0" indent="0" algn="l">
              <a:buNone/>
              <a:defRPr sz="2400">
                <a:solidFill>
                  <a:schemeClr val="bg1"/>
                </a:solidFill>
                <a:latin typeface="Tahoma" panose="020B0604030504040204" pitchFamily="34" charset="0"/>
                <a:ea typeface="Tahoma" panose="020B0604030504040204" pitchFamily="34" charset="0"/>
                <a:cs typeface="Tahoma" panose="020B0604030504040204"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10" name="Rectangle 3"/>
          <p:cNvSpPr>
            <a:spLocks noGrp="1" noChangeArrowheads="1"/>
          </p:cNvSpPr>
          <p:nvPr>
            <p:ph idx="10"/>
          </p:nvPr>
        </p:nvSpPr>
        <p:spPr bwMode="auto">
          <a:xfrm>
            <a:off x="1371600" y="682752"/>
            <a:ext cx="6400800" cy="1755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000">
                <a:solidFill>
                  <a:schemeClr val="bg1"/>
                </a:solidFill>
                <a:latin typeface="Tahoma" panose="020B0604030504040204" pitchFamily="34" charset="0"/>
                <a:ea typeface="Tahoma" panose="020B0604030504040204" pitchFamily="34" charset="0"/>
                <a:cs typeface="Tahoma" panose="020B0604030504040204" pitchFamily="34" charset="0"/>
              </a:defRPr>
            </a:lvl1pPr>
            <a:lvl2pPr>
              <a:defRPr sz="2000">
                <a:solidFill>
                  <a:schemeClr val="bg1"/>
                </a:solidFill>
                <a:latin typeface="Tahoma" panose="020B0604030504040204" pitchFamily="34" charset="0"/>
                <a:ea typeface="Tahoma" panose="020B0604030504040204" pitchFamily="34" charset="0"/>
                <a:cs typeface="Tahoma" panose="020B0604030504040204" pitchFamily="34" charset="0"/>
              </a:defRPr>
            </a:lvl2pPr>
            <a:lvl3pPr>
              <a:defRPr sz="2000">
                <a:solidFill>
                  <a:schemeClr val="bg1"/>
                </a:solidFill>
                <a:latin typeface="Tahoma" panose="020B0604030504040204" pitchFamily="34" charset="0"/>
                <a:ea typeface="Tahoma" panose="020B0604030504040204" pitchFamily="34" charset="0"/>
                <a:cs typeface="Tahoma" panose="020B0604030504040204" pitchFamily="34" charset="0"/>
              </a:defRPr>
            </a:lvl3pPr>
            <a:lvl4pPr>
              <a:defRPr sz="2000">
                <a:solidFill>
                  <a:schemeClr val="bg1"/>
                </a:solidFill>
                <a:latin typeface="Tahoma" panose="020B0604030504040204" pitchFamily="34" charset="0"/>
                <a:ea typeface="Tahoma" panose="020B0604030504040204" pitchFamily="34" charset="0"/>
                <a:cs typeface="Tahoma" panose="020B0604030504040204" pitchFamily="34" charset="0"/>
              </a:defRPr>
            </a:lvl4pPr>
            <a:lvl5pPr>
              <a:defRPr sz="2000">
                <a:solidFill>
                  <a:schemeClr val="bg1"/>
                </a:solidFill>
                <a:latin typeface="Tahoma" panose="020B0604030504040204" pitchFamily="34" charset="0"/>
                <a:ea typeface="Tahoma" panose="020B0604030504040204" pitchFamily="34" charset="0"/>
                <a:cs typeface="Tahoma" panose="020B0604030504040204" pitchFamily="34" charset="0"/>
              </a:defRPr>
            </a:lvl5pPr>
          </a:lstStyle>
          <a:p>
            <a:pPr lvl="0"/>
            <a:endParaRPr lang="en-US" altLang="en-US" noProof="0" dirty="0" smtClean="0"/>
          </a:p>
        </p:txBody>
      </p:sp>
    </p:spTree>
    <p:extLst>
      <p:ext uri="{BB962C8B-B14F-4D97-AF65-F5344CB8AC3E}">
        <p14:creationId xmlns:p14="http://schemas.microsoft.com/office/powerpoint/2010/main" val="3684733923"/>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vl1pPr>
          </a:lstStyle>
          <a:p>
            <a:pPr>
              <a:defRPr/>
            </a:pPr>
            <a:fld id="{C8A9F1E3-635B-4D50-BE64-E8379DDDD0C7}" type="slidenum">
              <a:rPr lang="en-US"/>
              <a:pPr>
                <a:defRPr/>
              </a:pPr>
              <a:t>‹#›</a:t>
            </a:fld>
            <a:endParaRPr lang="en-US" dirty="0"/>
          </a:p>
        </p:txBody>
      </p:sp>
    </p:spTree>
    <p:extLst>
      <p:ext uri="{BB962C8B-B14F-4D97-AF65-F5344CB8AC3E}">
        <p14:creationId xmlns:p14="http://schemas.microsoft.com/office/powerpoint/2010/main" val="1425373230"/>
      </p:ext>
    </p:extLst>
  </p:cSld>
  <p:clrMapOvr>
    <a:masterClrMapping/>
  </p:clrMapOvr>
  <p:transition xmlns:p14="http://schemas.microsoft.com/office/powerpoint/2010/main" advClick="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p:txBody>
          <a:bodyPr/>
          <a:lstStyle>
            <a:lvl1pPr>
              <a:defRPr/>
            </a:lvl1pPr>
          </a:lstStyle>
          <a:p>
            <a:pPr>
              <a:defRPr/>
            </a:pPr>
            <a:fld id="{A95276D7-2D79-4702-B6DB-05016D0A1EEF}" type="slidenum">
              <a:rPr lang="en-US"/>
              <a:pPr>
                <a:defRPr/>
              </a:pPr>
              <a:t>‹#›</a:t>
            </a:fld>
            <a:endParaRPr lang="en-US" dirty="0"/>
          </a:p>
        </p:txBody>
      </p:sp>
    </p:spTree>
    <p:extLst>
      <p:ext uri="{BB962C8B-B14F-4D97-AF65-F5344CB8AC3E}">
        <p14:creationId xmlns:p14="http://schemas.microsoft.com/office/powerpoint/2010/main" val="3024602121"/>
      </p:ext>
    </p:extLst>
  </p:cSld>
  <p:clrMapOvr>
    <a:masterClrMapping/>
  </p:clrMapOvr>
  <p:transition xmlns:p14="http://schemas.microsoft.com/office/powerpoint/2010/main"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p:txBody>
          <a:bodyPr/>
          <a:lstStyle>
            <a:lvl1pPr>
              <a:defRPr/>
            </a:lvl1pPr>
          </a:lstStyle>
          <a:p>
            <a:pPr>
              <a:defRPr/>
            </a:pPr>
            <a:fld id="{E9EBE88D-A564-4237-A6FE-B5C6C01F209D}" type="slidenum">
              <a:rPr lang="en-US"/>
              <a:pPr>
                <a:defRPr/>
              </a:pPr>
              <a:t>‹#›</a:t>
            </a:fld>
            <a:endParaRPr lang="en-US" dirty="0"/>
          </a:p>
        </p:txBody>
      </p:sp>
    </p:spTree>
    <p:extLst>
      <p:ext uri="{BB962C8B-B14F-4D97-AF65-F5344CB8AC3E}">
        <p14:creationId xmlns:p14="http://schemas.microsoft.com/office/powerpoint/2010/main" val="1210598523"/>
      </p:ext>
    </p:extLst>
  </p:cSld>
  <p:clrMapOvr>
    <a:masterClrMapping/>
  </p:clrMapOvr>
  <p:transition xmlns:p14="http://schemas.microsoft.com/office/powerpoint/2010/main"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p:txBody>
          <a:bodyPr/>
          <a:lstStyle>
            <a:lvl1pPr>
              <a:defRPr/>
            </a:lvl1pPr>
          </a:lstStyle>
          <a:p>
            <a:pPr>
              <a:defRPr/>
            </a:pPr>
            <a:fld id="{E3A352FB-CADF-40EC-8768-B77B7CC220D4}" type="slidenum">
              <a:rPr lang="en-US"/>
              <a:pPr>
                <a:defRPr/>
              </a:pPr>
              <a:t>‹#›</a:t>
            </a:fld>
            <a:endParaRPr lang="en-US" dirty="0"/>
          </a:p>
        </p:txBody>
      </p:sp>
    </p:spTree>
    <p:extLst>
      <p:ext uri="{BB962C8B-B14F-4D97-AF65-F5344CB8AC3E}">
        <p14:creationId xmlns:p14="http://schemas.microsoft.com/office/powerpoint/2010/main" val="4224883906"/>
      </p:ext>
    </p:extLst>
  </p:cSld>
  <p:clrMapOvr>
    <a:masterClrMapping/>
  </p:clrMapOvr>
  <p:transition xmlns:p14="http://schemas.microsoft.com/office/powerpoint/2010/main"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lvl1pPr>
          </a:lstStyle>
          <a:p>
            <a:pPr>
              <a:defRPr/>
            </a:pPr>
            <a:fld id="{254672D3-F8EB-48F2-9114-1C905C3BFD32}" type="slidenum">
              <a:rPr lang="en-US"/>
              <a:pPr>
                <a:defRPr/>
              </a:pPr>
              <a:t>‹#›</a:t>
            </a:fld>
            <a:endParaRPr lang="en-US" dirty="0"/>
          </a:p>
        </p:txBody>
      </p:sp>
    </p:spTree>
    <p:extLst>
      <p:ext uri="{BB962C8B-B14F-4D97-AF65-F5344CB8AC3E}">
        <p14:creationId xmlns:p14="http://schemas.microsoft.com/office/powerpoint/2010/main" val="1699971765"/>
      </p:ext>
    </p:extLst>
  </p:cSld>
  <p:clrMapOvr>
    <a:masterClrMapping/>
  </p:clrMapOvr>
  <p:transition xmlns:p14="http://schemas.microsoft.com/office/powerpoint/2010/main"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p:txBody>
          <a:bodyPr/>
          <a:lstStyle>
            <a:lvl1pPr>
              <a:defRPr/>
            </a:lvl1pPr>
          </a:lstStyle>
          <a:p>
            <a:pPr>
              <a:defRPr/>
            </a:pPr>
            <a:fld id="{BFD92EA1-37C6-488E-85F5-FDC853E63D38}" type="slidenum">
              <a:rPr lang="en-US"/>
              <a:pPr>
                <a:defRPr/>
              </a:pPr>
              <a:t>‹#›</a:t>
            </a:fld>
            <a:endParaRPr lang="en-US" dirty="0"/>
          </a:p>
        </p:txBody>
      </p:sp>
    </p:spTree>
    <p:extLst>
      <p:ext uri="{BB962C8B-B14F-4D97-AF65-F5344CB8AC3E}">
        <p14:creationId xmlns:p14="http://schemas.microsoft.com/office/powerpoint/2010/main" val="2529775276"/>
      </p:ext>
    </p:extLst>
  </p:cSld>
  <p:clrMapOvr>
    <a:masterClrMapping/>
  </p:clrMapOvr>
  <p:transition xmlns:p14="http://schemas.microsoft.com/office/powerpoint/2010/main" advClick="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vl1pPr>
          </a:lstStyle>
          <a:p>
            <a:pPr>
              <a:defRPr/>
            </a:pPr>
            <a:fld id="{9BBB8637-CB2A-48E1-AB4D-62C4626ADE0F}" type="slidenum">
              <a:rPr lang="en-US"/>
              <a:pPr>
                <a:defRPr/>
              </a:pPr>
              <a:t>‹#›</a:t>
            </a:fld>
            <a:endParaRPr lang="en-US" dirty="0"/>
          </a:p>
        </p:txBody>
      </p:sp>
    </p:spTree>
    <p:extLst>
      <p:ext uri="{BB962C8B-B14F-4D97-AF65-F5344CB8AC3E}">
        <p14:creationId xmlns:p14="http://schemas.microsoft.com/office/powerpoint/2010/main" val="2262979248"/>
      </p:ext>
    </p:extLst>
  </p:cSld>
  <p:clrMapOvr>
    <a:masterClrMapping/>
  </p:clrMapOvr>
  <p:transition xmlns:p14="http://schemas.microsoft.com/office/powerpoint/2010/main"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p:txBody>
          <a:bodyPr/>
          <a:lstStyle>
            <a:lvl1pPr>
              <a:defRPr/>
            </a:lvl1pPr>
          </a:lstStyle>
          <a:p>
            <a:pPr>
              <a:defRPr/>
            </a:pPr>
            <a:fld id="{2A8CC141-ABC9-44F6-95C7-9DCC862EB7F9}" type="slidenum">
              <a:rPr lang="en-US"/>
              <a:pPr>
                <a:defRPr/>
              </a:pPr>
              <a:t>‹#›</a:t>
            </a:fld>
            <a:endParaRPr lang="en-US" dirty="0"/>
          </a:p>
        </p:txBody>
      </p:sp>
    </p:spTree>
    <p:extLst>
      <p:ext uri="{BB962C8B-B14F-4D97-AF65-F5344CB8AC3E}">
        <p14:creationId xmlns:p14="http://schemas.microsoft.com/office/powerpoint/2010/main" val="2507022254"/>
      </p:ext>
    </p:extLst>
  </p:cSld>
  <p:clrMapOvr>
    <a:masterClrMapping/>
  </p:clrMapOvr>
  <p:transition xmlns:p14="http://schemas.microsoft.com/office/powerpoint/2010/main" advClick="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0200" y="908050"/>
            <a:ext cx="8489950" cy="1296988"/>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330200" y="2708275"/>
            <a:ext cx="8489950" cy="3457575"/>
          </a:xfrm>
        </p:spPr>
        <p:txBody>
          <a:bodyPr/>
          <a:lstStyle/>
          <a:p>
            <a:pPr lvl="0"/>
            <a:endParaRPr lang="en-US" noProof="0" smtClean="0"/>
          </a:p>
        </p:txBody>
      </p:sp>
      <p:sp>
        <p:nvSpPr>
          <p:cNvPr id="4" name="Rectangle 6"/>
          <p:cNvSpPr>
            <a:spLocks noGrp="1" noChangeArrowheads="1"/>
          </p:cNvSpPr>
          <p:nvPr>
            <p:ph type="sldNum" sz="quarter" idx="10"/>
          </p:nvPr>
        </p:nvSpPr>
        <p:spPr>
          <a:ln/>
        </p:spPr>
        <p:txBody>
          <a:bodyPr/>
          <a:lstStyle>
            <a:lvl1pPr>
              <a:defRPr/>
            </a:lvl1pPr>
          </a:lstStyle>
          <a:p>
            <a:pPr>
              <a:defRPr/>
            </a:pPr>
            <a:fld id="{06DFD2A6-1E51-4A39-BA5A-FD3EE8234009}" type="slidenum">
              <a:rPr lang="en-US"/>
              <a:pPr>
                <a:defRPr/>
              </a:pPr>
              <a:t>‹#›</a:t>
            </a:fld>
            <a:endParaRPr lang="en-US"/>
          </a:p>
        </p:txBody>
      </p:sp>
    </p:spTree>
    <p:extLst>
      <p:ext uri="{BB962C8B-B14F-4D97-AF65-F5344CB8AC3E}">
        <p14:creationId xmlns:p14="http://schemas.microsoft.com/office/powerpoint/2010/main" val="203976722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folHlink"/>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chemeClr val="tx1"/>
                </a:solidFill>
                <a:latin typeface="+mn-lt"/>
              </a:defRPr>
            </a:lvl1pPr>
          </a:lstStyle>
          <a:p>
            <a:pPr>
              <a:defRPr/>
            </a:pPr>
            <a:endParaRPr lang="en-US" dirty="0"/>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latin typeface="+mn-lt"/>
              </a:defRPr>
            </a:lvl1pPr>
          </a:lstStyle>
          <a:p>
            <a:pPr>
              <a:defRPr/>
            </a:pPr>
            <a:endParaRPr lang="en-US" dirty="0"/>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latin typeface="+mn-lt"/>
              </a:defRPr>
            </a:lvl1pPr>
          </a:lstStyle>
          <a:p>
            <a:pPr>
              <a:defRPr/>
            </a:pPr>
            <a:fld id="{B732F314-D7E2-4AFC-8ADC-2E280C5E871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Lst>
  <p:transition xmlns:p14="http://schemas.microsoft.com/office/powerpoint/2010/main" advClick="0">
    <p:fade/>
  </p:transition>
  <p:timing>
    <p:tnLst>
      <p:par>
        <p:cTn xmlns:p14="http://schemas.microsoft.com/office/powerpoint/2010/mai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1" Type="http://schemas.openxmlformats.org/officeDocument/2006/relationships/slide" Target="slide28.xml"/><Relationship Id="rId12" Type="http://schemas.openxmlformats.org/officeDocument/2006/relationships/slide" Target="slide20.xml"/><Relationship Id="rId13" Type="http://schemas.openxmlformats.org/officeDocument/2006/relationships/slide" Target="slide30.xml"/><Relationship Id="rId14" Type="http://schemas.openxmlformats.org/officeDocument/2006/relationships/slide" Target="slide2.xml"/><Relationship Id="rId15" Type="http://schemas.openxmlformats.org/officeDocument/2006/relationships/slide" Target="slide6.xml"/><Relationship Id="rId1" Type="http://schemas.openxmlformats.org/officeDocument/2006/relationships/slideLayout" Target="../slideLayouts/slideLayout5.xml"/><Relationship Id="rId2" Type="http://schemas.openxmlformats.org/officeDocument/2006/relationships/notesSlide" Target="../notesSlides/notesSlide2.xml"/><Relationship Id="rId3" Type="http://schemas.openxmlformats.org/officeDocument/2006/relationships/slide" Target="slide14.xml"/><Relationship Id="rId4" Type="http://schemas.openxmlformats.org/officeDocument/2006/relationships/slide" Target="slide24.xml"/><Relationship Id="rId5" Type="http://schemas.openxmlformats.org/officeDocument/2006/relationships/slide" Target="slide10.xml"/><Relationship Id="rId6" Type="http://schemas.openxmlformats.org/officeDocument/2006/relationships/slide" Target="slide8.xml"/><Relationship Id="rId7" Type="http://schemas.openxmlformats.org/officeDocument/2006/relationships/slide" Target="slide4.xml"/><Relationship Id="rId8" Type="http://schemas.openxmlformats.org/officeDocument/2006/relationships/slide" Target="slide16.xml"/><Relationship Id="rId9" Type="http://schemas.openxmlformats.org/officeDocument/2006/relationships/slide" Target="slide26.xml"/><Relationship Id="rId10" Type="http://schemas.openxmlformats.org/officeDocument/2006/relationships/slide" Target="slide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slide" Target="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slide" Target="slid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slide" Target="slide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 Target="slid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slide" Target="slide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 Target="slid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slide" Target="slide13.xml"/></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4"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slide" Target="slide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slide" Target="slide3.xml"/></Relationships>
</file>

<file path=ppt/slides/_rels/slide16.xml.rels><?xml version="1.0" encoding="UTF-8" standalone="yes"?>
<Relationships xmlns="http://schemas.openxmlformats.org/package/2006/relationships"><Relationship Id="rId3" Type="http://schemas.openxmlformats.org/officeDocument/2006/relationships/slide" Target="slide17.xml"/><Relationship Id="rId4" Type="http://schemas.openxmlformats.org/officeDocument/2006/relationships/image" Target="../media/image2.jpeg"/><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slide" Target="slide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 Id="rId3" Type="http://schemas.openxmlformats.org/officeDocument/2006/relationships/slide" Target="slide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slide" Target="slide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slide" Target="slide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slide" Target="slide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slide" Target="slide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slide" Target="slide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 Id="rId3" Type="http://schemas.openxmlformats.org/officeDocument/2006/relationships/slide" Target="slide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slide" Target="slide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 Id="rId3" Type="http://schemas.openxmlformats.org/officeDocument/2006/relationships/slide" Target="slide2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slide" Target="slide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slide" Target="slide3.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5.xml"/><Relationship Id="rId4" Type="http://schemas.openxmlformats.org/officeDocument/2006/relationships/notesSlide" Target="../notesSlides/notesSlide25.xml"/><Relationship Id="rId5" Type="http://schemas.openxmlformats.org/officeDocument/2006/relationships/image" Target="../media/image3.png"/><Relationship Id="rId1" Type="http://schemas.microsoft.com/office/2007/relationships/media" Target="../media/media1.mov"/><Relationship Id="rId2" Type="http://schemas.openxmlformats.org/officeDocument/2006/relationships/video" Target="../media/media1.mov"/></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notesSlide" Target="../notesSlides/notesSlide26.xml"/><Relationship Id="rId5" Type="http://schemas.openxmlformats.org/officeDocument/2006/relationships/slide" Target="slide3.xml"/><Relationship Id="rId6" Type="http://schemas.openxmlformats.org/officeDocument/2006/relationships/image" Target="../media/image3.png"/><Relationship Id="rId1" Type="http://schemas.microsoft.com/office/2007/relationships/media" Target="../media/media1.mov"/><Relationship Id="rId2" Type="http://schemas.openxmlformats.org/officeDocument/2006/relationships/video" Target="../media/media1.mov"/></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 Id="rId3" Type="http://schemas.openxmlformats.org/officeDocument/2006/relationships/image" Target="../media/image4.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9.xml"/><Relationship Id="rId3"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609600" y="3733800"/>
            <a:ext cx="8001000" cy="1600200"/>
          </a:xfrm>
        </p:spPr>
        <p:txBody>
          <a:bodyPr/>
          <a:lstStyle/>
          <a:p>
            <a:r>
              <a:rPr lang="en-US" altLang="en-US" sz="1800" dirty="0" smtClean="0">
                <a:solidFill>
                  <a:srgbClr val="FFFF66"/>
                </a:solidFill>
              </a:rPr>
              <a:t/>
            </a:r>
            <a:br>
              <a:rPr lang="en-US" altLang="en-US" sz="1800" dirty="0" smtClean="0">
                <a:solidFill>
                  <a:srgbClr val="FFFF66"/>
                </a:solidFill>
              </a:rPr>
            </a:br>
            <a:r>
              <a:rPr lang="en-US" altLang="en-US" sz="1800" dirty="0" smtClean="0">
                <a:solidFill>
                  <a:srgbClr val="FFFF66"/>
                </a:solidFill>
              </a:rPr>
              <a:t/>
            </a:r>
            <a:br>
              <a:rPr lang="en-US" altLang="en-US" sz="1800" dirty="0" smtClean="0">
                <a:solidFill>
                  <a:srgbClr val="FFFF66"/>
                </a:solidFill>
              </a:rPr>
            </a:br>
            <a:r>
              <a:rPr lang="en-US" altLang="en-US" sz="1800" dirty="0" smtClean="0">
                <a:solidFill>
                  <a:srgbClr val="FFFF66"/>
                </a:solidFill>
              </a:rPr>
              <a:t/>
            </a:r>
            <a:br>
              <a:rPr lang="en-US" altLang="en-US" sz="1800" dirty="0" smtClean="0">
                <a:solidFill>
                  <a:srgbClr val="FFFF66"/>
                </a:solidFill>
              </a:rPr>
            </a:br>
            <a:r>
              <a:rPr lang="en-US" altLang="en-US" sz="1800" dirty="0" smtClean="0">
                <a:solidFill>
                  <a:srgbClr val="FFFF66"/>
                </a:solidFill>
              </a:rPr>
              <a:t/>
            </a:r>
            <a:br>
              <a:rPr lang="en-US" altLang="en-US" sz="1800" dirty="0" smtClean="0">
                <a:solidFill>
                  <a:srgbClr val="FFFF66"/>
                </a:solidFill>
              </a:rPr>
            </a:br>
            <a:r>
              <a:rPr lang="en-US" altLang="en-US" sz="2400" dirty="0" smtClean="0">
                <a:solidFill>
                  <a:srgbClr val="FFFF66"/>
                </a:solidFill>
              </a:rPr>
              <a:t/>
            </a:r>
            <a:br>
              <a:rPr lang="en-US" altLang="en-US" sz="2400" dirty="0" smtClean="0">
                <a:solidFill>
                  <a:srgbClr val="FFFF66"/>
                </a:solidFill>
              </a:rPr>
            </a:br>
            <a:r>
              <a:rPr lang="en-US" altLang="en-US" sz="3200" i="1" dirty="0" smtClean="0">
                <a:solidFill>
                  <a:srgbClr val="FFFF66"/>
                </a:solidFill>
              </a:rPr>
              <a:t>Based on </a:t>
            </a:r>
            <a:br>
              <a:rPr lang="en-US" altLang="en-US" sz="3200" i="1" dirty="0" smtClean="0">
                <a:solidFill>
                  <a:srgbClr val="FFFF66"/>
                </a:solidFill>
              </a:rPr>
            </a:br>
            <a:r>
              <a:rPr lang="en-US" altLang="en-US" sz="3200" i="1" dirty="0" smtClean="0">
                <a:solidFill>
                  <a:srgbClr val="FFFF66"/>
                </a:solidFill>
              </a:rPr>
              <a:t>The Game Show Jeopardy!</a:t>
            </a:r>
            <a:br>
              <a:rPr lang="en-US" altLang="en-US" sz="3200" i="1" dirty="0" smtClean="0">
                <a:solidFill>
                  <a:srgbClr val="FFFF66"/>
                </a:solidFill>
              </a:rPr>
            </a:br>
            <a:r>
              <a:rPr lang="en-US" altLang="en-US" sz="3200" i="1" dirty="0" smtClean="0">
                <a:solidFill>
                  <a:srgbClr val="FFFF66"/>
                </a:solidFill>
              </a:rPr>
              <a:t>Margaret Handley </a:t>
            </a:r>
            <a:br>
              <a:rPr lang="en-US" altLang="en-US" sz="3200" i="1" dirty="0" smtClean="0">
                <a:solidFill>
                  <a:srgbClr val="FFFF66"/>
                </a:solidFill>
              </a:rPr>
            </a:br>
            <a:r>
              <a:rPr lang="en-US" altLang="en-US" sz="3200" i="1" dirty="0" smtClean="0">
                <a:solidFill>
                  <a:srgbClr val="FFFF66"/>
                </a:solidFill>
              </a:rPr>
              <a:t/>
            </a:r>
            <a:br>
              <a:rPr lang="en-US" altLang="en-US" sz="3200" i="1" dirty="0" smtClean="0">
                <a:solidFill>
                  <a:srgbClr val="FFFF66"/>
                </a:solidFill>
              </a:rPr>
            </a:br>
            <a:r>
              <a:rPr lang="en-US" altLang="en-US" sz="2000" i="1" dirty="0" smtClean="0">
                <a:solidFill>
                  <a:srgbClr val="FFFF66"/>
                </a:solidFill>
              </a:rPr>
              <a:t>special thanks to Luke Davis and Daniel Pound </a:t>
            </a:r>
            <a:br>
              <a:rPr lang="en-US" altLang="en-US" sz="2000" i="1" dirty="0" smtClean="0">
                <a:solidFill>
                  <a:srgbClr val="FFFF66"/>
                </a:solidFill>
              </a:rPr>
            </a:br>
            <a:r>
              <a:rPr lang="en-US" altLang="en-US" sz="2000" i="1" dirty="0" smtClean="0">
                <a:solidFill>
                  <a:srgbClr val="FFFF66"/>
                </a:solidFill>
              </a:rPr>
              <a:t>and </a:t>
            </a:r>
            <a:r>
              <a:rPr lang="en-US" altLang="en-US" sz="2000" i="1" smtClean="0">
                <a:solidFill>
                  <a:srgbClr val="FFFF66"/>
                </a:solidFill>
              </a:rPr>
              <a:t>colleagues at </a:t>
            </a:r>
            <a:r>
              <a:rPr lang="en-US" altLang="en-US" sz="2000" i="1" dirty="0" smtClean="0">
                <a:solidFill>
                  <a:srgbClr val="FFFF66"/>
                </a:solidFill>
              </a:rPr>
              <a:t>UCSF for creating</a:t>
            </a:r>
            <a:br>
              <a:rPr lang="en-US" altLang="en-US" sz="2000" i="1" dirty="0" smtClean="0">
                <a:solidFill>
                  <a:srgbClr val="FFFF66"/>
                </a:solidFill>
              </a:rPr>
            </a:br>
            <a:r>
              <a:rPr lang="en-US" altLang="en-US" sz="2000" i="1" dirty="0" smtClean="0">
                <a:solidFill>
                  <a:srgbClr val="FFFF66"/>
                </a:solidFill>
              </a:rPr>
              <a:t> the template for this game-show teaching tool.</a:t>
            </a:r>
          </a:p>
        </p:txBody>
      </p:sp>
      <p:sp>
        <p:nvSpPr>
          <p:cNvPr id="11267" name="WordArt 5"/>
          <p:cNvSpPr>
            <a:spLocks noChangeArrowheads="1" noChangeShapeType="1" noTextEdit="1"/>
          </p:cNvSpPr>
          <p:nvPr/>
        </p:nvSpPr>
        <p:spPr bwMode="auto">
          <a:xfrm>
            <a:off x="304800" y="1047750"/>
            <a:ext cx="8534400" cy="22288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900" kern="10" dirty="0" smtClean="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Designing Interventions </a:t>
            </a:r>
          </a:p>
          <a:p>
            <a:r>
              <a:rPr lang="en-US" sz="900" kern="10" dirty="0" smtClean="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using </a:t>
            </a:r>
          </a:p>
          <a:p>
            <a:r>
              <a:rPr lang="en-US" sz="900" kern="10" dirty="0" smtClean="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Behavior </a:t>
            </a:r>
            <a:r>
              <a:rPr lang="en-US" sz="900" kern="10" dirty="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Change </a:t>
            </a:r>
            <a:r>
              <a:rPr lang="en-US" sz="900" kern="10" dirty="0" smtClean="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Theories </a:t>
            </a:r>
          </a:p>
          <a:p>
            <a:r>
              <a:rPr lang="en-US" sz="900" kern="10" dirty="0" smtClean="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Jeopardy</a:t>
            </a:r>
            <a:r>
              <a:rPr lang="en-US" sz="900" kern="10" dirty="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a:t>
            </a:r>
          </a:p>
        </p:txBody>
      </p:sp>
      <p:sp>
        <p:nvSpPr>
          <p:cNvPr id="11268" name="AutoShape 6">
            <a:hlinkClick r:id="" action="ppaction://hlinkshowjump?jump=nextslide" highlightClick="1"/>
          </p:cNvPr>
          <p:cNvSpPr>
            <a:spLocks noChangeArrowheads="1"/>
          </p:cNvSpPr>
          <p:nvPr/>
        </p:nvSpPr>
        <p:spPr bwMode="auto">
          <a:xfrm>
            <a:off x="8077200" y="5791200"/>
            <a:ext cx="838200" cy="685800"/>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1269" name="Text Box 6"/>
          <p:cNvSpPr txBox="1">
            <a:spLocks noChangeArrowheads="1"/>
          </p:cNvSpPr>
          <p:nvPr/>
        </p:nvSpPr>
        <p:spPr bwMode="auto">
          <a:xfrm>
            <a:off x="1905000" y="381000"/>
            <a:ext cx="5181600" cy="579438"/>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38100" algn="ctr">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50000"/>
              </a:spcBef>
              <a:buFontTx/>
              <a:buNone/>
            </a:pPr>
            <a:r>
              <a:rPr lang="en-US" altLang="en-US" dirty="0">
                <a:solidFill>
                  <a:schemeClr val="bg1"/>
                </a:solidFill>
                <a:latin typeface="Tahoma" pitchFamily="34" charset="0"/>
              </a:rPr>
              <a:t>Hi Folks, it’s time for</a:t>
            </a:r>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56220989"/>
              </p:ext>
            </p:extLst>
          </p:nvPr>
        </p:nvGraphicFramePr>
        <p:xfrm>
          <a:off x="609600" y="381000"/>
          <a:ext cx="7924800" cy="6543039"/>
        </p:xfrm>
        <a:graphic>
          <a:graphicData uri="http://schemas.openxmlformats.org/drawingml/2006/table">
            <a:tbl>
              <a:tblPr firstRow="1" bandRow="1">
                <a:tableStyleId>{21E4AEA4-8DFA-4A89-87EB-49C32662AFE0}</a:tableStyleId>
              </a:tblPr>
              <a:tblGrid>
                <a:gridCol w="2641600"/>
                <a:gridCol w="2641600"/>
                <a:gridCol w="2641600"/>
              </a:tblGrid>
              <a:tr h="1155700">
                <a:tc>
                  <a:txBody>
                    <a:bodyPr/>
                    <a:lstStyle/>
                    <a:p>
                      <a:pPr algn="ctr">
                        <a:spcBef>
                          <a:spcPct val="0"/>
                        </a:spcBef>
                        <a:buFontTx/>
                        <a:buNone/>
                      </a:pPr>
                      <a:r>
                        <a:rPr lang="en-US" altLang="en-US" sz="1800" b="1" dirty="0" smtClean="0">
                          <a:solidFill>
                            <a:srgbClr val="FFFF00"/>
                          </a:solidFill>
                          <a:latin typeface="Arial" charset="0"/>
                        </a:rPr>
                        <a:t>A Quick  Glance at</a:t>
                      </a:r>
                      <a:r>
                        <a:rPr lang="en-US" altLang="en-US" sz="1800" b="1" baseline="0" dirty="0" smtClean="0">
                          <a:solidFill>
                            <a:srgbClr val="FFFF00"/>
                          </a:solidFill>
                          <a:latin typeface="Arial" charset="0"/>
                        </a:rPr>
                        <a:t> Theories!</a:t>
                      </a:r>
                      <a:endParaRPr lang="en-US" altLang="en-US" sz="1800" b="1" dirty="0" smtClean="0">
                        <a:solidFill>
                          <a:srgbClr val="FFFF00"/>
                        </a:solidFill>
                        <a:latin typeface="Arial" charset="0"/>
                      </a:endParaRPr>
                    </a:p>
                    <a:p>
                      <a:pPr algn="ctr"/>
                      <a:endParaRPr lang="en-US" sz="1800" b="1" dirty="0">
                        <a:solidFill>
                          <a:srgbClr val="FFFF66"/>
                        </a:solidFill>
                        <a:latin typeface="Arial" panose="020B0604020202020204" pitchFamily="34" charset="0"/>
                        <a:ea typeface="Tahoma" panose="020B060403050404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Bef>
                          <a:spcPct val="0"/>
                        </a:spcBef>
                        <a:buFontTx/>
                        <a:buNone/>
                      </a:pPr>
                      <a:r>
                        <a:rPr lang="en-US" altLang="en-US" sz="1800" b="1" dirty="0" smtClean="0">
                          <a:solidFill>
                            <a:srgbClr val="FFFF00"/>
                          </a:solidFill>
                          <a:latin typeface="Arial" charset="0"/>
                        </a:rPr>
                        <a:t>Frameworks- ‘Love </a:t>
                      </a:r>
                      <a:r>
                        <a:rPr lang="en-US" altLang="en-US" sz="1800" b="1" dirty="0" err="1" smtClean="0">
                          <a:solidFill>
                            <a:srgbClr val="FFFF00"/>
                          </a:solidFill>
                          <a:latin typeface="Arial" charset="0"/>
                        </a:rPr>
                        <a:t>em</a:t>
                      </a:r>
                      <a:r>
                        <a:rPr lang="en-US" altLang="en-US" sz="1800" b="1" dirty="0" smtClean="0">
                          <a:solidFill>
                            <a:srgbClr val="FFFF00"/>
                          </a:solidFill>
                          <a:latin typeface="Arial" charset="0"/>
                        </a:rPr>
                        <a:t> and Hate </a:t>
                      </a:r>
                      <a:r>
                        <a:rPr lang="en-US" altLang="en-US" sz="1800" b="1" dirty="0" err="1" smtClean="0">
                          <a:solidFill>
                            <a:srgbClr val="FFFF00"/>
                          </a:solidFill>
                          <a:latin typeface="Arial" charset="0"/>
                        </a:rPr>
                        <a:t>em</a:t>
                      </a:r>
                      <a:r>
                        <a:rPr lang="en-US" altLang="en-US" sz="1800" b="1" dirty="0" smtClean="0">
                          <a:solidFill>
                            <a:srgbClr val="FFFF00"/>
                          </a:solidFill>
                          <a:latin typeface="Arial" charset="0"/>
                        </a:rPr>
                        <a:t>’</a:t>
                      </a:r>
                    </a:p>
                    <a:p>
                      <a:pPr algn="ctr"/>
                      <a:endParaRPr lang="en-US" sz="1800" b="1" dirty="0">
                        <a:solidFill>
                          <a:srgbClr val="FFFF66"/>
                        </a:solidFill>
                        <a:latin typeface="Arial" panose="020B0604020202020204" pitchFamily="34" charset="0"/>
                        <a:ea typeface="Tahoma" panose="020B060403050404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Bef>
                          <a:spcPct val="0"/>
                        </a:spcBef>
                        <a:buFontTx/>
                        <a:buNone/>
                      </a:pPr>
                      <a:r>
                        <a:rPr lang="en-US" altLang="en-US" sz="1800" b="1" dirty="0" smtClean="0">
                          <a:solidFill>
                            <a:srgbClr val="FFFF00"/>
                          </a:solidFill>
                          <a:latin typeface="Arial" charset="0"/>
                        </a:rPr>
                        <a:t>Behavior </a:t>
                      </a:r>
                    </a:p>
                    <a:p>
                      <a:pPr algn="ctr">
                        <a:spcBef>
                          <a:spcPct val="0"/>
                        </a:spcBef>
                        <a:buFontTx/>
                        <a:buNone/>
                      </a:pPr>
                      <a:r>
                        <a:rPr lang="en-US" altLang="en-US" sz="1800" b="1" dirty="0" smtClean="0">
                          <a:solidFill>
                            <a:srgbClr val="FFFF00"/>
                          </a:solidFill>
                          <a:latin typeface="Arial" charset="0"/>
                        </a:rPr>
                        <a:t>Change Theories  and Tools</a:t>
                      </a:r>
                    </a:p>
                    <a:p>
                      <a:pPr algn="ctr">
                        <a:spcBef>
                          <a:spcPct val="0"/>
                        </a:spcBef>
                        <a:buFontTx/>
                        <a:buNone/>
                      </a:pPr>
                      <a:r>
                        <a:rPr lang="en-US" altLang="en-US" sz="1800" b="1" dirty="0" smtClean="0">
                          <a:solidFill>
                            <a:srgbClr val="FFFF00"/>
                          </a:solidFill>
                          <a:latin typeface="Arial" charset="0"/>
                        </a:rPr>
                        <a:t>Galore! </a:t>
                      </a:r>
                    </a:p>
                    <a:p>
                      <a:pPr algn="ctr"/>
                      <a:endParaRPr lang="en-US" sz="1800" b="1" dirty="0">
                        <a:solidFill>
                          <a:srgbClr val="FFFF66"/>
                        </a:solidFill>
                        <a:latin typeface="Arial" panose="020B0604020202020204" pitchFamily="34" charset="0"/>
                        <a:ea typeface="Tahoma" panose="020B060403050404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16000">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Slide 4</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 Slide 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Slide 12</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13</a:t>
                      </a:r>
                      <a:endPar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20</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21</a:t>
                      </a:r>
                      <a:endPar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16000">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6</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7</a:t>
                      </a: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14</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15</a:t>
                      </a: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22</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23</a:t>
                      </a: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16000">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8</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9</a:t>
                      </a: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16</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17</a:t>
                      </a: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24</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25</a:t>
                      </a: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16000">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10</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11</a:t>
                      </a: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18</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19</a:t>
                      </a:r>
                      <a:endPar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Clue Slide 26</a:t>
                      </a:r>
                    </a:p>
                    <a:p>
                      <a:pPr algn="ctr"/>
                      <a:r>
                        <a:rPr lang="en-US" sz="1800" dirty="0" smtClean="0">
                          <a:solidFill>
                            <a:schemeClr val="bg1"/>
                          </a:solidFill>
                          <a:latin typeface="Tahoma" panose="020B0604030504040204" pitchFamily="34" charset="0"/>
                          <a:ea typeface="Tahoma" panose="020B0604030504040204" pitchFamily="34" charset="0"/>
                          <a:cs typeface="Tahoma" panose="020B0604030504040204" pitchFamily="34" charset="0"/>
                        </a:rPr>
                        <a:t>Answer</a:t>
                      </a:r>
                      <a:r>
                        <a:rPr lang="en-US" sz="1800" baseline="0" dirty="0" smtClean="0">
                          <a:solidFill>
                            <a:schemeClr val="bg1"/>
                          </a:solidFill>
                          <a:latin typeface="Tahoma" panose="020B0604030504040204" pitchFamily="34" charset="0"/>
                          <a:ea typeface="Tahoma" panose="020B0604030504040204" pitchFamily="34" charset="0"/>
                          <a:cs typeface="Tahoma" panose="020B0604030504040204" pitchFamily="34" charset="0"/>
                        </a:rPr>
                        <a:t> Slide 27</a:t>
                      </a: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016000">
                <a:tc>
                  <a:txBody>
                    <a:bodyPr/>
                    <a:lstStyle/>
                    <a:p>
                      <a:pPr algn="ct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1800"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943897648"/>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a:hlinkClick r:id="" action="ppaction://noaction" highlightClick="1"/>
          </p:cNvPr>
          <p:cNvSpPr>
            <a:spLocks noChangeArrowheads="1"/>
          </p:cNvSpPr>
          <p:nvPr/>
        </p:nvSpPr>
        <p:spPr bwMode="auto">
          <a:xfrm>
            <a:off x="1828800" y="1143000"/>
            <a:ext cx="1828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solidFill>
                  <a:srgbClr val="FFFF00"/>
                </a:solidFill>
                <a:hlinkClick r:id="rId3" action="ppaction://hlinksldjump"/>
              </a:rPr>
              <a:t>$100</a:t>
            </a:r>
            <a:endParaRPr lang="en-US" altLang="en-US" sz="2800" dirty="0">
              <a:solidFill>
                <a:srgbClr val="FFFF00"/>
              </a:solidFill>
            </a:endParaRPr>
          </a:p>
        </p:txBody>
      </p:sp>
      <p:sp>
        <p:nvSpPr>
          <p:cNvPr id="13315" name="Rectangle 3"/>
          <p:cNvSpPr>
            <a:spLocks noChangeArrowheads="1"/>
          </p:cNvSpPr>
          <p:nvPr/>
        </p:nvSpPr>
        <p:spPr bwMode="auto">
          <a:xfrm>
            <a:off x="0" y="0"/>
            <a:ext cx="1828800" cy="1143000"/>
          </a:xfrm>
          <a:prstGeom prst="rect">
            <a:avLst/>
          </a:prstGeom>
          <a:solidFill>
            <a:srgbClr val="0000FF"/>
          </a:solidFill>
          <a:ln w="38100">
            <a:solidFill>
              <a:srgbClr val="000000"/>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None/>
            </a:pPr>
            <a:r>
              <a:rPr lang="en-US" altLang="en-US" sz="2000" b="1" dirty="0">
                <a:solidFill>
                  <a:srgbClr val="FFFF00"/>
                </a:solidFill>
                <a:latin typeface="Arial" charset="0"/>
              </a:rPr>
              <a:t>A Quick </a:t>
            </a:r>
            <a:endParaRPr lang="en-US" altLang="en-US" sz="2000" b="1" dirty="0" smtClean="0">
              <a:solidFill>
                <a:srgbClr val="FFFF00"/>
              </a:solidFill>
              <a:latin typeface="Arial" charset="0"/>
            </a:endParaRPr>
          </a:p>
          <a:p>
            <a:pPr algn="ctr">
              <a:spcBef>
                <a:spcPct val="0"/>
              </a:spcBef>
              <a:buNone/>
            </a:pPr>
            <a:r>
              <a:rPr lang="en-US" altLang="en-US" sz="2000" b="1" dirty="0" smtClean="0">
                <a:solidFill>
                  <a:srgbClr val="FFFF00"/>
                </a:solidFill>
                <a:latin typeface="Arial" charset="0"/>
              </a:rPr>
              <a:t> </a:t>
            </a:r>
            <a:r>
              <a:rPr lang="en-US" altLang="en-US" sz="2000" b="1" dirty="0">
                <a:solidFill>
                  <a:srgbClr val="FFFF00"/>
                </a:solidFill>
                <a:latin typeface="Arial" charset="0"/>
              </a:rPr>
              <a:t>Glance </a:t>
            </a:r>
            <a:endParaRPr lang="en-US" altLang="en-US" sz="2000" b="1" dirty="0" smtClean="0">
              <a:solidFill>
                <a:srgbClr val="FFFF00"/>
              </a:solidFill>
              <a:latin typeface="Arial" charset="0"/>
            </a:endParaRPr>
          </a:p>
          <a:p>
            <a:pPr algn="ctr">
              <a:spcBef>
                <a:spcPct val="0"/>
              </a:spcBef>
              <a:buNone/>
            </a:pPr>
            <a:r>
              <a:rPr lang="en-US" altLang="en-US" sz="2000" b="1" dirty="0" smtClean="0">
                <a:solidFill>
                  <a:srgbClr val="FFFF00"/>
                </a:solidFill>
                <a:latin typeface="Arial" charset="0"/>
              </a:rPr>
              <a:t>at </a:t>
            </a:r>
            <a:r>
              <a:rPr lang="en-US" altLang="en-US" sz="2000" b="1" dirty="0">
                <a:solidFill>
                  <a:srgbClr val="FFFF00"/>
                </a:solidFill>
                <a:latin typeface="Arial" charset="0"/>
              </a:rPr>
              <a:t>Theories!</a:t>
            </a:r>
          </a:p>
          <a:p>
            <a:pPr algn="ctr">
              <a:spcBef>
                <a:spcPct val="0"/>
              </a:spcBef>
              <a:buFontTx/>
              <a:buNone/>
            </a:pPr>
            <a:endParaRPr lang="en-US" altLang="en-US" sz="2000" b="1" dirty="0">
              <a:solidFill>
                <a:srgbClr val="FFFF00"/>
              </a:solidFill>
              <a:latin typeface="Arial" charset="0"/>
            </a:endParaRPr>
          </a:p>
        </p:txBody>
      </p:sp>
      <p:sp>
        <p:nvSpPr>
          <p:cNvPr id="13316" name="Rectangle 4"/>
          <p:cNvSpPr>
            <a:spLocks noChangeArrowheads="1"/>
          </p:cNvSpPr>
          <p:nvPr/>
        </p:nvSpPr>
        <p:spPr bwMode="auto">
          <a:xfrm>
            <a:off x="1828800" y="0"/>
            <a:ext cx="1828800" cy="1143000"/>
          </a:xfrm>
          <a:prstGeom prst="rect">
            <a:avLst/>
          </a:prstGeom>
          <a:solidFill>
            <a:srgbClr val="0000FF"/>
          </a:solidFill>
          <a:ln w="38100">
            <a:solidFill>
              <a:srgbClr val="000000"/>
            </a:solidFill>
            <a:miter lim="800000"/>
            <a:headEnd/>
            <a:tailEnd/>
          </a:ln>
        </p:spPr>
        <p:txBody>
          <a:bodyPr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None/>
            </a:pPr>
            <a:r>
              <a:rPr lang="en-US" altLang="en-US" sz="2000" b="1" dirty="0">
                <a:solidFill>
                  <a:srgbClr val="FFFF00"/>
                </a:solidFill>
                <a:latin typeface="Arial" charset="0"/>
              </a:rPr>
              <a:t>Frameworks- ‘Love </a:t>
            </a:r>
            <a:r>
              <a:rPr lang="en-US" altLang="en-US" sz="2000" b="1" dirty="0" err="1" smtClean="0">
                <a:solidFill>
                  <a:srgbClr val="FFFF00"/>
                </a:solidFill>
                <a:latin typeface="Arial" charset="0"/>
              </a:rPr>
              <a:t>em</a:t>
            </a:r>
            <a:endParaRPr lang="en-US" altLang="en-US" sz="2000" b="1" dirty="0" smtClean="0">
              <a:solidFill>
                <a:srgbClr val="FFFF00"/>
              </a:solidFill>
              <a:latin typeface="Arial" charset="0"/>
            </a:endParaRPr>
          </a:p>
          <a:p>
            <a:pPr algn="ctr">
              <a:spcBef>
                <a:spcPct val="0"/>
              </a:spcBef>
              <a:buNone/>
            </a:pPr>
            <a:r>
              <a:rPr lang="en-US" altLang="en-US" sz="2000" b="1" dirty="0" smtClean="0">
                <a:solidFill>
                  <a:srgbClr val="FFFF00"/>
                </a:solidFill>
                <a:latin typeface="Arial" charset="0"/>
              </a:rPr>
              <a:t> </a:t>
            </a:r>
            <a:r>
              <a:rPr lang="en-US" altLang="en-US" sz="2000" b="1" dirty="0">
                <a:solidFill>
                  <a:srgbClr val="FFFF00"/>
                </a:solidFill>
                <a:latin typeface="Arial" charset="0"/>
              </a:rPr>
              <a:t>and </a:t>
            </a:r>
            <a:r>
              <a:rPr lang="en-US" altLang="en-US" sz="2000" b="1" dirty="0" smtClean="0">
                <a:solidFill>
                  <a:srgbClr val="FFFF00"/>
                </a:solidFill>
                <a:latin typeface="Arial" charset="0"/>
              </a:rPr>
              <a:t>hate </a:t>
            </a:r>
            <a:r>
              <a:rPr lang="en-US" altLang="en-US" sz="2000" b="1" dirty="0" err="1">
                <a:solidFill>
                  <a:srgbClr val="FFFF00"/>
                </a:solidFill>
                <a:latin typeface="Arial" charset="0"/>
              </a:rPr>
              <a:t>em</a:t>
            </a:r>
            <a:r>
              <a:rPr lang="en-US" altLang="en-US" sz="2000" b="1" dirty="0">
                <a:solidFill>
                  <a:srgbClr val="FFFF00"/>
                </a:solidFill>
                <a:latin typeface="Arial" charset="0"/>
              </a:rPr>
              <a:t>’</a:t>
            </a:r>
          </a:p>
          <a:p>
            <a:pPr algn="ctr">
              <a:spcBef>
                <a:spcPct val="0"/>
              </a:spcBef>
              <a:buFontTx/>
              <a:buNone/>
            </a:pPr>
            <a:endParaRPr lang="en-US" altLang="en-US" sz="2000" b="1" dirty="0">
              <a:solidFill>
                <a:srgbClr val="FFFF00"/>
              </a:solidFill>
              <a:latin typeface="Arial" charset="0"/>
            </a:endParaRPr>
          </a:p>
        </p:txBody>
      </p:sp>
      <p:sp>
        <p:nvSpPr>
          <p:cNvPr id="13317" name="Rectangle 5"/>
          <p:cNvSpPr>
            <a:spLocks noChangeArrowheads="1"/>
          </p:cNvSpPr>
          <p:nvPr/>
        </p:nvSpPr>
        <p:spPr bwMode="auto">
          <a:xfrm>
            <a:off x="3733800" y="0"/>
            <a:ext cx="2895600" cy="1219200"/>
          </a:xfrm>
          <a:prstGeom prst="rect">
            <a:avLst/>
          </a:prstGeom>
          <a:solidFill>
            <a:srgbClr val="0000FF"/>
          </a:solidFill>
          <a:ln w="38100">
            <a:solidFill>
              <a:srgbClr val="000000"/>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sz="2000" b="1" dirty="0" smtClean="0">
              <a:solidFill>
                <a:srgbClr val="FFFF00"/>
              </a:solidFill>
              <a:latin typeface="Arial" charset="0"/>
            </a:endParaRPr>
          </a:p>
          <a:p>
            <a:pPr algn="ctr">
              <a:spcBef>
                <a:spcPct val="0"/>
              </a:spcBef>
              <a:buFontTx/>
              <a:buNone/>
            </a:pPr>
            <a:r>
              <a:rPr lang="en-US" altLang="en-US" sz="2000" b="1" dirty="0" smtClean="0">
                <a:solidFill>
                  <a:srgbClr val="FFFF00"/>
                </a:solidFill>
                <a:latin typeface="Arial" charset="0"/>
              </a:rPr>
              <a:t>Behavior </a:t>
            </a:r>
            <a:endParaRPr lang="en-US" altLang="en-US" sz="2000" b="1" dirty="0">
              <a:solidFill>
                <a:srgbClr val="FFFF00"/>
              </a:solidFill>
              <a:latin typeface="Arial" charset="0"/>
            </a:endParaRPr>
          </a:p>
          <a:p>
            <a:pPr algn="ctr">
              <a:spcBef>
                <a:spcPct val="0"/>
              </a:spcBef>
              <a:buFontTx/>
              <a:buNone/>
            </a:pPr>
            <a:r>
              <a:rPr lang="en-US" altLang="en-US" sz="2000" b="1" dirty="0" smtClean="0">
                <a:solidFill>
                  <a:srgbClr val="FFFF00"/>
                </a:solidFill>
                <a:latin typeface="Arial" charset="0"/>
              </a:rPr>
              <a:t>Change</a:t>
            </a:r>
          </a:p>
          <a:p>
            <a:pPr algn="ctr">
              <a:spcBef>
                <a:spcPct val="0"/>
              </a:spcBef>
              <a:buFontTx/>
              <a:buNone/>
            </a:pPr>
            <a:r>
              <a:rPr lang="en-US" altLang="en-US" sz="2000" b="1" dirty="0" smtClean="0">
                <a:solidFill>
                  <a:srgbClr val="FFFF00"/>
                </a:solidFill>
                <a:latin typeface="Arial" charset="0"/>
              </a:rPr>
              <a:t> Theories and </a:t>
            </a:r>
          </a:p>
          <a:p>
            <a:pPr algn="ctr">
              <a:spcBef>
                <a:spcPct val="0"/>
              </a:spcBef>
              <a:buFontTx/>
              <a:buNone/>
            </a:pPr>
            <a:r>
              <a:rPr lang="en-US" altLang="en-US" sz="2000" b="1" dirty="0" smtClean="0">
                <a:solidFill>
                  <a:srgbClr val="FFFF00"/>
                </a:solidFill>
                <a:latin typeface="Arial" charset="0"/>
              </a:rPr>
              <a:t>Tools  Galore</a:t>
            </a:r>
            <a:r>
              <a:rPr lang="en-US" altLang="en-US" sz="2000" b="1" dirty="0">
                <a:solidFill>
                  <a:srgbClr val="FFFF00"/>
                </a:solidFill>
                <a:latin typeface="Arial" charset="0"/>
              </a:rPr>
              <a:t>! </a:t>
            </a:r>
          </a:p>
          <a:p>
            <a:pPr algn="ctr">
              <a:spcBef>
                <a:spcPct val="0"/>
              </a:spcBef>
              <a:buFontTx/>
              <a:buNone/>
            </a:pPr>
            <a:endParaRPr lang="en-US" altLang="en-US" sz="2000" b="1" dirty="0">
              <a:solidFill>
                <a:srgbClr val="FFFF00"/>
              </a:solidFill>
              <a:latin typeface="Arial" charset="0"/>
            </a:endParaRPr>
          </a:p>
        </p:txBody>
      </p:sp>
      <p:sp>
        <p:nvSpPr>
          <p:cNvPr id="13320" name="AutoShape 8">
            <a:hlinkClick r:id="" action="ppaction://noaction" highlightClick="1"/>
          </p:cNvPr>
          <p:cNvSpPr>
            <a:spLocks noChangeArrowheads="1"/>
          </p:cNvSpPr>
          <p:nvPr/>
        </p:nvSpPr>
        <p:spPr bwMode="auto">
          <a:xfrm>
            <a:off x="3733800" y="1219200"/>
            <a:ext cx="2895600" cy="9906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4" action="ppaction://hlinksldjump"/>
              </a:rPr>
              <a:t>$100</a:t>
            </a:r>
            <a:endParaRPr lang="en-US" altLang="en-US" sz="2800" dirty="0"/>
          </a:p>
        </p:txBody>
      </p:sp>
      <p:sp>
        <p:nvSpPr>
          <p:cNvPr id="13324" name="AutoShape 12">
            <a:hlinkClick r:id="" action="ppaction://noaction" highlightClick="1"/>
          </p:cNvPr>
          <p:cNvSpPr>
            <a:spLocks noChangeArrowheads="1"/>
          </p:cNvSpPr>
          <p:nvPr/>
        </p:nvSpPr>
        <p:spPr bwMode="auto">
          <a:xfrm>
            <a:off x="0" y="4572000"/>
            <a:ext cx="1828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5" action="ppaction://hlinksldjump"/>
              </a:rPr>
              <a:t>$400</a:t>
            </a:r>
            <a:endParaRPr lang="en-US" altLang="en-US" sz="2800" dirty="0"/>
          </a:p>
        </p:txBody>
      </p:sp>
      <p:sp>
        <p:nvSpPr>
          <p:cNvPr id="13325" name="AutoShape 13">
            <a:hlinkClick r:id="" action="ppaction://noaction" highlightClick="1"/>
          </p:cNvPr>
          <p:cNvSpPr>
            <a:spLocks noChangeArrowheads="1"/>
          </p:cNvSpPr>
          <p:nvPr/>
        </p:nvSpPr>
        <p:spPr bwMode="auto">
          <a:xfrm>
            <a:off x="0" y="3429000"/>
            <a:ext cx="1828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6" action="ppaction://hlinksldjump"/>
              </a:rPr>
              <a:t>$300</a:t>
            </a:r>
            <a:endParaRPr lang="en-US" altLang="en-US" sz="2800" dirty="0"/>
          </a:p>
        </p:txBody>
      </p:sp>
      <p:sp>
        <p:nvSpPr>
          <p:cNvPr id="13326" name="AutoShape 14">
            <a:hlinkClick r:id="" action="ppaction://noaction" highlightClick="1"/>
          </p:cNvPr>
          <p:cNvSpPr>
            <a:spLocks noChangeArrowheads="1"/>
          </p:cNvSpPr>
          <p:nvPr/>
        </p:nvSpPr>
        <p:spPr bwMode="auto">
          <a:xfrm>
            <a:off x="0" y="2286000"/>
            <a:ext cx="1828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4" action="ppaction://hlinksldjump"/>
              </a:rPr>
              <a:t>$200</a:t>
            </a:r>
            <a:endParaRPr lang="en-US" altLang="en-US" sz="2800" dirty="0"/>
          </a:p>
        </p:txBody>
      </p:sp>
      <p:sp>
        <p:nvSpPr>
          <p:cNvPr id="13327" name="AutoShape 15">
            <a:hlinkClick r:id="" action="ppaction://noaction" highlightClick="1"/>
          </p:cNvPr>
          <p:cNvSpPr>
            <a:spLocks noChangeArrowheads="1"/>
          </p:cNvSpPr>
          <p:nvPr/>
        </p:nvSpPr>
        <p:spPr bwMode="auto">
          <a:xfrm>
            <a:off x="0" y="1143000"/>
            <a:ext cx="1828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solidFill>
                  <a:srgbClr val="FFFF00"/>
                </a:solidFill>
                <a:hlinkClick r:id="rId7" action="ppaction://hlinksldjump"/>
              </a:rPr>
              <a:t>$1$100</a:t>
            </a:r>
          </a:p>
          <a:p>
            <a:pPr algn="ctr">
              <a:spcBef>
                <a:spcPct val="0"/>
              </a:spcBef>
              <a:buFontTx/>
              <a:buNone/>
            </a:pPr>
            <a:r>
              <a:rPr lang="en-US" altLang="en-US" sz="2800" dirty="0">
                <a:solidFill>
                  <a:srgbClr val="FFFF00"/>
                </a:solidFill>
                <a:hlinkClick r:id="rId7" action="ppaction://hlinksldjump"/>
              </a:rPr>
              <a:t>00</a:t>
            </a:r>
            <a:endParaRPr lang="en-US" altLang="en-US" sz="2800" dirty="0">
              <a:solidFill>
                <a:srgbClr val="FFFF00"/>
              </a:solidFill>
            </a:endParaRPr>
          </a:p>
        </p:txBody>
      </p:sp>
      <p:sp>
        <p:nvSpPr>
          <p:cNvPr id="13328" name="AutoShape 16">
            <a:hlinkClick r:id="" action="ppaction://noaction" highlightClick="1"/>
          </p:cNvPr>
          <p:cNvSpPr>
            <a:spLocks noChangeArrowheads="1"/>
          </p:cNvSpPr>
          <p:nvPr/>
        </p:nvSpPr>
        <p:spPr bwMode="auto">
          <a:xfrm>
            <a:off x="1828800" y="2209800"/>
            <a:ext cx="1828800" cy="10668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8" action="ppaction://hlinksldjump"/>
              </a:rPr>
              <a:t>$200</a:t>
            </a:r>
            <a:endParaRPr lang="en-US" altLang="en-US" sz="2800" dirty="0"/>
          </a:p>
        </p:txBody>
      </p:sp>
      <p:sp>
        <p:nvSpPr>
          <p:cNvPr id="13329" name="AutoShape 17">
            <a:hlinkClick r:id="" action="ppaction://noaction" highlightClick="1"/>
          </p:cNvPr>
          <p:cNvSpPr>
            <a:spLocks noChangeArrowheads="1"/>
          </p:cNvSpPr>
          <p:nvPr/>
        </p:nvSpPr>
        <p:spPr bwMode="auto">
          <a:xfrm>
            <a:off x="3657600" y="2209800"/>
            <a:ext cx="2971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9" action="ppaction://hlinksldjump"/>
              </a:rPr>
              <a:t>$200</a:t>
            </a:r>
            <a:endParaRPr lang="en-US" altLang="en-US" sz="2800" dirty="0"/>
          </a:p>
        </p:txBody>
      </p:sp>
      <p:sp>
        <p:nvSpPr>
          <p:cNvPr id="13332" name="AutoShape 20">
            <a:hlinkClick r:id="" action="ppaction://noaction" highlightClick="1"/>
          </p:cNvPr>
          <p:cNvSpPr>
            <a:spLocks noChangeArrowheads="1"/>
          </p:cNvSpPr>
          <p:nvPr/>
        </p:nvSpPr>
        <p:spPr bwMode="auto">
          <a:xfrm>
            <a:off x="1828800" y="3276600"/>
            <a:ext cx="1828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10" action="ppaction://hlinksldjump"/>
              </a:rPr>
              <a:t>$300</a:t>
            </a:r>
            <a:endParaRPr lang="en-US" altLang="en-US" sz="2800" dirty="0"/>
          </a:p>
        </p:txBody>
      </p:sp>
      <p:sp>
        <p:nvSpPr>
          <p:cNvPr id="13333" name="AutoShape 21">
            <a:hlinkClick r:id="" action="ppaction://noaction" highlightClick="1"/>
          </p:cNvPr>
          <p:cNvSpPr>
            <a:spLocks noChangeArrowheads="1"/>
          </p:cNvSpPr>
          <p:nvPr/>
        </p:nvSpPr>
        <p:spPr bwMode="auto">
          <a:xfrm>
            <a:off x="3657600" y="3352800"/>
            <a:ext cx="2971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11" action="ppaction://hlinksldjump"/>
              </a:rPr>
              <a:t>$300</a:t>
            </a:r>
            <a:endParaRPr lang="en-US" altLang="en-US" sz="2800" dirty="0"/>
          </a:p>
        </p:txBody>
      </p:sp>
      <p:sp>
        <p:nvSpPr>
          <p:cNvPr id="13336" name="AutoShape 24">
            <a:hlinkClick r:id="" action="ppaction://noaction" highlightClick="1"/>
          </p:cNvPr>
          <p:cNvSpPr>
            <a:spLocks noChangeArrowheads="1"/>
          </p:cNvSpPr>
          <p:nvPr/>
        </p:nvSpPr>
        <p:spPr bwMode="auto">
          <a:xfrm>
            <a:off x="1828800" y="4419600"/>
            <a:ext cx="1828800" cy="12954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12" action="ppaction://hlinksldjump"/>
              </a:rPr>
              <a:t>$400</a:t>
            </a:r>
            <a:endParaRPr lang="en-US" altLang="en-US" sz="2800" dirty="0"/>
          </a:p>
        </p:txBody>
      </p:sp>
      <p:sp>
        <p:nvSpPr>
          <p:cNvPr id="13337" name="AutoShape 25">
            <a:hlinkClick r:id="" action="ppaction://noaction" highlightClick="1"/>
          </p:cNvPr>
          <p:cNvSpPr>
            <a:spLocks noChangeArrowheads="1"/>
          </p:cNvSpPr>
          <p:nvPr/>
        </p:nvSpPr>
        <p:spPr bwMode="auto">
          <a:xfrm>
            <a:off x="3733800" y="4572000"/>
            <a:ext cx="28956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13" action="ppaction://hlinksldjump"/>
              </a:rPr>
              <a:t>$400</a:t>
            </a:r>
            <a:endParaRPr lang="en-US" altLang="en-US" sz="2800" dirty="0"/>
          </a:p>
        </p:txBody>
      </p:sp>
      <p:sp>
        <p:nvSpPr>
          <p:cNvPr id="13344" name="AutoShape 36">
            <a:hlinkClick r:id="rId14" action="ppaction://hlinksldjump" highlightClick="1"/>
          </p:cNvPr>
          <p:cNvSpPr>
            <a:spLocks noChangeArrowheads="1"/>
          </p:cNvSpPr>
          <p:nvPr/>
        </p:nvSpPr>
        <p:spPr bwMode="auto">
          <a:xfrm>
            <a:off x="8558213" y="6348413"/>
            <a:ext cx="585787" cy="509587"/>
          </a:xfrm>
          <a:prstGeom prst="actionButtonHome">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3345" name="AutoShape 2">
            <a:hlinkClick r:id="rId7" action="ppaction://hlinksldjump" highlightClick="1"/>
          </p:cNvPr>
          <p:cNvSpPr>
            <a:spLocks noChangeArrowheads="1"/>
          </p:cNvSpPr>
          <p:nvPr/>
        </p:nvSpPr>
        <p:spPr bwMode="auto">
          <a:xfrm>
            <a:off x="0" y="1143000"/>
            <a:ext cx="1828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solidFill>
                  <a:srgbClr val="FFFF00"/>
                </a:solidFill>
                <a:hlinkClick r:id="rId7" action="ppaction://hlinksldjump"/>
              </a:rPr>
              <a:t>$100</a:t>
            </a:r>
            <a:endParaRPr lang="en-US" altLang="en-US" sz="2800" dirty="0">
              <a:solidFill>
                <a:srgbClr val="FFFF00"/>
              </a:solidFill>
            </a:endParaRPr>
          </a:p>
        </p:txBody>
      </p:sp>
      <p:sp>
        <p:nvSpPr>
          <p:cNvPr id="13346" name="AutoShape 16">
            <a:hlinkClick r:id="" action="ppaction://noaction" highlightClick="1"/>
          </p:cNvPr>
          <p:cNvSpPr>
            <a:spLocks noChangeArrowheads="1"/>
          </p:cNvSpPr>
          <p:nvPr/>
        </p:nvSpPr>
        <p:spPr bwMode="auto">
          <a:xfrm>
            <a:off x="0" y="2286000"/>
            <a:ext cx="1828800" cy="1143000"/>
          </a:xfrm>
          <a:prstGeom prst="actionButtonBlank">
            <a:avLst/>
          </a:prstGeom>
          <a:solidFill>
            <a:srgbClr val="0000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800" dirty="0">
                <a:hlinkClick r:id="rId15" action="ppaction://hlinksldjump"/>
              </a:rPr>
              <a:t>$200</a:t>
            </a:r>
            <a:endParaRPr lang="en-US" altLang="en-US" sz="2800" dirty="0"/>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Text Box 7"/>
          <p:cNvSpPr txBox="1">
            <a:spLocks noChangeArrowheads="1"/>
          </p:cNvSpPr>
          <p:nvPr/>
        </p:nvSpPr>
        <p:spPr bwMode="auto">
          <a:xfrm>
            <a:off x="1203960" y="1752600"/>
            <a:ext cx="704088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50000"/>
              </a:spcBef>
              <a:buFontTx/>
              <a:buNone/>
            </a:pPr>
            <a:r>
              <a:rPr lang="en-US" altLang="en-US" sz="3600" i="1" dirty="0">
                <a:solidFill>
                  <a:schemeClr val="bg1"/>
                </a:solidFill>
                <a:latin typeface="Tahoma" pitchFamily="34" charset="0"/>
              </a:rPr>
              <a:t>“Seeing my friend </a:t>
            </a:r>
            <a:r>
              <a:rPr lang="en-US" altLang="en-US" sz="3600" i="1" dirty="0" smtClean="0">
                <a:solidFill>
                  <a:schemeClr val="bg1"/>
                </a:solidFill>
                <a:latin typeface="Tahoma" pitchFamily="34" charset="0"/>
              </a:rPr>
              <a:t>talk to that boy at the party and say ‘no’ to going with him and his friends, makes me think I can do that to next time I get pressured.”</a:t>
            </a:r>
            <a:endParaRPr lang="en-US" altLang="en-US" sz="3600" i="1" dirty="0">
              <a:solidFill>
                <a:schemeClr val="bg1"/>
              </a:solidFill>
              <a:latin typeface="Tahoma" pitchFamily="34" charset="0"/>
            </a:endParaRPr>
          </a:p>
        </p:txBody>
      </p:sp>
      <p:sp>
        <p:nvSpPr>
          <p:cNvPr id="14339" name="AutoShape 20">
            <a:hlinkClick r:id="" action="ppaction://hlinkshowjump?jump=nextslide" highlightClick="1"/>
          </p:cNvPr>
          <p:cNvSpPr>
            <a:spLocks noChangeArrowheads="1"/>
          </p:cNvSpPr>
          <p:nvPr/>
        </p:nvSpPr>
        <p:spPr bwMode="auto">
          <a:xfrm>
            <a:off x="457200" y="54864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7"/>
          <p:cNvSpPr txBox="1">
            <a:spLocks noChangeArrowheads="1"/>
          </p:cNvSpPr>
          <p:nvPr/>
        </p:nvSpPr>
        <p:spPr bwMode="auto">
          <a:xfrm>
            <a:off x="685800" y="609600"/>
            <a:ext cx="73914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50000"/>
              </a:spcBef>
              <a:buNone/>
            </a:pPr>
            <a:r>
              <a:rPr lang="en-US" altLang="en-US" sz="2400" dirty="0" smtClean="0">
                <a:solidFill>
                  <a:srgbClr val="FFFFFF"/>
                </a:solidFill>
                <a:latin typeface="Tahoma" pitchFamily="34" charset="0"/>
              </a:rPr>
              <a:t>“</a:t>
            </a:r>
            <a:r>
              <a:rPr lang="en-US" altLang="en-US" sz="2400" dirty="0">
                <a:solidFill>
                  <a:schemeClr val="bg1"/>
                </a:solidFill>
                <a:latin typeface="Tahoma" pitchFamily="34" charset="0"/>
              </a:rPr>
              <a:t>“Seeing my friend talk to that boy at the party and say ‘no’ to going with him and his friends, makes me think I can do that to next time I get pressured</a:t>
            </a:r>
            <a:r>
              <a:rPr lang="en-US" altLang="en-US" sz="2400" dirty="0" smtClean="0">
                <a:solidFill>
                  <a:schemeClr val="bg1"/>
                </a:solidFill>
                <a:latin typeface="Tahoma" pitchFamily="34" charset="0"/>
              </a:rPr>
              <a:t>.”</a:t>
            </a:r>
            <a:endParaRPr lang="en-US" altLang="en-US" sz="2400" dirty="0" smtClean="0">
              <a:solidFill>
                <a:srgbClr val="FFFFFF"/>
              </a:solidFill>
              <a:latin typeface="Tahoma" pitchFamily="34" charset="0"/>
            </a:endParaRPr>
          </a:p>
          <a:p>
            <a:pPr algn="ctr">
              <a:spcBef>
                <a:spcPct val="50000"/>
              </a:spcBef>
              <a:buFontTx/>
              <a:buNone/>
            </a:pPr>
            <a:r>
              <a:rPr lang="en-US" altLang="en-US" sz="2400" dirty="0" smtClean="0">
                <a:solidFill>
                  <a:srgbClr val="FFFFFF"/>
                </a:solidFill>
                <a:latin typeface="Tahoma" pitchFamily="34" charset="0"/>
              </a:rPr>
              <a:t>$100</a:t>
            </a:r>
            <a:endParaRPr lang="en-US" altLang="en-US" sz="2400" dirty="0">
              <a:solidFill>
                <a:srgbClr val="FFFFFF"/>
              </a:solidFill>
              <a:latin typeface="Tahoma" pitchFamily="34" charset="0"/>
            </a:endParaRPr>
          </a:p>
        </p:txBody>
      </p:sp>
      <p:sp>
        <p:nvSpPr>
          <p:cNvPr id="15363" name="AutoShape 13">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5364" name="Title 3"/>
          <p:cNvSpPr>
            <a:spLocks noGrp="1"/>
          </p:cNvSpPr>
          <p:nvPr>
            <p:ph type="ctrTitle"/>
          </p:nvPr>
        </p:nvSpPr>
        <p:spPr/>
        <p:txBody>
          <a:bodyPr/>
          <a:lstStyle/>
          <a:p>
            <a:r>
              <a:rPr lang="en-US" altLang="en-US" dirty="0" smtClean="0"/>
              <a:t>What is Peer Learning/Social Cognitive Theory?</a:t>
            </a:r>
          </a:p>
        </p:txBody>
      </p:sp>
      <p:sp>
        <p:nvSpPr>
          <p:cNvPr id="15365" name="Subtitle 4"/>
          <p:cNvSpPr>
            <a:spLocks noGrp="1"/>
          </p:cNvSpPr>
          <p:nvPr>
            <p:ph type="subTitle" idx="1"/>
          </p:nvPr>
        </p:nvSpPr>
        <p:spPr>
          <a:xfrm>
            <a:off x="228600" y="4419600"/>
            <a:ext cx="8458200" cy="1752600"/>
          </a:xfrm>
        </p:spPr>
        <p:txBody>
          <a:bodyPr/>
          <a:lstStyle/>
          <a:p>
            <a:r>
              <a:rPr lang="en-US" altLang="en-US" dirty="0" smtClean="0"/>
              <a:t>Social Cognitive Theory is an interpersonal behavior change theory as well as a ‘learning theory’ that posits that behavior change must take into account the proximate environment. </a:t>
            </a:r>
            <a:r>
              <a:rPr lang="en-US" altLang="en-US" u="sng" dirty="0" smtClean="0"/>
              <a:t>Peer or observational learning </a:t>
            </a:r>
            <a:r>
              <a:rPr lang="en-US" altLang="en-US" dirty="0" smtClean="0"/>
              <a:t>is a key construct since it allows people to see and then model the behavior they want to change. </a:t>
            </a:r>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8"/>
          <p:cNvSpPr txBox="1">
            <a:spLocks noChangeArrowheads="1"/>
          </p:cNvSpPr>
          <p:nvPr/>
        </p:nvSpPr>
        <p:spPr bwMode="auto">
          <a:xfrm>
            <a:off x="762000" y="1439863"/>
            <a:ext cx="76200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50000"/>
              </a:spcBef>
              <a:buFontTx/>
              <a:buNone/>
            </a:pPr>
            <a:r>
              <a:rPr lang="en-US" altLang="en-US" sz="3600" i="1" dirty="0" smtClean="0">
                <a:solidFill>
                  <a:schemeClr val="bg1"/>
                </a:solidFill>
                <a:latin typeface="Tahoma" pitchFamily="34" charset="0"/>
              </a:rPr>
              <a:t>“Look at my baby- nothing is wrong with him- he is healthy now that we are living in the US- why would I worry about something I can’t see, anyway?” </a:t>
            </a:r>
            <a:endParaRPr lang="en-US" altLang="en-US" sz="3600" i="1" dirty="0">
              <a:solidFill>
                <a:schemeClr val="bg1"/>
              </a:solidFill>
              <a:latin typeface="Tahoma" pitchFamily="34" charset="0"/>
            </a:endParaRPr>
          </a:p>
        </p:txBody>
      </p:sp>
      <p:sp>
        <p:nvSpPr>
          <p:cNvPr id="16387" name="AutoShape 11">
            <a:hlinkClick r:id="" action="ppaction://hlinkshowjump?jump=nextslide" highlightClick="1"/>
          </p:cNvPr>
          <p:cNvSpPr>
            <a:spLocks noChangeArrowheads="1"/>
          </p:cNvSpPr>
          <p:nvPr/>
        </p:nvSpPr>
        <p:spPr bwMode="auto">
          <a:xfrm>
            <a:off x="457200" y="54102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4">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7411" name="Title 1"/>
          <p:cNvSpPr>
            <a:spLocks noGrp="1"/>
          </p:cNvSpPr>
          <p:nvPr>
            <p:ph type="ctrTitle"/>
          </p:nvPr>
        </p:nvSpPr>
        <p:spPr>
          <a:xfrm>
            <a:off x="762000" y="2286000"/>
            <a:ext cx="7772400" cy="1470025"/>
          </a:xfrm>
        </p:spPr>
        <p:txBody>
          <a:bodyPr/>
          <a:lstStyle/>
          <a:p>
            <a:r>
              <a:rPr lang="en-US" altLang="en-US" dirty="0" smtClean="0"/>
              <a:t>What is perceived </a:t>
            </a:r>
            <a:r>
              <a:rPr lang="en-US" altLang="en-US" dirty="0" err="1" smtClean="0"/>
              <a:t>severity?Health</a:t>
            </a:r>
            <a:r>
              <a:rPr lang="en-US" altLang="en-US" dirty="0" smtClean="0"/>
              <a:t> Belief Model</a:t>
            </a:r>
          </a:p>
        </p:txBody>
      </p:sp>
      <p:sp>
        <p:nvSpPr>
          <p:cNvPr id="17412" name="Subtitle 3"/>
          <p:cNvSpPr>
            <a:spLocks noGrp="1"/>
          </p:cNvSpPr>
          <p:nvPr>
            <p:ph type="subTitle" idx="1"/>
          </p:nvPr>
        </p:nvSpPr>
        <p:spPr>
          <a:xfrm>
            <a:off x="76200" y="4267200"/>
            <a:ext cx="8961438" cy="1752600"/>
          </a:xfrm>
        </p:spPr>
        <p:txBody>
          <a:bodyPr/>
          <a:lstStyle/>
          <a:p>
            <a:pPr algn="ctr"/>
            <a:r>
              <a:rPr lang="en-US" altLang="en-US" dirty="0" smtClean="0"/>
              <a:t>HBM suggests that an individuals’ perceptions of the threat posed by a health problem (including the severity of the outcomes and the susceptibility they feel to the outcome), as well as the benefits of avoiding the threat, the barriers, and the self-efficacy to undertake the behavior translate into MOTIVATION.</a:t>
            </a:r>
          </a:p>
        </p:txBody>
      </p:sp>
      <p:sp>
        <p:nvSpPr>
          <p:cNvPr id="17413" name="TextBox 4"/>
          <p:cNvSpPr txBox="1">
            <a:spLocks noChangeArrowheads="1"/>
          </p:cNvSpPr>
          <p:nvPr/>
        </p:nvSpPr>
        <p:spPr bwMode="auto">
          <a:xfrm>
            <a:off x="1219200" y="609600"/>
            <a:ext cx="6705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bg1"/>
                </a:solidFill>
                <a:latin typeface="Tahoma" pitchFamily="34" charset="0"/>
              </a:defRPr>
            </a:lvl1pPr>
            <a:lvl2pPr marL="742950" indent="-285750">
              <a:defRPr sz="3200">
                <a:solidFill>
                  <a:schemeClr val="bg1"/>
                </a:solidFill>
                <a:latin typeface="Tahoma" pitchFamily="34" charset="0"/>
              </a:defRPr>
            </a:lvl2pPr>
            <a:lvl3pPr marL="1143000" indent="-228600">
              <a:defRPr sz="3200">
                <a:solidFill>
                  <a:schemeClr val="bg1"/>
                </a:solidFill>
                <a:latin typeface="Tahoma" pitchFamily="34" charset="0"/>
              </a:defRPr>
            </a:lvl3pPr>
            <a:lvl4pPr marL="1600200" indent="-228600">
              <a:defRPr sz="3200">
                <a:solidFill>
                  <a:schemeClr val="bg1"/>
                </a:solidFill>
                <a:latin typeface="Tahoma" pitchFamily="34" charset="0"/>
              </a:defRPr>
            </a:lvl4pPr>
            <a:lvl5pPr marL="2057400" indent="-228600">
              <a:defRPr sz="3200">
                <a:solidFill>
                  <a:schemeClr val="bg1"/>
                </a:solidFill>
                <a:latin typeface="Tahoma" pitchFamily="34" charset="0"/>
              </a:defRPr>
            </a:lvl5pPr>
            <a:lvl6pPr marL="2514600" indent="-228600" algn="ctr" eaLnBrk="0" fontAlgn="base" hangingPunct="0">
              <a:spcBef>
                <a:spcPct val="0"/>
              </a:spcBef>
              <a:spcAft>
                <a:spcPct val="0"/>
              </a:spcAft>
              <a:defRPr sz="3200">
                <a:solidFill>
                  <a:schemeClr val="bg1"/>
                </a:solidFill>
                <a:latin typeface="Tahoma" pitchFamily="34" charset="0"/>
              </a:defRPr>
            </a:lvl6pPr>
            <a:lvl7pPr marL="2971800" indent="-228600" algn="ctr" eaLnBrk="0" fontAlgn="base" hangingPunct="0">
              <a:spcBef>
                <a:spcPct val="0"/>
              </a:spcBef>
              <a:spcAft>
                <a:spcPct val="0"/>
              </a:spcAft>
              <a:defRPr sz="3200">
                <a:solidFill>
                  <a:schemeClr val="bg1"/>
                </a:solidFill>
                <a:latin typeface="Tahoma" pitchFamily="34" charset="0"/>
              </a:defRPr>
            </a:lvl7pPr>
            <a:lvl8pPr marL="3429000" indent="-228600" algn="ctr" eaLnBrk="0" fontAlgn="base" hangingPunct="0">
              <a:spcBef>
                <a:spcPct val="0"/>
              </a:spcBef>
              <a:spcAft>
                <a:spcPct val="0"/>
              </a:spcAft>
              <a:defRPr sz="3200">
                <a:solidFill>
                  <a:schemeClr val="bg1"/>
                </a:solidFill>
                <a:latin typeface="Tahoma" pitchFamily="34" charset="0"/>
              </a:defRPr>
            </a:lvl8pPr>
            <a:lvl9pPr marL="3886200" indent="-228600" algn="ctr" eaLnBrk="0" fontAlgn="base" hangingPunct="0">
              <a:spcBef>
                <a:spcPct val="0"/>
              </a:spcBef>
              <a:spcAft>
                <a:spcPct val="0"/>
              </a:spcAft>
              <a:defRPr sz="3200">
                <a:solidFill>
                  <a:schemeClr val="bg1"/>
                </a:solidFill>
                <a:latin typeface="Tahoma" pitchFamily="34" charset="0"/>
              </a:defRPr>
            </a:lvl9pPr>
          </a:lstStyle>
          <a:p>
            <a:r>
              <a:rPr lang="en-US" altLang="en-US" sz="2000" i="1" dirty="0" smtClean="0"/>
              <a:t>“</a:t>
            </a:r>
            <a:r>
              <a:rPr lang="en-US" altLang="en-US" sz="2000" dirty="0"/>
              <a:t>“Look at my baby- nothing is wrong with him- he is healthy now that we are living in the US.” </a:t>
            </a:r>
          </a:p>
          <a:p>
            <a:endParaRPr lang="en-US" altLang="en-US" sz="2000" i="1" dirty="0" smtClean="0"/>
          </a:p>
          <a:p>
            <a:endParaRPr lang="en-US" altLang="en-US" sz="2000" i="1" dirty="0"/>
          </a:p>
          <a:p>
            <a:r>
              <a:rPr lang="en-US" altLang="en-US" sz="2000" i="1" dirty="0" smtClean="0"/>
              <a:t>$200</a:t>
            </a:r>
            <a:endParaRPr lang="en-US" altLang="en-US" sz="2000" dirty="0"/>
          </a:p>
          <a:p>
            <a:endParaRPr lang="en-US" altLang="en-US" sz="2000" dirty="0"/>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body" idx="4294967295"/>
          </p:nvPr>
        </p:nvSpPr>
        <p:spPr>
          <a:xfrm>
            <a:off x="657366" y="762000"/>
            <a:ext cx="7953233" cy="4648200"/>
          </a:xfrm>
        </p:spPr>
        <p:txBody>
          <a:bodyPr/>
          <a:lstStyle/>
          <a:p>
            <a:pPr marL="0" indent="0" algn="ctr">
              <a:buNone/>
            </a:pPr>
            <a:r>
              <a:rPr lang="en-US" altLang="en-US" sz="3600" dirty="0" smtClean="0">
                <a:solidFill>
                  <a:schemeClr val="bg1"/>
                </a:solidFill>
                <a:latin typeface="Tahoma" panose="020B0604030504040204" pitchFamily="34" charset="0"/>
                <a:ea typeface="Tahoma" panose="020B0604030504040204" pitchFamily="34" charset="0"/>
                <a:cs typeface="Tahoma" panose="020B0604030504040204" pitchFamily="34" charset="0"/>
              </a:rPr>
              <a:t>Mental health screening program: </a:t>
            </a:r>
          </a:p>
          <a:p>
            <a:pPr marL="0" indent="0" algn="ctr">
              <a:buNone/>
            </a:pPr>
            <a:r>
              <a:rPr lang="en-US" altLang="en-US" sz="3600" dirty="0" smtClean="0">
                <a:solidFill>
                  <a:schemeClr val="bg1"/>
                </a:solidFill>
                <a:latin typeface="Tahoma" panose="020B0604030504040204" pitchFamily="34" charset="0"/>
                <a:ea typeface="Tahoma" panose="020B0604030504040204" pitchFamily="34" charset="0"/>
                <a:cs typeface="Tahoma" panose="020B0604030504040204" pitchFamily="34" charset="0"/>
              </a:rPr>
              <a:t>A new campaign promotes </a:t>
            </a:r>
            <a:r>
              <a:rPr lang="en-US" altLang="en-US" sz="3600" dirty="0">
                <a:solidFill>
                  <a:schemeClr val="bg1"/>
                </a:solidFill>
                <a:latin typeface="Tahoma" panose="020B0604030504040204" pitchFamily="34" charset="0"/>
                <a:ea typeface="Tahoma" panose="020B0604030504040204" pitchFamily="34" charset="0"/>
                <a:cs typeface="Tahoma" panose="020B0604030504040204" pitchFamily="34" charset="0"/>
              </a:rPr>
              <a:t>how </a:t>
            </a:r>
            <a:r>
              <a:rPr lang="en-US" altLang="en-US" sz="3600" dirty="0" smtClean="0">
                <a:solidFill>
                  <a:schemeClr val="bg1"/>
                </a:solidFill>
                <a:latin typeface="Tahoma" panose="020B0604030504040204" pitchFamily="34" charset="0"/>
                <a:ea typeface="Tahoma" panose="020B0604030504040204" pitchFamily="34" charset="0"/>
                <a:cs typeface="Tahoma" panose="020B0604030504040204" pitchFamily="34" charset="0"/>
              </a:rPr>
              <a:t>‘valued’ </a:t>
            </a:r>
            <a:r>
              <a:rPr lang="en-US" altLang="en-US" sz="3600" dirty="0">
                <a:solidFill>
                  <a:schemeClr val="bg1"/>
                </a:solidFill>
                <a:latin typeface="Tahoma" panose="020B0604030504040204" pitchFamily="34" charset="0"/>
                <a:ea typeface="Tahoma" panose="020B0604030504040204" pitchFamily="34" charset="0"/>
                <a:cs typeface="Tahoma" panose="020B0604030504040204" pitchFamily="34" charset="0"/>
              </a:rPr>
              <a:t>a</a:t>
            </a:r>
            <a:r>
              <a:rPr lang="en-US" altLang="en-US" sz="3600" dirty="0" smtClean="0">
                <a:solidFill>
                  <a:schemeClr val="bg1"/>
                </a:solidFill>
                <a:latin typeface="Tahoma" panose="020B0604030504040204" pitchFamily="34" charset="0"/>
                <a:ea typeface="Tahoma" panose="020B0604030504040204" pitchFamily="34" charset="0"/>
                <a:cs typeface="Tahoma" panose="020B0604030504040204" pitchFamily="34" charset="0"/>
              </a:rPr>
              <a:t> </a:t>
            </a:r>
            <a:r>
              <a:rPr lang="en-US" altLang="en-US" sz="3600" dirty="0">
                <a:solidFill>
                  <a:schemeClr val="bg1"/>
                </a:solidFill>
                <a:latin typeface="Tahoma" panose="020B0604030504040204" pitchFamily="34" charset="0"/>
                <a:ea typeface="Tahoma" panose="020B0604030504040204" pitchFamily="34" charset="0"/>
                <a:cs typeface="Tahoma" panose="020B0604030504040204" pitchFamily="34" charset="0"/>
              </a:rPr>
              <a:t>new guideline is amongst peer </a:t>
            </a:r>
            <a:r>
              <a:rPr lang="en-US" altLang="en-US" sz="3600" dirty="0" smtClean="0">
                <a:solidFill>
                  <a:schemeClr val="bg1"/>
                </a:solidFill>
                <a:latin typeface="Tahoma" panose="020B0604030504040204" pitchFamily="34" charset="0"/>
                <a:ea typeface="Tahoma" panose="020B0604030504040204" pitchFamily="34" charset="0"/>
                <a:cs typeface="Tahoma" panose="020B0604030504040204" pitchFamily="34" charset="0"/>
              </a:rPr>
              <a:t>practitioners. It uses posters </a:t>
            </a:r>
            <a:r>
              <a:rPr lang="en-US" altLang="en-US" sz="3600" dirty="0">
                <a:solidFill>
                  <a:schemeClr val="bg1"/>
                </a:solidFill>
                <a:latin typeface="Tahoma" panose="020B0604030504040204" pitchFamily="34" charset="0"/>
                <a:ea typeface="Tahoma" panose="020B0604030504040204" pitchFamily="34" charset="0"/>
                <a:cs typeface="Tahoma" panose="020B0604030504040204" pitchFamily="34" charset="0"/>
              </a:rPr>
              <a:t>and </a:t>
            </a:r>
            <a:r>
              <a:rPr lang="en-US" altLang="en-US" sz="3600" dirty="0" smtClean="0">
                <a:solidFill>
                  <a:schemeClr val="bg1"/>
                </a:solidFill>
                <a:latin typeface="Tahoma" panose="020B0604030504040204" pitchFamily="34" charset="0"/>
                <a:ea typeface="Tahoma" panose="020B0604030504040204" pitchFamily="34" charset="0"/>
                <a:cs typeface="Tahoma" panose="020B0604030504040204" pitchFamily="34" charset="0"/>
              </a:rPr>
              <a:t>selected </a:t>
            </a:r>
            <a:r>
              <a:rPr lang="en-US" altLang="en-US" sz="3600" dirty="0">
                <a:solidFill>
                  <a:schemeClr val="bg1"/>
                </a:solidFill>
                <a:latin typeface="Tahoma" panose="020B0604030504040204" pitchFamily="34" charset="0"/>
                <a:ea typeface="Tahoma" panose="020B0604030504040204" pitchFamily="34" charset="0"/>
                <a:cs typeface="Tahoma" panose="020B0604030504040204" pitchFamily="34" charset="0"/>
              </a:rPr>
              <a:t>peers </a:t>
            </a:r>
            <a:r>
              <a:rPr lang="en-US" altLang="en-US" sz="3600" dirty="0" smtClean="0">
                <a:solidFill>
                  <a:schemeClr val="bg1"/>
                </a:solidFill>
                <a:latin typeface="Tahoma" panose="020B0604030504040204" pitchFamily="34" charset="0"/>
                <a:ea typeface="Tahoma" panose="020B0604030504040204" pitchFamily="34" charset="0"/>
                <a:cs typeface="Tahoma" panose="020B0604030504040204" pitchFamily="34" charset="0"/>
              </a:rPr>
              <a:t>who talk about the program in 1:1 conversations. </a:t>
            </a:r>
            <a:endParaRPr lang="en-US" altLang="en-US" sz="3600" dirty="0" smtClean="0">
              <a:solidFill>
                <a:schemeClr val="bg1"/>
              </a:solidFill>
              <a:latin typeface="Tahoma" pitchFamily="34" charset="0"/>
              <a:cs typeface="Tahoma" pitchFamily="34" charset="0"/>
            </a:endParaRPr>
          </a:p>
        </p:txBody>
      </p:sp>
      <p:sp>
        <p:nvSpPr>
          <p:cNvPr id="18435" name="AutoShape 2056">
            <a:hlinkClick r:id="rId2" action="ppaction://hlinksldjump" highlightClick="1"/>
          </p:cNvPr>
          <p:cNvSpPr>
            <a:spLocks noChangeArrowheads="1"/>
          </p:cNvSpPr>
          <p:nvPr/>
        </p:nvSpPr>
        <p:spPr bwMode="auto">
          <a:xfrm>
            <a:off x="685800" y="54102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AutoShape 4">
            <a:hlinkClick r:id="rId2"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9459" name="Title 1"/>
          <p:cNvSpPr>
            <a:spLocks noGrp="1"/>
          </p:cNvSpPr>
          <p:nvPr>
            <p:ph type="ctrTitle"/>
          </p:nvPr>
        </p:nvSpPr>
        <p:spPr>
          <a:xfrm>
            <a:off x="182562" y="2133600"/>
            <a:ext cx="8961438" cy="1470025"/>
          </a:xfrm>
        </p:spPr>
        <p:txBody>
          <a:bodyPr/>
          <a:lstStyle/>
          <a:p>
            <a:r>
              <a:rPr lang="en-US" altLang="en-US" sz="2800" dirty="0" smtClean="0">
                <a:solidFill>
                  <a:srgbClr val="FFFF00"/>
                </a:solidFill>
              </a:rPr>
              <a:t>What is subjective norm?</a:t>
            </a:r>
            <a:br>
              <a:rPr lang="en-US" altLang="en-US" sz="2800" dirty="0" smtClean="0">
                <a:solidFill>
                  <a:srgbClr val="FFFF00"/>
                </a:solidFill>
              </a:rPr>
            </a:br>
            <a:r>
              <a:rPr lang="en-US" altLang="en-US" sz="2800" dirty="0" smtClean="0">
                <a:solidFill>
                  <a:srgbClr val="FFFF00"/>
                </a:solidFill>
              </a:rPr>
              <a:t>What is opinion leaders?</a:t>
            </a:r>
            <a:br>
              <a:rPr lang="en-US" altLang="en-US" sz="2800" dirty="0" smtClean="0">
                <a:solidFill>
                  <a:srgbClr val="FFFF00"/>
                </a:solidFill>
              </a:rPr>
            </a:br>
            <a:r>
              <a:rPr lang="en-US" altLang="en-US" sz="2800" dirty="0" smtClean="0">
                <a:solidFill>
                  <a:srgbClr val="FFFF00"/>
                </a:solidFill>
              </a:rPr>
              <a:t>What is social marketing?</a:t>
            </a:r>
          </a:p>
        </p:txBody>
      </p:sp>
      <p:sp>
        <p:nvSpPr>
          <p:cNvPr id="19460" name="Subtitle 2"/>
          <p:cNvSpPr>
            <a:spLocks noGrp="1"/>
          </p:cNvSpPr>
          <p:nvPr>
            <p:ph type="subTitle" idx="1"/>
          </p:nvPr>
        </p:nvSpPr>
        <p:spPr>
          <a:xfrm>
            <a:off x="114300" y="3886200"/>
            <a:ext cx="9067800" cy="2438400"/>
          </a:xfrm>
        </p:spPr>
        <p:txBody>
          <a:bodyPr/>
          <a:lstStyle/>
          <a:p>
            <a:r>
              <a:rPr lang="en-US" altLang="en-US" u="sng" dirty="0" smtClean="0"/>
              <a:t>Subjective norm</a:t>
            </a:r>
            <a:r>
              <a:rPr lang="en-US" altLang="en-US" dirty="0" smtClean="0"/>
              <a:t>, within Theory of Planned Behavior, posits that normalizing behavior can be an effective strategy for provider behavior change, such as around guideline adoption. </a:t>
            </a:r>
          </a:p>
          <a:p>
            <a:r>
              <a:rPr lang="en-US" altLang="en-US" u="sng" dirty="0" smtClean="0"/>
              <a:t>Opinion leaders</a:t>
            </a:r>
            <a:r>
              <a:rPr lang="en-US" altLang="en-US" dirty="0" smtClean="0"/>
              <a:t>, as part of the diffusion of innovations model, are often valued by peers and are not the same as champions.</a:t>
            </a:r>
          </a:p>
          <a:p>
            <a:r>
              <a:rPr lang="en-US" altLang="en-US" u="sng" dirty="0" smtClean="0"/>
              <a:t>Social marketing </a:t>
            </a:r>
            <a:r>
              <a:rPr lang="en-US" altLang="en-US" dirty="0" smtClean="0"/>
              <a:t>is a tool where audience segmentation can add value to outreach, as with peer to peer marketing in this e.g.</a:t>
            </a:r>
          </a:p>
        </p:txBody>
      </p:sp>
      <p:sp>
        <p:nvSpPr>
          <p:cNvPr id="19461" name="TextBox 3"/>
          <p:cNvSpPr txBox="1">
            <a:spLocks noChangeArrowheads="1"/>
          </p:cNvSpPr>
          <p:nvPr/>
        </p:nvSpPr>
        <p:spPr bwMode="auto">
          <a:xfrm>
            <a:off x="381000" y="31845"/>
            <a:ext cx="85344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bg1"/>
                </a:solidFill>
                <a:latin typeface="Tahoma" pitchFamily="34" charset="0"/>
              </a:defRPr>
            </a:lvl1pPr>
            <a:lvl2pPr marL="742950" indent="-285750">
              <a:defRPr sz="3200">
                <a:solidFill>
                  <a:schemeClr val="bg1"/>
                </a:solidFill>
                <a:latin typeface="Tahoma" pitchFamily="34" charset="0"/>
              </a:defRPr>
            </a:lvl2pPr>
            <a:lvl3pPr marL="1143000" indent="-228600">
              <a:defRPr sz="3200">
                <a:solidFill>
                  <a:schemeClr val="bg1"/>
                </a:solidFill>
                <a:latin typeface="Tahoma" pitchFamily="34" charset="0"/>
              </a:defRPr>
            </a:lvl3pPr>
            <a:lvl4pPr marL="1600200" indent="-228600">
              <a:defRPr sz="3200">
                <a:solidFill>
                  <a:schemeClr val="bg1"/>
                </a:solidFill>
                <a:latin typeface="Tahoma" pitchFamily="34" charset="0"/>
              </a:defRPr>
            </a:lvl4pPr>
            <a:lvl5pPr marL="2057400" indent="-228600">
              <a:defRPr sz="3200">
                <a:solidFill>
                  <a:schemeClr val="bg1"/>
                </a:solidFill>
                <a:latin typeface="Tahoma" pitchFamily="34" charset="0"/>
              </a:defRPr>
            </a:lvl5pPr>
            <a:lvl6pPr marL="2514600" indent="-228600" algn="ctr" eaLnBrk="0" fontAlgn="base" hangingPunct="0">
              <a:spcBef>
                <a:spcPct val="0"/>
              </a:spcBef>
              <a:spcAft>
                <a:spcPct val="0"/>
              </a:spcAft>
              <a:defRPr sz="3200">
                <a:solidFill>
                  <a:schemeClr val="bg1"/>
                </a:solidFill>
                <a:latin typeface="Tahoma" pitchFamily="34" charset="0"/>
              </a:defRPr>
            </a:lvl6pPr>
            <a:lvl7pPr marL="2971800" indent="-228600" algn="ctr" eaLnBrk="0" fontAlgn="base" hangingPunct="0">
              <a:spcBef>
                <a:spcPct val="0"/>
              </a:spcBef>
              <a:spcAft>
                <a:spcPct val="0"/>
              </a:spcAft>
              <a:defRPr sz="3200">
                <a:solidFill>
                  <a:schemeClr val="bg1"/>
                </a:solidFill>
                <a:latin typeface="Tahoma" pitchFamily="34" charset="0"/>
              </a:defRPr>
            </a:lvl7pPr>
            <a:lvl8pPr marL="3429000" indent="-228600" algn="ctr" eaLnBrk="0" fontAlgn="base" hangingPunct="0">
              <a:spcBef>
                <a:spcPct val="0"/>
              </a:spcBef>
              <a:spcAft>
                <a:spcPct val="0"/>
              </a:spcAft>
              <a:defRPr sz="3200">
                <a:solidFill>
                  <a:schemeClr val="bg1"/>
                </a:solidFill>
                <a:latin typeface="Tahoma" pitchFamily="34" charset="0"/>
              </a:defRPr>
            </a:lvl8pPr>
            <a:lvl9pPr marL="3886200" indent="-228600" algn="ctr" eaLnBrk="0" fontAlgn="base" hangingPunct="0">
              <a:spcBef>
                <a:spcPct val="0"/>
              </a:spcBef>
              <a:spcAft>
                <a:spcPct val="0"/>
              </a:spcAft>
              <a:defRPr sz="3200">
                <a:solidFill>
                  <a:schemeClr val="bg1"/>
                </a:solidFill>
                <a:latin typeface="Tahoma" pitchFamily="34" charset="0"/>
              </a:defRPr>
            </a:lvl9pPr>
          </a:lstStyle>
          <a:p>
            <a:r>
              <a:rPr lang="en-US" altLang="en-US" sz="2000" dirty="0">
                <a:ea typeface="Tahoma" panose="020B0604030504040204" pitchFamily="34" charset="0"/>
                <a:cs typeface="Tahoma" panose="020B0604030504040204" pitchFamily="34" charset="0"/>
              </a:rPr>
              <a:t>Mental health screening program: </a:t>
            </a:r>
          </a:p>
          <a:p>
            <a:r>
              <a:rPr lang="en-US" altLang="en-US" sz="2000" dirty="0">
                <a:ea typeface="Tahoma" panose="020B0604030504040204" pitchFamily="34" charset="0"/>
                <a:cs typeface="Tahoma" panose="020B0604030504040204" pitchFamily="34" charset="0"/>
              </a:rPr>
              <a:t>A new campaign promotes how ‘valued’ a new guideline is amongst peer practitioners. It uses posters and selected peers who talk about the program in 1:1 conversations. </a:t>
            </a:r>
            <a:endParaRPr lang="en-US" altLang="en-US" sz="2000" dirty="0">
              <a:cs typeface="Tahoma" pitchFamily="34" charset="0"/>
            </a:endParaRPr>
          </a:p>
          <a:p>
            <a:endParaRPr lang="en-US" altLang="en-US" sz="2000" dirty="0"/>
          </a:p>
          <a:p>
            <a:r>
              <a:rPr lang="en-US" altLang="en-US" sz="2000" dirty="0" smtClean="0"/>
              <a:t>$300</a:t>
            </a:r>
            <a:endParaRPr lang="en-US" altLang="en-US" sz="2000" dirty="0"/>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body" idx="4294967295"/>
          </p:nvPr>
        </p:nvSpPr>
        <p:spPr>
          <a:xfrm>
            <a:off x="381000" y="762000"/>
            <a:ext cx="8305800" cy="3657600"/>
          </a:xfrm>
        </p:spPr>
        <p:txBody>
          <a:bodyPr/>
          <a:lstStyle/>
          <a:p>
            <a:pPr algn="ctr">
              <a:buFontTx/>
              <a:buNone/>
            </a:pPr>
            <a:r>
              <a:rPr lang="en-US" altLang="en-US" sz="3600" i="1" dirty="0" smtClean="0">
                <a:solidFill>
                  <a:schemeClr val="bg1"/>
                </a:solidFill>
                <a:latin typeface="Tahoma" pitchFamily="34" charset="0"/>
              </a:rPr>
              <a:t>“…If I can try it out with one or two patients first, and see how the co-management goes, I might be willing to use the new e-referral consult program in my practice”</a:t>
            </a:r>
          </a:p>
        </p:txBody>
      </p:sp>
      <p:sp>
        <p:nvSpPr>
          <p:cNvPr id="20483" name="AutoShape 2056">
            <a:hlinkClick r:id="rId2" action="ppaction://hlinksldjump" highlightClick="1"/>
          </p:cNvPr>
          <p:cNvSpPr>
            <a:spLocks noChangeArrowheads="1"/>
          </p:cNvSpPr>
          <p:nvPr/>
        </p:nvSpPr>
        <p:spPr bwMode="auto">
          <a:xfrm>
            <a:off x="685800" y="54102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4">
            <a:hlinkClick r:id="rId2"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21507" name="Title 1"/>
          <p:cNvSpPr>
            <a:spLocks noGrp="1"/>
          </p:cNvSpPr>
          <p:nvPr>
            <p:ph type="ctrTitle"/>
          </p:nvPr>
        </p:nvSpPr>
        <p:spPr>
          <a:xfrm>
            <a:off x="685800" y="2133600"/>
            <a:ext cx="7772400" cy="1470025"/>
          </a:xfrm>
        </p:spPr>
        <p:txBody>
          <a:bodyPr/>
          <a:lstStyle/>
          <a:p>
            <a:r>
              <a:rPr lang="en-US" altLang="en-US" dirty="0" smtClean="0">
                <a:solidFill>
                  <a:srgbClr val="FFFF00"/>
                </a:solidFill>
              </a:rPr>
              <a:t>What is </a:t>
            </a:r>
            <a:r>
              <a:rPr lang="en-US" altLang="en-US" dirty="0" err="1" smtClean="0">
                <a:solidFill>
                  <a:srgbClr val="FFFF00"/>
                </a:solidFill>
              </a:rPr>
              <a:t>trialability</a:t>
            </a:r>
            <a:r>
              <a:rPr lang="en-US" altLang="en-US" dirty="0" smtClean="0">
                <a:solidFill>
                  <a:srgbClr val="FFFF00"/>
                </a:solidFill>
              </a:rPr>
              <a:t>?</a:t>
            </a:r>
            <a:br>
              <a:rPr lang="en-US" altLang="en-US" dirty="0" smtClean="0">
                <a:solidFill>
                  <a:srgbClr val="FFFF00"/>
                </a:solidFill>
              </a:rPr>
            </a:br>
            <a:r>
              <a:rPr lang="en-US" altLang="en-US" dirty="0" smtClean="0">
                <a:solidFill>
                  <a:srgbClr val="FFFF00"/>
                </a:solidFill>
              </a:rPr>
              <a:t>What is self-efficacy?</a:t>
            </a:r>
          </a:p>
        </p:txBody>
      </p:sp>
      <p:sp>
        <p:nvSpPr>
          <p:cNvPr id="21508" name="Subtitle 2"/>
          <p:cNvSpPr>
            <a:spLocks noGrp="1"/>
          </p:cNvSpPr>
          <p:nvPr>
            <p:ph type="subTitle" idx="1"/>
          </p:nvPr>
        </p:nvSpPr>
        <p:spPr>
          <a:xfrm>
            <a:off x="228600" y="3657600"/>
            <a:ext cx="8915400" cy="2438400"/>
          </a:xfrm>
        </p:spPr>
        <p:txBody>
          <a:bodyPr/>
          <a:lstStyle/>
          <a:p>
            <a:r>
              <a:rPr lang="en-US" altLang="en-US" dirty="0" smtClean="0"/>
              <a:t>Self-efficacy cuts across many theories of behavior change and refers to a sense of ability to accomplish a behavior and overcome obstacles. </a:t>
            </a:r>
          </a:p>
          <a:p>
            <a:endParaRPr lang="en-US" altLang="en-US" dirty="0"/>
          </a:p>
          <a:p>
            <a:r>
              <a:rPr lang="en-US" altLang="en-US" dirty="0" err="1" smtClean="0"/>
              <a:t>Trialability</a:t>
            </a:r>
            <a:r>
              <a:rPr lang="en-US" altLang="en-US" dirty="0" smtClean="0"/>
              <a:t> refers to a concept in the Diffusion of Innovations. It suggests that being able to test out an intervention </a:t>
            </a:r>
          </a:p>
          <a:p>
            <a:r>
              <a:rPr lang="en-US" altLang="en-US" dirty="0" smtClean="0"/>
              <a:t>before committing to it and is often associated with greater uptake .</a:t>
            </a:r>
          </a:p>
        </p:txBody>
      </p:sp>
      <p:sp>
        <p:nvSpPr>
          <p:cNvPr id="7" name="Rectangle 3"/>
          <p:cNvSpPr txBox="1">
            <a:spLocks noChangeArrowheads="1"/>
          </p:cNvSpPr>
          <p:nvPr/>
        </p:nvSpPr>
        <p:spPr bwMode="auto">
          <a:xfrm>
            <a:off x="685800" y="381000"/>
            <a:ext cx="77724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algn="ctr">
              <a:buNone/>
              <a:defRPr/>
            </a:pPr>
            <a:r>
              <a:rPr lang="en-US" altLang="en-US" sz="2000" i="1" dirty="0">
                <a:solidFill>
                  <a:schemeClr val="bg1"/>
                </a:solidFill>
                <a:latin typeface="Tahoma" pitchFamily="34" charset="0"/>
              </a:rPr>
              <a:t>“…If I can try it out with one or two patients first, and see how the co-management goes, I might be willing to use the new e-referral consult program in my practice</a:t>
            </a:r>
            <a:r>
              <a:rPr lang="en-US" altLang="en-US" sz="2000" i="1" dirty="0" smtClean="0">
                <a:solidFill>
                  <a:schemeClr val="bg1"/>
                </a:solidFill>
                <a:latin typeface="Tahoma" pitchFamily="34" charset="0"/>
              </a:rPr>
              <a:t>”</a:t>
            </a:r>
          </a:p>
          <a:p>
            <a:pPr algn="ctr">
              <a:buNone/>
              <a:defRPr/>
            </a:pPr>
            <a:endParaRPr lang="en-US" altLang="en-US" sz="2000" i="1" dirty="0">
              <a:solidFill>
                <a:schemeClr val="bg1"/>
              </a:solidFill>
              <a:latin typeface="Tahoma" pitchFamily="34" charset="0"/>
            </a:endParaRPr>
          </a:p>
          <a:p>
            <a:pPr algn="ctr">
              <a:buNone/>
              <a:defRPr/>
            </a:pPr>
            <a:r>
              <a:rPr lang="en-US" altLang="en-US" sz="2800" i="1" dirty="0" smtClean="0">
                <a:solidFill>
                  <a:schemeClr val="bg1"/>
                </a:solidFill>
                <a:latin typeface="Tahoma" pitchFamily="34" charset="0"/>
              </a:rPr>
              <a:t>$400</a:t>
            </a:r>
            <a:endParaRPr lang="en-US" altLang="en-US" sz="2800" i="1" dirty="0">
              <a:solidFill>
                <a:schemeClr val="bg1"/>
              </a:solidFill>
              <a:latin typeface="Tahoma" pitchFamily="34" charset="0"/>
            </a:endParaRPr>
          </a:p>
          <a:p>
            <a:pPr algn="ctr">
              <a:buNone/>
              <a:defRPr/>
            </a:pPr>
            <a:endParaRPr lang="en-US" altLang="en-US" sz="2000" dirty="0">
              <a:solidFill>
                <a:schemeClr val="bg1"/>
              </a:solidFill>
              <a:latin typeface="Tahoma" pitchFamily="34" charset="0"/>
            </a:endParaRPr>
          </a:p>
          <a:p>
            <a:pPr algn="ctr">
              <a:buFontTx/>
              <a:buNone/>
              <a:defRPr/>
            </a:pPr>
            <a:endParaRPr lang="en-US" altLang="en-US" sz="2000" kern="0" dirty="0">
              <a:solidFill>
                <a:schemeClr val="bg1"/>
              </a:solidFill>
              <a:latin typeface="Tahoma" pitchFamily="34" charset="0"/>
            </a:endParaRPr>
          </a:p>
          <a:p>
            <a:pPr algn="ctr">
              <a:buFontTx/>
              <a:buNone/>
              <a:defRPr/>
            </a:pPr>
            <a:endParaRPr lang="en-US" altLang="en-US" sz="2000" kern="0" dirty="0" smtClean="0">
              <a:solidFill>
                <a:schemeClr val="bg1"/>
              </a:solidFill>
              <a:latin typeface="Tahoma" pitchFamily="34" charset="0"/>
            </a:endParaRPr>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228600" y="1066800"/>
            <a:ext cx="8686800" cy="535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a:defRPr sz="3200">
                <a:solidFill>
                  <a:schemeClr val="bg1"/>
                </a:solidFill>
                <a:latin typeface="Tahoma" pitchFamily="34" charset="0"/>
              </a:defRPr>
            </a:lvl1pPr>
            <a:lvl2pPr marL="1066800" indent="-609600">
              <a:defRPr sz="3200">
                <a:solidFill>
                  <a:schemeClr val="bg1"/>
                </a:solidFill>
                <a:latin typeface="Tahoma" pitchFamily="34" charset="0"/>
              </a:defRPr>
            </a:lvl2pPr>
            <a:lvl3pPr marL="1524000" indent="-609600">
              <a:defRPr sz="3200">
                <a:solidFill>
                  <a:schemeClr val="bg1"/>
                </a:solidFill>
                <a:latin typeface="Tahoma" pitchFamily="34" charset="0"/>
              </a:defRPr>
            </a:lvl3pPr>
            <a:lvl4pPr marL="1981200" indent="-609600">
              <a:defRPr sz="3200">
                <a:solidFill>
                  <a:schemeClr val="bg1"/>
                </a:solidFill>
                <a:latin typeface="Tahoma" pitchFamily="34" charset="0"/>
              </a:defRPr>
            </a:lvl4pPr>
            <a:lvl5pPr marL="2438400" indent="-609600">
              <a:defRPr sz="3200">
                <a:solidFill>
                  <a:schemeClr val="bg1"/>
                </a:solidFill>
                <a:latin typeface="Tahoma" pitchFamily="34" charset="0"/>
              </a:defRPr>
            </a:lvl5pPr>
            <a:lvl6pPr marL="2895600" indent="-609600" algn="ctr" eaLnBrk="0" fontAlgn="base" hangingPunct="0">
              <a:spcBef>
                <a:spcPct val="0"/>
              </a:spcBef>
              <a:spcAft>
                <a:spcPct val="0"/>
              </a:spcAft>
              <a:defRPr sz="3200">
                <a:solidFill>
                  <a:schemeClr val="bg1"/>
                </a:solidFill>
                <a:latin typeface="Tahoma" pitchFamily="34" charset="0"/>
              </a:defRPr>
            </a:lvl6pPr>
            <a:lvl7pPr marL="3352800" indent="-609600" algn="ctr" eaLnBrk="0" fontAlgn="base" hangingPunct="0">
              <a:spcBef>
                <a:spcPct val="0"/>
              </a:spcBef>
              <a:spcAft>
                <a:spcPct val="0"/>
              </a:spcAft>
              <a:defRPr sz="3200">
                <a:solidFill>
                  <a:schemeClr val="bg1"/>
                </a:solidFill>
                <a:latin typeface="Tahoma" pitchFamily="34" charset="0"/>
              </a:defRPr>
            </a:lvl7pPr>
            <a:lvl8pPr marL="3810000" indent="-609600" algn="ctr" eaLnBrk="0" fontAlgn="base" hangingPunct="0">
              <a:spcBef>
                <a:spcPct val="0"/>
              </a:spcBef>
              <a:spcAft>
                <a:spcPct val="0"/>
              </a:spcAft>
              <a:defRPr sz="3200">
                <a:solidFill>
                  <a:schemeClr val="bg1"/>
                </a:solidFill>
                <a:latin typeface="Tahoma" pitchFamily="34" charset="0"/>
              </a:defRPr>
            </a:lvl8pPr>
            <a:lvl9pPr marL="4267200" indent="-609600" algn="ctr" eaLnBrk="0" fontAlgn="base" hangingPunct="0">
              <a:spcBef>
                <a:spcPct val="0"/>
              </a:spcBef>
              <a:spcAft>
                <a:spcPct val="0"/>
              </a:spcAft>
              <a:defRPr sz="3200">
                <a:solidFill>
                  <a:schemeClr val="bg1"/>
                </a:solidFill>
                <a:latin typeface="Tahoma" pitchFamily="34" charset="0"/>
              </a:defRPr>
            </a:lvl9pPr>
          </a:lstStyle>
          <a:p>
            <a:pPr>
              <a:spcBef>
                <a:spcPct val="50000"/>
              </a:spcBef>
            </a:pPr>
            <a:r>
              <a:rPr lang="en-US" altLang="en-US" sz="3600" dirty="0" smtClean="0"/>
              <a:t>This basic tenets of this model are:</a:t>
            </a:r>
          </a:p>
          <a:p>
            <a:pPr marL="742950" indent="-742950">
              <a:spcBef>
                <a:spcPct val="50000"/>
              </a:spcBef>
              <a:buAutoNum type="arabicPeriod"/>
            </a:pPr>
            <a:r>
              <a:rPr lang="en-US" altLang="en-US" sz="3600" dirty="0" smtClean="0"/>
              <a:t>Health and well being are affected by a dynamic interaction among biology, behavior, and the environment and</a:t>
            </a:r>
          </a:p>
          <a:p>
            <a:pPr marL="742950" indent="-742950" algn="l">
              <a:spcBef>
                <a:spcPct val="50000"/>
              </a:spcBef>
              <a:buAutoNum type="arabicPeriod"/>
            </a:pPr>
            <a:r>
              <a:rPr lang="en-US" altLang="en-US" sz="3600" dirty="0" smtClean="0"/>
              <a:t>The interaction changes over the life course of individuals, families and communities </a:t>
            </a:r>
          </a:p>
          <a:p>
            <a:pPr marL="742950" indent="-742950" algn="l">
              <a:spcBef>
                <a:spcPct val="50000"/>
              </a:spcBef>
              <a:buAutoNum type="arabicPeriod"/>
            </a:pPr>
            <a:endParaRPr lang="en-US" altLang="en-US" sz="3600" dirty="0" smtClean="0"/>
          </a:p>
        </p:txBody>
      </p:sp>
      <p:sp>
        <p:nvSpPr>
          <p:cNvPr id="22531" name="AutoShape 2056">
            <a:hlinkClick r:id="rId3" action="ppaction://hlinksldjump" highlightClick="1"/>
          </p:cNvPr>
          <p:cNvSpPr>
            <a:spLocks noChangeArrowheads="1"/>
          </p:cNvSpPr>
          <p:nvPr/>
        </p:nvSpPr>
        <p:spPr bwMode="auto">
          <a:xfrm>
            <a:off x="304800" y="55626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AutoShape 4">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23555" name="Text Box 2"/>
          <p:cNvSpPr txBox="1">
            <a:spLocks noChangeArrowheads="1"/>
          </p:cNvSpPr>
          <p:nvPr/>
        </p:nvSpPr>
        <p:spPr bwMode="auto">
          <a:xfrm>
            <a:off x="228600" y="838200"/>
            <a:ext cx="86868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a:defRPr sz="3200">
                <a:solidFill>
                  <a:schemeClr val="bg1"/>
                </a:solidFill>
                <a:latin typeface="Tahoma" pitchFamily="34" charset="0"/>
              </a:defRPr>
            </a:lvl1pPr>
            <a:lvl2pPr marL="1066800" indent="-609600">
              <a:defRPr sz="3200">
                <a:solidFill>
                  <a:schemeClr val="bg1"/>
                </a:solidFill>
                <a:latin typeface="Tahoma" pitchFamily="34" charset="0"/>
              </a:defRPr>
            </a:lvl2pPr>
            <a:lvl3pPr marL="1524000" indent="-609600">
              <a:defRPr sz="3200">
                <a:solidFill>
                  <a:schemeClr val="bg1"/>
                </a:solidFill>
                <a:latin typeface="Tahoma" pitchFamily="34" charset="0"/>
              </a:defRPr>
            </a:lvl3pPr>
            <a:lvl4pPr marL="1981200" indent="-609600">
              <a:defRPr sz="3200">
                <a:solidFill>
                  <a:schemeClr val="bg1"/>
                </a:solidFill>
                <a:latin typeface="Tahoma" pitchFamily="34" charset="0"/>
              </a:defRPr>
            </a:lvl4pPr>
            <a:lvl5pPr marL="2438400" indent="-609600">
              <a:defRPr sz="3200">
                <a:solidFill>
                  <a:schemeClr val="bg1"/>
                </a:solidFill>
                <a:latin typeface="Tahoma" pitchFamily="34" charset="0"/>
              </a:defRPr>
            </a:lvl5pPr>
            <a:lvl6pPr marL="2895600" indent="-609600" algn="ctr" eaLnBrk="0" fontAlgn="base" hangingPunct="0">
              <a:spcBef>
                <a:spcPct val="0"/>
              </a:spcBef>
              <a:spcAft>
                <a:spcPct val="0"/>
              </a:spcAft>
              <a:defRPr sz="3200">
                <a:solidFill>
                  <a:schemeClr val="bg1"/>
                </a:solidFill>
                <a:latin typeface="Tahoma" pitchFamily="34" charset="0"/>
              </a:defRPr>
            </a:lvl6pPr>
            <a:lvl7pPr marL="3352800" indent="-609600" algn="ctr" eaLnBrk="0" fontAlgn="base" hangingPunct="0">
              <a:spcBef>
                <a:spcPct val="0"/>
              </a:spcBef>
              <a:spcAft>
                <a:spcPct val="0"/>
              </a:spcAft>
              <a:defRPr sz="3200">
                <a:solidFill>
                  <a:schemeClr val="bg1"/>
                </a:solidFill>
                <a:latin typeface="Tahoma" pitchFamily="34" charset="0"/>
              </a:defRPr>
            </a:lvl7pPr>
            <a:lvl8pPr marL="3810000" indent="-609600" algn="ctr" eaLnBrk="0" fontAlgn="base" hangingPunct="0">
              <a:spcBef>
                <a:spcPct val="0"/>
              </a:spcBef>
              <a:spcAft>
                <a:spcPct val="0"/>
              </a:spcAft>
              <a:defRPr sz="3200">
                <a:solidFill>
                  <a:schemeClr val="bg1"/>
                </a:solidFill>
                <a:latin typeface="Tahoma" pitchFamily="34" charset="0"/>
              </a:defRPr>
            </a:lvl8pPr>
            <a:lvl9pPr marL="4267200" indent="-609600" algn="ctr" eaLnBrk="0" fontAlgn="base" hangingPunct="0">
              <a:spcBef>
                <a:spcPct val="0"/>
              </a:spcBef>
              <a:spcAft>
                <a:spcPct val="0"/>
              </a:spcAft>
              <a:defRPr sz="3200">
                <a:solidFill>
                  <a:schemeClr val="bg1"/>
                </a:solidFill>
                <a:latin typeface="Tahoma" pitchFamily="34" charset="0"/>
              </a:defRPr>
            </a:lvl9pPr>
          </a:lstStyle>
          <a:p>
            <a:pPr>
              <a:spcBef>
                <a:spcPct val="50000"/>
              </a:spcBef>
            </a:pPr>
            <a:endParaRPr lang="en-US" altLang="en-US" sz="2800" dirty="0"/>
          </a:p>
          <a:p>
            <a:pPr>
              <a:spcBef>
                <a:spcPct val="50000"/>
              </a:spcBef>
            </a:pPr>
            <a:r>
              <a:rPr lang="en-US" altLang="en-US" sz="2800" dirty="0" smtClean="0"/>
              <a:t>$100</a:t>
            </a:r>
            <a:endParaRPr lang="en-US" altLang="en-US" sz="2800" dirty="0"/>
          </a:p>
        </p:txBody>
      </p:sp>
      <p:sp>
        <p:nvSpPr>
          <p:cNvPr id="23556" name="Title 1"/>
          <p:cNvSpPr>
            <a:spLocks noGrp="1"/>
          </p:cNvSpPr>
          <p:nvPr>
            <p:ph type="ctrTitle"/>
          </p:nvPr>
        </p:nvSpPr>
        <p:spPr>
          <a:xfrm>
            <a:off x="1066800" y="457200"/>
            <a:ext cx="7391400" cy="1295400"/>
          </a:xfrm>
        </p:spPr>
        <p:txBody>
          <a:bodyPr/>
          <a:lstStyle/>
          <a:p>
            <a:r>
              <a:rPr lang="en-US" altLang="en-US" sz="3200" dirty="0" smtClean="0"/>
              <a:t>What is the socio-ecological model?</a:t>
            </a:r>
          </a:p>
        </p:txBody>
      </p:sp>
      <p:pic>
        <p:nvPicPr>
          <p:cNvPr id="6" name="Picture 8" descr="ecological model.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2095500"/>
            <a:ext cx="6121400" cy="459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AutoShape 9">
            <a:hlinkClick r:id="rId3" action="ppaction://hlinksldjump" highlightClick="1"/>
          </p:cNvPr>
          <p:cNvSpPr>
            <a:spLocks noChangeArrowheads="1"/>
          </p:cNvSpPr>
          <p:nvPr/>
        </p:nvSpPr>
        <p:spPr bwMode="auto">
          <a:xfrm>
            <a:off x="228600" y="55626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3" name="Text Box 2"/>
          <p:cNvSpPr txBox="1">
            <a:spLocks noChangeArrowheads="1"/>
          </p:cNvSpPr>
          <p:nvPr/>
        </p:nvSpPr>
        <p:spPr bwMode="auto">
          <a:xfrm>
            <a:off x="228600" y="1143000"/>
            <a:ext cx="86868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a:defRPr sz="3200">
                <a:solidFill>
                  <a:schemeClr val="bg1"/>
                </a:solidFill>
                <a:latin typeface="Tahoma" pitchFamily="34" charset="0"/>
              </a:defRPr>
            </a:lvl1pPr>
            <a:lvl2pPr marL="1066800" indent="-609600">
              <a:defRPr sz="3200">
                <a:solidFill>
                  <a:schemeClr val="bg1"/>
                </a:solidFill>
                <a:latin typeface="Tahoma" pitchFamily="34" charset="0"/>
              </a:defRPr>
            </a:lvl2pPr>
            <a:lvl3pPr marL="1524000" indent="-609600">
              <a:defRPr sz="3200">
                <a:solidFill>
                  <a:schemeClr val="bg1"/>
                </a:solidFill>
                <a:latin typeface="Tahoma" pitchFamily="34" charset="0"/>
              </a:defRPr>
            </a:lvl3pPr>
            <a:lvl4pPr marL="1981200" indent="-609600">
              <a:defRPr sz="3200">
                <a:solidFill>
                  <a:schemeClr val="bg1"/>
                </a:solidFill>
                <a:latin typeface="Tahoma" pitchFamily="34" charset="0"/>
              </a:defRPr>
            </a:lvl4pPr>
            <a:lvl5pPr marL="2438400" indent="-609600">
              <a:defRPr sz="3200">
                <a:solidFill>
                  <a:schemeClr val="bg1"/>
                </a:solidFill>
                <a:latin typeface="Tahoma" pitchFamily="34" charset="0"/>
              </a:defRPr>
            </a:lvl5pPr>
            <a:lvl6pPr marL="2895600" indent="-609600" algn="ctr" eaLnBrk="0" fontAlgn="base" hangingPunct="0">
              <a:spcBef>
                <a:spcPct val="0"/>
              </a:spcBef>
              <a:spcAft>
                <a:spcPct val="0"/>
              </a:spcAft>
              <a:defRPr sz="3200">
                <a:solidFill>
                  <a:schemeClr val="bg1"/>
                </a:solidFill>
                <a:latin typeface="Tahoma" pitchFamily="34" charset="0"/>
              </a:defRPr>
            </a:lvl6pPr>
            <a:lvl7pPr marL="3352800" indent="-609600" algn="ctr" eaLnBrk="0" fontAlgn="base" hangingPunct="0">
              <a:spcBef>
                <a:spcPct val="0"/>
              </a:spcBef>
              <a:spcAft>
                <a:spcPct val="0"/>
              </a:spcAft>
              <a:defRPr sz="3200">
                <a:solidFill>
                  <a:schemeClr val="bg1"/>
                </a:solidFill>
                <a:latin typeface="Tahoma" pitchFamily="34" charset="0"/>
              </a:defRPr>
            </a:lvl7pPr>
            <a:lvl8pPr marL="3810000" indent="-609600" algn="ctr" eaLnBrk="0" fontAlgn="base" hangingPunct="0">
              <a:spcBef>
                <a:spcPct val="0"/>
              </a:spcBef>
              <a:spcAft>
                <a:spcPct val="0"/>
              </a:spcAft>
              <a:defRPr sz="3200">
                <a:solidFill>
                  <a:schemeClr val="bg1"/>
                </a:solidFill>
                <a:latin typeface="Tahoma" pitchFamily="34" charset="0"/>
              </a:defRPr>
            </a:lvl8pPr>
            <a:lvl9pPr marL="4267200" indent="-609600" algn="ctr" eaLnBrk="0" fontAlgn="base" hangingPunct="0">
              <a:spcBef>
                <a:spcPct val="0"/>
              </a:spcBef>
              <a:spcAft>
                <a:spcPct val="0"/>
              </a:spcAft>
              <a:defRPr sz="3200">
                <a:solidFill>
                  <a:schemeClr val="bg1"/>
                </a:solidFill>
                <a:latin typeface="Tahoma" pitchFamily="34" charset="0"/>
              </a:defRPr>
            </a:lvl9pPr>
          </a:lstStyle>
          <a:p>
            <a:pPr>
              <a:spcBef>
                <a:spcPct val="50000"/>
              </a:spcBef>
            </a:pPr>
            <a:r>
              <a:rPr lang="en-US" altLang="en-US" sz="3600" dirty="0" smtClean="0"/>
              <a:t>The beginning part of this planning and evaluation model, helps diagnose problems by looking at predisposing factors, among other things….</a:t>
            </a:r>
            <a:endParaRPr lang="en-US" altLang="en-US" sz="3600" dirty="0"/>
          </a:p>
        </p:txBody>
      </p:sp>
    </p:spTree>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4">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5" name="Text Box 2"/>
          <p:cNvSpPr txBox="1">
            <a:spLocks noChangeArrowheads="1"/>
          </p:cNvSpPr>
          <p:nvPr/>
        </p:nvSpPr>
        <p:spPr bwMode="auto">
          <a:xfrm>
            <a:off x="228600" y="990600"/>
            <a:ext cx="868680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a:defRPr sz="3200">
                <a:solidFill>
                  <a:schemeClr val="bg1"/>
                </a:solidFill>
                <a:latin typeface="Tahoma" pitchFamily="34" charset="0"/>
              </a:defRPr>
            </a:lvl1pPr>
            <a:lvl2pPr marL="1066800" indent="-609600">
              <a:defRPr sz="3200">
                <a:solidFill>
                  <a:schemeClr val="bg1"/>
                </a:solidFill>
                <a:latin typeface="Tahoma" pitchFamily="34" charset="0"/>
              </a:defRPr>
            </a:lvl2pPr>
            <a:lvl3pPr marL="1524000" indent="-609600">
              <a:defRPr sz="3200">
                <a:solidFill>
                  <a:schemeClr val="bg1"/>
                </a:solidFill>
                <a:latin typeface="Tahoma" pitchFamily="34" charset="0"/>
              </a:defRPr>
            </a:lvl3pPr>
            <a:lvl4pPr marL="1981200" indent="-609600">
              <a:defRPr sz="3200">
                <a:solidFill>
                  <a:schemeClr val="bg1"/>
                </a:solidFill>
                <a:latin typeface="Tahoma" pitchFamily="34" charset="0"/>
              </a:defRPr>
            </a:lvl4pPr>
            <a:lvl5pPr marL="2438400" indent="-609600">
              <a:defRPr sz="3200">
                <a:solidFill>
                  <a:schemeClr val="bg1"/>
                </a:solidFill>
                <a:latin typeface="Tahoma" pitchFamily="34" charset="0"/>
              </a:defRPr>
            </a:lvl5pPr>
            <a:lvl6pPr marL="2895600" indent="-609600" algn="ctr" eaLnBrk="0" fontAlgn="base" hangingPunct="0">
              <a:spcBef>
                <a:spcPct val="0"/>
              </a:spcBef>
              <a:spcAft>
                <a:spcPct val="0"/>
              </a:spcAft>
              <a:defRPr sz="3200">
                <a:solidFill>
                  <a:schemeClr val="bg1"/>
                </a:solidFill>
                <a:latin typeface="Tahoma" pitchFamily="34" charset="0"/>
              </a:defRPr>
            </a:lvl6pPr>
            <a:lvl7pPr marL="3352800" indent="-609600" algn="ctr" eaLnBrk="0" fontAlgn="base" hangingPunct="0">
              <a:spcBef>
                <a:spcPct val="0"/>
              </a:spcBef>
              <a:spcAft>
                <a:spcPct val="0"/>
              </a:spcAft>
              <a:defRPr sz="3200">
                <a:solidFill>
                  <a:schemeClr val="bg1"/>
                </a:solidFill>
                <a:latin typeface="Tahoma" pitchFamily="34" charset="0"/>
              </a:defRPr>
            </a:lvl7pPr>
            <a:lvl8pPr marL="3810000" indent="-609600" algn="ctr" eaLnBrk="0" fontAlgn="base" hangingPunct="0">
              <a:spcBef>
                <a:spcPct val="0"/>
              </a:spcBef>
              <a:spcAft>
                <a:spcPct val="0"/>
              </a:spcAft>
              <a:defRPr sz="3200">
                <a:solidFill>
                  <a:schemeClr val="bg1"/>
                </a:solidFill>
                <a:latin typeface="Tahoma" pitchFamily="34" charset="0"/>
              </a:defRPr>
            </a:lvl8pPr>
            <a:lvl9pPr marL="4267200" indent="-609600" algn="ctr" eaLnBrk="0" fontAlgn="base" hangingPunct="0">
              <a:spcBef>
                <a:spcPct val="0"/>
              </a:spcBef>
              <a:spcAft>
                <a:spcPct val="0"/>
              </a:spcAft>
              <a:defRPr sz="3200">
                <a:solidFill>
                  <a:schemeClr val="bg1"/>
                </a:solidFill>
                <a:latin typeface="Tahoma" pitchFamily="34" charset="0"/>
              </a:defRPr>
            </a:lvl9pPr>
          </a:lstStyle>
          <a:p>
            <a:pPr>
              <a:spcBef>
                <a:spcPct val="50000"/>
              </a:spcBef>
            </a:pPr>
            <a:r>
              <a:rPr lang="en-US" altLang="en-US" sz="2000" dirty="0"/>
              <a:t>The beginning part of this planning and evaluation model, helps </a:t>
            </a:r>
            <a:r>
              <a:rPr lang="en-US" altLang="en-US" sz="2000" dirty="0" smtClean="0"/>
              <a:t>diagnose problems by looking at predisposing factors, among others</a:t>
            </a:r>
          </a:p>
          <a:p>
            <a:pPr>
              <a:spcBef>
                <a:spcPct val="50000"/>
              </a:spcBef>
            </a:pPr>
            <a:r>
              <a:rPr lang="en-US" altLang="en-US" sz="2000" dirty="0" smtClean="0"/>
              <a:t>$100</a:t>
            </a:r>
            <a:endParaRPr lang="en-US" altLang="en-US" sz="2000" dirty="0"/>
          </a:p>
        </p:txBody>
      </p:sp>
      <p:sp>
        <p:nvSpPr>
          <p:cNvPr id="2" name="Title 1"/>
          <p:cNvSpPr>
            <a:spLocks noGrp="1"/>
          </p:cNvSpPr>
          <p:nvPr>
            <p:ph type="ctrTitle"/>
          </p:nvPr>
        </p:nvSpPr>
        <p:spPr>
          <a:xfrm>
            <a:off x="762000" y="2362200"/>
            <a:ext cx="7736164" cy="1673530"/>
          </a:xfrm>
        </p:spPr>
        <p:txBody>
          <a:bodyPr/>
          <a:lstStyle/>
          <a:p>
            <a:r>
              <a:rPr lang="en-US" dirty="0" smtClean="0"/>
              <a:t>What is PRECEDE?</a:t>
            </a:r>
            <a:endParaRPr lang="en-US" dirty="0"/>
          </a:p>
        </p:txBody>
      </p:sp>
      <p:sp>
        <p:nvSpPr>
          <p:cNvPr id="3" name="Subtitle 2"/>
          <p:cNvSpPr>
            <a:spLocks noGrp="1"/>
          </p:cNvSpPr>
          <p:nvPr>
            <p:ph type="subTitle" idx="1"/>
          </p:nvPr>
        </p:nvSpPr>
        <p:spPr>
          <a:xfrm>
            <a:off x="1371600" y="4419600"/>
            <a:ext cx="6781800" cy="1905000"/>
          </a:xfrm>
        </p:spPr>
        <p:txBody>
          <a:bodyPr/>
          <a:lstStyle/>
          <a:p>
            <a:r>
              <a:rPr lang="en-US" dirty="0" smtClean="0"/>
              <a:t>PRECEDE is a planning and evaluation model that emphasizes understanding and targeting Predisposing, Enabling and Reinforcing factors that affect the behavior you want to change</a:t>
            </a:r>
            <a:endParaRPr lang="en-US" dirty="0"/>
          </a:p>
        </p:txBody>
      </p:sp>
    </p:spTree>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3">
            <a:hlinkClick r:id="rId3" action="ppaction://hlinksldjump" highlightClick="1"/>
            <a:hlinkHover r:id="rId3" action="ppaction://hlinksldjump"/>
          </p:cNvPr>
          <p:cNvSpPr>
            <a:spLocks noChangeArrowheads="1"/>
          </p:cNvSpPr>
          <p:nvPr/>
        </p:nvSpPr>
        <p:spPr bwMode="auto">
          <a:xfrm>
            <a:off x="0" y="6172200"/>
            <a:ext cx="1143000" cy="6858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grpSp>
        <p:nvGrpSpPr>
          <p:cNvPr id="26627" name="Group 6"/>
          <p:cNvGrpSpPr>
            <a:grpSpLocks/>
          </p:cNvGrpSpPr>
          <p:nvPr/>
        </p:nvGrpSpPr>
        <p:grpSpPr bwMode="auto">
          <a:xfrm>
            <a:off x="228600" y="2286000"/>
            <a:ext cx="8686800" cy="1143000"/>
            <a:chOff x="0" y="0"/>
            <a:chExt cx="2880" cy="576"/>
          </a:xfrm>
        </p:grpSpPr>
        <p:sp>
          <p:nvSpPr>
            <p:cNvPr id="26631" name="Rectangle 5"/>
            <p:cNvSpPr>
              <a:spLocks noChangeArrowheads="1"/>
            </p:cNvSpPr>
            <p:nvPr/>
          </p:nvSpPr>
          <p:spPr bwMode="auto">
            <a:xfrm>
              <a:off x="0" y="142"/>
              <a:ext cx="2880" cy="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26632" name="Rectangle 4"/>
            <p:cNvSpPr>
              <a:spLocks noChangeArrowheads="1"/>
            </p:cNvSpPr>
            <p:nvPr/>
          </p:nvSpPr>
          <p:spPr bwMode="auto">
            <a:xfrm>
              <a:off x="0" y="0"/>
              <a:ext cx="2880"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sz="3600" dirty="0">
                <a:solidFill>
                  <a:schemeClr val="bg1"/>
                </a:solidFill>
                <a:latin typeface="Tahoma" pitchFamily="34" charset="0"/>
              </a:endParaRPr>
            </a:p>
          </p:txBody>
        </p:sp>
      </p:grpSp>
      <p:sp>
        <p:nvSpPr>
          <p:cNvPr id="26628" name="AutoShape 8">
            <a:hlinkClick r:id="rId3" action="ppaction://hlinksldjump" highlightClick="1"/>
          </p:cNvPr>
          <p:cNvSpPr>
            <a:spLocks noChangeArrowheads="1"/>
          </p:cNvSpPr>
          <p:nvPr/>
        </p:nvSpPr>
        <p:spPr bwMode="auto">
          <a:xfrm>
            <a:off x="228600" y="55626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26630" name="TextBox 3"/>
          <p:cNvSpPr txBox="1">
            <a:spLocks noChangeArrowheads="1"/>
          </p:cNvSpPr>
          <p:nvPr/>
        </p:nvSpPr>
        <p:spPr bwMode="auto">
          <a:xfrm>
            <a:off x="6350" y="750888"/>
            <a:ext cx="8961438"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bg1"/>
                </a:solidFill>
                <a:latin typeface="Tahoma" pitchFamily="34" charset="0"/>
              </a:defRPr>
            </a:lvl1pPr>
            <a:lvl2pPr marL="742950" indent="-285750">
              <a:defRPr sz="3200">
                <a:solidFill>
                  <a:schemeClr val="bg1"/>
                </a:solidFill>
                <a:latin typeface="Tahoma" pitchFamily="34" charset="0"/>
              </a:defRPr>
            </a:lvl2pPr>
            <a:lvl3pPr marL="1143000" indent="-228600">
              <a:defRPr sz="3200">
                <a:solidFill>
                  <a:schemeClr val="bg1"/>
                </a:solidFill>
                <a:latin typeface="Tahoma" pitchFamily="34" charset="0"/>
              </a:defRPr>
            </a:lvl3pPr>
            <a:lvl4pPr marL="1600200" indent="-228600">
              <a:defRPr sz="3200">
                <a:solidFill>
                  <a:schemeClr val="bg1"/>
                </a:solidFill>
                <a:latin typeface="Tahoma" pitchFamily="34" charset="0"/>
              </a:defRPr>
            </a:lvl4pPr>
            <a:lvl5pPr marL="2057400" indent="-228600">
              <a:defRPr sz="3200">
                <a:solidFill>
                  <a:schemeClr val="bg1"/>
                </a:solidFill>
                <a:latin typeface="Tahoma" pitchFamily="34" charset="0"/>
              </a:defRPr>
            </a:lvl5pPr>
            <a:lvl6pPr marL="2514600" indent="-228600" algn="ctr" eaLnBrk="0" fontAlgn="base" hangingPunct="0">
              <a:spcBef>
                <a:spcPct val="0"/>
              </a:spcBef>
              <a:spcAft>
                <a:spcPct val="0"/>
              </a:spcAft>
              <a:defRPr sz="3200">
                <a:solidFill>
                  <a:schemeClr val="bg1"/>
                </a:solidFill>
                <a:latin typeface="Tahoma" pitchFamily="34" charset="0"/>
              </a:defRPr>
            </a:lvl6pPr>
            <a:lvl7pPr marL="2971800" indent="-228600" algn="ctr" eaLnBrk="0" fontAlgn="base" hangingPunct="0">
              <a:spcBef>
                <a:spcPct val="0"/>
              </a:spcBef>
              <a:spcAft>
                <a:spcPct val="0"/>
              </a:spcAft>
              <a:defRPr sz="3200">
                <a:solidFill>
                  <a:schemeClr val="bg1"/>
                </a:solidFill>
                <a:latin typeface="Tahoma" pitchFamily="34" charset="0"/>
              </a:defRPr>
            </a:lvl7pPr>
            <a:lvl8pPr marL="3429000" indent="-228600" algn="ctr" eaLnBrk="0" fontAlgn="base" hangingPunct="0">
              <a:spcBef>
                <a:spcPct val="0"/>
              </a:spcBef>
              <a:spcAft>
                <a:spcPct val="0"/>
              </a:spcAft>
              <a:defRPr sz="3200">
                <a:solidFill>
                  <a:schemeClr val="bg1"/>
                </a:solidFill>
                <a:latin typeface="Tahoma" pitchFamily="34" charset="0"/>
              </a:defRPr>
            </a:lvl8pPr>
            <a:lvl9pPr marL="3886200" indent="-228600" algn="ctr" eaLnBrk="0" fontAlgn="base" hangingPunct="0">
              <a:spcBef>
                <a:spcPct val="0"/>
              </a:spcBef>
              <a:spcAft>
                <a:spcPct val="0"/>
              </a:spcAft>
              <a:defRPr sz="3200">
                <a:solidFill>
                  <a:schemeClr val="bg1"/>
                </a:solidFill>
                <a:latin typeface="Tahoma" pitchFamily="34" charset="0"/>
              </a:defRPr>
            </a:lvl9pPr>
          </a:lstStyle>
          <a:p>
            <a:r>
              <a:rPr lang="en-US" altLang="en-US" dirty="0"/>
              <a:t>DAILY DOUBLE</a:t>
            </a:r>
          </a:p>
          <a:p>
            <a:r>
              <a:rPr lang="en-US" altLang="en-US" dirty="0"/>
              <a:t>(Doubles winnable or losable amount to </a:t>
            </a:r>
            <a:r>
              <a:rPr lang="en-US" altLang="en-US" dirty="0" smtClean="0"/>
              <a:t>$</a:t>
            </a:r>
            <a:r>
              <a:rPr lang="en-US" altLang="en-US" dirty="0"/>
              <a:t>4</a:t>
            </a:r>
            <a:r>
              <a:rPr lang="en-US" altLang="en-US" dirty="0" smtClean="0"/>
              <a:t>00</a:t>
            </a:r>
            <a:r>
              <a:rPr lang="en-US" altLang="en-US" dirty="0"/>
              <a:t>)</a:t>
            </a:r>
          </a:p>
        </p:txBody>
      </p:sp>
      <p:pic>
        <p:nvPicPr>
          <p:cNvPr id="9" name="Picture 8" descr="Bicycle-Helment-Campaign.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1981200"/>
            <a:ext cx="6248400" cy="4398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1844189"/>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4">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2" name="Title 1"/>
          <p:cNvSpPr>
            <a:spLocks noGrp="1"/>
          </p:cNvSpPr>
          <p:nvPr>
            <p:ph type="ctrTitle"/>
          </p:nvPr>
        </p:nvSpPr>
        <p:spPr>
          <a:xfrm>
            <a:off x="685800" y="838200"/>
            <a:ext cx="7736164" cy="1673530"/>
          </a:xfrm>
        </p:spPr>
        <p:txBody>
          <a:bodyPr/>
          <a:lstStyle/>
          <a:p>
            <a:r>
              <a:rPr lang="en-US" altLang="en-US" dirty="0"/>
              <a:t>What is a logic model?</a:t>
            </a:r>
            <a:br>
              <a:rPr lang="en-US" altLang="en-US" dirty="0"/>
            </a:br>
            <a:r>
              <a:rPr lang="en-US" altLang="en-US" dirty="0" smtClean="0"/>
              <a:t>$400</a:t>
            </a:r>
            <a:endParaRPr lang="en-US" dirty="0"/>
          </a:p>
        </p:txBody>
      </p:sp>
      <p:sp>
        <p:nvSpPr>
          <p:cNvPr id="3" name="Subtitle 2"/>
          <p:cNvSpPr>
            <a:spLocks noGrp="1"/>
          </p:cNvSpPr>
          <p:nvPr>
            <p:ph type="subTitle" idx="1"/>
          </p:nvPr>
        </p:nvSpPr>
        <p:spPr>
          <a:xfrm>
            <a:off x="457200" y="3962400"/>
            <a:ext cx="6781800" cy="1905000"/>
          </a:xfrm>
        </p:spPr>
        <p:txBody>
          <a:bodyPr/>
          <a:lstStyle/>
          <a:p>
            <a:pPr eaLnBrk="1" hangingPunct="1">
              <a:defRPr/>
            </a:pPr>
            <a:r>
              <a:rPr lang="en-US" sz="2800" b="1" i="1" dirty="0">
                <a:solidFill>
                  <a:srgbClr val="FFFFFF"/>
                </a:solidFill>
                <a:latin typeface="Calibri" charset="0"/>
                <a:ea typeface="ＭＳ Ｐゴシック" charset="0"/>
                <a:cs typeface="ＭＳ Ｐゴシック" charset="0"/>
              </a:rPr>
              <a:t>Logic Models   </a:t>
            </a:r>
          </a:p>
          <a:p>
            <a:pPr eaLnBrk="1" hangingPunct="1">
              <a:defRPr/>
            </a:pPr>
            <a:r>
              <a:rPr lang="en-US" sz="2800" i="1" dirty="0">
                <a:solidFill>
                  <a:srgbClr val="FFFFFF"/>
                </a:solidFill>
                <a:latin typeface="Calibri" charset="0"/>
                <a:ea typeface="ＭＳ Ｐゴシック" charset="0"/>
                <a:cs typeface="ＭＳ Ｐゴシック" charset="0"/>
              </a:rPr>
              <a:t>   Graphic depictions of the </a:t>
            </a:r>
            <a:r>
              <a:rPr lang="en-US" sz="2800" b="1" i="1" u="sng" dirty="0">
                <a:solidFill>
                  <a:srgbClr val="FFFFFF"/>
                </a:solidFill>
                <a:latin typeface="Calibri" charset="0"/>
                <a:ea typeface="ＭＳ Ｐゴシック" charset="0"/>
                <a:cs typeface="ＭＳ Ｐゴシック" charset="0"/>
              </a:rPr>
              <a:t>relationship</a:t>
            </a:r>
            <a:r>
              <a:rPr lang="en-US" sz="2800" i="1" dirty="0">
                <a:solidFill>
                  <a:srgbClr val="FFFFFF"/>
                </a:solidFill>
                <a:latin typeface="Calibri" charset="0"/>
                <a:ea typeface="ＭＳ Ｐゴシック" charset="0"/>
                <a:cs typeface="ＭＳ Ｐゴシック" charset="0"/>
              </a:rPr>
              <a:t> between your program</a:t>
            </a:r>
            <a:r>
              <a:rPr lang="ja-JP" altLang="en-US" sz="2800" i="1" dirty="0">
                <a:solidFill>
                  <a:srgbClr val="FFFFFF"/>
                </a:solidFill>
                <a:latin typeface="Calibri" charset="0"/>
                <a:ea typeface="ＭＳ Ｐゴシック" charset="0"/>
                <a:cs typeface="ＭＳ Ｐゴシック" charset="0"/>
              </a:rPr>
              <a:t>’</a:t>
            </a:r>
            <a:r>
              <a:rPr lang="en-US" sz="2800" i="1" dirty="0">
                <a:solidFill>
                  <a:srgbClr val="FFFFFF"/>
                </a:solidFill>
                <a:latin typeface="Calibri" charset="0"/>
                <a:ea typeface="ＭＳ Ｐゴシック" charset="0"/>
                <a:cs typeface="ＭＳ Ｐゴシック" charset="0"/>
              </a:rPr>
              <a:t>s activities and its </a:t>
            </a:r>
            <a:r>
              <a:rPr lang="en-US" sz="2800" b="1" i="1" u="sng" dirty="0">
                <a:solidFill>
                  <a:srgbClr val="FFFFFF"/>
                </a:solidFill>
                <a:latin typeface="Calibri" charset="0"/>
                <a:ea typeface="ＭＳ Ｐゴシック" charset="0"/>
                <a:cs typeface="ＭＳ Ｐゴシック" charset="0"/>
              </a:rPr>
              <a:t>intended </a:t>
            </a:r>
            <a:r>
              <a:rPr lang="en-US" sz="2800" i="1" dirty="0">
                <a:solidFill>
                  <a:srgbClr val="FFFFFF"/>
                </a:solidFill>
                <a:latin typeface="Calibri" charset="0"/>
                <a:ea typeface="ＭＳ Ｐゴシック" charset="0"/>
                <a:cs typeface="ＭＳ Ｐゴシック" charset="0"/>
              </a:rPr>
              <a:t>effects. </a:t>
            </a:r>
          </a:p>
          <a:p>
            <a:endParaRPr lang="en-US" dirty="0"/>
          </a:p>
        </p:txBody>
      </p:sp>
    </p:spTree>
    <p:extLst>
      <p:ext uri="{BB962C8B-B14F-4D97-AF65-F5344CB8AC3E}">
        <p14:creationId xmlns:p14="http://schemas.microsoft.com/office/powerpoint/2010/main" val="391357277"/>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10">
            <a:hlinkClick r:id="rId3" action="ppaction://hlinksldjump" highlightClick="1"/>
          </p:cNvPr>
          <p:cNvSpPr>
            <a:spLocks noChangeArrowheads="1"/>
          </p:cNvSpPr>
          <p:nvPr/>
        </p:nvSpPr>
        <p:spPr bwMode="auto">
          <a:xfrm>
            <a:off x="228600" y="54102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28675" name="Text Box 7"/>
          <p:cNvSpPr txBox="1">
            <a:spLocks noChangeArrowheads="1"/>
          </p:cNvSpPr>
          <p:nvPr/>
        </p:nvSpPr>
        <p:spPr bwMode="auto">
          <a:xfrm>
            <a:off x="990600" y="762000"/>
            <a:ext cx="7391400"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a:spAutoFit/>
          </a:bodyPr>
          <a:lstStyle>
            <a:lvl1pPr marL="342900" indent="-342900" algn="l">
              <a:spcBef>
                <a:spcPct val="20000"/>
              </a:spcBef>
              <a:buChar char="•"/>
              <a:defRPr sz="3200">
                <a:solidFill>
                  <a:schemeClr val="tx1"/>
                </a:solidFill>
                <a:latin typeface="Times New Roman" pitchFamily="18" charset="0"/>
              </a:defRPr>
            </a:lvl1pPr>
            <a:lvl2pPr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lvl="1">
              <a:spcBef>
                <a:spcPct val="0"/>
              </a:spcBef>
              <a:buFontTx/>
              <a:buNone/>
            </a:pPr>
            <a:endParaRPr lang="en-US" altLang="en-US" sz="3600" dirty="0">
              <a:solidFill>
                <a:schemeClr val="bg1"/>
              </a:solidFill>
              <a:latin typeface="Tahoma" pitchFamily="34" charset="0"/>
            </a:endParaRPr>
          </a:p>
        </p:txBody>
      </p:sp>
      <p:sp>
        <p:nvSpPr>
          <p:cNvPr id="28676" name="Text Box 5"/>
          <p:cNvSpPr txBox="1">
            <a:spLocks noChangeArrowheads="1"/>
          </p:cNvSpPr>
          <p:nvPr/>
        </p:nvSpPr>
        <p:spPr bwMode="auto">
          <a:xfrm>
            <a:off x="914400" y="762000"/>
            <a:ext cx="7767638" cy="6161688"/>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38100" algn="ctr">
                <a:solidFill>
                  <a:schemeClr val="fo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3600" dirty="0" smtClean="0">
                <a:solidFill>
                  <a:schemeClr val="bg1"/>
                </a:solidFill>
                <a:latin typeface="Tahoma" pitchFamily="34" charset="0"/>
              </a:rPr>
              <a:t>Its comprehensive but do we like it?</a:t>
            </a:r>
          </a:p>
          <a:p>
            <a:pPr algn="ctr">
              <a:spcBef>
                <a:spcPct val="0"/>
              </a:spcBef>
              <a:buFontTx/>
              <a:buNone/>
            </a:pPr>
            <a:r>
              <a:rPr lang="en-US" altLang="en-US" sz="3600" dirty="0" smtClean="0">
                <a:solidFill>
                  <a:schemeClr val="bg1"/>
                </a:solidFill>
                <a:latin typeface="Tahoma" pitchFamily="34" charset="0"/>
              </a:rPr>
              <a:t>$300</a:t>
            </a:r>
            <a:endParaRPr lang="en-US" altLang="en-US" sz="3600" dirty="0">
              <a:solidFill>
                <a:schemeClr val="bg1"/>
              </a:solidFill>
              <a:latin typeface="Tahoma" pitchFamily="34" charset="0"/>
            </a:endParaRPr>
          </a:p>
          <a:p>
            <a:pPr lvl="2" eaLnBrk="1" hangingPunct="1">
              <a:buFontTx/>
              <a:buNone/>
            </a:pPr>
            <a:endParaRPr lang="en-US" dirty="0">
              <a:solidFill>
                <a:srgbClr val="FFFFFF"/>
              </a:solidFill>
              <a:latin typeface="Arial" charset="0"/>
              <a:ea typeface="ＭＳ Ｐゴシック" charset="0"/>
              <a:cs typeface="ＭＳ Ｐゴシック" charset="0"/>
            </a:endParaRPr>
          </a:p>
          <a:p>
            <a:pPr lvl="1" eaLnBrk="1" hangingPunct="1">
              <a:buFontTx/>
              <a:buNone/>
            </a:pPr>
            <a:r>
              <a:rPr lang="ja-JP" altLang="en-US" dirty="0">
                <a:solidFill>
                  <a:srgbClr val="FFFFFF"/>
                </a:solidFill>
                <a:latin typeface="Arial" charset="0"/>
                <a:ea typeface="ＭＳ Ｐゴシック" charset="0"/>
                <a:cs typeface="ＭＳ Ｐゴシック" charset="0"/>
              </a:rPr>
              <a:t>“</a:t>
            </a:r>
            <a:r>
              <a:rPr lang="en-US" altLang="ja-JP" dirty="0">
                <a:solidFill>
                  <a:srgbClr val="FFFFFF"/>
                </a:solidFill>
                <a:latin typeface="Arial" charset="0"/>
                <a:ea typeface="ＭＳ Ｐゴシック" charset="0"/>
                <a:cs typeface="ＭＳ Ｐゴシック" charset="0"/>
              </a:rPr>
              <a:t>A comprehensive practical taxonomy of constructs that have an established evidence base in the literature to enable implementation researchers to see further through the complex array of influences on implementation by bringing together constructs across many different scientific disciplines into a single framework for pragmatic and scientific application</a:t>
            </a:r>
            <a:r>
              <a:rPr lang="ja-JP" altLang="en-US" dirty="0">
                <a:solidFill>
                  <a:srgbClr val="FFFFFF"/>
                </a:solidFill>
                <a:latin typeface="Arial" charset="0"/>
                <a:ea typeface="ＭＳ Ｐゴシック" charset="0"/>
                <a:cs typeface="ＭＳ Ｐゴシック" charset="0"/>
              </a:rPr>
              <a:t>”</a:t>
            </a:r>
            <a:endParaRPr lang="en-US" altLang="ja-JP" dirty="0">
              <a:solidFill>
                <a:srgbClr val="FFFFFF"/>
              </a:solidFill>
              <a:latin typeface="Arial" charset="0"/>
              <a:ea typeface="ＭＳ Ｐゴシック" charset="0"/>
              <a:cs typeface="ＭＳ Ｐゴシック" charset="0"/>
            </a:endParaRPr>
          </a:p>
          <a:p>
            <a:pPr algn="ctr">
              <a:spcBef>
                <a:spcPct val="0"/>
              </a:spcBef>
              <a:buFontTx/>
              <a:buNone/>
            </a:pPr>
            <a:endParaRPr lang="en-US" altLang="en-US" sz="3600" dirty="0">
              <a:solidFill>
                <a:schemeClr val="bg1"/>
              </a:solidFill>
              <a:latin typeface="Tahoma" pitchFamily="34" charset="0"/>
            </a:endParaRPr>
          </a:p>
        </p:txBody>
      </p:sp>
    </p:spTree>
    <p:extLst>
      <p:ext uri="{BB962C8B-B14F-4D97-AF65-F5344CB8AC3E}">
        <p14:creationId xmlns:p14="http://schemas.microsoft.com/office/powerpoint/2010/main" val="3798744153"/>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4">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7412" name="Subtitle 3"/>
          <p:cNvSpPr>
            <a:spLocks noGrp="1"/>
          </p:cNvSpPr>
          <p:nvPr>
            <p:ph type="subTitle" idx="1"/>
          </p:nvPr>
        </p:nvSpPr>
        <p:spPr>
          <a:xfrm>
            <a:off x="457200" y="2667000"/>
            <a:ext cx="8276771" cy="2133600"/>
          </a:xfrm>
        </p:spPr>
        <p:txBody>
          <a:bodyPr/>
          <a:lstStyle/>
          <a:p>
            <a:pPr algn="ctr"/>
            <a:r>
              <a:rPr lang="en-US" sz="3600" dirty="0"/>
              <a:t>What is CFIR? Consolidated Framework for Implementation Research</a:t>
            </a:r>
            <a:endParaRPr lang="en-US" altLang="en-US" sz="3600" dirty="0" smtClean="0"/>
          </a:p>
        </p:txBody>
      </p:sp>
      <p:sp>
        <p:nvSpPr>
          <p:cNvPr id="17413" name="TextBox 4"/>
          <p:cNvSpPr txBox="1">
            <a:spLocks noChangeArrowheads="1"/>
          </p:cNvSpPr>
          <p:nvPr/>
        </p:nvSpPr>
        <p:spPr bwMode="auto">
          <a:xfrm>
            <a:off x="1219200" y="609600"/>
            <a:ext cx="6705600"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bg1"/>
                </a:solidFill>
                <a:latin typeface="Tahoma" pitchFamily="34" charset="0"/>
              </a:defRPr>
            </a:lvl1pPr>
            <a:lvl2pPr marL="742950" indent="-285750">
              <a:defRPr sz="3200">
                <a:solidFill>
                  <a:schemeClr val="bg1"/>
                </a:solidFill>
                <a:latin typeface="Tahoma" pitchFamily="34" charset="0"/>
              </a:defRPr>
            </a:lvl2pPr>
            <a:lvl3pPr marL="1143000" indent="-228600">
              <a:defRPr sz="3200">
                <a:solidFill>
                  <a:schemeClr val="bg1"/>
                </a:solidFill>
                <a:latin typeface="Tahoma" pitchFamily="34" charset="0"/>
              </a:defRPr>
            </a:lvl3pPr>
            <a:lvl4pPr marL="1600200" indent="-228600">
              <a:defRPr sz="3200">
                <a:solidFill>
                  <a:schemeClr val="bg1"/>
                </a:solidFill>
                <a:latin typeface="Tahoma" pitchFamily="34" charset="0"/>
              </a:defRPr>
            </a:lvl4pPr>
            <a:lvl5pPr marL="2057400" indent="-228600">
              <a:defRPr sz="3200">
                <a:solidFill>
                  <a:schemeClr val="bg1"/>
                </a:solidFill>
                <a:latin typeface="Tahoma" pitchFamily="34" charset="0"/>
              </a:defRPr>
            </a:lvl5pPr>
            <a:lvl6pPr marL="2514600" indent="-228600" algn="ctr" eaLnBrk="0" fontAlgn="base" hangingPunct="0">
              <a:spcBef>
                <a:spcPct val="0"/>
              </a:spcBef>
              <a:spcAft>
                <a:spcPct val="0"/>
              </a:spcAft>
              <a:defRPr sz="3200">
                <a:solidFill>
                  <a:schemeClr val="bg1"/>
                </a:solidFill>
                <a:latin typeface="Tahoma" pitchFamily="34" charset="0"/>
              </a:defRPr>
            </a:lvl6pPr>
            <a:lvl7pPr marL="2971800" indent="-228600" algn="ctr" eaLnBrk="0" fontAlgn="base" hangingPunct="0">
              <a:spcBef>
                <a:spcPct val="0"/>
              </a:spcBef>
              <a:spcAft>
                <a:spcPct val="0"/>
              </a:spcAft>
              <a:defRPr sz="3200">
                <a:solidFill>
                  <a:schemeClr val="bg1"/>
                </a:solidFill>
                <a:latin typeface="Tahoma" pitchFamily="34" charset="0"/>
              </a:defRPr>
            </a:lvl7pPr>
            <a:lvl8pPr marL="3429000" indent="-228600" algn="ctr" eaLnBrk="0" fontAlgn="base" hangingPunct="0">
              <a:spcBef>
                <a:spcPct val="0"/>
              </a:spcBef>
              <a:spcAft>
                <a:spcPct val="0"/>
              </a:spcAft>
              <a:defRPr sz="3200">
                <a:solidFill>
                  <a:schemeClr val="bg1"/>
                </a:solidFill>
                <a:latin typeface="Tahoma" pitchFamily="34" charset="0"/>
              </a:defRPr>
            </a:lvl8pPr>
            <a:lvl9pPr marL="3886200" indent="-228600" algn="ctr" eaLnBrk="0" fontAlgn="base" hangingPunct="0">
              <a:spcBef>
                <a:spcPct val="0"/>
              </a:spcBef>
              <a:spcAft>
                <a:spcPct val="0"/>
              </a:spcAft>
              <a:defRPr sz="3200">
                <a:solidFill>
                  <a:schemeClr val="bg1"/>
                </a:solidFill>
                <a:latin typeface="Tahoma" pitchFamily="34" charset="0"/>
              </a:defRPr>
            </a:lvl9pPr>
          </a:lstStyle>
          <a:p>
            <a:r>
              <a:rPr lang="en-US" altLang="en-US" dirty="0"/>
              <a:t>Its comprehensive but do we like it?</a:t>
            </a:r>
          </a:p>
          <a:p>
            <a:endParaRPr lang="en-US" dirty="0"/>
          </a:p>
          <a:p>
            <a:r>
              <a:rPr lang="en-US" dirty="0" smtClean="0"/>
              <a:t>$300</a:t>
            </a:r>
            <a:endParaRPr lang="en-US" dirty="0"/>
          </a:p>
          <a:p>
            <a:endParaRPr lang="en-US" altLang="en-US" sz="2000" dirty="0"/>
          </a:p>
        </p:txBody>
      </p:sp>
    </p:spTree>
    <p:extLst>
      <p:ext uri="{BB962C8B-B14F-4D97-AF65-F5344CB8AC3E}">
        <p14:creationId xmlns:p14="http://schemas.microsoft.com/office/powerpoint/2010/main" val="302288769"/>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1447800" y="3033713"/>
            <a:ext cx="6248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sz="5400" b="1" dirty="0"/>
          </a:p>
        </p:txBody>
      </p:sp>
      <p:sp>
        <p:nvSpPr>
          <p:cNvPr id="30723" name="Rectangle 4"/>
          <p:cNvSpPr>
            <a:spLocks noChangeArrowheads="1"/>
          </p:cNvSpPr>
          <p:nvPr/>
        </p:nvSpPr>
        <p:spPr bwMode="auto">
          <a:xfrm>
            <a:off x="1524000" y="1600200"/>
            <a:ext cx="6096000"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sz="4800" dirty="0">
              <a:solidFill>
                <a:schemeClr val="bg1"/>
              </a:solidFill>
              <a:latin typeface="Tahoma" pitchFamily="34" charset="0"/>
            </a:endParaRPr>
          </a:p>
        </p:txBody>
      </p:sp>
      <p:sp>
        <p:nvSpPr>
          <p:cNvPr id="30724" name="AutoShape 5">
            <a:hlinkClick r:id="" action="ppaction://noaction" highlightClick="1"/>
          </p:cNvPr>
          <p:cNvSpPr>
            <a:spLocks noChangeArrowheads="1"/>
          </p:cNvSpPr>
          <p:nvPr/>
        </p:nvSpPr>
        <p:spPr bwMode="auto">
          <a:xfrm>
            <a:off x="1812925" y="5310188"/>
            <a:ext cx="184150" cy="655637"/>
          </a:xfrm>
          <a:prstGeom prst="actionButtonForwardNex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30725" name="AutoShape 6">
            <a:hlinkClick r:id="rId3" action="ppaction://hlinksldjump" highlightClick="1"/>
          </p:cNvPr>
          <p:cNvSpPr>
            <a:spLocks noChangeArrowheads="1"/>
          </p:cNvSpPr>
          <p:nvPr/>
        </p:nvSpPr>
        <p:spPr bwMode="auto">
          <a:xfrm>
            <a:off x="304800" y="54864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30726" name="Rectangle 7"/>
          <p:cNvSpPr>
            <a:spLocks noChangeArrowheads="1"/>
          </p:cNvSpPr>
          <p:nvPr/>
        </p:nvSpPr>
        <p:spPr bwMode="auto">
          <a:xfrm>
            <a:off x="533400" y="1676400"/>
            <a:ext cx="8001000" cy="563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r>
              <a:rPr lang="en-US" altLang="en-US" sz="3600" dirty="0">
                <a:solidFill>
                  <a:srgbClr val="FFFFFF"/>
                </a:solidFill>
                <a:latin typeface="Tahoma"/>
                <a:cs typeface="Tahoma"/>
              </a:rPr>
              <a:t>DAILY DOUBLE</a:t>
            </a:r>
          </a:p>
          <a:p>
            <a:pPr algn="ctr"/>
            <a:r>
              <a:rPr lang="en-US" altLang="en-US" sz="3600" dirty="0">
                <a:solidFill>
                  <a:srgbClr val="FFFFFF"/>
                </a:solidFill>
                <a:latin typeface="Tahoma"/>
                <a:cs typeface="Tahoma"/>
              </a:rPr>
              <a:t>(Doubles winnable or losable amount to </a:t>
            </a:r>
            <a:r>
              <a:rPr lang="en-US" altLang="en-US" sz="3600" dirty="0" smtClean="0">
                <a:solidFill>
                  <a:srgbClr val="FFFFFF"/>
                </a:solidFill>
                <a:latin typeface="Tahoma"/>
                <a:cs typeface="Tahoma"/>
              </a:rPr>
              <a:t>$800)</a:t>
            </a:r>
          </a:p>
          <a:p>
            <a:pPr algn="ctr"/>
            <a:endParaRPr lang="en-US" altLang="en-US" sz="3600" dirty="0">
              <a:solidFill>
                <a:srgbClr val="FFFFFF"/>
              </a:solidFill>
              <a:latin typeface="Tahoma"/>
              <a:cs typeface="Tahoma"/>
            </a:endParaRPr>
          </a:p>
          <a:p>
            <a:pPr algn="ctr">
              <a:buNone/>
            </a:pPr>
            <a:r>
              <a:rPr lang="en-US" altLang="en-US" sz="3600" i="1" dirty="0">
                <a:solidFill>
                  <a:srgbClr val="FFFFFF"/>
                </a:solidFill>
                <a:latin typeface="Tahoma"/>
                <a:cs typeface="Tahoma"/>
              </a:rPr>
              <a:t>The </a:t>
            </a:r>
            <a:r>
              <a:rPr lang="en-US" altLang="en-US" sz="3600" i="1" dirty="0" smtClean="0">
                <a:solidFill>
                  <a:srgbClr val="FFFFFF"/>
                </a:solidFill>
                <a:latin typeface="Tahoma"/>
                <a:cs typeface="Tahoma"/>
              </a:rPr>
              <a:t>clinic </a:t>
            </a:r>
            <a:r>
              <a:rPr lang="en-US" altLang="en-US" sz="3600" i="1" dirty="0">
                <a:solidFill>
                  <a:srgbClr val="FFFFFF"/>
                </a:solidFill>
                <a:latin typeface="Tahoma"/>
                <a:cs typeface="Tahoma"/>
              </a:rPr>
              <a:t>advised setting a daily alarm to remember to take the </a:t>
            </a:r>
            <a:r>
              <a:rPr lang="en-US" altLang="en-US" sz="3600" i="1" dirty="0" smtClean="0">
                <a:solidFill>
                  <a:srgbClr val="FFFFFF"/>
                </a:solidFill>
                <a:latin typeface="Tahoma"/>
                <a:cs typeface="Tahoma"/>
              </a:rPr>
              <a:t>heart disease medicine</a:t>
            </a:r>
            <a:r>
              <a:rPr lang="en-US" altLang="en-US" sz="3600" i="1" dirty="0">
                <a:solidFill>
                  <a:srgbClr val="FFFFFF"/>
                </a:solidFill>
                <a:latin typeface="Tahoma"/>
                <a:cs typeface="Tahoma"/>
              </a:rPr>
              <a:t>.</a:t>
            </a:r>
          </a:p>
          <a:p>
            <a:pPr algn="ctr"/>
            <a:endParaRPr lang="en-US" altLang="en-US" sz="3600" dirty="0">
              <a:solidFill>
                <a:srgbClr val="FFFFFF"/>
              </a:solidFill>
              <a:latin typeface="Tahoma"/>
              <a:cs typeface="Tahoma"/>
            </a:endParaRPr>
          </a:p>
          <a:p>
            <a:pPr algn="ctr">
              <a:spcBef>
                <a:spcPct val="0"/>
              </a:spcBef>
              <a:buFontTx/>
              <a:buNone/>
            </a:pPr>
            <a:endParaRPr lang="en-US" altLang="en-US" sz="3600" dirty="0">
              <a:solidFill>
                <a:schemeClr val="bg1"/>
              </a:solidFill>
              <a:latin typeface="Tahoma" pitchFamily="34" charset="0"/>
            </a:endParaRPr>
          </a:p>
        </p:txBody>
      </p:sp>
    </p:spTree>
    <p:extLst>
      <p:ext uri="{BB962C8B-B14F-4D97-AF65-F5344CB8AC3E}">
        <p14:creationId xmlns:p14="http://schemas.microsoft.com/office/powerpoint/2010/main" val="4065288735"/>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AutoShape 13">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5364" name="Title 3"/>
          <p:cNvSpPr>
            <a:spLocks noGrp="1"/>
          </p:cNvSpPr>
          <p:nvPr>
            <p:ph type="ctrTitle"/>
          </p:nvPr>
        </p:nvSpPr>
        <p:spPr>
          <a:xfrm>
            <a:off x="685800" y="2286000"/>
            <a:ext cx="7772400" cy="1470025"/>
          </a:xfrm>
        </p:spPr>
        <p:txBody>
          <a:bodyPr/>
          <a:lstStyle/>
          <a:p>
            <a:r>
              <a:rPr lang="en-US" altLang="en-US" dirty="0" smtClean="0"/>
              <a:t>What </a:t>
            </a:r>
            <a:r>
              <a:rPr lang="en-US" altLang="en-US" dirty="0"/>
              <a:t>is psychological capability (COM-B)</a:t>
            </a:r>
            <a:r>
              <a:rPr lang="en-US" dirty="0"/>
              <a:t> ?</a:t>
            </a:r>
            <a:br>
              <a:rPr lang="en-US" dirty="0"/>
            </a:br>
            <a:r>
              <a:rPr lang="en-US" altLang="en-US" dirty="0" smtClean="0"/>
              <a:t>What </a:t>
            </a:r>
            <a:r>
              <a:rPr lang="en-US" altLang="en-US" dirty="0"/>
              <a:t>is cues to action? </a:t>
            </a:r>
            <a:endParaRPr lang="en-US" altLang="en-US" dirty="0" smtClean="0"/>
          </a:p>
        </p:txBody>
      </p:sp>
      <p:sp>
        <p:nvSpPr>
          <p:cNvPr id="15365" name="Subtitle 4"/>
          <p:cNvSpPr>
            <a:spLocks noGrp="1"/>
          </p:cNvSpPr>
          <p:nvPr>
            <p:ph type="subTitle" idx="1"/>
          </p:nvPr>
        </p:nvSpPr>
        <p:spPr>
          <a:xfrm>
            <a:off x="228600" y="4419600"/>
            <a:ext cx="8458200" cy="1752600"/>
          </a:xfrm>
        </p:spPr>
        <p:txBody>
          <a:bodyPr/>
          <a:lstStyle/>
          <a:p>
            <a:r>
              <a:rPr lang="en-US" u="sng" dirty="0"/>
              <a:t>Cues to </a:t>
            </a:r>
            <a:r>
              <a:rPr lang="en-US" u="sng" dirty="0" smtClean="0"/>
              <a:t>action (often reminders)</a:t>
            </a:r>
            <a:r>
              <a:rPr lang="en-US" dirty="0" smtClean="0"/>
              <a:t>, </a:t>
            </a:r>
            <a:r>
              <a:rPr lang="en-US" dirty="0"/>
              <a:t>within many socio-ecological theories, allows that the </a:t>
            </a:r>
            <a:r>
              <a:rPr lang="en-US" dirty="0" err="1"/>
              <a:t>env</a:t>
            </a:r>
            <a:r>
              <a:rPr lang="en-US" dirty="0"/>
              <a:t>. can assist in behavior </a:t>
            </a:r>
            <a:r>
              <a:rPr lang="en-US" dirty="0" smtClean="0"/>
              <a:t>change</a:t>
            </a:r>
            <a:endParaRPr lang="en-US" dirty="0"/>
          </a:p>
          <a:p>
            <a:r>
              <a:rPr lang="en-US" u="sng" dirty="0"/>
              <a:t>Psychological capability</a:t>
            </a:r>
            <a:r>
              <a:rPr lang="en-US" dirty="0"/>
              <a:t>, from COM-B- refers to CAPABILITY and the specific knowledge of the health benefits of daily treatment activity</a:t>
            </a:r>
          </a:p>
          <a:p>
            <a:pPr algn="ctr"/>
            <a:endParaRPr lang="en-US" altLang="en-US" dirty="0" smtClean="0"/>
          </a:p>
        </p:txBody>
      </p:sp>
      <p:sp>
        <p:nvSpPr>
          <p:cNvPr id="2" name="Rectangle 1"/>
          <p:cNvSpPr/>
          <p:nvPr/>
        </p:nvSpPr>
        <p:spPr>
          <a:xfrm>
            <a:off x="381000" y="0"/>
            <a:ext cx="8305800" cy="1938992"/>
          </a:xfrm>
          <a:prstGeom prst="rect">
            <a:avLst/>
          </a:prstGeom>
        </p:spPr>
        <p:txBody>
          <a:bodyPr wrap="square">
            <a:spAutoFit/>
          </a:bodyPr>
          <a:lstStyle/>
          <a:p>
            <a:r>
              <a:rPr lang="en-US" altLang="en-US" sz="2800" i="1" dirty="0"/>
              <a:t>The </a:t>
            </a:r>
            <a:r>
              <a:rPr lang="en-US" altLang="en-US" sz="2800" i="1" dirty="0" smtClean="0"/>
              <a:t>clinic </a:t>
            </a:r>
            <a:r>
              <a:rPr lang="en-US" altLang="en-US" sz="2800" i="1" dirty="0"/>
              <a:t>advised setting a daily alarm to remember to take the heart disease </a:t>
            </a:r>
            <a:r>
              <a:rPr lang="en-US" altLang="en-US" sz="2800" i="1" dirty="0" smtClean="0"/>
              <a:t>medicine</a:t>
            </a:r>
            <a:r>
              <a:rPr lang="en-US" altLang="en-US" sz="2800" i="1" dirty="0"/>
              <a:t>.</a:t>
            </a:r>
          </a:p>
          <a:p>
            <a:endParaRPr lang="en-US" dirty="0"/>
          </a:p>
          <a:p>
            <a:r>
              <a:rPr lang="en-US" dirty="0" smtClean="0"/>
              <a:t>$800</a:t>
            </a:r>
            <a:endParaRPr lang="en-US" dirty="0"/>
          </a:p>
        </p:txBody>
      </p:sp>
    </p:spTree>
    <p:extLst>
      <p:ext uri="{BB962C8B-B14F-4D97-AF65-F5344CB8AC3E}">
        <p14:creationId xmlns:p14="http://schemas.microsoft.com/office/powerpoint/2010/main" val="3139052332"/>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4"/>
          <p:cNvSpPr txBox="1">
            <a:spLocks noChangeArrowheads="1"/>
          </p:cNvSpPr>
          <p:nvPr/>
        </p:nvSpPr>
        <p:spPr bwMode="auto">
          <a:xfrm>
            <a:off x="1295400" y="1143000"/>
            <a:ext cx="6400800"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50000"/>
              </a:spcBef>
              <a:buFontTx/>
              <a:buNone/>
            </a:pPr>
            <a:endParaRPr lang="en-US" altLang="en-US" sz="4800" dirty="0">
              <a:solidFill>
                <a:schemeClr val="bg1"/>
              </a:solidFill>
              <a:latin typeface="Tahoma" pitchFamily="34" charset="0"/>
            </a:endParaRPr>
          </a:p>
        </p:txBody>
      </p:sp>
      <p:sp>
        <p:nvSpPr>
          <p:cNvPr id="32771" name="AutoShape 5">
            <a:hlinkClick r:id="rId3" action="ppaction://hlinksldjump" highlightClick="1"/>
          </p:cNvPr>
          <p:cNvSpPr>
            <a:spLocks noChangeArrowheads="1"/>
          </p:cNvSpPr>
          <p:nvPr/>
        </p:nvSpPr>
        <p:spPr bwMode="auto">
          <a:xfrm>
            <a:off x="381000" y="54864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32772" name="Text Box 6"/>
          <p:cNvSpPr txBox="1">
            <a:spLocks noChangeArrowheads="1"/>
          </p:cNvSpPr>
          <p:nvPr/>
        </p:nvSpPr>
        <p:spPr bwMode="auto">
          <a:xfrm>
            <a:off x="1219200" y="2286000"/>
            <a:ext cx="67818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3600" i="1" dirty="0" smtClean="0">
                <a:solidFill>
                  <a:schemeClr val="bg1"/>
                </a:solidFill>
                <a:latin typeface="Tahoma" pitchFamily="34" charset="0"/>
              </a:rPr>
              <a:t>“I </a:t>
            </a:r>
            <a:r>
              <a:rPr lang="en-US" altLang="en-US" sz="3600" i="1" dirty="0">
                <a:solidFill>
                  <a:schemeClr val="bg1"/>
                </a:solidFill>
                <a:latin typeface="Tahoma" pitchFamily="34" charset="0"/>
              </a:rPr>
              <a:t>have used a </a:t>
            </a:r>
            <a:r>
              <a:rPr lang="en-US" altLang="en-US" sz="3600" i="1" dirty="0" smtClean="0">
                <a:solidFill>
                  <a:schemeClr val="bg1"/>
                </a:solidFill>
                <a:latin typeface="Tahoma" pitchFamily="34" charset="0"/>
              </a:rPr>
              <a:t>bed net </a:t>
            </a:r>
            <a:r>
              <a:rPr lang="en-US" altLang="en-US" sz="3600" i="1" dirty="0">
                <a:solidFill>
                  <a:schemeClr val="bg1"/>
                </a:solidFill>
                <a:latin typeface="Tahoma" pitchFamily="34" charset="0"/>
              </a:rPr>
              <a:t>ever since I was admitted to the </a:t>
            </a:r>
            <a:r>
              <a:rPr lang="en-US" altLang="en-US" sz="3600" i="1" dirty="0" smtClean="0">
                <a:solidFill>
                  <a:schemeClr val="bg1"/>
                </a:solidFill>
                <a:latin typeface="Tahoma" pitchFamily="34" charset="0"/>
              </a:rPr>
              <a:t>hospital </a:t>
            </a:r>
            <a:r>
              <a:rPr lang="en-US" altLang="en-US" sz="3600" i="1" dirty="0">
                <a:solidFill>
                  <a:schemeClr val="bg1"/>
                </a:solidFill>
                <a:latin typeface="Tahoma" pitchFamily="34" charset="0"/>
              </a:rPr>
              <a:t>because I don’t ever want to get that sick </a:t>
            </a:r>
            <a:r>
              <a:rPr lang="en-US" altLang="en-US" sz="3600" i="1" dirty="0" smtClean="0">
                <a:solidFill>
                  <a:schemeClr val="bg1"/>
                </a:solidFill>
                <a:latin typeface="Tahoma" pitchFamily="34" charset="0"/>
              </a:rPr>
              <a:t>again”</a:t>
            </a:r>
            <a:endParaRPr lang="en-US" altLang="en-US" sz="3600" i="1" dirty="0">
              <a:solidFill>
                <a:schemeClr val="bg1"/>
              </a:solidFill>
              <a:latin typeface="Tahoma" pitchFamily="34" charset="0"/>
            </a:endParaRPr>
          </a:p>
        </p:txBody>
      </p:sp>
    </p:spTree>
    <p:extLst>
      <p:ext uri="{BB962C8B-B14F-4D97-AF65-F5344CB8AC3E}">
        <p14:creationId xmlns:p14="http://schemas.microsoft.com/office/powerpoint/2010/main" val="1704486280"/>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4">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2" name="Title 1"/>
          <p:cNvSpPr>
            <a:spLocks noGrp="1"/>
          </p:cNvSpPr>
          <p:nvPr>
            <p:ph type="ctrTitle"/>
          </p:nvPr>
        </p:nvSpPr>
        <p:spPr>
          <a:xfrm>
            <a:off x="990600" y="1371600"/>
            <a:ext cx="7736164" cy="1673530"/>
          </a:xfrm>
        </p:spPr>
        <p:txBody>
          <a:bodyPr/>
          <a:lstStyle/>
          <a:p>
            <a:r>
              <a:rPr lang="en-US" dirty="0" smtClean="0"/>
              <a:t/>
            </a:r>
            <a:br>
              <a:rPr lang="en-US" dirty="0" smtClean="0"/>
            </a:br>
            <a:r>
              <a:rPr lang="en-US" sz="2000" dirty="0"/>
              <a:t/>
            </a:r>
            <a:br>
              <a:rPr lang="en-US" sz="2000" dirty="0"/>
            </a:br>
            <a:r>
              <a:rPr lang="en-US" sz="2000" dirty="0" smtClean="0"/>
              <a:t/>
            </a:r>
            <a:br>
              <a:rPr lang="en-US" sz="2000" dirty="0" smtClean="0"/>
            </a:br>
            <a:r>
              <a:rPr lang="en-US" sz="2000" dirty="0"/>
              <a:t/>
            </a:r>
            <a:br>
              <a:rPr lang="en-US" sz="2000" dirty="0"/>
            </a:br>
            <a:r>
              <a:rPr lang="en-US" sz="2000" dirty="0" smtClean="0"/>
              <a:t/>
            </a:r>
            <a:br>
              <a:rPr lang="en-US" sz="2000" dirty="0" smtClean="0"/>
            </a:br>
            <a:r>
              <a:rPr lang="en-US" sz="2000" dirty="0" smtClean="0"/>
              <a:t>“</a:t>
            </a:r>
            <a:r>
              <a:rPr lang="en-US" sz="2000" dirty="0"/>
              <a:t>I have used a bed net ever since I was admitted </a:t>
            </a:r>
            <a:r>
              <a:rPr lang="en-US" sz="2000" dirty="0" smtClean="0"/>
              <a:t>to </a:t>
            </a:r>
            <a:r>
              <a:rPr lang="en-US" sz="2000" dirty="0"/>
              <a:t>the hospital because I don’t ever want to get that sick again.”</a:t>
            </a:r>
            <a:br>
              <a:rPr lang="en-US" sz="2000" dirty="0"/>
            </a:br>
            <a:r>
              <a:rPr lang="en-US" dirty="0" smtClean="0"/>
              <a:t/>
            </a:r>
            <a:br>
              <a:rPr lang="en-US" dirty="0" smtClean="0"/>
            </a:br>
            <a:r>
              <a:rPr lang="en-US" dirty="0" smtClean="0"/>
              <a:t>What </a:t>
            </a:r>
            <a:r>
              <a:rPr lang="en-US" dirty="0"/>
              <a:t>is perceived susceptibility</a:t>
            </a:r>
            <a:r>
              <a:rPr lang="en-US" dirty="0" smtClean="0"/>
              <a:t>?</a:t>
            </a:r>
            <a:br>
              <a:rPr lang="en-US" dirty="0" smtClean="0"/>
            </a:br>
            <a:r>
              <a:rPr lang="en-US" dirty="0" smtClean="0"/>
              <a:t> What is perceived severity?$300</a:t>
            </a:r>
            <a:r>
              <a:rPr lang="en-US" dirty="0"/>
              <a:t/>
            </a:r>
            <a:br>
              <a:rPr lang="en-US" dirty="0"/>
            </a:br>
            <a:endParaRPr lang="en-US" dirty="0"/>
          </a:p>
        </p:txBody>
      </p:sp>
      <p:sp>
        <p:nvSpPr>
          <p:cNvPr id="3" name="Subtitle 2"/>
          <p:cNvSpPr>
            <a:spLocks noGrp="1"/>
          </p:cNvSpPr>
          <p:nvPr>
            <p:ph type="subTitle" idx="1"/>
          </p:nvPr>
        </p:nvSpPr>
        <p:spPr>
          <a:xfrm>
            <a:off x="228600" y="4953000"/>
            <a:ext cx="6781800" cy="1905000"/>
          </a:xfrm>
        </p:spPr>
        <p:txBody>
          <a:bodyPr/>
          <a:lstStyle/>
          <a:p>
            <a:pPr eaLnBrk="1" hangingPunct="1">
              <a:defRPr/>
            </a:pPr>
            <a:r>
              <a:rPr lang="en-US" dirty="0"/>
              <a:t>HBM – contributes along with perceived susceptibility </a:t>
            </a:r>
            <a:r>
              <a:rPr lang="en-US" dirty="0" smtClean="0"/>
              <a:t>and severity to </a:t>
            </a:r>
            <a:r>
              <a:rPr lang="en-US" dirty="0"/>
              <a:t>a sense of threat, which then leads to motivation for behavior change in this </a:t>
            </a:r>
            <a:r>
              <a:rPr lang="en-US" dirty="0" smtClean="0"/>
              <a:t>cognitive- </a:t>
            </a:r>
            <a:r>
              <a:rPr lang="en-US" dirty="0"/>
              <a:t>focused theory</a:t>
            </a:r>
          </a:p>
          <a:p>
            <a:pPr eaLnBrk="1" hangingPunct="1">
              <a:defRPr/>
            </a:pPr>
            <a:r>
              <a:rPr lang="en-US" i="1" dirty="0" smtClean="0">
                <a:solidFill>
                  <a:srgbClr val="FFFFFF"/>
                </a:solidFill>
                <a:latin typeface="Calibri" charset="0"/>
                <a:ea typeface="ＭＳ Ｐゴシック" charset="0"/>
                <a:cs typeface="ＭＳ Ｐゴシック" charset="0"/>
              </a:rPr>
              <a:t>. </a:t>
            </a:r>
            <a:endParaRPr lang="en-US" i="1" dirty="0">
              <a:solidFill>
                <a:srgbClr val="FFFFFF"/>
              </a:solidFill>
              <a:latin typeface="Calibri" charset="0"/>
              <a:ea typeface="ＭＳ Ｐゴシック" charset="0"/>
              <a:cs typeface="ＭＳ Ｐゴシック" charset="0"/>
            </a:endParaRPr>
          </a:p>
          <a:p>
            <a:endParaRPr lang="en-US" dirty="0"/>
          </a:p>
        </p:txBody>
      </p:sp>
    </p:spTree>
    <p:extLst>
      <p:ext uri="{BB962C8B-B14F-4D97-AF65-F5344CB8AC3E}">
        <p14:creationId xmlns:p14="http://schemas.microsoft.com/office/powerpoint/2010/main" val="85784351"/>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4"/>
          <p:cNvSpPr txBox="1">
            <a:spLocks noChangeArrowheads="1"/>
          </p:cNvSpPr>
          <p:nvPr/>
        </p:nvSpPr>
        <p:spPr bwMode="auto">
          <a:xfrm>
            <a:off x="914400" y="990600"/>
            <a:ext cx="779678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buNone/>
            </a:pPr>
            <a:r>
              <a:rPr lang="en-US" altLang="en-US" sz="3600" i="1" dirty="0" smtClean="0">
                <a:solidFill>
                  <a:srgbClr val="FFFFFF"/>
                </a:solidFill>
                <a:latin typeface="Tahoma"/>
                <a:cs typeface="Tahoma"/>
              </a:rPr>
              <a:t>“I don</a:t>
            </a:r>
            <a:r>
              <a:rPr lang="fr-FR" altLang="en-US" sz="3600" i="1" dirty="0" smtClean="0">
                <a:solidFill>
                  <a:srgbClr val="FFFFFF"/>
                </a:solidFill>
                <a:latin typeface="Tahoma"/>
                <a:cs typeface="Tahoma"/>
              </a:rPr>
              <a:t>’</a:t>
            </a:r>
            <a:r>
              <a:rPr lang="en-US" altLang="en-US" sz="3600" i="1" dirty="0" smtClean="0">
                <a:solidFill>
                  <a:srgbClr val="FFFFFF"/>
                </a:solidFill>
                <a:latin typeface="Tahoma"/>
                <a:cs typeface="Tahoma"/>
              </a:rPr>
              <a:t>t want to worry about losing the money I put aside for losing weight- if I keep on my diet and meet the goals, I will get the money I put aside.”</a:t>
            </a:r>
            <a:endParaRPr lang="en-US" altLang="en-US" sz="3600" i="1" dirty="0">
              <a:solidFill>
                <a:srgbClr val="FFFFFF"/>
              </a:solidFill>
              <a:latin typeface="Tahoma"/>
              <a:cs typeface="Tahoma"/>
            </a:endParaRPr>
          </a:p>
        </p:txBody>
      </p:sp>
      <p:sp>
        <p:nvSpPr>
          <p:cNvPr id="34819" name="AutoShape 12">
            <a:hlinkClick r:id="rId3" action="ppaction://hlinksldjump" highlightClick="1"/>
          </p:cNvPr>
          <p:cNvSpPr>
            <a:spLocks noChangeArrowheads="1"/>
          </p:cNvSpPr>
          <p:nvPr/>
        </p:nvSpPr>
        <p:spPr bwMode="auto">
          <a:xfrm>
            <a:off x="381000" y="55626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Tree>
    <p:extLst>
      <p:ext uri="{BB962C8B-B14F-4D97-AF65-F5344CB8AC3E}">
        <p14:creationId xmlns:p14="http://schemas.microsoft.com/office/powerpoint/2010/main" val="3328618594"/>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4">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7411" name="Title 1"/>
          <p:cNvSpPr>
            <a:spLocks noGrp="1"/>
          </p:cNvSpPr>
          <p:nvPr>
            <p:ph type="ctrTitle"/>
          </p:nvPr>
        </p:nvSpPr>
        <p:spPr>
          <a:xfrm>
            <a:off x="762000" y="1752600"/>
            <a:ext cx="7772400" cy="990600"/>
          </a:xfrm>
        </p:spPr>
        <p:txBody>
          <a:bodyPr/>
          <a:lstStyle/>
          <a:p>
            <a:r>
              <a:rPr lang="en-US" dirty="0">
                <a:solidFill>
                  <a:srgbClr val="FFFFFF"/>
                </a:solidFill>
                <a:latin typeface="Tahoma"/>
                <a:cs typeface="Tahoma"/>
              </a:rPr>
              <a:t>$100 </a:t>
            </a:r>
            <a:r>
              <a:rPr lang="en-US" dirty="0"/>
              <a:t/>
            </a:r>
            <a:br>
              <a:rPr lang="en-US" dirty="0"/>
            </a:br>
            <a:endParaRPr lang="en-US" altLang="en-US" dirty="0" smtClean="0"/>
          </a:p>
        </p:txBody>
      </p:sp>
      <p:sp>
        <p:nvSpPr>
          <p:cNvPr id="17412" name="Subtitle 3"/>
          <p:cNvSpPr>
            <a:spLocks noGrp="1"/>
          </p:cNvSpPr>
          <p:nvPr>
            <p:ph type="subTitle" idx="1"/>
          </p:nvPr>
        </p:nvSpPr>
        <p:spPr>
          <a:xfrm>
            <a:off x="0" y="1981200"/>
            <a:ext cx="8961438" cy="1752600"/>
          </a:xfrm>
        </p:spPr>
        <p:txBody>
          <a:bodyPr/>
          <a:lstStyle/>
          <a:p>
            <a:pPr algn="ctr"/>
            <a:endParaRPr lang="en-US" dirty="0" smtClean="0"/>
          </a:p>
          <a:p>
            <a:pPr algn="ctr"/>
            <a:endParaRPr lang="en-US" dirty="0"/>
          </a:p>
          <a:p>
            <a:pPr algn="ctr"/>
            <a:r>
              <a:rPr lang="en-US" sz="3600" dirty="0" smtClean="0"/>
              <a:t>What </a:t>
            </a:r>
            <a:r>
              <a:rPr lang="en-US" sz="3600" dirty="0"/>
              <a:t>is </a:t>
            </a:r>
            <a:r>
              <a:rPr lang="en-US" sz="3600" dirty="0">
                <a:solidFill>
                  <a:srgbClr val="FFFFFF"/>
                </a:solidFill>
                <a:latin typeface="Tahoma"/>
                <a:cs typeface="Tahoma"/>
              </a:rPr>
              <a:t>Loss aversion?</a:t>
            </a:r>
            <a:endParaRPr lang="en-US" altLang="en-US" sz="3600" dirty="0" smtClean="0"/>
          </a:p>
        </p:txBody>
      </p:sp>
      <p:sp>
        <p:nvSpPr>
          <p:cNvPr id="17413" name="TextBox 4"/>
          <p:cNvSpPr txBox="1">
            <a:spLocks noChangeArrowheads="1"/>
          </p:cNvSpPr>
          <p:nvPr/>
        </p:nvSpPr>
        <p:spPr bwMode="auto">
          <a:xfrm>
            <a:off x="1524000" y="457200"/>
            <a:ext cx="67056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bg1"/>
                </a:solidFill>
                <a:latin typeface="Tahoma" pitchFamily="34" charset="0"/>
              </a:defRPr>
            </a:lvl1pPr>
            <a:lvl2pPr marL="742950" indent="-285750">
              <a:defRPr sz="3200">
                <a:solidFill>
                  <a:schemeClr val="bg1"/>
                </a:solidFill>
                <a:latin typeface="Tahoma" pitchFamily="34" charset="0"/>
              </a:defRPr>
            </a:lvl2pPr>
            <a:lvl3pPr marL="1143000" indent="-228600">
              <a:defRPr sz="3200">
                <a:solidFill>
                  <a:schemeClr val="bg1"/>
                </a:solidFill>
                <a:latin typeface="Tahoma" pitchFamily="34" charset="0"/>
              </a:defRPr>
            </a:lvl3pPr>
            <a:lvl4pPr marL="1600200" indent="-228600">
              <a:defRPr sz="3200">
                <a:solidFill>
                  <a:schemeClr val="bg1"/>
                </a:solidFill>
                <a:latin typeface="Tahoma" pitchFamily="34" charset="0"/>
              </a:defRPr>
            </a:lvl4pPr>
            <a:lvl5pPr marL="2057400" indent="-228600">
              <a:defRPr sz="3200">
                <a:solidFill>
                  <a:schemeClr val="bg1"/>
                </a:solidFill>
                <a:latin typeface="Tahoma" pitchFamily="34" charset="0"/>
              </a:defRPr>
            </a:lvl5pPr>
            <a:lvl6pPr marL="2514600" indent="-228600" algn="ctr" eaLnBrk="0" fontAlgn="base" hangingPunct="0">
              <a:spcBef>
                <a:spcPct val="0"/>
              </a:spcBef>
              <a:spcAft>
                <a:spcPct val="0"/>
              </a:spcAft>
              <a:defRPr sz="3200">
                <a:solidFill>
                  <a:schemeClr val="bg1"/>
                </a:solidFill>
                <a:latin typeface="Tahoma" pitchFamily="34" charset="0"/>
              </a:defRPr>
            </a:lvl6pPr>
            <a:lvl7pPr marL="2971800" indent="-228600" algn="ctr" eaLnBrk="0" fontAlgn="base" hangingPunct="0">
              <a:spcBef>
                <a:spcPct val="0"/>
              </a:spcBef>
              <a:spcAft>
                <a:spcPct val="0"/>
              </a:spcAft>
              <a:defRPr sz="3200">
                <a:solidFill>
                  <a:schemeClr val="bg1"/>
                </a:solidFill>
                <a:latin typeface="Tahoma" pitchFamily="34" charset="0"/>
              </a:defRPr>
            </a:lvl7pPr>
            <a:lvl8pPr marL="3429000" indent="-228600" algn="ctr" eaLnBrk="0" fontAlgn="base" hangingPunct="0">
              <a:spcBef>
                <a:spcPct val="0"/>
              </a:spcBef>
              <a:spcAft>
                <a:spcPct val="0"/>
              </a:spcAft>
              <a:defRPr sz="3200">
                <a:solidFill>
                  <a:schemeClr val="bg1"/>
                </a:solidFill>
                <a:latin typeface="Tahoma" pitchFamily="34" charset="0"/>
              </a:defRPr>
            </a:lvl8pPr>
            <a:lvl9pPr marL="3886200" indent="-228600" algn="ctr" eaLnBrk="0" fontAlgn="base" hangingPunct="0">
              <a:spcBef>
                <a:spcPct val="0"/>
              </a:spcBef>
              <a:spcAft>
                <a:spcPct val="0"/>
              </a:spcAft>
              <a:defRPr sz="3200">
                <a:solidFill>
                  <a:schemeClr val="bg1"/>
                </a:solidFill>
                <a:latin typeface="Tahoma" pitchFamily="34" charset="0"/>
              </a:defRPr>
            </a:lvl9pPr>
          </a:lstStyle>
          <a:p>
            <a:r>
              <a:rPr lang="en-US" altLang="en-US" sz="2000" dirty="0">
                <a:solidFill>
                  <a:srgbClr val="FFFFFF"/>
                </a:solidFill>
                <a:latin typeface="Tahoma"/>
                <a:cs typeface="Tahoma"/>
              </a:rPr>
              <a:t>“I don</a:t>
            </a:r>
            <a:r>
              <a:rPr lang="fr-FR" altLang="en-US" sz="2000" dirty="0">
                <a:solidFill>
                  <a:srgbClr val="FFFFFF"/>
                </a:solidFill>
                <a:latin typeface="Tahoma"/>
                <a:cs typeface="Tahoma"/>
              </a:rPr>
              <a:t>’</a:t>
            </a:r>
            <a:r>
              <a:rPr lang="en-US" altLang="en-US" sz="2000" dirty="0">
                <a:solidFill>
                  <a:srgbClr val="FFFFFF"/>
                </a:solidFill>
                <a:latin typeface="Tahoma"/>
                <a:cs typeface="Tahoma"/>
              </a:rPr>
              <a:t>t want to worry about losing the money I put aside for losing weight- if I keep on my diet and meet the goals, I will get the money I put aside.</a:t>
            </a:r>
            <a:r>
              <a:rPr lang="en-US" altLang="en-US" sz="2000" dirty="0" smtClean="0">
                <a:solidFill>
                  <a:srgbClr val="FFFFFF"/>
                </a:solidFill>
                <a:latin typeface="Tahoma"/>
                <a:cs typeface="Tahoma"/>
              </a:rPr>
              <a:t>”</a:t>
            </a:r>
          </a:p>
          <a:p>
            <a:endParaRPr lang="en-US" altLang="en-US" sz="2000" dirty="0">
              <a:solidFill>
                <a:srgbClr val="FFFFFF"/>
              </a:solidFill>
              <a:latin typeface="Tahoma"/>
              <a:cs typeface="Tahoma"/>
            </a:endParaRPr>
          </a:p>
          <a:p>
            <a:endParaRPr lang="en-US" altLang="en-US" sz="2000" dirty="0">
              <a:solidFill>
                <a:srgbClr val="FFFFFF"/>
              </a:solidFill>
              <a:latin typeface="Tahoma"/>
              <a:cs typeface="Tahoma"/>
            </a:endParaRPr>
          </a:p>
          <a:p>
            <a:endParaRPr lang="en-US" altLang="en-US" sz="2000" dirty="0" smtClean="0"/>
          </a:p>
          <a:p>
            <a:endParaRPr lang="en-US" altLang="en-US" sz="2000" dirty="0"/>
          </a:p>
        </p:txBody>
      </p:sp>
      <p:sp>
        <p:nvSpPr>
          <p:cNvPr id="2" name="TextBox 1"/>
          <p:cNvSpPr txBox="1"/>
          <p:nvPr/>
        </p:nvSpPr>
        <p:spPr>
          <a:xfrm>
            <a:off x="7257" y="5181600"/>
            <a:ext cx="7924800" cy="1877437"/>
          </a:xfrm>
          <a:prstGeom prst="rect">
            <a:avLst/>
          </a:prstGeom>
          <a:noFill/>
        </p:spPr>
        <p:txBody>
          <a:bodyPr wrap="square" rtlCol="0">
            <a:spAutoFit/>
          </a:bodyPr>
          <a:lstStyle/>
          <a:p>
            <a:pPr algn="l"/>
            <a:r>
              <a:rPr lang="en-US" sz="2800" dirty="0"/>
              <a:t>People are often irrational and have different views on acceptable </a:t>
            </a:r>
            <a:r>
              <a:rPr lang="en-US" sz="2800" dirty="0">
                <a:solidFill>
                  <a:srgbClr val="FFFFFF"/>
                </a:solidFill>
                <a:latin typeface="Tahoma"/>
                <a:cs typeface="Tahoma"/>
              </a:rPr>
              <a:t>risk in choices with gains and with losses</a:t>
            </a:r>
            <a:endParaRPr lang="en-US" sz="2800" dirty="0"/>
          </a:p>
          <a:p>
            <a:endParaRPr lang="en-US" dirty="0"/>
          </a:p>
        </p:txBody>
      </p:sp>
    </p:spTree>
    <p:extLst>
      <p:ext uri="{BB962C8B-B14F-4D97-AF65-F5344CB8AC3E}">
        <p14:creationId xmlns:p14="http://schemas.microsoft.com/office/powerpoint/2010/main" val="3098632475"/>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8"/>
          <p:cNvSpPr txBox="1">
            <a:spLocks noChangeArrowheads="1"/>
          </p:cNvSpPr>
          <p:nvPr/>
        </p:nvSpPr>
        <p:spPr bwMode="auto">
          <a:xfrm>
            <a:off x="320269" y="609600"/>
            <a:ext cx="882373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50000"/>
              </a:spcBef>
              <a:buFontTx/>
              <a:buNone/>
            </a:pPr>
            <a:r>
              <a:rPr lang="en-US" altLang="en-US" sz="3600" i="1" dirty="0">
                <a:solidFill>
                  <a:schemeClr val="bg1"/>
                </a:solidFill>
                <a:latin typeface="Tahoma" pitchFamily="34" charset="0"/>
              </a:rPr>
              <a:t>“I don't know if I can do more things in my job- I don't think I can handle the responsibility, even if I get the training.</a:t>
            </a:r>
            <a:r>
              <a:rPr lang="en-US" altLang="en-US" sz="3600" dirty="0">
                <a:solidFill>
                  <a:schemeClr val="bg1"/>
                </a:solidFill>
                <a:latin typeface="Tahoma" pitchFamily="34" charset="0"/>
              </a:rPr>
              <a:t>”</a:t>
            </a:r>
          </a:p>
        </p:txBody>
      </p:sp>
      <p:sp>
        <p:nvSpPr>
          <p:cNvPr id="36867" name="AutoShape 11">
            <a:hlinkClick r:id="rId3" action="ppaction://hlinksldjump" highlightClick="1"/>
          </p:cNvPr>
          <p:cNvSpPr>
            <a:spLocks noChangeArrowheads="1"/>
          </p:cNvSpPr>
          <p:nvPr/>
        </p:nvSpPr>
        <p:spPr bwMode="auto">
          <a:xfrm>
            <a:off x="304800" y="55626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Tree>
    <p:extLst>
      <p:ext uri="{BB962C8B-B14F-4D97-AF65-F5344CB8AC3E}">
        <p14:creationId xmlns:p14="http://schemas.microsoft.com/office/powerpoint/2010/main" val="3096111427"/>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AutoShape 13">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5364" name="Title 3"/>
          <p:cNvSpPr>
            <a:spLocks noGrp="1"/>
          </p:cNvSpPr>
          <p:nvPr>
            <p:ph type="ctrTitle"/>
          </p:nvPr>
        </p:nvSpPr>
        <p:spPr>
          <a:xfrm>
            <a:off x="685800" y="2286000"/>
            <a:ext cx="7772400" cy="1470025"/>
          </a:xfrm>
        </p:spPr>
        <p:txBody>
          <a:bodyPr/>
          <a:lstStyle/>
          <a:p>
            <a:r>
              <a:rPr lang="en-US" dirty="0"/>
              <a:t>What is reflective </a:t>
            </a:r>
            <a:r>
              <a:rPr lang="en-US" dirty="0" smtClean="0"/>
              <a:t>motivation?</a:t>
            </a:r>
            <a:endParaRPr lang="en-US" altLang="en-US" dirty="0" smtClean="0"/>
          </a:p>
        </p:txBody>
      </p:sp>
      <p:sp>
        <p:nvSpPr>
          <p:cNvPr id="15365" name="Subtitle 4"/>
          <p:cNvSpPr>
            <a:spLocks noGrp="1"/>
          </p:cNvSpPr>
          <p:nvPr>
            <p:ph type="subTitle" idx="1"/>
          </p:nvPr>
        </p:nvSpPr>
        <p:spPr>
          <a:xfrm>
            <a:off x="228600" y="4419600"/>
            <a:ext cx="8458200" cy="1752600"/>
          </a:xfrm>
        </p:spPr>
        <p:txBody>
          <a:bodyPr/>
          <a:lstStyle/>
          <a:p>
            <a:pPr algn="ctr"/>
            <a:r>
              <a:rPr lang="en-US" dirty="0"/>
              <a:t>Beliefs about capabilities are developed over time in response to previous experiences or internal thoughts and feelings. They represent reflective motivation, which can limit the ability to perform the target </a:t>
            </a:r>
            <a:r>
              <a:rPr lang="en-US" dirty="0" smtClean="0"/>
              <a:t>behavior</a:t>
            </a:r>
            <a:r>
              <a:rPr lang="en-US" dirty="0"/>
              <a:t>.</a:t>
            </a:r>
          </a:p>
          <a:p>
            <a:pPr algn="ctr"/>
            <a:endParaRPr lang="en-US" altLang="en-US" dirty="0" smtClean="0"/>
          </a:p>
        </p:txBody>
      </p:sp>
      <p:sp>
        <p:nvSpPr>
          <p:cNvPr id="2" name="Rectangle 1"/>
          <p:cNvSpPr/>
          <p:nvPr/>
        </p:nvSpPr>
        <p:spPr>
          <a:xfrm>
            <a:off x="381000" y="0"/>
            <a:ext cx="8305800" cy="2800766"/>
          </a:xfrm>
          <a:prstGeom prst="rect">
            <a:avLst/>
          </a:prstGeom>
        </p:spPr>
        <p:txBody>
          <a:bodyPr wrap="square">
            <a:spAutoFit/>
          </a:bodyPr>
          <a:lstStyle/>
          <a:p>
            <a:r>
              <a:rPr lang="en-US" altLang="en-US" sz="2800" dirty="0"/>
              <a:t>“I don't know if I can do more things in my job- I don't think I can handle the responsibility, even if I get the training.”</a:t>
            </a:r>
          </a:p>
          <a:p>
            <a:endParaRPr lang="en-US" altLang="en-US" sz="2800" i="1" dirty="0"/>
          </a:p>
          <a:p>
            <a:endParaRPr lang="en-US" dirty="0"/>
          </a:p>
          <a:p>
            <a:r>
              <a:rPr lang="en-US" dirty="0"/>
              <a:t>$200</a:t>
            </a:r>
          </a:p>
        </p:txBody>
      </p:sp>
    </p:spTree>
    <p:extLst>
      <p:ext uri="{BB962C8B-B14F-4D97-AF65-F5344CB8AC3E}">
        <p14:creationId xmlns:p14="http://schemas.microsoft.com/office/powerpoint/2010/main" val="1045065110"/>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AutoShape 11">
            <a:hlinkClick r:id="" action="ppaction://hlinkshowjump?jump=nextslide" highlightClick="1"/>
          </p:cNvPr>
          <p:cNvSpPr>
            <a:spLocks noChangeArrowheads="1"/>
          </p:cNvSpPr>
          <p:nvPr/>
        </p:nvSpPr>
        <p:spPr bwMode="auto">
          <a:xfrm>
            <a:off x="304800" y="56388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3" name="Rectangle 2"/>
          <p:cNvSpPr/>
          <p:nvPr/>
        </p:nvSpPr>
        <p:spPr>
          <a:xfrm>
            <a:off x="522212" y="2057400"/>
            <a:ext cx="8099577" cy="3970318"/>
          </a:xfrm>
          <a:prstGeom prst="rect">
            <a:avLst/>
          </a:prstGeom>
        </p:spPr>
        <p:txBody>
          <a:bodyPr>
            <a:spAutoFit/>
          </a:bodyPr>
          <a:lstStyle/>
          <a:p>
            <a:r>
              <a:rPr lang="en-US" altLang="en-US" sz="3600" i="1" dirty="0"/>
              <a:t>“…my child </a:t>
            </a:r>
            <a:r>
              <a:rPr lang="en-US" altLang="en-US" sz="3600" i="1" dirty="0" smtClean="0"/>
              <a:t>fusses when we have to wait </a:t>
            </a:r>
            <a:r>
              <a:rPr lang="en-US" altLang="en-US" sz="3600" i="1" dirty="0"/>
              <a:t>at the clinic, but I agreed to complete all the visits so she could be eligible for the </a:t>
            </a:r>
            <a:r>
              <a:rPr lang="en-US" altLang="en-US" sz="3600" i="1" dirty="0" smtClean="0"/>
              <a:t>scholarship and I don</a:t>
            </a:r>
            <a:r>
              <a:rPr lang="fr-FR" altLang="en-US" sz="3600" i="1" dirty="0" smtClean="0"/>
              <a:t>’</a:t>
            </a:r>
            <a:r>
              <a:rPr lang="en-US" altLang="en-US" sz="3600" i="1" dirty="0" smtClean="0"/>
              <a:t>t want to seem like I don</a:t>
            </a:r>
            <a:r>
              <a:rPr lang="fr-FR" altLang="en-US" sz="3600" i="1" dirty="0" smtClean="0"/>
              <a:t>’</a:t>
            </a:r>
            <a:r>
              <a:rPr lang="en-US" altLang="en-US" sz="3600" i="1" dirty="0" smtClean="0"/>
              <a:t>t want the chance”</a:t>
            </a:r>
            <a:endParaRPr lang="en-US" altLang="en-US" sz="3600" i="1" dirty="0"/>
          </a:p>
          <a:p>
            <a:endParaRPr lang="en-US" sz="3600" dirty="0"/>
          </a:p>
        </p:txBody>
      </p:sp>
    </p:spTree>
    <p:extLst>
      <p:ext uri="{BB962C8B-B14F-4D97-AF65-F5344CB8AC3E}">
        <p14:creationId xmlns:p14="http://schemas.microsoft.com/office/powerpoint/2010/main" val="1084466477"/>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4">
            <a:hlinkClick r:id="rId3"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2" name="Title 1"/>
          <p:cNvSpPr>
            <a:spLocks noGrp="1"/>
          </p:cNvSpPr>
          <p:nvPr>
            <p:ph type="ctrTitle"/>
          </p:nvPr>
        </p:nvSpPr>
        <p:spPr>
          <a:xfrm>
            <a:off x="609600" y="304800"/>
            <a:ext cx="8534400" cy="2587930"/>
          </a:xfrm>
        </p:spPr>
        <p:txBody>
          <a:bodyPr/>
          <a:lstStyle/>
          <a:p>
            <a:r>
              <a:rPr lang="en-US" altLang="en-US" sz="2000" dirty="0" smtClean="0"/>
              <a:t/>
            </a:r>
            <a:br>
              <a:rPr lang="en-US" altLang="en-US" sz="2000" dirty="0" smtClean="0"/>
            </a:br>
            <a:r>
              <a:rPr lang="en-US" altLang="en-US" sz="2000" dirty="0"/>
              <a:t/>
            </a:r>
            <a:br>
              <a:rPr lang="en-US" altLang="en-US" sz="2000" dirty="0"/>
            </a:br>
            <a:r>
              <a:rPr lang="en-US" altLang="en-US" sz="2000" dirty="0" smtClean="0"/>
              <a:t/>
            </a:r>
            <a:br>
              <a:rPr lang="en-US" altLang="en-US" sz="2000" dirty="0" smtClean="0"/>
            </a:br>
            <a:r>
              <a:rPr lang="en-US" altLang="en-US" sz="2000" dirty="0"/>
              <a:t/>
            </a:r>
            <a:br>
              <a:rPr lang="en-US" altLang="en-US" sz="2000" dirty="0"/>
            </a:br>
            <a:r>
              <a:rPr lang="en-US" altLang="en-US" sz="2000" dirty="0" smtClean="0"/>
              <a:t/>
            </a:r>
            <a:br>
              <a:rPr lang="en-US" altLang="en-US" sz="2000" dirty="0" smtClean="0"/>
            </a:br>
            <a:r>
              <a:rPr lang="en-US" altLang="en-US" sz="2000" dirty="0"/>
              <a:t/>
            </a:r>
            <a:br>
              <a:rPr lang="en-US" altLang="en-US" sz="2000" dirty="0"/>
            </a:br>
            <a:r>
              <a:rPr lang="en-US" altLang="en-US" sz="2000" i="1" dirty="0"/>
              <a:t>“…my child fusses when we have to wait at the clinic, but I agreed to complete all the visits so she could be eligible for the scholarship and I don</a:t>
            </a:r>
            <a:r>
              <a:rPr lang="fr-FR" altLang="en-US" sz="2000" i="1" dirty="0"/>
              <a:t>’</a:t>
            </a:r>
            <a:r>
              <a:rPr lang="en-US" altLang="en-US" sz="2000" i="1" dirty="0"/>
              <a:t>t want to seem like I don</a:t>
            </a:r>
            <a:r>
              <a:rPr lang="fr-FR" altLang="en-US" sz="2000" i="1" dirty="0"/>
              <a:t>’</a:t>
            </a:r>
            <a:r>
              <a:rPr lang="en-US" altLang="en-US" sz="2000" i="1" dirty="0"/>
              <a:t>t want the chance”</a:t>
            </a:r>
            <a:br>
              <a:rPr lang="en-US" altLang="en-US" sz="2000" i="1" dirty="0"/>
            </a:br>
            <a:r>
              <a:rPr lang="en-US" sz="2000" dirty="0"/>
              <a:t/>
            </a:r>
            <a:br>
              <a:rPr lang="en-US" sz="2000" dirty="0"/>
            </a:br>
            <a:r>
              <a:rPr lang="en-US" sz="3600" dirty="0">
                <a:solidFill>
                  <a:srgbClr val="FFFF00"/>
                </a:solidFill>
              </a:rPr>
              <a:t>$300</a:t>
            </a:r>
            <a:br>
              <a:rPr lang="en-US" sz="3600" dirty="0">
                <a:solidFill>
                  <a:srgbClr val="FFFF00"/>
                </a:solidFill>
              </a:rPr>
            </a:br>
            <a:r>
              <a:rPr lang="en-US" dirty="0" smtClean="0"/>
              <a:t>What </a:t>
            </a:r>
            <a:r>
              <a:rPr lang="en-US" dirty="0"/>
              <a:t>are commitment devices and small nudges? Behavioral economics framing can make a big difference!</a:t>
            </a:r>
          </a:p>
        </p:txBody>
      </p:sp>
      <p:sp>
        <p:nvSpPr>
          <p:cNvPr id="3" name="Subtitle 2"/>
          <p:cNvSpPr>
            <a:spLocks noGrp="1"/>
          </p:cNvSpPr>
          <p:nvPr>
            <p:ph type="subTitle" idx="1"/>
          </p:nvPr>
        </p:nvSpPr>
        <p:spPr>
          <a:xfrm>
            <a:off x="228600" y="5410200"/>
            <a:ext cx="7924800" cy="1447800"/>
          </a:xfrm>
        </p:spPr>
        <p:txBody>
          <a:bodyPr/>
          <a:lstStyle/>
          <a:p>
            <a:r>
              <a:rPr lang="en-US" dirty="0"/>
              <a:t>People respond to </a:t>
            </a:r>
            <a:r>
              <a:rPr lang="en-US" u="sng" dirty="0"/>
              <a:t>social cues </a:t>
            </a:r>
            <a:r>
              <a:rPr lang="en-US" dirty="0"/>
              <a:t>more than plain cognitive </a:t>
            </a:r>
            <a:r>
              <a:rPr lang="en-US" dirty="0" smtClean="0"/>
              <a:t>information. </a:t>
            </a:r>
            <a:r>
              <a:rPr lang="en-US" u="sng" dirty="0" smtClean="0"/>
              <a:t>Commitment </a:t>
            </a:r>
            <a:r>
              <a:rPr lang="en-US" u="sng" dirty="0"/>
              <a:t>devices </a:t>
            </a:r>
            <a:r>
              <a:rPr lang="en-US" dirty="0"/>
              <a:t>work,</a:t>
            </a:r>
          </a:p>
          <a:p>
            <a:r>
              <a:rPr lang="en-US" dirty="0"/>
              <a:t>and some people will seek them out</a:t>
            </a:r>
          </a:p>
          <a:p>
            <a:endParaRPr lang="en-US" dirty="0"/>
          </a:p>
        </p:txBody>
      </p:sp>
    </p:spTree>
    <p:extLst>
      <p:ext uri="{BB962C8B-B14F-4D97-AF65-F5344CB8AC3E}">
        <p14:creationId xmlns:p14="http://schemas.microsoft.com/office/powerpoint/2010/main" val="2527640606"/>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AutoShape 3">
            <a:hlinkClick r:id="" action="ppaction://noaction" highlightClick="1"/>
            <a:hlinkHover r:id="" action="ppaction://hlinkshowjump?jump=nextslide"/>
          </p:cNvPr>
          <p:cNvSpPr>
            <a:spLocks noChangeArrowheads="1"/>
          </p:cNvSpPr>
          <p:nvPr/>
        </p:nvSpPr>
        <p:spPr bwMode="auto">
          <a:xfrm>
            <a:off x="0" y="6172200"/>
            <a:ext cx="1143000" cy="685800"/>
          </a:xfrm>
          <a:prstGeom prst="actionButtonBlank">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40963" name="AutoShape 16">
            <a:hlinkClick r:id="" action="ppaction://hlinkshowjump?jump=nextslide" highlightClick="1"/>
          </p:cNvPr>
          <p:cNvSpPr>
            <a:spLocks noChangeArrowheads="1"/>
          </p:cNvSpPr>
          <p:nvPr/>
        </p:nvSpPr>
        <p:spPr bwMode="auto">
          <a:xfrm>
            <a:off x="1203325" y="5845175"/>
            <a:ext cx="184150" cy="655638"/>
          </a:xfrm>
          <a:prstGeom prst="actionButtonForwardNex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40964" name="AutoShape 20">
            <a:hlinkClick r:id="" action="ppaction://hlinkshowjump?jump=nextslide" highlightClick="1"/>
          </p:cNvPr>
          <p:cNvSpPr>
            <a:spLocks noChangeArrowheads="1"/>
          </p:cNvSpPr>
          <p:nvPr/>
        </p:nvSpPr>
        <p:spPr bwMode="auto">
          <a:xfrm>
            <a:off x="381000" y="55626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pic>
        <p:nvPicPr>
          <p:cNvPr id="6" name="Piano stairs - TheFunTheory.com - Rolighetsteorin.se.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rcRect t="1242" b="1242"/>
          <a:stretch>
            <a:fillRect/>
          </a:stretch>
        </p:blipFill>
        <p:spPr>
          <a:xfrm>
            <a:off x="762000" y="1066800"/>
            <a:ext cx="7556313" cy="4144963"/>
          </a:xfrm>
          <a:prstGeom prst="rect">
            <a:avLst/>
          </a:prstGeom>
        </p:spPr>
      </p:pic>
      <p:sp>
        <p:nvSpPr>
          <p:cNvPr id="2" name="TextBox 1"/>
          <p:cNvSpPr txBox="1"/>
          <p:nvPr/>
        </p:nvSpPr>
        <p:spPr>
          <a:xfrm>
            <a:off x="2362200" y="5867400"/>
            <a:ext cx="4378122" cy="584776"/>
          </a:xfrm>
          <a:prstGeom prst="rect">
            <a:avLst/>
          </a:prstGeom>
          <a:noFill/>
        </p:spPr>
        <p:txBody>
          <a:bodyPr wrap="none" rtlCol="0">
            <a:spAutoFit/>
          </a:bodyPr>
          <a:lstStyle/>
          <a:p>
            <a:r>
              <a:rPr lang="en-US" dirty="0" smtClean="0"/>
              <a:t>What is going on here?</a:t>
            </a:r>
            <a:endParaRPr lang="en-US" dirty="0"/>
          </a:p>
        </p:txBody>
      </p:sp>
    </p:spTree>
    <p:extLst>
      <p:ext uri="{BB962C8B-B14F-4D97-AF65-F5344CB8AC3E}">
        <p14:creationId xmlns:p14="http://schemas.microsoft.com/office/powerpoint/2010/main" val="95928859"/>
      </p:ext>
    </p:extLst>
  </p:cSld>
  <p:clrMapOvr>
    <a:masterClrMapping/>
  </p:clrMapOvr>
  <p:transition xmlns:p14="http://schemas.microsoft.com/office/powerpoint/2010/main">
    <p:fade/>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62467"/>
                                        </p:tgtEl>
                                        <p:attrNameLst>
                                          <p:attrName>style.visibility</p:attrName>
                                        </p:attrNameLst>
                                      </p:cBhvr>
                                      <p:to>
                                        <p:strVal val="visible"/>
                                      </p:to>
                                    </p:set>
                                    <p:anim calcmode="lin" valueType="num">
                                      <p:cBhvr additive="base">
                                        <p:cTn id="7" dur="500" fill="hold"/>
                                        <p:tgtEl>
                                          <p:spTgt spid="62467"/>
                                        </p:tgtEl>
                                        <p:attrNameLst>
                                          <p:attrName>ppt_x</p:attrName>
                                        </p:attrNameLst>
                                      </p:cBhvr>
                                      <p:tavLst>
                                        <p:tav tm="0">
                                          <p:val>
                                            <p:strVal val="0-#ppt_w/2"/>
                                          </p:val>
                                        </p:tav>
                                        <p:tav tm="100000">
                                          <p:val>
                                            <p:strVal val="#ppt_x"/>
                                          </p:val>
                                        </p:tav>
                                      </p:tavLst>
                                    </p:anim>
                                    <p:anim calcmode="lin" valueType="num">
                                      <p:cBhvr additive="base">
                                        <p:cTn id="8" dur="500" fill="hold"/>
                                        <p:tgtEl>
                                          <p:spTgt spid="624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2" presetClass="mediacall" presetSubtype="0" fill="hold" nodeType="clickEffect">
                                  <p:stCondLst>
                                    <p:cond delay="0"/>
                                  </p:stCondLst>
                                  <p:childTnLst>
                                    <p:cmd type="call" cmd="togglePause">
                                      <p:cBhvr>
                                        <p:cTn id="13" dur="1" fill="hold"/>
                                        <p:tgtEl>
                                          <p:spTgt spid="6"/>
                                        </p:tgtEl>
                                      </p:cBhvr>
                                    </p:cmd>
                                  </p:childTnLst>
                                </p:cTn>
                              </p:par>
                            </p:childTnLst>
                          </p:cTn>
                        </p:par>
                      </p:childTnLst>
                    </p:cTn>
                  </p:par>
                </p:childTnLst>
              </p:cTn>
              <p:nextCondLst>
                <p:cond evt="onClick" delay="0">
                  <p:tgtEl>
                    <p:spTgt spid="6"/>
                  </p:tgtEl>
                </p:cond>
              </p:nextCondLst>
            </p:seq>
            <p:video>
              <p:cMediaNode vol="80000">
                <p:cTn id="14" fill="hold" display="0">
                  <p:stCondLst>
                    <p:cond delay="indefinite"/>
                  </p:stCondLst>
                </p:cTn>
                <p:tgtEl>
                  <p:spTgt spid="6"/>
                </p:tgtEl>
              </p:cMediaNode>
            </p:video>
          </p:childTnLst>
        </p:cTn>
      </p:par>
    </p:tnLst>
    <p:bldLst>
      <p:bldP spid="6246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AutoShape 13">
            <a:hlinkClick r:id="rId5" action="ppaction://hlinksldjump" highlightClick="1"/>
          </p:cNvPr>
          <p:cNvSpPr>
            <a:spLocks noChangeArrowheads="1"/>
          </p:cNvSpPr>
          <p:nvPr/>
        </p:nvSpPr>
        <p:spPr bwMode="auto">
          <a:xfrm>
            <a:off x="7924800" y="5791200"/>
            <a:ext cx="1219200" cy="1066800"/>
          </a:xfrm>
          <a:prstGeom prst="actionButtonHome">
            <a:avLst/>
          </a:prstGeom>
          <a:solidFill>
            <a:srgbClr val="3366FF"/>
          </a:solidFill>
          <a:ln w="9525">
            <a:solidFill>
              <a:schemeClr val="tx1"/>
            </a:solidFill>
            <a:miter lim="800000"/>
            <a:headEnd/>
            <a:tailEnd/>
          </a:ln>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
        <p:nvSpPr>
          <p:cNvPr id="15364" name="Title 3"/>
          <p:cNvSpPr>
            <a:spLocks noGrp="1"/>
          </p:cNvSpPr>
          <p:nvPr>
            <p:ph type="ctrTitle"/>
          </p:nvPr>
        </p:nvSpPr>
        <p:spPr>
          <a:xfrm>
            <a:off x="685800" y="2286000"/>
            <a:ext cx="7772400" cy="1470025"/>
          </a:xfrm>
        </p:spPr>
        <p:txBody>
          <a:bodyPr/>
          <a:lstStyle/>
          <a:p>
            <a:r>
              <a:rPr lang="en-US" dirty="0"/>
              <a:t>What is social marketing?</a:t>
            </a:r>
            <a:endParaRPr lang="en-US" altLang="en-US" dirty="0" smtClean="0"/>
          </a:p>
        </p:txBody>
      </p:sp>
      <p:sp>
        <p:nvSpPr>
          <p:cNvPr id="15365" name="Subtitle 4"/>
          <p:cNvSpPr>
            <a:spLocks noGrp="1"/>
          </p:cNvSpPr>
          <p:nvPr>
            <p:ph type="subTitle" idx="1"/>
          </p:nvPr>
        </p:nvSpPr>
        <p:spPr>
          <a:xfrm>
            <a:off x="228600" y="4953000"/>
            <a:ext cx="8458200" cy="1752600"/>
          </a:xfrm>
        </p:spPr>
        <p:txBody>
          <a:bodyPr/>
          <a:lstStyle/>
          <a:p>
            <a:pPr algn="ctr"/>
            <a:r>
              <a:rPr lang="en-US" dirty="0"/>
              <a:t>This </a:t>
            </a:r>
            <a:r>
              <a:rPr lang="en-US" dirty="0" smtClean="0"/>
              <a:t>image </a:t>
            </a:r>
            <a:r>
              <a:rPr lang="en-US" dirty="0"/>
              <a:t>is an example of redesigning the environment to promote behavior change and behavior change via direct engagement with communities and reducing barriers to desired behavior</a:t>
            </a:r>
          </a:p>
          <a:p>
            <a:pPr algn="ctr"/>
            <a:endParaRPr lang="en-US" altLang="en-US" dirty="0" smtClean="0"/>
          </a:p>
        </p:txBody>
      </p:sp>
      <p:sp>
        <p:nvSpPr>
          <p:cNvPr id="2" name="Rectangle 1"/>
          <p:cNvSpPr/>
          <p:nvPr/>
        </p:nvSpPr>
        <p:spPr>
          <a:xfrm>
            <a:off x="685800" y="381000"/>
            <a:ext cx="3657600" cy="1508105"/>
          </a:xfrm>
          <a:prstGeom prst="rect">
            <a:avLst/>
          </a:prstGeom>
        </p:spPr>
        <p:txBody>
          <a:bodyPr wrap="square">
            <a:spAutoFit/>
          </a:bodyPr>
          <a:lstStyle/>
          <a:p>
            <a:pPr algn="l"/>
            <a:endParaRPr lang="en-US" altLang="en-US" sz="2800" i="1" dirty="0"/>
          </a:p>
          <a:p>
            <a:pPr algn="l"/>
            <a:endParaRPr lang="en-US" dirty="0"/>
          </a:p>
          <a:p>
            <a:pPr algn="l"/>
            <a:r>
              <a:rPr lang="en-US" dirty="0" smtClean="0"/>
              <a:t>$400</a:t>
            </a:r>
            <a:endParaRPr lang="en-US" dirty="0"/>
          </a:p>
        </p:txBody>
      </p:sp>
      <p:pic>
        <p:nvPicPr>
          <p:cNvPr id="6" name="Piano stairs - TheFunTheory.com - Rolighetsteorin.se.mo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rcRect t="1242" b="1242"/>
          <a:stretch>
            <a:fillRect/>
          </a:stretch>
        </p:blipFill>
        <p:spPr>
          <a:xfrm>
            <a:off x="4572000" y="304800"/>
            <a:ext cx="3810000" cy="2089949"/>
          </a:xfrm>
          <a:prstGeom prst="rect">
            <a:avLst/>
          </a:prstGeom>
        </p:spPr>
      </p:pic>
    </p:spTree>
    <p:extLst>
      <p:ext uri="{BB962C8B-B14F-4D97-AF65-F5344CB8AC3E}">
        <p14:creationId xmlns:p14="http://schemas.microsoft.com/office/powerpoint/2010/main" val="478521959"/>
      </p:ext>
    </p:extLst>
  </p:cSld>
  <p:clrMapOvr>
    <a:masterClrMapping/>
  </p:clrMapOvr>
  <p:transition xmlns:p14="http://schemas.microsoft.com/office/powerpoint/2010/main" advClick="0">
    <p:fade/>
  </p:transition>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5"/>
          <p:cNvSpPr>
            <a:spLocks noChangeArrowheads="1"/>
          </p:cNvSpPr>
          <p:nvPr/>
        </p:nvSpPr>
        <p:spPr bwMode="auto">
          <a:xfrm>
            <a:off x="381000" y="1447800"/>
            <a:ext cx="8458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a:defRPr sz="3200">
                <a:solidFill>
                  <a:schemeClr val="bg1"/>
                </a:solidFill>
                <a:latin typeface="Tahoma" pitchFamily="34" charset="0"/>
              </a:defRPr>
            </a:lvl1pPr>
            <a:lvl2pPr marL="1066800" indent="-609600">
              <a:defRPr sz="3200">
                <a:solidFill>
                  <a:schemeClr val="bg1"/>
                </a:solidFill>
                <a:latin typeface="Tahoma" pitchFamily="34" charset="0"/>
              </a:defRPr>
            </a:lvl2pPr>
            <a:lvl3pPr marL="1524000" indent="-609600">
              <a:defRPr sz="3200">
                <a:solidFill>
                  <a:schemeClr val="bg1"/>
                </a:solidFill>
                <a:latin typeface="Tahoma" pitchFamily="34" charset="0"/>
              </a:defRPr>
            </a:lvl3pPr>
            <a:lvl4pPr marL="1981200" indent="-609600">
              <a:defRPr sz="3200">
                <a:solidFill>
                  <a:schemeClr val="bg1"/>
                </a:solidFill>
                <a:latin typeface="Tahoma" pitchFamily="34" charset="0"/>
              </a:defRPr>
            </a:lvl4pPr>
            <a:lvl5pPr marL="2438400" indent="-609600">
              <a:defRPr sz="3200">
                <a:solidFill>
                  <a:schemeClr val="bg1"/>
                </a:solidFill>
                <a:latin typeface="Tahoma" pitchFamily="34" charset="0"/>
              </a:defRPr>
            </a:lvl5pPr>
            <a:lvl6pPr marL="2895600" indent="-609600" algn="ctr" eaLnBrk="0" fontAlgn="base" hangingPunct="0">
              <a:spcBef>
                <a:spcPct val="0"/>
              </a:spcBef>
              <a:spcAft>
                <a:spcPct val="0"/>
              </a:spcAft>
              <a:defRPr sz="3200">
                <a:solidFill>
                  <a:schemeClr val="bg1"/>
                </a:solidFill>
                <a:latin typeface="Tahoma" pitchFamily="34" charset="0"/>
              </a:defRPr>
            </a:lvl6pPr>
            <a:lvl7pPr marL="3352800" indent="-609600" algn="ctr" eaLnBrk="0" fontAlgn="base" hangingPunct="0">
              <a:spcBef>
                <a:spcPct val="0"/>
              </a:spcBef>
              <a:spcAft>
                <a:spcPct val="0"/>
              </a:spcAft>
              <a:defRPr sz="3200">
                <a:solidFill>
                  <a:schemeClr val="bg1"/>
                </a:solidFill>
                <a:latin typeface="Tahoma" pitchFamily="34" charset="0"/>
              </a:defRPr>
            </a:lvl7pPr>
            <a:lvl8pPr marL="3810000" indent="-609600" algn="ctr" eaLnBrk="0" fontAlgn="base" hangingPunct="0">
              <a:spcBef>
                <a:spcPct val="0"/>
              </a:spcBef>
              <a:spcAft>
                <a:spcPct val="0"/>
              </a:spcAft>
              <a:defRPr sz="3200">
                <a:solidFill>
                  <a:schemeClr val="bg1"/>
                </a:solidFill>
                <a:latin typeface="Tahoma" pitchFamily="34" charset="0"/>
              </a:defRPr>
            </a:lvl8pPr>
            <a:lvl9pPr marL="4267200" indent="-609600" algn="ctr" eaLnBrk="0" fontAlgn="base" hangingPunct="0">
              <a:spcBef>
                <a:spcPct val="0"/>
              </a:spcBef>
              <a:spcAft>
                <a:spcPct val="0"/>
              </a:spcAft>
              <a:defRPr sz="3200">
                <a:solidFill>
                  <a:schemeClr val="bg1"/>
                </a:solidFill>
                <a:latin typeface="Tahoma" pitchFamily="34" charset="0"/>
              </a:defRPr>
            </a:lvl9pPr>
          </a:lstStyle>
          <a:p>
            <a:pPr marL="0" indent="0" algn="l">
              <a:spcBef>
                <a:spcPct val="50000"/>
              </a:spcBef>
            </a:pPr>
            <a:r>
              <a:rPr lang="en-US" altLang="en-US" sz="3600" dirty="0" smtClean="0"/>
              <a:t>                       THE END</a:t>
            </a:r>
            <a:endParaRPr lang="en-US" altLang="en-US" sz="3600" dirty="0"/>
          </a:p>
        </p:txBody>
      </p:sp>
      <p:sp>
        <p:nvSpPr>
          <p:cNvPr id="47107" name="AutoShape 6">
            <a:hlinkClick r:id="" action="ppaction://hlinkshowjump?jump=nextslide" highlightClick="1"/>
          </p:cNvPr>
          <p:cNvSpPr>
            <a:spLocks noChangeArrowheads="1"/>
          </p:cNvSpPr>
          <p:nvPr/>
        </p:nvSpPr>
        <p:spPr bwMode="auto">
          <a:xfrm>
            <a:off x="228600" y="55626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spTree>
    <p:extLst>
      <p:ext uri="{BB962C8B-B14F-4D97-AF65-F5344CB8AC3E}">
        <p14:creationId xmlns:p14="http://schemas.microsoft.com/office/powerpoint/2010/main" val="2472172939"/>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051"/>
          <p:cNvSpPr txBox="1">
            <a:spLocks noChangeArrowheads="1"/>
          </p:cNvSpPr>
          <p:nvPr/>
        </p:nvSpPr>
        <p:spPr bwMode="auto">
          <a:xfrm>
            <a:off x="533400" y="1066800"/>
            <a:ext cx="79248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50000"/>
              </a:spcBef>
              <a:buFontTx/>
              <a:buNone/>
            </a:pPr>
            <a:endParaRPr lang="en-US" altLang="en-US" sz="5000" b="1" dirty="0"/>
          </a:p>
        </p:txBody>
      </p:sp>
      <p:sp>
        <p:nvSpPr>
          <p:cNvPr id="43011" name="Text Box 2053"/>
          <p:cNvSpPr txBox="1">
            <a:spLocks noChangeArrowheads="1"/>
          </p:cNvSpPr>
          <p:nvPr/>
        </p:nvSpPr>
        <p:spPr bwMode="auto">
          <a:xfrm>
            <a:off x="990600" y="1295400"/>
            <a:ext cx="7315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50000"/>
              </a:spcBef>
              <a:buFontTx/>
              <a:buNone/>
            </a:pPr>
            <a:r>
              <a:rPr lang="en-US" altLang="en-US" sz="3600" dirty="0">
                <a:solidFill>
                  <a:schemeClr val="bg1"/>
                </a:solidFill>
                <a:latin typeface="Tahoma" pitchFamily="34" charset="0"/>
              </a:rPr>
              <a:t>.</a:t>
            </a:r>
          </a:p>
        </p:txBody>
      </p:sp>
      <p:sp>
        <p:nvSpPr>
          <p:cNvPr id="43012" name="AutoShape 2056">
            <a:hlinkClick r:id="" action="ppaction://hlinkshowjump?jump=nextslide" highlightClick="1"/>
          </p:cNvPr>
          <p:cNvSpPr>
            <a:spLocks noChangeArrowheads="1"/>
          </p:cNvSpPr>
          <p:nvPr/>
        </p:nvSpPr>
        <p:spPr bwMode="auto">
          <a:xfrm>
            <a:off x="457200" y="5334000"/>
            <a:ext cx="1042988" cy="1042988"/>
          </a:xfrm>
          <a:prstGeom prst="actionButtonForwardNext">
            <a:avLst/>
          </a:prstGeom>
          <a:solidFill>
            <a:srgbClr val="FFFF99"/>
          </a:solidFill>
          <a:ln>
            <a:noFill/>
          </a:ln>
          <a:extLst>
            <a:ext uri="{91240B29-F687-4f45-9708-019B960494DF}">
              <a14:hiddenLine xmlns:a14="http://schemas.microsoft.com/office/drawing/2010/main" w="38100">
                <a:solidFill>
                  <a:srgbClr val="000000"/>
                </a:solidFill>
                <a:miter lim="800000"/>
                <a:headEnd/>
                <a:tailEnd/>
              </a14:hiddenLine>
            </a:ext>
          </a:extLst>
        </p:spPr>
        <p:txBody>
          <a:bodyPr wrap="none" anchor="ct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endParaRPr lang="en-US" altLang="en-US" dirty="0">
              <a:solidFill>
                <a:schemeClr val="bg1"/>
              </a:solidFill>
              <a:latin typeface="Tahoma" pitchFamily="34" charset="0"/>
            </a:endParaRPr>
          </a:p>
        </p:txBody>
      </p:sp>
      <p:pic>
        <p:nvPicPr>
          <p:cNvPr id="6" name="Picture 35" descr="bcw-split-v2-3"/>
          <p:cNvPicPr>
            <a:picLocks noChangeAspect="1" noChangeArrowheads="1"/>
          </p:cNvPicPr>
          <p:nvPr/>
        </p:nvPicPr>
        <p:blipFill>
          <a:blip r:embed="rId3"/>
          <a:srcRect/>
          <a:stretch>
            <a:fillRect/>
          </a:stretch>
        </p:blipFill>
        <p:spPr bwMode="auto">
          <a:xfrm>
            <a:off x="228600" y="347266"/>
            <a:ext cx="6553200" cy="4766998"/>
          </a:xfrm>
          <a:prstGeom prst="rect">
            <a:avLst/>
          </a:prstGeom>
          <a:noFill/>
          <a:ln w="9525">
            <a:solidFill>
              <a:srgbClr val="6600FF"/>
            </a:solidFill>
            <a:miter lim="800000"/>
            <a:headEnd/>
            <a:tailEnd/>
          </a:ln>
        </p:spPr>
      </p:pic>
    </p:spTree>
    <p:extLst>
      <p:ext uri="{BB962C8B-B14F-4D97-AF65-F5344CB8AC3E}">
        <p14:creationId xmlns:p14="http://schemas.microsoft.com/office/powerpoint/2010/main" val="1211914383"/>
      </p:ext>
    </p:extLst>
  </p:cSld>
  <p:clrMapOvr>
    <a:masterClrMapping/>
  </p:clrMapOvr>
  <p:transition xmlns:p14="http://schemas.microsoft.com/office/powerpoint/2010/main">
    <p:fade/>
  </p:transition>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04800" y="4648200"/>
            <a:ext cx="8509000" cy="2519363"/>
          </a:xfrm>
        </p:spPr>
        <p:txBody>
          <a:bodyPr/>
          <a:lstStyle/>
          <a:p>
            <a:r>
              <a:rPr lang="en-US" sz="3200" dirty="0" err="1">
                <a:solidFill>
                  <a:srgbClr val="FFFFFF"/>
                </a:solidFill>
                <a:latin typeface="Tahoma"/>
                <a:cs typeface="Tahoma"/>
              </a:rPr>
              <a:t>Michie</a:t>
            </a:r>
            <a:r>
              <a:rPr lang="en-US" sz="3200" dirty="0">
                <a:solidFill>
                  <a:srgbClr val="FFFFFF"/>
                </a:solidFill>
                <a:latin typeface="Tahoma"/>
                <a:cs typeface="Tahoma"/>
              </a:rPr>
              <a:t> et al (2011) </a:t>
            </a:r>
            <a:r>
              <a:rPr lang="en-GB" sz="3200" dirty="0">
                <a:solidFill>
                  <a:srgbClr val="FFFFFF"/>
                </a:solidFill>
                <a:latin typeface="Tahoma"/>
                <a:cs typeface="Tahoma"/>
              </a:rPr>
              <a:t>The Behaviour Change Wheel: a new method for characterising and designing behaviour change interventions. </a:t>
            </a:r>
            <a:r>
              <a:rPr lang="en-US" altLang="en-US" dirty="0">
                <a:solidFill>
                  <a:srgbClr val="FFFFFF"/>
                </a:solidFill>
              </a:rPr>
              <a:t/>
            </a:r>
            <a:br>
              <a:rPr lang="en-US" altLang="en-US" dirty="0">
                <a:solidFill>
                  <a:srgbClr val="FFFFFF"/>
                </a:solidFill>
              </a:rPr>
            </a:br>
            <a:endParaRPr lang="en-US" dirty="0" smtClean="0"/>
          </a:p>
        </p:txBody>
      </p:sp>
      <p:sp>
        <p:nvSpPr>
          <p:cNvPr id="2" name="Rectangle 1"/>
          <p:cNvSpPr/>
          <p:nvPr/>
        </p:nvSpPr>
        <p:spPr>
          <a:xfrm>
            <a:off x="0" y="533400"/>
            <a:ext cx="7924800" cy="1754327"/>
          </a:xfrm>
          <a:prstGeom prst="rect">
            <a:avLst/>
          </a:prstGeom>
        </p:spPr>
        <p:txBody>
          <a:bodyPr wrap="square">
            <a:spAutoFit/>
          </a:bodyPr>
          <a:lstStyle/>
          <a:p>
            <a:r>
              <a:rPr lang="en-US" sz="3600" dirty="0"/>
              <a:t>What is the Behavior Change Wheel</a:t>
            </a:r>
            <a:r>
              <a:rPr lang="en-US" sz="3600" dirty="0" smtClean="0"/>
              <a:t>?</a:t>
            </a:r>
          </a:p>
          <a:p>
            <a:endParaRPr lang="en-US" sz="3600" dirty="0"/>
          </a:p>
          <a:p>
            <a:r>
              <a:rPr lang="en-US" sz="3600" dirty="0" smtClean="0"/>
              <a:t>$300</a:t>
            </a:r>
            <a:endParaRPr lang="en-US" sz="3600" dirty="0"/>
          </a:p>
        </p:txBody>
      </p:sp>
      <p:pic>
        <p:nvPicPr>
          <p:cNvPr id="6" name="Picture 35" descr="bcw-split-v2-3"/>
          <p:cNvPicPr>
            <a:picLocks noChangeAspect="1" noChangeArrowheads="1"/>
          </p:cNvPicPr>
          <p:nvPr/>
        </p:nvPicPr>
        <p:blipFill>
          <a:blip r:embed="rId3"/>
          <a:srcRect/>
          <a:stretch>
            <a:fillRect/>
          </a:stretch>
        </p:blipFill>
        <p:spPr bwMode="auto">
          <a:xfrm>
            <a:off x="5482771" y="1676400"/>
            <a:ext cx="3657600" cy="2660650"/>
          </a:xfrm>
          <a:prstGeom prst="rect">
            <a:avLst/>
          </a:prstGeom>
          <a:noFill/>
          <a:ln w="9525">
            <a:solidFill>
              <a:srgbClr val="6600FF"/>
            </a:solidFill>
            <a:miter lim="800000"/>
            <a:headEnd/>
            <a:tailEnd/>
          </a:ln>
        </p:spPr>
      </p:pic>
    </p:spTree>
    <p:extLst>
      <p:ext uri="{BB962C8B-B14F-4D97-AF65-F5344CB8AC3E}">
        <p14:creationId xmlns:p14="http://schemas.microsoft.com/office/powerpoint/2010/main" val="3214797821"/>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Default Design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0000FF"/>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99"/>
        </a:solidFill>
        <a:ln w="38100" cap="flat" cmpd="sng" algn="ctr">
          <a:solidFill>
            <a:schemeClr val="folHlink"/>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bg1"/>
            </a:solidFill>
            <a:effectLst/>
            <a:latin typeface="Tahoma" pitchFamily="34" charset="0"/>
          </a:defRPr>
        </a:defPPr>
      </a:lstStyle>
    </a:spDef>
    <a:lnDef>
      <a:spPr bwMode="auto">
        <a:xfrm>
          <a:off x="0" y="0"/>
          <a:ext cx="1" cy="1"/>
        </a:xfrm>
        <a:custGeom>
          <a:avLst/>
          <a:gdLst/>
          <a:ahLst/>
          <a:cxnLst/>
          <a:rect l="0" t="0" r="0" b="0"/>
          <a:pathLst/>
        </a:custGeom>
        <a:solidFill>
          <a:srgbClr val="FFFF99"/>
        </a:solidFill>
        <a:ln w="38100" cap="flat" cmpd="sng" algn="ctr">
          <a:solidFill>
            <a:schemeClr val="folHlink"/>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bg1"/>
            </a:solidFill>
            <a:effectLst/>
            <a:latin typeface="Tahoma" pitchFamily="34"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0000FF"/>
        </a:folHlink>
      </a:clrScheme>
      <a:clrMap bg1="lt1" tx1="dk1" bg2="lt2" tx2="dk2" accent1="accent1" accent2="accent2" accent3="accent3" accent4="accent4" accent5="accent5" accent6="accent6" hlink="hlink" folHlink="folHlink"/>
    </a:extraClrScheme>
    <a:extraClrScheme>
      <a:clrScheme name="Default Design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0000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7841</TotalTime>
  <Words>1519</Words>
  <Application>Microsoft Macintosh PowerPoint</Application>
  <PresentationFormat>On-screen Show (4:3)</PresentationFormat>
  <Paragraphs>189</Paragraphs>
  <Slides>34</Slides>
  <Notes>29</Notes>
  <HiddenSlides>0</HiddenSlides>
  <MMClips>2</MMClips>
  <ScaleCrop>false</ScaleCrop>
  <HeadingPairs>
    <vt:vector size="6" baseType="variant">
      <vt:variant>
        <vt:lpstr>Theme</vt:lpstr>
      </vt:variant>
      <vt:variant>
        <vt:i4>1</vt:i4>
      </vt:variant>
      <vt:variant>
        <vt:lpstr>Slide Titles</vt:lpstr>
      </vt:variant>
      <vt:variant>
        <vt:i4>34</vt:i4>
      </vt:variant>
      <vt:variant>
        <vt:lpstr>Custom Shows</vt:lpstr>
      </vt:variant>
      <vt:variant>
        <vt:i4>3</vt:i4>
      </vt:variant>
    </vt:vector>
  </HeadingPairs>
  <TitlesOfParts>
    <vt:vector size="38" baseType="lpstr">
      <vt:lpstr>Default Design</vt:lpstr>
      <vt:lpstr>     Based on  The Game Show Jeopardy! Margaret Handley   special thanks to Luke Davis and Daniel Pound  and colleagues at UCSF for creating  the template for this game-show teaching tool.</vt:lpstr>
      <vt:lpstr>PowerPoint Presentation</vt:lpstr>
      <vt:lpstr>PowerPoint Presentation</vt:lpstr>
      <vt:lpstr>PowerPoint Presentation</vt:lpstr>
      <vt:lpstr>What is Peer Learning/Social Cognitive Theory?</vt:lpstr>
      <vt:lpstr>PowerPoint Presentation</vt:lpstr>
      <vt:lpstr>What is perceived severity?Health Belief Model</vt:lpstr>
      <vt:lpstr>PowerPoint Presentation</vt:lpstr>
      <vt:lpstr>What is subjective norm? What is opinion leaders? What is social marketing?</vt:lpstr>
      <vt:lpstr>PowerPoint Presentation</vt:lpstr>
      <vt:lpstr>What is trialability? What is self-efficacy?</vt:lpstr>
      <vt:lpstr>PowerPoint Presentation</vt:lpstr>
      <vt:lpstr>What is the socio-ecological model?</vt:lpstr>
      <vt:lpstr>PowerPoint Presentation</vt:lpstr>
      <vt:lpstr>What is PRECEDE?</vt:lpstr>
      <vt:lpstr>PowerPoint Presentation</vt:lpstr>
      <vt:lpstr>What is a logic model? $400</vt:lpstr>
      <vt:lpstr>PowerPoint Presentation</vt:lpstr>
      <vt:lpstr>PowerPoint Presentation</vt:lpstr>
      <vt:lpstr>PowerPoint Presentation</vt:lpstr>
      <vt:lpstr>What is psychological capability (COM-B) ? What is cues to action? </vt:lpstr>
      <vt:lpstr>PowerPoint Presentation</vt:lpstr>
      <vt:lpstr>     “I have used a bed net ever since I was admitted to the hospital because I don’t ever want to get that sick again.”  What is perceived susceptibility?  What is perceived severity?$300 </vt:lpstr>
      <vt:lpstr>PowerPoint Presentation</vt:lpstr>
      <vt:lpstr>$100  </vt:lpstr>
      <vt:lpstr>PowerPoint Presentation</vt:lpstr>
      <vt:lpstr>What is reflective motivation?</vt:lpstr>
      <vt:lpstr>PowerPoint Presentation</vt:lpstr>
      <vt:lpstr>      “…my child fusses when we have to wait at the clinic, but I agreed to complete all the visits so she could be eligible for the scholarship and I don’t want to seem like I don’t want the chance”  $300 What are commitment devices and small nudges? Behavioral economics framing can make a big difference!</vt:lpstr>
      <vt:lpstr>PowerPoint Presentation</vt:lpstr>
      <vt:lpstr>What is social marketing?</vt:lpstr>
      <vt:lpstr>PowerPoint Presentation</vt:lpstr>
      <vt:lpstr>PowerPoint Presentation</vt:lpstr>
      <vt:lpstr>Michie et al (2011) The Behaviour Change Wheel: a new method for characterising and designing behaviour change interventions.  </vt:lpstr>
      <vt:lpstr>Jeopardy</vt:lpstr>
      <vt:lpstr>Double</vt:lpstr>
      <vt:lpstr>final</vt:lpstr>
    </vt:vector>
  </TitlesOfParts>
  <Manager>District Resource Teachers</Manager>
  <Company>Hardin County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 Jeopardy</dc:title>
  <dc:subject>Math 5A</dc:subject>
  <dc:creator>Susan Collins;Eleanor Savko</dc:creator>
  <cp:lastModifiedBy>Margaret Handley</cp:lastModifiedBy>
  <cp:revision>328</cp:revision>
  <dcterms:created xsi:type="dcterms:W3CDTF">1998-08-19T17:45:48Z</dcterms:created>
  <dcterms:modified xsi:type="dcterms:W3CDTF">2014-11-21T00:25:29Z</dcterms:modified>
</cp:coreProperties>
</file>