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ags/tag1.xml" ContentType="application/vnd.openxmlformats-officedocument.presentationml.tags+xml"/>
  <Override PartName="/ppt/notesSlides/notesSlide5.xml" ContentType="application/vnd.openxmlformats-officedocument.presentationml.notesSlide+xml"/>
  <Override PartName="/ppt/tags/tag2.xml" ContentType="application/vnd.openxmlformats-officedocument.presentationml.tags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247" r:id="rId2"/>
    <p:sldMasterId id="2147484283" r:id="rId3"/>
  </p:sldMasterIdLst>
  <p:notesMasterIdLst>
    <p:notesMasterId r:id="rId12"/>
  </p:notesMasterIdLst>
  <p:handoutMasterIdLst>
    <p:handoutMasterId r:id="rId13"/>
  </p:handoutMasterIdLst>
  <p:sldIdLst>
    <p:sldId id="1052" r:id="rId4"/>
    <p:sldId id="981" r:id="rId5"/>
    <p:sldId id="1053" r:id="rId6"/>
    <p:sldId id="1054" r:id="rId7"/>
    <p:sldId id="1055" r:id="rId8"/>
    <p:sldId id="1058" r:id="rId9"/>
    <p:sldId id="985" r:id="rId10"/>
    <p:sldId id="1057" r:id="rId11"/>
  </p:sldIdLst>
  <p:sldSz cx="9144000" cy="6858000" type="screen4x3"/>
  <p:notesSz cx="7315200" cy="96012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052">
          <p15:clr>
            <a:srgbClr val="A4A3A4"/>
          </p15:clr>
        </p15:guide>
        <p15:guide id="2" orient="horz" pos="3477">
          <p15:clr>
            <a:srgbClr val="A4A3A4"/>
          </p15:clr>
        </p15:guide>
        <p15:guide id="3" orient="horz" pos="4032">
          <p15:clr>
            <a:srgbClr val="A4A3A4"/>
          </p15:clr>
        </p15:guide>
        <p15:guide id="4" orient="horz" pos="2183">
          <p15:clr>
            <a:srgbClr val="A4A3A4"/>
          </p15:clr>
        </p15:guide>
        <p15:guide id="5" orient="horz" pos="287">
          <p15:clr>
            <a:srgbClr val="A4A3A4"/>
          </p15:clr>
        </p15:guide>
        <p15:guide id="6" orient="horz" pos="1471">
          <p15:clr>
            <a:srgbClr val="A4A3A4"/>
          </p15:clr>
        </p15:guide>
        <p15:guide id="7" orient="horz" pos="535">
          <p15:clr>
            <a:srgbClr val="A4A3A4"/>
          </p15:clr>
        </p15:guide>
        <p15:guide id="8" orient="horz" pos="3938">
          <p15:clr>
            <a:srgbClr val="A4A3A4"/>
          </p15:clr>
        </p15:guide>
        <p15:guide id="9" pos="230">
          <p15:clr>
            <a:srgbClr val="A4A3A4"/>
          </p15:clr>
        </p15:guide>
        <p15:guide id="10" pos="5530">
          <p15:clr>
            <a:srgbClr val="A4A3A4"/>
          </p15:clr>
        </p15:guide>
        <p15:guide id="11" pos="2880">
          <p15:clr>
            <a:srgbClr val="A4A3A4"/>
          </p15:clr>
        </p15:guide>
        <p15:guide id="12" pos="776">
          <p15:clr>
            <a:srgbClr val="A4A3A4"/>
          </p15:clr>
        </p15:guide>
        <p15:guide id="13" pos="1411">
          <p15:clr>
            <a:srgbClr val="A4A3A4"/>
          </p15:clr>
        </p15:guide>
        <p15:guide id="14" pos="5287">
          <p15:clr>
            <a:srgbClr val="A4A3A4"/>
          </p15:clr>
        </p15:guide>
        <p15:guide id="15" pos="474">
          <p15:clr>
            <a:srgbClr val="A4A3A4"/>
          </p15:clr>
        </p15:guide>
        <p15:guide id="16" pos="455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677">
          <p15:clr>
            <a:srgbClr val="A4A3A4"/>
          </p15:clr>
        </p15:guide>
        <p15:guide id="2" orient="horz" pos="5724">
          <p15:clr>
            <a:srgbClr val="A4A3A4"/>
          </p15:clr>
        </p15:guide>
        <p15:guide id="3" orient="horz" pos="5966">
          <p15:clr>
            <a:srgbClr val="A4A3A4"/>
          </p15:clr>
        </p15:guide>
        <p15:guide id="4" pos="305">
          <p15:clr>
            <a:srgbClr val="A4A3A4"/>
          </p15:clr>
        </p15:guide>
        <p15:guide id="5" pos="4302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FF"/>
    <a:srgbClr val="90BD31"/>
    <a:srgbClr val="F48024"/>
    <a:srgbClr val="000000"/>
    <a:srgbClr val="052049"/>
    <a:srgbClr val="178CCB"/>
    <a:srgbClr val="18A3AC"/>
    <a:srgbClr val="EC18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502" autoAdjust="0"/>
    <p:restoredTop sz="80272" autoAdjust="0"/>
  </p:normalViewPr>
  <p:slideViewPr>
    <p:cSldViewPr snapToGrid="0">
      <p:cViewPr varScale="1">
        <p:scale>
          <a:sx n="97" d="100"/>
          <a:sy n="97" d="100"/>
        </p:scale>
        <p:origin x="2216" y="192"/>
      </p:cViewPr>
      <p:guideLst>
        <p:guide orient="horz" pos="1052"/>
        <p:guide orient="horz" pos="3477"/>
        <p:guide orient="horz" pos="4032"/>
        <p:guide orient="horz" pos="2183"/>
        <p:guide orient="horz" pos="287"/>
        <p:guide orient="horz" pos="1471"/>
        <p:guide orient="horz" pos="535"/>
        <p:guide orient="horz" pos="3938"/>
        <p:guide pos="230"/>
        <p:guide pos="5530"/>
        <p:guide pos="2880"/>
        <p:guide pos="776"/>
        <p:guide pos="1411"/>
        <p:guide pos="5287"/>
        <p:guide pos="474"/>
        <p:guide pos="4551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90" d="100"/>
        <a:sy n="190" d="100"/>
      </p:scale>
      <p:origin x="0" y="-20968"/>
    </p:cViewPr>
  </p:sorterViewPr>
  <p:notesViewPr>
    <p:cSldViewPr snapToGrid="0">
      <p:cViewPr varScale="1">
        <p:scale>
          <a:sx n="84" d="100"/>
          <a:sy n="84" d="100"/>
        </p:scale>
        <p:origin x="3200" y="184"/>
      </p:cViewPr>
      <p:guideLst>
        <p:guide orient="horz" pos="2677"/>
        <p:guide orient="horz" pos="5724"/>
        <p:guide orient="horz" pos="5966"/>
        <p:guide pos="305"/>
        <p:guide pos="4302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handoutMaster" Target="handoutMasters/handoutMaster1.xml"/><Relationship Id="rId3" Type="http://schemas.openxmlformats.org/officeDocument/2006/relationships/slideMaster" Target="slideMasters/slideMaster2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A Causal Pie for Hypertension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89B2-724B-9536-814C3376CE54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89B2-724B-9536-814C3376CE54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89B2-724B-9536-814C3376CE54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89B2-724B-9536-814C3376CE54}"/>
              </c:ext>
            </c:extLst>
          </c:dPt>
          <c:cat>
            <c:strRef>
              <c:f>Sheet1!$A$2:$A$5</c:f>
              <c:strCache>
                <c:ptCount val="4"/>
                <c:pt idx="0">
                  <c:v>Genetics</c:v>
                </c:pt>
                <c:pt idx="1">
                  <c:v>Obesity</c:v>
                </c:pt>
                <c:pt idx="2">
                  <c:v>Diet</c:v>
                </c:pt>
                <c:pt idx="3">
                  <c:v>Exercise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25</c:v>
                </c:pt>
                <c:pt idx="1">
                  <c:v>25</c:v>
                </c:pt>
                <c:pt idx="2">
                  <c:v>25</c:v>
                </c:pt>
                <c:pt idx="3">
                  <c:v>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893-7B44-A9BC-95ADB8941C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4" name="Straight Connector 43"/>
          <p:cNvCxnSpPr/>
          <p:nvPr/>
        </p:nvCxnSpPr>
        <p:spPr>
          <a:xfrm>
            <a:off x="485775" y="9085263"/>
            <a:ext cx="6340475" cy="0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21666" y="355600"/>
            <a:ext cx="5984874" cy="448717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7566" tIns="48783" rIns="97566" bIns="48783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468313" y="5086350"/>
            <a:ext cx="6357937" cy="3777456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</p:txBody>
      </p:sp>
      <p:sp>
        <p:nvSpPr>
          <p:cNvPr id="28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77838" y="9147175"/>
            <a:ext cx="590550" cy="109538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marL="0" algn="l" defTabSz="957468" rtl="0" eaLnBrk="1" fontAlgn="auto" latinLnBrk="0" hangingPunct="1">
              <a:spcBef>
                <a:spcPts val="0"/>
              </a:spcBef>
              <a:spcAft>
                <a:spcPts val="0"/>
              </a:spcAft>
              <a:defRPr lang="en-US" sz="800" i="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pPr>
              <a:defRPr/>
            </a:pPr>
            <a:fld id="{C2492204-C882-1F49-BB1D-EB85FAE8D3F3}" type="slidenum">
              <a:rPr/>
              <a:pPr>
                <a:defRPr/>
              </a:pPr>
              <a:t>‹#›</a:t>
            </a:fld>
            <a:endParaRPr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485775" y="9085263"/>
            <a:ext cx="6340475" cy="0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296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663" y="9156700"/>
            <a:ext cx="639762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114300" indent="-114300" algn="l" rtl="0" eaLnBrk="0" fontAlgn="base" hangingPunct="0">
      <a:spcBef>
        <a:spcPts val="800"/>
      </a:spcBef>
      <a:spcAft>
        <a:spcPct val="0"/>
      </a:spcAft>
      <a:buFont typeface="Arial" charset="0"/>
      <a:buChar char="•"/>
      <a:defRPr sz="1200" kern="1200">
        <a:solidFill>
          <a:schemeClr val="tx1"/>
        </a:solidFill>
        <a:latin typeface="Arial" pitchFamily="34" charset="0"/>
        <a:ea typeface="Arial" charset="0"/>
        <a:cs typeface="Arial" pitchFamily="34" charset="0"/>
      </a:defRPr>
    </a:lvl1pPr>
    <a:lvl2pPr marL="285750" indent="-112713" algn="l" rtl="0" eaLnBrk="0" fontAlgn="base" hangingPunct="0">
      <a:spcBef>
        <a:spcPts val="200"/>
      </a:spcBef>
      <a:spcAft>
        <a:spcPct val="0"/>
      </a:spcAft>
      <a:buFont typeface="Arial" charset="0"/>
      <a:buChar char="•"/>
      <a:defRPr sz="1100" kern="1200">
        <a:solidFill>
          <a:schemeClr val="tx1"/>
        </a:solidFill>
        <a:latin typeface="Arial" pitchFamily="34" charset="0"/>
        <a:ea typeface="Arial" charset="0"/>
        <a:cs typeface="Arial" pitchFamily="34" charset="0"/>
      </a:defRPr>
    </a:lvl2pPr>
    <a:lvl3pPr marL="403225" indent="-117475" algn="l" rtl="0" eaLnBrk="0" fontAlgn="base" hangingPunct="0">
      <a:spcBef>
        <a:spcPts val="200"/>
      </a:spcBef>
      <a:spcAft>
        <a:spcPct val="0"/>
      </a:spcAft>
      <a:buFont typeface="Arial" charset="0"/>
      <a:buChar char="•"/>
      <a:defRPr sz="1000" kern="1200">
        <a:solidFill>
          <a:schemeClr val="tx1"/>
        </a:solidFill>
        <a:latin typeface="Arial" pitchFamily="34" charset="0"/>
        <a:ea typeface="Arial" charset="0"/>
        <a:cs typeface="Arial" pitchFamily="34" charset="0"/>
      </a:defRPr>
    </a:lvl3pPr>
    <a:lvl4pPr marL="569913" indent="-112713" algn="l" rtl="0" eaLnBrk="0" fontAlgn="base" hangingPunct="0">
      <a:spcBef>
        <a:spcPts val="200"/>
      </a:spcBef>
      <a:spcAft>
        <a:spcPct val="0"/>
      </a:spcAft>
      <a:buFont typeface="Arial" charset="0"/>
      <a:buChar char="•"/>
      <a:defRPr sz="1000" kern="1200">
        <a:solidFill>
          <a:schemeClr val="tx1"/>
        </a:solidFill>
        <a:latin typeface="Arial" pitchFamily="34" charset="0"/>
        <a:ea typeface="Arial" charset="0"/>
        <a:cs typeface="Arial" pitchFamily="34" charset="0"/>
      </a:defRPr>
    </a:lvl4pPr>
    <a:lvl5pPr marL="457200" indent="114300" algn="l" rtl="0" eaLnBrk="0" fontAlgn="base" hangingPunct="0">
      <a:spcBef>
        <a:spcPct val="30000"/>
      </a:spcBef>
      <a:spcAft>
        <a:spcPct val="0"/>
      </a:spcAft>
      <a:buFont typeface="Arial" charset="0"/>
      <a:buChar char="•"/>
      <a:defRPr sz="1000" kern="1200">
        <a:solidFill>
          <a:schemeClr val="tx1"/>
        </a:solidFill>
        <a:latin typeface="+mn-lt"/>
        <a:ea typeface="Arial" charset="0"/>
        <a:cs typeface="Arial" pitchFamily="3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12775" y="412750"/>
            <a:ext cx="5935663" cy="44513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Example:</a:t>
            </a:r>
          </a:p>
          <a:p>
            <a:r>
              <a:rPr lang="en-US" dirty="0"/>
              <a:t>Usage vs non usage of multivitamins over time &amp; MI</a:t>
            </a:r>
          </a:p>
          <a:p>
            <a:r>
              <a:rPr lang="en-US" dirty="0"/>
              <a:t>Questions:</a:t>
            </a:r>
          </a:p>
          <a:p>
            <a:endParaRPr lang="en-US" dirty="0"/>
          </a:p>
          <a:p>
            <a:r>
              <a:rPr lang="en-US" dirty="0"/>
              <a:t>Is Participant A a prevalent or incident user of </a:t>
            </a:r>
            <a:r>
              <a:rPr lang="en-US" dirty="0" err="1"/>
              <a:t>Multivits</a:t>
            </a:r>
            <a:r>
              <a:rPr lang="en-US" dirty="0"/>
              <a:t>?</a:t>
            </a:r>
          </a:p>
          <a:p>
            <a:endParaRPr lang="en-US" dirty="0"/>
          </a:p>
          <a:p>
            <a:pPr marL="114300" marR="0" lvl="0" indent="-114300" algn="l" defTabSz="914400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dirty="0"/>
              <a:t>Is Participant B a prevalent or incident user of </a:t>
            </a:r>
            <a:r>
              <a:rPr lang="en-US" dirty="0" err="1"/>
              <a:t>Multivits</a:t>
            </a:r>
            <a:r>
              <a:rPr lang="en-US" dirty="0"/>
              <a:t>?</a:t>
            </a:r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091241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12775" y="412750"/>
            <a:ext cx="5935663" cy="44513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Example:</a:t>
            </a:r>
          </a:p>
          <a:p>
            <a:r>
              <a:rPr lang="en-US" dirty="0"/>
              <a:t>Usage vs non usage of multivitamins over time &amp; MI</a:t>
            </a:r>
          </a:p>
          <a:p>
            <a:r>
              <a:rPr lang="en-US" dirty="0"/>
              <a:t>Questions:</a:t>
            </a:r>
          </a:p>
          <a:p>
            <a:endParaRPr lang="en-US" dirty="0"/>
          </a:p>
          <a:p>
            <a:r>
              <a:rPr lang="en-US" dirty="0"/>
              <a:t>Is Participant A a prevalent or incident user of </a:t>
            </a:r>
            <a:r>
              <a:rPr lang="en-US" dirty="0" err="1"/>
              <a:t>Multivits</a:t>
            </a:r>
            <a:r>
              <a:rPr lang="en-US" dirty="0"/>
              <a:t>?</a:t>
            </a:r>
          </a:p>
          <a:p>
            <a:endParaRPr lang="en-US" dirty="0"/>
          </a:p>
          <a:p>
            <a:pPr marL="114300" marR="0" lvl="0" indent="-114300" algn="l" defTabSz="914400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dirty="0"/>
              <a:t>Is Participant B a prevalent or incident user of </a:t>
            </a:r>
            <a:r>
              <a:rPr lang="en-US" dirty="0" err="1"/>
              <a:t>Multivits</a:t>
            </a:r>
            <a:r>
              <a:rPr lang="en-US" dirty="0"/>
              <a:t>?</a:t>
            </a:r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565652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12775" y="412750"/>
            <a:ext cx="5935663" cy="44513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Example:</a:t>
            </a:r>
          </a:p>
          <a:p>
            <a:r>
              <a:rPr lang="en-US" dirty="0"/>
              <a:t>Usage vs non usage of multivitamins over time &amp; MI</a:t>
            </a:r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170140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12775" y="412750"/>
            <a:ext cx="5935663" cy="44513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Example:</a:t>
            </a:r>
          </a:p>
          <a:p>
            <a:r>
              <a:rPr lang="en-US" dirty="0"/>
              <a:t>Usage vs non usage of multivitamins over time &amp; MI</a:t>
            </a:r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778178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12775" y="412750"/>
            <a:ext cx="5935663" cy="44513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Hypertension: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Arial" pitchFamily="34" charset="0"/>
                <a:ea typeface="Arial" charset="0"/>
                <a:cs typeface="Arial" pitchFamily="34" charset="0"/>
              </a:rPr>
              <a:t>130/80 mm Hg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Label the Induction and Latent Periods on this diagram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6523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12775" y="412750"/>
            <a:ext cx="5935663" cy="44513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Hypertension: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Arial" pitchFamily="34" charset="0"/>
                <a:ea typeface="Arial" charset="0"/>
                <a:cs typeface="Arial" pitchFamily="34" charset="0"/>
              </a:rPr>
              <a:t>130/80 mm Hg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4053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emf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0.jpeg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8.emf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2.jpeg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8.emf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2.jpeg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– Blue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5937" y="297068"/>
            <a:ext cx="8828063" cy="6560932"/>
          </a:xfrm>
          <a:prstGeom prst="rect">
            <a:avLst/>
          </a:prstGeom>
        </p:spPr>
      </p:pic>
      <p:sp>
        <p:nvSpPr>
          <p:cNvPr id="2" name="Rectangle 1"/>
          <p:cNvSpPr/>
          <p:nvPr userDrawn="1"/>
        </p:nvSpPr>
        <p:spPr bwMode="auto">
          <a:xfrm>
            <a:off x="502920" y="1"/>
            <a:ext cx="5666935" cy="5739619"/>
          </a:xfrm>
          <a:prstGeom prst="rect">
            <a:avLst/>
          </a:prstGeom>
          <a:solidFill>
            <a:schemeClr val="accent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052049"/>
              </a:solidFill>
              <a:latin typeface="Garamond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297" y="297068"/>
            <a:ext cx="1273127" cy="827818"/>
          </a:xfrm>
          <a:prstGeom prst="rect">
            <a:avLst/>
          </a:prstGeom>
        </p:spPr>
      </p:pic>
      <p:sp>
        <p:nvSpPr>
          <p:cNvPr id="10" name="Date Placeholder 4"/>
          <p:cNvSpPr>
            <a:spLocks noGrp="1"/>
          </p:cNvSpPr>
          <p:nvPr>
            <p:ph type="dt" sz="half" idx="2"/>
          </p:nvPr>
        </p:nvSpPr>
        <p:spPr>
          <a:xfrm>
            <a:off x="785881" y="5159269"/>
            <a:ext cx="1925338" cy="238607"/>
          </a:xfrm>
          <a:prstGeom prst="rect">
            <a:avLst/>
          </a:prstGeom>
        </p:spPr>
        <p:txBody>
          <a:bodyPr vert="horz" wrap="square" lIns="91440" tIns="0" rIns="91440" bIns="0" rtlCol="0" anchor="b" anchorCtr="0">
            <a:noAutofit/>
          </a:bodyPr>
          <a:lstStyle>
            <a:lvl1pPr algn="l">
              <a:defRPr sz="12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7CA65D26-67D5-4CD2-90EC-E629659F24B3}" type="datetime1">
              <a:rPr lang="en-US" smtClean="0">
                <a:solidFill>
                  <a:srgbClr val="FFFFFF"/>
                </a:solidFill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1/30/20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Text Placeholder 2"/>
          <p:cNvSpPr>
            <a:spLocks noGrp="1"/>
          </p:cNvSpPr>
          <p:nvPr>
            <p:ph type="body" sz="quarter" idx="10" hasCustomPrompt="1"/>
          </p:nvPr>
        </p:nvSpPr>
        <p:spPr>
          <a:xfrm>
            <a:off x="784277" y="4473719"/>
            <a:ext cx="4191461" cy="568959"/>
          </a:xfrm>
          <a:prstGeom prst="rect">
            <a:avLst/>
          </a:prstGeom>
        </p:spPr>
        <p:txBody>
          <a:bodyPr vert="horz" wrap="square" lIns="91440" tIns="0" rIns="91440" bIns="0" rtlCol="0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600" i="0" baseline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/>
              <a:t>Presenter’s </a:t>
            </a:r>
            <a:r>
              <a:rPr lang="en-US" dirty="0"/>
              <a:t>Name</a:t>
            </a:r>
          </a:p>
        </p:txBody>
      </p:sp>
      <p:sp>
        <p:nvSpPr>
          <p:cNvPr id="15" name="Title 15"/>
          <p:cNvSpPr>
            <a:spLocks noGrp="1"/>
          </p:cNvSpPr>
          <p:nvPr>
            <p:ph type="title" hasCustomPrompt="1"/>
          </p:nvPr>
        </p:nvSpPr>
        <p:spPr>
          <a:xfrm>
            <a:off x="784276" y="1503863"/>
            <a:ext cx="5205707" cy="1749284"/>
          </a:xfrm>
        </p:spPr>
        <p:txBody>
          <a:bodyPr anchor="b">
            <a:noAutofit/>
          </a:bodyPr>
          <a:lstStyle>
            <a:lvl1pPr>
              <a:defRPr sz="36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787889" y="3368001"/>
            <a:ext cx="5201923" cy="677627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sz="1600" i="0">
                <a:solidFill>
                  <a:schemeClr val="bg1"/>
                </a:solidFill>
                <a:latin typeface="+mj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hf hd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– Teal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5937" y="297068"/>
            <a:ext cx="8828062" cy="6560932"/>
          </a:xfrm>
          <a:prstGeom prst="rect">
            <a:avLst/>
          </a:prstGeom>
        </p:spPr>
      </p:pic>
      <p:sp>
        <p:nvSpPr>
          <p:cNvPr id="2" name="Rectangle 1"/>
          <p:cNvSpPr/>
          <p:nvPr userDrawn="1"/>
        </p:nvSpPr>
        <p:spPr bwMode="auto">
          <a:xfrm>
            <a:off x="502920" y="1"/>
            <a:ext cx="5666935" cy="5739619"/>
          </a:xfrm>
          <a:prstGeom prst="rect">
            <a:avLst/>
          </a:prstGeom>
          <a:solidFill>
            <a:schemeClr val="accent2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052049"/>
              </a:solidFill>
              <a:latin typeface="Garamond"/>
            </a:endParaRPr>
          </a:p>
        </p:txBody>
      </p:sp>
      <p:sp>
        <p:nvSpPr>
          <p:cNvPr id="13" name="Date Placeholder 4"/>
          <p:cNvSpPr>
            <a:spLocks noGrp="1"/>
          </p:cNvSpPr>
          <p:nvPr>
            <p:ph type="dt" sz="half" idx="2"/>
          </p:nvPr>
        </p:nvSpPr>
        <p:spPr>
          <a:xfrm>
            <a:off x="785881" y="5159269"/>
            <a:ext cx="1925338" cy="238607"/>
          </a:xfrm>
          <a:prstGeom prst="rect">
            <a:avLst/>
          </a:prstGeom>
        </p:spPr>
        <p:txBody>
          <a:bodyPr vert="horz" wrap="square" lIns="91440" tIns="0" rIns="91440" bIns="0" rtlCol="0" anchor="b" anchorCtr="0">
            <a:noAutofit/>
          </a:bodyPr>
          <a:lstStyle>
            <a:lvl1pPr algn="l">
              <a:defRPr sz="12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7CA65D26-67D5-4CD2-90EC-E629659F24B3}" type="datetime1">
              <a:rPr lang="en-US" smtClean="0">
                <a:solidFill>
                  <a:srgbClr val="FFFFFF"/>
                </a:solidFill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1/30/20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Text Placeholder 2"/>
          <p:cNvSpPr>
            <a:spLocks noGrp="1"/>
          </p:cNvSpPr>
          <p:nvPr>
            <p:ph type="body" sz="quarter" idx="10" hasCustomPrompt="1"/>
          </p:nvPr>
        </p:nvSpPr>
        <p:spPr>
          <a:xfrm>
            <a:off x="784277" y="4473719"/>
            <a:ext cx="4191461" cy="568959"/>
          </a:xfrm>
          <a:prstGeom prst="rect">
            <a:avLst/>
          </a:prstGeom>
        </p:spPr>
        <p:txBody>
          <a:bodyPr vert="horz" wrap="square" lIns="91440" tIns="0" rIns="91440" bIns="0" rtlCol="0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600" i="0" baseline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/>
              <a:t>Presenter’s </a:t>
            </a:r>
            <a:r>
              <a:rPr lang="en-US" dirty="0"/>
              <a:t>Name</a:t>
            </a:r>
          </a:p>
        </p:txBody>
      </p:sp>
      <p:sp>
        <p:nvSpPr>
          <p:cNvPr id="14" name="Title 15"/>
          <p:cNvSpPr>
            <a:spLocks noGrp="1"/>
          </p:cNvSpPr>
          <p:nvPr>
            <p:ph type="title" hasCustomPrompt="1"/>
          </p:nvPr>
        </p:nvSpPr>
        <p:spPr>
          <a:xfrm>
            <a:off x="784276" y="1503863"/>
            <a:ext cx="5205707" cy="1749284"/>
          </a:xfrm>
        </p:spPr>
        <p:txBody>
          <a:bodyPr anchor="b">
            <a:noAutofit/>
          </a:bodyPr>
          <a:lstStyle>
            <a:lvl1pPr>
              <a:defRPr sz="36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5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787889" y="3368001"/>
            <a:ext cx="5201923" cy="677627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sz="1600" i="0">
                <a:solidFill>
                  <a:schemeClr val="bg1"/>
                </a:solidFill>
                <a:latin typeface="+mj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297" y="297068"/>
            <a:ext cx="1273127" cy="827818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– Blue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" b="-1"/>
          <a:stretch/>
        </p:blipFill>
        <p:spPr>
          <a:xfrm>
            <a:off x="315937" y="282638"/>
            <a:ext cx="8834029" cy="6575362"/>
          </a:xfrm>
          <a:prstGeom prst="rect">
            <a:avLst/>
          </a:prstGeom>
        </p:spPr>
      </p:pic>
      <p:sp>
        <p:nvSpPr>
          <p:cNvPr id="2" name="Rectangle 1"/>
          <p:cNvSpPr/>
          <p:nvPr userDrawn="1"/>
        </p:nvSpPr>
        <p:spPr bwMode="auto">
          <a:xfrm>
            <a:off x="502920" y="1"/>
            <a:ext cx="5666935" cy="5739619"/>
          </a:xfrm>
          <a:prstGeom prst="rect">
            <a:avLst/>
          </a:prstGeom>
          <a:solidFill>
            <a:schemeClr val="accent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052049"/>
              </a:solidFill>
              <a:latin typeface="Garamond"/>
            </a:endParaRPr>
          </a:p>
        </p:txBody>
      </p:sp>
      <p:sp>
        <p:nvSpPr>
          <p:cNvPr id="13" name="Date Placeholder 4"/>
          <p:cNvSpPr>
            <a:spLocks noGrp="1"/>
          </p:cNvSpPr>
          <p:nvPr>
            <p:ph type="dt" sz="half" idx="2"/>
          </p:nvPr>
        </p:nvSpPr>
        <p:spPr>
          <a:xfrm>
            <a:off x="785881" y="5159269"/>
            <a:ext cx="1925338" cy="238607"/>
          </a:xfrm>
          <a:prstGeom prst="rect">
            <a:avLst/>
          </a:prstGeom>
        </p:spPr>
        <p:txBody>
          <a:bodyPr vert="horz" wrap="square" lIns="91440" tIns="0" rIns="91440" bIns="0" rtlCol="0" anchor="b" anchorCtr="0">
            <a:noAutofit/>
          </a:bodyPr>
          <a:lstStyle>
            <a:lvl1pPr algn="l">
              <a:defRPr sz="12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7CA65D26-67D5-4CD2-90EC-E629659F24B3}" type="datetime1">
              <a:rPr lang="en-US" smtClean="0">
                <a:solidFill>
                  <a:srgbClr val="FFFFFF"/>
                </a:solidFill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1/30/20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" name="Text Placeholder 2"/>
          <p:cNvSpPr>
            <a:spLocks noGrp="1"/>
          </p:cNvSpPr>
          <p:nvPr>
            <p:ph type="body" sz="quarter" idx="10" hasCustomPrompt="1"/>
          </p:nvPr>
        </p:nvSpPr>
        <p:spPr>
          <a:xfrm>
            <a:off x="784277" y="4473719"/>
            <a:ext cx="4191461" cy="568959"/>
          </a:xfrm>
          <a:prstGeom prst="rect">
            <a:avLst/>
          </a:prstGeom>
        </p:spPr>
        <p:txBody>
          <a:bodyPr vert="horz" wrap="square" lIns="91440" tIns="0" rIns="91440" bIns="0" rtlCol="0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600" i="0" baseline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/>
              <a:t>Presenter’s </a:t>
            </a:r>
            <a:r>
              <a:rPr lang="en-US" dirty="0"/>
              <a:t>Name</a:t>
            </a:r>
          </a:p>
        </p:txBody>
      </p:sp>
      <p:sp>
        <p:nvSpPr>
          <p:cNvPr id="15" name="Title 15"/>
          <p:cNvSpPr>
            <a:spLocks noGrp="1"/>
          </p:cNvSpPr>
          <p:nvPr>
            <p:ph type="title" hasCustomPrompt="1"/>
          </p:nvPr>
        </p:nvSpPr>
        <p:spPr>
          <a:xfrm>
            <a:off x="784276" y="1503863"/>
            <a:ext cx="5205707" cy="1749284"/>
          </a:xfrm>
        </p:spPr>
        <p:txBody>
          <a:bodyPr anchor="b">
            <a:noAutofit/>
          </a:bodyPr>
          <a:lstStyle>
            <a:lvl1pPr>
              <a:defRPr sz="36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787889" y="3368001"/>
            <a:ext cx="5201923" cy="677627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sz="1600" i="0">
                <a:solidFill>
                  <a:schemeClr val="bg1"/>
                </a:solidFill>
                <a:latin typeface="+mj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297" y="297068"/>
            <a:ext cx="1273127" cy="827818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– Teal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5933" y="297068"/>
            <a:ext cx="8828067" cy="6560934"/>
          </a:xfrm>
          <a:prstGeom prst="rect">
            <a:avLst/>
          </a:prstGeom>
        </p:spPr>
      </p:pic>
      <p:sp>
        <p:nvSpPr>
          <p:cNvPr id="2" name="Rectangle 1"/>
          <p:cNvSpPr/>
          <p:nvPr userDrawn="1"/>
        </p:nvSpPr>
        <p:spPr bwMode="auto">
          <a:xfrm>
            <a:off x="502920" y="1"/>
            <a:ext cx="5666935" cy="5739619"/>
          </a:xfrm>
          <a:prstGeom prst="rect">
            <a:avLst/>
          </a:prstGeom>
          <a:solidFill>
            <a:schemeClr val="accent2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052049"/>
              </a:solidFill>
              <a:latin typeface="Garamond"/>
            </a:endParaRPr>
          </a:p>
        </p:txBody>
      </p:sp>
      <p:sp>
        <p:nvSpPr>
          <p:cNvPr id="13" name="Date Placeholder 4"/>
          <p:cNvSpPr>
            <a:spLocks noGrp="1"/>
          </p:cNvSpPr>
          <p:nvPr>
            <p:ph type="dt" sz="half" idx="2"/>
          </p:nvPr>
        </p:nvSpPr>
        <p:spPr>
          <a:xfrm>
            <a:off x="785881" y="5159269"/>
            <a:ext cx="1925338" cy="238607"/>
          </a:xfrm>
          <a:prstGeom prst="rect">
            <a:avLst/>
          </a:prstGeom>
        </p:spPr>
        <p:txBody>
          <a:bodyPr vert="horz" wrap="square" lIns="91440" tIns="0" rIns="91440" bIns="0" rtlCol="0" anchor="b" anchorCtr="0">
            <a:noAutofit/>
          </a:bodyPr>
          <a:lstStyle>
            <a:lvl1pPr algn="l">
              <a:defRPr sz="12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7CA65D26-67D5-4CD2-90EC-E629659F24B3}" type="datetime1">
              <a:rPr lang="en-US" smtClean="0">
                <a:solidFill>
                  <a:srgbClr val="FFFFFF"/>
                </a:solidFill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1/30/20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Text Placeholder 2"/>
          <p:cNvSpPr>
            <a:spLocks noGrp="1"/>
          </p:cNvSpPr>
          <p:nvPr>
            <p:ph type="body" sz="quarter" idx="10" hasCustomPrompt="1"/>
          </p:nvPr>
        </p:nvSpPr>
        <p:spPr>
          <a:xfrm>
            <a:off x="784277" y="4473719"/>
            <a:ext cx="4191461" cy="568959"/>
          </a:xfrm>
          <a:prstGeom prst="rect">
            <a:avLst/>
          </a:prstGeom>
        </p:spPr>
        <p:txBody>
          <a:bodyPr vert="horz" wrap="square" lIns="91440" tIns="0" rIns="91440" bIns="0" rtlCol="0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600" i="0" baseline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/>
              <a:t>Presenter’s </a:t>
            </a:r>
            <a:r>
              <a:rPr lang="en-US" dirty="0"/>
              <a:t>Name</a:t>
            </a:r>
          </a:p>
        </p:txBody>
      </p:sp>
      <p:sp>
        <p:nvSpPr>
          <p:cNvPr id="16" name="Title 15"/>
          <p:cNvSpPr>
            <a:spLocks noGrp="1"/>
          </p:cNvSpPr>
          <p:nvPr>
            <p:ph type="title" hasCustomPrompt="1"/>
          </p:nvPr>
        </p:nvSpPr>
        <p:spPr>
          <a:xfrm>
            <a:off x="784276" y="1503863"/>
            <a:ext cx="5205707" cy="1749284"/>
          </a:xfrm>
        </p:spPr>
        <p:txBody>
          <a:bodyPr anchor="b">
            <a:noAutofit/>
          </a:bodyPr>
          <a:lstStyle>
            <a:lvl1pPr>
              <a:defRPr sz="36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7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787889" y="3368001"/>
            <a:ext cx="5201923" cy="677627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sz="1600" i="0">
                <a:solidFill>
                  <a:schemeClr val="bg1"/>
                </a:solidFill>
                <a:latin typeface="+mj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297" y="297068"/>
            <a:ext cx="1273127" cy="827818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– Nav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 bwMode="auto">
          <a:xfrm>
            <a:off x="159026" y="5764696"/>
            <a:ext cx="8984974" cy="1093304"/>
          </a:xfrm>
          <a:prstGeom prst="rect">
            <a:avLst/>
          </a:prstGeom>
          <a:solidFill>
            <a:schemeClr val="bg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052049"/>
              </a:solidFill>
              <a:latin typeface="Garamond"/>
            </a:endParaRPr>
          </a:p>
        </p:txBody>
      </p:sp>
      <p:sp>
        <p:nvSpPr>
          <p:cNvPr id="14" name="Title 15"/>
          <p:cNvSpPr>
            <a:spLocks noGrp="1"/>
          </p:cNvSpPr>
          <p:nvPr>
            <p:ph type="title" hasCustomPrompt="1"/>
          </p:nvPr>
        </p:nvSpPr>
        <p:spPr>
          <a:xfrm>
            <a:off x="299202" y="2504663"/>
            <a:ext cx="8407476" cy="1749284"/>
          </a:xfrm>
        </p:spPr>
        <p:txBody>
          <a:bodyPr anchor="b">
            <a:noAutofit/>
          </a:bodyPr>
          <a:lstStyle>
            <a:lvl1pPr>
              <a:defRPr sz="360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2"/>
          </p:nvPr>
        </p:nvSpPr>
        <p:spPr>
          <a:xfrm>
            <a:off x="319200" y="6155226"/>
            <a:ext cx="1925338" cy="238607"/>
          </a:xfrm>
          <a:prstGeom prst="rect">
            <a:avLst/>
          </a:prstGeom>
        </p:spPr>
        <p:txBody>
          <a:bodyPr vert="horz" wrap="square" lIns="91440" tIns="0" rIns="91440" bIns="0" rtlCol="0" anchor="b" anchorCtr="0">
            <a:noAutofit/>
          </a:bodyPr>
          <a:lstStyle>
            <a:lvl1pPr algn="l">
              <a:defRPr sz="12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7CA65D26-67D5-4CD2-90EC-E629659F24B3}" type="datetime1">
              <a:rPr lang="en-US" smtClean="0">
                <a:solidFill>
                  <a:srgbClr val="FFFFFF"/>
                </a:solidFill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1/30/20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7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302816" y="4246881"/>
            <a:ext cx="8416132" cy="677627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sz="1600" i="0">
                <a:solidFill>
                  <a:schemeClr val="tx1"/>
                </a:solidFill>
                <a:latin typeface="+mj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  <p:sp>
        <p:nvSpPr>
          <p:cNvPr id="8" name="Text Placeholder 2"/>
          <p:cNvSpPr>
            <a:spLocks noGrp="1"/>
          </p:cNvSpPr>
          <p:nvPr>
            <p:ph type="body" sz="quarter" idx="10" hasCustomPrompt="1"/>
          </p:nvPr>
        </p:nvSpPr>
        <p:spPr>
          <a:xfrm>
            <a:off x="317596" y="5469677"/>
            <a:ext cx="4191461" cy="568959"/>
          </a:xfrm>
          <a:prstGeom prst="rect">
            <a:avLst/>
          </a:prstGeom>
        </p:spPr>
        <p:txBody>
          <a:bodyPr vert="horz" wrap="square" lIns="91440" tIns="0" rIns="91440" bIns="0" rtlCol="0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600" i="0" baseline="0" dirty="0" smtClean="0">
                <a:solidFill>
                  <a:schemeClr val="tx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Presenter’s Name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220" y="477076"/>
            <a:ext cx="1297452" cy="843635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 Slide-Nav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Presentation Title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6" name="Title 15"/>
          <p:cNvSpPr>
            <a:spLocks noGrp="1"/>
          </p:cNvSpPr>
          <p:nvPr>
            <p:ph type="title" hasCustomPrompt="1"/>
          </p:nvPr>
        </p:nvSpPr>
        <p:spPr/>
        <p:txBody>
          <a:bodyPr anchor="b">
            <a:noAutofit/>
          </a:bodyPr>
          <a:lstStyle>
            <a:lvl1pPr>
              <a:defRPr sz="3600">
                <a:latin typeface="+mj-lt"/>
              </a:defRPr>
            </a:lvl1pPr>
          </a:lstStyle>
          <a:p>
            <a:r>
              <a:rPr lang="en-US" dirty="0"/>
              <a:t>Slide Title Here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457202" y="927655"/>
            <a:ext cx="8169964" cy="477079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i="0">
                <a:latin typeface="+mn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  <p:sp>
        <p:nvSpPr>
          <p:cNvPr id="7" name="Text Placeholder 3"/>
          <p:cNvSpPr>
            <a:spLocks noGrp="1"/>
          </p:cNvSpPr>
          <p:nvPr>
            <p:ph idx="1"/>
          </p:nvPr>
        </p:nvSpPr>
        <p:spPr>
          <a:xfrm>
            <a:off x="459686" y="1868557"/>
            <a:ext cx="8137665" cy="390939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2pPr>
              <a:buClr>
                <a:schemeClr val="accent5"/>
              </a:buClr>
              <a:defRPr/>
            </a:lvl2pPr>
            <a:lvl4pPr>
              <a:buClr>
                <a:schemeClr val="accent5"/>
              </a:buClr>
              <a:defRPr/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-Nav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Presentation Title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8" name="Text Placeholder 2"/>
          <p:cNvSpPr>
            <a:spLocks noGrp="1"/>
          </p:cNvSpPr>
          <p:nvPr>
            <p:ph type="body" sz="quarter" idx="14"/>
          </p:nvPr>
        </p:nvSpPr>
        <p:spPr>
          <a:xfrm>
            <a:off x="457200" y="1881349"/>
            <a:ext cx="8179904" cy="3937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defTabSz="274313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None/>
              <a:tabLst/>
              <a:defRPr sz="1800" baseline="0">
                <a:latin typeface="+mn-lt"/>
              </a:defRPr>
            </a:lvl1pPr>
            <a:lvl2pPr marL="457189" indent="-23177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accent6">
                  <a:lumMod val="60000"/>
                  <a:lumOff val="40000"/>
                </a:schemeClr>
              </a:buClr>
              <a:buFont typeface="LucidaGrande" charset="0"/>
              <a:buChar char="-"/>
              <a:tabLst/>
              <a:defRPr sz="1600" baseline="0">
                <a:latin typeface="+mn-lt"/>
              </a:defRPr>
            </a:lvl2pPr>
            <a:lvl3pPr marL="688958" indent="-23177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rgbClr val="178CCB"/>
              </a:buClr>
              <a:buSzPct val="70000"/>
              <a:buFont typeface="LucidaGrande" charset="0"/>
              <a:buChar char="■"/>
              <a:tabLst/>
              <a:defRPr sz="1400" baseline="0">
                <a:latin typeface="+mn-lt"/>
              </a:defRPr>
            </a:lvl3pPr>
            <a:lvl4pPr marL="914378" indent="-231770">
              <a:lnSpc>
                <a:spcPct val="100000"/>
              </a:lnSpc>
              <a:spcAft>
                <a:spcPts val="800"/>
              </a:spcAft>
              <a:buClr>
                <a:schemeClr val="accent6">
                  <a:lumMod val="60000"/>
                  <a:lumOff val="40000"/>
                </a:schemeClr>
              </a:buClr>
              <a:buFont typeface="LucidaGrande" charset="0"/>
              <a:buChar char="-"/>
              <a:tabLst/>
              <a:defRPr sz="1200">
                <a:latin typeface="+mn-lt"/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itle 15"/>
          <p:cNvSpPr>
            <a:spLocks noGrp="1"/>
          </p:cNvSpPr>
          <p:nvPr>
            <p:ph type="title" hasCustomPrompt="1"/>
          </p:nvPr>
        </p:nvSpPr>
        <p:spPr>
          <a:xfrm>
            <a:off x="453585" y="425002"/>
            <a:ext cx="8173580" cy="611449"/>
          </a:xfrm>
        </p:spPr>
        <p:txBody>
          <a:bodyPr anchor="b">
            <a:noAutofit/>
          </a:bodyPr>
          <a:lstStyle>
            <a:lvl1pPr>
              <a:defRPr sz="3600">
                <a:latin typeface="+mj-lt"/>
              </a:defRPr>
            </a:lvl1pPr>
          </a:lstStyle>
          <a:p>
            <a:r>
              <a:rPr lang="en-US" dirty="0"/>
              <a:t>Slide Title Here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457202" y="927655"/>
            <a:ext cx="8169964" cy="477079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i="0">
                <a:latin typeface="+mn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er Only – Nav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Presentation Title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Title 15"/>
          <p:cNvSpPr>
            <a:spLocks noGrp="1"/>
          </p:cNvSpPr>
          <p:nvPr>
            <p:ph type="title" hasCustomPrompt="1"/>
          </p:nvPr>
        </p:nvSpPr>
        <p:spPr>
          <a:xfrm>
            <a:off x="453585" y="425002"/>
            <a:ext cx="8173580" cy="611449"/>
          </a:xfrm>
        </p:spPr>
        <p:txBody>
          <a:bodyPr anchor="b">
            <a:noAutofit/>
          </a:bodyPr>
          <a:lstStyle>
            <a:lvl1pPr>
              <a:defRPr sz="3600">
                <a:latin typeface="+mj-lt"/>
              </a:defRPr>
            </a:lvl1pPr>
          </a:lstStyle>
          <a:p>
            <a:r>
              <a:rPr lang="en-US" dirty="0"/>
              <a:t>Slide Title Here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457202" y="927655"/>
            <a:ext cx="8169964" cy="477079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i="0">
                <a:latin typeface="+mn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Slide – Nav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Presentation Title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Slide – Nav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Presentation Title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Chart Placeholder 2"/>
          <p:cNvSpPr>
            <a:spLocks noGrp="1"/>
          </p:cNvSpPr>
          <p:nvPr>
            <p:ph type="chart" sz="quarter" idx="14"/>
          </p:nvPr>
        </p:nvSpPr>
        <p:spPr>
          <a:xfrm>
            <a:off x="268360" y="469928"/>
            <a:ext cx="8587407" cy="529708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Slide – Nav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Presentation Title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1" name="Title 15"/>
          <p:cNvSpPr>
            <a:spLocks noGrp="1"/>
          </p:cNvSpPr>
          <p:nvPr>
            <p:ph type="title" hasCustomPrompt="1"/>
          </p:nvPr>
        </p:nvSpPr>
        <p:spPr>
          <a:xfrm>
            <a:off x="453585" y="425002"/>
            <a:ext cx="8173580" cy="611449"/>
          </a:xfrm>
        </p:spPr>
        <p:txBody>
          <a:bodyPr anchor="b">
            <a:noAutofit/>
          </a:bodyPr>
          <a:lstStyle>
            <a:lvl1pPr>
              <a:defRPr sz="3600">
                <a:latin typeface="+mj-lt"/>
              </a:defRPr>
            </a:lvl1pPr>
          </a:lstStyle>
          <a:p>
            <a:r>
              <a:rPr lang="en-US" dirty="0"/>
              <a:t>Slide Title Here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457202" y="927656"/>
            <a:ext cx="8169964" cy="446529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i="0">
                <a:latin typeface="+mn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  <p:sp>
        <p:nvSpPr>
          <p:cNvPr id="8" name="Content Placeholder 3"/>
          <p:cNvSpPr>
            <a:spLocks noGrp="1"/>
          </p:cNvSpPr>
          <p:nvPr>
            <p:ph sz="quarter" idx="18" hasCustomPrompt="1"/>
          </p:nvPr>
        </p:nvSpPr>
        <p:spPr>
          <a:xfrm>
            <a:off x="456925" y="1894326"/>
            <a:ext cx="3826840" cy="3804111"/>
          </a:xfrm>
        </p:spPr>
        <p:txBody>
          <a:bodyPr/>
          <a:lstStyle>
            <a:lvl2pPr>
              <a:buClr>
                <a:schemeClr val="accent5"/>
              </a:buClr>
              <a:defRPr/>
            </a:lvl2pPr>
            <a:lvl4pPr>
              <a:buClr>
                <a:schemeClr val="accent5"/>
              </a:buClr>
              <a:defRPr/>
            </a:lvl4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9" name="Content Placeholder 3"/>
          <p:cNvSpPr>
            <a:spLocks noGrp="1"/>
          </p:cNvSpPr>
          <p:nvPr>
            <p:ph sz="quarter" idx="19" hasCustomPrompt="1"/>
          </p:nvPr>
        </p:nvSpPr>
        <p:spPr>
          <a:xfrm>
            <a:off x="4790386" y="1894326"/>
            <a:ext cx="3826840" cy="3804111"/>
          </a:xfrm>
        </p:spPr>
        <p:txBody>
          <a:bodyPr/>
          <a:lstStyle>
            <a:lvl2pPr>
              <a:buClr>
                <a:schemeClr val="accent5"/>
              </a:buClr>
              <a:defRPr/>
            </a:lvl2pPr>
            <a:lvl4pPr>
              <a:buClr>
                <a:schemeClr val="accent5"/>
              </a:buClr>
              <a:defRPr/>
            </a:lvl4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 Slide-Whi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rgbClr val="052049"/>
                </a:solidFill>
              </a:rPr>
              <a:t>Presentation Title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1" name="Title 15"/>
          <p:cNvSpPr>
            <a:spLocks noGrp="1"/>
          </p:cNvSpPr>
          <p:nvPr>
            <p:ph type="title" hasCustomPrompt="1"/>
          </p:nvPr>
        </p:nvSpPr>
        <p:spPr>
          <a:xfrm>
            <a:off x="453585" y="425002"/>
            <a:ext cx="8173580" cy="611449"/>
          </a:xfrm>
        </p:spPr>
        <p:txBody>
          <a:bodyPr anchor="b">
            <a:noAutofit/>
          </a:bodyPr>
          <a:lstStyle>
            <a:lvl1pPr>
              <a:defRPr sz="3600">
                <a:latin typeface="+mj-lt"/>
              </a:defRPr>
            </a:lvl1pPr>
          </a:lstStyle>
          <a:p>
            <a:r>
              <a:rPr lang="en-US" dirty="0"/>
              <a:t>Slide Title Here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457202" y="927655"/>
            <a:ext cx="8169964" cy="477079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i="0">
                <a:latin typeface="+mn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  <p:sp>
        <p:nvSpPr>
          <p:cNvPr id="7" name="Text Placeholder 3"/>
          <p:cNvSpPr>
            <a:spLocks noGrp="1"/>
          </p:cNvSpPr>
          <p:nvPr>
            <p:ph idx="1"/>
          </p:nvPr>
        </p:nvSpPr>
        <p:spPr>
          <a:xfrm>
            <a:off x="459686" y="1868557"/>
            <a:ext cx="8137665" cy="390939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-Whi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rgbClr val="052049"/>
                </a:solidFill>
              </a:rPr>
              <a:t>Presentation Title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7" name="Title 15"/>
          <p:cNvSpPr>
            <a:spLocks noGrp="1"/>
          </p:cNvSpPr>
          <p:nvPr>
            <p:ph type="title" hasCustomPrompt="1"/>
          </p:nvPr>
        </p:nvSpPr>
        <p:spPr>
          <a:xfrm>
            <a:off x="453585" y="425002"/>
            <a:ext cx="8173580" cy="611449"/>
          </a:xfrm>
        </p:spPr>
        <p:txBody>
          <a:bodyPr anchor="b">
            <a:noAutofit/>
          </a:bodyPr>
          <a:lstStyle>
            <a:lvl1pPr>
              <a:defRPr sz="3600">
                <a:latin typeface="+mj-lt"/>
              </a:defRPr>
            </a:lvl1pPr>
          </a:lstStyle>
          <a:p>
            <a:r>
              <a:rPr lang="en-US" dirty="0"/>
              <a:t>Slide Title Here</a:t>
            </a:r>
          </a:p>
        </p:txBody>
      </p:sp>
      <p:sp>
        <p:nvSpPr>
          <p:cNvPr id="8" name="Text Placeholder 2"/>
          <p:cNvSpPr>
            <a:spLocks noGrp="1"/>
          </p:cNvSpPr>
          <p:nvPr>
            <p:ph type="body" sz="quarter" idx="14"/>
          </p:nvPr>
        </p:nvSpPr>
        <p:spPr>
          <a:xfrm>
            <a:off x="457200" y="1881349"/>
            <a:ext cx="8179904" cy="3937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defTabSz="274313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None/>
              <a:tabLst/>
              <a:defRPr sz="1800" baseline="0">
                <a:latin typeface="+mn-lt"/>
              </a:defRPr>
            </a:lvl1pPr>
            <a:lvl2pPr marL="457189" indent="-23177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accent6">
                  <a:lumMod val="60000"/>
                  <a:lumOff val="40000"/>
                </a:schemeClr>
              </a:buClr>
              <a:buFont typeface="LucidaGrande" charset="0"/>
              <a:buChar char="-"/>
              <a:tabLst/>
              <a:defRPr sz="1600" baseline="0">
                <a:latin typeface="+mn-lt"/>
              </a:defRPr>
            </a:lvl2pPr>
            <a:lvl3pPr marL="688958" indent="-23177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rgbClr val="178CCB"/>
              </a:buClr>
              <a:buSzPct val="70000"/>
              <a:buFont typeface="LucidaGrande" charset="0"/>
              <a:buChar char="■"/>
              <a:tabLst/>
              <a:defRPr sz="1400" baseline="0">
                <a:latin typeface="+mn-lt"/>
              </a:defRPr>
            </a:lvl3pPr>
            <a:lvl4pPr marL="914378" indent="-231770">
              <a:lnSpc>
                <a:spcPct val="100000"/>
              </a:lnSpc>
              <a:spcAft>
                <a:spcPts val="800"/>
              </a:spcAft>
              <a:buClr>
                <a:schemeClr val="accent6">
                  <a:lumMod val="60000"/>
                  <a:lumOff val="40000"/>
                </a:schemeClr>
              </a:buClr>
              <a:buFont typeface="LucidaGrande" charset="0"/>
              <a:buChar char="-"/>
              <a:tabLst/>
              <a:defRPr sz="1200">
                <a:latin typeface="+mn-lt"/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457202" y="927656"/>
            <a:ext cx="8169964" cy="446529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i="0">
                <a:latin typeface="+mn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Slide –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rgbClr val="052049"/>
                </a:solidFill>
              </a:rPr>
              <a:t>Presentation Title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6" name="Chart Placeholder 2"/>
          <p:cNvSpPr>
            <a:spLocks noGrp="1"/>
          </p:cNvSpPr>
          <p:nvPr>
            <p:ph type="chart" sz="quarter" idx="14"/>
          </p:nvPr>
        </p:nvSpPr>
        <p:spPr>
          <a:xfrm>
            <a:off x="268360" y="469928"/>
            <a:ext cx="8587407" cy="529708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Slide –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rgbClr val="052049"/>
                </a:solidFill>
              </a:rPr>
              <a:t>Presentation Title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1" name="Title 15"/>
          <p:cNvSpPr>
            <a:spLocks noGrp="1"/>
          </p:cNvSpPr>
          <p:nvPr>
            <p:ph type="title" hasCustomPrompt="1"/>
          </p:nvPr>
        </p:nvSpPr>
        <p:spPr>
          <a:xfrm>
            <a:off x="453585" y="425002"/>
            <a:ext cx="8173580" cy="611449"/>
          </a:xfrm>
        </p:spPr>
        <p:txBody>
          <a:bodyPr anchor="b">
            <a:noAutofit/>
          </a:bodyPr>
          <a:lstStyle>
            <a:lvl1pPr>
              <a:defRPr sz="3600">
                <a:latin typeface="+mj-lt"/>
              </a:defRPr>
            </a:lvl1pPr>
          </a:lstStyle>
          <a:p>
            <a:r>
              <a:rPr lang="en-US" dirty="0"/>
              <a:t>Slide Title Here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457202" y="927656"/>
            <a:ext cx="8169964" cy="446529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i="0">
                <a:latin typeface="+mn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  <p:sp>
        <p:nvSpPr>
          <p:cNvPr id="8" name="Content Placeholder 3"/>
          <p:cNvSpPr>
            <a:spLocks noGrp="1"/>
          </p:cNvSpPr>
          <p:nvPr>
            <p:ph sz="quarter" idx="18" hasCustomPrompt="1"/>
          </p:nvPr>
        </p:nvSpPr>
        <p:spPr>
          <a:xfrm>
            <a:off x="456925" y="1894326"/>
            <a:ext cx="3826840" cy="3804111"/>
          </a:xfrm>
        </p:spPr>
        <p:txBody>
          <a:bodyPr/>
          <a:lstStyle/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9" name="Content Placeholder 3"/>
          <p:cNvSpPr>
            <a:spLocks noGrp="1"/>
          </p:cNvSpPr>
          <p:nvPr>
            <p:ph sz="quarter" idx="19" hasCustomPrompt="1"/>
          </p:nvPr>
        </p:nvSpPr>
        <p:spPr>
          <a:xfrm>
            <a:off x="4790386" y="1894326"/>
            <a:ext cx="3826840" cy="3804111"/>
          </a:xfrm>
        </p:spPr>
        <p:txBody>
          <a:bodyPr/>
          <a:lstStyle/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</p:cSld>
  <p:clrMapOvr>
    <a:masterClrMapping/>
  </p:clrMapOvr>
  <p:transition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 –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052049"/>
                </a:solidFill>
              </a:rPr>
              <a:t>Presentation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437602" y="1908315"/>
            <a:ext cx="8229323" cy="2809461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800" i="0" baseline="0">
                <a:latin typeface="+mj-lt"/>
              </a:defRPr>
            </a:lvl1pPr>
            <a:lvl2pPr marL="230181" indent="0">
              <a:buNone/>
              <a:defRPr>
                <a:latin typeface="+mn-lt"/>
              </a:defRPr>
            </a:lvl2pPr>
            <a:lvl3pPr marL="515924" indent="0">
              <a:buNone/>
              <a:defRPr>
                <a:latin typeface="+mn-lt"/>
              </a:defRPr>
            </a:lvl3pPr>
            <a:lvl4pPr marL="800080" indent="0">
              <a:buNone/>
              <a:defRPr>
                <a:latin typeface="+mn-lt"/>
              </a:defRPr>
            </a:lvl4pPr>
            <a:lvl5pPr marL="1085823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This page is an option should you wish to utilize a quote as a stand-alone slide within your presentation. The rest is </a:t>
            </a:r>
            <a:r>
              <a:rPr lang="en-US" dirty="0" err="1"/>
              <a:t>lorem</a:t>
            </a:r>
            <a:r>
              <a:rPr lang="en-US" dirty="0"/>
              <a:t> </a:t>
            </a:r>
            <a:r>
              <a:rPr lang="en-US" dirty="0" err="1"/>
              <a:t>ipsum</a:t>
            </a:r>
            <a:r>
              <a:rPr lang="en-US" dirty="0"/>
              <a:t>.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.</a:t>
            </a:r>
          </a:p>
        </p:txBody>
      </p:sp>
      <p:sp>
        <p:nvSpPr>
          <p:cNvPr id="10" name="Text Placeholder 13"/>
          <p:cNvSpPr>
            <a:spLocks noGrp="1"/>
          </p:cNvSpPr>
          <p:nvPr>
            <p:ph type="body" sz="quarter" idx="14" hasCustomPrompt="1"/>
          </p:nvPr>
        </p:nvSpPr>
        <p:spPr>
          <a:xfrm>
            <a:off x="447674" y="4929106"/>
            <a:ext cx="6513958" cy="57390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Author’s Name</a:t>
            </a:r>
          </a:p>
        </p:txBody>
      </p:sp>
      <p:sp>
        <p:nvSpPr>
          <p:cNvPr id="13" name="Rectangle 12"/>
          <p:cNvSpPr/>
          <p:nvPr userDrawn="1"/>
        </p:nvSpPr>
        <p:spPr bwMode="auto">
          <a:xfrm>
            <a:off x="496956" y="3"/>
            <a:ext cx="1073426" cy="1577005"/>
          </a:xfrm>
          <a:prstGeom prst="rect">
            <a:avLst/>
          </a:prstGeom>
          <a:solidFill>
            <a:schemeClr val="accent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90BD31"/>
              </a:solidFill>
              <a:latin typeface="Garamond"/>
            </a:endParaRPr>
          </a:p>
        </p:txBody>
      </p:sp>
      <p:sp>
        <p:nvSpPr>
          <p:cNvPr id="12" name="TextBox 11"/>
          <p:cNvSpPr txBox="1"/>
          <p:nvPr userDrawn="1"/>
        </p:nvSpPr>
        <p:spPr bwMode="auto">
          <a:xfrm>
            <a:off x="434630" y="353943"/>
            <a:ext cx="1192695" cy="2123658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 anchor="ctr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3800" b="1" dirty="0">
                <a:solidFill>
                  <a:srgbClr val="FFFFFF"/>
                </a:solidFill>
                <a:latin typeface="Arial"/>
              </a:rPr>
              <a:t>“</a:t>
            </a:r>
          </a:p>
        </p:txBody>
      </p:sp>
      <p:sp>
        <p:nvSpPr>
          <p:cNvPr id="11" name="Text Placeholder 13"/>
          <p:cNvSpPr>
            <a:spLocks noGrp="1"/>
          </p:cNvSpPr>
          <p:nvPr>
            <p:ph type="body" sz="quarter" idx="15" hasCustomPrompt="1"/>
          </p:nvPr>
        </p:nvSpPr>
        <p:spPr>
          <a:xfrm>
            <a:off x="447674" y="5307938"/>
            <a:ext cx="6513958" cy="5879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800" b="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Position Title</a:t>
            </a:r>
          </a:p>
        </p:txBody>
      </p:sp>
    </p:spTree>
  </p:cSld>
  <p:clrMapOvr>
    <a:masterClrMapping/>
  </p:clrMapOvr>
  <p:transition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 – Te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052049"/>
                </a:solidFill>
              </a:rPr>
              <a:t>Presentation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437602" y="1908315"/>
            <a:ext cx="8229323" cy="2809461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800" i="0" baseline="0">
                <a:latin typeface="+mj-lt"/>
              </a:defRPr>
            </a:lvl1pPr>
            <a:lvl2pPr marL="230181" indent="0">
              <a:buNone/>
              <a:defRPr>
                <a:latin typeface="+mn-lt"/>
              </a:defRPr>
            </a:lvl2pPr>
            <a:lvl3pPr marL="515924" indent="0">
              <a:buNone/>
              <a:defRPr>
                <a:latin typeface="+mn-lt"/>
              </a:defRPr>
            </a:lvl3pPr>
            <a:lvl4pPr marL="800080" indent="0">
              <a:buNone/>
              <a:defRPr>
                <a:latin typeface="+mn-lt"/>
              </a:defRPr>
            </a:lvl4pPr>
            <a:lvl5pPr marL="1085823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This page is an option should you wish to utilize a quote as a stand-alone slide within your presentation. The rest is </a:t>
            </a:r>
            <a:r>
              <a:rPr lang="en-US" dirty="0" err="1"/>
              <a:t>lorem</a:t>
            </a:r>
            <a:r>
              <a:rPr lang="en-US" dirty="0"/>
              <a:t> </a:t>
            </a:r>
            <a:r>
              <a:rPr lang="en-US" dirty="0" err="1"/>
              <a:t>ipsum</a:t>
            </a:r>
            <a:r>
              <a:rPr lang="en-US" dirty="0"/>
              <a:t>.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.</a:t>
            </a:r>
          </a:p>
        </p:txBody>
      </p:sp>
      <p:sp>
        <p:nvSpPr>
          <p:cNvPr id="13" name="Rectangle 12"/>
          <p:cNvSpPr/>
          <p:nvPr userDrawn="1"/>
        </p:nvSpPr>
        <p:spPr bwMode="auto">
          <a:xfrm>
            <a:off x="496956" y="3"/>
            <a:ext cx="1073426" cy="1577005"/>
          </a:xfrm>
          <a:prstGeom prst="rect">
            <a:avLst/>
          </a:prstGeom>
          <a:solidFill>
            <a:schemeClr val="accent2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90BD31"/>
              </a:solidFill>
              <a:latin typeface="Garamond"/>
            </a:endParaRPr>
          </a:p>
        </p:txBody>
      </p:sp>
      <p:sp>
        <p:nvSpPr>
          <p:cNvPr id="12" name="TextBox 11"/>
          <p:cNvSpPr txBox="1"/>
          <p:nvPr userDrawn="1"/>
        </p:nvSpPr>
        <p:spPr bwMode="auto">
          <a:xfrm>
            <a:off x="434630" y="353943"/>
            <a:ext cx="1192695" cy="2123658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 anchor="ctr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3800" b="1" dirty="0">
                <a:solidFill>
                  <a:srgbClr val="FFFFFF"/>
                </a:solidFill>
                <a:latin typeface="Arial"/>
              </a:rPr>
              <a:t>“</a:t>
            </a:r>
          </a:p>
        </p:txBody>
      </p:sp>
      <p:sp>
        <p:nvSpPr>
          <p:cNvPr id="10" name="Text Placeholder 13"/>
          <p:cNvSpPr>
            <a:spLocks noGrp="1"/>
          </p:cNvSpPr>
          <p:nvPr>
            <p:ph type="body" sz="quarter" idx="14" hasCustomPrompt="1"/>
          </p:nvPr>
        </p:nvSpPr>
        <p:spPr>
          <a:xfrm>
            <a:off x="447674" y="4929106"/>
            <a:ext cx="6513958" cy="57390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2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Author’s Name</a:t>
            </a:r>
          </a:p>
        </p:txBody>
      </p:sp>
      <p:sp>
        <p:nvSpPr>
          <p:cNvPr id="11" name="Text Placeholder 13"/>
          <p:cNvSpPr>
            <a:spLocks noGrp="1"/>
          </p:cNvSpPr>
          <p:nvPr>
            <p:ph type="body" sz="quarter" idx="15" hasCustomPrompt="1"/>
          </p:nvPr>
        </p:nvSpPr>
        <p:spPr>
          <a:xfrm>
            <a:off x="447674" y="5307938"/>
            <a:ext cx="6513958" cy="5879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800" b="0" baseline="0">
                <a:solidFill>
                  <a:schemeClr val="accent2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Position Title</a:t>
            </a:r>
          </a:p>
        </p:txBody>
      </p:sp>
    </p:spTree>
  </p:cSld>
  <p:clrMapOvr>
    <a:masterClrMapping/>
  </p:clrMapOvr>
  <p:transition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 – G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052049"/>
                </a:solidFill>
              </a:rPr>
              <a:t>Presentation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437602" y="1908315"/>
            <a:ext cx="8229323" cy="2809461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800" i="0" baseline="0">
                <a:latin typeface="+mj-lt"/>
              </a:defRPr>
            </a:lvl1pPr>
            <a:lvl2pPr marL="230181" indent="0">
              <a:buNone/>
              <a:defRPr>
                <a:latin typeface="+mn-lt"/>
              </a:defRPr>
            </a:lvl2pPr>
            <a:lvl3pPr marL="515924" indent="0">
              <a:buNone/>
              <a:defRPr>
                <a:latin typeface="+mn-lt"/>
              </a:defRPr>
            </a:lvl3pPr>
            <a:lvl4pPr marL="800080" indent="0">
              <a:buNone/>
              <a:defRPr>
                <a:latin typeface="+mn-lt"/>
              </a:defRPr>
            </a:lvl4pPr>
            <a:lvl5pPr marL="1085823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This page is an option should you wish to utilize a quote as a stand-alone slide within your presentation. The rest is </a:t>
            </a:r>
            <a:r>
              <a:rPr lang="en-US" dirty="0" err="1"/>
              <a:t>lorem</a:t>
            </a:r>
            <a:r>
              <a:rPr lang="en-US" dirty="0"/>
              <a:t> </a:t>
            </a:r>
            <a:r>
              <a:rPr lang="en-US" dirty="0" err="1"/>
              <a:t>ipsum</a:t>
            </a:r>
            <a:r>
              <a:rPr lang="en-US" dirty="0"/>
              <a:t>.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.</a:t>
            </a:r>
          </a:p>
        </p:txBody>
      </p:sp>
      <p:sp>
        <p:nvSpPr>
          <p:cNvPr id="13" name="Rectangle 12"/>
          <p:cNvSpPr/>
          <p:nvPr userDrawn="1"/>
        </p:nvSpPr>
        <p:spPr bwMode="auto">
          <a:xfrm>
            <a:off x="496956" y="3"/>
            <a:ext cx="1073426" cy="1577005"/>
          </a:xfrm>
          <a:prstGeom prst="rect">
            <a:avLst/>
          </a:prstGeom>
          <a:solidFill>
            <a:schemeClr val="accent3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90BD31"/>
              </a:solidFill>
              <a:latin typeface="Garamond"/>
            </a:endParaRPr>
          </a:p>
        </p:txBody>
      </p:sp>
      <p:sp>
        <p:nvSpPr>
          <p:cNvPr id="12" name="TextBox 11"/>
          <p:cNvSpPr txBox="1"/>
          <p:nvPr userDrawn="1"/>
        </p:nvSpPr>
        <p:spPr bwMode="auto">
          <a:xfrm>
            <a:off x="434630" y="353943"/>
            <a:ext cx="1192695" cy="2123658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 anchor="ctr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3800" b="1" dirty="0">
                <a:solidFill>
                  <a:srgbClr val="FFFFFF"/>
                </a:solidFill>
                <a:latin typeface="Arial"/>
              </a:rPr>
              <a:t>“</a:t>
            </a:r>
          </a:p>
        </p:txBody>
      </p:sp>
      <p:sp>
        <p:nvSpPr>
          <p:cNvPr id="10" name="Text Placeholder 13"/>
          <p:cNvSpPr>
            <a:spLocks noGrp="1"/>
          </p:cNvSpPr>
          <p:nvPr>
            <p:ph type="body" sz="quarter" idx="14" hasCustomPrompt="1"/>
          </p:nvPr>
        </p:nvSpPr>
        <p:spPr>
          <a:xfrm>
            <a:off x="447674" y="4929106"/>
            <a:ext cx="6513958" cy="57390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3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Author’s Name</a:t>
            </a:r>
          </a:p>
        </p:txBody>
      </p:sp>
      <p:sp>
        <p:nvSpPr>
          <p:cNvPr id="11" name="Text Placeholder 13"/>
          <p:cNvSpPr>
            <a:spLocks noGrp="1"/>
          </p:cNvSpPr>
          <p:nvPr>
            <p:ph type="body" sz="quarter" idx="15" hasCustomPrompt="1"/>
          </p:nvPr>
        </p:nvSpPr>
        <p:spPr>
          <a:xfrm>
            <a:off x="447674" y="5307938"/>
            <a:ext cx="6513958" cy="5879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800" b="0" baseline="0">
                <a:solidFill>
                  <a:schemeClr val="accent3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Position Title</a:t>
            </a:r>
          </a:p>
        </p:txBody>
      </p:sp>
    </p:spTree>
  </p:cSld>
  <p:clrMapOvr>
    <a:masterClrMapping/>
  </p:clrMapOvr>
  <p:transition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–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052049"/>
                </a:solidFill>
              </a:rPr>
              <a:t>Presentation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4" name="Rectangle 13"/>
          <p:cNvSpPr/>
          <p:nvPr userDrawn="1"/>
        </p:nvSpPr>
        <p:spPr bwMode="auto">
          <a:xfrm>
            <a:off x="3" y="2363626"/>
            <a:ext cx="7051729" cy="1881809"/>
          </a:xfrm>
          <a:prstGeom prst="rect">
            <a:avLst/>
          </a:prstGeom>
          <a:solidFill>
            <a:schemeClr val="accent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FFFFFF"/>
              </a:solidFill>
              <a:latin typeface="Garamond"/>
            </a:endParaRPr>
          </a:p>
        </p:txBody>
      </p:sp>
      <p:sp>
        <p:nvSpPr>
          <p:cNvPr id="15" name="Title 15"/>
          <p:cNvSpPr>
            <a:spLocks noGrp="1"/>
          </p:cNvSpPr>
          <p:nvPr>
            <p:ph type="title" hasCustomPrompt="1"/>
          </p:nvPr>
        </p:nvSpPr>
        <p:spPr>
          <a:xfrm>
            <a:off x="453585" y="2559253"/>
            <a:ext cx="6435412" cy="1477195"/>
          </a:xfrm>
        </p:spPr>
        <p:txBody>
          <a:bodyPr anchor="ctr">
            <a:noAutofit/>
          </a:bodyPr>
          <a:lstStyle>
            <a:lvl1pPr>
              <a:defRPr sz="36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Section Header Here</a:t>
            </a:r>
          </a:p>
        </p:txBody>
      </p:sp>
    </p:spTree>
  </p:cSld>
  <p:clrMapOvr>
    <a:masterClrMapping/>
  </p:clrMapOvr>
  <p:transition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– Te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052049"/>
                </a:solidFill>
              </a:rPr>
              <a:t>Presentation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6" name="Rectangle 5"/>
          <p:cNvSpPr/>
          <p:nvPr userDrawn="1"/>
        </p:nvSpPr>
        <p:spPr bwMode="auto">
          <a:xfrm>
            <a:off x="3" y="2363626"/>
            <a:ext cx="7051729" cy="1881809"/>
          </a:xfrm>
          <a:prstGeom prst="rect">
            <a:avLst/>
          </a:prstGeom>
          <a:solidFill>
            <a:schemeClr val="accent2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FFFFFF"/>
              </a:solidFill>
              <a:latin typeface="Garamond"/>
            </a:endParaRPr>
          </a:p>
        </p:txBody>
      </p:sp>
      <p:sp>
        <p:nvSpPr>
          <p:cNvPr id="8" name="Title 15"/>
          <p:cNvSpPr>
            <a:spLocks noGrp="1"/>
          </p:cNvSpPr>
          <p:nvPr>
            <p:ph type="title" hasCustomPrompt="1"/>
          </p:nvPr>
        </p:nvSpPr>
        <p:spPr>
          <a:xfrm>
            <a:off x="453585" y="2559253"/>
            <a:ext cx="6435412" cy="1477195"/>
          </a:xfrm>
        </p:spPr>
        <p:txBody>
          <a:bodyPr anchor="ctr">
            <a:noAutofit/>
          </a:bodyPr>
          <a:lstStyle>
            <a:lvl1pPr>
              <a:defRPr sz="36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Section Header Here</a:t>
            </a:r>
          </a:p>
        </p:txBody>
      </p:sp>
    </p:spTree>
  </p:cSld>
  <p:clrMapOvr>
    <a:masterClrMapping/>
  </p:clrMapOvr>
  <p:transition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– G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052049"/>
                </a:solidFill>
              </a:rPr>
              <a:t>Presentation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6" name="Rectangle 5"/>
          <p:cNvSpPr/>
          <p:nvPr userDrawn="1"/>
        </p:nvSpPr>
        <p:spPr bwMode="auto">
          <a:xfrm>
            <a:off x="3" y="2363626"/>
            <a:ext cx="7051729" cy="1881809"/>
          </a:xfrm>
          <a:prstGeom prst="rect">
            <a:avLst/>
          </a:prstGeom>
          <a:solidFill>
            <a:schemeClr val="accent3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FFFFFF"/>
              </a:solidFill>
              <a:latin typeface="Garamond"/>
            </a:endParaRPr>
          </a:p>
        </p:txBody>
      </p:sp>
      <p:sp>
        <p:nvSpPr>
          <p:cNvPr id="7" name="Title 15"/>
          <p:cNvSpPr>
            <a:spLocks noGrp="1"/>
          </p:cNvSpPr>
          <p:nvPr>
            <p:ph type="title" hasCustomPrompt="1"/>
          </p:nvPr>
        </p:nvSpPr>
        <p:spPr>
          <a:xfrm>
            <a:off x="453585" y="2559253"/>
            <a:ext cx="6435412" cy="1477195"/>
          </a:xfrm>
        </p:spPr>
        <p:txBody>
          <a:bodyPr anchor="ctr">
            <a:noAutofit/>
          </a:bodyPr>
          <a:lstStyle>
            <a:lvl1pPr>
              <a:defRPr sz="36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Section Header Here</a:t>
            </a:r>
          </a:p>
        </p:txBody>
      </p:sp>
    </p:spTree>
  </p:cSld>
  <p:clrMapOvr>
    <a:masterClrMapping/>
  </p:clrMapOvr>
  <p:transition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logo_1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1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invGray">
          <a:xfrm>
            <a:off x="3865184" y="2906722"/>
            <a:ext cx="1571041" cy="1025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logo_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0" y="2514849"/>
            <a:ext cx="1828800" cy="1828302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- Research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64304" y="2415131"/>
            <a:ext cx="1615440" cy="161544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555208" y="-437"/>
            <a:ext cx="3588792" cy="241556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419"/>
          <a:stretch/>
        </p:blipFill>
        <p:spPr>
          <a:xfrm>
            <a:off x="0" y="2415131"/>
            <a:ext cx="6664304" cy="4442869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- Educa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1840" y="2267794"/>
            <a:ext cx="1615440" cy="161544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3101828" cy="226779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67280" y="2267794"/>
            <a:ext cx="6776720" cy="4590207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- Patient Ca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1840" y="2267794"/>
            <a:ext cx="1615440" cy="161544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0" y="0"/>
            <a:ext cx="3106167" cy="226779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67280" y="2267794"/>
            <a:ext cx="6776720" cy="4590207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Epi 20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5"/>
          <p:cNvGrpSpPr>
            <a:grpSpLocks/>
          </p:cNvGrpSpPr>
          <p:nvPr/>
        </p:nvGrpSpPr>
        <p:grpSpPr bwMode="auto">
          <a:xfrm>
            <a:off x="4546600" y="2895600"/>
            <a:ext cx="4292600" cy="319088"/>
            <a:chOff x="2288" y="3080"/>
            <a:chExt cx="3072" cy="201"/>
          </a:xfrm>
        </p:grpSpPr>
        <p:sp>
          <p:nvSpPr>
            <p:cNvPr id="4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Garamond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Garamond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Garamond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Garamond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Garamond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Garamond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Garamond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Garamond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Garamond" charset="0"/>
                </a:defRPr>
              </a:lvl9pPr>
            </a:lstStyle>
            <a:p>
              <a:endParaRPr lang="en-US" altLang="en-US">
                <a:latin typeface="Arial" charset="0"/>
                <a:ea typeface="Arial" charset="0"/>
                <a:cs typeface="Arial" charset="0"/>
              </a:endParaRPr>
            </a:p>
          </p:txBody>
        </p:sp>
        <p:sp>
          <p:nvSpPr>
            <p:cNvPr id="5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Garamond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Garamond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Garamond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Garamond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Garamond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Garamond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Garamond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Garamond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Garamond" charset="0"/>
                </a:defRPr>
              </a:lvl9pPr>
            </a:lstStyle>
            <a:p>
              <a:endParaRPr lang="en-US" altLang="en-US">
                <a:latin typeface="Arial" charset="0"/>
                <a:ea typeface="Arial" charset="0"/>
                <a:cs typeface="Arial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295400"/>
            <a:ext cx="7924800" cy="1143000"/>
          </a:xfrm>
          <a:solidFill>
            <a:schemeClr val="bg1"/>
          </a:solidFill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8729157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– Blue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5937" y="297068"/>
            <a:ext cx="8828063" cy="6560932"/>
          </a:xfrm>
          <a:prstGeom prst="rect">
            <a:avLst/>
          </a:prstGeom>
        </p:spPr>
      </p:pic>
      <p:sp>
        <p:nvSpPr>
          <p:cNvPr id="2" name="Rectangle 1"/>
          <p:cNvSpPr/>
          <p:nvPr userDrawn="1"/>
        </p:nvSpPr>
        <p:spPr bwMode="auto">
          <a:xfrm>
            <a:off x="502920" y="1"/>
            <a:ext cx="5666935" cy="5739619"/>
          </a:xfrm>
          <a:prstGeom prst="rect">
            <a:avLst/>
          </a:prstGeom>
          <a:solidFill>
            <a:schemeClr val="accent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052049"/>
              </a:solidFill>
              <a:latin typeface="Garamond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297" y="297068"/>
            <a:ext cx="1273127" cy="827818"/>
          </a:xfrm>
          <a:prstGeom prst="rect">
            <a:avLst/>
          </a:prstGeom>
        </p:spPr>
      </p:pic>
      <p:sp>
        <p:nvSpPr>
          <p:cNvPr id="10" name="Date Placeholder 4"/>
          <p:cNvSpPr>
            <a:spLocks noGrp="1"/>
          </p:cNvSpPr>
          <p:nvPr>
            <p:ph type="dt" sz="half" idx="2"/>
          </p:nvPr>
        </p:nvSpPr>
        <p:spPr>
          <a:xfrm>
            <a:off x="785881" y="5159269"/>
            <a:ext cx="1925338" cy="238607"/>
          </a:xfrm>
          <a:prstGeom prst="rect">
            <a:avLst/>
          </a:prstGeom>
        </p:spPr>
        <p:txBody>
          <a:bodyPr vert="horz" wrap="square" lIns="91440" tIns="0" rIns="91440" bIns="0" rtlCol="0" anchor="b" anchorCtr="0">
            <a:noAutofit/>
          </a:bodyPr>
          <a:lstStyle>
            <a:lvl1pPr algn="l">
              <a:defRPr sz="12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7CA65D26-67D5-4CD2-90EC-E629659F24B3}" type="datetime1">
              <a:rPr lang="en-US" smtClean="0">
                <a:solidFill>
                  <a:srgbClr val="FFFFFF"/>
                </a:solidFill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1/30/20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Text Placeholder 2"/>
          <p:cNvSpPr>
            <a:spLocks noGrp="1"/>
          </p:cNvSpPr>
          <p:nvPr>
            <p:ph type="body" sz="quarter" idx="10" hasCustomPrompt="1"/>
          </p:nvPr>
        </p:nvSpPr>
        <p:spPr>
          <a:xfrm>
            <a:off x="784277" y="4473719"/>
            <a:ext cx="4191461" cy="568959"/>
          </a:xfrm>
          <a:prstGeom prst="rect">
            <a:avLst/>
          </a:prstGeom>
        </p:spPr>
        <p:txBody>
          <a:bodyPr vert="horz" wrap="square" lIns="91440" tIns="0" rIns="91440" bIns="0" rtlCol="0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600" i="0" baseline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/>
              <a:t>Presenter’s </a:t>
            </a:r>
            <a:r>
              <a:rPr lang="en-US" dirty="0"/>
              <a:t>Name</a:t>
            </a:r>
          </a:p>
        </p:txBody>
      </p:sp>
      <p:sp>
        <p:nvSpPr>
          <p:cNvPr id="15" name="Title 15"/>
          <p:cNvSpPr>
            <a:spLocks noGrp="1"/>
          </p:cNvSpPr>
          <p:nvPr>
            <p:ph type="title" hasCustomPrompt="1"/>
          </p:nvPr>
        </p:nvSpPr>
        <p:spPr>
          <a:xfrm>
            <a:off x="784276" y="1503863"/>
            <a:ext cx="5205707" cy="1749284"/>
          </a:xfrm>
        </p:spPr>
        <p:txBody>
          <a:bodyPr anchor="b">
            <a:noAutofit/>
          </a:bodyPr>
          <a:lstStyle>
            <a:lvl1pPr>
              <a:defRPr sz="36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787889" y="3368001"/>
            <a:ext cx="5201923" cy="677627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sz="1600" i="0">
                <a:solidFill>
                  <a:schemeClr val="bg1"/>
                </a:solidFill>
                <a:latin typeface="+mj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hf hdr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– Teal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5937" y="297068"/>
            <a:ext cx="8828062" cy="6560932"/>
          </a:xfrm>
          <a:prstGeom prst="rect">
            <a:avLst/>
          </a:prstGeom>
        </p:spPr>
      </p:pic>
      <p:sp>
        <p:nvSpPr>
          <p:cNvPr id="2" name="Rectangle 1"/>
          <p:cNvSpPr/>
          <p:nvPr userDrawn="1"/>
        </p:nvSpPr>
        <p:spPr bwMode="auto">
          <a:xfrm>
            <a:off x="502920" y="1"/>
            <a:ext cx="5666935" cy="5739619"/>
          </a:xfrm>
          <a:prstGeom prst="rect">
            <a:avLst/>
          </a:prstGeom>
          <a:solidFill>
            <a:schemeClr val="accent2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052049"/>
              </a:solidFill>
              <a:latin typeface="Garamond"/>
            </a:endParaRPr>
          </a:p>
        </p:txBody>
      </p:sp>
      <p:sp>
        <p:nvSpPr>
          <p:cNvPr id="13" name="Date Placeholder 4"/>
          <p:cNvSpPr>
            <a:spLocks noGrp="1"/>
          </p:cNvSpPr>
          <p:nvPr>
            <p:ph type="dt" sz="half" idx="2"/>
          </p:nvPr>
        </p:nvSpPr>
        <p:spPr>
          <a:xfrm>
            <a:off x="785881" y="5159269"/>
            <a:ext cx="1925338" cy="238607"/>
          </a:xfrm>
          <a:prstGeom prst="rect">
            <a:avLst/>
          </a:prstGeom>
        </p:spPr>
        <p:txBody>
          <a:bodyPr vert="horz" wrap="square" lIns="91440" tIns="0" rIns="91440" bIns="0" rtlCol="0" anchor="b" anchorCtr="0">
            <a:noAutofit/>
          </a:bodyPr>
          <a:lstStyle>
            <a:lvl1pPr algn="l">
              <a:defRPr sz="12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7CA65D26-67D5-4CD2-90EC-E629659F24B3}" type="datetime1">
              <a:rPr lang="en-US" smtClean="0">
                <a:solidFill>
                  <a:srgbClr val="FFFFFF"/>
                </a:solidFill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1/30/20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Text Placeholder 2"/>
          <p:cNvSpPr>
            <a:spLocks noGrp="1"/>
          </p:cNvSpPr>
          <p:nvPr>
            <p:ph type="body" sz="quarter" idx="10" hasCustomPrompt="1"/>
          </p:nvPr>
        </p:nvSpPr>
        <p:spPr>
          <a:xfrm>
            <a:off x="784277" y="4473719"/>
            <a:ext cx="4191461" cy="568959"/>
          </a:xfrm>
          <a:prstGeom prst="rect">
            <a:avLst/>
          </a:prstGeom>
        </p:spPr>
        <p:txBody>
          <a:bodyPr vert="horz" wrap="square" lIns="91440" tIns="0" rIns="91440" bIns="0" rtlCol="0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600" i="0" baseline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/>
              <a:t>Presenter’s </a:t>
            </a:r>
            <a:r>
              <a:rPr lang="en-US" dirty="0"/>
              <a:t>Name</a:t>
            </a:r>
          </a:p>
        </p:txBody>
      </p:sp>
      <p:sp>
        <p:nvSpPr>
          <p:cNvPr id="14" name="Title 15"/>
          <p:cNvSpPr>
            <a:spLocks noGrp="1"/>
          </p:cNvSpPr>
          <p:nvPr>
            <p:ph type="title" hasCustomPrompt="1"/>
          </p:nvPr>
        </p:nvSpPr>
        <p:spPr>
          <a:xfrm>
            <a:off x="784276" y="1503863"/>
            <a:ext cx="5205707" cy="1749284"/>
          </a:xfrm>
        </p:spPr>
        <p:txBody>
          <a:bodyPr anchor="b">
            <a:noAutofit/>
          </a:bodyPr>
          <a:lstStyle>
            <a:lvl1pPr>
              <a:defRPr sz="36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5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787889" y="3368001"/>
            <a:ext cx="5201923" cy="677627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sz="1600" i="0">
                <a:solidFill>
                  <a:schemeClr val="bg1"/>
                </a:solidFill>
                <a:latin typeface="+mj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297" y="297068"/>
            <a:ext cx="1273127" cy="827818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– Blue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" b="-1"/>
          <a:stretch/>
        </p:blipFill>
        <p:spPr>
          <a:xfrm>
            <a:off x="315937" y="282638"/>
            <a:ext cx="8834029" cy="6575362"/>
          </a:xfrm>
          <a:prstGeom prst="rect">
            <a:avLst/>
          </a:prstGeom>
        </p:spPr>
      </p:pic>
      <p:sp>
        <p:nvSpPr>
          <p:cNvPr id="2" name="Rectangle 1"/>
          <p:cNvSpPr/>
          <p:nvPr userDrawn="1"/>
        </p:nvSpPr>
        <p:spPr bwMode="auto">
          <a:xfrm>
            <a:off x="502920" y="1"/>
            <a:ext cx="5666935" cy="5739619"/>
          </a:xfrm>
          <a:prstGeom prst="rect">
            <a:avLst/>
          </a:prstGeom>
          <a:solidFill>
            <a:schemeClr val="accent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052049"/>
              </a:solidFill>
              <a:latin typeface="Garamond"/>
            </a:endParaRPr>
          </a:p>
        </p:txBody>
      </p:sp>
      <p:sp>
        <p:nvSpPr>
          <p:cNvPr id="13" name="Date Placeholder 4"/>
          <p:cNvSpPr>
            <a:spLocks noGrp="1"/>
          </p:cNvSpPr>
          <p:nvPr>
            <p:ph type="dt" sz="half" idx="2"/>
          </p:nvPr>
        </p:nvSpPr>
        <p:spPr>
          <a:xfrm>
            <a:off x="785881" y="5159269"/>
            <a:ext cx="1925338" cy="238607"/>
          </a:xfrm>
          <a:prstGeom prst="rect">
            <a:avLst/>
          </a:prstGeom>
        </p:spPr>
        <p:txBody>
          <a:bodyPr vert="horz" wrap="square" lIns="91440" tIns="0" rIns="91440" bIns="0" rtlCol="0" anchor="b" anchorCtr="0">
            <a:noAutofit/>
          </a:bodyPr>
          <a:lstStyle>
            <a:lvl1pPr algn="l">
              <a:defRPr sz="12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7CA65D26-67D5-4CD2-90EC-E629659F24B3}" type="datetime1">
              <a:rPr lang="en-US" smtClean="0">
                <a:solidFill>
                  <a:srgbClr val="FFFFFF"/>
                </a:solidFill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1/30/20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" name="Text Placeholder 2"/>
          <p:cNvSpPr>
            <a:spLocks noGrp="1"/>
          </p:cNvSpPr>
          <p:nvPr>
            <p:ph type="body" sz="quarter" idx="10" hasCustomPrompt="1"/>
          </p:nvPr>
        </p:nvSpPr>
        <p:spPr>
          <a:xfrm>
            <a:off x="784277" y="4473719"/>
            <a:ext cx="4191461" cy="568959"/>
          </a:xfrm>
          <a:prstGeom prst="rect">
            <a:avLst/>
          </a:prstGeom>
        </p:spPr>
        <p:txBody>
          <a:bodyPr vert="horz" wrap="square" lIns="91440" tIns="0" rIns="91440" bIns="0" rtlCol="0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600" i="0" baseline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/>
              <a:t>Presenter’s </a:t>
            </a:r>
            <a:r>
              <a:rPr lang="en-US" dirty="0"/>
              <a:t>Name</a:t>
            </a:r>
          </a:p>
        </p:txBody>
      </p:sp>
      <p:sp>
        <p:nvSpPr>
          <p:cNvPr id="15" name="Title 15"/>
          <p:cNvSpPr>
            <a:spLocks noGrp="1"/>
          </p:cNvSpPr>
          <p:nvPr>
            <p:ph type="title" hasCustomPrompt="1"/>
          </p:nvPr>
        </p:nvSpPr>
        <p:spPr>
          <a:xfrm>
            <a:off x="784276" y="1503863"/>
            <a:ext cx="5205707" cy="1749284"/>
          </a:xfrm>
        </p:spPr>
        <p:txBody>
          <a:bodyPr anchor="b">
            <a:noAutofit/>
          </a:bodyPr>
          <a:lstStyle>
            <a:lvl1pPr>
              <a:defRPr sz="36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787889" y="3368001"/>
            <a:ext cx="5201923" cy="677627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sz="1600" i="0">
                <a:solidFill>
                  <a:schemeClr val="bg1"/>
                </a:solidFill>
                <a:latin typeface="+mj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297" y="297068"/>
            <a:ext cx="1273127" cy="827818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– Teal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5933" y="297068"/>
            <a:ext cx="8828067" cy="6560934"/>
          </a:xfrm>
          <a:prstGeom prst="rect">
            <a:avLst/>
          </a:prstGeom>
        </p:spPr>
      </p:pic>
      <p:sp>
        <p:nvSpPr>
          <p:cNvPr id="2" name="Rectangle 1"/>
          <p:cNvSpPr/>
          <p:nvPr userDrawn="1"/>
        </p:nvSpPr>
        <p:spPr bwMode="auto">
          <a:xfrm>
            <a:off x="502920" y="1"/>
            <a:ext cx="5666935" cy="5739619"/>
          </a:xfrm>
          <a:prstGeom prst="rect">
            <a:avLst/>
          </a:prstGeom>
          <a:solidFill>
            <a:schemeClr val="accent2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052049"/>
              </a:solidFill>
              <a:latin typeface="Garamond"/>
            </a:endParaRPr>
          </a:p>
        </p:txBody>
      </p:sp>
      <p:sp>
        <p:nvSpPr>
          <p:cNvPr id="13" name="Date Placeholder 4"/>
          <p:cNvSpPr>
            <a:spLocks noGrp="1"/>
          </p:cNvSpPr>
          <p:nvPr>
            <p:ph type="dt" sz="half" idx="2"/>
          </p:nvPr>
        </p:nvSpPr>
        <p:spPr>
          <a:xfrm>
            <a:off x="785881" y="5159269"/>
            <a:ext cx="1925338" cy="238607"/>
          </a:xfrm>
          <a:prstGeom prst="rect">
            <a:avLst/>
          </a:prstGeom>
        </p:spPr>
        <p:txBody>
          <a:bodyPr vert="horz" wrap="square" lIns="91440" tIns="0" rIns="91440" bIns="0" rtlCol="0" anchor="b" anchorCtr="0">
            <a:noAutofit/>
          </a:bodyPr>
          <a:lstStyle>
            <a:lvl1pPr algn="l">
              <a:defRPr sz="1200" i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7CA65D26-67D5-4CD2-90EC-E629659F24B3}" type="datetime1">
              <a:rPr lang="en-US" smtClean="0">
                <a:solidFill>
                  <a:srgbClr val="FFFFFF"/>
                </a:solidFill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1/30/20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Text Placeholder 2"/>
          <p:cNvSpPr>
            <a:spLocks noGrp="1"/>
          </p:cNvSpPr>
          <p:nvPr>
            <p:ph type="body" sz="quarter" idx="10" hasCustomPrompt="1"/>
          </p:nvPr>
        </p:nvSpPr>
        <p:spPr>
          <a:xfrm>
            <a:off x="784277" y="4473719"/>
            <a:ext cx="4191461" cy="568959"/>
          </a:xfrm>
          <a:prstGeom prst="rect">
            <a:avLst/>
          </a:prstGeom>
        </p:spPr>
        <p:txBody>
          <a:bodyPr vert="horz" wrap="square" lIns="91440" tIns="0" rIns="91440" bIns="0" rtlCol="0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600" i="0" baseline="0" dirty="0" smtClean="0">
                <a:solidFill>
                  <a:schemeClr val="bg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/>
              <a:t>Presenter’s </a:t>
            </a:r>
            <a:r>
              <a:rPr lang="en-US" dirty="0"/>
              <a:t>Name</a:t>
            </a:r>
          </a:p>
        </p:txBody>
      </p:sp>
      <p:sp>
        <p:nvSpPr>
          <p:cNvPr id="16" name="Title 15"/>
          <p:cNvSpPr>
            <a:spLocks noGrp="1"/>
          </p:cNvSpPr>
          <p:nvPr>
            <p:ph type="title" hasCustomPrompt="1"/>
          </p:nvPr>
        </p:nvSpPr>
        <p:spPr>
          <a:xfrm>
            <a:off x="784276" y="1503863"/>
            <a:ext cx="5205707" cy="1749284"/>
          </a:xfrm>
        </p:spPr>
        <p:txBody>
          <a:bodyPr anchor="b">
            <a:noAutofit/>
          </a:bodyPr>
          <a:lstStyle>
            <a:lvl1pPr>
              <a:defRPr sz="36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7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787889" y="3368001"/>
            <a:ext cx="5201923" cy="677627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sz="1600" i="0">
                <a:solidFill>
                  <a:schemeClr val="bg1"/>
                </a:solidFill>
                <a:latin typeface="+mj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297" y="297068"/>
            <a:ext cx="1273127" cy="827818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– Nav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 bwMode="auto">
          <a:xfrm>
            <a:off x="159026" y="5764696"/>
            <a:ext cx="8984974" cy="1093304"/>
          </a:xfrm>
          <a:prstGeom prst="rect">
            <a:avLst/>
          </a:prstGeom>
          <a:solidFill>
            <a:schemeClr val="bg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052049"/>
              </a:solidFill>
              <a:latin typeface="Garamond"/>
            </a:endParaRPr>
          </a:p>
        </p:txBody>
      </p:sp>
      <p:sp>
        <p:nvSpPr>
          <p:cNvPr id="14" name="Title 15"/>
          <p:cNvSpPr>
            <a:spLocks noGrp="1"/>
          </p:cNvSpPr>
          <p:nvPr>
            <p:ph type="title" hasCustomPrompt="1"/>
          </p:nvPr>
        </p:nvSpPr>
        <p:spPr>
          <a:xfrm>
            <a:off x="299202" y="2504663"/>
            <a:ext cx="8407476" cy="1749284"/>
          </a:xfrm>
        </p:spPr>
        <p:txBody>
          <a:bodyPr anchor="b">
            <a:noAutofit/>
          </a:bodyPr>
          <a:lstStyle>
            <a:lvl1pPr>
              <a:defRPr sz="360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2"/>
          </p:nvPr>
        </p:nvSpPr>
        <p:spPr>
          <a:xfrm>
            <a:off x="319200" y="6155226"/>
            <a:ext cx="1925338" cy="238607"/>
          </a:xfrm>
          <a:prstGeom prst="rect">
            <a:avLst/>
          </a:prstGeom>
        </p:spPr>
        <p:txBody>
          <a:bodyPr vert="horz" wrap="square" lIns="91440" tIns="0" rIns="91440" bIns="0" rtlCol="0" anchor="b" anchorCtr="0">
            <a:noAutofit/>
          </a:bodyPr>
          <a:lstStyle>
            <a:lvl1pPr algn="l">
              <a:defRPr sz="12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7CA65D26-67D5-4CD2-90EC-E629659F24B3}" type="datetime1">
              <a:rPr lang="en-US" smtClean="0">
                <a:solidFill>
                  <a:srgbClr val="FFFFFF"/>
                </a:solidFill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1/30/20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7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302816" y="4246881"/>
            <a:ext cx="8416132" cy="677627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sz="1600" i="0">
                <a:solidFill>
                  <a:schemeClr val="tx1"/>
                </a:solidFill>
                <a:latin typeface="+mj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  <p:sp>
        <p:nvSpPr>
          <p:cNvPr id="8" name="Text Placeholder 2"/>
          <p:cNvSpPr>
            <a:spLocks noGrp="1"/>
          </p:cNvSpPr>
          <p:nvPr>
            <p:ph type="body" sz="quarter" idx="10" hasCustomPrompt="1"/>
          </p:nvPr>
        </p:nvSpPr>
        <p:spPr>
          <a:xfrm>
            <a:off x="317596" y="5469677"/>
            <a:ext cx="4191461" cy="568959"/>
          </a:xfrm>
          <a:prstGeom prst="rect">
            <a:avLst/>
          </a:prstGeom>
        </p:spPr>
        <p:txBody>
          <a:bodyPr vert="horz" wrap="square" lIns="91440" tIns="0" rIns="91440" bIns="0" rtlCol="0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600" i="0" baseline="0" dirty="0" smtClean="0">
                <a:solidFill>
                  <a:schemeClr val="tx1"/>
                </a:solidFill>
                <a:cs typeface="Arial" pitchFamily="34" charset="0"/>
              </a:defRPr>
            </a:lvl1pPr>
            <a:lvl2pPr>
              <a:defRPr lang="en-US" sz="1800" dirty="0" smtClean="0">
                <a:latin typeface="+mn-lt"/>
              </a:defRPr>
            </a:lvl2pPr>
            <a:lvl3pPr>
              <a:defRPr lang="en-US" sz="1800" dirty="0" smtClean="0">
                <a:latin typeface="+mn-lt"/>
              </a:defRPr>
            </a:lvl3pPr>
            <a:lvl4pPr>
              <a:defRPr lang="en-US" sz="1800" dirty="0" smtClean="0">
                <a:latin typeface="+mn-lt"/>
              </a:defRPr>
            </a:lvl4pPr>
            <a:lvl5pPr>
              <a:defRPr lang="en-US" sz="1800" dirty="0">
                <a:latin typeface="+mn-lt"/>
              </a:defRPr>
            </a:lvl5pPr>
          </a:lstStyle>
          <a:p>
            <a:pPr marL="0" lvl="0"/>
            <a:r>
              <a:rPr lang="en-US" dirty="0"/>
              <a:t>Presenter’s Name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220" y="477076"/>
            <a:ext cx="1297452" cy="843635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 Slide-Nav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Presentation Title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6" name="Title 15"/>
          <p:cNvSpPr>
            <a:spLocks noGrp="1"/>
          </p:cNvSpPr>
          <p:nvPr>
            <p:ph type="title" hasCustomPrompt="1"/>
          </p:nvPr>
        </p:nvSpPr>
        <p:spPr/>
        <p:txBody>
          <a:bodyPr anchor="b">
            <a:noAutofit/>
          </a:bodyPr>
          <a:lstStyle>
            <a:lvl1pPr>
              <a:defRPr sz="3600">
                <a:latin typeface="+mj-lt"/>
              </a:defRPr>
            </a:lvl1pPr>
          </a:lstStyle>
          <a:p>
            <a:r>
              <a:rPr lang="en-US" dirty="0"/>
              <a:t>Slide Title Here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457202" y="927655"/>
            <a:ext cx="8169964" cy="477079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i="0">
                <a:latin typeface="+mn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  <p:sp>
        <p:nvSpPr>
          <p:cNvPr id="7" name="Text Placeholder 3"/>
          <p:cNvSpPr>
            <a:spLocks noGrp="1"/>
          </p:cNvSpPr>
          <p:nvPr>
            <p:ph idx="1"/>
          </p:nvPr>
        </p:nvSpPr>
        <p:spPr>
          <a:xfrm>
            <a:off x="459686" y="1868557"/>
            <a:ext cx="8137665" cy="390939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2pPr>
              <a:buClr>
                <a:schemeClr val="accent5"/>
              </a:buClr>
              <a:defRPr/>
            </a:lvl2pPr>
            <a:lvl4pPr>
              <a:buClr>
                <a:schemeClr val="accent5"/>
              </a:buClr>
              <a:defRPr/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-Nav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Presentation Title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8" name="Text Placeholder 2"/>
          <p:cNvSpPr>
            <a:spLocks noGrp="1"/>
          </p:cNvSpPr>
          <p:nvPr>
            <p:ph type="body" sz="quarter" idx="14"/>
          </p:nvPr>
        </p:nvSpPr>
        <p:spPr>
          <a:xfrm>
            <a:off x="457200" y="1881349"/>
            <a:ext cx="8179904" cy="3937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defTabSz="274313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None/>
              <a:tabLst/>
              <a:defRPr sz="1800" baseline="0">
                <a:latin typeface="+mn-lt"/>
              </a:defRPr>
            </a:lvl1pPr>
            <a:lvl2pPr marL="457189" indent="-23177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accent6">
                  <a:lumMod val="60000"/>
                  <a:lumOff val="40000"/>
                </a:schemeClr>
              </a:buClr>
              <a:buFont typeface="LucidaGrande" charset="0"/>
              <a:buChar char="-"/>
              <a:tabLst/>
              <a:defRPr sz="1600" baseline="0">
                <a:latin typeface="+mn-lt"/>
              </a:defRPr>
            </a:lvl2pPr>
            <a:lvl3pPr marL="688958" indent="-23177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rgbClr val="178CCB"/>
              </a:buClr>
              <a:buSzPct val="70000"/>
              <a:buFont typeface="LucidaGrande" charset="0"/>
              <a:buChar char="■"/>
              <a:tabLst/>
              <a:defRPr sz="1400" baseline="0">
                <a:latin typeface="+mn-lt"/>
              </a:defRPr>
            </a:lvl3pPr>
            <a:lvl4pPr marL="914378" indent="-231770">
              <a:lnSpc>
                <a:spcPct val="100000"/>
              </a:lnSpc>
              <a:spcAft>
                <a:spcPts val="800"/>
              </a:spcAft>
              <a:buClr>
                <a:schemeClr val="accent6">
                  <a:lumMod val="60000"/>
                  <a:lumOff val="40000"/>
                </a:schemeClr>
              </a:buClr>
              <a:buFont typeface="LucidaGrande" charset="0"/>
              <a:buChar char="-"/>
              <a:tabLst/>
              <a:defRPr sz="1200">
                <a:latin typeface="+mn-lt"/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itle 15"/>
          <p:cNvSpPr>
            <a:spLocks noGrp="1"/>
          </p:cNvSpPr>
          <p:nvPr>
            <p:ph type="title" hasCustomPrompt="1"/>
          </p:nvPr>
        </p:nvSpPr>
        <p:spPr>
          <a:xfrm>
            <a:off x="453585" y="425002"/>
            <a:ext cx="8173580" cy="611449"/>
          </a:xfrm>
        </p:spPr>
        <p:txBody>
          <a:bodyPr anchor="b">
            <a:noAutofit/>
          </a:bodyPr>
          <a:lstStyle>
            <a:lvl1pPr>
              <a:defRPr sz="3600">
                <a:latin typeface="+mj-lt"/>
              </a:defRPr>
            </a:lvl1pPr>
          </a:lstStyle>
          <a:p>
            <a:r>
              <a:rPr lang="en-US" dirty="0"/>
              <a:t>Slide Title Here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457202" y="927655"/>
            <a:ext cx="8169964" cy="477079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i="0">
                <a:latin typeface="+mn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er Only – Nav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Presentation Title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Title 15"/>
          <p:cNvSpPr>
            <a:spLocks noGrp="1"/>
          </p:cNvSpPr>
          <p:nvPr>
            <p:ph type="title" hasCustomPrompt="1"/>
          </p:nvPr>
        </p:nvSpPr>
        <p:spPr>
          <a:xfrm>
            <a:off x="453585" y="425002"/>
            <a:ext cx="8173580" cy="611449"/>
          </a:xfrm>
        </p:spPr>
        <p:txBody>
          <a:bodyPr anchor="b">
            <a:noAutofit/>
          </a:bodyPr>
          <a:lstStyle>
            <a:lvl1pPr>
              <a:defRPr sz="3600">
                <a:latin typeface="+mj-lt"/>
              </a:defRPr>
            </a:lvl1pPr>
          </a:lstStyle>
          <a:p>
            <a:r>
              <a:rPr lang="en-US" dirty="0"/>
              <a:t>Slide Title Here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457202" y="927655"/>
            <a:ext cx="8169964" cy="477079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i="0">
                <a:latin typeface="+mn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Slide – Nav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Presentation Title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Slide – Nav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Presentation Title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Chart Placeholder 2"/>
          <p:cNvSpPr>
            <a:spLocks noGrp="1"/>
          </p:cNvSpPr>
          <p:nvPr>
            <p:ph type="chart" sz="quarter" idx="14"/>
          </p:nvPr>
        </p:nvSpPr>
        <p:spPr>
          <a:xfrm>
            <a:off x="268360" y="469928"/>
            <a:ext cx="8587407" cy="529708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Slide – Nav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Presentation Title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1" name="Title 15"/>
          <p:cNvSpPr>
            <a:spLocks noGrp="1"/>
          </p:cNvSpPr>
          <p:nvPr>
            <p:ph type="title" hasCustomPrompt="1"/>
          </p:nvPr>
        </p:nvSpPr>
        <p:spPr>
          <a:xfrm>
            <a:off x="453585" y="425002"/>
            <a:ext cx="8173580" cy="611449"/>
          </a:xfrm>
        </p:spPr>
        <p:txBody>
          <a:bodyPr anchor="b">
            <a:noAutofit/>
          </a:bodyPr>
          <a:lstStyle>
            <a:lvl1pPr>
              <a:defRPr sz="3600">
                <a:latin typeface="+mj-lt"/>
              </a:defRPr>
            </a:lvl1pPr>
          </a:lstStyle>
          <a:p>
            <a:r>
              <a:rPr lang="en-US" dirty="0"/>
              <a:t>Slide Title Here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457202" y="927656"/>
            <a:ext cx="8169964" cy="446529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i="0">
                <a:latin typeface="+mn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  <p:sp>
        <p:nvSpPr>
          <p:cNvPr id="8" name="Content Placeholder 3"/>
          <p:cNvSpPr>
            <a:spLocks noGrp="1"/>
          </p:cNvSpPr>
          <p:nvPr>
            <p:ph sz="quarter" idx="18" hasCustomPrompt="1"/>
          </p:nvPr>
        </p:nvSpPr>
        <p:spPr>
          <a:xfrm>
            <a:off x="456925" y="1894326"/>
            <a:ext cx="3826840" cy="3804111"/>
          </a:xfrm>
        </p:spPr>
        <p:txBody>
          <a:bodyPr/>
          <a:lstStyle>
            <a:lvl2pPr>
              <a:buClr>
                <a:schemeClr val="accent5"/>
              </a:buClr>
              <a:defRPr/>
            </a:lvl2pPr>
            <a:lvl4pPr>
              <a:buClr>
                <a:schemeClr val="accent5"/>
              </a:buClr>
              <a:defRPr/>
            </a:lvl4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9" name="Content Placeholder 3"/>
          <p:cNvSpPr>
            <a:spLocks noGrp="1"/>
          </p:cNvSpPr>
          <p:nvPr>
            <p:ph sz="quarter" idx="19" hasCustomPrompt="1"/>
          </p:nvPr>
        </p:nvSpPr>
        <p:spPr>
          <a:xfrm>
            <a:off x="4790386" y="1894326"/>
            <a:ext cx="3826840" cy="3804111"/>
          </a:xfrm>
        </p:spPr>
        <p:txBody>
          <a:bodyPr/>
          <a:lstStyle>
            <a:lvl2pPr>
              <a:buClr>
                <a:schemeClr val="accent5"/>
              </a:buClr>
              <a:defRPr/>
            </a:lvl2pPr>
            <a:lvl4pPr>
              <a:buClr>
                <a:schemeClr val="accent5"/>
              </a:buClr>
              <a:defRPr/>
            </a:lvl4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 Slide-Whi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rgbClr val="052049"/>
                </a:solidFill>
              </a:rPr>
              <a:t>Presentation Title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1" name="Title 15"/>
          <p:cNvSpPr>
            <a:spLocks noGrp="1"/>
          </p:cNvSpPr>
          <p:nvPr>
            <p:ph type="title" hasCustomPrompt="1"/>
          </p:nvPr>
        </p:nvSpPr>
        <p:spPr>
          <a:xfrm>
            <a:off x="453585" y="425002"/>
            <a:ext cx="8173580" cy="611449"/>
          </a:xfrm>
        </p:spPr>
        <p:txBody>
          <a:bodyPr anchor="b">
            <a:noAutofit/>
          </a:bodyPr>
          <a:lstStyle>
            <a:lvl1pPr>
              <a:defRPr sz="3600">
                <a:latin typeface="+mj-lt"/>
              </a:defRPr>
            </a:lvl1pPr>
          </a:lstStyle>
          <a:p>
            <a:r>
              <a:rPr lang="en-US" dirty="0"/>
              <a:t>Slide Title Here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457202" y="927655"/>
            <a:ext cx="8169964" cy="477079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i="0">
                <a:latin typeface="+mn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  <p:sp>
        <p:nvSpPr>
          <p:cNvPr id="7" name="Text Placeholder 3"/>
          <p:cNvSpPr>
            <a:spLocks noGrp="1"/>
          </p:cNvSpPr>
          <p:nvPr>
            <p:ph idx="1"/>
          </p:nvPr>
        </p:nvSpPr>
        <p:spPr>
          <a:xfrm>
            <a:off x="459686" y="1868557"/>
            <a:ext cx="8137665" cy="390939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-Whi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rgbClr val="052049"/>
                </a:solidFill>
              </a:rPr>
              <a:t>Presentation Title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7" name="Title 15"/>
          <p:cNvSpPr>
            <a:spLocks noGrp="1"/>
          </p:cNvSpPr>
          <p:nvPr>
            <p:ph type="title" hasCustomPrompt="1"/>
          </p:nvPr>
        </p:nvSpPr>
        <p:spPr>
          <a:xfrm>
            <a:off x="453585" y="425002"/>
            <a:ext cx="8173580" cy="611449"/>
          </a:xfrm>
        </p:spPr>
        <p:txBody>
          <a:bodyPr anchor="b">
            <a:noAutofit/>
          </a:bodyPr>
          <a:lstStyle>
            <a:lvl1pPr>
              <a:defRPr sz="3600">
                <a:latin typeface="+mj-lt"/>
              </a:defRPr>
            </a:lvl1pPr>
          </a:lstStyle>
          <a:p>
            <a:r>
              <a:rPr lang="en-US" dirty="0"/>
              <a:t>Slide Title Here</a:t>
            </a:r>
          </a:p>
        </p:txBody>
      </p:sp>
      <p:sp>
        <p:nvSpPr>
          <p:cNvPr id="8" name="Text Placeholder 2"/>
          <p:cNvSpPr>
            <a:spLocks noGrp="1"/>
          </p:cNvSpPr>
          <p:nvPr>
            <p:ph type="body" sz="quarter" idx="14"/>
          </p:nvPr>
        </p:nvSpPr>
        <p:spPr>
          <a:xfrm>
            <a:off x="457200" y="1881349"/>
            <a:ext cx="8179904" cy="3937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defTabSz="274313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None/>
              <a:tabLst/>
              <a:defRPr sz="1800" baseline="0">
                <a:latin typeface="+mn-lt"/>
              </a:defRPr>
            </a:lvl1pPr>
            <a:lvl2pPr marL="457189" indent="-23177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accent6">
                  <a:lumMod val="60000"/>
                  <a:lumOff val="40000"/>
                </a:schemeClr>
              </a:buClr>
              <a:buFont typeface="LucidaGrande" charset="0"/>
              <a:buChar char="-"/>
              <a:tabLst/>
              <a:defRPr sz="1600" baseline="0">
                <a:latin typeface="+mn-lt"/>
              </a:defRPr>
            </a:lvl2pPr>
            <a:lvl3pPr marL="688958" indent="-23177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rgbClr val="178CCB"/>
              </a:buClr>
              <a:buSzPct val="70000"/>
              <a:buFont typeface="LucidaGrande" charset="0"/>
              <a:buChar char="■"/>
              <a:tabLst/>
              <a:defRPr sz="1400" baseline="0">
                <a:latin typeface="+mn-lt"/>
              </a:defRPr>
            </a:lvl3pPr>
            <a:lvl4pPr marL="914378" indent="-231770">
              <a:lnSpc>
                <a:spcPct val="100000"/>
              </a:lnSpc>
              <a:spcAft>
                <a:spcPts val="800"/>
              </a:spcAft>
              <a:buClr>
                <a:schemeClr val="accent6">
                  <a:lumMod val="60000"/>
                  <a:lumOff val="40000"/>
                </a:schemeClr>
              </a:buClr>
              <a:buFont typeface="LucidaGrande" charset="0"/>
              <a:buChar char="-"/>
              <a:tabLst/>
              <a:defRPr sz="1200">
                <a:latin typeface="+mn-lt"/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457202" y="927656"/>
            <a:ext cx="8169964" cy="446529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i="0">
                <a:latin typeface="+mn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Slide –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rgbClr val="052049"/>
                </a:solidFill>
              </a:rPr>
              <a:t>Presentation Title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6" name="Chart Placeholder 2"/>
          <p:cNvSpPr>
            <a:spLocks noGrp="1"/>
          </p:cNvSpPr>
          <p:nvPr>
            <p:ph type="chart" sz="quarter" idx="14"/>
          </p:nvPr>
        </p:nvSpPr>
        <p:spPr>
          <a:xfrm>
            <a:off x="268360" y="469928"/>
            <a:ext cx="8587407" cy="529708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Slide –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rgbClr val="052049"/>
                </a:solidFill>
              </a:rPr>
              <a:t>Presentation Title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1" name="Title 15"/>
          <p:cNvSpPr>
            <a:spLocks noGrp="1"/>
          </p:cNvSpPr>
          <p:nvPr>
            <p:ph type="title" hasCustomPrompt="1"/>
          </p:nvPr>
        </p:nvSpPr>
        <p:spPr>
          <a:xfrm>
            <a:off x="453585" y="425002"/>
            <a:ext cx="8173580" cy="611449"/>
          </a:xfrm>
        </p:spPr>
        <p:txBody>
          <a:bodyPr anchor="b">
            <a:noAutofit/>
          </a:bodyPr>
          <a:lstStyle>
            <a:lvl1pPr>
              <a:defRPr sz="3600">
                <a:latin typeface="+mj-lt"/>
              </a:defRPr>
            </a:lvl1pPr>
          </a:lstStyle>
          <a:p>
            <a:r>
              <a:rPr lang="en-US" dirty="0"/>
              <a:t>Slide Title Here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quarter" idx="15" hasCustomPrompt="1"/>
          </p:nvPr>
        </p:nvSpPr>
        <p:spPr>
          <a:xfrm>
            <a:off x="457202" y="927656"/>
            <a:ext cx="8169964" cy="446529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i="0">
                <a:latin typeface="+mn-lt"/>
              </a:defRPr>
            </a:lvl1pPr>
            <a:lvl2pPr marL="230181" indent="0">
              <a:lnSpc>
                <a:spcPct val="100000"/>
              </a:lnSpc>
              <a:buNone/>
              <a:defRPr i="1">
                <a:latin typeface="+mn-lt"/>
              </a:defRPr>
            </a:lvl2pPr>
            <a:lvl3pPr marL="515924" indent="0">
              <a:lnSpc>
                <a:spcPct val="100000"/>
              </a:lnSpc>
              <a:buNone/>
              <a:defRPr i="1">
                <a:latin typeface="+mn-lt"/>
              </a:defRPr>
            </a:lvl3pPr>
            <a:lvl4pPr marL="800080" indent="0">
              <a:lnSpc>
                <a:spcPct val="100000"/>
              </a:lnSpc>
              <a:buNone/>
              <a:defRPr i="1">
                <a:latin typeface="+mn-lt"/>
              </a:defRPr>
            </a:lvl4pPr>
            <a:lvl5pPr marL="1085823" indent="0">
              <a:lnSpc>
                <a:spcPct val="100000"/>
              </a:lnSpc>
              <a:buNone/>
              <a:defRPr i="1">
                <a:latin typeface="+mn-lt"/>
              </a:defRPr>
            </a:lvl5pPr>
          </a:lstStyle>
          <a:p>
            <a:pPr lvl="0"/>
            <a:r>
              <a:rPr lang="en-US" dirty="0"/>
              <a:t>Optional Subhead here</a:t>
            </a:r>
          </a:p>
        </p:txBody>
      </p:sp>
      <p:sp>
        <p:nvSpPr>
          <p:cNvPr id="8" name="Content Placeholder 3"/>
          <p:cNvSpPr>
            <a:spLocks noGrp="1"/>
          </p:cNvSpPr>
          <p:nvPr>
            <p:ph sz="quarter" idx="18" hasCustomPrompt="1"/>
          </p:nvPr>
        </p:nvSpPr>
        <p:spPr>
          <a:xfrm>
            <a:off x="456925" y="1894326"/>
            <a:ext cx="3826840" cy="3804111"/>
          </a:xfrm>
        </p:spPr>
        <p:txBody>
          <a:bodyPr/>
          <a:lstStyle/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9" name="Content Placeholder 3"/>
          <p:cNvSpPr>
            <a:spLocks noGrp="1"/>
          </p:cNvSpPr>
          <p:nvPr>
            <p:ph sz="quarter" idx="19" hasCustomPrompt="1"/>
          </p:nvPr>
        </p:nvSpPr>
        <p:spPr>
          <a:xfrm>
            <a:off x="4790386" y="1894326"/>
            <a:ext cx="3826840" cy="3804111"/>
          </a:xfrm>
        </p:spPr>
        <p:txBody>
          <a:bodyPr/>
          <a:lstStyle/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</p:cSld>
  <p:clrMapOvr>
    <a:masterClrMapping/>
  </p:clrMapOvr>
  <p:transition>
    <p:fade/>
  </p:transition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 –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052049"/>
                </a:solidFill>
              </a:rPr>
              <a:t>Presentation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437602" y="1908315"/>
            <a:ext cx="8229323" cy="2809461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800" i="0" baseline="0">
                <a:latin typeface="+mj-lt"/>
              </a:defRPr>
            </a:lvl1pPr>
            <a:lvl2pPr marL="230181" indent="0">
              <a:buNone/>
              <a:defRPr>
                <a:latin typeface="+mn-lt"/>
              </a:defRPr>
            </a:lvl2pPr>
            <a:lvl3pPr marL="515924" indent="0">
              <a:buNone/>
              <a:defRPr>
                <a:latin typeface="+mn-lt"/>
              </a:defRPr>
            </a:lvl3pPr>
            <a:lvl4pPr marL="800080" indent="0">
              <a:buNone/>
              <a:defRPr>
                <a:latin typeface="+mn-lt"/>
              </a:defRPr>
            </a:lvl4pPr>
            <a:lvl5pPr marL="1085823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This page is an option should you wish to utilize a quote as a stand-alone slide within your presentation. The rest is </a:t>
            </a:r>
            <a:r>
              <a:rPr lang="en-US" dirty="0" err="1"/>
              <a:t>lorem</a:t>
            </a:r>
            <a:r>
              <a:rPr lang="en-US" dirty="0"/>
              <a:t> </a:t>
            </a:r>
            <a:r>
              <a:rPr lang="en-US" dirty="0" err="1"/>
              <a:t>ipsum</a:t>
            </a:r>
            <a:r>
              <a:rPr lang="en-US" dirty="0"/>
              <a:t>.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.</a:t>
            </a:r>
          </a:p>
        </p:txBody>
      </p:sp>
      <p:sp>
        <p:nvSpPr>
          <p:cNvPr id="10" name="Text Placeholder 13"/>
          <p:cNvSpPr>
            <a:spLocks noGrp="1"/>
          </p:cNvSpPr>
          <p:nvPr>
            <p:ph type="body" sz="quarter" idx="14" hasCustomPrompt="1"/>
          </p:nvPr>
        </p:nvSpPr>
        <p:spPr>
          <a:xfrm>
            <a:off x="447674" y="4929106"/>
            <a:ext cx="6513958" cy="57390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Author’s Name</a:t>
            </a:r>
          </a:p>
        </p:txBody>
      </p:sp>
      <p:sp>
        <p:nvSpPr>
          <p:cNvPr id="13" name="Rectangle 12"/>
          <p:cNvSpPr/>
          <p:nvPr userDrawn="1"/>
        </p:nvSpPr>
        <p:spPr bwMode="auto">
          <a:xfrm>
            <a:off x="496956" y="3"/>
            <a:ext cx="1073426" cy="1577005"/>
          </a:xfrm>
          <a:prstGeom prst="rect">
            <a:avLst/>
          </a:prstGeom>
          <a:solidFill>
            <a:schemeClr val="accent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90BD31"/>
              </a:solidFill>
              <a:latin typeface="Garamond"/>
            </a:endParaRPr>
          </a:p>
        </p:txBody>
      </p:sp>
      <p:sp>
        <p:nvSpPr>
          <p:cNvPr id="12" name="TextBox 11"/>
          <p:cNvSpPr txBox="1"/>
          <p:nvPr userDrawn="1"/>
        </p:nvSpPr>
        <p:spPr bwMode="auto">
          <a:xfrm>
            <a:off x="434630" y="353943"/>
            <a:ext cx="1192695" cy="2123658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 anchor="ctr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3800" b="1" dirty="0">
                <a:solidFill>
                  <a:srgbClr val="FFFFFF"/>
                </a:solidFill>
                <a:latin typeface="Arial"/>
              </a:rPr>
              <a:t>“</a:t>
            </a:r>
          </a:p>
        </p:txBody>
      </p:sp>
      <p:sp>
        <p:nvSpPr>
          <p:cNvPr id="11" name="Text Placeholder 13"/>
          <p:cNvSpPr>
            <a:spLocks noGrp="1"/>
          </p:cNvSpPr>
          <p:nvPr>
            <p:ph type="body" sz="quarter" idx="15" hasCustomPrompt="1"/>
          </p:nvPr>
        </p:nvSpPr>
        <p:spPr>
          <a:xfrm>
            <a:off x="447674" y="5307938"/>
            <a:ext cx="6513958" cy="5879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800" b="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Position Title</a:t>
            </a:r>
          </a:p>
        </p:txBody>
      </p:sp>
    </p:spTree>
  </p:cSld>
  <p:clrMapOvr>
    <a:masterClrMapping/>
  </p:clrMapOvr>
  <p:transition>
    <p:fade/>
  </p:transition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 – Te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052049"/>
                </a:solidFill>
              </a:rPr>
              <a:t>Presentation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437602" y="1908315"/>
            <a:ext cx="8229323" cy="2809461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800" i="0" baseline="0">
                <a:latin typeface="+mj-lt"/>
              </a:defRPr>
            </a:lvl1pPr>
            <a:lvl2pPr marL="230181" indent="0">
              <a:buNone/>
              <a:defRPr>
                <a:latin typeface="+mn-lt"/>
              </a:defRPr>
            </a:lvl2pPr>
            <a:lvl3pPr marL="515924" indent="0">
              <a:buNone/>
              <a:defRPr>
                <a:latin typeface="+mn-lt"/>
              </a:defRPr>
            </a:lvl3pPr>
            <a:lvl4pPr marL="800080" indent="0">
              <a:buNone/>
              <a:defRPr>
                <a:latin typeface="+mn-lt"/>
              </a:defRPr>
            </a:lvl4pPr>
            <a:lvl5pPr marL="1085823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This page is an option should you wish to utilize a quote as a stand-alone slide within your presentation. The rest is </a:t>
            </a:r>
            <a:r>
              <a:rPr lang="en-US" dirty="0" err="1"/>
              <a:t>lorem</a:t>
            </a:r>
            <a:r>
              <a:rPr lang="en-US" dirty="0"/>
              <a:t> </a:t>
            </a:r>
            <a:r>
              <a:rPr lang="en-US" dirty="0" err="1"/>
              <a:t>ipsum</a:t>
            </a:r>
            <a:r>
              <a:rPr lang="en-US" dirty="0"/>
              <a:t>.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.</a:t>
            </a:r>
          </a:p>
        </p:txBody>
      </p:sp>
      <p:sp>
        <p:nvSpPr>
          <p:cNvPr id="13" name="Rectangle 12"/>
          <p:cNvSpPr/>
          <p:nvPr userDrawn="1"/>
        </p:nvSpPr>
        <p:spPr bwMode="auto">
          <a:xfrm>
            <a:off x="496956" y="3"/>
            <a:ext cx="1073426" cy="1577005"/>
          </a:xfrm>
          <a:prstGeom prst="rect">
            <a:avLst/>
          </a:prstGeom>
          <a:solidFill>
            <a:schemeClr val="accent2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90BD31"/>
              </a:solidFill>
              <a:latin typeface="Garamond"/>
            </a:endParaRPr>
          </a:p>
        </p:txBody>
      </p:sp>
      <p:sp>
        <p:nvSpPr>
          <p:cNvPr id="12" name="TextBox 11"/>
          <p:cNvSpPr txBox="1"/>
          <p:nvPr userDrawn="1"/>
        </p:nvSpPr>
        <p:spPr bwMode="auto">
          <a:xfrm>
            <a:off x="434630" y="353943"/>
            <a:ext cx="1192695" cy="2123658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 anchor="ctr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3800" b="1" dirty="0">
                <a:solidFill>
                  <a:srgbClr val="FFFFFF"/>
                </a:solidFill>
                <a:latin typeface="Arial"/>
              </a:rPr>
              <a:t>“</a:t>
            </a:r>
          </a:p>
        </p:txBody>
      </p:sp>
      <p:sp>
        <p:nvSpPr>
          <p:cNvPr id="10" name="Text Placeholder 13"/>
          <p:cNvSpPr>
            <a:spLocks noGrp="1"/>
          </p:cNvSpPr>
          <p:nvPr>
            <p:ph type="body" sz="quarter" idx="14" hasCustomPrompt="1"/>
          </p:nvPr>
        </p:nvSpPr>
        <p:spPr>
          <a:xfrm>
            <a:off x="447674" y="4929106"/>
            <a:ext cx="6513958" cy="57390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2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Author’s Name</a:t>
            </a:r>
          </a:p>
        </p:txBody>
      </p:sp>
      <p:sp>
        <p:nvSpPr>
          <p:cNvPr id="11" name="Text Placeholder 13"/>
          <p:cNvSpPr>
            <a:spLocks noGrp="1"/>
          </p:cNvSpPr>
          <p:nvPr>
            <p:ph type="body" sz="quarter" idx="15" hasCustomPrompt="1"/>
          </p:nvPr>
        </p:nvSpPr>
        <p:spPr>
          <a:xfrm>
            <a:off x="447674" y="5307938"/>
            <a:ext cx="6513958" cy="5879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800" b="0" baseline="0">
                <a:solidFill>
                  <a:schemeClr val="accent2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Position Title</a:t>
            </a:r>
          </a:p>
        </p:txBody>
      </p:sp>
    </p:spTree>
  </p:cSld>
  <p:clrMapOvr>
    <a:masterClrMapping/>
  </p:clrMapOvr>
  <p:transition>
    <p:fade/>
  </p:transition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 – G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052049"/>
                </a:solidFill>
              </a:rPr>
              <a:t>Presentation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437602" y="1908315"/>
            <a:ext cx="8229323" cy="2809461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800" i="0" baseline="0">
                <a:latin typeface="+mj-lt"/>
              </a:defRPr>
            </a:lvl1pPr>
            <a:lvl2pPr marL="230181" indent="0">
              <a:buNone/>
              <a:defRPr>
                <a:latin typeface="+mn-lt"/>
              </a:defRPr>
            </a:lvl2pPr>
            <a:lvl3pPr marL="515924" indent="0">
              <a:buNone/>
              <a:defRPr>
                <a:latin typeface="+mn-lt"/>
              </a:defRPr>
            </a:lvl3pPr>
            <a:lvl4pPr marL="800080" indent="0">
              <a:buNone/>
              <a:defRPr>
                <a:latin typeface="+mn-lt"/>
              </a:defRPr>
            </a:lvl4pPr>
            <a:lvl5pPr marL="1085823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This page is an option should you wish to utilize a quote as a stand-alone slide within your presentation. The rest is </a:t>
            </a:r>
            <a:r>
              <a:rPr lang="en-US" dirty="0" err="1"/>
              <a:t>lorem</a:t>
            </a:r>
            <a:r>
              <a:rPr lang="en-US" dirty="0"/>
              <a:t> </a:t>
            </a:r>
            <a:r>
              <a:rPr lang="en-US" dirty="0" err="1"/>
              <a:t>ipsum</a:t>
            </a:r>
            <a:r>
              <a:rPr lang="en-US" dirty="0"/>
              <a:t>.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.</a:t>
            </a:r>
          </a:p>
        </p:txBody>
      </p:sp>
      <p:sp>
        <p:nvSpPr>
          <p:cNvPr id="13" name="Rectangle 12"/>
          <p:cNvSpPr/>
          <p:nvPr userDrawn="1"/>
        </p:nvSpPr>
        <p:spPr bwMode="auto">
          <a:xfrm>
            <a:off x="496956" y="3"/>
            <a:ext cx="1073426" cy="1577005"/>
          </a:xfrm>
          <a:prstGeom prst="rect">
            <a:avLst/>
          </a:prstGeom>
          <a:solidFill>
            <a:schemeClr val="accent3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90BD31"/>
              </a:solidFill>
              <a:latin typeface="Garamond"/>
            </a:endParaRPr>
          </a:p>
        </p:txBody>
      </p:sp>
      <p:sp>
        <p:nvSpPr>
          <p:cNvPr id="12" name="TextBox 11"/>
          <p:cNvSpPr txBox="1"/>
          <p:nvPr userDrawn="1"/>
        </p:nvSpPr>
        <p:spPr bwMode="auto">
          <a:xfrm>
            <a:off x="434630" y="353943"/>
            <a:ext cx="1192695" cy="2123658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 anchor="ctr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3800" b="1" dirty="0">
                <a:solidFill>
                  <a:srgbClr val="FFFFFF"/>
                </a:solidFill>
                <a:latin typeface="Arial"/>
              </a:rPr>
              <a:t>“</a:t>
            </a:r>
          </a:p>
        </p:txBody>
      </p:sp>
      <p:sp>
        <p:nvSpPr>
          <p:cNvPr id="10" name="Text Placeholder 13"/>
          <p:cNvSpPr>
            <a:spLocks noGrp="1"/>
          </p:cNvSpPr>
          <p:nvPr>
            <p:ph type="body" sz="quarter" idx="14" hasCustomPrompt="1"/>
          </p:nvPr>
        </p:nvSpPr>
        <p:spPr>
          <a:xfrm>
            <a:off x="447674" y="4929106"/>
            <a:ext cx="6513958" cy="57390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3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Author’s Name</a:t>
            </a:r>
          </a:p>
        </p:txBody>
      </p:sp>
      <p:sp>
        <p:nvSpPr>
          <p:cNvPr id="11" name="Text Placeholder 13"/>
          <p:cNvSpPr>
            <a:spLocks noGrp="1"/>
          </p:cNvSpPr>
          <p:nvPr>
            <p:ph type="body" sz="quarter" idx="15" hasCustomPrompt="1"/>
          </p:nvPr>
        </p:nvSpPr>
        <p:spPr>
          <a:xfrm>
            <a:off x="447674" y="5307938"/>
            <a:ext cx="6513958" cy="5879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800" b="0" baseline="0">
                <a:solidFill>
                  <a:schemeClr val="accent3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Position Title</a:t>
            </a:r>
          </a:p>
        </p:txBody>
      </p:sp>
    </p:spTree>
  </p:cSld>
  <p:clrMapOvr>
    <a:masterClrMapping/>
  </p:clrMapOvr>
  <p:transition>
    <p:fade/>
  </p:transition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–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052049"/>
                </a:solidFill>
              </a:rPr>
              <a:t>Presentation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4" name="Rectangle 13"/>
          <p:cNvSpPr/>
          <p:nvPr userDrawn="1"/>
        </p:nvSpPr>
        <p:spPr bwMode="auto">
          <a:xfrm>
            <a:off x="3" y="2363626"/>
            <a:ext cx="7051729" cy="1881809"/>
          </a:xfrm>
          <a:prstGeom prst="rect">
            <a:avLst/>
          </a:prstGeom>
          <a:solidFill>
            <a:schemeClr val="accent1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FFFFFF"/>
              </a:solidFill>
              <a:latin typeface="Garamond"/>
            </a:endParaRPr>
          </a:p>
        </p:txBody>
      </p:sp>
      <p:sp>
        <p:nvSpPr>
          <p:cNvPr id="15" name="Title 15"/>
          <p:cNvSpPr>
            <a:spLocks noGrp="1"/>
          </p:cNvSpPr>
          <p:nvPr>
            <p:ph type="title" hasCustomPrompt="1"/>
          </p:nvPr>
        </p:nvSpPr>
        <p:spPr>
          <a:xfrm>
            <a:off x="453585" y="2559253"/>
            <a:ext cx="6435412" cy="1477195"/>
          </a:xfrm>
        </p:spPr>
        <p:txBody>
          <a:bodyPr anchor="ctr">
            <a:noAutofit/>
          </a:bodyPr>
          <a:lstStyle>
            <a:lvl1pPr>
              <a:defRPr sz="36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Section Header Here</a:t>
            </a:r>
          </a:p>
        </p:txBody>
      </p:sp>
    </p:spTree>
  </p:cSld>
  <p:clrMapOvr>
    <a:masterClrMapping/>
  </p:clrMapOvr>
  <p:transition>
    <p:fade/>
  </p:transition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– Te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052049"/>
                </a:solidFill>
              </a:rPr>
              <a:t>Presentation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6" name="Rectangle 5"/>
          <p:cNvSpPr/>
          <p:nvPr userDrawn="1"/>
        </p:nvSpPr>
        <p:spPr bwMode="auto">
          <a:xfrm>
            <a:off x="3" y="2363626"/>
            <a:ext cx="7051729" cy="1881809"/>
          </a:xfrm>
          <a:prstGeom prst="rect">
            <a:avLst/>
          </a:prstGeom>
          <a:solidFill>
            <a:schemeClr val="accent2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FFFFFF"/>
              </a:solidFill>
              <a:latin typeface="Garamond"/>
            </a:endParaRPr>
          </a:p>
        </p:txBody>
      </p:sp>
      <p:sp>
        <p:nvSpPr>
          <p:cNvPr id="8" name="Title 15"/>
          <p:cNvSpPr>
            <a:spLocks noGrp="1"/>
          </p:cNvSpPr>
          <p:nvPr>
            <p:ph type="title" hasCustomPrompt="1"/>
          </p:nvPr>
        </p:nvSpPr>
        <p:spPr>
          <a:xfrm>
            <a:off x="453585" y="2559253"/>
            <a:ext cx="6435412" cy="1477195"/>
          </a:xfrm>
        </p:spPr>
        <p:txBody>
          <a:bodyPr anchor="ctr">
            <a:noAutofit/>
          </a:bodyPr>
          <a:lstStyle>
            <a:lvl1pPr>
              <a:defRPr sz="36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Section Header Here</a:t>
            </a:r>
          </a:p>
        </p:txBody>
      </p:sp>
    </p:spTree>
  </p:cSld>
  <p:clrMapOvr>
    <a:masterClrMapping/>
  </p:clrMapOvr>
  <p:transition>
    <p:fade/>
  </p:transition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– G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rgbClr val="052049"/>
                </a:solidFill>
              </a:rPr>
              <a:t>Presentation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6" name="Rectangle 5"/>
          <p:cNvSpPr/>
          <p:nvPr userDrawn="1"/>
        </p:nvSpPr>
        <p:spPr bwMode="auto">
          <a:xfrm>
            <a:off x="3" y="2363626"/>
            <a:ext cx="7051729" cy="1881809"/>
          </a:xfrm>
          <a:prstGeom prst="rect">
            <a:avLst/>
          </a:prstGeom>
          <a:solidFill>
            <a:schemeClr val="accent3"/>
          </a:solidFill>
          <a:ln w="19050" algn="ctr">
            <a:noFill/>
            <a:miter lim="800000"/>
            <a:headEnd/>
            <a:tailEnd/>
          </a:ln>
        </p:spPr>
        <p:txBody>
          <a:bodyPr wrap="none" rtlCol="0" anchor="ctr"/>
          <a:lstStyle/>
          <a:p>
            <a:pPr algn="ctr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endParaRPr lang="en-US" sz="1600" b="1" dirty="0" err="1">
              <a:solidFill>
                <a:srgbClr val="FFFFFF"/>
              </a:solidFill>
              <a:latin typeface="Garamond"/>
            </a:endParaRPr>
          </a:p>
        </p:txBody>
      </p:sp>
      <p:sp>
        <p:nvSpPr>
          <p:cNvPr id="7" name="Title 15"/>
          <p:cNvSpPr>
            <a:spLocks noGrp="1"/>
          </p:cNvSpPr>
          <p:nvPr>
            <p:ph type="title" hasCustomPrompt="1"/>
          </p:nvPr>
        </p:nvSpPr>
        <p:spPr>
          <a:xfrm>
            <a:off x="453585" y="2559253"/>
            <a:ext cx="6435412" cy="1477195"/>
          </a:xfrm>
        </p:spPr>
        <p:txBody>
          <a:bodyPr anchor="ctr">
            <a:noAutofit/>
          </a:bodyPr>
          <a:lstStyle>
            <a:lvl1pPr>
              <a:defRPr sz="36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Section Header Here</a:t>
            </a:r>
          </a:p>
        </p:txBody>
      </p:sp>
    </p:spTree>
  </p:cSld>
  <p:clrMapOvr>
    <a:masterClrMapping/>
  </p:clrMapOvr>
  <p:transition>
    <p:fade/>
  </p:transition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logo_1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1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invGray">
          <a:xfrm>
            <a:off x="3865184" y="2906722"/>
            <a:ext cx="1571041" cy="1025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with logo_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0" y="2514849"/>
            <a:ext cx="1828800" cy="1828302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- Research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64304" y="2415131"/>
            <a:ext cx="1615440" cy="161544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555208" y="-437"/>
            <a:ext cx="3588792" cy="241556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419"/>
          <a:stretch/>
        </p:blipFill>
        <p:spPr>
          <a:xfrm>
            <a:off x="0" y="2415131"/>
            <a:ext cx="6664304" cy="4442869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- Educa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1840" y="2267794"/>
            <a:ext cx="1615440" cy="161544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3101828" cy="226779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67280" y="2267794"/>
            <a:ext cx="6776720" cy="4590207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- Patient Ca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1840" y="2267794"/>
            <a:ext cx="1615440" cy="161544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0" y="0"/>
            <a:ext cx="3106167" cy="226779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67280" y="2267794"/>
            <a:ext cx="6776720" cy="4590207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01"/>
            <a:ext cx="7772400" cy="1362075"/>
          </a:xfrm>
        </p:spPr>
        <p:txBody>
          <a:bodyPr anchor="t"/>
          <a:lstStyle>
            <a:lvl1pPr algn="l">
              <a:defRPr sz="3556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1778"/>
            </a:lvl1pPr>
            <a:lvl2pPr marL="406405" indent="0">
              <a:buNone/>
              <a:defRPr sz="1600"/>
            </a:lvl2pPr>
            <a:lvl3pPr marL="812810" indent="0">
              <a:buNone/>
              <a:defRPr sz="1422"/>
            </a:lvl3pPr>
            <a:lvl4pPr marL="1219215" indent="0">
              <a:buNone/>
              <a:defRPr sz="1244"/>
            </a:lvl4pPr>
            <a:lvl5pPr marL="1625620" indent="0">
              <a:buNone/>
              <a:defRPr sz="1244"/>
            </a:lvl5pPr>
            <a:lvl6pPr marL="2032025" indent="0">
              <a:buNone/>
              <a:defRPr sz="1244"/>
            </a:lvl6pPr>
            <a:lvl7pPr marL="2438430" indent="0">
              <a:buNone/>
              <a:defRPr sz="1244"/>
            </a:lvl7pPr>
            <a:lvl8pPr marL="2844836" indent="0">
              <a:buNone/>
              <a:defRPr sz="1244"/>
            </a:lvl8pPr>
            <a:lvl9pPr marL="3251241" indent="0">
              <a:buNone/>
              <a:defRPr sz="12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673D9B-2595-4567-8CD0-1747E19FD9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367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40.xml"/><Relationship Id="rId18" Type="http://schemas.openxmlformats.org/officeDocument/2006/relationships/slideLayout" Target="../slideLayouts/slideLayout45.xml"/><Relationship Id="rId26" Type="http://schemas.openxmlformats.org/officeDocument/2006/relationships/slideLayout" Target="../slideLayouts/slideLayout53.xml"/><Relationship Id="rId3" Type="http://schemas.openxmlformats.org/officeDocument/2006/relationships/slideLayout" Target="../slideLayouts/slideLayout30.xml"/><Relationship Id="rId21" Type="http://schemas.openxmlformats.org/officeDocument/2006/relationships/slideLayout" Target="../slideLayouts/slideLayout48.xml"/><Relationship Id="rId7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9.xml"/><Relationship Id="rId17" Type="http://schemas.openxmlformats.org/officeDocument/2006/relationships/slideLayout" Target="../slideLayouts/slideLayout44.xml"/><Relationship Id="rId25" Type="http://schemas.openxmlformats.org/officeDocument/2006/relationships/slideLayout" Target="../slideLayouts/slideLayout52.xml"/><Relationship Id="rId2" Type="http://schemas.openxmlformats.org/officeDocument/2006/relationships/slideLayout" Target="../slideLayouts/slideLayout29.xml"/><Relationship Id="rId16" Type="http://schemas.openxmlformats.org/officeDocument/2006/relationships/slideLayout" Target="../slideLayouts/slideLayout43.xml"/><Relationship Id="rId20" Type="http://schemas.openxmlformats.org/officeDocument/2006/relationships/slideLayout" Target="../slideLayouts/slideLayout47.xml"/><Relationship Id="rId29" Type="http://schemas.openxmlformats.org/officeDocument/2006/relationships/theme" Target="../theme/theme2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24" Type="http://schemas.openxmlformats.org/officeDocument/2006/relationships/slideLayout" Target="../slideLayouts/slideLayout51.xml"/><Relationship Id="rId5" Type="http://schemas.openxmlformats.org/officeDocument/2006/relationships/slideLayout" Target="../slideLayouts/slideLayout32.xml"/><Relationship Id="rId15" Type="http://schemas.openxmlformats.org/officeDocument/2006/relationships/slideLayout" Target="../slideLayouts/slideLayout42.xml"/><Relationship Id="rId23" Type="http://schemas.openxmlformats.org/officeDocument/2006/relationships/slideLayout" Target="../slideLayouts/slideLayout50.xml"/><Relationship Id="rId28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37.xml"/><Relationship Id="rId19" Type="http://schemas.openxmlformats.org/officeDocument/2006/relationships/slideLayout" Target="../slideLayouts/slideLayout46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Relationship Id="rId14" Type="http://schemas.openxmlformats.org/officeDocument/2006/relationships/slideLayout" Target="../slideLayouts/slideLayout41.xml"/><Relationship Id="rId22" Type="http://schemas.openxmlformats.org/officeDocument/2006/relationships/slideLayout" Target="../slideLayouts/slideLayout49.xml"/><Relationship Id="rId27" Type="http://schemas.openxmlformats.org/officeDocument/2006/relationships/slideLayout" Target="../slideLayouts/slideLayout5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3585" y="425002"/>
            <a:ext cx="8173580" cy="611449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r>
              <a:rPr lang="en-US" dirty="0"/>
              <a:t>Slide Title Here</a:t>
            </a:r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3" y="6470130"/>
            <a:ext cx="4310907" cy="137980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>
                <a:solidFill>
                  <a:srgbClr val="052049"/>
                </a:solidFill>
              </a:rPr>
              <a:t>UCSF | Health</a:t>
            </a:r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8" y="6453506"/>
            <a:ext cx="246061" cy="155233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7BCC8D0D-EAEC-449D-9161-023DFF90F2E2}" type="slidenum">
              <a:rPr lang="en-US" smtClean="0">
                <a:solidFill>
                  <a:srgbClr val="052049"/>
                </a:solidFill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365125" y="6250080"/>
            <a:ext cx="8413750" cy="0"/>
          </a:xfrm>
          <a:prstGeom prst="line">
            <a:avLst/>
          </a:prstGeom>
          <a:noFill/>
          <a:ln w="3175" cap="flat">
            <a:solidFill>
              <a:srgbClr val="052049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" name="Straight Connector 8"/>
          <p:cNvCxnSpPr/>
          <p:nvPr userDrawn="1"/>
        </p:nvCxnSpPr>
        <p:spPr>
          <a:xfrm>
            <a:off x="277813" y="6250080"/>
            <a:ext cx="8595360" cy="0"/>
          </a:xfrm>
          <a:prstGeom prst="line">
            <a:avLst/>
          </a:prstGeom>
          <a:noFill/>
          <a:ln w="3175" cap="flat">
            <a:solidFill>
              <a:schemeClr val="tx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8" name="Text Placeholder 3"/>
          <p:cNvSpPr>
            <a:spLocks noGrp="1"/>
          </p:cNvSpPr>
          <p:nvPr>
            <p:ph type="body" idx="1"/>
          </p:nvPr>
        </p:nvSpPr>
        <p:spPr>
          <a:xfrm>
            <a:off x="459686" y="1868557"/>
            <a:ext cx="8137665" cy="390939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0" name="Freeform 77"/>
          <p:cNvSpPr>
            <a:spLocks/>
          </p:cNvSpPr>
          <p:nvPr userDrawn="1"/>
        </p:nvSpPr>
        <p:spPr bwMode="auto">
          <a:xfrm>
            <a:off x="8379861" y="6443869"/>
            <a:ext cx="481012" cy="231074"/>
          </a:xfrm>
          <a:custGeom>
            <a:avLst/>
            <a:gdLst>
              <a:gd name="T0" fmla="*/ 350 w 350"/>
              <a:gd name="T1" fmla="*/ 52 h 168"/>
              <a:gd name="T2" fmla="*/ 270 w 350"/>
              <a:gd name="T3" fmla="*/ 130 h 168"/>
              <a:gd name="T4" fmla="*/ 240 w 350"/>
              <a:gd name="T5" fmla="*/ 100 h 168"/>
              <a:gd name="T6" fmla="*/ 205 w 350"/>
              <a:gd name="T7" fmla="*/ 91 h 168"/>
              <a:gd name="T8" fmla="*/ 201 w 350"/>
              <a:gd name="T9" fmla="*/ 86 h 168"/>
              <a:gd name="T10" fmla="*/ 200 w 350"/>
              <a:gd name="T11" fmla="*/ 82 h 168"/>
              <a:gd name="T12" fmla="*/ 203 w 350"/>
              <a:gd name="T13" fmla="*/ 73 h 168"/>
              <a:gd name="T14" fmla="*/ 203 w 350"/>
              <a:gd name="T15" fmla="*/ 73 h 168"/>
              <a:gd name="T16" fmla="*/ 205 w 350"/>
              <a:gd name="T17" fmla="*/ 72 h 168"/>
              <a:gd name="T18" fmla="*/ 234 w 350"/>
              <a:gd name="T19" fmla="*/ 71 h 168"/>
              <a:gd name="T20" fmla="*/ 266 w 350"/>
              <a:gd name="T21" fmla="*/ 85 h 168"/>
              <a:gd name="T22" fmla="*/ 222 w 350"/>
              <a:gd name="T23" fmla="*/ 48 h 168"/>
              <a:gd name="T24" fmla="*/ 179 w 350"/>
              <a:gd name="T25" fmla="*/ 73 h 168"/>
              <a:gd name="T26" fmla="*/ 178 w 350"/>
              <a:gd name="T27" fmla="*/ 76 h 168"/>
              <a:gd name="T28" fmla="*/ 122 w 350"/>
              <a:gd name="T29" fmla="*/ 60 h 168"/>
              <a:gd name="T30" fmla="*/ 178 w 350"/>
              <a:gd name="T31" fmla="*/ 41 h 168"/>
              <a:gd name="T32" fmla="*/ 153 w 350"/>
              <a:gd name="T33" fmla="*/ 0 h 168"/>
              <a:gd name="T34" fmla="*/ 97 w 350"/>
              <a:gd name="T35" fmla="*/ 2 h 168"/>
              <a:gd name="T36" fmla="*/ 72 w 350"/>
              <a:gd name="T37" fmla="*/ 73 h 168"/>
              <a:gd name="T38" fmla="*/ 25 w 350"/>
              <a:gd name="T39" fmla="*/ 73 h 168"/>
              <a:gd name="T40" fmla="*/ 0 w 350"/>
              <a:gd name="T41" fmla="*/ 2 h 168"/>
              <a:gd name="T42" fmla="*/ 48 w 350"/>
              <a:gd name="T43" fmla="*/ 119 h 168"/>
              <a:gd name="T44" fmla="*/ 97 w 350"/>
              <a:gd name="T45" fmla="*/ 64 h 168"/>
              <a:gd name="T46" fmla="*/ 187 w 350"/>
              <a:gd name="T47" fmla="*/ 107 h 168"/>
              <a:gd name="T48" fmla="*/ 214 w 350"/>
              <a:gd name="T49" fmla="*/ 117 h 168"/>
              <a:gd name="T50" fmla="*/ 242 w 350"/>
              <a:gd name="T51" fmla="*/ 125 h 168"/>
              <a:gd name="T52" fmla="*/ 237 w 350"/>
              <a:gd name="T53" fmla="*/ 147 h 168"/>
              <a:gd name="T54" fmla="*/ 203 w 350"/>
              <a:gd name="T55" fmla="*/ 141 h 168"/>
              <a:gd name="T56" fmla="*/ 176 w 350"/>
              <a:gd name="T57" fmla="*/ 130 h 168"/>
              <a:gd name="T58" fmla="*/ 224 w 350"/>
              <a:gd name="T59" fmla="*/ 168 h 168"/>
              <a:gd name="T60" fmla="*/ 270 w 350"/>
              <a:gd name="T61" fmla="*/ 134 h 168"/>
              <a:gd name="T62" fmla="*/ 295 w 350"/>
              <a:gd name="T63" fmla="*/ 166 h 168"/>
              <a:gd name="T64" fmla="*/ 343 w 350"/>
              <a:gd name="T65" fmla="*/ 119 h 168"/>
              <a:gd name="T66" fmla="*/ 295 w 350"/>
              <a:gd name="T67" fmla="*/ 99 h 168"/>
              <a:gd name="T68" fmla="*/ 350 w 350"/>
              <a:gd name="T69" fmla="*/ 73 h 1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350" h="168">
                <a:moveTo>
                  <a:pt x="350" y="73"/>
                </a:moveTo>
                <a:cubicBezTo>
                  <a:pt x="350" y="52"/>
                  <a:pt x="350" y="52"/>
                  <a:pt x="350" y="52"/>
                </a:cubicBezTo>
                <a:cubicBezTo>
                  <a:pt x="270" y="52"/>
                  <a:pt x="270" y="52"/>
                  <a:pt x="270" y="52"/>
                </a:cubicBezTo>
                <a:cubicBezTo>
                  <a:pt x="270" y="130"/>
                  <a:pt x="270" y="130"/>
                  <a:pt x="270" y="130"/>
                </a:cubicBezTo>
                <a:cubicBezTo>
                  <a:pt x="269" y="121"/>
                  <a:pt x="266" y="114"/>
                  <a:pt x="260" y="109"/>
                </a:cubicBezTo>
                <a:cubicBezTo>
                  <a:pt x="255" y="105"/>
                  <a:pt x="249" y="102"/>
                  <a:pt x="240" y="100"/>
                </a:cubicBezTo>
                <a:cubicBezTo>
                  <a:pt x="220" y="96"/>
                  <a:pt x="220" y="96"/>
                  <a:pt x="220" y="96"/>
                </a:cubicBezTo>
                <a:cubicBezTo>
                  <a:pt x="213" y="94"/>
                  <a:pt x="208" y="92"/>
                  <a:pt x="205" y="91"/>
                </a:cubicBezTo>
                <a:cubicBezTo>
                  <a:pt x="203" y="90"/>
                  <a:pt x="201" y="88"/>
                  <a:pt x="201" y="86"/>
                </a:cubicBezTo>
                <a:cubicBezTo>
                  <a:pt x="201" y="86"/>
                  <a:pt x="201" y="86"/>
                  <a:pt x="201" y="86"/>
                </a:cubicBezTo>
                <a:cubicBezTo>
                  <a:pt x="201" y="86"/>
                  <a:pt x="201" y="86"/>
                  <a:pt x="201" y="86"/>
                </a:cubicBezTo>
                <a:cubicBezTo>
                  <a:pt x="200" y="85"/>
                  <a:pt x="200" y="83"/>
                  <a:pt x="200" y="82"/>
                </a:cubicBezTo>
                <a:cubicBezTo>
                  <a:pt x="200" y="78"/>
                  <a:pt x="201" y="75"/>
                  <a:pt x="203" y="73"/>
                </a:cubicBezTo>
                <a:cubicBezTo>
                  <a:pt x="203" y="73"/>
                  <a:pt x="203" y="73"/>
                  <a:pt x="203" y="73"/>
                </a:cubicBezTo>
                <a:cubicBezTo>
                  <a:pt x="203" y="73"/>
                  <a:pt x="203" y="73"/>
                  <a:pt x="203" y="73"/>
                </a:cubicBezTo>
                <a:cubicBezTo>
                  <a:pt x="203" y="73"/>
                  <a:pt x="203" y="73"/>
                  <a:pt x="203" y="73"/>
                </a:cubicBezTo>
                <a:cubicBezTo>
                  <a:pt x="203" y="73"/>
                  <a:pt x="203" y="73"/>
                  <a:pt x="203" y="73"/>
                </a:cubicBezTo>
                <a:cubicBezTo>
                  <a:pt x="204" y="72"/>
                  <a:pt x="205" y="72"/>
                  <a:pt x="205" y="72"/>
                </a:cubicBezTo>
                <a:cubicBezTo>
                  <a:pt x="209" y="69"/>
                  <a:pt x="214" y="68"/>
                  <a:pt x="220" y="68"/>
                </a:cubicBezTo>
                <a:cubicBezTo>
                  <a:pt x="226" y="68"/>
                  <a:pt x="231" y="69"/>
                  <a:pt x="234" y="71"/>
                </a:cubicBezTo>
                <a:cubicBezTo>
                  <a:pt x="240" y="74"/>
                  <a:pt x="243" y="78"/>
                  <a:pt x="243" y="85"/>
                </a:cubicBezTo>
                <a:cubicBezTo>
                  <a:pt x="266" y="85"/>
                  <a:pt x="266" y="85"/>
                  <a:pt x="266" y="85"/>
                </a:cubicBezTo>
                <a:cubicBezTo>
                  <a:pt x="266" y="73"/>
                  <a:pt x="261" y="64"/>
                  <a:pt x="253" y="58"/>
                </a:cubicBezTo>
                <a:cubicBezTo>
                  <a:pt x="244" y="51"/>
                  <a:pt x="234" y="48"/>
                  <a:pt x="222" y="48"/>
                </a:cubicBezTo>
                <a:cubicBezTo>
                  <a:pt x="207" y="48"/>
                  <a:pt x="196" y="52"/>
                  <a:pt x="189" y="58"/>
                </a:cubicBezTo>
                <a:cubicBezTo>
                  <a:pt x="184" y="62"/>
                  <a:pt x="181" y="67"/>
                  <a:pt x="179" y="73"/>
                </a:cubicBezTo>
                <a:cubicBezTo>
                  <a:pt x="179" y="73"/>
                  <a:pt x="179" y="73"/>
                  <a:pt x="179" y="73"/>
                </a:cubicBezTo>
                <a:cubicBezTo>
                  <a:pt x="179" y="74"/>
                  <a:pt x="179" y="75"/>
                  <a:pt x="178" y="76"/>
                </a:cubicBezTo>
                <a:cubicBezTo>
                  <a:pt x="176" y="89"/>
                  <a:pt x="167" y="98"/>
                  <a:pt x="153" y="98"/>
                </a:cubicBezTo>
                <a:cubicBezTo>
                  <a:pt x="131" y="98"/>
                  <a:pt x="122" y="79"/>
                  <a:pt x="122" y="60"/>
                </a:cubicBezTo>
                <a:cubicBezTo>
                  <a:pt x="122" y="40"/>
                  <a:pt x="131" y="21"/>
                  <a:pt x="153" y="21"/>
                </a:cubicBezTo>
                <a:cubicBezTo>
                  <a:pt x="166" y="21"/>
                  <a:pt x="176" y="29"/>
                  <a:pt x="178" y="41"/>
                </a:cubicBezTo>
                <a:cubicBezTo>
                  <a:pt x="202" y="41"/>
                  <a:pt x="202" y="41"/>
                  <a:pt x="202" y="41"/>
                </a:cubicBezTo>
                <a:cubicBezTo>
                  <a:pt x="199" y="14"/>
                  <a:pt x="178" y="0"/>
                  <a:pt x="153" y="0"/>
                </a:cubicBezTo>
                <a:cubicBezTo>
                  <a:pt x="119" y="0"/>
                  <a:pt x="99" y="24"/>
                  <a:pt x="97" y="55"/>
                </a:cubicBezTo>
                <a:cubicBezTo>
                  <a:pt x="97" y="2"/>
                  <a:pt x="97" y="2"/>
                  <a:pt x="97" y="2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73"/>
                  <a:pt x="72" y="73"/>
                  <a:pt x="72" y="73"/>
                </a:cubicBezTo>
                <a:cubicBezTo>
                  <a:pt x="72" y="90"/>
                  <a:pt x="66" y="98"/>
                  <a:pt x="48" y="98"/>
                </a:cubicBezTo>
                <a:cubicBezTo>
                  <a:pt x="28" y="98"/>
                  <a:pt x="25" y="86"/>
                  <a:pt x="25" y="73"/>
                </a:cubicBezTo>
                <a:cubicBezTo>
                  <a:pt x="25" y="2"/>
                  <a:pt x="25" y="2"/>
                  <a:pt x="25" y="2"/>
                </a:cubicBezTo>
                <a:cubicBezTo>
                  <a:pt x="0" y="2"/>
                  <a:pt x="0" y="2"/>
                  <a:pt x="0" y="2"/>
                </a:cubicBezTo>
                <a:cubicBezTo>
                  <a:pt x="0" y="73"/>
                  <a:pt x="0" y="73"/>
                  <a:pt x="0" y="73"/>
                </a:cubicBezTo>
                <a:cubicBezTo>
                  <a:pt x="0" y="104"/>
                  <a:pt x="18" y="119"/>
                  <a:pt x="48" y="119"/>
                </a:cubicBezTo>
                <a:cubicBezTo>
                  <a:pt x="79" y="119"/>
                  <a:pt x="97" y="104"/>
                  <a:pt x="97" y="73"/>
                </a:cubicBezTo>
                <a:cubicBezTo>
                  <a:pt x="97" y="64"/>
                  <a:pt x="97" y="64"/>
                  <a:pt x="97" y="64"/>
                </a:cubicBezTo>
                <a:cubicBezTo>
                  <a:pt x="99" y="95"/>
                  <a:pt x="119" y="119"/>
                  <a:pt x="153" y="119"/>
                </a:cubicBezTo>
                <a:cubicBezTo>
                  <a:pt x="167" y="119"/>
                  <a:pt x="179" y="115"/>
                  <a:pt x="187" y="107"/>
                </a:cubicBezTo>
                <a:cubicBezTo>
                  <a:pt x="188" y="107"/>
                  <a:pt x="189" y="108"/>
                  <a:pt x="189" y="108"/>
                </a:cubicBezTo>
                <a:cubicBezTo>
                  <a:pt x="194" y="111"/>
                  <a:pt x="202" y="114"/>
                  <a:pt x="214" y="117"/>
                </a:cubicBezTo>
                <a:cubicBezTo>
                  <a:pt x="226" y="119"/>
                  <a:pt x="226" y="119"/>
                  <a:pt x="226" y="119"/>
                </a:cubicBezTo>
                <a:cubicBezTo>
                  <a:pt x="234" y="121"/>
                  <a:pt x="239" y="123"/>
                  <a:pt x="242" y="125"/>
                </a:cubicBezTo>
                <a:cubicBezTo>
                  <a:pt x="245" y="127"/>
                  <a:pt x="247" y="130"/>
                  <a:pt x="247" y="133"/>
                </a:cubicBezTo>
                <a:cubicBezTo>
                  <a:pt x="247" y="140"/>
                  <a:pt x="244" y="144"/>
                  <a:pt x="237" y="147"/>
                </a:cubicBezTo>
                <a:cubicBezTo>
                  <a:pt x="233" y="148"/>
                  <a:pt x="229" y="148"/>
                  <a:pt x="223" y="148"/>
                </a:cubicBezTo>
                <a:cubicBezTo>
                  <a:pt x="213" y="148"/>
                  <a:pt x="207" y="146"/>
                  <a:pt x="203" y="141"/>
                </a:cubicBezTo>
                <a:cubicBezTo>
                  <a:pt x="201" y="139"/>
                  <a:pt x="199" y="135"/>
                  <a:pt x="198" y="130"/>
                </a:cubicBezTo>
                <a:cubicBezTo>
                  <a:pt x="176" y="130"/>
                  <a:pt x="176" y="130"/>
                  <a:pt x="176" y="130"/>
                </a:cubicBezTo>
                <a:cubicBezTo>
                  <a:pt x="176" y="142"/>
                  <a:pt x="180" y="151"/>
                  <a:pt x="189" y="158"/>
                </a:cubicBezTo>
                <a:cubicBezTo>
                  <a:pt x="197" y="164"/>
                  <a:pt x="209" y="168"/>
                  <a:pt x="224" y="168"/>
                </a:cubicBezTo>
                <a:cubicBezTo>
                  <a:pt x="239" y="168"/>
                  <a:pt x="250" y="164"/>
                  <a:pt x="258" y="158"/>
                </a:cubicBezTo>
                <a:cubicBezTo>
                  <a:pt x="265" y="151"/>
                  <a:pt x="269" y="143"/>
                  <a:pt x="270" y="134"/>
                </a:cubicBezTo>
                <a:cubicBezTo>
                  <a:pt x="270" y="166"/>
                  <a:pt x="270" y="166"/>
                  <a:pt x="270" y="166"/>
                </a:cubicBezTo>
                <a:cubicBezTo>
                  <a:pt x="295" y="166"/>
                  <a:pt x="295" y="166"/>
                  <a:pt x="295" y="166"/>
                </a:cubicBezTo>
                <a:cubicBezTo>
                  <a:pt x="295" y="119"/>
                  <a:pt x="295" y="119"/>
                  <a:pt x="295" y="119"/>
                </a:cubicBezTo>
                <a:cubicBezTo>
                  <a:pt x="343" y="119"/>
                  <a:pt x="343" y="119"/>
                  <a:pt x="343" y="119"/>
                </a:cubicBezTo>
                <a:cubicBezTo>
                  <a:pt x="343" y="99"/>
                  <a:pt x="343" y="99"/>
                  <a:pt x="343" y="99"/>
                </a:cubicBezTo>
                <a:cubicBezTo>
                  <a:pt x="295" y="99"/>
                  <a:pt x="295" y="99"/>
                  <a:pt x="295" y="99"/>
                </a:cubicBezTo>
                <a:cubicBezTo>
                  <a:pt x="295" y="73"/>
                  <a:pt x="295" y="73"/>
                  <a:pt x="295" y="73"/>
                </a:cubicBezTo>
                <a:lnTo>
                  <a:pt x="350" y="7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srgbClr val="052049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392471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48" r:id="rId1"/>
    <p:sldLayoutId id="2147484249" r:id="rId2"/>
    <p:sldLayoutId id="2147484250" r:id="rId3"/>
    <p:sldLayoutId id="2147484251" r:id="rId4"/>
    <p:sldLayoutId id="2147484252" r:id="rId5"/>
    <p:sldLayoutId id="2147484253" r:id="rId6"/>
    <p:sldLayoutId id="2147484254" r:id="rId7"/>
    <p:sldLayoutId id="2147484255" r:id="rId8"/>
    <p:sldLayoutId id="2147484256" r:id="rId9"/>
    <p:sldLayoutId id="2147484257" r:id="rId10"/>
    <p:sldLayoutId id="2147484258" r:id="rId11"/>
    <p:sldLayoutId id="2147484259" r:id="rId12"/>
    <p:sldLayoutId id="2147484260" r:id="rId13"/>
    <p:sldLayoutId id="2147484261" r:id="rId14"/>
    <p:sldLayoutId id="2147484262" r:id="rId15"/>
    <p:sldLayoutId id="2147484263" r:id="rId16"/>
    <p:sldLayoutId id="2147484264" r:id="rId17"/>
    <p:sldLayoutId id="2147484265" r:id="rId18"/>
    <p:sldLayoutId id="2147484266" r:id="rId19"/>
    <p:sldLayoutId id="2147484267" r:id="rId20"/>
    <p:sldLayoutId id="2147484268" r:id="rId21"/>
    <p:sldLayoutId id="2147484269" r:id="rId22"/>
    <p:sldLayoutId id="2147484270" r:id="rId23"/>
    <p:sldLayoutId id="2147484271" r:id="rId24"/>
    <p:sldLayoutId id="2147484272" r:id="rId25"/>
    <p:sldLayoutId id="2147484273" r:id="rId26"/>
    <p:sldLayoutId id="2147484315" r:id="rId27"/>
  </p:sldLayoutIdLst>
  <p:transition>
    <p:fade/>
  </p:transition>
  <p:hf hdr="0"/>
  <p:txStyles>
    <p:titleStyle>
      <a:lvl1pPr algn="l" defTabSz="914378" rtl="0" eaLnBrk="1" latinLnBrk="0" hangingPunct="1">
        <a:lnSpc>
          <a:spcPct val="85000"/>
        </a:lnSpc>
        <a:spcBef>
          <a:spcPct val="0"/>
        </a:spcBef>
        <a:buNone/>
        <a:defRPr lang="en-US" sz="2800" b="0" kern="1200" cap="none" spc="0" baseline="0" dirty="0" smtClean="0">
          <a:solidFill>
            <a:schemeClr val="tx1"/>
          </a:solidFill>
          <a:latin typeface="+mj-lt"/>
          <a:ea typeface="+mj-ea"/>
          <a:cs typeface="Arial" pitchFamily="34" charset="0"/>
        </a:defRPr>
      </a:lvl1pPr>
    </p:titleStyle>
    <p:bodyStyle>
      <a:lvl1pPr marL="295268" indent="-295268" algn="l" defTabSz="640064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accent1"/>
        </a:buClr>
        <a:buSzPct val="80000"/>
        <a:buFont typeface="Wingdings" charset="2"/>
        <a:buChar char="§"/>
        <a:tabLst/>
        <a:defRPr lang="en-US" sz="2200" b="0" kern="1200" dirty="0" smtClean="0">
          <a:solidFill>
            <a:schemeClr val="tx1"/>
          </a:solidFill>
          <a:latin typeface="+mn-lt"/>
          <a:ea typeface="+mn-ea"/>
          <a:cs typeface="+mn-cs"/>
        </a:defRPr>
      </a:lvl1pPr>
      <a:lvl2pPr marL="579424" indent="-284156" algn="l" defTabSz="640064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accent5">
            <a:lumMod val="50000"/>
          </a:schemeClr>
        </a:buClr>
        <a:buSzPct val="100000"/>
        <a:buFont typeface=".AppleSystemUIFont" charset="0"/>
        <a:buChar char="-"/>
        <a:tabLst/>
        <a:defRPr lang="en-US" sz="2000" b="0" kern="1200" dirty="0" smtClean="0">
          <a:solidFill>
            <a:schemeClr val="tx1"/>
          </a:solidFill>
          <a:latin typeface="+mn-lt"/>
          <a:ea typeface="+mn-ea"/>
          <a:cs typeface="+mn-cs"/>
        </a:defRPr>
      </a:lvl2pPr>
      <a:lvl3pPr marL="806430" indent="-227007" algn="l" defTabSz="640064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accent1"/>
        </a:buClr>
        <a:buSzPct val="80000"/>
        <a:buFont typeface="Wingdings" charset="2"/>
        <a:buChar char="§"/>
        <a:tabLst/>
        <a:defRPr lang="en-US" sz="1800" b="0" kern="1200" dirty="0" smtClean="0">
          <a:solidFill>
            <a:schemeClr val="tx1"/>
          </a:solidFill>
          <a:latin typeface="+mn-lt"/>
          <a:ea typeface="+mn-ea"/>
          <a:cs typeface="+mn-cs"/>
        </a:defRPr>
      </a:lvl3pPr>
      <a:lvl4pPr marL="1028675" indent="-222245" algn="l" defTabSz="640064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accent5">
            <a:lumMod val="50000"/>
          </a:schemeClr>
        </a:buClr>
        <a:buSzPct val="100000"/>
        <a:buFont typeface=".AppleSystemUIFont" charset="0"/>
        <a:buChar char="-"/>
        <a:tabLst/>
        <a:defRPr lang="en-US" sz="1600" b="0" kern="1200" dirty="0" smtClean="0">
          <a:solidFill>
            <a:schemeClr val="tx1"/>
          </a:solidFill>
          <a:latin typeface="+mn-lt"/>
          <a:ea typeface="+mn-ea"/>
          <a:cs typeface="+mn-cs"/>
        </a:defRPr>
      </a:lvl4pPr>
      <a:lvl5pPr marL="1312830" indent="-227007" algn="l" defTabSz="640064" rtl="0" eaLnBrk="1" latinLnBrk="0" hangingPunct="1">
        <a:lnSpc>
          <a:spcPct val="200000"/>
        </a:lnSpc>
        <a:spcBef>
          <a:spcPts val="0"/>
        </a:spcBef>
        <a:buClr>
          <a:srgbClr val="18A3AC"/>
        </a:buClr>
        <a:buSzPct val="80000"/>
        <a:buFont typeface="Wingdings" charset="2"/>
        <a:buChar char="§"/>
        <a:defRPr lang="en-US" sz="2000" b="0" kern="1200" dirty="0">
          <a:solidFill>
            <a:schemeClr val="tx1"/>
          </a:solidFill>
          <a:latin typeface="+mj-lt"/>
          <a:ea typeface="+mn-ea"/>
          <a:cs typeface="+mn-cs"/>
        </a:defRPr>
      </a:lvl5pPr>
      <a:lvl6pPr marL="2514537" indent="-228594" algn="l" defTabSz="914378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8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5" indent="-228594" algn="l" defTabSz="914378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8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8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2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3585" y="425002"/>
            <a:ext cx="8173580" cy="611449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r>
              <a:rPr lang="en-US" dirty="0"/>
              <a:t>Slide Title Here</a:t>
            </a:r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548153" y="6470130"/>
            <a:ext cx="4310907" cy="137980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>
                <a:solidFill>
                  <a:srgbClr val="052049"/>
                </a:solidFill>
              </a:rPr>
              <a:t>UCSF | Health</a:t>
            </a:r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272108" y="6453506"/>
            <a:ext cx="246061" cy="155233"/>
          </a:xfrm>
          <a:prstGeom prst="rect">
            <a:avLst/>
          </a:prstGeom>
        </p:spPr>
        <p:txBody>
          <a:bodyPr vert="horz" wrap="square" lIns="0" tIns="0" rIns="0" bIns="0" rtlCol="0" anchor="b" anchorCtr="0"/>
          <a:lstStyle>
            <a:lvl1pPr algn="l">
              <a:defRPr sz="700" i="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7BCC8D0D-EAEC-449D-9161-023DFF90F2E2}" type="slidenum">
              <a:rPr lang="en-US" smtClean="0">
                <a:solidFill>
                  <a:srgbClr val="052049"/>
                </a:solidFill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US" dirty="0">
              <a:solidFill>
                <a:srgbClr val="052049"/>
              </a:solidFill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365125" y="6250080"/>
            <a:ext cx="8413750" cy="0"/>
          </a:xfrm>
          <a:prstGeom prst="line">
            <a:avLst/>
          </a:prstGeom>
          <a:noFill/>
          <a:ln w="3175" cap="flat">
            <a:solidFill>
              <a:srgbClr val="052049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" name="Straight Connector 8"/>
          <p:cNvCxnSpPr/>
          <p:nvPr userDrawn="1"/>
        </p:nvCxnSpPr>
        <p:spPr>
          <a:xfrm>
            <a:off x="277813" y="6250080"/>
            <a:ext cx="8595360" cy="0"/>
          </a:xfrm>
          <a:prstGeom prst="line">
            <a:avLst/>
          </a:prstGeom>
          <a:noFill/>
          <a:ln w="3175" cap="flat">
            <a:solidFill>
              <a:schemeClr val="tx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8" name="Text Placeholder 3"/>
          <p:cNvSpPr>
            <a:spLocks noGrp="1"/>
          </p:cNvSpPr>
          <p:nvPr>
            <p:ph type="body" idx="1"/>
          </p:nvPr>
        </p:nvSpPr>
        <p:spPr>
          <a:xfrm>
            <a:off x="459686" y="1868557"/>
            <a:ext cx="8137665" cy="390939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0" name="Freeform 77"/>
          <p:cNvSpPr>
            <a:spLocks/>
          </p:cNvSpPr>
          <p:nvPr userDrawn="1"/>
        </p:nvSpPr>
        <p:spPr bwMode="auto">
          <a:xfrm>
            <a:off x="8379861" y="6443869"/>
            <a:ext cx="481012" cy="231074"/>
          </a:xfrm>
          <a:custGeom>
            <a:avLst/>
            <a:gdLst>
              <a:gd name="T0" fmla="*/ 350 w 350"/>
              <a:gd name="T1" fmla="*/ 52 h 168"/>
              <a:gd name="T2" fmla="*/ 270 w 350"/>
              <a:gd name="T3" fmla="*/ 130 h 168"/>
              <a:gd name="T4" fmla="*/ 240 w 350"/>
              <a:gd name="T5" fmla="*/ 100 h 168"/>
              <a:gd name="T6" fmla="*/ 205 w 350"/>
              <a:gd name="T7" fmla="*/ 91 h 168"/>
              <a:gd name="T8" fmla="*/ 201 w 350"/>
              <a:gd name="T9" fmla="*/ 86 h 168"/>
              <a:gd name="T10" fmla="*/ 200 w 350"/>
              <a:gd name="T11" fmla="*/ 82 h 168"/>
              <a:gd name="T12" fmla="*/ 203 w 350"/>
              <a:gd name="T13" fmla="*/ 73 h 168"/>
              <a:gd name="T14" fmla="*/ 203 w 350"/>
              <a:gd name="T15" fmla="*/ 73 h 168"/>
              <a:gd name="T16" fmla="*/ 205 w 350"/>
              <a:gd name="T17" fmla="*/ 72 h 168"/>
              <a:gd name="T18" fmla="*/ 234 w 350"/>
              <a:gd name="T19" fmla="*/ 71 h 168"/>
              <a:gd name="T20" fmla="*/ 266 w 350"/>
              <a:gd name="T21" fmla="*/ 85 h 168"/>
              <a:gd name="T22" fmla="*/ 222 w 350"/>
              <a:gd name="T23" fmla="*/ 48 h 168"/>
              <a:gd name="T24" fmla="*/ 179 w 350"/>
              <a:gd name="T25" fmla="*/ 73 h 168"/>
              <a:gd name="T26" fmla="*/ 178 w 350"/>
              <a:gd name="T27" fmla="*/ 76 h 168"/>
              <a:gd name="T28" fmla="*/ 122 w 350"/>
              <a:gd name="T29" fmla="*/ 60 h 168"/>
              <a:gd name="T30" fmla="*/ 178 w 350"/>
              <a:gd name="T31" fmla="*/ 41 h 168"/>
              <a:gd name="T32" fmla="*/ 153 w 350"/>
              <a:gd name="T33" fmla="*/ 0 h 168"/>
              <a:gd name="T34" fmla="*/ 97 w 350"/>
              <a:gd name="T35" fmla="*/ 2 h 168"/>
              <a:gd name="T36" fmla="*/ 72 w 350"/>
              <a:gd name="T37" fmla="*/ 73 h 168"/>
              <a:gd name="T38" fmla="*/ 25 w 350"/>
              <a:gd name="T39" fmla="*/ 73 h 168"/>
              <a:gd name="T40" fmla="*/ 0 w 350"/>
              <a:gd name="T41" fmla="*/ 2 h 168"/>
              <a:gd name="T42" fmla="*/ 48 w 350"/>
              <a:gd name="T43" fmla="*/ 119 h 168"/>
              <a:gd name="T44" fmla="*/ 97 w 350"/>
              <a:gd name="T45" fmla="*/ 64 h 168"/>
              <a:gd name="T46" fmla="*/ 187 w 350"/>
              <a:gd name="T47" fmla="*/ 107 h 168"/>
              <a:gd name="T48" fmla="*/ 214 w 350"/>
              <a:gd name="T49" fmla="*/ 117 h 168"/>
              <a:gd name="T50" fmla="*/ 242 w 350"/>
              <a:gd name="T51" fmla="*/ 125 h 168"/>
              <a:gd name="T52" fmla="*/ 237 w 350"/>
              <a:gd name="T53" fmla="*/ 147 h 168"/>
              <a:gd name="T54" fmla="*/ 203 w 350"/>
              <a:gd name="T55" fmla="*/ 141 h 168"/>
              <a:gd name="T56" fmla="*/ 176 w 350"/>
              <a:gd name="T57" fmla="*/ 130 h 168"/>
              <a:gd name="T58" fmla="*/ 224 w 350"/>
              <a:gd name="T59" fmla="*/ 168 h 168"/>
              <a:gd name="T60" fmla="*/ 270 w 350"/>
              <a:gd name="T61" fmla="*/ 134 h 168"/>
              <a:gd name="T62" fmla="*/ 295 w 350"/>
              <a:gd name="T63" fmla="*/ 166 h 168"/>
              <a:gd name="T64" fmla="*/ 343 w 350"/>
              <a:gd name="T65" fmla="*/ 119 h 168"/>
              <a:gd name="T66" fmla="*/ 295 w 350"/>
              <a:gd name="T67" fmla="*/ 99 h 168"/>
              <a:gd name="T68" fmla="*/ 350 w 350"/>
              <a:gd name="T69" fmla="*/ 73 h 1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350" h="168">
                <a:moveTo>
                  <a:pt x="350" y="73"/>
                </a:moveTo>
                <a:cubicBezTo>
                  <a:pt x="350" y="52"/>
                  <a:pt x="350" y="52"/>
                  <a:pt x="350" y="52"/>
                </a:cubicBezTo>
                <a:cubicBezTo>
                  <a:pt x="270" y="52"/>
                  <a:pt x="270" y="52"/>
                  <a:pt x="270" y="52"/>
                </a:cubicBezTo>
                <a:cubicBezTo>
                  <a:pt x="270" y="130"/>
                  <a:pt x="270" y="130"/>
                  <a:pt x="270" y="130"/>
                </a:cubicBezTo>
                <a:cubicBezTo>
                  <a:pt x="269" y="121"/>
                  <a:pt x="266" y="114"/>
                  <a:pt x="260" y="109"/>
                </a:cubicBezTo>
                <a:cubicBezTo>
                  <a:pt x="255" y="105"/>
                  <a:pt x="249" y="102"/>
                  <a:pt x="240" y="100"/>
                </a:cubicBezTo>
                <a:cubicBezTo>
                  <a:pt x="220" y="96"/>
                  <a:pt x="220" y="96"/>
                  <a:pt x="220" y="96"/>
                </a:cubicBezTo>
                <a:cubicBezTo>
                  <a:pt x="213" y="94"/>
                  <a:pt x="208" y="92"/>
                  <a:pt x="205" y="91"/>
                </a:cubicBezTo>
                <a:cubicBezTo>
                  <a:pt x="203" y="90"/>
                  <a:pt x="201" y="88"/>
                  <a:pt x="201" y="86"/>
                </a:cubicBezTo>
                <a:cubicBezTo>
                  <a:pt x="201" y="86"/>
                  <a:pt x="201" y="86"/>
                  <a:pt x="201" y="86"/>
                </a:cubicBezTo>
                <a:cubicBezTo>
                  <a:pt x="201" y="86"/>
                  <a:pt x="201" y="86"/>
                  <a:pt x="201" y="86"/>
                </a:cubicBezTo>
                <a:cubicBezTo>
                  <a:pt x="200" y="85"/>
                  <a:pt x="200" y="83"/>
                  <a:pt x="200" y="82"/>
                </a:cubicBezTo>
                <a:cubicBezTo>
                  <a:pt x="200" y="78"/>
                  <a:pt x="201" y="75"/>
                  <a:pt x="203" y="73"/>
                </a:cubicBezTo>
                <a:cubicBezTo>
                  <a:pt x="203" y="73"/>
                  <a:pt x="203" y="73"/>
                  <a:pt x="203" y="73"/>
                </a:cubicBezTo>
                <a:cubicBezTo>
                  <a:pt x="203" y="73"/>
                  <a:pt x="203" y="73"/>
                  <a:pt x="203" y="73"/>
                </a:cubicBezTo>
                <a:cubicBezTo>
                  <a:pt x="203" y="73"/>
                  <a:pt x="203" y="73"/>
                  <a:pt x="203" y="73"/>
                </a:cubicBezTo>
                <a:cubicBezTo>
                  <a:pt x="203" y="73"/>
                  <a:pt x="203" y="73"/>
                  <a:pt x="203" y="73"/>
                </a:cubicBezTo>
                <a:cubicBezTo>
                  <a:pt x="204" y="72"/>
                  <a:pt x="205" y="72"/>
                  <a:pt x="205" y="72"/>
                </a:cubicBezTo>
                <a:cubicBezTo>
                  <a:pt x="209" y="69"/>
                  <a:pt x="214" y="68"/>
                  <a:pt x="220" y="68"/>
                </a:cubicBezTo>
                <a:cubicBezTo>
                  <a:pt x="226" y="68"/>
                  <a:pt x="231" y="69"/>
                  <a:pt x="234" y="71"/>
                </a:cubicBezTo>
                <a:cubicBezTo>
                  <a:pt x="240" y="74"/>
                  <a:pt x="243" y="78"/>
                  <a:pt x="243" y="85"/>
                </a:cubicBezTo>
                <a:cubicBezTo>
                  <a:pt x="266" y="85"/>
                  <a:pt x="266" y="85"/>
                  <a:pt x="266" y="85"/>
                </a:cubicBezTo>
                <a:cubicBezTo>
                  <a:pt x="266" y="73"/>
                  <a:pt x="261" y="64"/>
                  <a:pt x="253" y="58"/>
                </a:cubicBezTo>
                <a:cubicBezTo>
                  <a:pt x="244" y="51"/>
                  <a:pt x="234" y="48"/>
                  <a:pt x="222" y="48"/>
                </a:cubicBezTo>
                <a:cubicBezTo>
                  <a:pt x="207" y="48"/>
                  <a:pt x="196" y="52"/>
                  <a:pt x="189" y="58"/>
                </a:cubicBezTo>
                <a:cubicBezTo>
                  <a:pt x="184" y="62"/>
                  <a:pt x="181" y="67"/>
                  <a:pt x="179" y="73"/>
                </a:cubicBezTo>
                <a:cubicBezTo>
                  <a:pt x="179" y="73"/>
                  <a:pt x="179" y="73"/>
                  <a:pt x="179" y="73"/>
                </a:cubicBezTo>
                <a:cubicBezTo>
                  <a:pt x="179" y="74"/>
                  <a:pt x="179" y="75"/>
                  <a:pt x="178" y="76"/>
                </a:cubicBezTo>
                <a:cubicBezTo>
                  <a:pt x="176" y="89"/>
                  <a:pt x="167" y="98"/>
                  <a:pt x="153" y="98"/>
                </a:cubicBezTo>
                <a:cubicBezTo>
                  <a:pt x="131" y="98"/>
                  <a:pt x="122" y="79"/>
                  <a:pt x="122" y="60"/>
                </a:cubicBezTo>
                <a:cubicBezTo>
                  <a:pt x="122" y="40"/>
                  <a:pt x="131" y="21"/>
                  <a:pt x="153" y="21"/>
                </a:cubicBezTo>
                <a:cubicBezTo>
                  <a:pt x="166" y="21"/>
                  <a:pt x="176" y="29"/>
                  <a:pt x="178" y="41"/>
                </a:cubicBezTo>
                <a:cubicBezTo>
                  <a:pt x="202" y="41"/>
                  <a:pt x="202" y="41"/>
                  <a:pt x="202" y="41"/>
                </a:cubicBezTo>
                <a:cubicBezTo>
                  <a:pt x="199" y="14"/>
                  <a:pt x="178" y="0"/>
                  <a:pt x="153" y="0"/>
                </a:cubicBezTo>
                <a:cubicBezTo>
                  <a:pt x="119" y="0"/>
                  <a:pt x="99" y="24"/>
                  <a:pt x="97" y="55"/>
                </a:cubicBezTo>
                <a:cubicBezTo>
                  <a:pt x="97" y="2"/>
                  <a:pt x="97" y="2"/>
                  <a:pt x="97" y="2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73"/>
                  <a:pt x="72" y="73"/>
                  <a:pt x="72" y="73"/>
                </a:cubicBezTo>
                <a:cubicBezTo>
                  <a:pt x="72" y="90"/>
                  <a:pt x="66" y="98"/>
                  <a:pt x="48" y="98"/>
                </a:cubicBezTo>
                <a:cubicBezTo>
                  <a:pt x="28" y="98"/>
                  <a:pt x="25" y="86"/>
                  <a:pt x="25" y="73"/>
                </a:cubicBezTo>
                <a:cubicBezTo>
                  <a:pt x="25" y="2"/>
                  <a:pt x="25" y="2"/>
                  <a:pt x="25" y="2"/>
                </a:cubicBezTo>
                <a:cubicBezTo>
                  <a:pt x="0" y="2"/>
                  <a:pt x="0" y="2"/>
                  <a:pt x="0" y="2"/>
                </a:cubicBezTo>
                <a:cubicBezTo>
                  <a:pt x="0" y="73"/>
                  <a:pt x="0" y="73"/>
                  <a:pt x="0" y="73"/>
                </a:cubicBezTo>
                <a:cubicBezTo>
                  <a:pt x="0" y="104"/>
                  <a:pt x="18" y="119"/>
                  <a:pt x="48" y="119"/>
                </a:cubicBezTo>
                <a:cubicBezTo>
                  <a:pt x="79" y="119"/>
                  <a:pt x="97" y="104"/>
                  <a:pt x="97" y="73"/>
                </a:cubicBezTo>
                <a:cubicBezTo>
                  <a:pt x="97" y="64"/>
                  <a:pt x="97" y="64"/>
                  <a:pt x="97" y="64"/>
                </a:cubicBezTo>
                <a:cubicBezTo>
                  <a:pt x="99" y="95"/>
                  <a:pt x="119" y="119"/>
                  <a:pt x="153" y="119"/>
                </a:cubicBezTo>
                <a:cubicBezTo>
                  <a:pt x="167" y="119"/>
                  <a:pt x="179" y="115"/>
                  <a:pt x="187" y="107"/>
                </a:cubicBezTo>
                <a:cubicBezTo>
                  <a:pt x="188" y="107"/>
                  <a:pt x="189" y="108"/>
                  <a:pt x="189" y="108"/>
                </a:cubicBezTo>
                <a:cubicBezTo>
                  <a:pt x="194" y="111"/>
                  <a:pt x="202" y="114"/>
                  <a:pt x="214" y="117"/>
                </a:cubicBezTo>
                <a:cubicBezTo>
                  <a:pt x="226" y="119"/>
                  <a:pt x="226" y="119"/>
                  <a:pt x="226" y="119"/>
                </a:cubicBezTo>
                <a:cubicBezTo>
                  <a:pt x="234" y="121"/>
                  <a:pt x="239" y="123"/>
                  <a:pt x="242" y="125"/>
                </a:cubicBezTo>
                <a:cubicBezTo>
                  <a:pt x="245" y="127"/>
                  <a:pt x="247" y="130"/>
                  <a:pt x="247" y="133"/>
                </a:cubicBezTo>
                <a:cubicBezTo>
                  <a:pt x="247" y="140"/>
                  <a:pt x="244" y="144"/>
                  <a:pt x="237" y="147"/>
                </a:cubicBezTo>
                <a:cubicBezTo>
                  <a:pt x="233" y="148"/>
                  <a:pt x="229" y="148"/>
                  <a:pt x="223" y="148"/>
                </a:cubicBezTo>
                <a:cubicBezTo>
                  <a:pt x="213" y="148"/>
                  <a:pt x="207" y="146"/>
                  <a:pt x="203" y="141"/>
                </a:cubicBezTo>
                <a:cubicBezTo>
                  <a:pt x="201" y="139"/>
                  <a:pt x="199" y="135"/>
                  <a:pt x="198" y="130"/>
                </a:cubicBezTo>
                <a:cubicBezTo>
                  <a:pt x="176" y="130"/>
                  <a:pt x="176" y="130"/>
                  <a:pt x="176" y="130"/>
                </a:cubicBezTo>
                <a:cubicBezTo>
                  <a:pt x="176" y="142"/>
                  <a:pt x="180" y="151"/>
                  <a:pt x="189" y="158"/>
                </a:cubicBezTo>
                <a:cubicBezTo>
                  <a:pt x="197" y="164"/>
                  <a:pt x="209" y="168"/>
                  <a:pt x="224" y="168"/>
                </a:cubicBezTo>
                <a:cubicBezTo>
                  <a:pt x="239" y="168"/>
                  <a:pt x="250" y="164"/>
                  <a:pt x="258" y="158"/>
                </a:cubicBezTo>
                <a:cubicBezTo>
                  <a:pt x="265" y="151"/>
                  <a:pt x="269" y="143"/>
                  <a:pt x="270" y="134"/>
                </a:cubicBezTo>
                <a:cubicBezTo>
                  <a:pt x="270" y="166"/>
                  <a:pt x="270" y="166"/>
                  <a:pt x="270" y="166"/>
                </a:cubicBezTo>
                <a:cubicBezTo>
                  <a:pt x="295" y="166"/>
                  <a:pt x="295" y="166"/>
                  <a:pt x="295" y="166"/>
                </a:cubicBezTo>
                <a:cubicBezTo>
                  <a:pt x="295" y="119"/>
                  <a:pt x="295" y="119"/>
                  <a:pt x="295" y="119"/>
                </a:cubicBezTo>
                <a:cubicBezTo>
                  <a:pt x="343" y="119"/>
                  <a:pt x="343" y="119"/>
                  <a:pt x="343" y="119"/>
                </a:cubicBezTo>
                <a:cubicBezTo>
                  <a:pt x="343" y="99"/>
                  <a:pt x="343" y="99"/>
                  <a:pt x="343" y="99"/>
                </a:cubicBezTo>
                <a:cubicBezTo>
                  <a:pt x="295" y="99"/>
                  <a:pt x="295" y="99"/>
                  <a:pt x="295" y="99"/>
                </a:cubicBezTo>
                <a:cubicBezTo>
                  <a:pt x="295" y="73"/>
                  <a:pt x="295" y="73"/>
                  <a:pt x="295" y="73"/>
                </a:cubicBezTo>
                <a:lnTo>
                  <a:pt x="350" y="7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srgbClr val="052049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63837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4" r:id="rId1"/>
    <p:sldLayoutId id="2147484285" r:id="rId2"/>
    <p:sldLayoutId id="2147484286" r:id="rId3"/>
    <p:sldLayoutId id="2147484287" r:id="rId4"/>
    <p:sldLayoutId id="2147484288" r:id="rId5"/>
    <p:sldLayoutId id="2147484289" r:id="rId6"/>
    <p:sldLayoutId id="2147484290" r:id="rId7"/>
    <p:sldLayoutId id="2147484291" r:id="rId8"/>
    <p:sldLayoutId id="2147484292" r:id="rId9"/>
    <p:sldLayoutId id="2147484293" r:id="rId10"/>
    <p:sldLayoutId id="2147484294" r:id="rId11"/>
    <p:sldLayoutId id="2147484295" r:id="rId12"/>
    <p:sldLayoutId id="2147484296" r:id="rId13"/>
    <p:sldLayoutId id="2147484297" r:id="rId14"/>
    <p:sldLayoutId id="2147484298" r:id="rId15"/>
    <p:sldLayoutId id="2147484299" r:id="rId16"/>
    <p:sldLayoutId id="2147484300" r:id="rId17"/>
    <p:sldLayoutId id="2147484301" r:id="rId18"/>
    <p:sldLayoutId id="2147484302" r:id="rId19"/>
    <p:sldLayoutId id="2147484303" r:id="rId20"/>
    <p:sldLayoutId id="2147484304" r:id="rId21"/>
    <p:sldLayoutId id="2147484305" r:id="rId22"/>
    <p:sldLayoutId id="2147484306" r:id="rId23"/>
    <p:sldLayoutId id="2147484307" r:id="rId24"/>
    <p:sldLayoutId id="2147484308" r:id="rId25"/>
    <p:sldLayoutId id="2147484309" r:id="rId26"/>
    <p:sldLayoutId id="2147484311" r:id="rId27"/>
    <p:sldLayoutId id="2147484316" r:id="rId28"/>
  </p:sldLayoutIdLst>
  <p:transition>
    <p:fade/>
  </p:transition>
  <p:hf hdr="0"/>
  <p:txStyles>
    <p:titleStyle>
      <a:lvl1pPr algn="l" defTabSz="914378" rtl="0" eaLnBrk="1" latinLnBrk="0" hangingPunct="1">
        <a:lnSpc>
          <a:spcPct val="85000"/>
        </a:lnSpc>
        <a:spcBef>
          <a:spcPct val="0"/>
        </a:spcBef>
        <a:buNone/>
        <a:defRPr lang="en-US" sz="2800" b="0" kern="1200" cap="none" spc="0" baseline="0" dirty="0" smtClean="0">
          <a:solidFill>
            <a:schemeClr val="tx1"/>
          </a:solidFill>
          <a:latin typeface="+mj-lt"/>
          <a:ea typeface="+mj-ea"/>
          <a:cs typeface="Arial" pitchFamily="34" charset="0"/>
        </a:defRPr>
      </a:lvl1pPr>
    </p:titleStyle>
    <p:bodyStyle>
      <a:lvl1pPr marL="295268" indent="-295268" algn="l" defTabSz="640064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accent1"/>
        </a:buClr>
        <a:buSzPct val="80000"/>
        <a:buFont typeface="Wingdings" charset="2"/>
        <a:buChar char="§"/>
        <a:tabLst/>
        <a:defRPr lang="en-US" sz="2200" b="0" kern="1200" dirty="0" smtClean="0">
          <a:solidFill>
            <a:schemeClr val="tx1"/>
          </a:solidFill>
          <a:latin typeface="+mn-lt"/>
          <a:ea typeface="+mn-ea"/>
          <a:cs typeface="+mn-cs"/>
        </a:defRPr>
      </a:lvl1pPr>
      <a:lvl2pPr marL="579424" indent="-284156" algn="l" defTabSz="640064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accent5">
            <a:lumMod val="50000"/>
          </a:schemeClr>
        </a:buClr>
        <a:buSzPct val="100000"/>
        <a:buFont typeface=".AppleSystemUIFont" charset="0"/>
        <a:buChar char="-"/>
        <a:tabLst/>
        <a:defRPr lang="en-US" sz="2000" b="0" kern="1200" dirty="0" smtClean="0">
          <a:solidFill>
            <a:schemeClr val="tx1"/>
          </a:solidFill>
          <a:latin typeface="+mn-lt"/>
          <a:ea typeface="+mn-ea"/>
          <a:cs typeface="+mn-cs"/>
        </a:defRPr>
      </a:lvl2pPr>
      <a:lvl3pPr marL="806430" indent="-227007" algn="l" defTabSz="640064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accent1"/>
        </a:buClr>
        <a:buSzPct val="80000"/>
        <a:buFont typeface="Wingdings" charset="2"/>
        <a:buChar char="§"/>
        <a:tabLst/>
        <a:defRPr lang="en-US" sz="1800" b="0" kern="1200" dirty="0" smtClean="0">
          <a:solidFill>
            <a:schemeClr val="tx1"/>
          </a:solidFill>
          <a:latin typeface="+mn-lt"/>
          <a:ea typeface="+mn-ea"/>
          <a:cs typeface="+mn-cs"/>
        </a:defRPr>
      </a:lvl3pPr>
      <a:lvl4pPr marL="1028675" indent="-222245" algn="l" defTabSz="640064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accent5">
            <a:lumMod val="50000"/>
          </a:schemeClr>
        </a:buClr>
        <a:buSzPct val="100000"/>
        <a:buFont typeface=".AppleSystemUIFont" charset="0"/>
        <a:buChar char="-"/>
        <a:tabLst/>
        <a:defRPr lang="en-US" sz="1600" b="0" kern="1200" dirty="0" smtClean="0">
          <a:solidFill>
            <a:schemeClr val="tx1"/>
          </a:solidFill>
          <a:latin typeface="+mn-lt"/>
          <a:ea typeface="+mn-ea"/>
          <a:cs typeface="+mn-cs"/>
        </a:defRPr>
      </a:lvl4pPr>
      <a:lvl5pPr marL="1312830" indent="-227007" algn="l" defTabSz="640064" rtl="0" eaLnBrk="1" latinLnBrk="0" hangingPunct="1">
        <a:lnSpc>
          <a:spcPct val="200000"/>
        </a:lnSpc>
        <a:spcBef>
          <a:spcPts val="0"/>
        </a:spcBef>
        <a:buClr>
          <a:srgbClr val="18A3AC"/>
        </a:buClr>
        <a:buSzPct val="80000"/>
        <a:buFont typeface="Wingdings" charset="2"/>
        <a:buChar char="§"/>
        <a:defRPr lang="en-US" sz="2000" b="0" kern="1200" dirty="0">
          <a:solidFill>
            <a:schemeClr val="tx1"/>
          </a:solidFill>
          <a:latin typeface="+mj-lt"/>
          <a:ea typeface="+mn-ea"/>
          <a:cs typeface="+mn-cs"/>
        </a:defRPr>
      </a:lvl5pPr>
      <a:lvl6pPr marL="2514537" indent="-228594" algn="l" defTabSz="914378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8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5" indent="-228594" algn="l" defTabSz="914378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8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8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2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5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55.xml"/><Relationship Id="rId1" Type="http://schemas.openxmlformats.org/officeDocument/2006/relationships/tags" Target="../tags/tag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55.xml"/><Relationship Id="rId1" Type="http://schemas.openxmlformats.org/officeDocument/2006/relationships/tags" Target="../tags/tag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9F1CE8D-1405-EC44-BEA5-84C465677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srgbClr val="052049"/>
                </a:solidFill>
              </a:rPr>
              <a:t>Presentation Title</a:t>
            </a:r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D7F86C8-709D-214D-B840-59CFCC4C8F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C8D0D-EAEC-449D-9161-023DFF90F2E2}" type="slidenum">
              <a:rPr lang="en-US" smtClean="0">
                <a:solidFill>
                  <a:srgbClr val="052049"/>
                </a:solidFill>
              </a:rPr>
              <a:pPr/>
              <a:t>1</a:t>
            </a:fld>
            <a:endParaRPr lang="en-US" dirty="0">
              <a:solidFill>
                <a:srgbClr val="052049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93B7F66-250D-664B-9A64-9C88ECE15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In-Class Exercise</a:t>
            </a:r>
          </a:p>
        </p:txBody>
      </p:sp>
    </p:spTree>
    <p:extLst>
      <p:ext uri="{BB962C8B-B14F-4D97-AF65-F5344CB8AC3E}">
        <p14:creationId xmlns:p14="http://schemas.microsoft.com/office/powerpoint/2010/main" val="57997633"/>
      </p:ext>
    </p:extLst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-1162797" y="6903673"/>
            <a:ext cx="246061" cy="155233"/>
          </a:xfrm>
        </p:spPr>
        <p:txBody>
          <a:bodyPr/>
          <a:lstStyle/>
          <a:p>
            <a:pPr>
              <a:defRPr/>
            </a:pPr>
            <a:fld id="{FAA74B69-70FD-A649-B131-F3438782CAA4}" type="slidenum">
              <a:rPr lang="en-US" altLang="en-US" smtClean="0">
                <a:solidFill>
                  <a:srgbClr val="052049"/>
                </a:solidFill>
              </a:rPr>
              <a:pPr>
                <a:defRPr/>
              </a:pPr>
              <a:t>2</a:t>
            </a:fld>
            <a:endParaRPr lang="en-US" altLang="en-US">
              <a:solidFill>
                <a:srgbClr val="052049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25185" y="78158"/>
            <a:ext cx="8871886" cy="1307045"/>
          </a:xfrm>
        </p:spPr>
        <p:txBody>
          <a:bodyPr>
            <a:noAutofit/>
          </a:bodyPr>
          <a:lstStyle/>
          <a:p>
            <a:r>
              <a:rPr lang="en-US" dirty="0"/>
              <a:t>1. Is Participant A a prevalent or incident user of </a:t>
            </a:r>
            <a:r>
              <a:rPr lang="en-US" dirty="0" err="1"/>
              <a:t>Multivits</a:t>
            </a:r>
            <a:r>
              <a:rPr lang="en-US" dirty="0"/>
              <a:t>?</a:t>
            </a:r>
            <a:br>
              <a:rPr lang="en-US" dirty="0"/>
            </a:br>
            <a:br>
              <a:rPr lang="en-US" dirty="0"/>
            </a:br>
            <a:r>
              <a:rPr lang="en-US" dirty="0"/>
              <a:t>   Is Participant B a prevalent or incident user of </a:t>
            </a:r>
            <a:r>
              <a:rPr lang="en-US" dirty="0" err="1"/>
              <a:t>Multivits</a:t>
            </a:r>
            <a:r>
              <a:rPr lang="en-US" dirty="0"/>
              <a:t>?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-168812" y="3010488"/>
            <a:ext cx="9312812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8690619" y="2802548"/>
            <a:ext cx="0" cy="504097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522982" y="2656451"/>
            <a:ext cx="0" cy="703385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1817216" y="2770605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1181823" y="2754191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H="1">
            <a:off x="2433849" y="2782327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3008280" y="2779981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H="1">
            <a:off x="3582710" y="2791703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4129005" y="2803425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H="1">
            <a:off x="4661231" y="2801080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 bwMode="auto">
          <a:xfrm>
            <a:off x="522982" y="3376248"/>
            <a:ext cx="8494409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000" dirty="0"/>
              <a:t>86      88     90      92      94     96     98    00      02      04     06     08     10      12     14 </a:t>
            </a:r>
          </a:p>
        </p:txBody>
      </p:sp>
      <p:cxnSp>
        <p:nvCxnSpPr>
          <p:cNvPr id="26" name="Straight Connector 25"/>
          <p:cNvCxnSpPr/>
          <p:nvPr/>
        </p:nvCxnSpPr>
        <p:spPr>
          <a:xfrm flipH="1">
            <a:off x="5263798" y="2784666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 flipH="1">
            <a:off x="5852295" y="2796386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 flipH="1">
            <a:off x="6398592" y="2822175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 flipH="1">
            <a:off x="6958953" y="2819829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 flipH="1">
            <a:off x="7491181" y="2803414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flipH="1">
            <a:off x="8121882" y="2815136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9" name="Slide Number Placeholder 3"/>
          <p:cNvSpPr txBox="1">
            <a:spLocks/>
          </p:cNvSpPr>
          <p:nvPr/>
        </p:nvSpPr>
        <p:spPr>
          <a:xfrm>
            <a:off x="-1207345" y="8673857"/>
            <a:ext cx="246061" cy="155233"/>
          </a:xfrm>
          <a:prstGeom prst="rect">
            <a:avLst/>
          </a:prstGeom>
          <a:ln/>
        </p:spPr>
        <p:txBody>
          <a:bodyPr vert="horz" wrap="square" lIns="0" tIns="0" rIns="0" bIns="0" rtlCol="0" anchor="b" anchorCtr="0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700" i="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9pPr>
          </a:lstStyle>
          <a:p>
            <a:pPr>
              <a:defRPr/>
            </a:pPr>
            <a:fld id="{FAA74B69-70FD-A649-B131-F3438782CAA4}" type="slidenum">
              <a:rPr lang="en-US" altLang="en-US" smtClean="0">
                <a:solidFill>
                  <a:srgbClr val="052049"/>
                </a:solidFill>
              </a:rPr>
              <a:pPr>
                <a:defRPr/>
              </a:pPr>
              <a:t>2</a:t>
            </a:fld>
            <a:endParaRPr lang="en-US" altLang="en-US">
              <a:solidFill>
                <a:srgbClr val="052049"/>
              </a:solidFill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-185225" y="5031545"/>
            <a:ext cx="9312812" cy="1027574"/>
            <a:chOff x="-185225" y="5031545"/>
            <a:chExt cx="9312812" cy="1027574"/>
          </a:xfrm>
        </p:grpSpPr>
        <p:cxnSp>
          <p:nvCxnSpPr>
            <p:cNvPr id="58" name="Straight Connector 57"/>
            <p:cNvCxnSpPr/>
            <p:nvPr/>
          </p:nvCxnSpPr>
          <p:spPr>
            <a:xfrm>
              <a:off x="-185225" y="5385582"/>
              <a:ext cx="9312812" cy="0"/>
            </a:xfrm>
            <a:prstGeom prst="line">
              <a:avLst/>
            </a:prstGeom>
            <a:ln/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>
              <a:off x="506569" y="5031545"/>
              <a:ext cx="0" cy="703385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flipH="1">
              <a:off x="1800803" y="5145699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flipH="1">
              <a:off x="1165410" y="5129285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flipH="1">
              <a:off x="2417436" y="5157421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flipH="1">
              <a:off x="2991867" y="5155075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flipH="1">
              <a:off x="3566297" y="5166797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flipH="1">
              <a:off x="4112592" y="5178519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flipH="1">
              <a:off x="4644818" y="5176174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sp>
          <p:nvSpPr>
            <p:cNvPr id="70" name="TextBox 69"/>
            <p:cNvSpPr txBox="1"/>
            <p:nvPr/>
          </p:nvSpPr>
          <p:spPr bwMode="auto">
            <a:xfrm>
              <a:off x="506569" y="5751342"/>
              <a:ext cx="8494409" cy="307777"/>
            </a:xfrm>
            <a:prstGeom prst="rect">
              <a:avLst/>
            </a:prstGeom>
            <a:noFill/>
            <a:ln w="19050" algn="ctr">
              <a:noFill/>
              <a:miter lim="800000"/>
              <a:headEnd/>
              <a:tailEnd/>
            </a:ln>
          </p:spPr>
          <p:txBody>
            <a:bodyPr wrap="square" lIns="0" tIns="0" rIns="0" bIns="0" rtlCol="0">
              <a:spAutoFit/>
            </a:bodyPr>
            <a:lstStyle/>
            <a:p>
              <a:r>
                <a:rPr lang="en-US" sz="2000" dirty="0"/>
                <a:t>86      88     90      92      94     96     98    00      02      04     06     08     10      12     14 </a:t>
              </a:r>
            </a:p>
          </p:txBody>
        </p:sp>
        <p:cxnSp>
          <p:nvCxnSpPr>
            <p:cNvPr id="71" name="Straight Connector 70"/>
            <p:cNvCxnSpPr/>
            <p:nvPr/>
          </p:nvCxnSpPr>
          <p:spPr>
            <a:xfrm flipH="1">
              <a:off x="5247385" y="5159760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flipH="1">
              <a:off x="5835882" y="5171480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flipH="1">
              <a:off x="6382179" y="5197269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flipH="1">
              <a:off x="6942540" y="5194923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flipH="1">
              <a:off x="7474768" y="5178508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</p:grpSp>
      <p:sp>
        <p:nvSpPr>
          <p:cNvPr id="51" name="TextBox 50"/>
          <p:cNvSpPr txBox="1"/>
          <p:nvPr/>
        </p:nvSpPr>
        <p:spPr bwMode="auto">
          <a:xfrm>
            <a:off x="86889" y="3193369"/>
            <a:ext cx="248398" cy="43088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800" dirty="0">
                <a:solidFill>
                  <a:schemeClr val="accent1"/>
                </a:solidFill>
              </a:rPr>
              <a:t>A</a:t>
            </a:r>
            <a:endParaRPr lang="en-US" sz="2000" dirty="0">
              <a:solidFill>
                <a:schemeClr val="accent1"/>
              </a:solidFill>
            </a:endParaRPr>
          </a:p>
        </p:txBody>
      </p:sp>
      <p:sp>
        <p:nvSpPr>
          <p:cNvPr id="52" name="TextBox 51"/>
          <p:cNvSpPr txBox="1"/>
          <p:nvPr/>
        </p:nvSpPr>
        <p:spPr bwMode="auto">
          <a:xfrm>
            <a:off x="85778" y="5497790"/>
            <a:ext cx="248398" cy="43088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800" dirty="0">
                <a:solidFill>
                  <a:schemeClr val="accent1"/>
                </a:solidFill>
              </a:rPr>
              <a:t>B</a:t>
            </a:r>
            <a:endParaRPr lang="en-US" sz="2000" dirty="0">
              <a:solidFill>
                <a:schemeClr val="accent1"/>
              </a:solidFill>
            </a:endParaRPr>
          </a:p>
        </p:txBody>
      </p:sp>
      <p:grpSp>
        <p:nvGrpSpPr>
          <p:cNvPr id="43" name="Group 42"/>
          <p:cNvGrpSpPr/>
          <p:nvPr/>
        </p:nvGrpSpPr>
        <p:grpSpPr>
          <a:xfrm>
            <a:off x="5496253" y="1673221"/>
            <a:ext cx="2892573" cy="485005"/>
            <a:chOff x="5463636" y="1206746"/>
            <a:chExt cx="2892573" cy="485005"/>
          </a:xfrm>
        </p:grpSpPr>
        <p:cxnSp>
          <p:nvCxnSpPr>
            <p:cNvPr id="44" name="Straight Connector 43"/>
            <p:cNvCxnSpPr/>
            <p:nvPr/>
          </p:nvCxnSpPr>
          <p:spPr>
            <a:xfrm flipH="1">
              <a:off x="5463636" y="1206746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flipH="1">
              <a:off x="7281404" y="1240119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sp>
          <p:nvSpPr>
            <p:cNvPr id="46" name="TextBox 45"/>
            <p:cNvSpPr txBox="1"/>
            <p:nvPr/>
          </p:nvSpPr>
          <p:spPr bwMode="auto">
            <a:xfrm>
              <a:off x="5514535" y="1252025"/>
              <a:ext cx="2841674" cy="307777"/>
            </a:xfrm>
            <a:prstGeom prst="rect">
              <a:avLst/>
            </a:prstGeom>
            <a:noFill/>
            <a:ln w="19050" algn="ctr">
              <a:noFill/>
              <a:miter lim="800000"/>
              <a:headEnd/>
              <a:tailEnd/>
            </a:ln>
          </p:spPr>
          <p:txBody>
            <a:bodyPr wrap="square" lIns="0" tIns="0" rIns="0" bIns="0" rtlCol="0">
              <a:spAutoFit/>
            </a:bodyPr>
            <a:lstStyle/>
            <a:p>
              <a:r>
                <a:rPr lang="en-US" sz="2000" dirty="0"/>
                <a:t>Using		Not using</a:t>
              </a:r>
            </a:p>
          </p:txBody>
        </p: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8303AB8-EE85-0E41-899B-5E4BCF2457F8}"/>
              </a:ext>
            </a:extLst>
          </p:cNvPr>
          <p:cNvCxnSpPr/>
          <p:nvPr/>
        </p:nvCxnSpPr>
        <p:spPr>
          <a:xfrm>
            <a:off x="1496003" y="1658378"/>
            <a:ext cx="0" cy="4864342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0DFA0B9A-F1B7-594A-B7E9-E2E7504D1659}"/>
              </a:ext>
            </a:extLst>
          </p:cNvPr>
          <p:cNvSpPr txBox="1"/>
          <p:nvPr/>
        </p:nvSpPr>
        <p:spPr bwMode="auto">
          <a:xfrm>
            <a:off x="889207" y="6441096"/>
            <a:ext cx="2154564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000" dirty="0"/>
              <a:t>Study start</a:t>
            </a:r>
          </a:p>
        </p:txBody>
      </p:sp>
    </p:spTree>
    <p:extLst>
      <p:ext uri="{BB962C8B-B14F-4D97-AF65-F5344CB8AC3E}">
        <p14:creationId xmlns:p14="http://schemas.microsoft.com/office/powerpoint/2010/main" val="413419063"/>
      </p:ext>
    </p:extLst>
  </p:cSld>
  <p:clrMapOvr>
    <a:masterClrMapping/>
  </p:clrMapOvr>
  <p:transition advTm="92762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-1162797" y="6903673"/>
            <a:ext cx="246061" cy="155233"/>
          </a:xfrm>
        </p:spPr>
        <p:txBody>
          <a:bodyPr/>
          <a:lstStyle/>
          <a:p>
            <a:pPr>
              <a:defRPr/>
            </a:pPr>
            <a:fld id="{FAA74B69-70FD-A649-B131-F3438782CAA4}" type="slidenum">
              <a:rPr lang="en-US" altLang="en-US" smtClean="0">
                <a:solidFill>
                  <a:srgbClr val="052049"/>
                </a:solidFill>
              </a:rPr>
              <a:pPr>
                <a:defRPr/>
              </a:pPr>
              <a:t>3</a:t>
            </a:fld>
            <a:endParaRPr lang="en-US" altLang="en-US">
              <a:solidFill>
                <a:srgbClr val="052049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29093" y="-121418"/>
            <a:ext cx="8871886" cy="855885"/>
          </a:xfrm>
        </p:spPr>
        <p:txBody>
          <a:bodyPr>
            <a:noAutofit/>
          </a:bodyPr>
          <a:lstStyle/>
          <a:p>
            <a:br>
              <a:rPr lang="en-US" sz="3200" dirty="0"/>
            </a:br>
            <a:r>
              <a:rPr lang="en-US" sz="3200" dirty="0"/>
              <a:t>Answer 1. A- Prevalent, B - Incident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-168812" y="3010488"/>
            <a:ext cx="9312812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8690619" y="2802548"/>
            <a:ext cx="0" cy="504097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522982" y="2656451"/>
            <a:ext cx="0" cy="703385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1817216" y="2770605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1181823" y="2754191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H="1">
            <a:off x="2433849" y="2782327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3008280" y="2779981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H="1">
            <a:off x="3582710" y="2791703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4129005" y="2803425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H="1">
            <a:off x="4661231" y="2801080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 bwMode="auto">
          <a:xfrm>
            <a:off x="522982" y="3376248"/>
            <a:ext cx="8494409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000" dirty="0"/>
              <a:t>86      88     90      92      94     96     98    00      02      04     06     08     10      12     14 </a:t>
            </a:r>
          </a:p>
        </p:txBody>
      </p:sp>
      <p:cxnSp>
        <p:nvCxnSpPr>
          <p:cNvPr id="26" name="Straight Connector 25"/>
          <p:cNvCxnSpPr/>
          <p:nvPr/>
        </p:nvCxnSpPr>
        <p:spPr>
          <a:xfrm flipH="1">
            <a:off x="5263798" y="2784666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 flipH="1">
            <a:off x="5852295" y="2796386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 flipH="1">
            <a:off x="6398592" y="2822175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 flipH="1">
            <a:off x="6958953" y="2819829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 flipH="1">
            <a:off x="7491181" y="2803414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flipH="1">
            <a:off x="8121882" y="2815136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9" name="Slide Number Placeholder 3"/>
          <p:cNvSpPr txBox="1">
            <a:spLocks/>
          </p:cNvSpPr>
          <p:nvPr/>
        </p:nvSpPr>
        <p:spPr>
          <a:xfrm>
            <a:off x="-1207345" y="8673857"/>
            <a:ext cx="246061" cy="155233"/>
          </a:xfrm>
          <a:prstGeom prst="rect">
            <a:avLst/>
          </a:prstGeom>
          <a:ln/>
        </p:spPr>
        <p:txBody>
          <a:bodyPr vert="horz" wrap="square" lIns="0" tIns="0" rIns="0" bIns="0" rtlCol="0" anchor="b" anchorCtr="0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700" i="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9pPr>
          </a:lstStyle>
          <a:p>
            <a:pPr>
              <a:defRPr/>
            </a:pPr>
            <a:fld id="{FAA74B69-70FD-A649-B131-F3438782CAA4}" type="slidenum">
              <a:rPr lang="en-US" altLang="en-US" smtClean="0">
                <a:solidFill>
                  <a:srgbClr val="052049"/>
                </a:solidFill>
              </a:rPr>
              <a:pPr>
                <a:defRPr/>
              </a:pPr>
              <a:t>3</a:t>
            </a:fld>
            <a:endParaRPr lang="en-US" altLang="en-US">
              <a:solidFill>
                <a:srgbClr val="052049"/>
              </a:solidFill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-185225" y="5031545"/>
            <a:ext cx="9312812" cy="1027574"/>
            <a:chOff x="-185225" y="5031545"/>
            <a:chExt cx="9312812" cy="1027574"/>
          </a:xfrm>
        </p:grpSpPr>
        <p:cxnSp>
          <p:nvCxnSpPr>
            <p:cNvPr id="58" name="Straight Connector 57"/>
            <p:cNvCxnSpPr/>
            <p:nvPr/>
          </p:nvCxnSpPr>
          <p:spPr>
            <a:xfrm>
              <a:off x="-185225" y="5385582"/>
              <a:ext cx="9312812" cy="0"/>
            </a:xfrm>
            <a:prstGeom prst="line">
              <a:avLst/>
            </a:prstGeom>
            <a:ln/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>
              <a:off x="506569" y="5031545"/>
              <a:ext cx="0" cy="703385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flipH="1">
              <a:off x="1800803" y="5145699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flipH="1">
              <a:off x="1165410" y="5129285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flipH="1">
              <a:off x="2417436" y="5157421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flipH="1">
              <a:off x="2991867" y="5155075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flipH="1">
              <a:off x="3566297" y="5166797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flipH="1">
              <a:off x="4112592" y="5178519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flipH="1">
              <a:off x="4644818" y="5176174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sp>
          <p:nvSpPr>
            <p:cNvPr id="70" name="TextBox 69"/>
            <p:cNvSpPr txBox="1"/>
            <p:nvPr/>
          </p:nvSpPr>
          <p:spPr bwMode="auto">
            <a:xfrm>
              <a:off x="506569" y="5751342"/>
              <a:ext cx="8494409" cy="307777"/>
            </a:xfrm>
            <a:prstGeom prst="rect">
              <a:avLst/>
            </a:prstGeom>
            <a:noFill/>
            <a:ln w="19050" algn="ctr">
              <a:noFill/>
              <a:miter lim="800000"/>
              <a:headEnd/>
              <a:tailEnd/>
            </a:ln>
          </p:spPr>
          <p:txBody>
            <a:bodyPr wrap="square" lIns="0" tIns="0" rIns="0" bIns="0" rtlCol="0">
              <a:spAutoFit/>
            </a:bodyPr>
            <a:lstStyle/>
            <a:p>
              <a:r>
                <a:rPr lang="en-US" sz="2000" dirty="0"/>
                <a:t>86      88     90      92      94     96     98    00      02      04     06     08     10      12     14 </a:t>
              </a:r>
            </a:p>
          </p:txBody>
        </p:sp>
        <p:cxnSp>
          <p:nvCxnSpPr>
            <p:cNvPr id="71" name="Straight Connector 70"/>
            <p:cNvCxnSpPr/>
            <p:nvPr/>
          </p:nvCxnSpPr>
          <p:spPr>
            <a:xfrm flipH="1">
              <a:off x="5247385" y="5159760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flipH="1">
              <a:off x="5835882" y="5171480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flipH="1">
              <a:off x="6382179" y="5197269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flipH="1">
              <a:off x="6942540" y="5194923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flipH="1">
              <a:off x="7474768" y="5178508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</p:grpSp>
      <p:sp>
        <p:nvSpPr>
          <p:cNvPr id="51" name="TextBox 50"/>
          <p:cNvSpPr txBox="1"/>
          <p:nvPr/>
        </p:nvSpPr>
        <p:spPr bwMode="auto">
          <a:xfrm>
            <a:off x="86889" y="3193369"/>
            <a:ext cx="248398" cy="43088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800" dirty="0">
                <a:solidFill>
                  <a:schemeClr val="accent1"/>
                </a:solidFill>
              </a:rPr>
              <a:t>A</a:t>
            </a:r>
            <a:endParaRPr lang="en-US" sz="2000" dirty="0">
              <a:solidFill>
                <a:schemeClr val="accent1"/>
              </a:solidFill>
            </a:endParaRPr>
          </a:p>
        </p:txBody>
      </p:sp>
      <p:sp>
        <p:nvSpPr>
          <p:cNvPr id="52" name="TextBox 51"/>
          <p:cNvSpPr txBox="1"/>
          <p:nvPr/>
        </p:nvSpPr>
        <p:spPr bwMode="auto">
          <a:xfrm>
            <a:off x="85778" y="5497790"/>
            <a:ext cx="248398" cy="43088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800" dirty="0">
                <a:solidFill>
                  <a:schemeClr val="accent1"/>
                </a:solidFill>
              </a:rPr>
              <a:t>B</a:t>
            </a:r>
            <a:endParaRPr lang="en-US" sz="2000" dirty="0">
              <a:solidFill>
                <a:schemeClr val="accent1"/>
              </a:solidFill>
            </a:endParaRPr>
          </a:p>
        </p:txBody>
      </p:sp>
      <p:grpSp>
        <p:nvGrpSpPr>
          <p:cNvPr id="43" name="Group 42"/>
          <p:cNvGrpSpPr/>
          <p:nvPr/>
        </p:nvGrpSpPr>
        <p:grpSpPr>
          <a:xfrm>
            <a:off x="5463636" y="1206746"/>
            <a:ext cx="2892573" cy="485005"/>
            <a:chOff x="5463636" y="1206746"/>
            <a:chExt cx="2892573" cy="485005"/>
          </a:xfrm>
        </p:grpSpPr>
        <p:cxnSp>
          <p:nvCxnSpPr>
            <p:cNvPr id="44" name="Straight Connector 43"/>
            <p:cNvCxnSpPr/>
            <p:nvPr/>
          </p:nvCxnSpPr>
          <p:spPr>
            <a:xfrm flipH="1">
              <a:off x="5463636" y="1206746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flipH="1">
              <a:off x="7281404" y="1240119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sp>
          <p:nvSpPr>
            <p:cNvPr id="46" name="TextBox 45"/>
            <p:cNvSpPr txBox="1"/>
            <p:nvPr/>
          </p:nvSpPr>
          <p:spPr bwMode="auto">
            <a:xfrm>
              <a:off x="5514535" y="1252025"/>
              <a:ext cx="2841674" cy="307777"/>
            </a:xfrm>
            <a:prstGeom prst="rect">
              <a:avLst/>
            </a:prstGeom>
            <a:noFill/>
            <a:ln w="19050" algn="ctr">
              <a:noFill/>
              <a:miter lim="800000"/>
              <a:headEnd/>
              <a:tailEnd/>
            </a:ln>
          </p:spPr>
          <p:txBody>
            <a:bodyPr wrap="square" lIns="0" tIns="0" rIns="0" bIns="0" rtlCol="0">
              <a:spAutoFit/>
            </a:bodyPr>
            <a:lstStyle/>
            <a:p>
              <a:r>
                <a:rPr lang="en-US" sz="2000" dirty="0"/>
                <a:t>Using		Not using</a:t>
              </a:r>
            </a:p>
          </p:txBody>
        </p: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8303AB8-EE85-0E41-899B-5E4BCF2457F8}"/>
              </a:ext>
            </a:extLst>
          </p:cNvPr>
          <p:cNvCxnSpPr/>
          <p:nvPr/>
        </p:nvCxnSpPr>
        <p:spPr>
          <a:xfrm>
            <a:off x="1496003" y="1658378"/>
            <a:ext cx="0" cy="4864342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0DFA0B9A-F1B7-594A-B7E9-E2E7504D1659}"/>
              </a:ext>
            </a:extLst>
          </p:cNvPr>
          <p:cNvSpPr txBox="1"/>
          <p:nvPr/>
        </p:nvSpPr>
        <p:spPr bwMode="auto">
          <a:xfrm>
            <a:off x="889207" y="6441096"/>
            <a:ext cx="2154564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000" dirty="0"/>
              <a:t>Study start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12281E-6ABD-C049-8D0F-41A8B6A2B804}"/>
              </a:ext>
            </a:extLst>
          </p:cNvPr>
          <p:cNvSpPr txBox="1"/>
          <p:nvPr/>
        </p:nvSpPr>
        <p:spPr bwMode="auto">
          <a:xfrm>
            <a:off x="2004392" y="1977368"/>
            <a:ext cx="2214880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000" dirty="0"/>
              <a:t>Prevalent user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224884F6-FF12-2B4A-BD70-D81E003F0ABD}"/>
              </a:ext>
            </a:extLst>
          </p:cNvPr>
          <p:cNvSpPr txBox="1"/>
          <p:nvPr/>
        </p:nvSpPr>
        <p:spPr bwMode="auto">
          <a:xfrm>
            <a:off x="2345927" y="4630931"/>
            <a:ext cx="2214880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000" dirty="0"/>
              <a:t>Incident user</a:t>
            </a:r>
          </a:p>
        </p:txBody>
      </p:sp>
    </p:spTree>
    <p:extLst>
      <p:ext uri="{BB962C8B-B14F-4D97-AF65-F5344CB8AC3E}">
        <p14:creationId xmlns:p14="http://schemas.microsoft.com/office/powerpoint/2010/main" val="3208189209"/>
      </p:ext>
    </p:extLst>
  </p:cSld>
  <p:clrMapOvr>
    <a:masterClrMapping/>
  </p:clrMapOvr>
  <p:transition advTm="92762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-1162797" y="6903673"/>
            <a:ext cx="246061" cy="155233"/>
          </a:xfrm>
        </p:spPr>
        <p:txBody>
          <a:bodyPr/>
          <a:lstStyle/>
          <a:p>
            <a:pPr>
              <a:defRPr/>
            </a:pPr>
            <a:fld id="{FAA74B69-70FD-A649-B131-F3438782CAA4}" type="slidenum">
              <a:rPr lang="en-US" altLang="en-US" smtClean="0">
                <a:solidFill>
                  <a:srgbClr val="052049"/>
                </a:solidFill>
              </a:rPr>
              <a:pPr>
                <a:defRPr/>
              </a:pPr>
              <a:t>4</a:t>
            </a:fld>
            <a:endParaRPr lang="en-US" altLang="en-US">
              <a:solidFill>
                <a:srgbClr val="052049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25185" y="78158"/>
            <a:ext cx="8871886" cy="1307045"/>
          </a:xfrm>
        </p:spPr>
        <p:txBody>
          <a:bodyPr>
            <a:noAutofit/>
          </a:bodyPr>
          <a:lstStyle/>
          <a:p>
            <a:r>
              <a:rPr lang="en-US" dirty="0"/>
              <a:t>2. What exposure is assigned to Subject A when she has a MI?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-168812" y="3010488"/>
            <a:ext cx="9312812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8690619" y="2802548"/>
            <a:ext cx="0" cy="504097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522982" y="2656451"/>
            <a:ext cx="0" cy="703385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1817216" y="2770605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1181823" y="2754191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H="1">
            <a:off x="2433849" y="2782327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3008280" y="2779981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H="1">
            <a:off x="3582710" y="2791703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4129005" y="2803425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H="1">
            <a:off x="4661231" y="2801080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 bwMode="auto">
          <a:xfrm>
            <a:off x="522982" y="3376248"/>
            <a:ext cx="8494409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000" dirty="0"/>
              <a:t>86      88     90      92      94     96     98    00      02      04     06     08     10      12     14 </a:t>
            </a:r>
          </a:p>
        </p:txBody>
      </p:sp>
      <p:cxnSp>
        <p:nvCxnSpPr>
          <p:cNvPr id="26" name="Straight Connector 25"/>
          <p:cNvCxnSpPr/>
          <p:nvPr/>
        </p:nvCxnSpPr>
        <p:spPr>
          <a:xfrm flipH="1">
            <a:off x="5263798" y="2784666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 flipH="1">
            <a:off x="5852295" y="2796386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 flipH="1">
            <a:off x="6398592" y="2822175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 flipH="1">
            <a:off x="6958953" y="2819829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 flipH="1">
            <a:off x="7491181" y="2803414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flipH="1">
            <a:off x="8121882" y="2815136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9" name="Slide Number Placeholder 3"/>
          <p:cNvSpPr txBox="1">
            <a:spLocks/>
          </p:cNvSpPr>
          <p:nvPr/>
        </p:nvSpPr>
        <p:spPr>
          <a:xfrm>
            <a:off x="-1207345" y="8673857"/>
            <a:ext cx="246061" cy="155233"/>
          </a:xfrm>
          <a:prstGeom prst="rect">
            <a:avLst/>
          </a:prstGeom>
          <a:ln/>
        </p:spPr>
        <p:txBody>
          <a:bodyPr vert="horz" wrap="square" lIns="0" tIns="0" rIns="0" bIns="0" rtlCol="0" anchor="b" anchorCtr="0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700" i="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9pPr>
          </a:lstStyle>
          <a:p>
            <a:pPr>
              <a:defRPr/>
            </a:pPr>
            <a:fld id="{FAA74B69-70FD-A649-B131-F3438782CAA4}" type="slidenum">
              <a:rPr lang="en-US" altLang="en-US" smtClean="0">
                <a:solidFill>
                  <a:srgbClr val="052049"/>
                </a:solidFill>
              </a:rPr>
              <a:pPr>
                <a:defRPr/>
              </a:pPr>
              <a:t>4</a:t>
            </a:fld>
            <a:endParaRPr lang="en-US" altLang="en-US">
              <a:solidFill>
                <a:srgbClr val="052049"/>
              </a:solidFill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-185225" y="5031545"/>
            <a:ext cx="9312812" cy="1027574"/>
            <a:chOff x="-185225" y="5031545"/>
            <a:chExt cx="9312812" cy="1027574"/>
          </a:xfrm>
        </p:grpSpPr>
        <p:cxnSp>
          <p:nvCxnSpPr>
            <p:cNvPr id="58" name="Straight Connector 57"/>
            <p:cNvCxnSpPr/>
            <p:nvPr/>
          </p:nvCxnSpPr>
          <p:spPr>
            <a:xfrm>
              <a:off x="-185225" y="5385582"/>
              <a:ext cx="9312812" cy="0"/>
            </a:xfrm>
            <a:prstGeom prst="line">
              <a:avLst/>
            </a:prstGeom>
            <a:ln/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>
              <a:off x="506569" y="5031545"/>
              <a:ext cx="0" cy="703385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flipH="1">
              <a:off x="1800803" y="5145699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flipH="1">
              <a:off x="1165410" y="5129285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flipH="1">
              <a:off x="2417436" y="5157421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flipH="1">
              <a:off x="2991867" y="5155075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flipH="1">
              <a:off x="3566297" y="5166797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flipH="1">
              <a:off x="4112592" y="5178519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flipH="1">
              <a:off x="4644818" y="5176174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sp>
          <p:nvSpPr>
            <p:cNvPr id="70" name="TextBox 69"/>
            <p:cNvSpPr txBox="1"/>
            <p:nvPr/>
          </p:nvSpPr>
          <p:spPr bwMode="auto">
            <a:xfrm>
              <a:off x="506569" y="5751342"/>
              <a:ext cx="8494409" cy="307777"/>
            </a:xfrm>
            <a:prstGeom prst="rect">
              <a:avLst/>
            </a:prstGeom>
            <a:noFill/>
            <a:ln w="19050" algn="ctr">
              <a:noFill/>
              <a:miter lim="800000"/>
              <a:headEnd/>
              <a:tailEnd/>
            </a:ln>
          </p:spPr>
          <p:txBody>
            <a:bodyPr wrap="square" lIns="0" tIns="0" rIns="0" bIns="0" rtlCol="0">
              <a:spAutoFit/>
            </a:bodyPr>
            <a:lstStyle/>
            <a:p>
              <a:r>
                <a:rPr lang="en-US" sz="2000" dirty="0"/>
                <a:t>86      88     90      92      94     96     98    00      02      04     06     08     10      12     14 </a:t>
              </a:r>
            </a:p>
          </p:txBody>
        </p:sp>
        <p:cxnSp>
          <p:nvCxnSpPr>
            <p:cNvPr id="71" name="Straight Connector 70"/>
            <p:cNvCxnSpPr/>
            <p:nvPr/>
          </p:nvCxnSpPr>
          <p:spPr>
            <a:xfrm flipH="1">
              <a:off x="5247385" y="5159760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flipH="1">
              <a:off x="5835882" y="5171480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flipH="1">
              <a:off x="6382179" y="5197269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flipH="1">
              <a:off x="6942540" y="5194923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flipH="1">
              <a:off x="7474768" y="5178508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</p:grpSp>
      <p:sp>
        <p:nvSpPr>
          <p:cNvPr id="51" name="TextBox 50"/>
          <p:cNvSpPr txBox="1"/>
          <p:nvPr/>
        </p:nvSpPr>
        <p:spPr bwMode="auto">
          <a:xfrm>
            <a:off x="86889" y="3193369"/>
            <a:ext cx="248398" cy="43088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800" dirty="0">
                <a:solidFill>
                  <a:schemeClr val="accent1"/>
                </a:solidFill>
              </a:rPr>
              <a:t>A</a:t>
            </a:r>
            <a:endParaRPr lang="en-US" sz="2000" dirty="0">
              <a:solidFill>
                <a:schemeClr val="accent1"/>
              </a:solidFill>
            </a:endParaRPr>
          </a:p>
        </p:txBody>
      </p:sp>
      <p:sp>
        <p:nvSpPr>
          <p:cNvPr id="52" name="TextBox 51"/>
          <p:cNvSpPr txBox="1"/>
          <p:nvPr/>
        </p:nvSpPr>
        <p:spPr bwMode="auto">
          <a:xfrm>
            <a:off x="85778" y="5497790"/>
            <a:ext cx="248398" cy="43088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800" dirty="0">
                <a:solidFill>
                  <a:schemeClr val="accent1"/>
                </a:solidFill>
              </a:rPr>
              <a:t>B</a:t>
            </a:r>
            <a:endParaRPr lang="en-US" sz="2000" dirty="0">
              <a:solidFill>
                <a:schemeClr val="accent1"/>
              </a:solidFill>
            </a:endParaRPr>
          </a:p>
        </p:txBody>
      </p:sp>
      <p:grpSp>
        <p:nvGrpSpPr>
          <p:cNvPr id="43" name="Group 42"/>
          <p:cNvGrpSpPr/>
          <p:nvPr/>
        </p:nvGrpSpPr>
        <p:grpSpPr>
          <a:xfrm>
            <a:off x="5496253" y="1673221"/>
            <a:ext cx="2892573" cy="485005"/>
            <a:chOff x="5463636" y="1206746"/>
            <a:chExt cx="2892573" cy="485005"/>
          </a:xfrm>
        </p:grpSpPr>
        <p:cxnSp>
          <p:nvCxnSpPr>
            <p:cNvPr id="44" name="Straight Connector 43"/>
            <p:cNvCxnSpPr/>
            <p:nvPr/>
          </p:nvCxnSpPr>
          <p:spPr>
            <a:xfrm flipH="1">
              <a:off x="5463636" y="1206746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flipH="1">
              <a:off x="7281404" y="1240119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sp>
          <p:nvSpPr>
            <p:cNvPr id="46" name="TextBox 45"/>
            <p:cNvSpPr txBox="1"/>
            <p:nvPr/>
          </p:nvSpPr>
          <p:spPr bwMode="auto">
            <a:xfrm>
              <a:off x="5514535" y="1252025"/>
              <a:ext cx="2841674" cy="307777"/>
            </a:xfrm>
            <a:prstGeom prst="rect">
              <a:avLst/>
            </a:prstGeom>
            <a:noFill/>
            <a:ln w="19050" algn="ctr">
              <a:noFill/>
              <a:miter lim="800000"/>
              <a:headEnd/>
              <a:tailEnd/>
            </a:ln>
          </p:spPr>
          <p:txBody>
            <a:bodyPr wrap="square" lIns="0" tIns="0" rIns="0" bIns="0" rtlCol="0">
              <a:spAutoFit/>
            </a:bodyPr>
            <a:lstStyle/>
            <a:p>
              <a:r>
                <a:rPr lang="en-US" sz="2000" dirty="0"/>
                <a:t>Using		Not using</a:t>
              </a:r>
            </a:p>
          </p:txBody>
        </p: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8303AB8-EE85-0E41-899B-5E4BCF2457F8}"/>
              </a:ext>
            </a:extLst>
          </p:cNvPr>
          <p:cNvCxnSpPr/>
          <p:nvPr/>
        </p:nvCxnSpPr>
        <p:spPr>
          <a:xfrm>
            <a:off x="1496003" y="1658378"/>
            <a:ext cx="0" cy="4864342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0DFA0B9A-F1B7-594A-B7E9-E2E7504D1659}"/>
              </a:ext>
            </a:extLst>
          </p:cNvPr>
          <p:cNvSpPr txBox="1"/>
          <p:nvPr/>
        </p:nvSpPr>
        <p:spPr bwMode="auto">
          <a:xfrm>
            <a:off x="889207" y="6441096"/>
            <a:ext cx="2154564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000" dirty="0"/>
              <a:t>Study start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FD52642-5D09-9F40-95BF-EFDCB85ED0FF}"/>
              </a:ext>
            </a:extLst>
          </p:cNvPr>
          <p:cNvCxnSpPr/>
          <p:nvPr/>
        </p:nvCxnSpPr>
        <p:spPr>
          <a:xfrm>
            <a:off x="4429760" y="2124853"/>
            <a:ext cx="0" cy="1918827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6666D37-2DE6-634C-BC7F-D87DF78A05EA}"/>
              </a:ext>
            </a:extLst>
          </p:cNvPr>
          <p:cNvSpPr txBox="1"/>
          <p:nvPr/>
        </p:nvSpPr>
        <p:spPr bwMode="auto">
          <a:xfrm>
            <a:off x="4413347" y="4145614"/>
            <a:ext cx="1422535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000" dirty="0"/>
              <a:t>MI</a:t>
            </a:r>
          </a:p>
        </p:txBody>
      </p:sp>
    </p:spTree>
    <p:extLst>
      <p:ext uri="{BB962C8B-B14F-4D97-AF65-F5344CB8AC3E}">
        <p14:creationId xmlns:p14="http://schemas.microsoft.com/office/powerpoint/2010/main" val="2712818034"/>
      </p:ext>
    </p:extLst>
  </p:cSld>
  <p:clrMapOvr>
    <a:masterClrMapping/>
  </p:clrMapOvr>
  <p:transition advTm="92762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-1162797" y="6903673"/>
            <a:ext cx="246061" cy="155233"/>
          </a:xfrm>
        </p:spPr>
        <p:txBody>
          <a:bodyPr/>
          <a:lstStyle/>
          <a:p>
            <a:pPr>
              <a:defRPr/>
            </a:pPr>
            <a:fld id="{FAA74B69-70FD-A649-B131-F3438782CAA4}" type="slidenum">
              <a:rPr lang="en-US" altLang="en-US" smtClean="0">
                <a:solidFill>
                  <a:srgbClr val="052049"/>
                </a:solidFill>
              </a:rPr>
              <a:pPr>
                <a:defRPr/>
              </a:pPr>
              <a:t>5</a:t>
            </a:fld>
            <a:endParaRPr lang="en-US" altLang="en-US">
              <a:solidFill>
                <a:srgbClr val="052049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25185" y="78158"/>
            <a:ext cx="8871886" cy="1307045"/>
          </a:xfrm>
        </p:spPr>
        <p:txBody>
          <a:bodyPr>
            <a:noAutofit/>
          </a:bodyPr>
          <a:lstStyle/>
          <a:p>
            <a:r>
              <a:rPr lang="en-US" dirty="0"/>
              <a:t>Answer 2. At the time of MI, subject A is considered “user” or exposed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-168812" y="3010488"/>
            <a:ext cx="9312812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8690619" y="2802548"/>
            <a:ext cx="0" cy="504097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522982" y="2656451"/>
            <a:ext cx="0" cy="703385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1817216" y="2770605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1181823" y="2754191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H="1">
            <a:off x="2433849" y="2782327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3008280" y="2779981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H="1">
            <a:off x="3582710" y="2791703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4129005" y="2803425"/>
            <a:ext cx="3" cy="45163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H="1">
            <a:off x="4661231" y="2801080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 bwMode="auto">
          <a:xfrm>
            <a:off x="522982" y="3376248"/>
            <a:ext cx="8494409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000" dirty="0"/>
              <a:t>86      88     90      92      94     96     98    00      02      04     06     08     10      12     14 </a:t>
            </a:r>
          </a:p>
        </p:txBody>
      </p:sp>
      <p:cxnSp>
        <p:nvCxnSpPr>
          <p:cNvPr id="26" name="Straight Connector 25"/>
          <p:cNvCxnSpPr/>
          <p:nvPr/>
        </p:nvCxnSpPr>
        <p:spPr>
          <a:xfrm flipH="1">
            <a:off x="5263798" y="2784666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 flipH="1">
            <a:off x="5852295" y="2796386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 flipH="1">
            <a:off x="6398592" y="2822175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 flipH="1">
            <a:off x="6958953" y="2819829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 flipH="1">
            <a:off x="7491181" y="2803414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flipH="1">
            <a:off x="8121882" y="2815136"/>
            <a:ext cx="3" cy="451632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9" name="Slide Number Placeholder 3"/>
          <p:cNvSpPr txBox="1">
            <a:spLocks/>
          </p:cNvSpPr>
          <p:nvPr/>
        </p:nvSpPr>
        <p:spPr>
          <a:xfrm>
            <a:off x="-1207345" y="8673857"/>
            <a:ext cx="246061" cy="155233"/>
          </a:xfrm>
          <a:prstGeom prst="rect">
            <a:avLst/>
          </a:prstGeom>
          <a:ln/>
        </p:spPr>
        <p:txBody>
          <a:bodyPr vert="horz" wrap="square" lIns="0" tIns="0" rIns="0" bIns="0" rtlCol="0" anchor="b" anchorCtr="0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700" i="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9pPr>
          </a:lstStyle>
          <a:p>
            <a:pPr>
              <a:defRPr/>
            </a:pPr>
            <a:fld id="{FAA74B69-70FD-A649-B131-F3438782CAA4}" type="slidenum">
              <a:rPr lang="en-US" altLang="en-US" smtClean="0">
                <a:solidFill>
                  <a:srgbClr val="052049"/>
                </a:solidFill>
              </a:rPr>
              <a:pPr>
                <a:defRPr/>
              </a:pPr>
              <a:t>5</a:t>
            </a:fld>
            <a:endParaRPr lang="en-US" altLang="en-US">
              <a:solidFill>
                <a:srgbClr val="052049"/>
              </a:solidFill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-185225" y="5031545"/>
            <a:ext cx="9312812" cy="1027574"/>
            <a:chOff x="-185225" y="5031545"/>
            <a:chExt cx="9312812" cy="1027574"/>
          </a:xfrm>
        </p:grpSpPr>
        <p:cxnSp>
          <p:nvCxnSpPr>
            <p:cNvPr id="58" name="Straight Connector 57"/>
            <p:cNvCxnSpPr/>
            <p:nvPr/>
          </p:nvCxnSpPr>
          <p:spPr>
            <a:xfrm>
              <a:off x="-185225" y="5385582"/>
              <a:ext cx="9312812" cy="0"/>
            </a:xfrm>
            <a:prstGeom prst="line">
              <a:avLst/>
            </a:prstGeom>
            <a:ln/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>
              <a:off x="506569" y="5031545"/>
              <a:ext cx="0" cy="703385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flipH="1">
              <a:off x="1800803" y="5145699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flipH="1">
              <a:off x="1165410" y="5129285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flipH="1">
              <a:off x="2417436" y="5157421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flipH="1">
              <a:off x="2991867" y="5155075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flipH="1">
              <a:off x="3566297" y="5166797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flipH="1">
              <a:off x="4112592" y="5178519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flipH="1">
              <a:off x="4644818" y="5176174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sp>
          <p:nvSpPr>
            <p:cNvPr id="70" name="TextBox 69"/>
            <p:cNvSpPr txBox="1"/>
            <p:nvPr/>
          </p:nvSpPr>
          <p:spPr bwMode="auto">
            <a:xfrm>
              <a:off x="506569" y="5751342"/>
              <a:ext cx="8494409" cy="307777"/>
            </a:xfrm>
            <a:prstGeom prst="rect">
              <a:avLst/>
            </a:prstGeom>
            <a:noFill/>
            <a:ln w="19050" algn="ctr">
              <a:noFill/>
              <a:miter lim="800000"/>
              <a:headEnd/>
              <a:tailEnd/>
            </a:ln>
          </p:spPr>
          <p:txBody>
            <a:bodyPr wrap="square" lIns="0" tIns="0" rIns="0" bIns="0" rtlCol="0">
              <a:spAutoFit/>
            </a:bodyPr>
            <a:lstStyle/>
            <a:p>
              <a:r>
                <a:rPr lang="en-US" sz="2000" dirty="0"/>
                <a:t>86      88     90      92      94     96     98    00      02      04     06     08     10      12     14 </a:t>
              </a:r>
            </a:p>
          </p:txBody>
        </p:sp>
        <p:cxnSp>
          <p:nvCxnSpPr>
            <p:cNvPr id="71" name="Straight Connector 70"/>
            <p:cNvCxnSpPr/>
            <p:nvPr/>
          </p:nvCxnSpPr>
          <p:spPr>
            <a:xfrm flipH="1">
              <a:off x="5247385" y="5159760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flipH="1">
              <a:off x="5835882" y="5171480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flipH="1">
              <a:off x="6382179" y="5197269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flipH="1">
              <a:off x="6942540" y="5194923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flipH="1">
              <a:off x="7474768" y="5178508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</p:grpSp>
      <p:sp>
        <p:nvSpPr>
          <p:cNvPr id="51" name="TextBox 50"/>
          <p:cNvSpPr txBox="1"/>
          <p:nvPr/>
        </p:nvSpPr>
        <p:spPr bwMode="auto">
          <a:xfrm>
            <a:off x="86889" y="3193369"/>
            <a:ext cx="248398" cy="43088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800" dirty="0">
                <a:solidFill>
                  <a:schemeClr val="accent1"/>
                </a:solidFill>
              </a:rPr>
              <a:t>A</a:t>
            </a:r>
            <a:endParaRPr lang="en-US" sz="2000" dirty="0">
              <a:solidFill>
                <a:schemeClr val="accent1"/>
              </a:solidFill>
            </a:endParaRPr>
          </a:p>
        </p:txBody>
      </p:sp>
      <p:sp>
        <p:nvSpPr>
          <p:cNvPr id="52" name="TextBox 51"/>
          <p:cNvSpPr txBox="1"/>
          <p:nvPr/>
        </p:nvSpPr>
        <p:spPr bwMode="auto">
          <a:xfrm>
            <a:off x="85778" y="5497790"/>
            <a:ext cx="248398" cy="43088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800" dirty="0">
                <a:solidFill>
                  <a:schemeClr val="accent1"/>
                </a:solidFill>
              </a:rPr>
              <a:t>B</a:t>
            </a:r>
            <a:endParaRPr lang="en-US" sz="2000" dirty="0">
              <a:solidFill>
                <a:schemeClr val="accent1"/>
              </a:solidFill>
            </a:endParaRPr>
          </a:p>
        </p:txBody>
      </p:sp>
      <p:grpSp>
        <p:nvGrpSpPr>
          <p:cNvPr id="43" name="Group 42"/>
          <p:cNvGrpSpPr/>
          <p:nvPr/>
        </p:nvGrpSpPr>
        <p:grpSpPr>
          <a:xfrm>
            <a:off x="5496253" y="1673221"/>
            <a:ext cx="2892573" cy="485005"/>
            <a:chOff x="5463636" y="1206746"/>
            <a:chExt cx="2892573" cy="485005"/>
          </a:xfrm>
        </p:grpSpPr>
        <p:cxnSp>
          <p:nvCxnSpPr>
            <p:cNvPr id="44" name="Straight Connector 43"/>
            <p:cNvCxnSpPr/>
            <p:nvPr/>
          </p:nvCxnSpPr>
          <p:spPr>
            <a:xfrm flipH="1">
              <a:off x="5463636" y="1206746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flipH="1">
              <a:off x="7281404" y="1240119"/>
              <a:ext cx="3" cy="451632"/>
            </a:xfrm>
            <a:prstGeom prst="line">
              <a:avLst/>
            </a:prstGeom>
            <a:ln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sp>
          <p:nvSpPr>
            <p:cNvPr id="46" name="TextBox 45"/>
            <p:cNvSpPr txBox="1"/>
            <p:nvPr/>
          </p:nvSpPr>
          <p:spPr bwMode="auto">
            <a:xfrm>
              <a:off x="5514535" y="1252025"/>
              <a:ext cx="2841674" cy="307777"/>
            </a:xfrm>
            <a:prstGeom prst="rect">
              <a:avLst/>
            </a:prstGeom>
            <a:noFill/>
            <a:ln w="19050" algn="ctr">
              <a:noFill/>
              <a:miter lim="800000"/>
              <a:headEnd/>
              <a:tailEnd/>
            </a:ln>
          </p:spPr>
          <p:txBody>
            <a:bodyPr wrap="square" lIns="0" tIns="0" rIns="0" bIns="0" rtlCol="0">
              <a:spAutoFit/>
            </a:bodyPr>
            <a:lstStyle/>
            <a:p>
              <a:r>
                <a:rPr lang="en-US" sz="2000" dirty="0"/>
                <a:t>Using		Not using</a:t>
              </a:r>
            </a:p>
          </p:txBody>
        </p: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8303AB8-EE85-0E41-899B-5E4BCF2457F8}"/>
              </a:ext>
            </a:extLst>
          </p:cNvPr>
          <p:cNvCxnSpPr/>
          <p:nvPr/>
        </p:nvCxnSpPr>
        <p:spPr>
          <a:xfrm>
            <a:off x="1496003" y="1658378"/>
            <a:ext cx="0" cy="4864342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0DFA0B9A-F1B7-594A-B7E9-E2E7504D1659}"/>
              </a:ext>
            </a:extLst>
          </p:cNvPr>
          <p:cNvSpPr txBox="1"/>
          <p:nvPr/>
        </p:nvSpPr>
        <p:spPr bwMode="auto">
          <a:xfrm>
            <a:off x="889207" y="6441096"/>
            <a:ext cx="2154564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000" dirty="0"/>
              <a:t>Study start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FD52642-5D09-9F40-95BF-EFDCB85ED0FF}"/>
              </a:ext>
            </a:extLst>
          </p:cNvPr>
          <p:cNvCxnSpPr/>
          <p:nvPr/>
        </p:nvCxnSpPr>
        <p:spPr>
          <a:xfrm>
            <a:off x="4429760" y="2124853"/>
            <a:ext cx="0" cy="1918827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6666D37-2DE6-634C-BC7F-D87DF78A05EA}"/>
              </a:ext>
            </a:extLst>
          </p:cNvPr>
          <p:cNvSpPr txBox="1"/>
          <p:nvPr/>
        </p:nvSpPr>
        <p:spPr bwMode="auto">
          <a:xfrm>
            <a:off x="4413347" y="4145614"/>
            <a:ext cx="1422535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000" dirty="0"/>
              <a:t>MI</a:t>
            </a:r>
          </a:p>
        </p:txBody>
      </p:sp>
    </p:spTree>
    <p:extLst>
      <p:ext uri="{BB962C8B-B14F-4D97-AF65-F5344CB8AC3E}">
        <p14:creationId xmlns:p14="http://schemas.microsoft.com/office/powerpoint/2010/main" val="3855279209"/>
      </p:ext>
    </p:extLst>
  </p:cSld>
  <p:clrMapOvr>
    <a:masterClrMapping/>
  </p:clrMapOvr>
  <p:transition advTm="92762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45DCC7-6030-9A40-8374-DAA0449AF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DD35124-13B4-2741-A1B4-FF94E1FAA6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4479A5-6492-5F45-AEC4-3089096A6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E673D9B-2595-4567-8CD0-1747E19FD9D6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83DE4778-97E1-8843-B7BC-8A2A7A71EC6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9170981"/>
              </p:ext>
            </p:extLst>
          </p:nvPr>
        </p:nvGraphicFramePr>
        <p:xfrm>
          <a:off x="1097280" y="735780"/>
          <a:ext cx="6502400" cy="45872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E53CB1E-9E3B-ED49-8746-00C64F7959B2}"/>
              </a:ext>
            </a:extLst>
          </p:cNvPr>
          <p:cNvSpPr txBox="1"/>
          <p:nvPr/>
        </p:nvSpPr>
        <p:spPr bwMode="auto">
          <a:xfrm>
            <a:off x="4859060" y="2113280"/>
            <a:ext cx="1219200" cy="43088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800" b="1" dirty="0"/>
              <a:t>G</a:t>
            </a:r>
            <a:endParaRPr lang="en-US" sz="2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F61B77-0554-4140-8379-CAD488A8F286}"/>
              </a:ext>
            </a:extLst>
          </p:cNvPr>
          <p:cNvSpPr txBox="1"/>
          <p:nvPr/>
        </p:nvSpPr>
        <p:spPr bwMode="auto">
          <a:xfrm>
            <a:off x="4859060" y="3349763"/>
            <a:ext cx="1219200" cy="43088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800" b="1" dirty="0"/>
              <a:t>O</a:t>
            </a:r>
            <a:endParaRPr lang="en-US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EE3C455-2192-7044-B09F-BCE335E8D1AF}"/>
              </a:ext>
            </a:extLst>
          </p:cNvPr>
          <p:cNvSpPr txBox="1"/>
          <p:nvPr/>
        </p:nvSpPr>
        <p:spPr bwMode="auto">
          <a:xfrm>
            <a:off x="3639860" y="3429000"/>
            <a:ext cx="1219200" cy="43088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800" b="1" dirty="0"/>
              <a:t>D</a:t>
            </a:r>
            <a:endParaRPr lang="en-US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DEE6F5-C5C8-9A41-900F-698F265C47FB}"/>
              </a:ext>
            </a:extLst>
          </p:cNvPr>
          <p:cNvSpPr txBox="1"/>
          <p:nvPr/>
        </p:nvSpPr>
        <p:spPr bwMode="auto">
          <a:xfrm>
            <a:off x="3477935" y="2074613"/>
            <a:ext cx="1219200" cy="43088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800" b="1" dirty="0"/>
              <a:t>E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3510762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-1162797" y="6903673"/>
            <a:ext cx="246061" cy="155233"/>
          </a:xfrm>
        </p:spPr>
        <p:txBody>
          <a:bodyPr/>
          <a:lstStyle/>
          <a:p>
            <a:pPr>
              <a:defRPr/>
            </a:pPr>
            <a:fld id="{FAA74B69-70FD-A649-B131-F3438782CAA4}" type="slidenum">
              <a:rPr lang="en-US" altLang="en-US" smtClean="0">
                <a:solidFill>
                  <a:srgbClr val="052049"/>
                </a:solidFill>
              </a:rPr>
              <a:pPr>
                <a:defRPr/>
              </a:pPr>
              <a:t>7</a:t>
            </a:fld>
            <a:endParaRPr lang="en-US" altLang="en-US">
              <a:solidFill>
                <a:srgbClr val="052049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29093" y="-121418"/>
            <a:ext cx="8871886" cy="855885"/>
          </a:xfrm>
        </p:spPr>
        <p:txBody>
          <a:bodyPr>
            <a:noAutofit/>
          </a:bodyPr>
          <a:lstStyle/>
          <a:p>
            <a:r>
              <a:rPr lang="en-US" sz="3200" dirty="0"/>
              <a:t>3. Induction Period, Latent Period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-168812" y="3010488"/>
            <a:ext cx="9312812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522982" y="2656451"/>
            <a:ext cx="0" cy="703385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9" name="Slide Number Placeholder 3"/>
          <p:cNvSpPr txBox="1">
            <a:spLocks/>
          </p:cNvSpPr>
          <p:nvPr/>
        </p:nvSpPr>
        <p:spPr>
          <a:xfrm>
            <a:off x="-1207345" y="8673857"/>
            <a:ext cx="246061" cy="155233"/>
          </a:xfrm>
          <a:prstGeom prst="rect">
            <a:avLst/>
          </a:prstGeom>
          <a:ln/>
        </p:spPr>
        <p:txBody>
          <a:bodyPr vert="horz" wrap="square" lIns="0" tIns="0" rIns="0" bIns="0" rtlCol="0" anchor="b" anchorCtr="0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700" i="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9pPr>
          </a:lstStyle>
          <a:p>
            <a:pPr>
              <a:defRPr/>
            </a:pPr>
            <a:fld id="{FAA74B69-70FD-A649-B131-F3438782CAA4}" type="slidenum">
              <a:rPr lang="en-US" altLang="en-US" smtClean="0">
                <a:solidFill>
                  <a:srgbClr val="052049"/>
                </a:solidFill>
              </a:rPr>
              <a:pPr>
                <a:defRPr/>
              </a:pPr>
              <a:t>7</a:t>
            </a:fld>
            <a:endParaRPr lang="en-US" altLang="en-US">
              <a:solidFill>
                <a:srgbClr val="052049"/>
              </a:solidFill>
            </a:endParaRPr>
          </a:p>
        </p:txBody>
      </p:sp>
      <p:cxnSp>
        <p:nvCxnSpPr>
          <p:cNvPr id="46" name="Straight Connector 45"/>
          <p:cNvCxnSpPr>
            <a:cxnSpLocks/>
          </p:cNvCxnSpPr>
          <p:nvPr/>
        </p:nvCxnSpPr>
        <p:spPr>
          <a:xfrm>
            <a:off x="5994533" y="2540004"/>
            <a:ext cx="30408" cy="1680936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47" name="Straight Connector 46"/>
          <p:cNvCxnSpPr/>
          <p:nvPr/>
        </p:nvCxnSpPr>
        <p:spPr>
          <a:xfrm>
            <a:off x="7498996" y="2656450"/>
            <a:ext cx="0" cy="703385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9" name="Straight Connector 48"/>
          <p:cNvCxnSpPr/>
          <p:nvPr/>
        </p:nvCxnSpPr>
        <p:spPr>
          <a:xfrm>
            <a:off x="3742922" y="2656451"/>
            <a:ext cx="0" cy="703385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 bwMode="auto">
          <a:xfrm>
            <a:off x="143160" y="3461509"/>
            <a:ext cx="1263609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000" dirty="0"/>
              <a:t>Genetics</a:t>
            </a:r>
          </a:p>
        </p:txBody>
      </p:sp>
      <p:sp>
        <p:nvSpPr>
          <p:cNvPr id="53" name="TextBox 52"/>
          <p:cNvSpPr txBox="1"/>
          <p:nvPr/>
        </p:nvSpPr>
        <p:spPr bwMode="auto">
          <a:xfrm>
            <a:off x="6569624" y="3559984"/>
            <a:ext cx="2146727" cy="1231106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2000" dirty="0"/>
              <a:t>Diagnosis Hypertension based on BP reading by MD</a:t>
            </a:r>
          </a:p>
        </p:txBody>
      </p:sp>
      <p:sp>
        <p:nvSpPr>
          <p:cNvPr id="55" name="TextBox 54"/>
          <p:cNvSpPr txBox="1"/>
          <p:nvPr/>
        </p:nvSpPr>
        <p:spPr bwMode="auto">
          <a:xfrm>
            <a:off x="3194282" y="3461097"/>
            <a:ext cx="1097280" cy="615553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2000" dirty="0"/>
              <a:t>Poor Diet Quality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65D729A-15BE-4F44-832E-6BC887C46445}"/>
              </a:ext>
            </a:extLst>
          </p:cNvPr>
          <p:cNvSpPr txBox="1"/>
          <p:nvPr/>
        </p:nvSpPr>
        <p:spPr bwMode="auto">
          <a:xfrm>
            <a:off x="5411527" y="4383647"/>
            <a:ext cx="1158097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000" dirty="0"/>
              <a:t>BP 145/90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E6EF514-802E-5448-8135-8FDBA5B9A30B}"/>
              </a:ext>
            </a:extLst>
          </p:cNvPr>
          <p:cNvCxnSpPr/>
          <p:nvPr/>
        </p:nvCxnSpPr>
        <p:spPr>
          <a:xfrm>
            <a:off x="4789402" y="2656451"/>
            <a:ext cx="0" cy="703385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496CA856-6692-9D48-97F6-C965A37D84D5}"/>
              </a:ext>
            </a:extLst>
          </p:cNvPr>
          <p:cNvSpPr txBox="1"/>
          <p:nvPr/>
        </p:nvSpPr>
        <p:spPr bwMode="auto">
          <a:xfrm>
            <a:off x="4336244" y="3429000"/>
            <a:ext cx="1097280" cy="615553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2000" dirty="0"/>
              <a:t>Stop Exercise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98BA3C3-389E-3F4A-8AB3-54AB628E3308}"/>
              </a:ext>
            </a:extLst>
          </p:cNvPr>
          <p:cNvSpPr txBox="1"/>
          <p:nvPr/>
        </p:nvSpPr>
        <p:spPr bwMode="auto">
          <a:xfrm>
            <a:off x="1367461" y="3494702"/>
            <a:ext cx="1270000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2000" dirty="0"/>
              <a:t>Overweight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9D17A01-89CD-7644-BC68-01B4400D1AD5}"/>
              </a:ext>
            </a:extLst>
          </p:cNvPr>
          <p:cNvCxnSpPr/>
          <p:nvPr/>
        </p:nvCxnSpPr>
        <p:spPr>
          <a:xfrm>
            <a:off x="2005562" y="2656451"/>
            <a:ext cx="0" cy="703385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2380619207"/>
      </p:ext>
    </p:extLst>
  </p:cSld>
  <p:clrMapOvr>
    <a:masterClrMapping/>
  </p:clrMapOvr>
  <p:transition advTm="107967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-1162797" y="6903673"/>
            <a:ext cx="246061" cy="155233"/>
          </a:xfrm>
        </p:spPr>
        <p:txBody>
          <a:bodyPr/>
          <a:lstStyle/>
          <a:p>
            <a:pPr>
              <a:defRPr/>
            </a:pPr>
            <a:fld id="{FAA74B69-70FD-A649-B131-F3438782CAA4}" type="slidenum">
              <a:rPr lang="en-US" altLang="en-US" smtClean="0">
                <a:solidFill>
                  <a:srgbClr val="052049"/>
                </a:solidFill>
              </a:rPr>
              <a:pPr>
                <a:defRPr/>
              </a:pPr>
              <a:t>8</a:t>
            </a:fld>
            <a:endParaRPr lang="en-US" altLang="en-US">
              <a:solidFill>
                <a:srgbClr val="052049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29093" y="-121418"/>
            <a:ext cx="8871886" cy="855885"/>
          </a:xfrm>
        </p:spPr>
        <p:txBody>
          <a:bodyPr>
            <a:noAutofit/>
          </a:bodyPr>
          <a:lstStyle/>
          <a:p>
            <a:r>
              <a:rPr lang="en-US" sz="3200" dirty="0"/>
              <a:t>Ans. 3. Induction Period, Latent Period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-168812" y="3010488"/>
            <a:ext cx="9312812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522982" y="2656451"/>
            <a:ext cx="0" cy="703385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9" name="Slide Number Placeholder 3"/>
          <p:cNvSpPr txBox="1">
            <a:spLocks/>
          </p:cNvSpPr>
          <p:nvPr/>
        </p:nvSpPr>
        <p:spPr>
          <a:xfrm>
            <a:off x="-1207345" y="8673857"/>
            <a:ext cx="246061" cy="155233"/>
          </a:xfrm>
          <a:prstGeom prst="rect">
            <a:avLst/>
          </a:prstGeom>
          <a:ln/>
        </p:spPr>
        <p:txBody>
          <a:bodyPr vert="horz" wrap="square" lIns="0" tIns="0" rIns="0" bIns="0" rtlCol="0" anchor="b" anchorCtr="0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700" i="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Garamond" charset="0"/>
                <a:ea typeface="+mn-ea"/>
                <a:cs typeface="+mn-cs"/>
              </a:defRPr>
            </a:lvl9pPr>
          </a:lstStyle>
          <a:p>
            <a:pPr>
              <a:defRPr/>
            </a:pPr>
            <a:fld id="{FAA74B69-70FD-A649-B131-F3438782CAA4}" type="slidenum">
              <a:rPr lang="en-US" altLang="en-US" smtClean="0">
                <a:solidFill>
                  <a:srgbClr val="052049"/>
                </a:solidFill>
              </a:rPr>
              <a:pPr>
                <a:defRPr/>
              </a:pPr>
              <a:t>8</a:t>
            </a:fld>
            <a:endParaRPr lang="en-US" altLang="en-US">
              <a:solidFill>
                <a:srgbClr val="052049"/>
              </a:solidFill>
            </a:endParaRPr>
          </a:p>
        </p:txBody>
      </p:sp>
      <p:cxnSp>
        <p:nvCxnSpPr>
          <p:cNvPr id="46" name="Straight Connector 45"/>
          <p:cNvCxnSpPr>
            <a:cxnSpLocks/>
          </p:cNvCxnSpPr>
          <p:nvPr/>
        </p:nvCxnSpPr>
        <p:spPr>
          <a:xfrm>
            <a:off x="5994533" y="2540004"/>
            <a:ext cx="30408" cy="1680936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47" name="Straight Connector 46"/>
          <p:cNvCxnSpPr/>
          <p:nvPr/>
        </p:nvCxnSpPr>
        <p:spPr>
          <a:xfrm>
            <a:off x="7498996" y="2656450"/>
            <a:ext cx="0" cy="703385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9" name="Straight Connector 48"/>
          <p:cNvCxnSpPr/>
          <p:nvPr/>
        </p:nvCxnSpPr>
        <p:spPr>
          <a:xfrm>
            <a:off x="3742922" y="2656451"/>
            <a:ext cx="0" cy="703385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 bwMode="auto">
          <a:xfrm>
            <a:off x="143160" y="3461509"/>
            <a:ext cx="1263609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000" dirty="0"/>
              <a:t>Genetics</a:t>
            </a:r>
          </a:p>
        </p:txBody>
      </p:sp>
      <p:sp>
        <p:nvSpPr>
          <p:cNvPr id="53" name="TextBox 52"/>
          <p:cNvSpPr txBox="1"/>
          <p:nvPr/>
        </p:nvSpPr>
        <p:spPr bwMode="auto">
          <a:xfrm>
            <a:off x="6569624" y="3559984"/>
            <a:ext cx="2146727" cy="1231106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2000" dirty="0"/>
              <a:t>Diagnosis Hypertension based on BP reading by MD</a:t>
            </a:r>
          </a:p>
        </p:txBody>
      </p:sp>
      <p:sp>
        <p:nvSpPr>
          <p:cNvPr id="55" name="TextBox 54"/>
          <p:cNvSpPr txBox="1"/>
          <p:nvPr/>
        </p:nvSpPr>
        <p:spPr bwMode="auto">
          <a:xfrm>
            <a:off x="3194282" y="3461097"/>
            <a:ext cx="1097280" cy="615553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2000" dirty="0"/>
              <a:t>Poor Diet Quality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65D729A-15BE-4F44-832E-6BC887C46445}"/>
              </a:ext>
            </a:extLst>
          </p:cNvPr>
          <p:cNvSpPr txBox="1"/>
          <p:nvPr/>
        </p:nvSpPr>
        <p:spPr bwMode="auto">
          <a:xfrm>
            <a:off x="5411527" y="4383647"/>
            <a:ext cx="1158097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000" dirty="0"/>
              <a:t>BP 145/90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E6EF514-802E-5448-8135-8FDBA5B9A30B}"/>
              </a:ext>
            </a:extLst>
          </p:cNvPr>
          <p:cNvCxnSpPr/>
          <p:nvPr/>
        </p:nvCxnSpPr>
        <p:spPr>
          <a:xfrm>
            <a:off x="4789402" y="2656451"/>
            <a:ext cx="0" cy="703385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496CA856-6692-9D48-97F6-C965A37D84D5}"/>
              </a:ext>
            </a:extLst>
          </p:cNvPr>
          <p:cNvSpPr txBox="1"/>
          <p:nvPr/>
        </p:nvSpPr>
        <p:spPr bwMode="auto">
          <a:xfrm>
            <a:off x="4336244" y="3429000"/>
            <a:ext cx="1097280" cy="615553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2000" dirty="0"/>
              <a:t>Stop Exercise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98BA3C3-389E-3F4A-8AB3-54AB628E3308}"/>
              </a:ext>
            </a:extLst>
          </p:cNvPr>
          <p:cNvSpPr txBox="1"/>
          <p:nvPr/>
        </p:nvSpPr>
        <p:spPr bwMode="auto">
          <a:xfrm>
            <a:off x="1367461" y="3494702"/>
            <a:ext cx="1270000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2000" dirty="0"/>
              <a:t>Overweight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9D17A01-89CD-7644-BC68-01B4400D1AD5}"/>
              </a:ext>
            </a:extLst>
          </p:cNvPr>
          <p:cNvCxnSpPr/>
          <p:nvPr/>
        </p:nvCxnSpPr>
        <p:spPr>
          <a:xfrm>
            <a:off x="2005562" y="2656451"/>
            <a:ext cx="0" cy="703385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8" name="Left Brace 17">
            <a:extLst>
              <a:ext uri="{FF2B5EF4-FFF2-40B4-BE49-F238E27FC236}">
                <a16:creationId xmlns:a16="http://schemas.microsoft.com/office/drawing/2014/main" id="{FF8FC17F-45BD-3545-8673-9529E55458B8}"/>
              </a:ext>
            </a:extLst>
          </p:cNvPr>
          <p:cNvSpPr/>
          <p:nvPr/>
        </p:nvSpPr>
        <p:spPr>
          <a:xfrm rot="16200000">
            <a:off x="3006896" y="2189799"/>
            <a:ext cx="2104375" cy="3853810"/>
          </a:xfrm>
          <a:prstGeom prst="leftBrace">
            <a:avLst>
              <a:gd name="adj1" fmla="val 53522"/>
              <a:gd name="adj2" fmla="val 45049"/>
            </a:avLst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0" name="Left Brace 19">
            <a:extLst>
              <a:ext uri="{FF2B5EF4-FFF2-40B4-BE49-F238E27FC236}">
                <a16:creationId xmlns:a16="http://schemas.microsoft.com/office/drawing/2014/main" id="{EA319952-EEDB-6F4F-8F31-7EAE579F70D8}"/>
              </a:ext>
            </a:extLst>
          </p:cNvPr>
          <p:cNvSpPr/>
          <p:nvPr/>
        </p:nvSpPr>
        <p:spPr>
          <a:xfrm rot="5400000">
            <a:off x="6324458" y="1934837"/>
            <a:ext cx="815354" cy="1280493"/>
          </a:xfrm>
          <a:prstGeom prst="leftBrace">
            <a:avLst>
              <a:gd name="adj1" fmla="val 29037"/>
              <a:gd name="adj2" fmla="val 55562"/>
            </a:avLst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Left Brace 20">
            <a:extLst>
              <a:ext uri="{FF2B5EF4-FFF2-40B4-BE49-F238E27FC236}">
                <a16:creationId xmlns:a16="http://schemas.microsoft.com/office/drawing/2014/main" id="{CAEB042C-65AB-FD48-AA6D-EDE5470F2C1B}"/>
              </a:ext>
            </a:extLst>
          </p:cNvPr>
          <p:cNvSpPr/>
          <p:nvPr/>
        </p:nvSpPr>
        <p:spPr>
          <a:xfrm rot="5400000">
            <a:off x="5200378" y="2216465"/>
            <a:ext cx="396161" cy="1008958"/>
          </a:xfrm>
          <a:prstGeom prst="leftBrace">
            <a:avLst>
              <a:gd name="adj1" fmla="val 53522"/>
              <a:gd name="adj2" fmla="val 52155"/>
            </a:avLst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2" name="Left Brace 21">
            <a:extLst>
              <a:ext uri="{FF2B5EF4-FFF2-40B4-BE49-F238E27FC236}">
                <a16:creationId xmlns:a16="http://schemas.microsoft.com/office/drawing/2014/main" id="{B5E15937-3DCE-6144-9A4B-51BCC7D79DE8}"/>
              </a:ext>
            </a:extLst>
          </p:cNvPr>
          <p:cNvSpPr/>
          <p:nvPr/>
        </p:nvSpPr>
        <p:spPr>
          <a:xfrm rot="5400000">
            <a:off x="4069599" y="1084068"/>
            <a:ext cx="1498120" cy="2151474"/>
          </a:xfrm>
          <a:prstGeom prst="leftBrace">
            <a:avLst>
              <a:gd name="adj1" fmla="val 53522"/>
              <a:gd name="adj2" fmla="val 48835"/>
            </a:avLst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3" name="Left Brace 22">
            <a:extLst>
              <a:ext uri="{FF2B5EF4-FFF2-40B4-BE49-F238E27FC236}">
                <a16:creationId xmlns:a16="http://schemas.microsoft.com/office/drawing/2014/main" id="{90886AAF-11C1-6B42-B3D6-168BF9C59321}"/>
              </a:ext>
            </a:extLst>
          </p:cNvPr>
          <p:cNvSpPr/>
          <p:nvPr/>
        </p:nvSpPr>
        <p:spPr>
          <a:xfrm rot="16200000">
            <a:off x="2263121" y="1456185"/>
            <a:ext cx="2104375" cy="5341357"/>
          </a:xfrm>
          <a:prstGeom prst="leftBrace">
            <a:avLst>
              <a:gd name="adj1" fmla="val 53522"/>
              <a:gd name="adj2" fmla="val 45049"/>
            </a:avLst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0F6862-CF14-7D4B-9310-23F1F5D35416}"/>
              </a:ext>
            </a:extLst>
          </p:cNvPr>
          <p:cNvSpPr txBox="1"/>
          <p:nvPr/>
        </p:nvSpPr>
        <p:spPr bwMode="auto">
          <a:xfrm>
            <a:off x="6091888" y="1786135"/>
            <a:ext cx="1817139" cy="307777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r>
              <a:rPr lang="en-US" sz="2000" dirty="0"/>
              <a:t>Latent Period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EBB8805-7C3A-3844-9F9B-12F126DB8C76}"/>
              </a:ext>
            </a:extLst>
          </p:cNvPr>
          <p:cNvSpPr txBox="1"/>
          <p:nvPr/>
        </p:nvSpPr>
        <p:spPr bwMode="auto">
          <a:xfrm>
            <a:off x="3809147" y="899465"/>
            <a:ext cx="2151473" cy="615553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2000" dirty="0"/>
              <a:t>Induction Period, Diet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5AD145C-CEB0-A840-9D52-748C0F23B61F}"/>
              </a:ext>
            </a:extLst>
          </p:cNvPr>
          <p:cNvSpPr txBox="1"/>
          <p:nvPr/>
        </p:nvSpPr>
        <p:spPr bwMode="auto">
          <a:xfrm>
            <a:off x="4404545" y="2020118"/>
            <a:ext cx="2151473" cy="615553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2000" dirty="0"/>
              <a:t>Induction Period, Exercise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E4F75AD-2660-3F43-97E5-DDDAE00646AD}"/>
              </a:ext>
            </a:extLst>
          </p:cNvPr>
          <p:cNvSpPr txBox="1"/>
          <p:nvPr/>
        </p:nvSpPr>
        <p:spPr bwMode="auto">
          <a:xfrm>
            <a:off x="3317814" y="5144370"/>
            <a:ext cx="2151473" cy="615553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2000" dirty="0"/>
              <a:t>Induction Period, body size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44D865C-19AB-B34F-860F-4AA0FACC739E}"/>
              </a:ext>
            </a:extLst>
          </p:cNvPr>
          <p:cNvSpPr txBox="1"/>
          <p:nvPr/>
        </p:nvSpPr>
        <p:spPr bwMode="auto">
          <a:xfrm>
            <a:off x="1628696" y="5031379"/>
            <a:ext cx="2151473" cy="615553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2000" dirty="0"/>
              <a:t>Induction Period, genetics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29612403"/>
      </p:ext>
    </p:extLst>
  </p:cSld>
  <p:clrMapOvr>
    <a:masterClrMapping/>
  </p:clrMapOvr>
  <p:transition advTm="107967">
    <p:fad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9.428|1.393|26.182|14.036|18.851|18.01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9.428|1.393|26.182|14.036|18.851|18.018"/>
</p:tagLst>
</file>

<file path=ppt/theme/theme1.xml><?xml version="1.0" encoding="utf-8"?>
<a:theme xmlns:a="http://schemas.openxmlformats.org/drawingml/2006/main" name="UCSF Contemporary">
  <a:themeElements>
    <a:clrScheme name="UCSF Colors">
      <a:dk1>
        <a:srgbClr val="052049"/>
      </a:dk1>
      <a:lt1>
        <a:srgbClr val="FFFFFF"/>
      </a:lt1>
      <a:dk2>
        <a:srgbClr val="052049"/>
      </a:dk2>
      <a:lt2>
        <a:srgbClr val="FFFFFF"/>
      </a:lt2>
      <a:accent1>
        <a:srgbClr val="0093D0"/>
      </a:accent1>
      <a:accent2>
        <a:srgbClr val="18A3AC"/>
      </a:accent2>
      <a:accent3>
        <a:srgbClr val="9DC23B"/>
      </a:accent3>
      <a:accent4>
        <a:srgbClr val="F58024"/>
      </a:accent4>
      <a:accent5>
        <a:srgbClr val="C7CED1"/>
      </a:accent5>
      <a:accent6>
        <a:srgbClr val="716FB3"/>
      </a:accent6>
      <a:hlink>
        <a:srgbClr val="178CCB"/>
      </a:hlink>
      <a:folHlink>
        <a:srgbClr val="5F5F5F"/>
      </a:folHlink>
    </a:clrScheme>
    <a:fontScheme name="UCSF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chemeClr val="accent1"/>
        </a:solidFill>
        <a:ln w="19050" algn="ctr">
          <a:noFill/>
          <a:miter lim="800000"/>
          <a:headEnd/>
          <a:tailEnd/>
        </a:ln>
      </a:spPr>
      <a:bodyPr wrap="none" rtlCol="0" anchor="ctr"/>
      <a:lstStyle>
        <a:defPPr algn="ctr">
          <a:lnSpc>
            <a:spcPct val="90000"/>
          </a:lnSpc>
          <a:defRPr sz="1600" b="1" dirty="0" err="1" smtClean="0">
            <a:solidFill>
              <a:schemeClr val="bg1"/>
            </a:solidFill>
            <a:latin typeface="+mj-lt"/>
          </a:defRPr>
        </a:defPPr>
      </a:lstStyle>
    </a:spDef>
    <a:lnDef>
      <a:spPr>
        <a:ln w="28575"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 bwMode="auto">
        <a:noFill/>
        <a:ln w="19050" algn="ctr">
          <a:noFill/>
          <a:miter lim="800000"/>
          <a:headEnd/>
          <a:tailEnd/>
        </a:ln>
      </a:spPr>
      <a:bodyPr wrap="square" lIns="0" tIns="0" rIns="0" bIns="0" rtlCol="0">
        <a:spAutoFit/>
      </a:bodyPr>
      <a:lstStyle>
        <a:defPPr>
          <a:defRPr sz="2000" dirty="0" err="1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Week 1 - Intro_Causal Inference_2018_Epid_II" id="{6773D6FE-AD69-2B41-A242-620BC64832FF}" vid="{0C6652C7-D0C3-B543-A998-E8F5228FF5A1}"/>
    </a:ext>
  </a:extLst>
</a:theme>
</file>

<file path=ppt/theme/theme2.xml><?xml version="1.0" encoding="utf-8"?>
<a:theme xmlns:a="http://schemas.openxmlformats.org/drawingml/2006/main" name="1_UCSF Contemporary">
  <a:themeElements>
    <a:clrScheme name="UCSF Colors">
      <a:dk1>
        <a:srgbClr val="052049"/>
      </a:dk1>
      <a:lt1>
        <a:srgbClr val="FFFFFF"/>
      </a:lt1>
      <a:dk2>
        <a:srgbClr val="052049"/>
      </a:dk2>
      <a:lt2>
        <a:srgbClr val="FFFFFF"/>
      </a:lt2>
      <a:accent1>
        <a:srgbClr val="0093D0"/>
      </a:accent1>
      <a:accent2>
        <a:srgbClr val="18A3AC"/>
      </a:accent2>
      <a:accent3>
        <a:srgbClr val="9DC23B"/>
      </a:accent3>
      <a:accent4>
        <a:srgbClr val="F58024"/>
      </a:accent4>
      <a:accent5>
        <a:srgbClr val="C7CED1"/>
      </a:accent5>
      <a:accent6>
        <a:srgbClr val="716FB3"/>
      </a:accent6>
      <a:hlink>
        <a:srgbClr val="178CCB"/>
      </a:hlink>
      <a:folHlink>
        <a:srgbClr val="5F5F5F"/>
      </a:folHlink>
    </a:clrScheme>
    <a:fontScheme name="UCSF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chemeClr val="accent1"/>
        </a:solidFill>
        <a:ln w="19050" algn="ctr">
          <a:noFill/>
          <a:miter lim="800000"/>
          <a:headEnd/>
          <a:tailEnd/>
        </a:ln>
      </a:spPr>
      <a:bodyPr wrap="none" rtlCol="0" anchor="ctr"/>
      <a:lstStyle>
        <a:defPPr algn="ctr">
          <a:lnSpc>
            <a:spcPct val="90000"/>
          </a:lnSpc>
          <a:defRPr sz="1600" b="1" dirty="0" err="1" smtClean="0">
            <a:solidFill>
              <a:schemeClr val="bg1"/>
            </a:solidFill>
            <a:latin typeface="+mj-lt"/>
          </a:defRPr>
        </a:defPPr>
      </a:lstStyle>
    </a:spDef>
    <a:lnDef>
      <a:spPr>
        <a:ln w="28575"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 bwMode="auto">
        <a:noFill/>
        <a:ln w="19050" algn="ctr">
          <a:noFill/>
          <a:miter lim="800000"/>
          <a:headEnd/>
          <a:tailEnd/>
        </a:ln>
      </a:spPr>
      <a:bodyPr wrap="square" lIns="0" tIns="0" rIns="0" bIns="0" rtlCol="0">
        <a:spAutoFit/>
      </a:bodyPr>
      <a:lstStyle>
        <a:defPPr>
          <a:defRPr sz="2000" dirty="0" err="1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Week 1 - Intro_Causal Inference_2018_Epid_II" id="{6773D6FE-AD69-2B41-A242-620BC64832FF}" vid="{0C6652C7-D0C3-B543-A998-E8F5228FF5A1}"/>
    </a:ext>
  </a:extLst>
</a:theme>
</file>

<file path=ppt/theme/theme3.xml><?xml version="1.0" encoding="utf-8"?>
<a:theme xmlns:a="http://schemas.openxmlformats.org/drawingml/2006/main" name="Office Theme">
  <a:themeElements>
    <a:clrScheme name="Coalesse Palette">
      <a:dk1>
        <a:sysClr val="windowText" lastClr="000000"/>
      </a:dk1>
      <a:lt1>
        <a:sysClr val="window" lastClr="FFFFFF"/>
      </a:lt1>
      <a:dk2>
        <a:srgbClr val="342B2A"/>
      </a:dk2>
      <a:lt2>
        <a:srgbClr val="DAD6CB"/>
      </a:lt2>
      <a:accent1>
        <a:srgbClr val="E55302"/>
      </a:accent1>
      <a:accent2>
        <a:srgbClr val="5F3032"/>
      </a:accent2>
      <a:accent3>
        <a:srgbClr val="005774"/>
      </a:accent3>
      <a:accent4>
        <a:srgbClr val="9BA03C"/>
      </a:accent4>
      <a:accent5>
        <a:srgbClr val="34AA71"/>
      </a:accent5>
      <a:accent6>
        <a:srgbClr val="F3BD48"/>
      </a:accent6>
      <a:hlink>
        <a:srgbClr val="34AA71"/>
      </a:hlink>
      <a:folHlink>
        <a:srgbClr val="8C8C8C"/>
      </a:folHlink>
    </a:clrScheme>
    <a:fontScheme name="Coalesse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Coalesse Palette">
      <a:dk1>
        <a:sysClr val="windowText" lastClr="000000"/>
      </a:dk1>
      <a:lt1>
        <a:sysClr val="window" lastClr="FFFFFF"/>
      </a:lt1>
      <a:dk2>
        <a:srgbClr val="342B2A"/>
      </a:dk2>
      <a:lt2>
        <a:srgbClr val="DAD6CB"/>
      </a:lt2>
      <a:accent1>
        <a:srgbClr val="E55302"/>
      </a:accent1>
      <a:accent2>
        <a:srgbClr val="5F3032"/>
      </a:accent2>
      <a:accent3>
        <a:srgbClr val="005774"/>
      </a:accent3>
      <a:accent4>
        <a:srgbClr val="9BA03C"/>
      </a:accent4>
      <a:accent5>
        <a:srgbClr val="34AA71"/>
      </a:accent5>
      <a:accent6>
        <a:srgbClr val="F3BD48"/>
      </a:accent6>
      <a:hlink>
        <a:srgbClr val="34AA71"/>
      </a:hlink>
      <a:folHlink>
        <a:srgbClr val="8C8C8C"/>
      </a:folHlink>
    </a:clrScheme>
    <a:fontScheme name="Coalesse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9BFD5D484ED57438231C5F4848B6EC7" ma:contentTypeVersion="0" ma:contentTypeDescription="Create a new document." ma:contentTypeScope="" ma:versionID="48808eaeca51724a2208bf8797897858">
  <xsd:schema xmlns:xsd="http://www.w3.org/2001/XMLSchema" xmlns:p="http://schemas.microsoft.com/office/2006/metadata/properties" targetNamespace="http://schemas.microsoft.com/office/2006/metadata/properties" ma:root="true" ma:fieldsID="4aeb20c0e3442673af7ee10786458764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Props1.xml><?xml version="1.0" encoding="utf-8"?>
<ds:datastoreItem xmlns:ds="http://schemas.openxmlformats.org/officeDocument/2006/customXml" ds:itemID="{E5686649-89C0-47C3-BB59-3DECE68F34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20849</TotalTime>
  <Words>444</Words>
  <Application>Microsoft Macintosh PowerPoint</Application>
  <PresentationFormat>On-screen Show (4:3)</PresentationFormat>
  <Paragraphs>98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.AppleSystemUIFont</vt:lpstr>
      <vt:lpstr>Arial</vt:lpstr>
      <vt:lpstr>Garamond</vt:lpstr>
      <vt:lpstr>LucidaGrande</vt:lpstr>
      <vt:lpstr>Wingdings</vt:lpstr>
      <vt:lpstr>UCSF Contemporary</vt:lpstr>
      <vt:lpstr>1_UCSF Contemporary</vt:lpstr>
      <vt:lpstr>In-Class Exercise</vt:lpstr>
      <vt:lpstr>1. Is Participant A a prevalent or incident user of Multivits?     Is Participant B a prevalent or incident user of Multivits?</vt:lpstr>
      <vt:lpstr> Answer 1. A- Prevalent, B - Incident</vt:lpstr>
      <vt:lpstr>2. What exposure is assigned to Subject A when she has a MI?</vt:lpstr>
      <vt:lpstr>Answer 2. At the time of MI, subject A is considered “user” or exposed</vt:lpstr>
      <vt:lpstr>PowerPoint Presentation</vt:lpstr>
      <vt:lpstr>3. Induction Period, Latent Period</vt:lpstr>
      <vt:lpstr>Ans. 3. Induction Period, Latent Period</vt:lpstr>
    </vt:vector>
  </TitlesOfParts>
  <Company>UCSF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UCSF Presentation Template</dc:title>
  <dc:subject>Presentation Template</dc:subject>
  <dc:creator>Derek MacDavid</dc:creator>
  <dc:description>Derek MacDavid | derek@bigpicdesign.com</dc:description>
  <cp:lastModifiedBy>Chan, June Maylin</cp:lastModifiedBy>
  <cp:revision>1165</cp:revision>
  <cp:lastPrinted>2017-12-18T15:06:53Z</cp:lastPrinted>
  <dcterms:created xsi:type="dcterms:W3CDTF">2012-05-07T17:59:34Z</dcterms:created>
  <dcterms:modified xsi:type="dcterms:W3CDTF">2020-01-30T17:41:23Z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0x01010009BFD5D484ED57438231C5F4848B6EC7</vt:lpwstr>
  </property>
</Properties>
</file>