
<file path=[Content_Types].xml><?xml version="1.0" encoding="utf-8"?>
<Types xmlns="http://schemas.openxmlformats.org/package/2006/content-types">
  <Default Extension="emf" ContentType="image/x-emf"/>
  <Default Extension="jpe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2.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32" r:id="rId4"/>
    <p:sldMasterId id="2147483952" r:id="rId5"/>
    <p:sldMasterId id="2147483971" r:id="rId6"/>
  </p:sldMasterIdLst>
  <p:notesMasterIdLst>
    <p:notesMasterId r:id="rId25"/>
  </p:notesMasterIdLst>
  <p:handoutMasterIdLst>
    <p:handoutMasterId r:id="rId26"/>
  </p:handoutMasterIdLst>
  <p:sldIdLst>
    <p:sldId id="453" r:id="rId7"/>
    <p:sldId id="471" r:id="rId8"/>
    <p:sldId id="474" r:id="rId9"/>
    <p:sldId id="489" r:id="rId10"/>
    <p:sldId id="502" r:id="rId11"/>
    <p:sldId id="504" r:id="rId12"/>
    <p:sldId id="490" r:id="rId13"/>
    <p:sldId id="495" r:id="rId14"/>
    <p:sldId id="498" r:id="rId15"/>
    <p:sldId id="499" r:id="rId16"/>
    <p:sldId id="493" r:id="rId17"/>
    <p:sldId id="501" r:id="rId18"/>
    <p:sldId id="505" r:id="rId19"/>
    <p:sldId id="496" r:id="rId20"/>
    <p:sldId id="497" r:id="rId21"/>
    <p:sldId id="500" r:id="rId22"/>
    <p:sldId id="491" r:id="rId23"/>
    <p:sldId id="492" r:id="rId24"/>
  </p:sldIdLst>
  <p:sldSz cx="9144000" cy="6858000" type="screen4x3"/>
  <p:notesSz cx="68580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52">
          <p15:clr>
            <a:srgbClr val="A4A3A4"/>
          </p15:clr>
        </p15:guide>
        <p15:guide id="2" orient="horz" pos="3477">
          <p15:clr>
            <a:srgbClr val="A4A3A4"/>
          </p15:clr>
        </p15:guide>
        <p15:guide id="3" orient="horz" pos="4032">
          <p15:clr>
            <a:srgbClr val="A4A3A4"/>
          </p15:clr>
        </p15:guide>
        <p15:guide id="4" orient="horz" pos="2183">
          <p15:clr>
            <a:srgbClr val="A4A3A4"/>
          </p15:clr>
        </p15:guide>
        <p15:guide id="5" orient="horz" pos="287">
          <p15:clr>
            <a:srgbClr val="A4A3A4"/>
          </p15:clr>
        </p15:guide>
        <p15:guide id="6" orient="horz" pos="1471">
          <p15:clr>
            <a:srgbClr val="A4A3A4"/>
          </p15:clr>
        </p15:guide>
        <p15:guide id="7" orient="horz" pos="535">
          <p15:clr>
            <a:srgbClr val="A4A3A4"/>
          </p15:clr>
        </p15:guide>
        <p15:guide id="8" orient="horz" pos="3938">
          <p15:clr>
            <a:srgbClr val="A4A3A4"/>
          </p15:clr>
        </p15:guide>
        <p15:guide id="9" orient="horz" pos="231">
          <p15:clr>
            <a:srgbClr val="A4A3A4"/>
          </p15:clr>
        </p15:guide>
        <p15:guide id="10" pos="230">
          <p15:clr>
            <a:srgbClr val="A4A3A4"/>
          </p15:clr>
        </p15:guide>
        <p15:guide id="11" pos="5530">
          <p15:clr>
            <a:srgbClr val="A4A3A4"/>
          </p15:clr>
        </p15:guide>
        <p15:guide id="12" pos="2880">
          <p15:clr>
            <a:srgbClr val="A4A3A4"/>
          </p15:clr>
        </p15:guide>
        <p15:guide id="13" pos="776">
          <p15:clr>
            <a:srgbClr val="A4A3A4"/>
          </p15:clr>
        </p15:guide>
        <p15:guide id="14" pos="1411">
          <p15:clr>
            <a:srgbClr val="A4A3A4"/>
          </p15:clr>
        </p15:guide>
        <p15:guide id="15" pos="5287">
          <p15:clr>
            <a:srgbClr val="A4A3A4"/>
          </p15:clr>
        </p15:guide>
        <p15:guide id="16" pos="474">
          <p15:clr>
            <a:srgbClr val="A4A3A4"/>
          </p15:clr>
        </p15:guide>
        <p15:guide id="17" pos="4551">
          <p15:clr>
            <a:srgbClr val="A4A3A4"/>
          </p15:clr>
        </p15:guide>
      </p15:sldGuideLst>
    </p:ext>
    <p:ext uri="{2D200454-40CA-4A62-9FC3-DE9A4176ACB9}">
      <p15:notesGuideLst xmlns:p15="http://schemas.microsoft.com/office/powerpoint/2012/main">
        <p15:guide id="1" orient="horz" pos="2592">
          <p15:clr>
            <a:srgbClr val="A4A3A4"/>
          </p15:clr>
        </p15:guide>
        <p15:guide id="2" orient="horz" pos="5542">
          <p15:clr>
            <a:srgbClr val="A4A3A4"/>
          </p15:clr>
        </p15:guide>
        <p15:guide id="3" orient="horz" pos="5777">
          <p15:clr>
            <a:srgbClr val="A4A3A4"/>
          </p15:clr>
        </p15:guide>
        <p15:guide id="4" pos="286">
          <p15:clr>
            <a:srgbClr val="A4A3A4"/>
          </p15:clr>
        </p15:guide>
        <p15:guide id="5" pos="4033">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2FBF065-45DE-B46C-BF9B-990C31AA6C25}" name="Gupta, Sundeep K." initials="SG" userId="S::guptask@natividad.com::cf2da13e-2186-475f-adb8-fb1b3a0883ad" providerId="AD"/>
  <p188:author id="{EBDD78B2-32A2-16C1-CF78-52038BA886ED}" name="Emilia Demarchis" initials="ED" userId="I4f7QHImqnsatB3pEsCPlRgkUlJFxBkXO/2tsof8JHs=" providerId="None"/>
  <p188:author id="{7F0FEAD9-6552-FC2C-FB73-99768BA82CE5}" name="Demarchis, Emilia" initials="DE" userId="S::emilia.demarchis@ucsf.edu::9f1cd637-8d4c-44c1-b437-db1564f24b37"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48024"/>
    <a:srgbClr val="90BD31"/>
    <a:srgbClr val="18A3AC"/>
    <a:srgbClr val="178CCB"/>
    <a:srgbClr val="EC1848"/>
    <a:srgbClr val="052049"/>
    <a:srgbClr val="E8E7DE"/>
    <a:srgbClr val="F5F0D3"/>
    <a:srgbClr val="F7E9E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409"/>
    <p:restoredTop sz="63609"/>
  </p:normalViewPr>
  <p:slideViewPr>
    <p:cSldViewPr snapToGrid="0">
      <p:cViewPr varScale="1">
        <p:scale>
          <a:sx n="65" d="100"/>
          <a:sy n="65" d="100"/>
        </p:scale>
        <p:origin x="2576" y="192"/>
      </p:cViewPr>
      <p:guideLst>
        <p:guide orient="horz" pos="1052"/>
        <p:guide orient="horz" pos="3477"/>
        <p:guide orient="horz" pos="4032"/>
        <p:guide orient="horz" pos="2183"/>
        <p:guide orient="horz" pos="287"/>
        <p:guide orient="horz" pos="1471"/>
        <p:guide orient="horz" pos="535"/>
        <p:guide orient="horz" pos="3938"/>
        <p:guide orient="horz" pos="231"/>
        <p:guide pos="230"/>
        <p:guide pos="5530"/>
        <p:guide pos="2880"/>
        <p:guide pos="776"/>
        <p:guide pos="1411"/>
        <p:guide pos="5287"/>
        <p:guide pos="474"/>
        <p:guide pos="4551"/>
      </p:guideLst>
    </p:cSldViewPr>
  </p:slideViewPr>
  <p:notesTextViewPr>
    <p:cViewPr>
      <p:scale>
        <a:sx n="1" d="1"/>
        <a:sy n="1" d="1"/>
      </p:scale>
      <p:origin x="0" y="0"/>
    </p:cViewPr>
  </p:notesTextViewPr>
  <p:notesViewPr>
    <p:cSldViewPr snapToGrid="0">
      <p:cViewPr>
        <p:scale>
          <a:sx n="1" d="2"/>
          <a:sy n="1" d="2"/>
        </p:scale>
        <p:origin x="0" y="0"/>
      </p:cViewPr>
      <p:guideLst>
        <p:guide orient="horz" pos="2592"/>
        <p:guide orient="horz" pos="5542"/>
        <p:guide orient="horz" pos="5777"/>
        <p:guide pos="286"/>
        <p:guide pos="4033"/>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B7A881-E0CA-452D-94F6-4D467EEDFEF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CF5DEBB-029A-4EB4-9E54-682B0965781E}">
      <dgm:prSet phldr="0"/>
      <dgm:spPr/>
      <dgm:t>
        <a:bodyPr/>
        <a:lstStyle/>
        <a:p>
          <a:pPr>
            <a:lnSpc>
              <a:spcPct val="100000"/>
            </a:lnSpc>
          </a:pPr>
          <a:r>
            <a:rPr lang="en-US" dirty="0"/>
            <a:t>Understand the basic methods used in qualitative research</a:t>
          </a:r>
        </a:p>
      </dgm:t>
    </dgm:pt>
    <dgm:pt modelId="{4A2A6556-ABFB-4D4B-AD2C-C5CC2CA409E8}" type="parTrans" cxnId="{3085DFF0-67AB-4E6D-AD9F-095C0DCE82B2}">
      <dgm:prSet/>
      <dgm:spPr/>
      <dgm:t>
        <a:bodyPr/>
        <a:lstStyle/>
        <a:p>
          <a:endParaRPr lang="en-US"/>
        </a:p>
      </dgm:t>
    </dgm:pt>
    <dgm:pt modelId="{DAC8D81D-77C1-4FA6-8548-6DEBE4233D23}" type="sibTrans" cxnId="{3085DFF0-67AB-4E6D-AD9F-095C0DCE82B2}">
      <dgm:prSet/>
      <dgm:spPr/>
      <dgm:t>
        <a:bodyPr/>
        <a:lstStyle/>
        <a:p>
          <a:endParaRPr lang="en-US"/>
        </a:p>
      </dgm:t>
    </dgm:pt>
    <dgm:pt modelId="{5244DF2E-149B-48A6-84A8-595F5A0223A0}">
      <dgm:prSet/>
      <dgm:spPr/>
      <dgm:t>
        <a:bodyPr/>
        <a:lstStyle/>
        <a:p>
          <a:pPr>
            <a:lnSpc>
              <a:spcPct val="100000"/>
            </a:lnSpc>
          </a:pPr>
          <a:r>
            <a:rPr lang="en-US" dirty="0"/>
            <a:t>Understand what qualitative research is and why you would use it</a:t>
          </a:r>
        </a:p>
      </dgm:t>
    </dgm:pt>
    <dgm:pt modelId="{12071DE7-1274-4A5B-B40D-EA85E562CCFA}" type="sibTrans" cxnId="{18D5DF0D-80D4-4DC4-8599-A4D1E5D8E8E0}">
      <dgm:prSet/>
      <dgm:spPr/>
      <dgm:t>
        <a:bodyPr/>
        <a:lstStyle/>
        <a:p>
          <a:endParaRPr lang="en-US"/>
        </a:p>
      </dgm:t>
    </dgm:pt>
    <dgm:pt modelId="{C1DDCDC1-B713-41DD-835B-9B38932AC46A}" type="parTrans" cxnId="{18D5DF0D-80D4-4DC4-8599-A4D1E5D8E8E0}">
      <dgm:prSet/>
      <dgm:spPr/>
      <dgm:t>
        <a:bodyPr/>
        <a:lstStyle/>
        <a:p>
          <a:endParaRPr lang="en-US"/>
        </a:p>
      </dgm:t>
    </dgm:pt>
    <dgm:pt modelId="{0A75AC86-9432-4B06-9FD7-B3A4CBCFE3D2}">
      <dgm:prSet phldr="0"/>
      <dgm:spPr/>
      <dgm:t>
        <a:bodyPr/>
        <a:lstStyle/>
        <a:p>
          <a:pPr>
            <a:lnSpc>
              <a:spcPct val="100000"/>
            </a:lnSpc>
          </a:pPr>
          <a:r>
            <a:rPr lang="en-US" dirty="0"/>
            <a:t>Understand the types of qualitative research</a:t>
          </a:r>
        </a:p>
      </dgm:t>
    </dgm:pt>
    <dgm:pt modelId="{1193B82B-EC61-4F3F-BDF1-7BB5DEA2B4FA}" type="sibTrans" cxnId="{BEFBBBDD-7B41-4AB1-AB4B-1D6654B42D6C}">
      <dgm:prSet/>
      <dgm:spPr/>
      <dgm:t>
        <a:bodyPr/>
        <a:lstStyle/>
        <a:p>
          <a:endParaRPr lang="en-US"/>
        </a:p>
      </dgm:t>
    </dgm:pt>
    <dgm:pt modelId="{F382E355-8CED-4EB5-AB31-065D4C87319C}" type="parTrans" cxnId="{BEFBBBDD-7B41-4AB1-AB4B-1D6654B42D6C}">
      <dgm:prSet/>
      <dgm:spPr/>
      <dgm:t>
        <a:bodyPr/>
        <a:lstStyle/>
        <a:p>
          <a:endParaRPr lang="en-US"/>
        </a:p>
      </dgm:t>
    </dgm:pt>
    <dgm:pt modelId="{B4E47DA5-E4D1-49FE-8D52-D2D848F917B8}">
      <dgm:prSet phldr="0"/>
      <dgm:spPr/>
      <dgm:t>
        <a:bodyPr/>
        <a:lstStyle/>
        <a:p>
          <a:pPr>
            <a:lnSpc>
              <a:spcPct val="100000"/>
            </a:lnSpc>
          </a:pPr>
          <a:r>
            <a:rPr lang="en-US" dirty="0"/>
            <a:t>Understand ethical concerns around qualitative studies</a:t>
          </a:r>
        </a:p>
      </dgm:t>
    </dgm:pt>
    <dgm:pt modelId="{FC3CAB92-ADF8-4BB0-AC55-B5E6D401DF14}" type="parTrans" cxnId="{AEB3D112-0A01-4615-955D-B7411FDA40AC}">
      <dgm:prSet/>
      <dgm:spPr/>
      <dgm:t>
        <a:bodyPr/>
        <a:lstStyle/>
        <a:p>
          <a:endParaRPr lang="en-US"/>
        </a:p>
      </dgm:t>
    </dgm:pt>
    <dgm:pt modelId="{02C7EA75-C246-417C-AE82-EC281A1DD2ED}" type="sibTrans" cxnId="{AEB3D112-0A01-4615-955D-B7411FDA40AC}">
      <dgm:prSet/>
      <dgm:spPr/>
      <dgm:t>
        <a:bodyPr/>
        <a:lstStyle/>
        <a:p>
          <a:endParaRPr lang="en-US"/>
        </a:p>
      </dgm:t>
    </dgm:pt>
    <dgm:pt modelId="{BD428A18-5C76-4664-B8A5-E165BEE01D1C}" type="pres">
      <dgm:prSet presAssocID="{36B7A881-E0CA-452D-94F6-4D467EEDFEF7}" presName="root" presStyleCnt="0">
        <dgm:presLayoutVars>
          <dgm:dir/>
          <dgm:resizeHandles val="exact"/>
        </dgm:presLayoutVars>
      </dgm:prSet>
      <dgm:spPr/>
    </dgm:pt>
    <dgm:pt modelId="{08CCE5F7-E123-4131-AF07-1ADFF8876A58}" type="pres">
      <dgm:prSet presAssocID="{5244DF2E-149B-48A6-84A8-595F5A0223A0}" presName="compNode" presStyleCnt="0"/>
      <dgm:spPr/>
    </dgm:pt>
    <dgm:pt modelId="{BA3CF8F3-AF46-4E07-8A22-A15B2A7C39A9}" type="pres">
      <dgm:prSet presAssocID="{5244DF2E-149B-48A6-84A8-595F5A0223A0}" presName="bgRect" presStyleLbl="bgShp" presStyleIdx="0" presStyleCnt="4"/>
      <dgm:spPr/>
    </dgm:pt>
    <dgm:pt modelId="{2DD50222-8CA5-4EE3-BDF7-098ADD4E9B0D}" type="pres">
      <dgm:prSet presAssocID="{5244DF2E-149B-48A6-84A8-595F5A0223A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9D777E2E-095D-4509-AE6D-D30BA714C867}" type="pres">
      <dgm:prSet presAssocID="{5244DF2E-149B-48A6-84A8-595F5A0223A0}" presName="spaceRect" presStyleCnt="0"/>
      <dgm:spPr/>
    </dgm:pt>
    <dgm:pt modelId="{507696E7-5EDC-4649-91A1-567B6D3CC1DD}" type="pres">
      <dgm:prSet presAssocID="{5244DF2E-149B-48A6-84A8-595F5A0223A0}" presName="parTx" presStyleLbl="revTx" presStyleIdx="0" presStyleCnt="4">
        <dgm:presLayoutVars>
          <dgm:chMax val="0"/>
          <dgm:chPref val="0"/>
        </dgm:presLayoutVars>
      </dgm:prSet>
      <dgm:spPr/>
    </dgm:pt>
    <dgm:pt modelId="{75924EE8-AF18-4F14-85F1-17CD5AB41A36}" type="pres">
      <dgm:prSet presAssocID="{12071DE7-1274-4A5B-B40D-EA85E562CCFA}" presName="sibTrans" presStyleCnt="0"/>
      <dgm:spPr/>
    </dgm:pt>
    <dgm:pt modelId="{3D3CB765-90DE-4352-A3AB-17C90048BD7D}" type="pres">
      <dgm:prSet presAssocID="{0A75AC86-9432-4B06-9FD7-B3A4CBCFE3D2}" presName="compNode" presStyleCnt="0"/>
      <dgm:spPr/>
    </dgm:pt>
    <dgm:pt modelId="{14BB9BFD-0D74-4808-859C-10489E6206E5}" type="pres">
      <dgm:prSet presAssocID="{0A75AC86-9432-4B06-9FD7-B3A4CBCFE3D2}" presName="bgRect" presStyleLbl="bgShp" presStyleIdx="1" presStyleCnt="4"/>
      <dgm:spPr/>
    </dgm:pt>
    <dgm:pt modelId="{8669F72A-398B-4104-B486-AA49FE4180BF}" type="pres">
      <dgm:prSet presAssocID="{0A75AC86-9432-4B06-9FD7-B3A4CBCFE3D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9B9B1F11-77A2-49CF-9DF8-F6B12F07EEC8}" type="pres">
      <dgm:prSet presAssocID="{0A75AC86-9432-4B06-9FD7-B3A4CBCFE3D2}" presName="spaceRect" presStyleCnt="0"/>
      <dgm:spPr/>
    </dgm:pt>
    <dgm:pt modelId="{971D56DB-9B1A-4D7D-A4A0-4BD314CE37A8}" type="pres">
      <dgm:prSet presAssocID="{0A75AC86-9432-4B06-9FD7-B3A4CBCFE3D2}" presName="parTx" presStyleLbl="revTx" presStyleIdx="1" presStyleCnt="4">
        <dgm:presLayoutVars>
          <dgm:chMax val="0"/>
          <dgm:chPref val="0"/>
        </dgm:presLayoutVars>
      </dgm:prSet>
      <dgm:spPr/>
    </dgm:pt>
    <dgm:pt modelId="{7304DB38-6AF1-46AE-BE35-8B8C8D127676}" type="pres">
      <dgm:prSet presAssocID="{1193B82B-EC61-4F3F-BDF1-7BB5DEA2B4FA}" presName="sibTrans" presStyleCnt="0"/>
      <dgm:spPr/>
    </dgm:pt>
    <dgm:pt modelId="{0594C00B-0230-4817-88EB-BECE75F47B8F}" type="pres">
      <dgm:prSet presAssocID="{BCF5DEBB-029A-4EB4-9E54-682B0965781E}" presName="compNode" presStyleCnt="0"/>
      <dgm:spPr/>
    </dgm:pt>
    <dgm:pt modelId="{378EA2FC-FF42-447C-B6AB-59881BCF8C44}" type="pres">
      <dgm:prSet presAssocID="{BCF5DEBB-029A-4EB4-9E54-682B0965781E}" presName="bgRect" presStyleLbl="bgShp" presStyleIdx="2" presStyleCnt="4"/>
      <dgm:spPr/>
    </dgm:pt>
    <dgm:pt modelId="{56848DFB-5E9F-4DED-A3F8-1CA752A0D711}" type="pres">
      <dgm:prSet presAssocID="{BCF5DEBB-029A-4EB4-9E54-682B0965781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6760CB68-B904-4FE3-9247-2AAD89377BA6}" type="pres">
      <dgm:prSet presAssocID="{BCF5DEBB-029A-4EB4-9E54-682B0965781E}" presName="spaceRect" presStyleCnt="0"/>
      <dgm:spPr/>
    </dgm:pt>
    <dgm:pt modelId="{5D3E46BC-6645-4C22-89D2-6229B777FADC}" type="pres">
      <dgm:prSet presAssocID="{BCF5DEBB-029A-4EB4-9E54-682B0965781E}" presName="parTx" presStyleLbl="revTx" presStyleIdx="2" presStyleCnt="4">
        <dgm:presLayoutVars>
          <dgm:chMax val="0"/>
          <dgm:chPref val="0"/>
        </dgm:presLayoutVars>
      </dgm:prSet>
      <dgm:spPr/>
    </dgm:pt>
    <dgm:pt modelId="{6E8FF8BB-472E-43E5-B9C1-8F2D671052B4}" type="pres">
      <dgm:prSet presAssocID="{DAC8D81D-77C1-4FA6-8548-6DEBE4233D23}" presName="sibTrans" presStyleCnt="0"/>
      <dgm:spPr/>
    </dgm:pt>
    <dgm:pt modelId="{AAA76FF5-9FB1-462C-8250-F273C9F73A70}" type="pres">
      <dgm:prSet presAssocID="{B4E47DA5-E4D1-49FE-8D52-D2D848F917B8}" presName="compNode" presStyleCnt="0"/>
      <dgm:spPr/>
    </dgm:pt>
    <dgm:pt modelId="{4275B2AA-FEAB-4ABE-A19E-5D415CD1DA7F}" type="pres">
      <dgm:prSet presAssocID="{B4E47DA5-E4D1-49FE-8D52-D2D848F917B8}" presName="bgRect" presStyleLbl="bgShp" presStyleIdx="3" presStyleCnt="4"/>
      <dgm:spPr/>
    </dgm:pt>
    <dgm:pt modelId="{9C04A993-234A-4836-9EFE-5CB7DFF3D249}" type="pres">
      <dgm:prSet presAssocID="{B4E47DA5-E4D1-49FE-8D52-D2D848F917B8}"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Lightbulb and gear outline"/>
        </a:ext>
      </dgm:extLst>
    </dgm:pt>
    <dgm:pt modelId="{C95E46B4-B663-4E48-A080-DE85CAE0695A}" type="pres">
      <dgm:prSet presAssocID="{B4E47DA5-E4D1-49FE-8D52-D2D848F917B8}" presName="spaceRect" presStyleCnt="0"/>
      <dgm:spPr/>
    </dgm:pt>
    <dgm:pt modelId="{181EAC92-E442-4578-9265-55561F28D0D2}" type="pres">
      <dgm:prSet presAssocID="{B4E47DA5-E4D1-49FE-8D52-D2D848F917B8}" presName="parTx" presStyleLbl="revTx" presStyleIdx="3" presStyleCnt="4">
        <dgm:presLayoutVars>
          <dgm:chMax val="0"/>
          <dgm:chPref val="0"/>
        </dgm:presLayoutVars>
      </dgm:prSet>
      <dgm:spPr/>
    </dgm:pt>
  </dgm:ptLst>
  <dgm:cxnLst>
    <dgm:cxn modelId="{18D5DF0D-80D4-4DC4-8599-A4D1E5D8E8E0}" srcId="{36B7A881-E0CA-452D-94F6-4D467EEDFEF7}" destId="{5244DF2E-149B-48A6-84A8-595F5A0223A0}" srcOrd="0" destOrd="0" parTransId="{C1DDCDC1-B713-41DD-835B-9B38932AC46A}" sibTransId="{12071DE7-1274-4A5B-B40D-EA85E562CCFA}"/>
    <dgm:cxn modelId="{C4F98911-7AC0-4909-9662-47E6CF130752}" type="presOf" srcId="{B4E47DA5-E4D1-49FE-8D52-D2D848F917B8}" destId="{181EAC92-E442-4578-9265-55561F28D0D2}" srcOrd="0" destOrd="0" presId="urn:microsoft.com/office/officeart/2018/2/layout/IconVerticalSolidList"/>
    <dgm:cxn modelId="{AEB3D112-0A01-4615-955D-B7411FDA40AC}" srcId="{36B7A881-E0CA-452D-94F6-4D467EEDFEF7}" destId="{B4E47DA5-E4D1-49FE-8D52-D2D848F917B8}" srcOrd="3" destOrd="0" parTransId="{FC3CAB92-ADF8-4BB0-AC55-B5E6D401DF14}" sibTransId="{02C7EA75-C246-417C-AE82-EC281A1DD2ED}"/>
    <dgm:cxn modelId="{B7574329-89AF-48FE-815C-A4486EFA1BDA}" type="presOf" srcId="{BCF5DEBB-029A-4EB4-9E54-682B0965781E}" destId="{5D3E46BC-6645-4C22-89D2-6229B777FADC}" srcOrd="0" destOrd="0" presId="urn:microsoft.com/office/officeart/2018/2/layout/IconVerticalSolidList"/>
    <dgm:cxn modelId="{C78AAA43-3759-4B59-81C4-56BA2B9CBE8F}" type="presOf" srcId="{0A75AC86-9432-4B06-9FD7-B3A4CBCFE3D2}" destId="{971D56DB-9B1A-4D7D-A4A0-4BD314CE37A8}" srcOrd="0" destOrd="0" presId="urn:microsoft.com/office/officeart/2018/2/layout/IconVerticalSolidList"/>
    <dgm:cxn modelId="{98325DA1-B1EF-49D9-BDE8-7F5A3AD89613}" type="presOf" srcId="{36B7A881-E0CA-452D-94F6-4D467EEDFEF7}" destId="{BD428A18-5C76-4664-B8A5-E165BEE01D1C}" srcOrd="0" destOrd="0" presId="urn:microsoft.com/office/officeart/2018/2/layout/IconVerticalSolidList"/>
    <dgm:cxn modelId="{ABE3EBB1-542F-48D3-9706-C7C49BFB332C}" type="presOf" srcId="{5244DF2E-149B-48A6-84A8-595F5A0223A0}" destId="{507696E7-5EDC-4649-91A1-567B6D3CC1DD}" srcOrd="0" destOrd="0" presId="urn:microsoft.com/office/officeart/2018/2/layout/IconVerticalSolidList"/>
    <dgm:cxn modelId="{BEFBBBDD-7B41-4AB1-AB4B-1D6654B42D6C}" srcId="{36B7A881-E0CA-452D-94F6-4D467EEDFEF7}" destId="{0A75AC86-9432-4B06-9FD7-B3A4CBCFE3D2}" srcOrd="1" destOrd="0" parTransId="{F382E355-8CED-4EB5-AB31-065D4C87319C}" sibTransId="{1193B82B-EC61-4F3F-BDF1-7BB5DEA2B4FA}"/>
    <dgm:cxn modelId="{3085DFF0-67AB-4E6D-AD9F-095C0DCE82B2}" srcId="{36B7A881-E0CA-452D-94F6-4D467EEDFEF7}" destId="{BCF5DEBB-029A-4EB4-9E54-682B0965781E}" srcOrd="2" destOrd="0" parTransId="{4A2A6556-ABFB-4D4B-AD2C-C5CC2CA409E8}" sibTransId="{DAC8D81D-77C1-4FA6-8548-6DEBE4233D23}"/>
    <dgm:cxn modelId="{8C395FB0-4199-4F38-BE09-D37EE96E1B4B}" type="presParOf" srcId="{BD428A18-5C76-4664-B8A5-E165BEE01D1C}" destId="{08CCE5F7-E123-4131-AF07-1ADFF8876A58}" srcOrd="0" destOrd="0" presId="urn:microsoft.com/office/officeart/2018/2/layout/IconVerticalSolidList"/>
    <dgm:cxn modelId="{DF1A2DFD-A08E-4957-9328-1F04EC421CF9}" type="presParOf" srcId="{08CCE5F7-E123-4131-AF07-1ADFF8876A58}" destId="{BA3CF8F3-AF46-4E07-8A22-A15B2A7C39A9}" srcOrd="0" destOrd="0" presId="urn:microsoft.com/office/officeart/2018/2/layout/IconVerticalSolidList"/>
    <dgm:cxn modelId="{78CD9EEE-384F-451E-BABC-BFD9F647C091}" type="presParOf" srcId="{08CCE5F7-E123-4131-AF07-1ADFF8876A58}" destId="{2DD50222-8CA5-4EE3-BDF7-098ADD4E9B0D}" srcOrd="1" destOrd="0" presId="urn:microsoft.com/office/officeart/2018/2/layout/IconVerticalSolidList"/>
    <dgm:cxn modelId="{5FF99085-DC2A-4A31-9366-4DD356C1A8F1}" type="presParOf" srcId="{08CCE5F7-E123-4131-AF07-1ADFF8876A58}" destId="{9D777E2E-095D-4509-AE6D-D30BA714C867}" srcOrd="2" destOrd="0" presId="urn:microsoft.com/office/officeart/2018/2/layout/IconVerticalSolidList"/>
    <dgm:cxn modelId="{446A3339-6193-4F6E-B221-A68F0AB4AB38}" type="presParOf" srcId="{08CCE5F7-E123-4131-AF07-1ADFF8876A58}" destId="{507696E7-5EDC-4649-91A1-567B6D3CC1DD}" srcOrd="3" destOrd="0" presId="urn:microsoft.com/office/officeart/2018/2/layout/IconVerticalSolidList"/>
    <dgm:cxn modelId="{418849E9-508C-44AB-A3EC-42BDCF67D2C2}" type="presParOf" srcId="{BD428A18-5C76-4664-B8A5-E165BEE01D1C}" destId="{75924EE8-AF18-4F14-85F1-17CD5AB41A36}" srcOrd="1" destOrd="0" presId="urn:microsoft.com/office/officeart/2018/2/layout/IconVerticalSolidList"/>
    <dgm:cxn modelId="{9CFC26B2-021E-4B24-A90A-82E6899661D4}" type="presParOf" srcId="{BD428A18-5C76-4664-B8A5-E165BEE01D1C}" destId="{3D3CB765-90DE-4352-A3AB-17C90048BD7D}" srcOrd="2" destOrd="0" presId="urn:microsoft.com/office/officeart/2018/2/layout/IconVerticalSolidList"/>
    <dgm:cxn modelId="{632019D8-4466-4672-89CD-66D34F4E998E}" type="presParOf" srcId="{3D3CB765-90DE-4352-A3AB-17C90048BD7D}" destId="{14BB9BFD-0D74-4808-859C-10489E6206E5}" srcOrd="0" destOrd="0" presId="urn:microsoft.com/office/officeart/2018/2/layout/IconVerticalSolidList"/>
    <dgm:cxn modelId="{647D256C-16FA-4AF3-99E7-7845B20835F7}" type="presParOf" srcId="{3D3CB765-90DE-4352-A3AB-17C90048BD7D}" destId="{8669F72A-398B-4104-B486-AA49FE4180BF}" srcOrd="1" destOrd="0" presId="urn:microsoft.com/office/officeart/2018/2/layout/IconVerticalSolidList"/>
    <dgm:cxn modelId="{31CD8C61-9689-4CB8-84CF-7EDE073CFB3A}" type="presParOf" srcId="{3D3CB765-90DE-4352-A3AB-17C90048BD7D}" destId="{9B9B1F11-77A2-49CF-9DF8-F6B12F07EEC8}" srcOrd="2" destOrd="0" presId="urn:microsoft.com/office/officeart/2018/2/layout/IconVerticalSolidList"/>
    <dgm:cxn modelId="{A188DE9C-F76E-40FD-94CB-77D3935660FE}" type="presParOf" srcId="{3D3CB765-90DE-4352-A3AB-17C90048BD7D}" destId="{971D56DB-9B1A-4D7D-A4A0-4BD314CE37A8}" srcOrd="3" destOrd="0" presId="urn:microsoft.com/office/officeart/2018/2/layout/IconVerticalSolidList"/>
    <dgm:cxn modelId="{31AD8FEB-FC4D-4443-9A8D-76243C2D6F93}" type="presParOf" srcId="{BD428A18-5C76-4664-B8A5-E165BEE01D1C}" destId="{7304DB38-6AF1-46AE-BE35-8B8C8D127676}" srcOrd="3" destOrd="0" presId="urn:microsoft.com/office/officeart/2018/2/layout/IconVerticalSolidList"/>
    <dgm:cxn modelId="{7CCA8057-055C-4296-9323-E5E22F948814}" type="presParOf" srcId="{BD428A18-5C76-4664-B8A5-E165BEE01D1C}" destId="{0594C00B-0230-4817-88EB-BECE75F47B8F}" srcOrd="4" destOrd="0" presId="urn:microsoft.com/office/officeart/2018/2/layout/IconVerticalSolidList"/>
    <dgm:cxn modelId="{12F955EB-13C3-4E6F-A85A-25B33ADAB8B3}" type="presParOf" srcId="{0594C00B-0230-4817-88EB-BECE75F47B8F}" destId="{378EA2FC-FF42-447C-B6AB-59881BCF8C44}" srcOrd="0" destOrd="0" presId="urn:microsoft.com/office/officeart/2018/2/layout/IconVerticalSolidList"/>
    <dgm:cxn modelId="{EE78EBAF-6219-4158-AF24-FE34335DBF30}" type="presParOf" srcId="{0594C00B-0230-4817-88EB-BECE75F47B8F}" destId="{56848DFB-5E9F-4DED-A3F8-1CA752A0D711}" srcOrd="1" destOrd="0" presId="urn:microsoft.com/office/officeart/2018/2/layout/IconVerticalSolidList"/>
    <dgm:cxn modelId="{E23A4034-D153-49D3-8566-185EF1AE140B}" type="presParOf" srcId="{0594C00B-0230-4817-88EB-BECE75F47B8F}" destId="{6760CB68-B904-4FE3-9247-2AAD89377BA6}" srcOrd="2" destOrd="0" presId="urn:microsoft.com/office/officeart/2018/2/layout/IconVerticalSolidList"/>
    <dgm:cxn modelId="{E5F24B47-D58E-48B0-AA90-EE21712AAC36}" type="presParOf" srcId="{0594C00B-0230-4817-88EB-BECE75F47B8F}" destId="{5D3E46BC-6645-4C22-89D2-6229B777FADC}" srcOrd="3" destOrd="0" presId="urn:microsoft.com/office/officeart/2018/2/layout/IconVerticalSolidList"/>
    <dgm:cxn modelId="{1704FFB2-35EC-408B-9220-1110FC46B570}" type="presParOf" srcId="{BD428A18-5C76-4664-B8A5-E165BEE01D1C}" destId="{6E8FF8BB-472E-43E5-B9C1-8F2D671052B4}" srcOrd="5" destOrd="0" presId="urn:microsoft.com/office/officeart/2018/2/layout/IconVerticalSolidList"/>
    <dgm:cxn modelId="{3EA21B08-FCD9-4769-8E8D-C826058B6236}" type="presParOf" srcId="{BD428A18-5C76-4664-B8A5-E165BEE01D1C}" destId="{AAA76FF5-9FB1-462C-8250-F273C9F73A70}" srcOrd="6" destOrd="0" presId="urn:microsoft.com/office/officeart/2018/2/layout/IconVerticalSolidList"/>
    <dgm:cxn modelId="{A6968FFA-86D3-46AF-B2F2-2CF66DB5FAA9}" type="presParOf" srcId="{AAA76FF5-9FB1-462C-8250-F273C9F73A70}" destId="{4275B2AA-FEAB-4ABE-A19E-5D415CD1DA7F}" srcOrd="0" destOrd="0" presId="urn:microsoft.com/office/officeart/2018/2/layout/IconVerticalSolidList"/>
    <dgm:cxn modelId="{EE860FC2-3798-44D2-8AFE-6F920DA2DA56}" type="presParOf" srcId="{AAA76FF5-9FB1-462C-8250-F273C9F73A70}" destId="{9C04A993-234A-4836-9EFE-5CB7DFF3D249}" srcOrd="1" destOrd="0" presId="urn:microsoft.com/office/officeart/2018/2/layout/IconVerticalSolidList"/>
    <dgm:cxn modelId="{EB95E576-3958-449A-9692-51343F950866}" type="presParOf" srcId="{AAA76FF5-9FB1-462C-8250-F273C9F73A70}" destId="{C95E46B4-B663-4E48-A080-DE85CAE0695A}" srcOrd="2" destOrd="0" presId="urn:microsoft.com/office/officeart/2018/2/layout/IconVerticalSolidList"/>
    <dgm:cxn modelId="{FB16F69D-DBD2-46DD-9E56-D948AA6D9279}" type="presParOf" srcId="{AAA76FF5-9FB1-462C-8250-F273C9F73A70}" destId="{181EAC92-E442-4578-9265-55561F28D0D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3CF8F3-AF46-4E07-8A22-A15B2A7C39A9}">
      <dsp:nvSpPr>
        <dsp:cNvPr id="0" name=""/>
        <dsp:cNvSpPr/>
      </dsp:nvSpPr>
      <dsp:spPr>
        <a:xfrm>
          <a:off x="0" y="1959"/>
          <a:ext cx="8339925" cy="9931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D50222-8CA5-4EE3-BDF7-098ADD4E9B0D}">
      <dsp:nvSpPr>
        <dsp:cNvPr id="0" name=""/>
        <dsp:cNvSpPr/>
      </dsp:nvSpPr>
      <dsp:spPr>
        <a:xfrm>
          <a:off x="300425" y="225416"/>
          <a:ext cx="546228" cy="5462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7696E7-5EDC-4649-91A1-567B6D3CC1DD}">
      <dsp:nvSpPr>
        <dsp:cNvPr id="0" name=""/>
        <dsp:cNvSpPr/>
      </dsp:nvSpPr>
      <dsp:spPr>
        <a:xfrm>
          <a:off x="1147079" y="1959"/>
          <a:ext cx="7192845" cy="993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108" tIns="105108" rIns="105108" bIns="105108" numCol="1" spcCol="1270" anchor="ctr" anchorCtr="0">
          <a:noAutofit/>
        </a:bodyPr>
        <a:lstStyle/>
        <a:p>
          <a:pPr marL="0" lvl="0" indent="0" algn="l" defTabSz="977900">
            <a:lnSpc>
              <a:spcPct val="100000"/>
            </a:lnSpc>
            <a:spcBef>
              <a:spcPct val="0"/>
            </a:spcBef>
            <a:spcAft>
              <a:spcPct val="35000"/>
            </a:spcAft>
            <a:buNone/>
          </a:pPr>
          <a:r>
            <a:rPr lang="en-US" sz="2200" kern="1200" dirty="0"/>
            <a:t>Understand what qualitative research is and why you would use it</a:t>
          </a:r>
        </a:p>
      </dsp:txBody>
      <dsp:txXfrm>
        <a:off x="1147079" y="1959"/>
        <a:ext cx="7192845" cy="993142"/>
      </dsp:txXfrm>
    </dsp:sp>
    <dsp:sp modelId="{14BB9BFD-0D74-4808-859C-10489E6206E5}">
      <dsp:nvSpPr>
        <dsp:cNvPr id="0" name=""/>
        <dsp:cNvSpPr/>
      </dsp:nvSpPr>
      <dsp:spPr>
        <a:xfrm>
          <a:off x="0" y="1243387"/>
          <a:ext cx="8339925" cy="9931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69F72A-398B-4104-B486-AA49FE4180BF}">
      <dsp:nvSpPr>
        <dsp:cNvPr id="0" name=""/>
        <dsp:cNvSpPr/>
      </dsp:nvSpPr>
      <dsp:spPr>
        <a:xfrm>
          <a:off x="300425" y="1466844"/>
          <a:ext cx="546228" cy="5462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1D56DB-9B1A-4D7D-A4A0-4BD314CE37A8}">
      <dsp:nvSpPr>
        <dsp:cNvPr id="0" name=""/>
        <dsp:cNvSpPr/>
      </dsp:nvSpPr>
      <dsp:spPr>
        <a:xfrm>
          <a:off x="1147079" y="1243387"/>
          <a:ext cx="7192845" cy="993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108" tIns="105108" rIns="105108" bIns="105108" numCol="1" spcCol="1270" anchor="ctr" anchorCtr="0">
          <a:noAutofit/>
        </a:bodyPr>
        <a:lstStyle/>
        <a:p>
          <a:pPr marL="0" lvl="0" indent="0" algn="l" defTabSz="977900">
            <a:lnSpc>
              <a:spcPct val="100000"/>
            </a:lnSpc>
            <a:spcBef>
              <a:spcPct val="0"/>
            </a:spcBef>
            <a:spcAft>
              <a:spcPct val="35000"/>
            </a:spcAft>
            <a:buNone/>
          </a:pPr>
          <a:r>
            <a:rPr lang="en-US" sz="2200" kern="1200" dirty="0"/>
            <a:t>Understand the types of qualitative research</a:t>
          </a:r>
        </a:p>
      </dsp:txBody>
      <dsp:txXfrm>
        <a:off x="1147079" y="1243387"/>
        <a:ext cx="7192845" cy="993142"/>
      </dsp:txXfrm>
    </dsp:sp>
    <dsp:sp modelId="{378EA2FC-FF42-447C-B6AB-59881BCF8C44}">
      <dsp:nvSpPr>
        <dsp:cNvPr id="0" name=""/>
        <dsp:cNvSpPr/>
      </dsp:nvSpPr>
      <dsp:spPr>
        <a:xfrm>
          <a:off x="0" y="2484815"/>
          <a:ext cx="8339925" cy="9931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848DFB-5E9F-4DED-A3F8-1CA752A0D711}">
      <dsp:nvSpPr>
        <dsp:cNvPr id="0" name=""/>
        <dsp:cNvSpPr/>
      </dsp:nvSpPr>
      <dsp:spPr>
        <a:xfrm>
          <a:off x="300425" y="2708272"/>
          <a:ext cx="546228" cy="5462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3E46BC-6645-4C22-89D2-6229B777FADC}">
      <dsp:nvSpPr>
        <dsp:cNvPr id="0" name=""/>
        <dsp:cNvSpPr/>
      </dsp:nvSpPr>
      <dsp:spPr>
        <a:xfrm>
          <a:off x="1147079" y="2484815"/>
          <a:ext cx="7192845" cy="993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108" tIns="105108" rIns="105108" bIns="105108" numCol="1" spcCol="1270" anchor="ctr" anchorCtr="0">
          <a:noAutofit/>
        </a:bodyPr>
        <a:lstStyle/>
        <a:p>
          <a:pPr marL="0" lvl="0" indent="0" algn="l" defTabSz="977900">
            <a:lnSpc>
              <a:spcPct val="100000"/>
            </a:lnSpc>
            <a:spcBef>
              <a:spcPct val="0"/>
            </a:spcBef>
            <a:spcAft>
              <a:spcPct val="35000"/>
            </a:spcAft>
            <a:buNone/>
          </a:pPr>
          <a:r>
            <a:rPr lang="en-US" sz="2200" kern="1200" dirty="0"/>
            <a:t>Understand the basic methods used in qualitative research</a:t>
          </a:r>
        </a:p>
      </dsp:txBody>
      <dsp:txXfrm>
        <a:off x="1147079" y="2484815"/>
        <a:ext cx="7192845" cy="993142"/>
      </dsp:txXfrm>
    </dsp:sp>
    <dsp:sp modelId="{4275B2AA-FEAB-4ABE-A19E-5D415CD1DA7F}">
      <dsp:nvSpPr>
        <dsp:cNvPr id="0" name=""/>
        <dsp:cNvSpPr/>
      </dsp:nvSpPr>
      <dsp:spPr>
        <a:xfrm>
          <a:off x="0" y="3726243"/>
          <a:ext cx="8339925" cy="9931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04A993-234A-4836-9EFE-5CB7DFF3D249}">
      <dsp:nvSpPr>
        <dsp:cNvPr id="0" name=""/>
        <dsp:cNvSpPr/>
      </dsp:nvSpPr>
      <dsp:spPr>
        <a:xfrm>
          <a:off x="300425" y="3949700"/>
          <a:ext cx="546228" cy="546228"/>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1EAC92-E442-4578-9265-55561F28D0D2}">
      <dsp:nvSpPr>
        <dsp:cNvPr id="0" name=""/>
        <dsp:cNvSpPr/>
      </dsp:nvSpPr>
      <dsp:spPr>
        <a:xfrm>
          <a:off x="1147079" y="3726243"/>
          <a:ext cx="7192845" cy="993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108" tIns="105108" rIns="105108" bIns="105108" numCol="1" spcCol="1270" anchor="ctr" anchorCtr="0">
          <a:noAutofit/>
        </a:bodyPr>
        <a:lstStyle/>
        <a:p>
          <a:pPr marL="0" lvl="0" indent="0" algn="l" defTabSz="977900">
            <a:lnSpc>
              <a:spcPct val="100000"/>
            </a:lnSpc>
            <a:spcBef>
              <a:spcPct val="0"/>
            </a:spcBef>
            <a:spcAft>
              <a:spcPct val="35000"/>
            </a:spcAft>
            <a:buNone/>
          </a:pPr>
          <a:r>
            <a:rPr lang="en-US" sz="2200" kern="1200" dirty="0"/>
            <a:t>Understand ethical concerns around qualitative studies</a:t>
          </a:r>
        </a:p>
      </dsp:txBody>
      <dsp:txXfrm>
        <a:off x="1147079" y="3726243"/>
        <a:ext cx="7192845" cy="99314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Header Placeholder 1"/>
          <p:cNvSpPr>
            <a:spLocks noGrp="1"/>
          </p:cNvSpPr>
          <p:nvPr>
            <p:ph type="hdr" sz="quarter"/>
          </p:nvPr>
        </p:nvSpPr>
        <p:spPr>
          <a:xfrm>
            <a:off x="2220616" y="8863084"/>
            <a:ext cx="2664646" cy="137851"/>
          </a:xfrm>
          <a:prstGeom prst="rect">
            <a:avLst/>
          </a:prstGeom>
        </p:spPr>
        <p:txBody>
          <a:bodyPr vert="horz" wrap="square" lIns="0" tIns="0" rIns="0" bIns="0" rtlCol="0" anchor="t" anchorCtr="0"/>
          <a:lstStyle>
            <a:lvl1pPr algn="l">
              <a:defRPr sz="800"/>
            </a:lvl1pPr>
          </a:lstStyle>
          <a:p>
            <a:pPr>
              <a:lnSpc>
                <a:spcPct val="95000"/>
              </a:lnSpc>
            </a:pPr>
            <a:r>
              <a:rPr lang="en-US">
                <a:latin typeface="Arial" pitchFamily="34" charset="0"/>
                <a:cs typeface="Arial" pitchFamily="34" charset="0"/>
              </a:rPr>
              <a:t>[ADD PRESENTATION TITLE: INSERT TAB &gt; HEADER &amp; FOOTER &gt; NOTES AND HANDOUTS]</a:t>
            </a:r>
          </a:p>
        </p:txBody>
      </p:sp>
      <p:sp>
        <p:nvSpPr>
          <p:cNvPr id="7" name="Date Placeholder 2"/>
          <p:cNvSpPr>
            <a:spLocks noGrp="1"/>
          </p:cNvSpPr>
          <p:nvPr>
            <p:ph type="dt" idx="1"/>
          </p:nvPr>
        </p:nvSpPr>
        <p:spPr>
          <a:xfrm>
            <a:off x="1199311" y="8856576"/>
            <a:ext cx="880135" cy="146304"/>
          </a:xfrm>
          <a:prstGeom prst="rect">
            <a:avLst/>
          </a:prstGeom>
        </p:spPr>
        <p:txBody>
          <a:bodyPr vert="horz" lIns="0" tIns="0" rIns="0" bIns="0" rtlCol="0"/>
          <a:lstStyle>
            <a:lvl1pPr algn="r">
              <a:defRPr sz="800"/>
            </a:lvl1pPr>
          </a:lstStyle>
          <a:p>
            <a:pPr algn="l"/>
            <a:fld id="{9535A4AE-AB74-4BDA-B84A-019528CC2B4D}" type="datetimeFigureOut">
              <a:rPr lang="en-US" smtClean="0">
                <a:latin typeface="Arial" pitchFamily="34" charset="0"/>
                <a:cs typeface="Arial" pitchFamily="34" charset="0"/>
              </a:rPr>
              <a:pPr algn="l"/>
              <a:t>7/9/23</a:t>
            </a:fld>
            <a:endParaRPr lang="en-US">
              <a:latin typeface="Arial" pitchFamily="34" charset="0"/>
              <a:cs typeface="Arial" pitchFamily="34" charset="0"/>
            </a:endParaRPr>
          </a:p>
        </p:txBody>
      </p:sp>
      <p:cxnSp>
        <p:nvCxnSpPr>
          <p:cNvPr id="44" name="Straight Connector 43"/>
          <p:cNvCxnSpPr/>
          <p:nvPr/>
        </p:nvCxnSpPr>
        <p:spPr>
          <a:xfrm>
            <a:off x="455585" y="8795705"/>
            <a:ext cx="5943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sp>
        <p:nvSpPr>
          <p:cNvPr id="48" name="Slide Number Placeholder 6"/>
          <p:cNvSpPr>
            <a:spLocks noGrp="1"/>
          </p:cNvSpPr>
          <p:nvPr>
            <p:ph type="sldNum" sz="quarter" idx="3"/>
          </p:nvPr>
        </p:nvSpPr>
        <p:spPr>
          <a:xfrm>
            <a:off x="441507" y="8857103"/>
            <a:ext cx="554100" cy="105317"/>
          </a:xfrm>
          <a:prstGeom prst="rect">
            <a:avLst/>
          </a:prstGeom>
        </p:spPr>
        <p:txBody>
          <a:bodyPr vert="horz" wrap="square" lIns="0" tIns="0" rIns="0" bIns="0" rtlCol="0" anchor="b" anchorCtr="0"/>
          <a:lstStyle>
            <a:lvl1pPr marL="0" algn="l" defTabSz="914400" rtl="0" eaLnBrk="1" latinLnBrk="0" hangingPunct="1">
              <a:defRPr lang="en-US" sz="800" kern="1200" smtClean="0">
                <a:solidFill>
                  <a:schemeClr val="tx1"/>
                </a:solidFill>
                <a:latin typeface="+mn-lt"/>
                <a:ea typeface="+mn-ea"/>
                <a:cs typeface="+mn-cs"/>
              </a:defRPr>
            </a:lvl1pPr>
          </a:lstStyle>
          <a:p>
            <a:fld id="{111E5896-917A-4035-A860-408E1EC3CD51}" type="slidenum">
              <a:rPr lang="en-US">
                <a:latin typeface="Arial" pitchFamily="34" charset="0"/>
                <a:cs typeface="Arial" pitchFamily="34" charset="0"/>
              </a:rPr>
              <a:pPr/>
              <a:t>‹#›</a:t>
            </a:fld>
            <a:endParaRPr lang="en-US">
              <a:latin typeface="Arial" pitchFamily="34" charset="0"/>
              <a:cs typeface="Arial" pitchFamily="34" charset="0"/>
            </a:endParaRPr>
          </a:p>
        </p:txBody>
      </p:sp>
      <p:pic>
        <p:nvPicPr>
          <p:cNvPr id="20"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2406" y="8866372"/>
            <a:ext cx="599982" cy="29116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1828329429"/>
      </p:ext>
    </p:extLst>
  </p:cSld>
  <p:clrMap bg1="lt1" tx1="dk1" bg2="lt2" tx2="dk2" accent1="accent1" accent2="accent2" accent3="accent3" accent4="accent4" accent5="accent5" accent6="accent6" hlink="hlink" folHlink="folHlink"/>
  <p:hf/>
</p:handoutMaster>
</file>

<file path=ppt/notesMasters/_rels/notesMaster1.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1188028" y="399934"/>
            <a:ext cx="4648200" cy="348615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441268" y="4080297"/>
            <a:ext cx="5961120" cy="4480560"/>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Header Placeholder 1"/>
          <p:cNvSpPr>
            <a:spLocks noGrp="1"/>
          </p:cNvSpPr>
          <p:nvPr>
            <p:ph type="hdr" sz="quarter"/>
          </p:nvPr>
        </p:nvSpPr>
        <p:spPr>
          <a:xfrm>
            <a:off x="2227340" y="8863084"/>
            <a:ext cx="2664646" cy="137851"/>
          </a:xfrm>
          <a:prstGeom prst="rect">
            <a:avLst/>
          </a:prstGeom>
        </p:spPr>
        <p:txBody>
          <a:bodyPr vert="horz" wrap="square" lIns="0" tIns="0" rIns="0" bIns="0" rtlCol="0" anchor="t" anchorCtr="0"/>
          <a:lstStyle>
            <a:lvl1pPr algn="l">
              <a:defRPr sz="800" i="0"/>
            </a:lvl1pPr>
          </a:lstStyle>
          <a:p>
            <a:pPr>
              <a:lnSpc>
                <a:spcPct val="95000"/>
              </a:lnSpc>
            </a:pPr>
            <a:r>
              <a:rPr lang="en-US">
                <a:latin typeface="Arial" pitchFamily="34" charset="0"/>
                <a:cs typeface="Arial" pitchFamily="34" charset="0"/>
              </a:rPr>
              <a:t>[ADD PRESENTATION TITLE: INSERT TAB &gt; HEADER &amp; FOOTER &gt; NOTES AND HANDOUTS]</a:t>
            </a:r>
          </a:p>
        </p:txBody>
      </p:sp>
      <p:sp>
        <p:nvSpPr>
          <p:cNvPr id="12" name="Date Placeholder 2"/>
          <p:cNvSpPr>
            <a:spLocks noGrp="1"/>
          </p:cNvSpPr>
          <p:nvPr>
            <p:ph type="dt" idx="1"/>
          </p:nvPr>
        </p:nvSpPr>
        <p:spPr>
          <a:xfrm>
            <a:off x="1206035" y="8856576"/>
            <a:ext cx="880135" cy="146304"/>
          </a:xfrm>
          <a:prstGeom prst="rect">
            <a:avLst/>
          </a:prstGeom>
        </p:spPr>
        <p:txBody>
          <a:bodyPr vert="horz" lIns="0" tIns="0" rIns="0" bIns="0" rtlCol="0"/>
          <a:lstStyle>
            <a:lvl1pPr algn="r">
              <a:defRPr sz="800" i="0"/>
            </a:lvl1pPr>
          </a:lstStyle>
          <a:p>
            <a:pPr algn="l"/>
            <a:fld id="{9535A4AE-AB74-4BDA-B84A-019528CC2B4D}" type="datetimeFigureOut">
              <a:rPr lang="en-US" smtClean="0">
                <a:latin typeface="Arial" pitchFamily="34" charset="0"/>
                <a:cs typeface="Arial" pitchFamily="34" charset="0"/>
              </a:rPr>
              <a:pPr algn="l"/>
              <a:t>7/5/23</a:t>
            </a:fld>
            <a:endParaRPr lang="en-US">
              <a:latin typeface="Arial" pitchFamily="34" charset="0"/>
              <a:cs typeface="Arial" pitchFamily="34" charset="0"/>
            </a:endParaRPr>
          </a:p>
        </p:txBody>
      </p:sp>
      <p:sp>
        <p:nvSpPr>
          <p:cNvPr id="28" name="Slide Number Placeholder 6"/>
          <p:cNvSpPr>
            <a:spLocks noGrp="1"/>
          </p:cNvSpPr>
          <p:nvPr>
            <p:ph type="sldNum" sz="quarter" idx="5"/>
          </p:nvPr>
        </p:nvSpPr>
        <p:spPr>
          <a:xfrm>
            <a:off x="448231" y="8857103"/>
            <a:ext cx="554100" cy="105317"/>
          </a:xfrm>
          <a:prstGeom prst="rect">
            <a:avLst/>
          </a:prstGeom>
        </p:spPr>
        <p:txBody>
          <a:bodyPr vert="horz" wrap="square" lIns="0" tIns="0" rIns="0" bIns="0" rtlCol="0" anchor="b" anchorCtr="0"/>
          <a:lstStyle>
            <a:lvl1pPr marL="0" algn="l" defTabSz="914400" rtl="0" eaLnBrk="1" latinLnBrk="0" hangingPunct="1">
              <a:defRPr lang="en-US" sz="800" i="0" kern="1200" smtClean="0">
                <a:solidFill>
                  <a:schemeClr val="tx1"/>
                </a:solidFill>
                <a:latin typeface="+mn-lt"/>
                <a:ea typeface="+mn-ea"/>
                <a:cs typeface="+mn-cs"/>
              </a:defRPr>
            </a:lvl1pPr>
          </a:lstStyle>
          <a:p>
            <a:fld id="{111E5896-917A-4035-A860-408E1EC3CD51}" type="slidenum">
              <a:rPr lang="en-US" smtClean="0">
                <a:latin typeface="Arial" pitchFamily="34" charset="0"/>
                <a:cs typeface="Arial" pitchFamily="34" charset="0"/>
              </a:rPr>
              <a:pPr/>
              <a:t>‹#›</a:t>
            </a:fld>
            <a:endParaRPr lang="en-US">
              <a:latin typeface="Arial" pitchFamily="34" charset="0"/>
              <a:cs typeface="Arial" pitchFamily="34" charset="0"/>
            </a:endParaRPr>
          </a:p>
        </p:txBody>
      </p:sp>
      <p:cxnSp>
        <p:nvCxnSpPr>
          <p:cNvPr id="29" name="Straight Connector 28"/>
          <p:cNvCxnSpPr/>
          <p:nvPr/>
        </p:nvCxnSpPr>
        <p:spPr>
          <a:xfrm>
            <a:off x="455585" y="8795705"/>
            <a:ext cx="5943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30"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2406" y="8866372"/>
            <a:ext cx="599982" cy="29116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450748310"/>
      </p:ext>
    </p:extLst>
  </p:cSld>
  <p:clrMap bg1="lt1" tx1="dk1" bg2="lt2" tx2="dk2" accent1="accent1" accent2="accent2" accent3="accent3" accent4="accent4" accent5="accent5" accent6="accent6" hlink="hlink" folHlink="folHlink"/>
  <p:hf/>
  <p:notesStyle>
    <a:lvl1pPr marL="114300" indent="-114300" algn="l" defTabSz="914400" rtl="0" eaLnBrk="1" latinLnBrk="0" hangingPunct="1">
      <a:spcBef>
        <a:spcPts val="800"/>
      </a:spcBef>
      <a:buFont typeface="Arial" pitchFamily="34" charset="0"/>
      <a:buChar char="•"/>
      <a:defRPr sz="1200" kern="1200">
        <a:solidFill>
          <a:schemeClr val="tx1"/>
        </a:solidFill>
        <a:latin typeface="Arial" pitchFamily="34" charset="0"/>
        <a:ea typeface="+mn-ea"/>
        <a:cs typeface="Arial" pitchFamily="34" charset="0"/>
      </a:defRPr>
    </a:lvl1pPr>
    <a:lvl2pPr marL="285750" indent="-112713" algn="l" defTabSz="914400" rtl="0" eaLnBrk="1" latinLnBrk="0" hangingPunct="1">
      <a:spcBef>
        <a:spcPts val="200"/>
      </a:spcBef>
      <a:buFont typeface="Arial" pitchFamily="34" charset="0"/>
      <a:buChar char="•"/>
      <a:defRPr sz="1100" kern="1200">
        <a:solidFill>
          <a:schemeClr val="tx1"/>
        </a:solidFill>
        <a:latin typeface="Arial" pitchFamily="34" charset="0"/>
        <a:ea typeface="+mn-ea"/>
        <a:cs typeface="Arial" pitchFamily="34" charset="0"/>
      </a:defRPr>
    </a:lvl2pPr>
    <a:lvl3pPr marL="403225" indent="-117475" algn="l" defTabSz="914400" rtl="0" eaLnBrk="1" latinLnBrk="0" hangingPunct="1">
      <a:spcBef>
        <a:spcPts val="200"/>
      </a:spcBef>
      <a:buFont typeface="Arial" pitchFamily="34" charset="0"/>
      <a:buChar char="•"/>
      <a:defRPr sz="1050" kern="1200">
        <a:solidFill>
          <a:schemeClr val="tx1"/>
        </a:solidFill>
        <a:latin typeface="Arial" pitchFamily="34" charset="0"/>
        <a:ea typeface="+mn-ea"/>
        <a:cs typeface="Arial" pitchFamily="34" charset="0"/>
      </a:defRPr>
    </a:lvl3pPr>
    <a:lvl4pPr marL="569913" indent="-112713" algn="l" defTabSz="914400" rtl="0" eaLnBrk="1" latinLnBrk="0" hangingPunct="1">
      <a:spcBef>
        <a:spcPts val="200"/>
      </a:spcBef>
      <a:buFont typeface="Arial" pitchFamily="34" charset="0"/>
      <a:buChar char="•"/>
      <a:defRPr sz="1050" kern="1200">
        <a:solidFill>
          <a:schemeClr val="tx1"/>
        </a:solidFill>
        <a:latin typeface="Arial" pitchFamily="34" charset="0"/>
        <a:ea typeface="+mn-ea"/>
        <a:cs typeface="Arial" pitchFamily="34" charset="0"/>
      </a:defRPr>
    </a:lvl4pPr>
    <a:lvl5pPr marL="457200" indent="114300" algn="l" defTabSz="914400" rtl="0" eaLnBrk="1" latinLnBrk="0" hangingPunct="1">
      <a:buFont typeface="Arial" pitchFamily="34" charset="0"/>
      <a:buChar char="•"/>
      <a:defRPr sz="1050" kern="1200">
        <a:solidFill>
          <a:schemeClr val="tx1"/>
        </a:solidFill>
        <a:latin typeface="+mn-lt"/>
        <a:ea typeface="+mn-ea"/>
        <a:cs typeface="Arial"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7450" y="400050"/>
            <a:ext cx="4648200" cy="3486150"/>
          </a:xfrm>
        </p:spPr>
      </p:sp>
      <p:sp>
        <p:nvSpPr>
          <p:cNvPr id="3" name="Notes Placeholder 2"/>
          <p:cNvSpPr>
            <a:spLocks noGrp="1"/>
          </p:cNvSpPr>
          <p:nvPr>
            <p:ph type="body" idx="1"/>
          </p:nvPr>
        </p:nvSpPr>
        <p:spPr/>
        <p:txBody>
          <a:bodyPr/>
          <a:lstStyle/>
          <a:p>
            <a:pPr>
              <a:buNone/>
            </a:pPr>
            <a:r>
              <a:rPr lang="en-US" dirty="0">
                <a:latin typeface="Calibri"/>
                <a:cs typeface="Calibri"/>
              </a:rPr>
              <a:t>Sundeep to present slides 1-8</a:t>
            </a:r>
          </a:p>
          <a:p>
            <a:pPr>
              <a:buNone/>
            </a:pPr>
            <a:endParaRPr lang="en-US" dirty="0">
              <a:latin typeface="Calibri"/>
              <a:cs typeface="Calibri"/>
            </a:endParaRPr>
          </a:p>
          <a:p>
            <a:pPr>
              <a:buNone/>
            </a:pPr>
            <a:r>
              <a:rPr lang="en-US" dirty="0">
                <a:latin typeface="Calibri"/>
                <a:cs typeface="Calibri"/>
              </a:rPr>
              <a:t>Welcome to the Qual Research Module</a:t>
            </a:r>
          </a:p>
        </p:txBody>
      </p:sp>
      <p:sp>
        <p:nvSpPr>
          <p:cNvPr id="4" name="Header Placeholder 3"/>
          <p:cNvSpPr>
            <a:spLocks noGrp="1"/>
          </p:cNvSpPr>
          <p:nvPr>
            <p:ph type="hdr" sz="quarter"/>
          </p:nvPr>
        </p:nvSpPr>
        <p:spPr/>
        <p:txBody>
          <a:bodyPr/>
          <a:lstStyle/>
          <a:p>
            <a:pPr>
              <a:lnSpc>
                <a:spcPct val="95000"/>
              </a:lnSpc>
            </a:pPr>
            <a:r>
              <a:rPr lang="en-US">
                <a:latin typeface="Arial" pitchFamily="34" charset="0"/>
                <a:cs typeface="Arial" pitchFamily="34" charset="0"/>
              </a:rPr>
              <a:t>[ADD PRESENTATION TITLE: INSERT TAB &gt; HEADER &amp; FOOTER &gt; NOTES AND HANDOUTS]</a:t>
            </a:r>
          </a:p>
        </p:txBody>
      </p:sp>
      <p:sp>
        <p:nvSpPr>
          <p:cNvPr id="5" name="Date Placeholder 4"/>
          <p:cNvSpPr>
            <a:spLocks noGrp="1"/>
          </p:cNvSpPr>
          <p:nvPr>
            <p:ph type="dt" idx="1"/>
          </p:nvPr>
        </p:nvSpPr>
        <p:spPr/>
        <p:txBody>
          <a:bodyPr/>
          <a:lstStyle/>
          <a:p>
            <a:pPr algn="l"/>
            <a:fld id="{1500F715-B18F-4110-9E42-3CB1EEECC8E6}" type="datetime1">
              <a:t>7/5/23</a:t>
            </a:fld>
            <a:endParaRPr lang="en-US">
              <a:latin typeface="Arial" pitchFamily="34" charset="0"/>
              <a:cs typeface="Arial" pitchFamily="34" charset="0"/>
            </a:endParaRPr>
          </a:p>
        </p:txBody>
      </p:sp>
      <p:sp>
        <p:nvSpPr>
          <p:cNvPr id="6" name="Slide Number Placeholder 5"/>
          <p:cNvSpPr>
            <a:spLocks noGrp="1"/>
          </p:cNvSpPr>
          <p:nvPr>
            <p:ph type="sldNum" sz="quarter" idx="5"/>
          </p:nvPr>
        </p:nvSpPr>
        <p:spPr/>
        <p:txBody>
          <a:bodyPr/>
          <a:lstStyle/>
          <a:p>
            <a:fld id="{111E5896-917A-4035-A860-408E1EC3CD51}" type="slidenum">
              <a:rPr lang="en-US" smtClean="0">
                <a:latin typeface="Arial" pitchFamily="34" charset="0"/>
                <a:cs typeface="Arial" pitchFamily="34" charset="0"/>
              </a:rPr>
              <a:pPr/>
              <a:t>1</a:t>
            </a:fld>
            <a:endParaRPr lang="en-US">
              <a:latin typeface="Arial" pitchFamily="34" charset="0"/>
              <a:cs typeface="Arial" pitchFamily="34" charset="0"/>
            </a:endParaRPr>
          </a:p>
        </p:txBody>
      </p:sp>
    </p:spTree>
    <p:extLst>
      <p:ext uri="{BB962C8B-B14F-4D97-AF65-F5344CB8AC3E}">
        <p14:creationId xmlns:p14="http://schemas.microsoft.com/office/powerpoint/2010/main" val="219380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7450" y="400050"/>
            <a:ext cx="4648200" cy="3486150"/>
          </a:xfrm>
        </p:spPr>
      </p:sp>
      <p:sp>
        <p:nvSpPr>
          <p:cNvPr id="3" name="Notes Placeholder 2"/>
          <p:cNvSpPr>
            <a:spLocks noGrp="1"/>
          </p:cNvSpPr>
          <p:nvPr>
            <p:ph type="body" idx="1"/>
          </p:nvPr>
        </p:nvSpPr>
        <p:spPr/>
        <p:txBody>
          <a:bodyPr/>
          <a:lstStyle/>
          <a:p>
            <a:pPr marL="0" indent="0">
              <a:buNone/>
            </a:pPr>
            <a:r>
              <a:rPr lang="en-US" dirty="0"/>
              <a:t>How can we as researchers explore the truth of a health issue?  </a:t>
            </a:r>
          </a:p>
          <a:p>
            <a:pPr marL="0" indent="0">
              <a:buNone/>
            </a:pPr>
            <a:r>
              <a:rPr lang="en-US" dirty="0"/>
              <a:t>Two main ways –</a:t>
            </a:r>
          </a:p>
          <a:p>
            <a:pPr marL="0" indent="0">
              <a:buNone/>
            </a:pPr>
            <a:r>
              <a:rPr lang="en-US" dirty="0"/>
              <a:t>Gathering and counting information through quantitative research</a:t>
            </a:r>
          </a:p>
          <a:p>
            <a:pPr marL="0" indent="0">
              <a:buNone/>
            </a:pPr>
            <a:r>
              <a:rPr lang="en-US" dirty="0"/>
              <a:t>Eliciting and analyzing stories of lived experiences through qualitative research</a:t>
            </a:r>
          </a:p>
          <a:p>
            <a:pPr marL="0" indent="0">
              <a:buNone/>
            </a:pPr>
            <a:r>
              <a:rPr lang="en-US" dirty="0"/>
              <a:t>Both are necessary, and provide different, complementary, aspects of the truth</a:t>
            </a:r>
          </a:p>
          <a:p>
            <a:pPr marL="0" indent="0">
              <a:buNone/>
            </a:pPr>
            <a:r>
              <a:rPr lang="en-US" dirty="0"/>
              <a:t>Both are prone to bias if not done carefully</a:t>
            </a:r>
          </a:p>
          <a:p>
            <a:pPr marL="0" indent="0">
              <a:buNone/>
            </a:pPr>
            <a:r>
              <a:rPr lang="en-US" dirty="0"/>
              <a:t>Here is a quote describing qualitative research</a:t>
            </a:r>
          </a:p>
        </p:txBody>
      </p:sp>
      <p:sp>
        <p:nvSpPr>
          <p:cNvPr id="4" name="Header Placeholder 3"/>
          <p:cNvSpPr>
            <a:spLocks noGrp="1"/>
          </p:cNvSpPr>
          <p:nvPr>
            <p:ph type="hdr" sz="quarter"/>
          </p:nvPr>
        </p:nvSpPr>
        <p:spPr/>
        <p:txBody>
          <a:bodyPr/>
          <a:lstStyle/>
          <a:p>
            <a:pPr>
              <a:lnSpc>
                <a:spcPct val="95000"/>
              </a:lnSpc>
            </a:pPr>
            <a:r>
              <a:rPr lang="en-US">
                <a:latin typeface="Arial" pitchFamily="34" charset="0"/>
                <a:cs typeface="Arial" pitchFamily="34" charset="0"/>
              </a:rPr>
              <a:t>[ADD PRESENTATION TITLE: INSERT TAB &gt; HEADER &amp; FOOTER &gt; NOTES AND HANDOUTS]</a:t>
            </a:r>
          </a:p>
        </p:txBody>
      </p:sp>
      <p:sp>
        <p:nvSpPr>
          <p:cNvPr id="5" name="Date Placeholder 4"/>
          <p:cNvSpPr>
            <a:spLocks noGrp="1"/>
          </p:cNvSpPr>
          <p:nvPr>
            <p:ph type="dt" idx="1"/>
          </p:nvPr>
        </p:nvSpPr>
        <p:spPr/>
        <p:txBody>
          <a:bodyPr/>
          <a:lstStyle/>
          <a:p>
            <a:pPr algn="l"/>
            <a:fld id="{A85E56F8-0704-42E5-940F-779365D7C1F6}" type="datetime1">
              <a:rPr lang="en-US" smtClean="0">
                <a:latin typeface="Arial" pitchFamily="34" charset="0"/>
                <a:cs typeface="Arial" pitchFamily="34" charset="0"/>
              </a:rPr>
              <a:t>7/5/23</a:t>
            </a:fld>
            <a:endParaRPr lang="en-US">
              <a:latin typeface="Arial" pitchFamily="34" charset="0"/>
              <a:cs typeface="Arial" pitchFamily="34" charset="0"/>
            </a:endParaRPr>
          </a:p>
        </p:txBody>
      </p:sp>
      <p:sp>
        <p:nvSpPr>
          <p:cNvPr id="6" name="Slide Number Placeholder 5"/>
          <p:cNvSpPr>
            <a:spLocks noGrp="1"/>
          </p:cNvSpPr>
          <p:nvPr>
            <p:ph type="sldNum" sz="quarter" idx="5"/>
          </p:nvPr>
        </p:nvSpPr>
        <p:spPr/>
        <p:txBody>
          <a:bodyPr/>
          <a:lstStyle/>
          <a:p>
            <a:fld id="{111E5896-917A-4035-A860-408E1EC3CD51}" type="slidenum">
              <a:rPr lang="en-US" smtClean="0">
                <a:latin typeface="Arial" pitchFamily="34" charset="0"/>
                <a:cs typeface="Arial" pitchFamily="34" charset="0"/>
              </a:rPr>
              <a:pPr/>
              <a:t>2</a:t>
            </a:fld>
            <a:endParaRPr lang="en-US">
              <a:latin typeface="Arial" pitchFamily="34" charset="0"/>
              <a:cs typeface="Arial" pitchFamily="34" charset="0"/>
            </a:endParaRPr>
          </a:p>
        </p:txBody>
      </p:sp>
    </p:spTree>
    <p:extLst>
      <p:ext uri="{BB962C8B-B14F-4D97-AF65-F5344CB8AC3E}">
        <p14:creationId xmlns:p14="http://schemas.microsoft.com/office/powerpoint/2010/main" val="9080176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7450" y="400050"/>
            <a:ext cx="4648200" cy="3486150"/>
          </a:xfrm>
        </p:spPr>
      </p:sp>
      <p:sp>
        <p:nvSpPr>
          <p:cNvPr id="3" name="Notes Placeholder 2"/>
          <p:cNvSpPr>
            <a:spLocks noGrp="1"/>
          </p:cNvSpPr>
          <p:nvPr>
            <p:ph type="body" idx="1"/>
          </p:nvPr>
        </p:nvSpPr>
        <p:spPr/>
        <p:txBody>
          <a:bodyPr/>
          <a:lstStyle/>
          <a:p>
            <a:pPr marL="0" indent="0">
              <a:buNone/>
            </a:pPr>
            <a:r>
              <a:rPr lang="en-US" dirty="0"/>
              <a:t>In this brief module, our objectives are for learners to:</a:t>
            </a:r>
          </a:p>
        </p:txBody>
      </p:sp>
      <p:sp>
        <p:nvSpPr>
          <p:cNvPr id="4" name="Header Placeholder 3"/>
          <p:cNvSpPr>
            <a:spLocks noGrp="1"/>
          </p:cNvSpPr>
          <p:nvPr>
            <p:ph type="hdr" sz="quarter" idx="10"/>
          </p:nvPr>
        </p:nvSpPr>
        <p:spPr/>
        <p:txBody>
          <a:bodyPr/>
          <a:lstStyle/>
          <a:p>
            <a:pPr>
              <a:lnSpc>
                <a:spcPct val="95000"/>
              </a:lnSpc>
            </a:pPr>
            <a:r>
              <a:rPr lang="en-US" sz="600" i="1">
                <a:latin typeface="Arial" pitchFamily="34" charset="0"/>
                <a:cs typeface="Arial" pitchFamily="34" charset="0"/>
              </a:rPr>
              <a:t>[ADD PRESENTATION TITLE: INSERT TAB &gt; HEADER &amp; FOOTER &gt; NOTES AND HANDOUTS]</a:t>
            </a:r>
          </a:p>
        </p:txBody>
      </p:sp>
      <p:sp>
        <p:nvSpPr>
          <p:cNvPr id="5" name="Date Placeholder 4"/>
          <p:cNvSpPr>
            <a:spLocks noGrp="1"/>
          </p:cNvSpPr>
          <p:nvPr>
            <p:ph type="dt" idx="11"/>
          </p:nvPr>
        </p:nvSpPr>
        <p:spPr/>
        <p:txBody>
          <a:bodyPr/>
          <a:lstStyle/>
          <a:p>
            <a:pPr algn="l"/>
            <a:fld id="{A7E8D41B-AE01-416D-A608-C540C4F8D0F5}" type="datetime1">
              <a:rPr lang="en-US" sz="600" i="1" smtClean="0">
                <a:latin typeface="Arial" pitchFamily="34" charset="0"/>
                <a:cs typeface="Arial" pitchFamily="34" charset="0"/>
              </a:rPr>
              <a:t>7/5/23</a:t>
            </a:fld>
            <a:endParaRPr lang="en-US" sz="600" i="1">
              <a:latin typeface="Arial" pitchFamily="34" charset="0"/>
              <a:cs typeface="Arial" pitchFamily="34" charset="0"/>
            </a:endParaRPr>
          </a:p>
        </p:txBody>
      </p:sp>
      <p:sp>
        <p:nvSpPr>
          <p:cNvPr id="6" name="Slide Number Placeholder 5"/>
          <p:cNvSpPr>
            <a:spLocks noGrp="1"/>
          </p:cNvSpPr>
          <p:nvPr>
            <p:ph type="sldNum" sz="quarter" idx="12"/>
          </p:nvPr>
        </p:nvSpPr>
        <p:spPr/>
        <p:txBody>
          <a:bodyPr/>
          <a:lstStyle/>
          <a:p>
            <a:fld id="{111E5896-917A-4035-A860-408E1EC3CD51}" type="slidenum">
              <a:rPr lang="en-US" sz="600" i="1" smtClean="0">
                <a:latin typeface="Arial" pitchFamily="34" charset="0"/>
                <a:cs typeface="Arial" pitchFamily="34" charset="0"/>
              </a:rPr>
              <a:pPr/>
              <a:t>3</a:t>
            </a:fld>
            <a:endParaRPr lang="en-US" sz="600" i="1">
              <a:latin typeface="Arial" pitchFamily="34" charset="0"/>
              <a:cs typeface="Arial" pitchFamily="34" charset="0"/>
            </a:endParaRPr>
          </a:p>
        </p:txBody>
      </p:sp>
    </p:spTree>
    <p:extLst>
      <p:ext uri="{BB962C8B-B14F-4D97-AF65-F5344CB8AC3E}">
        <p14:creationId xmlns:p14="http://schemas.microsoft.com/office/powerpoint/2010/main" val="2634056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7450" y="400050"/>
            <a:ext cx="4648200" cy="3486150"/>
          </a:xfrm>
        </p:spPr>
      </p:sp>
      <p:sp>
        <p:nvSpPr>
          <p:cNvPr id="3" name="Notes Placeholder 2"/>
          <p:cNvSpPr>
            <a:spLocks noGrp="1"/>
          </p:cNvSpPr>
          <p:nvPr>
            <p:ph type="body" idx="1"/>
          </p:nvPr>
        </p:nvSpPr>
        <p:spPr/>
        <p:txBody>
          <a:bodyPr/>
          <a:lstStyle/>
          <a:p>
            <a:pPr>
              <a:buNone/>
            </a:pPr>
            <a:r>
              <a:rPr lang="en-US" dirty="0">
                <a:latin typeface="Calibri"/>
                <a:cs typeface="Calibri"/>
              </a:rPr>
              <a:t>…</a:t>
            </a:r>
          </a:p>
          <a:p>
            <a:pPr>
              <a:buNone/>
            </a:pPr>
            <a:endParaRPr lang="en-US" dirty="0">
              <a:latin typeface="Calibri"/>
              <a:cs typeface="Calibri"/>
            </a:endParaRPr>
          </a:p>
          <a:p>
            <a:pPr>
              <a:buNone/>
            </a:pPr>
            <a:r>
              <a:rPr lang="en-US" dirty="0">
                <a:latin typeface="Calibri"/>
                <a:cs typeface="Calibri"/>
              </a:rPr>
              <a:t>We will discuss specific methods of qualitative research later in this module</a:t>
            </a:r>
          </a:p>
          <a:p>
            <a:pPr>
              <a:buNone/>
            </a:pPr>
            <a:endParaRPr lang="en-US" dirty="0">
              <a:latin typeface="Calibri"/>
              <a:cs typeface="Calibri"/>
            </a:endParaRPr>
          </a:p>
          <a:p>
            <a:pPr>
              <a:buNone/>
            </a:pPr>
            <a:endParaRPr lang="en-US" dirty="0">
              <a:latin typeface="Calibri"/>
              <a:cs typeface="Calibri"/>
            </a:endParaRPr>
          </a:p>
        </p:txBody>
      </p:sp>
      <p:sp>
        <p:nvSpPr>
          <p:cNvPr id="4" name="Header Placeholder 3"/>
          <p:cNvSpPr>
            <a:spLocks noGrp="1"/>
          </p:cNvSpPr>
          <p:nvPr>
            <p:ph type="hdr" sz="quarter"/>
          </p:nvPr>
        </p:nvSpPr>
        <p:spPr/>
        <p:txBody>
          <a:bodyPr/>
          <a:lstStyle/>
          <a:p>
            <a:pPr>
              <a:lnSpc>
                <a:spcPct val="95000"/>
              </a:lnSpc>
            </a:pPr>
            <a:r>
              <a:rPr lang="en-US">
                <a:latin typeface="Arial" pitchFamily="34" charset="0"/>
                <a:cs typeface="Arial" pitchFamily="34" charset="0"/>
              </a:rPr>
              <a:t>[ADD PRESENTATION TITLE: INSERT TAB &gt; HEADER &amp; FOOTER &gt; NOTES AND HANDOUTS]</a:t>
            </a:r>
          </a:p>
        </p:txBody>
      </p:sp>
      <p:sp>
        <p:nvSpPr>
          <p:cNvPr id="5" name="Date Placeholder 4"/>
          <p:cNvSpPr>
            <a:spLocks noGrp="1"/>
          </p:cNvSpPr>
          <p:nvPr>
            <p:ph type="dt" idx="1"/>
          </p:nvPr>
        </p:nvSpPr>
        <p:spPr/>
        <p:txBody>
          <a:bodyPr/>
          <a:lstStyle/>
          <a:p>
            <a:pPr algn="l"/>
            <a:fld id="{B8F405EC-036E-4A2B-A97B-6639F9FC8152}" type="datetime1">
              <a:t>7/5/23</a:t>
            </a:fld>
            <a:endParaRPr lang="en-US">
              <a:latin typeface="Arial" pitchFamily="34" charset="0"/>
              <a:cs typeface="Arial" pitchFamily="34" charset="0"/>
            </a:endParaRPr>
          </a:p>
        </p:txBody>
      </p:sp>
      <p:sp>
        <p:nvSpPr>
          <p:cNvPr id="6" name="Slide Number Placeholder 5"/>
          <p:cNvSpPr>
            <a:spLocks noGrp="1"/>
          </p:cNvSpPr>
          <p:nvPr>
            <p:ph type="sldNum" sz="quarter" idx="5"/>
          </p:nvPr>
        </p:nvSpPr>
        <p:spPr/>
        <p:txBody>
          <a:bodyPr/>
          <a:lstStyle/>
          <a:p>
            <a:fld id="{111E5896-917A-4035-A860-408E1EC3CD51}" type="slidenum">
              <a:rPr lang="en-US" smtClean="0">
                <a:latin typeface="Arial" pitchFamily="34" charset="0"/>
                <a:cs typeface="Arial" pitchFamily="34" charset="0"/>
              </a:rPr>
              <a:pPr/>
              <a:t>4</a:t>
            </a:fld>
            <a:endParaRPr lang="en-US">
              <a:latin typeface="Arial" pitchFamily="34" charset="0"/>
              <a:cs typeface="Arial" pitchFamily="34" charset="0"/>
            </a:endParaRPr>
          </a:p>
        </p:txBody>
      </p:sp>
    </p:spTree>
    <p:extLst>
      <p:ext uri="{BB962C8B-B14F-4D97-AF65-F5344CB8AC3E}">
        <p14:creationId xmlns:p14="http://schemas.microsoft.com/office/powerpoint/2010/main" val="34889728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7450" y="400050"/>
            <a:ext cx="4648200" cy="3486150"/>
          </a:xfrm>
        </p:spPr>
      </p:sp>
      <p:sp>
        <p:nvSpPr>
          <p:cNvPr id="3" name="Notes Placeholder 2"/>
          <p:cNvSpPr>
            <a:spLocks noGrp="1"/>
          </p:cNvSpPr>
          <p:nvPr>
            <p:ph type="body" idx="1"/>
          </p:nvPr>
        </p:nvSpPr>
        <p:spPr/>
        <p:txBody>
          <a:bodyPr/>
          <a:lstStyle/>
          <a:p>
            <a:pPr>
              <a:buNone/>
            </a:pPr>
            <a:r>
              <a:rPr lang="en-US" dirty="0">
                <a:latin typeface="Calibri"/>
                <a:cs typeface="Calibri"/>
              </a:rPr>
              <a:t>Among your colleagues how many do you think would accept free ice cream, and why?  This cartoon, depicting two ways to study the response to offering free ice cream, offers a clear distinction between quantitative and qualitative research.  The quantitative finding is very striking, but also leaves one curious to understand further how to overcome the challenge of giving out free ice cream.</a:t>
            </a:r>
          </a:p>
        </p:txBody>
      </p:sp>
      <p:sp>
        <p:nvSpPr>
          <p:cNvPr id="4" name="Header Placeholder 3"/>
          <p:cNvSpPr>
            <a:spLocks noGrp="1"/>
          </p:cNvSpPr>
          <p:nvPr>
            <p:ph type="hdr" sz="quarter"/>
          </p:nvPr>
        </p:nvSpPr>
        <p:spPr/>
        <p:txBody>
          <a:bodyPr/>
          <a:lstStyle/>
          <a:p>
            <a:pPr>
              <a:lnSpc>
                <a:spcPct val="95000"/>
              </a:lnSpc>
            </a:pPr>
            <a:r>
              <a:rPr lang="en-US">
                <a:latin typeface="Arial" pitchFamily="34" charset="0"/>
                <a:cs typeface="Arial" pitchFamily="34" charset="0"/>
              </a:rPr>
              <a:t>[ADD PRESENTATION TITLE: INSERT TAB &gt; HEADER &amp; FOOTER &gt; NOTES AND HANDOUTS]</a:t>
            </a:r>
          </a:p>
        </p:txBody>
      </p:sp>
      <p:sp>
        <p:nvSpPr>
          <p:cNvPr id="5" name="Date Placeholder 4"/>
          <p:cNvSpPr>
            <a:spLocks noGrp="1"/>
          </p:cNvSpPr>
          <p:nvPr>
            <p:ph type="dt" idx="1"/>
          </p:nvPr>
        </p:nvSpPr>
        <p:spPr/>
        <p:txBody>
          <a:bodyPr/>
          <a:lstStyle/>
          <a:p>
            <a:pPr algn="l"/>
            <a:fld id="{B8F405EC-036E-4A2B-A97B-6639F9FC8152}" type="datetime1">
              <a:t>7/5/23</a:t>
            </a:fld>
            <a:endParaRPr lang="en-US">
              <a:latin typeface="Arial" pitchFamily="34" charset="0"/>
              <a:cs typeface="Arial" pitchFamily="34" charset="0"/>
            </a:endParaRPr>
          </a:p>
        </p:txBody>
      </p:sp>
      <p:sp>
        <p:nvSpPr>
          <p:cNvPr id="6" name="Slide Number Placeholder 5"/>
          <p:cNvSpPr>
            <a:spLocks noGrp="1"/>
          </p:cNvSpPr>
          <p:nvPr>
            <p:ph type="sldNum" sz="quarter" idx="5"/>
          </p:nvPr>
        </p:nvSpPr>
        <p:spPr/>
        <p:txBody>
          <a:bodyPr/>
          <a:lstStyle/>
          <a:p>
            <a:fld id="{111E5896-917A-4035-A860-408E1EC3CD51}" type="slidenum">
              <a:rPr lang="en-US" smtClean="0">
                <a:latin typeface="Arial" pitchFamily="34" charset="0"/>
                <a:cs typeface="Arial" pitchFamily="34" charset="0"/>
              </a:rPr>
              <a:pPr/>
              <a:t>5</a:t>
            </a:fld>
            <a:endParaRPr lang="en-US">
              <a:latin typeface="Arial" pitchFamily="34" charset="0"/>
              <a:cs typeface="Arial" pitchFamily="34" charset="0"/>
            </a:endParaRPr>
          </a:p>
        </p:txBody>
      </p:sp>
    </p:spTree>
    <p:extLst>
      <p:ext uri="{BB962C8B-B14F-4D97-AF65-F5344CB8AC3E}">
        <p14:creationId xmlns:p14="http://schemas.microsoft.com/office/powerpoint/2010/main" val="16256784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7450" y="400050"/>
            <a:ext cx="4648200" cy="3486150"/>
          </a:xfrm>
        </p:spPr>
      </p:sp>
      <p:sp>
        <p:nvSpPr>
          <p:cNvPr id="3" name="Notes Placeholder 2"/>
          <p:cNvSpPr>
            <a:spLocks noGrp="1"/>
          </p:cNvSpPr>
          <p:nvPr>
            <p:ph type="body" idx="1"/>
          </p:nvPr>
        </p:nvSpPr>
        <p:spPr/>
        <p:txBody>
          <a:bodyPr>
            <a:normAutofit fontScale="92500" lnSpcReduction="10000"/>
          </a:bodyPr>
          <a:lstStyle/>
          <a:p>
            <a:pPr>
              <a:buNone/>
            </a:pPr>
            <a:r>
              <a:rPr lang="en-US" dirty="0">
                <a:latin typeface="Calibri"/>
                <a:cs typeface="Calibri"/>
              </a:rPr>
              <a:t>Here are 3 examples from HIV research in sub-Saharan Africa, where qualitative research was essential in adding to the knowledge base and influencing policy and health outcomes at a national or multi-national scale</a:t>
            </a:r>
          </a:p>
          <a:p>
            <a:pPr>
              <a:buNone/>
            </a:pPr>
            <a:endParaRPr lang="en-US" dirty="0">
              <a:latin typeface="Calibri"/>
              <a:cs typeface="Calibri"/>
            </a:endParaRPr>
          </a:p>
          <a:p>
            <a:pPr>
              <a:buNone/>
            </a:pPr>
            <a:r>
              <a:rPr lang="en-US" dirty="0">
                <a:latin typeface="Calibri"/>
                <a:cs typeface="Calibri"/>
              </a:rPr>
              <a:t>In the first example, in Uganda, low rates of HIV disclosure to partners and testing of those partners, in combination with knowledge that a majority of HIV transmissions were occurring within HIV-</a:t>
            </a:r>
            <a:r>
              <a:rPr lang="en-US" dirty="0" err="1">
                <a:latin typeface="Calibri"/>
                <a:cs typeface="Calibri"/>
              </a:rPr>
              <a:t>serodiscordant</a:t>
            </a:r>
            <a:r>
              <a:rPr lang="en-US" dirty="0">
                <a:latin typeface="Calibri"/>
                <a:cs typeface="Calibri"/>
              </a:rPr>
              <a:t> couples, led to a qualitative study exploring this topic; the stories related provided data to influence training guides, including emphasizing indirect disclosure approaches such as through a 3</a:t>
            </a:r>
            <a:r>
              <a:rPr lang="en-US" baseline="30000" dirty="0">
                <a:latin typeface="Calibri"/>
                <a:cs typeface="Calibri"/>
              </a:rPr>
              <a:t>rd</a:t>
            </a:r>
            <a:r>
              <a:rPr lang="en-US" dirty="0">
                <a:latin typeface="Calibri"/>
                <a:cs typeface="Calibri"/>
              </a:rPr>
              <a:t> party or discussing HIV-related conditions first, or organizing couples testing without disclosing beforehand.</a:t>
            </a:r>
          </a:p>
          <a:p>
            <a:pPr>
              <a:buNone/>
            </a:pPr>
            <a:endParaRPr lang="en-US" dirty="0">
              <a:latin typeface="Calibri"/>
              <a:cs typeface="Calibri"/>
            </a:endParaRPr>
          </a:p>
          <a:p>
            <a:pPr>
              <a:buNone/>
            </a:pPr>
            <a:r>
              <a:rPr lang="en-US" dirty="0">
                <a:latin typeface="Calibri"/>
                <a:cs typeface="Calibri"/>
              </a:rPr>
              <a:t>In the second example, limitations with the reach of provider-based HIV testing led to consideration of HIV self testing in Malawi – findings of high acceptance among patients due to greater privacy as well as autonomy in being ready for and determining the best timing for formal testing, accelerated the introduction of HIV self testing into national policies and programs.</a:t>
            </a:r>
          </a:p>
          <a:p>
            <a:pPr>
              <a:buNone/>
            </a:pPr>
            <a:endParaRPr lang="en-US" dirty="0">
              <a:latin typeface="Calibri"/>
              <a:cs typeface="Calibri"/>
            </a:endParaRPr>
          </a:p>
          <a:p>
            <a:pPr>
              <a:buNone/>
            </a:pPr>
            <a:r>
              <a:rPr lang="en-US" dirty="0">
                <a:latin typeface="Calibri"/>
                <a:cs typeface="Calibri"/>
              </a:rPr>
              <a:t>Finally, in the third, example, in Malawi, overcrowded health facilities led to the exploration of prescribing HIV antiretroviral medications for 6 months instead of 3, a significant policy change which would massively affect national supply chains; despite initial concerns among providers, this was found to be very acceptable to patients, and some considerations emerging from the stories were able to be addressed, such as stigma due to the noise of the pills with so many bottles when patients were walking or bicycling home.  This study in combination with a cluster randomized trial showing non inferiority of 6 month dispensing for retention in care, led to widespread policy change across sub-Saharan Africa</a:t>
            </a:r>
          </a:p>
        </p:txBody>
      </p:sp>
      <p:sp>
        <p:nvSpPr>
          <p:cNvPr id="4" name="Header Placeholder 3"/>
          <p:cNvSpPr>
            <a:spLocks noGrp="1"/>
          </p:cNvSpPr>
          <p:nvPr>
            <p:ph type="hdr" sz="quarter"/>
          </p:nvPr>
        </p:nvSpPr>
        <p:spPr/>
        <p:txBody>
          <a:bodyPr/>
          <a:lstStyle/>
          <a:p>
            <a:pPr>
              <a:lnSpc>
                <a:spcPct val="95000"/>
              </a:lnSpc>
            </a:pPr>
            <a:r>
              <a:rPr lang="en-US">
                <a:latin typeface="Arial" pitchFamily="34" charset="0"/>
                <a:cs typeface="Arial" pitchFamily="34" charset="0"/>
              </a:rPr>
              <a:t>[ADD PRESENTATION TITLE: INSERT TAB &gt; HEADER &amp; FOOTER &gt; NOTES AND HANDOUTS]</a:t>
            </a:r>
          </a:p>
        </p:txBody>
      </p:sp>
      <p:sp>
        <p:nvSpPr>
          <p:cNvPr id="5" name="Date Placeholder 4"/>
          <p:cNvSpPr>
            <a:spLocks noGrp="1"/>
          </p:cNvSpPr>
          <p:nvPr>
            <p:ph type="dt" idx="1"/>
          </p:nvPr>
        </p:nvSpPr>
        <p:spPr/>
        <p:txBody>
          <a:bodyPr/>
          <a:lstStyle/>
          <a:p>
            <a:pPr algn="l"/>
            <a:fld id="{B8F405EC-036E-4A2B-A97B-6639F9FC8152}" type="datetime1">
              <a:t>7/5/23</a:t>
            </a:fld>
            <a:endParaRPr lang="en-US">
              <a:latin typeface="Arial" pitchFamily="34" charset="0"/>
              <a:cs typeface="Arial" pitchFamily="34" charset="0"/>
            </a:endParaRPr>
          </a:p>
        </p:txBody>
      </p:sp>
      <p:sp>
        <p:nvSpPr>
          <p:cNvPr id="6" name="Slide Number Placeholder 5"/>
          <p:cNvSpPr>
            <a:spLocks noGrp="1"/>
          </p:cNvSpPr>
          <p:nvPr>
            <p:ph type="sldNum" sz="quarter" idx="5"/>
          </p:nvPr>
        </p:nvSpPr>
        <p:spPr/>
        <p:txBody>
          <a:bodyPr/>
          <a:lstStyle/>
          <a:p>
            <a:fld id="{111E5896-917A-4035-A860-408E1EC3CD51}" type="slidenum">
              <a:rPr lang="en-US" smtClean="0">
                <a:latin typeface="Arial" pitchFamily="34" charset="0"/>
                <a:cs typeface="Arial" pitchFamily="34" charset="0"/>
              </a:rPr>
              <a:pPr/>
              <a:t>6</a:t>
            </a:fld>
            <a:endParaRPr lang="en-US">
              <a:latin typeface="Arial" pitchFamily="34" charset="0"/>
              <a:cs typeface="Arial" pitchFamily="34" charset="0"/>
            </a:endParaRPr>
          </a:p>
        </p:txBody>
      </p:sp>
    </p:spTree>
    <p:extLst>
      <p:ext uri="{BB962C8B-B14F-4D97-AF65-F5344CB8AC3E}">
        <p14:creationId xmlns:p14="http://schemas.microsoft.com/office/powerpoint/2010/main" val="42286521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7450" y="400050"/>
            <a:ext cx="4648200" cy="3486150"/>
          </a:xfrm>
        </p:spPr>
      </p:sp>
      <p:sp>
        <p:nvSpPr>
          <p:cNvPr id="3" name="Notes Placeholder 2"/>
          <p:cNvSpPr>
            <a:spLocks noGrp="1"/>
          </p:cNvSpPr>
          <p:nvPr>
            <p:ph type="body" idx="1"/>
          </p:nvPr>
        </p:nvSpPr>
        <p:spPr/>
        <p:txBody>
          <a:bodyPr/>
          <a:lstStyle/>
          <a:p>
            <a:pPr>
              <a:buNone/>
            </a:pPr>
            <a:r>
              <a:rPr lang="en-US" dirty="0">
                <a:latin typeface="Calibri"/>
                <a:cs typeface="Calibri"/>
              </a:rPr>
              <a:t>When should we use quantitative research? when a research question warrants further exploration, such as in any of these prior examples — when we want to better explain complex issues; want to empower individuals to share their stories; want to develop theories as to why something is happening, or want to develop interventions which are more based on lived experiences</a:t>
            </a:r>
          </a:p>
          <a:p>
            <a:pPr>
              <a:buNone/>
            </a:pPr>
            <a:endParaRPr lang="en-US" dirty="0">
              <a:latin typeface="Calibri"/>
              <a:cs typeface="Calibri"/>
            </a:endParaRPr>
          </a:p>
          <a:p>
            <a:pPr>
              <a:buNone/>
            </a:pPr>
            <a:r>
              <a:rPr lang="en-US" dirty="0">
                <a:latin typeface="Calibri"/>
                <a:cs typeface="Calibri"/>
              </a:rPr>
              <a:t>Disadvantages of qualitative research are similar to quantitative: it can be resource intensive to do well, findings may not always be generalizable, and unfortunately qualitative research is frequently and unfairly critiqued for lack of rigor by those that do not understand it</a:t>
            </a:r>
          </a:p>
        </p:txBody>
      </p:sp>
      <p:sp>
        <p:nvSpPr>
          <p:cNvPr id="4" name="Header Placeholder 3"/>
          <p:cNvSpPr>
            <a:spLocks noGrp="1"/>
          </p:cNvSpPr>
          <p:nvPr>
            <p:ph type="hdr" sz="quarter"/>
          </p:nvPr>
        </p:nvSpPr>
        <p:spPr/>
        <p:txBody>
          <a:bodyPr/>
          <a:lstStyle/>
          <a:p>
            <a:pPr>
              <a:lnSpc>
                <a:spcPct val="95000"/>
              </a:lnSpc>
            </a:pPr>
            <a:r>
              <a:rPr lang="en-US">
                <a:latin typeface="Arial" pitchFamily="34" charset="0"/>
                <a:cs typeface="Arial" pitchFamily="34" charset="0"/>
              </a:rPr>
              <a:t>[ADD PRESENTATION TITLE: INSERT TAB &gt; HEADER &amp; FOOTER &gt; NOTES AND HANDOUTS]</a:t>
            </a:r>
          </a:p>
        </p:txBody>
      </p:sp>
      <p:sp>
        <p:nvSpPr>
          <p:cNvPr id="5" name="Date Placeholder 4"/>
          <p:cNvSpPr>
            <a:spLocks noGrp="1"/>
          </p:cNvSpPr>
          <p:nvPr>
            <p:ph type="dt" idx="1"/>
          </p:nvPr>
        </p:nvSpPr>
        <p:spPr/>
        <p:txBody>
          <a:bodyPr/>
          <a:lstStyle/>
          <a:p>
            <a:pPr algn="l"/>
            <a:fld id="{4F78D255-9092-4FA8-89A8-0B4C1A7D6DB1}" type="datetime1">
              <a:t>7/5/23</a:t>
            </a:fld>
            <a:endParaRPr lang="en-US">
              <a:latin typeface="Arial" pitchFamily="34" charset="0"/>
              <a:cs typeface="Arial" pitchFamily="34" charset="0"/>
            </a:endParaRPr>
          </a:p>
        </p:txBody>
      </p:sp>
      <p:sp>
        <p:nvSpPr>
          <p:cNvPr id="6" name="Slide Number Placeholder 5"/>
          <p:cNvSpPr>
            <a:spLocks noGrp="1"/>
          </p:cNvSpPr>
          <p:nvPr>
            <p:ph type="sldNum" sz="quarter" idx="5"/>
          </p:nvPr>
        </p:nvSpPr>
        <p:spPr/>
        <p:txBody>
          <a:bodyPr/>
          <a:lstStyle/>
          <a:p>
            <a:fld id="{111E5896-917A-4035-A860-408E1EC3CD51}" type="slidenum">
              <a:rPr lang="en-US" smtClean="0">
                <a:latin typeface="Arial" pitchFamily="34" charset="0"/>
                <a:cs typeface="Arial" pitchFamily="34" charset="0"/>
              </a:rPr>
              <a:pPr/>
              <a:t>7</a:t>
            </a:fld>
            <a:endParaRPr lang="en-US">
              <a:latin typeface="Arial" pitchFamily="34" charset="0"/>
              <a:cs typeface="Arial" pitchFamily="34" charset="0"/>
            </a:endParaRPr>
          </a:p>
        </p:txBody>
      </p:sp>
    </p:spTree>
    <p:extLst>
      <p:ext uri="{BB962C8B-B14F-4D97-AF65-F5344CB8AC3E}">
        <p14:creationId xmlns:p14="http://schemas.microsoft.com/office/powerpoint/2010/main" val="27297883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7450" y="400050"/>
            <a:ext cx="4648200" cy="3486150"/>
          </a:xfrm>
        </p:spPr>
      </p:sp>
      <p:sp>
        <p:nvSpPr>
          <p:cNvPr id="3" name="Notes Placeholder 2"/>
          <p:cNvSpPr>
            <a:spLocks noGrp="1"/>
          </p:cNvSpPr>
          <p:nvPr>
            <p:ph type="body" idx="1"/>
          </p:nvPr>
        </p:nvSpPr>
        <p:spPr/>
        <p:txBody>
          <a:bodyPr/>
          <a:lstStyle/>
          <a:p>
            <a:pPr>
              <a:buNone/>
            </a:pPr>
            <a:r>
              <a:rPr lang="en-US" dirty="0">
                <a:latin typeface="Calibri"/>
                <a:cs typeface="Calibri"/>
              </a:rPr>
              <a:t>So having said all that, what exactly IS qualitative research?</a:t>
            </a:r>
          </a:p>
          <a:p>
            <a:pPr>
              <a:buNone/>
            </a:pPr>
            <a:endParaRPr lang="en-US" dirty="0">
              <a:latin typeface="Calibri"/>
              <a:cs typeface="Calibri"/>
            </a:endParaRPr>
          </a:p>
          <a:p>
            <a:pPr>
              <a:buNone/>
            </a:pPr>
            <a:r>
              <a:rPr lang="en-US" dirty="0">
                <a:latin typeface="Calibri"/>
                <a:cs typeface="Calibri"/>
              </a:rPr>
              <a:t>Let’s start with </a:t>
            </a:r>
            <a:r>
              <a:rPr lang="en-US">
                <a:latin typeface="Calibri"/>
                <a:cs typeface="Calibri"/>
              </a:rPr>
              <a:t>the principal methods:</a:t>
            </a:r>
          </a:p>
          <a:p>
            <a:pPr>
              <a:buNone/>
            </a:pPr>
            <a:endParaRPr lang="en-US" dirty="0">
              <a:latin typeface="Calibri"/>
              <a:cs typeface="Calibri"/>
            </a:endParaRPr>
          </a:p>
        </p:txBody>
      </p:sp>
      <p:sp>
        <p:nvSpPr>
          <p:cNvPr id="4" name="Header Placeholder 3"/>
          <p:cNvSpPr>
            <a:spLocks noGrp="1"/>
          </p:cNvSpPr>
          <p:nvPr>
            <p:ph type="hdr" sz="quarter"/>
          </p:nvPr>
        </p:nvSpPr>
        <p:spPr/>
        <p:txBody>
          <a:bodyPr/>
          <a:lstStyle/>
          <a:p>
            <a:pPr>
              <a:lnSpc>
                <a:spcPct val="95000"/>
              </a:lnSpc>
            </a:pPr>
            <a:r>
              <a:rPr lang="en-US">
                <a:latin typeface="Arial" pitchFamily="34" charset="0"/>
                <a:cs typeface="Arial" pitchFamily="34" charset="0"/>
              </a:rPr>
              <a:t>[ADD PRESENTATION TITLE: INSERT TAB &gt; HEADER &amp; FOOTER &gt; NOTES AND HANDOUTS]</a:t>
            </a:r>
          </a:p>
        </p:txBody>
      </p:sp>
      <p:sp>
        <p:nvSpPr>
          <p:cNvPr id="5" name="Date Placeholder 4"/>
          <p:cNvSpPr>
            <a:spLocks noGrp="1"/>
          </p:cNvSpPr>
          <p:nvPr>
            <p:ph type="dt" idx="1"/>
          </p:nvPr>
        </p:nvSpPr>
        <p:spPr/>
        <p:txBody>
          <a:bodyPr/>
          <a:lstStyle/>
          <a:p>
            <a:pPr algn="l"/>
            <a:fld id="{437F0B7E-41E5-40DC-8B05-660055E59E3F}" type="datetime1">
              <a:t>7/5/23</a:t>
            </a:fld>
            <a:endParaRPr lang="en-US">
              <a:latin typeface="Arial" pitchFamily="34" charset="0"/>
              <a:cs typeface="Arial" pitchFamily="34" charset="0"/>
            </a:endParaRPr>
          </a:p>
        </p:txBody>
      </p:sp>
      <p:sp>
        <p:nvSpPr>
          <p:cNvPr id="6" name="Slide Number Placeholder 5"/>
          <p:cNvSpPr>
            <a:spLocks noGrp="1"/>
          </p:cNvSpPr>
          <p:nvPr>
            <p:ph type="sldNum" sz="quarter" idx="5"/>
          </p:nvPr>
        </p:nvSpPr>
        <p:spPr/>
        <p:txBody>
          <a:bodyPr/>
          <a:lstStyle/>
          <a:p>
            <a:fld id="{111E5896-917A-4035-A860-408E1EC3CD51}" type="slidenum">
              <a:rPr lang="en-US" smtClean="0">
                <a:latin typeface="Arial" pitchFamily="34" charset="0"/>
                <a:cs typeface="Arial" pitchFamily="34" charset="0"/>
              </a:rPr>
              <a:pPr/>
              <a:t>8</a:t>
            </a:fld>
            <a:endParaRPr lang="en-US">
              <a:latin typeface="Arial" pitchFamily="34" charset="0"/>
              <a:cs typeface="Arial" pitchFamily="34" charset="0"/>
            </a:endParaRPr>
          </a:p>
        </p:txBody>
      </p:sp>
    </p:spTree>
    <p:extLst>
      <p:ext uri="{BB962C8B-B14F-4D97-AF65-F5344CB8AC3E}">
        <p14:creationId xmlns:p14="http://schemas.microsoft.com/office/powerpoint/2010/main" val="24514591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7450" y="400050"/>
            <a:ext cx="4648200" cy="3486150"/>
          </a:xfrm>
        </p:spPr>
      </p:sp>
      <p:sp>
        <p:nvSpPr>
          <p:cNvPr id="3" name="Notes Placeholder 2"/>
          <p:cNvSpPr>
            <a:spLocks noGrp="1"/>
          </p:cNvSpPr>
          <p:nvPr>
            <p:ph type="body" idx="1"/>
          </p:nvPr>
        </p:nvSpPr>
        <p:spPr/>
        <p:txBody>
          <a:bodyPr/>
          <a:lstStyle/>
          <a:p>
            <a:pPr>
              <a:buNone/>
            </a:pPr>
            <a:r>
              <a:rPr lang="en-US" dirty="0">
                <a:latin typeface="Calibri"/>
                <a:cs typeface="Calibri"/>
              </a:rPr>
              <a:t>Thank you so much Dr. Gupta, I'm now going to give an overview of different qualitative </a:t>
            </a:r>
            <a:r>
              <a:rPr lang="en-US" dirty="0" err="1">
                <a:latin typeface="Calibri"/>
                <a:cs typeface="Calibri"/>
              </a:rPr>
              <a:t>reserach</a:t>
            </a:r>
            <a:r>
              <a:rPr lang="en-US" dirty="0">
                <a:latin typeface="Calibri"/>
                <a:cs typeface="Calibri"/>
              </a:rPr>
              <a:t> methods. </a:t>
            </a:r>
          </a:p>
          <a:p>
            <a:pPr>
              <a:buNone/>
            </a:pPr>
            <a:endParaRPr lang="en-US" dirty="0">
              <a:latin typeface="Calibri"/>
              <a:cs typeface="Calibri"/>
            </a:endParaRPr>
          </a:p>
          <a:p>
            <a:pPr>
              <a:buNone/>
            </a:pPr>
            <a:r>
              <a:rPr lang="en-US" dirty="0">
                <a:latin typeface="Calibri"/>
                <a:cs typeface="Calibri"/>
              </a:rPr>
              <a:t>This table goes into further detail of the types of qual methods that Dr. Gupta just mentioned, identifying how they differ in terms of their focus, the type of problems their best suited for addressing, what discipline it originated from, and what unit of analysis is studied—e.g., individuals with a shared experience in phenomenology, studying a process, action, or interaction that involves many individuals, or studying a similar group in ethnographic studies </a:t>
            </a:r>
          </a:p>
        </p:txBody>
      </p:sp>
      <p:sp>
        <p:nvSpPr>
          <p:cNvPr id="4" name="Header Placeholder 3"/>
          <p:cNvSpPr>
            <a:spLocks noGrp="1"/>
          </p:cNvSpPr>
          <p:nvPr>
            <p:ph type="hdr" sz="quarter"/>
          </p:nvPr>
        </p:nvSpPr>
        <p:spPr/>
        <p:txBody>
          <a:bodyPr/>
          <a:lstStyle/>
          <a:p>
            <a:pPr>
              <a:lnSpc>
                <a:spcPct val="95000"/>
              </a:lnSpc>
            </a:pPr>
            <a:r>
              <a:rPr lang="en-US">
                <a:latin typeface="Arial" pitchFamily="34" charset="0"/>
                <a:cs typeface="Arial" pitchFamily="34" charset="0"/>
              </a:rPr>
              <a:t>[ADD PRESENTATION TITLE: INSERT TAB &gt; HEADER &amp; FOOTER &gt; NOTES AND HANDOUTS]</a:t>
            </a:r>
          </a:p>
        </p:txBody>
      </p:sp>
      <p:sp>
        <p:nvSpPr>
          <p:cNvPr id="5" name="Date Placeholder 4"/>
          <p:cNvSpPr>
            <a:spLocks noGrp="1"/>
          </p:cNvSpPr>
          <p:nvPr>
            <p:ph type="dt" idx="1"/>
          </p:nvPr>
        </p:nvSpPr>
        <p:spPr/>
        <p:txBody>
          <a:bodyPr/>
          <a:lstStyle/>
          <a:p>
            <a:pPr algn="l"/>
            <a:fld id="{6A4BF481-00B5-49CA-9AE2-8E0FDE9C3207}" type="datetime1">
              <a:t>7/5/23</a:t>
            </a:fld>
            <a:endParaRPr lang="en-US">
              <a:latin typeface="Arial" pitchFamily="34" charset="0"/>
              <a:cs typeface="Arial" pitchFamily="34" charset="0"/>
            </a:endParaRPr>
          </a:p>
        </p:txBody>
      </p:sp>
      <p:sp>
        <p:nvSpPr>
          <p:cNvPr id="6" name="Slide Number Placeholder 5"/>
          <p:cNvSpPr>
            <a:spLocks noGrp="1"/>
          </p:cNvSpPr>
          <p:nvPr>
            <p:ph type="sldNum" sz="quarter" idx="5"/>
          </p:nvPr>
        </p:nvSpPr>
        <p:spPr/>
        <p:txBody>
          <a:bodyPr/>
          <a:lstStyle/>
          <a:p>
            <a:fld id="{111E5896-917A-4035-A860-408E1EC3CD51}" type="slidenum">
              <a:rPr lang="en-US" smtClean="0">
                <a:latin typeface="Arial" pitchFamily="34" charset="0"/>
                <a:cs typeface="Arial" pitchFamily="34" charset="0"/>
              </a:rPr>
              <a:pPr/>
              <a:t>9</a:t>
            </a:fld>
            <a:endParaRPr lang="en-US">
              <a:latin typeface="Arial" pitchFamily="34" charset="0"/>
              <a:cs typeface="Arial" pitchFamily="34" charset="0"/>
            </a:endParaRPr>
          </a:p>
        </p:txBody>
      </p:sp>
    </p:spTree>
    <p:extLst>
      <p:ext uri="{BB962C8B-B14F-4D97-AF65-F5344CB8AC3E}">
        <p14:creationId xmlns:p14="http://schemas.microsoft.com/office/powerpoint/2010/main" val="2775764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7450" y="400050"/>
            <a:ext cx="4648200" cy="3486150"/>
          </a:xfrm>
        </p:spPr>
      </p:sp>
      <p:sp>
        <p:nvSpPr>
          <p:cNvPr id="3" name="Notes Placeholder 2"/>
          <p:cNvSpPr>
            <a:spLocks noGrp="1"/>
          </p:cNvSpPr>
          <p:nvPr>
            <p:ph type="body" idx="1"/>
          </p:nvPr>
        </p:nvSpPr>
        <p:spPr/>
        <p:txBody>
          <a:bodyPr/>
          <a:lstStyle/>
          <a:p>
            <a:r>
              <a:rPr lang="en-US" dirty="0"/>
              <a:t>This is a continuation of the table on the last slide, getting into how data is often collected in the five different types of qualitative research, the types of analysis that are typically performed, and how results are often written up. </a:t>
            </a:r>
          </a:p>
          <a:p>
            <a:endParaRPr lang="en-US" dirty="0"/>
          </a:p>
          <a:p>
            <a:r>
              <a:rPr lang="en-US" dirty="0"/>
              <a:t>If you want to pursue qualitative research, this table from the listed publication may be helpful in thinking through what method you might be interested in pursuing, based on your study question, target patient population, and resources. </a:t>
            </a:r>
          </a:p>
        </p:txBody>
      </p:sp>
      <p:sp>
        <p:nvSpPr>
          <p:cNvPr id="4" name="Header Placeholder 3"/>
          <p:cNvSpPr>
            <a:spLocks noGrp="1"/>
          </p:cNvSpPr>
          <p:nvPr>
            <p:ph type="hdr" sz="quarter"/>
          </p:nvPr>
        </p:nvSpPr>
        <p:spPr/>
        <p:txBody>
          <a:bodyPr/>
          <a:lstStyle/>
          <a:p>
            <a:pPr>
              <a:lnSpc>
                <a:spcPct val="95000"/>
              </a:lnSpc>
            </a:pPr>
            <a:r>
              <a:rPr lang="en-US">
                <a:latin typeface="Arial" pitchFamily="34" charset="0"/>
                <a:cs typeface="Arial" pitchFamily="34" charset="0"/>
              </a:rPr>
              <a:t>[ADD PRESENTATION TITLE: INSERT TAB &gt; HEADER &amp; FOOTER &gt; NOTES AND HANDOUTS]</a:t>
            </a:r>
          </a:p>
        </p:txBody>
      </p:sp>
      <p:sp>
        <p:nvSpPr>
          <p:cNvPr id="5" name="Date Placeholder 4"/>
          <p:cNvSpPr>
            <a:spLocks noGrp="1"/>
          </p:cNvSpPr>
          <p:nvPr>
            <p:ph type="dt" idx="1"/>
          </p:nvPr>
        </p:nvSpPr>
        <p:spPr/>
        <p:txBody>
          <a:bodyPr/>
          <a:lstStyle/>
          <a:p>
            <a:pPr algn="l"/>
            <a:fld id="{914F22B6-6056-0043-BB5C-2F54AB78DAC4}" type="datetime1">
              <a:rPr lang="en-US" smtClean="0">
                <a:latin typeface="Arial" pitchFamily="34" charset="0"/>
                <a:cs typeface="Arial" pitchFamily="34" charset="0"/>
              </a:rPr>
              <a:t>7/9/23</a:t>
            </a:fld>
            <a:endParaRPr lang="en-US">
              <a:latin typeface="Arial" pitchFamily="34" charset="0"/>
              <a:cs typeface="Arial" pitchFamily="34" charset="0"/>
            </a:endParaRPr>
          </a:p>
        </p:txBody>
      </p:sp>
      <p:sp>
        <p:nvSpPr>
          <p:cNvPr id="6" name="Slide Number Placeholder 5"/>
          <p:cNvSpPr>
            <a:spLocks noGrp="1"/>
          </p:cNvSpPr>
          <p:nvPr>
            <p:ph type="sldNum" sz="quarter" idx="5"/>
          </p:nvPr>
        </p:nvSpPr>
        <p:spPr/>
        <p:txBody>
          <a:bodyPr/>
          <a:lstStyle/>
          <a:p>
            <a:fld id="{111E5896-917A-4035-A860-408E1EC3CD51}" type="slidenum">
              <a:rPr lang="en-US" smtClean="0">
                <a:latin typeface="Arial" pitchFamily="34" charset="0"/>
                <a:cs typeface="Arial" pitchFamily="34" charset="0"/>
              </a:rPr>
              <a:pPr/>
              <a:t>10</a:t>
            </a:fld>
            <a:endParaRPr lang="en-US">
              <a:latin typeface="Arial" pitchFamily="34" charset="0"/>
              <a:cs typeface="Arial" pitchFamily="34" charset="0"/>
            </a:endParaRPr>
          </a:p>
        </p:txBody>
      </p:sp>
    </p:spTree>
    <p:extLst>
      <p:ext uri="{BB962C8B-B14F-4D97-AF65-F5344CB8AC3E}">
        <p14:creationId xmlns:p14="http://schemas.microsoft.com/office/powerpoint/2010/main" val="31187678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7450" y="400050"/>
            <a:ext cx="4648200" cy="3486150"/>
          </a:xfrm>
        </p:spPr>
      </p:sp>
      <p:sp>
        <p:nvSpPr>
          <p:cNvPr id="3" name="Notes Placeholder 2"/>
          <p:cNvSpPr>
            <a:spLocks noGrp="1"/>
          </p:cNvSpPr>
          <p:nvPr>
            <p:ph type="body" idx="1"/>
          </p:nvPr>
        </p:nvSpPr>
        <p:spPr/>
        <p:txBody>
          <a:bodyPr>
            <a:normAutofit fontScale="77500" lnSpcReduction="20000"/>
          </a:bodyPr>
          <a:lstStyle/>
          <a:p>
            <a:pPr>
              <a:buNone/>
            </a:pPr>
            <a:r>
              <a:rPr lang="en-US" dirty="0">
                <a:latin typeface="Calibri"/>
                <a:cs typeface="Calibri"/>
              </a:rPr>
              <a:t>Describe; include pros/cons of approaches</a:t>
            </a:r>
          </a:p>
          <a:p>
            <a:pPr>
              <a:buNone/>
            </a:pPr>
            <a:endParaRPr lang="en-US" dirty="0">
              <a:latin typeface="Calibri"/>
              <a:cs typeface="Calibri"/>
            </a:endParaRPr>
          </a:p>
          <a:p>
            <a:pPr>
              <a:buNone/>
            </a:pPr>
            <a:r>
              <a:rPr lang="en-US" dirty="0">
                <a:latin typeface="Calibri"/>
                <a:cs typeface="Calibri"/>
              </a:rPr>
              <a:t>Focusing in now on the different data collection tools that are often used in qualitative research, you might choose to do focus groups, in which you’re conducting an interview with a group of people</a:t>
            </a:r>
          </a:p>
          <a:p>
            <a:pPr>
              <a:buNone/>
            </a:pPr>
            <a:r>
              <a:rPr lang="en-US" dirty="0">
                <a:latin typeface="Calibri"/>
                <a:cs typeface="Calibri"/>
              </a:rPr>
              <a:t>Or you might want to do individual interviews. </a:t>
            </a:r>
          </a:p>
          <a:p>
            <a:pPr>
              <a:buNone/>
            </a:pPr>
            <a:r>
              <a:rPr lang="en-US" dirty="0">
                <a:latin typeface="Calibri"/>
                <a:cs typeface="Calibri"/>
              </a:rPr>
              <a:t>Whether you want to do focus groups or individual interviews also depends on your study question, target population, and resources. For example, if you are working with a group of adolescents studying how they want to talk to their health care team about HPV vaccination, you might find that a focus group is preferred and they may be more comfortable talking to a researcher if they are among their peers. Alternatively, if you’re wanting to talk to clinicians about medical errors, you might find 1:1 interviews are preferred, one because clinician schedules are hard to coordinate, and two because clinicians may be less comfortable sharing with peers and more comfortable discussing errors 1:1. </a:t>
            </a:r>
          </a:p>
          <a:p>
            <a:pPr>
              <a:buNone/>
            </a:pPr>
            <a:r>
              <a:rPr lang="en-US" dirty="0">
                <a:latin typeface="Calibri"/>
                <a:cs typeface="Calibri"/>
              </a:rPr>
              <a:t>In focus groups, you want to take measures to set the stage at the onset and ask people to step up and step down—that is, if they find themselves talking a lot, ask them to provide opportunity for others to contribute, conversely, if they find they haven’t spoken much yet, empower them to speak up. </a:t>
            </a:r>
          </a:p>
          <a:p>
            <a:pPr>
              <a:buNone/>
            </a:pPr>
            <a:r>
              <a:rPr lang="en-US" dirty="0">
                <a:latin typeface="Calibri"/>
                <a:cs typeface="Calibri"/>
              </a:rPr>
              <a:t>Who does the interviewing is also important—and gets back other TIPR lectures around community partnership and team based scholarly work---</a:t>
            </a:r>
            <a:r>
              <a:rPr lang="en-US" dirty="0" err="1">
                <a:latin typeface="Calibri"/>
                <a:cs typeface="Calibri"/>
              </a:rPr>
              <a:t>e..g</a:t>
            </a:r>
            <a:r>
              <a:rPr lang="en-US" dirty="0">
                <a:latin typeface="Calibri"/>
                <a:cs typeface="Calibri"/>
              </a:rPr>
              <a:t>, it may be important to have a team member with similar lived experiences and/or language preferences with your research subjects in some interviews. </a:t>
            </a:r>
          </a:p>
          <a:p>
            <a:pPr>
              <a:buNone/>
            </a:pPr>
            <a:r>
              <a:rPr lang="en-US" dirty="0">
                <a:latin typeface="Calibri"/>
                <a:cs typeface="Calibri"/>
              </a:rPr>
              <a:t>In both focus groups and individual interviews, the goal is to foster open ended discussions, hence them being listed as semi-structured—guides are used to lead conversations, but should focus on getting participants opinions and impressions—not answering yes/no questions. For example, if you’re using focus groups or interviews to find out patient preferences for HPV vaccination, you would want to ask question like, walk me through a time your health care team brought up HPV vaccination with you—what was it like? What happened?</a:t>
            </a:r>
          </a:p>
          <a:p>
            <a:pPr>
              <a:buNone/>
            </a:pPr>
            <a:endParaRPr lang="en-US" dirty="0">
              <a:latin typeface="Calibri"/>
              <a:cs typeface="Calibri"/>
            </a:endParaRPr>
          </a:p>
          <a:p>
            <a:pPr>
              <a:buNone/>
            </a:pPr>
            <a:r>
              <a:rPr lang="en-US" dirty="0">
                <a:latin typeface="Calibri"/>
                <a:cs typeface="Calibri"/>
              </a:rPr>
              <a:t>Observations are when you are not interviewing anyone, but you are a “fly on the wall” observing an interaction---this may include a clinician: patient interaction, staff workflows, o rother scenarios. Some researchers have used—with IRB approval—recording devices hidden on patients, or being physically present in the room for observations. </a:t>
            </a:r>
          </a:p>
          <a:p>
            <a:pPr>
              <a:buNone/>
            </a:pPr>
            <a:endParaRPr lang="en-US" dirty="0">
              <a:latin typeface="Calibri"/>
              <a:cs typeface="Calibri"/>
            </a:endParaRPr>
          </a:p>
          <a:p>
            <a:pPr>
              <a:buNone/>
            </a:pPr>
            <a:r>
              <a:rPr lang="en-US" dirty="0">
                <a:latin typeface="Calibri"/>
                <a:cs typeface="Calibri"/>
              </a:rPr>
              <a:t>Surveys can be used in qual research when they include open ended questions. These free text responses can be evaluated similar to other qualitative research data.</a:t>
            </a:r>
          </a:p>
        </p:txBody>
      </p:sp>
      <p:sp>
        <p:nvSpPr>
          <p:cNvPr id="4" name="Header Placeholder 3"/>
          <p:cNvSpPr>
            <a:spLocks noGrp="1"/>
          </p:cNvSpPr>
          <p:nvPr>
            <p:ph type="hdr" sz="quarter"/>
          </p:nvPr>
        </p:nvSpPr>
        <p:spPr/>
        <p:txBody>
          <a:bodyPr/>
          <a:lstStyle/>
          <a:p>
            <a:pPr>
              <a:lnSpc>
                <a:spcPct val="95000"/>
              </a:lnSpc>
            </a:pPr>
            <a:r>
              <a:rPr lang="en-US">
                <a:latin typeface="Arial" pitchFamily="34" charset="0"/>
                <a:cs typeface="Arial" pitchFamily="34" charset="0"/>
              </a:rPr>
              <a:t>[ADD PRESENTATION TITLE: INSERT TAB &gt; HEADER &amp; FOOTER &gt; NOTES AND HANDOUTS]</a:t>
            </a:r>
          </a:p>
        </p:txBody>
      </p:sp>
      <p:sp>
        <p:nvSpPr>
          <p:cNvPr id="5" name="Date Placeholder 4"/>
          <p:cNvSpPr>
            <a:spLocks noGrp="1"/>
          </p:cNvSpPr>
          <p:nvPr>
            <p:ph type="dt" idx="1"/>
          </p:nvPr>
        </p:nvSpPr>
        <p:spPr/>
        <p:txBody>
          <a:bodyPr/>
          <a:lstStyle/>
          <a:p>
            <a:pPr algn="l"/>
            <a:fld id="{550968B8-CACC-4C2A-A6D4-40F540828814}" type="datetime1">
              <a:t>7/9/23</a:t>
            </a:fld>
            <a:endParaRPr lang="en-US">
              <a:latin typeface="Arial" pitchFamily="34" charset="0"/>
              <a:cs typeface="Arial" pitchFamily="34" charset="0"/>
            </a:endParaRPr>
          </a:p>
        </p:txBody>
      </p:sp>
      <p:sp>
        <p:nvSpPr>
          <p:cNvPr id="6" name="Slide Number Placeholder 5"/>
          <p:cNvSpPr>
            <a:spLocks noGrp="1"/>
          </p:cNvSpPr>
          <p:nvPr>
            <p:ph type="sldNum" sz="quarter" idx="5"/>
          </p:nvPr>
        </p:nvSpPr>
        <p:spPr/>
        <p:txBody>
          <a:bodyPr/>
          <a:lstStyle/>
          <a:p>
            <a:fld id="{111E5896-917A-4035-A860-408E1EC3CD51}" type="slidenum">
              <a:rPr lang="en-US" smtClean="0">
                <a:latin typeface="Arial" pitchFamily="34" charset="0"/>
                <a:cs typeface="Arial" pitchFamily="34" charset="0"/>
              </a:rPr>
              <a:pPr/>
              <a:t>11</a:t>
            </a:fld>
            <a:endParaRPr lang="en-US">
              <a:latin typeface="Arial" pitchFamily="34" charset="0"/>
              <a:cs typeface="Arial" pitchFamily="34" charset="0"/>
            </a:endParaRPr>
          </a:p>
        </p:txBody>
      </p:sp>
    </p:spTree>
    <p:extLst>
      <p:ext uri="{BB962C8B-B14F-4D97-AF65-F5344CB8AC3E}">
        <p14:creationId xmlns:p14="http://schemas.microsoft.com/office/powerpoint/2010/main" val="20747441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7450" y="400050"/>
            <a:ext cx="4648200" cy="3486150"/>
          </a:xfrm>
        </p:spPr>
      </p:sp>
      <p:sp>
        <p:nvSpPr>
          <p:cNvPr id="3" name="Notes Placeholder 2"/>
          <p:cNvSpPr>
            <a:spLocks noGrp="1"/>
          </p:cNvSpPr>
          <p:nvPr>
            <p:ph type="body" idx="1"/>
          </p:nvPr>
        </p:nvSpPr>
        <p:spPr/>
        <p:txBody>
          <a:bodyPr>
            <a:normAutofit fontScale="92500" lnSpcReduction="20000"/>
          </a:bodyPr>
          <a:lstStyle/>
          <a:p>
            <a:r>
              <a:rPr lang="en-US" dirty="0"/>
              <a:t>Sample size is something that comes up a lot in qualitative research!! Overall, it’s important to remember that qualitative research is a method for getting a more detailed understanding and perspectives on your research question---it’s not meant to be generalizable or have statistical power in the same way as quantitative research, but that doesn’t make it less rigorous---it’s a different way of collecting and analyzing data for a different purpose!</a:t>
            </a:r>
          </a:p>
          <a:p>
            <a:r>
              <a:rPr lang="en-US" dirty="0"/>
              <a:t>Related, we think about sample size in different ways. </a:t>
            </a:r>
            <a:br>
              <a:rPr lang="en-US" dirty="0"/>
            </a:br>
            <a:r>
              <a:rPr lang="en-US" dirty="0"/>
              <a:t>Thematic saturation is commonly referenced in qual work –meaning you continue interviewing or observing until no new themes or ideas are surfacing—i.e., you’ve done enough data collection that new ideas aren’t surfacing. </a:t>
            </a:r>
          </a:p>
          <a:p>
            <a:r>
              <a:rPr lang="en-US" dirty="0"/>
              <a:t>Alternatively, I really like the concept of information power, wherein you estimate your sample size based on your aims, how broad or specific your target population is (e.g., is it female identifying patients of reproductive age or Spanish-preferring patients with type 2 diabetes who are currently pregnant---one is more specific than the other, so may require a smaller sample size. </a:t>
            </a:r>
          </a:p>
          <a:p>
            <a:r>
              <a:rPr lang="en-US" dirty="0"/>
              <a:t>We don’t dive deep into theory in this course, but if you use theory to inform the work you’re doing, such as an individual behavior change theory like health belief model or capability, opportunity, motivation, behavior model, this can may also narrow your sample size. </a:t>
            </a:r>
          </a:p>
          <a:p>
            <a:r>
              <a:rPr lang="en-US" dirty="0"/>
              <a:t>How </a:t>
            </a:r>
            <a:r>
              <a:rPr lang="en-US" dirty="0" err="1"/>
              <a:t>your’e</a:t>
            </a:r>
            <a:r>
              <a:rPr lang="en-US" dirty="0"/>
              <a:t> analyzing your data can also inform the sample size you might need. </a:t>
            </a:r>
          </a:p>
          <a:p>
            <a:endParaRPr lang="en-US" dirty="0"/>
          </a:p>
          <a:p>
            <a:r>
              <a:rPr lang="en-US" dirty="0"/>
              <a:t>The paper cited below on </a:t>
            </a:r>
            <a:r>
              <a:rPr lang="en-US" dirty="0" err="1"/>
              <a:t>Hennink</a:t>
            </a:r>
            <a:r>
              <a:rPr lang="en-US" dirty="0"/>
              <a:t> and Kaiser is another great resource that provides recommendations for </a:t>
            </a:r>
            <a:r>
              <a:rPr lang="en-US" dirty="0" err="1"/>
              <a:t>sampel</a:t>
            </a:r>
            <a:r>
              <a:rPr lang="en-US" dirty="0"/>
              <a:t> size estimates in different qualitative research. </a:t>
            </a:r>
          </a:p>
          <a:p>
            <a:endParaRPr lang="en-US" dirty="0"/>
          </a:p>
          <a:p>
            <a:r>
              <a:rPr lang="en-US" dirty="0"/>
              <a:t>Sample size is also often influenced by resources—you may not be able to get the desired sample related to funding/timeline</a:t>
            </a:r>
          </a:p>
          <a:p>
            <a:r>
              <a:rPr lang="en-US" dirty="0"/>
              <a:t>  </a:t>
            </a:r>
          </a:p>
        </p:txBody>
      </p:sp>
      <p:sp>
        <p:nvSpPr>
          <p:cNvPr id="4" name="Header Placeholder 3"/>
          <p:cNvSpPr>
            <a:spLocks noGrp="1"/>
          </p:cNvSpPr>
          <p:nvPr>
            <p:ph type="hdr" sz="quarter"/>
          </p:nvPr>
        </p:nvSpPr>
        <p:spPr/>
        <p:txBody>
          <a:bodyPr/>
          <a:lstStyle/>
          <a:p>
            <a:pPr>
              <a:lnSpc>
                <a:spcPct val="95000"/>
              </a:lnSpc>
            </a:pPr>
            <a:r>
              <a:rPr lang="en-US">
                <a:latin typeface="Arial" pitchFamily="34" charset="0"/>
                <a:cs typeface="Arial" pitchFamily="34" charset="0"/>
              </a:rPr>
              <a:t>[ADD PRESENTATION TITLE: INSERT TAB &gt; HEADER &amp; FOOTER &gt; NOTES AND HANDOUTS]</a:t>
            </a:r>
          </a:p>
        </p:txBody>
      </p:sp>
      <p:sp>
        <p:nvSpPr>
          <p:cNvPr id="5" name="Date Placeholder 4"/>
          <p:cNvSpPr>
            <a:spLocks noGrp="1"/>
          </p:cNvSpPr>
          <p:nvPr>
            <p:ph type="dt" idx="1"/>
          </p:nvPr>
        </p:nvSpPr>
        <p:spPr/>
        <p:txBody>
          <a:bodyPr/>
          <a:lstStyle/>
          <a:p>
            <a:pPr algn="l"/>
            <a:fld id="{7A341B0B-5015-0E44-A97E-D23C8FBA644C}" type="datetime1">
              <a:rPr lang="en-US" smtClean="0">
                <a:latin typeface="Arial" pitchFamily="34" charset="0"/>
                <a:cs typeface="Arial" pitchFamily="34" charset="0"/>
              </a:rPr>
              <a:t>7/9/23</a:t>
            </a:fld>
            <a:endParaRPr lang="en-US">
              <a:latin typeface="Arial" pitchFamily="34" charset="0"/>
              <a:cs typeface="Arial" pitchFamily="34" charset="0"/>
            </a:endParaRPr>
          </a:p>
        </p:txBody>
      </p:sp>
      <p:sp>
        <p:nvSpPr>
          <p:cNvPr id="6" name="Slide Number Placeholder 5"/>
          <p:cNvSpPr>
            <a:spLocks noGrp="1"/>
          </p:cNvSpPr>
          <p:nvPr>
            <p:ph type="sldNum" sz="quarter" idx="5"/>
          </p:nvPr>
        </p:nvSpPr>
        <p:spPr/>
        <p:txBody>
          <a:bodyPr/>
          <a:lstStyle/>
          <a:p>
            <a:fld id="{111E5896-917A-4035-A860-408E1EC3CD51}" type="slidenum">
              <a:rPr lang="en-US" smtClean="0">
                <a:latin typeface="Arial" pitchFamily="34" charset="0"/>
                <a:cs typeface="Arial" pitchFamily="34" charset="0"/>
              </a:rPr>
              <a:pPr/>
              <a:t>12</a:t>
            </a:fld>
            <a:endParaRPr lang="en-US">
              <a:latin typeface="Arial" pitchFamily="34" charset="0"/>
              <a:cs typeface="Arial" pitchFamily="34" charset="0"/>
            </a:endParaRPr>
          </a:p>
        </p:txBody>
      </p:sp>
    </p:spTree>
    <p:extLst>
      <p:ext uri="{BB962C8B-B14F-4D97-AF65-F5344CB8AC3E}">
        <p14:creationId xmlns:p14="http://schemas.microsoft.com/office/powerpoint/2010/main" val="41420229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7450" y="400050"/>
            <a:ext cx="4648200" cy="3486150"/>
          </a:xfrm>
        </p:spPr>
      </p:sp>
      <p:sp>
        <p:nvSpPr>
          <p:cNvPr id="3" name="Notes Placeholder 2"/>
          <p:cNvSpPr>
            <a:spLocks noGrp="1"/>
          </p:cNvSpPr>
          <p:nvPr>
            <p:ph type="body" idx="1"/>
          </p:nvPr>
        </p:nvSpPr>
        <p:spPr/>
        <p:txBody>
          <a:bodyPr/>
          <a:lstStyle/>
          <a:p>
            <a:r>
              <a:rPr lang="en-US" dirty="0"/>
              <a:t>This slide is to just introduce you to some principles of common qualitative research analysis and interpretation. </a:t>
            </a:r>
          </a:p>
          <a:p>
            <a:r>
              <a:rPr lang="en-US" dirty="0"/>
              <a:t>Qual analysis is ideally done with at least 2 team members, working together to dive deeply into collected data and confer with the larger team on findings. </a:t>
            </a:r>
          </a:p>
          <a:p>
            <a:r>
              <a:rPr lang="en-US" dirty="0"/>
              <a:t>It’s a cyclical process, meaning you will often go back through data multiple times to understand and analyze it. </a:t>
            </a:r>
          </a:p>
          <a:p>
            <a:endParaRPr lang="en-US" dirty="0"/>
          </a:p>
          <a:p>
            <a:r>
              <a:rPr lang="en-US" dirty="0"/>
              <a:t>Thematic analysis is one common technique in which you’re trying to group data into what themes you see---this can be by what’s called inductive coding wherein you develop codes as you review the qualitative data, e.g., interview transcripts; or by deductive coding, wherein you a priori develop a list of codes that you seek to identify/apply to the qual data. </a:t>
            </a:r>
          </a:p>
          <a:p>
            <a:r>
              <a:rPr lang="en-US" dirty="0"/>
              <a:t>There are different programs/software that can be used to help with this process, and also assist with collaborating with other team members on this process</a:t>
            </a:r>
          </a:p>
          <a:p>
            <a:endParaRPr lang="en-US" dirty="0"/>
          </a:p>
        </p:txBody>
      </p:sp>
      <p:sp>
        <p:nvSpPr>
          <p:cNvPr id="4" name="Header Placeholder 3"/>
          <p:cNvSpPr>
            <a:spLocks noGrp="1"/>
          </p:cNvSpPr>
          <p:nvPr>
            <p:ph type="hdr" sz="quarter"/>
          </p:nvPr>
        </p:nvSpPr>
        <p:spPr/>
        <p:txBody>
          <a:bodyPr/>
          <a:lstStyle/>
          <a:p>
            <a:pPr>
              <a:lnSpc>
                <a:spcPct val="95000"/>
              </a:lnSpc>
            </a:pPr>
            <a:r>
              <a:rPr lang="en-US">
                <a:latin typeface="Arial" pitchFamily="34" charset="0"/>
                <a:cs typeface="Arial" pitchFamily="34" charset="0"/>
              </a:rPr>
              <a:t>[ADD PRESENTATION TITLE: INSERT TAB &gt; HEADER &amp; FOOTER &gt; NOTES AND HANDOUTS]</a:t>
            </a:r>
          </a:p>
        </p:txBody>
      </p:sp>
      <p:sp>
        <p:nvSpPr>
          <p:cNvPr id="5" name="Date Placeholder 4"/>
          <p:cNvSpPr>
            <a:spLocks noGrp="1"/>
          </p:cNvSpPr>
          <p:nvPr>
            <p:ph type="dt" idx="1"/>
          </p:nvPr>
        </p:nvSpPr>
        <p:spPr/>
        <p:txBody>
          <a:bodyPr/>
          <a:lstStyle/>
          <a:p>
            <a:pPr algn="l"/>
            <a:fld id="{4C3AD616-A253-CD48-92DE-8621E898C3B9}" type="datetime1">
              <a:rPr lang="en-US" smtClean="0">
                <a:latin typeface="Arial" pitchFamily="34" charset="0"/>
                <a:cs typeface="Arial" pitchFamily="34" charset="0"/>
              </a:rPr>
              <a:t>7/9/23</a:t>
            </a:fld>
            <a:endParaRPr lang="en-US">
              <a:latin typeface="Arial" pitchFamily="34" charset="0"/>
              <a:cs typeface="Arial" pitchFamily="34" charset="0"/>
            </a:endParaRPr>
          </a:p>
        </p:txBody>
      </p:sp>
      <p:sp>
        <p:nvSpPr>
          <p:cNvPr id="6" name="Slide Number Placeholder 5"/>
          <p:cNvSpPr>
            <a:spLocks noGrp="1"/>
          </p:cNvSpPr>
          <p:nvPr>
            <p:ph type="sldNum" sz="quarter" idx="5"/>
          </p:nvPr>
        </p:nvSpPr>
        <p:spPr/>
        <p:txBody>
          <a:bodyPr/>
          <a:lstStyle/>
          <a:p>
            <a:fld id="{111E5896-917A-4035-A860-408E1EC3CD51}" type="slidenum">
              <a:rPr lang="en-US" smtClean="0">
                <a:latin typeface="Arial" pitchFamily="34" charset="0"/>
                <a:cs typeface="Arial" pitchFamily="34" charset="0"/>
              </a:rPr>
              <a:pPr/>
              <a:t>13</a:t>
            </a:fld>
            <a:endParaRPr lang="en-US">
              <a:latin typeface="Arial" pitchFamily="34" charset="0"/>
              <a:cs typeface="Arial" pitchFamily="34" charset="0"/>
            </a:endParaRPr>
          </a:p>
        </p:txBody>
      </p:sp>
    </p:spTree>
    <p:extLst>
      <p:ext uri="{BB962C8B-B14F-4D97-AF65-F5344CB8AC3E}">
        <p14:creationId xmlns:p14="http://schemas.microsoft.com/office/powerpoint/2010/main" val="8659403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7450" y="400050"/>
            <a:ext cx="4648200" cy="3486150"/>
          </a:xfrm>
        </p:spPr>
      </p:sp>
      <p:sp>
        <p:nvSpPr>
          <p:cNvPr id="3" name="Notes Placeholder 2"/>
          <p:cNvSpPr>
            <a:spLocks noGrp="1"/>
          </p:cNvSpPr>
          <p:nvPr>
            <p:ph type="body" idx="1"/>
          </p:nvPr>
        </p:nvSpPr>
        <p:spPr/>
        <p:txBody>
          <a:bodyPr/>
          <a:lstStyle/>
          <a:p>
            <a:r>
              <a:rPr lang="en-US" dirty="0"/>
              <a:t>We want to acknowledge some important ethical considerations within qualitative research—though also relevant in our quantitative work as well. </a:t>
            </a:r>
          </a:p>
          <a:p>
            <a:r>
              <a:rPr lang="en-US" dirty="0"/>
              <a:t>First, it’s important to acknowledge and consider power dynamics in the work we do. As researchers, we may be outsiders to participants—it’s important to consider how power dynamics may influence our ability to collect qual data and consider it when thinking about how to collect data and who on the team should be collecting data, in addition to ways to support and empower participants. </a:t>
            </a:r>
          </a:p>
          <a:p>
            <a:r>
              <a:rPr lang="en-US" dirty="0"/>
              <a:t>Second, it’s important to recognize that in the research we’re doing participants may disclose or we may observe sensitive and potentially stigmatizing information, e.g. if we’re doing research on substance use. The IRB process can help us plan for protecting participant privacy and reducing harm from the study. It’s also important to consider ways to minimize/avoid harm to participants by making sure questions are worded in ways that don’t make them feel judged. </a:t>
            </a:r>
          </a:p>
          <a:p>
            <a:endParaRPr lang="en-US" dirty="0"/>
          </a:p>
          <a:p>
            <a:pPr marL="114300" marR="0" lvl="0" indent="-114300" algn="l" defTabSz="914400" rtl="0" eaLnBrk="1" fontAlgn="auto" latinLnBrk="0" hangingPunct="1">
              <a:lnSpc>
                <a:spcPct val="100000"/>
              </a:lnSpc>
              <a:spcBef>
                <a:spcPts val="800"/>
              </a:spcBef>
              <a:spcAft>
                <a:spcPts val="0"/>
              </a:spcAft>
              <a:buClrTx/>
              <a:buSzTx/>
              <a:buFont typeface="Arial" pitchFamily="34" charset="0"/>
              <a:buChar char="•"/>
              <a:tabLst/>
              <a:defRPr/>
            </a:pPr>
            <a:r>
              <a:rPr lang="en-US" dirty="0"/>
              <a:t>And third, it’s important to recognize our own implicit and explicit biases and take steps to avoid these biases from influencing our data collection and interpretation---another reason it’s important to have a diverse team and to have multiple people involved with data coding. Part of the coding/qual </a:t>
            </a:r>
            <a:r>
              <a:rPr lang="en-US"/>
              <a:t>data analysis process includes identifying representative quotes—the key being that they should be representative and not selected by researcher preference or bias.</a:t>
            </a:r>
          </a:p>
          <a:p>
            <a:endParaRPr lang="en-US" dirty="0"/>
          </a:p>
        </p:txBody>
      </p:sp>
      <p:sp>
        <p:nvSpPr>
          <p:cNvPr id="4" name="Header Placeholder 3"/>
          <p:cNvSpPr>
            <a:spLocks noGrp="1"/>
          </p:cNvSpPr>
          <p:nvPr>
            <p:ph type="hdr" sz="quarter"/>
          </p:nvPr>
        </p:nvSpPr>
        <p:spPr/>
        <p:txBody>
          <a:bodyPr/>
          <a:lstStyle/>
          <a:p>
            <a:pPr>
              <a:lnSpc>
                <a:spcPct val="95000"/>
              </a:lnSpc>
            </a:pPr>
            <a:r>
              <a:rPr lang="en-US">
                <a:latin typeface="Arial" pitchFamily="34" charset="0"/>
                <a:cs typeface="Arial" pitchFamily="34" charset="0"/>
              </a:rPr>
              <a:t>[ADD PRESENTATION TITLE: INSERT TAB &gt; HEADER &amp; FOOTER &gt; NOTES AND HANDOUTS]</a:t>
            </a:r>
          </a:p>
        </p:txBody>
      </p:sp>
      <p:sp>
        <p:nvSpPr>
          <p:cNvPr id="5" name="Date Placeholder 4"/>
          <p:cNvSpPr>
            <a:spLocks noGrp="1"/>
          </p:cNvSpPr>
          <p:nvPr>
            <p:ph type="dt" idx="1"/>
          </p:nvPr>
        </p:nvSpPr>
        <p:spPr/>
        <p:txBody>
          <a:bodyPr/>
          <a:lstStyle/>
          <a:p>
            <a:pPr algn="l"/>
            <a:fld id="{8867FE2E-E2F3-8646-893A-D293269352E5}" type="datetime1">
              <a:rPr lang="en-US" smtClean="0">
                <a:latin typeface="Arial" pitchFamily="34" charset="0"/>
                <a:cs typeface="Arial" pitchFamily="34" charset="0"/>
              </a:rPr>
              <a:t>7/9/23</a:t>
            </a:fld>
            <a:endParaRPr lang="en-US">
              <a:latin typeface="Arial" pitchFamily="34" charset="0"/>
              <a:cs typeface="Arial" pitchFamily="34" charset="0"/>
            </a:endParaRPr>
          </a:p>
        </p:txBody>
      </p:sp>
      <p:sp>
        <p:nvSpPr>
          <p:cNvPr id="6" name="Slide Number Placeholder 5"/>
          <p:cNvSpPr>
            <a:spLocks noGrp="1"/>
          </p:cNvSpPr>
          <p:nvPr>
            <p:ph type="sldNum" sz="quarter" idx="5"/>
          </p:nvPr>
        </p:nvSpPr>
        <p:spPr/>
        <p:txBody>
          <a:bodyPr/>
          <a:lstStyle/>
          <a:p>
            <a:fld id="{111E5896-917A-4035-A860-408E1EC3CD51}" type="slidenum">
              <a:rPr lang="en-US" smtClean="0">
                <a:latin typeface="Arial" pitchFamily="34" charset="0"/>
                <a:cs typeface="Arial" pitchFamily="34" charset="0"/>
              </a:rPr>
              <a:pPr/>
              <a:t>14</a:t>
            </a:fld>
            <a:endParaRPr lang="en-US">
              <a:latin typeface="Arial" pitchFamily="34" charset="0"/>
              <a:cs typeface="Arial" pitchFamily="34" charset="0"/>
            </a:endParaRPr>
          </a:p>
        </p:txBody>
      </p:sp>
    </p:spTree>
    <p:extLst>
      <p:ext uri="{BB962C8B-B14F-4D97-AF65-F5344CB8AC3E}">
        <p14:creationId xmlns:p14="http://schemas.microsoft.com/office/powerpoint/2010/main" val="19871225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7450" y="400050"/>
            <a:ext cx="4648200" cy="3486150"/>
          </a:xfrm>
        </p:spPr>
      </p:sp>
      <p:sp>
        <p:nvSpPr>
          <p:cNvPr id="3" name="Notes Placeholder 2"/>
          <p:cNvSpPr>
            <a:spLocks noGrp="1"/>
          </p:cNvSpPr>
          <p:nvPr>
            <p:ph type="body" idx="1"/>
          </p:nvPr>
        </p:nvSpPr>
        <p:spPr/>
        <p:txBody>
          <a:bodyPr/>
          <a:lstStyle/>
          <a:p>
            <a:r>
              <a:rPr lang="en-US" dirty="0"/>
              <a:t>This was a brief overview of qualitative research methods. To summarize: ***read slide</a:t>
            </a:r>
          </a:p>
          <a:p>
            <a:r>
              <a:rPr lang="en-US" dirty="0"/>
              <a:t>Please refer to  references and </a:t>
            </a:r>
          </a:p>
        </p:txBody>
      </p:sp>
      <p:sp>
        <p:nvSpPr>
          <p:cNvPr id="4" name="Header Placeholder 3"/>
          <p:cNvSpPr>
            <a:spLocks noGrp="1"/>
          </p:cNvSpPr>
          <p:nvPr>
            <p:ph type="hdr" sz="quarter"/>
          </p:nvPr>
        </p:nvSpPr>
        <p:spPr/>
        <p:txBody>
          <a:bodyPr/>
          <a:lstStyle/>
          <a:p>
            <a:pPr>
              <a:lnSpc>
                <a:spcPct val="95000"/>
              </a:lnSpc>
            </a:pPr>
            <a:r>
              <a:rPr lang="en-US">
                <a:latin typeface="Arial" pitchFamily="34" charset="0"/>
                <a:cs typeface="Arial" pitchFamily="34" charset="0"/>
              </a:rPr>
              <a:t>[ADD PRESENTATION TITLE: INSERT TAB &gt; HEADER &amp; FOOTER &gt; NOTES AND HANDOUTS]</a:t>
            </a:r>
          </a:p>
        </p:txBody>
      </p:sp>
      <p:sp>
        <p:nvSpPr>
          <p:cNvPr id="5" name="Date Placeholder 4"/>
          <p:cNvSpPr>
            <a:spLocks noGrp="1"/>
          </p:cNvSpPr>
          <p:nvPr>
            <p:ph type="dt" idx="1"/>
          </p:nvPr>
        </p:nvSpPr>
        <p:spPr/>
        <p:txBody>
          <a:bodyPr/>
          <a:lstStyle/>
          <a:p>
            <a:pPr algn="l"/>
            <a:fld id="{CEAF22B3-FD3C-F14F-AE7C-A087AF704041}" type="datetime1">
              <a:rPr lang="en-US" smtClean="0">
                <a:latin typeface="Arial" pitchFamily="34" charset="0"/>
                <a:cs typeface="Arial" pitchFamily="34" charset="0"/>
              </a:rPr>
              <a:t>7/9/23</a:t>
            </a:fld>
            <a:endParaRPr lang="en-US">
              <a:latin typeface="Arial" pitchFamily="34" charset="0"/>
              <a:cs typeface="Arial" pitchFamily="34" charset="0"/>
            </a:endParaRPr>
          </a:p>
        </p:txBody>
      </p:sp>
      <p:sp>
        <p:nvSpPr>
          <p:cNvPr id="6" name="Slide Number Placeholder 5"/>
          <p:cNvSpPr>
            <a:spLocks noGrp="1"/>
          </p:cNvSpPr>
          <p:nvPr>
            <p:ph type="sldNum" sz="quarter" idx="5"/>
          </p:nvPr>
        </p:nvSpPr>
        <p:spPr/>
        <p:txBody>
          <a:bodyPr/>
          <a:lstStyle/>
          <a:p>
            <a:fld id="{111E5896-917A-4035-A860-408E1EC3CD51}" type="slidenum">
              <a:rPr lang="en-US" smtClean="0">
                <a:latin typeface="Arial" pitchFamily="34" charset="0"/>
                <a:cs typeface="Arial" pitchFamily="34" charset="0"/>
              </a:rPr>
              <a:pPr/>
              <a:t>16</a:t>
            </a:fld>
            <a:endParaRPr lang="en-US">
              <a:latin typeface="Arial" pitchFamily="34" charset="0"/>
              <a:cs typeface="Arial" pitchFamily="34" charset="0"/>
            </a:endParaRPr>
          </a:p>
        </p:txBody>
      </p:sp>
    </p:spTree>
    <p:extLst>
      <p:ext uri="{BB962C8B-B14F-4D97-AF65-F5344CB8AC3E}">
        <p14:creationId xmlns:p14="http://schemas.microsoft.com/office/powerpoint/2010/main" val="29002860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7450" y="400050"/>
            <a:ext cx="4648200" cy="3486150"/>
          </a:xfrm>
        </p:spPr>
      </p:sp>
      <p:sp>
        <p:nvSpPr>
          <p:cNvPr id="3" name="Notes Placeholder 2"/>
          <p:cNvSpPr>
            <a:spLocks noGrp="1"/>
          </p:cNvSpPr>
          <p:nvPr>
            <p:ph type="body" idx="1"/>
          </p:nvPr>
        </p:nvSpPr>
        <p:spPr/>
        <p:txBody>
          <a:bodyPr/>
          <a:lstStyle/>
          <a:p>
            <a:pPr>
              <a:buNone/>
            </a:pPr>
            <a:r>
              <a:rPr lang="en-US">
                <a:latin typeface="Calibri"/>
                <a:cs typeface="Calibri"/>
              </a:rPr>
              <a:t>Example of where question may not capture everything and interview may be more appropriate</a:t>
            </a:r>
          </a:p>
        </p:txBody>
      </p:sp>
      <p:sp>
        <p:nvSpPr>
          <p:cNvPr id="4" name="Header Placeholder 3"/>
          <p:cNvSpPr>
            <a:spLocks noGrp="1"/>
          </p:cNvSpPr>
          <p:nvPr>
            <p:ph type="hdr" sz="quarter"/>
          </p:nvPr>
        </p:nvSpPr>
        <p:spPr/>
        <p:txBody>
          <a:bodyPr/>
          <a:lstStyle/>
          <a:p>
            <a:pPr>
              <a:lnSpc>
                <a:spcPct val="95000"/>
              </a:lnSpc>
            </a:pPr>
            <a:r>
              <a:rPr lang="en-US">
                <a:latin typeface="Arial" pitchFamily="34" charset="0"/>
                <a:cs typeface="Arial" pitchFamily="34" charset="0"/>
              </a:rPr>
              <a:t>[ADD PRESENTATION TITLE: INSERT TAB &gt; HEADER &amp; FOOTER &gt; NOTES AND HANDOUTS]</a:t>
            </a:r>
          </a:p>
        </p:txBody>
      </p:sp>
      <p:sp>
        <p:nvSpPr>
          <p:cNvPr id="5" name="Date Placeholder 4"/>
          <p:cNvSpPr>
            <a:spLocks noGrp="1"/>
          </p:cNvSpPr>
          <p:nvPr>
            <p:ph type="dt" idx="1"/>
          </p:nvPr>
        </p:nvSpPr>
        <p:spPr/>
        <p:txBody>
          <a:bodyPr/>
          <a:lstStyle/>
          <a:p>
            <a:pPr algn="l"/>
            <a:fld id="{4480076A-B04B-4CA5-8AD7-ADE027B7CAD1}" type="datetime1">
              <a:t>7/9/23</a:t>
            </a:fld>
            <a:endParaRPr lang="en-US">
              <a:latin typeface="Arial" pitchFamily="34" charset="0"/>
              <a:cs typeface="Arial" pitchFamily="34" charset="0"/>
            </a:endParaRPr>
          </a:p>
        </p:txBody>
      </p:sp>
      <p:sp>
        <p:nvSpPr>
          <p:cNvPr id="6" name="Slide Number Placeholder 5"/>
          <p:cNvSpPr>
            <a:spLocks noGrp="1"/>
          </p:cNvSpPr>
          <p:nvPr>
            <p:ph type="sldNum" sz="quarter" idx="5"/>
          </p:nvPr>
        </p:nvSpPr>
        <p:spPr/>
        <p:txBody>
          <a:bodyPr/>
          <a:lstStyle/>
          <a:p>
            <a:fld id="{111E5896-917A-4035-A860-408E1EC3CD51}" type="slidenum">
              <a:rPr lang="en-US" smtClean="0">
                <a:latin typeface="Arial" pitchFamily="34" charset="0"/>
                <a:cs typeface="Arial" pitchFamily="34" charset="0"/>
              </a:rPr>
              <a:pPr/>
              <a:t>17</a:t>
            </a:fld>
            <a:endParaRPr lang="en-US">
              <a:latin typeface="Arial" pitchFamily="34" charset="0"/>
              <a:cs typeface="Arial" pitchFamily="34" charset="0"/>
            </a:endParaRPr>
          </a:p>
        </p:txBody>
      </p:sp>
    </p:spTree>
    <p:extLst>
      <p:ext uri="{BB962C8B-B14F-4D97-AF65-F5344CB8AC3E}">
        <p14:creationId xmlns:p14="http://schemas.microsoft.com/office/powerpoint/2010/main" val="21283185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7.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8.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Master" Target="../slideMasters/slideMaster1.xml"/><Relationship Id="rId6" Type="http://schemas.openxmlformats.org/officeDocument/2006/relationships/image" Target="../media/image4.emf"/><Relationship Id="rId5" Type="http://schemas.openxmlformats.org/officeDocument/2006/relationships/image" Target="../media/image14.jpeg"/><Relationship Id="rId4" Type="http://schemas.openxmlformats.org/officeDocument/2006/relationships/image" Target="../media/image13.jpeg"/></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1.pn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5.png"/><Relationship Id="rId1" Type="http://schemas.openxmlformats.org/officeDocument/2006/relationships/slideMaster" Target="../slideMasters/slideMaster2.xml"/><Relationship Id="rId4" Type="http://schemas.openxmlformats.org/officeDocument/2006/relationships/image" Target="../media/image1.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6.png"/><Relationship Id="rId1" Type="http://schemas.openxmlformats.org/officeDocument/2006/relationships/slideMaster" Target="../slideMasters/slideMaster2.xml"/><Relationship Id="rId4" Type="http://schemas.openxmlformats.org/officeDocument/2006/relationships/image" Target="../media/image1.pn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7.png"/><Relationship Id="rId1" Type="http://schemas.openxmlformats.org/officeDocument/2006/relationships/slideMaster" Target="../slideMasters/slideMaster2.xml"/><Relationship Id="rId4" Type="http://schemas.openxmlformats.org/officeDocument/2006/relationships/image" Target="../media/image1.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8.png"/><Relationship Id="rId1" Type="http://schemas.openxmlformats.org/officeDocument/2006/relationships/slideMaster" Target="../slideMasters/slideMaster2.xml"/><Relationship Id="rId4" Type="http://schemas.openxmlformats.org/officeDocument/2006/relationships/image" Target="../media/image1.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Master" Target="../slideMasters/slideMaster2.xml"/><Relationship Id="rId6" Type="http://schemas.openxmlformats.org/officeDocument/2006/relationships/image" Target="../media/image4.emf"/><Relationship Id="rId5" Type="http://schemas.openxmlformats.org/officeDocument/2006/relationships/image" Target="../media/image14.jpeg"/><Relationship Id="rId4" Type="http://schemas.openxmlformats.org/officeDocument/2006/relationships/image" Target="../media/image13.jpeg"/></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5.png"/><Relationship Id="rId1" Type="http://schemas.openxmlformats.org/officeDocument/2006/relationships/slideMaster" Target="../slideMasters/slideMaster3.xml"/><Relationship Id="rId4" Type="http://schemas.openxmlformats.org/officeDocument/2006/relationships/image" Target="../media/image1.png"/></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1.png"/></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7.png"/><Relationship Id="rId1" Type="http://schemas.openxmlformats.org/officeDocument/2006/relationships/slideMaster" Target="../slideMasters/slideMaster3.xml"/><Relationship Id="rId4" Type="http://schemas.openxmlformats.org/officeDocument/2006/relationships/image" Target="../media/image1.png"/></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8.png"/><Relationship Id="rId1" Type="http://schemas.openxmlformats.org/officeDocument/2006/relationships/slideMaster" Target="../slideMasters/slideMaster3.xml"/><Relationship Id="rId4" Type="http://schemas.openxmlformats.org/officeDocument/2006/relationships/image" Target="../media/image1.png"/></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Master" Target="../slideMasters/slideMaster3.xml"/><Relationship Id="rId6" Type="http://schemas.openxmlformats.org/officeDocument/2006/relationships/image" Target="../media/image4.emf"/><Relationship Id="rId5" Type="http://schemas.openxmlformats.org/officeDocument/2006/relationships/image" Target="../media/image14.jpeg"/><Relationship Id="rId4" Type="http://schemas.openxmlformats.org/officeDocument/2006/relationships/image" Target="../media/image13.jpe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External Co-branding Title">
    <p:bg>
      <p:bgPr>
        <a:solidFill>
          <a:schemeClr val="tx2"/>
        </a:solidFill>
        <a:effectLst/>
      </p:bgPr>
    </p:bg>
    <p:spTree>
      <p:nvGrpSpPr>
        <p:cNvPr id="1" name=""/>
        <p:cNvGrpSpPr/>
        <p:nvPr/>
      </p:nvGrpSpPr>
      <p:grpSpPr>
        <a:xfrm>
          <a:off x="0" y="0"/>
          <a:ext cx="0" cy="0"/>
          <a:chOff x="0" y="0"/>
          <a:chExt cx="0" cy="0"/>
        </a:xfrm>
      </p:grpSpPr>
      <p:sp>
        <p:nvSpPr>
          <p:cNvPr id="35" name="Title 34"/>
          <p:cNvSpPr>
            <a:spLocks noGrp="1"/>
          </p:cNvSpPr>
          <p:nvPr>
            <p:ph type="title" hasCustomPrompt="1"/>
          </p:nvPr>
        </p:nvSpPr>
        <p:spPr>
          <a:xfrm>
            <a:off x="648605" y="2883538"/>
            <a:ext cx="6595720"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7" y="3436978"/>
            <a:ext cx="6570016"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sp>
        <p:nvSpPr>
          <p:cNvPr id="46" name="Date Placeholder 4"/>
          <p:cNvSpPr>
            <a:spLocks noGrp="1"/>
          </p:cNvSpPr>
          <p:nvPr>
            <p:ph type="dt" sz="half" idx="2"/>
          </p:nvPr>
        </p:nvSpPr>
        <p:spPr>
          <a:xfrm>
            <a:off x="748092" y="6045890"/>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87431B66-2D65-4398-A930-0D30EC9EE69D}" type="datetime1">
              <a:rPr lang="en-US" smtClean="0"/>
              <a:t>7/5/23</a:t>
            </a:fld>
            <a:endParaRPr lang="en-US"/>
          </a:p>
        </p:txBody>
      </p:sp>
      <p:sp>
        <p:nvSpPr>
          <p:cNvPr id="3" name="Text Placeholder 2"/>
          <p:cNvSpPr>
            <a:spLocks noGrp="1"/>
          </p:cNvSpPr>
          <p:nvPr>
            <p:ph type="body" sz="quarter" idx="10"/>
          </p:nvPr>
        </p:nvSpPr>
        <p:spPr>
          <a:xfrm>
            <a:off x="747713" y="4350040"/>
            <a:ext cx="6477000" cy="193675"/>
          </a:xfrm>
        </p:spPr>
        <p:txBody>
          <a:bodyPr vert="horz" wrap="square" lIns="0" tIns="0" rIns="0" bIns="0" rtlCol="0" anchor="t" anchorCtr="0"/>
          <a:lstStyle>
            <a:lvl1pPr marL="0" indent="0">
              <a:spcBef>
                <a:spcPts val="0"/>
              </a:spcBef>
              <a:buFontTx/>
              <a:buNone/>
              <a:defRPr lang="en-US" sz="1800" i="0" dirty="0" smtClean="0">
                <a:solidFill>
                  <a:schemeClr val="bg1"/>
                </a:solidFill>
                <a:cs typeface="Arial" pitchFamily="34" charset="0"/>
              </a:defRPr>
            </a:lvl1pPr>
            <a:lvl2pPr>
              <a:defRPr lang="en-US" sz="1800" dirty="0" smtClean="0">
                <a:latin typeface="+mn-lt"/>
              </a:defRPr>
            </a:lvl2pPr>
            <a:lvl3pPr>
              <a:defRPr lang="en-US" sz="1800" dirty="0" smtClean="0">
                <a:latin typeface="+mn-lt"/>
              </a:defRPr>
            </a:lvl3pPr>
            <a:lvl4pPr>
              <a:defRPr lang="en-US" sz="1800" dirty="0" smtClean="0">
                <a:latin typeface="+mn-lt"/>
              </a:defRPr>
            </a:lvl4pPr>
            <a:lvl5pPr>
              <a:defRPr lang="en-US" sz="1800" dirty="0">
                <a:latin typeface="+mn-lt"/>
              </a:defRPr>
            </a:lvl5pPr>
          </a:lstStyle>
          <a:p>
            <a:pPr marL="0" lvl="0"/>
            <a:r>
              <a:rPr lang="en-US"/>
              <a:t>Click to edit Master text styles</a:t>
            </a:r>
          </a:p>
        </p:txBody>
      </p:sp>
      <p:cxnSp>
        <p:nvCxnSpPr>
          <p:cNvPr id="10" name="Straight Connector 9"/>
          <p:cNvCxnSpPr/>
          <p:nvPr userDrawn="1"/>
        </p:nvCxnSpPr>
        <p:spPr>
          <a:xfrm>
            <a:off x="2430160" y="591021"/>
            <a:ext cx="0" cy="118872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grpSp>
        <p:nvGrpSpPr>
          <p:cNvPr id="7" name="Group 6"/>
          <p:cNvGrpSpPr/>
          <p:nvPr userDrawn="1"/>
        </p:nvGrpSpPr>
        <p:grpSpPr>
          <a:xfrm>
            <a:off x="2749439" y="752601"/>
            <a:ext cx="1487211" cy="868680"/>
            <a:chOff x="2749439" y="752601"/>
            <a:chExt cx="1487211" cy="868680"/>
          </a:xfrm>
        </p:grpSpPr>
        <p:sp>
          <p:nvSpPr>
            <p:cNvPr id="5" name="Rectangle 4"/>
            <p:cNvSpPr/>
            <p:nvPr userDrawn="1"/>
          </p:nvSpPr>
          <p:spPr bwMode="auto">
            <a:xfrm>
              <a:off x="2749439" y="752601"/>
              <a:ext cx="1371600" cy="868680"/>
            </a:xfrm>
            <a:prstGeom prst="rect">
              <a:avLst/>
            </a:prstGeom>
            <a:noFill/>
            <a:ln w="19050" algn="ctr">
              <a:solidFill>
                <a:schemeClr val="accent2"/>
              </a:solidFill>
              <a:prstDash val="dash"/>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6" name="TextBox 5"/>
            <p:cNvSpPr txBox="1"/>
            <p:nvPr userDrawn="1"/>
          </p:nvSpPr>
          <p:spPr bwMode="auto">
            <a:xfrm>
              <a:off x="2785238" y="912373"/>
              <a:ext cx="1451412" cy="609398"/>
            </a:xfrm>
            <a:prstGeom prst="rect">
              <a:avLst/>
            </a:prstGeom>
            <a:noFill/>
            <a:ln w="19050" algn="ctr">
              <a:noFill/>
              <a:miter lim="800000"/>
              <a:headEnd/>
              <a:tailEnd/>
            </a:ln>
          </p:spPr>
          <p:txBody>
            <a:bodyPr wrap="square" lIns="0" tIns="0" rIns="0" bIns="0" rtlCol="0">
              <a:spAutoFit/>
            </a:bodyPr>
            <a:lstStyle/>
            <a:p>
              <a:pPr>
                <a:lnSpc>
                  <a:spcPct val="90000"/>
                </a:lnSpc>
              </a:pPr>
              <a:r>
                <a:rPr lang="en-US" sz="2200">
                  <a:solidFill>
                    <a:schemeClr val="bg1"/>
                  </a:solidFill>
                  <a:latin typeface="+mj-lt"/>
                </a:rPr>
                <a:t>Partner Logo</a:t>
              </a:r>
            </a:p>
          </p:txBody>
        </p:sp>
      </p:grpSp>
      <p:pic>
        <p:nvPicPr>
          <p:cNvPr id="13" name="Picture 12" descr="UCSF_sig_white_RGB.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38932" y="742959"/>
            <a:ext cx="1400637" cy="910729"/>
          </a:xfrm>
          <a:prstGeom prst="rect">
            <a:avLst/>
          </a:prstGeom>
        </p:spPr>
      </p:pic>
    </p:spTree>
    <p:extLst>
      <p:ext uri="{BB962C8B-B14F-4D97-AF65-F5344CB8AC3E}">
        <p14:creationId xmlns:p14="http://schemas.microsoft.com/office/powerpoint/2010/main" val="2150103274"/>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External Co-branding White Title">
    <p:bg>
      <p:bgPr>
        <a:solidFill>
          <a:schemeClr val="bg2"/>
        </a:solidFill>
        <a:effectLst/>
      </p:bgPr>
    </p:bg>
    <p:spTree>
      <p:nvGrpSpPr>
        <p:cNvPr id="1" name=""/>
        <p:cNvGrpSpPr/>
        <p:nvPr/>
      </p:nvGrpSpPr>
      <p:grpSpPr>
        <a:xfrm>
          <a:off x="0" y="0"/>
          <a:ext cx="0" cy="0"/>
          <a:chOff x="0" y="0"/>
          <a:chExt cx="0" cy="0"/>
        </a:xfrm>
      </p:grpSpPr>
      <p:sp>
        <p:nvSpPr>
          <p:cNvPr id="35" name="Title 34"/>
          <p:cNvSpPr>
            <a:spLocks noGrp="1"/>
          </p:cNvSpPr>
          <p:nvPr>
            <p:ph type="title" hasCustomPrompt="1"/>
          </p:nvPr>
        </p:nvSpPr>
        <p:spPr>
          <a:xfrm>
            <a:off x="648605" y="2883538"/>
            <a:ext cx="6595720"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tx2"/>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7" y="3436978"/>
            <a:ext cx="6570016"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tx2"/>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sp>
        <p:nvSpPr>
          <p:cNvPr id="46" name="Date Placeholder 4"/>
          <p:cNvSpPr>
            <a:spLocks noGrp="1"/>
          </p:cNvSpPr>
          <p:nvPr>
            <p:ph type="dt" sz="half" idx="2"/>
          </p:nvPr>
        </p:nvSpPr>
        <p:spPr>
          <a:xfrm>
            <a:off x="748092" y="6045890"/>
            <a:ext cx="1925338" cy="238606"/>
          </a:xfrm>
          <a:prstGeom prst="rect">
            <a:avLst/>
          </a:prstGeom>
        </p:spPr>
        <p:txBody>
          <a:bodyPr vert="horz" wrap="square" lIns="0" tIns="0" rIns="0" bIns="0" rtlCol="0" anchor="b" anchorCtr="0"/>
          <a:lstStyle>
            <a:lvl1pPr algn="l">
              <a:defRPr sz="1200" i="0">
                <a:solidFill>
                  <a:schemeClr val="tx2"/>
                </a:solidFill>
                <a:latin typeface="Arial" pitchFamily="34" charset="0"/>
                <a:cs typeface="Arial" pitchFamily="34" charset="0"/>
              </a:defRPr>
            </a:lvl1pPr>
          </a:lstStyle>
          <a:p>
            <a:fld id="{87431B66-2D65-4398-A930-0D30EC9EE69D}" type="datetime1">
              <a:rPr lang="en-US" smtClean="0"/>
              <a:pPr/>
              <a:t>7/5/23</a:t>
            </a:fld>
            <a:endParaRPr lang="en-US"/>
          </a:p>
        </p:txBody>
      </p:sp>
      <p:sp>
        <p:nvSpPr>
          <p:cNvPr id="3" name="Text Placeholder 2"/>
          <p:cNvSpPr>
            <a:spLocks noGrp="1"/>
          </p:cNvSpPr>
          <p:nvPr>
            <p:ph type="body" sz="quarter" idx="10"/>
          </p:nvPr>
        </p:nvSpPr>
        <p:spPr>
          <a:xfrm>
            <a:off x="747713" y="4350040"/>
            <a:ext cx="6477000" cy="193675"/>
          </a:xfrm>
        </p:spPr>
        <p:txBody>
          <a:bodyPr vert="horz" wrap="square" lIns="0" tIns="0" rIns="0" bIns="0" rtlCol="0" anchor="t" anchorCtr="0"/>
          <a:lstStyle>
            <a:lvl1pPr marL="0" indent="0">
              <a:spcBef>
                <a:spcPts val="0"/>
              </a:spcBef>
              <a:buFontTx/>
              <a:buNone/>
              <a:defRPr lang="en-US" sz="1800" i="0" dirty="0" smtClean="0">
                <a:solidFill>
                  <a:schemeClr val="tx2"/>
                </a:solidFill>
                <a:cs typeface="Arial" pitchFamily="34" charset="0"/>
              </a:defRPr>
            </a:lvl1pPr>
            <a:lvl2pPr>
              <a:defRPr lang="en-US" sz="1800" dirty="0" smtClean="0">
                <a:latin typeface="+mn-lt"/>
              </a:defRPr>
            </a:lvl2pPr>
            <a:lvl3pPr>
              <a:defRPr lang="en-US" sz="1800" dirty="0" smtClean="0">
                <a:latin typeface="+mn-lt"/>
              </a:defRPr>
            </a:lvl3pPr>
            <a:lvl4pPr>
              <a:defRPr lang="en-US" sz="1800" dirty="0" smtClean="0">
                <a:latin typeface="+mn-lt"/>
              </a:defRPr>
            </a:lvl4pPr>
            <a:lvl5pPr>
              <a:defRPr lang="en-US" sz="1800" dirty="0">
                <a:latin typeface="+mn-lt"/>
              </a:defRPr>
            </a:lvl5pPr>
          </a:lstStyle>
          <a:p>
            <a:pPr marL="0" lvl="0"/>
            <a:r>
              <a:rPr lang="en-US"/>
              <a:t>Click to edit Master text styles</a:t>
            </a:r>
          </a:p>
        </p:txBody>
      </p:sp>
      <p:cxnSp>
        <p:nvCxnSpPr>
          <p:cNvPr id="10" name="Straight Connector 9"/>
          <p:cNvCxnSpPr/>
          <p:nvPr userDrawn="1"/>
        </p:nvCxnSpPr>
        <p:spPr>
          <a:xfrm>
            <a:off x="2430160" y="591021"/>
            <a:ext cx="0" cy="118872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7" name="Group 6"/>
          <p:cNvGrpSpPr/>
          <p:nvPr userDrawn="1"/>
        </p:nvGrpSpPr>
        <p:grpSpPr>
          <a:xfrm>
            <a:off x="2749439" y="752601"/>
            <a:ext cx="1487211" cy="868680"/>
            <a:chOff x="2749439" y="752601"/>
            <a:chExt cx="1487211" cy="868680"/>
          </a:xfrm>
        </p:grpSpPr>
        <p:sp>
          <p:nvSpPr>
            <p:cNvPr id="5" name="Rectangle 4"/>
            <p:cNvSpPr/>
            <p:nvPr userDrawn="1"/>
          </p:nvSpPr>
          <p:spPr bwMode="auto">
            <a:xfrm>
              <a:off x="2749439" y="752601"/>
              <a:ext cx="1371600" cy="868680"/>
            </a:xfrm>
            <a:prstGeom prst="rect">
              <a:avLst/>
            </a:prstGeom>
            <a:noFill/>
            <a:ln w="19050" algn="ctr">
              <a:solidFill>
                <a:schemeClr val="accent2"/>
              </a:solidFill>
              <a:prstDash val="dash"/>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6" name="TextBox 5"/>
            <p:cNvSpPr txBox="1"/>
            <p:nvPr userDrawn="1"/>
          </p:nvSpPr>
          <p:spPr bwMode="auto">
            <a:xfrm>
              <a:off x="2785238" y="912373"/>
              <a:ext cx="1451412" cy="609398"/>
            </a:xfrm>
            <a:prstGeom prst="rect">
              <a:avLst/>
            </a:prstGeom>
            <a:noFill/>
            <a:ln w="19050" algn="ctr">
              <a:noFill/>
              <a:miter lim="800000"/>
              <a:headEnd/>
              <a:tailEnd/>
            </a:ln>
          </p:spPr>
          <p:txBody>
            <a:bodyPr wrap="square" lIns="0" tIns="0" rIns="0" bIns="0" rtlCol="0">
              <a:spAutoFit/>
            </a:bodyPr>
            <a:lstStyle/>
            <a:p>
              <a:pPr>
                <a:lnSpc>
                  <a:spcPct val="90000"/>
                </a:lnSpc>
              </a:pPr>
              <a:r>
                <a:rPr lang="en-US" sz="2200">
                  <a:solidFill>
                    <a:schemeClr val="tx2"/>
                  </a:solidFill>
                  <a:latin typeface="+mj-lt"/>
                </a:rPr>
                <a:t>Partner Logo</a:t>
              </a:r>
            </a:p>
          </p:txBody>
        </p:sp>
      </p:grpSp>
      <p:pic>
        <p:nvPicPr>
          <p:cNvPr id="13" name="Picture 12" descr="UCSF_sig_navy_RGB.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44616" y="739445"/>
            <a:ext cx="1388923" cy="903111"/>
          </a:xfrm>
          <a:prstGeom prst="rect">
            <a:avLst/>
          </a:prstGeom>
        </p:spPr>
      </p:pic>
    </p:spTree>
    <p:extLst>
      <p:ext uri="{BB962C8B-B14F-4D97-AF65-F5344CB8AC3E}">
        <p14:creationId xmlns:p14="http://schemas.microsoft.com/office/powerpoint/2010/main" val="2596412957"/>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tx2"/>
        </a:solidFill>
        <a:effectLst/>
      </p:bgPr>
    </p:bg>
    <p:spTree>
      <p:nvGrpSpPr>
        <p:cNvPr id="1" name=""/>
        <p:cNvGrpSpPr/>
        <p:nvPr/>
      </p:nvGrpSpPr>
      <p:grpSpPr>
        <a:xfrm>
          <a:off x="0" y="0"/>
          <a:ext cx="0" cy="0"/>
          <a:chOff x="0" y="0"/>
          <a:chExt cx="0" cy="0"/>
        </a:xfrm>
      </p:grpSpPr>
      <p:sp>
        <p:nvSpPr>
          <p:cNvPr id="35" name="Title 34"/>
          <p:cNvSpPr>
            <a:spLocks noGrp="1"/>
          </p:cNvSpPr>
          <p:nvPr>
            <p:ph type="title" hasCustomPrompt="1"/>
          </p:nvPr>
        </p:nvSpPr>
        <p:spPr>
          <a:xfrm>
            <a:off x="648605" y="2883538"/>
            <a:ext cx="6595720"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7" y="3436978"/>
            <a:ext cx="6570016"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sp>
        <p:nvSpPr>
          <p:cNvPr id="46" name="Date Placeholder 4"/>
          <p:cNvSpPr>
            <a:spLocks noGrp="1"/>
          </p:cNvSpPr>
          <p:nvPr>
            <p:ph type="dt" sz="half" idx="2"/>
          </p:nvPr>
        </p:nvSpPr>
        <p:spPr>
          <a:xfrm>
            <a:off x="748092" y="6045890"/>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87431B66-2D65-4398-A930-0D30EC9EE69D}" type="datetime1">
              <a:rPr lang="en-US" smtClean="0"/>
              <a:t>7/5/23</a:t>
            </a:fld>
            <a:endParaRPr lang="en-US"/>
          </a:p>
        </p:txBody>
      </p:sp>
      <p:sp>
        <p:nvSpPr>
          <p:cNvPr id="3" name="Text Placeholder 2"/>
          <p:cNvSpPr>
            <a:spLocks noGrp="1"/>
          </p:cNvSpPr>
          <p:nvPr>
            <p:ph type="body" sz="quarter" idx="10"/>
          </p:nvPr>
        </p:nvSpPr>
        <p:spPr>
          <a:xfrm>
            <a:off x="747713" y="4350040"/>
            <a:ext cx="6477000" cy="193675"/>
          </a:xfrm>
        </p:spPr>
        <p:txBody>
          <a:bodyPr vert="horz" wrap="square" lIns="0" tIns="0" rIns="0" bIns="0" rtlCol="0" anchor="t" anchorCtr="0"/>
          <a:lstStyle>
            <a:lvl1pPr marL="0" indent="0">
              <a:spcBef>
                <a:spcPts val="0"/>
              </a:spcBef>
              <a:buFontTx/>
              <a:buNone/>
              <a:defRPr lang="en-US" sz="1800" i="0" dirty="0" smtClean="0">
                <a:solidFill>
                  <a:schemeClr val="bg1"/>
                </a:solidFill>
                <a:cs typeface="Arial" pitchFamily="34" charset="0"/>
              </a:defRPr>
            </a:lvl1pPr>
            <a:lvl2pPr>
              <a:defRPr lang="en-US" sz="1800" dirty="0" smtClean="0">
                <a:latin typeface="+mn-lt"/>
              </a:defRPr>
            </a:lvl2pPr>
            <a:lvl3pPr>
              <a:defRPr lang="en-US" sz="1800" dirty="0" smtClean="0">
                <a:latin typeface="+mn-lt"/>
              </a:defRPr>
            </a:lvl3pPr>
            <a:lvl4pPr>
              <a:defRPr lang="en-US" sz="1800" dirty="0" smtClean="0">
                <a:latin typeface="+mn-lt"/>
              </a:defRPr>
            </a:lvl4pPr>
            <a:lvl5pPr>
              <a:defRPr lang="en-US" sz="1800" dirty="0">
                <a:latin typeface="+mn-lt"/>
              </a:defRPr>
            </a:lvl5pPr>
          </a:lstStyle>
          <a:p>
            <a:pPr marL="0" lvl="0"/>
            <a:r>
              <a:rPr lang="en-US"/>
              <a:t>Click to edit Master text styles</a:t>
            </a:r>
          </a:p>
        </p:txBody>
      </p:sp>
      <p:pic>
        <p:nvPicPr>
          <p:cNvPr id="8" name="Picture 7" descr="UCSF_sig_white_RGB.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38932" y="742959"/>
            <a:ext cx="1400637" cy="910729"/>
          </a:xfrm>
          <a:prstGeom prst="rect">
            <a:avLst/>
          </a:prstGeom>
        </p:spPr>
      </p:pic>
    </p:spTree>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Internal Co-branding Title">
    <p:bg>
      <p:bgPr>
        <a:solidFill>
          <a:schemeClr val="tx2"/>
        </a:solidFill>
        <a:effectLst/>
      </p:bgPr>
    </p:bg>
    <p:spTree>
      <p:nvGrpSpPr>
        <p:cNvPr id="1" name=""/>
        <p:cNvGrpSpPr/>
        <p:nvPr/>
      </p:nvGrpSpPr>
      <p:grpSpPr>
        <a:xfrm>
          <a:off x="0" y="0"/>
          <a:ext cx="0" cy="0"/>
          <a:chOff x="0" y="0"/>
          <a:chExt cx="0" cy="0"/>
        </a:xfrm>
      </p:grpSpPr>
      <p:sp>
        <p:nvSpPr>
          <p:cNvPr id="35" name="Title 34"/>
          <p:cNvSpPr>
            <a:spLocks noGrp="1"/>
          </p:cNvSpPr>
          <p:nvPr>
            <p:ph type="title" hasCustomPrompt="1"/>
          </p:nvPr>
        </p:nvSpPr>
        <p:spPr>
          <a:xfrm>
            <a:off x="648605" y="2883538"/>
            <a:ext cx="6595720"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7" y="3436978"/>
            <a:ext cx="6570016"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sp>
        <p:nvSpPr>
          <p:cNvPr id="46" name="Date Placeholder 4"/>
          <p:cNvSpPr>
            <a:spLocks noGrp="1"/>
          </p:cNvSpPr>
          <p:nvPr>
            <p:ph type="dt" sz="half" idx="2"/>
          </p:nvPr>
        </p:nvSpPr>
        <p:spPr>
          <a:xfrm>
            <a:off x="748092" y="6045890"/>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87431B66-2D65-4398-A930-0D30EC9EE69D}" type="datetime1">
              <a:rPr lang="en-US" smtClean="0"/>
              <a:t>7/5/23</a:t>
            </a:fld>
            <a:endParaRPr lang="en-US"/>
          </a:p>
        </p:txBody>
      </p:sp>
      <p:sp>
        <p:nvSpPr>
          <p:cNvPr id="3" name="Text Placeholder 2"/>
          <p:cNvSpPr>
            <a:spLocks noGrp="1"/>
          </p:cNvSpPr>
          <p:nvPr>
            <p:ph type="body" sz="quarter" idx="10"/>
          </p:nvPr>
        </p:nvSpPr>
        <p:spPr>
          <a:xfrm>
            <a:off x="747713" y="4350040"/>
            <a:ext cx="6477000" cy="193675"/>
          </a:xfrm>
        </p:spPr>
        <p:txBody>
          <a:bodyPr vert="horz" wrap="square" lIns="0" tIns="0" rIns="0" bIns="0" rtlCol="0" anchor="t" anchorCtr="0"/>
          <a:lstStyle>
            <a:lvl1pPr marL="0" indent="0">
              <a:spcBef>
                <a:spcPts val="0"/>
              </a:spcBef>
              <a:buFontTx/>
              <a:buNone/>
              <a:defRPr lang="en-US" sz="1800" i="0" dirty="0" smtClean="0">
                <a:solidFill>
                  <a:schemeClr val="bg1"/>
                </a:solidFill>
                <a:cs typeface="Arial" pitchFamily="34" charset="0"/>
              </a:defRPr>
            </a:lvl1pPr>
            <a:lvl2pPr>
              <a:defRPr lang="en-US" sz="1800" dirty="0" smtClean="0">
                <a:latin typeface="+mn-lt"/>
              </a:defRPr>
            </a:lvl2pPr>
            <a:lvl3pPr>
              <a:defRPr lang="en-US" sz="1800" dirty="0" smtClean="0">
                <a:latin typeface="+mn-lt"/>
              </a:defRPr>
            </a:lvl3pPr>
            <a:lvl4pPr>
              <a:defRPr lang="en-US" sz="1800" dirty="0" smtClean="0">
                <a:latin typeface="+mn-lt"/>
              </a:defRPr>
            </a:lvl4pPr>
            <a:lvl5pPr>
              <a:defRPr lang="en-US" sz="1800" dirty="0">
                <a:latin typeface="+mn-lt"/>
              </a:defRPr>
            </a:lvl5pPr>
          </a:lstStyle>
          <a:p>
            <a:pPr marL="0" lvl="0"/>
            <a:r>
              <a:rPr lang="en-US"/>
              <a:t>Click to edit Master text styles</a:t>
            </a:r>
          </a:p>
        </p:txBody>
      </p:sp>
      <p:sp>
        <p:nvSpPr>
          <p:cNvPr id="5" name="TextBox 4"/>
          <p:cNvSpPr txBox="1"/>
          <p:nvPr userDrawn="1"/>
        </p:nvSpPr>
        <p:spPr bwMode="auto">
          <a:xfrm>
            <a:off x="4876801" y="756610"/>
            <a:ext cx="1563518" cy="461665"/>
          </a:xfrm>
          <a:prstGeom prst="rect">
            <a:avLst/>
          </a:prstGeom>
          <a:noFill/>
          <a:ln w="19050" algn="ctr">
            <a:noFill/>
            <a:miter lim="800000"/>
            <a:headEnd/>
            <a:tailEnd/>
          </a:ln>
        </p:spPr>
        <p:txBody>
          <a:bodyPr wrap="square" lIns="0" tIns="0" rIns="0" bIns="0" rtlCol="0">
            <a:spAutoFit/>
          </a:bodyPr>
          <a:lstStyle/>
          <a:p>
            <a:r>
              <a:rPr lang="en-US" sz="1000">
                <a:solidFill>
                  <a:schemeClr val="bg1"/>
                </a:solidFill>
                <a:latin typeface="+mj-lt"/>
              </a:rPr>
              <a:t>UCSF Helen Diller Family</a:t>
            </a:r>
          </a:p>
          <a:p>
            <a:r>
              <a:rPr lang="en-US" sz="1000">
                <a:solidFill>
                  <a:schemeClr val="bg1"/>
                </a:solidFill>
                <a:latin typeface="+mj-lt"/>
              </a:rPr>
              <a:t>Comprehensive </a:t>
            </a:r>
            <a:br>
              <a:rPr lang="en-US" sz="1000">
                <a:solidFill>
                  <a:schemeClr val="bg1"/>
                </a:solidFill>
                <a:latin typeface="+mj-lt"/>
              </a:rPr>
            </a:br>
            <a:r>
              <a:rPr lang="en-US" sz="1000">
                <a:solidFill>
                  <a:schemeClr val="bg1"/>
                </a:solidFill>
                <a:latin typeface="+mj-lt"/>
              </a:rPr>
              <a:t>Cancer Center</a:t>
            </a:r>
          </a:p>
        </p:txBody>
      </p:sp>
      <p:cxnSp>
        <p:nvCxnSpPr>
          <p:cNvPr id="7" name="Straight Connector 6"/>
          <p:cNvCxnSpPr/>
          <p:nvPr userDrawn="1"/>
        </p:nvCxnSpPr>
        <p:spPr>
          <a:xfrm>
            <a:off x="6440319" y="734837"/>
            <a:ext cx="0" cy="466344"/>
          </a:xfrm>
          <a:prstGeom prst="line">
            <a:avLst/>
          </a:prstGeom>
          <a:ln w="6350">
            <a:solidFill>
              <a:schemeClr val="bg2"/>
            </a:solidFill>
          </a:ln>
        </p:spPr>
        <p:style>
          <a:lnRef idx="1">
            <a:schemeClr val="accent1"/>
          </a:lnRef>
          <a:fillRef idx="0">
            <a:schemeClr val="accent1"/>
          </a:fillRef>
          <a:effectRef idx="0">
            <a:schemeClr val="accent1"/>
          </a:effectRef>
          <a:fontRef idx="minor">
            <a:schemeClr val="tx1"/>
          </a:fontRef>
        </p:style>
      </p:cxnSp>
      <p:sp>
        <p:nvSpPr>
          <p:cNvPr id="12" name="TextBox 11"/>
          <p:cNvSpPr txBox="1"/>
          <p:nvPr userDrawn="1"/>
        </p:nvSpPr>
        <p:spPr bwMode="auto">
          <a:xfrm>
            <a:off x="6688975" y="756610"/>
            <a:ext cx="817830" cy="307777"/>
          </a:xfrm>
          <a:prstGeom prst="rect">
            <a:avLst/>
          </a:prstGeom>
          <a:noFill/>
          <a:ln w="19050" algn="ctr">
            <a:noFill/>
            <a:miter lim="800000"/>
            <a:headEnd/>
            <a:tailEnd/>
          </a:ln>
        </p:spPr>
        <p:txBody>
          <a:bodyPr wrap="square" lIns="0" tIns="0" rIns="0" bIns="0" rtlCol="0">
            <a:spAutoFit/>
          </a:bodyPr>
          <a:lstStyle/>
          <a:p>
            <a:r>
              <a:rPr lang="en-US" sz="1000">
                <a:solidFill>
                  <a:schemeClr val="bg1"/>
                </a:solidFill>
                <a:latin typeface="+mj-lt"/>
              </a:rPr>
              <a:t>UCSF School</a:t>
            </a:r>
            <a:br>
              <a:rPr lang="en-US" sz="1000">
                <a:solidFill>
                  <a:schemeClr val="bg1"/>
                </a:solidFill>
                <a:latin typeface="+mj-lt"/>
              </a:rPr>
            </a:br>
            <a:r>
              <a:rPr lang="en-US" sz="1000">
                <a:solidFill>
                  <a:schemeClr val="bg1"/>
                </a:solidFill>
                <a:latin typeface="+mj-lt"/>
              </a:rPr>
              <a:t>of Medicine</a:t>
            </a:r>
          </a:p>
        </p:txBody>
      </p:sp>
      <p:cxnSp>
        <p:nvCxnSpPr>
          <p:cNvPr id="13" name="Straight Connector 12"/>
          <p:cNvCxnSpPr/>
          <p:nvPr userDrawn="1"/>
        </p:nvCxnSpPr>
        <p:spPr>
          <a:xfrm>
            <a:off x="7570536" y="734837"/>
            <a:ext cx="0" cy="466344"/>
          </a:xfrm>
          <a:prstGeom prst="line">
            <a:avLst/>
          </a:prstGeom>
          <a:ln w="6350">
            <a:solidFill>
              <a:schemeClr val="bg2"/>
            </a:solidFill>
          </a:ln>
        </p:spPr>
        <p:style>
          <a:lnRef idx="1">
            <a:schemeClr val="accent1"/>
          </a:lnRef>
          <a:fillRef idx="0">
            <a:schemeClr val="accent1"/>
          </a:fillRef>
          <a:effectRef idx="0">
            <a:schemeClr val="accent1"/>
          </a:effectRef>
          <a:fontRef idx="minor">
            <a:schemeClr val="tx1"/>
          </a:fontRef>
        </p:style>
      </p:cxnSp>
      <p:sp>
        <p:nvSpPr>
          <p:cNvPr id="14" name="TextBox 13"/>
          <p:cNvSpPr txBox="1"/>
          <p:nvPr userDrawn="1"/>
        </p:nvSpPr>
        <p:spPr bwMode="auto">
          <a:xfrm>
            <a:off x="7802880" y="756610"/>
            <a:ext cx="975995" cy="307777"/>
          </a:xfrm>
          <a:prstGeom prst="rect">
            <a:avLst/>
          </a:prstGeom>
          <a:noFill/>
          <a:ln w="19050" algn="ctr">
            <a:noFill/>
            <a:miter lim="800000"/>
            <a:headEnd/>
            <a:tailEnd/>
          </a:ln>
        </p:spPr>
        <p:txBody>
          <a:bodyPr wrap="square" lIns="0" tIns="0" rIns="0" bIns="0" rtlCol="0">
            <a:spAutoFit/>
          </a:bodyPr>
          <a:lstStyle/>
          <a:p>
            <a:r>
              <a:rPr lang="en-US" sz="1000">
                <a:solidFill>
                  <a:schemeClr val="bg1"/>
                </a:solidFill>
                <a:latin typeface="+mj-lt"/>
              </a:rPr>
              <a:t>AIDS Research</a:t>
            </a:r>
            <a:r>
              <a:rPr lang="en-US" sz="1000" baseline="0">
                <a:solidFill>
                  <a:schemeClr val="bg1"/>
                </a:solidFill>
                <a:latin typeface="+mj-lt"/>
              </a:rPr>
              <a:t> Institute at UCSF</a:t>
            </a:r>
            <a:endParaRPr lang="en-US" sz="1000">
              <a:solidFill>
                <a:schemeClr val="bg1"/>
              </a:solidFill>
              <a:latin typeface="+mj-lt"/>
            </a:endParaRPr>
          </a:p>
        </p:txBody>
      </p:sp>
      <p:pic>
        <p:nvPicPr>
          <p:cNvPr id="16" name="Picture 15" descr="UCSF_sig_white_RGB.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38932" y="742959"/>
            <a:ext cx="1400637" cy="910729"/>
          </a:xfrm>
          <a:prstGeom prst="rect">
            <a:avLst/>
          </a:prstGeom>
        </p:spPr>
      </p:pic>
    </p:spTree>
    <p:extLst>
      <p:ext uri="{BB962C8B-B14F-4D97-AF65-F5344CB8AC3E}">
        <p14:creationId xmlns:p14="http://schemas.microsoft.com/office/powerpoint/2010/main" val="1706015502"/>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1">
    <p:bg bwMode="ltGray">
      <p:bgPr>
        <a:solidFill>
          <a:schemeClr val="tx2"/>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Rectangle 5"/>
          <p:cNvSpPr/>
          <p:nvPr/>
        </p:nvSpPr>
        <p:spPr bwMode="auto">
          <a:xfrm>
            <a:off x="365125" y="366713"/>
            <a:ext cx="6859588" cy="5153025"/>
          </a:xfrm>
          <a:prstGeom prst="rect">
            <a:avLst/>
          </a:prstGeom>
          <a:solidFill>
            <a:schemeClr val="tx1"/>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invGray">
          <a:xfrm>
            <a:off x="0" y="0"/>
            <a:ext cx="9144000" cy="6858000"/>
          </a:xfrm>
          <a:prstGeom prst="rect">
            <a:avLst/>
          </a:prstGeom>
        </p:spPr>
      </p:pic>
      <p:sp>
        <p:nvSpPr>
          <p:cNvPr id="10" name="Rectangle 9"/>
          <p:cNvSpPr/>
          <p:nvPr userDrawn="1"/>
        </p:nvSpPr>
        <p:spPr bwMode="invGray">
          <a:xfrm>
            <a:off x="365125" y="366713"/>
            <a:ext cx="6859588" cy="5153025"/>
          </a:xfrm>
          <a:prstGeom prst="rect">
            <a:avLst/>
          </a:prstGeom>
          <a:solidFill>
            <a:schemeClr val="tx1"/>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35" name="Title 34"/>
          <p:cNvSpPr>
            <a:spLocks noGrp="1"/>
          </p:cNvSpPr>
          <p:nvPr>
            <p:ph type="title" hasCustomPrompt="1"/>
          </p:nvPr>
        </p:nvSpPr>
        <p:spPr>
          <a:xfrm>
            <a:off x="648605" y="2446074"/>
            <a:ext cx="6576108"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6" y="2999514"/>
            <a:ext cx="6550481"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sp>
        <p:nvSpPr>
          <p:cNvPr id="46" name="Date Placeholder 4"/>
          <p:cNvSpPr>
            <a:spLocks noGrp="1"/>
          </p:cNvSpPr>
          <p:nvPr>
            <p:ph type="dt" sz="half" idx="2"/>
          </p:nvPr>
        </p:nvSpPr>
        <p:spPr>
          <a:xfrm>
            <a:off x="748092" y="4907753"/>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7CA65D26-67D5-4CD2-90EC-E629659F24B3}" type="datetime1">
              <a:rPr lang="en-US" smtClean="0"/>
              <a:t>7/5/23</a:t>
            </a:fld>
            <a:endParaRPr lang="en-US"/>
          </a:p>
        </p:txBody>
      </p:sp>
      <p:sp>
        <p:nvSpPr>
          <p:cNvPr id="3" name="Text Placeholder 2"/>
          <p:cNvSpPr>
            <a:spLocks noGrp="1"/>
          </p:cNvSpPr>
          <p:nvPr>
            <p:ph type="body" sz="quarter" idx="10"/>
          </p:nvPr>
        </p:nvSpPr>
        <p:spPr>
          <a:xfrm>
            <a:off x="746125" y="4045554"/>
            <a:ext cx="6478588" cy="365125"/>
          </a:xfrm>
        </p:spPr>
        <p:txBody>
          <a:bodyPr vert="horz" wrap="square" lIns="0" tIns="0" rIns="0" bIns="0" rtlCol="0" anchor="t" anchorCtr="0"/>
          <a:lstStyle>
            <a:lvl1pPr marL="0" indent="0">
              <a:spcBef>
                <a:spcPts val="0"/>
              </a:spcBef>
              <a:buNone/>
              <a:defRPr lang="en-US" sz="1800" i="0" dirty="0" smtClean="0">
                <a:solidFill>
                  <a:schemeClr val="bg1"/>
                </a:solidFill>
                <a:cs typeface="Arial" pitchFamily="34" charset="0"/>
              </a:defRPr>
            </a:lvl1pPr>
            <a:lvl2pPr>
              <a:defRPr lang="en-US" sz="1800" dirty="0" smtClean="0">
                <a:latin typeface="+mn-lt"/>
              </a:defRPr>
            </a:lvl2pPr>
            <a:lvl3pPr>
              <a:defRPr lang="en-US" sz="1800" dirty="0" smtClean="0">
                <a:latin typeface="+mn-lt"/>
              </a:defRPr>
            </a:lvl3pPr>
            <a:lvl4pPr>
              <a:defRPr lang="en-US" sz="1800" dirty="0" smtClean="0">
                <a:latin typeface="+mn-lt"/>
              </a:defRPr>
            </a:lvl4pPr>
            <a:lvl5pPr>
              <a:defRPr lang="en-US" sz="1800" dirty="0">
                <a:latin typeface="+mn-lt"/>
              </a:defRPr>
            </a:lvl5pPr>
          </a:lstStyle>
          <a:p>
            <a:pPr marL="0" lvl="0"/>
            <a:r>
              <a:rPr lang="en-US"/>
              <a:t>Click to edit Master text styles</a:t>
            </a:r>
          </a:p>
        </p:txBody>
      </p:sp>
      <p:pic>
        <p:nvPicPr>
          <p:cNvPr id="15" name="Picture 14" descr="UCSF_sig_white_RGB.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38933" y="742959"/>
            <a:ext cx="1050990" cy="683380"/>
          </a:xfrm>
          <a:prstGeom prst="rect">
            <a:avLst/>
          </a:prstGeom>
        </p:spPr>
      </p:pic>
    </p:spTree>
    <p:extLst>
      <p:ext uri="{BB962C8B-B14F-4D97-AF65-F5344CB8AC3E}">
        <p14:creationId xmlns:p14="http://schemas.microsoft.com/office/powerpoint/2010/main" val="1993848900"/>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Internal Cobranding with Image">
    <p:bg>
      <p:bgPr>
        <a:solidFill>
          <a:schemeClr val="tx2"/>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Rectangle 5"/>
          <p:cNvSpPr/>
          <p:nvPr/>
        </p:nvSpPr>
        <p:spPr bwMode="auto">
          <a:xfrm>
            <a:off x="365125" y="366713"/>
            <a:ext cx="6859588" cy="5153025"/>
          </a:xfrm>
          <a:prstGeom prst="rect">
            <a:avLst/>
          </a:prstGeom>
          <a:solidFill>
            <a:schemeClr val="tx1"/>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invGray">
          <a:xfrm>
            <a:off x="0" y="0"/>
            <a:ext cx="9144000" cy="6858000"/>
          </a:xfrm>
          <a:prstGeom prst="rect">
            <a:avLst/>
          </a:prstGeom>
        </p:spPr>
      </p:pic>
      <p:sp>
        <p:nvSpPr>
          <p:cNvPr id="10" name="Rectangle 9"/>
          <p:cNvSpPr/>
          <p:nvPr userDrawn="1"/>
        </p:nvSpPr>
        <p:spPr bwMode="invGray">
          <a:xfrm>
            <a:off x="365125" y="366713"/>
            <a:ext cx="6859588" cy="5153025"/>
          </a:xfrm>
          <a:prstGeom prst="rect">
            <a:avLst/>
          </a:prstGeom>
          <a:solidFill>
            <a:schemeClr val="tx1"/>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35" name="Title 34"/>
          <p:cNvSpPr>
            <a:spLocks noGrp="1"/>
          </p:cNvSpPr>
          <p:nvPr>
            <p:ph type="title" hasCustomPrompt="1"/>
          </p:nvPr>
        </p:nvSpPr>
        <p:spPr>
          <a:xfrm>
            <a:off x="648605" y="2446074"/>
            <a:ext cx="6576108"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6" y="2999514"/>
            <a:ext cx="6550481"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pic>
        <p:nvPicPr>
          <p:cNvPr id="103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670" y="742094"/>
            <a:ext cx="1041033" cy="6820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6" name="Date Placeholder 4"/>
          <p:cNvSpPr>
            <a:spLocks noGrp="1"/>
          </p:cNvSpPr>
          <p:nvPr>
            <p:ph type="dt" sz="half" idx="2"/>
          </p:nvPr>
        </p:nvSpPr>
        <p:spPr>
          <a:xfrm>
            <a:off x="748092" y="4907753"/>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7CA65D26-67D5-4CD2-90EC-E629659F24B3}" type="datetime1">
              <a:rPr lang="en-US" smtClean="0"/>
              <a:t>7/5/23</a:t>
            </a:fld>
            <a:endParaRPr lang="en-US"/>
          </a:p>
        </p:txBody>
      </p:sp>
      <p:sp>
        <p:nvSpPr>
          <p:cNvPr id="3" name="Text Placeholder 2"/>
          <p:cNvSpPr>
            <a:spLocks noGrp="1"/>
          </p:cNvSpPr>
          <p:nvPr>
            <p:ph type="body" sz="quarter" idx="10"/>
          </p:nvPr>
        </p:nvSpPr>
        <p:spPr>
          <a:xfrm>
            <a:off x="746125" y="4045554"/>
            <a:ext cx="6478588" cy="365125"/>
          </a:xfrm>
        </p:spPr>
        <p:txBody>
          <a:bodyPr vert="horz" wrap="square" lIns="0" tIns="0" rIns="0" bIns="0" rtlCol="0" anchor="t" anchorCtr="0"/>
          <a:lstStyle>
            <a:lvl1pPr marL="0" indent="0">
              <a:spcBef>
                <a:spcPts val="0"/>
              </a:spcBef>
              <a:buNone/>
              <a:defRPr lang="en-US" sz="1800" i="0" dirty="0" smtClean="0">
                <a:solidFill>
                  <a:schemeClr val="bg1"/>
                </a:solidFill>
                <a:cs typeface="Arial" pitchFamily="34" charset="0"/>
              </a:defRPr>
            </a:lvl1pPr>
            <a:lvl2pPr>
              <a:defRPr lang="en-US" sz="1800" dirty="0" smtClean="0">
                <a:latin typeface="+mn-lt"/>
              </a:defRPr>
            </a:lvl2pPr>
            <a:lvl3pPr>
              <a:defRPr lang="en-US" sz="1800" dirty="0" smtClean="0">
                <a:latin typeface="+mn-lt"/>
              </a:defRPr>
            </a:lvl3pPr>
            <a:lvl4pPr>
              <a:defRPr lang="en-US" sz="1800" dirty="0" smtClean="0">
                <a:latin typeface="+mn-lt"/>
              </a:defRPr>
            </a:lvl4pPr>
            <a:lvl5pPr>
              <a:defRPr lang="en-US" sz="1800" dirty="0">
                <a:latin typeface="+mn-lt"/>
              </a:defRPr>
            </a:lvl5pPr>
          </a:lstStyle>
          <a:p>
            <a:pPr marL="0" lvl="0"/>
            <a:r>
              <a:rPr lang="en-US"/>
              <a:t>Click to edit Master text styles</a:t>
            </a:r>
          </a:p>
        </p:txBody>
      </p:sp>
      <p:sp>
        <p:nvSpPr>
          <p:cNvPr id="12" name="TextBox 11"/>
          <p:cNvSpPr txBox="1"/>
          <p:nvPr userDrawn="1"/>
        </p:nvSpPr>
        <p:spPr bwMode="auto">
          <a:xfrm>
            <a:off x="3785492" y="756610"/>
            <a:ext cx="1345153" cy="415498"/>
          </a:xfrm>
          <a:prstGeom prst="rect">
            <a:avLst/>
          </a:prstGeom>
          <a:noFill/>
          <a:ln w="19050" algn="ctr">
            <a:noFill/>
            <a:miter lim="800000"/>
            <a:headEnd/>
            <a:tailEnd/>
          </a:ln>
        </p:spPr>
        <p:txBody>
          <a:bodyPr wrap="square" lIns="0" tIns="0" rIns="0" bIns="0" rtlCol="0">
            <a:spAutoFit/>
          </a:bodyPr>
          <a:lstStyle/>
          <a:p>
            <a:r>
              <a:rPr lang="en-US" sz="900">
                <a:solidFill>
                  <a:schemeClr val="bg1"/>
                </a:solidFill>
                <a:latin typeface="+mj-lt"/>
              </a:rPr>
              <a:t>UCSF Helen Diller Family</a:t>
            </a:r>
          </a:p>
          <a:p>
            <a:r>
              <a:rPr lang="en-US" sz="900">
                <a:solidFill>
                  <a:schemeClr val="bg1"/>
                </a:solidFill>
                <a:latin typeface="+mj-lt"/>
              </a:rPr>
              <a:t>Comprehensive </a:t>
            </a:r>
            <a:br>
              <a:rPr lang="en-US" sz="900">
                <a:solidFill>
                  <a:schemeClr val="bg1"/>
                </a:solidFill>
                <a:latin typeface="+mj-lt"/>
              </a:rPr>
            </a:br>
            <a:r>
              <a:rPr lang="en-US" sz="900">
                <a:solidFill>
                  <a:schemeClr val="bg1"/>
                </a:solidFill>
                <a:latin typeface="+mj-lt"/>
              </a:rPr>
              <a:t>Cancer Center</a:t>
            </a:r>
          </a:p>
        </p:txBody>
      </p:sp>
      <p:cxnSp>
        <p:nvCxnSpPr>
          <p:cNvPr id="14" name="Straight Connector 13"/>
          <p:cNvCxnSpPr/>
          <p:nvPr userDrawn="1"/>
        </p:nvCxnSpPr>
        <p:spPr>
          <a:xfrm>
            <a:off x="5140073" y="734837"/>
            <a:ext cx="0" cy="411480"/>
          </a:xfrm>
          <a:prstGeom prst="line">
            <a:avLst/>
          </a:prstGeom>
          <a:ln w="6350">
            <a:solidFill>
              <a:schemeClr val="bg2"/>
            </a:solidFill>
          </a:ln>
        </p:spPr>
        <p:style>
          <a:lnRef idx="1">
            <a:schemeClr val="accent1"/>
          </a:lnRef>
          <a:fillRef idx="0">
            <a:schemeClr val="accent1"/>
          </a:fillRef>
          <a:effectRef idx="0">
            <a:schemeClr val="accent1"/>
          </a:effectRef>
          <a:fontRef idx="minor">
            <a:schemeClr val="tx1"/>
          </a:fontRef>
        </p:style>
      </p:cxnSp>
      <p:sp>
        <p:nvSpPr>
          <p:cNvPr id="15" name="TextBox 14"/>
          <p:cNvSpPr txBox="1"/>
          <p:nvPr userDrawn="1"/>
        </p:nvSpPr>
        <p:spPr bwMode="auto">
          <a:xfrm>
            <a:off x="5297863" y="756610"/>
            <a:ext cx="765029" cy="276999"/>
          </a:xfrm>
          <a:prstGeom prst="rect">
            <a:avLst/>
          </a:prstGeom>
          <a:noFill/>
          <a:ln w="19050" algn="ctr">
            <a:noFill/>
            <a:miter lim="800000"/>
            <a:headEnd/>
            <a:tailEnd/>
          </a:ln>
        </p:spPr>
        <p:txBody>
          <a:bodyPr wrap="square" lIns="0" tIns="0" rIns="0" bIns="0" rtlCol="0">
            <a:spAutoFit/>
          </a:bodyPr>
          <a:lstStyle/>
          <a:p>
            <a:r>
              <a:rPr lang="en-US" sz="900">
                <a:solidFill>
                  <a:schemeClr val="bg1"/>
                </a:solidFill>
                <a:latin typeface="+mj-lt"/>
              </a:rPr>
              <a:t>UCSF School</a:t>
            </a:r>
            <a:br>
              <a:rPr lang="en-US" sz="900">
                <a:solidFill>
                  <a:schemeClr val="bg1"/>
                </a:solidFill>
                <a:latin typeface="+mj-lt"/>
              </a:rPr>
            </a:br>
            <a:r>
              <a:rPr lang="en-US" sz="900">
                <a:solidFill>
                  <a:schemeClr val="bg1"/>
                </a:solidFill>
                <a:latin typeface="+mj-lt"/>
              </a:rPr>
              <a:t>of Medicine</a:t>
            </a:r>
          </a:p>
        </p:txBody>
      </p:sp>
      <p:cxnSp>
        <p:nvCxnSpPr>
          <p:cNvPr id="16" name="Straight Connector 15"/>
          <p:cNvCxnSpPr/>
          <p:nvPr userDrawn="1"/>
        </p:nvCxnSpPr>
        <p:spPr>
          <a:xfrm>
            <a:off x="6062893" y="734837"/>
            <a:ext cx="0" cy="411480"/>
          </a:xfrm>
          <a:prstGeom prst="line">
            <a:avLst/>
          </a:prstGeom>
          <a:ln w="6350">
            <a:solidFill>
              <a:schemeClr val="bg2"/>
            </a:solidFill>
          </a:ln>
        </p:spPr>
        <p:style>
          <a:lnRef idx="1">
            <a:schemeClr val="accent1"/>
          </a:lnRef>
          <a:fillRef idx="0">
            <a:schemeClr val="accent1"/>
          </a:fillRef>
          <a:effectRef idx="0">
            <a:schemeClr val="accent1"/>
          </a:effectRef>
          <a:fontRef idx="minor">
            <a:schemeClr val="tx1"/>
          </a:fontRef>
        </p:style>
      </p:cxnSp>
      <p:sp>
        <p:nvSpPr>
          <p:cNvPr id="17" name="TextBox 16"/>
          <p:cNvSpPr txBox="1"/>
          <p:nvPr userDrawn="1"/>
        </p:nvSpPr>
        <p:spPr bwMode="auto">
          <a:xfrm>
            <a:off x="6221297" y="756610"/>
            <a:ext cx="975995" cy="276999"/>
          </a:xfrm>
          <a:prstGeom prst="rect">
            <a:avLst/>
          </a:prstGeom>
          <a:noFill/>
          <a:ln w="19050" algn="ctr">
            <a:noFill/>
            <a:miter lim="800000"/>
            <a:headEnd/>
            <a:tailEnd/>
          </a:ln>
        </p:spPr>
        <p:txBody>
          <a:bodyPr wrap="square" lIns="0" tIns="0" rIns="0" bIns="0" rtlCol="0">
            <a:spAutoFit/>
          </a:bodyPr>
          <a:lstStyle/>
          <a:p>
            <a:r>
              <a:rPr lang="en-US" sz="900">
                <a:solidFill>
                  <a:schemeClr val="bg1"/>
                </a:solidFill>
                <a:latin typeface="+mj-lt"/>
              </a:rPr>
              <a:t>AIDS Research</a:t>
            </a:r>
            <a:r>
              <a:rPr lang="en-US" sz="900" baseline="0">
                <a:solidFill>
                  <a:schemeClr val="bg1"/>
                </a:solidFill>
                <a:latin typeface="+mj-lt"/>
              </a:rPr>
              <a:t> Institute at UCSF</a:t>
            </a:r>
            <a:endParaRPr lang="en-US" sz="900">
              <a:solidFill>
                <a:schemeClr val="bg1"/>
              </a:solidFill>
              <a:latin typeface="+mj-lt"/>
            </a:endParaRPr>
          </a:p>
        </p:txBody>
      </p:sp>
      <p:pic>
        <p:nvPicPr>
          <p:cNvPr id="19" name="Picture 18" descr="UCSF_sig_white_RGB.png"/>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38933" y="742959"/>
            <a:ext cx="1050990" cy="683380"/>
          </a:xfrm>
          <a:prstGeom prst="rect">
            <a:avLst/>
          </a:prstGeom>
        </p:spPr>
      </p:pic>
    </p:spTree>
    <p:extLst>
      <p:ext uri="{BB962C8B-B14F-4D97-AF65-F5344CB8AC3E}">
        <p14:creationId xmlns:p14="http://schemas.microsoft.com/office/powerpoint/2010/main" val="4237968806"/>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External Co-branding with Image">
    <p:bg>
      <p:bgPr>
        <a:solidFill>
          <a:schemeClr val="tx2"/>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Rectangle 5"/>
          <p:cNvSpPr/>
          <p:nvPr/>
        </p:nvSpPr>
        <p:spPr bwMode="auto">
          <a:xfrm>
            <a:off x="365125" y="366713"/>
            <a:ext cx="6859588" cy="5153025"/>
          </a:xfrm>
          <a:prstGeom prst="rect">
            <a:avLst/>
          </a:prstGeom>
          <a:solidFill>
            <a:schemeClr val="tx1"/>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invGray">
          <a:xfrm>
            <a:off x="0" y="0"/>
            <a:ext cx="9144000" cy="6858000"/>
          </a:xfrm>
          <a:prstGeom prst="rect">
            <a:avLst/>
          </a:prstGeom>
        </p:spPr>
      </p:pic>
      <p:sp>
        <p:nvSpPr>
          <p:cNvPr id="10" name="Rectangle 9"/>
          <p:cNvSpPr/>
          <p:nvPr userDrawn="1"/>
        </p:nvSpPr>
        <p:spPr bwMode="invGray">
          <a:xfrm>
            <a:off x="365125" y="366713"/>
            <a:ext cx="6859588" cy="5153025"/>
          </a:xfrm>
          <a:prstGeom prst="rect">
            <a:avLst/>
          </a:prstGeom>
          <a:solidFill>
            <a:schemeClr val="tx1"/>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35" name="Title 34"/>
          <p:cNvSpPr>
            <a:spLocks noGrp="1"/>
          </p:cNvSpPr>
          <p:nvPr>
            <p:ph type="title" hasCustomPrompt="1"/>
          </p:nvPr>
        </p:nvSpPr>
        <p:spPr>
          <a:xfrm>
            <a:off x="648605" y="2446074"/>
            <a:ext cx="6576108"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6" y="2999514"/>
            <a:ext cx="6550481"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pic>
        <p:nvPicPr>
          <p:cNvPr id="103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670" y="742094"/>
            <a:ext cx="1041033" cy="6820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6" name="Date Placeholder 4"/>
          <p:cNvSpPr>
            <a:spLocks noGrp="1"/>
          </p:cNvSpPr>
          <p:nvPr>
            <p:ph type="dt" sz="half" idx="2"/>
          </p:nvPr>
        </p:nvSpPr>
        <p:spPr>
          <a:xfrm>
            <a:off x="748092" y="4907753"/>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7CA65D26-67D5-4CD2-90EC-E629659F24B3}" type="datetime1">
              <a:rPr lang="en-US" smtClean="0"/>
              <a:t>7/5/23</a:t>
            </a:fld>
            <a:endParaRPr lang="en-US"/>
          </a:p>
        </p:txBody>
      </p:sp>
      <p:sp>
        <p:nvSpPr>
          <p:cNvPr id="3" name="Text Placeholder 2"/>
          <p:cNvSpPr>
            <a:spLocks noGrp="1"/>
          </p:cNvSpPr>
          <p:nvPr>
            <p:ph type="body" sz="quarter" idx="10"/>
          </p:nvPr>
        </p:nvSpPr>
        <p:spPr>
          <a:xfrm>
            <a:off x="746125" y="4045554"/>
            <a:ext cx="6478588" cy="365125"/>
          </a:xfrm>
        </p:spPr>
        <p:txBody>
          <a:bodyPr vert="horz" wrap="square" lIns="0" tIns="0" rIns="0" bIns="0" rtlCol="0" anchor="t" anchorCtr="0"/>
          <a:lstStyle>
            <a:lvl1pPr marL="0" indent="0">
              <a:spcBef>
                <a:spcPts val="0"/>
              </a:spcBef>
              <a:buNone/>
              <a:defRPr lang="en-US" sz="1800" i="0" dirty="0" smtClean="0">
                <a:solidFill>
                  <a:schemeClr val="bg1"/>
                </a:solidFill>
                <a:cs typeface="Arial" pitchFamily="34" charset="0"/>
              </a:defRPr>
            </a:lvl1pPr>
            <a:lvl2pPr>
              <a:defRPr lang="en-US" sz="1800" dirty="0" smtClean="0">
                <a:latin typeface="+mn-lt"/>
              </a:defRPr>
            </a:lvl2pPr>
            <a:lvl3pPr>
              <a:defRPr lang="en-US" sz="1800" dirty="0" smtClean="0">
                <a:latin typeface="+mn-lt"/>
              </a:defRPr>
            </a:lvl3pPr>
            <a:lvl4pPr>
              <a:defRPr lang="en-US" sz="1800" dirty="0" smtClean="0">
                <a:latin typeface="+mn-lt"/>
              </a:defRPr>
            </a:lvl4pPr>
            <a:lvl5pPr>
              <a:defRPr lang="en-US" sz="1800" dirty="0">
                <a:latin typeface="+mn-lt"/>
              </a:defRPr>
            </a:lvl5pPr>
          </a:lstStyle>
          <a:p>
            <a:pPr marL="0" lvl="0"/>
            <a:r>
              <a:rPr lang="en-US"/>
              <a:t>Click to edit Master text styles</a:t>
            </a:r>
          </a:p>
        </p:txBody>
      </p:sp>
      <p:cxnSp>
        <p:nvCxnSpPr>
          <p:cNvPr id="18" name="Straight Connector 17"/>
          <p:cNvCxnSpPr/>
          <p:nvPr userDrawn="1"/>
        </p:nvCxnSpPr>
        <p:spPr>
          <a:xfrm>
            <a:off x="2043299" y="591021"/>
            <a:ext cx="0" cy="96012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grpSp>
        <p:nvGrpSpPr>
          <p:cNvPr id="19" name="Group 18"/>
          <p:cNvGrpSpPr/>
          <p:nvPr userDrawn="1"/>
        </p:nvGrpSpPr>
        <p:grpSpPr>
          <a:xfrm>
            <a:off x="2298281" y="742095"/>
            <a:ext cx="1487211" cy="682055"/>
            <a:chOff x="2749439" y="752601"/>
            <a:chExt cx="1487211" cy="682055"/>
          </a:xfrm>
        </p:grpSpPr>
        <p:sp>
          <p:nvSpPr>
            <p:cNvPr id="20" name="Rectangle 19"/>
            <p:cNvSpPr/>
            <p:nvPr userDrawn="1"/>
          </p:nvSpPr>
          <p:spPr bwMode="auto">
            <a:xfrm>
              <a:off x="2749439" y="752601"/>
              <a:ext cx="1065834" cy="682055"/>
            </a:xfrm>
            <a:prstGeom prst="rect">
              <a:avLst/>
            </a:prstGeom>
            <a:noFill/>
            <a:ln w="19050" algn="ctr">
              <a:solidFill>
                <a:schemeClr val="accent2"/>
              </a:solidFill>
              <a:prstDash val="dash"/>
              <a:miter lim="800000"/>
              <a:headEnd/>
              <a:tailEnd/>
            </a:ln>
          </p:spPr>
          <p:txBody>
            <a:bodyPr wrap="none" rtlCol="0" anchor="ctr"/>
            <a:lstStyle/>
            <a:p>
              <a:pPr algn="ctr">
                <a:lnSpc>
                  <a:spcPct val="90000"/>
                </a:lnSpc>
              </a:pPr>
              <a:endParaRPr lang="en-US" sz="1200" b="1" err="1">
                <a:solidFill>
                  <a:schemeClr val="bg1"/>
                </a:solidFill>
                <a:latin typeface="+mj-lt"/>
              </a:endParaRPr>
            </a:p>
          </p:txBody>
        </p:sp>
        <p:sp>
          <p:nvSpPr>
            <p:cNvPr id="21" name="TextBox 20"/>
            <p:cNvSpPr txBox="1"/>
            <p:nvPr userDrawn="1"/>
          </p:nvSpPr>
          <p:spPr bwMode="auto">
            <a:xfrm>
              <a:off x="2785238" y="908465"/>
              <a:ext cx="1451412" cy="387798"/>
            </a:xfrm>
            <a:prstGeom prst="rect">
              <a:avLst/>
            </a:prstGeom>
            <a:noFill/>
            <a:ln w="19050" algn="ctr">
              <a:noFill/>
              <a:miter lim="800000"/>
              <a:headEnd/>
              <a:tailEnd/>
            </a:ln>
          </p:spPr>
          <p:txBody>
            <a:bodyPr wrap="square" lIns="0" tIns="0" rIns="0" bIns="0" rtlCol="0">
              <a:spAutoFit/>
            </a:bodyPr>
            <a:lstStyle/>
            <a:p>
              <a:pPr>
                <a:lnSpc>
                  <a:spcPct val="90000"/>
                </a:lnSpc>
              </a:pPr>
              <a:r>
                <a:rPr lang="en-US" sz="1400">
                  <a:solidFill>
                    <a:schemeClr val="bg1"/>
                  </a:solidFill>
                  <a:latin typeface="+mj-lt"/>
                </a:rPr>
                <a:t>Partner </a:t>
              </a:r>
              <a:br>
                <a:rPr lang="en-US" sz="1400">
                  <a:solidFill>
                    <a:schemeClr val="bg1"/>
                  </a:solidFill>
                  <a:latin typeface="+mj-lt"/>
                </a:rPr>
              </a:br>
              <a:r>
                <a:rPr lang="en-US" sz="1400">
                  <a:solidFill>
                    <a:schemeClr val="bg1"/>
                  </a:solidFill>
                  <a:latin typeface="+mj-lt"/>
                </a:rPr>
                <a:t>Logo</a:t>
              </a:r>
            </a:p>
          </p:txBody>
        </p:sp>
      </p:grpSp>
      <p:pic>
        <p:nvPicPr>
          <p:cNvPr id="17" name="Picture 16" descr="UCSF_sig_white_RGB.png"/>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38933" y="742959"/>
            <a:ext cx="1050990" cy="683380"/>
          </a:xfrm>
          <a:prstGeom prst="rect">
            <a:avLst/>
          </a:prstGeom>
        </p:spPr>
      </p:pic>
    </p:spTree>
    <p:extLst>
      <p:ext uri="{BB962C8B-B14F-4D97-AF65-F5344CB8AC3E}">
        <p14:creationId xmlns:p14="http://schemas.microsoft.com/office/powerpoint/2010/main" val="2971756925"/>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2">
    <p:bg>
      <p:bgPr>
        <a:solidFill>
          <a:schemeClr val="tx2"/>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Rectangle 5"/>
          <p:cNvSpPr/>
          <p:nvPr/>
        </p:nvSpPr>
        <p:spPr bwMode="auto">
          <a:xfrm>
            <a:off x="365125" y="366713"/>
            <a:ext cx="6859588" cy="5153025"/>
          </a:xfrm>
          <a:prstGeom prst="rect">
            <a:avLst/>
          </a:prstGeom>
          <a:solidFill>
            <a:schemeClr val="tx1"/>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103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670" y="742094"/>
            <a:ext cx="1041033" cy="6820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invGray">
          <a:xfrm>
            <a:off x="0" y="0"/>
            <a:ext cx="9144000" cy="6858000"/>
          </a:xfrm>
          <a:prstGeom prst="rect">
            <a:avLst/>
          </a:prstGeom>
        </p:spPr>
      </p:pic>
      <p:sp>
        <p:nvSpPr>
          <p:cNvPr id="10" name="Rectangle 9"/>
          <p:cNvSpPr/>
          <p:nvPr userDrawn="1"/>
        </p:nvSpPr>
        <p:spPr bwMode="invGray">
          <a:xfrm>
            <a:off x="365125" y="366713"/>
            <a:ext cx="6859588" cy="5153025"/>
          </a:xfrm>
          <a:prstGeom prst="rect">
            <a:avLst/>
          </a:prstGeom>
          <a:solidFill>
            <a:schemeClr val="tx1"/>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35" name="Title 34"/>
          <p:cNvSpPr>
            <a:spLocks noGrp="1"/>
          </p:cNvSpPr>
          <p:nvPr>
            <p:ph type="title" hasCustomPrompt="1"/>
          </p:nvPr>
        </p:nvSpPr>
        <p:spPr>
          <a:xfrm>
            <a:off x="648605" y="2446074"/>
            <a:ext cx="6576108"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7" y="2999514"/>
            <a:ext cx="6550480"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sp>
        <p:nvSpPr>
          <p:cNvPr id="46" name="Date Placeholder 4"/>
          <p:cNvSpPr>
            <a:spLocks noGrp="1"/>
          </p:cNvSpPr>
          <p:nvPr>
            <p:ph type="dt" sz="half" idx="2"/>
          </p:nvPr>
        </p:nvSpPr>
        <p:spPr>
          <a:xfrm>
            <a:off x="748092" y="4907753"/>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F3D771E1-46BB-4A41-837B-A28DD845D1F3}" type="datetime1">
              <a:rPr lang="en-US" smtClean="0"/>
              <a:t>7/5/23</a:t>
            </a:fld>
            <a:endParaRPr lang="en-US"/>
          </a:p>
        </p:txBody>
      </p:sp>
      <p:sp>
        <p:nvSpPr>
          <p:cNvPr id="4" name="Text Placeholder 3"/>
          <p:cNvSpPr>
            <a:spLocks noGrp="1"/>
          </p:cNvSpPr>
          <p:nvPr>
            <p:ph type="body" sz="quarter" idx="10"/>
          </p:nvPr>
        </p:nvSpPr>
        <p:spPr>
          <a:xfrm>
            <a:off x="745587" y="4046758"/>
            <a:ext cx="6451600" cy="325755"/>
          </a:xfrm>
        </p:spPr>
        <p:txBody>
          <a:bodyPr vert="horz" wrap="square" lIns="0" tIns="0" rIns="0" bIns="0" rtlCol="0" anchor="t" anchorCtr="0"/>
          <a:lstStyle>
            <a:lvl1pPr marL="0" indent="0">
              <a:spcBef>
                <a:spcPts val="0"/>
              </a:spcBef>
              <a:buNone/>
              <a:defRPr lang="en-US" sz="1800" i="0" smtClean="0">
                <a:solidFill>
                  <a:schemeClr val="bg1"/>
                </a:solidFill>
                <a:cs typeface="Arial" pitchFamily="34" charset="0"/>
              </a:defRPr>
            </a:lvl1pPr>
            <a:lvl2pPr>
              <a:defRPr lang="en-US" sz="1800" smtClean="0">
                <a:latin typeface="+mn-lt"/>
              </a:defRPr>
            </a:lvl2pPr>
            <a:lvl3pPr>
              <a:defRPr lang="en-US" sz="1800" smtClean="0">
                <a:latin typeface="+mn-lt"/>
              </a:defRPr>
            </a:lvl3pPr>
            <a:lvl4pPr>
              <a:defRPr lang="en-US" sz="1800" smtClean="0">
                <a:latin typeface="+mn-lt"/>
              </a:defRPr>
            </a:lvl4pPr>
            <a:lvl5pPr>
              <a:defRPr lang="en-US" sz="1800">
                <a:latin typeface="+mn-lt"/>
              </a:defRPr>
            </a:lvl5pPr>
          </a:lstStyle>
          <a:p>
            <a:pPr marL="0" lvl="0"/>
            <a:r>
              <a:rPr lang="en-US"/>
              <a:t>Click to edit Master text styles</a:t>
            </a:r>
          </a:p>
        </p:txBody>
      </p:sp>
      <p:pic>
        <p:nvPicPr>
          <p:cNvPr id="14" name="Picture 13" descr="UCSF_sig_white_RGB.png"/>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38933" y="742959"/>
            <a:ext cx="1050990" cy="683380"/>
          </a:xfrm>
          <a:prstGeom prst="rect">
            <a:avLst/>
          </a:prstGeom>
        </p:spPr>
      </p:pic>
    </p:spTree>
    <p:extLst>
      <p:ext uri="{BB962C8B-B14F-4D97-AF65-F5344CB8AC3E}">
        <p14:creationId xmlns:p14="http://schemas.microsoft.com/office/powerpoint/2010/main" val="3548656751"/>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3">
    <p:bg>
      <p:bgPr>
        <a:solidFill>
          <a:schemeClr val="tx2"/>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Rectangle 5"/>
          <p:cNvSpPr/>
          <p:nvPr/>
        </p:nvSpPr>
        <p:spPr bwMode="auto">
          <a:xfrm>
            <a:off x="365125" y="366713"/>
            <a:ext cx="6859588" cy="5153025"/>
          </a:xfrm>
          <a:prstGeom prst="rect">
            <a:avLst/>
          </a:prstGeom>
          <a:solidFill>
            <a:schemeClr val="accent5"/>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103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670" y="742094"/>
            <a:ext cx="1041033" cy="6820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invGray">
          <a:xfrm>
            <a:off x="0" y="0"/>
            <a:ext cx="9144000" cy="6858000"/>
          </a:xfrm>
          <a:prstGeom prst="rect">
            <a:avLst/>
          </a:prstGeom>
        </p:spPr>
      </p:pic>
      <p:sp>
        <p:nvSpPr>
          <p:cNvPr id="10" name="Rectangle 9"/>
          <p:cNvSpPr/>
          <p:nvPr userDrawn="1"/>
        </p:nvSpPr>
        <p:spPr bwMode="invGray">
          <a:xfrm>
            <a:off x="365125" y="366713"/>
            <a:ext cx="6859588" cy="5153025"/>
          </a:xfrm>
          <a:prstGeom prst="rect">
            <a:avLst/>
          </a:prstGeom>
          <a:solidFill>
            <a:schemeClr val="accent5"/>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35" name="Title 34"/>
          <p:cNvSpPr>
            <a:spLocks noGrp="1"/>
          </p:cNvSpPr>
          <p:nvPr>
            <p:ph type="title" hasCustomPrompt="1"/>
          </p:nvPr>
        </p:nvSpPr>
        <p:spPr>
          <a:xfrm>
            <a:off x="648605" y="2446074"/>
            <a:ext cx="6576108"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7" y="2999514"/>
            <a:ext cx="6550480"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sp>
        <p:nvSpPr>
          <p:cNvPr id="46" name="Date Placeholder 4"/>
          <p:cNvSpPr>
            <a:spLocks noGrp="1"/>
          </p:cNvSpPr>
          <p:nvPr>
            <p:ph type="dt" sz="half" idx="2"/>
          </p:nvPr>
        </p:nvSpPr>
        <p:spPr>
          <a:xfrm>
            <a:off x="748092" y="4907753"/>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B1DD14AD-E010-464A-BC72-115CD7ABDD27}" type="datetime1">
              <a:rPr lang="en-US" smtClean="0"/>
              <a:t>7/5/23</a:t>
            </a:fld>
            <a:endParaRPr lang="en-US"/>
          </a:p>
        </p:txBody>
      </p:sp>
      <p:sp>
        <p:nvSpPr>
          <p:cNvPr id="4" name="Text Placeholder 3"/>
          <p:cNvSpPr>
            <a:spLocks noGrp="1"/>
          </p:cNvSpPr>
          <p:nvPr>
            <p:ph type="body" sz="quarter" idx="10"/>
          </p:nvPr>
        </p:nvSpPr>
        <p:spPr>
          <a:xfrm>
            <a:off x="744762" y="4045137"/>
            <a:ext cx="6478043" cy="341475"/>
          </a:xfrm>
        </p:spPr>
        <p:txBody>
          <a:bodyPr vert="horz" wrap="square" lIns="0" tIns="0" rIns="0" bIns="0" rtlCol="0" anchor="t" anchorCtr="0"/>
          <a:lstStyle>
            <a:lvl1pPr marL="0" indent="0">
              <a:spcBef>
                <a:spcPts val="0"/>
              </a:spcBef>
              <a:buNone/>
              <a:defRPr lang="en-US" sz="1800" i="0" smtClean="0">
                <a:solidFill>
                  <a:schemeClr val="bg1"/>
                </a:solidFill>
                <a:cs typeface="Arial" pitchFamily="34" charset="0"/>
              </a:defRPr>
            </a:lvl1pPr>
            <a:lvl2pPr marL="230187" indent="0">
              <a:buNone/>
              <a:defRPr lang="en-US" sz="1800" smtClean="0">
                <a:latin typeface="+mn-lt"/>
              </a:defRPr>
            </a:lvl2pPr>
            <a:lvl3pPr marL="687387" indent="0">
              <a:buNone/>
              <a:defRPr lang="en-US" sz="1800" smtClean="0">
                <a:latin typeface="+mn-lt"/>
              </a:defRPr>
            </a:lvl3pPr>
            <a:lvl4pPr marL="1143000" indent="0">
              <a:buNone/>
              <a:defRPr lang="en-US" sz="1800" smtClean="0">
                <a:latin typeface="+mn-lt"/>
              </a:defRPr>
            </a:lvl4pPr>
            <a:lvl5pPr marL="1601787" indent="0">
              <a:buNone/>
              <a:defRPr lang="en-US" sz="1800">
                <a:latin typeface="+mn-lt"/>
              </a:defRPr>
            </a:lvl5pPr>
          </a:lstStyle>
          <a:p>
            <a:pPr marL="0" lvl="0"/>
            <a:r>
              <a:rPr lang="en-US"/>
              <a:t>Click to edit Master text styles</a:t>
            </a:r>
          </a:p>
        </p:txBody>
      </p:sp>
      <p:pic>
        <p:nvPicPr>
          <p:cNvPr id="13" name="Picture 12" descr="UCSF_sig_white_RGB.png"/>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38933" y="742959"/>
            <a:ext cx="1050990" cy="683380"/>
          </a:xfrm>
          <a:prstGeom prst="rect">
            <a:avLst/>
          </a:prstGeom>
        </p:spPr>
      </p:pic>
    </p:spTree>
    <p:extLst>
      <p:ext uri="{BB962C8B-B14F-4D97-AF65-F5344CB8AC3E}">
        <p14:creationId xmlns:p14="http://schemas.microsoft.com/office/powerpoint/2010/main" val="2989383969"/>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4">
    <p:bg>
      <p:bgPr>
        <a:solidFill>
          <a:schemeClr val="tx2"/>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Rectangle 5"/>
          <p:cNvSpPr/>
          <p:nvPr/>
        </p:nvSpPr>
        <p:spPr bwMode="auto">
          <a:xfrm>
            <a:off x="365125" y="366713"/>
            <a:ext cx="6859588" cy="5153025"/>
          </a:xfrm>
          <a:prstGeom prst="rect">
            <a:avLst/>
          </a:prstGeom>
          <a:solidFill>
            <a:schemeClr val="accent6"/>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103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670" y="742094"/>
            <a:ext cx="1041033" cy="6820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invGray">
          <a:xfrm>
            <a:off x="0" y="0"/>
            <a:ext cx="9144000" cy="6858000"/>
          </a:xfrm>
          <a:prstGeom prst="rect">
            <a:avLst/>
          </a:prstGeom>
        </p:spPr>
      </p:pic>
      <p:sp>
        <p:nvSpPr>
          <p:cNvPr id="10" name="Rectangle 9"/>
          <p:cNvSpPr/>
          <p:nvPr userDrawn="1"/>
        </p:nvSpPr>
        <p:spPr bwMode="ltGray">
          <a:xfrm>
            <a:off x="365125" y="366713"/>
            <a:ext cx="6859588" cy="5153025"/>
          </a:xfrm>
          <a:prstGeom prst="rect">
            <a:avLst/>
          </a:prstGeom>
          <a:solidFill>
            <a:schemeClr val="accent6"/>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35" name="Title 34"/>
          <p:cNvSpPr>
            <a:spLocks noGrp="1"/>
          </p:cNvSpPr>
          <p:nvPr>
            <p:ph type="title" hasCustomPrompt="1"/>
          </p:nvPr>
        </p:nvSpPr>
        <p:spPr>
          <a:xfrm>
            <a:off x="648605" y="2446074"/>
            <a:ext cx="6576108"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7" y="2999514"/>
            <a:ext cx="6550480"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sp>
        <p:nvSpPr>
          <p:cNvPr id="46" name="Date Placeholder 4"/>
          <p:cNvSpPr>
            <a:spLocks noGrp="1"/>
          </p:cNvSpPr>
          <p:nvPr>
            <p:ph type="dt" sz="half" idx="2"/>
          </p:nvPr>
        </p:nvSpPr>
        <p:spPr>
          <a:xfrm>
            <a:off x="748092" y="4907753"/>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DBD169FF-1EB6-4E72-A743-2950EDD253FC}" type="datetime1">
              <a:rPr lang="en-US" smtClean="0"/>
              <a:t>7/5/23</a:t>
            </a:fld>
            <a:endParaRPr lang="en-US"/>
          </a:p>
        </p:txBody>
      </p:sp>
      <p:sp>
        <p:nvSpPr>
          <p:cNvPr id="4" name="Text Placeholder 3"/>
          <p:cNvSpPr>
            <a:spLocks noGrp="1"/>
          </p:cNvSpPr>
          <p:nvPr>
            <p:ph type="body" sz="quarter" idx="10"/>
          </p:nvPr>
        </p:nvSpPr>
        <p:spPr>
          <a:xfrm>
            <a:off x="746125" y="4044820"/>
            <a:ext cx="6478588" cy="406400"/>
          </a:xfrm>
        </p:spPr>
        <p:txBody>
          <a:bodyPr vert="horz" wrap="square" lIns="0" tIns="0" rIns="0" bIns="0" rtlCol="0" anchor="t" anchorCtr="0"/>
          <a:lstStyle>
            <a:lvl1pPr marL="0" indent="0">
              <a:spcBef>
                <a:spcPts val="0"/>
              </a:spcBef>
              <a:buNone/>
              <a:defRPr lang="en-US" sz="1800" i="0" smtClean="0">
                <a:solidFill>
                  <a:schemeClr val="bg1"/>
                </a:solidFill>
                <a:cs typeface="Arial" pitchFamily="34" charset="0"/>
              </a:defRPr>
            </a:lvl1pPr>
            <a:lvl2pPr>
              <a:defRPr lang="en-US" sz="1800" smtClean="0">
                <a:latin typeface="+mn-lt"/>
              </a:defRPr>
            </a:lvl2pPr>
            <a:lvl3pPr>
              <a:defRPr lang="en-US" sz="1800" smtClean="0">
                <a:latin typeface="+mn-lt"/>
              </a:defRPr>
            </a:lvl3pPr>
            <a:lvl4pPr>
              <a:defRPr lang="en-US" sz="1800" smtClean="0">
                <a:latin typeface="+mn-lt"/>
              </a:defRPr>
            </a:lvl4pPr>
            <a:lvl5pPr>
              <a:defRPr lang="en-US" sz="1800">
                <a:latin typeface="+mn-lt"/>
              </a:defRPr>
            </a:lvl5pPr>
          </a:lstStyle>
          <a:p>
            <a:pPr marL="0" lvl="0"/>
            <a:r>
              <a:rPr lang="en-US"/>
              <a:t>Click to edit Master text styles</a:t>
            </a:r>
          </a:p>
        </p:txBody>
      </p:sp>
      <p:pic>
        <p:nvPicPr>
          <p:cNvPr id="13" name="Picture 12" descr="UCSF_sig_white_RGB.png"/>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38933" y="742959"/>
            <a:ext cx="1050990" cy="683380"/>
          </a:xfrm>
          <a:prstGeom prst="rect">
            <a:avLst/>
          </a:prstGeom>
        </p:spPr>
      </p:pic>
    </p:spTree>
    <p:extLst>
      <p:ext uri="{BB962C8B-B14F-4D97-AF65-F5344CB8AC3E}">
        <p14:creationId xmlns:p14="http://schemas.microsoft.com/office/powerpoint/2010/main" val="3441700658"/>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5">
    <p:bg>
      <p:bgPr>
        <a:solidFill>
          <a:schemeClr val="tx2"/>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Rectangle 5"/>
          <p:cNvSpPr/>
          <p:nvPr/>
        </p:nvSpPr>
        <p:spPr bwMode="auto">
          <a:xfrm>
            <a:off x="365125" y="366713"/>
            <a:ext cx="6859588" cy="5153025"/>
          </a:xfrm>
          <a:prstGeom prst="rect">
            <a:avLst/>
          </a:prstGeom>
          <a:solidFill>
            <a:schemeClr val="accent3"/>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103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670" y="742094"/>
            <a:ext cx="1041033" cy="6820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0" name="Rectangle 9"/>
          <p:cNvSpPr/>
          <p:nvPr userDrawn="1"/>
        </p:nvSpPr>
        <p:spPr bwMode="ltGray">
          <a:xfrm>
            <a:off x="365125" y="366713"/>
            <a:ext cx="6859588" cy="5153025"/>
          </a:xfrm>
          <a:prstGeom prst="rect">
            <a:avLst/>
          </a:prstGeom>
          <a:solidFill>
            <a:schemeClr val="accent3"/>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35" name="Title 34"/>
          <p:cNvSpPr>
            <a:spLocks noGrp="1"/>
          </p:cNvSpPr>
          <p:nvPr>
            <p:ph type="title" hasCustomPrompt="1"/>
          </p:nvPr>
        </p:nvSpPr>
        <p:spPr>
          <a:xfrm>
            <a:off x="648605" y="2446074"/>
            <a:ext cx="6576108"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7" y="2999514"/>
            <a:ext cx="6550480"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sp>
        <p:nvSpPr>
          <p:cNvPr id="46" name="Date Placeholder 4"/>
          <p:cNvSpPr>
            <a:spLocks noGrp="1"/>
          </p:cNvSpPr>
          <p:nvPr>
            <p:ph type="dt" sz="half" idx="2"/>
          </p:nvPr>
        </p:nvSpPr>
        <p:spPr>
          <a:xfrm>
            <a:off x="748092" y="4907753"/>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968B2403-7DF7-4776-922B-AE99AEA16D7C}" type="datetime1">
              <a:rPr lang="en-US" smtClean="0"/>
              <a:t>7/5/23</a:t>
            </a:fld>
            <a:endParaRPr lang="en-US"/>
          </a:p>
        </p:txBody>
      </p:sp>
      <p:sp>
        <p:nvSpPr>
          <p:cNvPr id="4" name="Text Placeholder 3"/>
          <p:cNvSpPr>
            <a:spLocks noGrp="1"/>
          </p:cNvSpPr>
          <p:nvPr>
            <p:ph type="body" sz="quarter" idx="10"/>
          </p:nvPr>
        </p:nvSpPr>
        <p:spPr>
          <a:xfrm>
            <a:off x="744351" y="4046607"/>
            <a:ext cx="6472238" cy="434178"/>
          </a:xfrm>
        </p:spPr>
        <p:txBody>
          <a:bodyPr vert="horz" wrap="square" lIns="0" tIns="0" rIns="0" bIns="0" rtlCol="0" anchor="t" anchorCtr="0"/>
          <a:lstStyle>
            <a:lvl1pPr marL="0" indent="0">
              <a:spcBef>
                <a:spcPts val="0"/>
              </a:spcBef>
              <a:buNone/>
              <a:defRPr lang="en-US" sz="1800" i="0" smtClean="0">
                <a:solidFill>
                  <a:schemeClr val="bg1"/>
                </a:solidFill>
                <a:cs typeface="Arial" pitchFamily="34" charset="0"/>
              </a:defRPr>
            </a:lvl1pPr>
            <a:lvl2pPr>
              <a:defRPr lang="en-US" sz="1800" smtClean="0">
                <a:latin typeface="+mn-lt"/>
              </a:defRPr>
            </a:lvl2pPr>
            <a:lvl3pPr>
              <a:defRPr lang="en-US" sz="1800" smtClean="0">
                <a:latin typeface="+mn-lt"/>
              </a:defRPr>
            </a:lvl3pPr>
            <a:lvl4pPr>
              <a:defRPr lang="en-US" sz="1800" smtClean="0">
                <a:latin typeface="+mn-lt"/>
              </a:defRPr>
            </a:lvl4pPr>
            <a:lvl5pPr>
              <a:defRPr lang="en-US" sz="1800">
                <a:latin typeface="+mn-lt"/>
              </a:defRPr>
            </a:lvl5pPr>
          </a:lstStyle>
          <a:p>
            <a:pPr marL="0" lvl="0"/>
            <a:r>
              <a:rPr lang="en-US"/>
              <a:t>Click to edit Master text styles</a:t>
            </a:r>
          </a:p>
        </p:txBody>
      </p:sp>
      <p:pic>
        <p:nvPicPr>
          <p:cNvPr id="13" name="Picture 12" descr="UCSF_sig_white_RGB.png"/>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38933" y="742959"/>
            <a:ext cx="1050990" cy="683380"/>
          </a:xfrm>
          <a:prstGeom prst="rect">
            <a:avLst/>
          </a:prstGeom>
        </p:spPr>
      </p:pic>
    </p:spTree>
    <p:extLst>
      <p:ext uri="{BB962C8B-B14F-4D97-AF65-F5344CB8AC3E}">
        <p14:creationId xmlns:p14="http://schemas.microsoft.com/office/powerpoint/2010/main" val="1486614879"/>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Image">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b="-2"/>
          <a:stretch/>
        </p:blipFill>
        <p:spPr bwMode="ltGray">
          <a:xfrm>
            <a:off x="0" y="1"/>
            <a:ext cx="9144000" cy="6858000"/>
          </a:xfrm>
          <a:prstGeom prst="rect">
            <a:avLst/>
          </a:prstGeom>
        </p:spPr>
      </p:pic>
      <p:sp>
        <p:nvSpPr>
          <p:cNvPr id="6" name="Rectangle 5"/>
          <p:cNvSpPr/>
          <p:nvPr userDrawn="1"/>
        </p:nvSpPr>
        <p:spPr bwMode="invGray">
          <a:xfrm>
            <a:off x="0" y="-1"/>
            <a:ext cx="9144000" cy="6858001"/>
          </a:xfrm>
          <a:prstGeom prst="rect">
            <a:avLst/>
          </a:prstGeom>
          <a:solidFill>
            <a:srgbClr val="000000">
              <a:alpha val="40000"/>
            </a:srgbClr>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16"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bg2"/>
                </a:solidFill>
                <a:latin typeface="Arial" pitchFamily="34" charset="0"/>
                <a:cs typeface="Arial" pitchFamily="34" charset="0"/>
              </a:defRPr>
            </a:lvl1pPr>
          </a:lstStyle>
          <a:p>
            <a:fld id="{7728D13F-054C-4170-9317-1FD7A1D57930}" type="datetime1">
              <a:rPr lang="en-US" smtClean="0"/>
              <a:t>7/5/23</a:t>
            </a:fld>
            <a:endParaRPr lang="en-US"/>
          </a:p>
        </p:txBody>
      </p:sp>
      <p:sp>
        <p:nvSpPr>
          <p:cNvPr id="17"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bg2"/>
                </a:solidFill>
                <a:latin typeface="Arial" pitchFamily="34" charset="0"/>
                <a:cs typeface="Arial" pitchFamily="34" charset="0"/>
              </a:defRPr>
            </a:lvl1pPr>
          </a:lstStyle>
          <a:p>
            <a:r>
              <a:rPr lang="en-US"/>
              <a:t>Presentation Title and/or Sub Brand Name Here</a:t>
            </a:r>
          </a:p>
        </p:txBody>
      </p:sp>
      <p:sp>
        <p:nvSpPr>
          <p:cNvPr id="18"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1">
                <a:solidFill>
                  <a:schemeClr val="bg2"/>
                </a:solidFill>
                <a:latin typeface="Arial" pitchFamily="34" charset="0"/>
                <a:cs typeface="Arial" pitchFamily="34" charset="0"/>
              </a:defRPr>
            </a:lvl1pPr>
          </a:lstStyle>
          <a:p>
            <a:fld id="{7BCC8D0D-EAEC-449D-9161-023DFF90F2E2}" type="slidenum">
              <a:rPr lang="en-US" smtClean="0"/>
              <a:pPr/>
              <a:t>‹#›</a:t>
            </a:fld>
            <a:endParaRPr lang="en-US"/>
          </a:p>
        </p:txBody>
      </p:sp>
      <p:cxnSp>
        <p:nvCxnSpPr>
          <p:cNvPr id="19" name="Straight Connector 18"/>
          <p:cNvCxnSpPr/>
          <p:nvPr/>
        </p:nvCxnSpPr>
        <p:spPr>
          <a:xfrm>
            <a:off x="365125" y="6250080"/>
            <a:ext cx="8413750" cy="0"/>
          </a:xfrm>
          <a:prstGeom prst="line">
            <a:avLst/>
          </a:prstGeom>
          <a:noFill/>
          <a:ln w="3175" cap="flat">
            <a:solidFill>
              <a:schemeClr val="bg2"/>
            </a:solidFill>
            <a:prstDash val="solid"/>
            <a:miter lim="800000"/>
            <a:headEnd/>
            <a:tailEnd/>
          </a:ln>
          <a:extLst>
            <a:ext uri="{909E8E84-426E-40dd-AFC4-6F175D3DCCD1}">
              <a14:hiddenFill xmlns:a14="http://schemas.microsoft.com/office/drawing/2010/main" xmlns="">
                <a:noFill/>
              </a14:hiddenFill>
            </a:ext>
          </a:extLst>
        </p:spPr>
      </p:cxnSp>
      <p:cxnSp>
        <p:nvCxnSpPr>
          <p:cNvPr id="13" name="Straight Connector 12"/>
          <p:cNvCxnSpPr/>
          <p:nvPr userDrawn="1"/>
        </p:nvCxnSpPr>
        <p:spPr>
          <a:xfrm>
            <a:off x="365125" y="6250080"/>
            <a:ext cx="8413750" cy="0"/>
          </a:xfrm>
          <a:prstGeom prst="line">
            <a:avLst/>
          </a:prstGeom>
          <a:noFill/>
          <a:ln w="3175" cap="flat">
            <a:solidFill>
              <a:schemeClr val="bg2"/>
            </a:solidFill>
            <a:prstDash val="solid"/>
            <a:miter lim="800000"/>
            <a:headEnd/>
            <a:tailEnd/>
          </a:ln>
          <a:extLst>
            <a:ext uri="{909E8E84-426E-40dd-AFC4-6F175D3DCCD1}">
              <a14:hiddenFill xmlns:a14="http://schemas.microsoft.com/office/drawing/2010/main" xmlns="">
                <a:noFill/>
              </a14:hiddenFill>
            </a:ext>
          </a:extLst>
        </p:spPr>
      </p:cxnSp>
      <p:sp>
        <p:nvSpPr>
          <p:cNvPr id="2" name="Title 1"/>
          <p:cNvSpPr>
            <a:spLocks noGrp="1"/>
          </p:cNvSpPr>
          <p:nvPr>
            <p:ph type="title" hasCustomPrompt="1"/>
          </p:nvPr>
        </p:nvSpPr>
        <p:spPr>
          <a:xfrm>
            <a:off x="346334" y="2249896"/>
            <a:ext cx="8089901" cy="1421928"/>
          </a:xfrm>
        </p:spPr>
        <p:txBody>
          <a:bodyPr vert="horz" wrap="square" lIns="91440" tIns="45720" rIns="91440" bIns="45720" rtlCol="0" anchor="b" anchorCtr="0">
            <a:spAutoFit/>
          </a:bodyPr>
          <a:lstStyle>
            <a:lvl1pPr marL="280988" indent="-280988">
              <a:lnSpc>
                <a:spcPct val="90000"/>
              </a:lnSpc>
              <a:defRPr lang="en-US" sz="4800" spc="-20" baseline="0" dirty="0">
                <a:solidFill>
                  <a:schemeClr val="bg2"/>
                </a:solidFill>
              </a:defRPr>
            </a:lvl1pPr>
          </a:lstStyle>
          <a:p>
            <a:pPr lvl="0"/>
            <a:r>
              <a:rPr lang="en-US"/>
              <a:t>“Lorem ipsum dolor site </a:t>
            </a:r>
            <a:r>
              <a:rPr lang="en-US" err="1"/>
              <a:t>amet</a:t>
            </a:r>
            <a:r>
              <a:rPr lang="en-US"/>
              <a:t>, </a:t>
            </a:r>
            <a:r>
              <a:rPr lang="en-US" err="1"/>
              <a:t>consectetur</a:t>
            </a:r>
            <a:r>
              <a:rPr lang="en-US"/>
              <a:t> </a:t>
            </a:r>
            <a:r>
              <a:rPr lang="en-US" err="1"/>
              <a:t>adi</a:t>
            </a:r>
            <a:r>
              <a:rPr lang="en-US"/>
              <a:t> </a:t>
            </a:r>
            <a:r>
              <a:rPr lang="en-US" err="1"/>
              <a:t>isicing</a:t>
            </a:r>
            <a:r>
              <a:rPr lang="en-US"/>
              <a:t> </a:t>
            </a:r>
            <a:r>
              <a:rPr lang="en-US" err="1"/>
              <a:t>elit</a:t>
            </a:r>
            <a:r>
              <a:rPr lang="en-US"/>
              <a:t>.”</a:t>
            </a:r>
          </a:p>
        </p:txBody>
      </p:sp>
      <p:sp>
        <p:nvSpPr>
          <p:cNvPr id="3" name="Content Placeholder 2"/>
          <p:cNvSpPr>
            <a:spLocks noGrp="1"/>
          </p:cNvSpPr>
          <p:nvPr>
            <p:ph idx="1" hasCustomPrompt="1"/>
          </p:nvPr>
        </p:nvSpPr>
        <p:spPr>
          <a:xfrm>
            <a:off x="645331" y="4083341"/>
            <a:ext cx="8325548" cy="721900"/>
          </a:xfrm>
        </p:spPr>
        <p:txBody>
          <a:bodyPr vert="horz" wrap="square" lIns="91440" tIns="45720" rIns="91440" bIns="45720" rtlCol="0">
            <a:noAutofit/>
          </a:bodyPr>
          <a:lstStyle>
            <a:lvl1pPr marL="0" indent="0">
              <a:spcBef>
                <a:spcPts val="300"/>
              </a:spcBef>
              <a:buNone/>
              <a:defRPr lang="en-US" sz="1600" baseline="0" dirty="0" smtClean="0">
                <a:solidFill>
                  <a:schemeClr val="bg2"/>
                </a:solidFill>
              </a:defRPr>
            </a:lvl1pPr>
            <a:lvl2pPr marL="230187" indent="0">
              <a:buNone/>
              <a:defRPr lang="en-US" dirty="0" smtClean="0"/>
            </a:lvl2pPr>
            <a:lvl3pPr marL="515937" indent="0">
              <a:buNone/>
              <a:defRPr lang="en-US" dirty="0" smtClean="0"/>
            </a:lvl3pPr>
            <a:lvl4pPr marL="800100" indent="0">
              <a:buNone/>
              <a:defRPr lang="en-US" dirty="0" smtClean="0"/>
            </a:lvl4pPr>
            <a:lvl5pPr marL="1085850" indent="0">
              <a:buNone/>
              <a:defRPr lang="en-US" dirty="0"/>
            </a:lvl5pPr>
          </a:lstStyle>
          <a:p>
            <a:pPr lvl="0"/>
            <a:r>
              <a:rPr lang="en-US"/>
              <a:t>Author’s Name Here</a:t>
            </a:r>
          </a:p>
          <a:p>
            <a:pPr lvl="0"/>
            <a:r>
              <a:rPr lang="en-US"/>
              <a:t>Position Title Here</a:t>
            </a:r>
          </a:p>
        </p:txBody>
      </p:sp>
      <p:pic>
        <p:nvPicPr>
          <p:cNvPr id="20" name="Picture 41"/>
          <p:cNvPicPr>
            <a:picLocks noChangeAspect="1" noChangeArrowheads="1"/>
          </p:cNvPicPr>
          <p:nvPr userDrawn="1"/>
        </p:nvPicPr>
        <p:blipFill rotWithShape="1">
          <a:blip r:embed="rId3">
            <a:extLst>
              <a:ext uri="{28A0092B-C50C-407E-A947-70E740481C1C}">
                <a14:useLocalDpi xmlns:a14="http://schemas.microsoft.com/office/drawing/2010/main" val="0"/>
              </a:ext>
            </a:extLst>
          </a:blip>
          <a:srcRect b="35957"/>
          <a:stretch/>
        </p:blipFill>
        <p:spPr bwMode="invGray">
          <a:xfrm>
            <a:off x="8131174" y="6392864"/>
            <a:ext cx="799313" cy="33538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1679967005"/>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on Whit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46334" y="543207"/>
            <a:ext cx="8089901" cy="4081117"/>
          </a:xfrm>
        </p:spPr>
        <p:txBody>
          <a:bodyPr vert="horz" wrap="square" lIns="91440" tIns="45720" rIns="91440" bIns="45720" rtlCol="0" anchor="b" anchorCtr="0">
            <a:spAutoFit/>
          </a:bodyPr>
          <a:lstStyle>
            <a:lvl1pPr marL="280988" indent="-280988">
              <a:lnSpc>
                <a:spcPct val="90000"/>
              </a:lnSpc>
              <a:defRPr lang="en-US" sz="4800" spc="-20" baseline="0" dirty="0"/>
            </a:lvl1pPr>
          </a:lstStyle>
          <a:p>
            <a:pPr lvl="0"/>
            <a:r>
              <a:rPr lang="en-US"/>
              <a:t>“</a:t>
            </a:r>
            <a:r>
              <a:rPr lang="en-US" err="1"/>
              <a:t>Lorem</a:t>
            </a:r>
            <a:r>
              <a:rPr lang="en-US"/>
              <a:t> </a:t>
            </a:r>
            <a:r>
              <a:rPr lang="en-US" err="1"/>
              <a:t>ipsum</a:t>
            </a:r>
            <a:r>
              <a:rPr lang="en-US"/>
              <a:t> dolor site </a:t>
            </a:r>
            <a:r>
              <a:rPr lang="en-US" err="1"/>
              <a:t>amet</a:t>
            </a:r>
            <a:r>
              <a:rPr lang="en-US"/>
              <a:t>, </a:t>
            </a:r>
            <a:r>
              <a:rPr lang="en-US" err="1"/>
              <a:t>consectetur</a:t>
            </a:r>
            <a:r>
              <a:rPr lang="en-US"/>
              <a:t> </a:t>
            </a:r>
            <a:r>
              <a:rPr lang="en-US" err="1"/>
              <a:t>adi</a:t>
            </a:r>
            <a:r>
              <a:rPr lang="en-US"/>
              <a:t> </a:t>
            </a:r>
            <a:r>
              <a:rPr lang="en-US" err="1"/>
              <a:t>isicing</a:t>
            </a:r>
            <a:r>
              <a:rPr lang="en-US"/>
              <a:t> </a:t>
            </a:r>
            <a:r>
              <a:rPr lang="en-US" err="1"/>
              <a:t>elit</a:t>
            </a:r>
            <a:r>
              <a:rPr lang="en-US"/>
              <a:t>, </a:t>
            </a:r>
            <a:r>
              <a:rPr lang="en-US" err="1"/>
              <a:t>sedo</a:t>
            </a:r>
            <a:r>
              <a:rPr lang="en-US"/>
              <a:t>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labotre</a:t>
            </a:r>
            <a:r>
              <a:rPr lang="en-US"/>
              <a:t> et </a:t>
            </a:r>
            <a:r>
              <a:rPr lang="en-US" err="1"/>
              <a:t>dolore</a:t>
            </a:r>
            <a:r>
              <a:rPr lang="en-US"/>
              <a:t> magna </a:t>
            </a:r>
            <a:r>
              <a:rPr lang="en-US" err="1"/>
              <a:t>aliqua</a:t>
            </a:r>
            <a:r>
              <a:rPr lang="en-US"/>
              <a:t>. </a:t>
            </a:r>
            <a:r>
              <a:rPr lang="en-US" err="1"/>
              <a:t>Ut</a:t>
            </a:r>
            <a:r>
              <a:rPr lang="en-US"/>
              <a:t> </a:t>
            </a:r>
            <a:r>
              <a:rPr lang="en-US" err="1"/>
              <a:t>enim</a:t>
            </a:r>
            <a:r>
              <a:rPr lang="en-US"/>
              <a:t> ad minim et </a:t>
            </a:r>
            <a:r>
              <a:rPr lang="en-US" err="1"/>
              <a:t>venium</a:t>
            </a:r>
            <a:r>
              <a:rPr lang="en-US"/>
              <a:t>, </a:t>
            </a:r>
            <a:r>
              <a:rPr lang="en-US" err="1"/>
              <a:t>quis</a:t>
            </a:r>
            <a:r>
              <a:rPr lang="en-US"/>
              <a:t> </a:t>
            </a:r>
            <a:r>
              <a:rPr lang="en-US" err="1"/>
              <a:t>nostrud</a:t>
            </a:r>
            <a:r>
              <a:rPr lang="en-US"/>
              <a:t> </a:t>
            </a:r>
            <a:r>
              <a:rPr lang="en-US" err="1"/>
              <a:t>elit</a:t>
            </a:r>
            <a:r>
              <a:rPr lang="en-US"/>
              <a:t>.”</a:t>
            </a:r>
          </a:p>
        </p:txBody>
      </p:sp>
      <p:sp>
        <p:nvSpPr>
          <p:cNvPr id="3" name="Content Placeholder 2"/>
          <p:cNvSpPr>
            <a:spLocks noGrp="1"/>
          </p:cNvSpPr>
          <p:nvPr>
            <p:ph idx="1" hasCustomPrompt="1"/>
          </p:nvPr>
        </p:nvSpPr>
        <p:spPr>
          <a:xfrm>
            <a:off x="645331" y="4921541"/>
            <a:ext cx="8325548" cy="721900"/>
          </a:xfrm>
        </p:spPr>
        <p:txBody>
          <a:bodyPr vert="horz" wrap="square" lIns="91440" tIns="45720" rIns="91440" bIns="45720" rtlCol="0">
            <a:noAutofit/>
          </a:bodyPr>
          <a:lstStyle>
            <a:lvl1pPr marL="0" indent="0">
              <a:spcBef>
                <a:spcPts val="300"/>
              </a:spcBef>
              <a:buNone/>
              <a:defRPr lang="en-US" sz="1600" baseline="0" dirty="0" smtClean="0"/>
            </a:lvl1pPr>
            <a:lvl2pPr marL="230187" indent="0">
              <a:buNone/>
              <a:defRPr lang="en-US" dirty="0" smtClean="0"/>
            </a:lvl2pPr>
            <a:lvl3pPr marL="515937" indent="0">
              <a:buNone/>
              <a:defRPr lang="en-US" dirty="0" smtClean="0"/>
            </a:lvl3pPr>
            <a:lvl4pPr marL="800100" indent="0">
              <a:buNone/>
              <a:defRPr lang="en-US" dirty="0" smtClean="0"/>
            </a:lvl4pPr>
            <a:lvl5pPr marL="1085850" indent="0">
              <a:buNone/>
              <a:defRPr lang="en-US" dirty="0"/>
            </a:lvl5pPr>
          </a:lstStyle>
          <a:p>
            <a:pPr lvl="0"/>
            <a:r>
              <a:rPr lang="en-US"/>
              <a:t>Author’s Name Here</a:t>
            </a:r>
          </a:p>
          <a:p>
            <a:pPr lvl="0"/>
            <a:r>
              <a:rPr lang="en-US"/>
              <a:t>Position Title Here</a:t>
            </a:r>
          </a:p>
        </p:txBody>
      </p:sp>
      <p:sp>
        <p:nvSpPr>
          <p:cNvPr id="8"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fld id="{9A6150A5-0478-4814-9F6F-313D0B0598FE}" type="datetime1">
              <a:rPr lang="en-US" smtClean="0"/>
              <a:t>7/5/23</a:t>
            </a:fld>
            <a:endParaRPr lang="en-US"/>
          </a:p>
        </p:txBody>
      </p:sp>
      <p:sp>
        <p:nvSpPr>
          <p:cNvPr id="9"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r>
              <a:rPr lang="en-US"/>
              <a:t>Presentation Title and/or Sub Brand Name Here</a:t>
            </a:r>
          </a:p>
        </p:txBody>
      </p:sp>
      <p:sp>
        <p:nvSpPr>
          <p:cNvPr id="10"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fld id="{7BCC8D0D-EAEC-449D-9161-023DFF90F2E2}" type="slidenum">
              <a:rPr lang="en-US" smtClean="0"/>
              <a:pPr/>
              <a:t>‹#›</a:t>
            </a:fld>
            <a:endParaRPr lang="en-US"/>
          </a:p>
        </p:txBody>
      </p:sp>
    </p:spTree>
    <p:extLst>
      <p:ext uri="{BB962C8B-B14F-4D97-AF65-F5344CB8AC3E}">
        <p14:creationId xmlns:p14="http://schemas.microsoft.com/office/powerpoint/2010/main" val="255213682"/>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Head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53732" y="438912"/>
            <a:ext cx="8089901" cy="563231"/>
          </a:xfrm>
        </p:spPr>
        <p:txBody>
          <a:bodyPr vert="horz" wrap="square" lIns="91440" tIns="45720" rIns="91440" bIns="45720" rtlCol="0" anchor="t" anchorCtr="0">
            <a:spAutoFit/>
          </a:bodyPr>
          <a:lstStyle>
            <a:lvl1pPr>
              <a:defRPr lang="en-US" dirty="0"/>
            </a:lvl1pPr>
          </a:lstStyle>
          <a:p>
            <a:pPr lvl="0"/>
            <a:r>
              <a:rPr lang="en-US"/>
              <a:t>Slide Title Here</a:t>
            </a:r>
          </a:p>
        </p:txBody>
      </p:sp>
      <p:sp>
        <p:nvSpPr>
          <p:cNvPr id="3" name="Content Placeholder 2"/>
          <p:cNvSpPr>
            <a:spLocks noGrp="1"/>
          </p:cNvSpPr>
          <p:nvPr>
            <p:ph idx="1" hasCustomPrompt="1"/>
          </p:nvPr>
        </p:nvSpPr>
        <p:spPr>
          <a:xfrm>
            <a:off x="661375" y="1563752"/>
            <a:ext cx="8325548" cy="4011502"/>
          </a:xfrm>
        </p:spPr>
        <p:txBody>
          <a:bodyPr vert="horz" wrap="square" lIns="91440" tIns="45720" rIns="91440" bIns="45720" rtlCol="0">
            <a:no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text</a:t>
            </a:r>
          </a:p>
          <a:p>
            <a:pPr lvl="1"/>
            <a:r>
              <a:rPr lang="en-US"/>
              <a:t>Second level</a:t>
            </a:r>
          </a:p>
          <a:p>
            <a:pPr lvl="2"/>
            <a:r>
              <a:rPr lang="en-US"/>
              <a:t>Third level</a:t>
            </a:r>
          </a:p>
          <a:p>
            <a:pPr lvl="3"/>
            <a:r>
              <a:rPr lang="en-US"/>
              <a:t>Fourth level</a:t>
            </a:r>
          </a:p>
          <a:p>
            <a:pPr lvl="4"/>
            <a:r>
              <a:rPr lang="en-US"/>
              <a:t>Fifth level</a:t>
            </a:r>
          </a:p>
        </p:txBody>
      </p:sp>
      <p:sp>
        <p:nvSpPr>
          <p:cNvPr id="8"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fld id="{8F6F5B01-31EA-46FA-A31F-D71521F3C0AE}" type="datetime1">
              <a:rPr lang="en-US" smtClean="0"/>
              <a:t>7/5/23</a:t>
            </a:fld>
            <a:endParaRPr lang="en-US"/>
          </a:p>
        </p:txBody>
      </p:sp>
      <p:sp>
        <p:nvSpPr>
          <p:cNvPr id="9"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r>
              <a:rPr lang="en-US"/>
              <a:t>Presentation Title and/or Sub Brand Name Here</a:t>
            </a:r>
          </a:p>
        </p:txBody>
      </p:sp>
      <p:sp>
        <p:nvSpPr>
          <p:cNvPr id="10"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fld id="{7BCC8D0D-EAEC-449D-9161-023DFF90F2E2}" type="slidenum">
              <a:rPr lang="en-US" smtClean="0"/>
              <a:pPr/>
              <a:t>‹#›</a:t>
            </a:fld>
            <a:endParaRPr lang="en-US"/>
          </a:p>
        </p:txBody>
      </p:sp>
    </p:spTree>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Head and Content w/Subhead">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53732" y="438912"/>
            <a:ext cx="8089901" cy="563231"/>
          </a:xfrm>
        </p:spPr>
        <p:txBody>
          <a:bodyPr vert="horz" wrap="square" lIns="91440" tIns="45720" rIns="91440" bIns="45720" rtlCol="0" anchor="t" anchorCtr="0">
            <a:spAutoFit/>
          </a:bodyPr>
          <a:lstStyle>
            <a:lvl1pPr>
              <a:defRPr lang="en-US" dirty="0"/>
            </a:lvl1pPr>
          </a:lstStyle>
          <a:p>
            <a:pPr lvl="0"/>
            <a:r>
              <a:rPr lang="en-US"/>
              <a:t>Slide Title Here</a:t>
            </a:r>
          </a:p>
        </p:txBody>
      </p:sp>
      <p:sp>
        <p:nvSpPr>
          <p:cNvPr id="3" name="Content Placeholder 2"/>
          <p:cNvSpPr>
            <a:spLocks noGrp="1"/>
          </p:cNvSpPr>
          <p:nvPr>
            <p:ph idx="1" hasCustomPrompt="1"/>
          </p:nvPr>
        </p:nvSpPr>
        <p:spPr>
          <a:xfrm>
            <a:off x="661375" y="2021792"/>
            <a:ext cx="8325548" cy="4011502"/>
          </a:xfrm>
        </p:spPr>
        <p:txBody>
          <a:bodyPr vert="horz" wrap="square" lIns="91440" tIns="45720" rIns="91440" bIns="45720" rtlCol="0">
            <a:no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text</a:t>
            </a:r>
          </a:p>
          <a:p>
            <a:pPr lvl="1"/>
            <a:r>
              <a:rPr lang="en-US"/>
              <a:t>Second level</a:t>
            </a:r>
          </a:p>
          <a:p>
            <a:pPr lvl="2"/>
            <a:r>
              <a:rPr lang="en-US"/>
              <a:t>Third level</a:t>
            </a:r>
          </a:p>
          <a:p>
            <a:pPr lvl="3"/>
            <a:r>
              <a:rPr lang="en-US"/>
              <a:t>Fourth level</a:t>
            </a:r>
          </a:p>
          <a:p>
            <a:pPr lvl="4"/>
            <a:r>
              <a:rPr lang="en-US"/>
              <a:t>Fifth level</a:t>
            </a:r>
          </a:p>
        </p:txBody>
      </p:sp>
      <p:sp>
        <p:nvSpPr>
          <p:cNvPr id="6" name="Text Placeholder 2"/>
          <p:cNvSpPr>
            <a:spLocks noGrp="1"/>
          </p:cNvSpPr>
          <p:nvPr>
            <p:ph type="body" idx="10" hasCustomPrompt="1"/>
          </p:nvPr>
        </p:nvSpPr>
        <p:spPr>
          <a:xfrm>
            <a:off x="638226" y="1563684"/>
            <a:ext cx="8087171" cy="313932"/>
          </a:xfrm>
        </p:spPr>
        <p:txBody>
          <a:bodyPr anchor="t"/>
          <a:lstStyle>
            <a:lvl1pPr marL="0" indent="0">
              <a:buNone/>
              <a:defRPr sz="2100" b="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Subhead</a:t>
            </a:r>
          </a:p>
        </p:txBody>
      </p:sp>
      <p:sp>
        <p:nvSpPr>
          <p:cNvPr id="8"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fld id="{BE4F006E-5431-4BDD-8829-6B0B1D987D3A}" type="datetime1">
              <a:rPr lang="en-US" smtClean="0"/>
              <a:t>7/5/23</a:t>
            </a:fld>
            <a:endParaRPr lang="en-US"/>
          </a:p>
        </p:txBody>
      </p:sp>
      <p:sp>
        <p:nvSpPr>
          <p:cNvPr id="9"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r>
              <a:rPr lang="en-US"/>
              <a:t>Presentation Title and/or Sub Brand Name Here</a:t>
            </a:r>
          </a:p>
        </p:txBody>
      </p:sp>
      <p:sp>
        <p:nvSpPr>
          <p:cNvPr id="10"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fld id="{7BCC8D0D-EAEC-449D-9161-023DFF90F2E2}" type="slidenum">
              <a:rPr lang="en-US" smtClean="0"/>
              <a:pPr/>
              <a:t>‹#›</a:t>
            </a:fld>
            <a:endParaRPr lang="en-US"/>
          </a:p>
        </p:txBody>
      </p:sp>
    </p:spTree>
    <p:extLst>
      <p:ext uri="{BB962C8B-B14F-4D97-AF65-F5344CB8AC3E}">
        <p14:creationId xmlns:p14="http://schemas.microsoft.com/office/powerpoint/2010/main" val="2574316033"/>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Head and 2-Column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58368" y="433999"/>
            <a:ext cx="8080375" cy="575094"/>
          </a:xfrm>
        </p:spPr>
        <p:txBody>
          <a:bodyPr vert="horz" wrap="square" lIns="91440" tIns="45720" rIns="91440" bIns="45720" rtlCol="0" anchor="t" anchorCtr="0">
            <a:spAutoFit/>
          </a:bodyPr>
          <a:lstStyle>
            <a:lvl1pPr>
              <a:defRPr lang="en-US" dirty="0"/>
            </a:lvl1pPr>
          </a:lstStyle>
          <a:p>
            <a:pPr marL="0" lvl="0"/>
            <a:r>
              <a:rPr lang="en-US"/>
              <a:t>Slide Title Here</a:t>
            </a:r>
          </a:p>
        </p:txBody>
      </p:sp>
      <p:sp>
        <p:nvSpPr>
          <p:cNvPr id="3" name="Content Placeholder 2"/>
          <p:cNvSpPr>
            <a:spLocks noGrp="1"/>
          </p:cNvSpPr>
          <p:nvPr>
            <p:ph idx="1" hasCustomPrompt="1"/>
          </p:nvPr>
        </p:nvSpPr>
        <p:spPr>
          <a:xfrm>
            <a:off x="661464" y="1562634"/>
            <a:ext cx="3989387" cy="3978016"/>
          </a:xfrm>
        </p:spPr>
        <p:txBody>
          <a:bodyPr vert="horz" wrap="square" lIns="91440" tIns="45720" rIns="91440" bIns="45720" rtlCol="0">
            <a:no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bullet text</a:t>
            </a:r>
          </a:p>
          <a:p>
            <a:pPr lvl="1"/>
            <a:r>
              <a:rPr lang="en-US"/>
              <a:t>Second level</a:t>
            </a:r>
          </a:p>
          <a:p>
            <a:pPr lvl="2"/>
            <a:r>
              <a:rPr lang="en-US"/>
              <a:t>Third level</a:t>
            </a:r>
          </a:p>
          <a:p>
            <a:pPr lvl="3"/>
            <a:r>
              <a:rPr lang="en-US"/>
              <a:t>Fourth level</a:t>
            </a:r>
          </a:p>
          <a:p>
            <a:pPr lvl="4"/>
            <a:r>
              <a:rPr lang="en-US"/>
              <a:t>Fifth level</a:t>
            </a:r>
          </a:p>
        </p:txBody>
      </p:sp>
      <p:sp>
        <p:nvSpPr>
          <p:cNvPr id="6" name="Text Placeholder 2"/>
          <p:cNvSpPr>
            <a:spLocks noGrp="1"/>
          </p:cNvSpPr>
          <p:nvPr>
            <p:ph type="body" idx="10" hasCustomPrompt="1"/>
          </p:nvPr>
        </p:nvSpPr>
        <p:spPr>
          <a:xfrm>
            <a:off x="641062" y="1013951"/>
            <a:ext cx="8077645" cy="383182"/>
          </a:xfrm>
        </p:spPr>
        <p:txBody>
          <a:bodyPr vert="horz" wrap="square" lIns="91440" tIns="45720" rIns="91440" bIns="45720" rtlCol="0" anchor="t">
            <a:noAutofit/>
          </a:bodyPr>
          <a:lstStyle>
            <a:lvl1pPr>
              <a:defRPr lang="en-US" dirty="0" smtClean="0"/>
            </a:lvl1pPr>
          </a:lstStyle>
          <a:p>
            <a:pPr marL="0" lvl="0" indent="0">
              <a:buNone/>
            </a:pPr>
            <a:r>
              <a:rPr lang="en-US"/>
              <a:t>Subhead</a:t>
            </a:r>
          </a:p>
        </p:txBody>
      </p:sp>
      <p:sp>
        <p:nvSpPr>
          <p:cNvPr id="9" name="Content Placeholder 2"/>
          <p:cNvSpPr>
            <a:spLocks noGrp="1"/>
          </p:cNvSpPr>
          <p:nvPr>
            <p:ph idx="11" hasCustomPrompt="1"/>
          </p:nvPr>
        </p:nvSpPr>
        <p:spPr>
          <a:xfrm>
            <a:off x="4882627" y="1556703"/>
            <a:ext cx="4013199" cy="3978016"/>
          </a:xfrm>
        </p:spPr>
        <p:txBody>
          <a:bodyPr vert="horz" wrap="square" lIns="91440" tIns="45720" rIns="91440" bIns="45720" rtlCol="0">
            <a:no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bullet text</a:t>
            </a:r>
          </a:p>
          <a:p>
            <a:pPr lvl="1"/>
            <a:r>
              <a:rPr lang="en-US"/>
              <a:t>Second level</a:t>
            </a:r>
          </a:p>
          <a:p>
            <a:pPr lvl="2"/>
            <a:r>
              <a:rPr lang="en-US"/>
              <a:t>Third level</a:t>
            </a:r>
          </a:p>
          <a:p>
            <a:pPr lvl="3"/>
            <a:r>
              <a:rPr lang="en-US"/>
              <a:t>Fourth level</a:t>
            </a:r>
          </a:p>
          <a:p>
            <a:pPr lvl="4"/>
            <a:r>
              <a:rPr lang="en-US"/>
              <a:t>Fifth level</a:t>
            </a:r>
          </a:p>
        </p:txBody>
      </p:sp>
      <p:sp>
        <p:nvSpPr>
          <p:cNvPr id="10"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fld id="{513693AB-E85E-4A83-93AE-7C2C33716FFD}" type="datetime1">
              <a:rPr lang="en-US" smtClean="0"/>
              <a:t>7/5/23</a:t>
            </a:fld>
            <a:endParaRPr lang="en-US"/>
          </a:p>
        </p:txBody>
      </p:sp>
      <p:sp>
        <p:nvSpPr>
          <p:cNvPr id="11"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r>
              <a:rPr lang="en-US"/>
              <a:t>Presentation Title and/or Sub Brand Name Here</a:t>
            </a:r>
          </a:p>
        </p:txBody>
      </p:sp>
      <p:sp>
        <p:nvSpPr>
          <p:cNvPr id="12"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fld id="{7BCC8D0D-EAEC-449D-9161-023DFF90F2E2}" type="slidenum">
              <a:rPr lang="en-US" smtClean="0"/>
              <a:pPr/>
              <a:t>‹#›</a:t>
            </a:fld>
            <a:endParaRPr lang="en-US"/>
          </a:p>
        </p:txBody>
      </p:sp>
    </p:spTree>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Head and Subhead Only">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58368" y="434801"/>
            <a:ext cx="8080375" cy="575094"/>
          </a:xfrm>
        </p:spPr>
        <p:txBody>
          <a:bodyPr vert="horz" wrap="square" lIns="91440" tIns="45720" rIns="91440" bIns="45720" rtlCol="0" anchor="t" anchorCtr="0">
            <a:spAutoFit/>
          </a:bodyPr>
          <a:lstStyle>
            <a:lvl1pPr>
              <a:defRPr lang="en-US" dirty="0"/>
            </a:lvl1pPr>
          </a:lstStyle>
          <a:p>
            <a:pPr marL="0" lvl="0"/>
            <a:r>
              <a:rPr lang="en-US"/>
              <a:t>Slide Title Here</a:t>
            </a:r>
          </a:p>
        </p:txBody>
      </p:sp>
      <p:sp>
        <p:nvSpPr>
          <p:cNvPr id="3" name="Text Placeholder 2"/>
          <p:cNvSpPr>
            <a:spLocks noGrp="1"/>
          </p:cNvSpPr>
          <p:nvPr>
            <p:ph type="body" idx="10" hasCustomPrompt="1"/>
          </p:nvPr>
        </p:nvSpPr>
        <p:spPr>
          <a:xfrm>
            <a:off x="640321" y="1011992"/>
            <a:ext cx="8077645" cy="383182"/>
          </a:xfrm>
        </p:spPr>
        <p:txBody>
          <a:bodyPr vert="horz" wrap="square" lIns="91440" tIns="45720" rIns="91440" bIns="45720" rtlCol="0" anchor="t">
            <a:noAutofit/>
          </a:bodyPr>
          <a:lstStyle>
            <a:lvl1pPr marL="168275" indent="-168275">
              <a:buNone/>
              <a:defRPr lang="en-US" dirty="0" smtClean="0"/>
            </a:lvl1pPr>
          </a:lstStyle>
          <a:p>
            <a:pPr marL="0" lvl="0" indent="0"/>
            <a:r>
              <a:rPr lang="en-US"/>
              <a:t>Subhead</a:t>
            </a:r>
          </a:p>
        </p:txBody>
      </p:sp>
      <p:sp>
        <p:nvSpPr>
          <p:cNvPr id="7"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fld id="{C1669700-339D-4BC3-9C61-1670B9701C57}" type="datetime1">
              <a:rPr lang="en-US" smtClean="0"/>
              <a:t>7/5/23</a:t>
            </a:fld>
            <a:endParaRPr lang="en-US"/>
          </a:p>
        </p:txBody>
      </p:sp>
      <p:sp>
        <p:nvSpPr>
          <p:cNvPr id="8"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r>
              <a:rPr lang="en-US"/>
              <a:t>Presentation Title and/or Sub Brand Name Here</a:t>
            </a:r>
          </a:p>
        </p:txBody>
      </p:sp>
      <p:sp>
        <p:nvSpPr>
          <p:cNvPr id="9"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fld id="{7BCC8D0D-EAEC-449D-9161-023DFF90F2E2}" type="slidenum">
              <a:rPr lang="en-US" smtClean="0"/>
              <a:pPr/>
              <a:t>‹#›</a:t>
            </a:fld>
            <a:endParaRPr lang="en-US"/>
          </a:p>
        </p:txBody>
      </p:sp>
    </p:spTree>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fld id="{9E7F4196-1AA7-489C-AB25-66F2A1CDE0B2}" type="datetime1">
              <a:rPr lang="en-US" smtClean="0"/>
              <a:t>7/5/23</a:t>
            </a:fld>
            <a:endParaRPr lang="en-US"/>
          </a:p>
        </p:txBody>
      </p:sp>
      <p:sp>
        <p:nvSpPr>
          <p:cNvPr id="6"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r>
              <a:rPr lang="en-US"/>
              <a:t>Presentation Title and/or Sub Brand Name Here</a:t>
            </a:r>
          </a:p>
        </p:txBody>
      </p:sp>
      <p:sp>
        <p:nvSpPr>
          <p:cNvPr id="7"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fld id="{7BCC8D0D-EAEC-449D-9161-023DFF90F2E2}" type="slidenum">
              <a:rPr lang="en-US" smtClean="0"/>
              <a:pPr/>
              <a:t>‹#›</a:t>
            </a:fld>
            <a:endParaRPr lang="en-US"/>
          </a:p>
        </p:txBody>
      </p:sp>
    </p:spTree>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7" name="Content Placeholder 6"/>
          <p:cNvSpPr>
            <a:spLocks noGrp="1"/>
          </p:cNvSpPr>
          <p:nvPr>
            <p:ph sz="quarter" idx="13"/>
          </p:nvPr>
        </p:nvSpPr>
        <p:spPr>
          <a:xfrm>
            <a:off x="0" y="-1"/>
            <a:ext cx="9144000" cy="6251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fld id="{7C412304-4450-4BFA-A76B-D97C72798D07}" type="datetime1">
              <a:rPr lang="en-US" smtClean="0"/>
              <a:t>7/5/23</a:t>
            </a:fld>
            <a:endParaRPr lang="en-US"/>
          </a:p>
        </p:txBody>
      </p:sp>
      <p:sp>
        <p:nvSpPr>
          <p:cNvPr id="8"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r>
              <a:rPr lang="en-US"/>
              <a:t>Presentation Title and/or Sub Brand Name Here</a:t>
            </a:r>
          </a:p>
        </p:txBody>
      </p:sp>
      <p:sp>
        <p:nvSpPr>
          <p:cNvPr id="9"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fld id="{7BCC8D0D-EAEC-449D-9161-023DFF90F2E2}" type="slidenum">
              <a:rPr lang="en-US" smtClean="0"/>
              <a:pPr/>
              <a:t>‹#›</a:t>
            </a:fld>
            <a:endParaRPr lang="en-US"/>
          </a:p>
        </p:txBody>
      </p:sp>
    </p:spTree>
    <p:extLst>
      <p:ext uri="{BB962C8B-B14F-4D97-AF65-F5344CB8AC3E}">
        <p14:creationId xmlns:p14="http://schemas.microsoft.com/office/powerpoint/2010/main" val="801994352"/>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losing with Single Image">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3" name="Picture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007318694"/>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Closing with Logo">
    <p:bg>
      <p:bgPr>
        <a:solidFill>
          <a:schemeClr val="tx2"/>
        </a:solidFill>
        <a:effectLst/>
      </p:bgPr>
    </p:bg>
    <p:spTree>
      <p:nvGrpSpPr>
        <p:cNvPr id="1" name=""/>
        <p:cNvGrpSpPr/>
        <p:nvPr/>
      </p:nvGrpSpPr>
      <p:grpSpPr>
        <a:xfrm>
          <a:off x="0" y="0"/>
          <a:ext cx="0" cy="0"/>
          <a:chOff x="0" y="0"/>
          <a:chExt cx="0" cy="0"/>
        </a:xfrm>
      </p:grpSpPr>
      <p:pic>
        <p:nvPicPr>
          <p:cNvPr id="7" name="Picture 4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invGray">
          <a:xfrm>
            <a:off x="3630547" y="2701522"/>
            <a:ext cx="2110616" cy="137810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2979827374"/>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losing with Quote">
    <p:bg>
      <p:bgPr>
        <a:solidFill>
          <a:schemeClr val="tx2"/>
        </a:solidFill>
        <a:effectLst/>
      </p:bgPr>
    </p:bg>
    <p:spTree>
      <p:nvGrpSpPr>
        <p:cNvPr id="1" name=""/>
        <p:cNvGrpSpPr/>
        <p:nvPr/>
      </p:nvGrpSpPr>
      <p:grpSpPr>
        <a:xfrm>
          <a:off x="0" y="0"/>
          <a:ext cx="0" cy="0"/>
          <a:chOff x="0" y="0"/>
          <a:chExt cx="0" cy="0"/>
        </a:xfrm>
      </p:grpSpPr>
      <p:cxnSp>
        <p:nvCxnSpPr>
          <p:cNvPr id="5" name="Straight Connector 4"/>
          <p:cNvCxnSpPr/>
          <p:nvPr/>
        </p:nvCxnSpPr>
        <p:spPr>
          <a:xfrm>
            <a:off x="752475" y="2562339"/>
            <a:ext cx="37294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7" name="Text Placeholder 6"/>
          <p:cNvSpPr>
            <a:spLocks noGrp="1"/>
          </p:cNvSpPr>
          <p:nvPr>
            <p:ph type="body" sz="quarter" idx="10"/>
          </p:nvPr>
        </p:nvSpPr>
        <p:spPr>
          <a:xfrm>
            <a:off x="658358" y="639525"/>
            <a:ext cx="6204666" cy="1446212"/>
          </a:xfrm>
        </p:spPr>
        <p:txBody>
          <a:bodyPr/>
          <a:lstStyle>
            <a:lvl1pPr marL="0" indent="0">
              <a:lnSpc>
                <a:spcPct val="95000"/>
              </a:lnSpc>
              <a:spcBef>
                <a:spcPts val="600"/>
              </a:spcBef>
              <a:buFontTx/>
              <a:buNone/>
              <a:defRPr sz="2400">
                <a:solidFill>
                  <a:schemeClr val="bg2"/>
                </a:solidFill>
                <a:latin typeface="+mn-lt"/>
              </a:defRPr>
            </a:lvl1pPr>
            <a:lvl2pPr>
              <a:defRPr>
                <a:solidFill>
                  <a:schemeClr val="bg2"/>
                </a:solidFill>
                <a:latin typeface="+mn-lt"/>
              </a:defRPr>
            </a:lvl2pPr>
            <a:lvl3pPr>
              <a:defRPr>
                <a:solidFill>
                  <a:schemeClr val="bg2"/>
                </a:solidFill>
                <a:latin typeface="+mn-lt"/>
              </a:defRPr>
            </a:lvl3pPr>
            <a:lvl4pPr>
              <a:defRPr>
                <a:solidFill>
                  <a:schemeClr val="bg2"/>
                </a:solidFill>
                <a:latin typeface="+mn-lt"/>
              </a:defRPr>
            </a:lvl4pPr>
            <a:lvl5pPr>
              <a:defRPr>
                <a:solidFill>
                  <a:schemeClr val="bg2"/>
                </a:solidFill>
                <a:latin typeface="+mn-lt"/>
              </a:defRPr>
            </a:lvl5pPr>
          </a:lstStyle>
          <a:p>
            <a:pPr lvl="0"/>
            <a:r>
              <a:rPr lang="en-US"/>
              <a:t>Click to edit Master text styles</a:t>
            </a:r>
          </a:p>
        </p:txBody>
      </p:sp>
      <p:cxnSp>
        <p:nvCxnSpPr>
          <p:cNvPr id="8" name="Straight Connector 7"/>
          <p:cNvCxnSpPr/>
          <p:nvPr userDrawn="1"/>
        </p:nvCxnSpPr>
        <p:spPr>
          <a:xfrm>
            <a:off x="752475" y="2562339"/>
            <a:ext cx="37294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9" name="Picture 8" descr="UCSF_sig_white_RGB.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38932" y="3414216"/>
            <a:ext cx="1503181" cy="977406"/>
          </a:xfrm>
          <a:prstGeom prst="rect">
            <a:avLst/>
          </a:prstGeom>
        </p:spPr>
      </p:pic>
    </p:spTree>
    <p:extLst>
      <p:ext uri="{BB962C8B-B14F-4D97-AF65-F5344CB8AC3E}">
        <p14:creationId xmlns:p14="http://schemas.microsoft.com/office/powerpoint/2010/main" val="1944395890"/>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losing with Collage">
    <p:bg>
      <p:bgPr>
        <a:solidFill>
          <a:schemeClr val="tx2"/>
        </a:solidFill>
        <a:effectLst/>
      </p:bgPr>
    </p:bg>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flipH="1">
            <a:off x="-5" y="3818374"/>
            <a:ext cx="4210268" cy="3042745"/>
          </a:xfrm>
          <a:prstGeom prst="rect">
            <a:avLst/>
          </a:prstGeom>
        </p:spPr>
      </p:pic>
      <p:pic>
        <p:nvPicPr>
          <p:cNvPr id="12" name="Picture 11"/>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4" y="0"/>
            <a:ext cx="9144004" cy="3868899"/>
          </a:xfrm>
          <a:prstGeom prst="rect">
            <a:avLst/>
          </a:prstGeom>
        </p:spPr>
      </p:pic>
      <p:pic>
        <p:nvPicPr>
          <p:cNvPr id="14" name="Picture 13"/>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4754880" y="1611152"/>
            <a:ext cx="4389119" cy="2724912"/>
          </a:xfrm>
          <a:prstGeom prst="rect">
            <a:avLst/>
          </a:prstGeom>
        </p:spPr>
      </p:pic>
      <p:pic>
        <p:nvPicPr>
          <p:cNvPr id="15" name="Picture 14"/>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4099033" y="4336064"/>
            <a:ext cx="5044967" cy="2521936"/>
          </a:xfrm>
          <a:prstGeom prst="rect">
            <a:avLst/>
          </a:prstGeom>
        </p:spPr>
      </p:pic>
      <p:sp>
        <p:nvSpPr>
          <p:cNvPr id="16" name="Rectangle 15"/>
          <p:cNvSpPr/>
          <p:nvPr userDrawn="1"/>
        </p:nvSpPr>
        <p:spPr bwMode="auto">
          <a:xfrm>
            <a:off x="2723103" y="1611152"/>
            <a:ext cx="3675888" cy="3675888"/>
          </a:xfrm>
          <a:prstGeom prst="rect">
            <a:avLst/>
          </a:prstGeom>
          <a:solidFill>
            <a:schemeClr val="tx1"/>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17" name="Picture 7"/>
          <p:cNvPicPr>
            <a:picLocks noChangeAspect="1" noChangeArrowheads="1"/>
          </p:cNvPicPr>
          <p:nvPr userDrawn="1"/>
        </p:nvPicPr>
        <p:blipFill rotWithShape="1">
          <a:blip r:embed="rId6">
            <a:extLst>
              <a:ext uri="{28A0092B-C50C-407E-A947-70E740481C1C}">
                <a14:useLocalDpi xmlns:a14="http://schemas.microsoft.com/office/drawing/2010/main" val="0"/>
              </a:ext>
            </a:extLst>
          </a:blip>
          <a:srcRect b="38631"/>
          <a:stretch/>
        </p:blipFill>
        <p:spPr bwMode="auto">
          <a:xfrm>
            <a:off x="4327515" y="2924450"/>
            <a:ext cx="2223280" cy="89392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1674814910"/>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tx2"/>
        </a:solidFill>
        <a:effectLst/>
      </p:bgPr>
    </p:bg>
    <p:spTree>
      <p:nvGrpSpPr>
        <p:cNvPr id="1" name=""/>
        <p:cNvGrpSpPr/>
        <p:nvPr/>
      </p:nvGrpSpPr>
      <p:grpSpPr>
        <a:xfrm>
          <a:off x="0" y="0"/>
          <a:ext cx="0" cy="0"/>
          <a:chOff x="0" y="0"/>
          <a:chExt cx="0" cy="0"/>
        </a:xfrm>
      </p:grpSpPr>
      <p:sp>
        <p:nvSpPr>
          <p:cNvPr id="35" name="Title 34"/>
          <p:cNvSpPr>
            <a:spLocks noGrp="1"/>
          </p:cNvSpPr>
          <p:nvPr>
            <p:ph type="title" hasCustomPrompt="1"/>
          </p:nvPr>
        </p:nvSpPr>
        <p:spPr>
          <a:xfrm>
            <a:off x="648605" y="2883538"/>
            <a:ext cx="6576108"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7" y="3436978"/>
            <a:ext cx="6550480"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sp>
        <p:nvSpPr>
          <p:cNvPr id="46" name="Date Placeholder 4"/>
          <p:cNvSpPr>
            <a:spLocks noGrp="1"/>
          </p:cNvSpPr>
          <p:nvPr>
            <p:ph type="dt" sz="half" idx="2"/>
          </p:nvPr>
        </p:nvSpPr>
        <p:spPr>
          <a:xfrm>
            <a:off x="748092" y="6045890"/>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C42DCCBC-AA0F-44E9-9EDE-CB9B971EF028}" type="datetime1">
              <a:rPr lang="en-US" smtClean="0"/>
              <a:t>7/5/23</a:t>
            </a:fld>
            <a:endParaRPr lang="en-US"/>
          </a:p>
        </p:txBody>
      </p:sp>
      <p:sp>
        <p:nvSpPr>
          <p:cNvPr id="3" name="Text Placeholder 2"/>
          <p:cNvSpPr>
            <a:spLocks noGrp="1"/>
          </p:cNvSpPr>
          <p:nvPr>
            <p:ph type="body" sz="quarter" idx="10"/>
          </p:nvPr>
        </p:nvSpPr>
        <p:spPr>
          <a:xfrm>
            <a:off x="747714" y="4349650"/>
            <a:ext cx="6477000" cy="489939"/>
          </a:xfrm>
        </p:spPr>
        <p:txBody>
          <a:bodyPr vert="horz" wrap="square" lIns="0" tIns="0" rIns="0" bIns="0" rtlCol="0" anchor="t" anchorCtr="0"/>
          <a:lstStyle>
            <a:lvl1pPr marL="0" indent="0">
              <a:spcBef>
                <a:spcPts val="0"/>
              </a:spcBef>
              <a:buNone/>
              <a:defRPr lang="en-US" sz="1800" i="0" smtClean="0">
                <a:cs typeface="Arial" pitchFamily="34" charset="0"/>
              </a:defRPr>
            </a:lvl1pPr>
            <a:lvl2pPr>
              <a:defRPr lang="en-US" sz="1800" smtClean="0">
                <a:solidFill>
                  <a:schemeClr val="tx1"/>
                </a:solidFill>
                <a:latin typeface="+mn-lt"/>
              </a:defRPr>
            </a:lvl2pPr>
            <a:lvl3pPr>
              <a:defRPr lang="en-US" sz="1800" smtClean="0">
                <a:solidFill>
                  <a:schemeClr val="tx1"/>
                </a:solidFill>
                <a:latin typeface="+mn-lt"/>
              </a:defRPr>
            </a:lvl3pPr>
            <a:lvl4pPr>
              <a:defRPr lang="en-US" sz="1800" smtClean="0">
                <a:solidFill>
                  <a:schemeClr val="tx1"/>
                </a:solidFill>
                <a:latin typeface="+mn-lt"/>
              </a:defRPr>
            </a:lvl4pPr>
            <a:lvl5pPr>
              <a:defRPr lang="en-US" sz="1800">
                <a:solidFill>
                  <a:schemeClr val="tx1"/>
                </a:solidFill>
                <a:latin typeface="+mn-lt"/>
              </a:defRPr>
            </a:lvl5pPr>
          </a:lstStyle>
          <a:p>
            <a:pPr marL="0" lvl="0"/>
            <a:r>
              <a:rPr lang="en-US"/>
              <a:t>Click to edit Master text styles</a:t>
            </a:r>
          </a:p>
        </p:txBody>
      </p:sp>
      <p:pic>
        <p:nvPicPr>
          <p:cNvPr id="9" name="Picture 8" descr="UCSF_sig_white_RGB.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38932" y="742959"/>
            <a:ext cx="1400637" cy="910729"/>
          </a:xfrm>
          <a:prstGeom prst="rect">
            <a:avLst/>
          </a:prstGeom>
        </p:spPr>
      </p:pic>
    </p:spTree>
    <p:extLst>
      <p:ext uri="{BB962C8B-B14F-4D97-AF65-F5344CB8AC3E}">
        <p14:creationId xmlns:p14="http://schemas.microsoft.com/office/powerpoint/2010/main" val="1291407966"/>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1">
    <p:bg>
      <p:bgPr>
        <a:solidFill>
          <a:schemeClr val="tx2"/>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Rectangle 5"/>
          <p:cNvSpPr/>
          <p:nvPr/>
        </p:nvSpPr>
        <p:spPr bwMode="auto">
          <a:xfrm>
            <a:off x="365125" y="366713"/>
            <a:ext cx="6859588" cy="5153025"/>
          </a:xfrm>
          <a:prstGeom prst="rect">
            <a:avLst/>
          </a:prstGeom>
          <a:solidFill>
            <a:schemeClr val="tx1"/>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invGray">
          <a:xfrm>
            <a:off x="0" y="0"/>
            <a:ext cx="9144000" cy="6858000"/>
          </a:xfrm>
          <a:prstGeom prst="rect">
            <a:avLst/>
          </a:prstGeom>
        </p:spPr>
      </p:pic>
      <p:sp>
        <p:nvSpPr>
          <p:cNvPr id="10" name="Rectangle 9"/>
          <p:cNvSpPr/>
          <p:nvPr userDrawn="1"/>
        </p:nvSpPr>
        <p:spPr bwMode="invGray">
          <a:xfrm>
            <a:off x="365125" y="366713"/>
            <a:ext cx="6859588" cy="5153025"/>
          </a:xfrm>
          <a:prstGeom prst="rect">
            <a:avLst/>
          </a:prstGeom>
          <a:solidFill>
            <a:schemeClr val="tx1"/>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35" name="Title 34"/>
          <p:cNvSpPr>
            <a:spLocks noGrp="1"/>
          </p:cNvSpPr>
          <p:nvPr>
            <p:ph type="title" hasCustomPrompt="1"/>
          </p:nvPr>
        </p:nvSpPr>
        <p:spPr>
          <a:xfrm>
            <a:off x="648605" y="2446074"/>
            <a:ext cx="6576108"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6" y="2999514"/>
            <a:ext cx="6550481"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pic>
        <p:nvPicPr>
          <p:cNvPr id="103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670" y="742094"/>
            <a:ext cx="1041033" cy="6820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6" name="Date Placeholder 4"/>
          <p:cNvSpPr>
            <a:spLocks noGrp="1"/>
          </p:cNvSpPr>
          <p:nvPr>
            <p:ph type="dt" sz="half" idx="2"/>
          </p:nvPr>
        </p:nvSpPr>
        <p:spPr>
          <a:xfrm>
            <a:off x="748092" y="4907753"/>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7CA65D26-67D5-4CD2-90EC-E629659F24B3}" type="datetime1">
              <a:rPr lang="en-US" smtClean="0"/>
              <a:t>7/5/23</a:t>
            </a:fld>
            <a:endParaRPr lang="en-US"/>
          </a:p>
        </p:txBody>
      </p:sp>
      <p:sp>
        <p:nvSpPr>
          <p:cNvPr id="3" name="Text Placeholder 2"/>
          <p:cNvSpPr>
            <a:spLocks noGrp="1"/>
          </p:cNvSpPr>
          <p:nvPr>
            <p:ph type="body" sz="quarter" idx="10"/>
          </p:nvPr>
        </p:nvSpPr>
        <p:spPr>
          <a:xfrm>
            <a:off x="746125" y="4045554"/>
            <a:ext cx="6478588" cy="365125"/>
          </a:xfrm>
        </p:spPr>
        <p:txBody>
          <a:bodyPr vert="horz" wrap="square" lIns="0" tIns="0" rIns="0" bIns="0" rtlCol="0" anchor="t" anchorCtr="0"/>
          <a:lstStyle>
            <a:lvl1pPr marL="0" indent="0">
              <a:spcBef>
                <a:spcPts val="0"/>
              </a:spcBef>
              <a:buNone/>
              <a:defRPr lang="en-US" sz="1800" i="0" dirty="0" smtClean="0">
                <a:solidFill>
                  <a:schemeClr val="bg1"/>
                </a:solidFill>
                <a:cs typeface="Arial" pitchFamily="34" charset="0"/>
              </a:defRPr>
            </a:lvl1pPr>
            <a:lvl2pPr>
              <a:defRPr lang="en-US" sz="1800" dirty="0" smtClean="0">
                <a:latin typeface="+mn-lt"/>
              </a:defRPr>
            </a:lvl2pPr>
            <a:lvl3pPr>
              <a:defRPr lang="en-US" sz="1800" dirty="0" smtClean="0">
                <a:latin typeface="+mn-lt"/>
              </a:defRPr>
            </a:lvl3pPr>
            <a:lvl4pPr>
              <a:defRPr lang="en-US" sz="1800" dirty="0" smtClean="0">
                <a:latin typeface="+mn-lt"/>
              </a:defRPr>
            </a:lvl4pPr>
            <a:lvl5pPr>
              <a:defRPr lang="en-US" sz="1800" dirty="0">
                <a:latin typeface="+mn-lt"/>
              </a:defRPr>
            </a:lvl5pPr>
          </a:lstStyle>
          <a:p>
            <a:pPr marL="0" lvl="0"/>
            <a:r>
              <a:rPr lang="en-US"/>
              <a:t>Click to edit Master text styles</a:t>
            </a:r>
          </a:p>
        </p:txBody>
      </p:sp>
      <p:pic>
        <p:nvPicPr>
          <p:cNvPr id="14" name="Picture 13" descr="UCSF_sig_white_RGB.png"/>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38933" y="742959"/>
            <a:ext cx="1050990" cy="683380"/>
          </a:xfrm>
          <a:prstGeom prst="rect">
            <a:avLst/>
          </a:prstGeom>
        </p:spPr>
      </p:pic>
    </p:spTree>
    <p:extLst>
      <p:ext uri="{BB962C8B-B14F-4D97-AF65-F5344CB8AC3E}">
        <p14:creationId xmlns:p14="http://schemas.microsoft.com/office/powerpoint/2010/main" val="2310922155"/>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2">
    <p:bg>
      <p:bgPr>
        <a:solidFill>
          <a:schemeClr val="tx2"/>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Rectangle 5"/>
          <p:cNvSpPr/>
          <p:nvPr/>
        </p:nvSpPr>
        <p:spPr bwMode="auto">
          <a:xfrm>
            <a:off x="365125" y="366713"/>
            <a:ext cx="6859588" cy="5153025"/>
          </a:xfrm>
          <a:prstGeom prst="rect">
            <a:avLst/>
          </a:prstGeom>
          <a:solidFill>
            <a:schemeClr val="tx1"/>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103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670" y="742094"/>
            <a:ext cx="1041033" cy="6820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invGray">
          <a:xfrm>
            <a:off x="0" y="0"/>
            <a:ext cx="9144000" cy="6858000"/>
          </a:xfrm>
          <a:prstGeom prst="rect">
            <a:avLst/>
          </a:prstGeom>
        </p:spPr>
      </p:pic>
      <p:sp>
        <p:nvSpPr>
          <p:cNvPr id="10" name="Rectangle 9"/>
          <p:cNvSpPr/>
          <p:nvPr userDrawn="1"/>
        </p:nvSpPr>
        <p:spPr bwMode="invGray">
          <a:xfrm>
            <a:off x="365125" y="366713"/>
            <a:ext cx="6859588" cy="5153025"/>
          </a:xfrm>
          <a:prstGeom prst="rect">
            <a:avLst/>
          </a:prstGeom>
          <a:solidFill>
            <a:schemeClr val="tx1"/>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35" name="Title 34"/>
          <p:cNvSpPr>
            <a:spLocks noGrp="1"/>
          </p:cNvSpPr>
          <p:nvPr>
            <p:ph type="title" hasCustomPrompt="1"/>
          </p:nvPr>
        </p:nvSpPr>
        <p:spPr>
          <a:xfrm>
            <a:off x="648605" y="2446074"/>
            <a:ext cx="6576108"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7" y="2999514"/>
            <a:ext cx="6550480"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sp>
        <p:nvSpPr>
          <p:cNvPr id="46" name="Date Placeholder 4"/>
          <p:cNvSpPr>
            <a:spLocks noGrp="1"/>
          </p:cNvSpPr>
          <p:nvPr>
            <p:ph type="dt" sz="half" idx="2"/>
          </p:nvPr>
        </p:nvSpPr>
        <p:spPr>
          <a:xfrm>
            <a:off x="748092" y="4907753"/>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F3D771E1-46BB-4A41-837B-A28DD845D1F3}" type="datetime1">
              <a:rPr lang="en-US" smtClean="0"/>
              <a:t>7/5/23</a:t>
            </a:fld>
            <a:endParaRPr lang="en-US"/>
          </a:p>
        </p:txBody>
      </p:sp>
      <p:sp>
        <p:nvSpPr>
          <p:cNvPr id="4" name="Text Placeholder 3"/>
          <p:cNvSpPr>
            <a:spLocks noGrp="1"/>
          </p:cNvSpPr>
          <p:nvPr>
            <p:ph type="body" sz="quarter" idx="10"/>
          </p:nvPr>
        </p:nvSpPr>
        <p:spPr>
          <a:xfrm>
            <a:off x="745587" y="4046758"/>
            <a:ext cx="6451600" cy="325755"/>
          </a:xfrm>
        </p:spPr>
        <p:txBody>
          <a:bodyPr vert="horz" wrap="square" lIns="0" tIns="0" rIns="0" bIns="0" rtlCol="0" anchor="t" anchorCtr="0"/>
          <a:lstStyle>
            <a:lvl1pPr marL="0" indent="0">
              <a:spcBef>
                <a:spcPts val="0"/>
              </a:spcBef>
              <a:buNone/>
              <a:defRPr lang="en-US" sz="1800" i="0" smtClean="0">
                <a:solidFill>
                  <a:schemeClr val="bg1"/>
                </a:solidFill>
                <a:cs typeface="Arial" pitchFamily="34" charset="0"/>
              </a:defRPr>
            </a:lvl1pPr>
            <a:lvl2pPr>
              <a:defRPr lang="en-US" sz="1800" smtClean="0">
                <a:latin typeface="+mn-lt"/>
              </a:defRPr>
            </a:lvl2pPr>
            <a:lvl3pPr>
              <a:defRPr lang="en-US" sz="1800" smtClean="0">
                <a:latin typeface="+mn-lt"/>
              </a:defRPr>
            </a:lvl3pPr>
            <a:lvl4pPr>
              <a:defRPr lang="en-US" sz="1800" smtClean="0">
                <a:latin typeface="+mn-lt"/>
              </a:defRPr>
            </a:lvl4pPr>
            <a:lvl5pPr>
              <a:defRPr lang="en-US" sz="1800">
                <a:latin typeface="+mn-lt"/>
              </a:defRPr>
            </a:lvl5pPr>
          </a:lstStyle>
          <a:p>
            <a:pPr marL="0" lvl="0"/>
            <a:r>
              <a:rPr lang="en-US"/>
              <a:t>Click to edit Master text styles</a:t>
            </a:r>
          </a:p>
        </p:txBody>
      </p:sp>
      <p:pic>
        <p:nvPicPr>
          <p:cNvPr id="13" name="Picture 12" descr="UCSF_sig_white_RGB.png"/>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38933" y="742959"/>
            <a:ext cx="1050990" cy="683380"/>
          </a:xfrm>
          <a:prstGeom prst="rect">
            <a:avLst/>
          </a:prstGeom>
        </p:spPr>
      </p:pic>
    </p:spTree>
    <p:extLst>
      <p:ext uri="{BB962C8B-B14F-4D97-AF65-F5344CB8AC3E}">
        <p14:creationId xmlns:p14="http://schemas.microsoft.com/office/powerpoint/2010/main" val="2473207502"/>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3">
    <p:bg>
      <p:bgPr>
        <a:solidFill>
          <a:schemeClr val="tx2"/>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Rectangle 5"/>
          <p:cNvSpPr/>
          <p:nvPr/>
        </p:nvSpPr>
        <p:spPr bwMode="auto">
          <a:xfrm>
            <a:off x="365125" y="366713"/>
            <a:ext cx="6859588" cy="5153025"/>
          </a:xfrm>
          <a:prstGeom prst="rect">
            <a:avLst/>
          </a:prstGeom>
          <a:solidFill>
            <a:schemeClr val="accent5"/>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103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670" y="742094"/>
            <a:ext cx="1041033" cy="6820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invGray">
          <a:xfrm>
            <a:off x="0" y="0"/>
            <a:ext cx="9144000" cy="6858000"/>
          </a:xfrm>
          <a:prstGeom prst="rect">
            <a:avLst/>
          </a:prstGeom>
        </p:spPr>
      </p:pic>
      <p:sp>
        <p:nvSpPr>
          <p:cNvPr id="10" name="Rectangle 9"/>
          <p:cNvSpPr/>
          <p:nvPr userDrawn="1"/>
        </p:nvSpPr>
        <p:spPr bwMode="invGray">
          <a:xfrm>
            <a:off x="365125" y="366713"/>
            <a:ext cx="6859588" cy="5153025"/>
          </a:xfrm>
          <a:prstGeom prst="rect">
            <a:avLst/>
          </a:prstGeom>
          <a:solidFill>
            <a:schemeClr val="accent5"/>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12" name="Picture 41"/>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invGray">
          <a:xfrm>
            <a:off x="748376" y="742095"/>
            <a:ext cx="1044588" cy="68205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35" name="Title 34"/>
          <p:cNvSpPr>
            <a:spLocks noGrp="1"/>
          </p:cNvSpPr>
          <p:nvPr>
            <p:ph type="title" hasCustomPrompt="1"/>
          </p:nvPr>
        </p:nvSpPr>
        <p:spPr>
          <a:xfrm>
            <a:off x="648605" y="2446074"/>
            <a:ext cx="6576108"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7" y="2999514"/>
            <a:ext cx="6550480"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sp>
        <p:nvSpPr>
          <p:cNvPr id="46" name="Date Placeholder 4"/>
          <p:cNvSpPr>
            <a:spLocks noGrp="1"/>
          </p:cNvSpPr>
          <p:nvPr>
            <p:ph type="dt" sz="half" idx="2"/>
          </p:nvPr>
        </p:nvSpPr>
        <p:spPr>
          <a:xfrm>
            <a:off x="748092" y="4907753"/>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B1DD14AD-E010-464A-BC72-115CD7ABDD27}" type="datetime1">
              <a:rPr lang="en-US" smtClean="0"/>
              <a:t>7/5/23</a:t>
            </a:fld>
            <a:endParaRPr lang="en-US"/>
          </a:p>
        </p:txBody>
      </p:sp>
      <p:sp>
        <p:nvSpPr>
          <p:cNvPr id="4" name="Text Placeholder 3"/>
          <p:cNvSpPr>
            <a:spLocks noGrp="1"/>
          </p:cNvSpPr>
          <p:nvPr>
            <p:ph type="body" sz="quarter" idx="10"/>
          </p:nvPr>
        </p:nvSpPr>
        <p:spPr>
          <a:xfrm>
            <a:off x="744762" y="4045137"/>
            <a:ext cx="6478043" cy="341475"/>
          </a:xfrm>
        </p:spPr>
        <p:txBody>
          <a:bodyPr vert="horz" wrap="square" lIns="0" tIns="0" rIns="0" bIns="0" rtlCol="0" anchor="t" anchorCtr="0"/>
          <a:lstStyle>
            <a:lvl1pPr marL="0" indent="0">
              <a:spcBef>
                <a:spcPts val="0"/>
              </a:spcBef>
              <a:buNone/>
              <a:defRPr lang="en-US" sz="1800" i="0" smtClean="0">
                <a:solidFill>
                  <a:schemeClr val="bg1"/>
                </a:solidFill>
                <a:cs typeface="Arial" pitchFamily="34" charset="0"/>
              </a:defRPr>
            </a:lvl1pPr>
            <a:lvl2pPr marL="230187" indent="0">
              <a:buNone/>
              <a:defRPr lang="en-US" sz="1800" smtClean="0">
                <a:latin typeface="+mn-lt"/>
              </a:defRPr>
            </a:lvl2pPr>
            <a:lvl3pPr marL="687387" indent="0">
              <a:buNone/>
              <a:defRPr lang="en-US" sz="1800" smtClean="0">
                <a:latin typeface="+mn-lt"/>
              </a:defRPr>
            </a:lvl3pPr>
            <a:lvl4pPr marL="1143000" indent="0">
              <a:buNone/>
              <a:defRPr lang="en-US" sz="1800" smtClean="0">
                <a:latin typeface="+mn-lt"/>
              </a:defRPr>
            </a:lvl4pPr>
            <a:lvl5pPr marL="1601787" indent="0">
              <a:buNone/>
              <a:defRPr lang="en-US" sz="1800">
                <a:latin typeface="+mn-lt"/>
              </a:defRPr>
            </a:lvl5pPr>
          </a:lstStyle>
          <a:p>
            <a:pPr marL="0" lvl="0"/>
            <a:r>
              <a:rPr lang="en-US"/>
              <a:t>Click to edit Master text styles</a:t>
            </a:r>
          </a:p>
        </p:txBody>
      </p:sp>
      <p:pic>
        <p:nvPicPr>
          <p:cNvPr id="13" name="Picture 12" descr="UCSF_sig_white_RGB.png"/>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38933" y="742959"/>
            <a:ext cx="1050990" cy="683380"/>
          </a:xfrm>
          <a:prstGeom prst="rect">
            <a:avLst/>
          </a:prstGeom>
        </p:spPr>
      </p:pic>
    </p:spTree>
    <p:extLst>
      <p:ext uri="{BB962C8B-B14F-4D97-AF65-F5344CB8AC3E}">
        <p14:creationId xmlns:p14="http://schemas.microsoft.com/office/powerpoint/2010/main" val="1632214779"/>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4">
    <p:bg>
      <p:bgPr>
        <a:solidFill>
          <a:schemeClr val="tx2"/>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Rectangle 5"/>
          <p:cNvSpPr/>
          <p:nvPr/>
        </p:nvSpPr>
        <p:spPr bwMode="auto">
          <a:xfrm>
            <a:off x="365125" y="366713"/>
            <a:ext cx="6859588" cy="5153025"/>
          </a:xfrm>
          <a:prstGeom prst="rect">
            <a:avLst/>
          </a:prstGeom>
          <a:solidFill>
            <a:schemeClr val="accent6"/>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103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670" y="742094"/>
            <a:ext cx="1041033" cy="6820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invGray">
          <a:xfrm>
            <a:off x="0" y="0"/>
            <a:ext cx="9144000" cy="6858000"/>
          </a:xfrm>
          <a:prstGeom prst="rect">
            <a:avLst/>
          </a:prstGeom>
        </p:spPr>
      </p:pic>
      <p:sp>
        <p:nvSpPr>
          <p:cNvPr id="10" name="Rectangle 9"/>
          <p:cNvSpPr/>
          <p:nvPr userDrawn="1"/>
        </p:nvSpPr>
        <p:spPr bwMode="ltGray">
          <a:xfrm>
            <a:off x="365125" y="366713"/>
            <a:ext cx="6859588" cy="5153025"/>
          </a:xfrm>
          <a:prstGeom prst="rect">
            <a:avLst/>
          </a:prstGeom>
          <a:solidFill>
            <a:schemeClr val="accent6"/>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35" name="Title 34"/>
          <p:cNvSpPr>
            <a:spLocks noGrp="1"/>
          </p:cNvSpPr>
          <p:nvPr>
            <p:ph type="title" hasCustomPrompt="1"/>
          </p:nvPr>
        </p:nvSpPr>
        <p:spPr>
          <a:xfrm>
            <a:off x="648605" y="2446074"/>
            <a:ext cx="6576108"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7" y="2999514"/>
            <a:ext cx="6550480"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sp>
        <p:nvSpPr>
          <p:cNvPr id="46" name="Date Placeholder 4"/>
          <p:cNvSpPr>
            <a:spLocks noGrp="1"/>
          </p:cNvSpPr>
          <p:nvPr>
            <p:ph type="dt" sz="half" idx="2"/>
          </p:nvPr>
        </p:nvSpPr>
        <p:spPr>
          <a:xfrm>
            <a:off x="748092" y="4907753"/>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DBD169FF-1EB6-4E72-A743-2950EDD253FC}" type="datetime1">
              <a:rPr lang="en-US" smtClean="0"/>
              <a:t>7/5/23</a:t>
            </a:fld>
            <a:endParaRPr lang="en-US"/>
          </a:p>
        </p:txBody>
      </p:sp>
      <p:sp>
        <p:nvSpPr>
          <p:cNvPr id="4" name="Text Placeholder 3"/>
          <p:cNvSpPr>
            <a:spLocks noGrp="1"/>
          </p:cNvSpPr>
          <p:nvPr>
            <p:ph type="body" sz="quarter" idx="10"/>
          </p:nvPr>
        </p:nvSpPr>
        <p:spPr>
          <a:xfrm>
            <a:off x="746125" y="4044820"/>
            <a:ext cx="6478588" cy="406400"/>
          </a:xfrm>
        </p:spPr>
        <p:txBody>
          <a:bodyPr vert="horz" wrap="square" lIns="0" tIns="0" rIns="0" bIns="0" rtlCol="0" anchor="t" anchorCtr="0"/>
          <a:lstStyle>
            <a:lvl1pPr marL="0" indent="0">
              <a:spcBef>
                <a:spcPts val="0"/>
              </a:spcBef>
              <a:buNone/>
              <a:defRPr lang="en-US" sz="1800" i="0" smtClean="0">
                <a:solidFill>
                  <a:schemeClr val="bg1"/>
                </a:solidFill>
                <a:cs typeface="Arial" pitchFamily="34" charset="0"/>
              </a:defRPr>
            </a:lvl1pPr>
            <a:lvl2pPr>
              <a:defRPr lang="en-US" sz="1800" smtClean="0">
                <a:latin typeface="+mn-lt"/>
              </a:defRPr>
            </a:lvl2pPr>
            <a:lvl3pPr>
              <a:defRPr lang="en-US" sz="1800" smtClean="0">
                <a:latin typeface="+mn-lt"/>
              </a:defRPr>
            </a:lvl3pPr>
            <a:lvl4pPr>
              <a:defRPr lang="en-US" sz="1800" smtClean="0">
                <a:latin typeface="+mn-lt"/>
              </a:defRPr>
            </a:lvl4pPr>
            <a:lvl5pPr>
              <a:defRPr lang="en-US" sz="1800">
                <a:latin typeface="+mn-lt"/>
              </a:defRPr>
            </a:lvl5pPr>
          </a:lstStyle>
          <a:p>
            <a:pPr marL="0" lvl="0"/>
            <a:r>
              <a:rPr lang="en-US"/>
              <a:t>Click to edit Master text styles</a:t>
            </a:r>
          </a:p>
        </p:txBody>
      </p:sp>
      <p:pic>
        <p:nvPicPr>
          <p:cNvPr id="13" name="Picture 12" descr="UCSF_sig_white_RGB.png"/>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38933" y="742959"/>
            <a:ext cx="1050990" cy="683380"/>
          </a:xfrm>
          <a:prstGeom prst="rect">
            <a:avLst/>
          </a:prstGeom>
        </p:spPr>
      </p:pic>
    </p:spTree>
    <p:extLst>
      <p:ext uri="{BB962C8B-B14F-4D97-AF65-F5344CB8AC3E}">
        <p14:creationId xmlns:p14="http://schemas.microsoft.com/office/powerpoint/2010/main" val="3957139673"/>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5">
    <p:bg>
      <p:bgPr>
        <a:solidFill>
          <a:schemeClr val="tx2"/>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ltGray">
          <a:xfrm>
            <a:off x="0" y="0"/>
            <a:ext cx="9144000" cy="6858000"/>
          </a:xfrm>
          <a:prstGeom prst="rect">
            <a:avLst/>
          </a:prstGeom>
        </p:spPr>
      </p:pic>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ltGray">
          <a:xfrm>
            <a:off x="0" y="0"/>
            <a:ext cx="9144000" cy="6858000"/>
          </a:xfrm>
          <a:prstGeom prst="rect">
            <a:avLst/>
          </a:prstGeom>
        </p:spPr>
      </p:pic>
      <p:sp>
        <p:nvSpPr>
          <p:cNvPr id="6" name="Rectangle 5"/>
          <p:cNvSpPr/>
          <p:nvPr/>
        </p:nvSpPr>
        <p:spPr bwMode="auto">
          <a:xfrm>
            <a:off x="365125" y="366713"/>
            <a:ext cx="6859588" cy="5153025"/>
          </a:xfrm>
          <a:prstGeom prst="rect">
            <a:avLst/>
          </a:prstGeom>
          <a:solidFill>
            <a:schemeClr val="accent3"/>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103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670" y="742094"/>
            <a:ext cx="1041033" cy="6820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0" name="Rectangle 9"/>
          <p:cNvSpPr/>
          <p:nvPr userDrawn="1"/>
        </p:nvSpPr>
        <p:spPr bwMode="ltGray">
          <a:xfrm>
            <a:off x="365125" y="366713"/>
            <a:ext cx="6859588" cy="5153025"/>
          </a:xfrm>
          <a:prstGeom prst="rect">
            <a:avLst/>
          </a:prstGeom>
          <a:solidFill>
            <a:schemeClr val="accent3"/>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35" name="Title 34"/>
          <p:cNvSpPr>
            <a:spLocks noGrp="1"/>
          </p:cNvSpPr>
          <p:nvPr>
            <p:ph type="title" hasCustomPrompt="1"/>
          </p:nvPr>
        </p:nvSpPr>
        <p:spPr>
          <a:xfrm>
            <a:off x="648605" y="2446074"/>
            <a:ext cx="6576108"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7" y="2999514"/>
            <a:ext cx="6550480"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sp>
        <p:nvSpPr>
          <p:cNvPr id="46" name="Date Placeholder 4"/>
          <p:cNvSpPr>
            <a:spLocks noGrp="1"/>
          </p:cNvSpPr>
          <p:nvPr>
            <p:ph type="dt" sz="half" idx="2"/>
          </p:nvPr>
        </p:nvSpPr>
        <p:spPr>
          <a:xfrm>
            <a:off x="748092" y="4907753"/>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968B2403-7DF7-4776-922B-AE99AEA16D7C}" type="datetime1">
              <a:rPr lang="en-US" smtClean="0"/>
              <a:t>7/5/23</a:t>
            </a:fld>
            <a:endParaRPr lang="en-US"/>
          </a:p>
        </p:txBody>
      </p:sp>
      <p:sp>
        <p:nvSpPr>
          <p:cNvPr id="4" name="Text Placeholder 3"/>
          <p:cNvSpPr>
            <a:spLocks noGrp="1"/>
          </p:cNvSpPr>
          <p:nvPr>
            <p:ph type="body" sz="quarter" idx="10"/>
          </p:nvPr>
        </p:nvSpPr>
        <p:spPr>
          <a:xfrm>
            <a:off x="744351" y="4046607"/>
            <a:ext cx="6472238" cy="434178"/>
          </a:xfrm>
        </p:spPr>
        <p:txBody>
          <a:bodyPr vert="horz" wrap="square" lIns="0" tIns="0" rIns="0" bIns="0" rtlCol="0" anchor="t" anchorCtr="0"/>
          <a:lstStyle>
            <a:lvl1pPr marL="0" indent="0">
              <a:spcBef>
                <a:spcPts val="0"/>
              </a:spcBef>
              <a:buNone/>
              <a:defRPr lang="en-US" sz="1800" i="0" smtClean="0">
                <a:solidFill>
                  <a:schemeClr val="bg1"/>
                </a:solidFill>
                <a:cs typeface="Arial" pitchFamily="34" charset="0"/>
              </a:defRPr>
            </a:lvl1pPr>
            <a:lvl2pPr>
              <a:defRPr lang="en-US" sz="1800" smtClean="0">
                <a:latin typeface="+mn-lt"/>
              </a:defRPr>
            </a:lvl2pPr>
            <a:lvl3pPr>
              <a:defRPr lang="en-US" sz="1800" smtClean="0">
                <a:latin typeface="+mn-lt"/>
              </a:defRPr>
            </a:lvl3pPr>
            <a:lvl4pPr>
              <a:defRPr lang="en-US" sz="1800" smtClean="0">
                <a:latin typeface="+mn-lt"/>
              </a:defRPr>
            </a:lvl4pPr>
            <a:lvl5pPr>
              <a:defRPr lang="en-US" sz="1800">
                <a:latin typeface="+mn-lt"/>
              </a:defRPr>
            </a:lvl5pPr>
          </a:lstStyle>
          <a:p>
            <a:pPr marL="0" lvl="0"/>
            <a:r>
              <a:rPr lang="en-US"/>
              <a:t>Click to edit Master text styles</a:t>
            </a:r>
          </a:p>
        </p:txBody>
      </p:sp>
      <p:pic>
        <p:nvPicPr>
          <p:cNvPr id="13" name="Picture 12" descr="UCSF_sig_white_RGB.png"/>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38933" y="742959"/>
            <a:ext cx="1050990" cy="683380"/>
          </a:xfrm>
          <a:prstGeom prst="rect">
            <a:avLst/>
          </a:prstGeom>
        </p:spPr>
      </p:pic>
    </p:spTree>
    <p:extLst>
      <p:ext uri="{BB962C8B-B14F-4D97-AF65-F5344CB8AC3E}">
        <p14:creationId xmlns:p14="http://schemas.microsoft.com/office/powerpoint/2010/main" val="2181492400"/>
      </p:ext>
    </p:extLst>
  </p:cSld>
  <p:clrMapOvr>
    <a:masterClrMapping/>
  </p:clrMapOvr>
  <p:transition>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with Image">
    <p:spTree>
      <p:nvGrpSpPr>
        <p:cNvPr id="1" name=""/>
        <p:cNvGrpSpPr/>
        <p:nvPr/>
      </p:nvGrpSpPr>
      <p:grpSpPr>
        <a:xfrm>
          <a:off x="0" y="0"/>
          <a:ext cx="0" cy="0"/>
          <a:chOff x="0" y="0"/>
          <a:chExt cx="0" cy="0"/>
        </a:xfrm>
      </p:grpSpPr>
      <p:pic>
        <p:nvPicPr>
          <p:cNvPr id="15" name="Picture 14"/>
          <p:cNvPicPr>
            <a:picLocks noChangeAspect="1"/>
          </p:cNvPicPr>
          <p:nvPr userDrawn="1"/>
        </p:nvPicPr>
        <p:blipFill rotWithShape="1">
          <a:blip r:embed="rId2" cstate="screen">
            <a:extLst>
              <a:ext uri="{28A0092B-C50C-407E-A947-70E740481C1C}">
                <a14:useLocalDpi xmlns:a14="http://schemas.microsoft.com/office/drawing/2010/main"/>
              </a:ext>
            </a:extLst>
          </a:blip>
          <a:srcRect b="-2"/>
          <a:stretch/>
        </p:blipFill>
        <p:spPr bwMode="ltGray">
          <a:xfrm>
            <a:off x="0" y="1"/>
            <a:ext cx="9144000" cy="6858000"/>
          </a:xfrm>
          <a:prstGeom prst="rect">
            <a:avLst/>
          </a:prstGeom>
        </p:spPr>
      </p:pic>
      <p:sp>
        <p:nvSpPr>
          <p:cNvPr id="6" name="Rectangle 5"/>
          <p:cNvSpPr/>
          <p:nvPr userDrawn="1"/>
        </p:nvSpPr>
        <p:spPr bwMode="invGray">
          <a:xfrm>
            <a:off x="0" y="-1"/>
            <a:ext cx="9144000" cy="6858001"/>
          </a:xfrm>
          <a:prstGeom prst="rect">
            <a:avLst/>
          </a:prstGeom>
          <a:solidFill>
            <a:srgbClr val="000000">
              <a:alpha val="40000"/>
            </a:srgbClr>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16"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bg2"/>
                </a:solidFill>
                <a:latin typeface="Arial" pitchFamily="34" charset="0"/>
                <a:cs typeface="Arial" pitchFamily="34" charset="0"/>
              </a:defRPr>
            </a:lvl1pPr>
          </a:lstStyle>
          <a:p>
            <a:fld id="{7728D13F-054C-4170-9317-1FD7A1D57930}" type="datetime1">
              <a:rPr lang="en-US" smtClean="0"/>
              <a:t>7/5/23</a:t>
            </a:fld>
            <a:endParaRPr lang="en-US"/>
          </a:p>
        </p:txBody>
      </p:sp>
      <p:sp>
        <p:nvSpPr>
          <p:cNvPr id="17"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bg2"/>
                </a:solidFill>
                <a:latin typeface="Arial" pitchFamily="34" charset="0"/>
                <a:cs typeface="Arial" pitchFamily="34" charset="0"/>
              </a:defRPr>
            </a:lvl1pPr>
          </a:lstStyle>
          <a:p>
            <a:r>
              <a:rPr lang="en-US"/>
              <a:t>Presentation Title and/or Sub Brand Name Here</a:t>
            </a:r>
          </a:p>
        </p:txBody>
      </p:sp>
      <p:sp>
        <p:nvSpPr>
          <p:cNvPr id="18"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1">
                <a:solidFill>
                  <a:schemeClr val="bg2"/>
                </a:solidFill>
                <a:latin typeface="Arial" pitchFamily="34" charset="0"/>
                <a:cs typeface="Arial" pitchFamily="34" charset="0"/>
              </a:defRPr>
            </a:lvl1pPr>
          </a:lstStyle>
          <a:p>
            <a:fld id="{7BCC8D0D-EAEC-449D-9161-023DFF90F2E2}" type="slidenum">
              <a:rPr lang="en-US" smtClean="0"/>
              <a:pPr/>
              <a:t>‹#›</a:t>
            </a:fld>
            <a:endParaRPr lang="en-US"/>
          </a:p>
        </p:txBody>
      </p:sp>
      <p:cxnSp>
        <p:nvCxnSpPr>
          <p:cNvPr id="19" name="Straight Connector 18"/>
          <p:cNvCxnSpPr/>
          <p:nvPr/>
        </p:nvCxnSpPr>
        <p:spPr>
          <a:xfrm>
            <a:off x="365125" y="6250080"/>
            <a:ext cx="8413750" cy="0"/>
          </a:xfrm>
          <a:prstGeom prst="line">
            <a:avLst/>
          </a:prstGeom>
          <a:noFill/>
          <a:ln w="3175" cap="flat">
            <a:solidFill>
              <a:schemeClr val="bg2"/>
            </a:solidFill>
            <a:prstDash val="solid"/>
            <a:miter lim="800000"/>
            <a:headEnd/>
            <a:tailEnd/>
          </a:ln>
          <a:extLst>
            <a:ext uri="{909E8E84-426E-40dd-AFC4-6F175D3DCCD1}">
              <a14:hiddenFill xmlns:a14="http://schemas.microsoft.com/office/drawing/2010/main" xmlns="">
                <a:noFill/>
              </a14:hiddenFill>
            </a:ext>
          </a:extLst>
        </p:spPr>
      </p:cxnSp>
      <p:cxnSp>
        <p:nvCxnSpPr>
          <p:cNvPr id="13" name="Straight Connector 12"/>
          <p:cNvCxnSpPr/>
          <p:nvPr userDrawn="1"/>
        </p:nvCxnSpPr>
        <p:spPr>
          <a:xfrm>
            <a:off x="365125" y="6250080"/>
            <a:ext cx="8413750" cy="0"/>
          </a:xfrm>
          <a:prstGeom prst="line">
            <a:avLst/>
          </a:prstGeom>
          <a:noFill/>
          <a:ln w="3175" cap="flat">
            <a:solidFill>
              <a:schemeClr val="bg2"/>
            </a:solidFill>
            <a:prstDash val="solid"/>
            <a:miter lim="800000"/>
            <a:headEnd/>
            <a:tailEnd/>
          </a:ln>
          <a:extLst>
            <a:ext uri="{909E8E84-426E-40dd-AFC4-6F175D3DCCD1}">
              <a14:hiddenFill xmlns:a14="http://schemas.microsoft.com/office/drawing/2010/main" xmlns="">
                <a:noFill/>
              </a14:hiddenFill>
            </a:ext>
          </a:extLst>
        </p:spPr>
      </p:cxnSp>
      <p:sp>
        <p:nvSpPr>
          <p:cNvPr id="2" name="Title 1"/>
          <p:cNvSpPr>
            <a:spLocks noGrp="1"/>
          </p:cNvSpPr>
          <p:nvPr>
            <p:ph type="title" hasCustomPrompt="1"/>
          </p:nvPr>
        </p:nvSpPr>
        <p:spPr>
          <a:xfrm>
            <a:off x="346334" y="2249896"/>
            <a:ext cx="8089901" cy="1421928"/>
          </a:xfrm>
        </p:spPr>
        <p:txBody>
          <a:bodyPr vert="horz" wrap="square" lIns="91440" tIns="45720" rIns="91440" bIns="45720" rtlCol="0" anchor="b" anchorCtr="0">
            <a:spAutoFit/>
          </a:bodyPr>
          <a:lstStyle>
            <a:lvl1pPr marL="280988" indent="-280988">
              <a:lnSpc>
                <a:spcPct val="90000"/>
              </a:lnSpc>
              <a:defRPr lang="en-US" sz="4800" spc="-20" baseline="0" dirty="0">
                <a:solidFill>
                  <a:schemeClr val="bg2"/>
                </a:solidFill>
              </a:defRPr>
            </a:lvl1pPr>
          </a:lstStyle>
          <a:p>
            <a:pPr lvl="0"/>
            <a:r>
              <a:rPr lang="en-US"/>
              <a:t>“Lorem ipsum dolor site </a:t>
            </a:r>
            <a:r>
              <a:rPr lang="en-US" err="1"/>
              <a:t>amet</a:t>
            </a:r>
            <a:r>
              <a:rPr lang="en-US"/>
              <a:t>, </a:t>
            </a:r>
            <a:r>
              <a:rPr lang="en-US" err="1"/>
              <a:t>consectetur</a:t>
            </a:r>
            <a:r>
              <a:rPr lang="en-US"/>
              <a:t> </a:t>
            </a:r>
            <a:r>
              <a:rPr lang="en-US" err="1"/>
              <a:t>adi</a:t>
            </a:r>
            <a:r>
              <a:rPr lang="en-US"/>
              <a:t> </a:t>
            </a:r>
            <a:r>
              <a:rPr lang="en-US" err="1"/>
              <a:t>isicing</a:t>
            </a:r>
            <a:r>
              <a:rPr lang="en-US"/>
              <a:t> </a:t>
            </a:r>
            <a:r>
              <a:rPr lang="en-US" err="1"/>
              <a:t>elit</a:t>
            </a:r>
            <a:r>
              <a:rPr lang="en-US"/>
              <a:t>.”</a:t>
            </a:r>
          </a:p>
        </p:txBody>
      </p:sp>
      <p:sp>
        <p:nvSpPr>
          <p:cNvPr id="3" name="Content Placeholder 2"/>
          <p:cNvSpPr>
            <a:spLocks noGrp="1"/>
          </p:cNvSpPr>
          <p:nvPr>
            <p:ph idx="1" hasCustomPrompt="1"/>
          </p:nvPr>
        </p:nvSpPr>
        <p:spPr>
          <a:xfrm>
            <a:off x="645331" y="4083341"/>
            <a:ext cx="8325548" cy="721900"/>
          </a:xfrm>
        </p:spPr>
        <p:txBody>
          <a:bodyPr vert="horz" wrap="square" lIns="91440" tIns="45720" rIns="91440" bIns="45720" rtlCol="0">
            <a:noAutofit/>
          </a:bodyPr>
          <a:lstStyle>
            <a:lvl1pPr marL="0" indent="0">
              <a:spcBef>
                <a:spcPts val="300"/>
              </a:spcBef>
              <a:buNone/>
              <a:defRPr lang="en-US" sz="1600" baseline="0" dirty="0" smtClean="0">
                <a:solidFill>
                  <a:schemeClr val="bg2"/>
                </a:solidFill>
              </a:defRPr>
            </a:lvl1pPr>
            <a:lvl2pPr marL="230187" indent="0">
              <a:buNone/>
              <a:defRPr lang="en-US" dirty="0" smtClean="0"/>
            </a:lvl2pPr>
            <a:lvl3pPr marL="515937" indent="0">
              <a:buNone/>
              <a:defRPr lang="en-US" dirty="0" smtClean="0"/>
            </a:lvl3pPr>
            <a:lvl4pPr marL="800100" indent="0">
              <a:buNone/>
              <a:defRPr lang="en-US" dirty="0" smtClean="0"/>
            </a:lvl4pPr>
            <a:lvl5pPr marL="1085850" indent="0">
              <a:buNone/>
              <a:defRPr lang="en-US" dirty="0"/>
            </a:lvl5pPr>
          </a:lstStyle>
          <a:p>
            <a:pPr lvl="0"/>
            <a:r>
              <a:rPr lang="en-US"/>
              <a:t>Author’s Name Here</a:t>
            </a:r>
          </a:p>
          <a:p>
            <a:pPr lvl="0"/>
            <a:r>
              <a:rPr lang="en-US"/>
              <a:t>Position Title Here</a:t>
            </a:r>
          </a:p>
        </p:txBody>
      </p:sp>
      <p:pic>
        <p:nvPicPr>
          <p:cNvPr id="20" name="Picture 41"/>
          <p:cNvPicPr>
            <a:picLocks noChangeAspect="1" noChangeArrowheads="1"/>
          </p:cNvPicPr>
          <p:nvPr userDrawn="1"/>
        </p:nvPicPr>
        <p:blipFill rotWithShape="1">
          <a:blip r:embed="rId3">
            <a:extLst>
              <a:ext uri="{28A0092B-C50C-407E-A947-70E740481C1C}">
                <a14:useLocalDpi xmlns:a14="http://schemas.microsoft.com/office/drawing/2010/main" val="0"/>
              </a:ext>
            </a:extLst>
          </a:blip>
          <a:srcRect b="35957"/>
          <a:stretch/>
        </p:blipFill>
        <p:spPr bwMode="invGray">
          <a:xfrm>
            <a:off x="8131174" y="6392864"/>
            <a:ext cx="799313" cy="33538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4061661690"/>
      </p:ext>
    </p:extLst>
  </p:cSld>
  <p:clrMapOvr>
    <a:masterClrMapping/>
  </p:clrMapOvr>
  <p:transition>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Quote on Blu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46334" y="543207"/>
            <a:ext cx="8089901" cy="4081117"/>
          </a:xfrm>
        </p:spPr>
        <p:txBody>
          <a:bodyPr vert="horz" wrap="square" lIns="91440" tIns="45720" rIns="91440" bIns="45720" rtlCol="0" anchor="b" anchorCtr="0">
            <a:spAutoFit/>
          </a:bodyPr>
          <a:lstStyle>
            <a:lvl1pPr marL="280988" indent="-280988">
              <a:lnSpc>
                <a:spcPct val="90000"/>
              </a:lnSpc>
              <a:defRPr lang="en-US" sz="4800" spc="-20" baseline="0" dirty="0"/>
            </a:lvl1pPr>
          </a:lstStyle>
          <a:p>
            <a:pPr lvl="0"/>
            <a:r>
              <a:rPr lang="en-US"/>
              <a:t>“</a:t>
            </a:r>
            <a:r>
              <a:rPr lang="en-US" err="1"/>
              <a:t>Lorem</a:t>
            </a:r>
            <a:r>
              <a:rPr lang="en-US"/>
              <a:t> </a:t>
            </a:r>
            <a:r>
              <a:rPr lang="en-US" err="1"/>
              <a:t>ipsum</a:t>
            </a:r>
            <a:r>
              <a:rPr lang="en-US"/>
              <a:t> dolor site </a:t>
            </a:r>
            <a:r>
              <a:rPr lang="en-US" err="1"/>
              <a:t>amet</a:t>
            </a:r>
            <a:r>
              <a:rPr lang="en-US"/>
              <a:t>, </a:t>
            </a:r>
            <a:r>
              <a:rPr lang="en-US" err="1"/>
              <a:t>consectetur</a:t>
            </a:r>
            <a:r>
              <a:rPr lang="en-US"/>
              <a:t> </a:t>
            </a:r>
            <a:r>
              <a:rPr lang="en-US" err="1"/>
              <a:t>adi</a:t>
            </a:r>
            <a:r>
              <a:rPr lang="en-US"/>
              <a:t> </a:t>
            </a:r>
            <a:r>
              <a:rPr lang="en-US" err="1"/>
              <a:t>isicing</a:t>
            </a:r>
            <a:r>
              <a:rPr lang="en-US"/>
              <a:t> </a:t>
            </a:r>
            <a:r>
              <a:rPr lang="en-US" err="1"/>
              <a:t>elit</a:t>
            </a:r>
            <a:r>
              <a:rPr lang="en-US"/>
              <a:t>, </a:t>
            </a:r>
            <a:r>
              <a:rPr lang="en-US" err="1"/>
              <a:t>sedo</a:t>
            </a:r>
            <a:r>
              <a:rPr lang="en-US"/>
              <a:t>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labotre</a:t>
            </a:r>
            <a:r>
              <a:rPr lang="en-US"/>
              <a:t> et </a:t>
            </a:r>
            <a:r>
              <a:rPr lang="en-US" err="1"/>
              <a:t>dolore</a:t>
            </a:r>
            <a:r>
              <a:rPr lang="en-US"/>
              <a:t> magna </a:t>
            </a:r>
            <a:r>
              <a:rPr lang="en-US" err="1"/>
              <a:t>aliqua</a:t>
            </a:r>
            <a:r>
              <a:rPr lang="en-US"/>
              <a:t>. </a:t>
            </a:r>
            <a:r>
              <a:rPr lang="en-US" err="1"/>
              <a:t>Ut</a:t>
            </a:r>
            <a:r>
              <a:rPr lang="en-US"/>
              <a:t> </a:t>
            </a:r>
            <a:r>
              <a:rPr lang="en-US" err="1"/>
              <a:t>enim</a:t>
            </a:r>
            <a:r>
              <a:rPr lang="en-US"/>
              <a:t> ad minim et </a:t>
            </a:r>
            <a:r>
              <a:rPr lang="en-US" err="1"/>
              <a:t>venium</a:t>
            </a:r>
            <a:r>
              <a:rPr lang="en-US"/>
              <a:t>, </a:t>
            </a:r>
            <a:r>
              <a:rPr lang="en-US" err="1"/>
              <a:t>quis</a:t>
            </a:r>
            <a:r>
              <a:rPr lang="en-US"/>
              <a:t> </a:t>
            </a:r>
            <a:r>
              <a:rPr lang="en-US" err="1"/>
              <a:t>nostrud</a:t>
            </a:r>
            <a:r>
              <a:rPr lang="en-US"/>
              <a:t> </a:t>
            </a:r>
            <a:r>
              <a:rPr lang="en-US" err="1"/>
              <a:t>elit</a:t>
            </a:r>
            <a:r>
              <a:rPr lang="en-US"/>
              <a:t>.”</a:t>
            </a:r>
          </a:p>
        </p:txBody>
      </p:sp>
      <p:sp>
        <p:nvSpPr>
          <p:cNvPr id="3" name="Content Placeholder 2"/>
          <p:cNvSpPr>
            <a:spLocks noGrp="1"/>
          </p:cNvSpPr>
          <p:nvPr>
            <p:ph idx="1" hasCustomPrompt="1"/>
          </p:nvPr>
        </p:nvSpPr>
        <p:spPr>
          <a:xfrm>
            <a:off x="645331" y="4921541"/>
            <a:ext cx="8325548" cy="721900"/>
          </a:xfrm>
        </p:spPr>
        <p:txBody>
          <a:bodyPr vert="horz" wrap="square" lIns="91440" tIns="45720" rIns="91440" bIns="45720" rtlCol="0">
            <a:noAutofit/>
          </a:bodyPr>
          <a:lstStyle>
            <a:lvl1pPr marL="0" indent="0">
              <a:spcBef>
                <a:spcPts val="300"/>
              </a:spcBef>
              <a:buNone/>
              <a:defRPr lang="en-US" sz="1600" baseline="0" dirty="0" smtClean="0"/>
            </a:lvl1pPr>
            <a:lvl2pPr marL="230187" indent="0">
              <a:buNone/>
              <a:defRPr lang="en-US" dirty="0" smtClean="0"/>
            </a:lvl2pPr>
            <a:lvl3pPr marL="515937" indent="0">
              <a:buNone/>
              <a:defRPr lang="en-US" dirty="0" smtClean="0"/>
            </a:lvl3pPr>
            <a:lvl4pPr marL="800100" indent="0">
              <a:buNone/>
              <a:defRPr lang="en-US" dirty="0" smtClean="0"/>
            </a:lvl4pPr>
            <a:lvl5pPr marL="1085850" indent="0">
              <a:buNone/>
              <a:defRPr lang="en-US" dirty="0"/>
            </a:lvl5pPr>
          </a:lstStyle>
          <a:p>
            <a:pPr lvl="0"/>
            <a:r>
              <a:rPr lang="en-US"/>
              <a:t>Author’s Name Here</a:t>
            </a:r>
          </a:p>
          <a:p>
            <a:pPr lvl="0"/>
            <a:r>
              <a:rPr lang="en-US"/>
              <a:t>Position Title Here</a:t>
            </a:r>
          </a:p>
        </p:txBody>
      </p:sp>
      <p:sp>
        <p:nvSpPr>
          <p:cNvPr id="8"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128D28A0-0B10-49E3-B98C-F13B15972263}" type="datetime1">
              <a:rPr lang="en-US" smtClean="0"/>
              <a:t>7/5/23</a:t>
            </a:fld>
            <a:endParaRPr lang="en-US"/>
          </a:p>
        </p:txBody>
      </p:sp>
      <p:sp>
        <p:nvSpPr>
          <p:cNvPr id="9"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r>
              <a:rPr lang="en-US"/>
              <a:t>Presentation Title and/or Sub Brand Name Here</a:t>
            </a:r>
          </a:p>
        </p:txBody>
      </p:sp>
      <p:sp>
        <p:nvSpPr>
          <p:cNvPr id="10"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7BCC8D0D-EAEC-449D-9161-023DFF90F2E2}" type="slidenum">
              <a:rPr lang="en-US" smtClean="0"/>
              <a:pPr/>
              <a:t>‹#›</a:t>
            </a:fld>
            <a:endParaRPr lang="en-US"/>
          </a:p>
        </p:txBody>
      </p:sp>
    </p:spTree>
    <p:extLst>
      <p:ext uri="{BB962C8B-B14F-4D97-AF65-F5344CB8AC3E}">
        <p14:creationId xmlns:p14="http://schemas.microsoft.com/office/powerpoint/2010/main" val="3508275623"/>
      </p:ext>
    </p:extLst>
  </p:cSld>
  <p:clrMapOvr>
    <a:masterClrMapping/>
  </p:clrMapOvr>
  <p:transition>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Head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53732" y="438912"/>
            <a:ext cx="8089901" cy="563231"/>
          </a:xfrm>
        </p:spPr>
        <p:txBody>
          <a:bodyPr vert="horz" wrap="square" lIns="91440" tIns="45720" rIns="91440" bIns="45720" rtlCol="0" anchor="t" anchorCtr="0">
            <a:spAutoFit/>
          </a:bodyPr>
          <a:lstStyle>
            <a:lvl1pPr>
              <a:defRPr lang="en-US" dirty="0"/>
            </a:lvl1pPr>
          </a:lstStyle>
          <a:p>
            <a:pPr lvl="0"/>
            <a:r>
              <a:rPr lang="en-US"/>
              <a:t>Slide Title Here</a:t>
            </a:r>
          </a:p>
        </p:txBody>
      </p:sp>
      <p:sp>
        <p:nvSpPr>
          <p:cNvPr id="3" name="Content Placeholder 2"/>
          <p:cNvSpPr>
            <a:spLocks noGrp="1"/>
          </p:cNvSpPr>
          <p:nvPr>
            <p:ph idx="1" hasCustomPrompt="1"/>
          </p:nvPr>
        </p:nvSpPr>
        <p:spPr>
          <a:xfrm>
            <a:off x="661375" y="1563752"/>
            <a:ext cx="8325548" cy="4011502"/>
          </a:xfrm>
        </p:spPr>
        <p:txBody>
          <a:bodyPr vert="horz" wrap="square" lIns="91440" tIns="45720" rIns="91440" bIns="45720" rtlCol="0">
            <a:no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text</a:t>
            </a:r>
          </a:p>
          <a:p>
            <a:pPr lvl="1"/>
            <a:r>
              <a:rPr lang="en-US"/>
              <a:t>Second level</a:t>
            </a:r>
          </a:p>
          <a:p>
            <a:pPr lvl="2"/>
            <a:r>
              <a:rPr lang="en-US"/>
              <a:t>Third level</a:t>
            </a:r>
          </a:p>
          <a:p>
            <a:pPr lvl="3"/>
            <a:r>
              <a:rPr lang="en-US"/>
              <a:t>Fourth level</a:t>
            </a:r>
          </a:p>
          <a:p>
            <a:pPr lvl="4"/>
            <a:r>
              <a:rPr lang="en-US"/>
              <a:t>Fifth level</a:t>
            </a:r>
          </a:p>
        </p:txBody>
      </p:sp>
      <p:sp>
        <p:nvSpPr>
          <p:cNvPr id="8"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99F6946C-7957-4FE0-A225-75CA733E28BC}" type="datetime1">
              <a:rPr lang="en-US" smtClean="0"/>
              <a:t>7/5/23</a:t>
            </a:fld>
            <a:endParaRPr lang="en-US"/>
          </a:p>
        </p:txBody>
      </p:sp>
      <p:sp>
        <p:nvSpPr>
          <p:cNvPr id="9"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r>
              <a:rPr lang="en-US"/>
              <a:t>Presentation Title and/or Sub Brand Name Here</a:t>
            </a:r>
          </a:p>
        </p:txBody>
      </p:sp>
      <p:sp>
        <p:nvSpPr>
          <p:cNvPr id="10"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7BCC8D0D-EAEC-449D-9161-023DFF90F2E2}" type="slidenum">
              <a:rPr lang="en-US" smtClean="0"/>
              <a:pPr/>
              <a:t>‹#›</a:t>
            </a:fld>
            <a:endParaRPr lang="en-US"/>
          </a:p>
        </p:txBody>
      </p:sp>
    </p:spTree>
    <p:extLst>
      <p:ext uri="{BB962C8B-B14F-4D97-AF65-F5344CB8AC3E}">
        <p14:creationId xmlns:p14="http://schemas.microsoft.com/office/powerpoint/2010/main" val="1874200225"/>
      </p:ext>
    </p:extLst>
  </p:cSld>
  <p:clrMapOvr>
    <a:masterClrMapping/>
  </p:clrMapOvr>
  <p:transition>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Head and Content w/Subhead">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53732" y="438912"/>
            <a:ext cx="8089901" cy="563231"/>
          </a:xfrm>
        </p:spPr>
        <p:txBody>
          <a:bodyPr vert="horz" wrap="square" lIns="91440" tIns="45720" rIns="91440" bIns="45720" rtlCol="0" anchor="t" anchorCtr="0">
            <a:spAutoFit/>
          </a:bodyPr>
          <a:lstStyle>
            <a:lvl1pPr>
              <a:defRPr lang="en-US" dirty="0"/>
            </a:lvl1pPr>
          </a:lstStyle>
          <a:p>
            <a:pPr lvl="0"/>
            <a:r>
              <a:rPr lang="en-US"/>
              <a:t>Slide Title Here</a:t>
            </a:r>
          </a:p>
        </p:txBody>
      </p:sp>
      <p:sp>
        <p:nvSpPr>
          <p:cNvPr id="3" name="Content Placeholder 2"/>
          <p:cNvSpPr>
            <a:spLocks noGrp="1"/>
          </p:cNvSpPr>
          <p:nvPr>
            <p:ph idx="1" hasCustomPrompt="1"/>
          </p:nvPr>
        </p:nvSpPr>
        <p:spPr>
          <a:xfrm>
            <a:off x="661375" y="2021792"/>
            <a:ext cx="8325548" cy="4011502"/>
          </a:xfrm>
        </p:spPr>
        <p:txBody>
          <a:bodyPr vert="horz" wrap="square" lIns="91440" tIns="45720" rIns="91440" bIns="45720" rtlCol="0">
            <a:no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text</a:t>
            </a:r>
          </a:p>
          <a:p>
            <a:pPr lvl="1"/>
            <a:r>
              <a:rPr lang="en-US"/>
              <a:t>Second level</a:t>
            </a:r>
          </a:p>
          <a:p>
            <a:pPr lvl="2"/>
            <a:r>
              <a:rPr lang="en-US"/>
              <a:t>Third level</a:t>
            </a:r>
          </a:p>
          <a:p>
            <a:pPr lvl="3"/>
            <a:r>
              <a:rPr lang="en-US"/>
              <a:t>Fourth level</a:t>
            </a:r>
          </a:p>
          <a:p>
            <a:pPr lvl="4"/>
            <a:r>
              <a:rPr lang="en-US"/>
              <a:t>Fifth level</a:t>
            </a:r>
          </a:p>
        </p:txBody>
      </p:sp>
      <p:sp>
        <p:nvSpPr>
          <p:cNvPr id="6" name="Text Placeholder 2"/>
          <p:cNvSpPr>
            <a:spLocks noGrp="1"/>
          </p:cNvSpPr>
          <p:nvPr>
            <p:ph type="body" idx="10" hasCustomPrompt="1"/>
          </p:nvPr>
        </p:nvSpPr>
        <p:spPr>
          <a:xfrm>
            <a:off x="638226" y="1563684"/>
            <a:ext cx="8087171" cy="313932"/>
          </a:xfrm>
        </p:spPr>
        <p:txBody>
          <a:bodyPr anchor="t"/>
          <a:lstStyle>
            <a:lvl1pPr marL="0" indent="0">
              <a:buNone/>
              <a:defRPr sz="2100" b="0">
                <a:solidFill>
                  <a:schemeClr val="bg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Subhead</a:t>
            </a:r>
          </a:p>
        </p:txBody>
      </p:sp>
      <p:sp>
        <p:nvSpPr>
          <p:cNvPr id="8"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1D8ECEF0-CB47-4EA5-B6EB-9C58888664FE}" type="datetime1">
              <a:rPr lang="en-US" smtClean="0"/>
              <a:t>7/5/23</a:t>
            </a:fld>
            <a:endParaRPr lang="en-US"/>
          </a:p>
        </p:txBody>
      </p:sp>
      <p:sp>
        <p:nvSpPr>
          <p:cNvPr id="9"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r>
              <a:rPr lang="en-US"/>
              <a:t>Presentation Title and/or Sub Brand Name Here</a:t>
            </a:r>
          </a:p>
        </p:txBody>
      </p:sp>
      <p:sp>
        <p:nvSpPr>
          <p:cNvPr id="10"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7BCC8D0D-EAEC-449D-9161-023DFF90F2E2}" type="slidenum">
              <a:rPr lang="en-US" smtClean="0"/>
              <a:pPr/>
              <a:t>‹#›</a:t>
            </a:fld>
            <a:endParaRPr lang="en-US"/>
          </a:p>
        </p:txBody>
      </p:sp>
    </p:spTree>
    <p:extLst>
      <p:ext uri="{BB962C8B-B14F-4D97-AF65-F5344CB8AC3E}">
        <p14:creationId xmlns:p14="http://schemas.microsoft.com/office/powerpoint/2010/main" val="2860499142"/>
      </p:ext>
    </p:extLst>
  </p:cSld>
  <p:clrMapOvr>
    <a:masterClrMapping/>
  </p:clrMapOvr>
  <p:transition>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Head and 2-Column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58368" y="438912"/>
            <a:ext cx="8080375" cy="575094"/>
          </a:xfrm>
        </p:spPr>
        <p:txBody>
          <a:bodyPr vert="horz" wrap="square" lIns="91440" tIns="45720" rIns="91440" bIns="45720" rtlCol="0" anchor="t" anchorCtr="0">
            <a:spAutoFit/>
          </a:bodyPr>
          <a:lstStyle>
            <a:lvl1pPr>
              <a:defRPr lang="en-US" dirty="0"/>
            </a:lvl1pPr>
          </a:lstStyle>
          <a:p>
            <a:pPr marL="0" lvl="0"/>
            <a:r>
              <a:rPr lang="en-US"/>
              <a:t>Slide Title Here</a:t>
            </a:r>
          </a:p>
        </p:txBody>
      </p:sp>
      <p:sp>
        <p:nvSpPr>
          <p:cNvPr id="3" name="Content Placeholder 2"/>
          <p:cNvSpPr>
            <a:spLocks noGrp="1"/>
          </p:cNvSpPr>
          <p:nvPr>
            <p:ph idx="1" hasCustomPrompt="1"/>
          </p:nvPr>
        </p:nvSpPr>
        <p:spPr>
          <a:xfrm>
            <a:off x="661464" y="1562634"/>
            <a:ext cx="3989387" cy="3978016"/>
          </a:xfrm>
        </p:spPr>
        <p:txBody>
          <a:bodyPr vert="horz" wrap="square" lIns="91440" tIns="45720" rIns="91440" bIns="45720" rtlCol="0">
            <a:no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bullet text</a:t>
            </a:r>
          </a:p>
          <a:p>
            <a:pPr lvl="1"/>
            <a:r>
              <a:rPr lang="en-US"/>
              <a:t>Second level</a:t>
            </a:r>
          </a:p>
          <a:p>
            <a:pPr lvl="2"/>
            <a:r>
              <a:rPr lang="en-US"/>
              <a:t>Third level</a:t>
            </a:r>
          </a:p>
          <a:p>
            <a:pPr lvl="3"/>
            <a:r>
              <a:rPr lang="en-US"/>
              <a:t>Fourth level</a:t>
            </a:r>
          </a:p>
          <a:p>
            <a:pPr lvl="4"/>
            <a:r>
              <a:rPr lang="en-US"/>
              <a:t>Fifth level</a:t>
            </a:r>
          </a:p>
        </p:txBody>
      </p:sp>
      <p:sp>
        <p:nvSpPr>
          <p:cNvPr id="6" name="Text Placeholder 2"/>
          <p:cNvSpPr>
            <a:spLocks noGrp="1"/>
          </p:cNvSpPr>
          <p:nvPr>
            <p:ph type="body" idx="10" hasCustomPrompt="1"/>
          </p:nvPr>
        </p:nvSpPr>
        <p:spPr>
          <a:xfrm>
            <a:off x="641062" y="1013951"/>
            <a:ext cx="8077645" cy="383182"/>
          </a:xfrm>
        </p:spPr>
        <p:txBody>
          <a:bodyPr vert="horz" wrap="square" lIns="91440" tIns="45720" rIns="91440" bIns="45720" rtlCol="0" anchor="t">
            <a:noAutofit/>
          </a:bodyPr>
          <a:lstStyle>
            <a:lvl1pPr>
              <a:defRPr lang="en-US" dirty="0" smtClean="0"/>
            </a:lvl1pPr>
          </a:lstStyle>
          <a:p>
            <a:pPr marL="0" lvl="0" indent="0">
              <a:buNone/>
            </a:pPr>
            <a:r>
              <a:rPr lang="en-US"/>
              <a:t>Subhead</a:t>
            </a:r>
          </a:p>
        </p:txBody>
      </p:sp>
      <p:sp>
        <p:nvSpPr>
          <p:cNvPr id="9" name="Content Placeholder 2"/>
          <p:cNvSpPr>
            <a:spLocks noGrp="1"/>
          </p:cNvSpPr>
          <p:nvPr>
            <p:ph idx="11" hasCustomPrompt="1"/>
          </p:nvPr>
        </p:nvSpPr>
        <p:spPr>
          <a:xfrm>
            <a:off x="4882627" y="1556703"/>
            <a:ext cx="4013199" cy="3978016"/>
          </a:xfrm>
        </p:spPr>
        <p:txBody>
          <a:bodyPr vert="horz" wrap="square" lIns="91440" tIns="45720" rIns="91440" bIns="45720" rtlCol="0">
            <a:no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bullet text</a:t>
            </a:r>
          </a:p>
          <a:p>
            <a:pPr lvl="1"/>
            <a:r>
              <a:rPr lang="en-US"/>
              <a:t>Second level</a:t>
            </a:r>
          </a:p>
          <a:p>
            <a:pPr lvl="2"/>
            <a:r>
              <a:rPr lang="en-US"/>
              <a:t>Third level</a:t>
            </a:r>
          </a:p>
          <a:p>
            <a:pPr lvl="3"/>
            <a:r>
              <a:rPr lang="en-US"/>
              <a:t>Fourth level</a:t>
            </a:r>
          </a:p>
          <a:p>
            <a:pPr lvl="4"/>
            <a:r>
              <a:rPr lang="en-US"/>
              <a:t>Fifth level</a:t>
            </a:r>
          </a:p>
        </p:txBody>
      </p:sp>
      <p:sp>
        <p:nvSpPr>
          <p:cNvPr id="10"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8FD22769-B73C-414A-8867-3CE0DE637C76}" type="datetime1">
              <a:rPr lang="en-US" smtClean="0"/>
              <a:t>7/5/23</a:t>
            </a:fld>
            <a:endParaRPr lang="en-US"/>
          </a:p>
        </p:txBody>
      </p:sp>
      <p:sp>
        <p:nvSpPr>
          <p:cNvPr id="11"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r>
              <a:rPr lang="en-US"/>
              <a:t>Presentation Title and/or Sub Brand Name Here</a:t>
            </a:r>
          </a:p>
        </p:txBody>
      </p:sp>
      <p:sp>
        <p:nvSpPr>
          <p:cNvPr id="12"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7BCC8D0D-EAEC-449D-9161-023DFF90F2E2}" type="slidenum">
              <a:rPr lang="en-US" smtClean="0"/>
              <a:pPr/>
              <a:t>‹#›</a:t>
            </a:fld>
            <a:endParaRPr lang="en-US"/>
          </a:p>
        </p:txBody>
      </p:sp>
    </p:spTree>
    <p:extLst>
      <p:ext uri="{BB962C8B-B14F-4D97-AF65-F5344CB8AC3E}">
        <p14:creationId xmlns:p14="http://schemas.microsoft.com/office/powerpoint/2010/main" val="1304784965"/>
      </p:ext>
    </p:extLst>
  </p:cSld>
  <p:clrMapOvr>
    <a:masterClrMapping/>
  </p:clrMapOvr>
  <p:transition>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Head and Subhead Only">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58368" y="434166"/>
            <a:ext cx="8080375" cy="575094"/>
          </a:xfrm>
        </p:spPr>
        <p:txBody>
          <a:bodyPr vert="horz" wrap="square" lIns="91440" tIns="45720" rIns="91440" bIns="45720" rtlCol="0" anchor="t" anchorCtr="0">
            <a:spAutoFit/>
          </a:bodyPr>
          <a:lstStyle>
            <a:lvl1pPr>
              <a:defRPr lang="en-US" dirty="0"/>
            </a:lvl1pPr>
          </a:lstStyle>
          <a:p>
            <a:pPr marL="0" lvl="0"/>
            <a:r>
              <a:rPr lang="en-US"/>
              <a:t>Slide Title Here</a:t>
            </a:r>
          </a:p>
        </p:txBody>
      </p:sp>
      <p:sp>
        <p:nvSpPr>
          <p:cNvPr id="3" name="Text Placeholder 2"/>
          <p:cNvSpPr>
            <a:spLocks noGrp="1"/>
          </p:cNvSpPr>
          <p:nvPr>
            <p:ph type="body" idx="10" hasCustomPrompt="1"/>
          </p:nvPr>
        </p:nvSpPr>
        <p:spPr>
          <a:xfrm>
            <a:off x="640321" y="1011992"/>
            <a:ext cx="8077645" cy="383182"/>
          </a:xfrm>
        </p:spPr>
        <p:txBody>
          <a:bodyPr vert="horz" wrap="square" lIns="91440" tIns="45720" rIns="91440" bIns="45720" rtlCol="0" anchor="t">
            <a:noAutofit/>
          </a:bodyPr>
          <a:lstStyle>
            <a:lvl1pPr marL="168275" indent="-168275">
              <a:buNone/>
              <a:defRPr lang="en-US" dirty="0" smtClean="0"/>
            </a:lvl1pPr>
          </a:lstStyle>
          <a:p>
            <a:pPr marL="0" lvl="0" indent="0"/>
            <a:r>
              <a:rPr lang="en-US"/>
              <a:t>Subhead</a:t>
            </a:r>
          </a:p>
        </p:txBody>
      </p:sp>
      <p:sp>
        <p:nvSpPr>
          <p:cNvPr id="7"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6F556D52-286A-460A-8B31-C56630A107D8}" type="datetime1">
              <a:rPr lang="en-US" smtClean="0"/>
              <a:t>7/5/23</a:t>
            </a:fld>
            <a:endParaRPr lang="en-US"/>
          </a:p>
        </p:txBody>
      </p:sp>
      <p:sp>
        <p:nvSpPr>
          <p:cNvPr id="8"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r>
              <a:rPr lang="en-US"/>
              <a:t>Presentation Title and/or Sub Brand Name Here</a:t>
            </a:r>
          </a:p>
        </p:txBody>
      </p:sp>
      <p:sp>
        <p:nvSpPr>
          <p:cNvPr id="9"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7BCC8D0D-EAEC-449D-9161-023DFF90F2E2}" type="slidenum">
              <a:rPr lang="en-US" smtClean="0"/>
              <a:pPr/>
              <a:t>‹#›</a:t>
            </a:fld>
            <a:endParaRPr lang="en-US"/>
          </a:p>
        </p:txBody>
      </p:sp>
    </p:spTree>
    <p:extLst>
      <p:ext uri="{BB962C8B-B14F-4D97-AF65-F5344CB8AC3E}">
        <p14:creationId xmlns:p14="http://schemas.microsoft.com/office/powerpoint/2010/main" val="2445574396"/>
      </p:ext>
    </p:extLst>
  </p:cSld>
  <p:clrMapOvr>
    <a:masterClrMapping/>
  </p:clrMapOvr>
  <p:transition>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9C768DDD-C57D-4775-A14F-6AFABE7D7161}" type="datetime1">
              <a:rPr lang="en-US" smtClean="0"/>
              <a:t>7/5/23</a:t>
            </a:fld>
            <a:endParaRPr lang="en-US"/>
          </a:p>
        </p:txBody>
      </p:sp>
      <p:sp>
        <p:nvSpPr>
          <p:cNvPr id="6"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r>
              <a:rPr lang="en-US"/>
              <a:t>Presentation Title and/or Sub Brand Name Here</a:t>
            </a:r>
          </a:p>
        </p:txBody>
      </p:sp>
      <p:sp>
        <p:nvSpPr>
          <p:cNvPr id="7"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7BCC8D0D-EAEC-449D-9161-023DFF90F2E2}" type="slidenum">
              <a:rPr lang="en-US" smtClean="0"/>
              <a:pPr/>
              <a:t>‹#›</a:t>
            </a:fld>
            <a:endParaRPr lang="en-US"/>
          </a:p>
        </p:txBody>
      </p:sp>
    </p:spTree>
    <p:extLst>
      <p:ext uri="{BB962C8B-B14F-4D97-AF65-F5344CB8AC3E}">
        <p14:creationId xmlns:p14="http://schemas.microsoft.com/office/powerpoint/2010/main" val="4097486719"/>
      </p:ext>
    </p:extLst>
  </p:cSld>
  <p:clrMapOvr>
    <a:masterClrMapping/>
  </p:clrMapOvr>
  <p:transition>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7" name="Content Placeholder 6"/>
          <p:cNvSpPr>
            <a:spLocks noGrp="1"/>
          </p:cNvSpPr>
          <p:nvPr>
            <p:ph sz="quarter" idx="13"/>
          </p:nvPr>
        </p:nvSpPr>
        <p:spPr>
          <a:xfrm>
            <a:off x="0" y="-1"/>
            <a:ext cx="9144000" cy="6251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301C2F7C-A299-487F-8450-8A4957FDF6BE}" type="datetime1">
              <a:rPr lang="en-US" smtClean="0"/>
              <a:t>7/5/23</a:t>
            </a:fld>
            <a:endParaRPr lang="en-US"/>
          </a:p>
        </p:txBody>
      </p:sp>
      <p:sp>
        <p:nvSpPr>
          <p:cNvPr id="8"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r>
              <a:rPr lang="en-US"/>
              <a:t>Presentation Title and/or Sub Brand Name Here</a:t>
            </a:r>
          </a:p>
        </p:txBody>
      </p:sp>
      <p:sp>
        <p:nvSpPr>
          <p:cNvPr id="9"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7BCC8D0D-EAEC-449D-9161-023DFF90F2E2}" type="slidenum">
              <a:rPr lang="en-US" smtClean="0"/>
              <a:pPr/>
              <a:t>‹#›</a:t>
            </a:fld>
            <a:endParaRPr lang="en-US"/>
          </a:p>
        </p:txBody>
      </p:sp>
    </p:spTree>
    <p:extLst>
      <p:ext uri="{BB962C8B-B14F-4D97-AF65-F5344CB8AC3E}">
        <p14:creationId xmlns:p14="http://schemas.microsoft.com/office/powerpoint/2010/main" val="2600930700"/>
      </p:ext>
    </p:extLst>
  </p:cSld>
  <p:clrMapOvr>
    <a:masterClrMapping/>
  </p:clrMapOvr>
  <p:transition>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losing with Single Image">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3" name="Picture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311710662"/>
      </p:ext>
    </p:extLst>
  </p:cSld>
  <p:clrMapOvr>
    <a:masterClrMapping/>
  </p:clrMapOvr>
  <p:transition>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p:cSld name="Closing with Logo">
    <p:bg>
      <p:bgPr>
        <a:solidFill>
          <a:schemeClr val="tx2"/>
        </a:solidFill>
        <a:effectLst/>
      </p:bgPr>
    </p:bg>
    <p:spTree>
      <p:nvGrpSpPr>
        <p:cNvPr id="1" name=""/>
        <p:cNvGrpSpPr/>
        <p:nvPr/>
      </p:nvGrpSpPr>
      <p:grpSpPr>
        <a:xfrm>
          <a:off x="0" y="0"/>
          <a:ext cx="0" cy="0"/>
          <a:chOff x="0" y="0"/>
          <a:chExt cx="0" cy="0"/>
        </a:xfrm>
      </p:grpSpPr>
      <p:pic>
        <p:nvPicPr>
          <p:cNvPr id="5" name="Picture 4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invGray">
          <a:xfrm>
            <a:off x="3630547" y="2701522"/>
            <a:ext cx="2110616" cy="137810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2849200191"/>
      </p:ext>
    </p:extLst>
  </p:cSld>
  <p:clrMapOvr>
    <a:masterClrMapping/>
  </p:clrMapOvr>
  <p:transition>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Closing with Quote">
    <p:bg>
      <p:bgPr>
        <a:solidFill>
          <a:schemeClr val="tx2"/>
        </a:solidFill>
        <a:effectLst/>
      </p:bgPr>
    </p:bg>
    <p:spTree>
      <p:nvGrpSpPr>
        <p:cNvPr id="1" name=""/>
        <p:cNvGrpSpPr/>
        <p:nvPr/>
      </p:nvGrpSpPr>
      <p:grpSpPr>
        <a:xfrm>
          <a:off x="0" y="0"/>
          <a:ext cx="0" cy="0"/>
          <a:chOff x="0" y="0"/>
          <a:chExt cx="0" cy="0"/>
        </a:xfrm>
      </p:grpSpPr>
      <p:cxnSp>
        <p:nvCxnSpPr>
          <p:cNvPr id="5" name="Straight Connector 4"/>
          <p:cNvCxnSpPr/>
          <p:nvPr/>
        </p:nvCxnSpPr>
        <p:spPr>
          <a:xfrm>
            <a:off x="752475" y="2562339"/>
            <a:ext cx="37294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7" name="Text Placeholder 6"/>
          <p:cNvSpPr>
            <a:spLocks noGrp="1"/>
          </p:cNvSpPr>
          <p:nvPr>
            <p:ph type="body" sz="quarter" idx="10"/>
          </p:nvPr>
        </p:nvSpPr>
        <p:spPr>
          <a:xfrm>
            <a:off x="658358" y="639525"/>
            <a:ext cx="6204666" cy="1446212"/>
          </a:xfrm>
        </p:spPr>
        <p:txBody>
          <a:bodyPr/>
          <a:lstStyle>
            <a:lvl1pPr marL="0" indent="0">
              <a:lnSpc>
                <a:spcPct val="95000"/>
              </a:lnSpc>
              <a:spcBef>
                <a:spcPts val="600"/>
              </a:spcBef>
              <a:buFontTx/>
              <a:buNone/>
              <a:defRPr sz="2400">
                <a:solidFill>
                  <a:schemeClr val="bg2"/>
                </a:solidFill>
                <a:latin typeface="+mn-lt"/>
              </a:defRPr>
            </a:lvl1pPr>
            <a:lvl2pPr>
              <a:defRPr>
                <a:solidFill>
                  <a:schemeClr val="bg2"/>
                </a:solidFill>
                <a:latin typeface="+mn-lt"/>
              </a:defRPr>
            </a:lvl2pPr>
            <a:lvl3pPr>
              <a:defRPr>
                <a:solidFill>
                  <a:schemeClr val="bg2"/>
                </a:solidFill>
                <a:latin typeface="+mn-lt"/>
              </a:defRPr>
            </a:lvl3pPr>
            <a:lvl4pPr>
              <a:defRPr>
                <a:solidFill>
                  <a:schemeClr val="bg2"/>
                </a:solidFill>
                <a:latin typeface="+mn-lt"/>
              </a:defRPr>
            </a:lvl4pPr>
            <a:lvl5pPr>
              <a:defRPr>
                <a:solidFill>
                  <a:schemeClr val="bg2"/>
                </a:solidFill>
                <a:latin typeface="+mn-lt"/>
              </a:defRPr>
            </a:lvl5pPr>
          </a:lstStyle>
          <a:p>
            <a:pPr lvl="0"/>
            <a:r>
              <a:rPr lang="en-US"/>
              <a:t>Click to edit Master text styles</a:t>
            </a:r>
          </a:p>
        </p:txBody>
      </p:sp>
      <p:cxnSp>
        <p:nvCxnSpPr>
          <p:cNvPr id="8" name="Straight Connector 7"/>
          <p:cNvCxnSpPr/>
          <p:nvPr userDrawn="1"/>
        </p:nvCxnSpPr>
        <p:spPr>
          <a:xfrm>
            <a:off x="752475" y="2562339"/>
            <a:ext cx="37294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10" name="Picture 9" descr="UCSF_sig_white_RGB.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38932" y="3414216"/>
            <a:ext cx="1503181" cy="977406"/>
          </a:xfrm>
          <a:prstGeom prst="rect">
            <a:avLst/>
          </a:prstGeom>
        </p:spPr>
      </p:pic>
    </p:spTree>
    <p:extLst>
      <p:ext uri="{BB962C8B-B14F-4D97-AF65-F5344CB8AC3E}">
        <p14:creationId xmlns:p14="http://schemas.microsoft.com/office/powerpoint/2010/main" val="3375995295"/>
      </p:ext>
    </p:extLst>
  </p:cSld>
  <p:clrMapOvr>
    <a:masterClrMapping/>
  </p:clrMapOvr>
  <p:transition>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p:cSld name="Closing with Collage">
    <p:bg>
      <p:bgPr>
        <a:solidFill>
          <a:schemeClr val="tx2"/>
        </a:solidFill>
        <a:effectLst/>
      </p:bgPr>
    </p:bg>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flipH="1">
            <a:off x="-5" y="3818374"/>
            <a:ext cx="4210268" cy="3042745"/>
          </a:xfrm>
          <a:prstGeom prst="rect">
            <a:avLst/>
          </a:prstGeom>
        </p:spPr>
      </p:pic>
      <p:pic>
        <p:nvPicPr>
          <p:cNvPr id="13" name="Picture 12"/>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4" y="0"/>
            <a:ext cx="9144004" cy="3868899"/>
          </a:xfrm>
          <a:prstGeom prst="rect">
            <a:avLst/>
          </a:prstGeom>
        </p:spPr>
      </p:pic>
      <p:pic>
        <p:nvPicPr>
          <p:cNvPr id="14" name="Picture 13"/>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4754880" y="1611152"/>
            <a:ext cx="4389119" cy="2724912"/>
          </a:xfrm>
          <a:prstGeom prst="rect">
            <a:avLst/>
          </a:prstGeom>
        </p:spPr>
      </p:pic>
      <p:pic>
        <p:nvPicPr>
          <p:cNvPr id="15" name="Picture 14"/>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4099033" y="4336064"/>
            <a:ext cx="5044967" cy="2521936"/>
          </a:xfrm>
          <a:prstGeom prst="rect">
            <a:avLst/>
          </a:prstGeom>
        </p:spPr>
      </p:pic>
      <p:sp>
        <p:nvSpPr>
          <p:cNvPr id="16" name="Rectangle 15"/>
          <p:cNvSpPr/>
          <p:nvPr userDrawn="1"/>
        </p:nvSpPr>
        <p:spPr bwMode="auto">
          <a:xfrm>
            <a:off x="2723103" y="1611152"/>
            <a:ext cx="3675888" cy="3675888"/>
          </a:xfrm>
          <a:prstGeom prst="rect">
            <a:avLst/>
          </a:prstGeom>
          <a:solidFill>
            <a:schemeClr val="tx1"/>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17" name="Picture 7"/>
          <p:cNvPicPr>
            <a:picLocks noChangeAspect="1" noChangeArrowheads="1"/>
          </p:cNvPicPr>
          <p:nvPr userDrawn="1"/>
        </p:nvPicPr>
        <p:blipFill rotWithShape="1">
          <a:blip r:embed="rId6">
            <a:extLst>
              <a:ext uri="{28A0092B-C50C-407E-A947-70E740481C1C}">
                <a14:useLocalDpi xmlns:a14="http://schemas.microsoft.com/office/drawing/2010/main" val="0"/>
              </a:ext>
            </a:extLst>
          </a:blip>
          <a:srcRect b="38631"/>
          <a:stretch/>
        </p:blipFill>
        <p:spPr bwMode="auto">
          <a:xfrm>
            <a:off x="4327515" y="2924450"/>
            <a:ext cx="2223280" cy="89392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3558862915"/>
      </p:ext>
    </p:extLst>
  </p:cSld>
  <p:clrMapOvr>
    <a:masterClrMapping/>
  </p:clrMapOvr>
  <p:transition>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1">
    <p:bg>
      <p:bgPr>
        <a:solidFill>
          <a:schemeClr val="tx2"/>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Rectangle 5"/>
          <p:cNvSpPr/>
          <p:nvPr/>
        </p:nvSpPr>
        <p:spPr bwMode="auto">
          <a:xfrm>
            <a:off x="365125" y="366713"/>
            <a:ext cx="6859588" cy="5153025"/>
          </a:xfrm>
          <a:prstGeom prst="rect">
            <a:avLst/>
          </a:prstGeom>
          <a:solidFill>
            <a:schemeClr val="tx1"/>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invGray">
          <a:xfrm>
            <a:off x="0" y="0"/>
            <a:ext cx="9144000" cy="6858000"/>
          </a:xfrm>
          <a:prstGeom prst="rect">
            <a:avLst/>
          </a:prstGeom>
        </p:spPr>
      </p:pic>
      <p:sp>
        <p:nvSpPr>
          <p:cNvPr id="10" name="Rectangle 9"/>
          <p:cNvSpPr/>
          <p:nvPr userDrawn="1"/>
        </p:nvSpPr>
        <p:spPr bwMode="invGray">
          <a:xfrm>
            <a:off x="365125" y="385481"/>
            <a:ext cx="6859588" cy="5153025"/>
          </a:xfrm>
          <a:prstGeom prst="rect">
            <a:avLst/>
          </a:prstGeom>
          <a:solidFill>
            <a:schemeClr val="tx1"/>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35" name="Title 34"/>
          <p:cNvSpPr>
            <a:spLocks noGrp="1"/>
          </p:cNvSpPr>
          <p:nvPr>
            <p:ph type="title" hasCustomPrompt="1"/>
          </p:nvPr>
        </p:nvSpPr>
        <p:spPr>
          <a:xfrm>
            <a:off x="648605" y="2446074"/>
            <a:ext cx="6576108"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6" y="2999514"/>
            <a:ext cx="6550481"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sp>
        <p:nvSpPr>
          <p:cNvPr id="46" name="Date Placeholder 4"/>
          <p:cNvSpPr>
            <a:spLocks noGrp="1"/>
          </p:cNvSpPr>
          <p:nvPr>
            <p:ph type="dt" sz="half" idx="2"/>
          </p:nvPr>
        </p:nvSpPr>
        <p:spPr>
          <a:xfrm>
            <a:off x="748092" y="4907753"/>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7CA65D26-67D5-4CD2-90EC-E629659F24B3}" type="datetime1">
              <a:rPr lang="en-US" smtClean="0"/>
              <a:t>7/5/23</a:t>
            </a:fld>
            <a:endParaRPr lang="en-US"/>
          </a:p>
        </p:txBody>
      </p:sp>
      <p:sp>
        <p:nvSpPr>
          <p:cNvPr id="3" name="Text Placeholder 2"/>
          <p:cNvSpPr>
            <a:spLocks noGrp="1"/>
          </p:cNvSpPr>
          <p:nvPr>
            <p:ph type="body" sz="quarter" idx="10"/>
          </p:nvPr>
        </p:nvSpPr>
        <p:spPr>
          <a:xfrm>
            <a:off x="746125" y="4045554"/>
            <a:ext cx="6478588" cy="365125"/>
          </a:xfrm>
        </p:spPr>
        <p:txBody>
          <a:bodyPr vert="horz" wrap="square" lIns="0" tIns="0" rIns="0" bIns="0" rtlCol="0" anchor="t" anchorCtr="0"/>
          <a:lstStyle>
            <a:lvl1pPr marL="0" indent="0">
              <a:spcBef>
                <a:spcPts val="0"/>
              </a:spcBef>
              <a:buNone/>
              <a:defRPr lang="en-US" sz="1800" i="0" dirty="0" smtClean="0">
                <a:solidFill>
                  <a:schemeClr val="bg1"/>
                </a:solidFill>
                <a:cs typeface="Arial" pitchFamily="34" charset="0"/>
              </a:defRPr>
            </a:lvl1pPr>
            <a:lvl2pPr>
              <a:defRPr lang="en-US" sz="1800" dirty="0" smtClean="0">
                <a:latin typeface="+mn-lt"/>
              </a:defRPr>
            </a:lvl2pPr>
            <a:lvl3pPr>
              <a:defRPr lang="en-US" sz="1800" dirty="0" smtClean="0">
                <a:latin typeface="+mn-lt"/>
              </a:defRPr>
            </a:lvl3pPr>
            <a:lvl4pPr>
              <a:defRPr lang="en-US" sz="1800" dirty="0" smtClean="0">
                <a:latin typeface="+mn-lt"/>
              </a:defRPr>
            </a:lvl4pPr>
            <a:lvl5pPr>
              <a:defRPr lang="en-US" sz="1800" dirty="0">
                <a:latin typeface="+mn-lt"/>
              </a:defRPr>
            </a:lvl5pPr>
          </a:lstStyle>
          <a:p>
            <a:pPr marL="0" lvl="0"/>
            <a:r>
              <a:rPr lang="en-US"/>
              <a:t>Click to edit Master text styles</a:t>
            </a:r>
          </a:p>
        </p:txBody>
      </p:sp>
      <p:pic>
        <p:nvPicPr>
          <p:cNvPr id="14" name="Picture 13" descr="UCSF_sig_white_RGB.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38933" y="742959"/>
            <a:ext cx="1050990" cy="683380"/>
          </a:xfrm>
          <a:prstGeom prst="rect">
            <a:avLst/>
          </a:prstGeom>
        </p:spPr>
      </p:pic>
    </p:spTree>
    <p:extLst>
      <p:ext uri="{BB962C8B-B14F-4D97-AF65-F5344CB8AC3E}">
        <p14:creationId xmlns:p14="http://schemas.microsoft.com/office/powerpoint/2010/main" val="2310922155"/>
      </p:ext>
    </p:extLst>
  </p:cSld>
  <p:clrMapOvr>
    <a:masterClrMapping/>
  </p:clrMapOvr>
  <p:transition>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tx2"/>
        </a:solidFill>
        <a:effectLst/>
      </p:bgPr>
    </p:bg>
    <p:spTree>
      <p:nvGrpSpPr>
        <p:cNvPr id="1" name=""/>
        <p:cNvGrpSpPr/>
        <p:nvPr/>
      </p:nvGrpSpPr>
      <p:grpSpPr>
        <a:xfrm>
          <a:off x="0" y="0"/>
          <a:ext cx="0" cy="0"/>
          <a:chOff x="0" y="0"/>
          <a:chExt cx="0" cy="0"/>
        </a:xfrm>
      </p:grpSpPr>
      <p:sp>
        <p:nvSpPr>
          <p:cNvPr id="35" name="Title 34"/>
          <p:cNvSpPr>
            <a:spLocks noGrp="1"/>
          </p:cNvSpPr>
          <p:nvPr>
            <p:ph type="title" hasCustomPrompt="1"/>
          </p:nvPr>
        </p:nvSpPr>
        <p:spPr>
          <a:xfrm>
            <a:off x="648605" y="2883538"/>
            <a:ext cx="6576108"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7" y="3436978"/>
            <a:ext cx="6550480"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sp>
        <p:nvSpPr>
          <p:cNvPr id="46" name="Date Placeholder 4"/>
          <p:cNvSpPr>
            <a:spLocks noGrp="1"/>
          </p:cNvSpPr>
          <p:nvPr>
            <p:ph type="dt" sz="half" idx="2"/>
          </p:nvPr>
        </p:nvSpPr>
        <p:spPr>
          <a:xfrm>
            <a:off x="748092" y="6045890"/>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772F3927-F806-4A5F-B3A7-3A5008CDE1B8}" type="datetime1">
              <a:rPr lang="en-US" smtClean="0"/>
              <a:t>7/5/23</a:t>
            </a:fld>
            <a:endParaRPr lang="en-US"/>
          </a:p>
        </p:txBody>
      </p:sp>
      <p:sp>
        <p:nvSpPr>
          <p:cNvPr id="3" name="Text Placeholder 2"/>
          <p:cNvSpPr>
            <a:spLocks noGrp="1"/>
          </p:cNvSpPr>
          <p:nvPr>
            <p:ph type="body" sz="quarter" idx="10"/>
          </p:nvPr>
        </p:nvSpPr>
        <p:spPr>
          <a:xfrm>
            <a:off x="747713" y="4352099"/>
            <a:ext cx="6477000" cy="460375"/>
          </a:xfrm>
        </p:spPr>
        <p:txBody>
          <a:bodyPr vert="horz" wrap="square" lIns="0" tIns="0" rIns="0" bIns="0" rtlCol="0" anchor="t" anchorCtr="0"/>
          <a:lstStyle>
            <a:lvl1pPr marL="0" indent="0">
              <a:spcBef>
                <a:spcPts val="0"/>
              </a:spcBef>
              <a:buNone/>
              <a:defRPr lang="en-US" sz="1800" i="0" smtClean="0">
                <a:solidFill>
                  <a:schemeClr val="bg1"/>
                </a:solidFill>
                <a:cs typeface="Arial" pitchFamily="34" charset="0"/>
              </a:defRPr>
            </a:lvl1pPr>
            <a:lvl2pPr marL="230187" indent="0">
              <a:buNone/>
              <a:defRPr lang="en-US" sz="1800" smtClean="0">
                <a:latin typeface="+mn-lt"/>
              </a:defRPr>
            </a:lvl2pPr>
            <a:lvl3pPr marL="687387" indent="0">
              <a:buNone/>
              <a:defRPr lang="en-US" sz="1800" smtClean="0">
                <a:latin typeface="+mn-lt"/>
              </a:defRPr>
            </a:lvl3pPr>
            <a:lvl4pPr marL="1143000" indent="0">
              <a:buNone/>
              <a:defRPr lang="en-US" sz="1800" smtClean="0">
                <a:latin typeface="+mn-lt"/>
              </a:defRPr>
            </a:lvl4pPr>
            <a:lvl5pPr marL="1601787" indent="0">
              <a:buNone/>
              <a:defRPr lang="en-US" sz="1800">
                <a:latin typeface="+mn-lt"/>
              </a:defRPr>
            </a:lvl5pPr>
          </a:lstStyle>
          <a:p>
            <a:pPr marL="0" lvl="0"/>
            <a:r>
              <a:rPr lang="en-US"/>
              <a:t>Click to edit Master text styles</a:t>
            </a:r>
          </a:p>
        </p:txBody>
      </p:sp>
      <p:pic>
        <p:nvPicPr>
          <p:cNvPr id="8" name="Picture 7" descr="UCSF_sig_white_RGB.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38932" y="742959"/>
            <a:ext cx="1400637" cy="910729"/>
          </a:xfrm>
          <a:prstGeom prst="rect">
            <a:avLst/>
          </a:prstGeom>
        </p:spPr>
      </p:pic>
    </p:spTree>
    <p:extLst>
      <p:ext uri="{BB962C8B-B14F-4D97-AF65-F5344CB8AC3E}">
        <p14:creationId xmlns:p14="http://schemas.microsoft.com/office/powerpoint/2010/main" val="810847079"/>
      </p:ext>
    </p:extLst>
  </p:cSld>
  <p:clrMapOvr>
    <a:masterClrMapping/>
  </p:clrMapOvr>
  <p:transition>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2">
    <p:bg>
      <p:bgPr>
        <a:solidFill>
          <a:schemeClr val="tx2"/>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Rectangle 5"/>
          <p:cNvSpPr/>
          <p:nvPr/>
        </p:nvSpPr>
        <p:spPr bwMode="auto">
          <a:xfrm>
            <a:off x="365125" y="366713"/>
            <a:ext cx="6859588" cy="5153025"/>
          </a:xfrm>
          <a:prstGeom prst="rect">
            <a:avLst/>
          </a:prstGeom>
          <a:solidFill>
            <a:schemeClr val="tx1"/>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103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670" y="742094"/>
            <a:ext cx="1041033" cy="6820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invGray">
          <a:xfrm>
            <a:off x="0" y="0"/>
            <a:ext cx="9144000" cy="6858000"/>
          </a:xfrm>
          <a:prstGeom prst="rect">
            <a:avLst/>
          </a:prstGeom>
        </p:spPr>
      </p:pic>
      <p:sp>
        <p:nvSpPr>
          <p:cNvPr id="10" name="Rectangle 9"/>
          <p:cNvSpPr/>
          <p:nvPr userDrawn="1"/>
        </p:nvSpPr>
        <p:spPr bwMode="invGray">
          <a:xfrm>
            <a:off x="365125" y="366713"/>
            <a:ext cx="6859588" cy="5153025"/>
          </a:xfrm>
          <a:prstGeom prst="rect">
            <a:avLst/>
          </a:prstGeom>
          <a:solidFill>
            <a:schemeClr val="tx1"/>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35" name="Title 34"/>
          <p:cNvSpPr>
            <a:spLocks noGrp="1"/>
          </p:cNvSpPr>
          <p:nvPr>
            <p:ph type="title" hasCustomPrompt="1"/>
          </p:nvPr>
        </p:nvSpPr>
        <p:spPr>
          <a:xfrm>
            <a:off x="648605" y="2446074"/>
            <a:ext cx="6576108"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7" y="2999514"/>
            <a:ext cx="6550480"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sp>
        <p:nvSpPr>
          <p:cNvPr id="46" name="Date Placeholder 4"/>
          <p:cNvSpPr>
            <a:spLocks noGrp="1"/>
          </p:cNvSpPr>
          <p:nvPr>
            <p:ph type="dt" sz="half" idx="2"/>
          </p:nvPr>
        </p:nvSpPr>
        <p:spPr>
          <a:xfrm>
            <a:off x="748092" y="4907753"/>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F3D771E1-46BB-4A41-837B-A28DD845D1F3}" type="datetime1">
              <a:rPr lang="en-US" smtClean="0"/>
              <a:t>7/5/23</a:t>
            </a:fld>
            <a:endParaRPr lang="en-US"/>
          </a:p>
        </p:txBody>
      </p:sp>
      <p:sp>
        <p:nvSpPr>
          <p:cNvPr id="4" name="Text Placeholder 3"/>
          <p:cNvSpPr>
            <a:spLocks noGrp="1"/>
          </p:cNvSpPr>
          <p:nvPr>
            <p:ph type="body" sz="quarter" idx="10"/>
          </p:nvPr>
        </p:nvSpPr>
        <p:spPr>
          <a:xfrm>
            <a:off x="745587" y="4046758"/>
            <a:ext cx="6451600" cy="325755"/>
          </a:xfrm>
        </p:spPr>
        <p:txBody>
          <a:bodyPr vert="horz" wrap="square" lIns="0" tIns="0" rIns="0" bIns="0" rtlCol="0" anchor="t" anchorCtr="0"/>
          <a:lstStyle>
            <a:lvl1pPr marL="0" indent="0">
              <a:spcBef>
                <a:spcPts val="0"/>
              </a:spcBef>
              <a:buNone/>
              <a:defRPr lang="en-US" sz="1800" i="0" smtClean="0">
                <a:solidFill>
                  <a:schemeClr val="bg1"/>
                </a:solidFill>
                <a:cs typeface="Arial" pitchFamily="34" charset="0"/>
              </a:defRPr>
            </a:lvl1pPr>
            <a:lvl2pPr>
              <a:defRPr lang="en-US" sz="1800" smtClean="0">
                <a:latin typeface="+mn-lt"/>
              </a:defRPr>
            </a:lvl2pPr>
            <a:lvl3pPr>
              <a:defRPr lang="en-US" sz="1800" smtClean="0">
                <a:latin typeface="+mn-lt"/>
              </a:defRPr>
            </a:lvl3pPr>
            <a:lvl4pPr>
              <a:defRPr lang="en-US" sz="1800" smtClean="0">
                <a:latin typeface="+mn-lt"/>
              </a:defRPr>
            </a:lvl4pPr>
            <a:lvl5pPr>
              <a:defRPr lang="en-US" sz="1800">
                <a:latin typeface="+mn-lt"/>
              </a:defRPr>
            </a:lvl5pPr>
          </a:lstStyle>
          <a:p>
            <a:pPr marL="0" lvl="0"/>
            <a:r>
              <a:rPr lang="en-US"/>
              <a:t>Click to edit Master text styles</a:t>
            </a:r>
          </a:p>
        </p:txBody>
      </p:sp>
      <p:pic>
        <p:nvPicPr>
          <p:cNvPr id="13" name="Picture 12" descr="UCSF_sig_white_RGB.png"/>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38933" y="742959"/>
            <a:ext cx="1050990" cy="683380"/>
          </a:xfrm>
          <a:prstGeom prst="rect">
            <a:avLst/>
          </a:prstGeom>
        </p:spPr>
      </p:pic>
    </p:spTree>
    <p:extLst>
      <p:ext uri="{BB962C8B-B14F-4D97-AF65-F5344CB8AC3E}">
        <p14:creationId xmlns:p14="http://schemas.microsoft.com/office/powerpoint/2010/main" val="2473207502"/>
      </p:ext>
    </p:extLst>
  </p:cSld>
  <p:clrMapOvr>
    <a:masterClrMapping/>
  </p:clrMapOvr>
  <p:transition>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3">
    <p:bg>
      <p:bgPr>
        <a:solidFill>
          <a:schemeClr val="tx2"/>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Rectangle 5"/>
          <p:cNvSpPr/>
          <p:nvPr/>
        </p:nvSpPr>
        <p:spPr bwMode="auto">
          <a:xfrm>
            <a:off x="365125" y="366713"/>
            <a:ext cx="6859588" cy="5153025"/>
          </a:xfrm>
          <a:prstGeom prst="rect">
            <a:avLst/>
          </a:prstGeom>
          <a:solidFill>
            <a:schemeClr val="accent5"/>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103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670" y="742094"/>
            <a:ext cx="1041033" cy="6820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invGray">
          <a:xfrm>
            <a:off x="0" y="0"/>
            <a:ext cx="9144000" cy="6858000"/>
          </a:xfrm>
          <a:prstGeom prst="rect">
            <a:avLst/>
          </a:prstGeom>
        </p:spPr>
      </p:pic>
      <p:sp>
        <p:nvSpPr>
          <p:cNvPr id="10" name="Rectangle 9"/>
          <p:cNvSpPr/>
          <p:nvPr userDrawn="1"/>
        </p:nvSpPr>
        <p:spPr bwMode="invGray">
          <a:xfrm>
            <a:off x="365125" y="366713"/>
            <a:ext cx="6859588" cy="5153025"/>
          </a:xfrm>
          <a:prstGeom prst="rect">
            <a:avLst/>
          </a:prstGeom>
          <a:solidFill>
            <a:schemeClr val="accent5"/>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35" name="Title 34"/>
          <p:cNvSpPr>
            <a:spLocks noGrp="1"/>
          </p:cNvSpPr>
          <p:nvPr>
            <p:ph type="title" hasCustomPrompt="1"/>
          </p:nvPr>
        </p:nvSpPr>
        <p:spPr>
          <a:xfrm>
            <a:off x="648605" y="2446074"/>
            <a:ext cx="6576108"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7" y="2999514"/>
            <a:ext cx="6550480"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sp>
        <p:nvSpPr>
          <p:cNvPr id="46" name="Date Placeholder 4"/>
          <p:cNvSpPr>
            <a:spLocks noGrp="1"/>
          </p:cNvSpPr>
          <p:nvPr>
            <p:ph type="dt" sz="half" idx="2"/>
          </p:nvPr>
        </p:nvSpPr>
        <p:spPr>
          <a:xfrm>
            <a:off x="748092" y="4907753"/>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B1DD14AD-E010-464A-BC72-115CD7ABDD27}" type="datetime1">
              <a:rPr lang="en-US" smtClean="0"/>
              <a:t>7/5/23</a:t>
            </a:fld>
            <a:endParaRPr lang="en-US"/>
          </a:p>
        </p:txBody>
      </p:sp>
      <p:sp>
        <p:nvSpPr>
          <p:cNvPr id="4" name="Text Placeholder 3"/>
          <p:cNvSpPr>
            <a:spLocks noGrp="1"/>
          </p:cNvSpPr>
          <p:nvPr>
            <p:ph type="body" sz="quarter" idx="10"/>
          </p:nvPr>
        </p:nvSpPr>
        <p:spPr>
          <a:xfrm>
            <a:off x="744762" y="4045137"/>
            <a:ext cx="6478043" cy="341475"/>
          </a:xfrm>
        </p:spPr>
        <p:txBody>
          <a:bodyPr vert="horz" wrap="square" lIns="0" tIns="0" rIns="0" bIns="0" rtlCol="0" anchor="t" anchorCtr="0"/>
          <a:lstStyle>
            <a:lvl1pPr marL="0" indent="0">
              <a:spcBef>
                <a:spcPts val="0"/>
              </a:spcBef>
              <a:buNone/>
              <a:defRPr lang="en-US" sz="1800" i="0" smtClean="0">
                <a:solidFill>
                  <a:schemeClr val="bg1"/>
                </a:solidFill>
                <a:cs typeface="Arial" pitchFamily="34" charset="0"/>
              </a:defRPr>
            </a:lvl1pPr>
            <a:lvl2pPr marL="230187" indent="0">
              <a:buNone/>
              <a:defRPr lang="en-US" sz="1800" smtClean="0">
                <a:latin typeface="+mn-lt"/>
              </a:defRPr>
            </a:lvl2pPr>
            <a:lvl3pPr marL="687387" indent="0">
              <a:buNone/>
              <a:defRPr lang="en-US" sz="1800" smtClean="0">
                <a:latin typeface="+mn-lt"/>
              </a:defRPr>
            </a:lvl3pPr>
            <a:lvl4pPr marL="1143000" indent="0">
              <a:buNone/>
              <a:defRPr lang="en-US" sz="1800" smtClean="0">
                <a:latin typeface="+mn-lt"/>
              </a:defRPr>
            </a:lvl4pPr>
            <a:lvl5pPr marL="1601787" indent="0">
              <a:buNone/>
              <a:defRPr lang="en-US" sz="1800">
                <a:latin typeface="+mn-lt"/>
              </a:defRPr>
            </a:lvl5pPr>
          </a:lstStyle>
          <a:p>
            <a:pPr marL="0" lvl="0"/>
            <a:r>
              <a:rPr lang="en-US"/>
              <a:t>Click to edit Master text styles</a:t>
            </a:r>
          </a:p>
        </p:txBody>
      </p:sp>
      <p:pic>
        <p:nvPicPr>
          <p:cNvPr id="13" name="Picture 12" descr="UCSF_sig_white_RGB.png"/>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38933" y="742959"/>
            <a:ext cx="1050990" cy="683380"/>
          </a:xfrm>
          <a:prstGeom prst="rect">
            <a:avLst/>
          </a:prstGeom>
        </p:spPr>
      </p:pic>
    </p:spTree>
    <p:extLst>
      <p:ext uri="{BB962C8B-B14F-4D97-AF65-F5344CB8AC3E}">
        <p14:creationId xmlns:p14="http://schemas.microsoft.com/office/powerpoint/2010/main" val="1632214779"/>
      </p:ext>
    </p:extLst>
  </p:cSld>
  <p:clrMapOvr>
    <a:masterClrMapping/>
  </p:clrMapOvr>
  <p:transition>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4">
    <p:bg>
      <p:bgPr>
        <a:solidFill>
          <a:schemeClr val="tx2"/>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Rectangle 5"/>
          <p:cNvSpPr/>
          <p:nvPr/>
        </p:nvSpPr>
        <p:spPr bwMode="auto">
          <a:xfrm>
            <a:off x="365125" y="366713"/>
            <a:ext cx="6859588" cy="5153025"/>
          </a:xfrm>
          <a:prstGeom prst="rect">
            <a:avLst/>
          </a:prstGeom>
          <a:solidFill>
            <a:schemeClr val="accent6"/>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103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670" y="742094"/>
            <a:ext cx="1041033" cy="6820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invGray">
          <a:xfrm>
            <a:off x="0" y="0"/>
            <a:ext cx="9144000" cy="6858000"/>
          </a:xfrm>
          <a:prstGeom prst="rect">
            <a:avLst/>
          </a:prstGeom>
        </p:spPr>
      </p:pic>
      <p:sp>
        <p:nvSpPr>
          <p:cNvPr id="10" name="Rectangle 9"/>
          <p:cNvSpPr/>
          <p:nvPr userDrawn="1"/>
        </p:nvSpPr>
        <p:spPr bwMode="ltGray">
          <a:xfrm>
            <a:off x="365125" y="366713"/>
            <a:ext cx="6859588" cy="5153025"/>
          </a:xfrm>
          <a:prstGeom prst="rect">
            <a:avLst/>
          </a:prstGeom>
          <a:solidFill>
            <a:schemeClr val="accent6"/>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35" name="Title 34"/>
          <p:cNvSpPr>
            <a:spLocks noGrp="1"/>
          </p:cNvSpPr>
          <p:nvPr>
            <p:ph type="title" hasCustomPrompt="1"/>
          </p:nvPr>
        </p:nvSpPr>
        <p:spPr>
          <a:xfrm>
            <a:off x="648605" y="2446074"/>
            <a:ext cx="6576108"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7" y="2999514"/>
            <a:ext cx="6550480"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sp>
        <p:nvSpPr>
          <p:cNvPr id="46" name="Date Placeholder 4"/>
          <p:cNvSpPr>
            <a:spLocks noGrp="1"/>
          </p:cNvSpPr>
          <p:nvPr>
            <p:ph type="dt" sz="half" idx="2"/>
          </p:nvPr>
        </p:nvSpPr>
        <p:spPr>
          <a:xfrm>
            <a:off x="748092" y="4907753"/>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DBD169FF-1EB6-4E72-A743-2950EDD253FC}" type="datetime1">
              <a:rPr lang="en-US" smtClean="0"/>
              <a:t>7/5/23</a:t>
            </a:fld>
            <a:endParaRPr lang="en-US"/>
          </a:p>
        </p:txBody>
      </p:sp>
      <p:sp>
        <p:nvSpPr>
          <p:cNvPr id="4" name="Text Placeholder 3"/>
          <p:cNvSpPr>
            <a:spLocks noGrp="1"/>
          </p:cNvSpPr>
          <p:nvPr>
            <p:ph type="body" sz="quarter" idx="10"/>
          </p:nvPr>
        </p:nvSpPr>
        <p:spPr>
          <a:xfrm>
            <a:off x="746125" y="4044820"/>
            <a:ext cx="6478588" cy="406400"/>
          </a:xfrm>
        </p:spPr>
        <p:txBody>
          <a:bodyPr vert="horz" wrap="square" lIns="0" tIns="0" rIns="0" bIns="0" rtlCol="0" anchor="t" anchorCtr="0"/>
          <a:lstStyle>
            <a:lvl1pPr marL="0" indent="0">
              <a:spcBef>
                <a:spcPts val="0"/>
              </a:spcBef>
              <a:buNone/>
              <a:defRPr lang="en-US" sz="1800" i="0" smtClean="0">
                <a:solidFill>
                  <a:schemeClr val="bg1"/>
                </a:solidFill>
                <a:cs typeface="Arial" pitchFamily="34" charset="0"/>
              </a:defRPr>
            </a:lvl1pPr>
            <a:lvl2pPr>
              <a:defRPr lang="en-US" sz="1800" smtClean="0">
                <a:latin typeface="+mn-lt"/>
              </a:defRPr>
            </a:lvl2pPr>
            <a:lvl3pPr>
              <a:defRPr lang="en-US" sz="1800" smtClean="0">
                <a:latin typeface="+mn-lt"/>
              </a:defRPr>
            </a:lvl3pPr>
            <a:lvl4pPr>
              <a:defRPr lang="en-US" sz="1800" smtClean="0">
                <a:latin typeface="+mn-lt"/>
              </a:defRPr>
            </a:lvl4pPr>
            <a:lvl5pPr>
              <a:defRPr lang="en-US" sz="1800">
                <a:latin typeface="+mn-lt"/>
              </a:defRPr>
            </a:lvl5pPr>
          </a:lstStyle>
          <a:p>
            <a:pPr marL="0" lvl="0"/>
            <a:r>
              <a:rPr lang="en-US"/>
              <a:t>Click to edit Master text styles</a:t>
            </a:r>
          </a:p>
        </p:txBody>
      </p:sp>
      <p:pic>
        <p:nvPicPr>
          <p:cNvPr id="13" name="Picture 12" descr="UCSF_sig_white_RGB.png"/>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38933" y="742959"/>
            <a:ext cx="1050990" cy="683380"/>
          </a:xfrm>
          <a:prstGeom prst="rect">
            <a:avLst/>
          </a:prstGeom>
        </p:spPr>
      </p:pic>
    </p:spTree>
    <p:extLst>
      <p:ext uri="{BB962C8B-B14F-4D97-AF65-F5344CB8AC3E}">
        <p14:creationId xmlns:p14="http://schemas.microsoft.com/office/powerpoint/2010/main" val="3957139673"/>
      </p:ext>
    </p:extLst>
  </p:cSld>
  <p:clrMapOvr>
    <a:masterClrMapping/>
  </p:clrMapOvr>
  <p:transition>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5">
    <p:bg>
      <p:bgPr>
        <a:solidFill>
          <a:schemeClr val="tx2"/>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ltGray">
          <a:xfrm>
            <a:off x="0" y="0"/>
            <a:ext cx="9144000" cy="6858000"/>
          </a:xfrm>
          <a:prstGeom prst="rect">
            <a:avLst/>
          </a:prstGeom>
        </p:spPr>
      </p:pic>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ltGray">
          <a:xfrm>
            <a:off x="0" y="0"/>
            <a:ext cx="9144000" cy="6858000"/>
          </a:xfrm>
          <a:prstGeom prst="rect">
            <a:avLst/>
          </a:prstGeom>
        </p:spPr>
      </p:pic>
      <p:sp>
        <p:nvSpPr>
          <p:cNvPr id="6" name="Rectangle 5"/>
          <p:cNvSpPr/>
          <p:nvPr/>
        </p:nvSpPr>
        <p:spPr bwMode="auto">
          <a:xfrm>
            <a:off x="365125" y="366713"/>
            <a:ext cx="6859588" cy="5153025"/>
          </a:xfrm>
          <a:prstGeom prst="rect">
            <a:avLst/>
          </a:prstGeom>
          <a:solidFill>
            <a:schemeClr val="accent3"/>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103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670" y="742094"/>
            <a:ext cx="1041033" cy="6820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0" name="Rectangle 9"/>
          <p:cNvSpPr/>
          <p:nvPr userDrawn="1"/>
        </p:nvSpPr>
        <p:spPr bwMode="ltGray">
          <a:xfrm>
            <a:off x="365125" y="366713"/>
            <a:ext cx="6859588" cy="5153025"/>
          </a:xfrm>
          <a:prstGeom prst="rect">
            <a:avLst/>
          </a:prstGeom>
          <a:solidFill>
            <a:schemeClr val="accent3"/>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35" name="Title 34"/>
          <p:cNvSpPr>
            <a:spLocks noGrp="1"/>
          </p:cNvSpPr>
          <p:nvPr>
            <p:ph type="title" hasCustomPrompt="1"/>
          </p:nvPr>
        </p:nvSpPr>
        <p:spPr>
          <a:xfrm>
            <a:off x="648605" y="2446074"/>
            <a:ext cx="6576108" cy="618631"/>
          </a:xfrm>
        </p:spPr>
        <p:txBody>
          <a:bodyPr vert="horz" wrap="square" lIns="91440" tIns="45720" rIns="91440" bIns="45720" rtlCol="0" anchor="b">
            <a:spAutoFit/>
          </a:bodyPr>
          <a:lstStyle>
            <a:lvl1pPr>
              <a:lnSpc>
                <a:spcPct val="95000"/>
              </a:lnSpc>
              <a:defRPr kumimoji="0" lang="en-US" sz="3800" b="0" i="0" u="none" strike="noStrike" kern="1200" cap="none" spc="0" normalizeH="0" baseline="0" noProof="0" dirty="0">
                <a:ln>
                  <a:noFill/>
                </a:ln>
                <a:solidFill>
                  <a:schemeClr val="bg1"/>
                </a:solidFill>
                <a:effectLst/>
                <a:uLnTx/>
                <a:uFillTx/>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Title Slide Here</a:t>
            </a:r>
          </a:p>
        </p:txBody>
      </p:sp>
      <p:sp>
        <p:nvSpPr>
          <p:cNvPr id="38" name="Text Placeholder 2"/>
          <p:cNvSpPr>
            <a:spLocks noGrp="1"/>
          </p:cNvSpPr>
          <p:nvPr>
            <p:ph type="body" idx="1" hasCustomPrompt="1"/>
          </p:nvPr>
        </p:nvSpPr>
        <p:spPr>
          <a:xfrm>
            <a:off x="654697" y="2999514"/>
            <a:ext cx="6550480" cy="507831"/>
          </a:xfrm>
        </p:spPr>
        <p:txBody>
          <a:bodyPr anchor="t" anchorCtr="0">
            <a:noAutofit/>
          </a:bodyPr>
          <a:lstStyle>
            <a:lvl1pPr marL="0" indent="0" algn="l" defTabSz="914400" rtl="0" eaLnBrk="1" latinLnBrk="0" hangingPunct="1">
              <a:lnSpc>
                <a:spcPct val="90000"/>
              </a:lnSpc>
              <a:spcBef>
                <a:spcPts val="600"/>
              </a:spcBef>
              <a:buFont typeface="Arial" pitchFamily="34" charset="0"/>
              <a:buNone/>
              <a:defRPr sz="3800" i="1" spc="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lnSpc>
                <a:spcPct val="75000"/>
              </a:lnSpc>
              <a:spcBef>
                <a:spcPts val="1400"/>
              </a:spcBef>
              <a:buFont typeface="Arial" pitchFamily="34" charset="0"/>
              <a:buNone/>
            </a:pPr>
            <a:r>
              <a:rPr lang="en-US"/>
              <a:t>Subtitle Title Here</a:t>
            </a:r>
          </a:p>
        </p:txBody>
      </p:sp>
      <p:sp>
        <p:nvSpPr>
          <p:cNvPr id="46" name="Date Placeholder 4"/>
          <p:cNvSpPr>
            <a:spLocks noGrp="1"/>
          </p:cNvSpPr>
          <p:nvPr>
            <p:ph type="dt" sz="half" idx="2"/>
          </p:nvPr>
        </p:nvSpPr>
        <p:spPr>
          <a:xfrm>
            <a:off x="748092" y="4907753"/>
            <a:ext cx="1925338" cy="238606"/>
          </a:xfrm>
          <a:prstGeom prst="rect">
            <a:avLst/>
          </a:prstGeom>
        </p:spPr>
        <p:txBody>
          <a:bodyPr vert="horz" wrap="square" lIns="0" tIns="0" rIns="0" bIns="0" rtlCol="0" anchor="b" anchorCtr="0"/>
          <a:lstStyle>
            <a:lvl1pPr algn="l">
              <a:defRPr sz="1200" i="0">
                <a:solidFill>
                  <a:schemeClr val="bg1"/>
                </a:solidFill>
                <a:latin typeface="Arial" pitchFamily="34" charset="0"/>
                <a:cs typeface="Arial" pitchFamily="34" charset="0"/>
              </a:defRPr>
            </a:lvl1pPr>
          </a:lstStyle>
          <a:p>
            <a:fld id="{968B2403-7DF7-4776-922B-AE99AEA16D7C}" type="datetime1">
              <a:rPr lang="en-US" smtClean="0"/>
              <a:t>7/5/23</a:t>
            </a:fld>
            <a:endParaRPr lang="en-US"/>
          </a:p>
        </p:txBody>
      </p:sp>
      <p:sp>
        <p:nvSpPr>
          <p:cNvPr id="4" name="Text Placeholder 3"/>
          <p:cNvSpPr>
            <a:spLocks noGrp="1"/>
          </p:cNvSpPr>
          <p:nvPr>
            <p:ph type="body" sz="quarter" idx="10"/>
          </p:nvPr>
        </p:nvSpPr>
        <p:spPr>
          <a:xfrm>
            <a:off x="744351" y="4046607"/>
            <a:ext cx="6472238" cy="434178"/>
          </a:xfrm>
        </p:spPr>
        <p:txBody>
          <a:bodyPr vert="horz" wrap="square" lIns="0" tIns="0" rIns="0" bIns="0" rtlCol="0" anchor="t" anchorCtr="0"/>
          <a:lstStyle>
            <a:lvl1pPr marL="0" indent="0">
              <a:spcBef>
                <a:spcPts val="0"/>
              </a:spcBef>
              <a:buNone/>
              <a:defRPr lang="en-US" sz="1800" i="0" smtClean="0">
                <a:solidFill>
                  <a:schemeClr val="bg1"/>
                </a:solidFill>
                <a:cs typeface="Arial" pitchFamily="34" charset="0"/>
              </a:defRPr>
            </a:lvl1pPr>
            <a:lvl2pPr>
              <a:defRPr lang="en-US" sz="1800" smtClean="0">
                <a:latin typeface="+mn-lt"/>
              </a:defRPr>
            </a:lvl2pPr>
            <a:lvl3pPr>
              <a:defRPr lang="en-US" sz="1800" smtClean="0">
                <a:latin typeface="+mn-lt"/>
              </a:defRPr>
            </a:lvl3pPr>
            <a:lvl4pPr>
              <a:defRPr lang="en-US" sz="1800" smtClean="0">
                <a:latin typeface="+mn-lt"/>
              </a:defRPr>
            </a:lvl4pPr>
            <a:lvl5pPr>
              <a:defRPr lang="en-US" sz="1800">
                <a:latin typeface="+mn-lt"/>
              </a:defRPr>
            </a:lvl5pPr>
          </a:lstStyle>
          <a:p>
            <a:pPr marL="0" lvl="0"/>
            <a:r>
              <a:rPr lang="en-US"/>
              <a:t>Click to edit Master text styles</a:t>
            </a:r>
          </a:p>
        </p:txBody>
      </p:sp>
      <p:pic>
        <p:nvPicPr>
          <p:cNvPr id="13" name="Picture 12" descr="UCSF_sig_white_RGB.png"/>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38933" y="742959"/>
            <a:ext cx="1050990" cy="683380"/>
          </a:xfrm>
          <a:prstGeom prst="rect">
            <a:avLst/>
          </a:prstGeom>
        </p:spPr>
      </p:pic>
    </p:spTree>
    <p:extLst>
      <p:ext uri="{BB962C8B-B14F-4D97-AF65-F5344CB8AC3E}">
        <p14:creationId xmlns:p14="http://schemas.microsoft.com/office/powerpoint/2010/main" val="2181492400"/>
      </p:ext>
    </p:extLst>
  </p:cSld>
  <p:clrMapOvr>
    <a:masterClrMapping/>
  </p:clrMapOvr>
  <p:transition>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with Image">
    <p:spTree>
      <p:nvGrpSpPr>
        <p:cNvPr id="1" name=""/>
        <p:cNvGrpSpPr/>
        <p:nvPr/>
      </p:nvGrpSpPr>
      <p:grpSpPr>
        <a:xfrm>
          <a:off x="0" y="0"/>
          <a:ext cx="0" cy="0"/>
          <a:chOff x="0" y="0"/>
          <a:chExt cx="0" cy="0"/>
        </a:xfrm>
      </p:grpSpPr>
      <p:pic>
        <p:nvPicPr>
          <p:cNvPr id="23" name="Picture 22"/>
          <p:cNvPicPr>
            <a:picLocks noChangeAspect="1"/>
          </p:cNvPicPr>
          <p:nvPr userDrawn="1"/>
        </p:nvPicPr>
        <p:blipFill rotWithShape="1">
          <a:blip r:embed="rId2" cstate="screen">
            <a:extLst>
              <a:ext uri="{28A0092B-C50C-407E-A947-70E740481C1C}">
                <a14:useLocalDpi xmlns:a14="http://schemas.microsoft.com/office/drawing/2010/main"/>
              </a:ext>
            </a:extLst>
          </a:blip>
          <a:srcRect b="-2"/>
          <a:stretch/>
        </p:blipFill>
        <p:spPr bwMode="ltGray">
          <a:xfrm>
            <a:off x="0" y="1"/>
            <a:ext cx="9144000" cy="6858000"/>
          </a:xfrm>
          <a:prstGeom prst="rect">
            <a:avLst/>
          </a:prstGeom>
        </p:spPr>
      </p:pic>
      <p:sp>
        <p:nvSpPr>
          <p:cNvPr id="6" name="Rectangle 5"/>
          <p:cNvSpPr/>
          <p:nvPr userDrawn="1"/>
        </p:nvSpPr>
        <p:spPr bwMode="invGray">
          <a:xfrm>
            <a:off x="0" y="-1"/>
            <a:ext cx="9144000" cy="6858001"/>
          </a:xfrm>
          <a:prstGeom prst="rect">
            <a:avLst/>
          </a:prstGeom>
          <a:solidFill>
            <a:srgbClr val="000000">
              <a:alpha val="40000"/>
            </a:srgbClr>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cxnSp>
        <p:nvCxnSpPr>
          <p:cNvPr id="15" name="Straight Connector 14"/>
          <p:cNvCxnSpPr/>
          <p:nvPr userDrawn="1"/>
        </p:nvCxnSpPr>
        <p:spPr>
          <a:xfrm>
            <a:off x="365125" y="6250080"/>
            <a:ext cx="8413750" cy="0"/>
          </a:xfrm>
          <a:prstGeom prst="line">
            <a:avLst/>
          </a:prstGeom>
          <a:noFill/>
          <a:ln w="3175" cap="flat">
            <a:solidFill>
              <a:schemeClr val="bg2"/>
            </a:solidFill>
            <a:prstDash val="solid"/>
            <a:miter lim="800000"/>
            <a:headEnd/>
            <a:tailEnd/>
          </a:ln>
          <a:extLst>
            <a:ext uri="{909E8E84-426E-40dd-AFC4-6F175D3DCCD1}">
              <a14:hiddenFill xmlns:a14="http://schemas.microsoft.com/office/drawing/2010/main" xmlns="">
                <a:noFill/>
              </a14:hiddenFill>
            </a:ext>
          </a:extLst>
        </p:spPr>
      </p:cxnSp>
      <p:sp>
        <p:nvSpPr>
          <p:cNvPr id="20" name="Rectangle 19"/>
          <p:cNvSpPr/>
          <p:nvPr userDrawn="1"/>
        </p:nvSpPr>
        <p:spPr bwMode="invGray">
          <a:xfrm>
            <a:off x="0" y="6250080"/>
            <a:ext cx="9144000" cy="607920"/>
          </a:xfrm>
          <a:prstGeom prst="rect">
            <a:avLst/>
          </a:prstGeom>
          <a:solidFill>
            <a:schemeClr val="tx1"/>
          </a:solidFill>
          <a:ln w="19050" algn="ctr">
            <a:solidFill>
              <a:schemeClr val="tx1"/>
            </a:solidFill>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16"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bg2"/>
                </a:solidFill>
                <a:latin typeface="Arial" pitchFamily="34" charset="0"/>
                <a:cs typeface="Arial" pitchFamily="34" charset="0"/>
              </a:defRPr>
            </a:lvl1pPr>
          </a:lstStyle>
          <a:p>
            <a:fld id="{7728D13F-054C-4170-9317-1FD7A1D57930}" type="datetime1">
              <a:rPr lang="en-US" smtClean="0"/>
              <a:t>7/5/23</a:t>
            </a:fld>
            <a:endParaRPr lang="en-US"/>
          </a:p>
        </p:txBody>
      </p:sp>
      <p:sp>
        <p:nvSpPr>
          <p:cNvPr id="17"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bg2"/>
                </a:solidFill>
                <a:latin typeface="Arial" pitchFamily="34" charset="0"/>
                <a:cs typeface="Arial" pitchFamily="34" charset="0"/>
              </a:defRPr>
            </a:lvl1pPr>
          </a:lstStyle>
          <a:p>
            <a:r>
              <a:rPr lang="en-US"/>
              <a:t>Presentation Title and/or Sub Brand Name Here</a:t>
            </a:r>
          </a:p>
        </p:txBody>
      </p:sp>
      <p:sp>
        <p:nvSpPr>
          <p:cNvPr id="18"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1">
                <a:solidFill>
                  <a:schemeClr val="bg2"/>
                </a:solidFill>
                <a:latin typeface="Arial" pitchFamily="34" charset="0"/>
                <a:cs typeface="Arial" pitchFamily="34" charset="0"/>
              </a:defRPr>
            </a:lvl1pPr>
          </a:lstStyle>
          <a:p>
            <a:fld id="{7BCC8D0D-EAEC-449D-9161-023DFF90F2E2}" type="slidenum">
              <a:rPr lang="en-US" smtClean="0"/>
              <a:pPr/>
              <a:t>‹#›</a:t>
            </a:fld>
            <a:endParaRPr lang="en-US"/>
          </a:p>
        </p:txBody>
      </p:sp>
      <p:grpSp>
        <p:nvGrpSpPr>
          <p:cNvPr id="7" name="Group 4"/>
          <p:cNvGrpSpPr>
            <a:grpSpLocks noChangeAspect="1"/>
          </p:cNvGrpSpPr>
          <p:nvPr/>
        </p:nvGrpSpPr>
        <p:grpSpPr bwMode="auto">
          <a:xfrm>
            <a:off x="8131175" y="6396038"/>
            <a:ext cx="650875" cy="315912"/>
            <a:chOff x="5122" y="4029"/>
            <a:chExt cx="410" cy="199"/>
          </a:xfrm>
        </p:grpSpPr>
        <p:sp>
          <p:nvSpPr>
            <p:cNvPr id="21" name="AutoShape 3"/>
            <p:cNvSpPr>
              <a:spLocks noChangeAspect="1" noChangeArrowheads="1" noTextEdit="1"/>
            </p:cNvSpPr>
            <p:nvPr userDrawn="1"/>
          </p:nvSpPr>
          <p:spPr bwMode="auto">
            <a:xfrm>
              <a:off x="5122" y="4029"/>
              <a:ext cx="410" cy="1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Freeform 5"/>
            <p:cNvSpPr>
              <a:spLocks/>
            </p:cNvSpPr>
            <p:nvPr userDrawn="1"/>
          </p:nvSpPr>
          <p:spPr bwMode="auto">
            <a:xfrm>
              <a:off x="5122" y="4027"/>
              <a:ext cx="408" cy="199"/>
            </a:xfrm>
            <a:custGeom>
              <a:avLst/>
              <a:gdLst>
                <a:gd name="T0" fmla="*/ 200 w 200"/>
                <a:gd name="T1" fmla="*/ 30 h 96"/>
                <a:gd name="T2" fmla="*/ 154 w 200"/>
                <a:gd name="T3" fmla="*/ 74 h 96"/>
                <a:gd name="T4" fmla="*/ 137 w 200"/>
                <a:gd name="T5" fmla="*/ 57 h 96"/>
                <a:gd name="T6" fmla="*/ 117 w 200"/>
                <a:gd name="T7" fmla="*/ 52 h 96"/>
                <a:gd name="T8" fmla="*/ 114 w 200"/>
                <a:gd name="T9" fmla="*/ 49 h 96"/>
                <a:gd name="T10" fmla="*/ 114 w 200"/>
                <a:gd name="T11" fmla="*/ 47 h 96"/>
                <a:gd name="T12" fmla="*/ 116 w 200"/>
                <a:gd name="T13" fmla="*/ 42 h 96"/>
                <a:gd name="T14" fmla="*/ 116 w 200"/>
                <a:gd name="T15" fmla="*/ 42 h 96"/>
                <a:gd name="T16" fmla="*/ 117 w 200"/>
                <a:gd name="T17" fmla="*/ 41 h 96"/>
                <a:gd name="T18" fmla="*/ 134 w 200"/>
                <a:gd name="T19" fmla="*/ 41 h 96"/>
                <a:gd name="T20" fmla="*/ 152 w 200"/>
                <a:gd name="T21" fmla="*/ 49 h 96"/>
                <a:gd name="T22" fmla="*/ 127 w 200"/>
                <a:gd name="T23" fmla="*/ 28 h 96"/>
                <a:gd name="T24" fmla="*/ 102 w 200"/>
                <a:gd name="T25" fmla="*/ 42 h 96"/>
                <a:gd name="T26" fmla="*/ 102 w 200"/>
                <a:gd name="T27" fmla="*/ 44 h 96"/>
                <a:gd name="T28" fmla="*/ 70 w 200"/>
                <a:gd name="T29" fmla="*/ 34 h 96"/>
                <a:gd name="T30" fmla="*/ 102 w 200"/>
                <a:gd name="T31" fmla="*/ 23 h 96"/>
                <a:gd name="T32" fmla="*/ 87 w 200"/>
                <a:gd name="T33" fmla="*/ 0 h 96"/>
                <a:gd name="T34" fmla="*/ 55 w 200"/>
                <a:gd name="T35" fmla="*/ 2 h 96"/>
                <a:gd name="T36" fmla="*/ 41 w 200"/>
                <a:gd name="T37" fmla="*/ 42 h 96"/>
                <a:gd name="T38" fmla="*/ 14 w 200"/>
                <a:gd name="T39" fmla="*/ 42 h 96"/>
                <a:gd name="T40" fmla="*/ 0 w 200"/>
                <a:gd name="T41" fmla="*/ 2 h 96"/>
                <a:gd name="T42" fmla="*/ 28 w 200"/>
                <a:gd name="T43" fmla="*/ 68 h 96"/>
                <a:gd name="T44" fmla="*/ 55 w 200"/>
                <a:gd name="T45" fmla="*/ 37 h 96"/>
                <a:gd name="T46" fmla="*/ 107 w 200"/>
                <a:gd name="T47" fmla="*/ 61 h 96"/>
                <a:gd name="T48" fmla="*/ 122 w 200"/>
                <a:gd name="T49" fmla="*/ 67 h 96"/>
                <a:gd name="T50" fmla="*/ 138 w 200"/>
                <a:gd name="T51" fmla="*/ 71 h 96"/>
                <a:gd name="T52" fmla="*/ 135 w 200"/>
                <a:gd name="T53" fmla="*/ 84 h 96"/>
                <a:gd name="T54" fmla="*/ 116 w 200"/>
                <a:gd name="T55" fmla="*/ 81 h 96"/>
                <a:gd name="T56" fmla="*/ 100 w 200"/>
                <a:gd name="T57" fmla="*/ 74 h 96"/>
                <a:gd name="T58" fmla="*/ 128 w 200"/>
                <a:gd name="T59" fmla="*/ 96 h 96"/>
                <a:gd name="T60" fmla="*/ 154 w 200"/>
                <a:gd name="T61" fmla="*/ 77 h 96"/>
                <a:gd name="T62" fmla="*/ 168 w 200"/>
                <a:gd name="T63" fmla="*/ 95 h 96"/>
                <a:gd name="T64" fmla="*/ 196 w 200"/>
                <a:gd name="T65" fmla="*/ 68 h 96"/>
                <a:gd name="T66" fmla="*/ 168 w 200"/>
                <a:gd name="T67" fmla="*/ 57 h 96"/>
                <a:gd name="T68" fmla="*/ 200 w 200"/>
                <a:gd name="T69" fmla="*/ 42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00" h="96">
                  <a:moveTo>
                    <a:pt x="200" y="42"/>
                  </a:moveTo>
                  <a:cubicBezTo>
                    <a:pt x="200" y="30"/>
                    <a:pt x="200" y="30"/>
                    <a:pt x="200" y="30"/>
                  </a:cubicBezTo>
                  <a:cubicBezTo>
                    <a:pt x="154" y="30"/>
                    <a:pt x="154" y="30"/>
                    <a:pt x="154" y="30"/>
                  </a:cubicBezTo>
                  <a:cubicBezTo>
                    <a:pt x="154" y="74"/>
                    <a:pt x="154" y="74"/>
                    <a:pt x="154" y="74"/>
                  </a:cubicBezTo>
                  <a:cubicBezTo>
                    <a:pt x="154" y="69"/>
                    <a:pt x="152" y="65"/>
                    <a:pt x="148" y="62"/>
                  </a:cubicBezTo>
                  <a:cubicBezTo>
                    <a:pt x="146" y="60"/>
                    <a:pt x="142" y="59"/>
                    <a:pt x="137" y="57"/>
                  </a:cubicBezTo>
                  <a:cubicBezTo>
                    <a:pt x="126" y="55"/>
                    <a:pt x="126" y="55"/>
                    <a:pt x="126" y="55"/>
                  </a:cubicBezTo>
                  <a:cubicBezTo>
                    <a:pt x="121" y="54"/>
                    <a:pt x="118" y="53"/>
                    <a:pt x="117" y="52"/>
                  </a:cubicBezTo>
                  <a:cubicBezTo>
                    <a:pt x="116" y="51"/>
                    <a:pt x="115" y="51"/>
                    <a:pt x="114" y="49"/>
                  </a:cubicBezTo>
                  <a:cubicBezTo>
                    <a:pt x="114" y="49"/>
                    <a:pt x="114" y="49"/>
                    <a:pt x="114" y="49"/>
                  </a:cubicBezTo>
                  <a:cubicBezTo>
                    <a:pt x="114" y="49"/>
                    <a:pt x="114" y="49"/>
                    <a:pt x="114" y="49"/>
                  </a:cubicBezTo>
                  <a:cubicBezTo>
                    <a:pt x="114" y="49"/>
                    <a:pt x="114" y="48"/>
                    <a:pt x="114" y="47"/>
                  </a:cubicBezTo>
                  <a:cubicBezTo>
                    <a:pt x="114" y="45"/>
                    <a:pt x="115" y="43"/>
                    <a:pt x="116" y="42"/>
                  </a:cubicBezTo>
                  <a:cubicBezTo>
                    <a:pt x="116" y="42"/>
                    <a:pt x="116" y="42"/>
                    <a:pt x="116" y="42"/>
                  </a:cubicBezTo>
                  <a:cubicBezTo>
                    <a:pt x="116" y="42"/>
                    <a:pt x="116" y="42"/>
                    <a:pt x="116" y="42"/>
                  </a:cubicBezTo>
                  <a:cubicBezTo>
                    <a:pt x="116" y="42"/>
                    <a:pt x="116" y="42"/>
                    <a:pt x="116" y="42"/>
                  </a:cubicBezTo>
                  <a:cubicBezTo>
                    <a:pt x="116" y="42"/>
                    <a:pt x="116" y="42"/>
                    <a:pt x="116" y="42"/>
                  </a:cubicBezTo>
                  <a:cubicBezTo>
                    <a:pt x="116" y="42"/>
                    <a:pt x="117" y="41"/>
                    <a:pt x="117" y="41"/>
                  </a:cubicBezTo>
                  <a:cubicBezTo>
                    <a:pt x="119" y="40"/>
                    <a:pt x="122" y="39"/>
                    <a:pt x="126" y="39"/>
                  </a:cubicBezTo>
                  <a:cubicBezTo>
                    <a:pt x="129" y="39"/>
                    <a:pt x="132" y="39"/>
                    <a:pt x="134" y="41"/>
                  </a:cubicBezTo>
                  <a:cubicBezTo>
                    <a:pt x="137" y="42"/>
                    <a:pt x="139" y="45"/>
                    <a:pt x="139" y="49"/>
                  </a:cubicBezTo>
                  <a:cubicBezTo>
                    <a:pt x="152" y="49"/>
                    <a:pt x="152" y="49"/>
                    <a:pt x="152" y="49"/>
                  </a:cubicBezTo>
                  <a:cubicBezTo>
                    <a:pt x="152" y="42"/>
                    <a:pt x="149" y="37"/>
                    <a:pt x="144" y="33"/>
                  </a:cubicBezTo>
                  <a:cubicBezTo>
                    <a:pt x="139" y="29"/>
                    <a:pt x="134" y="28"/>
                    <a:pt x="127" y="28"/>
                  </a:cubicBezTo>
                  <a:cubicBezTo>
                    <a:pt x="118" y="28"/>
                    <a:pt x="112" y="30"/>
                    <a:pt x="108" y="33"/>
                  </a:cubicBezTo>
                  <a:cubicBezTo>
                    <a:pt x="105" y="36"/>
                    <a:pt x="103" y="39"/>
                    <a:pt x="102" y="42"/>
                  </a:cubicBezTo>
                  <a:cubicBezTo>
                    <a:pt x="102" y="42"/>
                    <a:pt x="102" y="42"/>
                    <a:pt x="102" y="42"/>
                  </a:cubicBezTo>
                  <a:cubicBezTo>
                    <a:pt x="102" y="42"/>
                    <a:pt x="102" y="43"/>
                    <a:pt x="102" y="44"/>
                  </a:cubicBezTo>
                  <a:cubicBezTo>
                    <a:pt x="100" y="51"/>
                    <a:pt x="95" y="56"/>
                    <a:pt x="87" y="56"/>
                  </a:cubicBezTo>
                  <a:cubicBezTo>
                    <a:pt x="74" y="56"/>
                    <a:pt x="70" y="45"/>
                    <a:pt x="70" y="34"/>
                  </a:cubicBezTo>
                  <a:cubicBezTo>
                    <a:pt x="70" y="23"/>
                    <a:pt x="74" y="12"/>
                    <a:pt x="87" y="12"/>
                  </a:cubicBezTo>
                  <a:cubicBezTo>
                    <a:pt x="94" y="12"/>
                    <a:pt x="101" y="17"/>
                    <a:pt x="102" y="23"/>
                  </a:cubicBezTo>
                  <a:cubicBezTo>
                    <a:pt x="115" y="23"/>
                    <a:pt x="115" y="23"/>
                    <a:pt x="115" y="23"/>
                  </a:cubicBezTo>
                  <a:cubicBezTo>
                    <a:pt x="114" y="8"/>
                    <a:pt x="102" y="0"/>
                    <a:pt x="87" y="0"/>
                  </a:cubicBezTo>
                  <a:cubicBezTo>
                    <a:pt x="68" y="0"/>
                    <a:pt x="56" y="14"/>
                    <a:pt x="55" y="32"/>
                  </a:cubicBezTo>
                  <a:cubicBezTo>
                    <a:pt x="55" y="2"/>
                    <a:pt x="55" y="2"/>
                    <a:pt x="55" y="2"/>
                  </a:cubicBezTo>
                  <a:cubicBezTo>
                    <a:pt x="41" y="2"/>
                    <a:pt x="41" y="2"/>
                    <a:pt x="41" y="2"/>
                  </a:cubicBezTo>
                  <a:cubicBezTo>
                    <a:pt x="41" y="42"/>
                    <a:pt x="41" y="42"/>
                    <a:pt x="41" y="42"/>
                  </a:cubicBezTo>
                  <a:cubicBezTo>
                    <a:pt x="41" y="52"/>
                    <a:pt x="38" y="56"/>
                    <a:pt x="28" y="56"/>
                  </a:cubicBezTo>
                  <a:cubicBezTo>
                    <a:pt x="16" y="56"/>
                    <a:pt x="14" y="49"/>
                    <a:pt x="14" y="42"/>
                  </a:cubicBezTo>
                  <a:cubicBezTo>
                    <a:pt x="14" y="2"/>
                    <a:pt x="14" y="2"/>
                    <a:pt x="14" y="2"/>
                  </a:cubicBezTo>
                  <a:cubicBezTo>
                    <a:pt x="0" y="2"/>
                    <a:pt x="0" y="2"/>
                    <a:pt x="0" y="2"/>
                  </a:cubicBezTo>
                  <a:cubicBezTo>
                    <a:pt x="0" y="42"/>
                    <a:pt x="0" y="42"/>
                    <a:pt x="0" y="42"/>
                  </a:cubicBezTo>
                  <a:cubicBezTo>
                    <a:pt x="0" y="60"/>
                    <a:pt x="10" y="68"/>
                    <a:pt x="28" y="68"/>
                  </a:cubicBezTo>
                  <a:cubicBezTo>
                    <a:pt x="45" y="68"/>
                    <a:pt x="55" y="60"/>
                    <a:pt x="55" y="42"/>
                  </a:cubicBezTo>
                  <a:cubicBezTo>
                    <a:pt x="55" y="37"/>
                    <a:pt x="55" y="37"/>
                    <a:pt x="55" y="37"/>
                  </a:cubicBezTo>
                  <a:cubicBezTo>
                    <a:pt x="56" y="55"/>
                    <a:pt x="68" y="68"/>
                    <a:pt x="87" y="68"/>
                  </a:cubicBezTo>
                  <a:cubicBezTo>
                    <a:pt x="95" y="68"/>
                    <a:pt x="102" y="66"/>
                    <a:pt x="107" y="61"/>
                  </a:cubicBezTo>
                  <a:cubicBezTo>
                    <a:pt x="107" y="61"/>
                    <a:pt x="108" y="62"/>
                    <a:pt x="108" y="62"/>
                  </a:cubicBezTo>
                  <a:cubicBezTo>
                    <a:pt x="111" y="64"/>
                    <a:pt x="115" y="65"/>
                    <a:pt x="122" y="67"/>
                  </a:cubicBezTo>
                  <a:cubicBezTo>
                    <a:pt x="129" y="68"/>
                    <a:pt x="129" y="68"/>
                    <a:pt x="129" y="68"/>
                  </a:cubicBezTo>
                  <a:cubicBezTo>
                    <a:pt x="133" y="69"/>
                    <a:pt x="136" y="70"/>
                    <a:pt x="138" y="71"/>
                  </a:cubicBezTo>
                  <a:cubicBezTo>
                    <a:pt x="140" y="73"/>
                    <a:pt x="141" y="74"/>
                    <a:pt x="141" y="76"/>
                  </a:cubicBezTo>
                  <a:cubicBezTo>
                    <a:pt x="141" y="80"/>
                    <a:pt x="139" y="83"/>
                    <a:pt x="135" y="84"/>
                  </a:cubicBezTo>
                  <a:cubicBezTo>
                    <a:pt x="133" y="85"/>
                    <a:pt x="131" y="85"/>
                    <a:pt x="127" y="85"/>
                  </a:cubicBezTo>
                  <a:cubicBezTo>
                    <a:pt x="122" y="85"/>
                    <a:pt x="118" y="84"/>
                    <a:pt x="116" y="81"/>
                  </a:cubicBezTo>
                  <a:cubicBezTo>
                    <a:pt x="115" y="79"/>
                    <a:pt x="114" y="77"/>
                    <a:pt x="113" y="74"/>
                  </a:cubicBezTo>
                  <a:cubicBezTo>
                    <a:pt x="100" y="74"/>
                    <a:pt x="100" y="74"/>
                    <a:pt x="100" y="74"/>
                  </a:cubicBezTo>
                  <a:cubicBezTo>
                    <a:pt x="100" y="81"/>
                    <a:pt x="103" y="86"/>
                    <a:pt x="108" y="90"/>
                  </a:cubicBezTo>
                  <a:cubicBezTo>
                    <a:pt x="113" y="94"/>
                    <a:pt x="119" y="96"/>
                    <a:pt x="128" y="96"/>
                  </a:cubicBezTo>
                  <a:cubicBezTo>
                    <a:pt x="136" y="96"/>
                    <a:pt x="143" y="94"/>
                    <a:pt x="147" y="90"/>
                  </a:cubicBezTo>
                  <a:cubicBezTo>
                    <a:pt x="151" y="87"/>
                    <a:pt x="154" y="82"/>
                    <a:pt x="154" y="77"/>
                  </a:cubicBezTo>
                  <a:cubicBezTo>
                    <a:pt x="154" y="95"/>
                    <a:pt x="154" y="95"/>
                    <a:pt x="154" y="95"/>
                  </a:cubicBezTo>
                  <a:cubicBezTo>
                    <a:pt x="168" y="95"/>
                    <a:pt x="168" y="95"/>
                    <a:pt x="168" y="95"/>
                  </a:cubicBezTo>
                  <a:cubicBezTo>
                    <a:pt x="168" y="68"/>
                    <a:pt x="168" y="68"/>
                    <a:pt x="168" y="68"/>
                  </a:cubicBezTo>
                  <a:cubicBezTo>
                    <a:pt x="196" y="68"/>
                    <a:pt x="196" y="68"/>
                    <a:pt x="196" y="68"/>
                  </a:cubicBezTo>
                  <a:cubicBezTo>
                    <a:pt x="196" y="57"/>
                    <a:pt x="196" y="57"/>
                    <a:pt x="196" y="57"/>
                  </a:cubicBezTo>
                  <a:cubicBezTo>
                    <a:pt x="168" y="57"/>
                    <a:pt x="168" y="57"/>
                    <a:pt x="168" y="57"/>
                  </a:cubicBezTo>
                  <a:cubicBezTo>
                    <a:pt x="168" y="42"/>
                    <a:pt x="168" y="42"/>
                    <a:pt x="168" y="42"/>
                  </a:cubicBezTo>
                  <a:lnTo>
                    <a:pt x="200" y="42"/>
                  </a:lnTo>
                  <a:close/>
                </a:path>
              </a:pathLst>
            </a:custGeom>
            <a:solidFill>
              <a:schemeClr val="bg2"/>
            </a:solid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pic>
        <p:nvPicPr>
          <p:cNvPr id="25" name="Picture 41"/>
          <p:cNvPicPr>
            <a:picLocks noChangeAspect="1" noChangeArrowheads="1"/>
          </p:cNvPicPr>
          <p:nvPr userDrawn="1"/>
        </p:nvPicPr>
        <p:blipFill rotWithShape="1">
          <a:blip r:embed="rId3">
            <a:extLst>
              <a:ext uri="{28A0092B-C50C-407E-A947-70E740481C1C}">
                <a14:useLocalDpi xmlns:a14="http://schemas.microsoft.com/office/drawing/2010/main" val="0"/>
              </a:ext>
            </a:extLst>
          </a:blip>
          <a:srcRect b="35957"/>
          <a:stretch/>
        </p:blipFill>
        <p:spPr bwMode="invGray">
          <a:xfrm>
            <a:off x="8131174" y="6392864"/>
            <a:ext cx="799313" cy="33538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Title 1"/>
          <p:cNvSpPr>
            <a:spLocks noGrp="1"/>
          </p:cNvSpPr>
          <p:nvPr>
            <p:ph type="title" hasCustomPrompt="1"/>
          </p:nvPr>
        </p:nvSpPr>
        <p:spPr>
          <a:xfrm>
            <a:off x="346334" y="2249896"/>
            <a:ext cx="8089901" cy="1421928"/>
          </a:xfrm>
        </p:spPr>
        <p:txBody>
          <a:bodyPr vert="horz" wrap="square" lIns="91440" tIns="45720" rIns="91440" bIns="45720" rtlCol="0" anchor="b" anchorCtr="0">
            <a:spAutoFit/>
          </a:bodyPr>
          <a:lstStyle>
            <a:lvl1pPr marL="280988" indent="-280988">
              <a:lnSpc>
                <a:spcPct val="90000"/>
              </a:lnSpc>
              <a:defRPr lang="en-US" sz="4800" spc="-20" baseline="0" dirty="0">
                <a:solidFill>
                  <a:schemeClr val="bg2"/>
                </a:solidFill>
              </a:defRPr>
            </a:lvl1pPr>
          </a:lstStyle>
          <a:p>
            <a:pPr lvl="0"/>
            <a:r>
              <a:rPr lang="en-US"/>
              <a:t>“Lorem ipsum dolor site </a:t>
            </a:r>
            <a:r>
              <a:rPr lang="en-US" err="1"/>
              <a:t>amet</a:t>
            </a:r>
            <a:r>
              <a:rPr lang="en-US"/>
              <a:t>, </a:t>
            </a:r>
            <a:r>
              <a:rPr lang="en-US" err="1"/>
              <a:t>consectetur</a:t>
            </a:r>
            <a:r>
              <a:rPr lang="en-US"/>
              <a:t> </a:t>
            </a:r>
            <a:r>
              <a:rPr lang="en-US" err="1"/>
              <a:t>adi</a:t>
            </a:r>
            <a:r>
              <a:rPr lang="en-US"/>
              <a:t> </a:t>
            </a:r>
            <a:r>
              <a:rPr lang="en-US" err="1"/>
              <a:t>isicing</a:t>
            </a:r>
            <a:r>
              <a:rPr lang="en-US"/>
              <a:t> </a:t>
            </a:r>
            <a:r>
              <a:rPr lang="en-US" err="1"/>
              <a:t>elit</a:t>
            </a:r>
            <a:r>
              <a:rPr lang="en-US"/>
              <a:t>.”</a:t>
            </a:r>
          </a:p>
        </p:txBody>
      </p:sp>
      <p:sp>
        <p:nvSpPr>
          <p:cNvPr id="3" name="Content Placeholder 2"/>
          <p:cNvSpPr>
            <a:spLocks noGrp="1"/>
          </p:cNvSpPr>
          <p:nvPr>
            <p:ph idx="1" hasCustomPrompt="1"/>
          </p:nvPr>
        </p:nvSpPr>
        <p:spPr>
          <a:xfrm>
            <a:off x="645331" y="4083341"/>
            <a:ext cx="8325548" cy="721900"/>
          </a:xfrm>
        </p:spPr>
        <p:txBody>
          <a:bodyPr vert="horz" wrap="square" lIns="91440" tIns="45720" rIns="91440" bIns="45720" rtlCol="0">
            <a:noAutofit/>
          </a:bodyPr>
          <a:lstStyle>
            <a:lvl1pPr marL="0" indent="0">
              <a:spcBef>
                <a:spcPts val="300"/>
              </a:spcBef>
              <a:buNone/>
              <a:defRPr lang="en-US" sz="1600" baseline="0" dirty="0" smtClean="0">
                <a:solidFill>
                  <a:schemeClr val="bg2"/>
                </a:solidFill>
              </a:defRPr>
            </a:lvl1pPr>
            <a:lvl2pPr marL="230187" indent="0">
              <a:buNone/>
              <a:defRPr lang="en-US" dirty="0" smtClean="0"/>
            </a:lvl2pPr>
            <a:lvl3pPr marL="515937" indent="0">
              <a:buNone/>
              <a:defRPr lang="en-US" dirty="0" smtClean="0"/>
            </a:lvl3pPr>
            <a:lvl4pPr marL="800100" indent="0">
              <a:buNone/>
              <a:defRPr lang="en-US" dirty="0" smtClean="0"/>
            </a:lvl4pPr>
            <a:lvl5pPr marL="1085850" indent="0">
              <a:buNone/>
              <a:defRPr lang="en-US" dirty="0"/>
            </a:lvl5pPr>
          </a:lstStyle>
          <a:p>
            <a:pPr lvl="0"/>
            <a:r>
              <a:rPr lang="en-US"/>
              <a:t>Author’s Name Here</a:t>
            </a:r>
          </a:p>
          <a:p>
            <a:pPr lvl="0"/>
            <a:r>
              <a:rPr lang="en-US"/>
              <a:t>Position Title Here</a:t>
            </a:r>
          </a:p>
        </p:txBody>
      </p:sp>
    </p:spTree>
    <p:extLst>
      <p:ext uri="{BB962C8B-B14F-4D97-AF65-F5344CB8AC3E}">
        <p14:creationId xmlns:p14="http://schemas.microsoft.com/office/powerpoint/2010/main" val="4061661690"/>
      </p:ext>
    </p:extLst>
  </p:cSld>
  <p:clrMapOvr>
    <a:masterClrMapping/>
  </p:clrMapOvr>
  <p:transition>
    <p:fad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on Whit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46334" y="543207"/>
            <a:ext cx="8089901" cy="4081117"/>
          </a:xfrm>
        </p:spPr>
        <p:txBody>
          <a:bodyPr vert="horz" wrap="square" lIns="91440" tIns="45720" rIns="91440" bIns="45720" rtlCol="0" anchor="b" anchorCtr="0">
            <a:spAutoFit/>
          </a:bodyPr>
          <a:lstStyle>
            <a:lvl1pPr marL="280988" indent="-280988">
              <a:lnSpc>
                <a:spcPct val="90000"/>
              </a:lnSpc>
              <a:defRPr lang="en-US" sz="4800" spc="-20" baseline="0" dirty="0"/>
            </a:lvl1pPr>
          </a:lstStyle>
          <a:p>
            <a:pPr lvl="0"/>
            <a:r>
              <a:rPr lang="en-US"/>
              <a:t>“</a:t>
            </a:r>
            <a:r>
              <a:rPr lang="en-US" err="1"/>
              <a:t>Lorem</a:t>
            </a:r>
            <a:r>
              <a:rPr lang="en-US"/>
              <a:t> </a:t>
            </a:r>
            <a:r>
              <a:rPr lang="en-US" err="1"/>
              <a:t>ipsum</a:t>
            </a:r>
            <a:r>
              <a:rPr lang="en-US"/>
              <a:t> dolor site </a:t>
            </a:r>
            <a:r>
              <a:rPr lang="en-US" err="1"/>
              <a:t>amet</a:t>
            </a:r>
            <a:r>
              <a:rPr lang="en-US"/>
              <a:t>, </a:t>
            </a:r>
            <a:r>
              <a:rPr lang="en-US" err="1"/>
              <a:t>consectetur</a:t>
            </a:r>
            <a:r>
              <a:rPr lang="en-US"/>
              <a:t> </a:t>
            </a:r>
            <a:r>
              <a:rPr lang="en-US" err="1"/>
              <a:t>adi</a:t>
            </a:r>
            <a:r>
              <a:rPr lang="en-US"/>
              <a:t> </a:t>
            </a:r>
            <a:r>
              <a:rPr lang="en-US" err="1"/>
              <a:t>isicing</a:t>
            </a:r>
            <a:r>
              <a:rPr lang="en-US"/>
              <a:t> </a:t>
            </a:r>
            <a:r>
              <a:rPr lang="en-US" err="1"/>
              <a:t>elit</a:t>
            </a:r>
            <a:r>
              <a:rPr lang="en-US"/>
              <a:t>, </a:t>
            </a:r>
            <a:r>
              <a:rPr lang="en-US" err="1"/>
              <a:t>sedo</a:t>
            </a:r>
            <a:r>
              <a:rPr lang="en-US"/>
              <a:t>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labotre</a:t>
            </a:r>
            <a:r>
              <a:rPr lang="en-US"/>
              <a:t> et </a:t>
            </a:r>
            <a:r>
              <a:rPr lang="en-US" err="1"/>
              <a:t>dolore</a:t>
            </a:r>
            <a:r>
              <a:rPr lang="en-US"/>
              <a:t> magna </a:t>
            </a:r>
            <a:r>
              <a:rPr lang="en-US" err="1"/>
              <a:t>aliqua</a:t>
            </a:r>
            <a:r>
              <a:rPr lang="en-US"/>
              <a:t>. </a:t>
            </a:r>
            <a:r>
              <a:rPr lang="en-US" err="1"/>
              <a:t>Ut</a:t>
            </a:r>
            <a:r>
              <a:rPr lang="en-US"/>
              <a:t> </a:t>
            </a:r>
            <a:r>
              <a:rPr lang="en-US" err="1"/>
              <a:t>enim</a:t>
            </a:r>
            <a:r>
              <a:rPr lang="en-US"/>
              <a:t> ad minim et </a:t>
            </a:r>
            <a:r>
              <a:rPr lang="en-US" err="1"/>
              <a:t>venium</a:t>
            </a:r>
            <a:r>
              <a:rPr lang="en-US"/>
              <a:t>, </a:t>
            </a:r>
            <a:r>
              <a:rPr lang="en-US" err="1"/>
              <a:t>quis</a:t>
            </a:r>
            <a:r>
              <a:rPr lang="en-US"/>
              <a:t> </a:t>
            </a:r>
            <a:r>
              <a:rPr lang="en-US" err="1"/>
              <a:t>nostrud</a:t>
            </a:r>
            <a:r>
              <a:rPr lang="en-US"/>
              <a:t> </a:t>
            </a:r>
            <a:r>
              <a:rPr lang="en-US" err="1"/>
              <a:t>elit</a:t>
            </a:r>
            <a:r>
              <a:rPr lang="en-US"/>
              <a:t>.”</a:t>
            </a:r>
          </a:p>
        </p:txBody>
      </p:sp>
      <p:sp>
        <p:nvSpPr>
          <p:cNvPr id="3" name="Content Placeholder 2"/>
          <p:cNvSpPr>
            <a:spLocks noGrp="1"/>
          </p:cNvSpPr>
          <p:nvPr>
            <p:ph idx="1" hasCustomPrompt="1"/>
          </p:nvPr>
        </p:nvSpPr>
        <p:spPr>
          <a:xfrm>
            <a:off x="645331" y="4921541"/>
            <a:ext cx="8325548" cy="721900"/>
          </a:xfrm>
        </p:spPr>
        <p:txBody>
          <a:bodyPr vert="horz" wrap="square" lIns="91440" tIns="45720" rIns="91440" bIns="45720" rtlCol="0">
            <a:noAutofit/>
          </a:bodyPr>
          <a:lstStyle>
            <a:lvl1pPr marL="0" indent="0">
              <a:spcBef>
                <a:spcPts val="300"/>
              </a:spcBef>
              <a:buNone/>
              <a:defRPr lang="en-US" sz="1600" baseline="0" dirty="0" smtClean="0"/>
            </a:lvl1pPr>
            <a:lvl2pPr marL="230187" indent="0">
              <a:buNone/>
              <a:defRPr lang="en-US" dirty="0" smtClean="0"/>
            </a:lvl2pPr>
            <a:lvl3pPr marL="515937" indent="0">
              <a:buNone/>
              <a:defRPr lang="en-US" dirty="0" smtClean="0"/>
            </a:lvl3pPr>
            <a:lvl4pPr marL="800100" indent="0">
              <a:buNone/>
              <a:defRPr lang="en-US" dirty="0" smtClean="0"/>
            </a:lvl4pPr>
            <a:lvl5pPr marL="1085850" indent="0">
              <a:buNone/>
              <a:defRPr lang="en-US" dirty="0"/>
            </a:lvl5pPr>
          </a:lstStyle>
          <a:p>
            <a:pPr lvl="0"/>
            <a:r>
              <a:rPr lang="en-US"/>
              <a:t>Author’s Name Here</a:t>
            </a:r>
          </a:p>
          <a:p>
            <a:pPr lvl="0"/>
            <a:r>
              <a:rPr lang="en-US"/>
              <a:t>Position Title Here</a:t>
            </a:r>
          </a:p>
        </p:txBody>
      </p:sp>
      <p:sp>
        <p:nvSpPr>
          <p:cNvPr id="8"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FE6E1587-BC69-4B74-AFFA-2A7C92D282DA}" type="datetime1">
              <a:rPr lang="en-US" smtClean="0"/>
              <a:t>7/5/23</a:t>
            </a:fld>
            <a:endParaRPr lang="en-US"/>
          </a:p>
        </p:txBody>
      </p:sp>
      <p:sp>
        <p:nvSpPr>
          <p:cNvPr id="9"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r>
              <a:rPr lang="en-US"/>
              <a:t>Presentation Title and/or Sub Brand Name Here</a:t>
            </a:r>
          </a:p>
        </p:txBody>
      </p:sp>
      <p:sp>
        <p:nvSpPr>
          <p:cNvPr id="10"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7BCC8D0D-EAEC-449D-9161-023DFF90F2E2}" type="slidenum">
              <a:rPr lang="en-US" smtClean="0"/>
              <a:pPr/>
              <a:t>‹#›</a:t>
            </a:fld>
            <a:endParaRPr lang="en-US"/>
          </a:p>
        </p:txBody>
      </p:sp>
    </p:spTree>
    <p:extLst>
      <p:ext uri="{BB962C8B-B14F-4D97-AF65-F5344CB8AC3E}">
        <p14:creationId xmlns:p14="http://schemas.microsoft.com/office/powerpoint/2010/main" val="2218702353"/>
      </p:ext>
    </p:extLst>
  </p:cSld>
  <p:clrMapOvr>
    <a:masterClrMapping/>
  </p:clrMapOvr>
  <p:transition>
    <p:fad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Head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53732" y="438912"/>
            <a:ext cx="8089901" cy="563231"/>
          </a:xfrm>
        </p:spPr>
        <p:txBody>
          <a:bodyPr vert="horz" wrap="square" lIns="91440" tIns="45720" rIns="91440" bIns="45720" rtlCol="0" anchor="t" anchorCtr="0">
            <a:spAutoFit/>
          </a:bodyPr>
          <a:lstStyle>
            <a:lvl1pPr>
              <a:defRPr lang="en-US" dirty="0"/>
            </a:lvl1pPr>
          </a:lstStyle>
          <a:p>
            <a:pPr lvl="0"/>
            <a:r>
              <a:rPr lang="en-US"/>
              <a:t>Slide Title Here</a:t>
            </a:r>
          </a:p>
        </p:txBody>
      </p:sp>
      <p:sp>
        <p:nvSpPr>
          <p:cNvPr id="3" name="Content Placeholder 2"/>
          <p:cNvSpPr>
            <a:spLocks noGrp="1"/>
          </p:cNvSpPr>
          <p:nvPr>
            <p:ph idx="1" hasCustomPrompt="1"/>
          </p:nvPr>
        </p:nvSpPr>
        <p:spPr>
          <a:xfrm>
            <a:off x="661375" y="1563752"/>
            <a:ext cx="8325548" cy="4011502"/>
          </a:xfrm>
        </p:spPr>
        <p:txBody>
          <a:bodyPr vert="horz" wrap="square" lIns="91440" tIns="45720" rIns="91440" bIns="45720" rtlCol="0">
            <a:no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text</a:t>
            </a:r>
          </a:p>
          <a:p>
            <a:pPr lvl="1"/>
            <a:r>
              <a:rPr lang="en-US"/>
              <a:t>Second level</a:t>
            </a:r>
          </a:p>
          <a:p>
            <a:pPr lvl="2"/>
            <a:r>
              <a:rPr lang="en-US"/>
              <a:t>Third level</a:t>
            </a:r>
          </a:p>
          <a:p>
            <a:pPr lvl="3"/>
            <a:r>
              <a:rPr lang="en-US"/>
              <a:t>Fourth level</a:t>
            </a:r>
          </a:p>
          <a:p>
            <a:pPr lvl="4"/>
            <a:r>
              <a:rPr lang="en-US"/>
              <a:t>Fifth level</a:t>
            </a:r>
          </a:p>
        </p:txBody>
      </p:sp>
      <p:sp>
        <p:nvSpPr>
          <p:cNvPr id="8"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08C5C635-FA56-4672-BA77-6AA531D97063}" type="datetime1">
              <a:rPr lang="en-US" smtClean="0"/>
              <a:t>7/5/23</a:t>
            </a:fld>
            <a:endParaRPr lang="en-US"/>
          </a:p>
        </p:txBody>
      </p:sp>
      <p:sp>
        <p:nvSpPr>
          <p:cNvPr id="9"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r>
              <a:rPr lang="en-US"/>
              <a:t>Presentation Title and/or Sub Brand Name Here</a:t>
            </a:r>
          </a:p>
        </p:txBody>
      </p:sp>
      <p:sp>
        <p:nvSpPr>
          <p:cNvPr id="10"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7BCC8D0D-EAEC-449D-9161-023DFF90F2E2}" type="slidenum">
              <a:rPr lang="en-US" smtClean="0"/>
              <a:pPr/>
              <a:t>‹#›</a:t>
            </a:fld>
            <a:endParaRPr lang="en-US"/>
          </a:p>
        </p:txBody>
      </p:sp>
    </p:spTree>
    <p:extLst>
      <p:ext uri="{BB962C8B-B14F-4D97-AF65-F5344CB8AC3E}">
        <p14:creationId xmlns:p14="http://schemas.microsoft.com/office/powerpoint/2010/main" val="1988668224"/>
      </p:ext>
    </p:extLst>
  </p:cSld>
  <p:clrMapOvr>
    <a:masterClrMapping/>
  </p:clrMapOvr>
  <p:transition>
    <p:fad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Head and Content w/Subhead">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53732" y="438912"/>
            <a:ext cx="8089901" cy="563231"/>
          </a:xfrm>
        </p:spPr>
        <p:txBody>
          <a:bodyPr vert="horz" wrap="square" lIns="91440" tIns="45720" rIns="91440" bIns="45720" rtlCol="0" anchor="t" anchorCtr="0">
            <a:spAutoFit/>
          </a:bodyPr>
          <a:lstStyle>
            <a:lvl1pPr>
              <a:defRPr lang="en-US" dirty="0"/>
            </a:lvl1pPr>
          </a:lstStyle>
          <a:p>
            <a:pPr lvl="0"/>
            <a:r>
              <a:rPr lang="en-US"/>
              <a:t>Slide Title Here</a:t>
            </a:r>
          </a:p>
        </p:txBody>
      </p:sp>
      <p:sp>
        <p:nvSpPr>
          <p:cNvPr id="3" name="Content Placeholder 2"/>
          <p:cNvSpPr>
            <a:spLocks noGrp="1"/>
          </p:cNvSpPr>
          <p:nvPr>
            <p:ph idx="1" hasCustomPrompt="1"/>
          </p:nvPr>
        </p:nvSpPr>
        <p:spPr>
          <a:xfrm>
            <a:off x="661375" y="2021792"/>
            <a:ext cx="8325548" cy="4011502"/>
          </a:xfrm>
        </p:spPr>
        <p:txBody>
          <a:bodyPr vert="horz" wrap="square" lIns="91440" tIns="45720" rIns="91440" bIns="45720" rtlCol="0">
            <a:no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text</a:t>
            </a:r>
          </a:p>
          <a:p>
            <a:pPr lvl="1"/>
            <a:r>
              <a:rPr lang="en-US"/>
              <a:t>Second level</a:t>
            </a:r>
          </a:p>
          <a:p>
            <a:pPr lvl="2"/>
            <a:r>
              <a:rPr lang="en-US"/>
              <a:t>Third level</a:t>
            </a:r>
          </a:p>
          <a:p>
            <a:pPr lvl="3"/>
            <a:r>
              <a:rPr lang="en-US"/>
              <a:t>Fourth level</a:t>
            </a:r>
          </a:p>
          <a:p>
            <a:pPr lvl="4"/>
            <a:r>
              <a:rPr lang="en-US"/>
              <a:t>Fifth level</a:t>
            </a:r>
          </a:p>
        </p:txBody>
      </p:sp>
      <p:sp>
        <p:nvSpPr>
          <p:cNvPr id="6" name="Text Placeholder 2"/>
          <p:cNvSpPr>
            <a:spLocks noGrp="1"/>
          </p:cNvSpPr>
          <p:nvPr>
            <p:ph type="body" idx="10" hasCustomPrompt="1"/>
          </p:nvPr>
        </p:nvSpPr>
        <p:spPr>
          <a:xfrm>
            <a:off x="638226" y="1563684"/>
            <a:ext cx="8087171" cy="313932"/>
          </a:xfrm>
        </p:spPr>
        <p:txBody>
          <a:bodyPr anchor="t"/>
          <a:lstStyle>
            <a:lvl1pPr marL="0" indent="0">
              <a:buNone/>
              <a:defRPr sz="2100" b="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Subhead</a:t>
            </a:r>
          </a:p>
        </p:txBody>
      </p:sp>
      <p:sp>
        <p:nvSpPr>
          <p:cNvPr id="8"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AE25C4B3-F886-41B6-9CDF-2EEF0C9BB989}" type="datetime1">
              <a:rPr lang="en-US" smtClean="0"/>
              <a:t>7/5/23</a:t>
            </a:fld>
            <a:endParaRPr lang="en-US"/>
          </a:p>
        </p:txBody>
      </p:sp>
      <p:sp>
        <p:nvSpPr>
          <p:cNvPr id="9"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r>
              <a:rPr lang="en-US"/>
              <a:t>Presentation Title and/or Sub Brand Name Here</a:t>
            </a:r>
          </a:p>
        </p:txBody>
      </p:sp>
      <p:sp>
        <p:nvSpPr>
          <p:cNvPr id="10"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7BCC8D0D-EAEC-449D-9161-023DFF90F2E2}" type="slidenum">
              <a:rPr lang="en-US" smtClean="0"/>
              <a:pPr/>
              <a:t>‹#›</a:t>
            </a:fld>
            <a:endParaRPr lang="en-US"/>
          </a:p>
        </p:txBody>
      </p:sp>
    </p:spTree>
    <p:extLst>
      <p:ext uri="{BB962C8B-B14F-4D97-AF65-F5344CB8AC3E}">
        <p14:creationId xmlns:p14="http://schemas.microsoft.com/office/powerpoint/2010/main" val="139241456"/>
      </p:ext>
    </p:extLst>
  </p:cSld>
  <p:clrMapOvr>
    <a:masterClrMapping/>
  </p:clrMapOvr>
  <p:transition>
    <p:fade/>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Head and 2-Column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58368" y="438912"/>
            <a:ext cx="8080375" cy="575094"/>
          </a:xfrm>
        </p:spPr>
        <p:txBody>
          <a:bodyPr vert="horz" wrap="square" lIns="91440" tIns="45720" rIns="91440" bIns="45720" rtlCol="0" anchor="t" anchorCtr="0">
            <a:spAutoFit/>
          </a:bodyPr>
          <a:lstStyle>
            <a:lvl1pPr>
              <a:defRPr lang="en-US" dirty="0"/>
            </a:lvl1pPr>
          </a:lstStyle>
          <a:p>
            <a:pPr marL="0" lvl="0"/>
            <a:r>
              <a:rPr lang="en-US"/>
              <a:t>Slide Title Here</a:t>
            </a:r>
          </a:p>
        </p:txBody>
      </p:sp>
      <p:sp>
        <p:nvSpPr>
          <p:cNvPr id="3" name="Content Placeholder 2"/>
          <p:cNvSpPr>
            <a:spLocks noGrp="1"/>
          </p:cNvSpPr>
          <p:nvPr>
            <p:ph idx="1" hasCustomPrompt="1"/>
          </p:nvPr>
        </p:nvSpPr>
        <p:spPr>
          <a:xfrm>
            <a:off x="661464" y="1562634"/>
            <a:ext cx="3989387" cy="3978016"/>
          </a:xfrm>
        </p:spPr>
        <p:txBody>
          <a:bodyPr vert="horz" wrap="square" lIns="91440" tIns="45720" rIns="91440" bIns="45720" rtlCol="0">
            <a:no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bullet text</a:t>
            </a:r>
          </a:p>
          <a:p>
            <a:pPr lvl="1"/>
            <a:r>
              <a:rPr lang="en-US"/>
              <a:t>Second level</a:t>
            </a:r>
          </a:p>
          <a:p>
            <a:pPr lvl="2"/>
            <a:r>
              <a:rPr lang="en-US"/>
              <a:t>Third level</a:t>
            </a:r>
          </a:p>
          <a:p>
            <a:pPr lvl="3"/>
            <a:r>
              <a:rPr lang="en-US"/>
              <a:t>Fourth level</a:t>
            </a:r>
          </a:p>
          <a:p>
            <a:pPr lvl="4"/>
            <a:r>
              <a:rPr lang="en-US"/>
              <a:t>Fifth level</a:t>
            </a:r>
          </a:p>
        </p:txBody>
      </p:sp>
      <p:sp>
        <p:nvSpPr>
          <p:cNvPr id="6" name="Text Placeholder 2"/>
          <p:cNvSpPr>
            <a:spLocks noGrp="1"/>
          </p:cNvSpPr>
          <p:nvPr>
            <p:ph type="body" idx="10" hasCustomPrompt="1"/>
          </p:nvPr>
        </p:nvSpPr>
        <p:spPr>
          <a:xfrm>
            <a:off x="641062" y="1013951"/>
            <a:ext cx="8077645" cy="383182"/>
          </a:xfrm>
        </p:spPr>
        <p:txBody>
          <a:bodyPr vert="horz" wrap="square" lIns="91440" tIns="45720" rIns="91440" bIns="45720" rtlCol="0" anchor="t">
            <a:noAutofit/>
          </a:bodyPr>
          <a:lstStyle>
            <a:lvl1pPr>
              <a:defRPr lang="en-US" dirty="0" smtClean="0"/>
            </a:lvl1pPr>
          </a:lstStyle>
          <a:p>
            <a:pPr marL="0" lvl="0" indent="0">
              <a:buNone/>
            </a:pPr>
            <a:r>
              <a:rPr lang="en-US"/>
              <a:t>Subhead</a:t>
            </a:r>
          </a:p>
        </p:txBody>
      </p:sp>
      <p:sp>
        <p:nvSpPr>
          <p:cNvPr id="9" name="Content Placeholder 2"/>
          <p:cNvSpPr>
            <a:spLocks noGrp="1"/>
          </p:cNvSpPr>
          <p:nvPr>
            <p:ph idx="11" hasCustomPrompt="1"/>
          </p:nvPr>
        </p:nvSpPr>
        <p:spPr>
          <a:xfrm>
            <a:off x="4882627" y="1556703"/>
            <a:ext cx="4013199" cy="3978016"/>
          </a:xfrm>
        </p:spPr>
        <p:txBody>
          <a:bodyPr vert="horz" wrap="square" lIns="91440" tIns="45720" rIns="91440" bIns="45720" rtlCol="0">
            <a:no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bullet text</a:t>
            </a:r>
          </a:p>
          <a:p>
            <a:pPr lvl="1"/>
            <a:r>
              <a:rPr lang="en-US"/>
              <a:t>Second level</a:t>
            </a:r>
          </a:p>
          <a:p>
            <a:pPr lvl="2"/>
            <a:r>
              <a:rPr lang="en-US"/>
              <a:t>Third level</a:t>
            </a:r>
          </a:p>
          <a:p>
            <a:pPr lvl="3"/>
            <a:r>
              <a:rPr lang="en-US"/>
              <a:t>Fourth level</a:t>
            </a:r>
          </a:p>
          <a:p>
            <a:pPr lvl="4"/>
            <a:r>
              <a:rPr lang="en-US"/>
              <a:t>Fifth level</a:t>
            </a:r>
          </a:p>
        </p:txBody>
      </p:sp>
      <p:sp>
        <p:nvSpPr>
          <p:cNvPr id="10"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A4EC454B-8AA2-4785-AE0D-AE23F3ECCADE}" type="datetime1">
              <a:rPr lang="en-US" smtClean="0"/>
              <a:t>7/5/23</a:t>
            </a:fld>
            <a:endParaRPr lang="en-US"/>
          </a:p>
        </p:txBody>
      </p:sp>
      <p:sp>
        <p:nvSpPr>
          <p:cNvPr id="11"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r>
              <a:rPr lang="en-US"/>
              <a:t>Presentation Title and/or Sub Brand Name Here</a:t>
            </a:r>
          </a:p>
        </p:txBody>
      </p:sp>
      <p:sp>
        <p:nvSpPr>
          <p:cNvPr id="12"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7BCC8D0D-EAEC-449D-9161-023DFF90F2E2}" type="slidenum">
              <a:rPr lang="en-US" smtClean="0"/>
              <a:pPr/>
              <a:t>‹#›</a:t>
            </a:fld>
            <a:endParaRPr lang="en-US"/>
          </a:p>
        </p:txBody>
      </p:sp>
    </p:spTree>
    <p:extLst>
      <p:ext uri="{BB962C8B-B14F-4D97-AF65-F5344CB8AC3E}">
        <p14:creationId xmlns:p14="http://schemas.microsoft.com/office/powerpoint/2010/main" val="3799981660"/>
      </p:ext>
    </p:extLst>
  </p:cSld>
  <p:clrMapOvr>
    <a:masterClrMapping/>
  </p:clrMapOvr>
  <p:transition>
    <p:fad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Head and Subhead Only">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58368" y="438912"/>
            <a:ext cx="8080375" cy="575094"/>
          </a:xfrm>
        </p:spPr>
        <p:txBody>
          <a:bodyPr vert="horz" wrap="square" lIns="91440" tIns="45720" rIns="91440" bIns="45720" rtlCol="0" anchor="t" anchorCtr="0">
            <a:spAutoFit/>
          </a:bodyPr>
          <a:lstStyle>
            <a:lvl1pPr>
              <a:defRPr lang="en-US" dirty="0"/>
            </a:lvl1pPr>
          </a:lstStyle>
          <a:p>
            <a:pPr marL="0" lvl="0"/>
            <a:r>
              <a:rPr lang="en-US"/>
              <a:t>Slide Title Here</a:t>
            </a:r>
          </a:p>
        </p:txBody>
      </p:sp>
      <p:sp>
        <p:nvSpPr>
          <p:cNvPr id="3" name="Text Placeholder 2"/>
          <p:cNvSpPr>
            <a:spLocks noGrp="1"/>
          </p:cNvSpPr>
          <p:nvPr>
            <p:ph type="body" idx="10" hasCustomPrompt="1"/>
          </p:nvPr>
        </p:nvSpPr>
        <p:spPr>
          <a:xfrm>
            <a:off x="640321" y="1011992"/>
            <a:ext cx="8077645" cy="383182"/>
          </a:xfrm>
        </p:spPr>
        <p:txBody>
          <a:bodyPr vert="horz" wrap="square" lIns="91440" tIns="45720" rIns="91440" bIns="45720" rtlCol="0" anchor="t">
            <a:noAutofit/>
          </a:bodyPr>
          <a:lstStyle>
            <a:lvl1pPr marL="168275" indent="-168275">
              <a:buNone/>
              <a:defRPr lang="en-US" dirty="0" smtClean="0"/>
            </a:lvl1pPr>
          </a:lstStyle>
          <a:p>
            <a:pPr marL="0" lvl="0" indent="0"/>
            <a:r>
              <a:rPr lang="en-US"/>
              <a:t>Subhead</a:t>
            </a:r>
          </a:p>
        </p:txBody>
      </p:sp>
      <p:sp>
        <p:nvSpPr>
          <p:cNvPr id="7"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4163C71C-E15B-4273-8FC5-6D8F0B255339}" type="datetime1">
              <a:rPr lang="en-US" smtClean="0"/>
              <a:t>7/5/23</a:t>
            </a:fld>
            <a:endParaRPr lang="en-US"/>
          </a:p>
        </p:txBody>
      </p:sp>
      <p:sp>
        <p:nvSpPr>
          <p:cNvPr id="8"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r>
              <a:rPr lang="en-US"/>
              <a:t>Presentation Title and/or Sub Brand Name Here</a:t>
            </a:r>
          </a:p>
        </p:txBody>
      </p:sp>
      <p:sp>
        <p:nvSpPr>
          <p:cNvPr id="9"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7BCC8D0D-EAEC-449D-9161-023DFF90F2E2}" type="slidenum">
              <a:rPr lang="en-US" smtClean="0"/>
              <a:pPr/>
              <a:t>‹#›</a:t>
            </a:fld>
            <a:endParaRPr lang="en-US"/>
          </a:p>
        </p:txBody>
      </p:sp>
    </p:spTree>
    <p:extLst>
      <p:ext uri="{BB962C8B-B14F-4D97-AF65-F5344CB8AC3E}">
        <p14:creationId xmlns:p14="http://schemas.microsoft.com/office/powerpoint/2010/main" val="4265814791"/>
      </p:ext>
    </p:extLst>
  </p:cSld>
  <p:clrMapOvr>
    <a:masterClrMapping/>
  </p:clrMapOvr>
  <p:transition>
    <p:fad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099020C2-B8CC-43A5-BD38-18054C1AB93F}" type="datetime1">
              <a:rPr lang="en-US" smtClean="0"/>
              <a:t>7/5/23</a:t>
            </a:fld>
            <a:endParaRPr lang="en-US"/>
          </a:p>
        </p:txBody>
      </p:sp>
      <p:sp>
        <p:nvSpPr>
          <p:cNvPr id="6"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r>
              <a:rPr lang="en-US"/>
              <a:t>Presentation Title and/or Sub Brand Name Here</a:t>
            </a:r>
          </a:p>
        </p:txBody>
      </p:sp>
      <p:sp>
        <p:nvSpPr>
          <p:cNvPr id="7"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7BCC8D0D-EAEC-449D-9161-023DFF90F2E2}" type="slidenum">
              <a:rPr lang="en-US" smtClean="0"/>
              <a:pPr/>
              <a:t>‹#›</a:t>
            </a:fld>
            <a:endParaRPr lang="en-US"/>
          </a:p>
        </p:txBody>
      </p:sp>
    </p:spTree>
    <p:extLst>
      <p:ext uri="{BB962C8B-B14F-4D97-AF65-F5344CB8AC3E}">
        <p14:creationId xmlns:p14="http://schemas.microsoft.com/office/powerpoint/2010/main" val="4291840554"/>
      </p:ext>
    </p:extLst>
  </p:cSld>
  <p:clrMapOvr>
    <a:masterClrMapping/>
  </p:clrMapOvr>
  <p:transition>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7" name="Content Placeholder 6"/>
          <p:cNvSpPr>
            <a:spLocks noGrp="1"/>
          </p:cNvSpPr>
          <p:nvPr>
            <p:ph sz="quarter" idx="13"/>
          </p:nvPr>
        </p:nvSpPr>
        <p:spPr>
          <a:xfrm>
            <a:off x="0" y="-1"/>
            <a:ext cx="9144000" cy="6251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75668621-AC61-413F-988E-AE3E49B130F0}" type="datetime1">
              <a:rPr lang="en-US" smtClean="0"/>
              <a:t>7/5/23</a:t>
            </a:fld>
            <a:endParaRPr lang="en-US"/>
          </a:p>
        </p:txBody>
      </p:sp>
      <p:sp>
        <p:nvSpPr>
          <p:cNvPr id="8"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r>
              <a:rPr lang="en-US"/>
              <a:t>Presentation Title and/or Sub Brand Name Here</a:t>
            </a:r>
          </a:p>
        </p:txBody>
      </p:sp>
      <p:sp>
        <p:nvSpPr>
          <p:cNvPr id="9"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7BCC8D0D-EAEC-449D-9161-023DFF90F2E2}" type="slidenum">
              <a:rPr lang="en-US" smtClean="0"/>
              <a:pPr/>
              <a:t>‹#›</a:t>
            </a:fld>
            <a:endParaRPr lang="en-US"/>
          </a:p>
        </p:txBody>
      </p:sp>
    </p:spTree>
    <p:extLst>
      <p:ext uri="{BB962C8B-B14F-4D97-AF65-F5344CB8AC3E}">
        <p14:creationId xmlns:p14="http://schemas.microsoft.com/office/powerpoint/2010/main" val="3876892532"/>
      </p:ext>
    </p:extLst>
  </p:cSld>
  <p:clrMapOvr>
    <a:masterClrMapping/>
  </p:clrMapOvr>
  <p:transition>
    <p:fade/>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losing with Single Image">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3" name="Picture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0328183"/>
      </p:ext>
    </p:extLst>
  </p:cSld>
  <p:clrMapOvr>
    <a:masterClrMapping/>
  </p:clrMapOvr>
  <p:transition>
    <p:fade/>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reserve="1">
  <p:cSld name="Closing with Logo">
    <p:bg>
      <p:bgPr>
        <a:solidFill>
          <a:schemeClr val="tx2"/>
        </a:solidFill>
        <a:effectLst/>
      </p:bgPr>
    </p:bg>
    <p:spTree>
      <p:nvGrpSpPr>
        <p:cNvPr id="1" name=""/>
        <p:cNvGrpSpPr/>
        <p:nvPr/>
      </p:nvGrpSpPr>
      <p:grpSpPr>
        <a:xfrm>
          <a:off x="0" y="0"/>
          <a:ext cx="0" cy="0"/>
          <a:chOff x="0" y="0"/>
          <a:chExt cx="0" cy="0"/>
        </a:xfrm>
      </p:grpSpPr>
      <p:pic>
        <p:nvPicPr>
          <p:cNvPr id="5" name="Picture 4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invGray">
          <a:xfrm>
            <a:off x="3630547" y="2701522"/>
            <a:ext cx="2110616" cy="137810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2488266552"/>
      </p:ext>
    </p:extLst>
  </p:cSld>
  <p:clrMapOvr>
    <a:masterClrMapping/>
  </p:clrMapOvr>
  <p:transition>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preserve="1">
  <p:cSld name="Closing with Quote">
    <p:bg>
      <p:bgPr>
        <a:solidFill>
          <a:schemeClr val="tx2"/>
        </a:solidFill>
        <a:effectLst/>
      </p:bgPr>
    </p:bg>
    <p:spTree>
      <p:nvGrpSpPr>
        <p:cNvPr id="1" name=""/>
        <p:cNvGrpSpPr/>
        <p:nvPr/>
      </p:nvGrpSpPr>
      <p:grpSpPr>
        <a:xfrm>
          <a:off x="0" y="0"/>
          <a:ext cx="0" cy="0"/>
          <a:chOff x="0" y="0"/>
          <a:chExt cx="0" cy="0"/>
        </a:xfrm>
      </p:grpSpPr>
      <p:cxnSp>
        <p:nvCxnSpPr>
          <p:cNvPr id="5" name="Straight Connector 4"/>
          <p:cNvCxnSpPr/>
          <p:nvPr/>
        </p:nvCxnSpPr>
        <p:spPr>
          <a:xfrm>
            <a:off x="752475" y="2562339"/>
            <a:ext cx="37294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7" name="Text Placeholder 6"/>
          <p:cNvSpPr>
            <a:spLocks noGrp="1"/>
          </p:cNvSpPr>
          <p:nvPr>
            <p:ph type="body" sz="quarter" idx="10"/>
          </p:nvPr>
        </p:nvSpPr>
        <p:spPr>
          <a:xfrm>
            <a:off x="658358" y="639525"/>
            <a:ext cx="6204666" cy="1446212"/>
          </a:xfrm>
        </p:spPr>
        <p:txBody>
          <a:bodyPr/>
          <a:lstStyle>
            <a:lvl1pPr marL="0" indent="0">
              <a:lnSpc>
                <a:spcPct val="95000"/>
              </a:lnSpc>
              <a:spcBef>
                <a:spcPts val="600"/>
              </a:spcBef>
              <a:buFontTx/>
              <a:buNone/>
              <a:defRPr sz="2400">
                <a:solidFill>
                  <a:schemeClr val="bg2"/>
                </a:solidFill>
                <a:latin typeface="+mn-lt"/>
              </a:defRPr>
            </a:lvl1pPr>
            <a:lvl2pPr>
              <a:defRPr>
                <a:solidFill>
                  <a:schemeClr val="bg2"/>
                </a:solidFill>
                <a:latin typeface="+mn-lt"/>
              </a:defRPr>
            </a:lvl2pPr>
            <a:lvl3pPr>
              <a:defRPr>
                <a:solidFill>
                  <a:schemeClr val="bg2"/>
                </a:solidFill>
                <a:latin typeface="+mn-lt"/>
              </a:defRPr>
            </a:lvl3pPr>
            <a:lvl4pPr>
              <a:defRPr>
                <a:solidFill>
                  <a:schemeClr val="bg2"/>
                </a:solidFill>
                <a:latin typeface="+mn-lt"/>
              </a:defRPr>
            </a:lvl4pPr>
            <a:lvl5pPr>
              <a:defRPr>
                <a:solidFill>
                  <a:schemeClr val="bg2"/>
                </a:solidFill>
                <a:latin typeface="+mn-lt"/>
              </a:defRPr>
            </a:lvl5pPr>
          </a:lstStyle>
          <a:p>
            <a:pPr lvl="0"/>
            <a:r>
              <a:rPr lang="en-US"/>
              <a:t>Click to edit Master text styles</a:t>
            </a:r>
          </a:p>
        </p:txBody>
      </p:sp>
      <p:cxnSp>
        <p:nvCxnSpPr>
          <p:cNvPr id="8" name="Straight Connector 7"/>
          <p:cNvCxnSpPr/>
          <p:nvPr userDrawn="1"/>
        </p:nvCxnSpPr>
        <p:spPr>
          <a:xfrm>
            <a:off x="752475" y="2562339"/>
            <a:ext cx="37294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6" name="Picture 5" descr="UCSF_sig_white_RGB.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38932" y="3414216"/>
            <a:ext cx="1503181" cy="977406"/>
          </a:xfrm>
          <a:prstGeom prst="rect">
            <a:avLst/>
          </a:prstGeom>
        </p:spPr>
      </p:pic>
    </p:spTree>
    <p:extLst>
      <p:ext uri="{BB962C8B-B14F-4D97-AF65-F5344CB8AC3E}">
        <p14:creationId xmlns:p14="http://schemas.microsoft.com/office/powerpoint/2010/main" val="1141800773"/>
      </p:ext>
    </p:extLst>
  </p:cSld>
  <p:clrMapOvr>
    <a:masterClrMapping/>
  </p:clrMapOvr>
  <p:transition>
    <p:fade/>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preserve="1">
  <p:cSld name="Closing with Collage">
    <p:bg>
      <p:bgPr>
        <a:solidFill>
          <a:schemeClr val="tx2"/>
        </a:solidFill>
        <a:effectLst/>
      </p:bgPr>
    </p:bg>
    <p:spTree>
      <p:nvGrpSpPr>
        <p:cNvPr id="1" name=""/>
        <p:cNvGrpSpPr/>
        <p:nvPr/>
      </p:nvGrpSpPr>
      <p:grpSpPr>
        <a:xfrm>
          <a:off x="0" y="0"/>
          <a:ext cx="0" cy="0"/>
          <a:chOff x="0" y="0"/>
          <a:chExt cx="0" cy="0"/>
        </a:xfrm>
      </p:grpSpPr>
      <p:pic>
        <p:nvPicPr>
          <p:cNvPr id="18" name="Picture 17"/>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flipH="1">
            <a:off x="-5" y="3818374"/>
            <a:ext cx="4210268" cy="3042745"/>
          </a:xfrm>
          <a:prstGeom prst="rect">
            <a:avLst/>
          </a:prstGeom>
        </p:spPr>
      </p:pic>
      <p:pic>
        <p:nvPicPr>
          <p:cNvPr id="19" name="Picture 18"/>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4" y="0"/>
            <a:ext cx="9144004" cy="3868899"/>
          </a:xfrm>
          <a:prstGeom prst="rect">
            <a:avLst/>
          </a:prstGeom>
        </p:spPr>
      </p:pic>
      <p:pic>
        <p:nvPicPr>
          <p:cNvPr id="20" name="Picture 19"/>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4754880" y="1611152"/>
            <a:ext cx="4389119" cy="2724912"/>
          </a:xfrm>
          <a:prstGeom prst="rect">
            <a:avLst/>
          </a:prstGeom>
        </p:spPr>
      </p:pic>
      <p:pic>
        <p:nvPicPr>
          <p:cNvPr id="21" name="Picture 20"/>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4099033" y="4336064"/>
            <a:ext cx="5044967" cy="2521936"/>
          </a:xfrm>
          <a:prstGeom prst="rect">
            <a:avLst/>
          </a:prstGeom>
        </p:spPr>
      </p:pic>
      <p:sp>
        <p:nvSpPr>
          <p:cNvPr id="22" name="Rectangle 21"/>
          <p:cNvSpPr/>
          <p:nvPr userDrawn="1"/>
        </p:nvSpPr>
        <p:spPr bwMode="auto">
          <a:xfrm>
            <a:off x="2723103" y="1611152"/>
            <a:ext cx="3675888" cy="3675888"/>
          </a:xfrm>
          <a:prstGeom prst="rect">
            <a:avLst/>
          </a:prstGeom>
          <a:solidFill>
            <a:schemeClr val="tx1"/>
          </a:solidFill>
          <a:ln w="19050" algn="ctr">
            <a:noFill/>
            <a:miter lim="800000"/>
            <a:headEnd/>
            <a:tailEnd/>
          </a:ln>
        </p:spPr>
        <p:txBody>
          <a:bodyPr wrap="none" rtlCol="0" anchor="ctr"/>
          <a:lstStyle/>
          <a:p>
            <a:pPr algn="ctr">
              <a:lnSpc>
                <a:spcPct val="90000"/>
              </a:lnSpc>
            </a:pPr>
            <a:endParaRPr lang="en-US" sz="1600" b="1" err="1">
              <a:solidFill>
                <a:schemeClr val="bg1"/>
              </a:solidFill>
              <a:latin typeface="+mj-lt"/>
            </a:endParaRPr>
          </a:p>
        </p:txBody>
      </p:sp>
      <p:pic>
        <p:nvPicPr>
          <p:cNvPr id="23" name="Picture 7"/>
          <p:cNvPicPr>
            <a:picLocks noChangeAspect="1" noChangeArrowheads="1"/>
          </p:cNvPicPr>
          <p:nvPr userDrawn="1"/>
        </p:nvPicPr>
        <p:blipFill rotWithShape="1">
          <a:blip r:embed="rId6">
            <a:extLst>
              <a:ext uri="{28A0092B-C50C-407E-A947-70E740481C1C}">
                <a14:useLocalDpi xmlns:a14="http://schemas.microsoft.com/office/drawing/2010/main" val="0"/>
              </a:ext>
            </a:extLst>
          </a:blip>
          <a:srcRect b="38631"/>
          <a:stretch/>
        </p:blipFill>
        <p:spPr bwMode="auto">
          <a:xfrm>
            <a:off x="4327515" y="2924450"/>
            <a:ext cx="2223280" cy="89392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2751437184"/>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18" Type="http://schemas.openxmlformats.org/officeDocument/2006/relationships/slideLayout" Target="../slideLayouts/slideLayout4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17" Type="http://schemas.openxmlformats.org/officeDocument/2006/relationships/slideLayout" Target="../slideLayouts/slideLayout40.xml"/><Relationship Id="rId2" Type="http://schemas.openxmlformats.org/officeDocument/2006/relationships/slideLayout" Target="../slideLayouts/slideLayout25.xml"/><Relationship Id="rId16" Type="http://schemas.openxmlformats.org/officeDocument/2006/relationships/slideLayout" Target="../slideLayouts/slideLayout39.xml"/><Relationship Id="rId20" Type="http://schemas.openxmlformats.org/officeDocument/2006/relationships/image" Target="../media/image4.emf"/><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slideLayout" Target="../slideLayouts/slideLayout38.xml"/><Relationship Id="rId10" Type="http://schemas.openxmlformats.org/officeDocument/2006/relationships/slideLayout" Target="../slideLayouts/slideLayout33.xml"/><Relationship Id="rId19" Type="http://schemas.openxmlformats.org/officeDocument/2006/relationships/theme" Target="../theme/theme2.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slideLayout" Target="../slideLayouts/slideLayout3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slideLayout" Target="../slideLayouts/slideLayout54.xml"/><Relationship Id="rId18" Type="http://schemas.openxmlformats.org/officeDocument/2006/relationships/slideLayout" Target="../slideLayouts/slideLayout59.xml"/><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slideLayout" Target="../slideLayouts/slideLayout53.xml"/><Relationship Id="rId17" Type="http://schemas.openxmlformats.org/officeDocument/2006/relationships/slideLayout" Target="../slideLayouts/slideLayout58.xml"/><Relationship Id="rId2" Type="http://schemas.openxmlformats.org/officeDocument/2006/relationships/slideLayout" Target="../slideLayouts/slideLayout43.xml"/><Relationship Id="rId16" Type="http://schemas.openxmlformats.org/officeDocument/2006/relationships/slideLayout" Target="../slideLayouts/slideLayout57.xml"/><Relationship Id="rId20" Type="http://schemas.openxmlformats.org/officeDocument/2006/relationships/image" Target="../media/image4.emf"/><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5" Type="http://schemas.openxmlformats.org/officeDocument/2006/relationships/slideLayout" Target="../slideLayouts/slideLayout56.xml"/><Relationship Id="rId10" Type="http://schemas.openxmlformats.org/officeDocument/2006/relationships/slideLayout" Target="../slideLayouts/slideLayout51.xml"/><Relationship Id="rId19" Type="http://schemas.openxmlformats.org/officeDocument/2006/relationships/theme" Target="../theme/theme3.xml"/><Relationship Id="rId4" Type="http://schemas.openxmlformats.org/officeDocument/2006/relationships/slideLayout" Target="../slideLayouts/slideLayout45.xml"/><Relationship Id="rId9" Type="http://schemas.openxmlformats.org/officeDocument/2006/relationships/slideLayout" Target="../slideLayouts/slideLayout50.xml"/><Relationship Id="rId14" Type="http://schemas.openxmlformats.org/officeDocument/2006/relationships/slideLayout" Target="../slideLayouts/slideLayout5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5950" y="434993"/>
            <a:ext cx="8089900" cy="563231"/>
          </a:xfrm>
          <a:prstGeom prst="rect">
            <a:avLst/>
          </a:prstGeom>
        </p:spPr>
        <p:txBody>
          <a:bodyPr vert="horz" wrap="square" lIns="91440" tIns="45720" rIns="91440" bIns="45720" rtlCol="0" anchor="t" anchorCtr="0">
            <a:spAutoFit/>
          </a:bodyPr>
          <a:lstStyle/>
          <a:p>
            <a:r>
              <a:rPr lang="en-US"/>
              <a:t>Slide Title Here</a:t>
            </a:r>
          </a:p>
        </p:txBody>
      </p:sp>
      <p:sp>
        <p:nvSpPr>
          <p:cNvPr id="3" name="Text Placeholder 2"/>
          <p:cNvSpPr>
            <a:spLocks noGrp="1"/>
          </p:cNvSpPr>
          <p:nvPr>
            <p:ph type="body" idx="1"/>
          </p:nvPr>
        </p:nvSpPr>
        <p:spPr>
          <a:xfrm>
            <a:off x="657789" y="1565576"/>
            <a:ext cx="8089901" cy="1661993"/>
          </a:xfrm>
          <a:prstGeom prst="rect">
            <a:avLst/>
          </a:prstGeom>
        </p:spPr>
        <p:txBody>
          <a:bodyPr vert="horz" wrap="square" lIns="91440" tIns="45720" rIns="91440" bIns="45720" rtlCol="0">
            <a:noAutofit/>
          </a:bodyPr>
          <a:lstStyle/>
          <a:p>
            <a:pPr lvl="0"/>
            <a:r>
              <a:rPr lang="en-US"/>
              <a:t>Click to edit bullet text</a:t>
            </a:r>
          </a:p>
          <a:p>
            <a:pPr lvl="1"/>
            <a:r>
              <a:rPr lang="en-US"/>
              <a:t>Second level</a:t>
            </a:r>
          </a:p>
          <a:p>
            <a:pPr lvl="2"/>
            <a:r>
              <a:rPr lang="en-US"/>
              <a:t>Third level</a:t>
            </a:r>
          </a:p>
          <a:p>
            <a:pPr lvl="3"/>
            <a:r>
              <a:rPr lang="en-US"/>
              <a:t>Fourth level</a:t>
            </a:r>
          </a:p>
          <a:p>
            <a:pPr lvl="4"/>
            <a:r>
              <a:rPr lang="en-US"/>
              <a:t>Fifth level</a:t>
            </a:r>
          </a:p>
        </p:txBody>
      </p:sp>
      <p:sp>
        <p:nvSpPr>
          <p:cNvPr id="7"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fld id="{9EB3265C-F0D4-410E-8C75-9C1664655489}" type="datetime1">
              <a:rPr lang="en-US" smtClean="0"/>
              <a:t>7/5/23</a:t>
            </a:fld>
            <a:endParaRPr lang="en-US"/>
          </a:p>
        </p:txBody>
      </p:sp>
      <p:sp>
        <p:nvSpPr>
          <p:cNvPr id="11"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r>
              <a:rPr lang="en-US"/>
              <a:t>Presentation Title and/or Sub Brand Name Here</a:t>
            </a:r>
          </a:p>
        </p:txBody>
      </p:sp>
      <p:sp>
        <p:nvSpPr>
          <p:cNvPr id="12"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tx1"/>
                </a:solidFill>
                <a:latin typeface="Arial" pitchFamily="34" charset="0"/>
                <a:cs typeface="Arial" pitchFamily="34" charset="0"/>
              </a:defRPr>
            </a:lvl1pPr>
          </a:lstStyle>
          <a:p>
            <a:fld id="{7BCC8D0D-EAEC-449D-9161-023DFF90F2E2}" type="slidenum">
              <a:rPr lang="en-US" smtClean="0"/>
              <a:pPr/>
              <a:t>‹#›</a:t>
            </a:fld>
            <a:endParaRPr lang="en-US"/>
          </a:p>
        </p:txBody>
      </p:sp>
      <p:cxnSp>
        <p:nvCxnSpPr>
          <p:cNvPr id="36" name="Straight Connector 35"/>
          <p:cNvCxnSpPr/>
          <p:nvPr/>
        </p:nvCxnSpPr>
        <p:spPr>
          <a:xfrm>
            <a:off x="365125" y="6250080"/>
            <a:ext cx="8413750" cy="0"/>
          </a:xfrm>
          <a:prstGeom prst="line">
            <a:avLst/>
          </a:prstGeom>
          <a:noFill/>
          <a:ln w="3175" cap="flat">
            <a:solidFill>
              <a:srgbClr val="052049"/>
            </a:solidFill>
            <a:prstDash val="solid"/>
            <a:miter lim="800000"/>
            <a:headEnd/>
            <a:tailEnd/>
          </a:ln>
          <a:extLst>
            <a:ext uri="{909E8E84-426E-40dd-AFC4-6F175D3DCCD1}">
              <a14:hiddenFill xmlns:a14="http://schemas.microsoft.com/office/drawing/2010/main" xmlns="">
                <a:noFill/>
              </a14:hiddenFill>
            </a:ext>
          </a:extLst>
        </p:spPr>
      </p:cxnSp>
      <p:cxnSp>
        <p:nvCxnSpPr>
          <p:cNvPr id="9" name="Straight Connector 8"/>
          <p:cNvCxnSpPr/>
          <p:nvPr userDrawn="1"/>
        </p:nvCxnSpPr>
        <p:spPr>
          <a:xfrm>
            <a:off x="365125" y="6250080"/>
            <a:ext cx="8413750" cy="0"/>
          </a:xfrm>
          <a:prstGeom prst="line">
            <a:avLst/>
          </a:prstGeom>
          <a:noFill/>
          <a:ln w="3175" cap="flat">
            <a:solidFill>
              <a:srgbClr val="052049"/>
            </a:solidFill>
            <a:prstDash val="solid"/>
            <a:miter lim="800000"/>
            <a:headEnd/>
            <a:tailEnd/>
          </a:ln>
          <a:extLst>
            <a:ext uri="{909E8E84-426E-40dd-AFC4-6F175D3DCCD1}">
              <a14:hiddenFill xmlns:a14="http://schemas.microsoft.com/office/drawing/2010/main" xmlns="">
                <a:noFill/>
              </a14:hiddenFill>
            </a:ext>
          </a:extLst>
        </p:spPr>
      </p:cxnSp>
      <p:sp>
        <p:nvSpPr>
          <p:cNvPr id="2069" name="Freeform 77"/>
          <p:cNvSpPr>
            <a:spLocks/>
          </p:cNvSpPr>
          <p:nvPr userDrawn="1"/>
        </p:nvSpPr>
        <p:spPr bwMode="auto">
          <a:xfrm>
            <a:off x="8129588" y="6394450"/>
            <a:ext cx="647700" cy="311150"/>
          </a:xfrm>
          <a:custGeom>
            <a:avLst/>
            <a:gdLst>
              <a:gd name="T0" fmla="*/ 350 w 350"/>
              <a:gd name="T1" fmla="*/ 52 h 168"/>
              <a:gd name="T2" fmla="*/ 270 w 350"/>
              <a:gd name="T3" fmla="*/ 130 h 168"/>
              <a:gd name="T4" fmla="*/ 240 w 350"/>
              <a:gd name="T5" fmla="*/ 100 h 168"/>
              <a:gd name="T6" fmla="*/ 205 w 350"/>
              <a:gd name="T7" fmla="*/ 91 h 168"/>
              <a:gd name="T8" fmla="*/ 201 w 350"/>
              <a:gd name="T9" fmla="*/ 86 h 168"/>
              <a:gd name="T10" fmla="*/ 200 w 350"/>
              <a:gd name="T11" fmla="*/ 82 h 168"/>
              <a:gd name="T12" fmla="*/ 203 w 350"/>
              <a:gd name="T13" fmla="*/ 73 h 168"/>
              <a:gd name="T14" fmla="*/ 203 w 350"/>
              <a:gd name="T15" fmla="*/ 73 h 168"/>
              <a:gd name="T16" fmla="*/ 205 w 350"/>
              <a:gd name="T17" fmla="*/ 72 h 168"/>
              <a:gd name="T18" fmla="*/ 234 w 350"/>
              <a:gd name="T19" fmla="*/ 71 h 168"/>
              <a:gd name="T20" fmla="*/ 266 w 350"/>
              <a:gd name="T21" fmla="*/ 85 h 168"/>
              <a:gd name="T22" fmla="*/ 222 w 350"/>
              <a:gd name="T23" fmla="*/ 48 h 168"/>
              <a:gd name="T24" fmla="*/ 179 w 350"/>
              <a:gd name="T25" fmla="*/ 73 h 168"/>
              <a:gd name="T26" fmla="*/ 178 w 350"/>
              <a:gd name="T27" fmla="*/ 76 h 168"/>
              <a:gd name="T28" fmla="*/ 122 w 350"/>
              <a:gd name="T29" fmla="*/ 60 h 168"/>
              <a:gd name="T30" fmla="*/ 178 w 350"/>
              <a:gd name="T31" fmla="*/ 41 h 168"/>
              <a:gd name="T32" fmla="*/ 153 w 350"/>
              <a:gd name="T33" fmla="*/ 0 h 168"/>
              <a:gd name="T34" fmla="*/ 97 w 350"/>
              <a:gd name="T35" fmla="*/ 2 h 168"/>
              <a:gd name="T36" fmla="*/ 72 w 350"/>
              <a:gd name="T37" fmla="*/ 73 h 168"/>
              <a:gd name="T38" fmla="*/ 25 w 350"/>
              <a:gd name="T39" fmla="*/ 73 h 168"/>
              <a:gd name="T40" fmla="*/ 0 w 350"/>
              <a:gd name="T41" fmla="*/ 2 h 168"/>
              <a:gd name="T42" fmla="*/ 48 w 350"/>
              <a:gd name="T43" fmla="*/ 119 h 168"/>
              <a:gd name="T44" fmla="*/ 97 w 350"/>
              <a:gd name="T45" fmla="*/ 64 h 168"/>
              <a:gd name="T46" fmla="*/ 187 w 350"/>
              <a:gd name="T47" fmla="*/ 107 h 168"/>
              <a:gd name="T48" fmla="*/ 214 w 350"/>
              <a:gd name="T49" fmla="*/ 117 h 168"/>
              <a:gd name="T50" fmla="*/ 242 w 350"/>
              <a:gd name="T51" fmla="*/ 125 h 168"/>
              <a:gd name="T52" fmla="*/ 237 w 350"/>
              <a:gd name="T53" fmla="*/ 147 h 168"/>
              <a:gd name="T54" fmla="*/ 203 w 350"/>
              <a:gd name="T55" fmla="*/ 141 h 168"/>
              <a:gd name="T56" fmla="*/ 176 w 350"/>
              <a:gd name="T57" fmla="*/ 130 h 168"/>
              <a:gd name="T58" fmla="*/ 224 w 350"/>
              <a:gd name="T59" fmla="*/ 168 h 168"/>
              <a:gd name="T60" fmla="*/ 270 w 350"/>
              <a:gd name="T61" fmla="*/ 134 h 168"/>
              <a:gd name="T62" fmla="*/ 295 w 350"/>
              <a:gd name="T63" fmla="*/ 166 h 168"/>
              <a:gd name="T64" fmla="*/ 343 w 350"/>
              <a:gd name="T65" fmla="*/ 119 h 168"/>
              <a:gd name="T66" fmla="*/ 295 w 350"/>
              <a:gd name="T67" fmla="*/ 99 h 168"/>
              <a:gd name="T68" fmla="*/ 350 w 350"/>
              <a:gd name="T69" fmla="*/ 73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350" h="168">
                <a:moveTo>
                  <a:pt x="350" y="73"/>
                </a:moveTo>
                <a:cubicBezTo>
                  <a:pt x="350" y="52"/>
                  <a:pt x="350" y="52"/>
                  <a:pt x="350" y="52"/>
                </a:cubicBezTo>
                <a:cubicBezTo>
                  <a:pt x="270" y="52"/>
                  <a:pt x="270" y="52"/>
                  <a:pt x="270" y="52"/>
                </a:cubicBezTo>
                <a:cubicBezTo>
                  <a:pt x="270" y="130"/>
                  <a:pt x="270" y="130"/>
                  <a:pt x="270" y="130"/>
                </a:cubicBezTo>
                <a:cubicBezTo>
                  <a:pt x="269" y="121"/>
                  <a:pt x="266" y="114"/>
                  <a:pt x="260" y="109"/>
                </a:cubicBezTo>
                <a:cubicBezTo>
                  <a:pt x="255" y="105"/>
                  <a:pt x="249" y="102"/>
                  <a:pt x="240" y="100"/>
                </a:cubicBezTo>
                <a:cubicBezTo>
                  <a:pt x="220" y="96"/>
                  <a:pt x="220" y="96"/>
                  <a:pt x="220" y="96"/>
                </a:cubicBezTo>
                <a:cubicBezTo>
                  <a:pt x="213" y="94"/>
                  <a:pt x="208" y="92"/>
                  <a:pt x="205" y="91"/>
                </a:cubicBezTo>
                <a:cubicBezTo>
                  <a:pt x="203" y="90"/>
                  <a:pt x="201" y="88"/>
                  <a:pt x="201" y="86"/>
                </a:cubicBezTo>
                <a:cubicBezTo>
                  <a:pt x="201" y="86"/>
                  <a:pt x="201" y="86"/>
                  <a:pt x="201" y="86"/>
                </a:cubicBezTo>
                <a:cubicBezTo>
                  <a:pt x="201" y="86"/>
                  <a:pt x="201" y="86"/>
                  <a:pt x="201" y="86"/>
                </a:cubicBezTo>
                <a:cubicBezTo>
                  <a:pt x="200" y="85"/>
                  <a:pt x="200" y="83"/>
                  <a:pt x="200" y="82"/>
                </a:cubicBezTo>
                <a:cubicBezTo>
                  <a:pt x="200" y="78"/>
                  <a:pt x="201" y="75"/>
                  <a:pt x="203" y="73"/>
                </a:cubicBezTo>
                <a:cubicBezTo>
                  <a:pt x="203" y="73"/>
                  <a:pt x="203" y="73"/>
                  <a:pt x="203" y="73"/>
                </a:cubicBezTo>
                <a:cubicBezTo>
                  <a:pt x="203" y="73"/>
                  <a:pt x="203" y="73"/>
                  <a:pt x="203" y="73"/>
                </a:cubicBezTo>
                <a:cubicBezTo>
                  <a:pt x="203" y="73"/>
                  <a:pt x="203" y="73"/>
                  <a:pt x="203" y="73"/>
                </a:cubicBezTo>
                <a:cubicBezTo>
                  <a:pt x="203" y="73"/>
                  <a:pt x="203" y="73"/>
                  <a:pt x="203" y="73"/>
                </a:cubicBezTo>
                <a:cubicBezTo>
                  <a:pt x="204" y="72"/>
                  <a:pt x="205" y="72"/>
                  <a:pt x="205" y="72"/>
                </a:cubicBezTo>
                <a:cubicBezTo>
                  <a:pt x="209" y="69"/>
                  <a:pt x="214" y="68"/>
                  <a:pt x="220" y="68"/>
                </a:cubicBezTo>
                <a:cubicBezTo>
                  <a:pt x="226" y="68"/>
                  <a:pt x="231" y="69"/>
                  <a:pt x="234" y="71"/>
                </a:cubicBezTo>
                <a:cubicBezTo>
                  <a:pt x="240" y="74"/>
                  <a:pt x="243" y="78"/>
                  <a:pt x="243" y="85"/>
                </a:cubicBezTo>
                <a:cubicBezTo>
                  <a:pt x="266" y="85"/>
                  <a:pt x="266" y="85"/>
                  <a:pt x="266" y="85"/>
                </a:cubicBezTo>
                <a:cubicBezTo>
                  <a:pt x="266" y="73"/>
                  <a:pt x="261" y="64"/>
                  <a:pt x="253" y="58"/>
                </a:cubicBezTo>
                <a:cubicBezTo>
                  <a:pt x="244" y="51"/>
                  <a:pt x="234" y="48"/>
                  <a:pt x="222" y="48"/>
                </a:cubicBezTo>
                <a:cubicBezTo>
                  <a:pt x="207" y="48"/>
                  <a:pt x="196" y="52"/>
                  <a:pt x="189" y="58"/>
                </a:cubicBezTo>
                <a:cubicBezTo>
                  <a:pt x="184" y="62"/>
                  <a:pt x="181" y="67"/>
                  <a:pt x="179" y="73"/>
                </a:cubicBezTo>
                <a:cubicBezTo>
                  <a:pt x="179" y="73"/>
                  <a:pt x="179" y="73"/>
                  <a:pt x="179" y="73"/>
                </a:cubicBezTo>
                <a:cubicBezTo>
                  <a:pt x="179" y="74"/>
                  <a:pt x="179" y="75"/>
                  <a:pt x="178" y="76"/>
                </a:cubicBezTo>
                <a:cubicBezTo>
                  <a:pt x="176" y="89"/>
                  <a:pt x="167" y="98"/>
                  <a:pt x="153" y="98"/>
                </a:cubicBezTo>
                <a:cubicBezTo>
                  <a:pt x="131" y="98"/>
                  <a:pt x="122" y="79"/>
                  <a:pt x="122" y="60"/>
                </a:cubicBezTo>
                <a:cubicBezTo>
                  <a:pt x="122" y="40"/>
                  <a:pt x="131" y="21"/>
                  <a:pt x="153" y="21"/>
                </a:cubicBezTo>
                <a:cubicBezTo>
                  <a:pt x="166" y="21"/>
                  <a:pt x="176" y="29"/>
                  <a:pt x="178" y="41"/>
                </a:cubicBezTo>
                <a:cubicBezTo>
                  <a:pt x="202" y="41"/>
                  <a:pt x="202" y="41"/>
                  <a:pt x="202" y="41"/>
                </a:cubicBezTo>
                <a:cubicBezTo>
                  <a:pt x="199" y="14"/>
                  <a:pt x="178" y="0"/>
                  <a:pt x="153" y="0"/>
                </a:cubicBezTo>
                <a:cubicBezTo>
                  <a:pt x="119" y="0"/>
                  <a:pt x="99" y="24"/>
                  <a:pt x="97" y="55"/>
                </a:cubicBezTo>
                <a:cubicBezTo>
                  <a:pt x="97" y="2"/>
                  <a:pt x="97" y="2"/>
                  <a:pt x="97" y="2"/>
                </a:cubicBezTo>
                <a:cubicBezTo>
                  <a:pt x="72" y="2"/>
                  <a:pt x="72" y="2"/>
                  <a:pt x="72" y="2"/>
                </a:cubicBezTo>
                <a:cubicBezTo>
                  <a:pt x="72" y="73"/>
                  <a:pt x="72" y="73"/>
                  <a:pt x="72" y="73"/>
                </a:cubicBezTo>
                <a:cubicBezTo>
                  <a:pt x="72" y="90"/>
                  <a:pt x="66" y="98"/>
                  <a:pt x="48" y="98"/>
                </a:cubicBezTo>
                <a:cubicBezTo>
                  <a:pt x="28" y="98"/>
                  <a:pt x="25" y="86"/>
                  <a:pt x="25" y="73"/>
                </a:cubicBezTo>
                <a:cubicBezTo>
                  <a:pt x="25" y="2"/>
                  <a:pt x="25" y="2"/>
                  <a:pt x="25" y="2"/>
                </a:cubicBezTo>
                <a:cubicBezTo>
                  <a:pt x="0" y="2"/>
                  <a:pt x="0" y="2"/>
                  <a:pt x="0" y="2"/>
                </a:cubicBezTo>
                <a:cubicBezTo>
                  <a:pt x="0" y="73"/>
                  <a:pt x="0" y="73"/>
                  <a:pt x="0" y="73"/>
                </a:cubicBezTo>
                <a:cubicBezTo>
                  <a:pt x="0" y="104"/>
                  <a:pt x="18" y="119"/>
                  <a:pt x="48" y="119"/>
                </a:cubicBezTo>
                <a:cubicBezTo>
                  <a:pt x="79" y="119"/>
                  <a:pt x="97" y="104"/>
                  <a:pt x="97" y="73"/>
                </a:cubicBezTo>
                <a:cubicBezTo>
                  <a:pt x="97" y="64"/>
                  <a:pt x="97" y="64"/>
                  <a:pt x="97" y="64"/>
                </a:cubicBezTo>
                <a:cubicBezTo>
                  <a:pt x="99" y="95"/>
                  <a:pt x="119" y="119"/>
                  <a:pt x="153" y="119"/>
                </a:cubicBezTo>
                <a:cubicBezTo>
                  <a:pt x="167" y="119"/>
                  <a:pt x="179" y="115"/>
                  <a:pt x="187" y="107"/>
                </a:cubicBezTo>
                <a:cubicBezTo>
                  <a:pt x="188" y="107"/>
                  <a:pt x="189" y="108"/>
                  <a:pt x="189" y="108"/>
                </a:cubicBezTo>
                <a:cubicBezTo>
                  <a:pt x="194" y="111"/>
                  <a:pt x="202" y="114"/>
                  <a:pt x="214" y="117"/>
                </a:cubicBezTo>
                <a:cubicBezTo>
                  <a:pt x="226" y="119"/>
                  <a:pt x="226" y="119"/>
                  <a:pt x="226" y="119"/>
                </a:cubicBezTo>
                <a:cubicBezTo>
                  <a:pt x="234" y="121"/>
                  <a:pt x="239" y="123"/>
                  <a:pt x="242" y="125"/>
                </a:cubicBezTo>
                <a:cubicBezTo>
                  <a:pt x="245" y="127"/>
                  <a:pt x="247" y="130"/>
                  <a:pt x="247" y="133"/>
                </a:cubicBezTo>
                <a:cubicBezTo>
                  <a:pt x="247" y="140"/>
                  <a:pt x="244" y="144"/>
                  <a:pt x="237" y="147"/>
                </a:cubicBezTo>
                <a:cubicBezTo>
                  <a:pt x="233" y="148"/>
                  <a:pt x="229" y="148"/>
                  <a:pt x="223" y="148"/>
                </a:cubicBezTo>
                <a:cubicBezTo>
                  <a:pt x="213" y="148"/>
                  <a:pt x="207" y="146"/>
                  <a:pt x="203" y="141"/>
                </a:cubicBezTo>
                <a:cubicBezTo>
                  <a:pt x="201" y="139"/>
                  <a:pt x="199" y="135"/>
                  <a:pt x="198" y="130"/>
                </a:cubicBezTo>
                <a:cubicBezTo>
                  <a:pt x="176" y="130"/>
                  <a:pt x="176" y="130"/>
                  <a:pt x="176" y="130"/>
                </a:cubicBezTo>
                <a:cubicBezTo>
                  <a:pt x="176" y="142"/>
                  <a:pt x="180" y="151"/>
                  <a:pt x="189" y="158"/>
                </a:cubicBezTo>
                <a:cubicBezTo>
                  <a:pt x="197" y="164"/>
                  <a:pt x="209" y="168"/>
                  <a:pt x="224" y="168"/>
                </a:cubicBezTo>
                <a:cubicBezTo>
                  <a:pt x="239" y="168"/>
                  <a:pt x="250" y="164"/>
                  <a:pt x="258" y="158"/>
                </a:cubicBezTo>
                <a:cubicBezTo>
                  <a:pt x="265" y="151"/>
                  <a:pt x="269" y="143"/>
                  <a:pt x="270" y="134"/>
                </a:cubicBezTo>
                <a:cubicBezTo>
                  <a:pt x="270" y="166"/>
                  <a:pt x="270" y="166"/>
                  <a:pt x="270" y="166"/>
                </a:cubicBezTo>
                <a:cubicBezTo>
                  <a:pt x="295" y="166"/>
                  <a:pt x="295" y="166"/>
                  <a:pt x="295" y="166"/>
                </a:cubicBezTo>
                <a:cubicBezTo>
                  <a:pt x="295" y="119"/>
                  <a:pt x="295" y="119"/>
                  <a:pt x="295" y="119"/>
                </a:cubicBezTo>
                <a:cubicBezTo>
                  <a:pt x="343" y="119"/>
                  <a:pt x="343" y="119"/>
                  <a:pt x="343" y="119"/>
                </a:cubicBezTo>
                <a:cubicBezTo>
                  <a:pt x="343" y="99"/>
                  <a:pt x="343" y="99"/>
                  <a:pt x="343" y="99"/>
                </a:cubicBezTo>
                <a:cubicBezTo>
                  <a:pt x="295" y="99"/>
                  <a:pt x="295" y="99"/>
                  <a:pt x="295" y="99"/>
                </a:cubicBezTo>
                <a:cubicBezTo>
                  <a:pt x="295" y="73"/>
                  <a:pt x="295" y="73"/>
                  <a:pt x="295" y="73"/>
                </a:cubicBezTo>
                <a:lnTo>
                  <a:pt x="350" y="73"/>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Tree>
  </p:cSld>
  <p:clrMap bg1="lt1" tx1="dk1" bg2="lt2" tx2="dk2" accent1="accent1" accent2="accent2" accent3="accent3" accent4="accent4" accent5="accent5" accent6="accent6" hlink="hlink" folHlink="folHlink"/>
  <p:sldLayoutIdLst>
    <p:sldLayoutId id="2147484014" r:id="rId1"/>
    <p:sldLayoutId id="2147484016" r:id="rId2"/>
    <p:sldLayoutId id="2147483933" r:id="rId3"/>
    <p:sldLayoutId id="2147484012" r:id="rId4"/>
    <p:sldLayoutId id="2147483934" r:id="rId5"/>
    <p:sldLayoutId id="2147484013" r:id="rId6"/>
    <p:sldLayoutId id="2147484015" r:id="rId7"/>
    <p:sldLayoutId id="2147483935" r:id="rId8"/>
    <p:sldLayoutId id="2147483936" r:id="rId9"/>
    <p:sldLayoutId id="2147483937" r:id="rId10"/>
    <p:sldLayoutId id="2147483938" r:id="rId11"/>
    <p:sldLayoutId id="2147483939" r:id="rId12"/>
    <p:sldLayoutId id="2147483940" r:id="rId13"/>
    <p:sldLayoutId id="2147483941" r:id="rId14"/>
    <p:sldLayoutId id="2147483950" r:id="rId15"/>
    <p:sldLayoutId id="2147483942" r:id="rId16"/>
    <p:sldLayoutId id="2147483943" r:id="rId17"/>
    <p:sldLayoutId id="2147483944" r:id="rId18"/>
    <p:sldLayoutId id="2147483945" r:id="rId19"/>
    <p:sldLayoutId id="2147483946" r:id="rId20"/>
    <p:sldLayoutId id="2147483947" r:id="rId21"/>
    <p:sldLayoutId id="2147483948" r:id="rId22"/>
    <p:sldLayoutId id="2147483949" r:id="rId23"/>
  </p:sldLayoutIdLst>
  <p:transition>
    <p:fade/>
  </p:transition>
  <p:hf hdr="0"/>
  <p:txStyles>
    <p:titleStyle>
      <a:lvl1pPr algn="l" defTabSz="914400" rtl="0" eaLnBrk="1" latinLnBrk="0" hangingPunct="1">
        <a:lnSpc>
          <a:spcPct val="85000"/>
        </a:lnSpc>
        <a:spcBef>
          <a:spcPct val="0"/>
        </a:spcBef>
        <a:buNone/>
        <a:defRPr lang="en-US" sz="3600" b="0" kern="1200" cap="none" spc="0" baseline="0" dirty="0" smtClean="0">
          <a:solidFill>
            <a:schemeClr val="tx1"/>
          </a:solidFill>
          <a:latin typeface="+mn-lt"/>
          <a:ea typeface="+mj-ea"/>
          <a:cs typeface="Arial" pitchFamily="34" charset="0"/>
        </a:defRPr>
      </a:lvl1pPr>
    </p:titleStyle>
    <p:bodyStyle>
      <a:lvl1pPr marL="168275" indent="-168275" algn="l" defTabSz="914400" rtl="0" eaLnBrk="1" latinLnBrk="0" hangingPunct="1">
        <a:lnSpc>
          <a:spcPct val="90000"/>
        </a:lnSpc>
        <a:spcBef>
          <a:spcPts val="1400"/>
        </a:spcBef>
        <a:buClr>
          <a:schemeClr val="accent1"/>
        </a:buClr>
        <a:buFont typeface="Wingdings" panose="05000000000000000000" pitchFamily="2" charset="2"/>
        <a:buChar char="§"/>
        <a:defRPr lang="en-US" sz="2100" b="0" kern="1200" dirty="0" smtClean="0">
          <a:solidFill>
            <a:schemeClr val="tx1"/>
          </a:solidFill>
          <a:latin typeface="+mj-lt"/>
          <a:ea typeface="+mn-ea"/>
          <a:cs typeface="+mn-cs"/>
        </a:defRPr>
      </a:lvl1pPr>
      <a:lvl2pPr marL="457200" indent="-227013" algn="l" defTabSz="914400" rtl="0" eaLnBrk="1" latinLnBrk="0" hangingPunct="1">
        <a:lnSpc>
          <a:spcPct val="90000"/>
        </a:lnSpc>
        <a:spcBef>
          <a:spcPts val="1400"/>
        </a:spcBef>
        <a:buClr>
          <a:schemeClr val="accent1"/>
        </a:buClr>
        <a:buFont typeface="Arial" panose="020B0604020202020204" pitchFamily="34" charset="0"/>
        <a:buChar char="•"/>
        <a:defRPr lang="en-US" sz="2100" b="0" kern="1200" dirty="0" smtClean="0">
          <a:solidFill>
            <a:schemeClr val="tx1"/>
          </a:solidFill>
          <a:latin typeface="+mj-lt"/>
          <a:ea typeface="+mn-ea"/>
          <a:cs typeface="+mn-cs"/>
        </a:defRPr>
      </a:lvl2pPr>
      <a:lvl3pPr marL="742950" indent="-227013" algn="l" defTabSz="914400" rtl="0" eaLnBrk="1" latinLnBrk="0" hangingPunct="1">
        <a:lnSpc>
          <a:spcPct val="90000"/>
        </a:lnSpc>
        <a:spcBef>
          <a:spcPts val="1400"/>
        </a:spcBef>
        <a:buClr>
          <a:schemeClr val="accent1"/>
        </a:buClr>
        <a:buFont typeface="Arial" panose="020B0604020202020204" pitchFamily="34" charset="0"/>
        <a:buChar char="‒"/>
        <a:defRPr lang="en-US" sz="2100" b="0" kern="1200" dirty="0" smtClean="0">
          <a:solidFill>
            <a:schemeClr val="tx1"/>
          </a:solidFill>
          <a:latin typeface="+mj-lt"/>
          <a:ea typeface="+mn-ea"/>
          <a:cs typeface="+mn-cs"/>
        </a:defRPr>
      </a:lvl3pPr>
      <a:lvl4pPr marL="1028700" indent="-228600" algn="l" defTabSz="914400" rtl="0" eaLnBrk="1" latinLnBrk="0" hangingPunct="1">
        <a:lnSpc>
          <a:spcPct val="90000"/>
        </a:lnSpc>
        <a:spcBef>
          <a:spcPts val="1400"/>
        </a:spcBef>
        <a:buClr>
          <a:schemeClr val="accent1"/>
        </a:buClr>
        <a:buFont typeface="Wingdings" panose="05000000000000000000" pitchFamily="2" charset="2"/>
        <a:buChar char="§"/>
        <a:defRPr lang="en-US" sz="2100" b="0" kern="1200" dirty="0" smtClean="0">
          <a:solidFill>
            <a:schemeClr val="tx1"/>
          </a:solidFill>
          <a:latin typeface="+mj-lt"/>
          <a:ea typeface="+mn-ea"/>
          <a:cs typeface="+mn-cs"/>
        </a:defRPr>
      </a:lvl4pPr>
      <a:lvl5pPr marL="1312863" indent="-227013" algn="l" defTabSz="914400" rtl="0" eaLnBrk="1" latinLnBrk="0" hangingPunct="1">
        <a:lnSpc>
          <a:spcPct val="90000"/>
        </a:lnSpc>
        <a:spcBef>
          <a:spcPts val="1400"/>
        </a:spcBef>
        <a:buClr>
          <a:schemeClr val="accent1"/>
        </a:buClr>
        <a:buFont typeface="Arial" panose="020B0604020202020204" pitchFamily="34" charset="0"/>
        <a:buChar char="•"/>
        <a:defRPr lang="en-US" sz="2100" b="0" kern="1200" dirty="0">
          <a:solidFill>
            <a:schemeClr val="tx1"/>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6473" y="434358"/>
            <a:ext cx="8089900" cy="563231"/>
          </a:xfrm>
          <a:prstGeom prst="rect">
            <a:avLst/>
          </a:prstGeom>
        </p:spPr>
        <p:txBody>
          <a:bodyPr vert="horz" wrap="square" lIns="91440" tIns="45720" rIns="91440" bIns="45720" rtlCol="0" anchor="t" anchorCtr="0">
            <a:spAutoFit/>
          </a:bodyPr>
          <a:lstStyle/>
          <a:p>
            <a:r>
              <a:rPr lang="en-US"/>
              <a:t>Slide Title Here</a:t>
            </a:r>
          </a:p>
        </p:txBody>
      </p:sp>
      <p:sp>
        <p:nvSpPr>
          <p:cNvPr id="3" name="Text Placeholder 2"/>
          <p:cNvSpPr>
            <a:spLocks noGrp="1"/>
          </p:cNvSpPr>
          <p:nvPr>
            <p:ph type="body" idx="1"/>
          </p:nvPr>
        </p:nvSpPr>
        <p:spPr>
          <a:xfrm>
            <a:off x="657789" y="1555416"/>
            <a:ext cx="8089901" cy="1661993"/>
          </a:xfrm>
          <a:prstGeom prst="rect">
            <a:avLst/>
          </a:prstGeom>
        </p:spPr>
        <p:txBody>
          <a:bodyPr vert="horz" wrap="square" lIns="91440" tIns="45720" rIns="91440" bIns="45720" rtlCol="0">
            <a:noAutofit/>
          </a:bodyPr>
          <a:lstStyle/>
          <a:p>
            <a:pPr lvl="0"/>
            <a:r>
              <a:rPr lang="en-US"/>
              <a:t>Click to edit bullet text</a:t>
            </a:r>
          </a:p>
          <a:p>
            <a:pPr lvl="1"/>
            <a:r>
              <a:rPr lang="en-US"/>
              <a:t>Second level</a:t>
            </a:r>
          </a:p>
          <a:p>
            <a:pPr lvl="2"/>
            <a:r>
              <a:rPr lang="en-US"/>
              <a:t>Third level</a:t>
            </a:r>
          </a:p>
          <a:p>
            <a:pPr lvl="3"/>
            <a:r>
              <a:rPr lang="en-US"/>
              <a:t>Fourth level</a:t>
            </a:r>
          </a:p>
          <a:p>
            <a:pPr lvl="4"/>
            <a:r>
              <a:rPr lang="en-US"/>
              <a:t>Fifth level</a:t>
            </a:r>
          </a:p>
        </p:txBody>
      </p:sp>
      <p:sp>
        <p:nvSpPr>
          <p:cNvPr id="7"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DAB5EC3A-29DC-4460-AB8F-0DD1BAF5274D}" type="datetime1">
              <a:rPr lang="en-US" smtClean="0"/>
              <a:t>7/5/23</a:t>
            </a:fld>
            <a:endParaRPr lang="en-US"/>
          </a:p>
        </p:txBody>
      </p:sp>
      <p:sp>
        <p:nvSpPr>
          <p:cNvPr id="11"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r>
              <a:rPr lang="en-US"/>
              <a:t>Presentation Title and/or Sub Brand Name Here</a:t>
            </a:r>
          </a:p>
        </p:txBody>
      </p:sp>
      <p:sp>
        <p:nvSpPr>
          <p:cNvPr id="12"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7BCC8D0D-EAEC-449D-9161-023DFF90F2E2}" type="slidenum">
              <a:rPr lang="en-US" smtClean="0"/>
              <a:pPr/>
              <a:t>‹#›</a:t>
            </a:fld>
            <a:endParaRPr lang="en-US"/>
          </a:p>
        </p:txBody>
      </p:sp>
      <p:cxnSp>
        <p:nvCxnSpPr>
          <p:cNvPr id="36" name="Straight Connector 35"/>
          <p:cNvCxnSpPr/>
          <p:nvPr/>
        </p:nvCxnSpPr>
        <p:spPr>
          <a:xfrm>
            <a:off x="365125" y="6250080"/>
            <a:ext cx="8413750" cy="0"/>
          </a:xfrm>
          <a:prstGeom prst="line">
            <a:avLst/>
          </a:prstGeom>
          <a:noFill/>
          <a:ln w="3175" cap="flat">
            <a:solidFill>
              <a:schemeClr val="bg1"/>
            </a:solidFill>
            <a:prstDash val="solid"/>
            <a:miter lim="800000"/>
            <a:headEnd/>
            <a:tailEnd/>
          </a:ln>
          <a:extLst>
            <a:ext uri="{909E8E84-426E-40dd-AFC4-6F175D3DCCD1}">
              <a14:hiddenFill xmlns:a14="http://schemas.microsoft.com/office/drawing/2010/main" xmlns="">
                <a:noFill/>
              </a14:hiddenFill>
            </a:ext>
          </a:extLst>
        </p:spPr>
      </p:cxnSp>
      <p:cxnSp>
        <p:nvCxnSpPr>
          <p:cNvPr id="9" name="Straight Connector 8"/>
          <p:cNvCxnSpPr/>
          <p:nvPr userDrawn="1"/>
        </p:nvCxnSpPr>
        <p:spPr>
          <a:xfrm>
            <a:off x="365125" y="6250080"/>
            <a:ext cx="8413750" cy="0"/>
          </a:xfrm>
          <a:prstGeom prst="line">
            <a:avLst/>
          </a:prstGeom>
          <a:noFill/>
          <a:ln w="3175" cap="flat">
            <a:solidFill>
              <a:schemeClr val="bg1"/>
            </a:solidFill>
            <a:prstDash val="solid"/>
            <a:miter lim="800000"/>
            <a:headEnd/>
            <a:tailEnd/>
          </a:ln>
          <a:extLst>
            <a:ext uri="{909E8E84-426E-40dd-AFC4-6F175D3DCCD1}">
              <a14:hiddenFill xmlns:a14="http://schemas.microsoft.com/office/drawing/2010/main" xmlns="">
                <a:noFill/>
              </a14:hiddenFill>
            </a:ext>
          </a:extLst>
        </p:spPr>
      </p:cxnSp>
      <p:pic>
        <p:nvPicPr>
          <p:cNvPr id="10" name="Picture 41"/>
          <p:cNvPicPr>
            <a:picLocks noChangeAspect="1" noChangeArrowheads="1"/>
          </p:cNvPicPr>
          <p:nvPr userDrawn="1"/>
        </p:nvPicPr>
        <p:blipFill rotWithShape="1">
          <a:blip r:embed="rId20">
            <a:extLst>
              <a:ext uri="{28A0092B-C50C-407E-A947-70E740481C1C}">
                <a14:useLocalDpi xmlns:a14="http://schemas.microsoft.com/office/drawing/2010/main" val="0"/>
              </a:ext>
            </a:extLst>
          </a:blip>
          <a:srcRect b="35957"/>
          <a:stretch/>
        </p:blipFill>
        <p:spPr bwMode="invGray">
          <a:xfrm>
            <a:off x="8131174" y="6392864"/>
            <a:ext cx="799313" cy="33538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918672340"/>
      </p:ext>
    </p:extLst>
  </p:cSld>
  <p:clrMap bg1="lt1" tx1="dk1" bg2="lt2" tx2="dk2" accent1="accent1" accent2="accent2" accent3="accent3" accent4="accent4" accent5="accent5" accent6="accent6" hlink="hlink" folHlink="folHlink"/>
  <p:sldLayoutIdLst>
    <p:sldLayoutId id="2147483953" r:id="rId1"/>
    <p:sldLayoutId id="2147484002" r:id="rId2"/>
    <p:sldLayoutId id="2147484003" r:id="rId3"/>
    <p:sldLayoutId id="2147484004" r:id="rId4"/>
    <p:sldLayoutId id="2147484005" r:id="rId5"/>
    <p:sldLayoutId id="2147484006" r:id="rId6"/>
    <p:sldLayoutId id="2147484000" r:id="rId7"/>
    <p:sldLayoutId id="2147483960" r:id="rId8"/>
    <p:sldLayoutId id="2147483961" r:id="rId9"/>
    <p:sldLayoutId id="2147483962" r:id="rId10"/>
    <p:sldLayoutId id="2147483963" r:id="rId11"/>
    <p:sldLayoutId id="2147483964" r:id="rId12"/>
    <p:sldLayoutId id="2147483965" r:id="rId13"/>
    <p:sldLayoutId id="2147483966" r:id="rId14"/>
    <p:sldLayoutId id="2147483967" r:id="rId15"/>
    <p:sldLayoutId id="2147483968" r:id="rId16"/>
    <p:sldLayoutId id="2147483969" r:id="rId17"/>
    <p:sldLayoutId id="2147483970" r:id="rId18"/>
  </p:sldLayoutIdLst>
  <p:transition>
    <p:fade/>
  </p:transition>
  <p:hf hdr="0"/>
  <p:txStyles>
    <p:titleStyle>
      <a:lvl1pPr algn="l" defTabSz="914400" rtl="0" eaLnBrk="1" latinLnBrk="0" hangingPunct="1">
        <a:lnSpc>
          <a:spcPct val="85000"/>
        </a:lnSpc>
        <a:spcBef>
          <a:spcPct val="0"/>
        </a:spcBef>
        <a:buNone/>
        <a:defRPr lang="en-US" sz="3600" b="0" kern="1200" cap="none" spc="0" baseline="0" dirty="0" smtClean="0">
          <a:solidFill>
            <a:schemeClr val="bg1"/>
          </a:solidFill>
          <a:latin typeface="+mn-lt"/>
          <a:ea typeface="+mj-ea"/>
          <a:cs typeface="Arial" pitchFamily="34" charset="0"/>
        </a:defRPr>
      </a:lvl1pPr>
    </p:titleStyle>
    <p:bodyStyle>
      <a:lvl1pPr marL="168275" indent="-168275" algn="l" defTabSz="914400" rtl="0" eaLnBrk="1" latinLnBrk="0" hangingPunct="1">
        <a:lnSpc>
          <a:spcPct val="90000"/>
        </a:lnSpc>
        <a:spcBef>
          <a:spcPts val="1400"/>
        </a:spcBef>
        <a:buClr>
          <a:schemeClr val="bg1"/>
        </a:buClr>
        <a:buFont typeface="Wingdings" panose="05000000000000000000" pitchFamily="2" charset="2"/>
        <a:buChar char="§"/>
        <a:defRPr lang="en-US" sz="2100" b="0" kern="1200" dirty="0" smtClean="0">
          <a:solidFill>
            <a:schemeClr val="bg1"/>
          </a:solidFill>
          <a:latin typeface="+mj-lt"/>
          <a:ea typeface="+mn-ea"/>
          <a:cs typeface="+mn-cs"/>
        </a:defRPr>
      </a:lvl1pPr>
      <a:lvl2pPr marL="457200" indent="-227013" algn="l" defTabSz="914400" rtl="0" eaLnBrk="1" latinLnBrk="0" hangingPunct="1">
        <a:lnSpc>
          <a:spcPct val="90000"/>
        </a:lnSpc>
        <a:spcBef>
          <a:spcPts val="1400"/>
        </a:spcBef>
        <a:buClr>
          <a:schemeClr val="bg1"/>
        </a:buClr>
        <a:buFont typeface="Arial" panose="020B0604020202020204" pitchFamily="34" charset="0"/>
        <a:buChar char="•"/>
        <a:defRPr lang="en-US" sz="2100" b="0" kern="1200" dirty="0" smtClean="0">
          <a:solidFill>
            <a:schemeClr val="bg1"/>
          </a:solidFill>
          <a:latin typeface="+mj-lt"/>
          <a:ea typeface="+mn-ea"/>
          <a:cs typeface="+mn-cs"/>
        </a:defRPr>
      </a:lvl2pPr>
      <a:lvl3pPr marL="742950" indent="-227013" algn="l" defTabSz="914400" rtl="0" eaLnBrk="1" latinLnBrk="0" hangingPunct="1">
        <a:lnSpc>
          <a:spcPct val="90000"/>
        </a:lnSpc>
        <a:spcBef>
          <a:spcPts val="1400"/>
        </a:spcBef>
        <a:buClr>
          <a:schemeClr val="bg1"/>
        </a:buClr>
        <a:buFont typeface="Arial" panose="020B0604020202020204" pitchFamily="34" charset="0"/>
        <a:buChar char="‒"/>
        <a:defRPr lang="en-US" sz="2100" b="0" kern="1200" dirty="0" smtClean="0">
          <a:solidFill>
            <a:schemeClr val="bg1"/>
          </a:solidFill>
          <a:latin typeface="+mj-lt"/>
          <a:ea typeface="+mn-ea"/>
          <a:cs typeface="+mn-cs"/>
        </a:defRPr>
      </a:lvl3pPr>
      <a:lvl4pPr marL="1028700" indent="-228600" algn="l" defTabSz="914400" rtl="0" eaLnBrk="1" latinLnBrk="0" hangingPunct="1">
        <a:lnSpc>
          <a:spcPct val="90000"/>
        </a:lnSpc>
        <a:spcBef>
          <a:spcPts val="1400"/>
        </a:spcBef>
        <a:buClr>
          <a:schemeClr val="bg1"/>
        </a:buClr>
        <a:buFont typeface="Wingdings" panose="05000000000000000000" pitchFamily="2" charset="2"/>
        <a:buChar char="§"/>
        <a:defRPr lang="en-US" sz="2100" b="0" kern="1200" dirty="0" smtClean="0">
          <a:solidFill>
            <a:schemeClr val="bg1"/>
          </a:solidFill>
          <a:latin typeface="+mj-lt"/>
          <a:ea typeface="+mn-ea"/>
          <a:cs typeface="+mn-cs"/>
        </a:defRPr>
      </a:lvl4pPr>
      <a:lvl5pPr marL="1312863" indent="-227013" algn="l" defTabSz="914400" rtl="0" eaLnBrk="1" latinLnBrk="0" hangingPunct="1">
        <a:lnSpc>
          <a:spcPct val="90000"/>
        </a:lnSpc>
        <a:spcBef>
          <a:spcPts val="1400"/>
        </a:spcBef>
        <a:buClr>
          <a:schemeClr val="bg1"/>
        </a:buClr>
        <a:buFont typeface="Arial" panose="020B0604020202020204" pitchFamily="34" charset="0"/>
        <a:buChar char="•"/>
        <a:defRPr lang="en-US" sz="2100" b="0" kern="1200" dirty="0">
          <a:solidFill>
            <a:schemeClr val="bg1"/>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5" name="Rectangle 4"/>
          <p:cNvSpPr/>
          <p:nvPr userDrawn="1"/>
        </p:nvSpPr>
        <p:spPr bwMode="invGray">
          <a:xfrm>
            <a:off x="0" y="6250080"/>
            <a:ext cx="9144000" cy="607920"/>
          </a:xfrm>
          <a:prstGeom prst="rect">
            <a:avLst/>
          </a:prstGeom>
          <a:solidFill>
            <a:schemeClr val="tx1"/>
          </a:solidFill>
          <a:ln w="19050" algn="ctr">
            <a:solidFill>
              <a:schemeClr val="tx1"/>
            </a:solidFill>
            <a:miter lim="800000"/>
            <a:headEnd/>
            <a:tailEnd/>
          </a:ln>
        </p:spPr>
        <p:txBody>
          <a:bodyPr wrap="none" rtlCol="0" anchor="ctr"/>
          <a:lstStyle/>
          <a:p>
            <a:pPr algn="ctr">
              <a:lnSpc>
                <a:spcPct val="90000"/>
              </a:lnSpc>
            </a:pPr>
            <a:endParaRPr lang="en-US" sz="1600" b="1" err="1">
              <a:solidFill>
                <a:schemeClr val="bg1"/>
              </a:solidFill>
              <a:latin typeface="+mj-lt"/>
            </a:endParaRPr>
          </a:p>
        </p:txBody>
      </p:sp>
      <p:sp>
        <p:nvSpPr>
          <p:cNvPr id="2" name="Title Placeholder 1"/>
          <p:cNvSpPr>
            <a:spLocks noGrp="1"/>
          </p:cNvSpPr>
          <p:nvPr>
            <p:ph type="title"/>
          </p:nvPr>
        </p:nvSpPr>
        <p:spPr>
          <a:xfrm>
            <a:off x="655950" y="434358"/>
            <a:ext cx="8089900" cy="563231"/>
          </a:xfrm>
          <a:prstGeom prst="rect">
            <a:avLst/>
          </a:prstGeom>
        </p:spPr>
        <p:txBody>
          <a:bodyPr vert="horz" wrap="square" lIns="91440" tIns="45720" rIns="91440" bIns="45720" rtlCol="0" anchor="t" anchorCtr="0">
            <a:spAutoFit/>
          </a:bodyPr>
          <a:lstStyle/>
          <a:p>
            <a:r>
              <a:rPr lang="en-US"/>
              <a:t>Slide Title Here</a:t>
            </a:r>
          </a:p>
        </p:txBody>
      </p:sp>
      <p:sp>
        <p:nvSpPr>
          <p:cNvPr id="3" name="Text Placeholder 2"/>
          <p:cNvSpPr>
            <a:spLocks noGrp="1"/>
          </p:cNvSpPr>
          <p:nvPr>
            <p:ph type="body" idx="1"/>
          </p:nvPr>
        </p:nvSpPr>
        <p:spPr>
          <a:xfrm>
            <a:off x="657789" y="1555416"/>
            <a:ext cx="8089901" cy="1661993"/>
          </a:xfrm>
          <a:prstGeom prst="rect">
            <a:avLst/>
          </a:prstGeom>
        </p:spPr>
        <p:txBody>
          <a:bodyPr vert="horz" wrap="square" lIns="91440" tIns="45720" rIns="91440" bIns="45720" rtlCol="0">
            <a:noAutofit/>
          </a:bodyPr>
          <a:lstStyle/>
          <a:p>
            <a:pPr lvl="0"/>
            <a:r>
              <a:rPr lang="en-US"/>
              <a:t>Click to edit bullet text</a:t>
            </a:r>
          </a:p>
          <a:p>
            <a:pPr lvl="1"/>
            <a:r>
              <a:rPr lang="en-US"/>
              <a:t>Second level</a:t>
            </a:r>
          </a:p>
          <a:p>
            <a:pPr lvl="2"/>
            <a:r>
              <a:rPr lang="en-US"/>
              <a:t>Third level</a:t>
            </a:r>
          </a:p>
          <a:p>
            <a:pPr lvl="3"/>
            <a:r>
              <a:rPr lang="en-US"/>
              <a:t>Fourth level</a:t>
            </a:r>
          </a:p>
          <a:p>
            <a:pPr lvl="4"/>
            <a:r>
              <a:rPr lang="en-US"/>
              <a:t>Fifth level</a:t>
            </a:r>
          </a:p>
        </p:txBody>
      </p:sp>
      <p:sp>
        <p:nvSpPr>
          <p:cNvPr id="7" name="Date Placeholder 4"/>
          <p:cNvSpPr>
            <a:spLocks noGrp="1"/>
          </p:cNvSpPr>
          <p:nvPr>
            <p:ph type="dt" sz="half" idx="2"/>
          </p:nvPr>
        </p:nvSpPr>
        <p:spPr>
          <a:xfrm>
            <a:off x="6334637" y="6452360"/>
            <a:ext cx="927193" cy="155235"/>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D092B5C8-A02F-48BB-85A9-4E6693BB4284}" type="datetime1">
              <a:rPr lang="en-US" smtClean="0"/>
              <a:t>7/5/23</a:t>
            </a:fld>
            <a:endParaRPr lang="en-US"/>
          </a:p>
        </p:txBody>
      </p:sp>
      <p:sp>
        <p:nvSpPr>
          <p:cNvPr id="11" name="Footer Placeholder 5"/>
          <p:cNvSpPr>
            <a:spLocks noGrp="1"/>
          </p:cNvSpPr>
          <p:nvPr>
            <p:ph type="ftr" sz="quarter" idx="3"/>
          </p:nvPr>
        </p:nvSpPr>
        <p:spPr>
          <a:xfrm>
            <a:off x="729161" y="6470128"/>
            <a:ext cx="4310907" cy="137980"/>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r>
              <a:rPr lang="en-US"/>
              <a:t>Presentation Title and/or Sub Brand Name Here</a:t>
            </a:r>
          </a:p>
        </p:txBody>
      </p:sp>
      <p:sp>
        <p:nvSpPr>
          <p:cNvPr id="12" name="Slide Number Placeholder 6"/>
          <p:cNvSpPr>
            <a:spLocks noGrp="1"/>
          </p:cNvSpPr>
          <p:nvPr>
            <p:ph type="sldNum" sz="quarter" idx="4"/>
          </p:nvPr>
        </p:nvSpPr>
        <p:spPr>
          <a:xfrm>
            <a:off x="358009" y="6453503"/>
            <a:ext cx="246061" cy="155233"/>
          </a:xfrm>
          <a:prstGeom prst="rect">
            <a:avLst/>
          </a:prstGeom>
        </p:spPr>
        <p:txBody>
          <a:bodyPr vert="horz" wrap="square" lIns="0" tIns="0" rIns="0" bIns="0" rtlCol="0" anchor="b" anchorCtr="0"/>
          <a:lstStyle>
            <a:lvl1pPr algn="l">
              <a:defRPr sz="900" i="0">
                <a:solidFill>
                  <a:schemeClr val="bg1"/>
                </a:solidFill>
                <a:latin typeface="Arial" pitchFamily="34" charset="0"/>
                <a:cs typeface="Arial" pitchFamily="34" charset="0"/>
              </a:defRPr>
            </a:lvl1pPr>
          </a:lstStyle>
          <a:p>
            <a:fld id="{7BCC8D0D-EAEC-449D-9161-023DFF90F2E2}" type="slidenum">
              <a:rPr lang="en-US" smtClean="0"/>
              <a:pPr/>
              <a:t>‹#›</a:t>
            </a:fld>
            <a:endParaRPr lang="en-US"/>
          </a:p>
        </p:txBody>
      </p:sp>
      <p:pic>
        <p:nvPicPr>
          <p:cNvPr id="9" name="Picture 41"/>
          <p:cNvPicPr>
            <a:picLocks noChangeAspect="1" noChangeArrowheads="1"/>
          </p:cNvPicPr>
          <p:nvPr userDrawn="1"/>
        </p:nvPicPr>
        <p:blipFill rotWithShape="1">
          <a:blip r:embed="rId20">
            <a:extLst>
              <a:ext uri="{28A0092B-C50C-407E-A947-70E740481C1C}">
                <a14:useLocalDpi xmlns:a14="http://schemas.microsoft.com/office/drawing/2010/main" val="0"/>
              </a:ext>
            </a:extLst>
          </a:blip>
          <a:srcRect b="35957"/>
          <a:stretch/>
        </p:blipFill>
        <p:spPr bwMode="invGray">
          <a:xfrm>
            <a:off x="8131174" y="6392864"/>
            <a:ext cx="799313" cy="33538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987434878"/>
      </p:ext>
    </p:extLst>
  </p:cSld>
  <p:clrMap bg1="lt1" tx1="dk1" bg2="lt2" tx2="dk2" accent1="accent1" accent2="accent2" accent3="accent3" accent4="accent4" accent5="accent5" accent6="accent6" hlink="hlink" folHlink="folHlink"/>
  <p:sldLayoutIdLst>
    <p:sldLayoutId id="2147484007" r:id="rId1"/>
    <p:sldLayoutId id="2147483972" r:id="rId2"/>
    <p:sldLayoutId id="2147484008" r:id="rId3"/>
    <p:sldLayoutId id="2147484009" r:id="rId4"/>
    <p:sldLayoutId id="2147484010" r:id="rId5"/>
    <p:sldLayoutId id="2147484011" r:id="rId6"/>
    <p:sldLayoutId id="2147484001" r:id="rId7"/>
    <p:sldLayoutId id="2147483979" r:id="rId8"/>
    <p:sldLayoutId id="2147483980" r:id="rId9"/>
    <p:sldLayoutId id="2147483981" r:id="rId10"/>
    <p:sldLayoutId id="2147483982" r:id="rId11"/>
    <p:sldLayoutId id="2147483983" r:id="rId12"/>
    <p:sldLayoutId id="2147483984" r:id="rId13"/>
    <p:sldLayoutId id="2147483985" r:id="rId14"/>
    <p:sldLayoutId id="2147483986" r:id="rId15"/>
    <p:sldLayoutId id="2147483987" r:id="rId16"/>
    <p:sldLayoutId id="2147483988" r:id="rId17"/>
    <p:sldLayoutId id="2147483989" r:id="rId18"/>
  </p:sldLayoutIdLst>
  <p:transition>
    <p:fade/>
  </p:transition>
  <p:hf hdr="0"/>
  <p:txStyles>
    <p:titleStyle>
      <a:lvl1pPr algn="l" defTabSz="914400" rtl="0" eaLnBrk="1" latinLnBrk="0" hangingPunct="1">
        <a:lnSpc>
          <a:spcPct val="85000"/>
        </a:lnSpc>
        <a:spcBef>
          <a:spcPct val="0"/>
        </a:spcBef>
        <a:buNone/>
        <a:defRPr lang="en-US" sz="3600" b="0" kern="1200" cap="none" spc="0" baseline="0" dirty="0" smtClean="0">
          <a:solidFill>
            <a:schemeClr val="tx1"/>
          </a:solidFill>
          <a:latin typeface="+mn-lt"/>
          <a:ea typeface="+mj-ea"/>
          <a:cs typeface="Arial" pitchFamily="34" charset="0"/>
        </a:defRPr>
      </a:lvl1pPr>
    </p:titleStyle>
    <p:bodyStyle>
      <a:lvl1pPr marL="168275" indent="-168275" algn="l" defTabSz="914400" rtl="0" eaLnBrk="1" latinLnBrk="0" hangingPunct="1">
        <a:lnSpc>
          <a:spcPct val="90000"/>
        </a:lnSpc>
        <a:spcBef>
          <a:spcPts val="1400"/>
        </a:spcBef>
        <a:buClr>
          <a:schemeClr val="accent1"/>
        </a:buClr>
        <a:buFont typeface="Wingdings" panose="05000000000000000000" pitchFamily="2" charset="2"/>
        <a:buChar char="§"/>
        <a:defRPr lang="en-US" sz="2100" b="0" kern="1200" dirty="0" smtClean="0">
          <a:solidFill>
            <a:schemeClr val="tx1"/>
          </a:solidFill>
          <a:latin typeface="+mj-lt"/>
          <a:ea typeface="+mn-ea"/>
          <a:cs typeface="+mn-cs"/>
        </a:defRPr>
      </a:lvl1pPr>
      <a:lvl2pPr marL="457200" indent="-227013" algn="l" defTabSz="914400" rtl="0" eaLnBrk="1" latinLnBrk="0" hangingPunct="1">
        <a:lnSpc>
          <a:spcPct val="90000"/>
        </a:lnSpc>
        <a:spcBef>
          <a:spcPts val="1400"/>
        </a:spcBef>
        <a:buClr>
          <a:schemeClr val="accent1"/>
        </a:buClr>
        <a:buFont typeface="Arial" panose="020B0604020202020204" pitchFamily="34" charset="0"/>
        <a:buChar char="•"/>
        <a:defRPr lang="en-US" sz="2100" b="0" kern="1200" dirty="0" smtClean="0">
          <a:solidFill>
            <a:schemeClr val="tx1"/>
          </a:solidFill>
          <a:latin typeface="+mj-lt"/>
          <a:ea typeface="+mn-ea"/>
          <a:cs typeface="+mn-cs"/>
        </a:defRPr>
      </a:lvl2pPr>
      <a:lvl3pPr marL="742950" indent="-227013" algn="l" defTabSz="914400" rtl="0" eaLnBrk="1" latinLnBrk="0" hangingPunct="1">
        <a:lnSpc>
          <a:spcPct val="90000"/>
        </a:lnSpc>
        <a:spcBef>
          <a:spcPts val="1400"/>
        </a:spcBef>
        <a:buClr>
          <a:schemeClr val="accent1"/>
        </a:buClr>
        <a:buFont typeface="Arial" panose="020B0604020202020204" pitchFamily="34" charset="0"/>
        <a:buChar char="‒"/>
        <a:defRPr lang="en-US" sz="2100" b="0" kern="1200" dirty="0" smtClean="0">
          <a:solidFill>
            <a:schemeClr val="tx1"/>
          </a:solidFill>
          <a:latin typeface="+mj-lt"/>
          <a:ea typeface="+mn-ea"/>
          <a:cs typeface="+mn-cs"/>
        </a:defRPr>
      </a:lvl3pPr>
      <a:lvl4pPr marL="1028700" indent="-228600" algn="l" defTabSz="914400" rtl="0" eaLnBrk="1" latinLnBrk="0" hangingPunct="1">
        <a:lnSpc>
          <a:spcPct val="90000"/>
        </a:lnSpc>
        <a:spcBef>
          <a:spcPts val="1400"/>
        </a:spcBef>
        <a:buClr>
          <a:schemeClr val="accent1"/>
        </a:buClr>
        <a:buFont typeface="Wingdings" panose="05000000000000000000" pitchFamily="2" charset="2"/>
        <a:buChar char="§"/>
        <a:defRPr lang="en-US" sz="2100" b="0" kern="1200" dirty="0" smtClean="0">
          <a:solidFill>
            <a:schemeClr val="tx1"/>
          </a:solidFill>
          <a:latin typeface="+mj-lt"/>
          <a:ea typeface="+mn-ea"/>
          <a:cs typeface="+mn-cs"/>
        </a:defRPr>
      </a:lvl4pPr>
      <a:lvl5pPr marL="1312863" indent="-227013" algn="l" defTabSz="914400" rtl="0" eaLnBrk="1" latinLnBrk="0" hangingPunct="1">
        <a:lnSpc>
          <a:spcPct val="90000"/>
        </a:lnSpc>
        <a:spcBef>
          <a:spcPts val="1400"/>
        </a:spcBef>
        <a:buClr>
          <a:schemeClr val="accent1"/>
        </a:buClr>
        <a:buFont typeface="Arial" panose="020B0604020202020204" pitchFamily="34" charset="0"/>
        <a:buChar char="•"/>
        <a:defRPr lang="en-US" sz="2100" b="0" kern="1200" dirty="0">
          <a:solidFill>
            <a:schemeClr val="tx1"/>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33.xml"/><Relationship Id="rId4" Type="http://schemas.openxmlformats.org/officeDocument/2006/relationships/image" Target="../media/image25.svg"/></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3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8.png"/><Relationship Id="rId5" Type="http://schemas.openxmlformats.org/officeDocument/2006/relationships/image" Target="../media/image29.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0.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3.xml"/><Relationship Id="rId7" Type="http://schemas.openxmlformats.org/officeDocument/2006/relationships/image" Target="../media/image28.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2.png"/><Relationship Id="rId5" Type="http://schemas.openxmlformats.org/officeDocument/2006/relationships/image" Target="../media/image31.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8.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8.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8.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33.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8.png"/><Relationship Id="rId5" Type="http://schemas.openxmlformats.org/officeDocument/2006/relationships/image" Target="../media/image34.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2" Type="http://schemas.openxmlformats.org/officeDocument/2006/relationships/hyperlink" Target="https://guides.ucsf.edu/QualitativeResearch/Home" TargetMode="External"/><Relationship Id="rId1" Type="http://schemas.openxmlformats.org/officeDocument/2006/relationships/slideLayout" Target="../slideLayouts/slideLayout3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605" y="2416835"/>
            <a:ext cx="6576108" cy="647870"/>
          </a:xfrm>
        </p:spPr>
        <p:txBody>
          <a:bodyPr/>
          <a:lstStyle/>
          <a:p>
            <a:r>
              <a:rPr lang="en-US"/>
              <a:t>Qualitative Research</a:t>
            </a:r>
          </a:p>
        </p:txBody>
      </p:sp>
      <p:sp>
        <p:nvSpPr>
          <p:cNvPr id="9" name="Text Placeholder 8"/>
          <p:cNvSpPr>
            <a:spLocks noGrp="1"/>
          </p:cNvSpPr>
          <p:nvPr>
            <p:ph type="body" sz="quarter" idx="10"/>
          </p:nvPr>
        </p:nvSpPr>
        <p:spPr>
          <a:xfrm>
            <a:off x="710299" y="3881658"/>
            <a:ext cx="6439276" cy="2137302"/>
          </a:xfrm>
          <a:solidFill>
            <a:schemeClr val="tx1"/>
          </a:solidFill>
        </p:spPr>
        <p:txBody>
          <a:bodyPr/>
          <a:lstStyle/>
          <a:p>
            <a:pPr algn="l" rtl="0" fontAlgn="base"/>
            <a:r>
              <a:rPr lang="en-US" b="0" i="0" u="none" strike="noStrike" dirty="0">
                <a:solidFill>
                  <a:srgbClr val="FFFFFF"/>
                </a:solidFill>
                <a:effectLst/>
                <a:latin typeface="Arial" panose="020B0604020202020204" pitchFamily="34" charset="0"/>
              </a:rPr>
              <a:t>Emilia De </a:t>
            </a:r>
            <a:r>
              <a:rPr lang="en-US" b="0" i="0" u="none" strike="noStrike" dirty="0" err="1">
                <a:solidFill>
                  <a:srgbClr val="FFFFFF"/>
                </a:solidFill>
                <a:effectLst/>
                <a:latin typeface="Arial" panose="020B0604020202020204" pitchFamily="34" charset="0"/>
              </a:rPr>
              <a:t>Marchis</a:t>
            </a:r>
            <a:r>
              <a:rPr lang="en-US" b="0" i="0" u="none" strike="noStrike" dirty="0">
                <a:solidFill>
                  <a:srgbClr val="FFFFFF"/>
                </a:solidFill>
                <a:effectLst/>
                <a:latin typeface="Arial" panose="020B0604020202020204" pitchFamily="34" charset="0"/>
              </a:rPr>
              <a:t>, MD, MAS</a:t>
            </a:r>
            <a:r>
              <a:rPr lang="en-US" b="0" i="0" dirty="0">
                <a:solidFill>
                  <a:srgbClr val="052049"/>
                </a:solidFill>
                <a:effectLst/>
                <a:latin typeface="Arial" panose="020B0604020202020204" pitchFamily="34" charset="0"/>
              </a:rPr>
              <a:t>​</a:t>
            </a:r>
            <a:endParaRPr lang="en-US" b="0" i="0" dirty="0">
              <a:solidFill>
                <a:srgbClr val="052049"/>
              </a:solidFill>
              <a:effectLst/>
              <a:latin typeface="Segoe UI" panose="020B0502040204020203" pitchFamily="34" charset="0"/>
            </a:endParaRPr>
          </a:p>
          <a:p>
            <a:pPr algn="l" rtl="0" fontAlgn="base"/>
            <a:r>
              <a:rPr lang="en-US" b="0" i="0" u="none" strike="noStrike" dirty="0">
                <a:solidFill>
                  <a:srgbClr val="FFFFFF"/>
                </a:solidFill>
                <a:effectLst/>
                <a:latin typeface="Arial" panose="020B0604020202020204" pitchFamily="34" charset="0"/>
              </a:rPr>
              <a:t>Assistant Professor, Department of Family &amp; Community Medicine</a:t>
            </a:r>
            <a:r>
              <a:rPr lang="en-US" b="0" i="0" dirty="0">
                <a:solidFill>
                  <a:srgbClr val="052049"/>
                </a:solidFill>
                <a:effectLst/>
                <a:latin typeface="Arial" panose="020B0604020202020204" pitchFamily="34" charset="0"/>
              </a:rPr>
              <a:t>​</a:t>
            </a:r>
            <a:endParaRPr lang="en-US" b="0" i="0" dirty="0">
              <a:solidFill>
                <a:srgbClr val="052049"/>
              </a:solidFill>
              <a:effectLst/>
              <a:latin typeface="Segoe UI" panose="020B0502040204020203" pitchFamily="34" charset="0"/>
            </a:endParaRPr>
          </a:p>
          <a:p>
            <a:pPr algn="l" rtl="0" fontAlgn="base"/>
            <a:r>
              <a:rPr lang="en-US" b="0" i="0" u="none" strike="noStrike" dirty="0">
                <a:solidFill>
                  <a:srgbClr val="FFFFFF"/>
                </a:solidFill>
                <a:effectLst/>
                <a:latin typeface="Arial" panose="020B0604020202020204" pitchFamily="34" charset="0"/>
              </a:rPr>
              <a:t>University of California, San Francisco</a:t>
            </a:r>
            <a:endParaRPr lang="en-US" b="0" i="0" dirty="0">
              <a:solidFill>
                <a:srgbClr val="052049"/>
              </a:solidFill>
              <a:effectLst/>
              <a:latin typeface="Segoe UI" panose="020B0502040204020203" pitchFamily="34" charset="0"/>
            </a:endParaRPr>
          </a:p>
          <a:p>
            <a:endParaRPr lang="en-US" dirty="0">
              <a:cs typeface="Arial"/>
            </a:endParaRPr>
          </a:p>
          <a:p>
            <a:r>
              <a:rPr lang="en-US" dirty="0">
                <a:cs typeface="Arial"/>
              </a:rPr>
              <a:t>Sundeep Gupta, MD, MPH</a:t>
            </a:r>
          </a:p>
          <a:p>
            <a:r>
              <a:rPr lang="en-US" dirty="0"/>
              <a:t>Family Medicine Residency</a:t>
            </a:r>
          </a:p>
          <a:p>
            <a:r>
              <a:rPr lang="en-US" dirty="0"/>
              <a:t>Natividad Medical Center</a:t>
            </a:r>
          </a:p>
          <a:p>
            <a:endParaRPr lang="en-US" dirty="0"/>
          </a:p>
        </p:txBody>
      </p:sp>
    </p:spTree>
    <p:extLst>
      <p:ext uri="{BB962C8B-B14F-4D97-AF65-F5344CB8AC3E}">
        <p14:creationId xmlns:p14="http://schemas.microsoft.com/office/powerpoint/2010/main" val="1227392880"/>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358691" y="436298"/>
            <a:ext cx="8089901" cy="4459875"/>
          </a:xfrm>
        </p:spPr>
        <p:txBody>
          <a:bodyPr/>
          <a:lstStyle/>
          <a:p>
            <a:pPr marL="280670" indent="-280670"/>
            <a:r>
              <a:rPr lang="en-US" sz="3500">
                <a:cs typeface="Arial"/>
              </a:rPr>
              <a:t>“</a:t>
            </a:r>
            <a:r>
              <a:rPr lang="en-US" sz="3500">
                <a:ea typeface="+mn-lt"/>
                <a:cs typeface="Arial"/>
              </a:rPr>
              <a:t>Instead of collecting numerical data points or intervene or introduce treatments just like in quantitative research, qualitative</a:t>
            </a:r>
            <a:r>
              <a:rPr lang="en-US" sz="3500">
                <a:ea typeface="+mn-lt"/>
                <a:cs typeface="+mn-lt"/>
              </a:rPr>
              <a:t> research helps generate hypotheses as well as further investigate and understand quantitative data. Qualitative research gathers participants' experiences, perceptions, and behavior. It answers the </a:t>
            </a:r>
            <a:r>
              <a:rPr lang="en-US" sz="3500" err="1">
                <a:ea typeface="+mn-lt"/>
                <a:cs typeface="+mn-lt"/>
              </a:rPr>
              <a:t>hows</a:t>
            </a:r>
            <a:r>
              <a:rPr lang="en-US" sz="3500">
                <a:ea typeface="+mn-lt"/>
                <a:cs typeface="+mn-lt"/>
              </a:rPr>
              <a:t> and whys instead of how many or how much</a:t>
            </a:r>
            <a:r>
              <a:rPr lang="en-US" sz="3500">
                <a:cs typeface="Arial"/>
              </a:rPr>
              <a:t>.”</a:t>
            </a:r>
          </a:p>
        </p:txBody>
      </p:sp>
      <p:sp>
        <p:nvSpPr>
          <p:cNvPr id="8" name="Content Placeholder 7"/>
          <p:cNvSpPr>
            <a:spLocks noGrp="1"/>
          </p:cNvSpPr>
          <p:nvPr>
            <p:ph idx="1"/>
          </p:nvPr>
        </p:nvSpPr>
        <p:spPr>
          <a:xfrm>
            <a:off x="645331" y="5316957"/>
            <a:ext cx="8325548" cy="721900"/>
          </a:xfrm>
        </p:spPr>
        <p:txBody>
          <a:bodyPr vert="horz" wrap="square" lIns="91440" tIns="45720" rIns="91440" bIns="45720" rtlCol="0" anchor="t">
            <a:noAutofit/>
          </a:bodyPr>
          <a:lstStyle/>
          <a:p>
            <a:r>
              <a:rPr lang="en-US"/>
              <a:t>Tenny S, Brannan JM, Brannan GD. </a:t>
            </a:r>
            <a:r>
              <a:rPr lang="en-US" err="1"/>
              <a:t>Qualtiative</a:t>
            </a:r>
            <a:r>
              <a:rPr lang="en-US"/>
              <a:t> Study. </a:t>
            </a:r>
            <a:r>
              <a:rPr lang="en-US">
                <a:ea typeface="+mj-lt"/>
                <a:cs typeface="+mj-lt"/>
              </a:rPr>
              <a:t>[Updated 2022 Sep 18]. In: </a:t>
            </a:r>
            <a:r>
              <a:rPr lang="en-US" err="1">
                <a:ea typeface="+mj-lt"/>
                <a:cs typeface="+mj-lt"/>
              </a:rPr>
              <a:t>StatPearls</a:t>
            </a:r>
            <a:r>
              <a:rPr lang="en-US">
                <a:ea typeface="+mj-lt"/>
                <a:cs typeface="+mj-lt"/>
              </a:rPr>
              <a:t> [Internet]. Treasure Island (FL): StatPearls Publishing; 2023 Jan-.</a:t>
            </a:r>
            <a:endParaRPr lang="en-US"/>
          </a:p>
          <a:p>
            <a:endParaRPr lang="en-US">
              <a:cs typeface="Arial"/>
            </a:endParaRPr>
          </a:p>
          <a:p>
            <a:endParaRPr lang="en-US">
              <a:cs typeface="Arial"/>
            </a:endParaRPr>
          </a:p>
        </p:txBody>
      </p:sp>
    </p:spTree>
    <p:extLst>
      <p:ext uri="{BB962C8B-B14F-4D97-AF65-F5344CB8AC3E}">
        <p14:creationId xmlns:p14="http://schemas.microsoft.com/office/powerpoint/2010/main" val="2653593110"/>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732" y="438912"/>
            <a:ext cx="8089901" cy="575094"/>
          </a:xfrm>
        </p:spPr>
        <p:txBody>
          <a:bodyPr/>
          <a:lstStyle/>
          <a:p>
            <a:r>
              <a:rPr lang="en-US"/>
              <a:t>Learning Objectives</a:t>
            </a:r>
          </a:p>
        </p:txBody>
      </p:sp>
      <p:sp>
        <p:nvSpPr>
          <p:cNvPr id="13" name="TextBox 12">
            <a:extLst>
              <a:ext uri="{FF2B5EF4-FFF2-40B4-BE49-F238E27FC236}">
                <a16:creationId xmlns:a16="http://schemas.microsoft.com/office/drawing/2014/main" id="{1628715C-BC64-35C0-8512-DD63EE86FCE8}"/>
              </a:ext>
            </a:extLst>
          </p:cNvPr>
          <p:cNvSpPr txBox="1"/>
          <p:nvPr/>
        </p:nvSpPr>
        <p:spPr bwMode="auto">
          <a:xfrm>
            <a:off x="2286000" y="3247647"/>
            <a:ext cx="4572000" cy="369332"/>
          </a:xfrm>
          <a:prstGeom prst="rect">
            <a:avLst/>
          </a:prstGeom>
          <a:noFill/>
          <a:ln w="19050" algn="ctr">
            <a:noFill/>
            <a:miter lim="800000"/>
            <a:headEnd/>
            <a:tailEnd/>
          </a:ln>
        </p:spPr>
        <p:txBody>
          <a:bodyPr wrap="square">
            <a:spAutoFit/>
          </a:bodyPr>
          <a:lstStyle/>
          <a:p>
            <a:r>
              <a:rPr lang="en-US" b="0" i="0">
                <a:solidFill>
                  <a:srgbClr val="000000"/>
                </a:solidFill>
                <a:effectLst/>
                <a:latin typeface="Times" pitchFamily="2" charset="0"/>
              </a:rPr>
              <a:t> </a:t>
            </a:r>
            <a:endParaRPr lang="en-US"/>
          </a:p>
        </p:txBody>
      </p:sp>
      <p:graphicFrame>
        <p:nvGraphicFramePr>
          <p:cNvPr id="19" name="Content Placeholder 2">
            <a:extLst>
              <a:ext uri="{FF2B5EF4-FFF2-40B4-BE49-F238E27FC236}">
                <a16:creationId xmlns:a16="http://schemas.microsoft.com/office/drawing/2014/main" id="{621E5CCE-CF06-CCE8-8AF2-097B5DA8A3AF}"/>
              </a:ext>
            </a:extLst>
          </p:cNvPr>
          <p:cNvGraphicFramePr>
            <a:graphicFrameLocks noGrp="1"/>
          </p:cNvGraphicFramePr>
          <p:nvPr>
            <p:extLst>
              <p:ext uri="{D42A27DB-BD31-4B8C-83A1-F6EECF244321}">
                <p14:modId xmlns:p14="http://schemas.microsoft.com/office/powerpoint/2010/main" val="4100182438"/>
              </p:ext>
            </p:extLst>
          </p:nvPr>
        </p:nvGraphicFramePr>
        <p:xfrm>
          <a:off x="454661" y="1247604"/>
          <a:ext cx="8339925" cy="4721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4306729"/>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97EC4-A8C4-4F85-819F-158E6B915CB0}"/>
              </a:ext>
            </a:extLst>
          </p:cNvPr>
          <p:cNvSpPr>
            <a:spLocks noGrp="1"/>
          </p:cNvSpPr>
          <p:nvPr>
            <p:ph type="title"/>
          </p:nvPr>
        </p:nvSpPr>
        <p:spPr>
          <a:xfrm>
            <a:off x="653732" y="438912"/>
            <a:ext cx="8089901" cy="575094"/>
          </a:xfrm>
        </p:spPr>
        <p:txBody>
          <a:bodyPr/>
          <a:lstStyle/>
          <a:p>
            <a:r>
              <a:rPr lang="en-US">
                <a:cs typeface="Arial"/>
              </a:rPr>
              <a:t>Qualitative research</a:t>
            </a:r>
            <a:endParaRPr lang="en-US"/>
          </a:p>
        </p:txBody>
      </p:sp>
      <p:sp>
        <p:nvSpPr>
          <p:cNvPr id="3" name="Content Placeholder 2">
            <a:extLst>
              <a:ext uri="{FF2B5EF4-FFF2-40B4-BE49-F238E27FC236}">
                <a16:creationId xmlns:a16="http://schemas.microsoft.com/office/drawing/2014/main" id="{79A9A27F-BEFE-48F6-9790-BFED1ACFFB3F}"/>
              </a:ext>
            </a:extLst>
          </p:cNvPr>
          <p:cNvSpPr>
            <a:spLocks noGrp="1"/>
          </p:cNvSpPr>
          <p:nvPr>
            <p:ph idx="1"/>
          </p:nvPr>
        </p:nvSpPr>
        <p:spPr>
          <a:xfrm>
            <a:off x="646998" y="1417943"/>
            <a:ext cx="8325548" cy="4011502"/>
          </a:xfrm>
        </p:spPr>
        <p:txBody>
          <a:bodyPr vert="horz" wrap="square" lIns="91440" tIns="45720" rIns="91440" bIns="45720" rtlCol="0" anchor="t">
            <a:noAutofit/>
          </a:bodyPr>
          <a:lstStyle/>
          <a:p>
            <a:pPr>
              <a:buClr>
                <a:prstClr val="white"/>
              </a:buClr>
            </a:pPr>
            <a:r>
              <a:rPr lang="en-US" sz="2300" dirty="0">
                <a:cs typeface="Arial"/>
              </a:rPr>
              <a:t>Allows for more in-depth exploration of research questions to provide meaning/understanding beyond what is possible with quantitative research</a:t>
            </a:r>
          </a:p>
          <a:p>
            <a:pPr lvl="1" indent="-226695">
              <a:buClr>
                <a:srgbClr val="FFFFFF"/>
              </a:buClr>
            </a:pPr>
            <a:r>
              <a:rPr lang="en-US" sz="2300" dirty="0">
                <a:ea typeface="+mj-lt"/>
                <a:cs typeface="+mj-lt"/>
              </a:rPr>
              <a:t>Asks open-ended questions</a:t>
            </a:r>
          </a:p>
          <a:p>
            <a:pPr lvl="1" indent="-226695">
              <a:buClr>
                <a:srgbClr val="FFFFFF"/>
              </a:buClr>
            </a:pPr>
            <a:r>
              <a:rPr lang="en-US" sz="2300" dirty="0">
                <a:ea typeface="+mj-lt"/>
                <a:cs typeface="+mj-lt"/>
              </a:rPr>
              <a:t>Evaluation of non-numerical or non-categorical data</a:t>
            </a:r>
          </a:p>
          <a:p>
            <a:pPr lvl="1" indent="-226695">
              <a:buClr>
                <a:srgbClr val="FFFFFF"/>
              </a:buClr>
            </a:pPr>
            <a:r>
              <a:rPr lang="en-US" sz="2300" dirty="0">
                <a:cs typeface="Arial"/>
              </a:rPr>
              <a:t>Looks for themes/patterns</a:t>
            </a:r>
          </a:p>
          <a:p>
            <a:pPr lvl="1" indent="-226695">
              <a:buClr>
                <a:srgbClr val="FFFFFF"/>
              </a:buClr>
            </a:pPr>
            <a:r>
              <a:rPr lang="en-US" sz="2300" dirty="0">
                <a:cs typeface="Arial"/>
              </a:rPr>
              <a:t>Brings out stories, voices, lived experiences</a:t>
            </a:r>
          </a:p>
          <a:p>
            <a:pPr lvl="1" indent="-226695">
              <a:buClr>
                <a:srgbClr val="FFFFFF"/>
              </a:buClr>
            </a:pPr>
            <a:r>
              <a:rPr lang="en-US" sz="2300" dirty="0">
                <a:cs typeface="Arial"/>
              </a:rPr>
              <a:t>More ‘grounded’ and patient-centered interpretations and interventions</a:t>
            </a:r>
          </a:p>
        </p:txBody>
      </p:sp>
      <p:sp>
        <p:nvSpPr>
          <p:cNvPr id="5" name="TextBox 4">
            <a:extLst>
              <a:ext uri="{FF2B5EF4-FFF2-40B4-BE49-F238E27FC236}">
                <a16:creationId xmlns:a16="http://schemas.microsoft.com/office/drawing/2014/main" id="{F2874D37-E98E-B3D6-FB1F-7EB6EFC5F268}"/>
              </a:ext>
            </a:extLst>
          </p:cNvPr>
          <p:cNvSpPr txBox="1"/>
          <p:nvPr/>
        </p:nvSpPr>
        <p:spPr bwMode="auto">
          <a:xfrm>
            <a:off x="382438" y="5428890"/>
            <a:ext cx="8379125" cy="1508105"/>
          </a:xfrm>
          <a:prstGeom prst="rect">
            <a:avLst/>
          </a:prstGeom>
          <a:noFill/>
          <a:ln w="19050" algn="ctr">
            <a:no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en-US" sz="1400">
                <a:solidFill>
                  <a:srgbClr val="FFFFFF"/>
                </a:solidFill>
                <a:latin typeface="Roboto"/>
                <a:ea typeface="Roboto"/>
                <a:cs typeface="Roboto"/>
              </a:rPr>
              <a:t>Leung L. Validity, reliability, and generalizability in qualitative research. J Family Med Prim Care. 2015 Jul-Sep;4(3):324-7.</a:t>
            </a:r>
          </a:p>
          <a:p>
            <a:r>
              <a:rPr lang="en-US" sz="1400">
                <a:solidFill>
                  <a:srgbClr val="FFFFFF"/>
                </a:solidFill>
                <a:latin typeface="Roboto"/>
                <a:ea typeface="+mn-lt"/>
                <a:cs typeface="+mn-lt"/>
              </a:rPr>
              <a:t>Carminati L. Generalizability in Qualitative Research: A Tale of Two Traditions. </a:t>
            </a:r>
            <a:r>
              <a:rPr lang="en-US" sz="1400" i="1">
                <a:solidFill>
                  <a:srgbClr val="FFFFFF"/>
                </a:solidFill>
                <a:latin typeface="Roboto"/>
                <a:ea typeface="+mn-lt"/>
                <a:cs typeface="+mn-lt"/>
              </a:rPr>
              <a:t>Qualitative Health Research</a:t>
            </a:r>
            <a:r>
              <a:rPr lang="en-US" sz="1400">
                <a:solidFill>
                  <a:srgbClr val="FFFFFF"/>
                </a:solidFill>
                <a:latin typeface="Roboto"/>
                <a:ea typeface="+mn-lt"/>
                <a:cs typeface="+mn-lt"/>
              </a:rPr>
              <a:t>. 2018;28(13):2094-2101.</a:t>
            </a:r>
            <a:endParaRPr lang="en-US" sz="1400">
              <a:solidFill>
                <a:srgbClr val="FFFFFF"/>
              </a:solidFill>
              <a:latin typeface="Roboto"/>
              <a:ea typeface="Roboto"/>
              <a:cs typeface="Roboto"/>
            </a:endParaRPr>
          </a:p>
          <a:p>
            <a:r>
              <a:rPr lang="en-US" sz="1400">
                <a:solidFill>
                  <a:srgbClr val="FFFFFF"/>
                </a:solidFill>
                <a:latin typeface="Roboto"/>
                <a:ea typeface="+mn-lt"/>
                <a:cs typeface="+mn-lt"/>
              </a:rPr>
              <a:t>Tenny S, Brannan JM, Brannan GD. </a:t>
            </a:r>
            <a:r>
              <a:rPr lang="en-US" sz="1400" err="1">
                <a:solidFill>
                  <a:srgbClr val="FFFFFF"/>
                </a:solidFill>
                <a:latin typeface="Roboto"/>
                <a:ea typeface="+mn-lt"/>
                <a:cs typeface="+mn-lt"/>
              </a:rPr>
              <a:t>Qualtiative</a:t>
            </a:r>
            <a:r>
              <a:rPr lang="en-US" sz="1400">
                <a:solidFill>
                  <a:srgbClr val="FFFFFF"/>
                </a:solidFill>
                <a:latin typeface="Roboto"/>
                <a:ea typeface="+mn-lt"/>
                <a:cs typeface="+mn-lt"/>
              </a:rPr>
              <a:t> Study. </a:t>
            </a:r>
            <a:r>
              <a:rPr lang="en-US" sz="1400">
                <a:solidFill>
                  <a:srgbClr val="FFFFFF"/>
                </a:solidFill>
                <a:latin typeface="Roboto"/>
                <a:ea typeface="Roboto"/>
                <a:cs typeface="Arial"/>
              </a:rPr>
              <a:t>[Updated 2022 Sep 18]. In: </a:t>
            </a:r>
            <a:r>
              <a:rPr lang="en-US" sz="1400" err="1">
                <a:solidFill>
                  <a:srgbClr val="FFFFFF"/>
                </a:solidFill>
                <a:latin typeface="Roboto"/>
                <a:ea typeface="Roboto"/>
                <a:cs typeface="Arial"/>
              </a:rPr>
              <a:t>StatPearls</a:t>
            </a:r>
            <a:r>
              <a:rPr lang="en-US" sz="1400">
                <a:solidFill>
                  <a:srgbClr val="FFFFFF"/>
                </a:solidFill>
                <a:latin typeface="Roboto"/>
                <a:ea typeface="Roboto"/>
                <a:cs typeface="Arial"/>
              </a:rPr>
              <a:t> [Internet]. Treasure Island (FL): </a:t>
            </a:r>
            <a:r>
              <a:rPr lang="en-US" sz="1400" err="1">
                <a:solidFill>
                  <a:srgbClr val="FFFFFF"/>
                </a:solidFill>
                <a:latin typeface="Roboto"/>
                <a:ea typeface="Roboto"/>
                <a:cs typeface="Arial"/>
              </a:rPr>
              <a:t>StatPearls</a:t>
            </a:r>
            <a:r>
              <a:rPr lang="en-US" sz="1400">
                <a:solidFill>
                  <a:srgbClr val="FFFFFF"/>
                </a:solidFill>
                <a:latin typeface="Roboto"/>
                <a:ea typeface="Roboto"/>
                <a:cs typeface="Arial"/>
              </a:rPr>
              <a:t> Publishing; 2023 Jan-.</a:t>
            </a:r>
            <a:endParaRPr lang="en-US" sz="1400">
              <a:solidFill>
                <a:srgbClr val="FFFFFF"/>
              </a:solidFill>
              <a:latin typeface="Roboto"/>
              <a:ea typeface="Roboto"/>
              <a:cs typeface="Roboto"/>
            </a:endParaRPr>
          </a:p>
          <a:p>
            <a:endParaRPr lang="en-US" sz="1400">
              <a:solidFill>
                <a:srgbClr val="FFFFFF"/>
              </a:solidFill>
              <a:latin typeface="Roboto"/>
              <a:ea typeface="Roboto"/>
              <a:cs typeface="Roboto"/>
            </a:endParaRPr>
          </a:p>
        </p:txBody>
      </p:sp>
      <p:pic>
        <p:nvPicPr>
          <p:cNvPr id="4" name="Graphic 5" descr="Customer review with solid fill">
            <a:extLst>
              <a:ext uri="{FF2B5EF4-FFF2-40B4-BE49-F238E27FC236}">
                <a16:creationId xmlns:a16="http://schemas.microsoft.com/office/drawing/2014/main" id="{2A00E2E2-ED7B-CD21-BBD7-501C2071BF3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42454" y="117389"/>
            <a:ext cx="1383957" cy="1383957"/>
          </a:xfrm>
          <a:prstGeom prst="rect">
            <a:avLst/>
          </a:prstGeom>
        </p:spPr>
      </p:pic>
    </p:spTree>
    <p:extLst>
      <p:ext uri="{BB962C8B-B14F-4D97-AF65-F5344CB8AC3E}">
        <p14:creationId xmlns:p14="http://schemas.microsoft.com/office/powerpoint/2010/main" val="367609241"/>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97EC4-A8C4-4F85-819F-158E6B915CB0}"/>
              </a:ext>
            </a:extLst>
          </p:cNvPr>
          <p:cNvSpPr>
            <a:spLocks noGrp="1"/>
          </p:cNvSpPr>
          <p:nvPr>
            <p:ph type="title"/>
          </p:nvPr>
        </p:nvSpPr>
        <p:spPr>
          <a:xfrm>
            <a:off x="653732" y="438912"/>
            <a:ext cx="8089901" cy="575094"/>
          </a:xfrm>
        </p:spPr>
        <p:txBody>
          <a:bodyPr/>
          <a:lstStyle/>
          <a:p>
            <a:r>
              <a:rPr lang="en-US">
                <a:cs typeface="Arial"/>
              </a:rPr>
              <a:t>Qualitative research</a:t>
            </a:r>
            <a:endParaRPr lang="en-US"/>
          </a:p>
        </p:txBody>
      </p:sp>
      <p:pic>
        <p:nvPicPr>
          <p:cNvPr id="8" name="Picture 8" descr="Diagram&#10;&#10;Description automatically generated">
            <a:extLst>
              <a:ext uri="{FF2B5EF4-FFF2-40B4-BE49-F238E27FC236}">
                <a16:creationId xmlns:a16="http://schemas.microsoft.com/office/drawing/2014/main" id="{2F43C557-F1F0-2455-FD26-C3E383FD2FD2}"/>
              </a:ext>
            </a:extLst>
          </p:cNvPr>
          <p:cNvPicPr>
            <a:picLocks noGrp="1" noChangeAspect="1"/>
          </p:cNvPicPr>
          <p:nvPr>
            <p:ph idx="1"/>
          </p:nvPr>
        </p:nvPicPr>
        <p:blipFill>
          <a:blip r:embed="rId3"/>
          <a:stretch>
            <a:fillRect/>
          </a:stretch>
        </p:blipFill>
        <p:spPr>
          <a:xfrm>
            <a:off x="993482" y="1633802"/>
            <a:ext cx="7143750" cy="3838575"/>
          </a:xfrm>
        </p:spPr>
      </p:pic>
      <p:sp>
        <p:nvSpPr>
          <p:cNvPr id="10" name="TextBox 9">
            <a:extLst>
              <a:ext uri="{FF2B5EF4-FFF2-40B4-BE49-F238E27FC236}">
                <a16:creationId xmlns:a16="http://schemas.microsoft.com/office/drawing/2014/main" id="{7935BAA0-C3F2-BF33-8C04-EB6BE9EBE60B}"/>
              </a:ext>
            </a:extLst>
          </p:cNvPr>
          <p:cNvSpPr txBox="1"/>
          <p:nvPr/>
        </p:nvSpPr>
        <p:spPr bwMode="auto">
          <a:xfrm>
            <a:off x="353683" y="6305909"/>
            <a:ext cx="7717765" cy="276999"/>
          </a:xfrm>
          <a:prstGeom prst="rect">
            <a:avLst/>
          </a:prstGeom>
          <a:noFill/>
          <a:ln w="19050" algn="ctr">
            <a:no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en-US">
                <a:solidFill>
                  <a:srgbClr val="FFFFFF"/>
                </a:solidFill>
              </a:rPr>
              <a:t>https://uxdesign.cc/a-crash-course-in-ux-design-research-ea00c3307c82#.2jfnp5o0g</a:t>
            </a:r>
          </a:p>
        </p:txBody>
      </p:sp>
    </p:spTree>
    <p:extLst>
      <p:ext uri="{BB962C8B-B14F-4D97-AF65-F5344CB8AC3E}">
        <p14:creationId xmlns:p14="http://schemas.microsoft.com/office/powerpoint/2010/main" val="1862555094"/>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97EC4-A8C4-4F85-819F-158E6B915CB0}"/>
              </a:ext>
            </a:extLst>
          </p:cNvPr>
          <p:cNvSpPr>
            <a:spLocks noGrp="1"/>
          </p:cNvSpPr>
          <p:nvPr>
            <p:ph type="title"/>
          </p:nvPr>
        </p:nvSpPr>
        <p:spPr>
          <a:xfrm>
            <a:off x="100455" y="108874"/>
            <a:ext cx="9374849" cy="521425"/>
          </a:xfrm>
        </p:spPr>
        <p:txBody>
          <a:bodyPr/>
          <a:lstStyle/>
          <a:p>
            <a:r>
              <a:rPr lang="en-US" sz="3200" dirty="0">
                <a:cs typeface="Arial"/>
              </a:rPr>
              <a:t>Examples from HIV research in Uganda and Malawi</a:t>
            </a:r>
            <a:endParaRPr lang="en-US" sz="3200" dirty="0"/>
          </a:p>
        </p:txBody>
      </p:sp>
      <p:sp>
        <p:nvSpPr>
          <p:cNvPr id="5" name="TextBox 4">
            <a:extLst>
              <a:ext uri="{FF2B5EF4-FFF2-40B4-BE49-F238E27FC236}">
                <a16:creationId xmlns:a16="http://schemas.microsoft.com/office/drawing/2014/main" id="{F2874D37-E98E-B3D6-FB1F-7EB6EFC5F268}"/>
              </a:ext>
            </a:extLst>
          </p:cNvPr>
          <p:cNvSpPr txBox="1"/>
          <p:nvPr/>
        </p:nvSpPr>
        <p:spPr bwMode="auto">
          <a:xfrm>
            <a:off x="100455" y="5568853"/>
            <a:ext cx="8934553" cy="1200329"/>
          </a:xfrm>
          <a:prstGeom prst="rect">
            <a:avLst/>
          </a:prstGeom>
          <a:noFill/>
          <a:ln w="19050" algn="ctr">
            <a:no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en-US" sz="1300" b="0" i="0" baseline="30000" dirty="0">
                <a:solidFill>
                  <a:schemeClr val="bg1"/>
                </a:solidFill>
                <a:effectLst/>
                <a:latin typeface="+mj-lt"/>
              </a:rPr>
              <a:t>1</a:t>
            </a:r>
            <a:r>
              <a:rPr lang="en-US" sz="1300" b="0" i="0" dirty="0">
                <a:solidFill>
                  <a:schemeClr val="bg1"/>
                </a:solidFill>
                <a:effectLst/>
                <a:latin typeface="+mj-lt"/>
              </a:rPr>
              <a:t>King R, et al. Processes and outcomes of HIV serostatus disclosure to sexual partners among people living with HIV in Uganda. </a:t>
            </a:r>
            <a:r>
              <a:rPr lang="en-US" sz="1300" b="0" i="1" dirty="0">
                <a:solidFill>
                  <a:schemeClr val="bg1"/>
                </a:solidFill>
                <a:effectLst/>
                <a:latin typeface="+mj-lt"/>
              </a:rPr>
              <a:t>AIDS </a:t>
            </a:r>
            <a:r>
              <a:rPr lang="en-US" sz="1300" b="0" i="1" dirty="0" err="1">
                <a:solidFill>
                  <a:schemeClr val="bg1"/>
                </a:solidFill>
                <a:effectLst/>
                <a:latin typeface="+mj-lt"/>
              </a:rPr>
              <a:t>Behav</a:t>
            </a:r>
            <a:r>
              <a:rPr lang="en-US" sz="1300" b="0" i="0" dirty="0">
                <a:solidFill>
                  <a:schemeClr val="bg1"/>
                </a:solidFill>
                <a:effectLst/>
                <a:latin typeface="+mj-lt"/>
              </a:rPr>
              <a:t>. 2008 Mar;12(2):232-43</a:t>
            </a:r>
          </a:p>
          <a:p>
            <a:r>
              <a:rPr lang="en-US" sz="1300" baseline="30000" dirty="0">
                <a:solidFill>
                  <a:schemeClr val="bg1"/>
                </a:solidFill>
                <a:latin typeface="+mj-lt"/>
              </a:rPr>
              <a:t>2</a:t>
            </a:r>
            <a:r>
              <a:rPr lang="en-US" sz="1300" b="0" i="0" dirty="0">
                <a:solidFill>
                  <a:schemeClr val="bg1"/>
                </a:solidFill>
                <a:effectLst/>
                <a:latin typeface="+mj-lt"/>
              </a:rPr>
              <a:t>Shaba, </a:t>
            </a:r>
            <a:r>
              <a:rPr lang="en-US" sz="1300" b="0" i="0" dirty="0" err="1">
                <a:solidFill>
                  <a:schemeClr val="bg1"/>
                </a:solidFill>
                <a:effectLst/>
                <a:latin typeface="+mj-lt"/>
              </a:rPr>
              <a:t>Frackson</a:t>
            </a:r>
            <a:r>
              <a:rPr lang="en-US" sz="1300" b="0" i="0" dirty="0">
                <a:solidFill>
                  <a:schemeClr val="bg1"/>
                </a:solidFill>
                <a:effectLst/>
                <a:latin typeface="+mj-lt"/>
              </a:rPr>
              <a:t>, et al. "Perceived acceptability of a facility-based HIV self-test intervention in outpatient waiting spaces among adult outpatients in Malawi: a formative study." </a:t>
            </a:r>
            <a:r>
              <a:rPr lang="en-US" sz="1300" b="0" i="1" dirty="0">
                <a:solidFill>
                  <a:schemeClr val="bg1"/>
                </a:solidFill>
                <a:effectLst/>
                <a:latin typeface="+mj-lt"/>
              </a:rPr>
              <a:t>JAIDS </a:t>
            </a:r>
            <a:r>
              <a:rPr lang="en-US" sz="1300" b="0" i="0" dirty="0">
                <a:solidFill>
                  <a:schemeClr val="bg1"/>
                </a:solidFill>
                <a:effectLst/>
                <a:latin typeface="+mj-lt"/>
              </a:rPr>
              <a:t>81.3 (2019): e92-e94.</a:t>
            </a:r>
          </a:p>
          <a:p>
            <a:r>
              <a:rPr lang="en-US" sz="1300" baseline="30000" dirty="0">
                <a:solidFill>
                  <a:schemeClr val="bg1"/>
                </a:solidFill>
                <a:latin typeface="+mj-lt"/>
              </a:rPr>
              <a:t>3</a:t>
            </a:r>
            <a:r>
              <a:rPr lang="en-US" sz="1300" b="0" i="0" dirty="0">
                <a:solidFill>
                  <a:schemeClr val="bg1"/>
                </a:solidFill>
                <a:effectLst/>
                <a:latin typeface="+mj-lt"/>
              </a:rPr>
              <a:t>Hubbard, Julie, et al. "A qualitative assessment of provider and client experiences with 3-and 6-month dispensing intervals of antiretroviral therapy in Malawi." </a:t>
            </a:r>
            <a:r>
              <a:rPr lang="en-US" sz="1300" b="0" i="1" dirty="0">
                <a:solidFill>
                  <a:schemeClr val="bg1"/>
                </a:solidFill>
                <a:effectLst/>
                <a:latin typeface="+mj-lt"/>
              </a:rPr>
              <a:t>Global health: Science and practice</a:t>
            </a:r>
            <a:r>
              <a:rPr lang="en-US" sz="1300" b="0" i="0" dirty="0">
                <a:solidFill>
                  <a:schemeClr val="bg1"/>
                </a:solidFill>
                <a:effectLst/>
                <a:latin typeface="+mj-lt"/>
              </a:rPr>
              <a:t> 8.1 (2020): 18-27.</a:t>
            </a:r>
            <a:endParaRPr lang="en-US" sz="1300" dirty="0">
              <a:solidFill>
                <a:schemeClr val="bg1"/>
              </a:solidFill>
              <a:latin typeface="+mj-lt"/>
              <a:ea typeface="Roboto"/>
              <a:cs typeface="Roboto"/>
            </a:endParaRPr>
          </a:p>
        </p:txBody>
      </p:sp>
      <p:graphicFrame>
        <p:nvGraphicFramePr>
          <p:cNvPr id="8" name="Table 8">
            <a:extLst>
              <a:ext uri="{FF2B5EF4-FFF2-40B4-BE49-F238E27FC236}">
                <a16:creationId xmlns:a16="http://schemas.microsoft.com/office/drawing/2014/main" id="{F119935F-6E05-AB6B-281B-28FC8447CFA9}"/>
              </a:ext>
            </a:extLst>
          </p:cNvPr>
          <p:cNvGraphicFramePr>
            <a:graphicFrameLocks noGrp="1"/>
          </p:cNvGraphicFramePr>
          <p:nvPr>
            <p:extLst>
              <p:ext uri="{D42A27DB-BD31-4B8C-83A1-F6EECF244321}">
                <p14:modId xmlns:p14="http://schemas.microsoft.com/office/powerpoint/2010/main" val="4046417273"/>
              </p:ext>
            </p:extLst>
          </p:nvPr>
        </p:nvGraphicFramePr>
        <p:xfrm>
          <a:off x="100455" y="749568"/>
          <a:ext cx="8934553" cy="4700016"/>
        </p:xfrm>
        <a:graphic>
          <a:graphicData uri="http://schemas.openxmlformats.org/drawingml/2006/table">
            <a:tbl>
              <a:tblPr firstRow="1" bandRow="1">
                <a:tableStyleId>{5C22544A-7EE6-4342-B048-85BDC9FD1C3A}</a:tableStyleId>
              </a:tblPr>
              <a:tblGrid>
                <a:gridCol w="1574034">
                  <a:extLst>
                    <a:ext uri="{9D8B030D-6E8A-4147-A177-3AD203B41FA5}">
                      <a16:colId xmlns:a16="http://schemas.microsoft.com/office/drawing/2014/main" val="3863055473"/>
                    </a:ext>
                  </a:extLst>
                </a:gridCol>
                <a:gridCol w="1478199">
                  <a:extLst>
                    <a:ext uri="{9D8B030D-6E8A-4147-A177-3AD203B41FA5}">
                      <a16:colId xmlns:a16="http://schemas.microsoft.com/office/drawing/2014/main" val="4135258116"/>
                    </a:ext>
                  </a:extLst>
                </a:gridCol>
                <a:gridCol w="1951737">
                  <a:extLst>
                    <a:ext uri="{9D8B030D-6E8A-4147-A177-3AD203B41FA5}">
                      <a16:colId xmlns:a16="http://schemas.microsoft.com/office/drawing/2014/main" val="599463133"/>
                    </a:ext>
                  </a:extLst>
                </a:gridCol>
                <a:gridCol w="2019506">
                  <a:extLst>
                    <a:ext uri="{9D8B030D-6E8A-4147-A177-3AD203B41FA5}">
                      <a16:colId xmlns:a16="http://schemas.microsoft.com/office/drawing/2014/main" val="397904682"/>
                    </a:ext>
                  </a:extLst>
                </a:gridCol>
                <a:gridCol w="1911077">
                  <a:extLst>
                    <a:ext uri="{9D8B030D-6E8A-4147-A177-3AD203B41FA5}">
                      <a16:colId xmlns:a16="http://schemas.microsoft.com/office/drawing/2014/main" val="3463173206"/>
                    </a:ext>
                  </a:extLst>
                </a:gridCol>
              </a:tblGrid>
              <a:tr h="370840">
                <a:tc>
                  <a:txBody>
                    <a:bodyPr/>
                    <a:lstStyle/>
                    <a:p>
                      <a:pPr algn="ctr"/>
                      <a:r>
                        <a:rPr lang="en-US" sz="1580" dirty="0">
                          <a:latin typeface="+mj-lt"/>
                        </a:rPr>
                        <a:t>Problem and Quantitative Context</a:t>
                      </a:r>
                    </a:p>
                  </a:txBody>
                  <a:tcPr/>
                </a:tc>
                <a:tc>
                  <a:txBody>
                    <a:bodyPr/>
                    <a:lstStyle/>
                    <a:p>
                      <a:pPr algn="ctr"/>
                      <a:r>
                        <a:rPr lang="en-US" sz="1580" dirty="0">
                          <a:latin typeface="+mj-lt"/>
                        </a:rPr>
                        <a:t>Standard of Care</a:t>
                      </a:r>
                    </a:p>
                  </a:txBody>
                  <a:tcPr/>
                </a:tc>
                <a:tc>
                  <a:txBody>
                    <a:bodyPr/>
                    <a:lstStyle/>
                    <a:p>
                      <a:pPr algn="ctr"/>
                      <a:r>
                        <a:rPr lang="en-US" sz="1580" dirty="0">
                          <a:solidFill>
                            <a:schemeClr val="bg1"/>
                          </a:solidFill>
                          <a:latin typeface="+mj-lt"/>
                        </a:rPr>
                        <a:t>Qualitative Study Question</a:t>
                      </a:r>
                    </a:p>
                  </a:txBody>
                  <a:tcPr/>
                </a:tc>
                <a:tc>
                  <a:txBody>
                    <a:bodyPr/>
                    <a:lstStyle/>
                    <a:p>
                      <a:pPr algn="ctr"/>
                      <a:r>
                        <a:rPr lang="en-US" sz="1580" dirty="0">
                          <a:latin typeface="+mj-lt"/>
                        </a:rPr>
                        <a:t>Key findings</a:t>
                      </a:r>
                    </a:p>
                  </a:txBody>
                  <a:tcPr/>
                </a:tc>
                <a:tc>
                  <a:txBody>
                    <a:bodyPr/>
                    <a:lstStyle/>
                    <a:p>
                      <a:pPr algn="ctr"/>
                      <a:r>
                        <a:rPr lang="en-US" sz="1580" dirty="0">
                          <a:latin typeface="+mj-lt"/>
                        </a:rPr>
                        <a:t>Impact</a:t>
                      </a:r>
                    </a:p>
                  </a:txBody>
                  <a:tcPr/>
                </a:tc>
                <a:extLst>
                  <a:ext uri="{0D108BD9-81ED-4DB2-BD59-A6C34878D82A}">
                    <a16:rowId xmlns:a16="http://schemas.microsoft.com/office/drawing/2014/main" val="4148010360"/>
                  </a:ext>
                </a:extLst>
              </a:tr>
              <a:tr h="370840">
                <a:tc>
                  <a:txBody>
                    <a:bodyPr/>
                    <a:lstStyle/>
                    <a:p>
                      <a:r>
                        <a:rPr lang="en-US" sz="1580" dirty="0">
                          <a:latin typeface="+mj-lt"/>
                        </a:rPr>
                        <a:t>Inadequate partner HIV disclosure and testing; risk of transmission</a:t>
                      </a:r>
                    </a:p>
                  </a:txBody>
                  <a:tcPr/>
                </a:tc>
                <a:tc>
                  <a:txBody>
                    <a:bodyPr/>
                    <a:lstStyle/>
                    <a:p>
                      <a:r>
                        <a:rPr lang="en-US" sz="1580" dirty="0">
                          <a:latin typeface="+mj-lt"/>
                        </a:rPr>
                        <a:t>Standard couples counseling, encouraging disclosure</a:t>
                      </a:r>
                    </a:p>
                  </a:txBody>
                  <a:tcPr/>
                </a:tc>
                <a:tc>
                  <a:txBody>
                    <a:bodyPr/>
                    <a:lstStyle/>
                    <a:p>
                      <a:r>
                        <a:rPr lang="en-US" sz="1580" dirty="0">
                          <a:solidFill>
                            <a:srgbClr val="FF0000"/>
                          </a:solidFill>
                          <a:latin typeface="+mj-lt"/>
                        </a:rPr>
                        <a:t>What are the processes and outcomes of partner disclosure?</a:t>
                      </a:r>
                      <a:r>
                        <a:rPr lang="en-US" sz="1580" baseline="30000" dirty="0">
                          <a:solidFill>
                            <a:srgbClr val="FF0000"/>
                          </a:solidFill>
                          <a:latin typeface="+mj-lt"/>
                        </a:rPr>
                        <a:t>1</a:t>
                      </a:r>
                    </a:p>
                  </a:txBody>
                  <a:tcPr/>
                </a:tc>
                <a:tc>
                  <a:txBody>
                    <a:bodyPr/>
                    <a:lstStyle/>
                    <a:p>
                      <a:r>
                        <a:rPr lang="en-US" sz="1580" dirty="0">
                          <a:latin typeface="+mj-lt"/>
                        </a:rPr>
                        <a:t>Numerous couple considerations and approaches to direct, indirect or assisted disclosure</a:t>
                      </a:r>
                    </a:p>
                  </a:txBody>
                  <a:tcPr/>
                </a:tc>
                <a:tc>
                  <a:txBody>
                    <a:bodyPr/>
                    <a:lstStyle/>
                    <a:p>
                      <a:r>
                        <a:rPr lang="en-US" sz="1580" dirty="0">
                          <a:latin typeface="+mj-lt"/>
                        </a:rPr>
                        <a:t>Improved guides, tools, and training for counselors</a:t>
                      </a:r>
                    </a:p>
                  </a:txBody>
                  <a:tcPr/>
                </a:tc>
                <a:extLst>
                  <a:ext uri="{0D108BD9-81ED-4DB2-BD59-A6C34878D82A}">
                    <a16:rowId xmlns:a16="http://schemas.microsoft.com/office/drawing/2014/main" val="936510484"/>
                  </a:ext>
                </a:extLst>
              </a:tr>
              <a:tr h="370840">
                <a:tc>
                  <a:txBody>
                    <a:bodyPr/>
                    <a:lstStyle/>
                    <a:p>
                      <a:r>
                        <a:rPr lang="en-US" sz="1580" dirty="0">
                          <a:latin typeface="+mj-lt"/>
                        </a:rPr>
                        <a:t>Inadequate HIV case finding</a:t>
                      </a:r>
                    </a:p>
                  </a:txBody>
                  <a:tcPr/>
                </a:tc>
                <a:tc>
                  <a:txBody>
                    <a:bodyPr/>
                    <a:lstStyle/>
                    <a:p>
                      <a:r>
                        <a:rPr lang="en-US" sz="1580" dirty="0">
                          <a:latin typeface="+mj-lt"/>
                        </a:rPr>
                        <a:t>Provider-based testing</a:t>
                      </a:r>
                    </a:p>
                  </a:txBody>
                  <a:tcPr/>
                </a:tc>
                <a:tc>
                  <a:txBody>
                    <a:bodyPr/>
                    <a:lstStyle/>
                    <a:p>
                      <a:r>
                        <a:rPr lang="en-US" sz="1580" dirty="0">
                          <a:solidFill>
                            <a:srgbClr val="FF0000"/>
                          </a:solidFill>
                          <a:latin typeface="+mj-lt"/>
                        </a:rPr>
                        <a:t>What is the experience with HIV self-testing in waiting areas?</a:t>
                      </a:r>
                      <a:r>
                        <a:rPr lang="en-US" sz="1580" baseline="30000" dirty="0">
                          <a:solidFill>
                            <a:srgbClr val="FF0000"/>
                          </a:solidFill>
                          <a:latin typeface="+mj-lt"/>
                        </a:rPr>
                        <a:t>2</a:t>
                      </a:r>
                      <a:endParaRPr lang="en-US" sz="1580" dirty="0">
                        <a:solidFill>
                          <a:srgbClr val="FF0000"/>
                        </a:solidFill>
                        <a:latin typeface="+mj-lt"/>
                      </a:endParaRPr>
                    </a:p>
                  </a:txBody>
                  <a:tcPr/>
                </a:tc>
                <a:tc>
                  <a:txBody>
                    <a:bodyPr/>
                    <a:lstStyle/>
                    <a:p>
                      <a:r>
                        <a:rPr lang="en-US" sz="1580" dirty="0">
                          <a:latin typeface="+mj-lt"/>
                        </a:rPr>
                        <a:t>High acceptance; decreases stigma; increased readiness for formal testing</a:t>
                      </a:r>
                    </a:p>
                  </a:txBody>
                  <a:tcPr/>
                </a:tc>
                <a:tc>
                  <a:txBody>
                    <a:bodyPr/>
                    <a:lstStyle/>
                    <a:p>
                      <a:r>
                        <a:rPr lang="en-US" sz="1580" dirty="0">
                          <a:latin typeface="+mj-lt"/>
                        </a:rPr>
                        <a:t>Greater quantitative research and utilization of HIV self-testing</a:t>
                      </a:r>
                    </a:p>
                  </a:txBody>
                  <a:tcPr/>
                </a:tc>
                <a:extLst>
                  <a:ext uri="{0D108BD9-81ED-4DB2-BD59-A6C34878D82A}">
                    <a16:rowId xmlns:a16="http://schemas.microsoft.com/office/drawing/2014/main" val="1238675411"/>
                  </a:ext>
                </a:extLst>
              </a:tr>
              <a:tr h="370840">
                <a:tc>
                  <a:txBody>
                    <a:bodyPr/>
                    <a:lstStyle/>
                    <a:p>
                      <a:r>
                        <a:rPr lang="en-US" sz="1580" dirty="0">
                          <a:latin typeface="+mj-lt"/>
                        </a:rPr>
                        <a:t>Crowded health facilities; excessive patient volume</a:t>
                      </a:r>
                    </a:p>
                  </a:txBody>
                  <a:tcPr/>
                </a:tc>
                <a:tc>
                  <a:txBody>
                    <a:bodyPr/>
                    <a:lstStyle/>
                    <a:p>
                      <a:r>
                        <a:rPr lang="en-US" sz="1580" dirty="0">
                          <a:latin typeface="+mj-lt"/>
                        </a:rPr>
                        <a:t>3-month anti-retroviral prescribing</a:t>
                      </a:r>
                    </a:p>
                  </a:txBody>
                  <a:tcPr/>
                </a:tc>
                <a:tc>
                  <a:txBody>
                    <a:bodyPr/>
                    <a:lstStyle/>
                    <a:p>
                      <a:r>
                        <a:rPr lang="en-US" sz="1580" dirty="0">
                          <a:solidFill>
                            <a:srgbClr val="FF0000"/>
                          </a:solidFill>
                          <a:latin typeface="+mj-lt"/>
                        </a:rPr>
                        <a:t>What are provider and patient experiences with 6-month prescribing?</a:t>
                      </a:r>
                      <a:r>
                        <a:rPr lang="en-US" sz="1580" baseline="30000" dirty="0">
                          <a:solidFill>
                            <a:srgbClr val="FF0000"/>
                          </a:solidFill>
                          <a:latin typeface="+mj-lt"/>
                        </a:rPr>
                        <a:t>3</a:t>
                      </a:r>
                      <a:endParaRPr lang="en-US" sz="1580" dirty="0">
                        <a:solidFill>
                          <a:srgbClr val="FF0000"/>
                        </a:solidFill>
                        <a:latin typeface="+mj-lt"/>
                      </a:endParaRPr>
                    </a:p>
                  </a:txBody>
                  <a:tcPr/>
                </a:tc>
                <a:tc>
                  <a:txBody>
                    <a:bodyPr/>
                    <a:lstStyle/>
                    <a:p>
                      <a:r>
                        <a:rPr lang="en-US" sz="1580" dirty="0">
                          <a:latin typeface="+mj-lt"/>
                        </a:rPr>
                        <a:t>Easier for patients and providers; limited storage, selling, sharing, or stigma concerns</a:t>
                      </a:r>
                    </a:p>
                  </a:txBody>
                  <a:tcPr/>
                </a:tc>
                <a:tc>
                  <a:txBody>
                    <a:bodyPr/>
                    <a:lstStyle/>
                    <a:p>
                      <a:r>
                        <a:rPr lang="en-US" sz="1580" dirty="0">
                          <a:latin typeface="+mj-lt"/>
                        </a:rPr>
                        <a:t>Widespread stock management and policy change</a:t>
                      </a:r>
                    </a:p>
                  </a:txBody>
                  <a:tcPr/>
                </a:tc>
                <a:extLst>
                  <a:ext uri="{0D108BD9-81ED-4DB2-BD59-A6C34878D82A}">
                    <a16:rowId xmlns:a16="http://schemas.microsoft.com/office/drawing/2014/main" val="2525108573"/>
                  </a:ext>
                </a:extLst>
              </a:tr>
            </a:tbl>
          </a:graphicData>
        </a:graphic>
      </p:graphicFrame>
    </p:spTree>
    <p:extLst>
      <p:ext uri="{BB962C8B-B14F-4D97-AF65-F5344CB8AC3E}">
        <p14:creationId xmlns:p14="http://schemas.microsoft.com/office/powerpoint/2010/main" val="2675276949"/>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7A3A9-1674-407D-886D-96F434C1DBCD}"/>
              </a:ext>
            </a:extLst>
          </p:cNvPr>
          <p:cNvSpPr>
            <a:spLocks noGrp="1"/>
          </p:cNvSpPr>
          <p:nvPr>
            <p:ph type="title"/>
          </p:nvPr>
        </p:nvSpPr>
        <p:spPr>
          <a:xfrm>
            <a:off x="653732" y="438912"/>
            <a:ext cx="8089901" cy="575094"/>
          </a:xfrm>
        </p:spPr>
        <p:txBody>
          <a:bodyPr/>
          <a:lstStyle/>
          <a:p>
            <a:r>
              <a:rPr lang="en-US">
                <a:cs typeface="Arial"/>
              </a:rPr>
              <a:t>Pros/cons of qualitative research</a:t>
            </a:r>
            <a:endParaRPr lang="en-US"/>
          </a:p>
        </p:txBody>
      </p:sp>
      <p:sp>
        <p:nvSpPr>
          <p:cNvPr id="3" name="Content Placeholder 2">
            <a:extLst>
              <a:ext uri="{FF2B5EF4-FFF2-40B4-BE49-F238E27FC236}">
                <a16:creationId xmlns:a16="http://schemas.microsoft.com/office/drawing/2014/main" id="{A24474BA-E4B3-4FD2-BB03-FA78245DD740}"/>
              </a:ext>
            </a:extLst>
          </p:cNvPr>
          <p:cNvSpPr>
            <a:spLocks noGrp="1"/>
          </p:cNvSpPr>
          <p:nvPr>
            <p:ph idx="1"/>
          </p:nvPr>
        </p:nvSpPr>
        <p:spPr>
          <a:xfrm>
            <a:off x="649018" y="1156819"/>
            <a:ext cx="8325548" cy="4011502"/>
          </a:xfrm>
        </p:spPr>
        <p:txBody>
          <a:bodyPr vert="horz" wrap="square" lIns="91440" tIns="45720" rIns="91440" bIns="45720" rtlCol="0" anchor="t">
            <a:noAutofit/>
          </a:bodyPr>
          <a:lstStyle/>
          <a:p>
            <a:r>
              <a:rPr lang="en-US" sz="2400" b="1" dirty="0">
                <a:cs typeface="Arial"/>
              </a:rPr>
              <a:t>Pros</a:t>
            </a:r>
            <a:r>
              <a:rPr lang="en-US" sz="2400" dirty="0">
                <a:cs typeface="Arial"/>
              </a:rPr>
              <a:t>: </a:t>
            </a:r>
          </a:p>
          <a:p>
            <a:pPr lvl="1" indent="-226695">
              <a:buClr>
                <a:srgbClr val="FFFFFF"/>
              </a:buClr>
            </a:pPr>
            <a:r>
              <a:rPr lang="en-US" sz="2400" dirty="0">
                <a:cs typeface="Arial"/>
              </a:rPr>
              <a:t>Can explore participant experiences, preferences, attitudes that are hard to assess quantitatively</a:t>
            </a:r>
          </a:p>
          <a:p>
            <a:pPr lvl="2" indent="-226695">
              <a:buClr>
                <a:srgbClr val="FFFFFF"/>
              </a:buClr>
            </a:pPr>
            <a:r>
              <a:rPr lang="en-US" sz="2400" dirty="0">
                <a:cs typeface="Arial"/>
              </a:rPr>
              <a:t>Ask "how," "why," "tell me more about that"</a:t>
            </a:r>
          </a:p>
          <a:p>
            <a:pPr lvl="1" indent="-226695">
              <a:buClr>
                <a:srgbClr val="FFFFFF"/>
              </a:buClr>
            </a:pPr>
            <a:r>
              <a:rPr lang="en-US" sz="2400" dirty="0">
                <a:cs typeface="Arial"/>
              </a:rPr>
              <a:t>Enables a deeper understanding of quantitative findings</a:t>
            </a:r>
          </a:p>
          <a:p>
            <a:pPr>
              <a:buClr>
                <a:srgbClr val="FFFFFF"/>
              </a:buClr>
              <a:buFont typeface="Wingdings" panose="020B0604020202020204" pitchFamily="34" charset="0"/>
              <a:buChar char="§"/>
            </a:pPr>
            <a:r>
              <a:rPr lang="en-US" sz="2400" b="1" dirty="0">
                <a:cs typeface="Arial"/>
              </a:rPr>
              <a:t>Cons</a:t>
            </a:r>
            <a:r>
              <a:rPr lang="en-US" sz="2400" dirty="0">
                <a:cs typeface="Arial"/>
              </a:rPr>
              <a:t>:</a:t>
            </a:r>
          </a:p>
          <a:p>
            <a:pPr lvl="1" indent="-226695">
              <a:buClr>
                <a:srgbClr val="FFFFFF"/>
              </a:buClr>
            </a:pPr>
            <a:r>
              <a:rPr lang="en-US" sz="2400" dirty="0">
                <a:cs typeface="Arial"/>
              </a:rPr>
              <a:t>Resource intensive</a:t>
            </a:r>
          </a:p>
          <a:p>
            <a:pPr lvl="1" indent="-226695">
              <a:buClr>
                <a:srgbClr val="FFFFFF"/>
              </a:buClr>
            </a:pPr>
            <a:r>
              <a:rPr lang="en-US" sz="2400" dirty="0">
                <a:cs typeface="Arial"/>
              </a:rPr>
              <a:t>Not always generalizable (nor is quantitative research)</a:t>
            </a:r>
          </a:p>
          <a:p>
            <a:pPr lvl="1" indent="-226695">
              <a:buClr>
                <a:srgbClr val="FFFFFF"/>
              </a:buClr>
            </a:pPr>
            <a:r>
              <a:rPr lang="en-US" sz="2400" dirty="0">
                <a:cs typeface="Arial"/>
              </a:rPr>
              <a:t>Frequently critiqued for lack of rigor by those that do not understand it</a:t>
            </a:r>
          </a:p>
        </p:txBody>
      </p:sp>
    </p:spTree>
    <p:extLst>
      <p:ext uri="{BB962C8B-B14F-4D97-AF65-F5344CB8AC3E}">
        <p14:creationId xmlns:p14="http://schemas.microsoft.com/office/powerpoint/2010/main" val="1178940899"/>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7A3A9-1674-407D-886D-96F434C1DBCD}"/>
              </a:ext>
            </a:extLst>
          </p:cNvPr>
          <p:cNvSpPr>
            <a:spLocks noGrp="1"/>
          </p:cNvSpPr>
          <p:nvPr>
            <p:ph type="title"/>
          </p:nvPr>
        </p:nvSpPr>
        <p:spPr>
          <a:xfrm>
            <a:off x="653732" y="438912"/>
            <a:ext cx="8089901" cy="575094"/>
          </a:xfrm>
        </p:spPr>
        <p:txBody>
          <a:bodyPr/>
          <a:lstStyle/>
          <a:p>
            <a:r>
              <a:rPr lang="en-US">
                <a:cs typeface="Arial"/>
              </a:rPr>
              <a:t>Qualitative research methods</a:t>
            </a:r>
            <a:endParaRPr lang="en-US"/>
          </a:p>
        </p:txBody>
      </p:sp>
      <p:sp>
        <p:nvSpPr>
          <p:cNvPr id="3" name="Content Placeholder 2">
            <a:extLst>
              <a:ext uri="{FF2B5EF4-FFF2-40B4-BE49-F238E27FC236}">
                <a16:creationId xmlns:a16="http://schemas.microsoft.com/office/drawing/2014/main" id="{A24474BA-E4B3-4FD2-BB03-FA78245DD740}"/>
              </a:ext>
            </a:extLst>
          </p:cNvPr>
          <p:cNvSpPr>
            <a:spLocks noGrp="1"/>
          </p:cNvSpPr>
          <p:nvPr>
            <p:ph idx="1"/>
          </p:nvPr>
        </p:nvSpPr>
        <p:spPr>
          <a:xfrm>
            <a:off x="649018" y="1156819"/>
            <a:ext cx="8325548" cy="4011502"/>
          </a:xfrm>
        </p:spPr>
        <p:txBody>
          <a:bodyPr vert="horz" wrap="square" lIns="91440" tIns="45720" rIns="91440" bIns="45720" rtlCol="0" anchor="t">
            <a:noAutofit/>
          </a:bodyPr>
          <a:lstStyle/>
          <a:p>
            <a:r>
              <a:rPr lang="en-US" sz="2200" b="1" dirty="0">
                <a:ea typeface="+mj-lt"/>
                <a:cs typeface="+mj-lt"/>
              </a:rPr>
              <a:t>Ethnography</a:t>
            </a:r>
            <a:r>
              <a:rPr lang="en-US" sz="2200" dirty="0">
                <a:ea typeface="+mj-lt"/>
                <a:cs typeface="+mj-lt"/>
              </a:rPr>
              <a:t>: direct immersion in/observation of participants' environment </a:t>
            </a:r>
          </a:p>
          <a:p>
            <a:pPr>
              <a:buClr>
                <a:srgbClr val="FFFFFF"/>
              </a:buClr>
            </a:pPr>
            <a:r>
              <a:rPr lang="en-US" sz="2200" b="1" dirty="0">
                <a:cs typeface="Arial"/>
              </a:rPr>
              <a:t>Grounded theory</a:t>
            </a:r>
            <a:r>
              <a:rPr lang="en-US" sz="2200" dirty="0">
                <a:cs typeface="Arial"/>
              </a:rPr>
              <a:t>: inductive approach to explain how/why something is occurring through observation/evaluation of diverse data sources; aim to generate a theory/framework for future research</a:t>
            </a:r>
          </a:p>
          <a:p>
            <a:pPr>
              <a:buClr>
                <a:srgbClr val="FFFFFF"/>
              </a:buClr>
            </a:pPr>
            <a:r>
              <a:rPr lang="en-US" sz="2200" b="1" dirty="0">
                <a:cs typeface="Arial"/>
              </a:rPr>
              <a:t>Phenomenology</a:t>
            </a:r>
            <a:r>
              <a:rPr lang="en-US" sz="2200" dirty="0">
                <a:cs typeface="Arial"/>
              </a:rPr>
              <a:t>: exploring the </a:t>
            </a:r>
            <a:r>
              <a:rPr lang="en-US" sz="2200" dirty="0" err="1">
                <a:cs typeface="Arial"/>
              </a:rPr>
              <a:t>hows</a:t>
            </a:r>
            <a:r>
              <a:rPr lang="en-US" sz="2200" dirty="0">
                <a:cs typeface="Arial"/>
              </a:rPr>
              <a:t>/whys something is occurring from the participants' perspective; understanding participants' lived experiences</a:t>
            </a:r>
          </a:p>
          <a:p>
            <a:pPr>
              <a:buClr>
                <a:srgbClr val="FFFFFF"/>
              </a:buClr>
            </a:pPr>
            <a:r>
              <a:rPr lang="en-US" sz="2200" b="1" dirty="0">
                <a:cs typeface="Arial"/>
              </a:rPr>
              <a:t>Narrative</a:t>
            </a:r>
            <a:r>
              <a:rPr lang="en-US" sz="2200" dirty="0">
                <a:cs typeface="Arial"/>
              </a:rPr>
              <a:t>: collect stories from individuals that describe participant experiences, identifies</a:t>
            </a:r>
          </a:p>
          <a:p>
            <a:pPr>
              <a:buClr>
                <a:srgbClr val="FFFFFF"/>
              </a:buClr>
            </a:pPr>
            <a:r>
              <a:rPr lang="en-US" sz="2200" b="1" dirty="0">
                <a:cs typeface="Arial"/>
              </a:rPr>
              <a:t>Case studies</a:t>
            </a:r>
            <a:r>
              <a:rPr lang="en-US" sz="2200" dirty="0">
                <a:cs typeface="Arial"/>
              </a:rPr>
              <a:t>: exploring a case in the real-world setting; offers an in-depth exploration/understanding of a case</a:t>
            </a:r>
          </a:p>
          <a:p>
            <a:pPr>
              <a:buClr>
                <a:srgbClr val="FFFFFF"/>
              </a:buClr>
            </a:pPr>
            <a:endParaRPr lang="en-US" sz="2200">
              <a:cs typeface="Arial"/>
            </a:endParaRPr>
          </a:p>
        </p:txBody>
      </p:sp>
    </p:spTree>
    <p:extLst>
      <p:ext uri="{BB962C8B-B14F-4D97-AF65-F5344CB8AC3E}">
        <p14:creationId xmlns:p14="http://schemas.microsoft.com/office/powerpoint/2010/main" val="648965513"/>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7A3A9-1674-407D-886D-96F434C1DBCD}"/>
              </a:ext>
            </a:extLst>
          </p:cNvPr>
          <p:cNvSpPr>
            <a:spLocks noGrp="1"/>
          </p:cNvSpPr>
          <p:nvPr>
            <p:ph type="title"/>
          </p:nvPr>
        </p:nvSpPr>
        <p:spPr>
          <a:xfrm>
            <a:off x="653732" y="438912"/>
            <a:ext cx="8089901" cy="575094"/>
          </a:xfrm>
        </p:spPr>
        <p:txBody>
          <a:bodyPr/>
          <a:lstStyle/>
          <a:p>
            <a:r>
              <a:rPr lang="en-US">
                <a:cs typeface="Arial"/>
              </a:rPr>
              <a:t>Qualitative research methods</a:t>
            </a:r>
            <a:endParaRPr lang="en-US"/>
          </a:p>
        </p:txBody>
      </p:sp>
      <p:pic>
        <p:nvPicPr>
          <p:cNvPr id="6" name="Picture 6" descr="Table&#10;&#10;Description automatically generated">
            <a:extLst>
              <a:ext uri="{FF2B5EF4-FFF2-40B4-BE49-F238E27FC236}">
                <a16:creationId xmlns:a16="http://schemas.microsoft.com/office/drawing/2014/main" id="{69D196C2-1B96-F81F-EE55-CAAF9A0B2821}"/>
              </a:ext>
            </a:extLst>
          </p:cNvPr>
          <p:cNvPicPr>
            <a:picLocks noGrp="1" noChangeAspect="1"/>
          </p:cNvPicPr>
          <p:nvPr>
            <p:ph idx="1"/>
          </p:nvPr>
        </p:nvPicPr>
        <p:blipFill>
          <a:blip r:embed="rId5"/>
          <a:stretch>
            <a:fillRect/>
          </a:stretch>
        </p:blipFill>
        <p:spPr>
          <a:xfrm>
            <a:off x="25091" y="1087264"/>
            <a:ext cx="9123664" cy="5003539"/>
          </a:xfrm>
        </p:spPr>
      </p:pic>
      <p:sp>
        <p:nvSpPr>
          <p:cNvPr id="7" name="TextBox 6">
            <a:extLst>
              <a:ext uri="{FF2B5EF4-FFF2-40B4-BE49-F238E27FC236}">
                <a16:creationId xmlns:a16="http://schemas.microsoft.com/office/drawing/2014/main" id="{7DBE514B-1E1E-8B42-AFD1-A3A490D76691}"/>
              </a:ext>
            </a:extLst>
          </p:cNvPr>
          <p:cNvSpPr txBox="1"/>
          <p:nvPr/>
        </p:nvSpPr>
        <p:spPr bwMode="auto">
          <a:xfrm>
            <a:off x="123647" y="6262777"/>
            <a:ext cx="7919047" cy="553998"/>
          </a:xfrm>
          <a:prstGeom prst="rect">
            <a:avLst/>
          </a:prstGeom>
          <a:noFill/>
          <a:ln w="19050" algn="ctr">
            <a:no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en-US">
                <a:solidFill>
                  <a:srgbClr val="FFFFFF"/>
                </a:solidFill>
                <a:latin typeface="Roboto"/>
              </a:rPr>
              <a:t>Creswell JW. Qualitative Inquiry &amp; Research Deisgn: Choosing Among Five Approaches, 3rd Edition. Sage Publications, 2013. </a:t>
            </a:r>
            <a:endParaRPr lang="en-US"/>
          </a:p>
        </p:txBody>
      </p:sp>
      <p:pic>
        <p:nvPicPr>
          <p:cNvPr id="15" name="Audio 14">
            <a:extLst>
              <a:ext uri="{FF2B5EF4-FFF2-40B4-BE49-F238E27FC236}">
                <a16:creationId xmlns:a16="http://schemas.microsoft.com/office/drawing/2014/main" id="{AAAC5107-61FD-CDDE-D793-63709BD9C4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3596815842"/>
      </p:ext>
    </p:extLst>
  </p:cSld>
  <p:clrMapOvr>
    <a:masterClrMapping/>
  </p:clrMapOvr>
  <p:transition advTm="43520">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69697"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7A3A9-1674-407D-886D-96F434C1DBCD}"/>
              </a:ext>
            </a:extLst>
          </p:cNvPr>
          <p:cNvSpPr>
            <a:spLocks noGrp="1"/>
          </p:cNvSpPr>
          <p:nvPr>
            <p:ph type="title"/>
          </p:nvPr>
        </p:nvSpPr>
        <p:spPr>
          <a:xfrm>
            <a:off x="653732" y="438912"/>
            <a:ext cx="8089901" cy="575094"/>
          </a:xfrm>
        </p:spPr>
        <p:txBody>
          <a:bodyPr/>
          <a:lstStyle/>
          <a:p>
            <a:r>
              <a:rPr lang="en-US">
                <a:cs typeface="Arial"/>
              </a:rPr>
              <a:t>Qualitative research methods</a:t>
            </a:r>
            <a:endParaRPr lang="en-US"/>
          </a:p>
        </p:txBody>
      </p:sp>
      <p:pic>
        <p:nvPicPr>
          <p:cNvPr id="5" name="Picture 6" descr="Table, timeline&#10;&#10;Description automatically generated">
            <a:extLst>
              <a:ext uri="{FF2B5EF4-FFF2-40B4-BE49-F238E27FC236}">
                <a16:creationId xmlns:a16="http://schemas.microsoft.com/office/drawing/2014/main" id="{04B48FF7-2A10-9897-D55D-170120D08D8D}"/>
              </a:ext>
            </a:extLst>
          </p:cNvPr>
          <p:cNvPicPr>
            <a:picLocks noGrp="1" noChangeAspect="1"/>
          </p:cNvPicPr>
          <p:nvPr>
            <p:ph idx="1"/>
          </p:nvPr>
        </p:nvPicPr>
        <p:blipFill>
          <a:blip r:embed="rId5"/>
          <a:stretch>
            <a:fillRect/>
          </a:stretch>
        </p:blipFill>
        <p:spPr>
          <a:xfrm>
            <a:off x="-713" y="1222070"/>
            <a:ext cx="9189648" cy="4575774"/>
          </a:xfrm>
        </p:spPr>
      </p:pic>
      <p:sp>
        <p:nvSpPr>
          <p:cNvPr id="8" name="TextBox 7">
            <a:extLst>
              <a:ext uri="{FF2B5EF4-FFF2-40B4-BE49-F238E27FC236}">
                <a16:creationId xmlns:a16="http://schemas.microsoft.com/office/drawing/2014/main" id="{3EC67EC3-6EB3-7851-3A16-D809266F3BF3}"/>
              </a:ext>
            </a:extLst>
          </p:cNvPr>
          <p:cNvSpPr txBox="1"/>
          <p:nvPr/>
        </p:nvSpPr>
        <p:spPr bwMode="auto">
          <a:xfrm>
            <a:off x="123647" y="6262777"/>
            <a:ext cx="7919047" cy="553998"/>
          </a:xfrm>
          <a:prstGeom prst="rect">
            <a:avLst/>
          </a:prstGeom>
          <a:noFill/>
          <a:ln w="19050" algn="ctr">
            <a:no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en-US">
                <a:solidFill>
                  <a:srgbClr val="FFFFFF"/>
                </a:solidFill>
                <a:latin typeface="Roboto"/>
              </a:rPr>
              <a:t>Creswell JW. Qualitative Inquiry &amp; Research Deisgn: Choosing Among Five Approaches, 3rd Edition. Sage Publications, 2013. </a:t>
            </a:r>
            <a:endParaRPr lang="en-US"/>
          </a:p>
        </p:txBody>
      </p:sp>
      <p:pic>
        <p:nvPicPr>
          <p:cNvPr id="23" name="Audio 22">
            <a:extLst>
              <a:ext uri="{FF2B5EF4-FFF2-40B4-BE49-F238E27FC236}">
                <a16:creationId xmlns:a16="http://schemas.microsoft.com/office/drawing/2014/main" id="{225B6872-A4C5-D0F7-F852-945A275A102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055619268"/>
      </p:ext>
    </p:extLst>
  </p:cSld>
  <p:clrMapOvr>
    <a:masterClrMapping/>
  </p:clrMapOvr>
  <p:transition advTm="27552">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7A3A9-1674-407D-886D-96F434C1DBCD}"/>
              </a:ext>
            </a:extLst>
          </p:cNvPr>
          <p:cNvSpPr>
            <a:spLocks noGrp="1"/>
          </p:cNvSpPr>
          <p:nvPr>
            <p:ph type="title"/>
          </p:nvPr>
        </p:nvSpPr>
        <p:spPr>
          <a:xfrm>
            <a:off x="653732" y="438912"/>
            <a:ext cx="8089901" cy="575094"/>
          </a:xfrm>
        </p:spPr>
        <p:txBody>
          <a:bodyPr/>
          <a:lstStyle/>
          <a:p>
            <a:r>
              <a:rPr lang="en-US">
                <a:cs typeface="Arial"/>
              </a:rPr>
              <a:t>Data collection in qualitative research </a:t>
            </a:r>
            <a:endParaRPr lang="en-US"/>
          </a:p>
        </p:txBody>
      </p:sp>
      <p:sp>
        <p:nvSpPr>
          <p:cNvPr id="3" name="Content Placeholder 2">
            <a:extLst>
              <a:ext uri="{FF2B5EF4-FFF2-40B4-BE49-F238E27FC236}">
                <a16:creationId xmlns:a16="http://schemas.microsoft.com/office/drawing/2014/main" id="{A24474BA-E4B3-4FD2-BB03-FA78245DD740}"/>
              </a:ext>
            </a:extLst>
          </p:cNvPr>
          <p:cNvSpPr>
            <a:spLocks noGrp="1"/>
          </p:cNvSpPr>
          <p:nvPr>
            <p:ph idx="1"/>
          </p:nvPr>
        </p:nvSpPr>
        <p:spPr>
          <a:xfrm>
            <a:off x="649018" y="1156819"/>
            <a:ext cx="8325548" cy="4011502"/>
          </a:xfrm>
        </p:spPr>
        <p:txBody>
          <a:bodyPr vert="horz" wrap="square" lIns="91440" tIns="45720" rIns="91440" bIns="45720" rtlCol="0" anchor="t">
            <a:noAutofit/>
          </a:bodyPr>
          <a:lstStyle/>
          <a:p>
            <a:endParaRPr lang="en-US" sz="2400">
              <a:cs typeface="Arial"/>
            </a:endParaRPr>
          </a:p>
          <a:p>
            <a:pPr>
              <a:buClr>
                <a:srgbClr val="FFFFFF"/>
              </a:buClr>
            </a:pPr>
            <a:endParaRPr lang="en-US" sz="2400" b="1" dirty="0">
              <a:cs typeface="Arial"/>
            </a:endParaRPr>
          </a:p>
        </p:txBody>
      </p:sp>
      <p:sp>
        <p:nvSpPr>
          <p:cNvPr id="5" name="Content Placeholder 2">
            <a:extLst>
              <a:ext uri="{FF2B5EF4-FFF2-40B4-BE49-F238E27FC236}">
                <a16:creationId xmlns:a16="http://schemas.microsoft.com/office/drawing/2014/main" id="{DE5CE2E8-7876-A5C6-1336-F3FF2C4929E0}"/>
              </a:ext>
            </a:extLst>
          </p:cNvPr>
          <p:cNvSpPr txBox="1">
            <a:spLocks/>
          </p:cNvSpPr>
          <p:nvPr/>
        </p:nvSpPr>
        <p:spPr>
          <a:xfrm>
            <a:off x="801418" y="1309219"/>
            <a:ext cx="8325548" cy="4011502"/>
          </a:xfrm>
          <a:prstGeom prst="rect">
            <a:avLst/>
          </a:prstGeom>
        </p:spPr>
        <p:txBody>
          <a:bodyPr vert="horz" wrap="square" lIns="91440" tIns="45720" rIns="91440" bIns="45720" rtlCol="0" anchor="t">
            <a:noAutofit/>
          </a:bodyPr>
          <a:lstStyle>
            <a:lvl1pPr marL="168275" indent="-168275" algn="l" defTabSz="914400" rtl="0" eaLnBrk="1" latinLnBrk="0" hangingPunct="1">
              <a:lnSpc>
                <a:spcPct val="90000"/>
              </a:lnSpc>
              <a:spcBef>
                <a:spcPts val="1400"/>
              </a:spcBef>
              <a:buClr>
                <a:schemeClr val="bg1"/>
              </a:buClr>
              <a:buFont typeface="Wingdings" panose="05000000000000000000" pitchFamily="2" charset="2"/>
              <a:buChar char="§"/>
              <a:defRPr lang="en-US" sz="2100" b="0" kern="1200" dirty="0" smtClean="0">
                <a:solidFill>
                  <a:schemeClr val="bg1"/>
                </a:solidFill>
                <a:latin typeface="+mj-lt"/>
                <a:ea typeface="+mn-ea"/>
                <a:cs typeface="+mn-cs"/>
              </a:defRPr>
            </a:lvl1pPr>
            <a:lvl2pPr marL="457200" indent="-227013" algn="l" defTabSz="914400" rtl="0" eaLnBrk="1" latinLnBrk="0" hangingPunct="1">
              <a:lnSpc>
                <a:spcPct val="90000"/>
              </a:lnSpc>
              <a:spcBef>
                <a:spcPts val="1400"/>
              </a:spcBef>
              <a:buClr>
                <a:schemeClr val="bg1"/>
              </a:buClr>
              <a:buFont typeface="Arial" panose="020B0604020202020204" pitchFamily="34" charset="0"/>
              <a:buChar char="•"/>
              <a:defRPr lang="en-US" sz="2100" b="0" kern="1200" dirty="0" smtClean="0">
                <a:solidFill>
                  <a:schemeClr val="bg1"/>
                </a:solidFill>
                <a:latin typeface="+mj-lt"/>
                <a:ea typeface="+mn-ea"/>
                <a:cs typeface="+mn-cs"/>
              </a:defRPr>
            </a:lvl2pPr>
            <a:lvl3pPr marL="742950" indent="-227013" algn="l" defTabSz="914400" rtl="0" eaLnBrk="1" latinLnBrk="0" hangingPunct="1">
              <a:lnSpc>
                <a:spcPct val="90000"/>
              </a:lnSpc>
              <a:spcBef>
                <a:spcPts val="1400"/>
              </a:spcBef>
              <a:buClr>
                <a:schemeClr val="bg1"/>
              </a:buClr>
              <a:buFont typeface="Arial" panose="020B0604020202020204" pitchFamily="34" charset="0"/>
              <a:buChar char="‒"/>
              <a:defRPr lang="en-US" sz="2100" b="0" kern="1200" dirty="0" smtClean="0">
                <a:solidFill>
                  <a:schemeClr val="bg1"/>
                </a:solidFill>
                <a:latin typeface="+mj-lt"/>
                <a:ea typeface="+mn-ea"/>
                <a:cs typeface="+mn-cs"/>
              </a:defRPr>
            </a:lvl3pPr>
            <a:lvl4pPr marL="1028700" indent="-228600" algn="l" defTabSz="914400" rtl="0" eaLnBrk="1" latinLnBrk="0" hangingPunct="1">
              <a:lnSpc>
                <a:spcPct val="90000"/>
              </a:lnSpc>
              <a:spcBef>
                <a:spcPts val="1400"/>
              </a:spcBef>
              <a:buClr>
                <a:schemeClr val="bg1"/>
              </a:buClr>
              <a:buFont typeface="Wingdings" panose="05000000000000000000" pitchFamily="2" charset="2"/>
              <a:buChar char="§"/>
              <a:defRPr lang="en-US" sz="2100" b="0" kern="1200" dirty="0" smtClean="0">
                <a:solidFill>
                  <a:schemeClr val="bg1"/>
                </a:solidFill>
                <a:latin typeface="+mj-lt"/>
                <a:ea typeface="+mn-ea"/>
                <a:cs typeface="+mn-cs"/>
              </a:defRPr>
            </a:lvl4pPr>
            <a:lvl5pPr marL="1312863" indent="-227013" algn="l" defTabSz="914400" rtl="0" eaLnBrk="1" latinLnBrk="0" hangingPunct="1">
              <a:lnSpc>
                <a:spcPct val="90000"/>
              </a:lnSpc>
              <a:spcBef>
                <a:spcPts val="1400"/>
              </a:spcBef>
              <a:buClr>
                <a:schemeClr val="bg1"/>
              </a:buClr>
              <a:buFont typeface="Arial" panose="020B0604020202020204" pitchFamily="34" charset="0"/>
              <a:buChar char="•"/>
              <a:defRPr lang="en-US" sz="2100" b="0" kern="1200" dirty="0">
                <a:solidFill>
                  <a:schemeClr val="bg1"/>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FFFFFF"/>
              </a:buClr>
            </a:pPr>
            <a:r>
              <a:rPr lang="en-US" sz="2400" b="1" dirty="0">
                <a:ea typeface="+mj-lt"/>
                <a:cs typeface="+mj-lt"/>
              </a:rPr>
              <a:t>Focus groups</a:t>
            </a:r>
            <a:r>
              <a:rPr lang="en-US" sz="2400" dirty="0">
                <a:ea typeface="+mj-lt"/>
                <a:cs typeface="+mj-lt"/>
              </a:rPr>
              <a:t>: semi-structured interviews/discussions with multiple people</a:t>
            </a:r>
            <a:endParaRPr lang="en-US" sz="2400" dirty="0">
              <a:cs typeface="Arial"/>
            </a:endParaRPr>
          </a:p>
          <a:p>
            <a:pPr>
              <a:buClr>
                <a:srgbClr val="FFFFFF"/>
              </a:buClr>
            </a:pPr>
            <a:r>
              <a:rPr lang="en-US" sz="2400" b="1" dirty="0">
                <a:cs typeface="Arial"/>
              </a:rPr>
              <a:t>Individual interviews</a:t>
            </a:r>
            <a:r>
              <a:rPr lang="en-US" sz="2400" dirty="0">
                <a:cs typeface="Arial"/>
              </a:rPr>
              <a:t>: 1:1 semi-structured interviews</a:t>
            </a:r>
          </a:p>
          <a:p>
            <a:pPr>
              <a:buClr>
                <a:srgbClr val="FFFFFF"/>
              </a:buClr>
            </a:pPr>
            <a:r>
              <a:rPr lang="en-US" sz="2400" b="1" dirty="0">
                <a:cs typeface="Arial"/>
              </a:rPr>
              <a:t>Observations</a:t>
            </a:r>
            <a:r>
              <a:rPr lang="en-US" sz="2400" dirty="0">
                <a:cs typeface="Arial"/>
              </a:rPr>
              <a:t>: "fly on the wall" approach</a:t>
            </a:r>
          </a:p>
          <a:p>
            <a:pPr>
              <a:buClr>
                <a:srgbClr val="FFFFFF"/>
              </a:buClr>
            </a:pPr>
            <a:r>
              <a:rPr lang="en-US" sz="2400" dirty="0">
                <a:cs typeface="Arial"/>
              </a:rPr>
              <a:t>Surveys: open ended questions</a:t>
            </a:r>
          </a:p>
          <a:p>
            <a:pPr>
              <a:buClr>
                <a:srgbClr val="FFFFFF"/>
              </a:buClr>
            </a:pPr>
            <a:endParaRPr lang="en-US" dirty="0">
              <a:cs typeface="Arial"/>
            </a:endParaRPr>
          </a:p>
          <a:p>
            <a:pPr>
              <a:buClr>
                <a:srgbClr val="FFFFFF"/>
              </a:buClr>
            </a:pPr>
            <a:endParaRPr lang="en-US" dirty="0">
              <a:cs typeface="Arial"/>
            </a:endParaRPr>
          </a:p>
        </p:txBody>
      </p:sp>
      <p:pic>
        <p:nvPicPr>
          <p:cNvPr id="15" name="Video 14">
            <a:extLst>
              <a:ext uri="{FF2B5EF4-FFF2-40B4-BE49-F238E27FC236}">
                <a16:creationId xmlns:a16="http://schemas.microsoft.com/office/drawing/2014/main" id="{5AA720D3-544A-FFD9-880E-C0FB2EB49BF3}"/>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6686233" y="3867951"/>
            <a:ext cx="2057400" cy="2057400"/>
          </a:xfrm>
          <a:prstGeom prst="ellipse">
            <a:avLst/>
          </a:prstGeom>
        </p:spPr>
      </p:pic>
    </p:spTree>
    <p:extLst>
      <p:ext uri="{BB962C8B-B14F-4D97-AF65-F5344CB8AC3E}">
        <p14:creationId xmlns:p14="http://schemas.microsoft.com/office/powerpoint/2010/main" val="1755533464"/>
      </p:ext>
    </p:extLst>
  </p:cSld>
  <p:clrMapOvr>
    <a:masterClrMapping/>
  </p:clrMapOvr>
  <p:transition advTm="147633">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7A3A9-1674-407D-886D-96F434C1DBCD}"/>
              </a:ext>
            </a:extLst>
          </p:cNvPr>
          <p:cNvSpPr>
            <a:spLocks noGrp="1"/>
          </p:cNvSpPr>
          <p:nvPr>
            <p:ph type="title"/>
          </p:nvPr>
        </p:nvSpPr>
        <p:spPr>
          <a:xfrm>
            <a:off x="653732" y="438912"/>
            <a:ext cx="8089901" cy="575094"/>
          </a:xfrm>
        </p:spPr>
        <p:txBody>
          <a:bodyPr/>
          <a:lstStyle/>
          <a:p>
            <a:r>
              <a:rPr lang="en-US">
                <a:cs typeface="Arial"/>
              </a:rPr>
              <a:t>Determining your sample size</a:t>
            </a:r>
            <a:endParaRPr lang="en-US"/>
          </a:p>
        </p:txBody>
      </p:sp>
      <p:sp>
        <p:nvSpPr>
          <p:cNvPr id="3" name="Content Placeholder 2">
            <a:extLst>
              <a:ext uri="{FF2B5EF4-FFF2-40B4-BE49-F238E27FC236}">
                <a16:creationId xmlns:a16="http://schemas.microsoft.com/office/drawing/2014/main" id="{A24474BA-E4B3-4FD2-BB03-FA78245DD740}"/>
              </a:ext>
            </a:extLst>
          </p:cNvPr>
          <p:cNvSpPr>
            <a:spLocks noGrp="1"/>
          </p:cNvSpPr>
          <p:nvPr>
            <p:ph idx="1"/>
          </p:nvPr>
        </p:nvSpPr>
        <p:spPr>
          <a:xfrm>
            <a:off x="649018" y="1156819"/>
            <a:ext cx="8325548" cy="4011502"/>
          </a:xfrm>
        </p:spPr>
        <p:txBody>
          <a:bodyPr vert="horz" wrap="square" lIns="91440" tIns="45720" rIns="91440" bIns="45720" rtlCol="0" anchor="t">
            <a:noAutofit/>
          </a:bodyPr>
          <a:lstStyle/>
          <a:p>
            <a:pPr>
              <a:buClr>
                <a:srgbClr val="FFFFFF"/>
              </a:buClr>
            </a:pPr>
            <a:r>
              <a:rPr lang="en-US" sz="2400" b="1" dirty="0">
                <a:ea typeface="+mj-lt"/>
                <a:cs typeface="+mj-lt"/>
              </a:rPr>
              <a:t>Thematic saturation</a:t>
            </a:r>
            <a:r>
              <a:rPr lang="en-US" sz="2400" dirty="0">
                <a:ea typeface="+mj-lt"/>
                <a:cs typeface="+mj-lt"/>
              </a:rPr>
              <a:t>: collecting data until you are no longer hearing new ideas/themes</a:t>
            </a:r>
            <a:endParaRPr lang="en-US" sz="2400" dirty="0">
              <a:cs typeface="Arial"/>
            </a:endParaRPr>
          </a:p>
          <a:p>
            <a:pPr>
              <a:buClr>
                <a:srgbClr val="FFFFFF"/>
              </a:buClr>
            </a:pPr>
            <a:r>
              <a:rPr lang="en-US" sz="2400" b="1" dirty="0">
                <a:cs typeface="Arial"/>
              </a:rPr>
              <a:t>Information power</a:t>
            </a:r>
            <a:r>
              <a:rPr lang="en-US" sz="2400" dirty="0">
                <a:cs typeface="Arial"/>
              </a:rPr>
              <a:t>: determine sample size based on study aims, sample specificity, use of theory, quality of dialogue, analysis strategy</a:t>
            </a:r>
          </a:p>
          <a:p>
            <a:pPr>
              <a:buClr>
                <a:srgbClr val="FFFFFF"/>
              </a:buClr>
            </a:pPr>
            <a:endParaRPr lang="en-US" sz="2400">
              <a:cs typeface="Arial"/>
            </a:endParaRPr>
          </a:p>
        </p:txBody>
      </p:sp>
      <p:sp useBgFill="1">
        <p:nvSpPr>
          <p:cNvPr id="4" name="TextBox 3">
            <a:extLst>
              <a:ext uri="{FF2B5EF4-FFF2-40B4-BE49-F238E27FC236}">
                <a16:creationId xmlns:a16="http://schemas.microsoft.com/office/drawing/2014/main" id="{A6A12FBA-D7D2-7A63-9DCA-02BCA4516FE7}"/>
              </a:ext>
            </a:extLst>
          </p:cNvPr>
          <p:cNvSpPr txBox="1"/>
          <p:nvPr/>
        </p:nvSpPr>
        <p:spPr bwMode="auto">
          <a:xfrm>
            <a:off x="224287" y="6080623"/>
            <a:ext cx="8919713" cy="923330"/>
          </a:xfrm>
          <a:prstGeom prst="rect">
            <a:avLst/>
          </a:prstGeom>
          <a:ln w="19050" algn="ctr">
            <a:no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en-US" sz="1200" dirty="0" err="1">
                <a:solidFill>
                  <a:srgbClr val="FFFFFF"/>
                </a:solidFill>
                <a:latin typeface="Arial"/>
              </a:rPr>
              <a:t>Malterud</a:t>
            </a:r>
            <a:r>
              <a:rPr lang="en-US" sz="1200" dirty="0">
                <a:solidFill>
                  <a:srgbClr val="FFFFFF"/>
                </a:solidFill>
                <a:latin typeface="Arial"/>
              </a:rPr>
              <a:t>, K., et al. (2016). "Sample Size in Qualitative Interview Studies: Guided by Information Power." Qual Health Res </a:t>
            </a:r>
            <a:r>
              <a:rPr lang="en-US" sz="1200" b="1" dirty="0">
                <a:solidFill>
                  <a:srgbClr val="FFFFFF"/>
                </a:solidFill>
                <a:latin typeface="Arial"/>
              </a:rPr>
              <a:t>26</a:t>
            </a:r>
            <a:r>
              <a:rPr lang="en-US" sz="1200" dirty="0">
                <a:solidFill>
                  <a:srgbClr val="FFFFFF"/>
                </a:solidFill>
                <a:latin typeface="Arial"/>
              </a:rPr>
              <a:t>(13): 1753-1760.</a:t>
            </a:r>
          </a:p>
          <a:p>
            <a:r>
              <a:rPr lang="en-US" sz="1200" dirty="0" err="1">
                <a:solidFill>
                  <a:srgbClr val="FFFFFF"/>
                </a:solidFill>
                <a:latin typeface="Arial"/>
              </a:rPr>
              <a:t>Hennink</a:t>
            </a:r>
            <a:r>
              <a:rPr lang="en-US" sz="1200" dirty="0">
                <a:solidFill>
                  <a:srgbClr val="FFFFFF"/>
                </a:solidFill>
                <a:latin typeface="Arial"/>
              </a:rPr>
              <a:t> M &amp; Kaiser BN (2022). "Sample sizes for saturation in qualitative research: A systematic review of empirical tests." Soc Sci Med 292: 114523.</a:t>
            </a:r>
          </a:p>
          <a:p>
            <a:endParaRPr lang="en-US" sz="1200" dirty="0"/>
          </a:p>
        </p:txBody>
      </p:sp>
      <p:pic>
        <p:nvPicPr>
          <p:cNvPr id="5" name="Picture 5" descr="Chemist analyzing chemicals and recording information">
            <a:extLst>
              <a:ext uri="{FF2B5EF4-FFF2-40B4-BE49-F238E27FC236}">
                <a16:creationId xmlns:a16="http://schemas.microsoft.com/office/drawing/2014/main" id="{28BDFC26-80AB-FD50-70C9-C1982BB0DEDC}"/>
              </a:ext>
            </a:extLst>
          </p:cNvPr>
          <p:cNvPicPr>
            <a:picLocks noChangeAspect="1"/>
          </p:cNvPicPr>
          <p:nvPr/>
        </p:nvPicPr>
        <p:blipFill>
          <a:blip r:embed="rId5"/>
          <a:stretch>
            <a:fillRect/>
          </a:stretch>
        </p:blipFill>
        <p:spPr>
          <a:xfrm>
            <a:off x="1316967" y="3506192"/>
            <a:ext cx="2743199" cy="1829692"/>
          </a:xfrm>
          <a:prstGeom prst="rect">
            <a:avLst/>
          </a:prstGeom>
        </p:spPr>
      </p:pic>
      <p:pic>
        <p:nvPicPr>
          <p:cNvPr id="6" name="Picture 6" descr="A picture containing diagram&#10;&#10;Description automatically generated">
            <a:extLst>
              <a:ext uri="{FF2B5EF4-FFF2-40B4-BE49-F238E27FC236}">
                <a16:creationId xmlns:a16="http://schemas.microsoft.com/office/drawing/2014/main" id="{8623F37E-4DA3-3944-E1BD-88FEEF3A9F0A}"/>
              </a:ext>
            </a:extLst>
          </p:cNvPr>
          <p:cNvPicPr>
            <a:picLocks noChangeAspect="1"/>
          </p:cNvPicPr>
          <p:nvPr/>
        </p:nvPicPr>
        <p:blipFill>
          <a:blip r:embed="rId6"/>
          <a:stretch>
            <a:fillRect/>
          </a:stretch>
        </p:blipFill>
        <p:spPr>
          <a:xfrm>
            <a:off x="5007943" y="2810003"/>
            <a:ext cx="3307921" cy="3270620"/>
          </a:xfrm>
          <a:prstGeom prst="rect">
            <a:avLst/>
          </a:prstGeom>
        </p:spPr>
      </p:pic>
      <p:pic>
        <p:nvPicPr>
          <p:cNvPr id="19" name="Audio 18">
            <a:extLst>
              <a:ext uri="{FF2B5EF4-FFF2-40B4-BE49-F238E27FC236}">
                <a16:creationId xmlns:a16="http://schemas.microsoft.com/office/drawing/2014/main" id="{2E2549C0-23BF-769A-764E-540F04DA333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006934218"/>
      </p:ext>
    </p:extLst>
  </p:cSld>
  <p:clrMapOvr>
    <a:masterClrMapping/>
  </p:clrMapOvr>
  <p:transition advTm="100128">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7A3A9-1674-407D-886D-96F434C1DBCD}"/>
              </a:ext>
            </a:extLst>
          </p:cNvPr>
          <p:cNvSpPr>
            <a:spLocks noGrp="1"/>
          </p:cNvSpPr>
          <p:nvPr>
            <p:ph type="title"/>
          </p:nvPr>
        </p:nvSpPr>
        <p:spPr>
          <a:xfrm>
            <a:off x="344557" y="464648"/>
            <a:ext cx="8089901" cy="992323"/>
          </a:xfrm>
        </p:spPr>
        <p:txBody>
          <a:bodyPr/>
          <a:lstStyle/>
          <a:p>
            <a:pPr algn="ctr"/>
            <a:r>
              <a:rPr lang="en-US" dirty="0">
                <a:cs typeface="Arial"/>
              </a:rPr>
              <a:t>Analysis and Interpretation Principles</a:t>
            </a:r>
            <a:br>
              <a:rPr lang="en-US" dirty="0">
                <a:cs typeface="Arial"/>
              </a:rPr>
            </a:br>
            <a:r>
              <a:rPr lang="en-US" sz="3200" dirty="0">
                <a:cs typeface="Arial"/>
              </a:rPr>
              <a:t>Scientific approach, Avoiding bias</a:t>
            </a:r>
            <a:endParaRPr lang="en-US" dirty="0"/>
          </a:p>
        </p:txBody>
      </p:sp>
      <p:sp>
        <p:nvSpPr>
          <p:cNvPr id="3" name="Content Placeholder 2">
            <a:extLst>
              <a:ext uri="{FF2B5EF4-FFF2-40B4-BE49-F238E27FC236}">
                <a16:creationId xmlns:a16="http://schemas.microsoft.com/office/drawing/2014/main" id="{A24474BA-E4B3-4FD2-BB03-FA78245DD740}"/>
              </a:ext>
            </a:extLst>
          </p:cNvPr>
          <p:cNvSpPr>
            <a:spLocks noGrp="1"/>
          </p:cNvSpPr>
          <p:nvPr>
            <p:ph idx="1"/>
          </p:nvPr>
        </p:nvSpPr>
        <p:spPr>
          <a:xfrm>
            <a:off x="225287" y="1885688"/>
            <a:ext cx="8918713" cy="4011502"/>
          </a:xfrm>
        </p:spPr>
        <p:txBody>
          <a:bodyPr vert="horz" wrap="square" lIns="91440" tIns="45720" rIns="91440" bIns="45720" rtlCol="0" anchor="t">
            <a:noAutofit/>
          </a:bodyPr>
          <a:lstStyle/>
          <a:p>
            <a:r>
              <a:rPr lang="en-US" sz="2400" dirty="0">
                <a:cs typeface="Arial"/>
              </a:rPr>
              <a:t>In-depth, systematic, cyclical individual and group level process</a:t>
            </a:r>
          </a:p>
          <a:p>
            <a:r>
              <a:rPr lang="en-US" sz="2400" dirty="0">
                <a:cs typeface="Arial"/>
              </a:rPr>
              <a:t>Thematic analysis: coding of narrative data</a:t>
            </a:r>
          </a:p>
          <a:p>
            <a:pPr lvl="1"/>
            <a:r>
              <a:rPr lang="en-US" sz="2400" dirty="0">
                <a:cs typeface="Arial"/>
              </a:rPr>
              <a:t>Identifying codes (distinct key elements of the narrative)</a:t>
            </a:r>
          </a:p>
          <a:p>
            <a:pPr lvl="1"/>
            <a:r>
              <a:rPr lang="en-US" sz="2400" dirty="0">
                <a:cs typeface="Arial"/>
              </a:rPr>
              <a:t>From scratch or starting from a list of codes</a:t>
            </a:r>
          </a:p>
          <a:p>
            <a:pPr lvl="1"/>
            <a:r>
              <a:rPr lang="en-US" sz="2400" dirty="0">
                <a:cs typeface="Arial"/>
              </a:rPr>
              <a:t>Line by line; constantly comparing to prior codes</a:t>
            </a:r>
          </a:p>
          <a:p>
            <a:pPr lvl="1"/>
            <a:r>
              <a:rPr lang="en-US" sz="2400" dirty="0">
                <a:cs typeface="Arial"/>
              </a:rPr>
              <a:t>Organizing codes into code structure or codebook</a:t>
            </a:r>
          </a:p>
          <a:p>
            <a:pPr lvl="1"/>
            <a:r>
              <a:rPr lang="en-US" sz="2400" dirty="0">
                <a:cs typeface="Arial"/>
              </a:rPr>
              <a:t>Use of software for efficiency as well as transparency</a:t>
            </a:r>
          </a:p>
          <a:p>
            <a:r>
              <a:rPr lang="en-US" sz="2400" dirty="0">
                <a:cs typeface="Arial"/>
              </a:rPr>
              <a:t>Use code structure to write a representation of all key ideas within narrative data in an organized manner</a:t>
            </a:r>
          </a:p>
          <a:p>
            <a:pPr>
              <a:buClr>
                <a:srgbClr val="FFFFFF"/>
              </a:buClr>
            </a:pPr>
            <a:endParaRPr lang="en-US" sz="2400" dirty="0">
              <a:cs typeface="Arial"/>
            </a:endParaRPr>
          </a:p>
          <a:p>
            <a:pPr>
              <a:buClr>
                <a:srgbClr val="FFFFFF"/>
              </a:buClr>
            </a:pPr>
            <a:endParaRPr lang="en-US" sz="2400" dirty="0">
              <a:cs typeface="Arial"/>
            </a:endParaRPr>
          </a:p>
          <a:p>
            <a:pPr>
              <a:buClr>
                <a:srgbClr val="FFFFFF"/>
              </a:buClr>
            </a:pPr>
            <a:endParaRPr lang="en-US" sz="2400" dirty="0">
              <a:cs typeface="Arial"/>
            </a:endParaRPr>
          </a:p>
        </p:txBody>
      </p:sp>
      <p:pic>
        <p:nvPicPr>
          <p:cNvPr id="13" name="Audio 12">
            <a:extLst>
              <a:ext uri="{FF2B5EF4-FFF2-40B4-BE49-F238E27FC236}">
                <a16:creationId xmlns:a16="http://schemas.microsoft.com/office/drawing/2014/main" id="{5B2CF604-70FF-D364-F50E-4C8427A8C3B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490122568"/>
      </p:ext>
    </p:extLst>
  </p:cSld>
  <p:clrMapOvr>
    <a:masterClrMapping/>
  </p:clrMapOvr>
  <p:transition advTm="52416">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7A3A9-1674-407D-886D-96F434C1DBCD}"/>
              </a:ext>
            </a:extLst>
          </p:cNvPr>
          <p:cNvSpPr>
            <a:spLocks noGrp="1"/>
          </p:cNvSpPr>
          <p:nvPr>
            <p:ph type="title"/>
          </p:nvPr>
        </p:nvSpPr>
        <p:spPr>
          <a:xfrm>
            <a:off x="653732" y="438912"/>
            <a:ext cx="8089901" cy="575094"/>
          </a:xfrm>
        </p:spPr>
        <p:txBody>
          <a:bodyPr/>
          <a:lstStyle/>
          <a:p>
            <a:r>
              <a:rPr lang="en-US">
                <a:cs typeface="Arial"/>
              </a:rPr>
              <a:t>Ethical considerations</a:t>
            </a:r>
            <a:endParaRPr lang="en-US"/>
          </a:p>
        </p:txBody>
      </p:sp>
      <p:sp>
        <p:nvSpPr>
          <p:cNvPr id="3" name="Content Placeholder 2">
            <a:extLst>
              <a:ext uri="{FF2B5EF4-FFF2-40B4-BE49-F238E27FC236}">
                <a16:creationId xmlns:a16="http://schemas.microsoft.com/office/drawing/2014/main" id="{A24474BA-E4B3-4FD2-BB03-FA78245DD740}"/>
              </a:ext>
            </a:extLst>
          </p:cNvPr>
          <p:cNvSpPr>
            <a:spLocks noGrp="1"/>
          </p:cNvSpPr>
          <p:nvPr>
            <p:ph idx="1"/>
          </p:nvPr>
        </p:nvSpPr>
        <p:spPr>
          <a:xfrm>
            <a:off x="649018" y="1156819"/>
            <a:ext cx="8325548" cy="4011502"/>
          </a:xfrm>
        </p:spPr>
        <p:txBody>
          <a:bodyPr vert="horz" wrap="square" lIns="91440" tIns="45720" rIns="91440" bIns="45720" rtlCol="0" anchor="t">
            <a:noAutofit/>
          </a:bodyPr>
          <a:lstStyle/>
          <a:p>
            <a:r>
              <a:rPr lang="en-US" sz="2400" b="1" dirty="0">
                <a:cs typeface="Arial"/>
              </a:rPr>
              <a:t>Power dynamics</a:t>
            </a:r>
            <a:r>
              <a:rPr lang="en-US" sz="2400" dirty="0">
                <a:cs typeface="Arial"/>
              </a:rPr>
              <a:t>: researchers as "insiders/outsiders" to participants</a:t>
            </a:r>
          </a:p>
          <a:p>
            <a:pPr>
              <a:buClr>
                <a:srgbClr val="FFFFFF"/>
              </a:buClr>
            </a:pPr>
            <a:r>
              <a:rPr lang="en-US" sz="2400" dirty="0">
                <a:cs typeface="Arial"/>
              </a:rPr>
              <a:t>Participant disclosure and/or observation of stigmatizing information</a:t>
            </a:r>
          </a:p>
          <a:p>
            <a:pPr>
              <a:buClr>
                <a:srgbClr val="FFFFFF"/>
              </a:buClr>
            </a:pPr>
            <a:r>
              <a:rPr lang="en-US" sz="2400" dirty="0">
                <a:cs typeface="Arial"/>
              </a:rPr>
              <a:t>Avoiding </a:t>
            </a:r>
            <a:r>
              <a:rPr lang="en-US" sz="2400" b="1" dirty="0">
                <a:cs typeface="Arial"/>
              </a:rPr>
              <a:t>researcher bias</a:t>
            </a:r>
            <a:r>
              <a:rPr lang="en-US" sz="2400" dirty="0">
                <a:cs typeface="Arial"/>
              </a:rPr>
              <a:t> influencing data collection/interpretation</a:t>
            </a:r>
          </a:p>
          <a:p>
            <a:pPr>
              <a:buClr>
                <a:srgbClr val="FFFFFF"/>
              </a:buClr>
            </a:pPr>
            <a:endParaRPr lang="en-US" sz="2400" dirty="0">
              <a:cs typeface="Arial"/>
            </a:endParaRPr>
          </a:p>
          <a:p>
            <a:pPr>
              <a:buClr>
                <a:srgbClr val="FFFFFF"/>
              </a:buClr>
            </a:pPr>
            <a:endParaRPr lang="en-US" sz="2400" dirty="0">
              <a:cs typeface="Arial"/>
            </a:endParaRPr>
          </a:p>
          <a:p>
            <a:pPr>
              <a:buClr>
                <a:srgbClr val="FFFFFF"/>
              </a:buClr>
            </a:pPr>
            <a:endParaRPr lang="en-US" sz="2400" dirty="0">
              <a:cs typeface="Arial"/>
            </a:endParaRPr>
          </a:p>
        </p:txBody>
      </p:sp>
      <p:sp>
        <p:nvSpPr>
          <p:cNvPr id="5" name="TextBox 4">
            <a:extLst>
              <a:ext uri="{FF2B5EF4-FFF2-40B4-BE49-F238E27FC236}">
                <a16:creationId xmlns:a16="http://schemas.microsoft.com/office/drawing/2014/main" id="{9D5CAD44-A403-7902-FAA1-6A976671B054}"/>
              </a:ext>
            </a:extLst>
          </p:cNvPr>
          <p:cNvSpPr txBox="1"/>
          <p:nvPr/>
        </p:nvSpPr>
        <p:spPr bwMode="auto">
          <a:xfrm>
            <a:off x="382438" y="5428890"/>
            <a:ext cx="8379125" cy="1077218"/>
          </a:xfrm>
          <a:prstGeom prst="rect">
            <a:avLst/>
          </a:prstGeom>
          <a:noFill/>
          <a:ln w="19050" algn="ctr">
            <a:no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en-US" sz="1400" dirty="0">
                <a:solidFill>
                  <a:srgbClr val="FFFFFF"/>
                </a:solidFill>
                <a:latin typeface="Roboto"/>
                <a:ea typeface="Roboto"/>
                <a:cs typeface="Roboto"/>
              </a:rPr>
              <a:t>Creswell JW. Qualitative Inquiry &amp; Research Design: Choosing Among Five Approaches, 3rd Edition. Sage Publications, 2013. </a:t>
            </a:r>
            <a:endParaRPr lang="en-US" dirty="0"/>
          </a:p>
          <a:p>
            <a:r>
              <a:rPr lang="en-US" sz="1400" dirty="0">
                <a:solidFill>
                  <a:srgbClr val="FFFFFF"/>
                </a:solidFill>
                <a:latin typeface="Roboto"/>
                <a:ea typeface="+mn-lt"/>
                <a:cs typeface="+mn-lt"/>
              </a:rPr>
              <a:t>Tenny S, Brannan JM, Brannan GD. </a:t>
            </a:r>
            <a:r>
              <a:rPr lang="en-US" sz="1400" dirty="0" err="1">
                <a:solidFill>
                  <a:srgbClr val="FFFFFF"/>
                </a:solidFill>
                <a:latin typeface="Roboto"/>
                <a:ea typeface="+mn-lt"/>
                <a:cs typeface="+mn-lt"/>
              </a:rPr>
              <a:t>Qualtiative</a:t>
            </a:r>
            <a:r>
              <a:rPr lang="en-US" sz="1400" dirty="0">
                <a:solidFill>
                  <a:srgbClr val="FFFFFF"/>
                </a:solidFill>
                <a:latin typeface="Roboto"/>
                <a:ea typeface="+mn-lt"/>
                <a:cs typeface="+mn-lt"/>
              </a:rPr>
              <a:t> Study. </a:t>
            </a:r>
            <a:r>
              <a:rPr lang="en-US" sz="1400" dirty="0">
                <a:solidFill>
                  <a:srgbClr val="FFFFFF"/>
                </a:solidFill>
                <a:latin typeface="Roboto"/>
                <a:ea typeface="Roboto"/>
                <a:cs typeface="Arial"/>
              </a:rPr>
              <a:t>[Updated 2022 Sep 18]. In: </a:t>
            </a:r>
            <a:r>
              <a:rPr lang="en-US" sz="1400" dirty="0" err="1">
                <a:solidFill>
                  <a:srgbClr val="FFFFFF"/>
                </a:solidFill>
                <a:latin typeface="Roboto"/>
                <a:ea typeface="Roboto"/>
                <a:cs typeface="Arial"/>
              </a:rPr>
              <a:t>StatPearls</a:t>
            </a:r>
            <a:r>
              <a:rPr lang="en-US" sz="1400" dirty="0">
                <a:solidFill>
                  <a:srgbClr val="FFFFFF"/>
                </a:solidFill>
                <a:latin typeface="Roboto"/>
                <a:ea typeface="Roboto"/>
                <a:cs typeface="Arial"/>
              </a:rPr>
              <a:t> [Internet]. Treasure Island (FL): </a:t>
            </a:r>
            <a:r>
              <a:rPr lang="en-US" sz="1400" dirty="0" err="1">
                <a:solidFill>
                  <a:srgbClr val="FFFFFF"/>
                </a:solidFill>
                <a:latin typeface="Roboto"/>
                <a:ea typeface="Roboto"/>
                <a:cs typeface="Arial"/>
              </a:rPr>
              <a:t>StatPearls</a:t>
            </a:r>
            <a:r>
              <a:rPr lang="en-US" sz="1400" dirty="0">
                <a:solidFill>
                  <a:srgbClr val="FFFFFF"/>
                </a:solidFill>
                <a:latin typeface="Roboto"/>
                <a:ea typeface="Roboto"/>
                <a:cs typeface="Arial"/>
              </a:rPr>
              <a:t> Publishing; 2023 Jan-.</a:t>
            </a:r>
            <a:endParaRPr lang="en-US" sz="1400" dirty="0">
              <a:solidFill>
                <a:srgbClr val="FFFFFF"/>
              </a:solidFill>
              <a:latin typeface="Roboto"/>
              <a:ea typeface="Roboto"/>
              <a:cs typeface="Roboto"/>
            </a:endParaRPr>
          </a:p>
          <a:p>
            <a:endParaRPr lang="en-US" sz="1400" dirty="0">
              <a:solidFill>
                <a:srgbClr val="FFFFFF"/>
              </a:solidFill>
              <a:latin typeface="Roboto"/>
              <a:ea typeface="Roboto"/>
              <a:cs typeface="Roboto"/>
            </a:endParaRPr>
          </a:p>
        </p:txBody>
      </p:sp>
      <p:pic>
        <p:nvPicPr>
          <p:cNvPr id="7" name="Audio 6">
            <a:extLst>
              <a:ext uri="{FF2B5EF4-FFF2-40B4-BE49-F238E27FC236}">
                <a16:creationId xmlns:a16="http://schemas.microsoft.com/office/drawing/2014/main" id="{FEAC0FFD-AB6B-FA60-2A51-9340C52562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303525591"/>
      </p:ext>
    </p:extLst>
  </p:cSld>
  <p:clrMapOvr>
    <a:masterClrMapping/>
  </p:clrMapOvr>
  <p:transition advTm="81461">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a:extLst>
              <a:ext uri="{FF2B5EF4-FFF2-40B4-BE49-F238E27FC236}">
                <a16:creationId xmlns:a16="http://schemas.microsoft.com/office/drawing/2014/main" id="{2D8BE0CF-C8C0-0847-B8DB-FF6E17659987}"/>
              </a:ext>
            </a:extLst>
          </p:cNvPr>
          <p:cNvSpPr txBox="1">
            <a:spLocks/>
          </p:cNvSpPr>
          <p:nvPr/>
        </p:nvSpPr>
        <p:spPr>
          <a:xfrm>
            <a:off x="649018" y="1156819"/>
            <a:ext cx="8325548" cy="4011502"/>
          </a:xfrm>
          <a:prstGeom prst="rect">
            <a:avLst/>
          </a:prstGeom>
        </p:spPr>
        <p:txBody>
          <a:bodyPr vert="horz" wrap="square" lIns="91440" tIns="45720" rIns="91440" bIns="45720" rtlCol="0" anchor="t">
            <a:noAutofit/>
          </a:bodyPr>
          <a:lstStyle>
            <a:lvl1pPr marL="168275" indent="-168275" algn="l" defTabSz="914400" rtl="0" eaLnBrk="1" latinLnBrk="0" hangingPunct="1">
              <a:lnSpc>
                <a:spcPct val="90000"/>
              </a:lnSpc>
              <a:spcBef>
                <a:spcPts val="1400"/>
              </a:spcBef>
              <a:buClr>
                <a:schemeClr val="bg1"/>
              </a:buClr>
              <a:buFont typeface="Wingdings" panose="05000000000000000000" pitchFamily="2" charset="2"/>
              <a:buChar char="§"/>
              <a:defRPr lang="en-US" sz="2100" b="0" kern="1200" dirty="0" smtClean="0">
                <a:solidFill>
                  <a:schemeClr val="bg1"/>
                </a:solidFill>
                <a:latin typeface="+mj-lt"/>
                <a:ea typeface="+mn-ea"/>
                <a:cs typeface="+mn-cs"/>
              </a:defRPr>
            </a:lvl1pPr>
            <a:lvl2pPr marL="457200" indent="-227013" algn="l" defTabSz="914400" rtl="0" eaLnBrk="1" latinLnBrk="0" hangingPunct="1">
              <a:lnSpc>
                <a:spcPct val="90000"/>
              </a:lnSpc>
              <a:spcBef>
                <a:spcPts val="1400"/>
              </a:spcBef>
              <a:buClr>
                <a:schemeClr val="bg1"/>
              </a:buClr>
              <a:buFont typeface="Arial" panose="020B0604020202020204" pitchFamily="34" charset="0"/>
              <a:buChar char="•"/>
              <a:defRPr lang="en-US" sz="2100" b="0" kern="1200" dirty="0" smtClean="0">
                <a:solidFill>
                  <a:schemeClr val="bg1"/>
                </a:solidFill>
                <a:latin typeface="+mj-lt"/>
                <a:ea typeface="+mn-ea"/>
                <a:cs typeface="+mn-cs"/>
              </a:defRPr>
            </a:lvl2pPr>
            <a:lvl3pPr marL="742950" indent="-227013" algn="l" defTabSz="914400" rtl="0" eaLnBrk="1" latinLnBrk="0" hangingPunct="1">
              <a:lnSpc>
                <a:spcPct val="90000"/>
              </a:lnSpc>
              <a:spcBef>
                <a:spcPts val="1400"/>
              </a:spcBef>
              <a:buClr>
                <a:schemeClr val="bg1"/>
              </a:buClr>
              <a:buFont typeface="Arial" panose="020B0604020202020204" pitchFamily="34" charset="0"/>
              <a:buChar char="‒"/>
              <a:defRPr lang="en-US" sz="2100" b="0" kern="1200" dirty="0" smtClean="0">
                <a:solidFill>
                  <a:schemeClr val="bg1"/>
                </a:solidFill>
                <a:latin typeface="+mj-lt"/>
                <a:ea typeface="+mn-ea"/>
                <a:cs typeface="+mn-cs"/>
              </a:defRPr>
            </a:lvl3pPr>
            <a:lvl4pPr marL="1028700" indent="-228600" algn="l" defTabSz="914400" rtl="0" eaLnBrk="1" latinLnBrk="0" hangingPunct="1">
              <a:lnSpc>
                <a:spcPct val="90000"/>
              </a:lnSpc>
              <a:spcBef>
                <a:spcPts val="1400"/>
              </a:spcBef>
              <a:buClr>
                <a:schemeClr val="bg1"/>
              </a:buClr>
              <a:buFont typeface="Wingdings" panose="05000000000000000000" pitchFamily="2" charset="2"/>
              <a:buChar char="§"/>
              <a:defRPr lang="en-US" sz="2100" b="0" kern="1200" dirty="0" smtClean="0">
                <a:solidFill>
                  <a:schemeClr val="bg1"/>
                </a:solidFill>
                <a:latin typeface="+mj-lt"/>
                <a:ea typeface="+mn-ea"/>
                <a:cs typeface="+mn-cs"/>
              </a:defRPr>
            </a:lvl4pPr>
            <a:lvl5pPr marL="1312863" indent="-227013" algn="l" defTabSz="914400" rtl="0" eaLnBrk="1" latinLnBrk="0" hangingPunct="1">
              <a:lnSpc>
                <a:spcPct val="90000"/>
              </a:lnSpc>
              <a:spcBef>
                <a:spcPts val="1400"/>
              </a:spcBef>
              <a:buClr>
                <a:schemeClr val="bg1"/>
              </a:buClr>
              <a:buFont typeface="Arial" panose="020B0604020202020204" pitchFamily="34" charset="0"/>
              <a:buChar char="•"/>
              <a:defRPr lang="en-US" sz="2100" b="0" kern="1200" dirty="0">
                <a:solidFill>
                  <a:schemeClr val="bg1"/>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400" b="1">
                <a:cs typeface="Arial"/>
              </a:rPr>
              <a:t>Power dynamics</a:t>
            </a:r>
            <a:r>
              <a:rPr lang="en-US" sz="2400">
                <a:cs typeface="Arial"/>
              </a:rPr>
              <a:t>: researchers as "insiders/outsiders" to participants</a:t>
            </a:r>
          </a:p>
          <a:p>
            <a:pPr>
              <a:buClr>
                <a:srgbClr val="FFFFFF"/>
              </a:buClr>
            </a:pPr>
            <a:r>
              <a:rPr lang="en-US" sz="2400">
                <a:cs typeface="Arial"/>
              </a:rPr>
              <a:t>Participant disclosure and/or observation of stigmatizing information</a:t>
            </a:r>
          </a:p>
          <a:p>
            <a:pPr>
              <a:buClr>
                <a:srgbClr val="FFFFFF"/>
              </a:buClr>
            </a:pPr>
            <a:r>
              <a:rPr lang="en-US" sz="2400">
                <a:cs typeface="Arial"/>
              </a:rPr>
              <a:t>Avoiding </a:t>
            </a:r>
            <a:r>
              <a:rPr lang="en-US" sz="2400" b="1">
                <a:cs typeface="Arial"/>
              </a:rPr>
              <a:t>researcher bias</a:t>
            </a:r>
            <a:r>
              <a:rPr lang="en-US" sz="2400">
                <a:cs typeface="Arial"/>
              </a:rPr>
              <a:t> influencing data collection/interpretation</a:t>
            </a:r>
          </a:p>
          <a:p>
            <a:pPr>
              <a:buClr>
                <a:srgbClr val="FFFFFF"/>
              </a:buClr>
            </a:pPr>
            <a:endParaRPr lang="en-US" sz="2400">
              <a:cs typeface="Arial"/>
            </a:endParaRPr>
          </a:p>
          <a:p>
            <a:pPr>
              <a:buClr>
                <a:srgbClr val="FFFFFF"/>
              </a:buClr>
            </a:pPr>
            <a:endParaRPr lang="en-US" sz="2400">
              <a:cs typeface="Arial"/>
            </a:endParaRPr>
          </a:p>
          <a:p>
            <a:pPr>
              <a:buClr>
                <a:srgbClr val="FFFFFF"/>
              </a:buClr>
            </a:pPr>
            <a:endParaRPr lang="en-US" sz="2400">
              <a:cs typeface="Arial"/>
            </a:endParaRPr>
          </a:p>
        </p:txBody>
      </p:sp>
      <p:sp>
        <p:nvSpPr>
          <p:cNvPr id="2" name="Title 1">
            <a:extLst>
              <a:ext uri="{FF2B5EF4-FFF2-40B4-BE49-F238E27FC236}">
                <a16:creationId xmlns:a16="http://schemas.microsoft.com/office/drawing/2014/main" id="{6CE7A3A9-1674-407D-886D-96F434C1DBCD}"/>
              </a:ext>
            </a:extLst>
          </p:cNvPr>
          <p:cNvSpPr>
            <a:spLocks noGrp="1"/>
          </p:cNvSpPr>
          <p:nvPr>
            <p:ph type="title"/>
          </p:nvPr>
        </p:nvSpPr>
        <p:spPr>
          <a:xfrm>
            <a:off x="653732" y="438912"/>
            <a:ext cx="8089901" cy="575094"/>
          </a:xfrm>
        </p:spPr>
        <p:txBody>
          <a:bodyPr/>
          <a:lstStyle/>
          <a:p>
            <a:r>
              <a:rPr lang="en-US">
                <a:cs typeface="Arial"/>
              </a:rPr>
              <a:t>Ethical considerations</a:t>
            </a:r>
            <a:endParaRPr lang="en-US"/>
          </a:p>
        </p:txBody>
      </p:sp>
      <p:sp>
        <p:nvSpPr>
          <p:cNvPr id="5" name="TextBox 4">
            <a:extLst>
              <a:ext uri="{FF2B5EF4-FFF2-40B4-BE49-F238E27FC236}">
                <a16:creationId xmlns:a16="http://schemas.microsoft.com/office/drawing/2014/main" id="{9D5CAD44-A403-7902-FAA1-6A976671B054}"/>
              </a:ext>
            </a:extLst>
          </p:cNvPr>
          <p:cNvSpPr txBox="1"/>
          <p:nvPr/>
        </p:nvSpPr>
        <p:spPr bwMode="auto">
          <a:xfrm>
            <a:off x="382438" y="5428890"/>
            <a:ext cx="8379125" cy="1077218"/>
          </a:xfrm>
          <a:prstGeom prst="rect">
            <a:avLst/>
          </a:prstGeom>
          <a:noFill/>
          <a:ln w="19050" algn="ctr">
            <a:noFill/>
            <a:miter lim="800000"/>
            <a:headEnd/>
            <a:tailEnd/>
          </a:ln>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en-US" sz="1400" dirty="0">
                <a:solidFill>
                  <a:srgbClr val="FFFFFF"/>
                </a:solidFill>
                <a:latin typeface="Roboto"/>
                <a:ea typeface="Roboto"/>
                <a:cs typeface="Roboto"/>
              </a:rPr>
              <a:t>Creswell JW. Qualitative Inquiry &amp; Research </a:t>
            </a:r>
            <a:r>
              <a:rPr lang="en-US" sz="1400" dirty="0" err="1">
                <a:solidFill>
                  <a:srgbClr val="FFFFFF"/>
                </a:solidFill>
                <a:latin typeface="Roboto"/>
                <a:ea typeface="Roboto"/>
                <a:cs typeface="Roboto"/>
              </a:rPr>
              <a:t>Deisgn</a:t>
            </a:r>
            <a:r>
              <a:rPr lang="en-US" sz="1400" dirty="0">
                <a:solidFill>
                  <a:srgbClr val="FFFFFF"/>
                </a:solidFill>
                <a:latin typeface="Roboto"/>
                <a:ea typeface="Roboto"/>
                <a:cs typeface="Roboto"/>
              </a:rPr>
              <a:t>: Choosing Among Five Approaches, 3rd Edition. Sage Publications, 2013. </a:t>
            </a:r>
            <a:endParaRPr lang="en-US" dirty="0"/>
          </a:p>
          <a:p>
            <a:r>
              <a:rPr lang="en-US" sz="1400" dirty="0">
                <a:solidFill>
                  <a:srgbClr val="FFFFFF"/>
                </a:solidFill>
                <a:latin typeface="Roboto"/>
                <a:ea typeface="+mn-lt"/>
                <a:cs typeface="+mn-lt"/>
              </a:rPr>
              <a:t>Tenny S, Brannan JM, Brannan GD. </a:t>
            </a:r>
            <a:r>
              <a:rPr lang="en-US" sz="1400" dirty="0" err="1">
                <a:solidFill>
                  <a:srgbClr val="FFFFFF"/>
                </a:solidFill>
                <a:latin typeface="Roboto"/>
                <a:ea typeface="+mn-lt"/>
                <a:cs typeface="+mn-lt"/>
              </a:rPr>
              <a:t>Qualtiative</a:t>
            </a:r>
            <a:r>
              <a:rPr lang="en-US" sz="1400" dirty="0">
                <a:solidFill>
                  <a:srgbClr val="FFFFFF"/>
                </a:solidFill>
                <a:latin typeface="Roboto"/>
                <a:ea typeface="+mn-lt"/>
                <a:cs typeface="+mn-lt"/>
              </a:rPr>
              <a:t> Study. </a:t>
            </a:r>
            <a:r>
              <a:rPr lang="en-US" sz="1400" dirty="0">
                <a:solidFill>
                  <a:srgbClr val="FFFFFF"/>
                </a:solidFill>
                <a:latin typeface="Roboto"/>
                <a:ea typeface="Roboto"/>
                <a:cs typeface="Arial"/>
              </a:rPr>
              <a:t>[Updated 2022 Sep 18]. In: </a:t>
            </a:r>
            <a:r>
              <a:rPr lang="en-US" sz="1400" dirty="0" err="1">
                <a:solidFill>
                  <a:srgbClr val="FFFFFF"/>
                </a:solidFill>
                <a:latin typeface="Roboto"/>
                <a:ea typeface="Roboto"/>
                <a:cs typeface="Arial"/>
              </a:rPr>
              <a:t>StatPearls</a:t>
            </a:r>
            <a:r>
              <a:rPr lang="en-US" sz="1400" dirty="0">
                <a:solidFill>
                  <a:srgbClr val="FFFFFF"/>
                </a:solidFill>
                <a:latin typeface="Roboto"/>
                <a:ea typeface="Roboto"/>
                <a:cs typeface="Arial"/>
              </a:rPr>
              <a:t> [Internet]. Treasure Island (FL): </a:t>
            </a:r>
            <a:r>
              <a:rPr lang="en-US" sz="1400" dirty="0" err="1">
                <a:solidFill>
                  <a:srgbClr val="FFFFFF"/>
                </a:solidFill>
                <a:latin typeface="Roboto"/>
                <a:ea typeface="Roboto"/>
                <a:cs typeface="Arial"/>
              </a:rPr>
              <a:t>StatPearls</a:t>
            </a:r>
            <a:r>
              <a:rPr lang="en-US" sz="1400" dirty="0">
                <a:solidFill>
                  <a:srgbClr val="FFFFFF"/>
                </a:solidFill>
                <a:latin typeface="Roboto"/>
                <a:ea typeface="Roboto"/>
                <a:cs typeface="Arial"/>
              </a:rPr>
              <a:t> Publishing; 2023 Jan-.</a:t>
            </a:r>
            <a:endParaRPr lang="en-US" sz="1400" dirty="0">
              <a:solidFill>
                <a:srgbClr val="FFFFFF"/>
              </a:solidFill>
              <a:latin typeface="Roboto"/>
              <a:ea typeface="Roboto"/>
              <a:cs typeface="Roboto"/>
            </a:endParaRPr>
          </a:p>
          <a:p>
            <a:endParaRPr lang="en-US" sz="1400">
              <a:solidFill>
                <a:srgbClr val="FFFFFF"/>
              </a:solidFill>
              <a:latin typeface="Roboto"/>
              <a:ea typeface="Roboto"/>
              <a:cs typeface="Roboto"/>
            </a:endParaRPr>
          </a:p>
        </p:txBody>
      </p:sp>
      <p:sp>
        <p:nvSpPr>
          <p:cNvPr id="6" name="Oval 5">
            <a:extLst>
              <a:ext uri="{FF2B5EF4-FFF2-40B4-BE49-F238E27FC236}">
                <a16:creationId xmlns:a16="http://schemas.microsoft.com/office/drawing/2014/main" id="{7A6E625B-16B4-B37F-2685-6CE421CD3E1D}"/>
              </a:ext>
            </a:extLst>
          </p:cNvPr>
          <p:cNvSpPr/>
          <p:nvPr/>
        </p:nvSpPr>
        <p:spPr bwMode="auto">
          <a:xfrm>
            <a:off x="1397480" y="3561272"/>
            <a:ext cx="6205267" cy="1733909"/>
          </a:xfrm>
          <a:prstGeom prst="ellipse">
            <a:avLst/>
          </a:prstGeom>
          <a:solidFill>
            <a:srgbClr val="ED7D31"/>
          </a:solidFill>
          <a:ln w="19050" algn="ctr">
            <a:noFill/>
            <a:miter lim="800000"/>
            <a:headEnd/>
            <a:tailEnd/>
          </a:ln>
        </p:spPr>
        <p:txBody>
          <a:bodyPr wrap="none" rtlCol="0" anchor="ctr"/>
          <a:lstStyle/>
          <a:p>
            <a:pPr algn="ctr">
              <a:lnSpc>
                <a:spcPct val="90000"/>
              </a:lnSpc>
            </a:pPr>
            <a:r>
              <a:rPr lang="en-US" sz="2400" dirty="0">
                <a:latin typeface="Roboto"/>
                <a:ea typeface="+mn-lt"/>
                <a:cs typeface="+mn-lt"/>
              </a:rPr>
              <a:t>Relevant to all stages of research study </a:t>
            </a:r>
            <a:endParaRPr lang="en-US" sz="2400">
              <a:latin typeface="Roboto"/>
              <a:ea typeface="Roboto"/>
              <a:cs typeface="Roboto"/>
            </a:endParaRPr>
          </a:p>
        </p:txBody>
      </p:sp>
      <p:pic>
        <p:nvPicPr>
          <p:cNvPr id="7" name="Audio 6">
            <a:extLst>
              <a:ext uri="{FF2B5EF4-FFF2-40B4-BE49-F238E27FC236}">
                <a16:creationId xmlns:a16="http://schemas.microsoft.com/office/drawing/2014/main" id="{0E0408F9-E3D2-9EEC-8A91-A695265967D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36550547"/>
      </p:ext>
    </p:extLst>
  </p:cSld>
  <p:clrMapOvr>
    <a:masterClrMapping/>
  </p:clrMapOvr>
  <p:transition advTm="8789">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7A3A9-1674-407D-886D-96F434C1DBCD}"/>
              </a:ext>
            </a:extLst>
          </p:cNvPr>
          <p:cNvSpPr>
            <a:spLocks noGrp="1"/>
          </p:cNvSpPr>
          <p:nvPr>
            <p:ph type="title"/>
          </p:nvPr>
        </p:nvSpPr>
        <p:spPr>
          <a:xfrm>
            <a:off x="653732" y="438912"/>
            <a:ext cx="8089901" cy="575094"/>
          </a:xfrm>
        </p:spPr>
        <p:txBody>
          <a:bodyPr/>
          <a:lstStyle/>
          <a:p>
            <a:r>
              <a:rPr lang="en-US" dirty="0">
                <a:cs typeface="Arial"/>
              </a:rPr>
              <a:t>Summary</a:t>
            </a:r>
            <a:endParaRPr lang="en-US" dirty="0"/>
          </a:p>
        </p:txBody>
      </p:sp>
      <p:sp>
        <p:nvSpPr>
          <p:cNvPr id="3" name="Content Placeholder 2">
            <a:extLst>
              <a:ext uri="{FF2B5EF4-FFF2-40B4-BE49-F238E27FC236}">
                <a16:creationId xmlns:a16="http://schemas.microsoft.com/office/drawing/2014/main" id="{A24474BA-E4B3-4FD2-BB03-FA78245DD740}"/>
              </a:ext>
            </a:extLst>
          </p:cNvPr>
          <p:cNvSpPr>
            <a:spLocks noGrp="1"/>
          </p:cNvSpPr>
          <p:nvPr>
            <p:ph idx="1"/>
          </p:nvPr>
        </p:nvSpPr>
        <p:spPr>
          <a:xfrm>
            <a:off x="649018" y="1156819"/>
            <a:ext cx="8325548" cy="4011502"/>
          </a:xfrm>
        </p:spPr>
        <p:txBody>
          <a:bodyPr vert="horz" wrap="square" lIns="91440" tIns="45720" rIns="91440" bIns="45720" rtlCol="0" anchor="t">
            <a:noAutofit/>
          </a:bodyPr>
          <a:lstStyle/>
          <a:p>
            <a:pPr>
              <a:buClr>
                <a:srgbClr val="FFFFFF"/>
              </a:buClr>
            </a:pPr>
            <a:r>
              <a:rPr lang="en-US" sz="2400" dirty="0">
                <a:cs typeface="Arial"/>
              </a:rPr>
              <a:t>Qualitative research is a powerful tool to explore complex phenomena, allow for an understanding of lived experiences, and the </a:t>
            </a:r>
            <a:r>
              <a:rPr lang="en-US" sz="2400" dirty="0" err="1">
                <a:cs typeface="Arial"/>
              </a:rPr>
              <a:t>hows</a:t>
            </a:r>
            <a:r>
              <a:rPr lang="en-US" sz="2400" dirty="0">
                <a:cs typeface="Arial"/>
              </a:rPr>
              <a:t>/whys of a research question</a:t>
            </a:r>
          </a:p>
          <a:p>
            <a:pPr>
              <a:buClr>
                <a:srgbClr val="FFFFFF"/>
              </a:buClr>
            </a:pPr>
            <a:r>
              <a:rPr lang="en-US" sz="2400" dirty="0">
                <a:cs typeface="Arial"/>
              </a:rPr>
              <a:t>Critical to not incorporate our own biases into this work or make assumptions when observing/discussing/analyzing data (parallels for quantitative data)</a:t>
            </a:r>
          </a:p>
          <a:p>
            <a:pPr>
              <a:buClr>
                <a:srgbClr val="FFFFFF"/>
              </a:buClr>
            </a:pPr>
            <a:r>
              <a:rPr lang="en-US" sz="2400" dirty="0">
                <a:cs typeface="Arial"/>
              </a:rPr>
              <a:t>Can be paired with quantitative findings in mixed methods evaluations</a:t>
            </a:r>
          </a:p>
          <a:p>
            <a:pPr>
              <a:buClr>
                <a:srgbClr val="FFFFFF"/>
              </a:buClr>
            </a:pPr>
            <a:endParaRPr lang="en-US" sz="2400" dirty="0">
              <a:cs typeface="Arial"/>
            </a:endParaRPr>
          </a:p>
          <a:p>
            <a:pPr>
              <a:buClr>
                <a:srgbClr val="FFFFFF"/>
              </a:buClr>
            </a:pPr>
            <a:endParaRPr lang="en-US" sz="2400" dirty="0">
              <a:cs typeface="Arial"/>
            </a:endParaRPr>
          </a:p>
          <a:p>
            <a:pPr>
              <a:buClr>
                <a:srgbClr val="FFFFFF"/>
              </a:buClr>
            </a:pPr>
            <a:endParaRPr lang="en-US" sz="2400" dirty="0">
              <a:cs typeface="Arial"/>
            </a:endParaRPr>
          </a:p>
        </p:txBody>
      </p:sp>
      <p:pic>
        <p:nvPicPr>
          <p:cNvPr id="9" name="Video 8">
            <a:extLst>
              <a:ext uri="{FF2B5EF4-FFF2-40B4-BE49-F238E27FC236}">
                <a16:creationId xmlns:a16="http://schemas.microsoft.com/office/drawing/2014/main" id="{0B776BA3-CFE6-9E5D-DA59-8533768E7A08}"/>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6917166" y="4139621"/>
            <a:ext cx="2057400" cy="2057400"/>
          </a:xfrm>
          <a:prstGeom prst="ellipse">
            <a:avLst/>
          </a:prstGeom>
        </p:spPr>
      </p:pic>
    </p:spTree>
    <p:extLst>
      <p:ext uri="{BB962C8B-B14F-4D97-AF65-F5344CB8AC3E}">
        <p14:creationId xmlns:p14="http://schemas.microsoft.com/office/powerpoint/2010/main" val="1432509909"/>
      </p:ext>
    </p:extLst>
  </p:cSld>
  <p:clrMapOvr>
    <a:masterClrMapping/>
  </p:clrMapOvr>
  <p:transition advTm="40816">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7" descr="Diagram&#10;&#10;Description automatically generated">
            <a:extLst>
              <a:ext uri="{FF2B5EF4-FFF2-40B4-BE49-F238E27FC236}">
                <a16:creationId xmlns:a16="http://schemas.microsoft.com/office/drawing/2014/main" id="{10C3B848-6259-E557-532F-B5E9B382E534}"/>
              </a:ext>
            </a:extLst>
          </p:cNvPr>
          <p:cNvPicPr>
            <a:picLocks noGrp="1" noChangeAspect="1"/>
          </p:cNvPicPr>
          <p:nvPr>
            <p:ph idx="1"/>
          </p:nvPr>
        </p:nvPicPr>
        <p:blipFill>
          <a:blip r:embed="rId5"/>
          <a:stretch>
            <a:fillRect/>
          </a:stretch>
        </p:blipFill>
        <p:spPr>
          <a:xfrm>
            <a:off x="1902150" y="12148"/>
            <a:ext cx="5327657" cy="6815319"/>
          </a:xfrm>
        </p:spPr>
      </p:pic>
      <p:pic>
        <p:nvPicPr>
          <p:cNvPr id="18" name="Audio 17">
            <a:extLst>
              <a:ext uri="{FF2B5EF4-FFF2-40B4-BE49-F238E27FC236}">
                <a16:creationId xmlns:a16="http://schemas.microsoft.com/office/drawing/2014/main" id="{C597B549-856E-875C-F14F-CB45341FAE1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415618035"/>
      </p:ext>
    </p:extLst>
  </p:cSld>
  <p:clrMapOvr>
    <a:masterClrMapping/>
  </p:clrMapOvr>
  <p:transition advTm="39893">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7A3A9-1674-407D-886D-96F434C1DBCD}"/>
              </a:ext>
            </a:extLst>
          </p:cNvPr>
          <p:cNvSpPr>
            <a:spLocks noGrp="1"/>
          </p:cNvSpPr>
          <p:nvPr>
            <p:ph type="title"/>
          </p:nvPr>
        </p:nvSpPr>
        <p:spPr>
          <a:xfrm>
            <a:off x="121770" y="108233"/>
            <a:ext cx="8089901" cy="575094"/>
          </a:xfrm>
        </p:spPr>
        <p:txBody>
          <a:bodyPr/>
          <a:lstStyle/>
          <a:p>
            <a:r>
              <a:rPr lang="en-US">
                <a:cs typeface="Arial"/>
              </a:rPr>
              <a:t>References</a:t>
            </a:r>
            <a:endParaRPr lang="en-US"/>
          </a:p>
        </p:txBody>
      </p:sp>
      <p:sp>
        <p:nvSpPr>
          <p:cNvPr id="3" name="Content Placeholder 2">
            <a:extLst>
              <a:ext uri="{FF2B5EF4-FFF2-40B4-BE49-F238E27FC236}">
                <a16:creationId xmlns:a16="http://schemas.microsoft.com/office/drawing/2014/main" id="{A24474BA-E4B3-4FD2-BB03-FA78245DD740}"/>
              </a:ext>
            </a:extLst>
          </p:cNvPr>
          <p:cNvSpPr>
            <a:spLocks noGrp="1"/>
          </p:cNvSpPr>
          <p:nvPr>
            <p:ph idx="1"/>
          </p:nvPr>
        </p:nvSpPr>
        <p:spPr>
          <a:xfrm>
            <a:off x="17" y="825129"/>
            <a:ext cx="9030038" cy="5305464"/>
          </a:xfrm>
        </p:spPr>
        <p:txBody>
          <a:bodyPr vert="horz" wrap="square" lIns="91440" tIns="45720" rIns="91440" bIns="45720" rtlCol="0" anchor="t">
            <a:noAutofit/>
          </a:bodyPr>
          <a:lstStyle/>
          <a:p>
            <a:r>
              <a:rPr lang="en-US" sz="1200" dirty="0">
                <a:ea typeface="+mj-lt"/>
                <a:cs typeface="+mj-lt"/>
              </a:rPr>
              <a:t>Required:</a:t>
            </a:r>
          </a:p>
          <a:p>
            <a:pPr>
              <a:lnSpc>
                <a:spcPct val="100000"/>
              </a:lnSpc>
              <a:spcBef>
                <a:spcPts val="0"/>
              </a:spcBef>
              <a:buClr>
                <a:srgbClr val="FFFFFF"/>
              </a:buClr>
            </a:pPr>
            <a:r>
              <a:rPr lang="en-US" sz="1200" dirty="0">
                <a:ea typeface="+mj-lt"/>
                <a:cs typeface="+mj-lt"/>
              </a:rPr>
              <a:t>Tenny S, Brannan JM, Brannan GD. </a:t>
            </a:r>
            <a:r>
              <a:rPr lang="en-US" sz="1200" dirty="0" err="1">
                <a:ea typeface="+mj-lt"/>
                <a:cs typeface="+mj-lt"/>
              </a:rPr>
              <a:t>Qualtiative</a:t>
            </a:r>
            <a:r>
              <a:rPr lang="en-US" sz="1200" dirty="0">
                <a:ea typeface="+mj-lt"/>
                <a:cs typeface="+mj-lt"/>
              </a:rPr>
              <a:t> Study.  [Updated 2022 Sep 18]. In: </a:t>
            </a:r>
            <a:r>
              <a:rPr lang="en-US" sz="1200" dirty="0" err="1">
                <a:ea typeface="+mj-lt"/>
                <a:cs typeface="+mj-lt"/>
              </a:rPr>
              <a:t>StatPearls</a:t>
            </a:r>
            <a:r>
              <a:rPr lang="en-US" sz="1200" dirty="0">
                <a:ea typeface="+mj-lt"/>
                <a:cs typeface="+mj-lt"/>
              </a:rPr>
              <a:t> [Internet]. Treasure Island (FL): </a:t>
            </a:r>
            <a:r>
              <a:rPr lang="en-US" sz="1200" dirty="0" err="1">
                <a:ea typeface="+mj-lt"/>
                <a:cs typeface="+mj-lt"/>
              </a:rPr>
              <a:t>StatPearls</a:t>
            </a:r>
            <a:r>
              <a:rPr lang="en-US" sz="1200" dirty="0">
                <a:ea typeface="+mj-lt"/>
                <a:cs typeface="+mj-lt"/>
              </a:rPr>
              <a:t> Publishing; 2023 Jan-.</a:t>
            </a:r>
          </a:p>
          <a:p>
            <a:pPr lvl="1" indent="-226695">
              <a:lnSpc>
                <a:spcPct val="100000"/>
              </a:lnSpc>
              <a:spcBef>
                <a:spcPts val="0"/>
              </a:spcBef>
              <a:buClr>
                <a:srgbClr val="FFFFFF"/>
              </a:buClr>
            </a:pPr>
            <a:r>
              <a:rPr lang="en-US" sz="1200" dirty="0">
                <a:ea typeface="+mj-lt"/>
                <a:cs typeface="+mj-lt"/>
              </a:rPr>
              <a:t>Overview of qualitative research</a:t>
            </a:r>
          </a:p>
          <a:p>
            <a:pPr>
              <a:spcBef>
                <a:spcPts val="0"/>
              </a:spcBef>
              <a:buClr>
                <a:srgbClr val="FFFFFF"/>
              </a:buClr>
              <a:buFont typeface="Wingdings" panose="020B0604020202020204" pitchFamily="34" charset="0"/>
              <a:buChar char="§"/>
            </a:pPr>
            <a:r>
              <a:rPr lang="en-US" sz="1200" dirty="0" err="1">
                <a:ea typeface="+mj-lt"/>
                <a:cs typeface="+mj-lt"/>
              </a:rPr>
              <a:t>Malterud</a:t>
            </a:r>
            <a:r>
              <a:rPr lang="en-US" sz="1200" dirty="0">
                <a:ea typeface="+mj-lt"/>
                <a:cs typeface="+mj-lt"/>
              </a:rPr>
              <a:t>, K., et al. (2016). "Sample Size in Qualitative Interview Studies: Guided by Information Power." Qual Health Res </a:t>
            </a:r>
            <a:r>
              <a:rPr lang="en-US" sz="1200" b="1" dirty="0">
                <a:ea typeface="+mj-lt"/>
                <a:cs typeface="+mj-lt"/>
              </a:rPr>
              <a:t>26</a:t>
            </a:r>
            <a:r>
              <a:rPr lang="en-US" sz="1200" dirty="0">
                <a:ea typeface="+mj-lt"/>
                <a:cs typeface="+mj-lt"/>
              </a:rPr>
              <a:t>(13): 1753-1760.</a:t>
            </a:r>
            <a:endParaRPr lang="en-US" sz="1200" dirty="0">
              <a:cs typeface="Arial"/>
            </a:endParaRPr>
          </a:p>
          <a:p>
            <a:pPr lvl="1" indent="-226695">
              <a:lnSpc>
                <a:spcPct val="100000"/>
              </a:lnSpc>
              <a:spcBef>
                <a:spcPts val="0"/>
              </a:spcBef>
              <a:buClr>
                <a:srgbClr val="FFFFFF"/>
              </a:buClr>
            </a:pPr>
            <a:r>
              <a:rPr lang="en-US" sz="1200" dirty="0">
                <a:ea typeface="+mj-lt"/>
                <a:cs typeface="+mj-lt"/>
              </a:rPr>
              <a:t>Discusses principles for determining sample size in </a:t>
            </a:r>
            <a:r>
              <a:rPr lang="en-US" sz="1200" dirty="0" err="1">
                <a:ea typeface="+mj-lt"/>
                <a:cs typeface="+mj-lt"/>
              </a:rPr>
              <a:t>qualtiative</a:t>
            </a:r>
            <a:r>
              <a:rPr lang="en-US" sz="1200" dirty="0">
                <a:ea typeface="+mj-lt"/>
                <a:cs typeface="+mj-lt"/>
              </a:rPr>
              <a:t> interview research</a:t>
            </a:r>
          </a:p>
          <a:p>
            <a:pPr lvl="1" indent="-226695">
              <a:lnSpc>
                <a:spcPct val="100000"/>
              </a:lnSpc>
              <a:spcBef>
                <a:spcPts val="0"/>
              </a:spcBef>
              <a:buClr>
                <a:srgbClr val="FFFFFF"/>
              </a:buClr>
            </a:pPr>
            <a:endParaRPr lang="en-US" sz="1200" dirty="0">
              <a:ea typeface="+mj-lt"/>
              <a:cs typeface="+mj-lt"/>
            </a:endParaRPr>
          </a:p>
          <a:p>
            <a:pPr>
              <a:spcBef>
                <a:spcPts val="0"/>
              </a:spcBef>
              <a:buClr>
                <a:srgbClr val="FFFFFF"/>
              </a:buClr>
            </a:pPr>
            <a:r>
              <a:rPr lang="en-US" sz="1200" dirty="0">
                <a:ea typeface="+mj-lt"/>
                <a:cs typeface="+mj-lt"/>
              </a:rPr>
              <a:t>Suggested: </a:t>
            </a:r>
          </a:p>
          <a:p>
            <a:pPr>
              <a:spcBef>
                <a:spcPts val="0"/>
              </a:spcBef>
              <a:buClr>
                <a:srgbClr val="FFFFFF"/>
              </a:buClr>
            </a:pPr>
            <a:r>
              <a:rPr lang="en-US" sz="1200" dirty="0">
                <a:ea typeface="+mj-lt"/>
                <a:cs typeface="+mj-lt"/>
              </a:rPr>
              <a:t>UCSF Library guide on Qualitative Research: </a:t>
            </a:r>
            <a:r>
              <a:rPr lang="en-US" sz="1200" dirty="0">
                <a:ea typeface="+mj-lt"/>
                <a:cs typeface="+mj-lt"/>
                <a:hlinkClick r:id="rId2"/>
              </a:rPr>
              <a:t>https://guides.ucsf.edu/QualitativeResearch/Home</a:t>
            </a:r>
            <a:endParaRPr lang="en-US" sz="1200" dirty="0">
              <a:ea typeface="+mj-lt"/>
              <a:cs typeface="+mj-lt"/>
            </a:endParaRPr>
          </a:p>
          <a:p>
            <a:pPr lvl="1" indent="-226695">
              <a:spcBef>
                <a:spcPts val="0"/>
              </a:spcBef>
              <a:buClr>
                <a:srgbClr val="FFFFFF"/>
              </a:buClr>
            </a:pPr>
            <a:r>
              <a:rPr lang="en-US" sz="1200" dirty="0">
                <a:ea typeface="+mj-lt"/>
                <a:cs typeface="+mj-lt"/>
              </a:rPr>
              <a:t>Includes links to books, databases, journals, gray literates on/using qualitative methods; reviews different qualitative research methods; discusses ethics of qual research and methods</a:t>
            </a:r>
          </a:p>
          <a:p>
            <a:pPr>
              <a:lnSpc>
                <a:spcPct val="100000"/>
              </a:lnSpc>
              <a:spcBef>
                <a:spcPts val="0"/>
              </a:spcBef>
              <a:buClr>
                <a:srgbClr val="FFFFFF"/>
              </a:buClr>
            </a:pPr>
            <a:r>
              <a:rPr lang="en-US" sz="1200" dirty="0">
                <a:ea typeface="+mj-lt"/>
                <a:cs typeface="+mj-lt"/>
              </a:rPr>
              <a:t>Leung L. Validity, reliability, and generalizability in qualitative research. J Family Med Prim Care. 2015 Jul-Sep;4(3):324-7.</a:t>
            </a:r>
          </a:p>
          <a:p>
            <a:pPr lvl="1" indent="-226695">
              <a:lnSpc>
                <a:spcPct val="100000"/>
              </a:lnSpc>
              <a:spcBef>
                <a:spcPts val="0"/>
              </a:spcBef>
              <a:buClr>
                <a:srgbClr val="FFFFFF"/>
              </a:buClr>
            </a:pPr>
            <a:r>
              <a:rPr lang="en-US" sz="1200" dirty="0">
                <a:ea typeface="+mj-lt"/>
                <a:cs typeface="+mj-lt"/>
              </a:rPr>
              <a:t>Provides examples of importance of qualitative research to primary care</a:t>
            </a:r>
          </a:p>
          <a:p>
            <a:pPr>
              <a:lnSpc>
                <a:spcPct val="100000"/>
              </a:lnSpc>
              <a:spcBef>
                <a:spcPts val="0"/>
              </a:spcBef>
              <a:buClr>
                <a:srgbClr val="FFFFFF"/>
              </a:buClr>
            </a:pPr>
            <a:r>
              <a:rPr lang="en-US" sz="1200" dirty="0" err="1">
                <a:solidFill>
                  <a:srgbClr val="FFFFFF"/>
                </a:solidFill>
                <a:latin typeface="Arial"/>
              </a:rPr>
              <a:t>Hennink</a:t>
            </a:r>
            <a:r>
              <a:rPr lang="en-US" sz="1200" dirty="0">
                <a:solidFill>
                  <a:srgbClr val="FFFFFF"/>
                </a:solidFill>
                <a:latin typeface="Arial"/>
              </a:rPr>
              <a:t> M &amp; Kaiser BN (2022). "Sample sizes for saturation in qualitative research: A systematic review of empirical tests." Soc Sci Med 292: 114523.</a:t>
            </a:r>
          </a:p>
          <a:p>
            <a:pPr lvl="1">
              <a:lnSpc>
                <a:spcPct val="100000"/>
              </a:lnSpc>
              <a:spcBef>
                <a:spcPts val="0"/>
              </a:spcBef>
              <a:buClr>
                <a:srgbClr val="FFFFFF"/>
              </a:buClr>
            </a:pPr>
            <a:r>
              <a:rPr lang="en-US" sz="1200" dirty="0">
                <a:solidFill>
                  <a:srgbClr val="FFFFFF"/>
                </a:solidFill>
                <a:latin typeface="Arial"/>
              </a:rPr>
              <a:t>Discusses common sample sizes for different types of qualitative research; can provide a general reference point for considering sample size</a:t>
            </a:r>
          </a:p>
          <a:p>
            <a:pPr>
              <a:lnSpc>
                <a:spcPct val="100000"/>
              </a:lnSpc>
              <a:spcBef>
                <a:spcPts val="0"/>
              </a:spcBef>
              <a:buClr>
                <a:srgbClr val="FFFFFF"/>
              </a:buClr>
            </a:pPr>
            <a:r>
              <a:rPr lang="en-US" sz="1200" dirty="0">
                <a:ea typeface="+mj-lt"/>
                <a:cs typeface="+mj-lt"/>
              </a:rPr>
              <a:t>Carminati L. Generalizability in Qualitative Research: A Tale of Two Traditions. </a:t>
            </a:r>
            <a:r>
              <a:rPr lang="en-US" sz="1200" i="1" dirty="0">
                <a:ea typeface="+mj-lt"/>
                <a:cs typeface="+mj-lt"/>
              </a:rPr>
              <a:t>Qualitative Health Research</a:t>
            </a:r>
            <a:r>
              <a:rPr lang="en-US" sz="1200" dirty="0">
                <a:ea typeface="+mj-lt"/>
                <a:cs typeface="+mj-lt"/>
              </a:rPr>
              <a:t>. 2018;28(13):2094-2101.</a:t>
            </a:r>
          </a:p>
          <a:p>
            <a:pPr lvl="1" indent="-226695">
              <a:lnSpc>
                <a:spcPct val="100000"/>
              </a:lnSpc>
              <a:spcBef>
                <a:spcPts val="0"/>
              </a:spcBef>
              <a:buClr>
                <a:srgbClr val="FFFFFF"/>
              </a:buClr>
            </a:pPr>
            <a:r>
              <a:rPr lang="en-US" sz="1200" dirty="0">
                <a:ea typeface="+mj-lt"/>
                <a:cs typeface="+mj-lt"/>
              </a:rPr>
              <a:t>Discusses ways to improve generalizability of qualitative research</a:t>
            </a:r>
          </a:p>
          <a:p>
            <a:pPr>
              <a:lnSpc>
                <a:spcPct val="100000"/>
              </a:lnSpc>
              <a:spcBef>
                <a:spcPts val="0"/>
              </a:spcBef>
              <a:buClr>
                <a:srgbClr val="FFFFFF"/>
              </a:buClr>
              <a:buFont typeface="Wingdings" panose="020B0604020202020204" pitchFamily="34" charset="0"/>
              <a:buChar char="§"/>
            </a:pPr>
            <a:r>
              <a:rPr lang="en-US" sz="1200" dirty="0">
                <a:ea typeface="+mj-lt"/>
                <a:cs typeface="+mj-lt"/>
              </a:rPr>
              <a:t>Lingard L. Beyond the default colon: Effective use of quotes in qualitative research. </a:t>
            </a:r>
            <a:r>
              <a:rPr lang="en-US" sz="1200" dirty="0" err="1">
                <a:ea typeface="+mj-lt"/>
                <a:cs typeface="+mj-lt"/>
              </a:rPr>
              <a:t>Perspect</a:t>
            </a:r>
            <a:r>
              <a:rPr lang="en-US" sz="1200" dirty="0">
                <a:ea typeface="+mj-lt"/>
                <a:cs typeface="+mj-lt"/>
              </a:rPr>
              <a:t> Med Educ. 2019 Dec;8(6):360-364. </a:t>
            </a:r>
          </a:p>
          <a:p>
            <a:pPr lvl="1" indent="-226695">
              <a:lnSpc>
                <a:spcPct val="100000"/>
              </a:lnSpc>
              <a:spcBef>
                <a:spcPts val="0"/>
              </a:spcBef>
              <a:buClr>
                <a:srgbClr val="FFFFFF"/>
              </a:buClr>
            </a:pPr>
            <a:r>
              <a:rPr lang="en-US" sz="1200" dirty="0">
                <a:cs typeface="Arial"/>
              </a:rPr>
              <a:t>Recommendations of use of quotes in qualitative research dissemination</a:t>
            </a:r>
          </a:p>
          <a:p>
            <a:pPr>
              <a:lnSpc>
                <a:spcPct val="100000"/>
              </a:lnSpc>
              <a:spcBef>
                <a:spcPts val="0"/>
              </a:spcBef>
              <a:buClr>
                <a:srgbClr val="FFFFFF"/>
              </a:buClr>
              <a:buFont typeface="Wingdings" panose="020B0604020202020204" pitchFamily="34" charset="0"/>
              <a:buChar char="§"/>
            </a:pPr>
            <a:r>
              <a:rPr lang="en-US" sz="1200" dirty="0">
                <a:ea typeface="+mj-lt"/>
                <a:cs typeface="+mj-lt"/>
              </a:rPr>
              <a:t>Bradley EH, Curry LA, Devers KJ. Qualitative data analysis for health services research: developing taxonomy, themes, and theory. Health Serv Res. 2007 Aug;42(4):1758-72. </a:t>
            </a:r>
          </a:p>
          <a:p>
            <a:pPr lvl="1" indent="-226695">
              <a:lnSpc>
                <a:spcPct val="100000"/>
              </a:lnSpc>
              <a:spcBef>
                <a:spcPts val="0"/>
              </a:spcBef>
              <a:buClr>
                <a:srgbClr val="FFFFFF"/>
              </a:buClr>
            </a:pPr>
            <a:r>
              <a:rPr lang="en-US" sz="1200" dirty="0">
                <a:cs typeface="Arial"/>
              </a:rPr>
              <a:t>Reviews inductive coding in health services research</a:t>
            </a:r>
          </a:p>
          <a:p>
            <a:pPr>
              <a:lnSpc>
                <a:spcPct val="100000"/>
              </a:lnSpc>
              <a:spcBef>
                <a:spcPts val="0"/>
              </a:spcBef>
              <a:buClr>
                <a:srgbClr val="FFFFFF"/>
              </a:buClr>
              <a:buFont typeface="Wingdings" panose="020B0604020202020204" pitchFamily="34" charset="0"/>
              <a:buChar char="§"/>
            </a:pPr>
            <a:r>
              <a:rPr lang="en-US" sz="1200" dirty="0">
                <a:ea typeface="+mj-lt"/>
                <a:cs typeface="+mj-lt"/>
              </a:rPr>
              <a:t>Foley G, Timonen V. Using Grounded Theory Method to Capture and Analyze Health Care Experiences. Health Serv Res. 2015 Aug;50(4):1195-210.</a:t>
            </a:r>
          </a:p>
          <a:p>
            <a:pPr lvl="1" indent="-226695">
              <a:lnSpc>
                <a:spcPct val="100000"/>
              </a:lnSpc>
              <a:spcBef>
                <a:spcPts val="0"/>
              </a:spcBef>
              <a:buClr>
                <a:srgbClr val="FFFFFF"/>
              </a:buClr>
            </a:pPr>
            <a:r>
              <a:rPr lang="en-US" sz="1200" dirty="0">
                <a:cs typeface="Arial"/>
              </a:rPr>
              <a:t>Reviews grounded theory in health services research</a:t>
            </a:r>
          </a:p>
          <a:p>
            <a:pPr>
              <a:lnSpc>
                <a:spcPct val="100000"/>
              </a:lnSpc>
              <a:spcBef>
                <a:spcPts val="0"/>
              </a:spcBef>
              <a:buClr>
                <a:srgbClr val="FFFFFF"/>
              </a:buClr>
              <a:buFont typeface="Wingdings" panose="020B0604020202020204" pitchFamily="34" charset="0"/>
              <a:buChar char="§"/>
            </a:pPr>
            <a:r>
              <a:rPr lang="en-US" sz="1200" dirty="0">
                <a:ea typeface="+mj-lt"/>
                <a:cs typeface="+mj-lt"/>
              </a:rPr>
              <a:t>Hamilton, A. B. and E. P. Finley (2019). "Qualitative methods in implementation research: An introduction." Psychiatry Res </a:t>
            </a:r>
            <a:r>
              <a:rPr lang="en-US" sz="1200" b="1" dirty="0">
                <a:ea typeface="+mj-lt"/>
                <a:cs typeface="+mj-lt"/>
              </a:rPr>
              <a:t>280</a:t>
            </a:r>
            <a:r>
              <a:rPr lang="en-US" sz="1200" dirty="0">
                <a:ea typeface="+mj-lt"/>
                <a:cs typeface="+mj-lt"/>
              </a:rPr>
              <a:t>: 112516.</a:t>
            </a:r>
            <a:endParaRPr lang="en-US" sz="1200" dirty="0">
              <a:cs typeface="Arial"/>
            </a:endParaRPr>
          </a:p>
          <a:p>
            <a:pPr lvl="1" indent="-226695">
              <a:lnSpc>
                <a:spcPct val="100000"/>
              </a:lnSpc>
              <a:spcBef>
                <a:spcPts val="0"/>
              </a:spcBef>
              <a:buClr>
                <a:srgbClr val="FFFFFF"/>
              </a:buClr>
            </a:pPr>
            <a:r>
              <a:rPr lang="en-US" sz="1200" dirty="0">
                <a:cs typeface="Arial"/>
              </a:rPr>
              <a:t>Reviews use of qualitative research in implementation research</a:t>
            </a:r>
          </a:p>
        </p:txBody>
      </p:sp>
    </p:spTree>
    <p:extLst>
      <p:ext uri="{BB962C8B-B14F-4D97-AF65-F5344CB8AC3E}">
        <p14:creationId xmlns:p14="http://schemas.microsoft.com/office/powerpoint/2010/main" val="897494101"/>
      </p:ext>
    </p:extLst>
  </p:cSld>
  <p:clrMapOvr>
    <a:masterClrMapping/>
  </p:clrMapOvr>
  <p:transition>
    <p:fade/>
  </p:transition>
</p:sld>
</file>

<file path=ppt/theme/theme1.xml><?xml version="1.0" encoding="utf-8"?>
<a:theme xmlns:a="http://schemas.openxmlformats.org/drawingml/2006/main" name="UCSF PPT Template">
  <a:themeElements>
    <a:clrScheme name="UCSF 1">
      <a:dk1>
        <a:srgbClr val="052049"/>
      </a:dk1>
      <a:lt1>
        <a:sysClr val="window" lastClr="FFFFFF"/>
      </a:lt1>
      <a:dk2>
        <a:srgbClr val="052049"/>
      </a:dk2>
      <a:lt2>
        <a:srgbClr val="FFFFFF"/>
      </a:lt2>
      <a:accent1>
        <a:srgbClr val="052049"/>
      </a:accent1>
      <a:accent2>
        <a:srgbClr val="178CCB"/>
      </a:accent2>
      <a:accent3>
        <a:srgbClr val="18A3AC"/>
      </a:accent3>
      <a:accent4>
        <a:srgbClr val="90BD31"/>
      </a:accent4>
      <a:accent5>
        <a:srgbClr val="EC1848"/>
      </a:accent5>
      <a:accent6>
        <a:srgbClr val="F48024"/>
      </a:accent6>
      <a:hlink>
        <a:srgbClr val="178CCB"/>
      </a:hlink>
      <a:folHlink>
        <a:srgbClr val="5F5F5F"/>
      </a:folHlink>
    </a:clrScheme>
    <a:fontScheme name="Coalesse">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w="19050" algn="ctr">
          <a:noFill/>
          <a:miter lim="800000"/>
          <a:headEnd/>
          <a:tailEnd/>
        </a:ln>
      </a:spPr>
      <a:bodyPr wrap="none" rtlCol="0" anchor="ctr"/>
      <a:lstStyle>
        <a:defPPr algn="ctr">
          <a:lnSpc>
            <a:spcPct val="90000"/>
          </a:lnSpc>
          <a:defRPr sz="1600" b="1" dirty="0" err="1" smtClean="0">
            <a:solidFill>
              <a:schemeClr val="bg1"/>
            </a:solidFill>
            <a:latin typeface="+mj-lt"/>
          </a:defRPr>
        </a:defPPr>
      </a:lstStyle>
    </a:spDef>
    <a:lnDef>
      <a:spPr>
        <a:ln w="28575">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bwMode="auto">
        <a:noFill/>
        <a:ln w="19050" algn="ctr">
          <a:noFill/>
          <a:miter lim="800000"/>
          <a:headEnd/>
          <a:tailEnd/>
        </a:ln>
      </a:spPr>
      <a:bodyPr wrap="square" lIns="0" tIns="0" rIns="0" bIns="0" rtlCol="0">
        <a:spAutoFit/>
      </a:bodyPr>
      <a:lstStyle>
        <a:defPPr>
          <a:defRPr sz="2000" dirty="0" err="1" smtClean="0"/>
        </a:defPPr>
      </a:lstStyle>
    </a:txDef>
  </a:objectDefaults>
  <a:extraClrSchemeLst/>
</a:theme>
</file>

<file path=ppt/theme/theme2.xml><?xml version="1.0" encoding="utf-8"?>
<a:theme xmlns:a="http://schemas.openxmlformats.org/drawingml/2006/main" name="UCSF PPT Template-Blue">
  <a:themeElements>
    <a:clrScheme name="UCSF 1">
      <a:dk1>
        <a:srgbClr val="052049"/>
      </a:dk1>
      <a:lt1>
        <a:sysClr val="window" lastClr="FFFFFF"/>
      </a:lt1>
      <a:dk2>
        <a:srgbClr val="052049"/>
      </a:dk2>
      <a:lt2>
        <a:srgbClr val="FFFFFF"/>
      </a:lt2>
      <a:accent1>
        <a:srgbClr val="052049"/>
      </a:accent1>
      <a:accent2>
        <a:srgbClr val="178CCB"/>
      </a:accent2>
      <a:accent3>
        <a:srgbClr val="18A3AC"/>
      </a:accent3>
      <a:accent4>
        <a:srgbClr val="90BD31"/>
      </a:accent4>
      <a:accent5>
        <a:srgbClr val="EC1848"/>
      </a:accent5>
      <a:accent6>
        <a:srgbClr val="F48024"/>
      </a:accent6>
      <a:hlink>
        <a:srgbClr val="178CCB"/>
      </a:hlink>
      <a:folHlink>
        <a:srgbClr val="5F5F5F"/>
      </a:folHlink>
    </a:clrScheme>
    <a:fontScheme name="Coalesse">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w="19050" algn="ctr">
          <a:noFill/>
          <a:miter lim="800000"/>
          <a:headEnd/>
          <a:tailEnd/>
        </a:ln>
      </a:spPr>
      <a:bodyPr wrap="none" rtlCol="0" anchor="ctr"/>
      <a:lstStyle>
        <a:defPPr algn="ctr">
          <a:lnSpc>
            <a:spcPct val="90000"/>
          </a:lnSpc>
          <a:defRPr sz="1600" b="1" dirty="0" err="1" smtClean="0">
            <a:solidFill>
              <a:schemeClr val="bg1"/>
            </a:solidFill>
            <a:latin typeface="+mj-lt"/>
          </a:defRPr>
        </a:defPPr>
      </a:lstStyle>
    </a:spDef>
    <a:lnDef>
      <a:spPr>
        <a:ln w="28575">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bwMode="auto">
        <a:noFill/>
        <a:ln w="19050" algn="ctr">
          <a:noFill/>
          <a:miter lim="800000"/>
          <a:headEnd/>
          <a:tailEnd/>
        </a:ln>
      </a:spPr>
      <a:bodyPr wrap="square" lIns="0" tIns="0" rIns="0" bIns="0" rtlCol="0">
        <a:spAutoFit/>
      </a:bodyPr>
      <a:lstStyle>
        <a:defPPr>
          <a:defRPr sz="2000" dirty="0" err="1" smtClean="0"/>
        </a:defPPr>
      </a:lstStyle>
    </a:txDef>
  </a:objectDefaults>
  <a:extraClrSchemeLst/>
</a:theme>
</file>

<file path=ppt/theme/theme3.xml><?xml version="1.0" encoding="utf-8"?>
<a:theme xmlns:a="http://schemas.openxmlformats.org/drawingml/2006/main" name="UCSF PPT Template-Blue Bar">
  <a:themeElements>
    <a:clrScheme name="UCSF 1">
      <a:dk1>
        <a:srgbClr val="052049"/>
      </a:dk1>
      <a:lt1>
        <a:sysClr val="window" lastClr="FFFFFF"/>
      </a:lt1>
      <a:dk2>
        <a:srgbClr val="052049"/>
      </a:dk2>
      <a:lt2>
        <a:srgbClr val="FFFFFF"/>
      </a:lt2>
      <a:accent1>
        <a:srgbClr val="052049"/>
      </a:accent1>
      <a:accent2>
        <a:srgbClr val="178CCB"/>
      </a:accent2>
      <a:accent3>
        <a:srgbClr val="18A3AC"/>
      </a:accent3>
      <a:accent4>
        <a:srgbClr val="90BD31"/>
      </a:accent4>
      <a:accent5>
        <a:srgbClr val="EC1848"/>
      </a:accent5>
      <a:accent6>
        <a:srgbClr val="F48024"/>
      </a:accent6>
      <a:hlink>
        <a:srgbClr val="178CCB"/>
      </a:hlink>
      <a:folHlink>
        <a:srgbClr val="5F5F5F"/>
      </a:folHlink>
    </a:clrScheme>
    <a:fontScheme name="Coalesse">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w="19050" algn="ctr">
          <a:noFill/>
          <a:miter lim="800000"/>
          <a:headEnd/>
          <a:tailEnd/>
        </a:ln>
      </a:spPr>
      <a:bodyPr wrap="none" rtlCol="0" anchor="ctr"/>
      <a:lstStyle>
        <a:defPPr algn="ctr">
          <a:lnSpc>
            <a:spcPct val="90000"/>
          </a:lnSpc>
          <a:defRPr sz="1600" b="1" dirty="0" err="1" smtClean="0">
            <a:solidFill>
              <a:schemeClr val="bg1"/>
            </a:solidFill>
            <a:latin typeface="+mj-lt"/>
          </a:defRPr>
        </a:defPPr>
      </a:lstStyle>
    </a:spDef>
    <a:lnDef>
      <a:spPr>
        <a:ln w="28575">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bwMode="auto">
        <a:noFill/>
        <a:ln w="19050" algn="ctr">
          <a:noFill/>
          <a:miter lim="800000"/>
          <a:headEnd/>
          <a:tailEnd/>
        </a:ln>
      </a:spPr>
      <a:bodyPr wrap="square" lIns="0" tIns="0" rIns="0" bIns="0" rtlCol="0">
        <a:spAutoFit/>
      </a:bodyPr>
      <a:lstStyle>
        <a:defPPr>
          <a:defRPr sz="2000" dirty="0" err="1" smtClean="0"/>
        </a:defPPr>
      </a:lstStyle>
    </a:txDef>
  </a:objectDefaults>
  <a:extraClrSchemeLst/>
</a:theme>
</file>

<file path=ppt/theme/theme4.xml><?xml version="1.0" encoding="utf-8"?>
<a:theme xmlns:a="http://schemas.openxmlformats.org/drawingml/2006/main" name="Office Theme">
  <a:themeElements>
    <a:clrScheme name="Coalesse Palette">
      <a:dk1>
        <a:sysClr val="windowText" lastClr="000000"/>
      </a:dk1>
      <a:lt1>
        <a:sysClr val="window" lastClr="FFFFFF"/>
      </a:lt1>
      <a:dk2>
        <a:srgbClr val="342B2A"/>
      </a:dk2>
      <a:lt2>
        <a:srgbClr val="DAD6CB"/>
      </a:lt2>
      <a:accent1>
        <a:srgbClr val="E55302"/>
      </a:accent1>
      <a:accent2>
        <a:srgbClr val="5F3032"/>
      </a:accent2>
      <a:accent3>
        <a:srgbClr val="005774"/>
      </a:accent3>
      <a:accent4>
        <a:srgbClr val="9BA03C"/>
      </a:accent4>
      <a:accent5>
        <a:srgbClr val="34AA71"/>
      </a:accent5>
      <a:accent6>
        <a:srgbClr val="F3BD48"/>
      </a:accent6>
      <a:hlink>
        <a:srgbClr val="34AA71"/>
      </a:hlink>
      <a:folHlink>
        <a:srgbClr val="8C8C8C"/>
      </a:folHlink>
    </a:clrScheme>
    <a:fontScheme name="Coalesse">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Coalesse Palette">
      <a:dk1>
        <a:sysClr val="windowText" lastClr="000000"/>
      </a:dk1>
      <a:lt1>
        <a:sysClr val="window" lastClr="FFFFFF"/>
      </a:lt1>
      <a:dk2>
        <a:srgbClr val="342B2A"/>
      </a:dk2>
      <a:lt2>
        <a:srgbClr val="DAD6CB"/>
      </a:lt2>
      <a:accent1>
        <a:srgbClr val="E55302"/>
      </a:accent1>
      <a:accent2>
        <a:srgbClr val="5F3032"/>
      </a:accent2>
      <a:accent3>
        <a:srgbClr val="005774"/>
      </a:accent3>
      <a:accent4>
        <a:srgbClr val="9BA03C"/>
      </a:accent4>
      <a:accent5>
        <a:srgbClr val="34AA71"/>
      </a:accent5>
      <a:accent6>
        <a:srgbClr val="F3BD48"/>
      </a:accent6>
      <a:hlink>
        <a:srgbClr val="34AA71"/>
      </a:hlink>
      <a:folHlink>
        <a:srgbClr val="8C8C8C"/>
      </a:folHlink>
    </a:clrScheme>
    <a:fontScheme name="Coalesse">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9BFD5D484ED57438231C5F4848B6EC7" ma:contentTypeVersion="0" ma:contentTypeDescription="Create a new document." ma:contentTypeScope="" ma:versionID="48808eaeca51724a2208bf8797897858">
  <xsd:schema xmlns:xsd="http://www.w3.org/2001/XMLSchema" xmlns:p="http://schemas.microsoft.com/office/2006/metadata/properties" targetNamespace="http://schemas.microsoft.com/office/2006/metadata/properties" ma:root="true" ma:fieldsID="4aeb20c0e3442673af7ee10786458764">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xml><?xml version="1.0" encoding="utf-8"?>
<p:properties xmlns:p="http://schemas.microsoft.com/office/2006/metadata/properties" xmlns:xsi="http://www.w3.org/2001/XMLSchema-instanc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5686649-89C0-47C3-BB59-3DECE68F346E}">
  <ds:schemaRefs>
    <ds:schemaRef ds:uri="http://purl.org/dc/elements/1.1/"/>
    <ds:schemaRef ds:uri="http://purl.org/dc/terms/"/>
    <ds:schemaRef ds:uri="http://schemas.microsoft.com/office/2006/metadata/contentType"/>
    <ds:schemaRef ds:uri="http://schemas.microsoft.com/office/2006/metadata/properties"/>
    <ds:schemaRef ds:uri="http://schemas.microsoft.com/office/2006/metadata/properties/metaAttributes"/>
    <ds:schemaRef ds:uri="http://schemas.microsoft.com/office/internal/2005/internalDocumentation"/>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B48DB2A-A2BB-49B9-B517-04CB45F2482A}">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F8A51949-CE2D-4D1D-81B7-CD96A131197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UCSF PPT Template</Template>
  <TotalTime>9148</TotalTime>
  <Words>4005</Words>
  <Application>Microsoft Macintosh PowerPoint</Application>
  <PresentationFormat>On-screen Show (4:3)</PresentationFormat>
  <Paragraphs>253</Paragraphs>
  <Slides>18</Slides>
  <Notes>16</Notes>
  <HiddenSlides>0</HiddenSlides>
  <MMClips>9</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18</vt:i4>
      </vt:variant>
    </vt:vector>
  </HeadingPairs>
  <TitlesOfParts>
    <vt:vector size="28" baseType="lpstr">
      <vt:lpstr>Arial</vt:lpstr>
      <vt:lpstr>Calibri</vt:lpstr>
      <vt:lpstr>Garamond</vt:lpstr>
      <vt:lpstr>Roboto</vt:lpstr>
      <vt:lpstr>Segoe UI</vt:lpstr>
      <vt:lpstr>Times</vt:lpstr>
      <vt:lpstr>Wingdings</vt:lpstr>
      <vt:lpstr>UCSF PPT Template</vt:lpstr>
      <vt:lpstr>UCSF PPT Template-Blue</vt:lpstr>
      <vt:lpstr>UCSF PPT Template-Blue Bar</vt:lpstr>
      <vt:lpstr>Qualitative Research</vt:lpstr>
      <vt:lpstr>“Instead of collecting numerical data points or intervene or introduce treatments just like in quantitative research, qualitative research helps generate hypotheses as well as further investigate and understand quantitative data. Qualitative research gathers participants' experiences, perceptions, and behavior. It answers the hows and whys instead of how many or how much.”</vt:lpstr>
      <vt:lpstr>Learning Objectives</vt:lpstr>
      <vt:lpstr>Qualitative research</vt:lpstr>
      <vt:lpstr>Qualitative research</vt:lpstr>
      <vt:lpstr>Examples from HIV research in Uganda and Malawi</vt:lpstr>
      <vt:lpstr>Pros/cons of qualitative research</vt:lpstr>
      <vt:lpstr>Qualitative research methods</vt:lpstr>
      <vt:lpstr>Qualitative research methods</vt:lpstr>
      <vt:lpstr>Qualitative research methods</vt:lpstr>
      <vt:lpstr>Data collection in qualitative research </vt:lpstr>
      <vt:lpstr>Determining your sample size</vt:lpstr>
      <vt:lpstr>Analysis and Interpretation Principles Scientific approach, Avoiding bias</vt:lpstr>
      <vt:lpstr>Ethical considerations</vt:lpstr>
      <vt:lpstr>Ethical considerations</vt:lpstr>
      <vt:lpstr>Summary</vt:lpstr>
      <vt:lpstr>PowerPoint Presentation</vt:lpstr>
      <vt:lpstr>References</vt:lpstr>
    </vt:vector>
  </TitlesOfParts>
  <Company>UCSF</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UCSF Presentation Template</dc:title>
  <dc:subject>Presentation Template</dc:subject>
  <dc:creator>Derek MacDavid</dc:creator>
  <dc:description>Derek MacDavid | derek@bigpicdesign.com</dc:description>
  <cp:lastModifiedBy>Demarchis, Emilia</cp:lastModifiedBy>
  <cp:revision>302</cp:revision>
  <dcterms:created xsi:type="dcterms:W3CDTF">2012-05-07T17:59:34Z</dcterms:created>
  <dcterms:modified xsi:type="dcterms:W3CDTF">2023-07-11T19:28:35Z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0x01010009BFD5D484ED57438231C5F4848B6EC7</vt:lpwstr>
  </property>
</Properties>
</file>