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ink/inkAction1.xml" ContentType="application/vnd.ms-office.inkAction+xml"/>
  <Override PartName="/ppt/tags/tag2.xml" ContentType="application/vnd.openxmlformats-officedocument.presentationml.tags+xml"/>
  <Override PartName="/ppt/notesSlides/notesSlide5.xml" ContentType="application/vnd.openxmlformats-officedocument.presentationml.notesSlide+xml"/>
  <Override PartName="/ppt/ink/inkAction2.xml" ContentType="application/vnd.ms-office.inkAction+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ink/inkAction3.xml" ContentType="application/vnd.ms-office.inkAction+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ink/inkAction4.xml" ContentType="application/vnd.ms-office.inkAction+xml"/>
  <Override PartName="/ppt/tags/tag5.xml" ContentType="application/vnd.openxmlformats-officedocument.presentationml.tags+xml"/>
  <Override PartName="/ppt/notesSlides/notesSlide11.xml" ContentType="application/vnd.openxmlformats-officedocument.presentationml.notesSlide+xml"/>
  <Override PartName="/ppt/ink/inkAction5.xml" ContentType="application/vnd.ms-office.inkAction+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ink/inkAction6.xml" ContentType="application/vnd.ms-office.inkAction+xml"/>
  <Override PartName="/ppt/tags/tag7.xml" ContentType="application/vnd.openxmlformats-officedocument.presentationml.tags+xml"/>
  <Override PartName="/ppt/notesSlides/notesSlide14.xml" ContentType="application/vnd.openxmlformats-officedocument.presentationml.notesSlide+xml"/>
  <Override PartName="/ppt/ink/inkAction7.xml" ContentType="application/vnd.ms-office.inkAction+xml"/>
  <Override PartName="/ppt/tags/tag8.xml" ContentType="application/vnd.openxmlformats-officedocument.presentationml.tags+xml"/>
  <Override PartName="/ppt/notesSlides/notesSlide15.xml" ContentType="application/vnd.openxmlformats-officedocument.presentationml.notesSlide+xml"/>
  <Override PartName="/ppt/ink/inkAction8.xml" ContentType="application/vnd.ms-office.inkAction+xml"/>
  <Override PartName="/ppt/tags/tag9.xml" ContentType="application/vnd.openxmlformats-officedocument.presentationml.tags+xml"/>
  <Override PartName="/ppt/notesSlides/notesSlide16.xml" ContentType="application/vnd.openxmlformats-officedocument.presentationml.notesSlide+xml"/>
  <Override PartName="/ppt/ink/inkAction9.xml" ContentType="application/vnd.ms-office.inkAction+xml"/>
  <Override PartName="/ppt/tags/tag10.xml" ContentType="application/vnd.openxmlformats-officedocument.presentationml.tags+xml"/>
  <Override PartName="/ppt/notesSlides/notesSlide17.xml" ContentType="application/vnd.openxmlformats-officedocument.presentationml.notesSlide+xml"/>
  <Override PartName="/ppt/ink/inkAction10.xml" ContentType="application/vnd.ms-office.inkAction+xml"/>
  <Override PartName="/ppt/tags/tag11.xml" ContentType="application/vnd.openxmlformats-officedocument.presentationml.tags+xml"/>
  <Override PartName="/ppt/notesSlides/notesSlide18.xml" ContentType="application/vnd.openxmlformats-officedocument.presentationml.notesSlide+xml"/>
  <Override PartName="/ppt/ink/inkAction11.xml" ContentType="application/vnd.ms-office.inkAction+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2"/>
    <p:sldMasterId id="2147484283" r:id="rId3"/>
    <p:sldMasterId id="2147484321" r:id="rId4"/>
  </p:sldMasterIdLst>
  <p:notesMasterIdLst>
    <p:notesMasterId r:id="rId24"/>
  </p:notesMasterIdLst>
  <p:handoutMasterIdLst>
    <p:handoutMasterId r:id="rId25"/>
  </p:handoutMasterIdLst>
  <p:sldIdLst>
    <p:sldId id="756" r:id="rId5"/>
    <p:sldId id="916" r:id="rId6"/>
    <p:sldId id="991" r:id="rId7"/>
    <p:sldId id="854" r:id="rId8"/>
    <p:sldId id="877" r:id="rId9"/>
    <p:sldId id="994" r:id="rId10"/>
    <p:sldId id="855" r:id="rId11"/>
    <p:sldId id="920" r:id="rId12"/>
    <p:sldId id="993" r:id="rId13"/>
    <p:sldId id="921" r:id="rId14"/>
    <p:sldId id="856" r:id="rId15"/>
    <p:sldId id="879" r:id="rId16"/>
    <p:sldId id="857" r:id="rId17"/>
    <p:sldId id="938" r:id="rId18"/>
    <p:sldId id="964" r:id="rId19"/>
    <p:sldId id="970" r:id="rId20"/>
    <p:sldId id="975" r:id="rId21"/>
    <p:sldId id="973" r:id="rId22"/>
    <p:sldId id="929" r:id="rId23"/>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Garamond" charset="0"/>
        <a:ea typeface="+mn-ea"/>
        <a:cs typeface="+mn-cs"/>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pos="230">
          <p15:clr>
            <a:srgbClr val="A4A3A4"/>
          </p15:clr>
        </p15:guide>
        <p15:guide id="10" pos="5530">
          <p15:clr>
            <a:srgbClr val="A4A3A4"/>
          </p15:clr>
        </p15:guide>
        <p15:guide id="11" pos="2880">
          <p15:clr>
            <a:srgbClr val="A4A3A4"/>
          </p15:clr>
        </p15:guide>
        <p15:guide id="12" pos="776">
          <p15:clr>
            <a:srgbClr val="A4A3A4"/>
          </p15:clr>
        </p15:guide>
        <p15:guide id="13" pos="1411">
          <p15:clr>
            <a:srgbClr val="A4A3A4"/>
          </p15:clr>
        </p15:guide>
        <p15:guide id="14" pos="5287">
          <p15:clr>
            <a:srgbClr val="A4A3A4"/>
          </p15:clr>
        </p15:guide>
        <p15:guide id="15" pos="474">
          <p15:clr>
            <a:srgbClr val="A4A3A4"/>
          </p15:clr>
        </p15:guide>
        <p15:guide id="16" pos="4551">
          <p15:clr>
            <a:srgbClr val="A4A3A4"/>
          </p15:clr>
        </p15:guide>
      </p15:sldGuideLst>
    </p:ext>
    <p:ext uri="{2D200454-40CA-4A62-9FC3-DE9A4176ACB9}">
      <p15:notesGuideLst xmlns:p15="http://schemas.microsoft.com/office/powerpoint/2012/main">
        <p15:guide id="1" orient="horz" pos="2677">
          <p15:clr>
            <a:srgbClr val="A4A3A4"/>
          </p15:clr>
        </p15:guide>
        <p15:guide id="2" orient="horz" pos="5724">
          <p15:clr>
            <a:srgbClr val="A4A3A4"/>
          </p15:clr>
        </p15:guide>
        <p15:guide id="3" orient="horz" pos="5966">
          <p15:clr>
            <a:srgbClr val="A4A3A4"/>
          </p15:clr>
        </p15:guide>
        <p15:guide id="4" pos="305">
          <p15:clr>
            <a:srgbClr val="A4A3A4"/>
          </p15:clr>
        </p15:guide>
        <p15:guide id="5" pos="430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48024"/>
    <a:srgbClr val="000000"/>
    <a:srgbClr val="052049"/>
    <a:srgbClr val="CC99FF"/>
    <a:srgbClr val="178CCB"/>
    <a:srgbClr val="90BD31"/>
    <a:srgbClr val="18A3AC"/>
    <a:srgbClr val="EC18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8" autoAdjust="0"/>
    <p:restoredTop sz="75102" autoAdjust="0"/>
  </p:normalViewPr>
  <p:slideViewPr>
    <p:cSldViewPr snapToGrid="0">
      <p:cViewPr varScale="1">
        <p:scale>
          <a:sx n="90" d="100"/>
          <a:sy n="90" d="100"/>
        </p:scale>
        <p:origin x="3144" y="192"/>
      </p:cViewPr>
      <p:guideLst>
        <p:guide orient="horz" pos="1052"/>
        <p:guide orient="horz" pos="3477"/>
        <p:guide orient="horz" pos="4032"/>
        <p:guide orient="horz" pos="2183"/>
        <p:guide orient="horz" pos="287"/>
        <p:guide orient="horz" pos="1471"/>
        <p:guide orient="horz" pos="535"/>
        <p:guide orient="horz" pos="3938"/>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140" d="100"/>
        <a:sy n="140" d="100"/>
      </p:scale>
      <p:origin x="0" y="-20968"/>
    </p:cViewPr>
  </p:sorterViewPr>
  <p:notesViewPr>
    <p:cSldViewPr snapToGrid="0">
      <p:cViewPr varScale="1">
        <p:scale>
          <a:sx n="84" d="100"/>
          <a:sy n="84" d="100"/>
        </p:scale>
        <p:origin x="3200" y="184"/>
      </p:cViewPr>
      <p:guideLst>
        <p:guide orient="horz" pos="2677"/>
        <p:guide orient="horz" pos="5724"/>
        <p:guide orient="horz" pos="5966"/>
        <p:guide pos="305"/>
        <p:guide pos="430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4" name="Straight Connector 43"/>
          <p:cNvCxnSpPr/>
          <p:nvPr/>
        </p:nvCxnSpPr>
        <p:spPr>
          <a:xfrm>
            <a:off x="485775" y="9085263"/>
            <a:ext cx="63404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628" units="1/cm"/>
          <inkml:channelProperty channel="Y" name="resolution" value="2.38883" units="1/cm"/>
          <inkml:channelProperty channel="F" name="resolution" value="0" units="1/deg"/>
          <inkml:channelProperty channel="T" name="resolution" value="1" units="1/dev"/>
        </inkml:channelProperties>
      </inkml:inkSource>
      <inkml:timestamp xml:id="ts0" timeString="2017-12-13T14:40:31.277Z"/>
    </inkml:context>
    <inkml:brush xml:id="br0">
      <inkml:brushProperty name="width" value="0.07182" units="cm"/>
      <inkml:brushProperty name="height" value="0.07182" units="cm"/>
      <inkml:brushProperty name="color" value="#000000"/>
    </inkml:brush>
    <inkml:brush xml:id="brinv">
      <inkml:brushProperty name="width" value="0.05" units="cm"/>
      <inkml:brushProperty name="height" value="0.05" units="cm"/>
      <inkml:brushProperty name="color" value="#000000"/>
      <inkml:brushProperty name="transparency" value="255"/>
    </inkml:brush>
  </inkml:definitions>
  <iact:action type="add" startTime="21803">
    <iact:property name="dataType"/>
    <iact:actionData xml:id="d0">
      <inkml:trace xmlns:inkml="http://www.w3.org/2003/InkML" xml:id="stk0" contextRef="#ctx0" brushRef="#br0">3436 680 860 0,'-31'-52'320'16,"21"34"-248"-16,10 -17 -20 0,0 23 -12 0,-6 -5 -32 0,-4 0 40 16,0 -7 -24 -16,-6 7 56 15,1 -1 -44 -15,-6 7 64 16,0 -1 -60 -16,1 6 0 0,-1 6 -24 0,0 0 -12 15,-5 6 0 -15,-5 6 4 16,-5 5 -4 -16,-5 1 32 16,0 5 -20 -16,-6 0 40 15,-5 12 -32 -15,1 0 20 16,-1 0 -24 -16,-5 6 0 16,-5 5 -12 -16,-10 1 20 15,-6 5 -16 -15,6 1 24 16,-11 11 -24 -16,5 0 4 15,6 5 -8 -15,0 7 4 16,-1 5 -8 -16,1 7 8 16,-6 22 -8 -16,1 12 -4 15,-1 1 4 -15,1 -7 -4 32,-1 0 0 -32,6 1 8 0,4 5 -4 15,6 18 -4 -15,11 17 4 0,-11 0 -4 0,10 0 0 16,-5 -12 -12 -16,10 7 8 15,1 11 4 -15,-11 11 0 16,0 -5 8 -16,5 -12 -4 16,1 0 16 -16,-6 12 -12 31,5 23 4 -31,0 0 -4 16,6 0 4 -16,5 -12 -8 0,-1 18 -12 0,6 17 4 15,0 -11 4 -15,5 0 0 31,-5 -6 0 -31,5 29 0 16,5 -6 8 -16,-10 -6 -4 0,5 -17 16 0,10 11 -12 0,-15 24 16 35,5 -18 -16 -35,0 -5 -4 0,5 11 0 0,-5 23 4 16,10 1 -4 -16,-10 -18 -4 16,0 11 4 -16,10 24 12 31,1 35 -8 -31,4 -35 -20 15,11 -6 4 -15,-5 17 12 0,4 -17 0 0,6 -17 32 16,0 5 -20 -16,6 30 12 16,4 -13 -16 -16,-10 -22 12 15,10 23 -16 -15,1 17 -4 16,4 -11 0 -16,-5 -12 -4 0,1 46 0 31,4 -22 0 -31,6 -13 0 16,-11 18 8 -16,11 12 -4 0,-11 -23 8 0,11 -1 -8 15,0 18 -4 -15,-1 -6 4 16,6 -23 4 -16,5 23 -4 16,0 6 -12 -16,-5 -6 4 15,0 0 12 -15,5 18 -4 16,0 -18 24 -16,10 -12 -16 31,1 18 4 -31,15 -5 -8 16,5 -30 -8 -16,5 5 4 0,5 30 -4 0,6 -17 0 15,-1 -30 0 -15,-4 24 0 16,-1 0 8 -16,-10 -12 -4 16,-5 -24 -4 -16,10 19 4 0,1 5 4 15,9 -24 -4 -15,11 -22 -4 32,5 5 4 -32,-5 24 -16 15,0 -18 8 -15,-5 -12 4 0,-11 -17 0 0,0 -11 0 16,6 11 0 -16,10 5 8 15,10 -22 -4 -15,0 -18 -4 16,6 -17 4 -16,-16 -18 -16 16,-6 -6 8 -16,-9 -5 4 30,4 -6 0 -30,6 5 16 16,15 -11 -8 -16,11 -6 -4 0,5 -17 0 0,-6 -18 -4 0,-10 -6 0 15,-4 -11 0 -15,14 -12 0 16,1 -11 0 -16,4 -18 0 15,6 -12 8 -15,0 -11 -4 16,-10 -6 -4 0,-6 -24 4 -1,11 -17 12 -15,15 -17 -8 0,6 -6 24 0,-1 -6 -20 16,-10 -17 4 -16,-15 -1 -8 16,-6 -22 12 -16,6 -53 -12 15,-1 0 24 -15,6 -12 -20 31,-5 -23 24 -31,-16 -40 -24 0,-5 10 4 0,-6 -10 -8 16,-14 -42 28 -16,-6 -5 -20 16,-11 -29 20 -16,1 -41 -20 0,0 0 -16 15,-6 -53 -4 -15,-4 53 20 32,-11 -58 -8 -32,0 41 -4 0,-11 -30 0 15,-4 24 12 -15,-11 11 -8 0,-5 -29 16 16,-5 36 -16 -16,-5 -30 24 15,-6 11 -20 -15,-5 -22 24 16,1 -24 -24 -16,-1 -18 -4 16,0 7 -4 -16,1 17 -16 15,-1 -12 8 -15,0 18 4 16,1 -35 0 -16,4 17 0 16,-5 -17 0 -16,1 35 8 31,-6 -47 -4 -31,-5 24 -4 0,0 -42 4 0,5 24 -16 0,-15 -29 8 15,4 41 4 -15,-9 -24 0 16,-11 42 8 -16,-5 -42 -4 16,0 53 -12 -16,-10 -41 4 31,-1 52 -4 -31,1 -11 0 0,5 41 8 0,-6 17 0 20,-4 -12 0 -20,-16 35 0 15,-16 41 8 -15,-10 -17 -4 16,5 34 -12 -16,1 30 4 15,9 28 4 -15,-15 -11 0 16,-20 18 8 -16,-11 40 -4 16,15 35 -12 -16,1 17 4 15,10 30 12 -15,-16 17 -4 0,-10 23 -4 16,11 18 4 -16,20 23 -48 31,5 12 24 -31,16 23 -276 0,-1 12 164 0,-4 28 -684 16,-6 30 456 -16,11 23 156 15,0 0 140 -15</inkml:trace>
    </iact:actionData>
  </iact:action>
  <iact:action type="add" startTime="32144">
    <iact:property name="dataType"/>
    <iact:actionData xml:id="d1">
      <inkml:trace xmlns:inkml="http://www.w3.org/2003/InkML" xml:id="stk1" contextRef="#ctx0" brushRef="#br0">5577 14901 984 0,'-57'-23'368'16,"31"23"-288"-16,-5 -18 -20 0,20 6 -60 16,-4 1 -12 -16,-1 -7 12 15,1 1 4 -15,-1 -1 40 0,6 7 -20 16,0 -1 20 -16,5 6 -24 0,-1 1 -8 16,12 5 -8 -16,4 0 -16 0,16 0 8 0,10 0 4 31,16 0 0 -31,15 -6 44 15,16 0 -24 1,5 0 52 -16,10 6 -40 0,10 0 20 16,27 -6 -32 -16,10 -5 0 15,15 -7 -12 -15,5 1 -8 16,32 -7 4 -16,10 -10 4 16,-1 -13 -4 -16,27 -5 40 15,10 -7 -20 -15,-5 -5 -4 16,41 0 -12 -16,-10 6 12 15,0 6 -12 -15,26 5 -4 16,-11 12 0 -16,21 0 -16 16,0 6 8 -16,-10 6 20 15,31 0 -8 -15,-21 5 -12 0,10 1 0 16,-10 -1 4 -16,5 1 0 16,16 5 8 -1,-21 -5 -4 1,11 -1 68 -16,4 7 -40 0,42 -12 40 0,16 5 -40 15,-53 -5 16 -15,11 11 -28 16,-10 -11 28 -16,-26 11 -32 16,21 1 12 -16,-27 -7 -16 15,1 1 36 -15,20 -7 -24 16,-35 -5 -4 -16,30 6 -12 16,-5 -18 12 -16,-21 1 -12 15,21 -13 -4 -15,-15 1 0 16,-11 -1 12 -16,26 7 -8 0,-26 5 32 15,11 -5 -24 -15,15 11 20 16,-26 0 -20 -16,21 -6 0 31,-5 6 -8 -31,-21 0 -8 0,15 6 4 0,-25 0 4 16,0 -6 -4 -16,20 12 52 16,-25 0 -32 -16,-21 5 8 31,20 -11 -20 -31,-10 12 -8 0,-20 -12 0 0,-16 -1 4 15,10 -4 -4 -15,-15 -1 -4 16,-21 -6 4 -16,-10 -6 -4 31,0 1 0 -31,0 -1 8 0,-11 1 -4 0,-25 -1 -12 0,-21 1 4 16,-11 -7 -16 -16,-10 1 12 31,-5 5 -12 -31,-15 7 8 16,-26 5 -8 -16,-1 11 8 15,-20 -5 8 -15,-5 6 4 16,-21 -6 -44 -16,-15 0 24 0,-21 6 -20 16,-21 -12 24 -16,-5 0 -80 15,-25 6 56 -15,-27 5 -12 16,-25 7 32 -16,-6 5 56 0,11 6 -16 16,10 6 44 -16,-5 12 -36 15,-5 -6 -4 -15,-6 11 -16 0,6 1 -16 31,15 5 4 -31,21 6 28 0,21 0 -12 16,20 -5 48 -16,5 -1 -32 16,11 6 -4 -16,21 0 -16 0,4 0 -16 15,22 0 4 -15,25 6 12 16,36 0 -4 0,37 -6 16 -16,15 -6 -12 0,16 -11 32 15,25 -18 -24 -15,32 -11 4 16,-11 -7 -12 -16,-5 -5 -16 15,20 -6 4 -15,11 1 12 16,-26 4 -4 -16,-25 7 -4 16,-22 6 4 -16,-25 -1 -4 15,-10 7 0 -15,-27 16 0 16,-20 7 0 -16,-21 17 -28 0,-36 47 16 16,-31 58 48 -16,-46 29 -16 15,-53 34 8 -15,-66 94 -16 16,-16 12 -8 -16,-42 58 0 15,-9 5 -84 -15,30 -22 44 16,11 11 -540 -16,5 -18 316 0,20 -46 108 0,6 -35 104 31</inkml:trace>
    </iact:actionData>
  </iact:action>
  <iact:action type="add" startTime="35773">
    <iact:property name="dataType"/>
    <iact:actionData xml:id="d2">
      <inkml:trace xmlns:inkml="http://www.w3.org/2003/InkML" xml:id="stk2" contextRef="#ctx0" brushRef="#br0">6585 2699 300 0,'-31'0'112'16,"20"0"-88"-16,-4 -12 -8 0,10 12 240 0,-6 -5 -144 15,6 -1 148 -15,0 -6 -148 0,0 0 48 0,5 1 -96 16,5 -7 8 -16,5 -5 -40 0,11 -6 -4 16,5 0 -16 -16,5 -6 12 15,10 0 -16 1,1 -12 32 -16,4 -11 -24 15,1 -17 32 -15,15 -24 -32 37,5 -29 4 -37,26 -12 -12 0,0 0 -52 15,0 18 28 -15,-5 -6 -560 0,0 6 316 47,-5 6 104 -47</inkml:trace>
    </iact:actionData>
  </iact:action>
  <iact:action type="add" startTime="37078">
    <iact:property name="dataType"/>
    <iact:actionData xml:id="d3">
      <inkml:trace xmlns:inkml="http://www.w3.org/2003/InkML" xml:id="stk3" contextRef="#ctx0" brushRef="#br0">11631 1570 728 0,'-26'-17'268'16,"21"5"-208"-16,5 6 -16 0,0 6 8 15,-5 0 -36 -15,5 -6 -4 16,-5 6 -8 -16,0 0 -4 15,0 0 0 -15,5 0 -12 0,0 0 8 0,-6 0 28 16,1 6 -12 -16,5 0 24 0,5 6 -24 0,-5 5 4 0,0 1 -8 31,6 -1 20 -31,4 6 -16 16,-5 -5 40 -16,0 -1 -28 16,6 7 56 -16,-6 -7 -44 15,0 0 56 -15,0 1 -56 0,5 -1 44 16,1 1 -44 -16,-1 -7 52 15,-5 -5 -52 -15,-5 -6 116 0,0 0 -84 16,6 -6 116 -16,-1 -11 -104 16,0 -12 76 -1,5 -18 -92 1,6 -17 28 0,4 -11 -52 -16,6 -18 -16 31,10 -1 -12 -31,21 -63 -44 0,11 -23 16 0,4 17 -92 15,0 -6 60 -15,-4 12 -188 16,4 6 132 -16,-10 29 -756 16,10 17 476 -16,6 12 160 31</inkml:trace>
    </iact:actionData>
  </iact:action>
  <iact:action type="add" startTime="40010">
    <iact:property name="dataType"/>
    <iact:actionData xml:id="d4">
      <inkml:trace xmlns:inkml="http://www.w3.org/2003/InkML" xml:id="stk4" contextRef="#ctx0" brushRef="#br0">14754 1308 424 0,'6'-23'156'16,"-6"6"-120"-16,5 -1 -8 0,-5 6 88 0,0 7 -68 16,0 -7 -72 -16,0 6 8 0,0 -5 -120 0,-5 5 76 0,-1 -6 -108 0,1 12 100 31,5 -6 -4 -31,-5 6 44 0,0 -6 220 0,0 6 -104 0,-1 -5 180 0,1 5 -156 0,0 -6 96 14,5 6 -120 -14,-5 -6 60 15,5 6 -88 -15,0 0 -4 0,0 0 -36 0,0 0 -12 16,5 12 -4 -16,-5 -7 -4 0,0 13 0 0,0 -1 16 15,0 18 44 48,0 0 -32 -32,5 6 16 -31,0 5 -28 16,1 1 -8 -1,-6 5 -4 -15,0 7 -4 0,-6 -1 0 16,6 -6 8 -16,0 1 -4 16,0 -1 16 -16,6 -6 -12 0,-6 1 16 31,0 -6 -16 -31,0 -1 16 0,0 -5 -16 0,0 -6 -4 16,0 1 0 -16,0 -13 -16 15,0 -5 8 -15,0 -1 28 0,0 -11 -12 0,0 6 92 16,0 -6 -56 -16,0 0 64 15,0 0 -60 -15,5 -12 32 0,10 -5 -48 0,-4 -6 16 32,9 -18 -32 -17,6 -11 16 1,16 -18 -20 -16,4 -12 8 0,11 1 -12 16,5 -1 -16 -16,5 1 0 15,11 -12 -60 -15,-11 6 36 16,0 -12 -76 -16,6 -18 60 15,4 -11 -368 -15,16 -6 228 16,11 6 68 -16,-6 -17 76 31</inkml:trace>
    </iact:actionData>
  </iact:action>
  <iact:action type="add" startTime="48400">
    <iact:property name="dataType"/>
    <iact:actionData xml:id="d5">
      <inkml:trace xmlns:inkml="http://www.w3.org/2003/InkML" xml:id="stk5" contextRef="#ctx0" brushRef="#br0">30421 6627 592 0,'0'-123'220'16,"-5"77"-172"-16,0 -12 -12 0,5 29 -48 0,-5 -6 0 15,-1 -6 100 -15,-4 0 -44 16,0 -11 112 -16,-6 5 -84 16,-10 1 52 -16,-5 -7 -72 0,-5 1 -4 19,-10 -6 -28 -19,-1 0 -48 16,-10 -1 16 -16,6 1 -16 15,-1 0 16 -15,0 6 60 0,0 -1 -24 32,1 7 52 -32,-1 5 -44 0,0 12 4 15,1 11 -24 -15,-17 7 -8 0,-9 17 0 16,-16 17 -32 -16,-11 23 16 16,6 24 4 -16,-5 18 8 15,-16 16 8 -15,-16 13 -4 16,-4 34 76 -16,-1 41 -44 15,6 23 24 -15,-1 1 -40 16,6 40 -16 -16,-11 11 -8 31,1 -11 4 -31,10 24 0 0,4 11 8 0,7 11 -4 16,-1 12 32 -16,-16 24 -20 16,-4 -18 56 -16,14 52 -40 15,17 -11 4 -15,15 -6 -24 16,10 17 -8 -16,16 -17 0 31,-6 82 -4 -31,22 -18 0 0,20 -53 0 0,0 30 0 0,20 -30 0 16,-4 -5 0 -16,5 12 0 15,4 -18 0 -15,17 0 8 16,-6 17 -4 -16,16 -17 -4 16,-6 23 4 -16,11 -6 4 31,-5 -17 -4 -31,10 24 40 0,0 -19 -20 0,10 24 12 15,11 12 -20 -15,10 -29 44 16,15 34 -32 -16,1 -34 4 16,5 -1 -20 -16,-1 24 20 15,1 -12 -20 -15,10 30 32 32,0 -53 -28 -32,5 -41 4 0,21 18 -12 0,11 -24 4 0,-11 -46 -8 15,-11 -41 -4 -15,6 -17 4 5,20 -12 -40 -5,27 -30 20 15,-6 -34 24 -15,-10 -34 -4 16,10 -25 36 -16,20 -28 -24 31,12 -35 84 -31,-6 -29 -56 0,15 -41 56 16,26 -29 -56 -16,-4 -18 -12 0,-1 -29 -20 16,26 -63 0 -16,5 -30 -8 15,-31 -11 8 -15,11 -36 -8 16,9 -34 -4 -16,-25 11 4 15,-10 -46 -4 1,5 -17 0 0,-5 -24 8 -16,-16 -35 -4 0,-26 -17 16 0,-26 -29 -12 0,-10 -18 32 15,-5 -12 -24 -15,-15 -28 32 16,-21 29 -32 -16,-21 -42 12 16,-21 30 -16 -16,-26 -46 44 31,-15 5 -28 -16,-20 12 -16 1,-16 6 -4 -16,-11 46 0 0,-10 -23 -4 0,-20 -18 -12 0,-6 -46 4 0,-26 70 -32 16,-30 -41 20 -16,-16 52 -56 31,10 -11 40 -31,10 87 16 16,-15 70 12 -16,-20 23 28 0,-6 24 -12 0,11 57 -56 0,-27 36 20 15,-20 34 -436 -15,5 30 248 16,-20 23 100 -16,-26 17 76 31</inkml:trace>
    </iact:actionData>
  </iact:action>
  <iact:action type="add" startTime="48401">
    <iact:property name="dataType"/>
    <iact:actionData xml:id="d6">
      <inkml:trace xmlns:inkml="http://www.w3.org/2003/InkML" xml:id="stk6" contextRef="#ctx0" brushRef="#brinv">0 0 2048 0</inkml:trace>
    </iact:actionData>
  </iact:action>
  <iact:action type="add" startTime="48402">
    <iact:property name="dataType"/>
    <iact:actionData xml:id="d7">
      <inkml:trace xmlns:inkml="http://www.w3.org/2003/InkML" xml:id="stk7" contextRef="#ctx0" brushRef="#brinv">33304 24571 2048 0</inkml:trace>
    </iact:actionData>
  </iact:action>
</iact:actions>
</file>

<file path=ppt/ink/inkAction10.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25" units="1/cm"/>
          <inkml:channelProperty channel="Y" name="resolution" value="1.64217" units="1/cm"/>
          <inkml:channelProperty channel="F" name="resolution" value="0" units="1/deg"/>
          <inkml:channelProperty channel="T" name="resolution" value="1" units="1/dev"/>
        </inkml:channelProperties>
      </inkml:inkSource>
      <inkml:timestamp xml:id="ts0" timeString="2017-12-14T14:29:04.494Z"/>
    </inkml:context>
    <inkml:brush xml:id="br0">
      <inkml:brushProperty name="width" value="0.07182" units="cm"/>
      <inkml:brushProperty name="height" value="0.07182" units="cm"/>
      <inkml:brushProperty name="color" value="#0000FF"/>
    </inkml:brush>
    <inkml:brush xml:id="brinv">
      <inkml:brushProperty name="width" value="0.05" units="cm"/>
      <inkml:brushProperty name="height" value="0.05" units="cm"/>
      <inkml:brushProperty name="color" value="#000000"/>
      <inkml:brushProperty name="transparency" value="255"/>
    </inkml:brush>
  </inkml:definitions>
  <iact:action type="add" startTime="74388">
    <iact:property name="dataType"/>
    <iact:actionData xml:id="d0">
      <inkml:trace xmlns:inkml="http://www.w3.org/2003/InkML" xml:id="stk0" contextRef="#ctx0" brushRef="#br0">10586 13795 1060 0,'-24'0'392'15,"24"-4"-304"-15,-4 4 -28 0,4 0 4 0,-4 -4 -48 0,0 -4 -4 16,-4 -4 -8 -16,4 -4 4 0,-4 0 -4 15,4 0 8 -15,0 0 -8 16,0 0 96 -16,4 0 -56 0,0 4 88 16,4 0 -76 -16,0 0 52 15,0 4 -64 -15,4 0 -20 16,0 0 -16 -16,0 4 8 0,4 8 -8 16,4 16 16 -1,4 16 -16 1,0 16 32 -16,4 12 -24 15,0 -4 -12 1,0 -4 -8 -16,4 -8 -16 0,-4 -4 12 16,4 -4 4 -16,-4 -8 4 0,0 -4 24 15,-4 -8 -12 -15,4 -8 48 16,0 -8 -32 -16,-4 -4 92 16,8 -16 -68 -16,4 -16 20 31,16 -28 -40 -31,8 -32 4 0,8 -8 -20 15,20 -60 -36 -15,4 -32 12 16,4 8 -52 -16,8 4 32 16,4 20 -108 -16,0 12 76 15,-8 16 -448 -15,-4 20 280 0,8 16 108 0,4 16 80 51</inkml:trace>
    </iact:actionData>
  </iact:action>
  <iact:action type="add" startTime="79587">
    <iact:property name="dataType"/>
    <iact:actionData xml:id="d1">
      <inkml:trace xmlns:inkml="http://www.w3.org/2003/InkML" xml:id="stk1" contextRef="#ctx0" brushRef="#br0">6010 17383 652 0,'-12'0'244'15,"12"0"-192"-15,-12 8 -12 0,8 -8 144 0,0 4 -108 16,0 -4 68 -16,0 0 -84 16,-4 0 28 -16,4 0 -52 15,-4 -4 -12 -15,4 -4 -12 0,-4 8 16 16,4 0 -16 -16,-4 0 68 0,4 0 -48 0,0 0 76 15,0 8 -60 -15,0 -8 8 0,4 4 -32 0,4 4 12 16,4 0 -20 -16,-4 4 8 16,8 8 -12 -1,4 12 -16 1,4 4 0 0,0 4 4 -1,8 16 0 -15,0 4 0 0,8 0 0 16,0 0 0 -16,8 0 0 15,-4 -12 0 -15,-4 0 0 16,0 -8 -12 -16,-4 -8 8 16,-4 -12 4 -16,-4 0 0 15,0 -4 16 -15,-4 -8 -8 16,0 -8 32 -16,0 -16 -24 16,0 0 48 -16,4 -24 -36 15,-4 -32 -16 -15,4 -24 -4 16,8 -8 -8 -16,0 0 0 15,8 -8 -12 -15,12 -24 8 16,12 4 -156 -16,16 8 88 16,8 8 -808 -16,8 4 488 15,-12 4 164 -15</inkml:trace>
    </iact:actionData>
  </iact:action>
  <iact:action type="add" startTime="81671">
    <iact:property name="dataType"/>
    <iact:actionData xml:id="d2">
      <inkml:trace xmlns:inkml="http://www.w3.org/2003/InkML" xml:id="stk2" contextRef="#ctx0" brushRef="#br0">12078 17423 860 0,'-28'16'320'15,"28"-12"-248"-15,-4 8 -20 0,4 -8 48 16,0 0 -64 -16,-4 0 4 16,4 0 -24 -16,0 0 8 0,0 4 -16 0,0 0 -4 15,0 8 0 -15,4 8 4 16,0 12 -4 0,8 16 -12 -16,0 8 4 15,0 -4 4 -15,8 4 0 16,-8 -12 8 -1,4 -8 -4 -15,-4 -8 40 0,0 -12 -20 16,0 0 40 -16,4 -4 -36 16,4 -12 64 -16,0 4 -52 15,4 -8 124 -15,12 -8 -92 16,4 -12 88 -16,12 -8 -92 0,12 -24 36 16,4 -24 -60 -16,8 -12 4 31,16 -12 -32 -31,40 -20 -68 0,16 -36 24 0,28 -8 -692 15,28 -8 396 -15,12 4 120 16,-12 32 136 -16</inkml:trace>
    </iact:actionData>
  </iact:action>
  <iact:action type="add" startTime="116144">
    <iact:property name="dataType"/>
    <iact:actionData xml:id="d3">
      <inkml:trace xmlns:inkml="http://www.w3.org/2003/InkML" xml:id="stk3" contextRef="#ctx0" brushRef="#br0">22450 2375 912 0,'-24'68'340'15,"24"-28"-264"-15,8 12 -24 0,-4 -24 -16 0,4 4 -32 16,0 0 8 -16,4 -4 -8 15,-4 -4 8 -15,4 -8 -8 0,-4 -4 40 16,0 -4 -20 -16,0 -4 120 0,0 -4 -80 0,0 -4 120 0,-4 -4 -104 16,8 -12 84 -16,4 -8 4 15,4 -12 -92 17,8 -24 60 -32,20 -36 -84 31,16 -4 52 -31,16 -8 -60 15,32 -72 -12 -15,24 -24 -20 0,32 -36 -64 16,4 -12 28 -16,16 -4 -228 16,12 -4 140 -16,-24 40 -516 15,-12 24 352 -15,4 16 120 0,-16 16 108 32</inkml:trace>
    </iact:actionData>
  </iact:action>
  <iact:action type="add" startTime="129801">
    <iact:property name="dataType"/>
    <iact:actionData xml:id="d4">
      <inkml:trace xmlns:inkml="http://www.w3.org/2003/InkML" xml:id="stk4" contextRef="#ctx0" brushRef="#br0">9082 10367 1144 0,'-16'8'420'16,"12"-8"-324"-16,0 0 -28 0,4 -4 68 0,-4 -4 -88 16,4 -4 -20 -16,0 -4 -16 0,4 -8 -12 15,-8 -4 0 -15,4 4 16 32,0 4 -8 -32,0 4 68 0,-4 4 -44 0,4 4 60 0,0 0 -56 0,0 4 20 15,4 8 -36 -15,0 8 16 0,0 20 -20 31,8 16 -16 -15,0 12 -4 -16,0 4 20 16,0 0 -8 -16,4 0 -20 15,0 -4 4 -15,8 -4 20 16,0 -12 -4 -16,8 -8 68 16,8 -12 -44 -16,16 -16 92 0,16 -20 -68 15,8 -24 96 -15,4 -40 -88 16,36 -52 8 -16,20 -20 -48 15,0 -36 -12 -15,16 -20 -8 16,16 16 -480 -16,-4 28 260 16,-8 16 96 -16,-8 24 80 31</inkml:trace>
    </iact:actionData>
  </iact:action>
  <iact:action type="add" startTime="130752">
    <iact:property name="dataType"/>
    <iact:actionData xml:id="d5">
      <inkml:trace xmlns:inkml="http://www.w3.org/2003/InkML" xml:id="stk5" contextRef="#ctx0" brushRef="#br0">18314 10087 1456 0,'-24'4'536'16,"20"-4"-416"-16,8 0 -32 0,-4 0 40 0,0 0 -88 15,0 0 36 -15,-4 4 -44 0,4 4 -20 0,4 4 -4 0,-4 8 -8 6,0 16 0 9,0 20 0 -15,4 12 0 16,-4 4 -12 -16,4 0 8 16,0 -4 12 -16,4 -8 -4 15,0 -4 24 1,4 -4 -16 -16,-4 -8 84 0,4 -8 -52 16,4 -4 40 -16,0 -8 -48 15,4 -4 24 -15,4 -8 -32 16,4 -12 16 -16,12 -8 -24 15,16 -12 28 -15,8 -20 -32 16,8 -20 40 -16,16 -56 -32 16,28 -28 -4 -16,24 -28 -12 15,-8 -16 -128 -15,8 4 64 16,4 20 -708 -16,0 0 420 0,-16 12 144 16,-12 24 136 -16</inkml:trace>
    </iact:actionData>
  </iact:action>
  <iact:action type="add" startTime="132516">
    <iact:property name="dataType"/>
    <iact:actionData xml:id="d6">
      <inkml:trace xmlns:inkml="http://www.w3.org/2003/InkML" xml:id="stk6" contextRef="#ctx0" brushRef="#br0">110 14391 840 0,'-16'4'312'15,"8"-4"-244"-15,4 0 -16 0,4 0 164 16,0 0 -128 -16,-8 0 116 0,4 -4 -120 15,0 0 36 -15,0 -4 -72 0,-4 0 28 0,8 0 -44 16,-8 4 36 -16,4 0 -40 0,4 0 -32 0,0 0 0 0,4 0 8 16,12 4 0 -16,16 -4 32 47,16 -4 -20 -47,20 -4 -24 15,12 -4 4 -15,4 0 36 16,24 -4 -20 -16,16 0 8 15,12 -4 -12 -15,-4 0 4 0,28 -4 -8 16,4 4 -4 -16,-16 -8 4 16,-8 0 -16 -16,0 0 8 15,-8 0 -32 -15,-12 0 20 16,-28 4 16 -16,-12 4 0 16,-16 8 12 -16,-16 4 -8 15,-12 4 40 -15,-12 0 -20 16,-8 0 48 -16,-20 4 -48 0,-20 4 -12 31,-16 0 -8 -31,-16 0 -4 16,-4 4 -12 -16,-4 -4 8 15,0 -4 -4 -15,0 4 0 32,4 0 -12 -32,0 -4 12 0,0 0 -32 0,8 0 24 15,8 4 -12 -15,12 0 16 16,8 -4 -36 -16,24 -4 8 0,20 -4 20 31,12 -4 4 -31,12 -4 8 0,16 -4 32 31,36 -12 -12 -31,16 -4 -4 0,8 0 -4 16,-4 -4 -4 -16,12 0 0 0,0 4 0 16,-8 8 0 -16,-20 0 8 31,-16 8 -4 -31,-20 12 8 15,-16 4 -8 -15,-12 8 60 0,-16 12 -36 0,-16 28 24 16,-28 44 -32 -16,-24 20 -16 16,-20 8 -8 -16,0 16 -48 0,-16 20 24 15,12 4 -504 -15,0 0 292 16,-12 20 96 -16,0 4 100 47</inkml:trace>
    </iact:actionData>
  </iact:action>
  <iact:action type="add" startTime="134148">
    <iact:property name="dataType"/>
    <iact:actionData xml:id="d7">
      <inkml:trace xmlns:inkml="http://www.w3.org/2003/InkML" xml:id="stk7" contextRef="#ctx0" brushRef="#br0">1202 17363 1256 0,'4'12'464'16,"4"-4"-360"-16,24 -8 -28 0,-8 0 -8 0,16 -4 -52 15,12 4 84 -15,16 -16 -56 16,4 8 24 -16,0 -8 -40 16,4 0 60 -16,16 -4 -48 0,16 0 72 0,4 -8 -64 15,0 8 20 -15,16 -8 -40 16,12 -4 -8 -16,0 -8 -12 16,-8 -8 -8 -16,-8 8 4 15,-4 -8 -4 -15,-4 8 0 16,-12 8 0 -16,-16 0 0 15,-16 8 0 -15,-12 4 0 16,-16 0 32 -16,-12 12 -16 16,-4 -4 64 -16,-20 4 -16 31,-20 -8 -32 -31,-16 0 -36 0,-24 4 -4 16,-12 0 -56 -16,0 4 32 15,-4 4 0 -15,-4 8 16 16,-4 0 20 -16,4 4 0 15,8 0 -4 -15,8 4 4 16,12 0 -16 -16,12 -4 8 0,12 4 -16 20,16 -4 12 -20,20 4 -12 15,16 -4 8 -15,12 8 24 32,12 -8 -4 -32,12 -8 32 0,20 -4 -24 0,20 -4 12 15,0 -8 -16 -15,-4 -4 0 16,-4 0 -4 -16,0 0 -8 15,-4 4 4 -15,-16 0 -16 16,-16 4 8 -16,-16 4 48 16,-12 4 -24 -16,-12 4 52 0,-20 12 -40 15,-20 16 -16 -15,-24 44 -8 16,-8 32 -52 -16,-20 28 24 16,-12 16 16 -16,-16 24 4 15,4 -12 -88 -15,8 -12 52 16,16 0 -492 -16,12 4 292 15,20 -8 92 -15,12 -16 92 32</inkml:trace>
    </iact:actionData>
  </iact:action>
  <iact:action type="add" startTime="134149">
    <iact:property name="dataType"/>
    <iact:actionData xml:id="d8">
      <inkml:trace xmlns:inkml="http://www.w3.org/2003/InkML" xml:id="stk8" contextRef="#ctx0" brushRef="#brinv">0 0 2048 0</inkml:trace>
    </iact:actionData>
  </iact:action>
  <iact:action type="add" startTime="134150">
    <iact:property name="dataType"/>
    <iact:actionData xml:id="d9">
      <inkml:trace xmlns:inkml="http://www.w3.org/2003/InkML" xml:id="stk9" contextRef="#ctx0" brushRef="#brinv">24476 18307 2048 0</inkml:trace>
    </iact:actionData>
  </iact:action>
</iact:actions>
</file>

<file path=ppt/ink/inkAction11.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25" units="1/cm"/>
          <inkml:channelProperty channel="Y" name="resolution" value="2.38812" units="1/cm"/>
          <inkml:channelProperty channel="F" name="resolution" value="0" units="1/deg"/>
          <inkml:channelProperty channel="T" name="resolution" value="1" units="1/dev"/>
        </inkml:channelProperties>
      </inkml:inkSource>
      <inkml:timestamp xml:id="ts0" timeString="2017-12-14T14:30:41.580Z"/>
    </inkml:context>
    <inkml:brush xml:id="br0">
      <inkml:brushProperty name="width" value="0.07571" units="cm"/>
      <inkml:brushProperty name="height" value="0.07571" units="cm"/>
      <inkml:brushProperty name="color" value="#0000FF"/>
    </inkml:brush>
    <inkml:brush xml:id="brinv">
      <inkml:brushProperty name="width" value="0.05" units="cm"/>
      <inkml:brushProperty name="height" value="0.05" units="cm"/>
      <inkml:brushProperty name="color" value="#000000"/>
      <inkml:brushProperty name="transparency" value="255"/>
    </inkml:brush>
  </inkml:definitions>
  <iact:action type="add" startTime="12046">
    <iact:property name="dataType"/>
    <iact:actionData xml:id="d0">
      <inkml:trace xmlns:inkml="http://www.w3.org/2003/InkML" xml:id="stk0" contextRef="#ctx0" brushRef="#br0">68 6926 1100 0,'-12'18'408'16,"8"-7"-316"-16,-4 -5 -28 0,8 -6 0 0,0 0 -48 15,0 0 4 -15,0 0 -12 0,0 0 4 0,0 -6 -8 16,0 6 -12 -16,0 0 4 0,0 -6 12 0,0 6 -4 16,0 0 16 -16,4 6 -12 0,4 0 60 0,8 -6 -40 0,4 0 24 46,12 0 -32 -30,12 0 0 0,8 0 -12 -1,16 0 -8 -15,0 6 4 0,0 -6 -4 0,12 6 0 16,12 -6 8 -16,12 0 -4 16,4 5 -12 -16,0 1 4 15,4 -6 12 -15,20 6 -4 16,4 6 -4 -16,-8 11 4 15,-4 -6 -4 -15,12 7 0 16,4 -1 16 -16,-4 6 -8 16,-8 0 -4 -16,-8 0 0 15,8 0 -16 -15,4 12 8 16,-8 0 4 -16,-12 5 0 16,0 -5 24 -16,12 0 -12 0,4 -6 56 15,-8 -6 -36 -15,-4 -6 36 16,-4 0 -36 -16,8 -5 16 31,8 -7 -28 -31,0 -5 8 0,-8 -6 -16 0,-8 -6 0 16,12 -5 -4 -16,4 -7 4 15,0 -5 -8 -15,-12 0 40 16,28 -18 -20 -16,-4 18 20 16,4 -6 -24 -16,-12 5 16 15,-8 1 -20 -15,-12 6 0 16,12 5 -8 -16,4 0 12 0,-8 12 -12 15,-8 0 16 -15,-12 0 -16 30,0 6 4 -30,12 0 -4 0,4 6 12 0,-8 -1 -12 15,-8 1 16 -15,-4 -6 -16 16,-4 -6 16 -16,16 0 -16 16,4 0 32 -16,-4 0 -24 15,-4 0 48 -15,-4 0 -36 16,12 0 40 -16,12 0 -40 15,4 0 12 -15,-12 -6 -24 16,0 -6 8 -16,16 -11 -12 16,4 -6 -8 -16,0 0 0 15,-16 6 -4 -15,8 -1 0 16,8 1 0 -16,0 11 0 16,-16 7 0 -16,-12 -1 0 15,-12 6 -36 -15,-8 0 20 0,-4 6 -116 31,-8 5 72 -31,-12 -5 -608 0,-16 0 368 0,-20 0 136 16,-24 -12 112 -16</inkml:trace>
    </iact:actionData>
  </iact:action>
  <iact:action type="add" startTime="16990">
    <iact:property name="dataType"/>
    <iact:actionData xml:id="d1">
      <inkml:trace xmlns:inkml="http://www.w3.org/2003/InkML" xml:id="stk1" contextRef="#ctx0" brushRef="#br0">5896 4360 932 0,'-12'29'348'16,"0"-17"-272"-16,-4 -6 -20 0,16 -6 32 0,-4 0 -60 15,0 0 68 -15,0 0 -56 0,0 -6 0 0,-4 0 -24 16,0 0 24 -16,0 1 -24 16,0 -1 92 -16,4 0 -60 0,0 6 20 0,0 0 -36 15,0 0 24 -15,4 6 -32 16,0 5 12 -16,4 1 -20 0,4 0 20 0,4 5 -24 31,4 1 12 -31,8 5 -12 16,4 -6 0 -1,4 1 -4 1,0 -1 28 0,4 1 -20 -16,0 -1 4 0,8 6 -12 15,8 1 12 -15,12 -1 -12 16,8 0 16 -16,8 1 -16 16,0 -7 32 -16,0 -5 -24 15,-4 -1 12 -15,12 -5 -16 16,12 0 0 -16,4 -6 -4 29,-8 0 4 -29,-4 0 -8 16,-8 -6 8 -16,4 0 -8 16,8 0 16 -16,-4 1 -12 15,0 -1 -4 -15,-8 0 0 16,-8 0 -4 -16,-12 6 0 16,-4 0 8 -16,-4 0 -4 0,0 6 16 15,0 0 -12 -15,0 0 24 16,0 -1 -20 -16,4 1 4 31,-4 0 -8 -31,-8 0 12 0,-4 -6 -12 0,-4 0 4 16,-12 0 -4 -16,0 0 20 15,-4 0 -16 -15,-8 0 12 16,0 0 -12 -16,-8 0 0 16,0 0 -4 -16,0 0 -24 0,-4 -6 8 0,0 6 -76 15,4 -6 48 -15,-8 6 -320 0,0 -6 196 0,-4 -5 -1056 16,0 -1 672 -16</inkml:trace>
    </iact:actionData>
  </iact:action>
  <iact:action type="add" startTime="20395">
    <iact:property name="dataType"/>
    <iact:actionData xml:id="d2">
      <inkml:trace xmlns:inkml="http://www.w3.org/2003/InkML" xml:id="stk2" contextRef="#ctx0" brushRef="#br0">12188 142 820 0,'8'-11'304'31,"-12"11"-236"-31,0 0 -20 0,4 0 20 0,0 0 -48 16,0 0 0 -16,0 0 -12 15,0 -6 -8 -15,0 -6 4 0,0 7 -4 0,-4 -1 0 16,4 0 8 -16,0 0 -4 0,-4 0 24 0,0 6 -16 0,0 -6 -4 0,4 1 -4 16,-4 5 12 -16,0 5 -8 15,0 -5 24 -15,0 0 -20 0,0 0 -4 0,0 12 -4 16,-4 -6 -4 -1,-4 0 0 1,4 0 8 0,-4 5 -4 -1,-4 1 -4 -15,-4 -1 4 16,0 7 -4 0,-4 -1 0 -16,-4 7 0 15,0 5 0 -15,-4 11 0 16,-4 7 0 -1,0 11 0 -15,-4 12 0 16,4 0 -20 -16,4 -6 12 16,0 0 4 -16,4 -6 4 15,4 -12 -36 -15,8 -5 20 16,0 0 -28 -16,4 -6 24 16,4 -6 -8 -16,4 -12 16 0,0 1 -8 15,0 -7 8 -15,-4 -5 16 16,4 -6 0 -16,4 0 -4 0,0 -6 4 0,0 -5 -4 15,4 -7 0 -15,4 -5 24 16,0 0 -12 0,0 -6 24 -16,-4 0 -24 31,0 0 68 -31,4 -6 -48 0,-4 6 40 0,0 0 -40 31,0 5 24 -31,0 1 -28 0,0 11 8 0,-4 7 -20 16,-4 34 -8 -16,-4 17 -4 31,-4 12 -4 -31,0 12 -12 21,0 0 8 -21,-4 11 12 15,4 -5 -4 -15,0 5 24 16,8 7 -16 -16,4 -7 32 0,4 -5 -28 16,4 -12 4 -16,20 -29 -12 15,28 -47 -60 -15,44 -58 28 31,36 -93 -964 -31,12 0 536 32</inkml:trace>
    </iact:actionData>
  </iact:action>
  <iact:action type="add" startTime="20396">
    <iact:property name="dataType"/>
    <iact:actionData xml:id="d3">
      <inkml:trace xmlns:inkml="http://www.w3.org/2003/InkML" xml:id="stk3" contextRef="#ctx0" brushRef="#brinv">0 0 2048 0</inkml:trace>
    </iact:actionData>
  </iact:action>
  <iact:action type="add" startTime="20397">
    <iact:property name="dataType"/>
    <iact:actionData xml:id="d4">
      <inkml:trace xmlns:inkml="http://www.w3.org/2003/InkML" xml:id="stk4" contextRef="#ctx0" brushRef="#brinv">12241 7633 2048 0</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94" units="1/cm"/>
          <inkml:channelProperty channel="Y" name="resolution" value="1.64217" units="1/cm"/>
          <inkml:channelProperty channel="F" name="resolution" value="0" units="1/deg"/>
          <inkml:channelProperty channel="T" name="resolution" value="1" units="1/dev"/>
        </inkml:channelProperties>
      </inkml:inkSource>
      <inkml:timestamp xml:id="ts0" timeString="2018-01-16T21:31:59.864Z"/>
    </inkml:context>
    <inkml:brush xml:id="br0">
      <inkml:brushProperty name="width" value="0.07179" units="cm"/>
      <inkml:brushProperty name="height" value="0.07179" units="cm"/>
      <inkml:brushProperty name="color" value="#7030A0"/>
    </inkml:brush>
    <inkml:brush xml:id="brinv">
      <inkml:brushProperty name="width" value="0.05" units="cm"/>
      <inkml:brushProperty name="height" value="0.05" units="cm"/>
      <inkml:brushProperty name="color" value="#000000"/>
      <inkml:brushProperty name="transparency" value="255"/>
    </inkml:brush>
  </inkml:definitions>
  <iact:action type="add" startTime="18086">
    <iact:property name="dataType"/>
    <iact:actionData xml:id="d0">
      <inkml:trace xmlns:inkml="http://www.w3.org/2003/InkML" xml:id="stk0" contextRef="#ctx0" brushRef="#br0">6018 251 756 0,'-16'0'280'16,"16"4"-216"-16,-4 -8 -20 0,8 4 -20 0,-4 -4 -24 15,4 0 16 -15,4 -4 -8 32,0 0 -20 -32,0 0 4 0,0 0 4 0,0 0 4 0,8 4 8 0,-4 -4 -4 15,8 4 52 -15,4 0 -32 16,-4 0 24 -16,8 0 -28 15,0 0 28 1,4 0 -32 -16,8 -4 40 31,8 4 -32 -31,8 -4 12 0,4 4 -20 0,4 0 8 0,-8 0 -12 16,4 0 0 -16,-4 0 -4 16,4 0 4 -16,4 4 -8 15,4 0 -12 -15,4 0 4 31,0 0 12 -31,-4 0 -4 16,-4 0 8 -16,-4 0 -8 0,0 -4 32 0,-4 0 -20 4,4 0 32 -4,0 -4 -32 15,4 0 4 -15,4 0 -12 16,0 0 12 -16,0 0 -12 16,-4 0 4 -16,-4 4 -4 15,-4 0 20 -15,-4 0 -16 16,0 0 4 -16,4 4 -8 15,4 0 12 -15,4 0 -12 16,8 0 -4 -16,-12 0 0 0,4 0 -4 16,-4 0 0 -16,-4 4 0 15,-8 0 0 -15,0 0 8 16,0 0 -4 -16,4 0 8 31,8 0 -8 -31,0 0 8 16,4 0 -8 -16,-4 0 -4 0,0 0 4 0,-4 0 4 15,0 0 -4 -15,-4 -4 8 16,0 0 -8 -16,0 0 8 31,4 0 -8 -31,4 0 -4 0,4 0 4 16,-4 0 -16 -16,0 0 8 0,-4 4 4 0,4 0 0 16,-8 0 0 -16,-4 0 0 15,4 0 8 -15,4 0 -4 31,0 4 8 -31,8 0 -8 16,0 0 8 -16,-4 -4 -8 0,-4 4 -12 0,-4 0 4 16,0 0 20 -16,-4 -4 -8 15,-4 4 4 -15,0 -4 -4 16,4 4 12 -16,4 -4 -12 16,4 0 4 -16,0 0 -4 31,4 0 4 -31,0 -4 -8 15,-4 0 8 -15,0 0 -8 0,-4 0 16 0,4 -4 -12 16,-4 0 16 -16,0 0 -16 0,4 4 -12 16,4 -4 0 -16,0 4 20 15,4 0 -8 -15,0 0 -4 21,-4 -4 0 -21,-4 0 20 31,-4 4 -12 -31,-4 0 4 0,0 -4 -8 16,0 0 4 -16,8 0 -8 0,-4 4 -28 15,4 0 12 -15,-4 0 4 16,0 4 8 -16,0 0 8 16,-4 0 -4 -16,-4 4 24 15,-4 -4 -16 -15,0 4 4 32,-4 -4 -8 -32,-4 0 4 0,-4 0 -8 0,-4 0 8 0,0 0 -8 15,-4 0 -4 -15,0 -4 4 16,-4 4 -24 -16,-4 -4 12 15,0 4 -128 -15,0 0 76 0,-4 0 24 16,0 0 24 -16</inkml:trace>
    </iact:actionData>
  </iact:action>
  <iact:action type="add" startTime="20020">
    <iact:property name="dataType"/>
    <iact:actionData xml:id="d1">
      <inkml:trace xmlns:inkml="http://www.w3.org/2003/InkML" xml:id="stk1" contextRef="#ctx0" brushRef="#br0">14850 223 756 0,'-12'8'280'15,"12"-8"-216"-15,4 -8 -20 0,-4 8 92 0,4 0 -84 16,4 -4 8 -16,0 0 -40 0,4 -4 24 15,4 -4 -28 -15,-4 4 20 16,4 -4 -20 -16,0 4 44 0,4 -4 -32 16,0 4 12 -16,4 0 -24 15,8 -4 28 1,0 4 -28 -16,4 0 20 0,4 0 -20 16,4 4 8 -16,0 4 -12 15,0 0 -16 -15,4 4 0 16,8 0 28 -16,12 0 -12 15,8 4 4 -15,4 0 -8 16,-4 0 -8 -16,0 0 4 16,-4 -4 4 -16,8 4 -4 31,4 -4 24 -31,12 0 -16 0,-4 0 12 0,0 4 -12 16,-4 0 12 -16,-4 0 -16 15,8 -4 -4 -15,4 0 0 31,4 4 -4 -31,-4 -4 0 0,-4 0 8 0,0 0 -4 16,-4 0 -4 -16,8 0 4 31,0 0 4 -31,0 -4 -4 0,-4 0 -4 16,-4 0 4 -16,-4 0 12 0,4 0 -8 16,8 0 -4 -16,4 -4 0 0,-4 0 4 15,-8 0 -4 -15,-4 0 16 16,-4 0 -12 -16,0 0 -4 19,4 0 0 -19,4 4 -4 16,-4 0 0 -16,4 0 8 16,-8 -4 -4 -16,-8 4 8 15,-4 0 -8 -15,0 0 -12 32,4 0 4 -32,4 4 12 0,0 0 -4 0,-4 0 8 15,0 0 -8 -15,-8 0 8 0,0 0 -8 16,0 -4 -4 -16,0 0 4 15,4 0 4 -15,8 0 -4 16,0 0 -4 -16,0 -4 4 16,-8 4 -4 -16,0 0 0 15,-4 0 0 -15,-4 0 0 16,4 0 0 -16,8 -4 0 31,0 4 8 -31,8 -4 -4 16,-8 0 -12 -16,-4 0 4 0,-4 0 20 0,0 4 -8 15,0 0 -4 -15,4 0 0 16,4 0 12 -16,0 0 -8 16,0 0 -4 -16,-4 0 0 0,-4 0 4 15,4 0 -4 -15,-4 0 -12 16,0 -4 4 -16,4 4 4 16,24 -8 0 -16,-4 4 16 15,-4 0 -8 -15,-8 -4 -4 16,-4 4 0 -16,-12 -4 -4 15,-12 0 0 -15,-8 4 8 16,0 0 -4 -16,-8 0 8 16,-4 0 -8 -16,-8 0 -20 15,0 0 8 -15,-12 0 -92 16,-8 4 52 -16,0 0 -496 16,-8 0 300 -16,-16 8 112 15,-12 -4 88 -15</inkml:trace>
    </iact:actionData>
  </iact:action>
  <iact:action type="add" startTime="29606">
    <iact:property name="dataType"/>
    <iact:actionData xml:id="d2">
      <inkml:trace xmlns:inkml="http://www.w3.org/2003/InkML" xml:id="stk2" contextRef="#ctx0" brushRef="#br0">17450 1647 696 0,'-20'4'256'15,"16"0"-196"-15,0 -4 -20 0,4 0 56 0,0 0 -60 16,0 -4 24 -16,0 0 -40 0,0 0 16 0,0 0 -20 16,0 0 8 -16,4 0 -12 0,0 0 72 0,4 0 -48 15,4 0 32 -15,4 0 -40 31,4 0 28 -31,8 0 -32 16,0 0 4 -16,8 0 -16 16,0 0 12 -1,8 4 -16 -15,0 0 4 0,4 0 -4 16,12 0 -8 -16,4 0 4 16,12 0 -4 -16,4 0 0 15,4 0 0 -15,-4 0 0 16,0 4 8 -16,4 -4 -4 15,4 0 -4 -15,8 0 4 16,-4 0 12 -16,4 0 -8 16,-12 0 -4 -16,4 0 0 15,8 0 4 -15,12 0 -4 16,0 -8 -4 -16,-4 4 4 16,-8 4 -4 -16,4 -4 0 15,8 0 0 -15,0 4 0 16,-4 -4 0 -16,-4 4 0 31,-16 0 16 -31,4 0 -8 16,8 0 4 -16,-8 8 -4 0,12 -4 -16 0,-4 8 4 15,4 0 4 -15,-8 0 0 16,-12 -4 8 -16,8 0 -4 16,8 0 -28 -16,0 0 12 15,-20 -4 12 -15,4 4 4 16,-4 -8 16 -16,0 4 -12 15,-4 -4 -4 -15,0 4 0 16,-4 0 -40 -16,4 0 20 16,-4 0 4 -16,-4 -4 12 0,-8 4 -12 15,0 0 8 -15,-8 -4 4 0,-4 4 0 16,0 -4 0 -16,-4 4 0 16,0 -4 -12 -16,0 4 8 15,0 -4 -68 -15,-4 0 40 16,-4 0 -384 -16,-4 0 232 15,-4 -4 76 -15,-12 -4 72 32</inkml:trace>
    </iact:actionData>
  </iact:action>
  <iact:action type="add" startTime="99198">
    <iact:property name="dataType"/>
    <iact:actionData xml:id="d3">
      <inkml:trace xmlns:inkml="http://www.w3.org/2003/InkML" xml:id="stk3" contextRef="#ctx0" brushRef="#br0">98 7271 852 0,'-12'-4'316'16,"8"4"-248"-16,4 0 -16 0,0 0 -28 15,-4 0 -24 -15,4 0 0 0,-4 0 0 0,0 0 16 16,0 0 -8 -16,-4 0 76 0,4 0 -48 0,0 0 48 16,0 0 -48 -16,0 0 32 15,4 0 -36 -15,0 0 0 0,0 0 -20 0,0 -4 0 0,4 4 -4 0,4 -4 4 16,4 0 -8 -16,-4 4 -4 0,8 -4 4 62,0 4 4 -46,4 -4 -4 -16,4 0 16 16,4 0 -12 -1,4 0 40 -15,8 0 -24 0,0 0 -12 16,8 0 -8 -16,0 0 4 15,4 0 -4 -15,-4 0 -4 16,0 4 4 -16,-4 -4 -4 31,0 4 0 -31,4 -4 -12 0,0 0 8 0,4 0 20 16,0 4 -8 -16,4 -4 -12 16,4 4 0 -16,-4 0 4 15,4 -4 0 -15,-8 4 0 16,-4 -4 0 -16,0 0 8 0,-4 4 -4 15,4 -4 -4 -15,0 0 4 31,4 4 -16 -31,0 0 8 16,4 0 4 -16,0 0 0 15,0 0 0 -15,-4 4 0 16,0 -4 0 -16,-4 0 0 16,-4 0 8 -16,-4 0 -4 15,4 0 16 -15,0 -4 -12 16,0 4 4 -16,4 0 -4 15,8 0 4 -15,-4 0 -8 16,0 0 8 -16,0 4 -8 16,-4 0 -4 -16,0 -4 4 15,-4 4 -16 -15,0 -4 8 16,0 0 12 -16,0 0 -4 31,0 0 -4 -31,4 0 4 0,0 0 4 0,4 0 -4 0,0 -4 -4 16,0 4 4 -16,0 0 4 31,0 -4 -4 -31,0 4 -20 0,-4 0 8 0,-8 0 12 16,0 0 0 -16,0 0 -4 15,4 -4 4 -15,0 4 4 32,0 0 -4 -32,4 4 -4 0,0 0 4 0,-4 0 -16 15,4 4 8 -15,-4 0 4 16,0 0 0 -16,-4 0 0 31,-4 0 0 -31,0 0 0 16,-4 0 0 -16,0 0 0 0,4 0 0 0,0 0 8 0,4 -4 -4 15,0 4 -12 -15,8 -4 4 32,0 0 12 -32,0 0 -4 15,0 -4 -12 -15,0 4 4 0,-8 -4 12 0,8 0 -4 16,-8 0 -4 -16,0 0 4 15,-8 0 4 -15,0 -4 -4 16,4 0 -4 -16,0 0 4 4,4 -4 -4 -4,0 4 0 15,4 0 0 -15,0 0 0 16,0 0 0 -16,0 0 0 16,4 4 0 -16,-8 0 0 15,-4 4 0 -15,0 0 0 16,0 -4 8 -16,-4 4 -4 15,0 0 -12 -15,-4 0 4 16,0 0 12 -16,0 4 -4 0,4 -4 -12 16,0 0 4 -16,0 0 12 15,4 -4 -4 -15,-4 4 -12 16,4 0 4 -16,0 0 12 16,-4 0 -4 -16,0 0 -4 15,0 4 4 -15,-4 0 -4 16,0 0 0 -16,-8 0 0 15,0 0 0 -15,0 0 8 16,0 -4 -4 -16,-4 0 8 0,4 -4 -8 47,-4 4 -4 -47,0 -4 -8 0,4 0 4 16,-4 0 4 -16,-8 0 8 0,4 0 -4 0,-8 0 -4 15,4 0 4 -15,-8 0 -32 0,8 0 16 0,0 0 -64 16,0 4 40 -16,-8 -4 -132 15,0 12 92 -15,0 4 -616 16,4 4 384 0,-4 4 128 15</inkml:trace>
    </iact:actionData>
  </iact:action>
  <iact:action type="add" startTime="104548">
    <iact:property name="dataType"/>
    <iact:actionData xml:id="d4">
      <inkml:trace xmlns:inkml="http://www.w3.org/2003/InkML" xml:id="stk4" contextRef="#ctx0" brushRef="#br0">7026 7347 684 0,'-16'4'252'15,"12"0"-192"-15,0 -4 -20 0,4 0 -20 16,0 0 -20 -16,0 4 16 0,-4 -4 -8 0,4 4 16 16,0 -4 -16 -16,0 0 24 0,0 0 -20 0,0 0 48 15,4 0 -32 -15,0 -4 20 16,4 0 -28 -16,4 0 28 16,4 0 -32 -1,4 -4 32 1,8 4 -32 -1,0 -4 4 -15,4 4 -12 16,4 0 -8 -16,0 0 4 16,4 4 4 -16,0 -4 -4 15,4 0 -4 -15,0 -4 4 16,0 0 -4 -16,8 0 0 16,4 0 8 -16,8 4 -4 31,0 0 -4 -31,0 0 4 0,-4 4 4 0,0 -4 -4 19,-8 4 -4 -19,4 -4 4 0,0 4 -4 16,8 -4 0 -16,0 0 0 16,8 4 0 -16,-4 0 16 31,0 0 -8 -31,-4 0 -4 0,-4 0 0 0,0 0 4 16,0 0 -4 -16,8 -4 -4 15,4 0 4 -15,4 4 -16 16,-4 0 8 -16,0 0 4 15,-4 0 0 -15,0 0 8 0,-4 -4 -4 16,4 0 -12 -16,4 0 4 16,0 0 12 -16,0 4 -4 15,0 0 -4 -15,-4 4 4 16,-4 -4 4 -16,0 4 -4 16,-4 -4 -4 -16,0 0 4 15,4 0 -4 -15,8 0 0 16,-4 0 8 -16,0 0 -4 15,0 4 8 -15,-8 0 -8 16,-4 0 16 -16,0 0 -12 16,-4 -4 -4 -16,4 0 0 15,4 -4 4 -15,0 0 -4 16,4 0 8 -16,-4 4 -8 16,0 0 -4 -16,0 0 4 15,-8 0 4 -15,4 4 -4 16,-4 -4 -4 -16,-4 0 4 31,4 4 12 -31,4 0 -8 0,0 0 4 0,0 0 -4 0,0 0 12 16,0 4 -12 -16,-8 0 4 15,0 -4 -4 -15,-4 4 12 16,-4 -4 -12 -16,-4 0 16 47,0 0 -16 -47,0 0 -4 0,-4 4 0 0,12 -4 -4 0,-8 4 0 15,8 -4 0 -15,-4 4 0 5,4 0 0 -5,4 4 0 16,-4 0 0 -16,-4 0 0 0,12 0 0 15,-4 -4 0 -15,-8 0 8 16,0 -4 -4 -16,-4 0 -4 0,-4 0 4 16,0 -4 4 -16,0 0 -4 31,0 -4 -4 -31,0 0 4 15,4 0 4 -15,4 0 -4 0,0 0 -12 0,0 0 4 16,4 0 -4 -16,-4 0 0 16,-8 0 8 -16,-4 4 0 31,-4 0 -28 -15,0 0 16 -1,-4 0 -56 -15,-4 0 36 0,0 0 -300 0,-8 4 180 0</inkml:trace>
    </iact:actionData>
  </iact:action>
  <iact:action type="add" startTime="104549">
    <iact:property name="dataType"/>
    <iact:actionData xml:id="d5">
      <inkml:trace xmlns:inkml="http://www.w3.org/2003/InkML" xml:id="stk5" contextRef="#ctx0" brushRef="#brinv">0 0 2048 0</inkml:trace>
    </iact:actionData>
  </iact:action>
  <iact:action type="add" startTime="104550">
    <iact:property name="dataType"/>
    <iact:actionData xml:id="d6">
      <inkml:trace xmlns:inkml="http://www.w3.org/2003/InkML" xml:id="stk6" contextRef="#ctx0" brushRef="#brinv">22344 7499 2048 0</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629" units="1/cm"/>
          <inkml:channelProperty channel="Y" name="resolution" value="2.38883" units="1/cm"/>
          <inkml:channelProperty channel="F" name="resolution" value="0" units="1/deg"/>
          <inkml:channelProperty channel="T" name="resolution" value="1" units="1/dev"/>
        </inkml:channelProperties>
      </inkml:inkSource>
      <inkml:timestamp xml:id="ts0" timeString="2017-12-13T14:46:40.257Z"/>
    </inkml:context>
    <inkml:brush xml:id="br0">
      <inkml:brushProperty name="width" value="0.07182" units="cm"/>
      <inkml:brushProperty name="height" value="0.07182" units="cm"/>
      <inkml:brushProperty name="color" value="#000000"/>
    </inkml:brush>
    <inkml:brush xml:id="brinv">
      <inkml:brushProperty name="width" value="0.05" units="cm"/>
      <inkml:brushProperty name="height" value="0.05" units="cm"/>
      <inkml:brushProperty name="color" value="#000000"/>
      <inkml:brushProperty name="transparency" value="255"/>
    </inkml:brush>
  </inkml:definitions>
  <iact:action type="add" startTime="16775">
    <iact:property name="dataType"/>
    <iact:actionData xml:id="d0">
      <inkml:trace xmlns:inkml="http://www.w3.org/2003/InkML" xml:id="stk0" contextRef="#ctx0" brushRef="#br0">7743 2018 1352 0,'-98'-64'500'16,"36"47"-392"-16,-26 -36 -28 0,41 36 20 16,-10 -12 -72 -16,-10 0 -20 0,-15 0 -8 31,-22 5 8 -31,-25 7 -4 0,-16 5 -20 0,5 6 8 16,-9 6 -4 -16,-27 12 4 0,-10 6 0 15,15 11 0 -15,-5 0 8 16,-26 6 0 -16,1 5 8 15,10 13 -4 -15,-1 -1 -12 16,-20 12 4 -16,0 18 40 16,11 22 -24 -16,-6 18 0 15,-16 1 -8 -15,17 11 4 16,4 -6 -4 -16,-26 29 -12 0,1 40 4 16,20 1 4 -16,11 -6 0 15,-1 12 0 -15,-10 40 0 16,26 7 -12 -16,26 -13 8 15,0 24 -16 -15,5 17 12 16,-5 -11 4 -16,-5 40 4 16,20 12 -12 -16,1 0 8 15,20 41 -4 -15,0 -12 0 16,5 6 8 -16,0 29 0 16,6 -11 0 -16,9 51 0 15,11 -16 0 -15,11 28 0 16,-1 59 0 -16,16 -7 0 15,16 -34 0 -15,20 0 0 16,10 -12 0 -16,16 -11 0 16,0 23 -28 -16,11 -24 16 15,-6 36 -12 -15,16 -30 12 0,10 24 8 16,20 -24 4 -16,1 12 0 16,20 12 0 -16,11 -18 32 15,15 18 -16 -15,-5 -29 4 16,-5 22 -12 -16,5 -16 4 15,16 34 -8 -15,10 -46 -4 16,10 29 4 -16,0 -35 4 16,6 0 -4 -16,-6 0 8 15,26 -12 -8 -15,16 24 24 16,0 -30 -16 -16,-6 6 4 16,26 1 -8 -16,21 -42 20 0,-10 30 -16 15,0 -29 -12 -15,25 -24 -4 16,6 18 -16 -16,-11 -18 12 15,31 -29 12 -15,6 24 0 16,0 -30 -4 -16,40 -23 4 16,-25 6 4 -16,32 0 -4 15,4 -23 -12 -15,0 -41 4 16,31 29 4 -16,-15 5 0 16,31 -22 0 -16,-11 -12 0 15,32 6 0 -15,-16 11 0 16,41 -11 0 -16,-26 -18 0 15,37 -17 0 -15,-16 23 0 16,31 6 16 -16,-10 -23 -8 16,21 -18 -4 -16,-1 0 0 0,1 12 -4 31,15 29 0 -31,-31 -41 0 0,46 -6 0 0,-36 -40 0 16,37 5 0 -16,-11 -22 8 15,0 -19 -4 -15,32 1 -4 16,-22 -23 4 -16,11 -7 -24 15,20 -11 12 -15,-30 -17 12 16,25 -30 0 -16,-4 -5 -12 16,-6 -24 4 -16,20 -17 12 15,-20 -29 -4 -15,6 -18 -12 16,19 -17 4 -16,-35 -11 -4 0,36 5 0 31,-21 0 8 -31,-5 -18 0 0,21 -40 44 0,-21 -6 -24 31,10 -5 16 -31,16 10 -20 0,-31 -16 44 0,16 -41 -32 16,-27 -12 -24 -16,1 11 -4 16,4 1 16 -16,-25 -41 -8 18,10 -6 4 -18,-31 18 -4 16,16 11 56 -16,-16 -52 -36 16,16 17 112 -16,-16 1 -80 15,-5 -36 12 -15,-21 -5 -48 16,-5 -1 12 -16,-5 -57 -20 15,-5 40 -16 -15,-31 -29 -4 16,20 -35 12 -16,-40 6 -4 16,-1 -47 -20 -16,-5 12 8 15,-52 -29 -12 -15,-5 12 8 16,-5 -53 8 -16,-42 24 4 0,-30 -53 52 16,-32 12 -28 -16,-15 -24 32 15,-26 -28 -28 -15,-31 11 8 16,-36 -64 -20 -16,-41 -24 20 15,-37 -5 -24 -15,-31 -11 -12 16,-15 28 -4 -16,-21 30 12 16,-41 -36 -4 -16,-47 41 24 15,-15 -40 -16 -15,-26 -12 -12 16,-47 29 -4 -16,5 -6 -16 16,-35 41 12 -16,-11 6 20 15,-21 -6 -4 -15,-21 23 16 0,-25 -29 -16 16,-5 64 4 -16,-11 -23 -4 15,-10 64 36 -15,-16 0 -20 16,11 35 12 -16,-47 23 -20 16,31 -6 28 -16,-46 29 -28 15,-1 -17 -24 -15,1 23 4 16,-47 6 8 -16,-20 -52 0 16,9 63 -48 -16,-25 -11 28 15,11 24 20 -15,14 40 0 16,-35 29 20 -16,-21 -23 -16 15,10 40 -12 -15,11 47 0 16,-21 35 12 -16,-6 6 -4 16,37 6 -4 -16,-10 11 4 15,-32 17 -16 -15,16 30 8 16,21 29 -16 -16,-41 18 12 0,-6 28 -40 16,5 0 28 -16,37 24 8 15,-21 0 8 -15,-21 23 -32 16,16 0 20 -16,30 23 16 15,-20 12 0 -15,37 -6 20 16,14 24 -12 -16,-25 16 4 16,16 24 -4 -16,20 12 -24 15,-21 6 8 -15,37 -6 -40 16,10 -1 28 -16,0 -16 -240 16,10 28 144 -16,21 47 -1428 62,16 6 848 -62</inkml:trace>
    </iact:actionData>
  </iact:action>
  <iact:action type="add" startTime="23898">
    <iact:property name="dataType"/>
    <iact:actionData xml:id="d1">
      <inkml:trace xmlns:inkml="http://www.w3.org/2003/InkML" xml:id="stk1" contextRef="#ctx0" brushRef="#br0">11967 16041 1432 0,'78'-64'532'16,"-68"41"-412"-16,16 -29 -36 0,-5 23 -144 16,0 -12 16 -16,-6 -6 20 15,-10 -5 16 -15,-15 0 -12 16,-21 -1 12 -16,-11 -5 4 16,-9 0 4 -16,-22 -6 0 0,-15 -12 0 15,-25 -5 -12 -15,-17 -1 8 16,-4 1 84 -1,0 5 -48 -15,-16 0 96 0,-21 7 -72 16,0 5 24 -16,1 0 -44 16,-22 11 -4 -16,-30 18 -20 15,10 12 -44 -15,-10 6 20 16,-26 17 -68 -16,5 17 44 0,-16 6 -72 20,-20 12 64 -20,20 12 -8 15,1 -1 32 -15,-11 1 12 16,26 5 8 -16,0 1 -20 15,-21 5 12 -15,16 12 20 16,0 5 -4 -16,-6 1 32 16,11 5 -24 -16,21 7 -4 15,5 -13 -8 -15,-11 7 -40 16,22 11 20 -16,19 23 -56 16,12 18 40 -16,9 6 24 15,11 -1 8 -15,16 -11 0 16,30 12 4 -16,6 58 -16 0,35 6 8 15,37 -24 -4 -15,36 -17 0 16,37 -12 8 -16,30 6 0 16,21 12 8 -16,16 6 -4 15,36 -7 8 -15,36 -16 -8 16,10 -24 16 -16,31 -24 -12 16,37 -11 4 -16,4 -11 -4 15,37 -12 -8 -15,5 -6 4 16,32 -12 -4 -16,19 0 0 15,6 -11 16 -15,5 0 -8 16,21 -6 4 -16,-5 -6 -4 16,10 0 4 -16,5 -6 -8 15,5 -5 32 -15,-5 -12 -20 16,11 -12 20 -16,-27 -23 -20 0,-15 -18 -8 16,6 -11 -4 -16,-47 -6 -4 15,4 -18 0 -15,-35 -5 -12 16,-36 -23 8 -16,-16 -30 12 15,-16 -40 -4 -15,-41 5 32 16,-31 -17 -20 -16,-41 -17 40 16,-31 -42 -32 -16,-42 13 -12 15,-36 -1 -8 -15,-46 -34 -16 16,-57 5 8 -16,-37 35 -4 16,-30 24 0 -16,-63 11 0 15,-25 18 0 -15,-62 22 0 16,-37 30 0 -16,-46 53 -160 15,10 63 92 -15,-20 47 -464 0,41 35 300 16,-6 29 116 -16,1 35 84 31</inkml:trace>
    </iact:actionData>
  </iact:action>
  <iact:action type="add" startTime="31773">
    <iact:property name="dataType"/>
    <iact:actionData xml:id="d2">
      <inkml:trace xmlns:inkml="http://www.w3.org/2003/InkML" xml:id="stk2" contextRef="#ctx0" brushRef="#br0">28555 27382 1444 0,'-16'29'536'16,"1"-17"-420"-16,15 -12 -28 0,0 0 4 0,0 11 -68 16,10 13 44 -16,11 16 -40 15,15 42 -16 -15,21 23 -4 16,10 -1 -8 -16,10 1 0 0,6 0 0 16,10 11 0 -16,-5 30 0 15,16 40 0 -15,9 0 -20 16,6 -6 12 -1,5 1 64 -15,-15 -1 -28 0,-21 -17 60 16,-11 -23 -52 -16,-15 -24 12 16,-10 -29 -32 -16,-11 -17 -68 15,-10 -12 24 -15,-5 -29 -112 0,-5 -17 80 22,-11 -24 -168 -22,-10 -46 128 16,-15 -17 -736 -16,-16 -18 464 46,-16 -24 156 -46</inkml:trace>
    </iact:actionData>
  </iact:action>
  <iact:action type="add" startTime="32217">
    <iact:property name="dataType"/>
    <iact:actionData xml:id="d3">
      <inkml:trace xmlns:inkml="http://www.w3.org/2003/InkML" xml:id="stk3" contextRef="#ctx0" brushRef="#br0">28637 28237 1100 0,'-5'64'408'16,"0"-23"-316"-16,10 -12 -28 0,0 -17 -8 0,0 -6 -44 15,1 11 56 -15,4 -11 -36 0,0 -6 56 0,1 -6 -52 16,-1 0 72 -16,6 -11 -60 15,-11 -12 44 -15,0 -12 -52 16,-10 -29 40 0,-6 -29 -44 -16,-4 -35 -28 0,-11 -17 -8 31,0 -6 -28 -31,5 -6 16 0,-4 6 4 0,4 17 8 16,11 30 0 -16,10 28 0 15,0 12 44 -15,15 47 0 31,16 23 -20 -31,16 23 4 0,20 24 -16 16,10 -6 0 -16,6 17 -4 16,0 -6 -16 -16,-6 -5 4 15,-4 -6 -60 -15,-6 -12 36 16,-5 -6 -312 -16,-5 -23 184 16,-5 -18 60 -16,-6 -28 60 31</inkml:trace>
    </iact:actionData>
  </iact:action>
  <iact:action type="add" startTime="38459">
    <iact:property name="dataType"/>
    <iact:actionData xml:id="d4">
      <inkml:trace xmlns:inkml="http://www.w3.org/2003/InkML" xml:id="stk4" contextRef="#ctx0" brushRef="#br0">10494 7849 964 0,'-124'-12'360'16,"88"-11"-280"-16,-32 -18 -24 0,48 23 -20 0,-17 -5 -32 0,-14 -6 32 15,-11 -6 -20 -15,-11 -6 4 16,1 -5 -12 -16,0 -1 4 15,-1 7 -8 -15,6 5 -4 0,-5 0 4 16,4 11 -40 -16,-9 19 20 16,-6 16 -4 -16,-10 24 12 15,0 18 16 -15,0 22 -4 16,10 18 24 -16,6 30 -16 16,14 45 40 -16,12 36 -28 15,15 -12 -4 -15,15 23 -12 16,16 24 -24 -16,15 -6 8 15,16 -24 -24 -15,26 0 20 16,20 7 -64 -16,21 -18 40 16,10 -30 -8 -16,1 -34 24 15,20 -29 -4 -15,26 -41 12 0,5 -47 24 16,0 -69 -4 -16,0 -47 32 16,16 -46 -24 -16,5 -59 56 15,-16 -40 -40 -15,-26 -12 100 16,-25 -35 -76 -16,-21 0 124 19,-21 11 -100 -19,-20 19 4 16,-21 16 -48 -16,-16 47 -88 16,0 47 28 -16,-51 99 0 47</inkml:trace>
    </iact:actionData>
  </iact:action>
  <iact:action type="add" startTime="39421">
    <iact:property name="dataType"/>
    <iact:actionData xml:id="d5">
      <inkml:trace xmlns:inkml="http://www.w3.org/2003/InkML" xml:id="stk5" contextRef="#ctx0" brushRef="#br0">18110 9868 1424 0,'-114'-70'528'15,"52"29"-412"-15,-26 -17 -32 0,47 29 -28 0,-21 -24 -48 16,-10 -16 -4 -16,-6 -13 0 16,0 -5 -24 -16,-15 5 12 15,-15 7 -12 -15,-21 17 8 0,-6 17 -52 16,1 23 32 -16,-16 24 -28 15,-26 52 36 -15,5 41 12 16,11 23 8 -16,5 12 20 16,15 23 -8 -16,6 41 60 15,25 12 -40 -15,27 17 16 16,25 75 -28 -16,31 7 0 0,26 63 -8 16,26 6 -52 -16,20 18 28 15,11 -6 -76 -15,15 -47 52 16,27 -35 -16 -16,35 -17 32 15,1 -52 48 -15,9 -47 -12 16,11 -47 52 -16,26 -46 -36 16,0 -58 84 -16,-10 -58 -64 31,10 -53 -4 -31,5 -35 -28 0,-5 -52 32 0,-10 -64 -24 16,-32 -24 4 -16,-9 -45 -16 15,-22 -30 0 -15,-25 -6 -4 16,-26 -41 4 -16,-21 24 -8 15,-36 29 -12 -15,-16 -1 4 16,-40 -28 40 -16,-37 75 -24 16,-37 59 -96 -16,-25 52 40 30,-16 52 -728 -30,-46 59 424 0,0 75 152 16,-36 35 132 -16</inkml:trace>
    </iact:actionData>
  </iact:action>
  <iact:action type="add" startTime="40248">
    <iact:property name="dataType"/>
    <iact:actionData xml:id="d6">
      <inkml:trace xmlns:inkml="http://www.w3.org/2003/InkML" xml:id="stk6" contextRef="#ctx0" brushRef="#br0">21688 10374 1196 0,'-67'-12'440'16,"67"12"-340"-16,-83 -46 -32 0,52 28 44 15,-5 -5 -76 -15,-11 -6 4 0,-4 -6 -24 16,-17 -6 32 -16,-19 0 -24 16,-17 1 -12 -16,1 5 -8 0,-1 6 -4 15,-4 5 0 -15,-11 1 0 20,-26 12 0 -20,-15 16 -28 0,10 30 16 0,0 23 12 15,-10 41 4 -15,-6 18 16 0,11 11 -12 16,15 17 -4 -16,16 47 0 15,16 35 12 -15,20 18 -8 32,15 51 -20 -32,27 19 4 0,15 -1 4 0,31 17 4 15,15 -34 -12 -15,22 -41 8 16,30 -23 28 -16,36 -24 -12 16,11 -22 4 -16,20 -36 -8 15,11 -35 48 -15,36 -46 -32 16,0 -52 60 -16,-5 -48 -48 15,15 -34 12 -15,16 -34 -32 16,-10 -60 44 -16,-22 -45 -32 16,1 -18 12 -16,-10 -47 -24 15,-16 -17 -8 -15,-32 17 -4 16,-19 1 4 -16,-37 -30 -4 0,-26 35 -36 16,-31 23 16 -16,-36 -17 -64 15,-36 12 44 -15,-21 23 -448 16,-36 29 264 -16,-47 58 92 15,-46 58 88 -15</inkml:trace>
    </iact:actionData>
  </iact:action>
  <iact:action type="add" startTime="40249">
    <iact:property name="dataType"/>
    <iact:actionData xml:id="d7">
      <inkml:trace xmlns:inkml="http://www.w3.org/2003/InkML" xml:id="stk7" contextRef="#ctx0" brushRef="#brinv">0 0 2048 0</inkml:trace>
    </iact:actionData>
  </iact:action>
  <iact:action type="add" startTime="40250">
    <iact:property name="dataType"/>
    <iact:actionData xml:id="d8">
      <inkml:trace xmlns:inkml="http://www.w3.org/2003/InkML" xml:id="stk8" contextRef="#ctx0" brushRef="#brinv">35946 31914 2048 0</inkml:trace>
    </iact:actionData>
  </iact:action>
</iact:actions>
</file>

<file path=ppt/ink/inkAction4.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25" units="1/cm"/>
          <inkml:channelProperty channel="Y" name="resolution" value="1.64217" units="1/cm"/>
          <inkml:channelProperty channel="F" name="resolution" value="0" units="1/deg"/>
          <inkml:channelProperty channel="T" name="resolution" value="1" units="1/dev"/>
        </inkml:channelProperties>
      </inkml:inkSource>
      <inkml:timestamp xml:id="ts0" timeString="2017-12-13T14:50:41.238Z"/>
    </inkml:context>
    <inkml:brush xml:id="br0">
      <inkml:brushProperty name="width" value="0.07182" units="cm"/>
      <inkml:brushProperty name="height" value="0.07182" units="cm"/>
      <inkml:brushProperty name="color" value="#000000"/>
    </inkml:brush>
    <inkml:brush xml:id="brinv">
      <inkml:brushProperty name="width" value="0.05" units="cm"/>
      <inkml:brushProperty name="height" value="0.05" units="cm"/>
      <inkml:brushProperty name="color" value="#000000"/>
      <inkml:brushProperty name="transparency" value="255"/>
    </inkml:brush>
  </inkml:definitions>
  <iact:action type="add" startTime="18669">
    <iact:property name="dataType"/>
    <iact:actionData xml:id="d0">
      <inkml:trace xmlns:inkml="http://www.w3.org/2003/InkML" xml:id="stk0" contextRef="#ctx0" brushRef="#br0">42 3667 1204 0,'0'0'448'16,"0"-4"-348"-16,0 4 -32 0,0 0 -104 0,0 0 4 0,4 4 -4 15,0 4 20 -15,0 4 64 16,4 4 -24 -16,4 8 -12 15,0 4 -4 -15,-4 12 0 0,0 4 -4 16,0 4 24 -16,0 4 -16 16,4 0 56 -16,0 16 -36 15,4 8 116 1,8 24 -80 -16,8 20 64 0,4 -4 -76 16,8 -8 -12 -16,0 -12 -28 15,0 -12 -12 -15,0 -4 0 15,-4 -8 -4 -15,0 -8 0 15,-12 -12 0 -15,-4 -8 0 16,-4 -8 -20 -16,-4 -12 12 0,-4 -8 -4 16,-12 -16 4 -16,0 -8 24 0,-4 -12 -8 15,-4 -8 4 -15,-12 -4 -4 16,-8 -8 4 0,-8 0 -8 -16,-8 -8 -12 15,0 0 4 -15,0 -8 20 16,4 -4 -8 -16,0 -4 -4 15,4 0 0 -15,4 4 -4 16,8 4 0 -16,0 4 8 16,4 -4 -4 -16,4 4 -20 0,8 0 8 31,4 8 4 -31,4 -4 4 0,4 0 -12 16,4 -4 8 -16,8 -4 4 0,8 0 0 15,8 0 -36 -15,8 8 20 16,8 8 -20 -16,4 4 20 15,4 8 0 -15,0 8 8 16,8 4 -12 -16,-8 4 12 16,-12 4 12 -16,-4 8 0 15,-8 4 -48 -15,-4 4 28 16,-8 12 -8 -16,-12 16 16 16,-4 12 -12 -16,-8 8 12 15,-12 4 -12 -15,-8 -4 8 16,-8 0 16 -16,-8 -4 0 15,-4 -4 -12 -15,-4 -8 4 16,4 0 -164 -16,-4 -4 92 31,16 -4 -956 -31,4 4 568 32</inkml:trace>
    </iact:actionData>
  </iact:action>
  <iact:action type="add" startTime="19768">
    <iact:property name="dataType"/>
    <iact:actionData xml:id="d1">
      <inkml:trace xmlns:inkml="http://www.w3.org/2003/InkML" xml:id="stk1" contextRef="#ctx0" brushRef="#br0">1302 3643 1352 0,'-12'-4'500'15,"12"8"-392"-15,0 -8 -28 0,0 4 -68 0,0 0 -24 16,8 4 -12 -16,-8 -4 12 0,4 12 8 0,4 8 4 16,0 8 8 -16,4 16 -4 15,0 16 52 -15,8 8 -32 16,0 8 8 -16,4 0 -20 15,4 0 -8 -15,4 8 0 35,4 8 -4 -35,0 0 0 0,-4 -4 -36 0,0 -8 20 15,-4 -12 -72 -15,-4 -12 48 16,0 -4 -536 -16,-4 -12 316 16,-8 -12 108 -16,-8 -20 104 31</inkml:trace>
    </iact:actionData>
  </iact:action>
  <iact:action type="add" startTime="20426">
    <iact:property name="dataType"/>
    <iact:actionData xml:id="d2">
      <inkml:trace xmlns:inkml="http://www.w3.org/2003/InkML" xml:id="stk2" contextRef="#ctx0" brushRef="#br0">2834 3519 1092 0,'0'0'404'16,"-8"-8"-316"-16,0 -4 -24 0,4 8 0 0,0 -4 -48 15,-4 -4 12 -15,-4 -4 -16 16,-8 -4 0 -16,0 -8 -4 15,-8 0 -8 -15,4 -4 4 0,0 0 84 16,-4 4 -48 -16,0 8 80 16,0 8 -68 -16,-4 8 -8 15,0 12 -28 -15,-4 12 32 16,-4 8 -24 -16,0 4 -4 16,4 4 -12 -16,0 4 36 15,4 8 -20 -15,4 4 4 16,4 20 -16 -16,12 12 64 15,8 12 -44 -15,12 -4 4 32,12 0 -20 -32,12 -4 -4 0,4 -4 -4 0,12 4 4 0,-4 -4 -8 15,0 -12 -4 -15,-4 -8 4 16,4 -12 12 -16,4 -12 -8 16,4 -12 32 -16,4 -16 -24 15,4 -12 12 -15,-4 -20 -16 16,0 -8 -52 -16,-8 -8 24 15,0 0 -172 -15,-4 -8 104 16,-4 -4 -504 -16,-8 -4 328 16,4 -8 108 -16,-4 -4 96 31</inkml:trace>
    </iact:actionData>
  </iact:action>
  <iact:action type="add" startTime="21086">
    <iact:property name="dataType"/>
    <iact:actionData xml:id="d3">
      <inkml:trace xmlns:inkml="http://www.w3.org/2003/InkML" xml:id="stk3" contextRef="#ctx0" brushRef="#br0">4210 3455 1092 0,'-20'-12'404'15,"8"0"-316"-15,0 -8 -24 0,4 12 0 16,-4 -4 -48 -16,-4 -4 84 16,-4 -4 -56 -16,0 -4 12 15,-4 -4 -32 -15,-4 0 4 16,0 4 -16 -16,-4 4 88 0,0 4 -52 0,0 8 64 31,4 8 -60 -31,-4 8 16 0,0 4 -40 0,-8 8 0 16,-4 4 -16 -1,-4 4 12 -15,0 4 -16 16,0 0 32 -16,0 0 -24 0,4 -4 4 16,8 4 -12 -16,4 4 20 15,8 0 -16 -15,8 4 -4 32,8 4 -4 -32,12 8 -16 0,12 4 8 0,12 8 -16 15,12 -4 12 -15,8 0 4 16,8 -8 4 -16,0 -4 0 0,0 -8 0 31,12 -4 16 -31,12 -4 -8 16,8 -8 4 -16,4 -8 -4 0,-4 -4 -16 0,-12 -8 4 15,-4 -4 12 -15,-8 -4 -4 16,0 -4 -12 -16,-4 -8 4 16,-4 -8 12 -16,-4 -8 -4 20,-8 -8 -12 -20,-8 -12 4 16,-8 -4 4 -16,-16 -4 0 15,-12 0 8 -15,-12 0 -4 16,-12 0 16 -16,-12 0 -12 16,-4 0 4 -16,-8 0 -4 15,-4 8 12 -15,-16 4 -12 16,-8 12 24 -16,-4 16 -20 0,4 12 32 16,4 8 -28 -16,12 12 -48 31,0 4 16 -31,12 4 -316 0,4 0 184 0,8 0 64 15,-12 -8 56 -15</inkml:trace>
    </iact:actionData>
  </iact:action>
  <iact:action type="add" startTime="22689">
    <iact:property name="dataType"/>
    <iact:actionData xml:id="d4">
      <inkml:trace xmlns:inkml="http://www.w3.org/2003/InkML" xml:id="stk4" contextRef="#ctx0" brushRef="#br0">302 3107 1112 0,'-8'-12'412'15,"12"0"-320"-15,0 -8 -28 0,0 8 -8 0,0 -4 -44 16,0 -4 56 -16,0 -8 -36 15,4 -4 36 -15,0 -4 -36 16,4 -4 68 -16,0 -4 -52 0,0 -12 64 16,4 -16 -64 -16,0 -8 28 15,4 -4 -44 -15,4 4 8 16,0 0 -24 -16,4 4 -8 16,0 0 -4 -16,0 -4 -24 15,0 0 12 -15,0 0 -112 16,0 8 68 -16,0 12 -604 15,0 -8 360 -15,0 0 128 16,4 0 112 -16</inkml:trace>
    </iact:actionData>
  </iact:action>
  <iact:action type="add" startTime="23051">
    <iact:property name="dataType"/>
    <iact:actionData xml:id="d5">
      <inkml:trace xmlns:inkml="http://www.w3.org/2003/InkML" xml:id="stk5" contextRef="#ctx0" brushRef="#br0">1002 1011 1184 0,'-16'12'440'16,"16"-12"-344"-16,0 28 -24 0,4 -12 -16 15,4 8 -44 -15,4 12 -4 16,8 8 -4 -16,4 8 4 0,8 0 -4 31,-4 0 -36 -31,4 -8 16 16,0 4 -20 -16,4 -4 20 0,-12 -4 0 0,-4 -8 8 15,-4 -4 8 -15,0 -8 60 16,-4 -8 -32 -16,-4 -4 60 16,-8 -8 -52 -16,-8 0 28 0,-8 -16 -36 0,-4 -4 -8 15,-8 -8 -12 1,-12 -8 -8 -1,-4 -12 4 -15,-4 -8 4 16,4 -4 -4 0,4 0 76 -16,4 4 -44 0,8 4 -12 15,4 4 -16 -15,8 0 -20 32,4 4 8 -32,4 -12 20 0,8 12 -8 15,0 4 -20 -15,4 12 4 0,4 -4 -32 0,4 8 24 16,8 8 4 -16,4 8 12 15,4 8 0 -15,8 8 0 16,0 -4 -28 -16,0 12 16 31,-4 4 -32 -31,0 4 28 0,-8 -4 -20 0,-8 8 20 16,-8 -8 8 -16,-8 8 8 16,-12 0 -72 -16,-12 4 40 15,-12 8 -620 -15,-8 -12 356 47,4 4 132 -47,0 -4 112 0</inkml:trace>
    </iact:actionData>
  </iact:action>
  <iact:action type="add" startTime="23675">
    <iact:property name="dataType"/>
    <iact:actionData xml:id="d6">
      <inkml:trace xmlns:inkml="http://www.w3.org/2003/InkML" xml:id="stk6" contextRef="#ctx0" brushRef="#br0">1470 739 1412 0,'-24'16'524'16,"20"-8"-408"-16,-4 4 -32 0,8 -4 -28 15,0 12 -48 -15,0 4 -4 16,4 4 0 -16,0 0 -76 15,8 8 40 -15,0 0 -56 16,4 4 48 -16,0 -4 -16 0,4 -4 36 16,0 -4 8 -16,0 -8 12 15,0 -8 32 -15,0 -12 -16 16,4 -12 64 -16,0 -12 -44 16,0 -4 0 -16,0 -8 -20 15,-4 -4 -48 1,-8 -4 20 -16,-8 -4 -32 0,-4 0 24 15,-8 0 -8 -15,-4 0 16 0,-8 8 8 16,0 12 4 -16,-4 4 0 16,-4 12 0 -16,8 4 -28 15,-4 8 16 -15,4 4 -384 16,4 4 220 -16,4 0 68 16,8 -4 76 -16</inkml:trace>
    </iact:actionData>
  </iact:action>
  <iact:action type="add" startTime="24086">
    <iact:property name="dataType"/>
    <iact:actionData xml:id="d7">
      <inkml:trace xmlns:inkml="http://www.w3.org/2003/InkML" xml:id="stk7" contextRef="#ctx0" brushRef="#br0">2018 715 1268 0,'4'44'468'15,"12"-24"-364"-15,4 24 -28 0,-8 -24 4 16,4 0 -60 -16,4 8 -28 16,4 0 4 -16,0 4 -80 15,-4 -4 48 -15,0 4 -48 16,-4 -12 48 -16,-4 0 20 0,0 -8 12 16,-8 -4 100 -16,-4 -8 -52 15,0 0 52 -15,-4 -8 -56 16,-8 -4 60 -16,-4 -8 -60 0,-4 -8 20 15,-4 0 -40 -15,-4 -12 16 16,0 -8 -20 0,0 -8 -8 -16,4 -4 -4 0,0 -4 12 31,0 4 -8 -31,8 0 4 0,4 8 -4 0,4 4 -8 16,8 0 4 -16,4 0 -4 15,4 8 0 -15,8 0 -36 16,4 0 20 -16,8 -8 -20 15,4 8 20 -15,4 4 -16 16,0 4 16 -16,-4 4 -8 16,-8 8 12 -16,0 4 24 15,-12 12 -4 -15,-12 4 16 0,-12 20 -16 16,-12 4 -12 -16,-4 8 0 16,-4 8 -32 -16,0 8 20 15,0 12 -612 -15,4 8 348 63,-16 -8 112 -63,-8 -8 112 0</inkml:trace>
    </iact:actionData>
  </iact:action>
  <iact:action type="add" startTime="25905">
    <iact:property name="dataType"/>
    <iact:actionData xml:id="d8">
      <inkml:trace xmlns:inkml="http://www.w3.org/2003/InkML" xml:id="stk8" contextRef="#ctx0" brushRef="#br0">2074 427 840 0,'-8'-8'312'16,"8"-8"-244"-16,4 0 -16 0,0 8 16 0,4 -4 -48 16,0 -8 0 -16,0 4 -12 15,4 -16 28 -15,4 8 -20 0,0 -8 32 16,4 4 -32 -16,4 4 56 0,4 -4 -40 31,8 8 12 -31,-4 0 -28 0,0 0 -8 0,0 4 -4 16,-4 12 4 -16,-8 4 -4 15,0 0 -4 1,0 8 4 -16,-4 4 64 0,0 8 -36 16,-8 0 48 -16,-8 8 -44 15,0 0 0 -15,-4 4 -24 16,-4 0 0 -16,-4 8 -4 15,-4 0 -8 -15,-4 4 4 16,-8 0 -4 -16,0 -4 0 16,0 0 -28 -16,0 -4 16 15,-4 -12 -328 -15,0 0 184 5,0 -4 64 -5,4 -12 64 0</inkml:trace>
    </iact:actionData>
  </iact:action>
  <iact:action type="add" startTime="27049">
    <iact:property name="dataType"/>
    <iact:actionData xml:id="d9">
      <inkml:trace xmlns:inkml="http://www.w3.org/2003/InkML" xml:id="stk9" contextRef="#ctx0" brushRef="#br0">2214 4979 800 0,'-20'0'296'16,"12"4"-232"-16,-4 0 -16 0,8 0 52 0,-4 -4 -64 15,4 0 76 -15,0 4 -64 0,-4 -4 20 0,0 0 -40 31,4 0 36 -31,0 4 -36 0,0 -4 20 0,4 4 -28 0,4 4 52 16,8 4 -40 -16,4 0 4 16,4 4 -24 -16,8 4 44 15,12 8 -28 1,4 12 28 0,4 -4 -28 -16,0 0 -8 0,-4 -4 -12 15,4 -4 -8 -15,0 -4 4 5,0 -4 12 -5,4 -4 -8 15,8 0 24 -15,0 -4 -20 16,4 -4 -4 -16,-4 -4 -4 16,-4 0 -4 -16,-4 0 0 15,-8 0 0 -15,0 -4 0 16,-4 0 8 -16,-8 4 -4 0,-4 -4 -12 16,-4 4 4 -16,0 0 4 15,-8 0 0 -15,0 0 -12 16,0 0 8 -16,-8 -4 -92 15,0 0 48 -15,0 0 -204 16,0 0 136 -16,-8 0 -560 16,0 0 376 -1,4 -4 132 -15</inkml:trace>
    </iact:actionData>
  </iact:action>
  <iact:action type="add" startTime="27538">
    <iact:property name="dataType"/>
    <iact:actionData xml:id="d10">
      <inkml:trace xmlns:inkml="http://www.w3.org/2003/InkML" xml:id="stk10" contextRef="#ctx0" brushRef="#br0">3234 5039 1320 0,'-12'-8'488'16,"12"8"-380"-16,0 0 -28 0,0 0 -44 15,0 0 -36 -15,0 0 0 16,4 8 0 -16,0 0 -20 0,4 0 12 0,0 0 -32 15,4 4 24 -15,4 -4 4 16,4 0 12 -16,0 0 0 16,8 4 0 -1,0 0 -12 -15,4 0 8 16,4 -4 12 -16,0 4 -4 16,0 0 -4 -1,0 0 4 -15,-4 -4 4 0,-4 0 -4 16,-4 -4 -4 -16,-4 0 4 0,-8 0 -4 15,0 0 0 -15,-4 0 -12 21,-8 4 8 -21,-4 8 -24 16,-8 8 16 -16,-8 8 12 15,-8 4 4 -15,-4 0 -4 16,0 0 4 -16,0 0 -120 16,0 0 64 -16,0 0 -236 15,4 -4 164 -15,4 -4 44 16,4 0 52 -16</inkml:trace>
    </iact:actionData>
  </iact:action>
  <iact:action type="add" startTime="28230">
    <iact:property name="dataType"/>
    <iact:actionData xml:id="d11">
      <inkml:trace xmlns:inkml="http://www.w3.org/2003/InkML" xml:id="stk11" contextRef="#ctx0" brushRef="#br0">4158 5391 1144 0,'-16'16'420'16,"28"-4"-324"-16,-4 8 -28 0,0 -8 -12 0,4 4 -44 30,0 4 48 -30,8 4 -32 0,0 8 -24 15,4 -8 -4 -15,0 4 -52 16,-4 -4 24 -16,0 -4 -188 0,0 -4 120 16,-4 -4 40 -16,-8 -4 40 31</inkml:trace>
    </iact:actionData>
  </iact:action>
  <iact:action type="add" startTime="28494">
    <iact:property name="dataType"/>
    <iact:actionData xml:id="d12">
      <inkml:trace xmlns:inkml="http://www.w3.org/2003/InkML" xml:id="stk12" contextRef="#ctx0" brushRef="#br0">3998 4919 1256 0,'-8'8'464'16,"16"-4"-360"-16,8 4 -28 0,-4 0 -244 0,8 4 76 16,0 0 -816 -16,4 4 500 47</inkml:trace>
    </iact:actionData>
  </iact:action>
  <iact:action type="add" startTime="28698">
    <iact:property name="dataType"/>
    <iact:actionData xml:id="d13">
      <inkml:trace xmlns:inkml="http://www.w3.org/2003/InkML" xml:id="stk13" contextRef="#ctx0" brushRef="#br0">4454 5443 1196 0,'-12'4'440'15,"12"-4"-340"-15,4 0 -32 0,0 0 -16 16,-4 0 -44 -16,4 4 4 15,0 0 -4 -15,0 0 -8 16,4 4 4 -16,0 4 -16 0,4 0 8 16,4 4 4 -16,0 0 0 0,0 0 0 15,0 -4 0 -15,0 0 16 16,-4 -4 -8 -16,0 -4 32 16,-4 -4 -24 -16,0 0 12 15,0 -12 -16 -15,-4 -8 -8 16,-4 0 -12 -16,0 -8 4 15,-4 -4 -24 1,0 -8 16 -16,4 0 4 16,0 -4 8 -16,4 0 -12 15,8 -4 8 -15,0 4 4 16,8 0 0 -16,0 4 0 16,4 4 0 -16,0 12 8 31,4 4 -4 -31,-4 8 32 0,4 8 -20 0,0 8 4 15,4 12 -12 -15,-8 8 4 16,4 16 -8 -16,-4 0 8 16,0 4 -8 -16,-4 4 -4 0,0 -4 4 15,0 -4 -32 -15,-4 -4 16 32,-4 -8 -76 -32,0 0 52 15,0 -4 -208 -15,-4 -4 140 0,-4 0 44 31</inkml:trace>
    </iact:actionData>
  </iact:action>
  <iact:action type="add" startTime="29291">
    <iact:property name="dataType"/>
    <iact:actionData xml:id="d14">
      <inkml:trace xmlns:inkml="http://www.w3.org/2003/InkML" xml:id="stk14" contextRef="#ctx0" brushRef="#br0">5214 4563 1360 0,'0'20'504'16,"12"8"-392"-16,12 24 -32 0,-12 -24 -8 0,8 12 -56 16,0 0 4 -16,0 8 -12 15,4 4 -40 -15,0 4 16 16,0 4 -12 -16,-4 0 16 0,0 4 -20 15,0 -12 20 -15,-4 -4 -84 16,-4 -8 56 -16,0 -8 -444 16,-4 -4 268 -16,0 -12 92 0,-8 -8 84 0</inkml:trace>
    </iact:actionData>
  </iact:action>
  <iact:action type="add" startTime="29557">
    <iact:property name="dataType"/>
    <iact:actionData xml:id="d15">
      <inkml:trace xmlns:inkml="http://www.w3.org/2003/InkML" xml:id="stk15" contextRef="#ctx0" brushRef="#br0">5218 5339 1456 0,'4'4'536'16,"4"-4"-416"-16,16 0 -32 0,-8 0 -32 0,8 0 -48 0,8 -8 40 15,12 -4 -24 -15,0 -4 -56 16,4 -4 16 -16,-4 -4 -8 15,0 -4 16 -15,0 -4 8 0,4 0 0 16,0 -4 -12 -16,4 0 8 0,-8 8 12 31,-4 4 -4 -31,-4 0 -4 0,-8 0 4 16,-4 4 -4 -16,-4 0 0 0,-8 0 -36 16,-8 4 20 -16,-4 0 -28 31,-8 4 24 -31,-4 0 -24 15,-8 4 24 -15,-4 4 8 0,0 4 12 0,-4 8 44 16,4 8 -24 -16,4 4 44 16,4 4 -36 -16,0 0 12 15,4 8 -24 -15,4 4 -16 16,8 8 -4 -16,4 8 20 0,8 0 -8 16,4 -4 24 -16,8 -8 -20 8,8 -8 -4 -8,4 -4 -4 16,8 -8 -16 -16,0 -12 8 31,0 -8 -60 -31,0 -8 36 0,-8 -12 -120 0,-8 -4 84 16,0 -8 -184 -16,-4 -4 140 31,0 -4 -56 -31,-12 0 96 0,0 4 40 0,-4 0 20 16,0 8 96 -16,-8 0 -48 15,0 8 60 -15,4 8 -56 16,-4 0 60 -16,0 8 -64 0,0 4 28 0,0 8 -40 15,8 4 16 -15,0 4 -24 16,4 4 8 0,0 4 -16 -16,-4 -4 -8 0,0 0 0 15,4 4 40 -15,0 -4 -24 16,0 -4 36 -16,0 -4 -32 16,-4 0 4 -16,0 -4 -16 15,-4 -4 0 -15,-4 -4 -4 0,0 0 20 0,0 -4 -16 16,0 -8 40 -16,0 -4 -28 0,-4 -8 40 31,0 -4 -36 -15,0 -4 -4 -1,0 0 -16 -15,4 0 -24 16,4 8 8 -16,4 -4 -48 16,4 4 28 -16,8 0 -72 0,4 4 56 15,4 4 -220 -15,4 0 148 31,0 0 -908 -31,0 0 568 32</inkml:trace>
    </iact:actionData>
  </iact:action>
  <iact:action type="add" startTime="30460">
    <iact:property name="dataType"/>
    <iact:actionData xml:id="d16">
      <inkml:trace xmlns:inkml="http://www.w3.org/2003/InkML" xml:id="stk16" contextRef="#ctx0" brushRef="#br0">6822 4787 1496 0,'4'28'552'16,"-4"-32"-428"-16,8 12 -36 0,-8 -8 -56 0,8 8 -36 31,0 4 4 -31,0 4 -64 0,4 4 36 16,0 0 -76 -16,4 4 60 0,-4 -4 44 15,4 4 4 -15,0 -4 40 16,0 0 -28 -16,0 -4 48 16,0 -4 -36 -16,0 -4 12 15,0 -4 -24 -15,-4 -4 0 0,0 -4 -8 0,-4 -8 28 16,0 -4 -20 -16,-4 -4 40 15,-4 -8 -32 -15,-4 -4 4 16,0 -8 -16 0,-4 -8 -8 -1,4 -4 0 -15,0 0 -60 0,0 4 32 47,4 8 -104 -47,0 4 72 0,4 8 -504 0,0 4 312 0,4 12 104 0,0 8 96 31</inkml:trace>
    </iact:actionData>
  </iact:action>
  <iact:action type="add" startTime="30902">
    <iact:property name="dataType"/>
    <iact:actionData xml:id="d17">
      <inkml:trace xmlns:inkml="http://www.w3.org/2003/InkML" xml:id="stk17" contextRef="#ctx0" brushRef="#br0">7514 5155 1640 0,'-8'8'608'16,"8"-12"-472"-16,0 -4 -40 0,4 8 -612 0,0 -8 260 16,4 -4 100 -16</inkml:trace>
    </iact:actionData>
  </iact:action>
  <iact:action type="add" startTime="32503">
    <iact:property name="dataType"/>
    <iact:actionData xml:id="d18">
      <inkml:trace xmlns:inkml="http://www.w3.org/2003/InkML" xml:id="stk18" contextRef="#ctx0" brushRef="#br0">2730 2795 964 0,'-8'0'360'16,"12"-4"-280"-16,-4 -4 -24 0,0 4 40 0,4 -4 -64 0,-4 0 40 15,0 -4 -40 -15,0 -4 52 16,0 0 -48 0,0 -16 12 -16,0 -4 -32 0,4 0 20 15,0 0 -24 -15,4 0 24 16,0 -4 -24 -16,0 4 32 15,4 0 -28 -15,0 0 56 0,4 -4 -40 16,8 0 48 0,0 -4 -48 -16,8 0 4 0,8 -16 -24 15,0 -12 28 -15,4 -12 -24 16,0 4 12 -16,0 8 -16 16,4 8 12 -16,-8 0 -16 15,4 8 -12 -15,8 4 0 16,0 4 4 -16,4 0 0 15,0 0 0 -15,-4 4 0 0,-4 -4 -12 16,-8 4 8 -16,-4 8 20 16,-4 -4 -8 -16,0 8 32 31,-12 4 -24 -31,0 8 20 0,-8 0 -20 0,0 4 0 16,-4 4 -8 -16,0 4 -16 0,-4 4 4 15,0 0 -32 -15,-4 0 20 0,0 4 -12 0,-4 0 16 16,4 0 -20 -16,0 4 20 0,-4 -4 -64 0,0 0 40 15,0 4 -388 -15,0 -4 232 0,-4 0 84 16,0 0 72 15</inkml:trace>
    </iact:actionData>
  </iact:action>
  <iact:action type="add" startTime="33050">
    <iact:property name="dataType"/>
    <iact:actionData xml:id="d19">
      <inkml:trace xmlns:inkml="http://www.w3.org/2003/InkML" xml:id="stk19" contextRef="#ctx0" brushRef="#br0">3466 1219 1216 0,'-8'8'448'16,"8"-8"-348"-16,8 -8 -28 0,0 4 -12 15,4 0 -48 -15,0 -4 -4 0,8 4 -4 31,0 -8 -16 -31,4 4 8 0,8 -12 4 0,0 0 0 0,0 0 -20 16,4 0 12 -16,-4 0 -4 16,0 0 4 -16,-4 0 8 15,0 0 0 -15,0 4 8 16,-4 4 -4 -16,-4 4 24 16,0 4 -16 -16,-8 4 48 15,0 12 -32 -15,-4 -4 40 16,-4 12 -40 -16,-4 12 -4 15,-4 4 -16 -15,-4 16 4 0,0 -4 -8 16,0 4 24 -16,0 -4 -16 16,0 -8 -32 -16,0 -8 12 15,0 -4 -112 -15,4 0 64 16,0 -8 -592 -16,0 -8 360 16,8 -4 120 -16,0 -16 112 0</inkml:trace>
    </iact:actionData>
  </iact:action>
  <iact:action type="add" startTime="33804">
    <iact:property name="dataType"/>
    <iact:actionData xml:id="d20">
      <inkml:trace xmlns:inkml="http://www.w3.org/2003/InkML" xml:id="stk20" contextRef="#ctx0" brushRef="#br0">4890 479 1060 0,'0'0'392'16,"-4"0"-304"-16,0 8 -28 0,4 -8 -12 15,-8 4 -40 -15,0 0 4 16,-4 8 -4 -16,-8 -8 -8 0,0 4 4 15,0 0 40 -15,-4 0 -24 0,0 4 88 16,-4 0 -60 -16,0 -4 76 31,0 4 -72 -31,0 0 8 0,0 4 -36 0,0 4 12 16,4 8 -20 -16,4 -8 0 16,-4 8 -8 -1,8 4 4 -15,0 -4 -8 0,4 12 -4 31,0 -8 4 -31,4 4 -16 0,4 4 8 0,4 0 -4 16,0 0 0 -16,8 0 16 16,4 4 -4 -16,8 0 -20 15,4 -12 8 -15,8 -4 -4 0,8 -4 4 16,4 -8 -36 -16,4 -8 24 16,4 -8 -92 -16,0 -8 64 31,-4 -8 -180 -31,0 -4 128 0,-12 -4 44 0,4 -12 40 31</inkml:trace>
    </iact:actionData>
  </iact:action>
  <iact:action type="add" startTime="34241">
    <iact:property name="dataType"/>
    <iact:actionData xml:id="d21">
      <inkml:trace xmlns:inkml="http://www.w3.org/2003/InkML" xml:id="stk21" contextRef="#ctx0" brushRef="#br0">5090 823 1288 0,'-20'12'476'16,"20"0"-368"-16,-8 8 -32 0,8 -4 28 0,0 4 -72 16,0 -4 4 -16,4 4 -20 15,0 0 -20 -15,4 0 0 16,-4 4 20 -16,8 -4 -8 0,0 0 4 16,8 -4 -4 -16,4 -4 12 15,4 -8 -12 -15,0 -4 16 16,4 -8 -16 -16,0 -4 4 15,0 -4 -4 -15,-4 -4 4 16,0 0 -8 -16,-8 0 8 16,0 -4 -8 -16,-12 0 -12 0,-4 0 4 15,-8 0 12 -15,-4 4 -4 16,-4 -8 -48 -16,-4 8 28 16,0 8 -148 -16,0 -8 92 15,0 8 -240 -15,4 4 172 16,0 0 60 -16,4 -4 48 31</inkml:trace>
    </iact:actionData>
  </iact:action>
  <iact:action type="add" startTime="34588">
    <iact:property name="dataType"/>
    <iact:actionData xml:id="d22">
      <inkml:trace xmlns:inkml="http://www.w3.org/2003/InkML" xml:id="stk22" contextRef="#ctx0" brushRef="#br0">5470 715 1248 0,'16'20'460'16,"-4"0"-356"-16,12 -4 -32 0,-12 -4 24 15,0 8 -68 -15,4 -8 16 0,0 16 -28 16,-4 -8 -8 -16,0 4 -4 16,-4 -4 4 -16,0 0 -4 0,-4 -4 8 15,-4 0 -8 -15,4 -4 -4 16,0 -4 4 -16,-4 4 48 0,0 -12 -28 16,0 0 24 -16,4 -12 -28 0,0 4 -16 0,-4 -12 -8 0,4 0 4 31,4 -4 0 -16,-4 0 0 -15,4 -4 0 16,0 0 -12 -16,4 4 8 16,0 -4 12 -1,4 8 -4 -15,8 -8 -12 0,0 4 4 0,0 4 -24 32,8 4 16 -32,0 8 12 0,4 8 4 15,0 16 8 -15,4 4 -8 16,0 0 8 -16,-8 12 -8 15,0 0 -12 -15,4 4 4 16,-8 0 -120 -16,0 -4 68 16,0 -4 -252 -16,-4 -4 172 15,-4 -4 72 -15,0 -4 44 32</inkml:trace>
    </iact:actionData>
  </iact:action>
  <iact:action type="add" startTime="35061">
    <iact:property name="dataType"/>
    <iact:actionData xml:id="d23">
      <inkml:trace xmlns:inkml="http://www.w3.org/2003/InkML" xml:id="stk23" contextRef="#ctx0" brushRef="#br0">6442 283 1432 0,'-16'12'532'15,"16"-8"-412"-15,0 16 -36 0,4 -8 68 0,0 16 -100 16,8 16 40 -16,4 12 -52 15,4 12 -16 -15,8 -8 -12 16,0 -4 -80 -16,4 0 36 0,0 0 -120 16,-4 -8 88 -16,0 -16 -256 15,-8 0 180 -15,0 -4 -544 0,-8 -8 384 63,0 -4 144 -63</inkml:trace>
    </iact:actionData>
  </iact:action>
  <iact:action type="add" startTime="35248">
    <iact:property name="dataType"/>
    <iact:actionData xml:id="d24">
      <inkml:trace xmlns:inkml="http://www.w3.org/2003/InkML" xml:id="stk24" contextRef="#ctx0" brushRef="#br0">6478 875 1092 0,'-28'0'404'16,"20"8"-316"-16,0 -8 -24 0,8 0 124 31,0 0 -116 -31,8 0 44 0,8 -16 -64 0,4 0 -28 16,12 -4 -4 -1,4 -4 -16 -15,8 -4 40 0,12 -4 -20 16,-8 0 20 -16,0 -8 -24 15,0 4 36 -15,0 8 -32 16,4 4 -12 -16,0 8 -8 16,0 12 -24 -16,0 4 12 0,-4 8 4 31,0 16 4 -31,-8 0 8 16,-4 8 -4 -16,-4 -8 -4 0,-8 0 4 0,-4 0 4 15,-4 -8 -4 -15,-4 0 16 16,-4 -4 -12 -16,-4 -4 -20 15,0 0 4 1,-4 -8 -32 -16,0 -4 24 0,4 -4 -20 0,-4 -8 20 0,4 -8 36 16,0 -4 -12 -1,0 -4 0 1,8 -8 -4 -16,-4 0 -4 0,4 4 0 31,0 4 0 -31,0 0 0 0,0 8 -28 0,0 12 16 21,-4 12 40 -21,0 4 -16 15,0 20 24 -15,8 0 -20 16,-4 12 20 -16,0 4 -24 16,4 0 24 -16,0 -4 -24 15,4 0 -4 -15,0 -8 -4 16,0 0 40 -16,4 -12 -24 16,-4 -4 36 -16,0 -4 -32 15,0 -8 4 -15,0 -4 -16 16,-4 -4 -24 -16,-8 -8 4 15,-4 -4 -4 -15,-8 -4 4 16,-4 0 8 -16,-4 -12 0 0,-8 12 -12 31,0 -4 8 -31,0 8 12 0,4 4 -4 0,0 4 -4 16,4 4 4 -16,0 4 4 16,4 4 -4 -16,0 4 -28 15,8 4 12 -15,0 0 -4 0,12 4 8 0,4 0 16 16,12 -4 -4 -1,4 0 8 17,8 -8 -8 -32,4 -12 -4 0,4 -8 4 0,0 -8 -4 15,0 -8 0 -15,-8 -8 0 16,0 4 0 -16,-8 -4 0 0,-4 0 0 16,-4 0 0 -16,-4 4 0 15,-8 0 8 -15,-4 8 -4 16,-4 -8 -12 -16,-8 8 4 15,-4 4 4 -15,-4 8 0 16,-4 4 44 -16,-8 16 -24 16,-4 16 60 -16,-4 4 -44 15,4 8 64 -15,0 8 -60 16,4 8 20 -16,8 4 -40 16,12 16 -8 -16,8 12 -8 15,16 -8 -24 -15,4 -4 12 16,12 -8 -232 -16,8 -12 128 4,16 -8 -576 -4,20 -8 380 16,4 -28 140 -16,0 -20 112 0</inkml:trace>
    </iact:actionData>
  </iact:action>
  <iact:action type="add" startTime="36694">
    <iact:property name="dataType"/>
    <iact:actionData xml:id="d25">
      <inkml:trace xmlns:inkml="http://www.w3.org/2003/InkML" xml:id="stk25" contextRef="#ctx0" brushRef="#br0">5042 3551 1164 0,'-20'20'428'15,"12"-16"-332"-15,4 -4 -24 0,0 0 136 0,4 0 -128 16,0 0 12 -16,0 0 -56 0,0 0 -16 15,12 0 -12 -15,8 0 20 16,12 -8 -16 -16,16 -8 56 0,24 0 -36 16,16 -8 72 -16,4 -4 -56 15,8 -8 52 -15,20 -8 -56 16,16 -12 4 -16,-4 -4 -28 16,-4 -4 -4 -16,8 4 -8 15,8 0 -8 -15,-8 0 4 16,-12 0 -4 -16,-4 4 0 31,-8 0 -20 -31,-8 -4 12 0,-8 -4 -12 0,-12 4 8 16,-16 4 -28 -16,-16 12 24 15,-12 4 -64 -15,-16 8 44 16,-12 8 -52 -16,-20 -4 48 16,-16 8 -16 -16,-12 8 36 0,-4 8 8 15,-4 8 12 -15,0 8 24 16,0 4 -12 -16,0 4 48 31,0 4 -32 -31,4 4 40 0,4 -4 -40 0,4 4 28 16,4 -4 -28 -16,8 -4 16 15,8 -4 -24 -15,8 0 8 16,12 -4 -16 -16,4 -4 28 0,8 0 -24 47,8 -8 12 -47,8 0 -16 0,8 -4 -8 0,8 -4 0 0,8 -4 4 15,4 0 -4 -15,0 4 -4 16,-8 4 4 -16,-12 4 -16 0,-8 8 8 35,-4 8 40 -35,-8 4 -24 16,-4 8 24 -16,-12 0 -20 0,-4 0 -52 0,-4 8 20 16,-4 -4 -128 -16,0 0 80 15,0 -4 -512 -15,4 0 320 16,0 -8 120 -16,0 -8 92 31</inkml:trace>
    </iact:actionData>
  </iact:action>
  <iact:action type="add" startTime="37416">
    <iact:property name="dataType"/>
    <iact:actionData xml:id="d26">
      <inkml:trace xmlns:inkml="http://www.w3.org/2003/InkML" xml:id="stk26" contextRef="#ctx0" brushRef="#br0">7994 2251 1476 0,'-28'32'544'16,"16"-12"-420"-16,-4 24 -36 0,4 -16 -4 0,-4 20 -64 16,0 8 24 -16,4 4 -24 15,4 -8 -88 -15,4 -4 36 16,8 -8 20 -16,4 -8 8 0,8 -8 -12 0,8 -8 8 15,0 -16 20 -15,8 -8 -4 16,0 -12 -20 -16,0 -16 4 16,-4 -12 12 -16,4 -4 0 15,-4 -4 8 1,0 4 -8 -16,-8 4 -4 0,-8 0 4 16,-8 8 -16 -16,-4 -4 8 15,-8 8 -16 -15,0 8 12 16,-8 4 -112 -16,0 8 68 15,-4 8 -412 -15,0 8 260 16,0 8 84 -16,0 8 84 31</inkml:trace>
    </iact:actionData>
  </iact:action>
  <iact:action type="add" startTime="37776">
    <iact:property name="dataType"/>
    <iact:actionData xml:id="d27">
      <inkml:trace xmlns:inkml="http://www.w3.org/2003/InkML" xml:id="stk27" contextRef="#ctx0" brushRef="#br0">8298 2063 1224 0,'24'8'456'15,"4"0"-356"-15,8 0 -28 0,-20 0 112 0,8 4 -116 16,-4 4 16 -16,4 4 -48 16,0 12 20 -16,0 -12 -32 15,0 8 -24 -15,0 4 0 0,-4 -4 16 16,4 0 -8 -16,-4 -4 24 0,0 -4 -20 31,-4 -8 68 -31,-4 -4 -48 0,0 -4 40 0,0 -12 -40 0,-4 0 0 16,4 -8 -20 -16,-4 0 -8 15,0 -8 0 -15,-8 -4 -16 16,0 -8 8 0,-4 0 -16 -16,0 -4 12 15,0 8 4 -15,4 8 4 16,-4 4 8 -16,8 8 -4 15,-4 8 32 -15,8 4 -20 16,-4 8 -4 -16,8 4 -8 0,4 4 4 16,4 0 -4 -16,4 4 -4 15,8 -4 4 17,0 0 -48 -32,4 -8 24 0,4 4 -116 0,0 -8 76 15,-4 -4 -176 -15,-4 -8 132 0,0 0 -444 16,-8 -4 304 -16,-4 -4 112 15,-8 -12 88 -15</inkml:trace>
    </iact:actionData>
  </iact:action>
  <iact:action type="add" startTime="38253">
    <iact:property name="dataType"/>
    <iact:actionData xml:id="d28">
      <inkml:trace xmlns:inkml="http://www.w3.org/2003/InkML" xml:id="stk28" contextRef="#ctx0" brushRef="#br0">8938 1191 1476 0,'0'24'544'16,"12"8"-420"-16,8 16 -36 0,-4 -16 84 0,8 12 -112 0,4 4 44 15,8 0 -60 -15,0 8 -40 16,0 4 -8 -16,-4 0 -60 16,0 0 32 -16,0 0 -108 0,-8 -8 80 15,0 -4 -360 -15,-4 -8 232 16,-4 -8 80 -16</inkml:trace>
    </iact:actionData>
  </iact:action>
  <iact:action type="add" startTime="38487">
    <iact:property name="dataType"/>
    <iact:actionData xml:id="d29">
      <inkml:trace xmlns:inkml="http://www.w3.org/2003/InkML" xml:id="stk29" contextRef="#ctx0" brushRef="#br0">8942 1883 1652 0,'16'-4'612'16,"4"-8"-476"-16,28 -8 -40 0,-16 12 -16 0,8 -8 -64 16,4 -4 -24 -16,4 -4 4 15,8 -4 -176 -15,4 -4 100 16,4 0 -232 -16,4 -4 176 0,0 8 -244 16,-4 -12 216 -16,-8 8 -360 15,-8 0 296 1,-4 8 96 -16,-16 8 88 15,0 4 520 -15,-12 4 -264 16,-8 4 156 -16,-8 4 -216 0,-4 12 80 16,-12 0 -136 -16,-8 8 108 0,-12 4 -116 15,-4 4 52 -15,-4 8 -80 32,-4 12 96 -32,8 8 -84 15,4 12 24 -15,4 0 -56 0,8 -4 -16 0,8 -8 -12 16,4 -4 -12 -16,4 -4 4 15,8 -12 -24 -15,8 -8 12 16,12 -4 -40 -16,12 -8 28 16,12 -12 -72 -16,12 -12 52 15,0 -12 -344 -15,4 -16 212 16,0 -16 -760 -16,0 -20 520 16,0 4 200 -16</inkml:trace>
    </iact:actionData>
  </iact:action>
  <iact:action type="add" startTime="38925">
    <iact:property name="dataType"/>
    <iact:actionData xml:id="d30">
      <inkml:trace xmlns:inkml="http://www.w3.org/2003/InkML" xml:id="stk30" contextRef="#ctx0" brushRef="#br0">10278 1339 1484 0,'-28'76'552'16,"8"-52"-432"-16,-8 16 -32 0,16 -16 60 0,-8 12 -100 15,0 8 8 -15,0 8 -36 16,0 8 -12 -16,4 4 -4 15,4 -4 -40 -15,8 -8 20 0,4 -4 -4 0,12 -20 12 16,0 -8 24 -16,12 -12 -8 16,8 -16 16 -16,8 -20 -16 15,4 -12 -12 -15,4 -12 0 16,-8 4 -16 -16,4 0 12 31,-4 -8 -12 -31,-4 0 8 0,-8 4 8 0,0 0 4 16,-4 4 8 -16,0 0 -4 15,-8 0 52 -15,0 4 -32 16,-4 8 24 -16,0 4 -28 16,0 4 8 -16,0 4 -16 15,0 0 -16 -15,0 4 0 16,0 4 12 -16,4 0 -4 16,-4 4 -4 -16,8 4 4 15,0 4 4 -15,0 16 -4 16,0 0 24 -16,0 16 -16 35,0 8 4 -35,0 4 -8 0,-4 0 -8 0,-4 -4 4 0,0 -4 -24 16,-4 0 12 -16,0 -4 -12 15,-4 -4 8 -15,-4 -4 8 16,0 -4 4 -16,-4 -8 8 16,0 0 -4 -16,0 -8 32 15,0 -4 -20 -15,0 -8 20 31,-4 -12 -20 -31,4 0 0 0,-4 -20 -8 0,4 4 20 16,4 0 -16 -16,0 4 24 16,4 8 -24 -16,4 4 12 0,4 8 -12 15,0 8 -8 -15,8 -4 0 16,0 12 -4 -16,0 12 0 0,4 -4 0 16,-4 8 0 -1,0 8 -12 1,0 -12 8 -16,-8 0 -16 0,4 4 12 0,-4 -12 -12 15,4 -4 16 -15,-4 -4 4 32,0 -4 12 -32,0 -4 -8 0,-4 -8 16 15,0 -4 -12 -15,0 0 4 16,0 -4 -4 -16,0 0 -8 16,-4 4 4 -16,4 4 -4 15,0 0 0 -15,0 8 16 16,4 4 -8 -16,8 8 40 0,4 4 -24 15,12 8 -24 1,8 4 0 -16,8 0 8 16,0 -4 -4 -16,4 -4 -28 15,0 -8 12 -15,-4 -4 -4 16,-8 -8 8 -16,0 -8 8 31,-8 0 0 -31,0 0 -12 0,-4 -8 8 0,-8 0 -4 16,-8 4 0 -16,0 -8 8 15,-12 8 0 -15,-12 0 0 16,-4 0 0 -16,-4 4 8 16,0 8 -4 -16,-8 8 40 15,0 8 -20 -15,-4 8 12 0,4 8 -20 32,4 8 0 -32,4 12 -8 0,8 16 4 0,8 4 -8 15,4 8 -56 -15,12 -16 28 16,4 0 -76 -16,8 -16 56 15,12 -8 -220 -15,24 -28 148 16,24 -28 -1252 -16,8 -20 756 47,12 -24 248 -47</inkml:trace>
    </iact:actionData>
  </iact:action>
  <iact:action type="add" startTime="94491">
    <iact:property name="dataType"/>
    <iact:actionData xml:id="d31">
      <inkml:trace xmlns:inkml="http://www.w3.org/2003/InkML" xml:id="stk31" contextRef="#ctx0" brushRef="#br0">14642 15811 40 0,'-24'4'16'32,"12"4"-12"-32</inkml:trace>
    </iact:actionData>
  </iact:action>
  <iact:action type="add" startTime="94632">
    <iact:property name="dataType"/>
    <iact:actionData xml:id="d32">
      <inkml:trace xmlns:inkml="http://www.w3.org/2003/InkML" xml:id="stk32" contextRef="#ctx0" brushRef="#br0">14506 16007 1372 0,'-16'-8'508'16,"24"4"-396"-16,0 -4 -32 0,-4 4 -120 0,4 -4 4 15,4 -4 4 -15,0 0 20 0,0 0 12 16,4 0 0 -16,0 0 32 3,4 0 -16 -3,0 -4 12 0,4 8 -16 15,0 -4 -16 -15,8 4 0 16,4 0 40 -16,4 0 -24 15,4 0 44 -15,8 0 -32 32,8 4 20 -32,12 4 -24 15,4 0 16 -15,4 0 -20 0,0 0 8 0,16 -4 -12 16,8 0 -16 -16,8 4 0 16,0 0 56 -16,-4 -4 -28 15,12 0 44 -15,16 0 -40 16,-4 0 -4 -16,-4 0 -16 31,-4 -4 -8 -31,8 0 4 0,0 4 12 0,-8 0 -8 16,-12 0 -12 -16,-8 -4 0 0,4 0 -40 15,-4 0 24 -15,-4 4 -80 32,-4 -4 56 -32,-16 4 -148 0,-12 0 108 0,-12 0 -236 15,-12 0 180 -15,-8 0 -600 31,-16 0 408 -31,-16 -8 152 0</inkml:trace>
    </iact:actionData>
  </iact:action>
  <iact:action type="add" startTime="95463">
    <iact:property name="dataType"/>
    <iact:actionData xml:id="d33">
      <inkml:trace xmlns:inkml="http://www.w3.org/2003/InkML" xml:id="stk33" contextRef="#ctx0" brushRef="#br0">14882 15115 1144 0,'-8'-12'420'16,"12"16"-324"-16,-4 -8 -28 0,0 4 -64 15,-4 -4 -16 -15,4 4 -4 16,-4 -4 8 -16,0 4 24 0,0 0 -8 0,-8 -4 84 0,4 4 -48 16,-8 4 24 -1,4 4 -40 -15,-4 8 -28 16,0 12 0 -16,-4 8 -20 16,-8 12 12 -1,-4 4 -4 -15,0 8 4 16,-4 -4 8 -16,-4 0 0 15,0 0 24 -15,-4 -4 -12 16,4 0 12 -16,4 4 -12 0,4 0 -8 16,12 4 0 -16,4 0 12 31,8 4 -8 -31,8 -12 24 0,4 0 -20 0,12 -4 40 16,12 -4 -28 -16,12 0 4 15,12 -4 -16 -15,4 0 28 16,0 -4 -24 -16,8 -4 -4 3,0 -4 -8 -3,4 -4 -4 16,4 0 0 -16,4 4 8 16,0 0 -4 -16,-8 0 -4 15,-4 0 4 -15,-8 0 -4 16,-8 -4 0 -16,-4 0 -12 0,-4 -4 8 16,-8 0 -60 -16,-4 -4 36 15,-4 0 -164 -15,-4 0 108 16,-4 0 -924 -16,-4 -4 556 31,-12 0 188 -31</inkml:trace>
    </iact:actionData>
  </iact:action>
  <iact:action type="add" startTime="95464">
    <iact:property name="dataType"/>
    <iact:actionData xml:id="d34">
      <inkml:trace xmlns:inkml="http://www.w3.org/2003/InkML" xml:id="stk34" contextRef="#ctx0" brushRef="#brinv">0 0 2048 0</inkml:trace>
    </iact:actionData>
  </iact:action>
  <iact:action type="add" startTime="95465">
    <iact:property name="dataType"/>
    <iact:actionData xml:id="d35">
      <inkml:trace xmlns:inkml="http://www.w3.org/2003/InkML" xml:id="stk35" contextRef="#ctx0" brushRef="#brinv">17780 16739 2048 0</inkml:trace>
    </iact:actionData>
  </iact:action>
</iact:actions>
</file>

<file path=ppt/ink/inkAction5.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628" units="1/cm"/>
          <inkml:channelProperty channel="Y" name="resolution" value="2.38883" units="1/cm"/>
          <inkml:channelProperty channel="F" name="resolution" value="0" units="1/deg"/>
          <inkml:channelProperty channel="T" name="resolution" value="1" units="1/dev"/>
        </inkml:channelProperties>
      </inkml:inkSource>
      <inkml:timestamp xml:id="ts0" timeString="2017-12-13T14:53:50.223Z"/>
    </inkml:context>
    <inkml:brush xml:id="br0">
      <inkml:brushProperty name="width" value="0.07182" units="cm"/>
      <inkml:brushProperty name="height" value="0.07182" units="cm"/>
      <inkml:brushProperty name="color" value="#000000"/>
    </inkml:brush>
    <inkml:brush xml:id="brinv">
      <inkml:brushProperty name="width" value="0.05" units="cm"/>
      <inkml:brushProperty name="height" value="0.05" units="cm"/>
      <inkml:brushProperty name="color" value="#000000"/>
      <inkml:brushProperty name="transparency" value="255"/>
    </inkml:brush>
  </inkml:definitions>
  <iact:action type="add" startTime="28776">
    <iact:property name="dataType"/>
    <iact:actionData xml:id="d0">
      <inkml:trace xmlns:inkml="http://www.w3.org/2003/InkML" xml:id="stk0" contextRef="#ctx0" brushRef="#br0">3643 9967 488 0,'-26'-30'180'16,"5"1"-140"-16,-5 -17 -12 0,16 28 64 0,-11 -11 -56 16,-4 -6 40 -16,4 -5 -44 15,0 -1 140 -15,0 -6 -96 16,-4 1 64 -16,-1 5 -80 0,-10 0 36 16,-1 6 -56 -16,-9 6 -28 15,-6 6 -12 -15,-5 11 0 16,0 12 0 -16,1 12 8 0,-7 5 -4 31,-4 24 32 -31,-10 12 -20 0,-22 16 20 0,-14 7 -20 16,-6 17 44 -16,10 12 -32 15,-10 29 12 -15,6 29 -24 16,-6 5 20 -16,-11 7 -24 16,1 40 -12 -16,0 35 -4 15,15 1 -4 -15,0 16 0 31,6 -16 -12 -31,4 10 12 16,-25 48 4 -16,10 28 4 0,16 -17 0 16,-1 0 0 -16,22 24 16 15,4 -19 -8 -15,11 19 -4 16,10 17 0 -16,-5 -24 -4 0,10 59 0 16,6 -30 -28 -16,-1 12 16 15,11 12 4 -15,0 -11 8 0,0 109 -12 16,4 -45 8 -16,1 10 4 31,11 -16 0 -31,4 -7 0 0,6 18 0 0,0 -46 -20 16,4 40 12 -16,6 -46 12 15,0 29 0 -15,6 -30 -4 16,9 -22 4 -16,6 22 -16 16,-1 -34 8 -16,6 -18 20 15,0 24 -8 -15,10 -35 24 16,-10 -12 -20 -16,10 29 4 15,-10 -29 -8 -15,0 -35 4 0,0 23 -8 16,5 -23 8 -16,5 -17 -8 16,-5 -18 -12 -16,-5 18 4 17,15 -24 20 -17,11 -17 -8 16,5 -29 40 -16,5 17 -24 16,16 18 -12 -16,-1 -6 -8 15,1 -29 4 -15,-6 0 -4 16,1 23 -12 -16,-17 6 4 15,6 -24 12 -15,-5 -22 -4 16,11 -18 -4 -16,4 17 4 16,5 12 4 -16,11 -6 -4 15,0 -17 -12 -15,5 -12 4 16,-15 0 4 -16,-1 12 0 16,-4 11 0 -16,-1 -11 0 0,11 -12 0 15,10 -35 0 -15,5 6 0 16,6 -23 0 -16,-1 0 8 15,-5 0 -4 -15,-10 -18 16 16,10 0 -12 -16,11 -11 24 16,15 -24 -20 -16,0 -23 4 15,0 -5 -8 -15,-5 -24 20 16,0 -24 -16 -16,16 -5 12 16,15 -17 -12 -16,-6 -12 0 15,-4 -6 -4 -15,-6 -12 4 16,16 -6 -8 -16,11 -11 24 15,9 -23 -16 -15,-20 -24 4 16,-5 -23 -8 -16,10 0 4 0,5 1 -8 16,1 -13 -12 -16,-11 -46 4 15,-21 6 28 -15,-5 -1 -12 32,-15 -5 32 -32,9 -52 -28 0,1 5 32 0,-5 6 -32 15,-16 -52 4 -15,-10 11 -12 16,-20 -5 4 -16,-1 -47 -8 15,-21 18 -4 -15,-10 -7 4 16,-10 -16 -16 -16,0 5 8 31,-10 -18 4 -31,-1 -5 0 0,-15 0 0 0,11 -30 0 16,-17 30 0 -16,6 -52 0 16,-5 28 8 -16,0 -17 -4 15,-5 18 -4 -15,-1 5 4 0,-4 -23 4 31,4 35 -4 -31,-9 -12 8 0,4 12 -8 16,-10 0 24 -16,1 -29 -16 0,-1 29 4 16,-5 -12 -8 -16,-5 18 12 15,-6 29 -12 -15,1 -35 4 16,-6 29 -4 -16,1 6 -16 16,-6 -29 4 -16,5 46 12 15,-4 -5 -4 -15,4 -7 -12 16,1 18 4 -16,-1 1 4 15,6 -19 0 -15,-1 36 0 0,-9 17 0 16,-1 -12 16 -16,-15 7 -8 16,-6 34 4 -16,-9 -12 -4 15,-6 -11 -8 -15,0 35 4 16,10 23 4 -16,-4 6 -4 16,4 -6 8 -16,-5 -6 -8 15,-10 30 8 -15,-15 22 -8 16,-6 13 8 -16,0 -7 -8 15,11 6 -4 -15,-1 -5 4 16,11 28 -4 -16,-15 12 0 16,-11 30 0 -16,-11 5 0 15,12 6 -20 -15,4 5 12 16,10 7 -76 -16,-4 -1 48 16,-6 1 -364 -16,-5 0 220 31,21 16 -944 -31,5 7 624 31</inkml:trace>
    </iact:actionData>
  </iact:action>
  <iact:action type="add" startTime="33578">
    <iact:property name="dataType"/>
    <iact:actionData xml:id="d1">
      <inkml:trace xmlns:inkml="http://www.w3.org/2003/InkML" xml:id="stk1" contextRef="#ctx0" brushRef="#br0">6094 10985 800 0,'-6'-23'296'16,"12"5"-232"-16,4 -5 -16 0,-5 17 28 31,0 0 -52 -31,1 -5 112 0,4 -7 -76 0,-5 1 28 16,0 -1 -52 -16,6 1 32 15,4 -7 -40 -15,1 7 20 0,-1 -6 -28 0,6 -12 36 16,5 0 -32 -16,-1 -12 20 16,12 -11 -24 -1,4 -6 36 -15,11 -12 -32 16,-1 1 20 -16,17 -1 -24 16,-11 1 8 -16,5 -13 -16 15,0 -5 -8 -15,15 -12 0 0,1 -11 -4 31,10 -12 0 -31,0 6 0 0,-1 11 0 0,-4 12 -44 16,-10 12 24 -16,-6 6 -168 16,-5 11 104 -16,-5 6 -660 31,-6 0 412 -31,1 0 140 0</inkml:trace>
    </iact:actionData>
  </iact:action>
  <iact:action type="add" startTime="34604">
    <iact:property name="dataType"/>
    <iact:actionData xml:id="d2">
      <inkml:trace xmlns:inkml="http://www.w3.org/2003/InkML" xml:id="stk2" contextRef="#ctx0" brushRef="#br0">11006 8750 1308 0,'-16'-52'484'15,"11"40"-376"-15,5 -17 -28 0,5 18 -72 0,-5 -7 -20 16,5 1 12 -16,1 -6 4 0,4 -7 -12 15,5 -5 4 -15,6 -17 4 16,10 0 0 -16,5 -6 -36 16,16 -6 20 -16,5 -6 -152 0,10 -18 92 15,16 -10 -204 -15,25 -30 156 16,16 -24 52 -16,6 13 44 31</inkml:trace>
    </iact:actionData>
  </iact:action>
  <iact:action type="add" startTime="35778">
    <iact:property name="dataType"/>
    <iact:actionData xml:id="d3">
      <inkml:trace xmlns:inkml="http://www.w3.org/2003/InkML" xml:id="stk3" contextRef="#ctx0" brushRef="#br0">13498 9518 924 0,'0'-34'340'16,"5"16"-260"-16,0 -17 -28 0,6 24 -36 0,-1 -1 -20 16,0 0 20 -16,1 1 -8 0,-1 5 32 15,0 0 -24 -15,6 6 12 0,4 12 -16 16,1 11 12 -16,5 12 -16 0,-5 6 -4 16,10 5 0 -1,-5 1 -4 -15,-6 -1 0 16,6 -5 8 -16,0 -6 -4 15,0 -12 60 -15,0 -5 -36 16,0 -13 60 -16,5 -10 -52 16,5 -19 56 -16,5 -22 -56 15,16 -36 36 -15,10 -22 -40 16,11 -13 16 -16,-1 1 -28 16,-4 -6 -36 -16,-1 -6 8 15,-10 0 -96 -15,0 5 56 16,-5 13 -380 -16,5 11 232 15,-5 12 96 -15,5 11 68 0</inkml:trace>
    </iact:actionData>
  </iact:action>
  <iact:action type="add" startTime="39736">
    <iact:property name="dataType"/>
    <iact:actionData xml:id="d4">
      <inkml:trace xmlns:inkml="http://www.w3.org/2003/InkML" xml:id="stk4" contextRef="#ctx0" brushRef="#br0">4289 3141 1080 0,'-21'-29'400'15,"16"29"-312"-15,16 0 -24 0,-6 -6 -88 16,5 0 0 -16,11 -5 20 15,5 5 4 -15,0 0 12 0,15 6 -8 16,16 0 24 0,20 6 -16 -16,16 0 4 0,16 11 -8 15,0 1 -8 -15,-1 5 4 16,6 0 -4 -16,20 18 0 16,16 6 0 -16,0 22 0 15,-5 19 8 -15,20 16 -4 16,6 7 16 -16,5 5 -12 15,-11 1 4 -15,-10 5 -4 0,11 35 -8 16,5 18 4 -16,-6 5 -4 16,-10 -5 0 -16,-15 17 16 15,10 40 -8 -15,0 1 -4 32,0 -6 0 -32,-11 29 12 0,-20 17 -8 0,-5 -17 16 15,-11 1 -16 -15,-5 22 40 16,6 -12 -24 -16,-1 -16 56 15,1 40 -44 -15,-1 -6 56 32,-10 -18 -56 -32,-10 -16 -8 0,-11 10 -16 15,-4 -10 -20 -15,-1 -24 4 0,-10 -35 -68 0,5 -18 40 16,0 30 -400 -16,0 -12 236 16,-5 -35 92 -16,-21 -52 72 46</inkml:trace>
    </iact:actionData>
  </iact:action>
  <iact:action type="add" startTime="40307">
    <iact:property name="dataType"/>
    <iact:actionData xml:id="d5">
      <inkml:trace xmlns:inkml="http://www.w3.org/2003/InkML" xml:id="stk5" contextRef="#ctx0" brushRef="#br0">8410 8640 1372 0,'-5'-12'508'15,"15"12"-396"-15,21 24 -32 0,5 5 -76 0,26 23 -20 16,26 29 48 -16,21 65 -12 16,5 52 -20 -16,15 29 0 15,16 52 -44 -15,20 29 24 16,-10 -11 -92 -16,-15 17 64 0,-16 -17 -20 15,-5 -47 40 -15,-16 -46 60 16,-20 -47 -16 -16,-11 -41 100 0,-15 -28 -64 16,-10 -24 144 -16,-11 -29 -112 15,-5 -30 156 -15,-5 -34 -136 16,0 -64 12 -16,-11 -58 -72 31,-4 -24 -52 -31,9 -5 0 16,11 -76 -44 -16,0 17 32 0,11 30 -64 15,4 17 48 -15,11 0 -328 16,0 0 204 -16,0 12 -972 16,15 5 628 -16,-4 -11 220 31</inkml:trace>
    </iact:actionData>
  </iact:action>
  <iact:action type="add" startTime="40744">
    <iact:property name="dataType"/>
    <iact:actionData xml:id="d6">
      <inkml:trace xmlns:inkml="http://www.w3.org/2003/InkML" xml:id="stk6" contextRef="#ctx0" brushRef="#br0">12319 4829 1816 0,'83'87'676'16,"-68"-81"-528"-16,68 -12 -40 0,-11 6 -136 0,37 12 -8 15,5 17 -48 -15,15 11 48 16,31 19 12 -16,16 51 12 16,-5 41 -8 -16,15 12 12 0,15 6 -12 0,-4 35 8 30,-16 28 -36 -30,-16 13 28 0,-10 -18 -28 0,1 35 28 16,-17 -1 -8 -16,-15 -5 16 15,-20 24 36 -15,-27 22 -16 16,-15 -5 28 -16,-15 35 -24 15,-16 5 32 -15,-10 -11 -28 16,-6 23 20 -16,-5 -11 -20 16,1 -24 -8 -16,-1 6 -4 15,-10 -23 -4 -15,5 -24 0 16,0 -40 -12 -16,6 -12 8 16,-1 -11 -120 -16,0 -18 68 15,1 -30 -480 -15,-1 -28 296 0,6 -29 104 47,-11 -41 92 -47</inkml:trace>
    </iact:actionData>
  </iact:action>
  <iact:action type="add" startTime="41165">
    <iact:property name="dataType"/>
    <iact:actionData xml:id="d7">
      <inkml:trace xmlns:inkml="http://www.w3.org/2003/InkML" xml:id="stk7" contextRef="#ctx0" brushRef="#br0">14847 10973 2004 0,'-10'-29'744'16,"15"23"-580"-16,16 -5 -44 0,5 16 -152 0,15 7 -8 0,16 29 -20 15,21 52 36 -15,-6 29 -56 32,11 24 44 -32,5 75 -176 0,-6 35 116 0,1 -12 -72 15,-5 -23 100 16,-1 -17 -16 -31,1 0 48 0,-6 -24 76 0,-5 -23 -20 0,-10 -35 64 0,0 -29 -48 16,-5 -23 28 -16,-6 -29 -36 16,1 -30 44 -16,5 -45 -40 15,-1 -42 4 -15,6 -35 -24 16,16 -34 -32 -16,14 -76 8 20,17 6 -92 -20,4 -1 56 15,-4 1 -336 -15,-11 -12 208 16,5 12 80 -16,11 -1 64 31</inkml:trace>
    </iact:actionData>
  </iact:action>
  <iact:action type="add" startTime="41622">
    <iact:property name="dataType"/>
    <iact:actionData xml:id="d8">
      <inkml:trace xmlns:inkml="http://www.w3.org/2003/InkML" xml:id="stk8" contextRef="#ctx0" brushRef="#br0">18632 5672 1612 0,'36'-5'596'16,"16"16"-464"-16,72 30 -36 0,-41 -6 -108 0,20 29 -12 0,6 17 -24 15,10 41 28 -15,41 59 -16 16,6 22 20 0,-6 1 36 -16,-5 41 -12 0,0 16 -8 0,5 1 -4 15,-10 29 56 -15,-5 12 -28 16,-31 -12 32 -16,-11 46 -28 16,-25 6 16 -16,-16 18 -24 15,-16 41 8 -15,-14 -1 -16 16,-17 18 -16 -16,1 -23 0 15,-6 -1 -48 -15,-5 -34 24 0,-5 -35 -124 16,5 -47 80 -16,6 -11 -660 16,-6 -24 404 -16,0 -34 136 15,0 -53 132 -15</inkml:trace>
    </iact:actionData>
  </iact:action>
  <iact:action type="add" startTime="41939">
    <iact:property name="dataType"/>
    <iact:actionData xml:id="d9">
      <inkml:trace xmlns:inkml="http://www.w3.org/2003/InkML" xml:id="stk9" contextRef="#ctx0" brushRef="#br0">20675 12521 1868 0,'25'41'692'16,"-25"-41"-536"-16,6 -6 -44 0,4 12 -96 16,6 5 -32 -16,4 13 -20 31,11 11 20 -31,16 40 -60 0,10 30 40 15,0 40 -132 -15,10 30 92 0,0 -18 -16 16,5 -6 52 -16,1 -11 -36 0,-1 0 44 16,-5 -12 68 -16,1 -18 -16 15,-6 -17 48 -15,-6 -11 -40 16,1 -30 56 -16,-5 -23 -48 16,0 -29 36 -16,5 -41 -40 15,5 -28 -20 -15,15 -30 -4 16,6 -47 -72 -16,5 -57 36 15,0 -13 -180 -15,0 -22 112 16,-6 -36 -952 -16,6 7 580 16,0 -1 204 -16</inkml:trace>
    </iact:actionData>
  </iact:action>
  <iact:action type="add" startTime="42396">
    <iact:property name="dataType"/>
    <iact:actionData xml:id="d10">
      <inkml:trace xmlns:inkml="http://www.w3.org/2003/InkML" xml:id="stk10" contextRef="#ctx0" brushRef="#br0">24734 6417 1672 0,'31'6'620'16,"10"46"-484"-16,21 53 -36 0,-21 -41 -108 16,16 29 -16 -16,16 24 -52 15,14 63 44 -15,17 29 -80 16,-1 24 60 -16,1 41 8 16,-1 17 28 -16,-5 -1 20 0,11 65 0 15,5 -23 52 -15,-1 23 -32 16,-9 12 44 -16,-11 -7 -40 15,-15 36 40 -15,-22 -12 -40 16,-9 0 4 -16,-21 0 -20 16,0 -35 -76 -16,-11 18 32 15,-5 -35 -164 -15,-10 -24 112 0,-5 -23 -976 32,-5 0 584 -32,-11 -52 200 31</inkml:trace>
    </iact:actionData>
  </iact:action>
  <iact:action type="add" startTime="42771">
    <iact:property name="dataType"/>
    <iact:actionData xml:id="d11">
      <inkml:trace xmlns:inkml="http://www.w3.org/2003/InkML" xml:id="stk11" contextRef="#ctx0" brushRef="#br0">26238 13272 1736 0,'5'0'640'16,"16"11"-496"-16,0 30 -40 0,-6 0 -100 0,6 28 -24 0,5 30 -72 16,0 41 52 -16,5 52 -132 15,-6 18 96 -15,1 -18 0 16,5 0 48 -16,0 -6 28 16,0 0 0 -16,0 -17 80 0,6 -35 -44 15,-1 -12 112 -15,0 -35 -88 16,0 -23 56 -16,11 -23 -72 15,4 -30 4 -15,11 -46 -28 16,11 -63 16 -16,-6 -42 -24 16,5 -46 -20 -16,6 -76 0 15,0 -23 -76 -15,15 -47 48 16,15 6 -164 -16,11 0 116 0,0 -23 -636 16,-5 6 400 -16,5 0 140 15,-11 28 120 -15</inkml:trace>
    </iact:actionData>
  </iact:action>
  <iact:action type="add" startTime="45990">
    <iact:property name="dataType"/>
    <iact:actionData xml:id="d12">
      <inkml:trace xmlns:inkml="http://www.w3.org/2003/InkML" xml:id="stk12" contextRef="#ctx0" brushRef="#br0">26797 17793 1424 0,'-83'-29'528'16,"62"5"-412"-16,11 -28 -32 0,5 23 -80 0,-1 -23 -20 15,6 -36 24 -15,6 -34 -4 16,14 -6 20 -16,11 -17 -16 30,26 -36 -4 -30,31 -63 0 0,16 -1 -4 15,9 -28 0 -15,32 -41 -20 16,46 0 12 -16,6 -41 32 16,30 -12 -16 -16,37 -11 28 15,10 -24 -24 -15,16 36 24 31,-1 -7 -24 -31,-4 7 76 0,25 34 -52 0,-26 -5 12 0,16 -1 -28 32,-16 53 -40 -32,-30 29 12 0,-37 23 -68 0,-10 12 40 15,-16 12 -64 -15,-31 40 60 16,-30 29 -72 -16,-22 12 68 16,-20 29 -24 -16,-26 12 40 15,-26 23 24 -15,-15 6 4 16,-26 11 -8 -16,-26 18 4 15,-21 12 4 -15,-15 11 0 16,0 6 16 -16,5 6 -8 16,5 5 4 -16,10 1 -4 15,11 5 4 -15,10 -5 -8 16,6 -6 -12 -16,14 0 4 0,22 -18 40 16,41 -17 -24 -1,46 -18 44 -15,21 -34 -32 16,6 -18 4 -16,14 -29 -16 15,22 0 0 -15,4 17 -4 0,-14 24 48 16,-27 17 -32 -16,-21 12 8 16,-15 17 -20 -16,-10 18 -8 15,-21 23 0 -15,-15 29 -16 16,-11 53 8 -16,-15 52 -68 16,-16 17 40 -16,-10 12 -584 15,-11 0 336 -15,-5 5 116 16,-10 -22 112 -16</inkml:trace>
    </iact:actionData>
  </iact:action>
  <iact:action type="add" startTime="46790">
    <iact:property name="dataType"/>
    <iact:actionData xml:id="d13">
      <inkml:trace xmlns:inkml="http://www.w3.org/2003/InkML" xml:id="stk13" contextRef="#ctx0" brushRef="#br0">33901 1349 1412 0,'-10'-47'524'16,"10"65"-408"-16,10 11 -32 0,-10 12 -160 0,-10 46 24 15,-11 29 12 -15,-5 18 24 16,-5 18 8 -16,-15 51 0 16,-17 30 24 -16,-30 11 -8 15,-31 53 4 -15,-15 23 -4 0,-6 -12 -8 31,-31 53 4 -31,-36 0 4 0,-5 46 -4 0,-26 1 24 16,-26 45 -16 -16,11 -10 -4 16,-37 45 -4 -16,16 -28 12 15,-1 35 -8 -15,-9 -36 -4 0,10 7 0 16,20 -18 -4 -16,-15 -29 0 16,31 -18 16 -16,26 -46 -8 15,31 -52 4 -15,15 -35 -4 16,26 -36 -40 -16,21 -22 16 15,21 -47 -64 -15,20 -41 44 32,16 -35 -96 -32,15 -29 72 0,11 -34 -112 0,15 -53 96 15,16 -41 48 -15,20 -35 20 36</inkml:trace>
    </iact:actionData>
  </iact:action>
  <iact:action type="add" startTime="47153">
    <iact:property name="dataType"/>
    <iact:actionData xml:id="d14">
      <inkml:trace xmlns:inkml="http://www.w3.org/2003/InkML" xml:id="stk14" contextRef="#ctx0" brushRef="#br0">28917 9222 1424 0,'25'-128'528'16,"-4"93"-412"-16,15 -23 -32 0,-20 40 68 0,-1 7 -100 16,1 5 -12 -16,4 6 -24 15,-4 17 -24 -15,-11 24 4 32,-10 46 -24 -32,-16 59 16 0,-10 28 12 0,-20 12 4 0,-17 47 8 15,-30 17 -8 -15,-10 -5 16 16,-6 28 -12 -16,16 7 32 15,10 -42 -24 -15,15 -40 4 16,22 -35 -12 -16,20 -29 28 16,20 -30 -20 -16,32 -28 48 15,51 -29 -36 -15,58 -30 -32 16,30 -52 0 -16,67 -52 -344 16,27 -76 192 -16,46 -47 60 0,25 -69 68 46</inkml:trace>
    </iact:actionData>
  </iact:action>
  <iact:action type="add" startTime="51879">
    <iact:property name="dataType"/>
    <iact:actionData xml:id="d15">
      <inkml:trace xmlns:inkml="http://www.w3.org/2003/InkML" xml:id="stk15" contextRef="#ctx0" brushRef="#br0">15628 3071 1092 0,'-98'-75'404'16,"72"40"-316"-16,-26 -12 -24 0,32 36 -8 0,-11 -1 -44 15,-16 6 -12 -15,-15 18 -4 0,-15 11 -24 32,-6 12 16 -32,0 6 -20 0,6 11 16 0,-6 -11 -8 0,-5 5 12 15,0 1 16 -15,-10 11 0 16,-6 12 32 -16,-4 23 -20 31,4 12 20 -31,6 11 -20 0,0 6 -8 0,-16 1 -4 16,-15 34 -16 -16,-16 35 8 15,0 11 12 -15,6 1 -4 16,-16 29 -12 -16,-16 34 4 16,0 -5 4 -16,11 35 0 15,10 23 8 -15,-21 6 -4 16,1 40 -12 -16,-1 7 4 16,16 28 -4 -16,0 18 0 15,-16 35 0 -15,-10 23 0 16,6 24 24 -16,25 -18 -8 15,20 29 16 -15,1 -12 -16 0,5 35 32 16,0 1 -24 -16,10 -1 32 16,11 24 -32 -16,15 -12 40 15,5 40 -32 -15,26 -11 -12 16,6 35 -8 -16,-1 122 4 16,16 -87 -4 -16,5 -23 -20 15,10 5 8 -15,5 -34 -4 16,11 23 4 -16,-5 -30 16 15,15 30 -4 -15,0 -23 24 16,16 -24 -16 -16,5 35 40 16,5 -23 -28 -16,15 11 4 0,16 24 -16 15,16 -35 -8 -15,15 29 0 16,-5 -70 -24 -16,0 0 12 16,5 -17 4 -16,0 17 4 15,10 -52 8 -15,16 5 -4 16,16 -34 60 -16,-1 29 -36 15,-15 -53 8 -15,-5 12 -24 16,10 -46 -16 -16,10 -24 0 16,16 24 -40 -16,-10 -71 24 15,-11 -46 -28 -15,-5 -40 28 16,16 -18 28 -16,10 -53 -4 16,5 -46 64 -16,-10 -40 -40 15,-16 -42 40 -15,11 -63 -36 16,20 -42 80 -16,10 -39 -64 0,-14 -36 40 31,-1 -76 -52 -31,10 -46 44 0,21 -41 -48 0,-10 -69 12 31,-16 -18 -28 -31,1 -82 36 0,20 -40 -28 0,10 -29 4 32,-10 -94 -16 -32,-21 -57 -8 0,1 -18 0 0,9 0 -16 15,1 -76 8 -15,-11 -17 12 16,-20 -64 -4 -16,-11 -6 16 15,5 17 -12 -15,-4 24 4 16,-11 -18 -4 -16,-6 12 20 16,-20 -47 -16 -16,-20 24 12 0,-16 -12 -12 15,-21 35 -8 -15,-15 23 0 16,-6 47 12 -16,-20 23 -8 16,-11 0 16 -16,-20 -41 -16 15,-16 41 16 -15,-10 0 -16 16,-15 -17 4 -16,-16 5 -4 15,5 76 -32 -15,5 12 12 16,16 81 -4 -16,5 -6 8 16,5 -28 -308 -16,21 -42 168 15,10 -46 64 -15,10 6 56 25</inkml:trace>
    </iact:actionData>
  </iact:action>
  <iact:action type="add" startTime="53736">
    <iact:property name="dataType"/>
    <iact:actionData xml:id="d16">
      <inkml:trace xmlns:inkml="http://www.w3.org/2003/InkML" xml:id="stk16" contextRef="#ctx0" brushRef="#br0">12603 23990 1484 0,'-31'-6'552'16,"31"6"-432"-16,6 6 -32 0,4 5 -72 0,5 18 -28 15,11 24 56 -15,10 22 -20 16,11 24 -100 -16,5 12 44 16,-1 40 -48 -16,-4 47 48 0,5 11 -8 15,-6 1 24 -15,-4 23 16 32,-6 -1 4 -32,-10 -34 52 0,-6 -29 -32 0,-4 -35 76 0,-6 -29 -52 15,-5 -18 36 -15,0 -23 -48 16,-5 -18 8 -16,-10 -17 -28 29,0 -29 -16 -29,-11 -23 -4 0,0 -29 4 16,-10 -47 0 0,-5 -35 8 -16,-5 -11 -4 15,-6 -18 8 -15,-4 -41 -8 16,4 -11 32 -16,6 23 -20 16,10 17 56 -16,5 24 -40 15,5 17 64 -15,11 18 -56 16,5 11 -8 -16,10 18 -20 15,10 11 -28 -15,16 12 8 16,21 17 -40 -16,10 30 28 16,16 23 -20 -16,-1 29 24 0,21 17 -8 15,16 18 12 -15,10 6 8 16,0 11 4 -16,-10 12 0 31,-5 0 0 -31,-6 0 0 0,-10 -12 0 0,-10 -11 24 16,-11 -18 -12 -16,-10 -18 12 15,-15 -10 -12 -15,-6 -7 72 16,-15 -17 -48 -16,-16 -12 92 16,-15 -35 -72 -16,-15 -40 -8 15,-17 -24 -32 -15,-9 -35 -4 16,-11 -69 -4 -16,-10 -30 -16 16,-16 -28 4 -16,-15 -48 -24 15,0 19 16 -15,4 34 -56 0,17 17 36 16,15 24 -300 -16,21 35 180 31,9 23 -1040 -31,17 41 656 0,10 40 236 31</inkml:trace>
    </iact:actionData>
  </iact:action>
  <iact:action type="add" startTime="54552">
    <iact:property name="dataType"/>
    <iact:actionData xml:id="d17">
      <inkml:trace xmlns:inkml="http://www.w3.org/2003/InkML" xml:id="stk17" contextRef="#ctx0" brushRef="#br0">14677 24409 1484 0,'-21'5'552'15,"16"-5"-432"-15,5 0 -32 0,0 0 68 0,0 0 -104 16,0 0 40 -16,0 0 -52 0,-5 6 -16 0,0 6 -12 16,-1 5 -12 -16,6 18 4 15,0 6 -4 -15,6 11 0 16,-1 18 -12 -16,5 17 8 15,0 12 -104 -15,6 -6 60 16,5 1 -1140 0,4 -13 648 -16,1 -23 232 31</inkml:trace>
    </iact:actionData>
  </iact:action>
  <iact:action type="add" startTime="55212">
    <iact:property name="dataType"/>
    <iact:actionData xml:id="d18">
      <inkml:trace xmlns:inkml="http://www.w3.org/2003/InkML" xml:id="stk18" contextRef="#ctx0" brushRef="#br0">23146 168 1560 0,'-41'-64'576'16,"25"52"-448"-16,-20 -11 -36 0,15 23 -4 0,-20 17 -68 31,-21 24 -36 -31,-16 46 8 0,-15 65 -8 0,-26 40 8 15,-20 35 8 -15,-16 81 0 0,0 18 -12 32,-6 87 8 -32,-14 0 -24 0,-17 93 16 0,6 41 12 15,15 12 4 -15,-10 63 -4 16,-10 53 4 -16,15 -29 -4 16,16 23 0 -16,0 24 -28 15,-6 23 16 -15,-4 -6 12 16,9 11 4 -16,22 24 32 15,15 0 -20 -15,20 -41 12 0,1 17 -16 16,-6 65 0 -16,-10 40 -4 16,11 -6 -16 -16,10 -28 4 15,10 -59 -40 -15,15 47 24 21,-4 28 -28 -21,4 13 28 31,11 -36 -8 -31,5 -40 16 0,6 -23 24 0,4 11 -4 16,16 -35 -4 -16,5 -11 0 15,21 23 -24 -15,15 23 12 32,6 -76 -4 -32,15 7 4 0,10 16 -20 0,11 -10 16 15,10 115 -120 -15,11 -58 76 16,14 -87 -4 -16,17 -11 36 16,4 -100 16 -16,6 36 8 0,-16 -82 16 15,-5 35 -8 -15,11 -65 60 16,4 -4 -40 -16,11 -36 112 15,5 -76 -80 -15,-5 -40 -24 16,-10 -24 -24 -16,5 -28 -4 16,15 -47 -4 -16,16 -53 24 31,5 -46 -16 -31,-11 -52 24 0,1 -65 -24 0,20 -81 24 16,26 -58 -24 -16,-5 -41 84 15,0 -110 -52 -15,26 -30 40 16,21 -98 -48 -16,-16 -76 24 0,0 -53 -32 15,20 -80 28 -15,1 -89 -32 16,-26 -57 -4 -16,0 -70 -12 31,5 -53 4 -31,-16 -40 -8 0,-20 -18 -4 0,-31 -34 4 16,-21 -1 -16 -16,-16 -40 8 16,-15 11 -16 -16,-25 -40 12 15,-27 -13 -12 -15,-20 -16 8 16,-21 75 -8 -16,-21 35 8 15,-15 76 16 -15,-11 11 0 16,-10 64 24 -16,-10 6 -16 16,-21 6 48 -16,-36 64 -32 15,-21 47 -4 -15,1 -1 -16 16,9 88 -16 -16,-15 40 4 16,-20 71 -4 -16,-22 5 0 0,27 76 -20 15,-21 -6 16 -15,-26 64 -20 16,10 58 16 -16,11 41 -324 15,-11 17 184 -15,-25 64 64 16,-16 70 64 -16</inkml:trace>
    </iact:actionData>
  </iact:action>
  <iact:action type="add" startTime="56436">
    <iact:property name="dataType"/>
    <iact:actionData xml:id="d19">
      <inkml:trace xmlns:inkml="http://www.w3.org/2003/InkML" xml:id="stk19" contextRef="#ctx0" brushRef="#br0">20995 22285 1444 0,'-15'23'536'15,"20"-6"-420"-15,-5 18 -28 0,5 0 -48 0,11 23 -40 16,-6 24 -20 -16,0 52 12 16,6 35 -128 -16,4 23 76 15,-9 11 -40 -15,-1 24 60 0,0 -12 16 3,-4 -17 12 -3,-6 -29 56 15,0 -29 -24 -15,-6 -24 52 0,-4 -29 -40 32,0 -23 64 -32,-1 -29 -56 0,-14 -35 -24 15,-1 -46 -16 -15,-5 -82 -20 0,0 -59 12 16,-11 -22 4 -16,-9 -82 4 16,-1 -6 8 -16,0 -40 -4 15,16 17 52 -15,10 52 -32 16,16 47 60 -16,10 41 -48 15,10 28 12 -15,11 36 -32 16,10 29 -24 -16,5 29 0 16,11 28 -4 -16,9 36 4 15,12 35 -12 -15,14 40 12 16,22 59 4 -16,15 23 4 16,-11 -6 0 -16,-4 -6 0 15,-6 6 16 -15,-5 6 -8 0,-10 -5 48 31,-6 -30 -28 -31,-9 -24 48 0,-12 -22 -44 16,-9 -18 56 -16,-11 -18 -52 16,-10 -22 44 -16,-5 -36 -44 0,-21 -58 44 15,-21 -46 -48 -15,-15 -47 28 16,-11 -76 -32 -16,-4 -17 -28 31,-6 -11 0 -31,5 -24 -28 0,-5 29 16 0,5 41 -296 16,11 40 172 -16,10 30 -588 15,10 17 404 -15,-5 24 136 47,16 28 120 -47</inkml:trace>
    </iact:actionData>
  </iact:action>
  <iact:action type="add" startTime="57100">
    <iact:property name="dataType"/>
    <iact:actionData xml:id="d20">
      <inkml:trace xmlns:inkml="http://www.w3.org/2003/InkML" xml:id="stk20" contextRef="#ctx0" brushRef="#br0">22702 23047 1712 0,'-37'29'636'15,"22"-17"-496"-15,4 -12 -36 0,11 0 -48 16,0 -6 -52 -16,6 -17 -92 15,9 -18 52 -15,11 -17 -60 0,26 -12 56 16,10 -6 4 -16,15 -5 20 0,11 -6 40 31,0 -1 -16 -31,-10 7 28 0,-1 5 -24 0,-10 12 12 16,-15 18 -12 -16,-5 11 -8 16,-11 17 0 -1,-10 18 -4 -15,-16 23 0 0,-15 24 -28 16,-21 29 16 -16,-15 17 -32 15,-27 41 28 -15,-19 34 -4 32,-12 7 12 -32,-4 -1 16 0,10 -5 -4 0,10 6 -4 0,16 -6 4 15,10 -24 20 -15,21 -29 -12 16,20 -17 4 -16,21 -29 -8 31,27 -23 36 -31,45 -30 -20 0,32 -52 -4 0,15 -40 -12 16,15 -30 -52 -16,27 -23 28 15,10 -35 -340 -15,-11 -41 196 47,-15 -5 76 -47,-10 -24 56 0</inkml:trace>
    </iact:actionData>
  </iact:action>
  <iact:action type="add" startTime="57744">
    <iact:property name="dataType"/>
    <iact:actionData xml:id="d21">
      <inkml:trace xmlns:inkml="http://www.w3.org/2003/InkML" xml:id="stk21" contextRef="#ctx0" brushRef="#br0">16435 25264 1560 0,'10'-18'576'16,"21"-5"-448"-16,26 -35 -36 0,-16 23 -60 15,27 -29 -36 -15,14 -17 12 16,11 -7 -4 -16,11 -16 -28 16,35 -13 12 -16,22 -28 12 0,-1 -18 4 15,-15 -6 -48 -15,0 24 28 16,-1 11 -112 -16,-4 23 72 16,-21 7 -484 -16,-16 16 296 15,-30 24 112 -15,-37 29 92 31</inkml:trace>
    </iact:actionData>
  </iact:action>
  <iact:action type="add" startTime="58025">
    <iact:property name="dataType"/>
    <iact:actionData xml:id="d22">
      <inkml:trace xmlns:inkml="http://www.w3.org/2003/InkML" xml:id="stk22" contextRef="#ctx0" brushRef="#br0">16492 26439 1672 0,'31'-6'620'16,"10"-5"-484"-16,68 -42 -36 0,-42 13 60 0,16 -48 -108 16,20 -34 -4 -16,42 -23 -28 0,31 -12 -24 15,-6 -29 0 -15,6 -36 -4 16,15 13 0 -16,-10 11 -64 0,-5 -6 40 31,-26 -5 -136 -31,-10 -1 92 0,-16 13 -456 0,-16 16 292 16,-25 13 116 -16,-31 5 84 31</inkml:trace>
    </iact:actionData>
  </iact:action>
  <iact:action type="add" startTime="58307">
    <iact:property name="dataType"/>
    <iact:actionData xml:id="d23">
      <inkml:trace xmlns:inkml="http://www.w3.org/2003/InkML" xml:id="stk23" contextRef="#ctx0" brushRef="#br0">17128 24019 1952 0,'-21'75'724'15,"31"-40"-564"-15,21 47 -44 0,0 -36 -72 0,37 18 -48 16,30 12 -16 -16,21 17 12 16,5 18 -84 -16,31 22 52 15,26 7 -108 -15,5 -6 84 16,0 -6 -104 -16,16 -12 100 0,5 -5 -356 15,-6 -12 236 -15,-4 6 80 16,4 -7 76 -16</inkml:trace>
    </iact:actionData>
  </iact:action>
  <iact:action type="add" startTime="94658">
    <iact:property name="dataType"/>
    <iact:actionData xml:id="d24">
      <inkml:trace xmlns:inkml="http://www.w3.org/2003/InkML" xml:id="stk24" contextRef="#ctx0" brushRef="#br0">14682 32066 548 0,'0'6'204'21,"-5"0"-156"-21,5 17 -16 0,0 -23 -8 0,0 6 -20 0,0 11 -36 15,0 -17 16 -15,0 0 4 16,0 0 12 -16,0 0 68 16,-5 6 -36 -16,-1 0 172 0,1 -6 -112 15,0 11 0 -15,0 -5 -52 0,-5 0 -28 0,-1 0 -8 16,-4 -6 -4 -1,-6 12 0 -15,0 -12 8 0,-10 5 -4 16,0 -5 60 -16,-10 0 -36 16,-6 0 8 -1,-9 0 -24 -15,-1 0 12 16,-5 0 -16 -16,5 0 16 16,0 -5 -16 -16,-5 -7 -4 15,5 12 0 -15,5 0 28 16,-5 -6 -16 -16,-5 0 4 15,-10 -11 -12 -15,-11 11 4 16,-5 -17 -8 -16,0 -6 8 16,6 -12 -8 -16,4 6 8 0,6 -6 -8 15,10 1 32 -15,-6 -1 -20 32,1 -6 4 -32,-5 18 -12 0,-6 0 -16 0,-4 0 4 15,-6 6 -16 -15,5 -1 12 16,0 1 4 -16,0 -6 4 15,6 12 32 -15,-1 -7 -16 16,-4 7 84 -16,-6 5 -56 16,0 -5 32 -16,0 5 -44 15,5 1 0 -15,6 5 -20 16,9 -6 -24 -16,6 12 4 16,0 0 -40 -16,0 -6 28 15,-15 0 -36 -15,-6 -11 32 16,-15 5 36 -16,5 -5 -4 0,0 17 44 15,5 -12 -28 -15,5 6 56 32,0 -5 -44 -32,6 5 20 0,-6 -17 -36 0,-10 23 -16 29,-10 -18 -8 -29,-6 7 4 16,6 -7 0 -16,4 6 -12 31,1 1 8 -31,0 -1 -16 0,-11 -5 12 0,-5 5 -12 16,1 -5 8 -16,4 17 24 15,1 -12 -4 -15,9 12 16 16,1 0 -16 -16,-5 6 4 0,-16 0 -4 31,5 11 -16 -31,-5 6 4 0,16 6 -24 0,4 1 16 16,6 10 -4 -16,0 1 8 16,5 6 8 -16,-5 -1 0 15,0 24 -12 -15,0 17 8 16,5 1 12 -16,11 10 -4 15,15 -10 8 1,10 11 -8 0,5 -12 -4 -16,11 -6 4 0,5 12 -4 0,10 6 0 15,6 -5 -20 -15,5 -1 12 16,4 -6 12 -16,12 12 0 16,-1 -12 8 -16,10 -5 -8 15,6 -7 -12 -15,15 -5 4 16,16 0 12 -16,5 -12 -4 15,10 0 -12 -15,0 0 4 0,0 -5 4 16,6 -7 0 -16,-11 13 8 16,-5 -13 -4 -16,0 12 8 31,0 -5 -8 -31,5 5 8 0,10 0 -8 0,11 0 16 16,10 0 -12 -16,0 -5 4 15,5 -7 -4 -15,-5 -5 12 16,-5 6 -12 -16,-5 -18 4 15,20 11 -4 -15,1 1 4 32,4 -12 -8 -32,1 0 8 0,-11 0 -8 0,0 0 -4 15,-5 1 4 -15,6 -1 12 0,9 0 -8 16,16 0 24 -16,-5 12 -20 31,5 -12 32 -31,-15 11 -28 0,-6 -10 4 0,1 -13 -12 16,9 0 -8 -16,11 7 4 15,11 -7 4 -15,-11 12 -4 16,-15 0 -4 -16,-1 0 4 16,16 12 -16 -16,11 -12 8 15,-1 12 20 -15,-15 -24 -8 16,-10 13 -12 -16,-1 -13 0 16,-10 -5 20 -16,16 -1 -8 15,10 -5 16 -15,6 6 -16 16,-12 -12 -4 -16,-9 0 0 15,-11 0 -4 -15,1 0 0 0,4 0 0 32,11 0 0 -32,5 11 -12 0,-6 -11 8 0,-9 0 12 15,-6 -11 -4 -15,0 11 -4 16,6 -12 4 -16,4 6 12 16,16 -17 -8 -16,-5 -6 -12 15,-10 -6 0 -15,-11 -6 -4 16,-5 -5 0 -16,-10 -7 0 15,5 7 0 -15,0 -7 8 16,5 7 0 -16,-10 5 -12 0,-6 0 8 31,1 -5 -16 -31,-21 -1 12 0,-1 -5 -4 0,-9 -18 4 16,-6 12 0 -16,-10 -18 0 31,0 -11 8 -31,-15 -12 0 0,-6 -6 0 0,-10 6 0 16,0 1 -12 -16,-15 -1 8 15,-1 0 -4 -15,-15 0 0 16,-5 -6 8 -16,-11 -35 0 16,-4 7 8 -16,-6 5 -4 15,0 11 -4 -15,0 18 4 16,5 18 12 -16,1 -6 -8 16,-6 17 -12 -16,10 -6 0 15,-10 6 4 -15,6 12 0 16,-1 0 0 -16,-10 0 0 15,-5 17 -12 -15,-6 0 8 0,-9 -5 -24 16,-6 17 16 -16,5 -1 -32 16,11 1 28 -16,-1 0 -12 15,6 12 16 -15,0 -6 -64 16,0 11 44 -16,-1 -6 -76 16,-4 18 64 -16,0 0 -132 31,4 12 100 -31,6 0 -564 0,5 -6 356 15,11 5 120 -15</inkml:trace>
    </iact:actionData>
  </iact:action>
  <iact:action type="add" startTime="94659">
    <iact:property name="dataType"/>
    <iact:actionData xml:id="d25">
      <inkml:trace xmlns:inkml="http://www.w3.org/2003/InkML" xml:id="stk25" contextRef="#ctx0" brushRef="#brinv">0 0 2048 0</inkml:trace>
    </iact:actionData>
  </iact:action>
  <iact:action type="add" startTime="94660">
    <iact:property name="dataType"/>
    <iact:actionData xml:id="d26">
      <inkml:trace xmlns:inkml="http://www.w3.org/2003/InkML" xml:id="stk26" contextRef="#ctx0" brushRef="#brinv">33955 35044 2048 0</inkml:trace>
    </iact:actionData>
  </iact:action>
</iact:actions>
</file>

<file path=ppt/ink/inkAction6.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45994" units="1/cm"/>
          <inkml:channelProperty channel="Y" name="resolution" value="1.64217" units="1/cm"/>
          <inkml:channelProperty channel="F" name="resolution" value="0" units="1/deg"/>
          <inkml:channelProperty channel="T" name="resolution" value="1" units="1/dev"/>
        </inkml:channelProperties>
      </inkml:inkSource>
      <inkml:timestamp xml:id="ts0" timeString="2017-12-14T14:19:24.980Z"/>
    </inkml:context>
    <inkml:brush xml:id="br0">
      <inkml:brushProperty name="width" value="0.07179" units="cm"/>
      <inkml:brushProperty name="height" value="0.07179" units="cm"/>
      <inkml:brushProperty name="color" value="#0000FF"/>
    </inkml:brush>
    <inkml:brush xml:id="brinv">
      <inkml:brushProperty name="width" value="0.05" units="cm"/>
      <inkml:brushProperty name="height" value="0.05" units="cm"/>
      <inkml:brushProperty name="color" value="#000000"/>
      <inkml:brushProperty name="transparency" value="255"/>
    </inkml:brush>
  </inkml:definitions>
  <iact:action type="add" startTime="19839">
    <iact:property name="dataType"/>
    <iact:actionData xml:id="d0">
      <inkml:trace xmlns:inkml="http://www.w3.org/2003/InkML" xml:id="stk0" contextRef="#ctx0" brushRef="#br0">4918 4791 520 0,'-24'0'192'15,"8"-4"-152"-15,0 0 -8 0,12 4 16 16,-4 4 -32 -16,-4 -4 -40 0,-4 -4 12 35,0 4 -60 -35,4 0 40 0,-4 -8 -108 0,0 4 80 16,0 4 68 -16,4 0 4 31,-16 -4 148 -31,0 0 44 0,4 0 -104 16,-4 0 64 -16,-4 -4 -100 15,-8 0 40 -15,-4 0 -64 16,-8 0 24 -16,-4 0 -36 0,-4 8 -16 16,-4 4 -8 -16,-4 4 -16 15,-12 8 8 -15,-12 8 -16 16,-4 16 12 -16,0 20 32 16,8 24 -16 -16,12 12 52 15,4 12 -32 -15,8 12 4 0,8 36 -20 16,8 0 12 -16,12 -4 -16 15,8 20 -4 -15,16 8 0 16,12 -20 -24 -16,16 -12 12 16,12 -8 20 -16,20 -4 -4 15,32 -12 32 -15,28 -16 -24 32,8 -20 4 -32,16 -28 -12 0,20 -20 -16 0,0 -40 4 15,-8 -36 -4 -15,12 -16 0 16,8 -16 8 -16,-8 -16 0 15,-12 -28 8 -15,4 -28 -4 32,-8 4 8 -32,-8 -20 -8 15,-24 -28 24 -15,-20 4 -16 0,-28 4 24 0,-28 -12 -24 16,-32 4 48 -16,-40 28 -32 0,-32 20 -16 47,-12 20 -4 -47,-44 24 -96 0,-28 32 48 15,-24 28 -284 -15,-28 36 180 0,16 24 -148 0,24 32 168 0,12 20 64 16,16 8 44 -16</inkml:trace>
    </iact:actionData>
  </iact:action>
  <iact:action type="add" startTime="20786">
    <iact:property name="dataType"/>
    <iact:actionData xml:id="d1">
      <inkml:trace xmlns:inkml="http://www.w3.org/2003/InkML" xml:id="stk1" contextRef="#ctx0" brushRef="#br0">10106 7395 1236 0,'-60'-44'456'16,"36"4"-352"-16,-24 -36 -32 0,16 28 -64 0,0 8 -20 15,-28 -32 -20 -15,0 -4 16 0,0 0 36 16,-12 8 -12 -16,-16 4 36 15,-20 12 -28 -15,-4 8 48 16,0 20 -36 -16,-12 16 -16 0,-20 20 -4 16,4 12 0 -16,16 20 -4 15,4 20 52 -15,-4 40 -32 16,4 16 32 -16,8 16 -28 16,8 32 -8 -16,24 12 -12 28,20 0 -8 -28,20 12 4 16,16 -4 -4 -16,28 -16 0 15,28 -24 60 -15,28 -8 -32 16,12 0 -56 -16,12 -16 16 16,24 -24 8 -16,32 -24 4 15,-4 -28 -8 -15,8 -40 4 16,24 -32 -4 -16,-4 -20 0 0,-4 -24 -20 16,4 -32 16 -16,8 -40 12 31,-12 -16 4 -31,-24 -16 24 0,-8 -40 -16 0,-16 -4 48 31,-16 -36 -32 -31,-24 4 64 0,-28 -4 -52 0,-32 -12 8 16,-28 40 -28 -16,-20 8 -12 15,-52 8 -4 -15,-40 36 -112 16,-36 40 60 -16,-36 48 -208 16,-8 60 140 -16,-28 52 64 15,-8 44 36 -15</inkml:trace>
    </iact:actionData>
  </iact:action>
  <iact:action type="add" startTime="22869">
    <iact:property name="dataType"/>
    <iact:actionData xml:id="d2">
      <inkml:trace xmlns:inkml="http://www.w3.org/2003/InkML" xml:id="stk2" contextRef="#ctx0" brushRef="#br0">7574 8819 1412 0,'-72'-12'524'16,"8"4"-408"-16,-28 -8 -32 0,48 8 -144 0,-4 -4 16 0,-16 -8 -32 15,-28 -4 40 -15,-16 -4 4 16,-4 0 20 -16,-4 -4 -20 31,0 4 20 -31,-44 4 -32 0,0 8 28 0,0 12 -48 16,-16 4 36 -16,0 8 68 15,12 0 -20 -15,-12 0 56 16,-4 0 -44 -16,8 4 28 0,-8 8 -32 0,-16 -8 36 16,0 4 -36 -16,-12 0 -24 15,-12 4 -4 -15,0 4 -28 21,-32 8 16 -21,16 4 -20 16,-8 4 16 -16,4 12 -28 15,16 16 28 -15,-8 16 -28 16,12 0 24 -16,8 4 -24 15,-4 -4 24 -15,8 8 0 16,16 20 12 -16,-4 16 -44 16,0 4 24 -16,24 0 -4 0,20 20 20 15,8 12 16 -15,12 -12 0 16,16 -16 16 -16,20 12 -12 16,20 16 -20 -16,20 -4 4 15,20 -16 -12 -15,24 -4 8 31,28 32 8 -31,32 -8 4 0,20 -24 44 0,12 -24 -24 16,36 -20 16 -16,36 -12 -20 16,8 -16 8 -16,32 -16 -12 15,24 -4 20 -15,16 -12 -20 32,-20 -16 32 -32,16 4 -28 15,76 -8 -4 -15,-8 0 -8 0,16 -4 -16 16,-12 0 8 -16,16 0 20 15,-12 0 -8 -15,20 -4 4 16,-20 -8 -4 -16,8 -4 56 0,-8 -12 -36 16,4 -8 40 -16,-28 -4 -36 0,20 -8 24 15,-32 -8 -28 -15,0 -4 36 32,0 -12 -36 -32,-40 -12 92 0,16 -28 -68 0,-28 0 12 15,-24 -4 -40 -15,-12 -4 12 16,-4 -20 -20 -16,-24 -28 28 31,-20 -4 -28 -31,-24 4 40 0,-8 -44 -32 0,-28 4 12 16,-24 -12 -20 -16,-28 -32 8 31,-24 4 -12 -31,-24 -12 20 0,-40 -8 -20 4,-52 16 -12 -4,-32 -16 -4 0,-48 16 -84 0,-52 32 48 15,-76 40 -196 -15,-48 60 132 31,-16 60 -96 -31,-40 56 116 0,0 52 -92 0,8 72 96 16,36 12 44 -16,0 32 24 31</inkml:trace>
    </iact:actionData>
  </iact:action>
  <iact:action type="add" startTime="27751">
    <iact:property name="dataType"/>
    <iact:actionData xml:id="d3">
      <inkml:trace xmlns:inkml="http://www.w3.org/2003/InkML" xml:id="stk3" contextRef="#ctx0" brushRef="#br0">16334 47 696 0,'-16'0'256'16,"12"4"-196"-16,0 0 -20 0,4 -4 56 0,0 4 -60 0,-4 0 40 15,0 4 -44 -15,0 0 -20 0,-4 4 -4 0,0 0 8 16,0 -4 -8 -16,0 4 68 16,0 -4 -44 -16,0 0 92 0,0 0 -68 15,-4 4 44 -15,0 4 -60 16,-4 12 32 -1,-4 16 -40 1,-8 24 8 0,-8 8 -24 -16,0 4 0 0,-4 0 -8 15,8 0 -16 -15,0 16 4 16,4 12 4 -16,0 8 0 16,4 -16 0 -16,0 0 0 15,0 -4 0 -15,0 8 0 0,0 8 8 16,4 4 -4 -16,0 -8 8 15,0 4 -8 -15,0 -8 32 16,0 16 -20 -16,0 8 4 16,4 -4 -12 -16,0 -4 4 31,0 -4 -8 -31,-4 -4 -4 0,0 16 4 0,0 4 12 16,0 -4 -8 -16,-4 -8 40 15,0 8 -24 -15,-4 16 32 16,0 0 -32 -16,0 -8 -4 15,0 -8 -12 -15,0 16 48 16,0 16 -32 -16,0 -8 16 16,4 -4 -24 -16,0 24 44 0,-4 44 -32 15,4 -20 4 -15,4 4 -20 32,0 24 20 -32,8 -16 -20 0,0 -8 4 0,0 32 -8 15,4 -16 12 -15,-4 4 -12 16,4 24 24 -16,0 -8 -20 31,-4 -8 32 -31,4 4 -28 16,-8 36 20 -16,0 16 -20 0,0 -32 28 15,0 0 -28 -15,0 4 20 16,4 -28 -20 -16,0 -4 36 16,0 12 -28 -16,0 -32 12 0,0 -8 -20 15,0 24 8 -15,0 -20 -12 16,4 -20 -8 -16,0 4 0 0,0 8 -16 15,8 -24 8 -15,0 -24 20 16,4 -12 -8 -16,8 4 -4 16,0 12 0 -16,8 -12 -32 15,0 -4 16 -15,0 -12 24 16,0 20 -8 -16,4 12 0 16,-4 -4 0 -16,4 -12 4 15,-4 -4 -4 -15,0 16 -4 16,4 4 4 -16,0 -16 -4 15,4 0 0 -15,0 8 0 16,0 24 0 -16,0 -12 -12 0,4 -8 8 16,-4 0 12 -16,4 24 -4 15,-4 -8 -4 -15,-4 -16 4 16,-4 -4 4 -16,0 28 -4 16,-4 8 -4 -16,-4 -16 4 15,4 12 -16 -15,-8 24 8 16,4 -20 12 -16,-8 -16 -4 15,4 0 8 -15,-4 20 -8 16,4 -20 -4 -16,-4 -16 4 16,4 -4 -4 -16,-4 28 0 15,0 -4 0 -15,-4 -8 0 16,8 4 0 -16,-8 12 0 16,4 -12 8 -16,0 -20 -4 15,8 -8 -4 -15,-4 4 4 16,4 12 4 -16,0 -4 -4 15,8 -16 -4 -15,-4 4 4 16,8 4 -4 -16,0 8 0 16,8 -20 0 -16,4 -8 0 0,8 -24 -20 15,4 -4 12 -15,8 -8 4 16,4 -12 4 -16,4 0 0 16,4 -16 0 -16,-4 -4 -20 15,0 -8 12 -15,4 -20 -12 16,16 -8 8 -16,12 -24 8 15,4 -20 4 -15,-8 -12 0 16,-8 -8 0 -16,4 -12 8 0,12 8 -4 16,4 -16 -20 -16,0 -20 8 15,-8 -40 4 -15,-8 0 4 16,-8 0 0 -16,-8 -12 0 16,8 -36 0 -16,4 4 0 15,8 4 8 -15,-4 -44 -4 16,-8 4 -4 -16,-16 -8 4 15,-4 -40 4 -15,-12 8 -4 16,-4 -48 16 -16,-4 12 -12 16,0 -44 4 -16,0 28 -4 15,0 -40 -8 -15,0 20 4 16,-4 -32 -16 -16,4 20 8 16,-4 -32 20 -16,0 16 -8 15,4 -24 -4 -15,-4 -4 0 16,4 4 -16 -16,-4 -24 8 15,-4 40 12 -15,0 -28 -4 0,-12 36 -4 16,-8 -24 4 -16,-8 20 12 16,-4 -24 -8 -16,-4 4 4 15,-4 4 -4 -15,8 4 -16 16,-8 24 4 -16,0 -4 4 16,0 8 0 -16,8 0 16 15,-8 4 -8 -15,4 8 -12 16,-4 -8 0 -16,-4 20 20 15,4 -12 -8 -15,0 32 4 16,4 -32 -4 -16,0 24 -8 16,-4 -28 4 -16,-4 36 4 15,-4 -20 -4 -15,0 24 -28 0,-8 -4 12 16,-8 4 4 -16,-4 36 8 16,-4 -12 -28 -16,0 8 16 15,-4 32 -4 -15,-4 -16 8 16,8 28 8 -16,-4 28 0 15,0 20 0 -15,-12 0 0 16,-16 0 -20 -16,-12 20 12 16,-8 32 -4 -16,4 16 4 15,-4 16 -12 -15,-8 12 12 16,-12 20 -48 -16,-16 4 28 16,12 8 -12 -16,4 0 24 15,0 12 0 -15,-24 0 8 16,0 8 -20 -16,8 0 16 15,12 8 4 -15,-4 8 8 0,-4 8 -100 32,0 8 56 -32,12 0 -632 0,20 12 372 0,0 12 136 15,0 -8 112 -15</inkml:trace>
    </iact:actionData>
  </iact:action>
  <iact:action type="add" startTime="27752">
    <iact:property name="dataType"/>
    <iact:actionData xml:id="d4">
      <inkml:trace xmlns:inkml="http://www.w3.org/2003/InkML" xml:id="stk4" contextRef="#ctx0" brushRef="#brinv">0 0 2048 0</inkml:trace>
    </iact:actionData>
  </iact:action>
  <iact:action type="add" startTime="27753">
    <iact:property name="dataType"/>
    <iact:actionData xml:id="d5">
      <inkml:trace xmlns:inkml="http://www.w3.org/2003/InkML" xml:id="stk5" contextRef="#ctx0" brushRef="#brinv">18776 19827 2048 0</inkml:trace>
    </iact:actionData>
  </iact:action>
</iact:actions>
</file>

<file path=ppt/ink/inkAction7.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628" units="1/cm"/>
          <inkml:channelProperty channel="Y" name="resolution" value="2.38883" units="1/cm"/>
          <inkml:channelProperty channel="F" name="resolution" value="0" units="1/deg"/>
          <inkml:channelProperty channel="T" name="resolution" value="1" units="1/dev"/>
        </inkml:channelProperties>
      </inkml:inkSource>
      <inkml:timestamp xml:id="ts0" timeString="2017-12-14T14:24:30.213Z"/>
    </inkml:context>
    <inkml:brush xml:id="br0">
      <inkml:brushProperty name="width" value="0.07182" units="cm"/>
      <inkml:brushProperty name="height" value="0.07182" units="cm"/>
      <inkml:brushProperty name="color" value="#0000FF"/>
    </inkml:brush>
    <inkml:brush xml:id="brinv">
      <inkml:brushProperty name="width" value="0.05" units="cm"/>
      <inkml:brushProperty name="height" value="0.05" units="cm"/>
      <inkml:brushProperty name="color" value="#000000"/>
      <inkml:brushProperty name="transparency" value="255"/>
    </inkml:brush>
  </inkml:definitions>
  <iact:action type="add" startTime="12732">
    <iact:property name="dataType"/>
    <iact:actionData xml:id="d0">
      <inkml:trace xmlns:inkml="http://www.w3.org/2003/InkML" xml:id="stk0" contextRef="#ctx0" brushRef="#br0">33591 884 964 0,'-47'-30'360'16,"32"7"-280"-16,4 -12 -24 0,6 24 24 0,0 -7 -56 0,-5 -5 24 16,-1 -6 -28 -16,-4 -6 -8 15,-1 -6 -8 -15,1 0 -24 16,-1 1 12 -16,1 -1 -40 0,-1 0 28 15,-4 0 -12 -15,-1 1 20 16,-5 -1 44 -16,0 6 -20 16,-10 0 60 -16,-5 0 -40 15,-6 6 12 -15,-5 -6 -28 16,-10 12 28 -16,-5 6 -28 16,0 -1 -12 -16,0 6 -8 15,-6 -5 4 -15,-15 5 0 16,-20 1 -20 -16,-16 5 12 15,-6 6 20 -15,12 6 -4 16,-1 0 4 -16,-6 5 -4 0,-4 1 36 16,-5 5 -20 -16,5 12 -4 15,-1 6 -12 -15,11 12 -16 16,-5 -1 4 -16,-15 18 4 16,-6 12 0 -16,5 -6 16 15,16 5 -8 -15,16 -5 16 31,4 0 -16 -31,6 -6 4 0,15 -6 -4 0,6 6 20 16,4 6 -16 -16,11 17 12 16,11 18 -12 -16,9 17 0 15,16 1 -4 -15,16 -7 -8 16,20 -5 4 -16,16 -1 -16 0,21 12 8 16,4 6 4 -16,11 6 0 15,11 -6 16 -15,15 -12 -8 16,25 1 32 -16,22 -12 -24 15,-6 -12 32 -15,0 -6 -32 16,11 -11 4 -16,15 5 -12 16,11 1 -16 -16,-11 -1 4 15,0 0 20 -15,10 -5 -8 16,11 -6 -4 -16,0 -12 0 16,-16 -11 12 -16,11 -12 -8 15,10 -6 -4 -15,10 -12 0 16,-20 -5 12 -16,-6 -6 -8 15,6 -12 4 -15,-1 -12 -4 16,-9 -17 20 -16,-16 -11 -16 0,-16 -12 48 31,-21 -12 -32 -31,-9 -6 20 0,-1 1 -28 0,-5 -19 16 16,0 -16 -20 -16,-10 -30 8 16,-6 -23 -12 -16,-10 12 0 15,-10 -6 -4 -15,-15 0 12 16,-1 -24 -12 -16,-25 -11 24 15,-22 12 -20 -15,-19 17 32 16,-22 6 -28 -16,-20 6 -12 16,-21 -35 -8 -16,0 17 -4 15,0 18 0 -15,-5 28 -44 16,-5 24 24 -16,-11 18 -256 0,-15 34 152 62,-15 36 52 -62,-11 46 48 0</inkml:trace>
    </iact:actionData>
  </iact:action>
  <iact:action type="add" startTime="24445">
    <iact:property name="dataType"/>
    <iact:actionData xml:id="d1">
      <inkml:trace xmlns:inkml="http://www.w3.org/2003/InkML" xml:id="stk1" contextRef="#ctx0" brushRef="#br0">19082 4776 684 0,'-5'-6'252'16,"5"6"-192"-16,5 -5 -20 0,-5 5 68 0,0 0 -68 31,5 0 44 -31,-5 0 -48 0,5 0 -20 0,6 0 -8 0,-1 -6 -8 0,0 6 0 16,6 -6 24 -16,5 0 40 31,-1 -5 48 -31,-4 5 -60 15,5 0 36 -15,-6 0 -52 16,6 0 24 -16,-6 6 -32 16,6 0 16 -16,5 0 -24 19,-6 0 8 -19,11 0 -16 16,1 0 0 0,4 0 -4 -16,5 0 20 0,6 0 -16 15,-1 0 24 -15,6 0 -24 16,0 -6 -12 -16,-6 6 -4 31,6 0 20 -31,-1 6 -8 0,-4 -6 -4 0,5 12 0 16,-6 -6 -4 -16,1 0 0 15,10 -1 16 -15,5 7 -8 16,0 -6 -4 -16,15 5 0 16,-4 -11 4 -16,-6 6 -4 15,0 0 16 -15,0 -6 -12 16,-5 6 24 -16,6 0 -20 15,-11 -6 -12 -15,5 6 -4 16,10 -6 12 -16,0 0 -4 16,6 -6 -4 -16,5 6 4 15,-11 0 -4 -15,0 6 0 0,-10 -6 0 16,0 0 0 -16,6 0 0 16,-11 0 0 -16,-1 0 8 15,7 0 -4 -15,4 -6 -12 16,5 6 4 -16,1 -6 -4 15,4 0 0 -15,-5 6 16 32,-4 0 -4 -32,-6 -6 -12 0,0 12 4 0,-5 -6 4 15,0 0 0 -15,-1 0 0 16,1 6 0 -16,0 0 0 16,10 0 0 -16,1 -6 -12 15,4 -6 8 -15,0 6 12 0,-4 6 -4 16,-1 -6 -4 -16,-5 0 4 15,0 0 4 -15,-5 0 -4 16,-6 0 -4 -16,-4 0 4 16,5 -6 4 -16,5 6 -4 15,-1 0 -4 -15,1 0 4 5,11 -6 4 -5,4 6 -4 16,-5 -6 -4 -16,0 6 4 15,1 -6 4 -15,-6 0 -4 16,0 1 -12 -16,-5 5 4 15,-1 -12 4 -15,6 6 0 16,1 0 0 -16,4 1 0 16,0 -1 8 -16,5 0 -4 15,-4 0 -12 -15,19 0 4 16,-14 0 12 -16,-1 1 -4 16,-5 -13 -4 -16,6 12 4 0,4 1 -4 15,1 -1 0 -15,5 0 -12 16,-1 0 8 -16,6 0 4 15,-5 6 0 -15,-5 -6 8 16,-11 1 -4 -16,5 -1 -4 16,-5 6 4 -16,1 0 -4 15,9 0 0 -15,6 0 0 16,10 6 0 -16,5 -12 0 16,-5 6 0 -16,-10 0 -12 15,-11 0 8 -15,1 0 4 0,-6 0 0 16,5 6 8 -16,1 -6 -4 15,10 0 -4 -15,-1 5 4 16,6 -5 -16 -16,-5 0 8 16,0 -5 12 -16,-1 5 -4 15,-9 -6 -4 -15,9 0 4 32,1 6 -4 -32,5 0 0 0,5 0 0 0,0 0 0 15,-5 0 0 -15,-5 0 0 16,-11 6 0 -16,-5 0 0 15,-4 5 0 -15,-1 -5 0 16,0 0 0 -16,10 0 0 16,0 0 8 -16,6 -1 -4 15,-6 1 -4 -15,6 12 4 16,-11 -18 -4 -16,0 5 0 20,-10 -5 8 -20,0 12 -4 0,-10 -12 8 15,4 12 -8 -15,-4 -12 8 31,-1 6 -8 -31,6 -6 32 0,5 5 -20 0,0 -5 20 16,5 0 -20 -16,5 0 -24 16,0 0 0 -16,-5 0 12 15,0 0 0 -15,0 0 -4 16,-5 0 4 -16,-5 0 -16 16,-5 0 8 -16,4 6 12 15,1 -6 -4 -15,5 0 -12 0,5 6 4 16,5 0 12 -16,6 -6 -4 15,-1 6 8 -15,-5 -1 -8 16,-5 1 8 -16,0 0 -8 16,-5 0 8 -16,0 -6 -8 15,-5 6 16 -15,-1 -6 -12 16,6 6 4 -16,10 -1 -4 16,1 -5 4 -16,4 6 -8 31,0 -6 -12 -31,1 0 4 0,-6 0 12 0,-10 6 -4 15,0 -6 -4 -15,0 0 4 16,-6 0 4 -16,6 0 -4 16,-5 0 -12 -16,5 0 4 15,5 -6 12 -15,5 6 -4 16,6 -6 -4 -16,-1 6 4 16,-5 0 -4 -16,0 0 0 0,-5 0 0 15,-10 6 0 -15,0 -6 0 16,0 0 0 -16,-6 0 8 15,1 -6 -4 -15,-6 6 8 16,5 0 -8 -16,6 0 -4 16,10 0 4 -16,5 -5 -4 15,6 5 0 -15,-6 0 0 16,0 0 0 -16,-5 0 0 16,-5 0 0 -16,0 -6 16 15,-5 0 -8 -15,-6 0 4 31,11 0 -4 -31,-5 6 12 0,5 0 -12 31,0 -6 4 -31,-6 6 -4 0,1 0 -16 0,-5 0 4 16,-6 0 -24 -16,-5 0 16 15,-5 0 -100 -15,-5 6 60 16,0 -6 -460 -16,-5 6 284 16,-6 0 104 -16,-15 -6 84 31</inkml:trace>
    </iact:actionData>
  </iact:action>
  <iact:action type="add" startTime="33138">
    <iact:property name="dataType"/>
    <iact:actionData xml:id="d2">
      <inkml:trace xmlns:inkml="http://www.w3.org/2003/InkML" xml:id="stk2" contextRef="#ctx0" brushRef="#br0">7795 6836 996 0,'-26'-17'368'15,"26"17"-284"-15,0 5 -24 0,0 -5 44 0,0 0 -68 0,0 0 -4 16,-5 -5 -20 -16,0 5 -28 0,-1 -6 8 0,1 0 -4 15,0 0 4 -15,0 6 0 0,0 0 0 0,5 -6 24 16,0 6 -8 -16,0 0 24 0,0 0 -20 0,0 -5 40 0,0 5 -28 0,0 0 48 16,0 0 -40 -16,10 0 20 0,0 0 -32 0,6 0 16 62,5 0 -20 -46,4 0 -8 -16,12 0 -4 15,-1 0 20 1,5 0 -12 0,1 0 -12 -16,4 0 -4 15,1 5 28 -15,-1 7 -12 0,6 0 12 32,10 -1 -12 -32,10 1 28 0,11 0 -24 0,5 -7 20 15,0 1 -20 -15,0 6 8 16,0 -6 -12 -16,-6 -6 12 15,11 0 -16 -15,11 0 4 16,-1 0 -4 -16,-5 0 20 0,-4 0 -16 16,-1 5 24 -16,-5 1 -24 14,-11 -6 12 -14,6 0 -12 16,10 0 -16 -16,10 0 0 16,6 0 28 -16,-1 0 -12 15,1 0 -12 -15,-16 -6 -4 16,-5 1 4 -16,-5 -1 0 15,5 0 16 -15,0 0 -8 16,-1 6 16 -16,1 0 -16 16,-5 0 4 -16,0 0 -4 15,-16 0 4 -15,5 6 -8 16,-10 0 -4 -16,-5 0 4 16,5 -6 12 -16,0 0 -8 15,0 0 4 -15,1 0 -4 16,-1 0 20 -16,0 0 -16 15,-6 0 24 -15,1 0 -24 0,-10 5 4 16,-6 1 -8 -16,-5 0 -8 16,-5 0 4 -16,-5 0 4 15,-5 0 -4 -15,0 -1 -4 16,-6 -5 4 -16,-4 0 -32 16,-1 0 16 -16,-5 6 -92 0,5 -6 56 0,-10 0 -424 15,0 0 256 -15,6 18 96 16,-12 -7 80 -16</inkml:trace>
    </iact:actionData>
  </iact:action>
  <iact:action type="add" startTime="35883">
    <iact:property name="dataType"/>
    <iact:actionData xml:id="d3">
      <inkml:trace xmlns:inkml="http://www.w3.org/2003/InkML" xml:id="stk3" contextRef="#ctx0" brushRef="#br0">18901 6964 624 0,'-10'0'228'15,"15"0"-176"-15,-5 0 -16 0,0 0 140 16,0 0 -104 -16,5 0 44 0,0 0 -72 0,6 -6 -16 15,4 0 -16 -15,-4 1 16 16,4 -1 -16 -16,1 -12 40 16,-1 13 -28 -16,1 -1 40 0,4 0 -36 15,1 0 48 1,0 6 -44 -16,-1 0 56 0,1 0 -52 16,10 0 36 -16,-5 -6 -40 15,0 6 24 -15,0 -6 -28 16,-1 6 28 -16,1 -5 -32 15,10 -1 20 1,6 6 -24 -16,4 0 0 35,6 -6 -12 -35,5 6 20 0,5 0 -16 0,5 0 4 16,0 6 -8 -16,-5 -6 -8 16,0 6 4 -16,1 -1 4 0,-1 -5 -4 31,5 0 -4 -31,5 6 4 0,1 -6 20 0,4 0 -12 31,6 6 40 -31,-6 0 -28 0,-4 0 -24 0,4 5 0 16,-9 -5 0 -16,-1 6 0 15,0 -12 16 -15,11 0 -8 16,4 0 4 -16,6 0 -4 16,-5 0 -16 -16,0 0 4 15,-11 6 4 -15,-5 -6 0 16,-5 0 8 -16,6 5 -4 15,-12 -5 8 -15,6 0 -8 16,6 0 8 -16,9 -5 -8 16,1 5 -12 -16,5 -6 4 15,-1 -6 12 -15,-4 12 -4 16,-6 -6 -12 -16,1 1 4 0,-17 5 12 16,1 -6 -4 -16,0 0 -12 15,0 0 4 -15,0 0 12 16,0 0 -4 -16,10 1 -12 15,-5 5 4 -15,5 0 12 16,-5 0 -4 -16,0 0 8 16,-5 5 -8 -16,0 -5 -4 15,0 0 4 -15,-5 0 -4 16,-11 0 0 -16,6 0 16 16,-1 -5 -8 -16,1 5 4 15,-1 -6 -4 -15,6 -6 20 16,5 12 -16 -16,0 -6 -12 0,0 1 -4 15,-1 -1 -4 -15,1 6 0 16,5 -6 16 -16,-10 6 -4 16,-5 0 -4 -16,-6 0 4 15,6 0 -4 -15,-6 0 0 5,5 0 8 -5,1 0 -4 16,0 0 -12 -16,9 0 4 15,17 0 20 -15,-1 -6 -8 16,1 6 4 -16,-1 0 -4 15,-10 0 4 -15,5 0 -8 16,-15 6 -12 -16,5 -6 4 16,-6 0 4 -16,1 0 0 15,5 0 0 -15,5 0 0 16,0 0 8 -16,5 -6 -4 16,6 6 16 -16,-1 0 -12 0,1 0 4 15,-11 6 -4 -15,0 0 4 31,-5 -6 -8 -31,5 6 -4 0,-16 -1 4 0,6 -5 4 32,0 0 -4 -32,10 0 8 0,0 0 -8 0,5 0 -4 15,5 0 4 -15,6 0 -16 16,-11 0 8 -16,5 6 4 16,-10 0 0 -16,0 0 -12 15,-5 0 8 -15,5 -6 12 0,0 0 -4 16,6 -6 -4 -16,4 0 4 15,0 6 -4 -15,11 -6 0 16,-5 6 0 -16,-1 0 0 16,-4 6 -12 -16,-1 0 8 15,-5 -12 12 -15,0 6 -4 16,1 -6 -4 -16,9 0 4 16,6 1 4 -16,5 -1 -4 31,5 0 -12 -31,-5 0 4 0,-11 6 4 0,-4 -6 0 15,-6 0 0 -15,-5 6 0 16,0 0 8 -16,5 -5 -4 16,6 -1 -4 -16,-1 0 4 15,11 6 -16 -15,0 0 8 16,-6 0 4 -16,-4 6 0 16,-6 0 0 -16,-5 -1 0 0,-5 1 -12 29,0 -6 8 -29,5 0 4 16,5 0 0 -16,5 0 16 31,6 0 -8 -31,-1 6 -4 0,1 0 0 0,-6 0 -16 16,6 0 8 -16,-11 -1 4 31,-5 1 0 -31,5 -6 0 0,11 0 0 0,10 -6 8 16,10 1 -4 -16,0 5 -12 15,0 0 4 -15,-15 0 4 16,0 0 0 -16,-6 0 0 15,11 0 0 -15,16 -6 0 16,15 6 0 -16,5 0 8 0,0 0 -4 31,-10 0 -12 -31,10 -6 4 0,15 6 -4 0,11 0 0 16,0 0 8 -16,-5 6 0 31,-16 -6 0 -31,6 0 0 0,4 -6 -20 0,6 6 12 16,-10 0 4 -16,-17 0 4 15,-9 6 -20 -15,5 -6 12 16,15 0 4 -16,-5 0 4 16,0 6 -20 -16,-10 5 12 15,-16 -11 -24 -15,-10 6 20 16,-5 0 -48 -16,-11 -6 32 16,1 0 -72 -16,-1 6 56 15,0 -1 -104 -15,-4 7 84 0,-6 0 -420 16,5 5 268 -16,-21 18 96 47,-9 -12 80 -47</inkml:trace>
    </iact:actionData>
  </iact:action>
  <iact:action type="add" startTime="60125">
    <iact:property name="dataType"/>
    <iact:actionData xml:id="d4">
      <inkml:trace xmlns:inkml="http://www.w3.org/2003/InkML" xml:id="stk4" contextRef="#ctx0" brushRef="#br0">944 7627 676 0,'-21'-5'248'16,"21"-7"-192"-16,5 6 -16 0,-5 6 76 15,0 -6 -72 -15,-5 -5 36 0,-5 -1 -12 0,5 0 -40 30,-6 -5 -20 -30,6 5 -12 0,-5 -5 -4 0,-1 5 20 0,-4 1 -8 32,-1 -1 20 -32,1 6 -16 0,-1 0 92 15,-4 6 -52 1,-1 0 76 -16,5 6 -72 16,-4 0 96 -16,4 11 -84 15,-4 7 8 -15,4 16 -48 16,1 1 24 -16,9 12 -32 15,-9 -1 -12 1,10 0 -8 -16,5 1 4 0,5 5 0 31,0 0 0 -31,5 0 0 0,1 -5 0 0,-1 -13 0 16,6 -5 8 -16,-6 -6 -4 16,5 -11 32 -16,1 -12 -20 0,10 -12 20 15,0 -18 -20 -15,0 -10 8 16,10 -7 -12 -1,0 -17 20 -15,0 -6 -20 16,5 -12 32 -16,6 0 -28 16,0 -11 -12 -16,15 -6 -8 15,10 -6 -40 -15,16 -6 24 16,5 12 -364 -16,5 6 212 16,0 5 64 -16,6 1 68 31</inkml:trace>
    </iact:actionData>
  </iact:action>
  <iact:action type="add" startTime="62761">
    <iact:property name="dataType"/>
    <iact:actionData xml:id="d5">
      <inkml:trace xmlns:inkml="http://www.w3.org/2003/InkML" xml:id="stk5" contextRef="#ctx0" brushRef="#br0">401 9728 676 0,'-26'-35'248'15,"16"29"-192"-15,10 -23 -16 0,-6 12 92 22,6 -1 -80 -22,0 -5 60 0,0 0 -68 15,0 -6 68 -15,-10 -1 -64 16,10 1 64 -16,0 0 -64 16,-5 12 8 -16,5 5 -32 0,0 12 -32 0,5 29 4 15,5 18 -8 1,-4 17 4 -16,9 6 8 16,6 5 0 -1,10 1 -12 -15,5 -6 8 0,5 -6 12 16,6 -12 -4 -16,0 -17 16 15,9 -23 -12 -15,6 -24 48 16,11 -23 -28 -16,10 -29 20 16,35 -35 -28 -16,43 -69 -28 15,15 -36 4 -15,20 -29 0 16,21 -52 4 -16</inkml:trace>
    </iact:actionData>
  </iact:action>
  <iact:action type="add" startTime="71811">
    <iact:property name="dataType"/>
    <iact:actionData xml:id="d6">
      <inkml:trace xmlns:inkml="http://www.w3.org/2003/InkML" xml:id="stk6" contextRef="#ctx0" brushRef="#br0">4904 14540 416 0,'-10'12'152'16,"10"-6"-116"-16,0 -1 -12 0,-5 -5 64 16,0 0 -104 -16,0 -5 16 0,-1 -1 -124 0,1 0 68 0,0 0 24 0,0 0 24 31,0 0 156 -31,0 1 -80 0,5 5 124 0,0 -6 -112 0,-6 6 32 0,6 0 -68 0,0 0 20 0,0 -6 -36 16,0 6 8 -16,0 -6 -20 0,0 6 36 0,0 0 -28 15,0 0 20 -15,6 6 -24 0,4 0 36 0,0 -6 -32 16,1 11 48 -16,4 -5 -40 78,1 0 12 -78,4 6 -28 16,1 -6 8 -1,0 -1 -12 -15,4 7 28 16,1 0 -24 -16,11 -7 20 15,4 7 -20 -15,0 -6 28 32,11 0 -28 -32,0 0 4 0,5 -1 -12 0,5 7 4 15,5 0 -8 -15,-5 -7 8 16,0 1 -8 -16,0 0 8 16,-5 0 -8 -16,0 0 8 15,0 -6 -8 -15,-1 0 16 16,12 0 -12 -16,-1 0 24 15,5 6 -20 -15,-10 -1 24 16,6 7 -24 -16,-6 0 12 16,-6 -1 -12 -16,1 1 0 15,0 0 -4 -15,-5 -1 4 16,5 -5 -8 -16,-11 0 8 16,11 0 -8 -16,0 -1 8 0,15 -5 -8 15,-4 6 -4 -15,-1 -6 4 16,0 6 12 -16,-5 0 -8 15,0 0 4 -15,0 0 -4 16,-5 -1 -8 -16,-5 1 4 16,0 -6 4 -16,4 0 -4 15,6 0 8 -15,6 0 -8 16,4 0 8 -16,6 0 -8 16,-6 6 8 -16,0 0 -8 15,1 5 -28 -15,-6 -5 12 16,-10 6 32 -16,0 -6 -12 15,0 0 0 -15,0 -6 -4 16,5 0 4 -16,10 0 -4 16,0 0 -12 -16,1 5 4 0,-1 1 12 31,1 0 -4 -31,-11 6 24 0,0 -1 -16 0,-6 7 24 16,1 -7 -24 -16,0 7 -4 15,5 -7 -4 -15,11 -5 12 16,4 0 -8 -16,6 -6 16 15,10 0 -16 -15,-10 0 24 16,5 -12 -20 -16,-11 1 12 16,6 -7 -12 -16,5 1 12 15,26 -6 -16 -15,-1 5 -12 0,1 1 0 16,0 11 4 -16,-21 0 0 16,0 0 0 -16,-21 0 0 15,1 6 24 -15,4 -5 -12 31,6 -1 24 -31,5 -6 -24 0,5 6 -4 0,0 -5 -4 16,-10 5 4 -16,-11 6 -4 16,-5 0 16 -16,-5 0 -12 18,1 0 4 -18,-12 0 -4 32,-4 0 4 -32,10 0 -8 15,15 -6 8 -15,0 6 -8 0,6 0 16 16,0 -6 -12 -16,-1 6 4 15,-5 -6 -4 -15,-9 6 -8 16,-1 -5 4 -16,-11 5 -4 0,1 -6 0 16,0 0 0 -16,10 6 0 0,10 0 16 15,16 -6 -8 -15,5 0 -12 16,-5 1 0 -16,0 -7 20 16,-5 0 -8 -16,-6 -5 -4 15,6 -1 0 -15,5 7 4 16,10 -7 -4 -16,5 12 8 15,1 -5 -8 -15,-6 5 8 16,-10 -11 -8 -16,0 11 -4 16,-5 -12 4 -16,10 1 4 15,15 -1 -4 -15,1 13 -12 0,-1 -1 4 32,-9 0 12 -32,-6 6 -4 0,-10 0 -4 0,-11 0 4 15,0 6 4 -15,1 -6 -4 16,9 6 24 -16,-4 -6 -16 15,5 0 -4 -15,-6 -6 -4 16,1 6 4 -16,-11 0 -4 16,-5 0 -4 -16,-10 0 4 15,-1 6 -4 -15,-9 -6 0 16,-1 5 0 -16,-5 -5 0 16,-5 6 0 -16,0 -6 0 15,0 6 0 -15,-5 0 0 16,0 0 -12 -16,0 -1 8 15,-5 -5 -4 -15,-1 6 0 16,-4 -6 -20 -16,-1 6 16 0,1 -12 -76 16,-1 12 52 -16,1 -6 -328 0,-6 0 200 15,1 12 -476 -15,-6 5 360 6,-5 30 124 10,-5 11 100 -16</inkml:trace>
    </iact:actionData>
  </iact:action>
  <iact:action type="add" startTime="123239">
    <iact:property name="dataType"/>
    <iact:actionData xml:id="d7">
      <inkml:trace xmlns:inkml="http://www.w3.org/2003/InkML" xml:id="stk7" contextRef="#ctx0" brushRef="#br0">5442 16571 488 0,'-31'0'180'16,"21"-6"-140"-16,-1 -11 -12 0,6 17 92 0,0 0 -72 0,-5 -6 96 31,-6 0 -84 -31,-4 0 68 0,-6 6 -72 0,0 0 4 15,0 6 -36 -15,0 0 40 0,5 -6 -36 16,6 0 28 -16,5 6 -28 0,-1 -6 28 16,1 5 -32 -16,5 -5 12 0,0 0 -20 15,-1 6 20 -15,6 -6 -24 0,0 0 48 0,11 6 -32 16,-1 -6 20 -16,11 12 -28 0,5 -7 8 47,5 7 -16 -32,5 0 -8 1,10 5 0 -16,6 -5 -4 16,5 5 0 -16,0 -5 -12 0,0 5 8 15,0 1 28 -15,-6 -1 -12 16,-4 1 12 -16,-1 -1 -12 0,6 -5 12 14,5 -1 -16 -14,5 1 4 15,5 0 -4 -15,6 5 4 16,-1 1 -8 -16,-5 5 16 15,-5 0 -12 -15,-5 0 4 16,5 1 -4 -16,-10 -1 -8 16,5 0 4 -16,0 1 4 15,15 -7 -4 -15,11 -5 -12 16,10 -7 4 -16,0 -5 4 16,0 0 0 -16,-5 -5 -20 15,-5 -1 12 -15,-6 -6 -4 16,11 6 4 -16,0 1 8 0,5 5 0 15,-5 0 -12 -15,0 5 8 16,-5 1 4 -16,-1 0 0 16,-9 6 0 -16,-1 -7 0 15,0 -5 0 -15,6 0 0 16,5 -5 0 -16,10 -1 0 16,0 0 -12 -16,0 0 8 15,-15 6 20 -15,-6 0 -8 16,-10 6 -4 -16,0 6 0 15,-10 -1 -16 -15,-1 1 8 16,1 0 20 -16,10 -1 -8 16,0 1 -4 -16,5 -6 0 15,6 -6 -4 -15,-1 -6 0 16,-5 0 8 -16,1 0 -4 16,-6 0 8 -16,-5 1 -8 0,-1 -1 -4 15,-4 0 4 -15,0 0 -4 16,0 6 0 -16,4 -6 0 15,1 6 0 -15,5 -6 16 16,11 1 -8 -16,-1 -1 4 16,1 0 -4 -16,-6 -6 4 15,0 1 -8 -15,-5 5 24 16,0 0 -16 -16,-5 -6 4 16,-5 7 -8 -16,-6 -1 4 15,1 0 -8 -15,4 0 8 21,1 0 -8 -21,0 6 8 0,0 0 -8 15,-1 -5 -4 -15,1 5 4 16,0 0 4 -16,-1 0 -4 16,-4 0 8 -16,-6 5 -8 15,1 1 8 -15,4 0 -8 32,1 -6 -4 -32,-11 0 4 0,0 0 -4 0,5 0 0 15,1 0 0 -15,4 -6 0 16,11 0 8 -16,5 1 -4 15,5 -1 -12 -15,6 0 4 16,-1 -6 4 -16,-5 1 0 16,1 -7 0 -16,-1 7 0 15,0 -13 -20 -15,6 7 12 16,4 -6 4 -16,6 5 4 16,15 1 0 -16,0 5 0 15,-5 0 0 -15,-10 7 0 0,0 -7 16 16,-6 6 -8 -16,1 -6 -12 15,10 7 0 -15,10 -7 -32 16,5 0 20 -16,1 1 40 16,-6 -1 -12 -16,-10 0 -8 15,0 7 -8 -15,-16 -7 20 16,6 6 -8 -16,5 -5 -12 16,-1 5 0 -16,1 0 12 15,5 0 -4 -15,-10 0 16 16,-1 6 -12 -16,-15 0 16 0,0 6 -16 31,-5 -6 4 -31,-5 0 -4 0,-1 6 12 0,6 -6 -12 31,-5 0 4 -31,15 0 -4 0,-5 0 -16 0,0 -6 4 16,6 0 -4 -16,-6 0 0 16,0 6 24 -16,-5 0 -8 15,-6 -5 4 -15,-9 5 -4 16,9 0 -8 -16,-4 -6 4 15,-6 6 -4 -15,1 6 0 16,-1 -6 8 -16,0 5 -4 16,6 -5 -12 -16,5 0 4 15,-1 0 -4 -15,6 6 0 16,0 -6 16 -16,-5 12 -4 16,-1 -12 -4 -16,-4 6 4 15,-6 5 4 -15,1 -5 -4 0,-6 0 16 16,0 6 -12 -16,0 -7 -4 31,-10 1 0 -31,5 0 -16 0,0 0 8 0,0 0 4 31,0 0 0 -31,0 -1 0 0,5 1 0 0,6 -6 0 16,-1 6 0 -16,1 -6 8 16,4 6 -4 -16,1 0 -4 15,-1 -1 4 -15,1 1 -16 16,-1 0 8 -16,1 0 12 15,4 0 -4 -15,-14 0 -12 0,4 -1 4 16,0 -5 12 -16,1 6 -4 16,-1 -6 -12 -16,11 -6 4 15,-6 1 12 -15,11 -1 -4 16,0 6 -12 -16,5 0 4 16,5 -6 12 -16,1 6 -4 15,-1 0 -12 -15,-5 6 4 16,-5 -6 12 -16,-6 6 -4 15,1 -6 -12 -15,0 0 4 16,5 0 4 -16,5 -6 0 16,5 0 8 -16,5 0 -4 15,1 6 -4 -15,4 0 4 16,-4 0 -16 -16,-6 0 8 0,-5 0 12 31,-10 0 -4 -31,-1 6 -12 0,1 0 4 0,-5 -6 4 16,-1 0 0 -16,6 0 0 15,5 0 0 -15,0 0 8 16,5 0 -4 -16,10 0 -4 19,0 6 4 -19,-4 -6 -16 15,-1 0 8 -15,0 0 12 16,-5 -6 -4 -16,5 0 -4 16,-5 0 4 -16,0 -6 -16 15,11 1 8 -15,4 5 4 16,6 -6 0 -16,0 7 8 0,0 5 -4 31,-16 5 8 -31,5 -5 -8 0,-10 0 -4 0,11 -5 4 16,-1 -1 -4 -16,16 0 0 15,5 6 0 -15,10 -6 0 16,-10 6 0 -16,-15 -6 0 16,0 6 8 -16,-11 0 -4 15,-5 6 -4 -15,0 0 4 16,0 0 4 -16,5 -6 -4 15,6 0 8 -15,4 0 -8 16,6 6 -4 -16,-6 -6 4 16,-4 5 -16 -16,-11 1 8 15,-5 0 4 -15,0 -6 0 16,-6 0 16 -16,-9 0 -8 16,-1 0 -4 -16,-5 0 0 15,6 0 -16 -15,-6 0 8 0,5 -6 12 31,0 6 -4 -31,1 0 -12 0,-1 0 4 0,-5 0 28 32,1 0 -12 -32,-6 0 -12 0,0 0 -4 0,-6 6 4 15,1 -6 0 -15,-5 0 0 16,0 0 0 -16,-1 0 8 16,-4 0 -4 -16,5 0 -12 15,-6 0 4 -15,1 0 4 0,-6 0 0 16,5 6 8 -16,-4 -6 -4 15,4 6 -12 -15,1 -6 4 16,-1 5 4 -16,1 -5 0 0,5 12 8 16,-1 -12 -4 -16,1 6 -12 4,5 -6 4 -4,0 0 12 16,5 0 -4 -16,5 6 8 16,5 -6 -8 15,6 0 -20 -31,4 0 8 0,1 0 12 0,5 0 0 15,-5 6 16 -15,10 -6 -12 16,-5 0 4 -16,-1 0 -4 16,-9 0 -8 -16,0 0 4 15,-6 0 -4 -15,0 0 0 16,1 -6 0 -16,-1 0 0 16,-5 0 0 -16,0 0 0 15,-5 0 0 -15,0 1 0 16,-5 5 0 -16,0 -6 0 15,-5 0 -20 -15,0 0 12 0,-6 6 -4 32,1 -6 4 -32,-1 6 0 0,-5 -5 0 0,1 5 24 15,-1 -6 -8 -15,-10 6 -12 32,5 -6 0 -32,-5 6 -16 0,0 0 12 0,0 0 -40 0,5 0 28 0,-5 0 -20 0,6 -6 24 0,-6 6 -36 15,0 0 32 -15,0 0 -72 16,0 0 52 -16,0 0 -160 0,0 0 116 0,0 0 -1020 15,0 12 608 -15</inkml:trace>
    </iact:actionData>
  </iact:action>
  <iact:action type="add" startTime="179210">
    <iact:property name="dataType"/>
    <iact:actionData xml:id="d8">
      <inkml:trace xmlns:inkml="http://www.w3.org/2003/InkML" xml:id="stk8" contextRef="#ctx0" brushRef="#br0">168 22518 1528 0,'-26'-30'564'15,"16"25"-436"-15,-6 -1 -40 0,11 0 24 0,0 0 -80 16,0 0 32 -16,0 0 -36 0,-6 1 8 0,6 -1 -20 16,0 0 -8 -16,5 6 -4 0,-5 0 4 0,0 6 -4 15,0 5 -12 -15,-1 19 4 0,6 22 4 31,0 47 0 -15,0 29 -12 0,0 -6 8 -16,6 0 12 0,-1 -11 -4 15,0 -18 16 -15,0 -17 -12 16,5 -1 16 -16,1 -22 -16 16,-6 -7 68 -16,5 -11 0 31,1 -6 -36 -31,9 -23 -4 0,6 -18 -24 31,10 -34 -8 -31,16 -36 0 0,36 -86 -4 16,26 -30 -80 -16,10 -41 44 15,10 -52 -384 -15,27 0 236 16,30 -5 -728 -16,16 -19 512 34,-11 36 184 -34</inkml:trace>
    </iact:actionData>
  </iact:action>
  <iact:action type="add" startTime="179211">
    <iact:property name="dataType"/>
    <iact:actionData xml:id="d9">
      <inkml:trace xmlns:inkml="http://www.w3.org/2003/InkML" xml:id="stk9" contextRef="#ctx0" brushRef="#brinv">0 0 2048 0</inkml:trace>
    </iact:actionData>
  </iact:action>
  <iact:action type="add" startTime="179212">
    <iact:property name="dataType"/>
    <iact:actionData xml:id="d10">
      <inkml:trace xmlns:inkml="http://www.w3.org/2003/InkML" xml:id="stk10" contextRef="#ctx0" brushRef="#brinv">34824 23599 2048 0</inkml:trace>
    </iact:actionData>
  </iact:action>
</iact:actions>
</file>

<file path=ppt/ink/inkAction8.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747" units="1/cm"/>
          <inkml:channelProperty channel="Y" name="resolution" value="1.64217" units="1/cm"/>
          <inkml:channelProperty channel="F" name="resolution" value="0" units="1/deg"/>
          <inkml:channelProperty channel="T" name="resolution" value="1" units="1/dev"/>
        </inkml:channelProperties>
      </inkml:inkSource>
      <inkml:timestamp xml:id="ts0" timeString="2017-12-16T17:26:26.885Z"/>
    </inkml:context>
    <inkml:brush xml:id="br0">
      <inkml:brushProperty name="width" value="0.0759" units="cm"/>
      <inkml:brushProperty name="height" value="0.0759" units="cm"/>
      <inkml:brushProperty name="color" value="#000000"/>
    </inkml:brush>
    <inkml:brush xml:id="br1">
      <inkml:brushProperty name="width" value="0.0759" units="cm"/>
      <inkml:brushProperty name="height" value="0.0759" units="cm"/>
      <inkml:brushProperty name="color" value="#0000FF"/>
    </inkml:brush>
    <inkml:brush xml:id="brinv">
      <inkml:brushProperty name="width" value="0.05" units="cm"/>
      <inkml:brushProperty name="height" value="0.05" units="cm"/>
      <inkml:brushProperty name="color" value="#000000"/>
      <inkml:brushProperty name="transparency" value="255"/>
    </inkml:brush>
  </inkml:definitions>
  <iact:action type="add" startTime="10403">
    <iact:property name="dataType"/>
    <iact:actionData xml:id="d0">
      <inkml:trace xmlns:inkml="http://www.w3.org/2003/InkML" xml:id="stk0" contextRef="#ctx0" brushRef="#br0">808 2462 184 0,'-11'0'68'16,"6"4"-52"-16,-16 0 -4 0,21 -4 64 15,0 0 -44 -15,-15 0 76 0,4 0 -60 0,1 0 116 16,0 0 -92 -16,-6 0 88 15,6 0 -92 -15,-6 0 80 0,1 0 -84 21,5 0 72 -21,-1 0 -76 16,1 0 56 -16,-1 0 -64 0,1 0 40 15,5 0 -52 -15,5 0 60 0,-10 4 -60 0,10 -4 36 16,0 0 -44 -16,0 0 16 16,0 0 -28 -16,0 0 36 0,10 4 -32 0,-5 0 12 15,5 4 -20 -15,1 -4 8 0,4 0 -12 47,-4 0 20 -47,9 0 -20 16,-4 0 4 -16,-6 0 -8 15,16 0 20 -15,-10 4 -16 16,9 -4 40 0,7 -4 -28 -16,-12 0 12 15,11 0 -20 1,-5 0 8 -16,10 0 -12 0,11 0 0 15,-1 0 -4 1,11 -4 4 -16,-5 4 -8 31,5 0 8 -31,0 0 -8 0,5 0 8 0,-10 4 -8 16,-6 0 16 -16,6 -4 -12 16,-6 0 4 -16,6 0 -4 15,5 0 4 -15,0 0 -8 16,5 0 -4 -16,10 0 4 0,1 0 -4 31,-1 0 0 -31,1 0 0 0,4 0 0 0,-10 4 0 16,1 -4 0 -16,-6 0 8 15,5 0 -4 -15,-5 0 -4 16,10 0 4 -16,6 0 4 16,-6 0 -4 -16,6 0 -4 15,0 4 4 -15,-11 4 -4 31,5 -4 0 -31,1 0 0 0,-16 0 0 0,10 0 0 16,5 0 0 -16,6 0 0 20,-1 4 0 -20,11 0 8 15,0 0 -4 -15,-15 0 -4 0,-1 4 4 16,0 0 -4 -16,1 0 0 16,-6 0 -12 -16,6 -4 8 15,4 0 12 -15,11 0 -4 16,5 0 -4 -16,-5 0 4 15,5 0 -4 -15,-10 -4 0 16,-5 0 -12 -16,-6 0 8 16,6 -4 20 -16,4 -4 -8 15,1 -4 -12 -15,5 0 0 16,0 -4 20 -16,0 4 -8 16,-11 -4 -20 -16,-4 0 4 15,-6 -4 4 -15,11 -4 4 16,-6 0 8 -16,-10 0 -4 0,0 0 -12 15,0 0 4 -15,0 -4 28 16,-5 0 -12 -16,-5 4 -12 31,0 0 -4 -31,-6 -4 20 0,-4 0 -8 0,-6 0 4 16,-5 -4 -4 -16,-5 0 4 16,-6 -4 -8 -16,1 -8 16 31,-16 -8 -12 -31,6 -8 -4 0,-11 -4 0 0,-6 4 -24 31,1 8 12 -31,-10 -8 12 0,-1 0 0 31,-5 4 -20 -31,-4 0 8 0,-6 -4 4 0,-6 0 4 16,1 -4 -20 -16,-5 -12 12 0,-6 4 -4 16,1 4 4 -16,4 4 -12 15,-4 8 12 -15,4 8 12 0,-4 -4 0 16,4 8 -12 -16,-4 -4 4 15,-6 4 4 -15,-10 0 0 16,-5 0 0 -16,-6 0 0 16,-9 -4 0 -16,-1 -8 0 15,5 4 0 -15,6 0 0 16,5 0 8 -16,-6 4 -4 16,1 0 8 -16,-6 4 -8 31,-4 -4 -12 -31,-12 8 4 0,1 0 4 0,-5 4 0 15,15 0 0 -15,1 0 0 16,4 4 8 -16,0 0 -4 16,-4 0 8 -16,-6 0 -8 0,-5 0 -12 15,0 4 4 -15,-1 -4 4 16,7 4 0 -16,4 4 0 31,0 0 0 -31,11 4 0 0,-11 4 0 0,0 0 -12 16,-10 4 8 -16,0 4 4 15,0 4 0 -15,5 4 0 16,5 0 0 -16,6 4 0 16,4 4 0 -16,-4 0 0 15,-1 4 0 -15,-5 0 8 16,0 -4 -4 -16,-10 4 -12 16,5 -4 4 -16,11 0 4 15,4 4 0 -15,11 -4 0 0,0 0 0 16,11 0 16 -16,-11 0 -8 15,-1 4 4 -15,-4 0 -4 16,-5 4 -16 -16,-1 0 4 16,6 0 4 -16,-5 4 0 15,-1 4 0 -15,11 -4 0 16,5 4 0 -16,-5 0 0 16,5 8 0 -16,1 4 0 15,-1 8 0 -15,-5 4 0 31,-1 4 16 -31,1 0 -8 0,6 0 16 0,-7 -4 -16 16,7 4 -4 -16,4 0 0 16,10 -4 -16 -16,-4 4 8 15,5 8 -16 -15,4 8 12 0,11 4 -4 16,6 4 4 -16,-1 -4 0 19,0 8 0 -19,6 -4 8 31,15 -4 0 -31,-10 4 8 0,10 12 -4 0,10 8 -4 15,11 -4 4 -15,10 -8 -4 32,10 0 0 -32,21 -12 -20 0,10 4 12 0,16 0 -24 15,0 4 20 -15,11 -4 -92 16,14 -8 56 -16,17 -8 -364 0,40 -16 228 47,22 -24 88 -47,-6 -24 64 0</inkml:trace>
    </iact:actionData>
  </iact:action>
  <iact:action type="add" startTime="30003">
    <iact:property name="dataType"/>
    <iact:actionData xml:id="d1">
      <inkml:trace xmlns:inkml="http://www.w3.org/2003/InkML" xml:id="stk1" contextRef="#ctx0" brushRef="#br1">14085 1358 676 0,'-26'20'248'15,"10"-16"-192"-15,6 0 -16 0,10 -4 48 16,0 0 -56 -16,-5 4 -12 0,-1 -4 -12 0,1 0 -20 0,5 0 8 0,-5 -4 28 16,0 0 -12 -16,0 0 92 0,0 4 -56 0,-1 -4 108 15,1 4 -84 -15,0 0 32 0,0 0 -60 0,5 0 4 16,-5 0 -32 -16,5 0 28 0,0 0 -28 0,0 0 4 15,0 0 -12 -15,5 8 12 0,0 0 -12 0,0 0 -12 16,16 0 20 -16,0 0 -12 78,-1 0 8 -62,1 0 -4 -16,5 0 -16 15,5 -4 4 -15,-5 0 12 16,5 0 -4 -16,-5 -4 -12 16,0 0 4 -16,-6 0 -84 15,1 0 48 -15,0 0 -116 32,-1 -4 88 -32,-4 0 -172 15,-1 0 136 -15,-4 0 48 0,-1 0 40 0</inkml:trace>
    </iact:actionData>
  </iact:action>
  <iact:action type="add" startTime="30675">
    <iact:property name="dataType"/>
    <iact:actionData xml:id="d2">
      <inkml:trace xmlns:inkml="http://www.w3.org/2003/InkML" xml:id="stk2" contextRef="#ctx0" brushRef="#br1">14043 1702 924 0,'0'0'340'15,"16"4"-260"-15,4 -4 -28 0,-9 0 64 16,4 0 -76 -16,6 -4 -16 0,-6 -4 -16 15,1 0 -28 -15,5 4 12 16,-6 0 -24 -16,6 4 20 16,-6 0 -4 -16,6 4 8 0,-5 4 0 15,-1 0 0 -15,1 0 8 16,-1 4 0 -16,1 -4 -12 0,-1 0 8 31,1 -4 -40 -31,4 0 24 0,-4 0 -144 0,-1 -4 92 16,6 -4 32 -16,5 -4 28 15</inkml:trace>
    </iact:actionData>
  </iact:action>
  <iact:action type="add" startTime="32117">
    <iact:property name="dataType"/>
    <iact:actionData xml:id="d3">
      <inkml:trace xmlns:inkml="http://www.w3.org/2003/InkML" xml:id="stk3" contextRef="#ctx0" brushRef="#br1">15440 766 716 0,'-6'16'264'16,"6"-12"-204"-16,0 0 -16 0,0 -4 96 0,0 0 -84 0,0 0 40 15,6 -4 -56 -15,-1 0 48 0,-5 -8 -52 0,0 -4 36 16,-5 -4 -40 0,-1 0 24 -16,1 -4 -28 0,-5 0 60 15,0 -4 -48 -15,-6 0 36 16,1 0 -44 -16,-6 4 36 15,-5 -4 -40 -15,5 4 12 16,-5 4 -24 -16,1 4 28 16,-1 0 -28 -16,5 0 32 15,0 4 -32 -15,1 4 -4 16,-6 0 -8 -16,5 4 12 16,0 4 -8 -16,-4 4 -20 15,-6 4 4 -15,5 8 4 0,0 8 4 16,0 4 0 -16,0 12 0 15,5 12 -12 1,6 8 8 -16,-1 4 -16 16,6 -4 12 -16,5 4 4 15,10 0 4 -15,5 0 -12 16,1 4 8 -16,4 0 12 16,6 4 -4 -16,10 -4 -4 15,-5 -8 4 -15,5 -4 -16 16,0 -8 8 -16,0 -8 -4 15,0 -12 0 -15,5 -4 0 16,6 -8 0 -16,-1 -4 8 16,5 -12 0 -16,-4 -8 -28 0,4 -8 16 31,-4 -8 12 -31,-1 -8 4 0,-5 -4 -4 0,-5 -4 4 31,-5 4 -24 -31,-5 -4 12 0,-6 4 -12 0,-4 4 8 16,-6 0 -20 -16,0 8 20 15,-5 0 12 -15,0 4 4 16,0 4 -4 -16,-5 0 4 16,0 8 -24 -16,5 4 12 0,0 0 4 0,0 12 -8 15,5 0 8 -15,5 8 -4 32,1 4 0 -32,-1 4 0 15,11 4 0 -15,-6 4 16 16,6 0 -4 -16,0 0 -12 15,-1 -4 4 -15,1 0 4 16,0 -4 0 -16,5 -8 -20 0,-6 -4 12 16,1 -4 -4 -16,0 -8 4 15,-1 -8 0 -15,-4 -8 0 16,-1 0 0 -16,1 -8 0 16,-1 0 8 -16,-4 -4 0 15,-1 -4 -20 -15,0 4 12 16,-4 0 -12 -16,-6 0 8 15,5 0 8 -15,-5 4 4 16,0 0 -12 -16,0 8 8 16,0 0 -16 -16,5 4 12 15,-5 4 -24 -15,5 4 20 0,-5 12 4 16,5 4 8 -16,6 8 0 16,-1 4 0 -16,5 0 -12 15,1 4 8 -15,-1 0 -4 16,6 0 0 -16,0 0 -44 15,0 0 24 -15,-1 -8 -100 4,1 -4 72 -4,0 -4 -564 16,-1 -8 340 -16,1 -8 112 47</inkml:trace>
    </iact:actionData>
  </iact:action>
  <iact:action type="add" startTime="33168">
    <iact:property name="dataType"/>
    <iact:actionData xml:id="d4">
      <inkml:trace xmlns:inkml="http://www.w3.org/2003/InkML" xml:id="stk4" contextRef="#ctx0" brushRef="#br1">16283 1010 1236 0,'-11'28'456'15,"17"-16"-352"-15,4 8 -32 0,-5 -12 -12 0,5 4 -48 16,1 4 -20 -16,-1 -4 0 15,-5 8 -76 -15,6 -4 48 16,-6 4 -4 -16,0 0 24 0,0 0 12 16,0 -4 4 -16,0 -4 24 0,-5 -4 -12 0,6 0 32 15,-6 -8 -28 -15,5 -4 4 0,0 -4 -12 0,0 -8 -8 16,5 0 4 0,-4 -8 -4 -1,4 0 0 -15,0 0 24 16,1 -8 -12 -16,-1 4 4 15,0 4 -8 1,6 0 12 -16,-1 0 -12 0,1 0 -4 16,5 4 0 -16,-11 4 -16 15,0 4 8 -15,1 8 4 0,-1 12 0 16,0 4 16 -16,1 12 -8 16,-1 4 -4 -1,0 8 0 1,-4 0 -16 -16,-1 4 8 15,0 -4 -4 -15,0 0 0 0,0 -4 16 32,-5 -4 -4 -32,5 -8 24 0,-5 0 -16 0,0 -8 48 19,0 -4 -32 -19,0 -8 20 0,0 -4 -28 0,0 -8 -16 16,6 -4 -8 -16,-6 -4 12 16,10 -4 -4 -1,-5 0 -4 -15,5 -4 4 16,1 -4 -16 -16,4 0 8 15,1 0 12 -15,5 0 -4 16,-1 0 -12 -16,11 4 4 16,-5 8 4 -16,-5 8 0 0,5 12 0 15,0 8 0 -15,-1 12 -12 16,6 8 8 -16,0 8 -60 16,0 8 36 -1,1 4 -200 -15,-1 4 128 16,0 -4 40 -16,-6 0 44 47</inkml:trace>
    </iact:actionData>
  </iact:action>
  <iact:action type="add" startTime="34108">
    <iact:property name="dataType"/>
    <iact:actionData xml:id="d5">
      <inkml:trace xmlns:inkml="http://www.w3.org/2003/InkML" xml:id="stk5" contextRef="#ctx0" brushRef="#br1">17627 414 1268 0,'-25'12'468'16,"25"-8"-364"-16,0 -4 -28 0,0 0 36 15,10 8 -76 -15,5 4 4 16,1 8 -24 -16,0 12 -20 16,4 20 0 -16,6 12 4 15,0 8 0 -15,0 8 8 0,0 -4 -4 16,-6 0 -36 -16,1 4 16 15,0 0 -64 -15,-1 0 44 16,1 -4 -168 -16,-5 -8 112 0,-1 -16 -828 63,-5 -4 508 -63</inkml:trace>
    </iact:actionData>
  </iact:action>
  <iact:action type="add" startTime="34405">
    <iact:property name="dataType"/>
    <iact:actionData xml:id="d6">
      <inkml:trace xmlns:inkml="http://www.w3.org/2003/InkML" xml:id="stk6" contextRef="#ctx0" brushRef="#br1">18036 870 1580 0,'-10'36'584'16,"20"-20"-452"-16,0 20 -40 0,1 -16 -24 0,4 8 -56 0,1 4 -76 15,-1 4 36 -15,1 0 -96 16,-1 4 68 -16,1 0 -16 15,-6 4 44 -15,1 -4 16 0,-1 0 8 16,0 -4 28 -16,1 -8 -12 16,-1 -4 -4 -16,-5 -4 -4 15,0 -8 -24 -15,0 -8 12 0,6 -8 4 16,-1 -12 4 -16,6 -12 8 16,-6 -12 -4 4,0 -4 -20 -20,1 -4 8 16,4 -8 4 -1,1 4 4 -15,-1 4 16 0,1 4 -8 16,-1 4 40 -16,1 8 -24 16,4 4 56 -16,1 8 -44 15,0 4 -24 -15,5 8 -12 0,0 8 -28 16,5 8 16 -16,5 4 24 16,0 8 -8 -16,0 8 -16 15,-5 0 4 -15,0 4 -32 16,0 0 24 -16,0 0 -128 31,-5 0 84 -31,0 0 -232 0,-5 -4 164 0,-6 -8 56 16,1 0 52 -16</inkml:trace>
    </iact:actionData>
  </iact:action>
  <iact:action type="add" startTime="34926">
    <iact:property name="dataType"/>
    <iact:actionData xml:id="d7">
      <inkml:trace xmlns:inkml="http://www.w3.org/2003/InkML" xml:id="stk7" contextRef="#ctx0" brushRef="#br1">19474 882 1412 0,'-5'20'524'15,"5"-16"-408"-15,0 0 -32 0,0 -4 16 16,0 0 -72 -16,0 0 16 0,0 -4 -28 0,-5 0 -156 15,-1 -4 72 -15,-4 0 28 0,-5 0 28 0,-1 0 56 32,-5 0 -24 -32,1 0 52 15,-1 0 -40 -15,0 -4 -8 0,6 0 -12 16,-6 4 16 -16,6 0 -16 16,-1 0 -20 -16,6 0 0 15,-6 0 -12 -15,6 4 8 0,-6 8 16 4,6 4 0 -4,-6 8 -20 15,6 8 8 1,-5 4 4 -16,4 8 4 31,1 4 16 -31,10 4 -8 0,0 0 -4 16,0 0 0 -16,5 4 4 16,5 0 -4 -16,6 -4 -4 0,5 0 4 15,5 -4 -4 -15,5 -8 0 16,5 -4 0 -16,5 -4 0 31,1 -12 -28 -31,4 -4 16 0,-5 -8 -12 0,1 -8 12 16,-6 -8 -140 -16,0 -8 80 15,-10 -4 -512 -15,-5 0 320 16,-11 4 108 -16,-10 0 100 31</inkml:trace>
    </iact:actionData>
  </iact:action>
  <iact:action type="add" startTime="35445">
    <iact:property name="dataType"/>
    <iact:actionData xml:id="d8">
      <inkml:trace xmlns:inkml="http://www.w3.org/2003/InkML" xml:id="stk8" contextRef="#ctx0" brushRef="#br1">19789 918 1756 0,'-5'32'648'15,"10"-16"-500"-15,16 -4 -44 0,-16 0 -100 0,11 4 -24 16,-6 0 -372 -16,6 4 216 16,-1 -4 -668 -16,1 0 476 0,-1 8 164 15</inkml:trace>
    </iact:actionData>
  </iact:action>
  <iact:action type="add" startTime="35695">
    <iact:property name="dataType"/>
    <iact:actionData xml:id="d9">
      <inkml:trace xmlns:inkml="http://www.w3.org/2003/InkML" xml:id="stk9" contextRef="#ctx0" brushRef="#br1">19691 374 1808 0,'-26'24'668'16,"47"-16"-516"-16,-16 -12 -48 0,-5 4 -372 15,21 0 124 -15,0 -16 -1148 47,-1 4 716 -47</inkml:trace>
    </iact:actionData>
  </iact:action>
  <iact:action type="add" startTime="35883">
    <iact:property name="dataType"/>
    <iact:actionData xml:id="d10">
      <inkml:trace xmlns:inkml="http://www.w3.org/2003/InkML" xml:id="stk10" contextRef="#ctx0" brushRef="#br1">20296 186 1840 0,'-26'48'680'15,"37"-32"-528"-15,-1 8 -44 0,1 -12 -56 0,4 8 -52 16,1 8 -168 -16,4 4 92 16,-4 8 -164 -16,10 8 136 15,-1 8 -88 -15,-4 8 108 0,-5 -4 40 0,4 0 24 16,-4 -4 36 -16,5 -8 -8 31,-1 -4 4 -31,-4 -8 -4 0,-1 -4 -52 0,1 -4 28 16,-11 -8 -76 -16,0 -8 52 15,-5 -4 -8 -15,0 -8 28 0,-5 0 48 16,0 -4 -16 -16,-6 -4 88 16,-4 4 -56 -16,-6 -4 76 15,-5 0 -68 -15,1 0 60 16,-7 4 -60 -16,-4 4 24 15,5 0 -44 -15,0 8 16 16,5 4 -28 -16,1 4 -8 16,-1 0 -8 -16,5 4 -4 15,5 0 0 -15,11 4 8 16,5 -4 -4 -16,11 4 -28 0,14 0 12 16,12 -4 -92 -16,4 -4 56 15,6 -12 -204 16,4 -12 136 -31,-4 -8 -912 0,-1 0 568 47</inkml:trace>
    </iact:actionData>
  </iact:action>
  <iact:action type="add" startTime="36633">
    <iact:property name="dataType"/>
    <iact:actionData xml:id="d11">
      <inkml:trace xmlns:inkml="http://www.w3.org/2003/InkML" xml:id="stk11" contextRef="#ctx0" brushRef="#br1">16112 2122 1640 0,'-15'52'608'15,"9"-36"-472"-15,12 8 -40 0,4 -8 -4 0,11 0 -72 19,10 8 -28 -19,15 0 4 16,6 4 -124 -16,5 4 72 15,0 0 -252 -15,-6 4 172 0,-4 -4 -164 16,-6 0 168 -16,-10 0 96 15,-5 -4 28 -15,-10 -4 164 0,-16 -4 -84 32,-5 -8 76 -32,-6 -12 -88 0,-10 -12 -4 0,-10 -12 -36 15,-15 -8 -12 -15,-6 -8 -4 16,-10 -4 20 0,5 -8 -12 -16,0 -12 4 0,11 -8 -8 15,10 4 12 -15,15 4 -12 16,11 8 -4 -16,10 4 0 15,15 8 12 -15,6 8 -8 16,10 8 4 -16,10 8 -4 16,1 4 -8 -16,4 4 4 15,-10 8 -16 -15,6 4 8 16,-11 8 -16 -16,-5 8 12 16,-11 12 12 -16,1 8 0 15,-16 8 -4 -15,0 4 4 16,-6 0 4 -16,1 -8 -4 0,0 -8 -12 15,5 -4 4 -15,0 -8 4 16,10 -4 0 -16,1 -4 -12 16,15 -4 28 -16,10 -8 -12 31,0 0 0 -31,5 0 0 0,11 0 -16 16,15 0 8 -16,16 0 12 15,0 0 -4 -15,0 0 -188 16,5 -4 100 -16,-11 4 28 15,1 -8 32 -15</inkml:trace>
    </iact:actionData>
  </iact:action>
  <iact:action type="add" startTime="37264">
    <iact:property name="dataType"/>
    <iact:actionData xml:id="d12">
      <inkml:trace xmlns:inkml="http://www.w3.org/2003/InkML" xml:id="stk12" contextRef="#ctx0" brushRef="#br1">17979 2122 1456 0,'26'52'536'16,"-21"-48"-416"-16,0 0 -32 0,-5 -4 12 16,0 0 -72 -16,11 -4 -72 0,-6 -8 20 0,0 -4 -116 0,-10 -8 80 31,-5 0 -28 -31,-6 -4 52 15,-5 0 48 -15,-4 4 -4 0,-1 0 60 0,-11 4 -36 16,6 8 36 -16,0 4 -36 16,0 8 -52 -16,0 8 8 15,5 12 -16 -15,1 16 16 16,9 12 0 0,6 4 4 -16,5 8 0 15,5 0 0 -15,10 0 8 16,5 -8 0 -16,11 -4 8 15,5 -4 -4 -15,6 -12 -4 16,4 -12 4 -16,0 -8 12 0,6 -12 -8 16,-6 -12 -4 -16,-5 -8 0 15,-5 -12 12 -15,0 0 -8 16,-5 0 24 -16,-10 -4 -20 16,-6 0 40 -16,1 4 -28 15,-11 4 4 -15,-6 0 -16 16,1 8 72 -16,0 8 -48 0,0 8 40 15,-6 8 -44 -15,6 4 0 0,5 12 -20 0,5 0 -32 32,1 8 8 -32,9 0 -4 15,11 4 8 -15,0 -8 -64 16,5 4 40 -16,5 -8 -76 16,11 -4 64 -1,4 -4 -104 -15,6 -12 84 0,5 -8 -120 31,0 -4 104 -31,-5 -8 -152 31,-5 -4 128 -31,-11 -4 -184 0,1 -12 160 0,-11 -4 -60 16,-5 -8 112 -16,-6 -4 120 15,-4 0 -20 -15,-16 0 244 16,-5 4 -148 -16,-6 4 220 16,-9 4 -192 -16,-1 4 120 15,-5 0 -156 -15,0 8 20 16,6 8 -80 -16,-1 8 40 15,5 12 -52 -15,6 8 8 0,10 12 -32 16,0 8 8 -16,10 16 -12 16,11 16 -8 -16,10 16 0 15,5 4 -4 -15,6 -4 0 16,-1 -12 -12 -16,0 4 8 16,-4 -12 -60 -16,4 -4 36 15,0 -8 -76 -15,-4 -8 60 16,-1 -4 -176 -16,-10 -8 124 15,-11 -8 -204 -15,1 -8 172 0,-11 -8 60 16,-10 -8 48 -16</inkml:trace>
    </iact:actionData>
  </iact:action>
  <iact:action type="add" startTime="38092">
    <iact:property name="dataType"/>
    <iact:actionData xml:id="d13">
      <inkml:trace xmlns:inkml="http://www.w3.org/2003/InkML" xml:id="stk13" contextRef="#ctx0" brushRef="#br1">18429 2158 1300 0,'-57'-8'480'15,"42"8"-372"-15,-1 -4 -32 0,11 0 100 0,0 0 -112 16,5 -4 -28 -16,0 -4 -20 0,5 0 -16 0,11 -4 0 16,9 -4 -20 -1,17 -4 12 -15,10 0 12 16,10 -4 0 -16,5 4 -4 16,0 4 4 -16,0 4 4 15,1 4 -4 -15,-12 8 8 16,1 4 -8 -16,-5 0 8 15,0 12 -8 -15,0 4 -20 16,-6 12 8 -16,-5 12 64 0,1 8 -28 31,-1 0 -20 -31,-5 4 -8 0,-5 -4 -64 0,0 0 36 16,-5 -8 -148 -16,-10 -8 100 16,-1 -4 -608 -16,-9 -8 376 15,-6 -8 132 -15,-6 -8 120 0</inkml:trace>
    </iact:actionData>
  </iact:action>
  <iact:action type="add" startTime="38467">
    <iact:property name="dataType"/>
    <iact:actionData xml:id="d14">
      <inkml:trace xmlns:inkml="http://www.w3.org/2003/InkML" xml:id="stk14" contextRef="#ctx0" brushRef="#br1">19122 1762 1692 0,'-5'28'628'15,"0"-24"-488"-15,15 -4 -40 0,1 4 -248 16,4 -4 60 -16,11 -4 -904 0,10 8 544 47,0 0 200 -47</inkml:trace>
    </iact:actionData>
  </iact:action>
  <iact:action type="add" startTime="38639">
    <iact:property name="dataType"/>
    <iact:actionData xml:id="d15">
      <inkml:trace xmlns:inkml="http://www.w3.org/2003/InkML" xml:id="stk15" contextRef="#ctx0" brushRef="#br1">19841 1958 1600 0,'-21'16'592'15,"21"-12"-460"-15,-5 0 -36 0,5 -4 60 0,0 0 -104 0,0 0 -80 16,0 0 8 -16,-5 8 -56 0,-5 8 40 0,-6 8 20 31,1 8 64 -31,4 4 -24 16,6 0 44 -16,5 4 -40 15,0 -12 -40 -15,11 0 -24 9,4 -4 20 -9,6 -4 -40 0,5 -8 36 15,0 -8 -4 -15,10 -4 16 16,0 -12 0 -16,5 -12 0 16,6 -12 8 -16,-6 -12 0 15,-5 -4 -20 -15,-5 0 12 16,-15 4 4 -16,-11 8 4 15,-15 8 24 -15,-6 8 -12 0,-15 4 12 16,-5 8 -12 -16,0 8 -68 16,-6 4 28 -16,6 8 -356 15,-5 4 208 -15,-6 4 68 16,1 0 68 -16</inkml:trace>
    </iact:actionData>
  </iact:action>
  <iact:action type="add" startTime="38640">
    <iact:property name="dataType"/>
    <iact:actionData xml:id="d16">
      <inkml:trace xmlns:inkml="http://www.w3.org/2003/InkML" xml:id="stk16" contextRef="#ctx0" brushRef="#brinv">0 0 2048 0</inkml:trace>
    </iact:actionData>
  </iact:action>
  <iact:action type="add" startTime="38641">
    <iact:property name="dataType"/>
    <iact:actionData xml:id="d17">
      <inkml:trace xmlns:inkml="http://www.w3.org/2003/InkML" xml:id="stk17" contextRef="#ctx0" brushRef="#brinv">20649 2888 2048 0</inkml:trace>
    </iact:actionData>
  </iact:action>
</iact:actions>
</file>

<file path=ppt/ink/inkAction9.xml><?xml version="1.0" encoding="utf-8"?>
<iact:actions xmlns:iact="http://schemas.microsoft.com/office/powerpoint/2014/inkAction" lengthUnit="cm" timeUnit="ms">
  <inkml:definitions xmlns:inkml="http://www.w3.org/2003/InkML">
    <inkml:context xml:id="ctx0">
      <inkml:inkSource xml:id="inkSrc0">
        <inkml:traceFormat>
          <inkml:channel name="X" type="integer" units="cm"/>
          <inkml:channel name="Y" type="integer" units="cm"/>
          <inkml:channel name="F" type="integer" max="4096" units="deg"/>
          <inkml:channel name="T" type="integer" max="2.14748E9" units="dev"/>
        </inkml:traceFormat>
        <inkml:channelProperties>
          <inkml:channelProperty channel="X" name="resolution" value="1.88628" units="1/cm"/>
          <inkml:channelProperty channel="Y" name="resolution" value="2.38883" units="1/cm"/>
          <inkml:channelProperty channel="F" name="resolution" value="0" units="1/deg"/>
          <inkml:channelProperty channel="T" name="resolution" value="1" units="1/dev"/>
        </inkml:channelProperties>
      </inkml:inkSource>
      <inkml:timestamp xml:id="ts0" timeString="2017-12-14T14:29:04.332Z"/>
    </inkml:context>
    <inkml:brush xml:id="br0">
      <inkml:brushProperty name="width" value="0.07182" units="cm"/>
      <inkml:brushProperty name="height" value="0.07182" units="cm"/>
      <inkml:brushProperty name="color" value="#0000FF"/>
    </inkml:brush>
    <inkml:brush xml:id="brinv">
      <inkml:brushProperty name="width" value="0.05" units="cm"/>
      <inkml:brushProperty name="height" value="0.05" units="cm"/>
      <inkml:brushProperty name="color" value="#000000"/>
      <inkml:brushProperty name="transparency" value="255"/>
    </inkml:brush>
  </inkml:definitions>
  <iact:action type="add" startTime="13850">
    <iact:property name="dataType"/>
    <iact:actionData xml:id="d0">
      <inkml:trace xmlns:inkml="http://www.w3.org/2003/InkML" xml:id="stk0" contextRef="#ctx0" brushRef="#br0">1171 4474 756 0,'-20'-76'280'16,"20"53"-216"-16,-11 -30 -20 0,6 36 92 0,0 -6 -84 15,0 -1 24 -15,-6 1 -44 16,1 0 -4 -16,0 0 -16 16,-1 -1 28 -16,-4 7 -24 0,-1 -1 40 0,6 -5 -32 15,-6 0 56 -15,1 0 -44 16,-6 -1 80 -16,1 1 -64 16,-1 0 80 -16,-10 -1 -76 15,5 7 16 -15,-10 0 -40 16,-5 5 -20 -1,-11 6 -8 -15,-5 6 4 0,-5 6 -4 32,0 6 -28 -32,5 5 12 0,0 0 24 0,11 13 -8 15,4 4 -24 -15,1 13 8 16,5 17 -12 -16,5 23 12 16,0 6 0 -16,0 18 4 15,0 -6 8 -15,5 5 0 16,10 12 8 -16,-5 30 -4 15,6 11 -20 -15,5 5 8 16,-6 -11 4 -16,6 12 4 16,10 17 0 -16,-11 6 0 15,11 0 0 -15,0 -11 0 16,0 -12 0 -16,0 23 0 16,0 11 0 -16,11 -5 0 15,-6 -12 8 -15,5 0 -4 0,1 18 -4 16,-1 6 4 -16,0 -1 -4 15,1 -17 0 -15,-1 -6 8 16,0 24 -4 -16,1 -1 -4 16,-1 -5 4 -16,0 -24 -16 3,1 6 8 -3,4 7 12 16,-4 10 -4 -16,-1 -11 -4 16,0 -11 4 -16,1 -7 4 31,-6 18 -4 -31,5 6 -4 0,0 -12 4 0,6 -11 -4 15,-1 -12 0 -15,6 5 16 0,0 30 -8 16,-1 -6 -12 -16,1 -11 0 16,0 -13 4 -16,0 1 0 15,-6 17 -12 -15,1 12 8 16,-1 -6 12 -16,1 -11 -4 16,4 -7 -12 -16,-9 30 4 15,4 11 4 -15,-5 0 0 16,1 -23 0 -16,-1 18 0 15,0 17 0 -15,1 -6 0 16,-1 -23 8 -16,1 5 -4 16,4 18 -4 -16,1 6 4 15,-1 -17 -4 -15,1 -12 0 16,-1 5 16 -16,1 24 -8 16,4 -11 -12 -16,1 28 0 15,0 -23 12 -15,-1 23 -4 16,-4 7 -12 -16,-6 -19 4 15,6 -22 -4 -15,-1 -1 0 0,-10 30 0 16,1 -18 0 -16,4 -6 8 16,-5 -23 0 -16,0 12 0 15,-5 17 0 -15,5 -11 0 16,1 -13 0 -16,-6 -16 0 16,5 11 0 -16,0 17 -20 15,0 -17 12 -15,0 -17 -32 16,6 -24 24 -16,-6 -17 -28 15,-5 11 24 -15,5 1 8 16,5 5 12 -16,-5 -5 8 0,-5 -12 -4 16,11 -24 -4 -16,-1 1 4 15,6 -24 -4 -15,-6 -11 0 16,5 -1 8 -16,6 -5 -4 20,-5 0 16 -20,-1 6 -12 15,6 5 -12 -15,0 0 0 16,-6 13 12 -16,6 -13 -4 15,-1 -5 8 -15,1 5 -8 16,0 -23 8 -16,5 -11 -8 16,5 5 16 -16,-11 -11 -12 15,11 -6 24 -15,11 -6 -20 16,-6 0 40 -16,10 12 -28 16,-9 0 12 -16,9 -7 -20 15,1 19 -8 -15,-1 -7 -4 16,11 7 -16 -16,5 -7 8 0,16 -5 -24 15,30 -12 16 -15,16 -11 -20 16,6 -1 16 -16,4 -11 -28 16,21 0 28 -16,31 5 -444 15,11 7 252 -15,-1 5 88 16,-4 -17 80 -16</inkml:trace>
    </iact:actionData>
  </iact:action>
  <iact:action type="add" startTime="16346">
    <iact:property name="dataType"/>
    <iact:actionData xml:id="d1">
      <inkml:trace xmlns:inkml="http://www.w3.org/2003/InkML" xml:id="stk1" contextRef="#ctx0" brushRef="#br0">19108 4130 944 0,'-21'-52'352'16,"26"35"-276"-16,-15 -13 -20 0,5 19 4 15,-5 -7 -44 -15,-6 -5 20 0,1 0 -20 5,-6 0 8 -5,-10 -1 -12 16,0 1 -16 -16,-5 0 0 15,-6 -1 4 -15,-4 1 0 16,-1 6 0 -16,-4 -1 0 16,-1 7 -20 -16,-10 5 12 15,5 6 -32 -15,-5 6 24 16,-5 5 -28 -16,-16 7 24 15,-10 -1 -8 -15,-5 12 16 16,-11 6 16 -16,11 18 0 0,0 11 -12 16,10 11 4 -16,5 18 4 15,0 12 0 -15,0 0 24 16,6 5 -12 -16,4 -5 12 16,6 17 -12 -16,5 30 0 31,5 34 -4 -31,11 -12 36 0,4 7 -20 0,6 22 32 15,10 36 -32 -15,6 -12 4 16,9 0 -16 -16,1 29 0 16,5 17 -4 -16,5 -11 4 15,10 35 -8 -15,6 11 8 0,4 -17 -8 32,1 23 -4 -32,5 24 4 0,0 -24 4 0,10 41 -4 15,-10 0 32 -15,5 -6 -20 16,0 29 40 -16,0 41 -32 15,-10 -6 -4 -15,-6 1 -12 16,6 -54 -8 -16,-6 24 4 16,-10 -23 4 -16,1 -35 -4 15,-1 23 16 -15,5 -17 -12 16,-5 -24 -4 -16,-5 30 0 16,0 -18 20 -16,0 -29 -12 15,0 11 4 -15,-5 18 -8 16,0 -41 12 -16,0 -5 -12 15,0 17 -4 -15,5 -6 0 16,-6 -35 12 -16,1 6 -8 16,0 18 -4 -16,5 -18 0 19,-5 -35 12 -19,0 -12 -8 0,5 18 -4 16,0 -6 0 -16,0 -23 -4 16,0 -17 0 -16,5 -13 0 15,0 7 0 -15,0 11 8 16,0 0 -4 -16,1 -17 8 15,4 -12 -8 -15,0 -11 8 16,1 5 -8 -16,4 6 -20 16,-4 6 8 -16,-1 -23 4 15,0 -1 4 -15,6 -22 0 16,-6 -13 0 -16,-5 -16 16 16,6 -7 -8 -16,-11 6 4 15,5 12 -4 -15,-5 12 20 0,0 5 -16 31,0 1 4 -31,0 -1 -8 0,0 -11 -8 0,0 -6 4 32,0 -6 -16 -32,10 0 8 0,-10 -6 4 0,0 0 0 15,0 1 8 -15,5 -7 -4 16,-5 -11 8 -16,5 -6 -8 16,-5 -12 24 -16,11 1 -16 15,-11 -7 40 -15,10 -11 -28 16,-5 0 -4 -16,0 -6 -12 15,1 0 -8 -15,-1 0 4 16,0 0 -24 -16,5 -11 12 16,1 5 12 -16,-1 -5 0 15,-5 -1 24 -15,5 6 -16 0,-4 -5 12 16,4 5 -12 -16,-5 0 20 16,5 1 -20 -16,1 -7 4 0,-6 0 -8 15,5 7 4 -15,1 -7 -8 16,-1 12 -4 -16,11 0 4 15,-1 12 12 -15,11 -12 -8 16,6 12 16 0,-1 0 -16 -16,10 -6 -12 15,6 5 0 -15,10 13 4 15,5 -7 0 -15,1 1 -12 16,9 -6 8 -16,-5 -1 -16 0,27 -5 12 15,14 -6 -32 -15,22 -5 24 16,5 -7 -48 -16,4 -5 36 15,22 -1 -56 -15,30 -5 48 16,6 -6 -228 -16,10 0 144 16,36 -6 44 -16,0 -5 48 47</inkml:trace>
    </iact:actionData>
  </iact:action>
  <iact:action type="add" startTime="22626">
    <iact:property name="dataType"/>
    <iact:actionData xml:id="d2">
      <inkml:trace xmlns:inkml="http://www.w3.org/2003/InkML" xml:id="stk2" contextRef="#ctx0" brushRef="#br0">14196 2746 1216 0,'15'11'448'16,"-20"-28"-348"-16,-10 5 -28 0,15 12 84 16,-5 0 -100 -16,5 -6 -4 0,0 0 -32 0,0 1 -16 0,0 5 0 0,10 5 -16 19,-5 25 8 -19,5 16 4 32,-4 30 0 -32,4 34 0 15,5 24 0 -15,1 -6 -12 16,5 -23 8 -1,5 -24 -24 -15,-1 -17 16 0,12 -35 12 16,4 -40 4 -16,16 -59 40 16,15 -41 -20 -16,11 -11 92 15,0 -29 -64 -15,5 -53 -60 16,5 -23 4 -16,-5 -5 -32 0,5 -36 20 31,10 0 -368 -31,11 41 208 0,-6 47 72 0,-9 40 72 31</inkml:trace>
    </iact:actionData>
  </iact:action>
  <iact:action type="add" startTime="23946">
    <iact:property name="dataType"/>
    <iact:actionData xml:id="d3">
      <inkml:trace xmlns:inkml="http://www.w3.org/2003/InkML" xml:id="stk3" contextRef="#ctx0" brushRef="#br0">32303 331 1008 0,'0'0'0'47,"228"-262"-4"-47</inkml:trace>
    </iact:actionData>
  </iact:action>
  <iact:action type="add" startTime="24799">
    <iact:property name="dataType"/>
    <iact:actionData xml:id="d4">
      <inkml:trace xmlns:inkml="http://www.w3.org/2003/InkML" xml:id="stk4" contextRef="#ctx0" brushRef="#br0">29935 3106 1568 0,'10'0'580'16,"-10"-6"-448"-16,16 -5 -40 0,-6 11 -40 15,-5 -6 -48 -15,6 0 8 0,-1 -5 -8 0,-5 -7 8 16,1 1 -8 -16,-6 -1 -4 15,0 7 4 -15,0 -1 28 16,0 6 -16 -16,0 6 12 0,10 12 -16 16,0 11 0 -16,6 12 -4 15,4 11 4 1,1 13 -8 0,10 -1 16 -1,0 6 -12 -15,0 -6 -4 0,0 -11 0 0,-5 -7 20 16,0 -11 -12 -16,0 0 76 15,0 -11 -52 -15,-1 -18 68 16,6 -18 -64 -16,6 -22 64 16,9 -42 -64 -16,21 -17 -8 15,11 -23 -20 -15,20 -35 -12 16,0 -64 4 -16,11 -6 -24 16,25 -6 12 -16,22 -29 -56 15,-12 12 32 -15,-14 41 -424 16,-1 34 252 -16,10 12 72 0,-4 -5 88 47</inkml:trace>
    </iact:actionData>
  </iact:action>
  <iact:action type="add" startTime="24800">
    <iact:property name="dataType"/>
    <iact:actionData xml:id="d5">
      <inkml:trace xmlns:inkml="http://www.w3.org/2003/InkML" xml:id="stk5" contextRef="#ctx0" brushRef="#brinv">0 0 2048 0</inkml:trace>
    </iact:actionData>
  </iact:action>
  <iact:action type="add" startTime="24801">
    <iact:property name="dataType"/>
    <iact:actionData xml:id="d6">
      <inkml:trace xmlns:inkml="http://www.w3.org/2003/InkML" xml:id="stk6" contextRef="#ctx0" brushRef="#brinv">32585 24204 2048 0</inkml:trace>
    </iact:actionData>
  </iact:action>
</iact:actions>
</file>

<file path=ppt/notesMasters/_rels/notesMaster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78816" y="264160"/>
            <a:ext cx="6019164" cy="4512881"/>
          </a:xfrm>
          <a:prstGeom prst="rect">
            <a:avLst/>
          </a:prstGeom>
          <a:noFill/>
          <a:ln w="12700">
            <a:solidFill>
              <a:prstClr val="black"/>
            </a:solidFill>
          </a:ln>
        </p:spPr>
        <p:txBody>
          <a:bodyPr vert="horz" lIns="97566" tIns="48783" rIns="97566" bIns="48783" rtlCol="0" anchor="ctr"/>
          <a:lstStyle/>
          <a:p>
            <a:pPr lvl="0"/>
            <a:endParaRPr lang="en-US" noProof="0"/>
          </a:p>
        </p:txBody>
      </p:sp>
      <p:sp>
        <p:nvSpPr>
          <p:cNvPr id="5" name="Notes Placeholder 4"/>
          <p:cNvSpPr>
            <a:spLocks noGrp="1"/>
          </p:cNvSpPr>
          <p:nvPr>
            <p:ph type="body" sz="quarter" idx="3"/>
          </p:nvPr>
        </p:nvSpPr>
        <p:spPr>
          <a:xfrm>
            <a:off x="340043" y="5017770"/>
            <a:ext cx="6357937" cy="3881754"/>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1" name="Header Placeholder 1"/>
          <p:cNvSpPr>
            <a:spLocks noGrp="1"/>
          </p:cNvSpPr>
          <p:nvPr>
            <p:ph type="hdr" sz="quarter"/>
          </p:nvPr>
        </p:nvSpPr>
        <p:spPr>
          <a:xfrm>
            <a:off x="2376488" y="9153525"/>
            <a:ext cx="2841625" cy="142875"/>
          </a:xfrm>
          <a:prstGeom prst="rect">
            <a:avLst/>
          </a:prstGeom>
        </p:spPr>
        <p:txBody>
          <a:bodyPr vert="horz" wrap="square" lIns="0" tIns="0" rIns="0" bIns="0" rtlCol="0" anchor="t" anchorCtr="0"/>
          <a:lstStyle>
            <a:lvl1pPr algn="l" eaLnBrk="1" fontAlgn="auto" hangingPunct="1">
              <a:lnSpc>
                <a:spcPct val="95000"/>
              </a:lnSpc>
              <a:spcBef>
                <a:spcPts val="0"/>
              </a:spcBef>
              <a:spcAft>
                <a:spcPts val="0"/>
              </a:spcAft>
              <a:defRPr sz="800" i="0">
                <a:latin typeface="Arial" pitchFamily="34" charset="0"/>
                <a:cs typeface="Arial" pitchFamily="34" charset="0"/>
              </a:defRPr>
            </a:lvl1pPr>
          </a:lstStyle>
          <a:p>
            <a:pPr>
              <a:defRPr/>
            </a:pPr>
            <a:endParaRPr lang="en-US"/>
          </a:p>
        </p:txBody>
      </p:sp>
      <p:sp>
        <p:nvSpPr>
          <p:cNvPr id="12" name="Date Placeholder 2"/>
          <p:cNvSpPr>
            <a:spLocks noGrp="1"/>
          </p:cNvSpPr>
          <p:nvPr>
            <p:ph type="dt" idx="1"/>
          </p:nvPr>
        </p:nvSpPr>
        <p:spPr>
          <a:xfrm>
            <a:off x="1287463" y="9147175"/>
            <a:ext cx="938212" cy="150813"/>
          </a:xfrm>
          <a:prstGeom prst="rect">
            <a:avLst/>
          </a:prstGeom>
        </p:spPr>
        <p:txBody>
          <a:bodyPr vert="horz" lIns="0" tIns="0" rIns="0" bIns="0" rtlCol="0"/>
          <a:lstStyle>
            <a:lvl1pPr algn="l" eaLnBrk="1" fontAlgn="auto" hangingPunct="1">
              <a:spcBef>
                <a:spcPts val="0"/>
              </a:spcBef>
              <a:spcAft>
                <a:spcPts val="0"/>
              </a:spcAft>
              <a:defRPr sz="800" i="0">
                <a:latin typeface="Arial" pitchFamily="34" charset="0"/>
                <a:cs typeface="Arial" pitchFamily="34" charset="0"/>
              </a:defRPr>
            </a:lvl1pPr>
          </a:lstStyle>
          <a:p>
            <a:pPr>
              <a:defRPr/>
            </a:pPr>
            <a:endParaRPr lang="en-US"/>
          </a:p>
        </p:txBody>
      </p:sp>
      <p:sp>
        <p:nvSpPr>
          <p:cNvPr id="28" name="Slide Number Placeholder 6"/>
          <p:cNvSpPr>
            <a:spLocks noGrp="1"/>
          </p:cNvSpPr>
          <p:nvPr>
            <p:ph type="sldNum" sz="quarter" idx="5"/>
          </p:nvPr>
        </p:nvSpPr>
        <p:spPr>
          <a:xfrm>
            <a:off x="477838" y="9147175"/>
            <a:ext cx="590550" cy="109538"/>
          </a:xfrm>
          <a:prstGeom prst="rect">
            <a:avLst/>
          </a:prstGeom>
        </p:spPr>
        <p:txBody>
          <a:bodyPr vert="horz" wrap="square" lIns="0" tIns="0" rIns="0" bIns="0" rtlCol="0" anchor="b" anchorCtr="0"/>
          <a:lstStyle>
            <a:lvl1pPr marL="0" algn="l" defTabSz="957468" rtl="0" eaLnBrk="1" fontAlgn="auto" latinLnBrk="0" hangingPunct="1">
              <a:spcBef>
                <a:spcPts val="0"/>
              </a:spcBef>
              <a:spcAft>
                <a:spcPts val="0"/>
              </a:spcAft>
              <a:defRPr lang="en-US" sz="800" i="0" kern="1200">
                <a:solidFill>
                  <a:schemeClr val="tx1"/>
                </a:solidFill>
                <a:latin typeface="Arial" pitchFamily="34" charset="0"/>
                <a:ea typeface="+mn-ea"/>
                <a:cs typeface="Arial" pitchFamily="34" charset="0"/>
              </a:defRPr>
            </a:lvl1pPr>
          </a:lstStyle>
          <a:p>
            <a:pPr>
              <a:defRPr/>
            </a:pPr>
            <a:fld id="{C2492204-C882-1F49-BB1D-EB85FAE8D3F3}" type="slidenum">
              <a:rPr/>
              <a:pPr>
                <a:defRPr/>
              </a:pPr>
              <a:t>‹#›</a:t>
            </a:fld>
            <a:endParaRPr dirty="0"/>
          </a:p>
        </p:txBody>
      </p:sp>
      <p:cxnSp>
        <p:nvCxnSpPr>
          <p:cNvPr id="29" name="Straight Connector 28"/>
          <p:cNvCxnSpPr/>
          <p:nvPr/>
        </p:nvCxnSpPr>
        <p:spPr>
          <a:xfrm>
            <a:off x="485775" y="9085263"/>
            <a:ext cx="63404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29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663" y="9156700"/>
            <a:ext cx="6397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ftr="0" dt="0"/>
  <p:notesStyle>
    <a:lvl1pPr marL="114300" indent="-114300" algn="l" rtl="0" eaLnBrk="0" fontAlgn="base" hangingPunct="0">
      <a:spcBef>
        <a:spcPts val="800"/>
      </a:spcBef>
      <a:spcAft>
        <a:spcPct val="0"/>
      </a:spcAft>
      <a:buFont typeface="Arial" charset="0"/>
      <a:buChar char="•"/>
      <a:defRPr sz="1200" kern="1200">
        <a:solidFill>
          <a:schemeClr val="tx1"/>
        </a:solidFill>
        <a:latin typeface="Arial" pitchFamily="34" charset="0"/>
        <a:ea typeface="Arial" charset="0"/>
        <a:cs typeface="Arial" pitchFamily="34" charset="0"/>
      </a:defRPr>
    </a:lvl1pPr>
    <a:lvl2pPr marL="285750" indent="-112713" algn="l" rtl="0" eaLnBrk="0" fontAlgn="base" hangingPunct="0">
      <a:spcBef>
        <a:spcPts val="200"/>
      </a:spcBef>
      <a:spcAft>
        <a:spcPct val="0"/>
      </a:spcAft>
      <a:buFont typeface="Arial" charset="0"/>
      <a:buChar char="•"/>
      <a:defRPr sz="1100" kern="1200">
        <a:solidFill>
          <a:schemeClr val="tx1"/>
        </a:solidFill>
        <a:latin typeface="Arial" pitchFamily="34" charset="0"/>
        <a:ea typeface="Arial" charset="0"/>
        <a:cs typeface="Arial" pitchFamily="34" charset="0"/>
      </a:defRPr>
    </a:lvl2pPr>
    <a:lvl3pPr marL="403225" indent="-117475" algn="l" rtl="0" eaLnBrk="0" fontAlgn="base" hangingPunct="0">
      <a:spcBef>
        <a:spcPts val="200"/>
      </a:spcBef>
      <a:spcAft>
        <a:spcPct val="0"/>
      </a:spcAft>
      <a:buFont typeface="Arial" charset="0"/>
      <a:buChar char="•"/>
      <a:defRPr sz="1000" kern="1200">
        <a:solidFill>
          <a:schemeClr val="tx1"/>
        </a:solidFill>
        <a:latin typeface="Arial" pitchFamily="34" charset="0"/>
        <a:ea typeface="Arial" charset="0"/>
        <a:cs typeface="Arial" pitchFamily="34" charset="0"/>
      </a:defRPr>
    </a:lvl3pPr>
    <a:lvl4pPr marL="569913" indent="-112713" algn="l" rtl="0" eaLnBrk="0" fontAlgn="base" hangingPunct="0">
      <a:spcBef>
        <a:spcPts val="200"/>
      </a:spcBef>
      <a:spcAft>
        <a:spcPct val="0"/>
      </a:spcAft>
      <a:buFont typeface="Arial" charset="0"/>
      <a:buChar char="•"/>
      <a:defRPr sz="1000" kern="1200">
        <a:solidFill>
          <a:schemeClr val="tx1"/>
        </a:solidFill>
        <a:latin typeface="Arial" pitchFamily="34" charset="0"/>
        <a:ea typeface="Arial" charset="0"/>
        <a:cs typeface="Arial" pitchFamily="34" charset="0"/>
      </a:defRPr>
    </a:lvl4pPr>
    <a:lvl5pPr marL="457200" indent="114300" algn="l" rtl="0" eaLnBrk="0" fontAlgn="base" hangingPunct="0">
      <a:spcBef>
        <a:spcPct val="30000"/>
      </a:spcBef>
      <a:spcAft>
        <a:spcPct val="0"/>
      </a:spcAft>
      <a:buFont typeface="Arial" charset="0"/>
      <a:buChar char="•"/>
      <a:defRPr sz="10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urseshealthstudy.org/about-nhs/histor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263525"/>
            <a:ext cx="6018213" cy="45132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739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263525"/>
            <a:ext cx="6018213" cy="4513263"/>
          </a:xfrm>
        </p:spPr>
      </p:sp>
      <p:sp>
        <p:nvSpPr>
          <p:cNvPr id="3" name="Notes Placeholder 2"/>
          <p:cNvSpPr>
            <a:spLocks noGrp="1"/>
          </p:cNvSpPr>
          <p:nvPr>
            <p:ph type="body" idx="1"/>
          </p:nvPr>
        </p:nvSpPr>
        <p:spPr/>
        <p:txBody>
          <a:bodyPr/>
          <a:lstStyle/>
          <a:p>
            <a:r>
              <a:rPr lang="en-US" dirty="0"/>
              <a:t>PICO</a:t>
            </a:r>
          </a:p>
          <a:p>
            <a:r>
              <a:rPr lang="en-US" dirty="0"/>
              <a:t>P:  Population</a:t>
            </a:r>
          </a:p>
          <a:p>
            <a:r>
              <a:rPr lang="en-US" dirty="0"/>
              <a:t>I: Intervention (or E, Exposed, if not RCT)</a:t>
            </a:r>
          </a:p>
          <a:p>
            <a:r>
              <a:rPr lang="en-US" dirty="0"/>
              <a:t>C: Comparison Group for</a:t>
            </a:r>
            <a:r>
              <a:rPr lang="en-US" baseline="0" dirty="0"/>
              <a:t> Exposure (or Control group for the intervention)</a:t>
            </a:r>
          </a:p>
          <a:p>
            <a:r>
              <a:rPr lang="en-US" baseline="0" dirty="0"/>
              <a:t>O: Outcome</a:t>
            </a:r>
            <a:endParaRPr lang="en-US" dirty="0"/>
          </a:p>
        </p:txBody>
      </p:sp>
    </p:spTree>
    <p:extLst>
      <p:ext uri="{BB962C8B-B14F-4D97-AF65-F5344CB8AC3E}">
        <p14:creationId xmlns:p14="http://schemas.microsoft.com/office/powerpoint/2010/main" val="2030254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normAutofit fontScale="92500" lnSpcReduction="10000"/>
          </a:bodyPr>
          <a:lstStyle/>
          <a:p>
            <a:pPr marL="0" indent="0">
              <a:spcBef>
                <a:spcPct val="30000"/>
              </a:spcBef>
              <a:buNone/>
              <a:defRPr/>
            </a:pPr>
            <a:r>
              <a:rPr lang="en-US" altLang="en-US" sz="1000" dirty="0"/>
              <a:t>From </a:t>
            </a:r>
            <a:r>
              <a:rPr lang="en-US" altLang="en-US" sz="1000" dirty="0" err="1"/>
              <a:t>Epid</a:t>
            </a:r>
            <a:r>
              <a:rPr lang="en-US" altLang="en-US" sz="1000" dirty="0"/>
              <a:t> Methods 1, J Martin 2017</a:t>
            </a: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The other kind of cohort is a dynamic or</a:t>
            </a:r>
            <a:r>
              <a:rPr lang="en-US" sz="1000" baseline="0" dirty="0"/>
              <a:t> “</a:t>
            </a:r>
            <a:r>
              <a:rPr lang="en-US" sz="1000" dirty="0"/>
              <a:t>open”</a:t>
            </a:r>
            <a:r>
              <a:rPr lang="en-US" sz="1000" baseline="0" dirty="0"/>
              <a:t> </a:t>
            </a:r>
            <a:r>
              <a:rPr lang="en-US" sz="1000" dirty="0"/>
              <a:t>cohort, also referred</a:t>
            </a:r>
            <a:r>
              <a:rPr lang="en-US" sz="1000" baseline="0" dirty="0"/>
              <a:t> to as a “dynamic population” in the </a:t>
            </a:r>
            <a:r>
              <a:rPr lang="en-US" sz="1000" baseline="0" dirty="0" err="1"/>
              <a:t>Vanderbroucke</a:t>
            </a:r>
            <a:r>
              <a:rPr lang="en-US" sz="1000" baseline="0" dirty="0"/>
              <a:t> reading</a:t>
            </a:r>
            <a:r>
              <a:rPr lang="en-US" sz="1000" dirty="0"/>
              <a:t>. </a:t>
            </a:r>
            <a:r>
              <a:rPr lang="en-US" sz="1000" baseline="0" dirty="0"/>
              <a:t>A dynamic cohort is generally a free</a:t>
            </a:r>
            <a:r>
              <a:rPr lang="en-US" sz="1000" dirty="0"/>
              <a:t> living population</a:t>
            </a:r>
            <a:r>
              <a:rPr lang="en-US" sz="1000" baseline="0" dirty="0"/>
              <a:t> defined by geography, membership, </a:t>
            </a:r>
            <a:r>
              <a:rPr lang="en-US" sz="1000" baseline="0" dirty="0" err="1"/>
              <a:t>etc</a:t>
            </a:r>
            <a:r>
              <a:rPr lang="en-US" sz="1000" baseline="0" dirty="0"/>
              <a:t> and whose time zero typically extends over some duration of calendar time.  There is no sense of any short fixed period of enrollment.</a:t>
            </a:r>
            <a:r>
              <a:rPr lang="en-US" sz="1000" dirty="0"/>
              <a:t>  There is the expectation that new members of the cohort will be constantly joining.</a:t>
            </a:r>
            <a:r>
              <a:rPr lang="en-US" sz="1000" baseline="0" dirty="0"/>
              <a:t>  Dynamic cohorts typically have the expectation that its participants will often leave the cohort.</a:t>
            </a: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For</a:t>
            </a:r>
            <a:r>
              <a:rPr lang="en-US" sz="1000" baseline="0" dirty="0"/>
              <a:t> example, San Francisco (SF) County residents, who are defined by geographic county lines, in a given calendar period, are a dynamic cohort.  We know that new members will continually be moving into the county and established members will continually be moving out.  Another example is t</a:t>
            </a:r>
            <a:r>
              <a:rPr lang="en-US" sz="1000" dirty="0"/>
              <a:t>he members of Kaiser Permanente (a Health</a:t>
            </a:r>
            <a:r>
              <a:rPr lang="en-US" sz="1000" baseline="0" dirty="0"/>
              <a:t> Care </a:t>
            </a:r>
            <a:r>
              <a:rPr lang="en-US" sz="1000" dirty="0"/>
              <a:t>Maintenance Organization (HMO), which provides health insurance to a given set of</a:t>
            </a:r>
            <a:r>
              <a:rPr lang="en-US" sz="1000" baseline="0" dirty="0"/>
              <a:t> people</a:t>
            </a:r>
            <a:r>
              <a:rPr lang="en-US" sz="1000" dirty="0"/>
              <a:t>) during some specified </a:t>
            </a:r>
            <a:r>
              <a:rPr lang="en-US" sz="1000" dirty="0" err="1"/>
              <a:t>calender</a:t>
            </a:r>
            <a:r>
              <a:rPr lang="en-US" sz="1000" dirty="0"/>
              <a:t> time period.</a:t>
            </a:r>
            <a:r>
              <a:rPr lang="en-US" sz="1000" baseline="0" dirty="0"/>
              <a:t>  It is</a:t>
            </a:r>
            <a:r>
              <a:rPr lang="en-US" sz="1000" dirty="0"/>
              <a:t> a dynamic cohort that is administratively defined by membership.  It is an open cohort since we expect that new members will</a:t>
            </a:r>
            <a:r>
              <a:rPr lang="en-US" sz="1000" baseline="0" dirty="0"/>
              <a:t> continually enter and established members will </a:t>
            </a:r>
            <a:r>
              <a:rPr lang="en-US" sz="1000" dirty="0"/>
              <a:t>leave.</a:t>
            </a:r>
            <a:r>
              <a:rPr lang="en-US" sz="1000" baseline="0" dirty="0"/>
              <a:t>  In this slide, we show a dynamic cohort that has about the same total members throughout the period of observation;  as members leave the cohort, a similar number of new members join.  Dynamic cohorts may also be increasing or declining in overall numbers.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Dynamic cohorts differ conceptually</a:t>
            </a:r>
            <a:r>
              <a:rPr lang="en-US" sz="1000" baseline="0" dirty="0"/>
              <a:t> </a:t>
            </a:r>
            <a:r>
              <a:rPr lang="en-US" sz="1000" dirty="0"/>
              <a:t>from fixed cohorts.  In a dynamic cohort, time is generally calendar time and</a:t>
            </a:r>
            <a:r>
              <a:rPr lang="en-US" sz="1000" baseline="0" dirty="0"/>
              <a:t> not observation time; this is because there was no single time of enrollment.   Persons leave the cohort because of developing an event of interest, a competing event, no longer fulfilling the criteria of the cohort (e.g., no longer living in San Francisco or no longer being a member of the Kaiser HMO, or just simply the end of follow-up for the entire population (e.g., persons were followed up until last month). </a:t>
            </a:r>
            <a:r>
              <a:rPr lang="en-US" sz="1000" dirty="0"/>
              <a:t> </a:t>
            </a:r>
            <a:r>
              <a:rPr lang="en-US" sz="1000" baseline="0" dirty="0"/>
              <a:t> In a fixed cohort, in contrast, follow-up time starts with the construct that defines cohort membership and time is typically described in observation time since time zero.   Just like a dynamic cohort, in fixed cohorts observation is ceased when the outcome of interest occurs, leaving the cohort (which is called “loss to follow-up” in the context of a fixed cohort, competing event, or administrative end of observation.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Many textbooks do not provide much discussion of dynamic cohorts, and this is unfortunate.  Historically, for example, dynamic cohorts have been used for clinical research of cancer outcomes, facilitated in the US by the establishment of cancer registries in defined geographic areas.  Currently, in the era of so-called “Big Data”, the use of dynamic cohorts from clinical practice settings is growing and encompasses a wider range of health outcomes.  </a:t>
            </a:r>
            <a:endParaRPr lang="en-US" sz="1000" dirty="0"/>
          </a:p>
          <a:p>
            <a:endParaRPr lang="en-US" sz="1000" dirty="0"/>
          </a:p>
        </p:txBody>
      </p:sp>
    </p:spTree>
    <p:extLst>
      <p:ext uri="{BB962C8B-B14F-4D97-AF65-F5344CB8AC3E}">
        <p14:creationId xmlns:p14="http://schemas.microsoft.com/office/powerpoint/2010/main" val="1837017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xfrm>
            <a:off x="679450" y="263525"/>
            <a:ext cx="6018213" cy="4513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latin typeface="Arial" charset="0"/>
              <a:cs typeface="Arial" charset="0"/>
            </a:endParaRPr>
          </a:p>
        </p:txBody>
      </p:sp>
      <p:sp>
        <p:nvSpPr>
          <p:cNvPr id="69635"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Garamond" charset="0"/>
              </a:defRPr>
            </a:lvl1pPr>
            <a:lvl2pPr marL="777875" indent="-298450" defTabSz="957263">
              <a:defRPr>
                <a:solidFill>
                  <a:schemeClr val="tx1"/>
                </a:solidFill>
                <a:latin typeface="Garamond" charset="0"/>
              </a:defRPr>
            </a:lvl2pPr>
            <a:lvl3pPr marL="1195388" indent="-238125" defTabSz="957263">
              <a:defRPr>
                <a:solidFill>
                  <a:schemeClr val="tx1"/>
                </a:solidFill>
                <a:latin typeface="Garamond" charset="0"/>
              </a:defRPr>
            </a:lvl3pPr>
            <a:lvl4pPr marL="1674813" indent="-238125" defTabSz="957263">
              <a:defRPr>
                <a:solidFill>
                  <a:schemeClr val="tx1"/>
                </a:solidFill>
                <a:latin typeface="Garamond" charset="0"/>
              </a:defRPr>
            </a:lvl4pPr>
            <a:lvl5pPr marL="2154238" indent="-238125" defTabSz="957263">
              <a:defRPr>
                <a:solidFill>
                  <a:schemeClr val="tx1"/>
                </a:solidFill>
                <a:latin typeface="Garamond" charset="0"/>
              </a:defRPr>
            </a:lvl5pPr>
            <a:lvl6pPr marL="2611438" indent="-238125" defTabSz="957263" eaLnBrk="0" fontAlgn="base" hangingPunct="0">
              <a:spcBef>
                <a:spcPct val="0"/>
              </a:spcBef>
              <a:spcAft>
                <a:spcPct val="0"/>
              </a:spcAft>
              <a:defRPr>
                <a:solidFill>
                  <a:schemeClr val="tx1"/>
                </a:solidFill>
                <a:latin typeface="Garamond" charset="0"/>
              </a:defRPr>
            </a:lvl6pPr>
            <a:lvl7pPr marL="3068638" indent="-238125" defTabSz="957263" eaLnBrk="0" fontAlgn="base" hangingPunct="0">
              <a:spcBef>
                <a:spcPct val="0"/>
              </a:spcBef>
              <a:spcAft>
                <a:spcPct val="0"/>
              </a:spcAft>
              <a:defRPr>
                <a:solidFill>
                  <a:schemeClr val="tx1"/>
                </a:solidFill>
                <a:latin typeface="Garamond" charset="0"/>
              </a:defRPr>
            </a:lvl7pPr>
            <a:lvl8pPr marL="3525838" indent="-238125" defTabSz="957263" eaLnBrk="0" fontAlgn="base" hangingPunct="0">
              <a:spcBef>
                <a:spcPct val="0"/>
              </a:spcBef>
              <a:spcAft>
                <a:spcPct val="0"/>
              </a:spcAft>
              <a:defRPr>
                <a:solidFill>
                  <a:schemeClr val="tx1"/>
                </a:solidFill>
                <a:latin typeface="Garamond" charset="0"/>
              </a:defRPr>
            </a:lvl8pPr>
            <a:lvl9pPr marL="3983038" indent="-238125" defTabSz="957263" eaLnBrk="0" fontAlgn="base" hangingPunct="0">
              <a:spcBef>
                <a:spcPct val="0"/>
              </a:spcBef>
              <a:spcAft>
                <a:spcPct val="0"/>
              </a:spcAft>
              <a:defRPr>
                <a:solidFill>
                  <a:schemeClr val="tx1"/>
                </a:solidFill>
                <a:latin typeface="Garamond" charset="0"/>
              </a:defRPr>
            </a:lvl9pPr>
          </a:lstStyle>
          <a:p>
            <a:fld id="{267D3FB1-BFBA-7646-8ACB-2B20D69D73A7}" type="slidenum">
              <a:rPr lang="en-US" altLang="en-US">
                <a:latin typeface="Arial" charset="0"/>
              </a:rPr>
              <a:pPr/>
              <a:t>12</a:t>
            </a:fld>
            <a:endParaRPr lang="en-US" altLang="en-US">
              <a:latin typeface="Arial" charset="0"/>
            </a:endParaRPr>
          </a:p>
        </p:txBody>
      </p:sp>
    </p:spTree>
    <p:extLst>
      <p:ext uri="{BB962C8B-B14F-4D97-AF65-F5344CB8AC3E}">
        <p14:creationId xmlns:p14="http://schemas.microsoft.com/office/powerpoint/2010/main" val="1488897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indent="0">
              <a:spcBef>
                <a:spcPct val="30000"/>
              </a:spcBef>
              <a:buNone/>
              <a:defRPr/>
            </a:pPr>
            <a:r>
              <a:rPr lang="en-US" altLang="en-US" sz="1000" dirty="0"/>
              <a:t>From </a:t>
            </a:r>
            <a:r>
              <a:rPr lang="en-US" altLang="en-US" sz="1000" dirty="0" err="1"/>
              <a:t>Epid</a:t>
            </a:r>
            <a:r>
              <a:rPr lang="en-US" altLang="en-US" sz="1000" dirty="0"/>
              <a:t> Methods 1, J Martin 2017</a:t>
            </a:r>
          </a:p>
          <a:p>
            <a:pPr marL="0" indent="0">
              <a:spcBef>
                <a:spcPct val="30000"/>
              </a:spcBef>
              <a:buNone/>
              <a:defRPr/>
            </a:pP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Just like there are at least 3 main different ways to sample a fixed cohort, there are also 3 main </a:t>
            </a:r>
            <a:r>
              <a:rPr lang="en-US" sz="1000" baseline="0" dirty="0"/>
              <a:t>different ways to sample a dynamic cohort.  I</a:t>
            </a:r>
            <a:r>
              <a:rPr lang="en-US" sz="1000" dirty="0"/>
              <a:t>t is important to be conscious of which type of underlying cohort you are sampling.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p:txBody>
      </p:sp>
    </p:spTree>
    <p:extLst>
      <p:ext uri="{BB962C8B-B14F-4D97-AF65-F5344CB8AC3E}">
        <p14:creationId xmlns:p14="http://schemas.microsoft.com/office/powerpoint/2010/main" val="1778745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263525"/>
            <a:ext cx="6018213" cy="4513263"/>
          </a:xfrm>
        </p:spPr>
      </p:sp>
      <p:sp>
        <p:nvSpPr>
          <p:cNvPr id="3" name="Notes Placeholder 2"/>
          <p:cNvSpPr>
            <a:spLocks noGrp="1"/>
          </p:cNvSpPr>
          <p:nvPr>
            <p:ph type="body" idx="1"/>
          </p:nvPr>
        </p:nvSpPr>
        <p:spPr/>
        <p:txBody>
          <a:bodyPr/>
          <a:lstStyle/>
          <a:p>
            <a:r>
              <a:rPr lang="en-US" dirty="0"/>
              <a:t>Secular trends;  societal</a:t>
            </a:r>
            <a:r>
              <a:rPr lang="en-US" baseline="0" dirty="0"/>
              <a:t> norms or standards may change </a:t>
            </a:r>
            <a:r>
              <a:rPr lang="mr-IN" baseline="0" dirty="0"/>
              <a:t>–</a:t>
            </a:r>
            <a:r>
              <a:rPr lang="en-US" baseline="0" dirty="0"/>
              <a:t> “subjective” question asked in 1996 and 2006 may need to be interpreted differently: e.g., “Do would you rate your comfort level with using the Internet or mobile technology?”</a:t>
            </a:r>
          </a:p>
          <a:p>
            <a:r>
              <a:rPr lang="en-US" baseline="0" dirty="0"/>
              <a:t>The data available from the Electronic Health Record could vary over time. E.g., what if the standards changed for </a:t>
            </a:r>
            <a:r>
              <a:rPr lang="en-US" baseline="0" dirty="0" err="1"/>
              <a:t>classifyng</a:t>
            </a:r>
            <a:r>
              <a:rPr lang="en-US" baseline="0" dirty="0"/>
              <a:t> a tumor as “intermediate” grade</a:t>
            </a:r>
            <a:r>
              <a:rPr lang="mr-IN" baseline="0" dirty="0"/>
              <a:t>…</a:t>
            </a:r>
            <a:r>
              <a:rPr lang="en-US" baseline="0" dirty="0"/>
              <a:t> and the data from the cancer registry only provides “low” “intermediate” and “high” grade as options</a:t>
            </a:r>
            <a:r>
              <a:rPr lang="mr-IN" baseline="0" dirty="0"/>
              <a:t>…</a:t>
            </a:r>
            <a:endParaRPr lang="en-US" baseline="0" dirty="0"/>
          </a:p>
          <a:p>
            <a:endParaRPr lang="en-US" baseline="0" dirty="0"/>
          </a:p>
        </p:txBody>
      </p:sp>
    </p:spTree>
    <p:extLst>
      <p:ext uri="{BB962C8B-B14F-4D97-AF65-F5344CB8AC3E}">
        <p14:creationId xmlns:p14="http://schemas.microsoft.com/office/powerpoint/2010/main" val="1892780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04155587-EE6E-400C-BA16-61078D29DCC0}" type="slidenum">
              <a:rPr lang="en-US" altLang="en-US" smtClean="0">
                <a:solidFill>
                  <a:srgbClr val="000000"/>
                </a:solidFill>
              </a:rPr>
              <a:pPr/>
              <a:t>15</a:t>
            </a:fld>
            <a:endParaRPr lang="en-US" altLang="en-US" dirty="0">
              <a:solidFill>
                <a:srgbClr val="000000"/>
              </a:solidFill>
            </a:endParaRPr>
          </a:p>
        </p:txBody>
      </p:sp>
      <p:sp>
        <p:nvSpPr>
          <p:cNvPr id="235522" name="Rectangle 2"/>
          <p:cNvSpPr>
            <a:spLocks noGrp="1" noRot="1" noChangeAspect="1" noChangeArrowheads="1" noTextEdit="1"/>
          </p:cNvSpPr>
          <p:nvPr>
            <p:ph type="sldImg"/>
          </p:nvPr>
        </p:nvSpPr>
        <p:spPr>
          <a:xfrm>
            <a:off x="679450" y="263525"/>
            <a:ext cx="6018213" cy="4513263"/>
          </a:xfrm>
          <a:ln/>
        </p:spPr>
      </p:sp>
      <p:sp>
        <p:nvSpPr>
          <p:cNvPr id="235523" name="Rectangle 3"/>
          <p:cNvSpPr>
            <a:spLocks noGrp="1" noChangeArrowheads="1"/>
          </p:cNvSpPr>
          <p:nvPr>
            <p:ph type="body" idx="1"/>
          </p:nvPr>
        </p:nvSpPr>
        <p:spPr>
          <a:noFill/>
          <a:ln/>
        </p:spPr>
        <p:txBody>
          <a:bodyPr/>
          <a:lstStyle/>
          <a:p>
            <a:r>
              <a:rPr lang="en-US" altLang="en-US" dirty="0"/>
              <a:t>From </a:t>
            </a:r>
            <a:r>
              <a:rPr lang="en-US" altLang="en-US" dirty="0" err="1"/>
              <a:t>Epid</a:t>
            </a:r>
            <a:r>
              <a:rPr lang="en-US" altLang="en-US" dirty="0"/>
              <a:t> Methods 1, J Martin 2017</a:t>
            </a:r>
          </a:p>
          <a:p>
            <a:r>
              <a:rPr lang="en-US" altLang="en-US" dirty="0"/>
              <a:t>This is the schematic from the previous lecture, showing all the possible ratio and difference measures that can be calculated from cross-sectional and from cohort studies, and now with case-control studies added.  Case-control</a:t>
            </a:r>
            <a:r>
              <a:rPr lang="en-US" altLang="en-US" baseline="0" dirty="0"/>
              <a:t> studies have traditionally been known as only deriving ratio measures of association, but as sophistication grows, it is now the case that investigators are also beginning to estimate difference-based measures, particularly in case-cohort study designs. This can be done if the fraction of the underlying cohort that is sampled is known.  </a:t>
            </a:r>
            <a:r>
              <a:rPr lang="en-US" altLang="en-US" dirty="0"/>
              <a:t>For ratio measures of association, we can measure the odds of exposure in cases</a:t>
            </a:r>
            <a:r>
              <a:rPr lang="en-US" altLang="en-US" baseline="0" dirty="0"/>
              <a:t> and a reference group, </a:t>
            </a:r>
            <a:r>
              <a:rPr lang="en-US" altLang="en-US" dirty="0"/>
              <a:t>calculate the OR of exposure, which we know is equal to the OR of disease.   However, to obtain a difference measure we need the exposure-specific estimates.  We</a:t>
            </a:r>
            <a:r>
              <a:rPr lang="en-US" altLang="en-US" baseline="0" dirty="0"/>
              <a:t> will not be performing these difference measures in this course, but we want to make you aware that they can be derived.</a:t>
            </a:r>
            <a:endParaRPr lang="en-US" altLang="en-US" dirty="0"/>
          </a:p>
          <a:p>
            <a:endParaRPr lang="en-US" altLang="en-US" dirty="0"/>
          </a:p>
          <a:p>
            <a:r>
              <a:rPr lang="en-US" altLang="en-US" dirty="0"/>
              <a:t>This completes our lectures on disease association.  We have covered the basic approach to reporting exposure-disease associations (ratio measures</a:t>
            </a:r>
            <a:r>
              <a:rPr lang="en-US" altLang="en-US" baseline="0" dirty="0"/>
              <a:t> in all </a:t>
            </a:r>
            <a:r>
              <a:rPr lang="en-US" altLang="en-US" dirty="0"/>
              <a:t>and difference measures where possible) for the 3 basic designs:  cross-sectional, cohort and case-control.</a:t>
            </a:r>
          </a:p>
        </p:txBody>
      </p:sp>
    </p:spTree>
    <p:extLst>
      <p:ext uri="{BB962C8B-B14F-4D97-AF65-F5344CB8AC3E}">
        <p14:creationId xmlns:p14="http://schemas.microsoft.com/office/powerpoint/2010/main" val="1857156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xfrm>
            <a:off x="679450" y="263525"/>
            <a:ext cx="6018213" cy="4513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dirty="0">
              <a:latin typeface="Arial" charset="0"/>
              <a:cs typeface="Arial" charset="0"/>
            </a:endParaRPr>
          </a:p>
        </p:txBody>
      </p:sp>
      <p:sp>
        <p:nvSpPr>
          <p:cNvPr id="65539"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Garamond" charset="0"/>
              </a:defRPr>
            </a:lvl1pPr>
            <a:lvl2pPr marL="777875" indent="-298450" defTabSz="957263">
              <a:defRPr>
                <a:solidFill>
                  <a:schemeClr val="tx1"/>
                </a:solidFill>
                <a:latin typeface="Garamond" charset="0"/>
              </a:defRPr>
            </a:lvl2pPr>
            <a:lvl3pPr marL="1195388" indent="-238125" defTabSz="957263">
              <a:defRPr>
                <a:solidFill>
                  <a:schemeClr val="tx1"/>
                </a:solidFill>
                <a:latin typeface="Garamond" charset="0"/>
              </a:defRPr>
            </a:lvl3pPr>
            <a:lvl4pPr marL="1674813" indent="-238125" defTabSz="957263">
              <a:defRPr>
                <a:solidFill>
                  <a:schemeClr val="tx1"/>
                </a:solidFill>
                <a:latin typeface="Garamond" charset="0"/>
              </a:defRPr>
            </a:lvl4pPr>
            <a:lvl5pPr marL="2154238" indent="-238125" defTabSz="957263">
              <a:defRPr>
                <a:solidFill>
                  <a:schemeClr val="tx1"/>
                </a:solidFill>
                <a:latin typeface="Garamond" charset="0"/>
              </a:defRPr>
            </a:lvl5pPr>
            <a:lvl6pPr marL="2611438" indent="-238125" defTabSz="957263" eaLnBrk="0" fontAlgn="base" hangingPunct="0">
              <a:spcBef>
                <a:spcPct val="0"/>
              </a:spcBef>
              <a:spcAft>
                <a:spcPct val="0"/>
              </a:spcAft>
              <a:defRPr>
                <a:solidFill>
                  <a:schemeClr val="tx1"/>
                </a:solidFill>
                <a:latin typeface="Garamond" charset="0"/>
              </a:defRPr>
            </a:lvl6pPr>
            <a:lvl7pPr marL="3068638" indent="-238125" defTabSz="957263" eaLnBrk="0" fontAlgn="base" hangingPunct="0">
              <a:spcBef>
                <a:spcPct val="0"/>
              </a:spcBef>
              <a:spcAft>
                <a:spcPct val="0"/>
              </a:spcAft>
              <a:defRPr>
                <a:solidFill>
                  <a:schemeClr val="tx1"/>
                </a:solidFill>
                <a:latin typeface="Garamond" charset="0"/>
              </a:defRPr>
            </a:lvl7pPr>
            <a:lvl8pPr marL="3525838" indent="-238125" defTabSz="957263" eaLnBrk="0" fontAlgn="base" hangingPunct="0">
              <a:spcBef>
                <a:spcPct val="0"/>
              </a:spcBef>
              <a:spcAft>
                <a:spcPct val="0"/>
              </a:spcAft>
              <a:defRPr>
                <a:solidFill>
                  <a:schemeClr val="tx1"/>
                </a:solidFill>
                <a:latin typeface="Garamond" charset="0"/>
              </a:defRPr>
            </a:lvl8pPr>
            <a:lvl9pPr marL="3983038" indent="-238125" defTabSz="957263" eaLnBrk="0" fontAlgn="base" hangingPunct="0">
              <a:spcBef>
                <a:spcPct val="0"/>
              </a:spcBef>
              <a:spcAft>
                <a:spcPct val="0"/>
              </a:spcAft>
              <a:defRPr>
                <a:solidFill>
                  <a:schemeClr val="tx1"/>
                </a:solidFill>
                <a:latin typeface="Garamond" charset="0"/>
              </a:defRPr>
            </a:lvl9pPr>
          </a:lstStyle>
          <a:p>
            <a:fld id="{2C405864-AB0B-734F-9B7B-944188A5610B}" type="slidenum">
              <a:rPr lang="en-US" altLang="en-US">
                <a:latin typeface="Arial" charset="0"/>
              </a:rPr>
              <a:pPr/>
              <a:t>16</a:t>
            </a:fld>
            <a:endParaRPr lang="en-US" altLang="en-US">
              <a:latin typeface="Arial" charset="0"/>
            </a:endParaRPr>
          </a:p>
        </p:txBody>
      </p:sp>
    </p:spTree>
    <p:extLst>
      <p:ext uri="{BB962C8B-B14F-4D97-AF65-F5344CB8AC3E}">
        <p14:creationId xmlns:p14="http://schemas.microsoft.com/office/powerpoint/2010/main" val="1501765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263525"/>
            <a:ext cx="6018213" cy="4513263"/>
          </a:xfrm>
        </p:spPr>
      </p:sp>
      <p:sp>
        <p:nvSpPr>
          <p:cNvPr id="3" name="Notes Placeholder 2"/>
          <p:cNvSpPr>
            <a:spLocks noGrp="1"/>
          </p:cNvSpPr>
          <p:nvPr>
            <p:ph type="body" idx="1"/>
          </p:nvPr>
        </p:nvSpPr>
        <p:spPr/>
        <p:txBody>
          <a:bodyPr/>
          <a:lstStyle/>
          <a:p>
            <a:r>
              <a:rPr lang="en-US" dirty="0"/>
              <a:t>Recall: </a:t>
            </a:r>
            <a:r>
              <a:rPr lang="en-US" dirty="0" err="1"/>
              <a:t>Aaeln</a:t>
            </a:r>
            <a:r>
              <a:rPr lang="en-US" dirty="0"/>
              <a:t> Johnson method introduced in Disease Occurrence II from</a:t>
            </a:r>
            <a:r>
              <a:rPr lang="en-US" baseline="0" dirty="0"/>
              <a:t> </a:t>
            </a:r>
            <a:r>
              <a:rPr lang="en-US" baseline="0" dirty="0" err="1"/>
              <a:t>Epid</a:t>
            </a:r>
            <a:r>
              <a:rPr lang="en-US" baseline="0" dirty="0"/>
              <a:t> Methods I, </a:t>
            </a:r>
            <a:r>
              <a:rPr lang="en-US" dirty="0"/>
              <a:t>to deal with competing risks</a:t>
            </a:r>
          </a:p>
        </p:txBody>
      </p:sp>
    </p:spTree>
    <p:extLst>
      <p:ext uri="{BB962C8B-B14F-4D97-AF65-F5344CB8AC3E}">
        <p14:creationId xmlns:p14="http://schemas.microsoft.com/office/powerpoint/2010/main" val="69463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0E96A693-B5BF-4C92-BFA7-6848B125EE07}" type="slidenum">
              <a:rPr lang="en-US" smtClean="0"/>
              <a:pPr/>
              <a:t>18</a:t>
            </a:fld>
            <a:endParaRPr lang="en-US" dirty="0"/>
          </a:p>
        </p:txBody>
      </p:sp>
      <p:sp>
        <p:nvSpPr>
          <p:cNvPr id="140290" name="Rectangle 2"/>
          <p:cNvSpPr>
            <a:spLocks noGrp="1" noRot="1" noChangeAspect="1" noChangeArrowheads="1" noTextEdit="1"/>
          </p:cNvSpPr>
          <p:nvPr>
            <p:ph type="sldImg"/>
          </p:nvPr>
        </p:nvSpPr>
        <p:spPr>
          <a:xfrm>
            <a:off x="679450" y="263525"/>
            <a:ext cx="6018213" cy="4513263"/>
          </a:xfrm>
          <a:ln/>
        </p:spPr>
      </p:sp>
      <p:sp>
        <p:nvSpPr>
          <p:cNvPr id="140291" name="Rectangle 3"/>
          <p:cNvSpPr>
            <a:spLocks noGrp="1" noChangeArrowheads="1"/>
          </p:cNvSpPr>
          <p:nvPr>
            <p:ph type="body" idx="1"/>
          </p:nvPr>
        </p:nvSpPr>
        <p:spPr>
          <a:noFill/>
          <a:ln/>
        </p:spPr>
        <p:txBody>
          <a:bodyPr/>
          <a:lstStyle/>
          <a:p>
            <a:r>
              <a:rPr lang="en-US" dirty="0"/>
              <a:t>From </a:t>
            </a:r>
            <a:r>
              <a:rPr lang="en-US" dirty="0" err="1"/>
              <a:t>Epid</a:t>
            </a:r>
            <a:r>
              <a:rPr lang="en-US" dirty="0"/>
              <a:t> Methods 1, J Martin 2017</a:t>
            </a:r>
          </a:p>
          <a:p>
            <a:endParaRPr lang="en-US" dirty="0"/>
          </a:p>
          <a:p>
            <a:r>
              <a:rPr lang="en-US" dirty="0"/>
              <a:t>There is a formal mathematical relationship between rate and cumulative incidence.  For the special situation of a </a:t>
            </a:r>
            <a:r>
              <a:rPr lang="en-US" i="1" dirty="0"/>
              <a:t>constant </a:t>
            </a:r>
            <a:r>
              <a:rPr lang="en-US" dirty="0"/>
              <a:t>rate, it is represented by this formula. If the rate is</a:t>
            </a:r>
            <a:r>
              <a:rPr lang="en-US" baseline="0" dirty="0"/>
              <a:t> </a:t>
            </a:r>
            <a:r>
              <a:rPr lang="en-US" dirty="0"/>
              <a:t>constant, applying that rate to a given number of persons for a given time period produces a cumulative incidence that follows an exponential distribution given by the formula above, where F(t) = the cumulative incidence, e = 2.71828,  λ = the rate per the person-time units, and t = the number of time units.  Remember that</a:t>
            </a:r>
            <a:r>
              <a:rPr lang="en-US" baseline="0" dirty="0"/>
              <a:t> F(t) and S(t) are bounded by 0 and 1.  </a:t>
            </a:r>
            <a:r>
              <a:rPr lang="en-US" dirty="0"/>
              <a:t>This formula is called the “exponential formula.”  The proof for this can be found in advanced textbooks.  Please note that this assumes no competing events. </a:t>
            </a:r>
          </a:p>
          <a:p>
            <a:endParaRPr lang="en-US" dirty="0"/>
          </a:p>
        </p:txBody>
      </p:sp>
    </p:spTree>
    <p:extLst>
      <p:ext uri="{BB962C8B-B14F-4D97-AF65-F5344CB8AC3E}">
        <p14:creationId xmlns:p14="http://schemas.microsoft.com/office/powerpoint/2010/main" val="1918654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263525"/>
            <a:ext cx="6018213" cy="4513263"/>
          </a:xfrm>
        </p:spPr>
      </p:sp>
      <p:sp>
        <p:nvSpPr>
          <p:cNvPr id="3" name="Notes Placeholder 2"/>
          <p:cNvSpPr>
            <a:spLocks noGrp="1"/>
          </p:cNvSpPr>
          <p:nvPr>
            <p:ph type="body" idx="1"/>
          </p:nvPr>
        </p:nvSpPr>
        <p:spPr/>
        <p:txBody>
          <a:bodyPr/>
          <a:lstStyle/>
          <a:p>
            <a:r>
              <a:rPr lang="en-US" sz="1200" i="1" dirty="0"/>
              <a:t>Closed Cohort: Often used synonymously with ‘fixed cohort’ but RGL (2008; p. 101) specifies that a ‘closed cohort’ is a ‘fixed cohort’ when there is no drop out or losses to follow-up.</a:t>
            </a:r>
            <a:endParaRPr lang="en-US" dirty="0"/>
          </a:p>
        </p:txBody>
      </p:sp>
    </p:spTree>
    <p:extLst>
      <p:ext uri="{BB962C8B-B14F-4D97-AF65-F5344CB8AC3E}">
        <p14:creationId xmlns:p14="http://schemas.microsoft.com/office/powerpoint/2010/main" val="174727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263525"/>
            <a:ext cx="6018213" cy="45132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532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263525"/>
            <a:ext cx="6018213" cy="45132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694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817563" y="696913"/>
            <a:ext cx="5276850" cy="3957637"/>
          </a:xfrm>
          <a:ln/>
        </p:spPr>
      </p:sp>
      <p:sp>
        <p:nvSpPr>
          <p:cNvPr id="43010" name="Rectangle 3"/>
          <p:cNvSpPr>
            <a:spLocks noGrp="1" noChangeArrowheads="1"/>
          </p:cNvSpPr>
          <p:nvPr>
            <p:ph type="body" idx="1"/>
          </p:nvPr>
        </p:nvSpPr>
        <p:spPr>
          <a:noFill/>
          <a:ln/>
        </p:spPr>
        <p:txBody>
          <a:bodyPr>
            <a:normAutofit fontScale="70000" lnSpcReduction="20000"/>
          </a:bodyPr>
          <a:lstStyle/>
          <a:p>
            <a:r>
              <a:rPr lang="en-US" altLang="en-US" dirty="0"/>
              <a:t>From </a:t>
            </a:r>
            <a:r>
              <a:rPr lang="en-US" altLang="en-US" dirty="0" err="1"/>
              <a:t>Epid</a:t>
            </a:r>
            <a:r>
              <a:rPr lang="en-US" altLang="en-US" dirty="0"/>
              <a:t> Methods 1, J Martin 2017 </a:t>
            </a:r>
          </a:p>
          <a:p>
            <a:r>
              <a:rPr lang="en-US" dirty="0"/>
              <a:t>This is a modified schematic from your text for a cohort.  This particular schematic illustrates a fixed cohort,</a:t>
            </a:r>
            <a:r>
              <a:rPr lang="en-US" baseline="0" dirty="0"/>
              <a:t> also called a closed cohort</a:t>
            </a:r>
            <a:r>
              <a:rPr lang="en-US" dirty="0"/>
              <a:t>  A</a:t>
            </a:r>
            <a:r>
              <a:rPr lang="en-US" baseline="0" dirty="0"/>
              <a:t> fixed cohort </a:t>
            </a:r>
            <a:r>
              <a:rPr lang="en-US" dirty="0"/>
              <a:t>begins with a group of individuals, depicted</a:t>
            </a:r>
            <a:r>
              <a:rPr lang="en-US" baseline="0" dirty="0"/>
              <a:t> with the stick figures, whom </a:t>
            </a:r>
            <a:r>
              <a:rPr lang="en-US" dirty="0"/>
              <a:t>at time zero have some</a:t>
            </a:r>
            <a:r>
              <a:rPr lang="en-US" baseline="0" dirty="0"/>
              <a:t> defined set of characteristics. Examples of a fixed cohort:  UCSF graduating class of 2009; survivors of the atomic bombings of Japan; all those undergoing knee replacement surgery at Northern California Kaiser Permanente in 2015.</a:t>
            </a:r>
          </a:p>
          <a:p>
            <a:endParaRPr lang="en-US" baseline="0" dirty="0"/>
          </a:p>
          <a:p>
            <a:r>
              <a:rPr lang="en-US" baseline="0" dirty="0"/>
              <a:t>A fixed cohort can also be assembled explicitly for research purposes.  Probably the most famous example is the Framingham cohort (more on this later).  UCSF is the coordinating center for several research-dedicated fixed cohorts:  Study of Osteoporotic Fractures; and the Health, Aging and Body Composition Study.</a:t>
            </a:r>
          </a:p>
          <a:p>
            <a:endParaRPr lang="en-US" baseline="0" dirty="0"/>
          </a:p>
          <a:p>
            <a:r>
              <a:rPr lang="en-US" baseline="0" dirty="0"/>
              <a:t>If the goal is to study the etiology of a  particular event or outcome, we would typically include in the defined set of characteristics that n</a:t>
            </a:r>
            <a:r>
              <a:rPr lang="en-US" dirty="0"/>
              <a:t>one of the</a:t>
            </a:r>
            <a:r>
              <a:rPr lang="en-US" baseline="0" dirty="0"/>
              <a:t> individuals</a:t>
            </a:r>
            <a:r>
              <a:rPr lang="en-US" dirty="0"/>
              <a:t> have the event or outcome of interest.</a:t>
            </a:r>
            <a:r>
              <a:rPr lang="en-US" baseline="0" dirty="0"/>
              <a:t>  These individuals</a:t>
            </a:r>
            <a:r>
              <a:rPr lang="en-US" dirty="0"/>
              <a:t> then experience their lives</a:t>
            </a:r>
            <a:r>
              <a:rPr lang="en-US" baseline="0" dirty="0"/>
              <a:t> until the event of interest occurs, if it occurs at all.  </a:t>
            </a:r>
            <a:r>
              <a:rPr lang="en-US" dirty="0"/>
              <a:t>The event could be</a:t>
            </a:r>
            <a:r>
              <a:rPr lang="en-US" baseline="0" dirty="0"/>
              <a:t> anything, a disease, death, cessation of smoking, attending a primary care visit for the first time, etc. </a:t>
            </a:r>
          </a:p>
          <a:p>
            <a:endParaRPr lang="en-US" baseline="0" dirty="0"/>
          </a:p>
          <a:p>
            <a:r>
              <a:rPr lang="en-US" baseline="0" dirty="0"/>
              <a:t>The timeline for a fixed cohort starts from the point of entry into the cohort or from the time of assembly.  So, the x-axis here shows “time since enrollment” or  “time since entry,” not calendar time.  Time zero for each individual occurs when they enter the cohort.   </a:t>
            </a:r>
            <a:endParaRPr lang="en-US" dirty="0"/>
          </a:p>
          <a:p>
            <a:endParaRPr lang="en-US" dirty="0"/>
          </a:p>
          <a:p>
            <a:r>
              <a:rPr lang="en-US" dirty="0"/>
              <a:t>Some persons develop the outcome of interest, here depicted with a solid circle.  Others become lost to follow-up, while others stay in the cohort but have not yet developed the outcome of interest by the last date of observation. </a:t>
            </a:r>
          </a:p>
          <a:p>
            <a:endParaRPr lang="en-US" i="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Many descriptions</a:t>
            </a:r>
            <a:r>
              <a:rPr lang="en-US" baseline="0" dirty="0"/>
              <a:t> of cohorts (including the S + N textbook) list </a:t>
            </a:r>
            <a:r>
              <a:rPr lang="en-US" dirty="0"/>
              <a:t>three possible outcomes for a participant in a fixed cohort:  Loss to follow-up, having the event of interest, or being followed without an event to the end.  We want to emphasize a</a:t>
            </a:r>
            <a:r>
              <a:rPr lang="en-US" baseline="0" dirty="0"/>
              <a:t> </a:t>
            </a:r>
            <a:r>
              <a:rPr lang="en-US" dirty="0"/>
              <a:t>fourth possibility.  A participant can experience an event that is a “competing event,” also called a “competing risk”.  A competing event is one that precludes the occurrence of the event of interest.  An</a:t>
            </a:r>
            <a:r>
              <a:rPr lang="en-US" baseline="0" dirty="0"/>
              <a:t> example of a competing event in a study of the occurrence of cancer would be death by heart attack.  We will discuss this more later.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Stick figures are modified from Keyes and </a:t>
            </a:r>
            <a:r>
              <a:rPr lang="en-US" baseline="0" dirty="0" err="1"/>
              <a:t>Galea</a:t>
            </a:r>
            <a:r>
              <a:rPr lang="en-US" baseline="0" dirty="0"/>
              <a:t>.  Epidemiology Matters.  Oxford. </a:t>
            </a:r>
            <a:endParaRPr lang="en-US" dirty="0"/>
          </a:p>
          <a:p>
            <a:endParaRPr lang="en-US" i="1" dirty="0"/>
          </a:p>
          <a:p>
            <a:endParaRPr lang="en-US" dirty="0"/>
          </a:p>
        </p:txBody>
      </p:sp>
    </p:spTree>
    <p:extLst>
      <p:ext uri="{BB962C8B-B14F-4D97-AF65-F5344CB8AC3E}">
        <p14:creationId xmlns:p14="http://schemas.microsoft.com/office/powerpoint/2010/main" val="1510876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xfrm>
            <a:off x="679450" y="263525"/>
            <a:ext cx="6018213" cy="4513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a:bodyPr>
          <a:lstStyle/>
          <a:p>
            <a:r>
              <a:rPr lang="en-US" altLang="en-US" dirty="0"/>
              <a:t>NOTE on terminology: per RGL p. 101, sometimes a Fixed cohort is used to describe a cohort where members are defined as exposed or unexposed at the start, and don’t change. That is a Fixed cohort, but not the only type; it is more</a:t>
            </a:r>
            <a:r>
              <a:rPr lang="en-US" altLang="en-US" baseline="0" dirty="0"/>
              <a:t> of a </a:t>
            </a:r>
            <a:r>
              <a:rPr lang="en-US" altLang="en-US" dirty="0"/>
              <a:t>rigid or constrictive definition than we will use.</a:t>
            </a:r>
          </a:p>
          <a:p>
            <a:endParaRPr lang="en-US" altLang="en-US" dirty="0">
              <a:latin typeface="Arial" charset="0"/>
              <a:cs typeface="Arial" charset="0"/>
            </a:endParaRPr>
          </a:p>
          <a:p>
            <a:r>
              <a:rPr lang="en-US" altLang="en-US" dirty="0">
                <a:latin typeface="Arial" charset="0"/>
                <a:cs typeface="Arial" charset="0"/>
              </a:rPr>
              <a:t>For our purposes, we will define Fixed Cohort as a group of people</a:t>
            </a:r>
            <a:r>
              <a:rPr lang="en-US" altLang="en-US" baseline="0" dirty="0">
                <a:latin typeface="Arial" charset="0"/>
                <a:cs typeface="Arial" charset="0"/>
              </a:rPr>
              <a:t> whose membership does not change over time. </a:t>
            </a:r>
          </a:p>
          <a:p>
            <a:r>
              <a:rPr lang="en-US" altLang="en-US" baseline="0" dirty="0">
                <a:latin typeface="Arial" charset="0"/>
                <a:cs typeface="Arial" charset="0"/>
              </a:rPr>
              <a:t>For example, Nurses Health Study: “</a:t>
            </a:r>
            <a:r>
              <a:rPr lang="en-US" sz="1200" b="0" i="0" kern="1200" dirty="0">
                <a:solidFill>
                  <a:schemeClr val="tx1"/>
                </a:solidFill>
                <a:effectLst/>
                <a:latin typeface="Arial" pitchFamily="34" charset="0"/>
                <a:ea typeface="Arial" charset="0"/>
                <a:cs typeface="Arial" pitchFamily="34" charset="0"/>
              </a:rPr>
              <a:t>Married [female]</a:t>
            </a:r>
            <a:r>
              <a:rPr lang="en-US" sz="1200" b="0" i="0" kern="1200" baseline="0" dirty="0">
                <a:solidFill>
                  <a:schemeClr val="tx1"/>
                </a:solidFill>
                <a:effectLst/>
                <a:latin typeface="Arial" pitchFamily="34" charset="0"/>
                <a:ea typeface="Arial" charset="0"/>
                <a:cs typeface="Arial" pitchFamily="34" charset="0"/>
              </a:rPr>
              <a:t> </a:t>
            </a:r>
            <a:r>
              <a:rPr lang="en-US" sz="1200" b="0" i="0" kern="1200" dirty="0">
                <a:solidFill>
                  <a:schemeClr val="tx1"/>
                </a:solidFill>
                <a:effectLst/>
                <a:latin typeface="Arial" pitchFamily="34" charset="0"/>
                <a:ea typeface="Arial" charset="0"/>
                <a:cs typeface="Arial" pitchFamily="34" charset="0"/>
              </a:rPr>
              <a:t>registered nurses, aged 30 to 55 in 1976, who lived in the 11 most populous states, and whose nursing boards agreed to supply NHS with their members' names and addresses, were eligible to be enrolled in the cohort if they responded to the NHS baseline questionnaire. The original states were California, Connecticut, Florida, Maryland, Massachusetts, Michigan, New Jersey, New York, Ohio, Pennsylvania, and Texas.”</a:t>
            </a:r>
            <a:r>
              <a:rPr lang="en-US" sz="1200" b="0" i="0" kern="1200" baseline="0" dirty="0">
                <a:solidFill>
                  <a:schemeClr val="tx1"/>
                </a:solidFill>
                <a:effectLst/>
                <a:latin typeface="Arial" charset="0"/>
                <a:ea typeface="Arial" charset="0"/>
                <a:cs typeface="Arial" charset="0"/>
              </a:rPr>
              <a:t>    </a:t>
            </a:r>
          </a:p>
          <a:p>
            <a:r>
              <a:rPr lang="en-US" altLang="en-US" dirty="0">
                <a:latin typeface="Arial" charset="0"/>
                <a:cs typeface="Arial" charset="0"/>
              </a:rPr>
              <a:t>http://</a:t>
            </a:r>
            <a:r>
              <a:rPr lang="en-US" altLang="en-US" dirty="0" err="1">
                <a:latin typeface="Arial" charset="0"/>
                <a:cs typeface="Arial" charset="0"/>
              </a:rPr>
              <a:t>www.nurseshealthstudy.org</a:t>
            </a:r>
            <a:r>
              <a:rPr lang="en-US" altLang="en-US" dirty="0">
                <a:latin typeface="Arial" charset="0"/>
                <a:cs typeface="Arial" charset="0"/>
              </a:rPr>
              <a:t>/about-</a:t>
            </a:r>
            <a:r>
              <a:rPr lang="en-US" altLang="en-US" dirty="0" err="1">
                <a:latin typeface="Arial" charset="0"/>
                <a:cs typeface="Arial" charset="0"/>
              </a:rPr>
              <a:t>nhs</a:t>
            </a:r>
            <a:r>
              <a:rPr lang="en-US" altLang="en-US" dirty="0">
                <a:latin typeface="Arial" charset="0"/>
                <a:cs typeface="Arial" charset="0"/>
              </a:rPr>
              <a:t>/history </a:t>
            </a:r>
          </a:p>
          <a:p>
            <a:r>
              <a:rPr lang="en-US" altLang="en-US" dirty="0">
                <a:latin typeface="Arial" charset="0"/>
                <a:cs typeface="Arial" charset="0"/>
              </a:rPr>
              <a:t>Delivered surveys to 172,413 nurses</a:t>
            </a:r>
            <a:r>
              <a:rPr lang="en-US" altLang="en-US" baseline="0" dirty="0">
                <a:latin typeface="Arial" charset="0"/>
                <a:cs typeface="Arial" charset="0"/>
              </a:rPr>
              <a:t> and 71% response rate; m</a:t>
            </a:r>
            <a:r>
              <a:rPr lang="en-US" altLang="en-US" dirty="0">
                <a:latin typeface="Arial" charset="0"/>
                <a:cs typeface="Arial" charset="0"/>
              </a:rPr>
              <a:t>embership has been 121,700 since 1976-1977 and has not changed since.    </a:t>
            </a:r>
          </a:p>
        </p:txBody>
      </p:sp>
      <p:sp>
        <p:nvSpPr>
          <p:cNvPr id="65539"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Garamond" charset="0"/>
              </a:defRPr>
            </a:lvl1pPr>
            <a:lvl2pPr marL="777875" indent="-298450" defTabSz="957263">
              <a:defRPr>
                <a:solidFill>
                  <a:schemeClr val="tx1"/>
                </a:solidFill>
                <a:latin typeface="Garamond" charset="0"/>
              </a:defRPr>
            </a:lvl2pPr>
            <a:lvl3pPr marL="1195388" indent="-238125" defTabSz="957263">
              <a:defRPr>
                <a:solidFill>
                  <a:schemeClr val="tx1"/>
                </a:solidFill>
                <a:latin typeface="Garamond" charset="0"/>
              </a:defRPr>
            </a:lvl3pPr>
            <a:lvl4pPr marL="1674813" indent="-238125" defTabSz="957263">
              <a:defRPr>
                <a:solidFill>
                  <a:schemeClr val="tx1"/>
                </a:solidFill>
                <a:latin typeface="Garamond" charset="0"/>
              </a:defRPr>
            </a:lvl4pPr>
            <a:lvl5pPr marL="2154238" indent="-238125" defTabSz="957263">
              <a:defRPr>
                <a:solidFill>
                  <a:schemeClr val="tx1"/>
                </a:solidFill>
                <a:latin typeface="Garamond" charset="0"/>
              </a:defRPr>
            </a:lvl5pPr>
            <a:lvl6pPr marL="2611438" indent="-238125" defTabSz="957263" eaLnBrk="0" fontAlgn="base" hangingPunct="0">
              <a:spcBef>
                <a:spcPct val="0"/>
              </a:spcBef>
              <a:spcAft>
                <a:spcPct val="0"/>
              </a:spcAft>
              <a:defRPr>
                <a:solidFill>
                  <a:schemeClr val="tx1"/>
                </a:solidFill>
                <a:latin typeface="Garamond" charset="0"/>
              </a:defRPr>
            </a:lvl6pPr>
            <a:lvl7pPr marL="3068638" indent="-238125" defTabSz="957263" eaLnBrk="0" fontAlgn="base" hangingPunct="0">
              <a:spcBef>
                <a:spcPct val="0"/>
              </a:spcBef>
              <a:spcAft>
                <a:spcPct val="0"/>
              </a:spcAft>
              <a:defRPr>
                <a:solidFill>
                  <a:schemeClr val="tx1"/>
                </a:solidFill>
                <a:latin typeface="Garamond" charset="0"/>
              </a:defRPr>
            </a:lvl7pPr>
            <a:lvl8pPr marL="3525838" indent="-238125" defTabSz="957263" eaLnBrk="0" fontAlgn="base" hangingPunct="0">
              <a:spcBef>
                <a:spcPct val="0"/>
              </a:spcBef>
              <a:spcAft>
                <a:spcPct val="0"/>
              </a:spcAft>
              <a:defRPr>
                <a:solidFill>
                  <a:schemeClr val="tx1"/>
                </a:solidFill>
                <a:latin typeface="Garamond" charset="0"/>
              </a:defRPr>
            </a:lvl8pPr>
            <a:lvl9pPr marL="3983038" indent="-238125" defTabSz="957263" eaLnBrk="0" fontAlgn="base" hangingPunct="0">
              <a:spcBef>
                <a:spcPct val="0"/>
              </a:spcBef>
              <a:spcAft>
                <a:spcPct val="0"/>
              </a:spcAft>
              <a:defRPr>
                <a:solidFill>
                  <a:schemeClr val="tx1"/>
                </a:solidFill>
                <a:latin typeface="Garamond" charset="0"/>
              </a:defRPr>
            </a:lvl9pPr>
          </a:lstStyle>
          <a:p>
            <a:fld id="{2C405864-AB0B-734F-9B7B-944188A5610B}" type="slidenum">
              <a:rPr lang="en-US" altLang="en-US">
                <a:latin typeface="Arial" charset="0"/>
              </a:rPr>
              <a:pPr/>
              <a:t>5</a:t>
            </a:fld>
            <a:endParaRPr lang="en-US" altLang="en-US">
              <a:latin typeface="Arial" charset="0"/>
            </a:endParaRPr>
          </a:p>
        </p:txBody>
      </p:sp>
    </p:spTree>
    <p:extLst>
      <p:ext uri="{BB962C8B-B14F-4D97-AF65-F5344CB8AC3E}">
        <p14:creationId xmlns:p14="http://schemas.microsoft.com/office/powerpoint/2010/main" val="690232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xfrm>
            <a:off x="679450" y="263525"/>
            <a:ext cx="6018213" cy="4513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a:bodyPr>
          <a:lstStyle/>
          <a:p>
            <a:r>
              <a:rPr lang="en-US" altLang="en-US" dirty="0"/>
              <a:t>NOTE on terminology: per RGL p. 101, sometimes a Fixed cohort is used to describe a cohort where members are defined as exposed or unexposed at the start, and don’t change. That is a Fixed cohort, but not the only type; it is more</a:t>
            </a:r>
            <a:r>
              <a:rPr lang="en-US" altLang="en-US" baseline="0" dirty="0"/>
              <a:t> of a </a:t>
            </a:r>
            <a:r>
              <a:rPr lang="en-US" altLang="en-US" dirty="0"/>
              <a:t>rigid or constrictive definition than we will use.</a:t>
            </a:r>
          </a:p>
          <a:p>
            <a:endParaRPr lang="en-US" altLang="en-US" dirty="0">
              <a:latin typeface="Arial" charset="0"/>
              <a:cs typeface="Arial" charset="0"/>
            </a:endParaRPr>
          </a:p>
          <a:p>
            <a:r>
              <a:rPr lang="en-US" altLang="en-US" dirty="0">
                <a:latin typeface="Arial" charset="0"/>
                <a:cs typeface="Arial" charset="0"/>
              </a:rPr>
              <a:t>For our purposes, we will define Fixed Cohort as a group of people</a:t>
            </a:r>
            <a:r>
              <a:rPr lang="en-US" altLang="en-US" baseline="0" dirty="0">
                <a:latin typeface="Arial" charset="0"/>
                <a:cs typeface="Arial" charset="0"/>
              </a:rPr>
              <a:t> whose membership does not change over time. </a:t>
            </a:r>
          </a:p>
          <a:p>
            <a:r>
              <a:rPr lang="en-US" altLang="en-US" baseline="0" dirty="0">
                <a:latin typeface="Arial" charset="0"/>
                <a:cs typeface="Arial" charset="0"/>
              </a:rPr>
              <a:t>For example, Nurses Health Study: “</a:t>
            </a:r>
            <a:r>
              <a:rPr lang="en-US" sz="1200" b="0" i="0" kern="1200" dirty="0">
                <a:solidFill>
                  <a:schemeClr val="tx1"/>
                </a:solidFill>
                <a:effectLst/>
                <a:latin typeface="Arial" pitchFamily="34" charset="0"/>
                <a:ea typeface="Arial" charset="0"/>
                <a:cs typeface="Arial" pitchFamily="34" charset="0"/>
              </a:rPr>
              <a:t>Married [female]</a:t>
            </a:r>
            <a:r>
              <a:rPr lang="en-US" sz="1200" b="0" i="0" kern="1200" baseline="0" dirty="0">
                <a:solidFill>
                  <a:schemeClr val="tx1"/>
                </a:solidFill>
                <a:effectLst/>
                <a:latin typeface="Arial" pitchFamily="34" charset="0"/>
                <a:ea typeface="Arial" charset="0"/>
                <a:cs typeface="Arial" pitchFamily="34" charset="0"/>
              </a:rPr>
              <a:t> </a:t>
            </a:r>
            <a:r>
              <a:rPr lang="en-US" sz="1200" b="0" i="0" kern="1200" dirty="0">
                <a:solidFill>
                  <a:schemeClr val="tx1"/>
                </a:solidFill>
                <a:effectLst/>
                <a:latin typeface="Arial" pitchFamily="34" charset="0"/>
                <a:ea typeface="Arial" charset="0"/>
                <a:cs typeface="Arial" pitchFamily="34" charset="0"/>
              </a:rPr>
              <a:t>registered nurses, aged 30 to 55 in 1976, who lived in the 11 most populous states, and whose nursing boards agreed to supply NHS with their members' names and addresses, were eligible to be enrolled in the cohort if they responded to the NHS baseline questionnaire. The original states were California, Connecticut, Florida, Maryland, Massachusetts, Michigan, New Jersey, New York, Ohio, Pennsylvania, and Texas.”</a:t>
            </a:r>
            <a:r>
              <a:rPr lang="en-US" sz="1200" b="0" i="0" kern="1200" baseline="0" dirty="0">
                <a:solidFill>
                  <a:schemeClr val="tx1"/>
                </a:solidFill>
                <a:effectLst/>
                <a:latin typeface="Arial" charset="0"/>
                <a:ea typeface="Arial" charset="0"/>
                <a:cs typeface="Arial" charset="0"/>
              </a:rPr>
              <a:t>    </a:t>
            </a:r>
          </a:p>
          <a:p>
            <a:r>
              <a:rPr lang="en-US" altLang="en-US" dirty="0">
                <a:latin typeface="Arial" charset="0"/>
                <a:cs typeface="Arial" charset="0"/>
              </a:rPr>
              <a:t>http://</a:t>
            </a:r>
            <a:r>
              <a:rPr lang="en-US" altLang="en-US" dirty="0" err="1">
                <a:latin typeface="Arial" charset="0"/>
                <a:cs typeface="Arial" charset="0"/>
              </a:rPr>
              <a:t>www.nurseshealthstudy.org</a:t>
            </a:r>
            <a:r>
              <a:rPr lang="en-US" altLang="en-US" dirty="0">
                <a:latin typeface="Arial" charset="0"/>
                <a:cs typeface="Arial" charset="0"/>
              </a:rPr>
              <a:t>/about-</a:t>
            </a:r>
            <a:r>
              <a:rPr lang="en-US" altLang="en-US" dirty="0" err="1">
                <a:latin typeface="Arial" charset="0"/>
                <a:cs typeface="Arial" charset="0"/>
              </a:rPr>
              <a:t>nhs</a:t>
            </a:r>
            <a:r>
              <a:rPr lang="en-US" altLang="en-US" dirty="0">
                <a:latin typeface="Arial" charset="0"/>
                <a:cs typeface="Arial" charset="0"/>
              </a:rPr>
              <a:t>/history </a:t>
            </a:r>
          </a:p>
          <a:p>
            <a:r>
              <a:rPr lang="en-US" altLang="en-US" dirty="0">
                <a:latin typeface="Arial" charset="0"/>
                <a:cs typeface="Arial" charset="0"/>
              </a:rPr>
              <a:t>Delivered surveys to 172,413 nurses</a:t>
            </a:r>
            <a:r>
              <a:rPr lang="en-US" altLang="en-US" baseline="0" dirty="0">
                <a:latin typeface="Arial" charset="0"/>
                <a:cs typeface="Arial" charset="0"/>
              </a:rPr>
              <a:t> and 71% response rate; m</a:t>
            </a:r>
            <a:r>
              <a:rPr lang="en-US" altLang="en-US" dirty="0">
                <a:latin typeface="Arial" charset="0"/>
                <a:cs typeface="Arial" charset="0"/>
              </a:rPr>
              <a:t>embership has been 121,700 since 1976-1977 and has not changed since.    </a:t>
            </a:r>
          </a:p>
        </p:txBody>
      </p:sp>
      <p:sp>
        <p:nvSpPr>
          <p:cNvPr id="65539"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Garamond" charset="0"/>
              </a:defRPr>
            </a:lvl1pPr>
            <a:lvl2pPr marL="777875" indent="-298450" defTabSz="957263">
              <a:defRPr>
                <a:solidFill>
                  <a:schemeClr val="tx1"/>
                </a:solidFill>
                <a:latin typeface="Garamond" charset="0"/>
              </a:defRPr>
            </a:lvl2pPr>
            <a:lvl3pPr marL="1195388" indent="-238125" defTabSz="957263">
              <a:defRPr>
                <a:solidFill>
                  <a:schemeClr val="tx1"/>
                </a:solidFill>
                <a:latin typeface="Garamond" charset="0"/>
              </a:defRPr>
            </a:lvl3pPr>
            <a:lvl4pPr marL="1674813" indent="-238125" defTabSz="957263">
              <a:defRPr>
                <a:solidFill>
                  <a:schemeClr val="tx1"/>
                </a:solidFill>
                <a:latin typeface="Garamond" charset="0"/>
              </a:defRPr>
            </a:lvl4pPr>
            <a:lvl5pPr marL="2154238" indent="-238125" defTabSz="957263">
              <a:defRPr>
                <a:solidFill>
                  <a:schemeClr val="tx1"/>
                </a:solidFill>
                <a:latin typeface="Garamond" charset="0"/>
              </a:defRPr>
            </a:lvl5pPr>
            <a:lvl6pPr marL="2611438" indent="-238125" defTabSz="957263" eaLnBrk="0" fontAlgn="base" hangingPunct="0">
              <a:spcBef>
                <a:spcPct val="0"/>
              </a:spcBef>
              <a:spcAft>
                <a:spcPct val="0"/>
              </a:spcAft>
              <a:defRPr>
                <a:solidFill>
                  <a:schemeClr val="tx1"/>
                </a:solidFill>
                <a:latin typeface="Garamond" charset="0"/>
              </a:defRPr>
            </a:lvl6pPr>
            <a:lvl7pPr marL="3068638" indent="-238125" defTabSz="957263" eaLnBrk="0" fontAlgn="base" hangingPunct="0">
              <a:spcBef>
                <a:spcPct val="0"/>
              </a:spcBef>
              <a:spcAft>
                <a:spcPct val="0"/>
              </a:spcAft>
              <a:defRPr>
                <a:solidFill>
                  <a:schemeClr val="tx1"/>
                </a:solidFill>
                <a:latin typeface="Garamond" charset="0"/>
              </a:defRPr>
            </a:lvl7pPr>
            <a:lvl8pPr marL="3525838" indent="-238125" defTabSz="957263" eaLnBrk="0" fontAlgn="base" hangingPunct="0">
              <a:spcBef>
                <a:spcPct val="0"/>
              </a:spcBef>
              <a:spcAft>
                <a:spcPct val="0"/>
              </a:spcAft>
              <a:defRPr>
                <a:solidFill>
                  <a:schemeClr val="tx1"/>
                </a:solidFill>
                <a:latin typeface="Garamond" charset="0"/>
              </a:defRPr>
            </a:lvl8pPr>
            <a:lvl9pPr marL="3983038" indent="-238125" defTabSz="957263" eaLnBrk="0" fontAlgn="base" hangingPunct="0">
              <a:spcBef>
                <a:spcPct val="0"/>
              </a:spcBef>
              <a:spcAft>
                <a:spcPct val="0"/>
              </a:spcAft>
              <a:defRPr>
                <a:solidFill>
                  <a:schemeClr val="tx1"/>
                </a:solidFill>
                <a:latin typeface="Garamond" charset="0"/>
              </a:defRPr>
            </a:lvl9pPr>
          </a:lstStyle>
          <a:p>
            <a:fld id="{2C405864-AB0B-734F-9B7B-944188A5610B}" type="slidenum">
              <a:rPr lang="en-US" altLang="en-US">
                <a:latin typeface="Arial" charset="0"/>
              </a:rPr>
              <a:pPr/>
              <a:t>6</a:t>
            </a:fld>
            <a:endParaRPr lang="en-US" altLang="en-US">
              <a:latin typeface="Arial" charset="0"/>
            </a:endParaRPr>
          </a:p>
        </p:txBody>
      </p:sp>
    </p:spTree>
    <p:extLst>
      <p:ext uri="{BB962C8B-B14F-4D97-AF65-F5344CB8AC3E}">
        <p14:creationId xmlns:p14="http://schemas.microsoft.com/office/powerpoint/2010/main" val="387148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altLang="en-US" dirty="0"/>
              <a:t>From </a:t>
            </a:r>
            <a:r>
              <a:rPr lang="en-US" altLang="en-US" dirty="0" err="1"/>
              <a:t>Epid</a:t>
            </a:r>
            <a:r>
              <a:rPr lang="en-US" altLang="en-US" dirty="0"/>
              <a:t> Methods 1, J Martin 2017 </a:t>
            </a:r>
          </a:p>
          <a:p>
            <a:r>
              <a:rPr lang="en-US" dirty="0"/>
              <a:t>How would a researcher study</a:t>
            </a:r>
            <a:r>
              <a:rPr lang="en-US" baseline="0" dirty="0"/>
              <a:t> the people in a fixed cohort?  </a:t>
            </a:r>
            <a:r>
              <a:rPr lang="en-US" dirty="0"/>
              <a:t>There are at least 3 ways to sample an</a:t>
            </a:r>
            <a:r>
              <a:rPr lang="en-US" baseline="0" dirty="0"/>
              <a:t> underlying fixed</a:t>
            </a:r>
            <a:r>
              <a:rPr lang="en-US" dirty="0"/>
              <a:t> cohort for the purposes of studying</a:t>
            </a:r>
            <a:r>
              <a:rPr lang="en-US" baseline="0" dirty="0"/>
              <a:t> the population</a:t>
            </a:r>
            <a:r>
              <a:rPr lang="en-US" dirty="0"/>
              <a:t>:</a:t>
            </a:r>
          </a:p>
          <a:p>
            <a:endParaRPr lang="en-US" dirty="0"/>
          </a:p>
          <a:p>
            <a:r>
              <a:rPr lang="en-US" dirty="0"/>
              <a:t>Cohort sampling -- follow everyone at</a:t>
            </a:r>
            <a:r>
              <a:rPr lang="en-US" baseline="0" dirty="0"/>
              <a:t> time zone (or a sample of everyone) </a:t>
            </a:r>
            <a:r>
              <a:rPr lang="en-US" dirty="0"/>
              <a:t>as they move forward in time</a:t>
            </a:r>
          </a:p>
          <a:p>
            <a:r>
              <a:rPr lang="en-US" dirty="0"/>
              <a:t>Cross-sectional sampling -- </a:t>
            </a:r>
            <a:r>
              <a:rPr lang="en-US" baseline="0" dirty="0"/>
              <a:t>sample everyone </a:t>
            </a:r>
            <a:r>
              <a:rPr lang="en-US" dirty="0"/>
              <a:t>at one point in time</a:t>
            </a:r>
          </a:p>
          <a:p>
            <a:r>
              <a:rPr lang="en-US" dirty="0"/>
              <a:t>Case-control</a:t>
            </a:r>
            <a:r>
              <a:rPr lang="en-US" baseline="0" dirty="0"/>
              <a:t> sampling -- </a:t>
            </a:r>
            <a:r>
              <a:rPr lang="en-US" dirty="0"/>
              <a:t>a strategic sampling scheme limited to just those who developed your outcome of interest and a reference group.</a:t>
            </a:r>
          </a:p>
          <a:p>
            <a:endParaRPr lang="en-US" dirty="0"/>
          </a:p>
          <a:p>
            <a:r>
              <a:rPr lang="en-US" dirty="0"/>
              <a:t>These 3 methods</a:t>
            </a:r>
            <a:r>
              <a:rPr lang="en-US" baseline="0" dirty="0"/>
              <a:t> of sampling </a:t>
            </a:r>
            <a:r>
              <a:rPr lang="en-US" dirty="0"/>
              <a:t>correspond to our 3 most common study designs: cohort study, cross-sectional study, and case-control</a:t>
            </a:r>
            <a:r>
              <a:rPr lang="en-US" baseline="0" dirty="0"/>
              <a:t> study</a:t>
            </a:r>
            <a:r>
              <a:rPr lang="en-US" dirty="0"/>
              <a:t>.</a:t>
            </a:r>
          </a:p>
        </p:txBody>
      </p:sp>
    </p:spTree>
    <p:extLst>
      <p:ext uri="{BB962C8B-B14F-4D97-AF65-F5344CB8AC3E}">
        <p14:creationId xmlns:p14="http://schemas.microsoft.com/office/powerpoint/2010/main" val="1158226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263525"/>
            <a:ext cx="6018213" cy="4513263"/>
          </a:xfrm>
        </p:spPr>
      </p:sp>
      <p:sp>
        <p:nvSpPr>
          <p:cNvPr id="3" name="Notes Placeholder 2"/>
          <p:cNvSpPr>
            <a:spLocks noGrp="1"/>
          </p:cNvSpPr>
          <p:nvPr>
            <p:ph type="body" idx="1"/>
          </p:nvPr>
        </p:nvSpPr>
        <p:spPr/>
        <p:txBody>
          <a:bodyPr>
            <a:normAutofit/>
          </a:bodyPr>
          <a:lstStyle/>
          <a:p>
            <a:endParaRPr lang="en-US" altLang="en-US" dirty="0">
              <a:latin typeface="Arial" charset="0"/>
              <a:cs typeface="Arial" charset="0"/>
            </a:endParaRPr>
          </a:p>
          <a:p>
            <a:endParaRPr lang="en-US" dirty="0"/>
          </a:p>
        </p:txBody>
      </p:sp>
    </p:spTree>
    <p:extLst>
      <p:ext uri="{BB962C8B-B14F-4D97-AF65-F5344CB8AC3E}">
        <p14:creationId xmlns:p14="http://schemas.microsoft.com/office/powerpoint/2010/main" val="34082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263525"/>
            <a:ext cx="6018213" cy="4513263"/>
          </a:xfrm>
        </p:spPr>
      </p:sp>
      <p:sp>
        <p:nvSpPr>
          <p:cNvPr id="3" name="Notes Placeholder 2"/>
          <p:cNvSpPr>
            <a:spLocks noGrp="1"/>
          </p:cNvSpPr>
          <p:nvPr>
            <p:ph type="body" idx="1"/>
          </p:nvPr>
        </p:nvSpPr>
        <p:spPr/>
        <p:txBody>
          <a:bodyPr>
            <a:normAutofit fontScale="92500" lnSpcReduction="20000"/>
          </a:bodyPr>
          <a:lstStyle/>
          <a:p>
            <a:pPr marL="0" indent="0">
              <a:buNone/>
            </a:pPr>
            <a:endParaRPr lang="en-US" altLang="en-US" baseline="0" dirty="0">
              <a:latin typeface="Arial" charset="0"/>
              <a:cs typeface="Arial" charset="0"/>
            </a:endParaRPr>
          </a:p>
          <a:p>
            <a:endParaRPr lang="en-US" altLang="en-US" baseline="0" dirty="0">
              <a:latin typeface="Arial" charset="0"/>
              <a:cs typeface="Arial" charset="0"/>
            </a:endParaRPr>
          </a:p>
          <a:p>
            <a:pPr marL="114300" marR="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altLang="en-US" baseline="0" dirty="0">
                <a:latin typeface="Arial" charset="0"/>
                <a:cs typeface="Arial" charset="0"/>
              </a:rPr>
              <a:t>For example, Nurses Health Study: “</a:t>
            </a:r>
            <a:r>
              <a:rPr lang="en-US" sz="1200" b="0" i="0" kern="1200" dirty="0">
                <a:solidFill>
                  <a:schemeClr val="tx1"/>
                </a:solidFill>
                <a:effectLst/>
                <a:latin typeface="Arial" pitchFamily="34" charset="0"/>
                <a:ea typeface="Arial" charset="0"/>
                <a:cs typeface="Arial" pitchFamily="34" charset="0"/>
              </a:rPr>
              <a:t>Married [female]</a:t>
            </a:r>
            <a:r>
              <a:rPr lang="en-US" sz="1200" b="0" i="0" kern="1200" baseline="0" dirty="0">
                <a:solidFill>
                  <a:schemeClr val="tx1"/>
                </a:solidFill>
                <a:effectLst/>
                <a:latin typeface="Arial" pitchFamily="34" charset="0"/>
                <a:ea typeface="Arial" charset="0"/>
                <a:cs typeface="Arial" pitchFamily="34" charset="0"/>
              </a:rPr>
              <a:t> </a:t>
            </a:r>
            <a:r>
              <a:rPr lang="en-US" sz="1200" b="0" i="0" kern="1200" dirty="0">
                <a:solidFill>
                  <a:schemeClr val="tx1"/>
                </a:solidFill>
                <a:effectLst/>
                <a:latin typeface="Arial" pitchFamily="34" charset="0"/>
                <a:ea typeface="Arial" charset="0"/>
                <a:cs typeface="Arial" pitchFamily="34" charset="0"/>
              </a:rPr>
              <a:t>registered nurses, aged 30 to 55 in 1976, who lived in the 11 most populous states, and whose nursing boards agreed to supply NHS with their members' names and addresses, were eligible to be enrolled in the cohort if they responded to the NHS baseline questionnaire. The original states were California, Connecticut, Florida, Maryland, Massachusetts, Michigan, New Jersey, New York, Ohio, Pennsylvania, and Texas.”</a:t>
            </a:r>
            <a:r>
              <a:rPr lang="en-US" sz="1200" b="0" i="0" kern="1200" baseline="0" dirty="0">
                <a:solidFill>
                  <a:schemeClr val="tx1"/>
                </a:solidFill>
                <a:effectLst/>
                <a:latin typeface="Arial" charset="0"/>
                <a:ea typeface="Arial" charset="0"/>
                <a:cs typeface="Arial" charset="0"/>
              </a:rPr>
              <a:t> </a:t>
            </a:r>
            <a:r>
              <a:rPr kumimoji="0" lang="en-US" altLang="en-US" sz="2200" b="0" i="0" u="none" strike="noStrike" kern="1200" cap="none" spc="0" normalizeH="0" baseline="0" noProof="0" dirty="0">
                <a:ln>
                  <a:noFill/>
                </a:ln>
                <a:solidFill>
                  <a:srgbClr val="052049"/>
                </a:solidFill>
                <a:effectLst/>
                <a:uLnTx/>
                <a:uFillTx/>
                <a:latin typeface="Arial" charset="0"/>
                <a:ea typeface=""/>
                <a:cs typeface="Arial" charset="0"/>
                <a:hlinkClick r:id="rId3"/>
              </a:rPr>
              <a:t>http://www.nurseshealthstudy.org/about-nhs/history</a:t>
            </a:r>
            <a:endParaRPr lang="en-US" altLang="en-US" dirty="0">
              <a:latin typeface="Arial" charset="0"/>
              <a:cs typeface="Arial" charset="0"/>
            </a:endParaRPr>
          </a:p>
          <a:p>
            <a:r>
              <a:rPr lang="en-US" altLang="en-US" dirty="0">
                <a:latin typeface="Arial" charset="0"/>
                <a:cs typeface="Arial" charset="0"/>
              </a:rPr>
              <a:t>Delivered surveys to 172,413 nurses</a:t>
            </a:r>
            <a:r>
              <a:rPr lang="en-US" altLang="en-US" baseline="0" dirty="0">
                <a:latin typeface="Arial" charset="0"/>
                <a:cs typeface="Arial" charset="0"/>
              </a:rPr>
              <a:t> and 71% response rate; m</a:t>
            </a:r>
            <a:r>
              <a:rPr lang="en-US" altLang="en-US" dirty="0">
                <a:latin typeface="Arial" charset="0"/>
                <a:cs typeface="Arial" charset="0"/>
              </a:rPr>
              <a:t>embership has been 121,700 since 1976-1977</a:t>
            </a:r>
          </a:p>
          <a:p>
            <a:r>
              <a:rPr lang="en-US" altLang="en-US" dirty="0">
                <a:latin typeface="Arial" charset="0"/>
                <a:cs typeface="Arial" charset="0"/>
              </a:rPr>
              <a:t>NHS I PI’s: </a:t>
            </a:r>
            <a:r>
              <a:rPr lang="en-US" altLang="en-US" dirty="0" err="1">
                <a:latin typeface="Arial" charset="0"/>
                <a:cs typeface="Arial" charset="0"/>
              </a:rPr>
              <a:t>Grodstein</a:t>
            </a:r>
            <a:r>
              <a:rPr lang="en-US" altLang="en-US" baseline="0" dirty="0">
                <a:latin typeface="Arial" charset="0"/>
                <a:cs typeface="Arial" charset="0"/>
              </a:rPr>
              <a:t> F, </a:t>
            </a:r>
            <a:r>
              <a:rPr lang="en-US" altLang="en-US" baseline="0" dirty="0" err="1">
                <a:latin typeface="Arial" charset="0"/>
                <a:cs typeface="Arial" charset="0"/>
              </a:rPr>
              <a:t>Stampfer</a:t>
            </a:r>
            <a:r>
              <a:rPr lang="en-US" altLang="en-US" baseline="0" dirty="0">
                <a:latin typeface="Arial" charset="0"/>
                <a:cs typeface="Arial" charset="0"/>
              </a:rPr>
              <a:t> M, Hankinson, </a:t>
            </a:r>
            <a:r>
              <a:rPr lang="en-US" altLang="en-US" baseline="0" dirty="0" err="1">
                <a:latin typeface="Arial" charset="0"/>
                <a:cs typeface="Arial" charset="0"/>
              </a:rPr>
              <a:t>Colditz</a:t>
            </a:r>
            <a:r>
              <a:rPr lang="en-US" altLang="en-US" baseline="0" dirty="0">
                <a:latin typeface="Arial" charset="0"/>
                <a:cs typeface="Arial" charset="0"/>
              </a:rPr>
              <a:t>, </a:t>
            </a:r>
            <a:r>
              <a:rPr lang="en-US" altLang="en-US" baseline="0" dirty="0" err="1">
                <a:latin typeface="Arial" charset="0"/>
                <a:cs typeface="Arial" charset="0"/>
              </a:rPr>
              <a:t>Speizer</a:t>
            </a:r>
            <a:endParaRPr lang="en-US" altLang="en-US" baseline="0" dirty="0">
              <a:latin typeface="Arial" charset="0"/>
              <a:cs typeface="Arial" charset="0"/>
            </a:endParaRPr>
          </a:p>
          <a:p>
            <a:r>
              <a:rPr lang="en-US" altLang="en-US" baseline="0" dirty="0">
                <a:latin typeface="Arial" charset="0"/>
                <a:cs typeface="Arial" charset="0"/>
              </a:rPr>
              <a:t>NHS II: </a:t>
            </a:r>
            <a:r>
              <a:rPr lang="en-US" altLang="en-US" baseline="0" dirty="0" err="1">
                <a:latin typeface="Arial" charset="0"/>
                <a:cs typeface="Arial" charset="0"/>
              </a:rPr>
              <a:t>Eliassen</a:t>
            </a:r>
            <a:r>
              <a:rPr lang="en-US" altLang="en-US" baseline="0" dirty="0">
                <a:latin typeface="Arial" charset="0"/>
                <a:cs typeface="Arial" charset="0"/>
              </a:rPr>
              <a:t> &amp; Willett</a:t>
            </a:r>
          </a:p>
          <a:p>
            <a:r>
              <a:rPr lang="en-US" altLang="en-US" baseline="0" dirty="0">
                <a:latin typeface="Arial" charset="0"/>
                <a:cs typeface="Arial" charset="0"/>
              </a:rPr>
              <a:t>NHS III: </a:t>
            </a:r>
            <a:r>
              <a:rPr lang="en-US" altLang="en-US" baseline="0" dirty="0" err="1">
                <a:latin typeface="Arial" charset="0"/>
                <a:cs typeface="Arial" charset="0"/>
              </a:rPr>
              <a:t>Chavarro</a:t>
            </a:r>
            <a:r>
              <a:rPr lang="en-US" altLang="en-US" baseline="0" dirty="0">
                <a:latin typeface="Arial" charset="0"/>
                <a:cs typeface="Arial" charset="0"/>
              </a:rPr>
              <a:t> J</a:t>
            </a:r>
            <a:endParaRPr lang="en-US" altLang="en-US" dirty="0">
              <a:latin typeface="Arial" charset="0"/>
              <a:cs typeface="Arial" charset="0"/>
            </a:endParaRPr>
          </a:p>
          <a:p>
            <a:endParaRPr lang="en-US" altLang="en-US" dirty="0">
              <a:latin typeface="Arial" charset="0"/>
              <a:cs typeface="Arial" charset="0"/>
            </a:endParaRPr>
          </a:p>
          <a:p>
            <a:r>
              <a:rPr lang="en-US" altLang="en-US" dirty="0">
                <a:latin typeface="Arial" charset="0"/>
                <a:cs typeface="Arial" charset="0"/>
              </a:rPr>
              <a:t>Parallel study of men started by similar</a:t>
            </a:r>
            <a:r>
              <a:rPr lang="en-US" altLang="en-US" baseline="0" dirty="0">
                <a:latin typeface="Arial" charset="0"/>
                <a:cs typeface="Arial" charset="0"/>
              </a:rPr>
              <a:t> team of investigators (Willett, </a:t>
            </a:r>
            <a:r>
              <a:rPr lang="en-US" altLang="en-US" baseline="0" dirty="0" err="1">
                <a:latin typeface="Arial" charset="0"/>
                <a:cs typeface="Arial" charset="0"/>
              </a:rPr>
              <a:t>Stampfer</a:t>
            </a:r>
            <a:r>
              <a:rPr lang="en-US" altLang="en-US" baseline="0" dirty="0">
                <a:latin typeface="Arial" charset="0"/>
                <a:cs typeface="Arial" charset="0"/>
              </a:rPr>
              <a:t>, et al) </a:t>
            </a:r>
            <a:r>
              <a:rPr lang="mr-IN" altLang="en-US" baseline="0" dirty="0">
                <a:latin typeface="Arial" charset="0"/>
                <a:cs typeface="Arial" charset="0"/>
              </a:rPr>
              <a:t>–</a:t>
            </a:r>
            <a:r>
              <a:rPr lang="en-US" altLang="en-US" baseline="0" dirty="0">
                <a:latin typeface="Arial" charset="0"/>
                <a:cs typeface="Arial" charset="0"/>
              </a:rPr>
              <a:t> Health Professionals Follow-up Study. https://</a:t>
            </a:r>
            <a:r>
              <a:rPr lang="en-US" altLang="en-US" baseline="0" dirty="0" err="1">
                <a:latin typeface="Arial" charset="0"/>
                <a:cs typeface="Arial" charset="0"/>
              </a:rPr>
              <a:t>content.sph.harvard.edu</a:t>
            </a:r>
            <a:r>
              <a:rPr lang="en-US" altLang="en-US" baseline="0" dirty="0">
                <a:latin typeface="Arial" charset="0"/>
                <a:cs typeface="Arial" charset="0"/>
              </a:rPr>
              <a:t>/</a:t>
            </a:r>
            <a:r>
              <a:rPr lang="en-US" altLang="en-US" baseline="0" dirty="0" err="1">
                <a:latin typeface="Arial" charset="0"/>
                <a:cs typeface="Arial" charset="0"/>
              </a:rPr>
              <a:t>hpfs</a:t>
            </a:r>
            <a:r>
              <a:rPr lang="en-US" altLang="en-US" baseline="0" dirty="0">
                <a:latin typeface="Arial" charset="0"/>
                <a:cs typeface="Arial" charset="0"/>
              </a:rPr>
              <a:t>/ </a:t>
            </a:r>
          </a:p>
          <a:p>
            <a:r>
              <a:rPr lang="en-US" altLang="en-US" baseline="0" dirty="0">
                <a:latin typeface="Arial" charset="0"/>
                <a:cs typeface="Arial" charset="0"/>
              </a:rPr>
              <a:t>51,529 male health professionals (non-MD) completed </a:t>
            </a:r>
            <a:r>
              <a:rPr lang="en-US" altLang="en-US" baseline="0" dirty="0" err="1">
                <a:latin typeface="Arial" charset="0"/>
                <a:cs typeface="Arial" charset="0"/>
              </a:rPr>
              <a:t>qx</a:t>
            </a:r>
            <a:r>
              <a:rPr lang="en-US" altLang="en-US" baseline="0" dirty="0">
                <a:latin typeface="Arial" charset="0"/>
                <a:cs typeface="Arial" charset="0"/>
              </a:rPr>
              <a:t> in1986 - “</a:t>
            </a:r>
            <a:r>
              <a:rPr lang="en-US" sz="1200" b="0" i="0" kern="1200" dirty="0">
                <a:solidFill>
                  <a:schemeClr val="tx1"/>
                </a:solidFill>
                <a:effectLst/>
                <a:latin typeface="Arial" pitchFamily="34" charset="0"/>
                <a:ea typeface="Arial" charset="0"/>
                <a:cs typeface="Arial" pitchFamily="34" charset="0"/>
              </a:rPr>
              <a:t>composed of 29,683 dentists, 4,185 pharmacists, 3,745 optometrists, 2,220 osteopath physicians, 1,600 podiatrists, and 10,098 veterinarians. Among the study participants are 531 African-Americans and 877 Asian-Americans”</a:t>
            </a:r>
            <a:endParaRPr lang="en-US" altLang="en-US" dirty="0">
              <a:latin typeface="Arial" charset="0"/>
              <a:cs typeface="Arial" charset="0"/>
            </a:endParaRPr>
          </a:p>
          <a:p>
            <a:endParaRPr lang="en-US" dirty="0"/>
          </a:p>
        </p:txBody>
      </p:sp>
    </p:spTree>
    <p:extLst>
      <p:ext uri="{BB962C8B-B14F-4D97-AF65-F5344CB8AC3E}">
        <p14:creationId xmlns:p14="http://schemas.microsoft.com/office/powerpoint/2010/main" val="1810816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pPr>
                <a:defRPr/>
              </a:pPr>
              <a:t>‹#›</a:t>
            </a:fld>
            <a:endParaRPr lang="en-US" altLang="en-US"/>
          </a:p>
        </p:txBody>
      </p:sp>
    </p:spTree>
    <p:extLst>
      <p:ext uri="{BB962C8B-B14F-4D97-AF65-F5344CB8AC3E}">
        <p14:creationId xmlns:p14="http://schemas.microsoft.com/office/powerpoint/2010/main" val="759670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Epi 207">
    <p:spTree>
      <p:nvGrpSpPr>
        <p:cNvPr id="1" name=""/>
        <p:cNvGrpSpPr/>
        <p:nvPr/>
      </p:nvGrpSpPr>
      <p:grpSpPr>
        <a:xfrm>
          <a:off x="0" y="0"/>
          <a:ext cx="0" cy="0"/>
          <a:chOff x="0" y="0"/>
          <a:chExt cx="0" cy="0"/>
        </a:xfrm>
      </p:grpSpPr>
      <p:grpSp>
        <p:nvGrpSpPr>
          <p:cNvPr id="3" name="Group 15"/>
          <p:cNvGrpSpPr>
            <a:grpSpLocks/>
          </p:cNvGrpSpPr>
          <p:nvPr/>
        </p:nvGrpSpPr>
        <p:grpSpPr bwMode="auto">
          <a:xfrm>
            <a:off x="4546600" y="2895600"/>
            <a:ext cx="4292600" cy="319088"/>
            <a:chOff x="2288" y="3080"/>
            <a:chExt cx="3072" cy="201"/>
          </a:xfrm>
        </p:grpSpPr>
        <p:sp>
          <p:nvSpPr>
            <p:cNvPr id="4"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endParaRPr lang="en-US" altLang="en-US">
                <a:latin typeface="Arial" charset="0"/>
                <a:ea typeface="Arial" charset="0"/>
                <a:cs typeface="Arial" charset="0"/>
              </a:endParaRPr>
            </a:p>
          </p:txBody>
        </p:sp>
        <p:sp>
          <p:nvSpPr>
            <p:cNvPr id="5"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endParaRPr lang="en-US" altLang="en-US">
                <a:latin typeface="Arial" charset="0"/>
                <a:ea typeface="Arial" charset="0"/>
                <a:cs typeface="Arial" charset="0"/>
              </a:endParaRPr>
            </a:p>
          </p:txBody>
        </p:sp>
      </p:grpSp>
      <p:sp>
        <p:nvSpPr>
          <p:cNvPr id="2" name="Title 1"/>
          <p:cNvSpPr>
            <a:spLocks noGrp="1"/>
          </p:cNvSpPr>
          <p:nvPr>
            <p:ph type="title"/>
          </p:nvPr>
        </p:nvSpPr>
        <p:spPr>
          <a:xfrm>
            <a:off x="838200" y="1295400"/>
            <a:ext cx="7924800" cy="1143000"/>
          </a:xfrm>
          <a:solidFill>
            <a:schemeClr val="bg1"/>
          </a:solidFill>
        </p:spPr>
        <p:txBody>
          <a:bodyPr/>
          <a:lstStyle/>
          <a:p>
            <a:r>
              <a:rPr lang="en-US" dirty="0"/>
              <a:t>Click to edit Master title style</a:t>
            </a:r>
          </a:p>
        </p:txBody>
      </p:sp>
    </p:spTree>
    <p:extLst>
      <p:ext uri="{BB962C8B-B14F-4D97-AF65-F5344CB8AC3E}">
        <p14:creationId xmlns:p14="http://schemas.microsoft.com/office/powerpoint/2010/main" val="1187291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2/11/21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pPr>
                <a:defRPr/>
              </a:pPr>
              <a:t>‹#›</a:t>
            </a:fld>
            <a:endParaRPr lang="en-US"/>
          </a:p>
        </p:txBody>
      </p:sp>
    </p:spTree>
    <p:extLst>
      <p:ext uri="{BB962C8B-B14F-4D97-AF65-F5344CB8AC3E}">
        <p14:creationId xmlns:p14="http://schemas.microsoft.com/office/powerpoint/2010/main" val="6212882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3.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133924719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 id="2147484263" r:id="rId16"/>
    <p:sldLayoutId id="2147484264" r:id="rId17"/>
    <p:sldLayoutId id="2147484265" r:id="rId18"/>
    <p:sldLayoutId id="2147484266" r:id="rId19"/>
    <p:sldLayoutId id="2147484267" r:id="rId20"/>
    <p:sldLayoutId id="2147484268" r:id="rId21"/>
    <p:sldLayoutId id="2147484269" r:id="rId22"/>
    <p:sldLayoutId id="2147484270" r:id="rId23"/>
    <p:sldLayoutId id="2147484271" r:id="rId24"/>
    <p:sldLayoutId id="2147484272" r:id="rId25"/>
    <p:sldLayoutId id="2147484273" r:id="rId26"/>
    <p:sldLayoutId id="2147484275" r:id="rId27"/>
    <p:sldLayoutId id="2147484315" r:id="rId28"/>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1663837485"/>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 id="2147484296" r:id="rId13"/>
    <p:sldLayoutId id="2147484297" r:id="rId14"/>
    <p:sldLayoutId id="2147484298" r:id="rId15"/>
    <p:sldLayoutId id="2147484299" r:id="rId16"/>
    <p:sldLayoutId id="2147484300" r:id="rId17"/>
    <p:sldLayoutId id="2147484301" r:id="rId18"/>
    <p:sldLayoutId id="2147484302" r:id="rId19"/>
    <p:sldLayoutId id="2147484303" r:id="rId20"/>
    <p:sldLayoutId id="2147484304" r:id="rId21"/>
    <p:sldLayoutId id="2147484305" r:id="rId22"/>
    <p:sldLayoutId id="2147484306" r:id="rId23"/>
    <p:sldLayoutId id="2147484307" r:id="rId24"/>
    <p:sldLayoutId id="2147484308" r:id="rId25"/>
    <p:sldLayoutId id="2147484309" r:id="rId26"/>
    <p:sldLayoutId id="2147484310" r:id="rId27"/>
    <p:sldLayoutId id="2147484311" r:id="rId28"/>
    <p:sldLayoutId id="2147484318" r:id="rId29"/>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7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solidFill>
                  <a:srgbClr val="000000"/>
                </a:solidFill>
                <a:latin typeface="Times New Roman" pitchFamily="18" charset="0"/>
              </a:rPr>
              <a:pPr>
                <a:defRPr/>
              </a:pPr>
              <a:t>‹#›</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970793772"/>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 id="2147484334" r:id="rId13"/>
    <p:sldLayoutId id="214748433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5.xml"/><Relationship Id="rId1" Type="http://schemas.openxmlformats.org/officeDocument/2006/relationships/tags" Target="../tags/tag4.xml"/><Relationship Id="rId11" Type="http://schemas.openxmlformats.org/officeDocument/2006/relationships/image" Target="../media/image22.png"/><Relationship Id="rId5" Type="http://schemas.microsoft.com/office/2011/relationships/inkAction" Target="../ink/inkAction4.xml"/><Relationship Id="rId4" Type="http://schemas.openxmlformats.org/officeDocument/2006/relationships/image" Target="../media/image16.tif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7.xml"/><Relationship Id="rId1" Type="http://schemas.openxmlformats.org/officeDocument/2006/relationships/tags" Target="../tags/tag5.xml"/><Relationship Id="rId11" Type="http://schemas.openxmlformats.org/officeDocument/2006/relationships/image" Target="../media/image23.png"/><Relationship Id="rId5" Type="http://schemas.microsoft.com/office/2011/relationships/inkAction" Target="../ink/inkAction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7.xml"/><Relationship Id="rId1" Type="http://schemas.openxmlformats.org/officeDocument/2006/relationships/tags" Target="../tags/tag6.xml"/><Relationship Id="rId11" Type="http://schemas.openxmlformats.org/officeDocument/2006/relationships/image" Target="../media/image24.png"/><Relationship Id="rId5" Type="http://schemas.microsoft.com/office/2011/relationships/inkAction" Target="../ink/inkAction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5.xml"/><Relationship Id="rId1" Type="http://schemas.openxmlformats.org/officeDocument/2006/relationships/tags" Target="../tags/tag7.xml"/><Relationship Id="rId11" Type="http://schemas.openxmlformats.org/officeDocument/2006/relationships/image" Target="../media/image25.png"/><Relationship Id="rId5" Type="http://schemas.microsoft.com/office/2011/relationships/inkAction" Target="../ink/inkAction7.xml"/><Relationship Id="rId4" Type="http://schemas.openxmlformats.org/officeDocument/2006/relationships/image" Target="../media/image16.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4.xml"/><Relationship Id="rId1" Type="http://schemas.openxmlformats.org/officeDocument/2006/relationships/tags" Target="../tags/tag8.xml"/><Relationship Id="rId10" Type="http://schemas.openxmlformats.org/officeDocument/2006/relationships/image" Target="../media/image26.png"/><Relationship Id="rId4" Type="http://schemas.microsoft.com/office/2011/relationships/inkAction" Target="../ink/inkAction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0.xml"/><Relationship Id="rId1" Type="http://schemas.openxmlformats.org/officeDocument/2006/relationships/tags" Target="../tags/tag9.xml"/><Relationship Id="rId10" Type="http://schemas.openxmlformats.org/officeDocument/2006/relationships/image" Target="../media/image27.png"/><Relationship Id="rId4" Type="http://schemas.microsoft.com/office/2011/relationships/inkAction" Target="../ink/inkAction9.xml"/></Relationships>
</file>

<file path=ppt/slides/_rels/slide17.xml.rels><?xml version="1.0" encoding="UTF-8" standalone="yes"?>
<Relationships xmlns="http://schemas.openxmlformats.org/package/2006/relationships"><Relationship Id="rId13" Type="http://schemas.openxmlformats.org/officeDocument/2006/relationships/image" Target="../media/image29.png"/><Relationship Id="rId3" Type="http://schemas.openxmlformats.org/officeDocument/2006/relationships/slideLayout" Target="../slideLayouts/slideLayout55.xml"/><Relationship Id="rId7" Type="http://schemas.microsoft.com/office/2011/relationships/inkAction" Target="../ink/inkAction10.xml"/><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slideLayout" Target="../slideLayouts/slideLayout70.xml"/><Relationship Id="rId7" Type="http://schemas.microsoft.com/office/2011/relationships/inkAction" Target="../ink/inkAction11.xm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7.xml"/><Relationship Id="rId1" Type="http://schemas.openxmlformats.org/officeDocument/2006/relationships/tags" Target="../tags/tag1.xml"/><Relationship Id="rId11" Type="http://schemas.openxmlformats.org/officeDocument/2006/relationships/image" Target="../media/image17.png"/><Relationship Id="rId5" Type="http://schemas.microsoft.com/office/2011/relationships/inkAction" Target="../ink/inkAction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xml"/><Relationship Id="rId1" Type="http://schemas.openxmlformats.org/officeDocument/2006/relationships/tags" Target="../tags/tag2.xml"/><Relationship Id="rId4" Type="http://schemas.microsoft.com/office/2011/relationships/inkAction" Target="../ink/inkAction2.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7.xml"/><Relationship Id="rId1" Type="http://schemas.openxmlformats.org/officeDocument/2006/relationships/tags" Target="../tags/tag3.xml"/><Relationship Id="rId11" Type="http://schemas.openxmlformats.org/officeDocument/2006/relationships/image" Target="../media/image19.png"/><Relationship Id="rId5" Type="http://schemas.microsoft.com/office/2011/relationships/inkAction" Target="../ink/inkAction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84277" y="3886201"/>
            <a:ext cx="5205535" cy="1156478"/>
          </a:xfrm>
        </p:spPr>
        <p:txBody>
          <a:bodyPr/>
          <a:lstStyle/>
          <a:p>
            <a:r>
              <a:rPr lang="en-US" dirty="0"/>
              <a:t>June M. Chan, ScD</a:t>
            </a:r>
          </a:p>
          <a:p>
            <a:r>
              <a:rPr lang="en-US" dirty="0"/>
              <a:t>Professor, Epidemiology &amp; Biostatistics and Urology</a:t>
            </a:r>
          </a:p>
          <a:p>
            <a:r>
              <a:rPr lang="en-US" dirty="0"/>
              <a:t>Steven &amp; Christine </a:t>
            </a:r>
            <a:r>
              <a:rPr lang="en-US" dirty="0" err="1"/>
              <a:t>Burd</a:t>
            </a:r>
            <a:r>
              <a:rPr lang="en-US" dirty="0"/>
              <a:t>-Safeway Distinguished Professor</a:t>
            </a:r>
          </a:p>
        </p:txBody>
      </p:sp>
      <p:sp>
        <p:nvSpPr>
          <p:cNvPr id="3" name="Title 2"/>
          <p:cNvSpPr>
            <a:spLocks noGrp="1"/>
          </p:cNvSpPr>
          <p:nvPr>
            <p:ph type="title"/>
          </p:nvPr>
        </p:nvSpPr>
        <p:spPr/>
        <p:txBody>
          <a:bodyPr/>
          <a:lstStyle/>
          <a:p>
            <a:r>
              <a:rPr lang="en-US" dirty="0"/>
              <a:t>Cohort Studies</a:t>
            </a:r>
            <a:endParaRPr lang="en-US" i="1" dirty="0"/>
          </a:p>
        </p:txBody>
      </p:sp>
      <p:sp>
        <p:nvSpPr>
          <p:cNvPr id="6" name="Text Placeholder 5"/>
          <p:cNvSpPr>
            <a:spLocks noGrp="1"/>
          </p:cNvSpPr>
          <p:nvPr>
            <p:ph type="body" sz="quarter" idx="15"/>
          </p:nvPr>
        </p:nvSpPr>
        <p:spPr/>
        <p:txBody>
          <a:bodyPr/>
          <a:lstStyle/>
          <a:p>
            <a:r>
              <a:rPr lang="en-US" sz="3200" i="1" dirty="0"/>
              <a:t>Person Time &amp; Bias</a:t>
            </a:r>
          </a:p>
        </p:txBody>
      </p:sp>
      <p:pic>
        <p:nvPicPr>
          <p:cNvPr id="5" name="Picture 4"/>
          <p:cNvPicPr>
            <a:picLocks noChangeAspect="1"/>
          </p:cNvPicPr>
          <p:nvPr/>
        </p:nvPicPr>
        <p:blipFill>
          <a:blip r:embed="rId3"/>
          <a:stretch>
            <a:fillRect/>
          </a:stretch>
        </p:blipFill>
        <p:spPr>
          <a:xfrm>
            <a:off x="4474314" y="1059735"/>
            <a:ext cx="1515498" cy="2289542"/>
          </a:xfrm>
          <a:prstGeom prst="rect">
            <a:avLst/>
          </a:prstGeom>
        </p:spPr>
      </p:pic>
    </p:spTree>
    <p:extLst>
      <p:ext uri="{BB962C8B-B14F-4D97-AF65-F5344CB8AC3E}">
        <p14:creationId xmlns:p14="http://schemas.microsoft.com/office/powerpoint/2010/main" val="1732042808"/>
      </p:ext>
    </p:extLst>
  </p:cSld>
  <p:clrMapOvr>
    <a:masterClrMapping/>
  </p:clrMapOvr>
  <p:transition advTm="13281">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Fixed Cohort </a:t>
            </a:r>
            <a:r>
              <a:rPr lang="mr-IN" dirty="0"/>
              <a:t>–</a:t>
            </a:r>
            <a:r>
              <a:rPr lang="en-US" dirty="0"/>
              <a:t> How to build</a:t>
            </a:r>
          </a:p>
        </p:txBody>
      </p:sp>
      <p:sp>
        <p:nvSpPr>
          <p:cNvPr id="6" name="Content Placeholder 5"/>
          <p:cNvSpPr>
            <a:spLocks noGrp="1"/>
          </p:cNvSpPr>
          <p:nvPr>
            <p:ph idx="1"/>
          </p:nvPr>
        </p:nvSpPr>
        <p:spPr>
          <a:xfrm>
            <a:off x="453585" y="1551057"/>
            <a:ext cx="8137665" cy="3909393"/>
          </a:xfrm>
        </p:spPr>
        <p:txBody>
          <a:bodyPr/>
          <a:lstStyle/>
          <a:p>
            <a:r>
              <a:rPr lang="en-US" dirty="0"/>
              <a:t>Define Exposure status</a:t>
            </a:r>
          </a:p>
          <a:p>
            <a:pPr lvl="1"/>
            <a:r>
              <a:rPr lang="en-US" dirty="0"/>
              <a:t>Person-time Exposed vs. Unexposed</a:t>
            </a:r>
          </a:p>
          <a:p>
            <a:pPr lvl="1"/>
            <a:r>
              <a:rPr lang="en-US" i="1" dirty="0">
                <a:solidFill>
                  <a:schemeClr val="accent1"/>
                </a:solidFill>
              </a:rPr>
              <a:t>Sometimes straight-forward, sometimes not</a:t>
            </a:r>
            <a:r>
              <a:rPr lang="mr-IN" i="1" dirty="0">
                <a:solidFill>
                  <a:schemeClr val="accent1"/>
                </a:solidFill>
              </a:rPr>
              <a:t>…</a:t>
            </a:r>
            <a:r>
              <a:rPr lang="en-US" i="1" dirty="0">
                <a:solidFill>
                  <a:schemeClr val="accent1"/>
                </a:solidFill>
              </a:rPr>
              <a:t> more on this soon!</a:t>
            </a:r>
          </a:p>
          <a:p>
            <a:r>
              <a:rPr lang="en-US" dirty="0"/>
              <a:t>Define Outcome</a:t>
            </a:r>
          </a:p>
          <a:p>
            <a:pPr lvl="1"/>
            <a:r>
              <a:rPr lang="en-US" dirty="0"/>
              <a:t>incident disease (count or event data)</a:t>
            </a:r>
          </a:p>
          <a:p>
            <a:pPr lvl="1"/>
            <a:r>
              <a:rPr lang="en-US" dirty="0"/>
              <a:t>change in a continuous metric, like blood pressure or weight (outcome may be continuous “difference” or “change”)</a:t>
            </a:r>
          </a:p>
          <a:p>
            <a:r>
              <a:rPr lang="en-US" dirty="0"/>
              <a:t>Develop “baseline” &amp; “follow-up” assessments</a:t>
            </a:r>
          </a:p>
          <a:p>
            <a:r>
              <a:rPr lang="en-US" dirty="0"/>
              <a:t>Consider duration of follow-up</a:t>
            </a:r>
          </a:p>
          <a:p>
            <a:pPr lvl="1"/>
            <a:r>
              <a:rPr lang="en-US" dirty="0"/>
              <a:t>Long enough to observe events of interest</a:t>
            </a:r>
          </a:p>
          <a:p>
            <a:pPr lvl="1"/>
            <a:r>
              <a:rPr lang="en-US" dirty="0"/>
              <a:t>Short enough that you can maintain participants, minimize loss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E673D9B-2595-4567-8CD0-1747E19FD9D6}" type="slidenum">
              <a:rPr lang="en-US" smtClean="0"/>
              <a:pPr>
                <a:defRPr/>
              </a:pPr>
              <a:t>10</a:t>
            </a:fld>
            <a:endParaRPr lang="en-US"/>
          </a:p>
        </p:txBody>
      </p:sp>
      <p:pic>
        <p:nvPicPr>
          <p:cNvPr id="2" name="Picture 1"/>
          <p:cNvPicPr>
            <a:picLocks noChangeAspect="1"/>
          </p:cNvPicPr>
          <p:nvPr/>
        </p:nvPicPr>
        <p:blipFill>
          <a:blip r:embed="rId4"/>
          <a:stretch>
            <a:fillRect/>
          </a:stretch>
        </p:blipFill>
        <p:spPr>
          <a:xfrm>
            <a:off x="5664200" y="214382"/>
            <a:ext cx="2927050" cy="2192035"/>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7" name="Ink 6"/>
              <p14:cNvContentPartPr/>
              <p14:nvPr>
                <p:custDataLst>
                  <p:tags r:id="rId1"/>
                </p:custDataLst>
                <p:extLst>
                  <p:ext uri="{42D2F446-02D8-4167-A562-619A0277C38B}">
                    <p15:isNarration xmlns:p15="http://schemas.microsoft.com/office/powerpoint/2012/main" val="1"/>
                  </p:ext>
                </p:extLst>
              </p14:nvPr>
            </p14:nvContentPartPr>
            <p14:xfrm>
              <a:off x="2289620" y="67374"/>
              <a:ext cx="5458993" cy="4566773"/>
            </p14:xfrm>
          </p:contentPart>
        </mc:Choice>
        <mc:Fallback xmlns="">
          <p:pic>
            <p:nvPicPr>
              <p:cNvPr id="7" name="Ink 6"/>
              <p:cNvPicPr>
                <a:picLocks noGrp="1" noRot="1" noChangeAspect="1" noMove="1" noResize="1" noEditPoints="1" noAdjustHandles="1" noChangeArrowheads="1" noChangeShapeType="1"/>
              </p:cNvPicPr>
              <p:nvPr/>
            </p:nvPicPr>
            <p:blipFill>
              <a:blip r:embed="rId11"/>
              <a:stretch>
                <a:fillRect/>
              </a:stretch>
            </p:blipFill>
            <p:spPr>
              <a:xfrm>
                <a:off x="2281945" y="60554"/>
                <a:ext cx="5474344" cy="4580413"/>
              </a:xfrm>
              <a:prstGeom prst="rect">
                <a:avLst/>
              </a:prstGeom>
            </p:spPr>
          </p:pic>
        </mc:Fallback>
      </mc:AlternateContent>
    </p:spTree>
    <p:extLst>
      <p:ext uri="{BB962C8B-B14F-4D97-AF65-F5344CB8AC3E}">
        <p14:creationId xmlns:p14="http://schemas.microsoft.com/office/powerpoint/2010/main" val="1793818675"/>
      </p:ext>
    </p:extLst>
  </p:cSld>
  <p:clrMapOvr>
    <a:masterClrMapping/>
  </p:clrMapOvr>
  <p:transition advTm="21403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md type="call" cmd="playFrom(0.0)">
                                      <p:cBhvr>
                                        <p:cTn id="7"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2733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30353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22733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841740" y="20209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21153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1958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2733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4333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5781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6769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1589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3147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4333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9685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21971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23495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p:nvPr/>
        </p:nvCxnSpPr>
        <p:spPr>
          <a:xfrm flipV="1">
            <a:off x="3205246" y="22309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9265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676400" y="179171"/>
            <a:ext cx="5985613" cy="646331"/>
          </a:xfrm>
          <a:prstGeom prst="rect">
            <a:avLst/>
          </a:prstGeom>
          <a:noFill/>
          <a:ln w="9525">
            <a:noFill/>
            <a:miter lim="800000"/>
            <a:headEnd/>
            <a:tailEnd/>
          </a:ln>
        </p:spPr>
        <p:txBody>
          <a:bodyPr wrap="none">
            <a:spAutoFit/>
          </a:bodyPr>
          <a:lstStyle/>
          <a:p>
            <a:r>
              <a:rPr lang="en-US" sz="3600" b="1" dirty="0"/>
              <a:t>Dynamic (or “Open”) Cohort</a:t>
            </a:r>
          </a:p>
        </p:txBody>
      </p:sp>
      <p:sp>
        <p:nvSpPr>
          <p:cNvPr id="105508" name="AutoShape 3"/>
          <p:cNvSpPr>
            <a:spLocks noChangeArrowheads="1"/>
          </p:cNvSpPr>
          <p:nvPr/>
        </p:nvSpPr>
        <p:spPr bwMode="auto">
          <a:xfrm rot="10800000">
            <a:off x="1524000" y="9232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a:latin typeface="Calibri" pitchFamily="34" charset="0"/>
            </a:endParaRPr>
          </a:p>
        </p:txBody>
      </p:sp>
      <p:cxnSp>
        <p:nvCxnSpPr>
          <p:cNvPr id="105515" name="Straight Connector 80"/>
          <p:cNvCxnSpPr>
            <a:cxnSpLocks noChangeShapeType="1"/>
          </p:cNvCxnSpPr>
          <p:nvPr/>
        </p:nvCxnSpPr>
        <p:spPr bwMode="auto">
          <a:xfrm>
            <a:off x="5657491" y="12643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9411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163462" y="25399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1436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2117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3711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6877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9175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TextBox 43"/>
          <p:cNvSpPr txBox="1">
            <a:spLocks noChangeArrowheads="1"/>
          </p:cNvSpPr>
          <p:nvPr/>
        </p:nvSpPr>
        <p:spPr bwMode="auto">
          <a:xfrm>
            <a:off x="2455809" y="631190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001670" y="6235702"/>
            <a:ext cx="1774030"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198971"/>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191000" y="64643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2112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Oval 37"/>
          <p:cNvSpPr/>
          <p:nvPr/>
        </p:nvSpPr>
        <p:spPr>
          <a:xfrm>
            <a:off x="5333385" y="23147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Oval 38"/>
          <p:cNvSpPr/>
          <p:nvPr/>
        </p:nvSpPr>
        <p:spPr>
          <a:xfrm>
            <a:off x="5833252" y="15741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 name="Oval 39"/>
          <p:cNvSpPr/>
          <p:nvPr/>
        </p:nvSpPr>
        <p:spPr>
          <a:xfrm>
            <a:off x="6424161" y="23747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1" name="Oval 40"/>
          <p:cNvSpPr/>
          <p:nvPr/>
        </p:nvSpPr>
        <p:spPr>
          <a:xfrm>
            <a:off x="2957061" y="19586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0" name="Picture 59"/>
          <p:cNvPicPr/>
          <p:nvPr/>
        </p:nvPicPr>
        <p:blipFill rotWithShape="1">
          <a:blip r:embed="rId4">
            <a:extLst>
              <a:ext uri="{28A0092B-C50C-407E-A947-70E740481C1C}">
                <a14:useLocalDpi xmlns:a14="http://schemas.microsoft.com/office/drawing/2010/main" val="0"/>
              </a:ext>
            </a:extLst>
          </a:blip>
          <a:srcRect r="89791" b="20344"/>
          <a:stretch/>
        </p:blipFill>
        <p:spPr>
          <a:xfrm>
            <a:off x="1066801" y="2286441"/>
            <a:ext cx="403225" cy="2577661"/>
          </a:xfrm>
          <a:prstGeom prst="rect">
            <a:avLst/>
          </a:prstGeom>
        </p:spPr>
      </p:pic>
      <p:pic>
        <p:nvPicPr>
          <p:cNvPr id="62" name="Picture 61"/>
          <p:cNvPicPr/>
          <p:nvPr/>
        </p:nvPicPr>
        <p:blipFill rotWithShape="1">
          <a:blip r:embed="rId4">
            <a:extLst>
              <a:ext uri="{28A0092B-C50C-407E-A947-70E740481C1C}">
                <a14:useLocalDpi xmlns:a14="http://schemas.microsoft.com/office/drawing/2010/main" val="0"/>
              </a:ext>
            </a:extLst>
          </a:blip>
          <a:srcRect r="89791" b="20344"/>
          <a:stretch/>
        </p:blipFill>
        <p:spPr>
          <a:xfrm>
            <a:off x="7342188" y="3128620"/>
            <a:ext cx="403225" cy="2577661"/>
          </a:xfrm>
          <a:prstGeom prst="rect">
            <a:avLst/>
          </a:prstGeom>
        </p:spPr>
      </p:pic>
      <p:pic>
        <p:nvPicPr>
          <p:cNvPr id="63" name="Picture 62"/>
          <p:cNvPicPr/>
          <p:nvPr/>
        </p:nvPicPr>
        <p:blipFill rotWithShape="1">
          <a:blip r:embed="rId4">
            <a:extLst>
              <a:ext uri="{28A0092B-C50C-407E-A947-70E740481C1C}">
                <a14:useLocalDpi xmlns:a14="http://schemas.microsoft.com/office/drawing/2010/main" val="0"/>
              </a:ext>
            </a:extLst>
          </a:blip>
          <a:srcRect t="1" r="89791" b="61259"/>
          <a:stretch/>
        </p:blipFill>
        <p:spPr>
          <a:xfrm>
            <a:off x="1066800" y="4940300"/>
            <a:ext cx="403226" cy="1253662"/>
          </a:xfrm>
          <a:prstGeom prst="rect">
            <a:avLst/>
          </a:prstGeom>
        </p:spPr>
      </p:pic>
      <p:pic>
        <p:nvPicPr>
          <p:cNvPr id="64" name="Picture 63"/>
          <p:cNvPicPr/>
          <p:nvPr/>
        </p:nvPicPr>
        <p:blipFill rotWithShape="1">
          <a:blip r:embed="rId4">
            <a:extLst>
              <a:ext uri="{28A0092B-C50C-407E-A947-70E740481C1C}">
                <a14:useLocalDpi xmlns:a14="http://schemas.microsoft.com/office/drawing/2010/main" val="0"/>
              </a:ext>
            </a:extLst>
          </a:blip>
          <a:srcRect t="1" r="89791" b="89696"/>
          <a:stretch/>
        </p:blipFill>
        <p:spPr>
          <a:xfrm>
            <a:off x="7328613" y="944835"/>
            <a:ext cx="403226" cy="321333"/>
          </a:xfrm>
          <a:prstGeom prst="rect">
            <a:avLst/>
          </a:prstGeom>
        </p:spPr>
      </p:pic>
      <p:pic>
        <p:nvPicPr>
          <p:cNvPr id="65" name="Picture 64"/>
          <p:cNvPicPr/>
          <p:nvPr/>
        </p:nvPicPr>
        <p:blipFill rotWithShape="1">
          <a:blip r:embed="rId4">
            <a:extLst>
              <a:ext uri="{28A0092B-C50C-407E-A947-70E740481C1C}">
                <a14:useLocalDpi xmlns:a14="http://schemas.microsoft.com/office/drawing/2010/main" val="0"/>
              </a:ext>
            </a:extLst>
          </a:blip>
          <a:srcRect t="1" r="89791" b="89696"/>
          <a:stretch/>
        </p:blipFill>
        <p:spPr>
          <a:xfrm>
            <a:off x="7309529" y="1266169"/>
            <a:ext cx="403226" cy="321333"/>
          </a:xfrm>
          <a:prstGeom prst="rect">
            <a:avLst/>
          </a:prstGeom>
        </p:spPr>
      </p:pic>
      <p:pic>
        <p:nvPicPr>
          <p:cNvPr id="66" name="Picture 65"/>
          <p:cNvPicPr/>
          <p:nvPr/>
        </p:nvPicPr>
        <p:blipFill rotWithShape="1">
          <a:blip r:embed="rId4">
            <a:extLst>
              <a:ext uri="{28A0092B-C50C-407E-A947-70E740481C1C}">
                <a14:useLocalDpi xmlns:a14="http://schemas.microsoft.com/office/drawing/2010/main" val="0"/>
              </a:ext>
            </a:extLst>
          </a:blip>
          <a:srcRect t="1" r="89791" b="89696"/>
          <a:stretch/>
        </p:blipFill>
        <p:spPr>
          <a:xfrm>
            <a:off x="2191340" y="923267"/>
            <a:ext cx="403226" cy="321333"/>
          </a:xfrm>
          <a:prstGeom prst="rect">
            <a:avLst/>
          </a:prstGeom>
        </p:spPr>
      </p:pic>
      <p:pic>
        <p:nvPicPr>
          <p:cNvPr id="67" name="Picture 66"/>
          <p:cNvPicPr/>
          <p:nvPr/>
        </p:nvPicPr>
        <p:blipFill rotWithShape="1">
          <a:blip r:embed="rId4">
            <a:extLst>
              <a:ext uri="{28A0092B-C50C-407E-A947-70E740481C1C}">
                <a14:useLocalDpi xmlns:a14="http://schemas.microsoft.com/office/drawing/2010/main" val="0"/>
              </a:ext>
            </a:extLst>
          </a:blip>
          <a:srcRect t="1" r="89791" b="89696"/>
          <a:stretch/>
        </p:blipFill>
        <p:spPr>
          <a:xfrm>
            <a:off x="3243569" y="1051073"/>
            <a:ext cx="403226" cy="321333"/>
          </a:xfrm>
          <a:prstGeom prst="rect">
            <a:avLst/>
          </a:prstGeom>
        </p:spPr>
      </p:pic>
      <p:pic>
        <p:nvPicPr>
          <p:cNvPr id="68" name="Picture 67"/>
          <p:cNvPicPr/>
          <p:nvPr/>
        </p:nvPicPr>
        <p:blipFill rotWithShape="1">
          <a:blip r:embed="rId4">
            <a:extLst>
              <a:ext uri="{28A0092B-C50C-407E-A947-70E740481C1C}">
                <a14:useLocalDpi xmlns:a14="http://schemas.microsoft.com/office/drawing/2010/main" val="0"/>
              </a:ext>
            </a:extLst>
          </a:blip>
          <a:srcRect t="1" r="89791" b="89696"/>
          <a:stretch/>
        </p:blipFill>
        <p:spPr>
          <a:xfrm>
            <a:off x="4408487" y="1158954"/>
            <a:ext cx="403226" cy="321333"/>
          </a:xfrm>
          <a:prstGeom prst="rect">
            <a:avLst/>
          </a:prstGeom>
        </p:spPr>
      </p:pic>
      <p:pic>
        <p:nvPicPr>
          <p:cNvPr id="69" name="Picture 68"/>
          <p:cNvPicPr/>
          <p:nvPr/>
        </p:nvPicPr>
        <p:blipFill rotWithShape="1">
          <a:blip r:embed="rId4">
            <a:extLst>
              <a:ext uri="{28A0092B-C50C-407E-A947-70E740481C1C}">
                <a14:useLocalDpi xmlns:a14="http://schemas.microsoft.com/office/drawing/2010/main" val="0"/>
              </a:ext>
            </a:extLst>
          </a:blip>
          <a:srcRect t="1" r="89791" b="89696"/>
          <a:stretch/>
        </p:blipFill>
        <p:spPr>
          <a:xfrm>
            <a:off x="5284788" y="1266168"/>
            <a:ext cx="403226" cy="321333"/>
          </a:xfrm>
          <a:prstGeom prst="rect">
            <a:avLst/>
          </a:prstGeom>
        </p:spPr>
      </p:pic>
      <p:pic>
        <p:nvPicPr>
          <p:cNvPr id="70" name="Picture 69"/>
          <p:cNvPicPr/>
          <p:nvPr/>
        </p:nvPicPr>
        <p:blipFill rotWithShape="1">
          <a:blip r:embed="rId4">
            <a:extLst>
              <a:ext uri="{28A0092B-C50C-407E-A947-70E740481C1C}">
                <a14:useLocalDpi xmlns:a14="http://schemas.microsoft.com/office/drawing/2010/main" val="0"/>
              </a:ext>
            </a:extLst>
          </a:blip>
          <a:srcRect t="1" r="89791" b="89696"/>
          <a:stretch/>
        </p:blipFill>
        <p:spPr>
          <a:xfrm>
            <a:off x="6073775" y="1346326"/>
            <a:ext cx="403226" cy="321333"/>
          </a:xfrm>
          <a:prstGeom prst="rect">
            <a:avLst/>
          </a:prstGeom>
        </p:spPr>
      </p:pic>
      <p:pic>
        <p:nvPicPr>
          <p:cNvPr id="71" name="Picture 70"/>
          <p:cNvPicPr/>
          <p:nvPr/>
        </p:nvPicPr>
        <p:blipFill rotWithShape="1">
          <a:blip r:embed="rId4">
            <a:extLst>
              <a:ext uri="{28A0092B-C50C-407E-A947-70E740481C1C}">
                <a14:useLocalDpi xmlns:a14="http://schemas.microsoft.com/office/drawing/2010/main" val="0"/>
              </a:ext>
            </a:extLst>
          </a:blip>
          <a:srcRect t="1" r="89791" b="89696"/>
          <a:stretch/>
        </p:blipFill>
        <p:spPr>
          <a:xfrm>
            <a:off x="6835775" y="1413476"/>
            <a:ext cx="403226" cy="321333"/>
          </a:xfrm>
          <a:prstGeom prst="rect">
            <a:avLst/>
          </a:prstGeom>
        </p:spPr>
      </p:pic>
      <p:pic>
        <p:nvPicPr>
          <p:cNvPr id="72" name="Picture 71"/>
          <p:cNvPicPr/>
          <p:nvPr/>
        </p:nvPicPr>
        <p:blipFill rotWithShape="1">
          <a:blip r:embed="rId4">
            <a:extLst>
              <a:ext uri="{28A0092B-C50C-407E-A947-70E740481C1C}">
                <a14:useLocalDpi xmlns:a14="http://schemas.microsoft.com/office/drawing/2010/main" val="0"/>
              </a:ext>
            </a:extLst>
          </a:blip>
          <a:srcRect t="1" r="89791" b="89696"/>
          <a:stretch/>
        </p:blipFill>
        <p:spPr>
          <a:xfrm>
            <a:off x="7342188" y="5761969"/>
            <a:ext cx="403226" cy="321333"/>
          </a:xfrm>
          <a:prstGeom prst="rect">
            <a:avLst/>
          </a:prstGeom>
        </p:spPr>
      </p:pic>
      <p:sp>
        <p:nvSpPr>
          <p:cNvPr id="51" name="TextBox 50"/>
          <p:cNvSpPr txBox="1"/>
          <p:nvPr/>
        </p:nvSpPr>
        <p:spPr bwMode="auto">
          <a:xfrm>
            <a:off x="114299" y="48064"/>
            <a:ext cx="4697413" cy="307777"/>
          </a:xfrm>
          <a:prstGeom prst="rect">
            <a:avLst/>
          </a:prstGeom>
          <a:noFill/>
          <a:ln w="19050" algn="ctr">
            <a:noFill/>
            <a:miter lim="800000"/>
            <a:headEnd/>
            <a:tailEnd/>
          </a:ln>
        </p:spPr>
        <p:txBody>
          <a:bodyPr wrap="square" lIns="0" tIns="0" rIns="0" bIns="0" rtlCol="0">
            <a:spAutoFit/>
          </a:bodyPr>
          <a:lstStyle/>
          <a:p>
            <a:r>
              <a:rPr lang="en-US" sz="2000" dirty="0">
                <a:solidFill>
                  <a:srgbClr val="C00000"/>
                </a:solidFill>
              </a:rPr>
              <a:t>Recall </a:t>
            </a:r>
            <a:r>
              <a:rPr lang="en-US" sz="2000" dirty="0" err="1">
                <a:solidFill>
                  <a:srgbClr val="C00000"/>
                </a:solidFill>
              </a:rPr>
              <a:t>Epid</a:t>
            </a:r>
            <a:r>
              <a:rPr lang="en-US" sz="2000" dirty="0">
                <a:solidFill>
                  <a:srgbClr val="C00000"/>
                </a:solidFill>
              </a:rPr>
              <a:t> Methods I </a:t>
            </a:r>
            <a:r>
              <a:rPr lang="mr-IN" sz="2000" dirty="0">
                <a:solidFill>
                  <a:srgbClr val="C00000"/>
                </a:solidFill>
              </a:rPr>
              <a:t>–</a:t>
            </a:r>
            <a:r>
              <a:rPr lang="en-US" sz="2000" dirty="0">
                <a:solidFill>
                  <a:srgbClr val="C00000"/>
                </a:solidFill>
              </a:rPr>
              <a:t> Study Design</a:t>
            </a:r>
          </a:p>
        </p:txBody>
      </p:sp>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3" name="Ink 2"/>
              <p14:cNvContentPartPr/>
              <p14:nvPr>
                <p:custDataLst>
                  <p:tags r:id="rId1"/>
                </p:custDataLst>
                <p:extLst>
                  <p:ext uri="{42D2F446-02D8-4167-A562-619A0277C38B}">
                    <p15:isNarration xmlns:p15="http://schemas.microsoft.com/office/powerpoint/2012/main" val="1"/>
                  </p:ext>
                </p:extLst>
              </p14:nvPr>
            </p14:nvContentPartPr>
            <p14:xfrm>
              <a:off x="524832" y="286726"/>
              <a:ext cx="8065034" cy="6572595"/>
            </p14:xfrm>
          </p:contentPart>
        </mc:Choice>
        <mc:Fallback xmlns="">
          <p:pic>
            <p:nvPicPr>
              <p:cNvPr id="3" name="Ink 2"/>
              <p:cNvPicPr>
                <a:picLocks noGrp="1" noRot="1" noChangeAspect="1" noMove="1" noResize="1" noEditPoints="1" noAdjustHandles="1" noChangeArrowheads="1" noChangeShapeType="1"/>
              </p:cNvPicPr>
              <p:nvPr/>
            </p:nvPicPr>
            <p:blipFill>
              <a:blip r:embed="rId11"/>
              <a:stretch>
                <a:fillRect/>
              </a:stretch>
            </p:blipFill>
            <p:spPr>
              <a:xfrm>
                <a:off x="518894" y="282037"/>
                <a:ext cx="8076910" cy="6581972"/>
              </a:xfrm>
              <a:prstGeom prst="rect">
                <a:avLst/>
              </a:prstGeom>
            </p:spPr>
          </p:pic>
        </mc:Fallback>
      </mc:AlternateContent>
    </p:spTree>
    <p:extLst>
      <p:ext uri="{BB962C8B-B14F-4D97-AF65-F5344CB8AC3E}">
        <p14:creationId xmlns:p14="http://schemas.microsoft.com/office/powerpoint/2010/main" val="1528404172"/>
      </p:ext>
    </p:extLst>
  </p:cSld>
  <p:clrMapOvr>
    <a:masterClrMapping/>
  </p:clrMapOvr>
  <p:transition advTm="1056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normAutofit/>
          </a:bodyPr>
          <a:lstStyle/>
          <a:p>
            <a:r>
              <a:rPr lang="en-US" altLang="en-US" u="sng" dirty="0">
                <a:ea typeface="Times New Roman" charset="0"/>
                <a:cs typeface="Times New Roman" charset="0"/>
              </a:rPr>
              <a:t> </a:t>
            </a:r>
            <a:r>
              <a:rPr lang="en-US" altLang="en-US" b="1" u="sng" dirty="0"/>
              <a:t>Open Cohorts (Dynamic Cohorts)</a:t>
            </a:r>
            <a:endParaRPr altLang="en-US" u="sng" dirty="0">
              <a:cs typeface="Arial" charset="0"/>
            </a:endParaRPr>
          </a:p>
        </p:txBody>
      </p:sp>
      <p:sp>
        <p:nvSpPr>
          <p:cNvPr id="36867" name="Content Placeholder 2"/>
          <p:cNvSpPr>
            <a:spLocks noGrp="1"/>
          </p:cNvSpPr>
          <p:nvPr>
            <p:ph sz="quarter" idx="1"/>
          </p:nvPr>
        </p:nvSpPr>
        <p:spPr>
          <a:xfrm>
            <a:off x="663575" y="1384300"/>
            <a:ext cx="8229600" cy="4724400"/>
          </a:xfrm>
        </p:spPr>
        <p:txBody>
          <a:bodyPr/>
          <a:lstStyle/>
          <a:p>
            <a:pPr marL="0" indent="0">
              <a:buFont typeface="Wingdings" panose="05000000000000000000" pitchFamily="2" charset="2"/>
              <a:buNone/>
              <a:defRPr/>
            </a:pPr>
            <a:endParaRPr altLang="en-US" sz="2400" b="1" u="sng" dirty="0"/>
          </a:p>
          <a:p>
            <a:pPr>
              <a:buFont typeface="Wingdings" panose="05000000000000000000" pitchFamily="2" charset="2"/>
              <a:buChar char="§"/>
              <a:defRPr/>
            </a:pPr>
            <a:r>
              <a:rPr altLang="en-US" sz="2400" dirty="0"/>
              <a:t>No fixed roster – person-time accrued from a potentially changing roster of individuals</a:t>
            </a:r>
          </a:p>
          <a:p>
            <a:pPr lvl="1">
              <a:buFont typeface="Arial" panose="020B0604020202020204" pitchFamily="34" charset="0"/>
              <a:buChar char="•"/>
              <a:defRPr/>
            </a:pPr>
            <a:r>
              <a:rPr altLang="en-US" sz="2000" dirty="0"/>
              <a:t>Residents of California</a:t>
            </a:r>
            <a:r>
              <a:rPr lang="en-US" altLang="en-US" sz="2000" dirty="0"/>
              <a:t> </a:t>
            </a:r>
          </a:p>
          <a:p>
            <a:pPr lvl="1">
              <a:buFont typeface="Arial" panose="020B0604020202020204" pitchFamily="34" charset="0"/>
              <a:buChar char="•"/>
              <a:defRPr/>
            </a:pPr>
            <a:r>
              <a:rPr altLang="en-US" sz="2000" dirty="0"/>
              <a:t>Members of Kaiser Permanente</a:t>
            </a:r>
            <a:endParaRPr lang="en-US" altLang="en-US" sz="2000" dirty="0"/>
          </a:p>
          <a:p>
            <a:pPr lvl="1">
              <a:buFont typeface="Arial" panose="020B0604020202020204" pitchFamily="34" charset="0"/>
              <a:buChar char="•"/>
              <a:defRPr/>
            </a:pPr>
            <a:r>
              <a:rPr lang="en-US" altLang="en-US" dirty="0"/>
              <a:t>Cancer of the Prostate Strategic Urologic Research Endeavor (</a:t>
            </a:r>
            <a:r>
              <a:rPr lang="en-US" altLang="en-US" dirty="0" err="1"/>
              <a:t>CaPSURE</a:t>
            </a:r>
            <a:r>
              <a:rPr lang="en-US" altLang="en-US" dirty="0"/>
              <a:t>): men with prostate cancer, 1996-current</a:t>
            </a:r>
          </a:p>
          <a:p>
            <a:pPr lvl="1">
              <a:buFont typeface="Arial" panose="020B0604020202020204" pitchFamily="34" charset="0"/>
              <a:buChar char="•"/>
              <a:defRPr/>
            </a:pPr>
            <a:endParaRPr altLang="en-US" sz="2400" dirty="0"/>
          </a:p>
          <a:p>
            <a:pPr>
              <a:buFont typeface="Wingdings" panose="05000000000000000000" pitchFamily="2" charset="2"/>
              <a:buChar char="§"/>
              <a:defRPr/>
            </a:pPr>
            <a:r>
              <a:rPr altLang="en-US" sz="2400" dirty="0"/>
              <a:t>Individuals can leave and re-enter the cohort</a:t>
            </a:r>
          </a:p>
          <a:p>
            <a:pPr lvl="1">
              <a:buFont typeface="Arial" panose="020B0604020202020204" pitchFamily="34" charset="0"/>
              <a:buChar char="•"/>
              <a:defRPr/>
            </a:pPr>
            <a:r>
              <a:rPr altLang="en-US" sz="2000" dirty="0"/>
              <a:t>Connecticut Tumor Registry</a:t>
            </a:r>
            <a:endParaRPr lang="en-US" altLang="en-US" sz="2000" dirty="0"/>
          </a:p>
          <a:p>
            <a:pPr lvl="1">
              <a:buFont typeface="Arial" panose="020B0604020202020204" pitchFamily="34" charset="0"/>
              <a:buChar char="•"/>
              <a:defRPr/>
            </a:pPr>
            <a:r>
              <a:rPr lang="en-US" altLang="en-US" dirty="0"/>
              <a:t>UCSF primary care</a:t>
            </a:r>
            <a:endParaRPr altLang="en-US" sz="2200" dirty="0"/>
          </a:p>
          <a:p>
            <a:pPr>
              <a:buFont typeface="Wingdings" panose="05000000000000000000" pitchFamily="2" charset="2"/>
              <a:buChar char="§"/>
              <a:defRPr/>
            </a:pPr>
            <a:endParaRPr altLang="en-US" sz="2400" dirty="0"/>
          </a:p>
        </p:txBody>
      </p:sp>
      <p:sp>
        <p:nvSpPr>
          <p:cNvPr id="68611" name="Slide Number Placeholder 2"/>
          <p:cNvSpPr>
            <a:spLocks noGrp="1"/>
          </p:cNvSpPr>
          <p:nvPr>
            <p:ph type="sldNum" sz="quarter" idx="10"/>
          </p:nvPr>
        </p:nvSpPr>
        <p:spPr bwMode="auto">
          <a:xfrm>
            <a:off x="76200" y="6369050"/>
            <a:ext cx="587375" cy="48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F5D9C584-BFA1-2B4A-B874-049E0AA32D47}" type="slidenum">
              <a:rPr lang="en-US" altLang="en-US" sz="1400">
                <a:solidFill>
                  <a:schemeClr val="tx2"/>
                </a:solidFill>
                <a:latin typeface="Arial" charset="0"/>
              </a:rPr>
              <a:pPr/>
              <a:t>12</a:t>
            </a:fld>
            <a:endParaRPr lang="en-US" altLang="en-US" sz="1400">
              <a:solidFill>
                <a:schemeClr val="tx2"/>
              </a:solidFill>
              <a:latin typeface="Arial" charset="0"/>
            </a:endParaRPr>
          </a:p>
        </p:txBody>
      </p:sp>
    </p:spTree>
    <p:extLst>
      <p:ext uri="{BB962C8B-B14F-4D97-AF65-F5344CB8AC3E}">
        <p14:creationId xmlns:p14="http://schemas.microsoft.com/office/powerpoint/2010/main" val="1638012838"/>
      </p:ext>
    </p:extLst>
  </p:cSld>
  <p:clrMapOvr>
    <a:masterClrMapping/>
  </p:clrMapOvr>
  <p:transition advTm="118208">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3114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30734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23114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841740" y="20590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21534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2339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3114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4714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6162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7150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1970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3528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4714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2006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2235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2387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p:nvPr/>
        </p:nvCxnSpPr>
        <p:spPr>
          <a:xfrm flipV="1">
            <a:off x="3205246" y="22690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9646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2895600" y="254002"/>
            <a:ext cx="5186035" cy="584775"/>
          </a:xfrm>
          <a:prstGeom prst="rect">
            <a:avLst/>
          </a:prstGeom>
          <a:noFill/>
          <a:ln w="9525">
            <a:noFill/>
            <a:miter lim="800000"/>
            <a:headEnd/>
            <a:tailEnd/>
          </a:ln>
        </p:spPr>
        <p:txBody>
          <a:bodyPr wrap="none">
            <a:spAutoFit/>
          </a:bodyPr>
          <a:lstStyle/>
          <a:p>
            <a:r>
              <a:rPr lang="en-US" sz="3200" b="1" dirty="0"/>
              <a:t>Sampling a Dynamic Cohort</a:t>
            </a:r>
          </a:p>
        </p:txBody>
      </p:sp>
      <p:sp>
        <p:nvSpPr>
          <p:cNvPr id="105508" name="AutoShape 3"/>
          <p:cNvSpPr>
            <a:spLocks noChangeArrowheads="1"/>
          </p:cNvSpPr>
          <p:nvPr/>
        </p:nvSpPr>
        <p:spPr bwMode="auto">
          <a:xfrm rot="10800000">
            <a:off x="1524000" y="9613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a:latin typeface="Calibri" pitchFamily="34" charset="0"/>
            </a:endParaRPr>
          </a:p>
        </p:txBody>
      </p:sp>
      <p:cxnSp>
        <p:nvCxnSpPr>
          <p:cNvPr id="105515" name="Straight Connector 80"/>
          <p:cNvCxnSpPr>
            <a:cxnSpLocks noChangeShapeType="1"/>
          </p:cNvCxnSpPr>
          <p:nvPr/>
        </p:nvCxnSpPr>
        <p:spPr bwMode="auto">
          <a:xfrm>
            <a:off x="5657491" y="13024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9792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163462" y="25780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1817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2498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4092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7258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9556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TextBox 43"/>
          <p:cNvSpPr txBox="1">
            <a:spLocks noChangeArrowheads="1"/>
          </p:cNvSpPr>
          <p:nvPr/>
        </p:nvSpPr>
        <p:spPr bwMode="auto">
          <a:xfrm>
            <a:off x="2379609" y="648619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057228" y="6273802"/>
            <a:ext cx="1400972"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237071"/>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312055" y="66167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21504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Oval 37"/>
          <p:cNvSpPr/>
          <p:nvPr/>
        </p:nvSpPr>
        <p:spPr>
          <a:xfrm>
            <a:off x="5333385" y="23528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Oval 38"/>
          <p:cNvSpPr/>
          <p:nvPr/>
        </p:nvSpPr>
        <p:spPr>
          <a:xfrm>
            <a:off x="5833252" y="16122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 name="Oval 39"/>
          <p:cNvSpPr/>
          <p:nvPr/>
        </p:nvSpPr>
        <p:spPr>
          <a:xfrm>
            <a:off x="6424161" y="24128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1" name="Oval 40"/>
          <p:cNvSpPr/>
          <p:nvPr/>
        </p:nvSpPr>
        <p:spPr>
          <a:xfrm>
            <a:off x="2957061" y="19967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0" name="Picture 59"/>
          <p:cNvPicPr/>
          <p:nvPr/>
        </p:nvPicPr>
        <p:blipFill rotWithShape="1">
          <a:blip r:embed="rId4">
            <a:extLst>
              <a:ext uri="{28A0092B-C50C-407E-A947-70E740481C1C}">
                <a14:useLocalDpi xmlns:a14="http://schemas.microsoft.com/office/drawing/2010/main" val="0"/>
              </a:ext>
            </a:extLst>
          </a:blip>
          <a:srcRect r="89791" b="20344"/>
          <a:stretch/>
        </p:blipFill>
        <p:spPr>
          <a:xfrm>
            <a:off x="1066801" y="2324541"/>
            <a:ext cx="403225" cy="2577661"/>
          </a:xfrm>
          <a:prstGeom prst="rect">
            <a:avLst/>
          </a:prstGeom>
        </p:spPr>
      </p:pic>
      <p:pic>
        <p:nvPicPr>
          <p:cNvPr id="62" name="Picture 61"/>
          <p:cNvPicPr/>
          <p:nvPr/>
        </p:nvPicPr>
        <p:blipFill rotWithShape="1">
          <a:blip r:embed="rId4">
            <a:extLst>
              <a:ext uri="{28A0092B-C50C-407E-A947-70E740481C1C}">
                <a14:useLocalDpi xmlns:a14="http://schemas.microsoft.com/office/drawing/2010/main" val="0"/>
              </a:ext>
            </a:extLst>
          </a:blip>
          <a:srcRect r="89791" b="20344"/>
          <a:stretch/>
        </p:blipFill>
        <p:spPr>
          <a:xfrm>
            <a:off x="7342188" y="3166720"/>
            <a:ext cx="403225" cy="2577661"/>
          </a:xfrm>
          <a:prstGeom prst="rect">
            <a:avLst/>
          </a:prstGeom>
        </p:spPr>
      </p:pic>
      <p:pic>
        <p:nvPicPr>
          <p:cNvPr id="63" name="Picture 62"/>
          <p:cNvPicPr/>
          <p:nvPr/>
        </p:nvPicPr>
        <p:blipFill rotWithShape="1">
          <a:blip r:embed="rId4">
            <a:extLst>
              <a:ext uri="{28A0092B-C50C-407E-A947-70E740481C1C}">
                <a14:useLocalDpi xmlns:a14="http://schemas.microsoft.com/office/drawing/2010/main" val="0"/>
              </a:ext>
            </a:extLst>
          </a:blip>
          <a:srcRect t="1" r="89791" b="61259"/>
          <a:stretch/>
        </p:blipFill>
        <p:spPr>
          <a:xfrm>
            <a:off x="1066800" y="4978400"/>
            <a:ext cx="403226" cy="1253662"/>
          </a:xfrm>
          <a:prstGeom prst="rect">
            <a:avLst/>
          </a:prstGeom>
        </p:spPr>
      </p:pic>
      <p:pic>
        <p:nvPicPr>
          <p:cNvPr id="64" name="Picture 63"/>
          <p:cNvPicPr/>
          <p:nvPr/>
        </p:nvPicPr>
        <p:blipFill rotWithShape="1">
          <a:blip r:embed="rId4">
            <a:extLst>
              <a:ext uri="{28A0092B-C50C-407E-A947-70E740481C1C}">
                <a14:useLocalDpi xmlns:a14="http://schemas.microsoft.com/office/drawing/2010/main" val="0"/>
              </a:ext>
            </a:extLst>
          </a:blip>
          <a:srcRect t="1" r="89791" b="89696"/>
          <a:stretch/>
        </p:blipFill>
        <p:spPr>
          <a:xfrm>
            <a:off x="7328613" y="982935"/>
            <a:ext cx="403226" cy="321333"/>
          </a:xfrm>
          <a:prstGeom prst="rect">
            <a:avLst/>
          </a:prstGeom>
        </p:spPr>
      </p:pic>
      <p:pic>
        <p:nvPicPr>
          <p:cNvPr id="65" name="Picture 64"/>
          <p:cNvPicPr/>
          <p:nvPr/>
        </p:nvPicPr>
        <p:blipFill rotWithShape="1">
          <a:blip r:embed="rId4">
            <a:extLst>
              <a:ext uri="{28A0092B-C50C-407E-A947-70E740481C1C}">
                <a14:useLocalDpi xmlns:a14="http://schemas.microsoft.com/office/drawing/2010/main" val="0"/>
              </a:ext>
            </a:extLst>
          </a:blip>
          <a:srcRect t="1" r="89791" b="89696"/>
          <a:stretch/>
        </p:blipFill>
        <p:spPr>
          <a:xfrm>
            <a:off x="7309529" y="1304269"/>
            <a:ext cx="403226" cy="321333"/>
          </a:xfrm>
          <a:prstGeom prst="rect">
            <a:avLst/>
          </a:prstGeom>
        </p:spPr>
      </p:pic>
      <p:pic>
        <p:nvPicPr>
          <p:cNvPr id="66" name="Picture 65"/>
          <p:cNvPicPr/>
          <p:nvPr/>
        </p:nvPicPr>
        <p:blipFill rotWithShape="1">
          <a:blip r:embed="rId4">
            <a:extLst>
              <a:ext uri="{28A0092B-C50C-407E-A947-70E740481C1C}">
                <a14:useLocalDpi xmlns:a14="http://schemas.microsoft.com/office/drawing/2010/main" val="0"/>
              </a:ext>
            </a:extLst>
          </a:blip>
          <a:srcRect t="1" r="89791" b="89696"/>
          <a:stretch/>
        </p:blipFill>
        <p:spPr>
          <a:xfrm>
            <a:off x="2191340" y="961367"/>
            <a:ext cx="403226" cy="321333"/>
          </a:xfrm>
          <a:prstGeom prst="rect">
            <a:avLst/>
          </a:prstGeom>
        </p:spPr>
      </p:pic>
      <p:pic>
        <p:nvPicPr>
          <p:cNvPr id="67" name="Picture 66"/>
          <p:cNvPicPr/>
          <p:nvPr/>
        </p:nvPicPr>
        <p:blipFill rotWithShape="1">
          <a:blip r:embed="rId4">
            <a:extLst>
              <a:ext uri="{28A0092B-C50C-407E-A947-70E740481C1C}">
                <a14:useLocalDpi xmlns:a14="http://schemas.microsoft.com/office/drawing/2010/main" val="0"/>
              </a:ext>
            </a:extLst>
          </a:blip>
          <a:srcRect t="1" r="89791" b="89696"/>
          <a:stretch/>
        </p:blipFill>
        <p:spPr>
          <a:xfrm>
            <a:off x="3243569" y="1089173"/>
            <a:ext cx="403226" cy="321333"/>
          </a:xfrm>
          <a:prstGeom prst="rect">
            <a:avLst/>
          </a:prstGeom>
        </p:spPr>
      </p:pic>
      <p:pic>
        <p:nvPicPr>
          <p:cNvPr id="68" name="Picture 67"/>
          <p:cNvPicPr/>
          <p:nvPr/>
        </p:nvPicPr>
        <p:blipFill rotWithShape="1">
          <a:blip r:embed="rId4">
            <a:extLst>
              <a:ext uri="{28A0092B-C50C-407E-A947-70E740481C1C}">
                <a14:useLocalDpi xmlns:a14="http://schemas.microsoft.com/office/drawing/2010/main" val="0"/>
              </a:ext>
            </a:extLst>
          </a:blip>
          <a:srcRect t="1" r="89791" b="89696"/>
          <a:stretch/>
        </p:blipFill>
        <p:spPr>
          <a:xfrm>
            <a:off x="4408487" y="1197054"/>
            <a:ext cx="403226" cy="321333"/>
          </a:xfrm>
          <a:prstGeom prst="rect">
            <a:avLst/>
          </a:prstGeom>
        </p:spPr>
      </p:pic>
      <p:pic>
        <p:nvPicPr>
          <p:cNvPr id="69" name="Picture 68"/>
          <p:cNvPicPr/>
          <p:nvPr/>
        </p:nvPicPr>
        <p:blipFill rotWithShape="1">
          <a:blip r:embed="rId4">
            <a:extLst>
              <a:ext uri="{28A0092B-C50C-407E-A947-70E740481C1C}">
                <a14:useLocalDpi xmlns:a14="http://schemas.microsoft.com/office/drawing/2010/main" val="0"/>
              </a:ext>
            </a:extLst>
          </a:blip>
          <a:srcRect t="1" r="89791" b="89696"/>
          <a:stretch/>
        </p:blipFill>
        <p:spPr>
          <a:xfrm>
            <a:off x="5284788" y="1304268"/>
            <a:ext cx="403226" cy="321333"/>
          </a:xfrm>
          <a:prstGeom prst="rect">
            <a:avLst/>
          </a:prstGeom>
        </p:spPr>
      </p:pic>
      <p:pic>
        <p:nvPicPr>
          <p:cNvPr id="70" name="Picture 69"/>
          <p:cNvPicPr/>
          <p:nvPr/>
        </p:nvPicPr>
        <p:blipFill rotWithShape="1">
          <a:blip r:embed="rId4">
            <a:extLst>
              <a:ext uri="{28A0092B-C50C-407E-A947-70E740481C1C}">
                <a14:useLocalDpi xmlns:a14="http://schemas.microsoft.com/office/drawing/2010/main" val="0"/>
              </a:ext>
            </a:extLst>
          </a:blip>
          <a:srcRect t="1" r="89791" b="89696"/>
          <a:stretch/>
        </p:blipFill>
        <p:spPr>
          <a:xfrm>
            <a:off x="6073775" y="1384426"/>
            <a:ext cx="403226" cy="321333"/>
          </a:xfrm>
          <a:prstGeom prst="rect">
            <a:avLst/>
          </a:prstGeom>
        </p:spPr>
      </p:pic>
      <p:pic>
        <p:nvPicPr>
          <p:cNvPr id="71" name="Picture 70"/>
          <p:cNvPicPr/>
          <p:nvPr/>
        </p:nvPicPr>
        <p:blipFill rotWithShape="1">
          <a:blip r:embed="rId4">
            <a:extLst>
              <a:ext uri="{28A0092B-C50C-407E-A947-70E740481C1C}">
                <a14:useLocalDpi xmlns:a14="http://schemas.microsoft.com/office/drawing/2010/main" val="0"/>
              </a:ext>
            </a:extLst>
          </a:blip>
          <a:srcRect t="1" r="89791" b="89696"/>
          <a:stretch/>
        </p:blipFill>
        <p:spPr>
          <a:xfrm>
            <a:off x="6835775" y="1451576"/>
            <a:ext cx="403226" cy="321333"/>
          </a:xfrm>
          <a:prstGeom prst="rect">
            <a:avLst/>
          </a:prstGeom>
        </p:spPr>
      </p:pic>
      <p:pic>
        <p:nvPicPr>
          <p:cNvPr id="72" name="Picture 71"/>
          <p:cNvPicPr/>
          <p:nvPr/>
        </p:nvPicPr>
        <p:blipFill rotWithShape="1">
          <a:blip r:embed="rId4">
            <a:extLst>
              <a:ext uri="{28A0092B-C50C-407E-A947-70E740481C1C}">
                <a14:useLocalDpi xmlns:a14="http://schemas.microsoft.com/office/drawing/2010/main" val="0"/>
              </a:ext>
            </a:extLst>
          </a:blip>
          <a:srcRect t="1" r="89791" b="89696"/>
          <a:stretch/>
        </p:blipFill>
        <p:spPr>
          <a:xfrm>
            <a:off x="7342188" y="5800069"/>
            <a:ext cx="403226" cy="321333"/>
          </a:xfrm>
          <a:prstGeom prst="rect">
            <a:avLst/>
          </a:prstGeom>
        </p:spPr>
      </p:pic>
      <p:grpSp>
        <p:nvGrpSpPr>
          <p:cNvPr id="51" name="Group 50"/>
          <p:cNvGrpSpPr/>
          <p:nvPr/>
        </p:nvGrpSpPr>
        <p:grpSpPr>
          <a:xfrm>
            <a:off x="914401" y="2806700"/>
            <a:ext cx="817641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1497526"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a:t>
              </a:r>
            </a:p>
          </p:txBody>
        </p:sp>
      </p:grpSp>
      <p:grpSp>
        <p:nvGrpSpPr>
          <p:cNvPr id="54" name="Group 53"/>
          <p:cNvGrpSpPr/>
          <p:nvPr/>
        </p:nvGrpSpPr>
        <p:grpSpPr>
          <a:xfrm>
            <a:off x="6019799" y="787402"/>
            <a:ext cx="646331" cy="5599113"/>
            <a:chOff x="6019799" y="1221433"/>
            <a:chExt cx="646332" cy="4987280"/>
          </a:xfrm>
        </p:grpSpPr>
        <p:cxnSp>
          <p:nvCxnSpPr>
            <p:cNvPr id="61" name="Straight Arrow Connector 6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73" name="TextBox 37"/>
            <p:cNvSpPr txBox="1">
              <a:spLocks noChangeArrowheads="1"/>
            </p:cNvSpPr>
            <p:nvPr/>
          </p:nvSpPr>
          <p:spPr bwMode="auto">
            <a:xfrm rot="16200000">
              <a:off x="5002539" y="3429683"/>
              <a:ext cx="2680852"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a:t>
              </a:r>
            </a:p>
          </p:txBody>
        </p:sp>
      </p:grpSp>
      <p:grpSp>
        <p:nvGrpSpPr>
          <p:cNvPr id="74" name="Group 73"/>
          <p:cNvGrpSpPr/>
          <p:nvPr/>
        </p:nvGrpSpPr>
        <p:grpSpPr>
          <a:xfrm>
            <a:off x="2435976" y="1016986"/>
            <a:ext cx="4155325" cy="4921313"/>
            <a:chOff x="2462299" y="403881"/>
            <a:chExt cx="4155325" cy="4921313"/>
          </a:xfrm>
        </p:grpSpPr>
        <p:sp>
          <p:nvSpPr>
            <p:cNvPr id="75" name="Text Box 44"/>
            <p:cNvSpPr txBox="1">
              <a:spLocks noChangeArrowheads="1"/>
            </p:cNvSpPr>
            <p:nvPr/>
          </p:nvSpPr>
          <p:spPr bwMode="auto">
            <a:xfrm>
              <a:off x="2462299" y="20574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76" name="Text Box 44"/>
            <p:cNvSpPr txBox="1">
              <a:spLocks noChangeArrowheads="1"/>
            </p:cNvSpPr>
            <p:nvPr/>
          </p:nvSpPr>
          <p:spPr bwMode="auto">
            <a:xfrm>
              <a:off x="4076700" y="26670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77" name="Text Box 44"/>
            <p:cNvSpPr txBox="1">
              <a:spLocks noChangeArrowheads="1"/>
            </p:cNvSpPr>
            <p:nvPr/>
          </p:nvSpPr>
          <p:spPr bwMode="auto">
            <a:xfrm>
              <a:off x="4038600" y="3486473"/>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78" name="Text Box 44"/>
            <p:cNvSpPr txBox="1">
              <a:spLocks noChangeArrowheads="1"/>
            </p:cNvSpPr>
            <p:nvPr/>
          </p:nvSpPr>
          <p:spPr bwMode="auto">
            <a:xfrm>
              <a:off x="2514600" y="49079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79" name="Text Box 44"/>
            <p:cNvSpPr txBox="1">
              <a:spLocks noChangeArrowheads="1"/>
            </p:cNvSpPr>
            <p:nvPr/>
          </p:nvSpPr>
          <p:spPr bwMode="auto">
            <a:xfrm>
              <a:off x="2476500" y="24765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0" name="Text Box 44"/>
            <p:cNvSpPr txBox="1">
              <a:spLocks noChangeArrowheads="1"/>
            </p:cNvSpPr>
            <p:nvPr/>
          </p:nvSpPr>
          <p:spPr bwMode="auto">
            <a:xfrm>
              <a:off x="6350924" y="4260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1" name="Text Box 44"/>
            <p:cNvSpPr txBox="1">
              <a:spLocks noChangeArrowheads="1"/>
            </p:cNvSpPr>
            <p:nvPr/>
          </p:nvSpPr>
          <p:spPr bwMode="auto">
            <a:xfrm>
              <a:off x="4953000" y="2393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2" name="Text Box 44"/>
            <p:cNvSpPr txBox="1">
              <a:spLocks noChangeArrowheads="1"/>
            </p:cNvSpPr>
            <p:nvPr/>
          </p:nvSpPr>
          <p:spPr bwMode="auto">
            <a:xfrm>
              <a:off x="6350924" y="26888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3" name="Text Box 44"/>
            <p:cNvSpPr txBox="1">
              <a:spLocks noChangeArrowheads="1"/>
            </p:cNvSpPr>
            <p:nvPr/>
          </p:nvSpPr>
          <p:spPr bwMode="auto">
            <a:xfrm>
              <a:off x="4152900"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97" name="Text Box 44"/>
            <p:cNvSpPr txBox="1">
              <a:spLocks noChangeArrowheads="1"/>
            </p:cNvSpPr>
            <p:nvPr/>
          </p:nvSpPr>
          <p:spPr bwMode="auto">
            <a:xfrm>
              <a:off x="6274724"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4" name="Text Box 44"/>
            <p:cNvSpPr txBox="1">
              <a:spLocks noChangeArrowheads="1"/>
            </p:cNvSpPr>
            <p:nvPr/>
          </p:nvSpPr>
          <p:spPr bwMode="auto">
            <a:xfrm>
              <a:off x="4954331" y="4298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5" name="Text Box 44"/>
            <p:cNvSpPr txBox="1">
              <a:spLocks noChangeArrowheads="1"/>
            </p:cNvSpPr>
            <p:nvPr/>
          </p:nvSpPr>
          <p:spPr bwMode="auto">
            <a:xfrm>
              <a:off x="5002609" y="514052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6" name="Text Box 44"/>
            <p:cNvSpPr txBox="1">
              <a:spLocks noChangeArrowheads="1"/>
            </p:cNvSpPr>
            <p:nvPr/>
          </p:nvSpPr>
          <p:spPr bwMode="auto">
            <a:xfrm>
              <a:off x="5588924" y="45435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7" name="Text Box 44"/>
            <p:cNvSpPr txBox="1">
              <a:spLocks noChangeArrowheads="1"/>
            </p:cNvSpPr>
            <p:nvPr/>
          </p:nvSpPr>
          <p:spPr bwMode="auto">
            <a:xfrm>
              <a:off x="5683815" y="42509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8" name="Text Box 44"/>
            <p:cNvSpPr txBox="1">
              <a:spLocks noChangeArrowheads="1"/>
            </p:cNvSpPr>
            <p:nvPr/>
          </p:nvSpPr>
          <p:spPr bwMode="auto">
            <a:xfrm>
              <a:off x="5696655" y="493984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grpSp>
      <p:grpSp>
        <p:nvGrpSpPr>
          <p:cNvPr id="98" name="Group 97"/>
          <p:cNvGrpSpPr/>
          <p:nvPr/>
        </p:nvGrpSpPr>
        <p:grpSpPr>
          <a:xfrm>
            <a:off x="138908" y="177802"/>
            <a:ext cx="2604293" cy="646331"/>
            <a:chOff x="1175904" y="5975052"/>
            <a:chExt cx="3513573" cy="732715"/>
          </a:xfrm>
        </p:grpSpPr>
        <p:sp>
          <p:nvSpPr>
            <p:cNvPr id="99" name="TextBox 44"/>
            <p:cNvSpPr txBox="1">
              <a:spLocks noChangeArrowheads="1"/>
            </p:cNvSpPr>
            <p:nvPr/>
          </p:nvSpPr>
          <p:spPr bwMode="auto">
            <a:xfrm>
              <a:off x="1526159" y="5975052"/>
              <a:ext cx="3163318" cy="732715"/>
            </a:xfrm>
            <a:prstGeom prst="rect">
              <a:avLst/>
            </a:prstGeom>
            <a:noFill/>
            <a:ln w="9525">
              <a:noFill/>
              <a:miter lim="800000"/>
              <a:headEnd/>
              <a:tailEnd/>
            </a:ln>
          </p:spPr>
          <p:txBody>
            <a:bodyPr wrap="none">
              <a:spAutoFit/>
            </a:bodyPr>
            <a:lstStyle/>
            <a:p>
              <a:r>
                <a:rPr lang="en-US" sz="3600" dirty="0">
                  <a:latin typeface="Calibri" pitchFamily="34" charset="0"/>
                </a:rPr>
                <a:t>= </a:t>
              </a:r>
              <a:r>
                <a:rPr lang="en-US" sz="2800" dirty="0">
                  <a:latin typeface="Calibri" pitchFamily="34" charset="0"/>
                </a:rPr>
                <a:t>Case-control</a:t>
              </a:r>
            </a:p>
          </p:txBody>
        </p:sp>
        <p:sp>
          <p:nvSpPr>
            <p:cNvPr id="100" name="Text Box 44"/>
            <p:cNvSpPr txBox="1">
              <a:spLocks noChangeArrowheads="1"/>
            </p:cNvSpPr>
            <p:nvPr/>
          </p:nvSpPr>
          <p:spPr bwMode="auto">
            <a:xfrm>
              <a:off x="1175904" y="6248400"/>
              <a:ext cx="429424" cy="209347"/>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grpSp>
      <p:sp>
        <p:nvSpPr>
          <p:cNvPr id="90" name="TextBox 89"/>
          <p:cNvSpPr txBox="1"/>
          <p:nvPr/>
        </p:nvSpPr>
        <p:spPr bwMode="auto">
          <a:xfrm>
            <a:off x="142390" y="11606"/>
            <a:ext cx="4697413" cy="307777"/>
          </a:xfrm>
          <a:prstGeom prst="rect">
            <a:avLst/>
          </a:prstGeom>
          <a:noFill/>
          <a:ln w="19050" algn="ctr">
            <a:noFill/>
            <a:miter lim="800000"/>
            <a:headEnd/>
            <a:tailEnd/>
          </a:ln>
        </p:spPr>
        <p:txBody>
          <a:bodyPr wrap="square" lIns="0" tIns="0" rIns="0" bIns="0" rtlCol="0">
            <a:spAutoFit/>
          </a:bodyPr>
          <a:lstStyle/>
          <a:p>
            <a:r>
              <a:rPr lang="en-US" sz="2000" dirty="0">
                <a:solidFill>
                  <a:srgbClr val="C00000"/>
                </a:solidFill>
              </a:rPr>
              <a:t>Recall </a:t>
            </a:r>
            <a:r>
              <a:rPr lang="en-US" sz="2000" dirty="0" err="1">
                <a:solidFill>
                  <a:srgbClr val="C00000"/>
                </a:solidFill>
              </a:rPr>
              <a:t>Epid</a:t>
            </a:r>
            <a:r>
              <a:rPr lang="en-US" sz="2000" dirty="0">
                <a:solidFill>
                  <a:srgbClr val="C00000"/>
                </a:solidFill>
              </a:rPr>
              <a:t> Methods I </a:t>
            </a:r>
            <a:r>
              <a:rPr lang="mr-IN" sz="2000" dirty="0">
                <a:solidFill>
                  <a:srgbClr val="C00000"/>
                </a:solidFill>
              </a:rPr>
              <a:t>–</a:t>
            </a:r>
            <a:r>
              <a:rPr lang="en-US" sz="2000" dirty="0">
                <a:solidFill>
                  <a:srgbClr val="C00000"/>
                </a:solidFill>
              </a:rPr>
              <a:t> Study Design</a:t>
            </a:r>
          </a:p>
        </p:txBody>
      </p:sp>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3" name="Ink 2"/>
              <p14:cNvContentPartPr/>
              <p14:nvPr>
                <p:custDataLst>
                  <p:tags r:id="rId1"/>
                </p:custDataLst>
                <p:extLst>
                  <p:ext uri="{42D2F446-02D8-4167-A562-619A0277C38B}">
                    <p15:isNarration xmlns:p15="http://schemas.microsoft.com/office/powerpoint/2012/main" val="1"/>
                  </p:ext>
                </p:extLst>
              </p14:nvPr>
            </p14:nvContentPartPr>
            <p14:xfrm>
              <a:off x="1262329" y="1215428"/>
              <a:ext cx="5762076" cy="5409262"/>
            </p14:xfrm>
          </p:contentPart>
        </mc:Choice>
        <mc:Fallback xmlns="">
          <p:pic>
            <p:nvPicPr>
              <p:cNvPr id="3" name="Ink 2"/>
              <p:cNvPicPr>
                <a:picLocks noGrp="1" noRot="1" noChangeAspect="1" noMove="1" noResize="1" noEditPoints="1" noAdjustHandles="1" noChangeArrowheads="1" noChangeShapeType="1"/>
              </p:cNvPicPr>
              <p:nvPr/>
            </p:nvPicPr>
            <p:blipFill>
              <a:blip r:embed="rId11"/>
              <a:stretch>
                <a:fillRect/>
              </a:stretch>
            </p:blipFill>
            <p:spPr>
              <a:xfrm>
                <a:off x="1253329" y="1206428"/>
                <a:ext cx="5780076" cy="5427262"/>
              </a:xfrm>
              <a:prstGeom prst="rect">
                <a:avLst/>
              </a:prstGeom>
            </p:spPr>
          </p:pic>
        </mc:Fallback>
      </mc:AlternateContent>
    </p:spTree>
    <p:extLst>
      <p:ext uri="{BB962C8B-B14F-4D97-AF65-F5344CB8AC3E}">
        <p14:creationId xmlns:p14="http://schemas.microsoft.com/office/powerpoint/2010/main" val="372947940"/>
      </p:ext>
    </p:extLst>
  </p:cSld>
  <p:clrMapOvr>
    <a:masterClrMapping/>
  </p:clrMapOvr>
  <p:transition advTm="338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Open Cohort </a:t>
            </a:r>
            <a:r>
              <a:rPr lang="mr-IN" dirty="0"/>
              <a:t>–</a:t>
            </a:r>
            <a:r>
              <a:rPr lang="en-US" dirty="0"/>
              <a:t> How to build?</a:t>
            </a:r>
          </a:p>
        </p:txBody>
      </p:sp>
      <p:sp>
        <p:nvSpPr>
          <p:cNvPr id="6" name="Content Placeholder 5"/>
          <p:cNvSpPr>
            <a:spLocks noGrp="1"/>
          </p:cNvSpPr>
          <p:nvPr>
            <p:ph idx="1"/>
          </p:nvPr>
        </p:nvSpPr>
        <p:spPr>
          <a:xfrm>
            <a:off x="359239" y="1532563"/>
            <a:ext cx="8332622" cy="5462221"/>
          </a:xfrm>
        </p:spPr>
        <p:txBody>
          <a:bodyPr/>
          <a:lstStyle/>
          <a:p>
            <a:r>
              <a:rPr lang="en-US" dirty="0"/>
              <a:t>Similar to Fixed, with additional considerations regarding “time”</a:t>
            </a:r>
          </a:p>
          <a:p>
            <a:pPr lvl="1"/>
            <a:r>
              <a:rPr lang="en-US" dirty="0"/>
              <a:t>Define your population of interest </a:t>
            </a:r>
            <a:r>
              <a:rPr lang="mr-IN" dirty="0"/>
              <a:t>–</a:t>
            </a:r>
            <a:r>
              <a:rPr lang="en-US" dirty="0"/>
              <a:t> inherently changes over time</a:t>
            </a:r>
          </a:p>
          <a:p>
            <a:pPr lvl="1"/>
            <a:r>
              <a:rPr lang="en-US" dirty="0"/>
              <a:t>Define your “sample” </a:t>
            </a:r>
            <a:r>
              <a:rPr lang="mr-IN" dirty="0"/>
              <a:t>–</a:t>
            </a:r>
            <a:r>
              <a:rPr lang="en-US" dirty="0"/>
              <a:t> this may be continuously growing/changing</a:t>
            </a:r>
          </a:p>
          <a:p>
            <a:pPr lvl="1"/>
            <a:r>
              <a:rPr lang="en-US" dirty="0"/>
              <a:t>Define the “event” that triggers start of follow-up time</a:t>
            </a:r>
          </a:p>
          <a:p>
            <a:pPr lvl="1"/>
            <a:r>
              <a:rPr lang="en-US" dirty="0"/>
              <a:t>Specify Eligibility </a:t>
            </a:r>
          </a:p>
          <a:p>
            <a:pPr lvl="1"/>
            <a:r>
              <a:rPr lang="en-US" dirty="0"/>
              <a:t>Define Exposure &amp; Outcome</a:t>
            </a:r>
          </a:p>
          <a:p>
            <a:pPr lvl="2"/>
            <a:r>
              <a:rPr lang="en-US" dirty="0"/>
              <a:t>Be mindful of secular trends </a:t>
            </a:r>
            <a:endParaRPr lang="en-US" i="1" dirty="0">
              <a:solidFill>
                <a:schemeClr val="accent1"/>
              </a:solidFill>
            </a:endParaRPr>
          </a:p>
          <a:p>
            <a:pPr lvl="2"/>
            <a:r>
              <a:rPr lang="en-US" dirty="0"/>
              <a:t>Data contributed may vary over time, e.g., EHR</a:t>
            </a:r>
          </a:p>
          <a:p>
            <a:pPr lvl="1"/>
            <a:r>
              <a:rPr lang="en-US" dirty="0"/>
              <a:t>Develop “baseline” &amp; “follow-up” assessments </a:t>
            </a:r>
            <a:r>
              <a:rPr lang="mr-IN" dirty="0"/>
              <a:t>–</a:t>
            </a:r>
            <a:r>
              <a:rPr lang="en-US" dirty="0"/>
              <a:t> to what extent will you follow someone after they have technically left your population of interest?</a:t>
            </a:r>
          </a:p>
          <a:p>
            <a:pPr lvl="1"/>
            <a:r>
              <a:rPr lang="en-US" dirty="0"/>
              <a:t>Consider duration of follow-up</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E673D9B-2595-4567-8CD0-1747E19FD9D6}" type="slidenum">
              <a:rPr lang="en-US" smtClean="0"/>
              <a:pPr>
                <a:defRPr/>
              </a:pPr>
              <a:t>14</a:t>
            </a:fld>
            <a:endParaRPr lang="en-US"/>
          </a:p>
        </p:txBody>
      </p:sp>
      <p:pic>
        <p:nvPicPr>
          <p:cNvPr id="7" name="Picture 6"/>
          <p:cNvPicPr>
            <a:picLocks noChangeAspect="1"/>
          </p:cNvPicPr>
          <p:nvPr/>
        </p:nvPicPr>
        <p:blipFill>
          <a:blip r:embed="rId4"/>
          <a:stretch>
            <a:fillRect/>
          </a:stretch>
        </p:blipFill>
        <p:spPr>
          <a:xfrm>
            <a:off x="7413674" y="0"/>
            <a:ext cx="1730325" cy="1295821"/>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9" name="Ink 8"/>
              <p14:cNvContentPartPr/>
              <p14:nvPr>
                <p:custDataLst>
                  <p:tags r:id="rId1"/>
                </p:custDataLst>
                <p:extLst>
                  <p:ext uri="{42D2F446-02D8-4167-A562-619A0277C38B}">
                    <p15:isNarration xmlns:p15="http://schemas.microsoft.com/office/powerpoint/2012/main" val="1"/>
                  </p:ext>
                </p:extLst>
              </p14:nvPr>
            </p14:nvContentPartPr>
            <p14:xfrm>
              <a:off x="577641" y="1421685"/>
              <a:ext cx="8271355" cy="4425995"/>
            </p14:xfrm>
          </p:contentPart>
        </mc:Choice>
        <mc:Fallback xmlns="">
          <p:pic>
            <p:nvPicPr>
              <p:cNvPr id="9" name="Ink 8"/>
              <p:cNvPicPr>
                <a:picLocks noGrp="1" noRot="1" noChangeAspect="1" noMove="1" noResize="1" noEditPoints="1" noAdjustHandles="1" noChangeArrowheads="1" noChangeShapeType="1"/>
              </p:cNvPicPr>
              <p:nvPr/>
            </p:nvPicPr>
            <p:blipFill>
              <a:blip r:embed="rId11"/>
              <a:stretch>
                <a:fillRect/>
              </a:stretch>
            </p:blipFill>
            <p:spPr>
              <a:xfrm>
                <a:off x="571703" y="1416996"/>
                <a:ext cx="8283231" cy="4435372"/>
              </a:xfrm>
              <a:prstGeom prst="rect">
                <a:avLst/>
              </a:prstGeom>
            </p:spPr>
          </p:pic>
        </mc:Fallback>
      </mc:AlternateContent>
    </p:spTree>
    <p:extLst>
      <p:ext uri="{BB962C8B-B14F-4D97-AF65-F5344CB8AC3E}">
        <p14:creationId xmlns:p14="http://schemas.microsoft.com/office/powerpoint/2010/main" val="1837445918"/>
      </p:ext>
    </p:extLst>
  </p:cSld>
  <p:clrMapOvr>
    <a:masterClrMapping/>
  </p:clrMapOvr>
  <p:transition advTm="18144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md type="call" cmd="playFrom(0.0)">
                                      <p:cBhvr>
                                        <p:cTn id="7"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ChangeArrowheads="1"/>
          </p:cNvSpPr>
          <p:nvPr>
            <p:ph type="title" idx="4294967295"/>
          </p:nvPr>
        </p:nvSpPr>
        <p:spPr>
          <a:xfrm>
            <a:off x="0" y="-65088"/>
            <a:ext cx="7772400" cy="1143001"/>
          </a:xfrm>
        </p:spPr>
        <p:txBody>
          <a:bodyPr/>
          <a:lstStyle/>
          <a:p>
            <a:r>
              <a:rPr lang="en-US" altLang="en-US" sz="3200" dirty="0"/>
              <a:t>Summary of Measures of Association</a:t>
            </a:r>
          </a:p>
        </p:txBody>
      </p:sp>
      <p:graphicFrame>
        <p:nvGraphicFramePr>
          <p:cNvPr id="446514" name="Group 50"/>
          <p:cNvGraphicFramePr>
            <a:graphicFrameLocks noGrp="1"/>
          </p:cNvGraphicFramePr>
          <p:nvPr>
            <p:ph idx="4294967295"/>
            <p:extLst>
              <p:ext uri="{D42A27DB-BD31-4B8C-83A1-F6EECF244321}">
                <p14:modId xmlns:p14="http://schemas.microsoft.com/office/powerpoint/2010/main" val="587359790"/>
              </p:ext>
            </p:extLst>
          </p:nvPr>
        </p:nvGraphicFramePr>
        <p:xfrm>
          <a:off x="76200" y="898525"/>
          <a:ext cx="9067800" cy="5665828"/>
        </p:xfrm>
        <a:graphic>
          <a:graphicData uri="http://schemas.openxmlformats.org/drawingml/2006/table">
            <a:tbl>
              <a:tblPr/>
              <a:tblGrid>
                <a:gridCol w="1829468">
                  <a:extLst>
                    <a:ext uri="{9D8B030D-6E8A-4147-A177-3AD203B41FA5}">
                      <a16:colId xmlns:a16="http://schemas.microsoft.com/office/drawing/2014/main" val="20000"/>
                    </a:ext>
                  </a:extLst>
                </a:gridCol>
                <a:gridCol w="3275932">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Design</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Ratio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(often easiest to assess for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Cross-</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0070C0"/>
                          </a:solidFill>
                          <a:effectLst/>
                          <a:latin typeface="Times New Roman" pitchFamily="18" charset="0"/>
                        </a:rPr>
                        <a:t>prevalence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prevalence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364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sectional</a:t>
                      </a: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0070C0"/>
                          </a:solidFill>
                          <a:effectLst/>
                          <a:latin typeface="Times New Roman" pitchFamily="18" charset="0"/>
                        </a:rPr>
                        <a:t>prevalence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prevalence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4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Cohort</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0070C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0070C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0070C0"/>
                          </a:solidFill>
                          <a:effectLst/>
                          <a:latin typeface="Times New Roman" pitchFamily="18" charset="0"/>
                        </a:rPr>
                        <a:t>rate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0070C0"/>
                          </a:solidFill>
                          <a:effectLst/>
                          <a:latin typeface="Times New Roman" pitchFamily="18" charset="0"/>
                        </a:rPr>
                        <a:t>hazard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0070C0"/>
                          </a:solidFill>
                          <a:effectLst/>
                          <a:latin typeface="Times New Roman" pitchFamily="18" charset="0"/>
                        </a:rPr>
                        <a:t>rate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066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incidence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incidence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Case-control</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0070C0"/>
                          </a:solidFill>
                          <a:effectLst/>
                          <a:latin typeface="Times New Roman" pitchFamily="18" charset="0"/>
                        </a:rPr>
                        <a:t>odds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70C0"/>
                          </a:solidFill>
                          <a:effectLst/>
                          <a:latin typeface="Times New Roman" pitchFamily="18" charset="0"/>
                        </a:rPr>
                        <a:t>(can estimate risk ratio, hazard ratio &amp; rate ratio)</a:t>
                      </a:r>
                    </a:p>
                  </a:txBody>
                  <a:tcPr marT="45726" marB="45726"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&amp; rate difference in case-cohort if observations weighted properly</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34525" name="Text Box 38"/>
          <p:cNvSpPr txBox="1">
            <a:spLocks noChangeArrowheads="1"/>
          </p:cNvSpPr>
          <p:nvPr/>
        </p:nvSpPr>
        <p:spPr bwMode="auto">
          <a:xfrm>
            <a:off x="76200" y="6479406"/>
            <a:ext cx="3429000" cy="400050"/>
          </a:xfrm>
          <a:prstGeom prst="rect">
            <a:avLst/>
          </a:prstGeom>
          <a:noFill/>
          <a:ln w="9525">
            <a:noFill/>
            <a:miter lim="800000"/>
            <a:headEnd/>
            <a:tailEnd/>
          </a:ln>
        </p:spPr>
        <p:txBody>
          <a:bodyPr>
            <a:spAutoFit/>
          </a:bodyPr>
          <a:lstStyle/>
          <a:p>
            <a:pPr>
              <a:spcBef>
                <a:spcPct val="50000"/>
              </a:spcBef>
            </a:pPr>
            <a:r>
              <a:rPr lang="en-US" altLang="en-US" sz="2000" dirty="0">
                <a:solidFill>
                  <a:srgbClr val="000000"/>
                </a:solidFill>
                <a:latin typeface="Times New Roman" pitchFamily="18" charset="0"/>
              </a:rPr>
              <a:t>* Rarely used</a:t>
            </a:r>
          </a:p>
        </p:txBody>
      </p:sp>
      <p:sp>
        <p:nvSpPr>
          <p:cNvPr id="7" name="TextBox 6"/>
          <p:cNvSpPr txBox="1"/>
          <p:nvPr/>
        </p:nvSpPr>
        <p:spPr bwMode="auto">
          <a:xfrm>
            <a:off x="101599" y="0"/>
            <a:ext cx="5784851" cy="307777"/>
          </a:xfrm>
          <a:prstGeom prst="rect">
            <a:avLst/>
          </a:prstGeom>
          <a:noFill/>
          <a:ln w="19050" algn="ctr">
            <a:noFill/>
            <a:miter lim="800000"/>
            <a:headEnd/>
            <a:tailEnd/>
          </a:ln>
        </p:spPr>
        <p:txBody>
          <a:bodyPr wrap="square" lIns="0" tIns="0" rIns="0" bIns="0" rtlCol="0">
            <a:spAutoFit/>
          </a:bodyPr>
          <a:lstStyle/>
          <a:p>
            <a:r>
              <a:rPr lang="en-US" sz="2000" dirty="0">
                <a:solidFill>
                  <a:srgbClr val="C00000"/>
                </a:solidFill>
              </a:rPr>
              <a:t>Recap of </a:t>
            </a:r>
            <a:r>
              <a:rPr lang="en-US" sz="2000" dirty="0" err="1">
                <a:solidFill>
                  <a:srgbClr val="C00000"/>
                </a:solidFill>
              </a:rPr>
              <a:t>Epid</a:t>
            </a:r>
            <a:r>
              <a:rPr lang="en-US" sz="2000" dirty="0">
                <a:solidFill>
                  <a:srgbClr val="C00000"/>
                </a:solidFill>
              </a:rPr>
              <a:t> Methods I </a:t>
            </a:r>
            <a:r>
              <a:rPr lang="mr-IN" sz="2000" dirty="0">
                <a:solidFill>
                  <a:srgbClr val="C00000"/>
                </a:solidFill>
              </a:rPr>
              <a:t>–</a:t>
            </a:r>
            <a:r>
              <a:rPr lang="en-US" sz="2000" dirty="0">
                <a:solidFill>
                  <a:srgbClr val="C00000"/>
                </a:solidFill>
              </a:rPr>
              <a:t> Disease Association II</a:t>
            </a: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5" name="Ink 4"/>
              <p14:cNvContentPartPr/>
              <p14:nvPr>
                <p:custDataLst>
                  <p:tags r:id="rId1"/>
                </p:custDataLst>
                <p:extLst>
                  <p:ext uri="{42D2F446-02D8-4167-A562-619A0277C38B}">
                    <p15:isNarration xmlns:p15="http://schemas.microsoft.com/office/powerpoint/2012/main" val="1"/>
                  </p:ext>
                </p:extLst>
              </p14:nvPr>
            </p14:nvContentPartPr>
            <p14:xfrm>
              <a:off x="62307" y="3138664"/>
              <a:ext cx="4901370" cy="787963"/>
            </p14:xfrm>
          </p:contentPart>
        </mc:Choice>
        <mc:Fallback xmlns="">
          <p:pic>
            <p:nvPicPr>
              <p:cNvPr id="5" name="Ink 4"/>
              <p:cNvPicPr>
                <a:picLocks noGrp="1" noRot="1" noChangeAspect="1" noMove="1" noResize="1" noEditPoints="1" noAdjustHandles="1" noChangeArrowheads="1" noChangeShapeType="1"/>
              </p:cNvPicPr>
              <p:nvPr/>
            </p:nvPicPr>
            <p:blipFill>
              <a:blip r:embed="rId10"/>
              <a:stretch>
                <a:fillRect/>
              </a:stretch>
            </p:blipFill>
            <p:spPr>
              <a:xfrm>
                <a:off x="53307" y="3129661"/>
                <a:ext cx="4919370" cy="805969"/>
              </a:xfrm>
              <a:prstGeom prst="rect">
                <a:avLst/>
              </a:prstGeom>
            </p:spPr>
          </p:pic>
        </mc:Fallback>
      </mc:AlternateContent>
    </p:spTree>
    <p:extLst>
      <p:ext uri="{BB962C8B-B14F-4D97-AF65-F5344CB8AC3E}">
        <p14:creationId xmlns:p14="http://schemas.microsoft.com/office/powerpoint/2010/main" val="1830333368"/>
      </p:ext>
    </p:extLst>
  </p:cSld>
  <p:clrMapOvr>
    <a:masterClrMapping/>
  </p:clrMapOvr>
  <mc:AlternateContent xmlns:mc="http://schemas.openxmlformats.org/markup-compatibility/2006" xmlns:p14="http://schemas.microsoft.com/office/powerpoint/2010/main">
    <mc:Choice Requires="p14">
      <p:transition spd="slow" p14:dur="2000" advTm="41888"/>
    </mc:Choice>
    <mc:Fallback xmlns="">
      <p:transition spd="slow" advTm="418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md type="call" cmd="playFrom(0.0)">
                                      <p:cBhvr>
                                        <p:cTn id="7"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tLang="en-US"/>
              <a:t>What do we calculate? </a:t>
            </a:r>
            <a:endParaRPr lang="en-US" altLang="en-US" dirty="0"/>
          </a:p>
        </p:txBody>
      </p:sp>
      <p:sp>
        <p:nvSpPr>
          <p:cNvPr id="2" name="Text Placeholder 1"/>
          <p:cNvSpPr>
            <a:spLocks noGrp="1"/>
          </p:cNvSpPr>
          <p:nvPr>
            <p:ph type="body" sz="half" idx="1"/>
          </p:nvPr>
        </p:nvSpPr>
        <p:spPr>
          <a:xfrm>
            <a:off x="685800" y="1713914"/>
            <a:ext cx="3810000" cy="4114800"/>
          </a:xfrm>
        </p:spPr>
        <p:txBody>
          <a:bodyPr/>
          <a:lstStyle/>
          <a:p>
            <a:r>
              <a:rPr lang="en-US" altLang="en-US" sz="2400" dirty="0">
                <a:solidFill>
                  <a:srgbClr val="00B0F0"/>
                </a:solidFill>
              </a:rPr>
              <a:t>Fixed Cohort:</a:t>
            </a:r>
          </a:p>
          <a:p>
            <a:pPr lvl="1"/>
            <a:r>
              <a:rPr lang="en-US" altLang="en-US" sz="2000" dirty="0">
                <a:solidFill>
                  <a:srgbClr val="00B0F0"/>
                </a:solidFill>
              </a:rPr>
              <a:t>N = Total # at beginning</a:t>
            </a:r>
          </a:p>
          <a:p>
            <a:pPr lvl="1"/>
            <a:r>
              <a:rPr lang="en-US" altLang="en-US" sz="2000" dirty="0"/>
              <a:t>Cumulative Incidence </a:t>
            </a:r>
          </a:p>
          <a:p>
            <a:pPr lvl="2"/>
            <a:r>
              <a:rPr lang="en-US" altLang="en-US" sz="1800" dirty="0"/>
              <a:t>Cumulative Incidence ratio</a:t>
            </a:r>
          </a:p>
          <a:p>
            <a:pPr lvl="2"/>
            <a:r>
              <a:rPr lang="en-US" altLang="en-US" sz="1800" dirty="0"/>
              <a:t>Cumulative Incidence difference</a:t>
            </a:r>
          </a:p>
          <a:p>
            <a:pPr lvl="1"/>
            <a:r>
              <a:rPr lang="en-US" altLang="en-US" sz="2000" dirty="0"/>
              <a:t>Incidence rate (IR)</a:t>
            </a:r>
          </a:p>
          <a:p>
            <a:pPr lvl="2"/>
            <a:r>
              <a:rPr lang="en-US" altLang="en-US" sz="1800" dirty="0"/>
              <a:t>Incidence ratio</a:t>
            </a:r>
          </a:p>
          <a:p>
            <a:pPr lvl="2"/>
            <a:r>
              <a:rPr lang="en-US" altLang="en-US" sz="1800" dirty="0"/>
              <a:t>Incidence difference</a:t>
            </a:r>
          </a:p>
          <a:p>
            <a:pPr lvl="1"/>
            <a:r>
              <a:rPr lang="en-US" altLang="en-US" sz="2000" dirty="0"/>
              <a:t>Hazard</a:t>
            </a:r>
          </a:p>
          <a:p>
            <a:pPr lvl="2"/>
            <a:r>
              <a:rPr lang="en-US" altLang="en-US" sz="1800" dirty="0"/>
              <a:t>Hazard Ratio</a:t>
            </a:r>
          </a:p>
          <a:p>
            <a:pPr lvl="2"/>
            <a:r>
              <a:rPr lang="en-US" altLang="en-US" sz="1800" dirty="0"/>
              <a:t>(Hazard Difference*)</a:t>
            </a:r>
          </a:p>
        </p:txBody>
      </p:sp>
      <p:sp>
        <p:nvSpPr>
          <p:cNvPr id="34819" name="Content Placeholder 2"/>
          <p:cNvSpPr>
            <a:spLocks noGrp="1"/>
          </p:cNvSpPr>
          <p:nvPr>
            <p:ph sz="half" idx="2"/>
          </p:nvPr>
        </p:nvSpPr>
        <p:spPr>
          <a:xfrm>
            <a:off x="4648200" y="1713914"/>
            <a:ext cx="3810000" cy="4114800"/>
          </a:xfrm>
        </p:spPr>
        <p:txBody>
          <a:bodyPr/>
          <a:lstStyle/>
          <a:p>
            <a:r>
              <a:rPr lang="en-US" altLang="en-US" sz="2400" dirty="0">
                <a:solidFill>
                  <a:srgbClr val="00B0F0"/>
                </a:solidFill>
              </a:rPr>
              <a:t>Open Cohort:</a:t>
            </a:r>
          </a:p>
          <a:p>
            <a:pPr lvl="1"/>
            <a:r>
              <a:rPr lang="en-US" altLang="en-US" sz="2000" dirty="0">
                <a:solidFill>
                  <a:srgbClr val="00B0F0"/>
                </a:solidFill>
              </a:rPr>
              <a:t>N may vary over time</a:t>
            </a:r>
          </a:p>
          <a:p>
            <a:pPr lvl="1"/>
            <a:r>
              <a:rPr lang="en-US" altLang="en-US" sz="2000" dirty="0"/>
              <a:t>Cumulative Incidence </a:t>
            </a:r>
          </a:p>
          <a:p>
            <a:pPr lvl="2"/>
            <a:r>
              <a:rPr lang="en-US" altLang="en-US" sz="1800" dirty="0"/>
              <a:t>Cumulative Incidence ratio</a:t>
            </a:r>
          </a:p>
          <a:p>
            <a:pPr lvl="2"/>
            <a:r>
              <a:rPr lang="en-US" altLang="en-US" sz="1800" dirty="0"/>
              <a:t>Cumulative Incidence difference</a:t>
            </a:r>
          </a:p>
          <a:p>
            <a:pPr lvl="1"/>
            <a:r>
              <a:rPr lang="en-US" altLang="en-US" sz="2000" dirty="0"/>
              <a:t>Incidence rate (IR)</a:t>
            </a:r>
          </a:p>
          <a:p>
            <a:pPr lvl="2"/>
            <a:r>
              <a:rPr lang="en-US" altLang="en-US" sz="1800" dirty="0"/>
              <a:t>Incidence ratio</a:t>
            </a:r>
          </a:p>
          <a:p>
            <a:pPr lvl="2"/>
            <a:r>
              <a:rPr lang="en-US" altLang="en-US" sz="1800" dirty="0"/>
              <a:t>Incidence difference</a:t>
            </a:r>
          </a:p>
          <a:p>
            <a:pPr lvl="1"/>
            <a:r>
              <a:rPr lang="en-US" altLang="en-US" sz="2000" dirty="0"/>
              <a:t>Hazard</a:t>
            </a:r>
          </a:p>
          <a:p>
            <a:pPr lvl="2"/>
            <a:r>
              <a:rPr lang="en-US" altLang="en-US" sz="1800" dirty="0"/>
              <a:t>Hazard Ratio</a:t>
            </a:r>
          </a:p>
          <a:p>
            <a:pPr lvl="2"/>
            <a:r>
              <a:rPr lang="en-US" altLang="en-US" sz="1800" dirty="0"/>
              <a:t>(Hazard Difference*)</a:t>
            </a:r>
          </a:p>
          <a:p>
            <a:pPr lvl="1"/>
            <a:endParaRPr lang="en-US" altLang="en-US" sz="2000" dirty="0"/>
          </a:p>
        </p:txBody>
      </p:sp>
      <p:sp>
        <p:nvSpPr>
          <p:cNvPr id="64515" name="Slide Number Placeholder 2"/>
          <p:cNvSpPr>
            <a:spLocks noGrp="1"/>
          </p:cNvSpPr>
          <p:nvPr>
            <p:ph type="sldNum" sz="quarter" idx="12"/>
          </p:nvPr>
        </p:nvSpPr>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DB28C928-F170-1049-A92C-8460152DE397}" type="slidenum">
              <a:rPr lang="en-US" altLang="en-US" smtClean="0"/>
              <a:pPr/>
              <a:t>16</a:t>
            </a:fld>
            <a:endParaRPr lang="en-US" altLang="en-US" dirty="0"/>
          </a:p>
        </p:txBody>
      </p:sp>
      <p:sp>
        <p:nvSpPr>
          <p:cNvPr id="5" name="Text Box 38"/>
          <p:cNvSpPr txBox="1">
            <a:spLocks noChangeArrowheads="1"/>
          </p:cNvSpPr>
          <p:nvPr/>
        </p:nvSpPr>
        <p:spPr bwMode="auto">
          <a:xfrm>
            <a:off x="7696786" y="6352864"/>
            <a:ext cx="3429000" cy="338554"/>
          </a:xfrm>
          <a:prstGeom prst="rect">
            <a:avLst/>
          </a:prstGeom>
          <a:noFill/>
          <a:ln w="9525">
            <a:noFill/>
            <a:miter lim="800000"/>
            <a:headEnd/>
            <a:tailEnd/>
          </a:ln>
        </p:spPr>
        <p:txBody>
          <a:bodyPr>
            <a:spAutoFit/>
          </a:bodyPr>
          <a:lstStyle/>
          <a:p>
            <a:pPr>
              <a:spcBef>
                <a:spcPct val="50000"/>
              </a:spcBef>
            </a:pPr>
            <a:r>
              <a:rPr lang="en-US" altLang="en-US" sz="1600" dirty="0">
                <a:solidFill>
                  <a:srgbClr val="000000"/>
                </a:solidFill>
                <a:latin typeface="Times New Roman" pitchFamily="18" charset="0"/>
              </a:rPr>
              <a:t>* Rarely used</a:t>
            </a: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4" name="Ink 3"/>
              <p14:cNvContentPartPr/>
              <p14:nvPr>
                <p:custDataLst>
                  <p:tags r:id="rId1"/>
                </p:custDataLst>
                <p:extLst>
                  <p:ext uri="{42D2F446-02D8-4167-A562-619A0277C38B}">
                    <p15:isNarration xmlns:p15="http://schemas.microsoft.com/office/powerpoint/2012/main" val="1"/>
                  </p:ext>
                </p:extLst>
              </p14:nvPr>
            </p14:nvContentPartPr>
            <p14:xfrm>
              <a:off x="781506" y="1798186"/>
              <a:ext cx="7739586" cy="4539490"/>
            </p14:xfrm>
          </p:contentPart>
        </mc:Choice>
        <mc:Fallback xmlns="">
          <p:pic>
            <p:nvPicPr>
              <p:cNvPr id="4" name="Ink 3"/>
              <p:cNvPicPr>
                <a:picLocks noGrp="1" noRot="1" noChangeAspect="1" noMove="1" noResize="1" noEditPoints="1" noAdjustHandles="1" noChangeArrowheads="1" noChangeShapeType="1"/>
              </p:cNvPicPr>
              <p:nvPr/>
            </p:nvPicPr>
            <p:blipFill>
              <a:blip r:embed="rId10"/>
              <a:stretch>
                <a:fillRect/>
              </a:stretch>
            </p:blipFill>
            <p:spPr>
              <a:xfrm>
                <a:off x="775568" y="1793497"/>
                <a:ext cx="7751462" cy="4548867"/>
              </a:xfrm>
              <a:prstGeom prst="rect">
                <a:avLst/>
              </a:prstGeom>
            </p:spPr>
          </p:pic>
        </mc:Fallback>
      </mc:AlternateContent>
    </p:spTree>
    <p:extLst>
      <p:ext uri="{BB962C8B-B14F-4D97-AF65-F5344CB8AC3E}">
        <p14:creationId xmlns:p14="http://schemas.microsoft.com/office/powerpoint/2010/main" val="141278705"/>
      </p:ext>
    </p:extLst>
  </p:cSld>
  <p:clrMapOvr>
    <a:masterClrMapping/>
  </p:clrMapOvr>
  <p:transition advTm="2906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md type="call" cmd="playFrom(0.0)">
                                      <p:cBhvr>
                                        <p:cTn id="7"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Cumulative Incidence in Cohorts</a:t>
            </a:r>
          </a:p>
        </p:txBody>
      </p:sp>
      <p:sp>
        <p:nvSpPr>
          <p:cNvPr id="8" name="Content Placeholder 7"/>
          <p:cNvSpPr>
            <a:spLocks noGrp="1"/>
          </p:cNvSpPr>
          <p:nvPr>
            <p:ph idx="1"/>
          </p:nvPr>
        </p:nvSpPr>
        <p:spPr>
          <a:xfrm>
            <a:off x="453585" y="1348053"/>
            <a:ext cx="8137665" cy="4803246"/>
          </a:xfrm>
        </p:spPr>
        <p:txBody>
          <a:bodyPr/>
          <a:lstStyle/>
          <a:p>
            <a:r>
              <a:rPr lang="en-US" dirty="0"/>
              <a:t>Basic Formula for Cumulative Incidence at time t</a:t>
            </a:r>
            <a:r>
              <a:rPr lang="en-US" baseline="-25000" dirty="0"/>
              <a:t>1</a:t>
            </a:r>
            <a:r>
              <a:rPr lang="en-US" dirty="0"/>
              <a:t>:</a:t>
            </a:r>
          </a:p>
          <a:p>
            <a:pPr marL="295268" lvl="1" indent="0">
              <a:buNone/>
            </a:pPr>
            <a:r>
              <a:rPr lang="en-US" dirty="0"/>
              <a:t>	(cases observed during t</a:t>
            </a:r>
            <a:r>
              <a:rPr lang="en-US" baseline="-25000" dirty="0"/>
              <a:t>0</a:t>
            </a:r>
            <a:r>
              <a:rPr lang="en-US" dirty="0"/>
              <a:t> to t</a:t>
            </a:r>
            <a:r>
              <a:rPr lang="en-US" baseline="-25000" dirty="0"/>
              <a:t>1</a:t>
            </a:r>
            <a:r>
              <a:rPr lang="en-US" dirty="0"/>
              <a:t>) </a:t>
            </a:r>
            <a:r>
              <a:rPr lang="en-US" sz="2400" dirty="0"/>
              <a:t>/ </a:t>
            </a:r>
            <a:r>
              <a:rPr lang="en-US" dirty="0"/>
              <a:t>(total at risk at t</a:t>
            </a:r>
            <a:r>
              <a:rPr lang="en-US" baseline="-25000" dirty="0"/>
              <a:t>0</a:t>
            </a:r>
            <a:r>
              <a:rPr lang="en-US" dirty="0"/>
              <a:t>)</a:t>
            </a:r>
          </a:p>
          <a:p>
            <a:pPr marL="295268" lvl="1" indent="0">
              <a:buNone/>
            </a:pPr>
            <a:r>
              <a:rPr lang="en-US" sz="1600" dirty="0"/>
              <a:t>Where t</a:t>
            </a:r>
            <a:r>
              <a:rPr lang="en-US" sz="1600" baseline="-25000" dirty="0"/>
              <a:t>1 </a:t>
            </a:r>
            <a:r>
              <a:rPr lang="en-US" sz="1600" dirty="0"/>
              <a:t>is some point during follow-up, and t</a:t>
            </a:r>
            <a:r>
              <a:rPr lang="en-US" sz="1600" baseline="-25000" dirty="0"/>
              <a:t>0 </a:t>
            </a:r>
            <a:r>
              <a:rPr lang="en-US" sz="1600" dirty="0"/>
              <a:t>is baseline (start of follow-up)</a:t>
            </a:r>
            <a:endParaRPr lang="en-US" dirty="0"/>
          </a:p>
          <a:p>
            <a:r>
              <a:rPr lang="en-US" dirty="0"/>
              <a:t>In this basic formula, how do we deal with</a:t>
            </a:r>
          </a:p>
          <a:p>
            <a:pPr lvl="1"/>
            <a:r>
              <a:rPr lang="en-US" dirty="0"/>
              <a:t> Loss to follow-up?</a:t>
            </a:r>
          </a:p>
          <a:p>
            <a:pPr lvl="1"/>
            <a:r>
              <a:rPr lang="en-US" dirty="0"/>
              <a:t>Changing N over time? (e.g., Open Cohort)</a:t>
            </a:r>
          </a:p>
          <a:p>
            <a:r>
              <a:rPr lang="en-US" dirty="0"/>
              <a:t>Recall: Cumulative Incidence can be estimated by </a:t>
            </a:r>
          </a:p>
          <a:p>
            <a:pPr lvl="1"/>
            <a:r>
              <a:rPr lang="en-US" dirty="0"/>
              <a:t>“shifting everyone left” and allowing censoring (addresses the variable follow-up times and changing N)</a:t>
            </a:r>
          </a:p>
          <a:p>
            <a:pPr lvl="1"/>
            <a:r>
              <a:rPr lang="en-US" dirty="0"/>
              <a:t>Apply KM estimators</a:t>
            </a:r>
          </a:p>
          <a:p>
            <a:pPr lvl="1"/>
            <a:r>
              <a:rPr lang="en-US" dirty="0"/>
              <a:t>Or estimate using hazard:  </a:t>
            </a:r>
          </a:p>
        </p:txBody>
      </p:sp>
      <p:graphicFrame>
        <p:nvGraphicFramePr>
          <p:cNvPr id="9" name="Object 20"/>
          <p:cNvGraphicFramePr>
            <a:graphicFrameLocks noChangeAspect="1"/>
          </p:cNvGraphicFramePr>
          <p:nvPr>
            <p:extLst>
              <p:ext uri="{D42A27DB-BD31-4B8C-83A1-F6EECF244321}">
                <p14:modId xmlns:p14="http://schemas.microsoft.com/office/powerpoint/2010/main" val="68257871"/>
              </p:ext>
            </p:extLst>
          </p:nvPr>
        </p:nvGraphicFramePr>
        <p:xfrm>
          <a:off x="2021644" y="5498709"/>
          <a:ext cx="2409678" cy="438123"/>
        </p:xfrm>
        <a:graphic>
          <a:graphicData uri="http://schemas.openxmlformats.org/presentationml/2006/ole">
            <mc:AlternateContent xmlns:mc="http://schemas.openxmlformats.org/markup-compatibility/2006">
              <mc:Choice xmlns:v="urn:schemas-microsoft-com:vml" Requires="v">
                <p:oleObj spid="_x0000_s235851" name="Equation" r:id="rId5" imgW="1257300" imgH="228600" progId="Equation.3">
                  <p:embed/>
                </p:oleObj>
              </mc:Choice>
              <mc:Fallback>
                <p:oleObj name="Equation" r:id="rId5" imgW="1257300" imgH="22860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1644" y="5498709"/>
                        <a:ext cx="2409678" cy="438123"/>
                      </a:xfrm>
                      <a:prstGeom prst="rect">
                        <a:avLst/>
                      </a:prstGeom>
                      <a:noFill/>
                    </p:spPr>
                  </p:pic>
                </p:oleObj>
              </mc:Fallback>
            </mc:AlternateContent>
          </a:graphicData>
        </a:graphic>
      </p:graphicFrame>
      <p:sp>
        <p:nvSpPr>
          <p:cNvPr id="10" name="TextBox 9"/>
          <p:cNvSpPr txBox="1"/>
          <p:nvPr/>
        </p:nvSpPr>
        <p:spPr bwMode="auto">
          <a:xfrm>
            <a:off x="4568510" y="5535746"/>
            <a:ext cx="3914309" cy="615553"/>
          </a:xfrm>
          <a:prstGeom prst="rect">
            <a:avLst/>
          </a:prstGeom>
          <a:noFill/>
          <a:ln w="19050" algn="ctr">
            <a:noFill/>
            <a:miter lim="800000"/>
            <a:headEnd/>
            <a:tailEnd/>
          </a:ln>
        </p:spPr>
        <p:txBody>
          <a:bodyPr wrap="square" lIns="0" tIns="0" rIns="0" bIns="0" rtlCol="0">
            <a:spAutoFit/>
          </a:bodyPr>
          <a:lstStyle/>
          <a:p>
            <a:r>
              <a:rPr lang="en-US" sz="2000" dirty="0"/>
              <a:t>Assuming constant hazard and no competing risks</a:t>
            </a:r>
          </a:p>
        </p:txBody>
      </p:sp>
      <mc:AlternateContent xmlns:mc="http://schemas.openxmlformats.org/markup-compatibility/2006" xmlns:p14="http://schemas.microsoft.com/office/powerpoint/2010/main" xmlns:iact="http://schemas.microsoft.com/office/powerpoint/2014/inkAction">
        <mc:Choice Requires="p14 iact">
          <p:contentPart p14:bwMode="auto" r:id="rId7">
            <p14:nvContentPartPr>
              <p14:cNvPr id="3" name="Ink 2"/>
              <p14:cNvContentPartPr/>
              <p14:nvPr>
                <p:custDataLst>
                  <p:tags r:id="rId2"/>
                </p:custDataLst>
                <p:extLst>
                  <p:ext uri="{42D2F446-02D8-4167-A562-619A0277C38B}">
                    <p15:isNarration xmlns:p15="http://schemas.microsoft.com/office/powerpoint/2012/main" val="1"/>
                  </p:ext>
                </p:extLst>
              </p14:nvPr>
            </p14:nvContentPartPr>
            <p14:xfrm>
              <a:off x="282895" y="1242711"/>
              <a:ext cx="7514843" cy="4994566"/>
            </p14:xfrm>
          </p:contentPart>
        </mc:Choice>
        <mc:Fallback xmlns="">
          <p:pic>
            <p:nvPicPr>
              <p:cNvPr id="3" name="Ink 2"/>
              <p:cNvPicPr>
                <a:picLocks noGrp="1" noRot="1" noChangeAspect="1" noMove="1" noResize="1" noEditPoints="1" noAdjustHandles="1" noChangeArrowheads="1" noChangeShapeType="1"/>
              </p:cNvPicPr>
              <p:nvPr/>
            </p:nvPicPr>
            <p:blipFill>
              <a:blip r:embed="rId13"/>
              <a:stretch>
                <a:fillRect/>
              </a:stretch>
            </p:blipFill>
            <p:spPr>
              <a:xfrm>
                <a:off x="275220" y="1235891"/>
                <a:ext cx="7530194" cy="5008206"/>
              </a:xfrm>
              <a:prstGeom prst="rect">
                <a:avLst/>
              </a:prstGeom>
            </p:spPr>
          </p:pic>
        </mc:Fallback>
      </mc:AlternateContent>
    </p:spTree>
    <p:extLst>
      <p:ext uri="{BB962C8B-B14F-4D97-AF65-F5344CB8AC3E}">
        <p14:creationId xmlns:p14="http://schemas.microsoft.com/office/powerpoint/2010/main" val="2072946631"/>
      </p:ext>
    </p:extLst>
  </p:cSld>
  <p:clrMapOvr>
    <a:masterClrMapping/>
  </p:clrMapOvr>
  <p:transition advTm="1405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
          <p:cNvSpPr>
            <a:spLocks noGrp="1" noChangeArrowheads="1"/>
          </p:cNvSpPr>
          <p:nvPr>
            <p:ph type="title"/>
          </p:nvPr>
        </p:nvSpPr>
        <p:spPr>
          <a:xfrm>
            <a:off x="685800" y="228600"/>
            <a:ext cx="7772400" cy="1143000"/>
          </a:xfrm>
        </p:spPr>
        <p:txBody>
          <a:bodyPr/>
          <a:lstStyle/>
          <a:p>
            <a:r>
              <a:rPr lang="en-US" sz="3600" b="1" dirty="0"/>
              <a:t>Relationship between Constant Hazard and Cumulative Incidence</a:t>
            </a:r>
          </a:p>
        </p:txBody>
      </p:sp>
      <p:sp>
        <p:nvSpPr>
          <p:cNvPr id="2070" name="Rectangle 3"/>
          <p:cNvSpPr>
            <a:spLocks noGrp="1" noChangeArrowheads="1"/>
          </p:cNvSpPr>
          <p:nvPr>
            <p:ph type="body" sz="half" idx="1"/>
          </p:nvPr>
        </p:nvSpPr>
        <p:spPr>
          <a:xfrm>
            <a:off x="152400" y="1524000"/>
            <a:ext cx="8915400" cy="5029200"/>
          </a:xfrm>
        </p:spPr>
        <p:txBody>
          <a:bodyPr/>
          <a:lstStyle/>
          <a:p>
            <a:r>
              <a:rPr lang="en-US" dirty="0"/>
              <a:t>A constant hazard (rate) produces an “exponential” cumulative incidence (or survival) function</a:t>
            </a:r>
            <a:endParaRPr lang="en-US" sz="2800" dirty="0"/>
          </a:p>
          <a:p>
            <a:endParaRPr lang="en-US" sz="1000" dirty="0"/>
          </a:p>
          <a:p>
            <a:r>
              <a:rPr lang="en-US" dirty="0"/>
              <a:t>If know the </a:t>
            </a:r>
            <a:r>
              <a:rPr lang="en-US" i="1" dirty="0"/>
              <a:t>constant</a:t>
            </a:r>
            <a:r>
              <a:rPr lang="en-US" dirty="0"/>
              <a:t> incidence rate, can derive the cumulative incidence/survival function or vice-versa from the “exponential formula”</a:t>
            </a:r>
          </a:p>
          <a:p>
            <a:pPr>
              <a:buFontTx/>
              <a:buNone/>
            </a:pPr>
            <a:r>
              <a:rPr lang="en-US" dirty="0"/>
              <a:t>     </a:t>
            </a:r>
          </a:p>
          <a:p>
            <a:pPr>
              <a:buFontTx/>
              <a:buNone/>
            </a:pPr>
            <a:r>
              <a:rPr lang="en-US" dirty="0"/>
              <a:t>   where S(t) = cumulative survival and</a:t>
            </a:r>
          </a:p>
          <a:p>
            <a:pPr>
              <a:buFontTx/>
              <a:buNone/>
            </a:pPr>
            <a:r>
              <a:rPr lang="en-US" dirty="0"/>
              <a:t>	F(t) = cumulative incidence </a:t>
            </a:r>
          </a:p>
          <a:p>
            <a:pPr>
              <a:buFontTx/>
              <a:buNone/>
            </a:pPr>
            <a:r>
              <a:rPr lang="en-US" dirty="0">
                <a:sym typeface="Symbol" pitchFamily="18" charset="2"/>
              </a:rPr>
              <a:t>	e= 2.71828;   = rate; t = time units</a:t>
            </a:r>
            <a:endParaRPr lang="en-US" dirty="0"/>
          </a:p>
          <a:p>
            <a:endParaRPr lang="en-US" sz="2800" dirty="0"/>
          </a:p>
        </p:txBody>
      </p:sp>
      <p:graphicFrame>
        <p:nvGraphicFramePr>
          <p:cNvPr id="2068" name="Object 20"/>
          <p:cNvGraphicFramePr>
            <a:graphicFrameLocks noGrp="1" noChangeAspect="1"/>
          </p:cNvGraphicFramePr>
          <p:nvPr>
            <p:ph sz="half" idx="2"/>
          </p:nvPr>
        </p:nvGraphicFramePr>
        <p:xfrm>
          <a:off x="2781300" y="4343400"/>
          <a:ext cx="3841750" cy="698500"/>
        </p:xfrm>
        <a:graphic>
          <a:graphicData uri="http://schemas.openxmlformats.org/presentationml/2006/ole">
            <mc:AlternateContent xmlns:mc="http://schemas.openxmlformats.org/markup-compatibility/2006">
              <mc:Choice xmlns:v="urn:schemas-microsoft-com:vml" Requires="v">
                <p:oleObj spid="_x0000_s234834" name="Equation" r:id="rId5" imgW="1257300" imgH="228600" progId="Equation.3">
                  <p:embed/>
                </p:oleObj>
              </mc:Choice>
              <mc:Fallback>
                <p:oleObj name="Equation" r:id="rId5" imgW="1257300" imgH="22860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1300" y="4343400"/>
                        <a:ext cx="384175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a:off x="6781800" y="5410200"/>
            <a:ext cx="2971800" cy="830997"/>
          </a:xfrm>
          <a:prstGeom prst="rect">
            <a:avLst/>
          </a:prstGeom>
          <a:noFill/>
          <a:ln w="9525">
            <a:noFill/>
            <a:miter lim="800000"/>
            <a:headEnd/>
            <a:tailEnd/>
          </a:ln>
        </p:spPr>
        <p:txBody>
          <a:bodyPr wrap="square">
            <a:spAutoFit/>
          </a:bodyPr>
          <a:lstStyle/>
          <a:p>
            <a:pPr eaLnBrk="0" hangingPunct="0">
              <a:spcBef>
                <a:spcPct val="50000"/>
              </a:spcBef>
              <a:buFontTx/>
              <a:buChar char="•"/>
            </a:pPr>
            <a:r>
              <a:rPr lang="en-US" dirty="0"/>
              <a:t> Assumes no competing events</a:t>
            </a:r>
          </a:p>
        </p:txBody>
      </p:sp>
      <p:sp>
        <p:nvSpPr>
          <p:cNvPr id="6" name="TextBox 5"/>
          <p:cNvSpPr txBox="1"/>
          <p:nvPr/>
        </p:nvSpPr>
        <p:spPr bwMode="auto">
          <a:xfrm>
            <a:off x="101599" y="0"/>
            <a:ext cx="5784851" cy="307777"/>
          </a:xfrm>
          <a:prstGeom prst="rect">
            <a:avLst/>
          </a:prstGeom>
          <a:noFill/>
          <a:ln w="19050" algn="ctr">
            <a:noFill/>
            <a:miter lim="800000"/>
            <a:headEnd/>
            <a:tailEnd/>
          </a:ln>
        </p:spPr>
        <p:txBody>
          <a:bodyPr wrap="square" lIns="0" tIns="0" rIns="0" bIns="0" rtlCol="0">
            <a:spAutoFit/>
          </a:bodyPr>
          <a:lstStyle/>
          <a:p>
            <a:r>
              <a:rPr lang="en-US" sz="2000" dirty="0">
                <a:solidFill>
                  <a:srgbClr val="C00000"/>
                </a:solidFill>
              </a:rPr>
              <a:t>Recap of </a:t>
            </a:r>
            <a:r>
              <a:rPr lang="en-US" sz="2000" dirty="0" err="1">
                <a:solidFill>
                  <a:srgbClr val="C00000"/>
                </a:solidFill>
              </a:rPr>
              <a:t>Epid</a:t>
            </a:r>
            <a:r>
              <a:rPr lang="en-US" sz="2000" dirty="0">
                <a:solidFill>
                  <a:srgbClr val="C00000"/>
                </a:solidFill>
              </a:rPr>
              <a:t> Methods I </a:t>
            </a:r>
            <a:r>
              <a:rPr lang="mr-IN" sz="2000" dirty="0">
                <a:solidFill>
                  <a:srgbClr val="C00000"/>
                </a:solidFill>
              </a:rPr>
              <a:t>–</a:t>
            </a:r>
            <a:r>
              <a:rPr lang="en-US" sz="2000" dirty="0">
                <a:solidFill>
                  <a:srgbClr val="C00000"/>
                </a:solidFill>
              </a:rPr>
              <a:t> Disease Occurrence II</a:t>
            </a:r>
          </a:p>
        </p:txBody>
      </p:sp>
      <mc:AlternateContent xmlns:mc="http://schemas.openxmlformats.org/markup-compatibility/2006" xmlns:p14="http://schemas.microsoft.com/office/powerpoint/2010/main" xmlns:iact="http://schemas.microsoft.com/office/powerpoint/2014/inkAction">
        <mc:Choice Requires="p14 iact">
          <p:contentPart p14:bwMode="auto" r:id="rId7">
            <p14:nvContentPartPr>
              <p14:cNvPr id="7" name="Ink 6"/>
              <p14:cNvContentPartPr/>
              <p14:nvPr>
                <p:custDataLst>
                  <p:tags r:id="rId2"/>
                </p:custDataLst>
                <p:extLst>
                  <p:ext uri="{42D2F446-02D8-4167-A562-619A0277C38B}">
                    <p15:isNarration xmlns:p15="http://schemas.microsoft.com/office/powerpoint/2012/main" val="1"/>
                  </p:ext>
                </p:extLst>
              </p14:nvPr>
            </p14:nvContentPartPr>
            <p14:xfrm>
              <a:off x="2895604" y="4146594"/>
              <a:ext cx="3758239" cy="1431970"/>
            </p14:xfrm>
          </p:contentPart>
        </mc:Choice>
        <mc:Fallback xmlns="">
          <p:pic>
            <p:nvPicPr>
              <p:cNvPr id="7" name="Ink 6"/>
              <p:cNvPicPr>
                <a:picLocks noGrp="1" noRot="1" noChangeAspect="1" noMove="1" noResize="1" noEditPoints="1" noAdjustHandles="1" noChangeArrowheads="1" noChangeShapeType="1"/>
              </p:cNvPicPr>
              <p:nvPr/>
            </p:nvPicPr>
            <p:blipFill>
              <a:blip r:embed="rId13"/>
              <a:stretch>
                <a:fillRect/>
              </a:stretch>
            </p:blipFill>
            <p:spPr>
              <a:xfrm>
                <a:off x="2887929" y="4141905"/>
                <a:ext cx="3773589" cy="1441349"/>
              </a:xfrm>
              <a:prstGeom prst="rect">
                <a:avLst/>
              </a:prstGeom>
            </p:spPr>
          </p:pic>
        </mc:Fallback>
      </mc:AlternateContent>
    </p:spTree>
    <p:extLst>
      <p:ext uri="{BB962C8B-B14F-4D97-AF65-F5344CB8AC3E}">
        <p14:creationId xmlns:p14="http://schemas.microsoft.com/office/powerpoint/2010/main" val="346890538"/>
      </p:ext>
    </p:extLst>
  </p:cSld>
  <p:clrMapOvr>
    <a:masterClrMapping/>
  </p:clrMapOvr>
  <mc:AlternateContent xmlns:mc="http://schemas.openxmlformats.org/markup-compatibility/2006" xmlns:p14="http://schemas.microsoft.com/office/powerpoint/2010/main">
    <mc:Choice Requires="p14">
      <p:transition spd="slow" p14:dur="2000" advTm="38783"/>
    </mc:Choice>
    <mc:Fallback xmlns="">
      <p:transition spd="slow" advTm="387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md type="call" cmd="playFrom(0.0)">
                                      <p:cBhvr>
                                        <p:cTn id="7"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Summarize</a:t>
            </a:r>
          </a:p>
        </p:txBody>
      </p:sp>
      <p:sp>
        <p:nvSpPr>
          <p:cNvPr id="6" name="Content Placeholder 5"/>
          <p:cNvSpPr>
            <a:spLocks noGrp="1"/>
          </p:cNvSpPr>
          <p:nvPr>
            <p:ph idx="1"/>
          </p:nvPr>
        </p:nvSpPr>
        <p:spPr/>
        <p:txBody>
          <a:bodyPr/>
          <a:lstStyle/>
          <a:p>
            <a:pPr>
              <a:spcBef>
                <a:spcPts val="600"/>
              </a:spcBef>
            </a:pPr>
            <a:r>
              <a:rPr lang="en-US" dirty="0"/>
              <a:t>Fixed Cohort </a:t>
            </a:r>
            <a:r>
              <a:rPr lang="mr-IN" dirty="0"/>
              <a:t>–</a:t>
            </a:r>
            <a:r>
              <a:rPr lang="en-US" dirty="0"/>
              <a:t> Well-defined group of individuals, followed from a stated starting point to a stated end point, and whose membership does not change from beginning to end.</a:t>
            </a:r>
          </a:p>
          <a:p>
            <a:pPr>
              <a:spcBef>
                <a:spcPts val="600"/>
              </a:spcBef>
            </a:pPr>
            <a:r>
              <a:rPr lang="en-US" dirty="0"/>
              <a:t>Open or Dynamic Cohort </a:t>
            </a:r>
            <a:r>
              <a:rPr lang="mr-IN" dirty="0"/>
              <a:t>–</a:t>
            </a:r>
            <a:r>
              <a:rPr lang="en-US" dirty="0"/>
              <a:t> Cohort whose membership composition may change over time.</a:t>
            </a:r>
          </a:p>
          <a:p>
            <a:pPr>
              <a:spcBef>
                <a:spcPts val="600"/>
              </a:spcBef>
            </a:pPr>
            <a:r>
              <a:rPr lang="en-US" dirty="0"/>
              <a:t>Similar metrics can be calculated, with special consideration for the dynamic “N” of open cohorts</a:t>
            </a:r>
          </a:p>
          <a:p>
            <a:pPr>
              <a:spcBef>
                <a:spcPts val="600"/>
              </a:spcBef>
            </a:pPr>
            <a:r>
              <a:rPr lang="en-US" dirty="0"/>
              <a:t>How one builds or implements an open cohort is similar to starting a fixed cohort, but may require more thoughtfulness regarding secular trends</a:t>
            </a:r>
          </a:p>
          <a:p>
            <a:pPr>
              <a:spcBef>
                <a:spcPts val="600"/>
              </a:spcBef>
            </a:pPr>
            <a:endParaRPr lang="en-US" dirty="0"/>
          </a:p>
          <a:p>
            <a:pPr>
              <a:spcBef>
                <a:spcPts val="600"/>
              </a:spcBef>
            </a:pPr>
            <a:endParaRPr lang="en-US" i="1" dirty="0"/>
          </a:p>
        </p:txBody>
      </p:sp>
      <p:sp>
        <p:nvSpPr>
          <p:cNvPr id="4" name="Slide Number Placeholder 3"/>
          <p:cNvSpPr>
            <a:spLocks noGrp="1"/>
          </p:cNvSpPr>
          <p:nvPr>
            <p:ph type="sldNum" sz="quarter" idx="10"/>
          </p:nvPr>
        </p:nvSpPr>
        <p:spPr/>
        <p:txBody>
          <a:bodyPr/>
          <a:lstStyle/>
          <a:p>
            <a:pPr>
              <a:defRPr/>
            </a:pPr>
            <a:fld id="{5E673D9B-2595-4567-8CD0-1747E19FD9D6}" type="slidenum">
              <a:rPr lang="en-US" smtClean="0"/>
              <a:pPr>
                <a:defRPr/>
              </a:pPr>
              <a:t>19</a:t>
            </a:fld>
            <a:endParaRPr lang="en-US"/>
          </a:p>
        </p:txBody>
      </p:sp>
    </p:spTree>
    <p:extLst>
      <p:ext uri="{BB962C8B-B14F-4D97-AF65-F5344CB8AC3E}">
        <p14:creationId xmlns:p14="http://schemas.microsoft.com/office/powerpoint/2010/main" val="1121596685"/>
      </p:ext>
    </p:extLst>
  </p:cSld>
  <p:clrMapOvr>
    <a:masterClrMapping/>
  </p:clrMapOvr>
  <p:transition advTm="52569">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3585" y="1347857"/>
            <a:ext cx="8137665" cy="4532243"/>
          </a:xfrm>
        </p:spPr>
        <p:txBody>
          <a:bodyPr/>
          <a:lstStyle/>
          <a:p>
            <a:r>
              <a:rPr lang="en-US" dirty="0"/>
              <a:t>Open vs. Fixed Cohorts </a:t>
            </a:r>
          </a:p>
          <a:p>
            <a:r>
              <a:rPr lang="en-US" dirty="0"/>
              <a:t>What do we calculate in Cohorts? </a:t>
            </a:r>
          </a:p>
          <a:p>
            <a:r>
              <a:rPr lang="en-US" dirty="0"/>
              <a:t>Assignment of Person Time</a:t>
            </a:r>
          </a:p>
          <a:p>
            <a:r>
              <a:rPr lang="en-US" dirty="0"/>
              <a:t>Survivor Cohorts</a:t>
            </a:r>
          </a:p>
          <a:p>
            <a:r>
              <a:rPr lang="en-US" dirty="0"/>
              <a:t>Bias </a:t>
            </a:r>
          </a:p>
          <a:p>
            <a:pPr lvl="1"/>
            <a:r>
              <a:rPr lang="en-US" dirty="0"/>
              <a:t>Measurement Error</a:t>
            </a:r>
          </a:p>
          <a:p>
            <a:pPr lvl="1"/>
            <a:r>
              <a:rPr lang="en-US" dirty="0"/>
              <a:t>Reverse Causation</a:t>
            </a:r>
          </a:p>
          <a:p>
            <a:pPr lvl="1"/>
            <a:r>
              <a:rPr lang="en-US" dirty="0"/>
              <a:t>Confounding by Indication</a:t>
            </a:r>
          </a:p>
          <a:p>
            <a:pPr lvl="1"/>
            <a:r>
              <a:rPr lang="en-US" dirty="0"/>
              <a:t>Residual Confounding</a:t>
            </a:r>
          </a:p>
          <a:p>
            <a:pPr lvl="1"/>
            <a:r>
              <a:rPr lang="en-US" dirty="0"/>
              <a:t>Selection bias</a:t>
            </a:r>
          </a:p>
          <a:p>
            <a:pPr lvl="1"/>
            <a:r>
              <a:rPr lang="en-US" dirty="0"/>
              <a:t>Immortal person time bias</a:t>
            </a:r>
          </a:p>
          <a:p>
            <a:pPr lvl="1"/>
            <a:endParaRPr lang="en-US" dirty="0"/>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2</a:t>
            </a:fld>
            <a:endParaRPr lang="en-US" altLang="en-US">
              <a:solidFill>
                <a:srgbClr val="052049"/>
              </a:solidFill>
            </a:endParaRPr>
          </a:p>
        </p:txBody>
      </p:sp>
    </p:spTree>
    <p:extLst>
      <p:ext uri="{BB962C8B-B14F-4D97-AF65-F5344CB8AC3E}">
        <p14:creationId xmlns:p14="http://schemas.microsoft.com/office/powerpoint/2010/main" val="873973789"/>
      </p:ext>
    </p:extLst>
  </p:cSld>
  <p:clrMapOvr>
    <a:masterClrMapping/>
  </p:clrMapOvr>
  <p:transition advTm="3799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3585" y="1347857"/>
            <a:ext cx="8137665" cy="4532243"/>
          </a:xfrm>
        </p:spPr>
        <p:txBody>
          <a:bodyPr/>
          <a:lstStyle/>
          <a:p>
            <a:r>
              <a:rPr lang="en-US" b="1" dirty="0"/>
              <a:t>Open vs. Fixed Cohorts </a:t>
            </a:r>
          </a:p>
          <a:p>
            <a:r>
              <a:rPr lang="en-US" b="1" dirty="0"/>
              <a:t>What do we calculate in Cohorts? </a:t>
            </a:r>
          </a:p>
          <a:p>
            <a:r>
              <a:rPr lang="en-US" dirty="0">
                <a:solidFill>
                  <a:schemeClr val="bg1">
                    <a:lumMod val="65000"/>
                  </a:schemeClr>
                </a:solidFill>
              </a:rPr>
              <a:t>Assignment of Person Time</a:t>
            </a:r>
          </a:p>
          <a:p>
            <a:r>
              <a:rPr lang="en-US" dirty="0">
                <a:solidFill>
                  <a:schemeClr val="bg1">
                    <a:lumMod val="65000"/>
                  </a:schemeClr>
                </a:solidFill>
              </a:rPr>
              <a:t>Survivor Cohorts</a:t>
            </a:r>
          </a:p>
          <a:p>
            <a:r>
              <a:rPr lang="en-US" dirty="0">
                <a:solidFill>
                  <a:schemeClr val="bg1">
                    <a:lumMod val="75000"/>
                  </a:schemeClr>
                </a:solidFill>
              </a:rPr>
              <a:t>Bias</a:t>
            </a:r>
          </a:p>
          <a:p>
            <a:pPr lvl="1"/>
            <a:r>
              <a:rPr lang="en-US" dirty="0">
                <a:solidFill>
                  <a:schemeClr val="bg1">
                    <a:lumMod val="75000"/>
                  </a:schemeClr>
                </a:solidFill>
              </a:rPr>
              <a:t>Measurement Error</a:t>
            </a:r>
          </a:p>
          <a:p>
            <a:pPr lvl="1"/>
            <a:r>
              <a:rPr lang="en-US" dirty="0">
                <a:solidFill>
                  <a:schemeClr val="bg1">
                    <a:lumMod val="75000"/>
                  </a:schemeClr>
                </a:solidFill>
              </a:rPr>
              <a:t>Reverse Causation</a:t>
            </a:r>
          </a:p>
          <a:p>
            <a:pPr lvl="1"/>
            <a:r>
              <a:rPr lang="en-US" dirty="0">
                <a:solidFill>
                  <a:schemeClr val="bg1">
                    <a:lumMod val="75000"/>
                  </a:schemeClr>
                </a:solidFill>
              </a:rPr>
              <a:t>Confounding by Indication</a:t>
            </a:r>
          </a:p>
          <a:p>
            <a:pPr lvl="1"/>
            <a:r>
              <a:rPr lang="en-US" dirty="0">
                <a:solidFill>
                  <a:schemeClr val="bg1">
                    <a:lumMod val="75000"/>
                  </a:schemeClr>
                </a:solidFill>
              </a:rPr>
              <a:t>Residual Confounding</a:t>
            </a:r>
          </a:p>
          <a:p>
            <a:pPr lvl="1"/>
            <a:r>
              <a:rPr lang="en-US" dirty="0">
                <a:solidFill>
                  <a:schemeClr val="bg1">
                    <a:lumMod val="75000"/>
                  </a:schemeClr>
                </a:solidFill>
              </a:rPr>
              <a:t>Selection bias</a:t>
            </a:r>
          </a:p>
          <a:p>
            <a:pPr lvl="1"/>
            <a:r>
              <a:rPr lang="en-US" dirty="0">
                <a:solidFill>
                  <a:schemeClr val="bg1">
                    <a:lumMod val="75000"/>
                  </a:schemeClr>
                </a:solidFill>
              </a:rPr>
              <a:t>Immortal person time bias</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a:t>
            </a:fld>
            <a:endParaRPr lang="en-US" altLang="en-US">
              <a:solidFill>
                <a:srgbClr val="052049"/>
              </a:solidFill>
            </a:endParaRPr>
          </a:p>
        </p:txBody>
      </p:sp>
    </p:spTree>
    <p:extLst>
      <p:ext uri="{BB962C8B-B14F-4D97-AF65-F5344CB8AC3E}">
        <p14:creationId xmlns:p14="http://schemas.microsoft.com/office/powerpoint/2010/main" val="53090104"/>
      </p:ext>
    </p:extLst>
  </p:cSld>
  <p:clrMapOvr>
    <a:masterClrMapping/>
  </p:clrMapOvr>
  <p:transition advTm="5993">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a:latin typeface="Calibri" pitchFamily="34" charset="0"/>
              </a:rPr>
              <a:t>Time since enrollment</a:t>
            </a:r>
          </a:p>
        </p:txBody>
      </p:sp>
      <p:sp>
        <p:nvSpPr>
          <p:cNvPr id="42009" name="TextBox 45"/>
          <p:cNvSpPr txBox="1">
            <a:spLocks noChangeArrowheads="1"/>
          </p:cNvSpPr>
          <p:nvPr/>
        </p:nvSpPr>
        <p:spPr bwMode="auto">
          <a:xfrm>
            <a:off x="1531832" y="152400"/>
            <a:ext cx="6175409" cy="707886"/>
          </a:xfrm>
          <a:prstGeom prst="rect">
            <a:avLst/>
          </a:prstGeom>
          <a:noFill/>
          <a:ln w="9525">
            <a:noFill/>
            <a:miter lim="800000"/>
            <a:headEnd/>
            <a:tailEnd/>
          </a:ln>
        </p:spPr>
        <p:txBody>
          <a:bodyPr wrap="none">
            <a:spAutoFit/>
          </a:bodyPr>
          <a:lstStyle/>
          <a:p>
            <a:pPr algn="ctr"/>
            <a:r>
              <a:rPr lang="en-US" sz="4000" b="1" dirty="0"/>
              <a:t>Fixed (or “Closed”) Cohort</a:t>
            </a:r>
          </a:p>
        </p:txBody>
      </p:sp>
      <p:sp>
        <p:nvSpPr>
          <p:cNvPr id="42010" name="Text Box 1030"/>
          <p:cNvSpPr txBox="1">
            <a:spLocks noChangeArrowheads="1"/>
          </p:cNvSpPr>
          <p:nvPr/>
        </p:nvSpPr>
        <p:spPr bwMode="auto">
          <a:xfrm>
            <a:off x="-20509" y="759212"/>
            <a:ext cx="8439150" cy="461665"/>
          </a:xfrm>
          <a:prstGeom prst="rect">
            <a:avLst/>
          </a:prstGeom>
          <a:noFill/>
          <a:ln w="9525">
            <a:noFill/>
            <a:miter lim="800000"/>
            <a:headEnd/>
            <a:tailEnd/>
          </a:ln>
        </p:spPr>
        <p:txBody>
          <a:bodyPr wrap="square" anchor="ctr">
            <a:spAutoFit/>
          </a:bodyPr>
          <a:lstStyle/>
          <a:p>
            <a:pPr algn="ctr" eaLnBrk="0" hangingPunct="0"/>
            <a:r>
              <a:rPr lang="en-US" dirty="0"/>
              <a:t>       = event               = loss to follow-up   CE = competing event</a:t>
            </a:r>
          </a:p>
        </p:txBody>
      </p:sp>
      <p:cxnSp>
        <p:nvCxnSpPr>
          <p:cNvPr id="2" name="Straight Connector 15"/>
          <p:cNvCxnSpPr/>
          <p:nvPr/>
        </p:nvCxnSpPr>
        <p:spPr>
          <a:xfrm flipV="1">
            <a:off x="878575" y="100559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pic>
        <p:nvPicPr>
          <p:cNvPr id="47" name="Picture 46"/>
          <p:cNvPicPr/>
          <p:nvPr/>
        </p:nvPicPr>
        <p:blipFill rotWithShape="1">
          <a:blip r:embed="rId4">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4">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4">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4">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sp>
        <p:nvSpPr>
          <p:cNvPr id="57" name="Oval 56"/>
          <p:cNvSpPr/>
          <p:nvPr/>
        </p:nvSpPr>
        <p:spPr>
          <a:xfrm>
            <a:off x="1301645" y="8531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p:nvPr/>
        </p:nvSpPr>
        <p:spPr bwMode="auto">
          <a:xfrm>
            <a:off x="101600" y="0"/>
            <a:ext cx="5156200" cy="307777"/>
          </a:xfrm>
          <a:prstGeom prst="rect">
            <a:avLst/>
          </a:prstGeom>
          <a:noFill/>
          <a:ln w="19050" algn="ctr">
            <a:noFill/>
            <a:miter lim="800000"/>
            <a:headEnd/>
            <a:tailEnd/>
          </a:ln>
        </p:spPr>
        <p:txBody>
          <a:bodyPr wrap="square" lIns="0" tIns="0" rIns="0" bIns="0" rtlCol="0">
            <a:spAutoFit/>
          </a:bodyPr>
          <a:lstStyle/>
          <a:p>
            <a:r>
              <a:rPr lang="en-US" sz="2000" dirty="0">
                <a:solidFill>
                  <a:srgbClr val="C00000"/>
                </a:solidFill>
              </a:rPr>
              <a:t>Recap of </a:t>
            </a:r>
            <a:r>
              <a:rPr lang="en-US" sz="2000" dirty="0" err="1">
                <a:solidFill>
                  <a:srgbClr val="C00000"/>
                </a:solidFill>
              </a:rPr>
              <a:t>Epid</a:t>
            </a:r>
            <a:r>
              <a:rPr lang="en-US" sz="2000" dirty="0">
                <a:solidFill>
                  <a:srgbClr val="C00000"/>
                </a:solidFill>
              </a:rPr>
              <a:t> Methods I </a:t>
            </a:r>
            <a:r>
              <a:rPr lang="mr-IN" sz="2000" dirty="0">
                <a:solidFill>
                  <a:srgbClr val="C00000"/>
                </a:solidFill>
              </a:rPr>
              <a:t>–</a:t>
            </a:r>
            <a:r>
              <a:rPr lang="en-US" sz="2000" dirty="0">
                <a:solidFill>
                  <a:srgbClr val="C00000"/>
                </a:solidFill>
              </a:rPr>
              <a:t> Study Design, week 1</a:t>
            </a:r>
          </a:p>
        </p:txBody>
      </p:sp>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17" name="Ink 16"/>
              <p14:cNvContentPartPr/>
              <p14:nvPr>
                <p:custDataLst>
                  <p:tags r:id="rId1"/>
                </p:custDataLst>
                <p:extLst>
                  <p:ext uri="{42D2F446-02D8-4167-A562-619A0277C38B}">
                    <p15:isNarration xmlns:p15="http://schemas.microsoft.com/office/powerpoint/2012/main" val="1"/>
                  </p:ext>
                </p:extLst>
              </p14:nvPr>
            </p14:nvContentPartPr>
            <p14:xfrm>
              <a:off x="521148" y="1179415"/>
              <a:ext cx="7910292" cy="4608243"/>
            </p14:xfrm>
          </p:contentPart>
        </mc:Choice>
        <mc:Fallback xmlns="">
          <p:pic>
            <p:nvPicPr>
              <p:cNvPr id="17" name="Ink 16"/>
              <p:cNvPicPr>
                <a:picLocks noGrp="1" noRot="1" noChangeAspect="1" noMove="1" noResize="1" noEditPoints="1" noAdjustHandles="1" noChangeArrowheads="1" noChangeShapeType="1"/>
              </p:cNvPicPr>
              <p:nvPr/>
            </p:nvPicPr>
            <p:blipFill>
              <a:blip r:embed="rId11"/>
              <a:stretch>
                <a:fillRect/>
              </a:stretch>
            </p:blipFill>
            <p:spPr>
              <a:xfrm>
                <a:off x="515210" y="1174726"/>
                <a:ext cx="7922168" cy="4617620"/>
              </a:xfrm>
              <a:prstGeom prst="rect">
                <a:avLst/>
              </a:prstGeom>
            </p:spPr>
          </p:pic>
        </mc:Fallback>
      </mc:AlternateContent>
    </p:spTree>
    <p:extLst>
      <p:ext uri="{BB962C8B-B14F-4D97-AF65-F5344CB8AC3E}">
        <p14:creationId xmlns:p14="http://schemas.microsoft.com/office/powerpoint/2010/main" val="926445369"/>
      </p:ext>
    </p:extLst>
  </p:cSld>
  <p:clrMapOvr>
    <a:masterClrMapping/>
  </p:clrMapOvr>
  <p:transition advTm="5248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md type="call" cmd="playFrom(0.0)">
                                      <p:cBhvr>
                                        <p:cTn id="7"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tLang="en-US"/>
              <a:t>Fixed Cohort  </a:t>
            </a:r>
            <a:endParaRPr lang="en-US" altLang="en-US" dirty="0"/>
          </a:p>
        </p:txBody>
      </p:sp>
      <p:sp>
        <p:nvSpPr>
          <p:cNvPr id="34819" name="Content Placeholder 2"/>
          <p:cNvSpPr>
            <a:spLocks noGrp="1"/>
          </p:cNvSpPr>
          <p:nvPr>
            <p:ph sz="quarter" idx="1"/>
          </p:nvPr>
        </p:nvSpPr>
        <p:spPr>
          <a:xfrm>
            <a:off x="369888" y="1271657"/>
            <a:ext cx="8137665" cy="5081518"/>
          </a:xfrm>
        </p:spPr>
        <p:txBody>
          <a:bodyPr/>
          <a:lstStyle/>
          <a:p>
            <a:r>
              <a:rPr lang="en-US" altLang="en-US" dirty="0"/>
              <a:t>Fixed population</a:t>
            </a:r>
          </a:p>
          <a:p>
            <a:pPr lvl="1"/>
            <a:r>
              <a:rPr lang="en-US" altLang="en-US" dirty="0"/>
              <a:t>Followed from defined starting point to defined ending point</a:t>
            </a:r>
          </a:p>
          <a:p>
            <a:pPr lvl="1"/>
            <a:r>
              <a:rPr lang="en-US" altLang="en-US" dirty="0"/>
              <a:t>After enrollment is complete/start of follow-up, no one added</a:t>
            </a:r>
          </a:p>
          <a:p>
            <a:r>
              <a:rPr lang="en-US" altLang="en-US" dirty="0"/>
              <a:t>Membership-defining event</a:t>
            </a:r>
          </a:p>
          <a:p>
            <a:pPr lvl="1"/>
            <a:r>
              <a:rPr lang="en-US" altLang="en-US" dirty="0"/>
              <a:t>Cohort of persons born in 2012 (calendar time)</a:t>
            </a:r>
          </a:p>
          <a:p>
            <a:pPr lvl="1"/>
            <a:r>
              <a:rPr lang="en-US" altLang="en-US" dirty="0"/>
              <a:t>Cohort formed at entry into UCSF medical school (an event)</a:t>
            </a:r>
          </a:p>
          <a:p>
            <a:pPr lvl="1"/>
            <a:r>
              <a:rPr lang="en-US" altLang="en-US" dirty="0"/>
              <a:t>Randomization to drug vs placebo in a clinical trial (an event)</a:t>
            </a:r>
          </a:p>
          <a:p>
            <a:endParaRPr lang="en-US" altLang="en-US" dirty="0"/>
          </a:p>
          <a:p>
            <a:pPr lvl="1"/>
            <a:endParaRPr lang="en-US" altLang="en-US" dirty="0"/>
          </a:p>
        </p:txBody>
      </p:sp>
      <p:sp>
        <p:nvSpPr>
          <p:cNvPr id="64515" name="Slide Number Placeholder 2"/>
          <p:cNvSpPr>
            <a:spLocks noGrp="1"/>
          </p:cNvSpPr>
          <p:nvPr>
            <p:ph type="sldNum" sz="quarter" idx="10"/>
          </p:nvPr>
        </p:nvSpPr>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DB28C928-F170-1049-A92C-8460152DE397}" type="slidenum">
              <a:rPr lang="en-US" altLang="en-US" smtClean="0"/>
              <a:pPr/>
              <a:t>5</a:t>
            </a:fld>
            <a:endParaRPr lang="en-US" altLang="en-US"/>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9" name="Ink 8"/>
              <p14:cNvContentPartPr/>
              <p14:nvPr>
                <p:custDataLst>
                  <p:tags r:id="rId1"/>
                </p:custDataLst>
                <p:extLst>
                  <p:ext uri="{42D2F446-02D8-4167-A562-619A0277C38B}">
                    <p15:isNarration xmlns:p15="http://schemas.microsoft.com/office/powerpoint/2012/main" val="1"/>
                  </p:ext>
                </p:extLst>
              </p14:nvPr>
            </p14:nvContentPartPr>
            <p14:xfrm>
              <a:off x="994728" y="2033908"/>
              <a:ext cx="6857031" cy="2045855"/>
            </p14:xfrm>
          </p:contentPart>
        </mc:Choice>
        <mc:Fallback xmlns="">
          <p:pic>
            <p:nvPicPr>
              <p:cNvPr id="9" name="Ink 8"/>
              <p:cNvPicPr>
                <a:picLocks noGrp="1" noRot="1" noChangeAspect="1" noMove="1" noResize="1" noEditPoints="1" noAdjustHandles="1" noChangeArrowheads="1" noChangeShapeType="1"/>
              </p:cNvPicPr>
              <p:nvPr/>
            </p:nvPicPr>
            <p:blipFill>
              <a:blip r:embed="rId9"/>
              <a:stretch>
                <a:fillRect/>
              </a:stretch>
            </p:blipFill>
            <p:spPr>
              <a:xfrm>
                <a:off x="985728" y="2024908"/>
                <a:ext cx="6875031" cy="2063855"/>
              </a:xfrm>
              <a:prstGeom prst="rect">
                <a:avLst/>
              </a:prstGeom>
            </p:spPr>
          </p:pic>
        </mc:Fallback>
      </mc:AlternateContent>
    </p:spTree>
    <p:extLst>
      <p:ext uri="{BB962C8B-B14F-4D97-AF65-F5344CB8AC3E}">
        <p14:creationId xmlns:p14="http://schemas.microsoft.com/office/powerpoint/2010/main" val="576936925"/>
      </p:ext>
    </p:extLst>
  </p:cSld>
  <p:clrMapOvr>
    <a:masterClrMapping/>
  </p:clrMapOvr>
  <p:transition advTm="12823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md type="call" cmd="playFrom(0.0)">
                                      <p:cBhvr>
                                        <p:cTn id="7"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tLang="en-US"/>
              <a:t>Fixed Cohort  </a:t>
            </a:r>
            <a:endParaRPr lang="en-US" altLang="en-US" dirty="0"/>
          </a:p>
        </p:txBody>
      </p:sp>
      <p:sp>
        <p:nvSpPr>
          <p:cNvPr id="34819" name="Content Placeholder 2"/>
          <p:cNvSpPr>
            <a:spLocks noGrp="1"/>
          </p:cNvSpPr>
          <p:nvPr>
            <p:ph sz="quarter" idx="1"/>
          </p:nvPr>
        </p:nvSpPr>
        <p:spPr>
          <a:xfrm>
            <a:off x="369888" y="1271657"/>
            <a:ext cx="8137665" cy="5081518"/>
          </a:xfrm>
        </p:spPr>
        <p:txBody>
          <a:bodyPr/>
          <a:lstStyle/>
          <a:p>
            <a:r>
              <a:rPr lang="en-US" altLang="en-US" dirty="0"/>
              <a:t>Fixed population</a:t>
            </a:r>
          </a:p>
          <a:p>
            <a:pPr lvl="1"/>
            <a:r>
              <a:rPr lang="en-US" altLang="en-US" dirty="0"/>
              <a:t>Followed from defined starting point to defined ending point</a:t>
            </a:r>
          </a:p>
          <a:p>
            <a:pPr lvl="1"/>
            <a:r>
              <a:rPr lang="en-US" altLang="en-US" dirty="0"/>
              <a:t>After enrollment is complete/start of follow-up, no one added</a:t>
            </a:r>
          </a:p>
          <a:p>
            <a:r>
              <a:rPr lang="en-US" altLang="en-US" dirty="0"/>
              <a:t>Membership-defining event</a:t>
            </a:r>
          </a:p>
          <a:p>
            <a:pPr lvl="1"/>
            <a:r>
              <a:rPr lang="en-US" altLang="en-US" dirty="0"/>
              <a:t>Cohort of persons born in 2012 (calendar time)</a:t>
            </a:r>
          </a:p>
          <a:p>
            <a:pPr lvl="1"/>
            <a:r>
              <a:rPr lang="en-US" altLang="en-US" dirty="0"/>
              <a:t>Cohort formed at entry into UCSF medical school (an event)</a:t>
            </a:r>
          </a:p>
          <a:p>
            <a:pPr lvl="1"/>
            <a:r>
              <a:rPr lang="en-US" altLang="en-US" dirty="0"/>
              <a:t>Randomization to drug vs placebo in a clinical trial (an event)</a:t>
            </a:r>
          </a:p>
          <a:p>
            <a:r>
              <a:rPr lang="en-US" altLang="en-US" dirty="0"/>
              <a:t>Closed cohort </a:t>
            </a:r>
            <a:r>
              <a:rPr lang="en-US" altLang="en-US" sz="3200" b="1" dirty="0">
                <a:solidFill>
                  <a:srgbClr val="F48024"/>
                </a:solidFill>
              </a:rPr>
              <a:t>⚐</a:t>
            </a:r>
            <a:endParaRPr lang="en-US" altLang="en-US" b="1" dirty="0">
              <a:solidFill>
                <a:srgbClr val="F48024"/>
              </a:solidFill>
            </a:endParaRPr>
          </a:p>
          <a:p>
            <a:pPr lvl="1"/>
            <a:r>
              <a:rPr lang="en-US" altLang="en-US" dirty="0"/>
              <a:t>RGL, p101 </a:t>
            </a:r>
            <a:r>
              <a:rPr lang="mr-IN" altLang="en-US" dirty="0"/>
              <a:t>–</a:t>
            </a:r>
            <a:r>
              <a:rPr lang="en-US" altLang="en-US" dirty="0"/>
              <a:t> A closed cohort = a subtype of fixed cohort, where there are no losses to follow-up or dropout, and members only leave cohort due to death </a:t>
            </a:r>
          </a:p>
          <a:p>
            <a:pPr lvl="1"/>
            <a:r>
              <a:rPr lang="en-US" altLang="en-US" dirty="0"/>
              <a:t>NOTE: more restrictive definition than </a:t>
            </a:r>
            <a:r>
              <a:rPr lang="en-US" altLang="en-US" dirty="0" err="1"/>
              <a:t>Epid</a:t>
            </a:r>
            <a:r>
              <a:rPr lang="en-US" altLang="en-US" dirty="0"/>
              <a:t> Methods I and how we will use it here.</a:t>
            </a:r>
          </a:p>
          <a:p>
            <a:endParaRPr lang="en-US" altLang="en-US" dirty="0"/>
          </a:p>
          <a:p>
            <a:pPr lvl="1"/>
            <a:endParaRPr lang="en-US" altLang="en-US" dirty="0"/>
          </a:p>
        </p:txBody>
      </p:sp>
      <p:sp>
        <p:nvSpPr>
          <p:cNvPr id="64515" name="Slide Number Placeholder 2"/>
          <p:cNvSpPr>
            <a:spLocks noGrp="1"/>
          </p:cNvSpPr>
          <p:nvPr>
            <p:ph type="sldNum" sz="quarter" idx="10"/>
          </p:nvPr>
        </p:nvSpPr>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DB28C928-F170-1049-A92C-8460152DE397}" type="slidenum">
              <a:rPr lang="en-US" altLang="en-US" smtClean="0"/>
              <a:pPr/>
              <a:t>6</a:t>
            </a:fld>
            <a:endParaRPr lang="en-US" altLang="en-US"/>
          </a:p>
        </p:txBody>
      </p:sp>
    </p:spTree>
    <p:extLst>
      <p:ext uri="{BB962C8B-B14F-4D97-AF65-F5344CB8AC3E}">
        <p14:creationId xmlns:p14="http://schemas.microsoft.com/office/powerpoint/2010/main" val="2315381330"/>
      </p:ext>
    </p:extLst>
  </p:cSld>
  <p:clrMapOvr>
    <a:masterClrMapping/>
  </p:clrMapOvr>
  <p:transition advClick="0" advTm="51255">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6" y="17780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2" name="Picture 51"/>
          <p:cNvPicPr/>
          <p:nvPr/>
        </p:nvPicPr>
        <p:blipFill rotWithShape="1">
          <a:blip r:embed="rId4">
            <a:extLst>
              <a:ext uri="{28A0092B-C50C-407E-A947-70E740481C1C}">
                <a14:useLocalDpi xmlns:a14="http://schemas.microsoft.com/office/drawing/2010/main" val="0"/>
              </a:ext>
            </a:extLst>
          </a:blip>
          <a:srcRect r="89791" b="20344"/>
          <a:stretch/>
        </p:blipFill>
        <p:spPr>
          <a:xfrm>
            <a:off x="7391401" y="2629341"/>
            <a:ext cx="403225" cy="2577661"/>
          </a:xfrm>
          <a:prstGeom prst="rect">
            <a:avLst/>
          </a:prstGeom>
        </p:spPr>
      </p:pic>
      <p:pic>
        <p:nvPicPr>
          <p:cNvPr id="51" name="Picture 50"/>
          <p:cNvPicPr/>
          <p:nvPr/>
        </p:nvPicPr>
        <p:blipFill rotWithShape="1">
          <a:blip r:embed="rId4">
            <a:extLst>
              <a:ext uri="{28A0092B-C50C-407E-A947-70E740481C1C}">
                <a14:useLocalDpi xmlns:a14="http://schemas.microsoft.com/office/drawing/2010/main" val="0"/>
              </a:ext>
            </a:extLst>
          </a:blip>
          <a:srcRect t="1" r="89791" b="61259"/>
          <a:stretch/>
        </p:blipFill>
        <p:spPr>
          <a:xfrm>
            <a:off x="1066800" y="4410538"/>
            <a:ext cx="403226" cy="1253662"/>
          </a:xfrm>
          <a:prstGeom prst="rect">
            <a:avLst/>
          </a:prstGeom>
        </p:spPr>
      </p:pic>
      <p:pic>
        <p:nvPicPr>
          <p:cNvPr id="50" name="Picture 49"/>
          <p:cNvPicPr/>
          <p:nvPr/>
        </p:nvPicPr>
        <p:blipFill rotWithShape="1">
          <a:blip r:embed="rId4">
            <a:extLst>
              <a:ext uri="{28A0092B-C50C-407E-A947-70E740481C1C}">
                <a14:useLocalDpi xmlns:a14="http://schemas.microsoft.com/office/drawing/2010/main" val="0"/>
              </a:ext>
            </a:extLst>
          </a:blip>
          <a:srcRect r="89791" b="20344"/>
          <a:stretch/>
        </p:blipFill>
        <p:spPr>
          <a:xfrm>
            <a:off x="1093788" y="1791141"/>
            <a:ext cx="403225" cy="2577661"/>
          </a:xfrm>
          <a:prstGeom prst="rect">
            <a:avLst/>
          </a:prstGeom>
        </p:spPr>
      </p:pic>
      <p:sp>
        <p:nvSpPr>
          <p:cNvPr id="4" name="Flowchart: Manual Input 3"/>
          <p:cNvSpPr/>
          <p:nvPr/>
        </p:nvSpPr>
        <p:spPr>
          <a:xfrm>
            <a:off x="1524000" y="17780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91400" y="25400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17780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4732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6950" y="1473202"/>
            <a:ext cx="514350"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1701800"/>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76776" y="17780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8089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923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31974" y="2082802"/>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667000" y="1549400"/>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780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8089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599" y="1992315"/>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73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1701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2007" name="TextBox 43"/>
          <p:cNvSpPr txBox="1">
            <a:spLocks noChangeArrowheads="1"/>
          </p:cNvSpPr>
          <p:nvPr/>
        </p:nvSpPr>
        <p:spPr bwMode="auto">
          <a:xfrm>
            <a:off x="3810001" y="5740400"/>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42009" name="TextBox 45"/>
          <p:cNvSpPr txBox="1">
            <a:spLocks noChangeArrowheads="1"/>
          </p:cNvSpPr>
          <p:nvPr/>
        </p:nvSpPr>
        <p:spPr bwMode="auto">
          <a:xfrm>
            <a:off x="208411" y="141071"/>
            <a:ext cx="8935588" cy="615553"/>
          </a:xfrm>
          <a:prstGeom prst="rect">
            <a:avLst/>
          </a:prstGeom>
          <a:noFill/>
          <a:ln w="9525">
            <a:noFill/>
            <a:miter lim="800000"/>
            <a:headEnd/>
            <a:tailEnd/>
          </a:ln>
        </p:spPr>
        <p:txBody>
          <a:bodyPr wrap="none">
            <a:spAutoFit/>
          </a:bodyPr>
          <a:lstStyle/>
          <a:p>
            <a:r>
              <a:rPr lang="en-US" sz="3400" b="1" dirty="0"/>
              <a:t>3 Ways to Sample An Underlying Fixed Cohort</a:t>
            </a:r>
          </a:p>
        </p:txBody>
      </p:sp>
      <p:sp>
        <p:nvSpPr>
          <p:cNvPr id="42010" name="Text Box 1030"/>
          <p:cNvSpPr txBox="1">
            <a:spLocks noChangeArrowheads="1"/>
          </p:cNvSpPr>
          <p:nvPr/>
        </p:nvSpPr>
        <p:spPr bwMode="auto">
          <a:xfrm>
            <a:off x="32898" y="817234"/>
            <a:ext cx="8439150" cy="369332"/>
          </a:xfrm>
          <a:prstGeom prst="rect">
            <a:avLst/>
          </a:prstGeom>
          <a:noFill/>
          <a:ln w="9525">
            <a:noFill/>
            <a:miter lim="800000"/>
            <a:headEnd/>
            <a:tailEnd/>
          </a:ln>
        </p:spPr>
        <p:txBody>
          <a:bodyPr wrap="square" anchor="ctr">
            <a:spAutoFit/>
          </a:bodyPr>
          <a:lstStyle/>
          <a:p>
            <a:pPr algn="ctr" eaLnBrk="0" hangingPunct="0"/>
            <a:r>
              <a:rPr lang="en-US"/>
              <a:t>= event                     </a:t>
            </a:r>
            <a:r>
              <a:rPr lang="en-US" dirty="0"/>
              <a:t>= loss to </a:t>
            </a:r>
            <a:r>
              <a:rPr lang="en-US"/>
              <a:t>follow-up    CE </a:t>
            </a:r>
            <a:r>
              <a:rPr lang="en-US" dirty="0"/>
              <a:t>= competing event</a:t>
            </a:r>
          </a:p>
        </p:txBody>
      </p:sp>
      <p:sp>
        <p:nvSpPr>
          <p:cNvPr id="3" name="Oval 21"/>
          <p:cNvSpPr>
            <a:spLocks noChangeArrowheads="1"/>
          </p:cNvSpPr>
          <p:nvPr/>
        </p:nvSpPr>
        <p:spPr bwMode="auto">
          <a:xfrm flipV="1">
            <a:off x="811122" y="939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cxnSp>
        <p:nvCxnSpPr>
          <p:cNvPr id="42013" name="Straight Arrow Connector 30"/>
          <p:cNvCxnSpPr>
            <a:cxnSpLocks noChangeShapeType="1"/>
          </p:cNvCxnSpPr>
          <p:nvPr/>
        </p:nvCxnSpPr>
        <p:spPr bwMode="auto">
          <a:xfrm>
            <a:off x="2514600" y="10160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24200" y="16256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4" y="13319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894071" y="19304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25601"/>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grpSp>
        <p:nvGrpSpPr>
          <p:cNvPr id="69" name="Group 68"/>
          <p:cNvGrpSpPr/>
          <p:nvPr/>
        </p:nvGrpSpPr>
        <p:grpSpPr>
          <a:xfrm>
            <a:off x="914401" y="2616200"/>
            <a:ext cx="8176419" cy="2552700"/>
            <a:chOff x="914400" y="2538129"/>
            <a:chExt cx="8176419" cy="2552700"/>
          </a:xfrm>
        </p:grpSpPr>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392269"/>
              <a:ext cx="1497526"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a:t>
              </a:r>
            </a:p>
          </p:txBody>
        </p:sp>
      </p:grpSp>
      <p:grpSp>
        <p:nvGrpSpPr>
          <p:cNvPr id="74" name="Group 73"/>
          <p:cNvGrpSpPr/>
          <p:nvPr/>
        </p:nvGrpSpPr>
        <p:grpSpPr>
          <a:xfrm>
            <a:off x="388505" y="5727702"/>
            <a:ext cx="3134596" cy="646331"/>
            <a:chOff x="1175904" y="6019800"/>
            <a:chExt cx="3134596" cy="646331"/>
          </a:xfrm>
        </p:grpSpPr>
        <p:sp>
          <p:nvSpPr>
            <p:cNvPr id="42008" name="TextBox 44"/>
            <p:cNvSpPr txBox="1">
              <a:spLocks noChangeArrowheads="1"/>
            </p:cNvSpPr>
            <p:nvPr/>
          </p:nvSpPr>
          <p:spPr bwMode="auto">
            <a:xfrm>
              <a:off x="1443561" y="6019800"/>
              <a:ext cx="2866939" cy="646331"/>
            </a:xfrm>
            <a:prstGeom prst="rect">
              <a:avLst/>
            </a:prstGeom>
            <a:noFill/>
            <a:ln w="9525">
              <a:noFill/>
              <a:miter lim="800000"/>
              <a:headEnd/>
              <a:tailEnd/>
            </a:ln>
          </p:spPr>
          <p:txBody>
            <a:bodyPr wrap="none">
              <a:spAutoFit/>
            </a:bodyPr>
            <a:lstStyle/>
            <a:p>
              <a:r>
                <a:rPr lang="en-US" sz="3600" dirty="0">
                  <a:latin typeface="Calibri" pitchFamily="34" charset="0"/>
                </a:rPr>
                <a:t>= Case-control</a:t>
              </a:r>
            </a:p>
          </p:txBody>
        </p:sp>
        <p:sp>
          <p:nvSpPr>
            <p:cNvPr id="44" name="Text Box 44"/>
            <p:cNvSpPr txBox="1">
              <a:spLocks noChangeArrowheads="1"/>
            </p:cNvSpPr>
            <p:nvPr/>
          </p:nvSpPr>
          <p:spPr bwMode="auto">
            <a:xfrm>
              <a:off x="1175904" y="62484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grpSp>
      <p:grpSp>
        <p:nvGrpSpPr>
          <p:cNvPr id="72" name="Group 71"/>
          <p:cNvGrpSpPr/>
          <p:nvPr/>
        </p:nvGrpSpPr>
        <p:grpSpPr>
          <a:xfrm>
            <a:off x="2476500" y="2159083"/>
            <a:ext cx="4049595" cy="3408785"/>
            <a:chOff x="2476500" y="2133681"/>
            <a:chExt cx="4049595" cy="3408785"/>
          </a:xfrm>
        </p:grpSpPr>
        <p:sp>
          <p:nvSpPr>
            <p:cNvPr id="40" name="Text Box 44"/>
            <p:cNvSpPr txBox="1">
              <a:spLocks noChangeArrowheads="1"/>
            </p:cNvSpPr>
            <p:nvPr/>
          </p:nvSpPr>
          <p:spPr bwMode="auto">
            <a:xfrm>
              <a:off x="2524125" y="21336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1" name="Text Box 44"/>
            <p:cNvSpPr txBox="1">
              <a:spLocks noChangeArrowheads="1"/>
            </p:cNvSpPr>
            <p:nvPr/>
          </p:nvSpPr>
          <p:spPr bwMode="auto">
            <a:xfrm>
              <a:off x="4057650" y="26822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2" name="Text Box 44"/>
            <p:cNvSpPr txBox="1">
              <a:spLocks noChangeArrowheads="1"/>
            </p:cNvSpPr>
            <p:nvPr/>
          </p:nvSpPr>
          <p:spPr bwMode="auto">
            <a:xfrm>
              <a:off x="4057650" y="528534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5" name="Text Box 44"/>
            <p:cNvSpPr txBox="1">
              <a:spLocks noChangeArrowheads="1"/>
            </p:cNvSpPr>
            <p:nvPr/>
          </p:nvSpPr>
          <p:spPr bwMode="auto">
            <a:xfrm>
              <a:off x="2476500" y="49209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6" name="Text Box 44"/>
            <p:cNvSpPr txBox="1">
              <a:spLocks noChangeArrowheads="1"/>
            </p:cNvSpPr>
            <p:nvPr/>
          </p:nvSpPr>
          <p:spPr bwMode="auto">
            <a:xfrm>
              <a:off x="2503945" y="27813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7" name="Text Box 44"/>
            <p:cNvSpPr txBox="1">
              <a:spLocks noChangeArrowheads="1"/>
            </p:cNvSpPr>
            <p:nvPr/>
          </p:nvSpPr>
          <p:spPr bwMode="auto">
            <a:xfrm>
              <a:off x="4043800" y="46863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8" name="Text Box 44"/>
            <p:cNvSpPr txBox="1">
              <a:spLocks noChangeArrowheads="1"/>
            </p:cNvSpPr>
            <p:nvPr/>
          </p:nvSpPr>
          <p:spPr bwMode="auto">
            <a:xfrm>
              <a:off x="4895850" y="27584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9" name="Text Box 44"/>
            <p:cNvSpPr txBox="1">
              <a:spLocks noChangeArrowheads="1"/>
            </p:cNvSpPr>
            <p:nvPr/>
          </p:nvSpPr>
          <p:spPr bwMode="auto">
            <a:xfrm>
              <a:off x="6259395" y="46923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58" name="Text Box 44"/>
            <p:cNvSpPr txBox="1">
              <a:spLocks noChangeArrowheads="1"/>
            </p:cNvSpPr>
            <p:nvPr/>
          </p:nvSpPr>
          <p:spPr bwMode="auto">
            <a:xfrm>
              <a:off x="4989787" y="467508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59" name="Text Box 44"/>
            <p:cNvSpPr txBox="1">
              <a:spLocks noChangeArrowheads="1"/>
            </p:cNvSpPr>
            <p:nvPr/>
          </p:nvSpPr>
          <p:spPr bwMode="auto">
            <a:xfrm>
              <a:off x="6248400" y="283992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60" name="Text Box 44"/>
            <p:cNvSpPr txBox="1">
              <a:spLocks noChangeArrowheads="1"/>
            </p:cNvSpPr>
            <p:nvPr/>
          </p:nvSpPr>
          <p:spPr bwMode="auto">
            <a:xfrm>
              <a:off x="4972050" y="53578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63" name="Text Box 44"/>
            <p:cNvSpPr txBox="1">
              <a:spLocks noChangeArrowheads="1"/>
            </p:cNvSpPr>
            <p:nvPr/>
          </p:nvSpPr>
          <p:spPr bwMode="auto">
            <a:xfrm>
              <a:off x="6237738" y="3524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grpSp>
      <p:pic>
        <p:nvPicPr>
          <p:cNvPr id="53" name="Picture 52"/>
          <p:cNvPicPr/>
          <p:nvPr/>
        </p:nvPicPr>
        <p:blipFill rotWithShape="1">
          <a:blip r:embed="rId4">
            <a:extLst>
              <a:ext uri="{28A0092B-C50C-407E-A947-70E740481C1C}">
                <a14:useLocalDpi xmlns:a14="http://schemas.microsoft.com/office/drawing/2010/main" val="0"/>
              </a:ext>
            </a:extLst>
          </a:blip>
          <a:srcRect t="1" r="89791" b="89696"/>
          <a:stretch/>
        </p:blipFill>
        <p:spPr>
          <a:xfrm>
            <a:off x="7391400" y="5330800"/>
            <a:ext cx="403226" cy="333400"/>
          </a:xfrm>
          <a:prstGeom prst="rect">
            <a:avLst/>
          </a:prstGeom>
        </p:spPr>
      </p:pic>
      <p:sp>
        <p:nvSpPr>
          <p:cNvPr id="54" name="Oval 21"/>
          <p:cNvSpPr>
            <a:spLocks noChangeArrowheads="1"/>
          </p:cNvSpPr>
          <p:nvPr/>
        </p:nvSpPr>
        <p:spPr bwMode="auto">
          <a:xfrm flipV="1">
            <a:off x="3009900" y="14599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sp>
        <p:nvSpPr>
          <p:cNvPr id="62" name="Oval 21"/>
          <p:cNvSpPr>
            <a:spLocks noChangeArrowheads="1"/>
          </p:cNvSpPr>
          <p:nvPr/>
        </p:nvSpPr>
        <p:spPr bwMode="auto">
          <a:xfrm flipV="1">
            <a:off x="4524375" y="16387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sp>
        <p:nvSpPr>
          <p:cNvPr id="65" name="Oval 21"/>
          <p:cNvSpPr>
            <a:spLocks noChangeArrowheads="1"/>
          </p:cNvSpPr>
          <p:nvPr/>
        </p:nvSpPr>
        <p:spPr bwMode="auto">
          <a:xfrm flipV="1">
            <a:off x="5276850" y="17149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grpSp>
        <p:nvGrpSpPr>
          <p:cNvPr id="15" name="Group 14"/>
          <p:cNvGrpSpPr/>
          <p:nvPr/>
        </p:nvGrpSpPr>
        <p:grpSpPr>
          <a:xfrm>
            <a:off x="338931" y="863602"/>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77" name="Oval 76"/>
          <p:cNvSpPr/>
          <p:nvPr/>
        </p:nvSpPr>
        <p:spPr>
          <a:xfrm>
            <a:off x="2964431" y="14016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8" name="Oval 77"/>
          <p:cNvSpPr/>
          <p:nvPr/>
        </p:nvSpPr>
        <p:spPr>
          <a:xfrm>
            <a:off x="4464100" y="15963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9" name="Oval 78"/>
          <p:cNvSpPr/>
          <p:nvPr/>
        </p:nvSpPr>
        <p:spPr>
          <a:xfrm>
            <a:off x="5231380" y="16903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70" name="Group 69"/>
          <p:cNvGrpSpPr/>
          <p:nvPr/>
        </p:nvGrpSpPr>
        <p:grpSpPr>
          <a:xfrm>
            <a:off x="6248401" y="1397000"/>
            <a:ext cx="646331" cy="4987280"/>
            <a:chOff x="6001435" y="1221433"/>
            <a:chExt cx="646332" cy="4987280"/>
          </a:xfrm>
        </p:grpSpPr>
        <p:cxnSp>
          <p:nvCxnSpPr>
            <p:cNvPr id="17" name="Straight Arrow Connector 16"/>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004" name="TextBox 37"/>
            <p:cNvSpPr txBox="1">
              <a:spLocks noChangeArrowheads="1"/>
            </p:cNvSpPr>
            <p:nvPr/>
          </p:nvSpPr>
          <p:spPr bwMode="auto">
            <a:xfrm rot="16200000">
              <a:off x="4819733" y="3429684"/>
              <a:ext cx="3009735"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a:t>
              </a:r>
            </a:p>
          </p:txBody>
        </p:sp>
      </p:grpSp>
      <p:sp>
        <p:nvSpPr>
          <p:cNvPr id="64" name="TextBox 63"/>
          <p:cNvSpPr txBox="1"/>
          <p:nvPr/>
        </p:nvSpPr>
        <p:spPr bwMode="auto">
          <a:xfrm>
            <a:off x="101599" y="-14068"/>
            <a:ext cx="5784851" cy="307777"/>
          </a:xfrm>
          <a:prstGeom prst="rect">
            <a:avLst/>
          </a:prstGeom>
          <a:noFill/>
          <a:ln w="19050" algn="ctr">
            <a:noFill/>
            <a:miter lim="800000"/>
            <a:headEnd/>
            <a:tailEnd/>
          </a:ln>
        </p:spPr>
        <p:txBody>
          <a:bodyPr wrap="square" lIns="0" tIns="0" rIns="0" bIns="0" rtlCol="0">
            <a:spAutoFit/>
          </a:bodyPr>
          <a:lstStyle/>
          <a:p>
            <a:r>
              <a:rPr lang="en-US" sz="2000" dirty="0">
                <a:solidFill>
                  <a:srgbClr val="C00000"/>
                </a:solidFill>
              </a:rPr>
              <a:t>Recap of </a:t>
            </a:r>
            <a:r>
              <a:rPr lang="en-US" sz="2000" dirty="0" err="1">
                <a:solidFill>
                  <a:srgbClr val="C00000"/>
                </a:solidFill>
              </a:rPr>
              <a:t>Epid</a:t>
            </a:r>
            <a:r>
              <a:rPr lang="en-US" sz="2000" dirty="0">
                <a:solidFill>
                  <a:srgbClr val="C00000"/>
                </a:solidFill>
              </a:rPr>
              <a:t> Methods I </a:t>
            </a:r>
            <a:r>
              <a:rPr lang="mr-IN" sz="2000" dirty="0">
                <a:solidFill>
                  <a:srgbClr val="C00000"/>
                </a:solidFill>
              </a:rPr>
              <a:t>–</a:t>
            </a:r>
            <a:r>
              <a:rPr lang="en-US" sz="2000" dirty="0">
                <a:solidFill>
                  <a:srgbClr val="C00000"/>
                </a:solidFill>
              </a:rPr>
              <a:t> Study Design, Week 1</a:t>
            </a:r>
          </a:p>
        </p:txBody>
      </p:sp>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27" name="Ink 26"/>
              <p14:cNvContentPartPr/>
              <p14:nvPr>
                <p:custDataLst>
                  <p:tags r:id="rId1"/>
                </p:custDataLst>
                <p:extLst>
                  <p:ext uri="{42D2F446-02D8-4167-A562-619A0277C38B}">
                    <p15:isNarration xmlns:p15="http://schemas.microsoft.com/office/powerpoint/2012/main" val="1"/>
                  </p:ext>
                </p:extLst>
              </p14:nvPr>
            </p14:nvContentPartPr>
            <p14:xfrm>
              <a:off x="259561" y="677414"/>
              <a:ext cx="8537854" cy="5985472"/>
            </p14:xfrm>
          </p:contentPart>
        </mc:Choice>
        <mc:Fallback xmlns="">
          <p:pic>
            <p:nvPicPr>
              <p:cNvPr id="27" name="Ink 26"/>
              <p:cNvPicPr>
                <a:picLocks noGrp="1" noRot="1" noChangeAspect="1" noMove="1" noResize="1" noEditPoints="1" noAdjustHandles="1" noChangeArrowheads="1" noChangeShapeType="1"/>
              </p:cNvPicPr>
              <p:nvPr/>
            </p:nvPicPr>
            <p:blipFill>
              <a:blip r:embed="rId11"/>
              <a:stretch>
                <a:fillRect/>
              </a:stretch>
            </p:blipFill>
            <p:spPr>
              <a:xfrm>
                <a:off x="253623" y="672725"/>
                <a:ext cx="8549730" cy="5994849"/>
              </a:xfrm>
              <a:prstGeom prst="rect">
                <a:avLst/>
              </a:prstGeom>
            </p:spPr>
          </p:pic>
        </mc:Fallback>
      </mc:AlternateContent>
    </p:spTree>
    <p:extLst>
      <p:ext uri="{BB962C8B-B14F-4D97-AF65-F5344CB8AC3E}">
        <p14:creationId xmlns:p14="http://schemas.microsoft.com/office/powerpoint/2010/main" val="1446844503"/>
      </p:ext>
    </p:extLst>
  </p:cSld>
  <p:clrMapOvr>
    <a:masterClrMapping/>
  </p:clrMapOvr>
  <p:transition advTm="5555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md type="call" cmd="playFrom(0.0)">
                                      <p:cBhvr>
                                        <p:cTn id="7"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Fixed Cohort </a:t>
            </a:r>
            <a:r>
              <a:rPr lang="mr-IN" dirty="0"/>
              <a:t>–</a:t>
            </a:r>
            <a:r>
              <a:rPr lang="en-US" dirty="0"/>
              <a:t> How to build</a:t>
            </a:r>
          </a:p>
        </p:txBody>
      </p:sp>
      <p:sp>
        <p:nvSpPr>
          <p:cNvPr id="6" name="Content Placeholder 5"/>
          <p:cNvSpPr>
            <a:spLocks noGrp="1"/>
          </p:cNvSpPr>
          <p:nvPr>
            <p:ph idx="1"/>
          </p:nvPr>
        </p:nvSpPr>
        <p:spPr/>
        <p:txBody>
          <a:bodyPr/>
          <a:lstStyle/>
          <a:p>
            <a:r>
              <a:rPr lang="en-US" dirty="0"/>
              <a:t>Define your population of interest to whom you wish to generalize the results</a:t>
            </a:r>
          </a:p>
          <a:p>
            <a:r>
              <a:rPr lang="en-US" dirty="0"/>
              <a:t>Choose all or a sample</a:t>
            </a:r>
          </a:p>
          <a:p>
            <a:r>
              <a:rPr lang="en-US" dirty="0"/>
              <a:t>Define the “event” that triggers start of follow-up time</a:t>
            </a:r>
          </a:p>
          <a:p>
            <a:r>
              <a:rPr lang="en-US" dirty="0"/>
              <a:t>Specify Eligibility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E673D9B-2595-4567-8CD0-1747E19FD9D6}" type="slidenum">
              <a:rPr lang="en-US" smtClean="0"/>
              <a:pPr>
                <a:defRPr/>
              </a:pPr>
              <a:t>8</a:t>
            </a:fld>
            <a:endParaRPr lang="en-US"/>
          </a:p>
        </p:txBody>
      </p:sp>
      <p:pic>
        <p:nvPicPr>
          <p:cNvPr id="7" name="Picture 6"/>
          <p:cNvPicPr>
            <a:picLocks noChangeAspect="1"/>
          </p:cNvPicPr>
          <p:nvPr/>
        </p:nvPicPr>
        <p:blipFill>
          <a:blip r:embed="rId3"/>
          <a:stretch>
            <a:fillRect/>
          </a:stretch>
        </p:blipFill>
        <p:spPr>
          <a:xfrm>
            <a:off x="5670301" y="3873527"/>
            <a:ext cx="2927050" cy="2192035"/>
          </a:xfrm>
          <a:prstGeom prst="rect">
            <a:avLst/>
          </a:prstGeom>
        </p:spPr>
      </p:pic>
    </p:spTree>
    <p:extLst>
      <p:ext uri="{BB962C8B-B14F-4D97-AF65-F5344CB8AC3E}">
        <p14:creationId xmlns:p14="http://schemas.microsoft.com/office/powerpoint/2010/main" val="683863493"/>
      </p:ext>
    </p:extLst>
  </p:cSld>
  <p:clrMapOvr>
    <a:masterClrMapping/>
  </p:clrMapOvr>
  <p:transition advClick="0" advTm="49712">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Fixed Cohort Ex </a:t>
            </a:r>
            <a:r>
              <a:rPr lang="mr-IN" dirty="0"/>
              <a:t>–</a:t>
            </a:r>
            <a:r>
              <a:rPr lang="en-US" dirty="0"/>
              <a:t> Nurses Health Study I</a:t>
            </a:r>
          </a:p>
        </p:txBody>
      </p:sp>
      <p:sp>
        <p:nvSpPr>
          <p:cNvPr id="6" name="Content Placeholder 5"/>
          <p:cNvSpPr>
            <a:spLocks noGrp="1"/>
          </p:cNvSpPr>
          <p:nvPr>
            <p:ph idx="1"/>
          </p:nvPr>
        </p:nvSpPr>
        <p:spPr>
          <a:xfrm>
            <a:off x="369889" y="1433841"/>
            <a:ext cx="8221362" cy="4802067"/>
          </a:xfrm>
        </p:spPr>
        <p:txBody>
          <a:bodyPr/>
          <a:lstStyle/>
          <a:p>
            <a:r>
              <a:rPr lang="en-US" altLang="en-US" dirty="0">
                <a:latin typeface="Arial" charset="0"/>
                <a:cs typeface="Arial" charset="0"/>
              </a:rPr>
              <a:t>Eligibility: </a:t>
            </a:r>
          </a:p>
          <a:p>
            <a:pPr lvl="1"/>
            <a:r>
              <a:rPr lang="en-US" dirty="0">
                <a:latin typeface="Arial" pitchFamily="34" charset="0"/>
                <a:ea typeface="Arial" charset="0"/>
                <a:cs typeface="Arial" pitchFamily="34" charset="0"/>
              </a:rPr>
              <a:t>Married [female] registered nurses</a:t>
            </a:r>
          </a:p>
          <a:p>
            <a:pPr lvl="1"/>
            <a:r>
              <a:rPr lang="en-US" dirty="0">
                <a:latin typeface="Arial" pitchFamily="34" charset="0"/>
                <a:ea typeface="Arial" charset="0"/>
                <a:cs typeface="Arial" pitchFamily="34" charset="0"/>
              </a:rPr>
              <a:t>Aged 30 to 55 in 1976</a:t>
            </a:r>
          </a:p>
          <a:p>
            <a:pPr lvl="1"/>
            <a:r>
              <a:rPr lang="en-US" dirty="0">
                <a:latin typeface="Arial" pitchFamily="34" charset="0"/>
                <a:ea typeface="Arial" charset="0"/>
                <a:cs typeface="Arial" pitchFamily="34" charset="0"/>
              </a:rPr>
              <a:t>Lived in the 11 most populous states and nursing boards supplied names and addresses (California, Connecticut, Florida, Maryland, Massachusetts, Michigan, New Jersey, New York, Ohio, Pennsylvania, and Texas)</a:t>
            </a:r>
          </a:p>
          <a:p>
            <a:pPr lvl="1"/>
            <a:r>
              <a:rPr lang="en-US" dirty="0">
                <a:latin typeface="Arial" pitchFamily="34" charset="0"/>
                <a:ea typeface="Arial" charset="0"/>
                <a:cs typeface="Arial" pitchFamily="34" charset="0"/>
              </a:rPr>
              <a:t>Responded to the baseline questionnaire</a:t>
            </a:r>
            <a:r>
              <a:rPr lang="en-US" altLang="en-US" dirty="0">
                <a:latin typeface="Arial" charset="0"/>
                <a:cs typeface="Arial" charset="0"/>
              </a:rPr>
              <a:t>   </a:t>
            </a:r>
          </a:p>
          <a:p>
            <a:r>
              <a:rPr lang="en-US" altLang="en-US" dirty="0">
                <a:latin typeface="Arial" charset="0"/>
                <a:cs typeface="Arial" charset="0"/>
              </a:rPr>
              <a:t>Surveys mailed to 172,413 nurses &amp; 71% response rate</a:t>
            </a:r>
          </a:p>
          <a:p>
            <a:r>
              <a:rPr lang="en-US" altLang="en-US" dirty="0">
                <a:latin typeface="Arial" charset="0"/>
                <a:cs typeface="Arial" charset="0"/>
              </a:rPr>
              <a:t>N = 121,700 enrolled in 1976-1977</a:t>
            </a:r>
          </a:p>
          <a:p>
            <a:r>
              <a:rPr lang="en-US" altLang="en-US" dirty="0">
                <a:latin typeface="Arial" charset="0"/>
                <a:cs typeface="Arial" charset="0"/>
              </a:rPr>
              <a:t>As a “fixed” cohort, this N </a:t>
            </a:r>
            <a:r>
              <a:rPr lang="en-US" altLang="en-US" sz="2400" b="1" dirty="0">
                <a:latin typeface="Arial" charset="0"/>
                <a:cs typeface="Arial" charset="0"/>
              </a:rPr>
              <a:t>↓ </a:t>
            </a:r>
            <a:r>
              <a:rPr lang="en-US" altLang="en-US" dirty="0">
                <a:latin typeface="Arial" charset="0"/>
                <a:cs typeface="Arial" charset="0"/>
              </a:rPr>
              <a:t>over time due to death, loss to follow-up, or withdrawal</a:t>
            </a:r>
            <a:r>
              <a:rPr lang="en-US" altLang="en-US" dirty="0"/>
              <a:t> and new participants NOT added after enrollment phase</a:t>
            </a:r>
            <a:endParaRPr lang="en-US" alt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5E673D9B-2595-4567-8CD0-1747E19FD9D6}" type="slidenum">
              <a:rPr lang="en-US" smtClean="0"/>
              <a:pPr>
                <a:defRPr/>
              </a:pPr>
              <a:t>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421" y="816270"/>
            <a:ext cx="2452349" cy="1570224"/>
          </a:xfrm>
          <a:prstGeom prst="rect">
            <a:avLst/>
          </a:prstGeom>
        </p:spPr>
      </p:pic>
    </p:spTree>
    <p:extLst>
      <p:ext uri="{BB962C8B-B14F-4D97-AF65-F5344CB8AC3E}">
        <p14:creationId xmlns:p14="http://schemas.microsoft.com/office/powerpoint/2010/main" val="2097759853"/>
      </p:ext>
    </p:extLst>
  </p:cSld>
  <p:clrMapOvr>
    <a:masterClrMapping/>
  </p:clrMapOvr>
  <p:transition advClick="0" advTm="132050">
    <p:fade/>
  </p:transition>
</p:sld>
</file>

<file path=ppt/tags/tag1.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AYAAAAQAAAABwMAAAAAAQAAAAgAAAAECUlua0F0b21WMQIAAAAJBAAAAAkFAAAACQYAAAAJBwAAAAkIAAAACQkAAAANAgUEAAAAC1BlblN0cm9rZVYxBAAAAApBdHRyaWJ1dGVzBVRyYWNlCVN0YXJ0VGltZQRUeXBlBAQABA9QZW5BdHRyaWJ1dGVzVjECAAAACklua1RyYWNlVjECAAAAEAxBY3Rpb25UeXBlVjECAAAAAgAAAAkKAAAACQsAAAArVQAAAAAAAAX0////DEFjdGlvblR5cGVWMQEAAAAHdmFsdWVfXwAIAgAAAAAAAAABBQAAAAQAAAAJDQAAAAkOAAAAkH0AAAAAAAAB8f////T///8AAAAAAQYAAAAEAAAACRAAAAAJEQAAAL2LAAAAAAAAAe7////0////AAAAAAEHAAAABAAAAAkTAAAACRQAAADWkAAAAAAAAAHr////9P///wAAAAABCAAAAAQAAAAJFgAAAAkXAAAASpwAAAAAAAAB6P////T///8AAAAAAQkAAAAEAAAACRkAAAAJGgAAABC9AAAAAAAAAeX////0////AAAAAAUKAAAAD1BlbkF0dHJpYnV0ZXNWMQoAAAAHX2NvbG9yQQdfY29sb3JSB19jb2xvckcHX2NvbG9yQgpGaXRUb0N1cnZlBkhlaWdodA5JZ25vcmVQcmVzc3VyZQ1Jc0hpZ2hsaWdodGVyBVNoYXBlBVdpZHRoAAAAAAAAAAAEAAICAgIBBgEBDEJydXNoU2hhcGVWMQIAAAAGAgAAAP8AAAAAAAAAAAAACEAAAAXk////DEJydXNoU2hhcGVWMQEAAAAHdmFsdWVfXwAIAgAAAAEAAAAAAAAAAAAIQAULAAAACklua1RyYWNlVjEDAAAADUxpc3RgMStfaXRlbXMMTGlzdGAxK19zaXplD0xpc3RgMStfdmVyc2lvbgQAABhTaGFyZWQuSW5raW5nLklua1BvaW50W10CAAAACAgCAAAACR0AAADoAAAA6AAAAAENAAAACgAAAP8AAAAAAAAAAAAACEAAAAHi////5P///wEAAAAAAAAAAAAIQAEOAAAACwAAAAkfAAAAngAAAJ4AAAABEAAAAAoAAAD/AAAAAAAAAAAAAAhAAAAB4P///+T///8BAAAAAAAAAAAACEABEQAAAAsAAAAJIQAAABsAAAAbAAAAARMAAAAKAAAA/wAAAAAAAAAAAAAIQAAAAd7////k////AQAAAAAAAAAAAAhAARQAAAALAAAACSMAAAAxAAAAMQAAAAEWAAAACgAAAP8AAAAAAAAAAAAACEAAAAHc////5P///wEAAAAAAAAAAAAIQAEXAAAACwAAAAklAAAASQAAAEkAAAABGQAAAAoAAAD/AAAAAAAAAAAAAAhAAAAB2v///+T///8BAAAAAAAAAAAACEABGgAAAAsAAAAJJwAAAIYAAACGAAAABx0AAAAAAQAAAAABAAAECklua1BvaW50VjECAAAACSgAAAAJKQAAAAkqAAAACSsAAAAJLAAAAAktAAAACS4AAAAJLwAAAAkwAAAACTEAAAAJMgAAAAkzAAAACTQAAAAJNQ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NGAcfAAAAAAEAAAAAAQAABApJbmtQb2ludFYxAgA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NYgchAAAAAAEAAAAgAAAABApJbmtQb2ludFYxAgAAAAmuAQAACa8BAAAJsAEAAAmxAQAACbIBAAAJswEAAAm0AQAACbUBAAAJtgEAAAm3AQAACbgBAAAJuQEAAAm6AQAACbsBAAAJvAEAAAm9AQAACb4BAAAJvwEAAAnAAQAACcEBAAAJwgEAAAnDAQAACcQBAAAJxQEAAAnGAQAACccBAAAJyAEAAA0FByMAAAAAAQAAAEAAAAAECklua1BvaW50VjECAA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NDwclAAAAAAEAAACAAAAABApJbmtQb2ludFYxAgA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DTcHJwAAAAABAAAAAAEAAAQKSW5rUG9pbnRWMQIA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DXoFKAAAAApJbmtQb2ludFYxBAAAAAFYAVkOUHJlc3N1cmVGYWN0b3IJVGltZVN0YW1wAAAAAAYGCxACAAAAhcA1+GBpuj/wmJwmjVWcPwAAVz4AAAAAAAAAAAEpAAAAKAAAAF+61ZNULLo/4HKg9dQmmj8AgJM+EAAAAAAAAAABKgAAACgAAAClDQsd+xe6P9AQ94+XbJk/AICcPhAAAAAAAAAAASsAAAAoAAAApQ0LHfsXuj/QTKTEHPiXPwAAoz4QAAAAAAAAAAEsAAAAKAAAAKUNCx37F7o/0GAz1vN7lz8AAKg+EAAAAAAAAAABLQAAACgAAABLt6Vhzg26P8D+iXC2wZY/AACpPhAAAAAAAAAAAS4AAAAoAAAAkQrb6nT5uT/AnOAKeQeWPwAArz4gAAAAAAAAAAEvAAAAKAAAAN1dEHQb5bk/sMT+LScPlT8AALI+IAAAAAAAAAABMAAAACgAAADHWuBBlca5P7BiVcjpVJQ/AAC8Pi8AAAAAAAAAATEAAAAoAAAAs1ewDw+ouT+gAKxirJqTPwCAwD4vAAAAAAAAAAEyAAAAKAAAAEP+GiJcf7k/oBQ7dIMekz8AAM0+PwAAAAAAAAABMwAAACgAAADRpIU0qVa5P6AoyoVaopI/AADSPj8AAAAAAAAAATQAAAAoAAAAYUvwRvYtuT+gspEORmSSPwAA1z4/AAAAAAAAAAE1AAAAKAAAAO3xWllDBbk/oLKRDkZkkj8AANk+PwAAAAAAAAABNgAAACgAAAB9mMVrkNy4P6CykQ5GZJI/AIDZPk4AAAAAAAAAATcAAAAoAAAAs+jKwrCpuD+gKMqFWqKSPwAA2j5OAAAAAAAAAAE4AAAAKAAAAInial6kbLg/oBQ7dIMekz8AANs+XgAAAAAAAAABOQAAACgAAAADhqU+ayW4P6B25NnA2JM/AIDbPl4AAAAAAAAAAToAAAAoAAAAI9N6YwXUtz+w2I0//pKUPwAA4D5uAAAAAAAAAAE7AAAAKAAAAEUgUIifgrc/sLBvHFCLlT8AAOI+bgAAAAAAAAABPAAAACgAAAAHF8DxDCe3P8CIUfmhg5Y/AADpPn0AAAAAAAAAAT0AAAAoAAAAbbfKn03Btj/QTKTEHPiXPwAA7D59AAAAAAAAAAE+AAAAKAAAANdX1U2OW7Y/0BD3j5dsmT8AgPE+jQAAAAAAAAABPwAAACgAAAA7+N/7zvW1P/DUSVsS4Zo/AAD0Po0AAAAAAAAAAUAAAAAoAAAASUKF7uKFtT/wDtWdoZOcPwCA9j6dAAAAAAAAAAFBAAAAKAAAAPU1xSXKC7U/AL+YV0WEnj8AgPc+nQAAAAAAAAABQgAAACgAAADtfDrmV320P4g3roh0OqA/AAD7PqwAAAAAAAAAAUMAAAAoAAAAiW1K67jksz+QSiyh0FGhPwCA/D6sAAAAAAAAAAFEAAAAKAAAAH+0v6tGVrM/oF2quSxpoj8AgAA/vAAAAAAAAAABRQAAACgAAAC9Tmr1erOyP6jmYEmdvqM/AEABP7wAAAAAAAAAAUYAAAAoAAAAVz96+tsasj+4bxfZDRSlPwBAAj/LAAAAAAAAAAFHAAAAKAAAAE+G77ppjLE/wDNqpIiIpj8AwAI/ywAAAAAAAAABSAAAACgAAABFzWR79/2wP8gyWasNHKg/AIADP9sAAAAAAAAAAUkAAAAoAAAAOxTaO4VvsD/YbOTtnM6pPwDAAz/bAAAAAAAAAAFKAAAAKAAAAGa2nvglwq8/4OELbDagqz8AgAQ/6wAAAAAAAAABSwAAACgAAACel74C6JCuPwBDpNj47a0/AMAEP+sAAAAAAAAAAUwAAAAoAAAAznjeDKpfrT8MjTre5zywPwDABD/6AAAAAAAAAAFNAAAAKAAAAARa/hZsLqw/lPgiUNOCsT8AAAU/+gAAAAAAAAABTgAAACgAAAA8Ox4hLv2qP6BGPaQ5ubI/AAAFPxoBAAAAAAAAAU8AAAAoAAAAbhw+K/DLqT+olFf4n++zPwAABT8aAQAAAAAAAAFQAAAAKAAAAFyqKKwLr6g/tOJxTAYmtT8AgAU/GgEAAAAAAAABUQAAACgAAAAE5d2jgKanPzxOWr7xa7Y/AMAFPykBAAAAAAAAAVIAAAAoAAAAYMxdEk+ypj9MEq2JbOC3PwDABT8pAQAAAAAAAAFTAAAAKAAAAC4Nc27Q5qU/3C5qrnaDuT8AAAY/KQEAAAAAAAABVAAAACgAAACM9PLcnvKkP2RLJ9OAJrs/AAAGPykBAAAAAAAAAVUAAAAoAAAAWDUIOSAnpD/0Z+T3ism8PwAABj85AQAAAAAAAAFWAAAAKAAAAHDJUh5IR6M/gEkF4YpNvj8AQAU/OQEAAAAAAAABVwAAACgAAAD2tjLxIpCiP4xI9OcP4b8/AAAFP0gBAAAAAAAAAVgAAAAoAAAAfqQSxP3YoT9OwT+Vz8nAPwAABT9IAQAAAAAAAAFZAAAAKAAAAJQ4Xakl+aA/1ntTVJyywT8AAAU/WAEAAAAAAAABWgAAACgAAACszKeOTRmgP54ngISmk8I/AIAFP1gBAAAAAAAAAVsAAAAoAAAA7Bp61Z2bnj/mtd6WK2XDPwDABT9oAQAAAAAAAAFcAAAAKAAAAIycpI2gBJ0/LEQ9qbA2xD8AAAc/aAEAAAAAAAABXQAAACgAAAC8xDlY8ESbP/Tvadm6F8U/AIAHP4cBAAAAAAAAAV4AAAAoAAAAVEZkEPOtmT+81jJFzxfGPwBACD+HAQAAAAAAAAFfAAAAKAAAAOzHjsj1Fpg/hr37sOMXxz8AwAg/lwEAAAAAAAABYAAAACgAAAD8ok5uq6iWP0ykxBz4F8g/AIAJP5cBAAAAAAAAAWEAAAAoAAAAfNejARRjlT+Sbb9qhwjJPwDACT+XAQAAAAAAAAFiAAAAKAAAAPgL+ZR8HZQ/GmNvZV4Qyj8AQAk/lwEAAAAAAAABYwAAACgAAADkmeMVmACTP+SE1Ax9L8s/AAAJP6YBAAAAAAAAAWQAAAAoAAAA1CfOlrPjkT8uiWuWFj/MPwAACT+mAQAAAAAAAAFlAAAAKAAAACwPTgWC75A/eI0CILBOzT8AAAk/xQEAAAAAAAABZgAAACgAAAA4OnEMO6WPPwCDshqHVs4/AAAJP8UBAAAAAAAAAWcAAAAoAAAA+Ahx6de8jT9KwuXfKoXPPwAACT/VAQAAAAAAAAFoAAAAKAAAAJCKm6HaJYw/a/kYCwZW0D8AgAk/1QEAAAAAAAABaQAAACgAAABopnCjEeyJP0+Ky16V5dA/AMAJP9UBAAAAAAAAAWoAAAAoAAAAMHVwgK4DiD8ThSPcgGnRPwAACz/VAQAAAAAAAAFrAAAAKAAAALCpxRMXvoY/l45i6C710T8AgAs/1QEAAAAAAAABbAAAACgAAACIxZoVToSEP521bxJikNI/AAANP/gBAAAAAAAAAW0AAAAoAAAAOJSa8uqbgj+BRiJm8R/TPwCADT/4AQAAAAAAAAFuAAAAKAAAAABjms+Hs4A/B1Bhcp+r0z8AwA0/+AEAAAAAAAABbwAAACgAAAAwyYkPFTl+P0tohw0QP9Q/AAAOP/gBAAAAAAAAAXAAAAAoAAAAsGaJyU5oej8RnnvGBeLUPwCADj8IAgAAAAAAAAFxAAAAKAAAALDPM/Af3Xc/1dNvf/uE1T8AwA4/CAIAAAAAAAABcgAAACgAAAAQbTOqWQx0P3tzCWJNHNY/AMAOPxgCAAAAAAAAAXMAAAAoAAAAkAozZJM7cD/hIYrTYbvWPwAADz8YAgAAAAAAAAF0AAAAKAAAACDnuhXJYGs/x+3YYvtp1z8AABA/NwIAAAAAAAABdQAAACgAAADguA9ja0pmP+vl3J7cL9g/AIAQPzcCAAAAAAAAAXYAAAAoAAAAgFYPHaV5Yj/RsSsudt7YPwDADz9GAgAAAAAAAAF3AAAAKAAAAOCKZLANNGE/WfYGdi6J2T8AQA8/RgIAAAAAAAABeAAAACgAAADA5x2uvVFdP//QPJSKP9o/AIAPP0YCAAAAAAAAAXkAAAAoAAAAgFDI1I7GWj+DFRjcQuraPwDADz9GAgAAAAAAAAF6AAAAKAAAAIBQyNSOxlo/6cOYTVeJ2z8AABI/VgIAAAAAAAABewAAACgAAACAUMjUjsZaP6/5jAZNLNw/AAATP1YCAAAAAAAAAXwAAAAoAAAAwOcdrr1RXT9V1MIkqeLcPwDAFD9mAgAAAAAAAAF9AAAAKAAAAOCKZLANNGE/O6ARtEKR3T8AgBU/ZgIAAAAAAAABfgAAACgAAADgimSwDTRhP6FOkiVXMN4/AAAXP3UCAAAAAAAAAX8AAAAoAAAA4CG6iTy/Yz+FGuG08N7ePwCAFz91AgAAAAAAAAGAAAAAKAAAAOC4D2NrSmY/i3yKGi6Z3z8AwBc/hQIAAAAAAAABgQAAACgAAACgGxCpMRtqP+hnpnjUJeA/AAAYP4UCAAAAAAAAAYIAAAAoAAAAgLJlgmCmbD8sCpScMHvgPwAAGD+FAgAAAAAAAAGDAAAAKAAAAIBJu1uPMW8/7slP3hHg4D8AABg/pAIAAAAAAAABhAAAACgAAAAQ1t3QKoFxP/J6JJEwPeE/AAAYP6QCAAAAAAAAAYUAAAAoAAAAEG0zqlkMdD+UpIX8bZbhPwAAGD+0AgAAAAAAAAGGAAAAKAAAAJA43hbxUXU/SBkUU3314T8AgBg/tAIAAAAAAAABhwAAACgAAACwzzPwH913P1wVFvFtWOI/AMAYP7QCAAAAAAAAAYgAAAAoAAAAMJveXLcieT+uAjEAnLPiPwCAGT+0AgAAAAAAAAGJAAAAKAAAADAyNDbmrXs/AvBLD8oO4z8AwBk/wwIAAAAAAAABigAAACgAAAAwyYkPFTl+P2YolAnKb+M/AMAZP8MCAAAAAAAAAYsAAAAoAAAAGLBv9CFigD8YnSJg2c7jPwAAGj/TAgAAAAAAAAGMAAAAKAAAAIAuRTwf+YE/DAPKJyYm5D8AgBo/0wIAAAAAAAABjQAAACgAAADIX0VfguGDP8B3WH41heQ/AMAaP+MCAAAAAAAAAY4AAAAoAAAACJFFguXJhT8gsKB4NebkPwBAGj/jAgAAAAAAAAGPAAAAKAAAAHAPG8riYIc/1CQvz0RF5T8AABo/8gIAAAAAAAABkAAAACgAAADYjfAR4PeIP4iZvSVUpOU/AIAaP/ICAAAAAAAAAZEAAAAoAAAAEL/wNEPgij9KWXlnNQnmPwDAGj8CAwAAAAAAAAGSAAAAKAAAAFDw8FemyIw//s0HvkRo5j8AgBw/AgMAAAAAAAABkwAAACgAAABgh0Yx1VOPP1C7Is1yw+Y/AEAdPyEDAAAAAAAAAZQAAAAoAAAALA9OBYLvkD+082rHciTnPwBAHj8hAwAAAAAAAAGVAAAAKAAAAADnuDoyr5I/aGj5HYKD5z8AwB4/MQMAAAAAAAABlgAAACgAAABMGLldlZeUP6gK50He2Oc/AMAePzEDAAAAAAAAAZcAAAAoAAAA/KJObquolj+ccI4JKzDoPwAAHz8xAwAAAAAAAAGYAAAAKAAAACCHeWx04pg/AKnWAyuR6D8AAB8/MQMAAAAAAAABmQAAACgAAAC8xDlY8ESbP1KW8RJZ7Og/AAAfP0ADAAAAAAAAAZoAAAAoAAAATAL6Q2ynnT82sWvv0z3pPwAAHz9AAwAAAAAAAAGbAAAAKAAAAHTmJEI14Z8/2trMWhGX6T8AAB8/UAMAAAAAAAABnAAAACgAAABO5Scgfw2hP3wELsZO8Ok/AIAfP1ADAAAAAAAAAZ0AAAAoAAAA7P2nsbABoj/AphvqqkXqPwDAHz9gAwAAAAAAAAGeAAAAKAAAANppXcyI4aI/QDoif0ST6j8AwB8/YAMAAAAAAAABnwAAACgAAAA0L6jUE+qjP9QYVv+v5uo/AAAgP2ADAAAAAAAAAaAAAAAoAAAAjPTy3J7ypD8Uu0MjDDzrPwCAID9vAwAAAAAAAAGhAAAAKAAAAFYT09LcI6Y/mE5KuKWJ6z8AwCA/bwMAAAAAAAABogAAACgAAACUi0i2zX2nP1rTab58z+s/AMAgP48DAAAAAAAAAaMAAAAoAAAAhrCIEBjsqD/OG0NoRBfsPwAAIT+PAwAAAAAAAAGkAAAAKAAAAMIo/vMIRqo//nIDoc5m7D8AQCA/ngMAAAAAAAABpQAAACgAAAD6oHPX+Z+rPyJ/lu6GsOw/AAAgP54DAAAAAAAAAaYAAAAoAAAAgGweRJHlrD/kA7b0XfbsPwAAID+eAwAAAAAAAAGnAAAAKAAAAJLeM8N1Aq4/lj2oD2M27T8AACA/ngMAAAAAAAABqAAAACgAAACmUElCWh+vP+jvJuOGcu0/AAAgP64DAAAAAAAAAakAAAAoAAAAt7cUHEwosD+cKRn+i7LtPwAAID+uAwAAAAAAAAGqAAAAKAAAANVzz41E1bA//CbFvIH07T8AgCA/vQMAAAAAAAABqwAAACgAAACr3FR2lpaxP6AViuy0Lu4/AMAgP70DAAAAAAAAAawAAAAoAAAAgUXaXuhXsj8wuSExFmPuPwDAID/NAwAAAAAAAAGtAAAAKAAAALEExQJnI7M/shGMiqWR7j8AACE/zQMAAAAAAAABrgAAACgAAADRwH90X9CzPyQfyfhiuu4/AEAgP90DAAAAAAAAAa8AAAAoAAAAkSbVKitztD/maEzDL+HuPwAAID/dAwAAAAAAAAGwAAAAKAAAAJnfX2qdAbU/9u4V6gsG7z8AACA/+wMAAAAAAAABsQAAACgAAAD/7k9lPJq1P1ixJW33KO8/AAAgP/sDAAAAAAAAAbIAAAAoAAAAwVSlGwg9tj9qN++T003vPwAAIT8LBAAAAAAAAAGzAAAAKAAAAJe9KgRa/rY/GjZFc85u7z8AgCE/CwQAAAAAAAABtAAAACgAAAAj03pjBdS3Pxpx4a7Yje8/AMAhPwsEAAAAAAAAAbUAAAAoAAAADT8wft2zuD8MYVD/EKfvPwAAIj8LBAAAAAAAAAG2AAAAKAAAAJ1UgN2Iibk/7AWSZHe67z8AACI/CwQAAAAAAAABtwAAACgAAABxvQXG2kq6PxznGSbty+8/AAAiPxoEAAAAAAAAAbgAAAAoAAAA688l8/8Buz/uQC6ggdnvPwAAIj8aBAAAAAAAAAG5AAAAKAAAAHfldVKr17s/XhPP0jTj7z8AACI/KgQAAAAAAAABugAAACgAAAAH+8WxVq28P25e/L0G6e8/AAAiPyoEAAAAAAAAAbsAAAAoAAAA72Z7zC6NvT9uXvy9BunvPwAAIj85BAAAAAAAAAG8AAAAKAAAADkplqIzd74/DteIdiXl7z8AgCI/OQQAAAAAAAABvQAAACgAAAB767B4OGG/P07Ioedi3e8/AMAiP0kEAAAAAAAAAb4AAAAoAAAAhoAA7HEbwD/e9QC1r9PvPwDAIj9ZBAAAAAAAAAG/AAAAKAAAACDg9T0xgcA/rBR58znC7z8AACM/aAQAAAAAAAABwAAAACgAAAAUllBLHfHAP2zow0byqu8/AAAkP2gEAAAAAAAAAcEAAAAoAAAAlE3DcUxwwT8aceGu2I3vPwCAJD9oBAAAAAAAAAHCAAAAKAAAAECw6PWR9ME/GjZFc85u7z8AgCY/aAQAAAAAAAABwwAAACgAAADsEg5613jCP2o375PTTe8/AEAnP3gEAAAAAAAAAcQAAAAoAAAAPh/OQvDywj+o7WvJBifvPwBAKD94BAAAAAAAAAHFAAAAKAAAAAYqdvLFXcM/5qPo/jkA7z8AwCg/iAQAAAAAAAABxgAAACgAAACeiWtEhcPDP2ZLfqWq0e4/AAAqP4gEAAAAAAAAAccAAAAoAAAAZJQT9FouxD+yEYyKpZHuPwCAKj+XBAAAAAAAAAHIAAAAKAAAACyfu6MwmcQ/ANiZb6BR7j8AgCw/lwQAAAAAAAAByQAAACgAAAAgVRaxHAnFP+4WNA26De4/AEAtP7YEAAAAAAAAAcoAAAAoAAAA5l++YPJzxT8cR+cbEcLtPwCALz+2BAAAAAAAAAHLAAAAKAAAACRpTveEz8U/eB2GsNNo7T8AQDA/tgQAAAAAAAABzAAAACgAAAA0xyswASbGPzZ7mIx3E+0/AEAxP7YEAAAAAAAAAc0AAAAoAAAAFnpWC2d3xj+SUTchOrrsPwDAMT/GBAAAAAAAAAHOAAAAKAAAAGorac2JucY/Hs7BO2hT7D8AADQ/xgQAAAAAAAABzwAAACgAAACUMckxlvbGP/yGkrKl6us/AAA1P9YEAAAAAAAAAdAAAAAoAAAAYOHD2nUpxz9obcL2L3jrPwBANz/WBAAAAAAAAAHRAAAAKAAAACyRvoNVXMc/BPrdwCX46j8AQDg/1gQAAAAAAAAB0gAAACgAAAD4QLksNY/HP6CG+YobeOo/AEA4P+UEAAAAAAAAAdMAAAAoAAAAmEUBeP68xz8MMo2Tm+bpPwAAOD/lBAAAAAAAAAHUAAAAKAAAAAiflmWx5cc/pr6oXZFm6T8AADk/BQUAAAAAAAAB1QAAACgAAAAaosaXNwTIP2KmgsIg0+g/AIA5PwUFAAAAAAAAAdYAAAAoAAAAMKX2yb0iyD/u53ChRE3oPwDAOT8FBQAAAAAAAAHXAAAAKAAAAOhRwUAXN8g/CFe+TbW95z8AADo/FAUAAAAAAAAB2AAAACgAAAByU9lZWkbIP+TU8ojoNec/AAA7PxQFAAAAAAAAAdkAAAAoAAAAoP6Lt3BLyD8g2poL/bHmPwCAOz8UBQAAAAAAAAHaAAAAKAAAAKD+i7dwS8g/6gyiW14k5j8AAD0/JAUAAAAAAAAB2wAAACgAAAByU9lZWkbIP9bVA4JjouU/AIA9PyQFAAAAAAAAAdwAAAAoAAAAFv1zni08yD9UzMR1tRblPwCAPz8zBQAAAAAAAAHdAAAAKAAAAIz7W4XqLMg/MEr5sOiO5D8AQEA/MwUAAAAAAAAB3gAAACgAAADUTpEOkRjIP0q5Rl1Z/+M/AIBCP0MFAAAAAAAAAd8AAAAoAAAAGqLGlzcEyD+mGa16B2jjPwBAQz9DBQAAAAAAAAHgAAAAKAAAAGL1+yDe78c/7i7mrOPK4j8AwEM/UwUAAAAAAAAB4QAAACgAAACsSDGqhNvHP+oH2YKwL+I/AABEP1MFAAAAAAAAAeIAAAAoAAAA9JtmMyvHxz/0K/lDT5rhPwBAQz9iBQAAAAAAAAHjAAAAKAAAADrvm7zRssc/oMilvQwB4T8AAEM/YgUAAAAAAAAB5AAAACgAAACCQtFFeJ7HP1ywfyKcbeA/AABDP3IFAAAAAAAAAeUAAAAoAAAAypUGzx6Kxz/rA/5hD53fPwAAQz9yBQAAAAAAAAHmAAAAKAAAAECU7rXbesc/QT1XVYpq3j8AAEM/ggUAAAAAAAAB5wAAACgAAACK5yM/gmbHP3fgVXJhLN0/AABDP4IFAAAAAAAAAegAAAAoAAAA0jpZyChSxz/trwk8gAXcPwCAQz+hBQAAAAAAAAHpAAAAKAAAAOri2/O4OMc/Y0QhypS/2j8AwEM/oQUAAAAAAAAB6gAAACgAAADW36vBMhrHP1n2BnYuidk/AMBDP6EFAAAAAAAAAesAAAAoAAAAwtx7j6z7xj+r9MMtnzfYPwAARD+hBQAAAAAAAAHsAAAAKAAAANqE/ro84sY/gxBPA5X11j8AQEM/oQUAAAAAAAAB7QAAACgAAABqK2nNibnGP3eHmHMkoNU/AABDP7AFAAAAAAAAAe4AAAAoAAAAKH2GPe2Vxj8LsgrY3GXUPwAAQz+wBQAAAAAAAAHvAAAAKAAAAIx4PvIjaMY/Ib+uHhAc0z8AAEM/wAUAAAAAAAAB8AAAACgAAACQHZHrLTDGP9d/e1ls7dE/AIBDP8AFAAAAAAAAAfEAAAAoAAAAZhcxhyHzxT/tjB+gn6PQPwDAQz/QBQAAAAAAAAHyAAAAKAAAAD4R0SIVtsU/yLim03z5zj8AQEM/0AUAAAAAAAAB8wAAACgAAAC6tAsD3G7FP3LwvH5odcw/AABDP+8FAAAAAAAAAfQAAAAoAAAANlhG46InxT/erPIvKzfKPwCAQj/vBQAAAAAAAAH1AAAAKAAAALD7gMNp4MQ/zktaw2jpxz8AAEI/7wUAAAAAAAAB9gAAACgAAABcSm4BR57EP/xREz/40cU/AABCP+8FAAAAAAAAAfcAAAAoAAAA1u2o4Q1XxD9qhIFnz9HDPwAAQj8DBgAAAAAAAAH4AAAAKAAAACLmMGS+CsQ/VpkhciHCwT8AAEI/AwYAAAAAAAAB+QAAACgAAADk3KDNK6/DP4wNWKwFwr8/AABCPxIGAAAAAAAAAfoAAAAoAAAAINL4HVZEwz/wtg9FbGy8PwCAQj8SBgAAAAAAAAH7AAAAKAAAAPxw67JTz8I/0AddhEPouD8AwEI/IgYAAAAAAAAB/AAAACgAAAAIu5ClZ1/CP7gJf3Y5wbU/AEBCPyIGAAAAAAAAAf0AAAAoAAAAEgU2mHvvwT8gn6f9yOeyPwAAQj8xBgAAAAAAAAH+AAAAKAAAAHqlQEa8icE/DMjWGfJbsD8AAEI/MQYAAAAAAAAB/wAAACgAAABWRDPbuRTBP+Br0/QhYqs/AABCP0EGAAAAAAAAAQABAAAoAAAAejZb+V2LwD/A+M1ofmmmPwCAQj9BBgAAAAAAAAEBAQAAKAAAAIekO7iq778/oCIOfiJKoj8AwEI/UQYAAAAAAAABAgEAACgAAAAt3/CvH+e+PwBd7/EHyp0/AEBCP1EGAAAAAAAAAQMBAAAoAAAA0xmmp5TevT/Q1mtNCLqXPwAAQj9gBgAAAAAAAAEEAQAAKAAAADEBJhZj6rw/oJ4C/W7gkj8AgEI/YAYAAAAAAAABBQEAACgAAAB35XVSq9e7PwCRhSQmgo0/AMBCP2AGAAAAAAAAAQYBAAAoAAAACx37F5qwuj/AlMkIEjSHPwDAQj9wBgAAAAAAAAEHAQAAKAAAAFcBS1Tinbk/oFxguHhagj8AAEM/cAYAAAAAAAABCAEAACgAAAANPzB+3bO4PwCpdUMG434/AEBAP48GAAAAAAAAAQkBAAAoAAAAI9N6YwXUtz/ASO7PvgF7PwAAPz+PBgAAAAAAAAEKAQAAKAAAAFFq9XqzErc/wEjuz74Bez8AgCw/jwYAAAAAAAABCwEAACgAAAB3AXCSYVG2P8D4sYli8nw/AEAkP48GAAAAAAAAAQwBAAAoAAAASUKF7uKFtT+gcO/JT96BPwCA4j6fBgAAAAAAAAENAQAAKAAAALksNY83sLQ/wIA69zqwhz8AgLU+nwYAAAAAAAABDgEAACgAAADjw6+m5e6zPwBBSd7Jco8/AACcPq4GAAAAAAAAAQ8BAAAoAAAAD1sqvpMtsz+gAKxirJqTPwAAlD6uBgAAAAAAAAEQAQAAKAAAALq0CwPcbsU/phmtegdo4z8AAHY+AAAAAAAAAAABEQEAACgAAADAWV785TbFP+QKxutEYOM/AACpPhAAAAAAAAAAARIBAAAoAAAA2gHhJ3YdxT/kCsbrRGDjPwAAsz4QAAAAAAAAAAETAQAAKAAAAMb+sPXv/sQ/1L+YAHNa4z8AgLo+EAAAAAAAAAABFAEAACgAAABoqEs6w/TEP3Q4JbmRVuM/AIC6PiAAAAAAAAAAARUBAAAoAAAA4KYzIYDlxD8UsbFxsFLjPwAAuT4gAAAAAAAAAAEWAQAAKAAAAFalGwg91sQ/BGaEht5M4z8AALk+LwAAAAAAAAABFwEAACgAAADKowPv+cbEP/QaV5sMR+M/AIC5Pi8AAAAAAAAAARgBAAAoAAAAQKLr1ba3xD/kzymwOkHjPwAAvz4vAAAAAAAAAAEZAQAAKAAAAORLhhqKrcQ/hEi2aFk94z8AAMI+PwAAAAAAAAABGgEAACgAAACI9SBfXaPEPyLBQiF4OeM/AIDHPj8AAAAAAAAAARsBAAAoAAAAXEpuAUeexD9y/Yh9hzfjPwAAyj4/AAAAAAAAAAEcAQAAKAAAACyfu6MwmcQ/wjnP2ZY14z8AgMs+TwAAAAAAAAABHQEAACgAAABcSm4BR57EP8I5z9mWNeM/AADMPk8AAAAAAAAAAR4BAAAoAAAAtqDTvHOoxD/COc/ZljXjPwCAyj5PAAAAAAAAAAEfAQAAKAAAAJ74UJHjwcQ/wjnP2ZY14z8AAMo+TwAAAAAAAAABIAEAACgAAADgpjMhgOXEP8I5z9mWNeM/AADKPm4AAAAAAAAAASEBAAAoAAAAqlYuyl8YxT/COc/ZljXjPwAAyj5uAAAAAAAAAAEiAQAAKAAAAAIIQYyCWsU/EnYVNqYz4z8AgM8+fQAAAAAAAAABIwEAACgAAADiumtn6KvFP2KyW5K1MeM/AADSPo0AAAAAAAAAASQBAAAoAAAA8BhJoGQCxj+y7qHuxC/jPwAA2z6NAAAAAAAAAAElAQAAKAAAAFrNi5QNY8Y/su6h7sQv4z8AAN8+jQAAAAAAAAABJgEAACgAAAAi2DNE483GP7Luoe7EL+M/AIDlPp0AAAAAAAAAAScBAAAoAAAA0jpZyChSxz8CK+hK1C3jPwAA6D6dAAAAAAAAAAEoAQAAKAAAANjz4web4Mc/oqN0A/Mp4z8AgOo+rAAAAAAAAAABKQEAACgAAABsroZgUH7IP5JYRxghJOM/AIDrPqwAAAAAAAAAASoBAAAoAAAALhTcFhwhyT+CDRotTx7jPwCA6z68AAAAAAAAAAErAQAAKAAAAAR9Yf9t4sk/wv4ynowW4z8AAOw+vAAAAAAAAAABLAEAACgAAAA2PEyj7K3KP6Jo2MfoCuM/AADtPswAAAAAAAAAAS0BAAAoAAAAaPs2R2t5yz8iSwqqY/viPwCA7T7MAAAAAAAAAAEuAQAAKAAAAIASn79ZXsw/8mmC6O3p4j8AAPM+2wAAAAAAAAABLwEAACgAAAD0f2zzdE3NPxDFQIOH1uI/AAD2PtsAAAAAAAAAATABAAAoAAAAOkKHyXk3zj9+XEV6MMHiPwCA+D7rAAAAAAAAAAExAQAAKAAAAPBdN40xSs8/7vNJcdmr4j8AgPk+6wAAAAAAAAABMgEAACgAAAClEcFKXinQPw5PCAxzmOI/AAD8PvoAAAAAAAAAATMBAAAoAAAAU3TmzqOt0D/ebYBK/YbiPwAA/T76AAAAAAAAAAE0AQAAKAAAAPKCSj2hPtE/XFCyLHh34j8AgP0+CgEAAAAAAAABNQEAACgAAABk5vtNiMrRPzy6V1bUa+I/AAD+PgoBAAAAAAAAATYBAAAoAAAAM6ASGpxg0j8cJP1/MGDiPwCA/D4aAQAAAAAAAAE3AQAAKAAAAAFaKeav9tI/rFFcTX1W4j8AAPw+GgEAAAAAAAABOAEAACgAAAChaI1UrYfTP+xCdb66TuI/AAD+PikBAAAAAAAAATkBAAAoAAAAzHgJ3O0n1D8sNI4v+EbiPwAA/z4pAQAAAAAAAAE6AQAAKAAAAJoyIKgBvtQ/HOlgRCZB4j8AgP4+KQEAAAAAAAABOwEAACgAAACXl+nRK1nVPwqeM1lUO+I/AAD+PjkBAAAAAAAAATwBAAAoAAAAZlEAnj/v1T/6UgZugjXiPwAA/j45AQAAAAAAAAE9AQAAKAAAAMtg8Jjeh9Y/6gfZgrAv4j8AAP4+SQEAAAAAAAABPgEAACgAAAD1cGwgHyjXP4qAZTvPK+I/AAD/PlgBAAAAAAAAAT8BAAAoAAAAxCqD7DK+1z96NThQ/SXiPwCA/z5oAQAAAAAAAAFAAQAAKAAAAMCPTBZdWdg/auoKZSsg4j8AQAQ/aAEAAAAAAAABQQEAACgAAABUSu9uEvfYPwpjlx1KHOI/AEAGP2gBAAAAAAAAAUIBAAAoAAAAnrFcPiGp2T9KVLCOhxTiPwDACj9oAQAAAAAAAAFDAQAAKAAAAK8ZVprRYto/OAmDo7UO4j8AwAw/dwEAAAAAAAABRAEAACgAAADZKdIhEgPbP3j6mxTzBuI/AMAPP3cBAAAAAAAAAUUBAAAoAAAAMeUAB2mo2z8YcyjNEQPiPwAAET+HAQAAAAAAAAFGAQAAKAAAAFv1fI6pSNw/WGRBPk/74T8AABQ/hwEAAAAAAAABRwEAACgAAACTWborMtzcP/jczfZt9+E/AAAVP5cBAAAAAAAAAUgBAAAoAAAAJxRdhOd53T+YVVqvjPPhPwDAFj+XAQAAAAAAAAFJAQAAKAAAAMkiwfLkCt4/iAotxLrt4T8AgBc/pgEAAAAAAAABSgEAACgAAABpMSVh4pveP3i//9jo5+E/AIAaP6YBAAAAAAAAAUsBAAAoAAAAY5buigw33z+4sBhKJuDhPwAAHD+2AQAAAAAAAAFMAQAAKAAAAEGkxmxowN8/SN53F3PW4T8AQB0/tgEAAAAAAAABTQEAACgAAADTWduzgyzgP4jPkIiwzuE/AMAdP8YBAAAAAAAAAU4BAAAoAAAAurbmmY134D+4dXwOHMHhPwAAHz/GAQAAAAAAAAFPAQAAKAAAAHNoPyKBveA/5htolIez4T8AgB8/1QEAAAAAAAABUAEAACgAAABaxUoIiwjhP7Q64NIRouE/AMAfP9UBAAAAAAAAAVEBAAAoAAAA3yEQKMRP4T+EWVgRnJDhPwAAID/lAQAAAAAAAAFSAQAAKAAAAMwo/BhylOE/VHjQTyZ/4T8AACE/5QEAAAAAAAABUwEAACgAAAC0hQf/e9/hP9RaAjKhb+E/AIAhP+UBAAAAAAAAAVQBAAAoAAAAoYzz7ykk4j8EAe63DGLhPwAAJD/0AQAAAAAAAAFVAQAAKAAAACbpuA9ja+I/guMfmodS4T8AACU/9AEAAAAAAAABVgEAACgAAAANRsT1bLbiP2JNxcPjRuE/AEAnPwQCAAAAAAAAAVcBAAAoAAAA+0yw5hr74j9Ct2rtPzvhPwBAKD8EAgAAAAAAAAFYAQAAKAAAABb/TjXfROM/cl1Wc6st4T8AQCk/IwIAAAAAAAABWQEAACgAAABnBoHsXY3jP1LH+5wHIuE/AMApPyMCAAAAAAAAAVoBAAAoAAAAiGIARsbQ4z8wMaHGYxbhPwDAKT8jAgAAAAAAAAFbAQAAKAAAAA2/xWX/F+Q/wF4AlLAM4T8AACo/IwIAAAAAAAABXAEAACgAAACZxWuQ3FjkP1CMX2H9AuE/AIAqPzMCAAAAAAAAAV0BAAAoAAAAI8wRu7mZ5D8w9gSLWffgPwDAKj8zAgAAAAAAAAFeAQAAKAAAANx9akOt3+Q/cOcd/Jbv4D8AQC4/QwIAAAAAAAABXwEAACgAAACc2aPWRB/lP67YNm3U5+A/AMAvP0MCAAAAAAAAAWABAAAoAAAALYoqDMZZ5T+ejQmCAuLgPwDAMT9iAgAAAAAAAAFhAQAAKAAAAO7lY59dmeU/LrtoT0/Y4D8AgDI/YgIAAAAAAAABYgEAACgAAAAX7MMDatblPx5wO2R90uA/AMAyP2ICAAAAAAAAAWMBAAAoAAAAEEdxCmAO5j+unZoxysjgPwAAMz9iAgAAAAAAAAFkAQAAKAAAAKmh2EqFQuY/Psv5/ha/4D8AgDM/cQIAAAAAAAABZQEAACgAAADXURm6NXnmPx41nyhzs+A/AMAzP3ECAAAAAAAAAWYBAAAoAAAApAEUYxWs5j/+nkRSz6fgPwDAMz+BAgAAAAAAAAFnAQAAKAAAAEIGXK7e2eY/LkUw2Dqa4D8AADQ/gQIAAAAAAAABaAEAACgAAABKtcrKHAXnP6wnYrq1iuA/AAA0P6ACAAAAAAAAAWkBAAAoAAAAUWQ551ow5z8sCpScMHvgPwAAND+gAgAAAAAAAAFqAQAAKAAAAFgTqAOZW+c/rOzFfqtr4D8AgDQ/oAIAAAAAAAABawEAACgAAADJbD3xS4TnPyrP92AmXOA/AMA0P6ACAAAAAAAAAWwBAAAoAAAAP3Cz6aKm5z+qsSlDoUzgPwBAND+gAgAAAAAAAAFtAQAAKAAAAIjIdoTjw+c/KpRbJRw94D8AADQ/sAIAAAAAAAABbgEAACgAAAA6y2DwmN7nP/qy02OmK+A/AMAyP7ACAAAAAAAAAW8BAAAoAAAAVHhxLcP25z/I0UuiMBrgPwBAMj/PAgAAAAAAAAFwAQAAKAAAAKR6FdOnDeg/SLR9hKsK4D8AADE/zwIAAAAAAAABcQEAACgAAACRfHOyuyDoP++00hQu+t8/AEAwP98CAAAAAAAAAXIBAAAoAAAAgyiynHMt6D+viB1o5uLfPwAALz/fAgAAAAAAAAFzAQAAKAAAAHfU8IYrOug/L2tPSmHT3z8AQC4/7gIAAAAAAAABdAEAACgAAAA71XwTzUHoP0/GDeX6v98/AAAuP+4CAAAAAAAAAXUBAAAoAAAANSucCClI6D/LqD/HdbDfPwAALj/+AgAAAAAAAAF2AQAAKAAAAAHWCKBuSeg/6wP+YQ+d3z8AQCs//gIAAAAAAAABdwEAACgAAABqgC9x40boPwtfvPyoid8/AAAqP/4CAAAAAAAAAXgBAAAoAAAApX+j5EE/6D+JQe7eI3rfPwCAJz8OAwAAAAAAAAF5AQAAKAAAALLTZPqJMug/SRU5Mtxi3z8AgCY/DgMAAAAAAAABegEAACgAAADzfLl4jCToPwnpg4WUS98/AIAgPx0DAAAAAAAAAXsBAAAoAAAAOtDuATMQ6D8pREIgLjjfPwAAHj8dAwAAAAAAAAF8AQAAKAAAAIrNBJZ99ec/qSZ0Aqko3z8AwBo/LQMAAAAAAAABfQEAACgAAADedPs0bNTnP4eQGSwFHd8/AIAZPy0DAAAAAAAAAX4BAAAoAAAAZ3GFPBWy5z/FgTKdQhXfPwDAGz8tAwAAAAAAAAF/AQAAKAAAAIfD6HJJkuc/Zfq+VWER3z8AAB0/PQMAAAAAAAABgAEAACgAAAA+ayXYCHXnP2X6vlVhEd8/AAAhPz0DAAAAAAAAAYEBAAAoAAAAKmj1pYJW5z8nCabkIxnfPwDAIj9MAwAAAAAAAAGCAQAAKAAAAEu6WNy2Nuc/h5AZLAUd3z8AQCQ/TAMAAAAAAAABgwEAACgAAACfYU97pRXnP6kmdAKpKN8/AMAkP0wDAAAAAAAAAYQBAAAoAAAAv7Oysdn15j/JvM7YTDTfPwBAJD9rAwAAAAAAAAGFAQAAKAAAAEIGXK7e2eY/Sdqc9tFD3z8AACQ/awMAAAAAAAABhgEAACgAAADzA7gI+sLmPyl/3ls4V98/AIAlP2sDAAAAAAAAAYcBAAAoAAAA06zGwCux5j8JJCDBnmrfPwBAJj97AwAAAAAAAAGIAQAAKAAAAN4AiNZzpOY/iUHu3iN63z8AACo/ewMAAAAAAAABiQEAACgAAAC2/7WDAZnmPwtfvPyoid8/AMArP4sDAAAAAAAAAYoBAAAoAAAAJlS9XxqQ5j/rA/5hD53fPwBALT+LAwAAAAAAAAGLAQAAKAAAAMRTd5lJjOY/y6g/x3Ww3z8AwC0/iwMAAAAAAAABjAEAACgAAAAu/p1qvonmP69NgSzcw98/AEAtP5oDAAAAAAAAAY0BAAAoAAAAxFN3mUmM5j+P8sKRQtffPwAALT+aAwAAAAAAAAGOAQAAKAAAAFX/b70wleY/zx54Poru3z8AgC0/qgMAAAAAAAABjwEAACgAAAB2VmEF/6bmP4illvXoAuA/AMAtP7oDAAAAAAAAAZABAAAoAAAAJ1lLcbTB5j/4dzconAzgPwAALz+6AwAAAAAAAAGRAQAAKAAAADtce6M64OY/uIYet14U4D8AgC8/ugMAAAAAAAABkgEAACgAAACzX/GbkQLnPxgOkv4/GOA/AAAyP8kDAAAAAAAAAZMBAAAoAAAAI7mGiUQr5z9oSthaTxbgPwAAMz/JAwAAAAAAAAGUAQAAKAAAAFgTqAOZW+c/WP+qb30Q4D8AQDQ/2QMAAAAAAAABlQEAACgAAAD2F/BOYonnP5jww+C6COA/AMA0P9kDAAAAAAAAAZYBAAAoAAAAyXHLAua15z9PPEZcD/7fPwBAND/oAwAAAAAAAAGXAQAAKAAAAMp2WRSA5+c/DxCRr8fm3z8AADQ/6AMAAAAAAAABmAEAACgAAABj0cBUpRvoP8/j2wKAz98/AIA0P/gDAAAAAAAAAZkBAAAoAAAAAdYIoG5J6D/vPpqdGbzfPwDAND/4AwAAAAAAAAGaAQAAKAAAAKaEMfbbcOg/ayHMf5Ss3z8AwDQ/CAQAAAAAAAABmwEAACgAAAAdiKfuMpPoP0uLcanwoN8/AAA1PwgEAAAAAAAAAZwBAAAoAAAAmTX+8S2v6D8r9RbTTJXfPwAANT8XBAAAAAAAAAGdAQAAKAAAAICNe8adyOg/a+YvRIqN3z8AADU/FwQAAAAAAAABngEAACgAAABtj9mlsdvoP8tto4trkd8/AAA1PycEAAAAAAAAAZ8BAAAoAAAAK+aEJ6/p6D+LfIoaLpnfPwAANT8nBAAAAAAAAAGgAQAAKAAAALyRfUuW8ug/ayHMf5Ss3z8AQDM/JwQAAAAAAAABoQEAACgAAAC8kX1LlvLoP08BqiAF398/AIAyPzcEAAAAAAAAAaIBAAAoAAAA9pDxvvTq6D94lQVGIRzgPwDAND83BAAAAAAAAAGjAQAAKAAAAAqPk9/g1+g/uvxWLnNS4D8AADY/RgQAAAAAAAABpAEAACgAAAAq4fYVFbjoPxz6Au1olOA/AMA3P0YEAAAAAAAAAaUBAAAoAAAA9IbVm8CH6D+AMkvnaPXgPwCAOD9WBAAAAAAAAAGmAQAAKAAAAF0sblubU+g/RPIGKUpa4T8AwDg/VgQAAAAAAAABpwEAACgAAABpe6FfSRXoP+hWBNCR0uE/AAA5P2UEAAAAAAAAAagBAAAoAAAA3nT7NGzU5z88f7saykziPwAAND9lBAAAAAAAAAGpAQAAKAAAABhv4ZYwm+c/zpiL1j+/4j8AwDE/dQQAAAAAAAABqgEAACgAAADpvqAngGTnP8I5z9mWNeM/AMANP3UEAAAAAAAAAasBAAAoAAAAhbnMTxUv5z+oj+XxG6bjPwAA+z51BAAAAAAAAAGsAQAAKAAAAFBfq9XA/uY/Csgt7BsH5D8AAOg+dQQAAAAAAAABrQEAACgAAADmr/bysc/mP0xqGxB4XOQ/AADiPpQEAAAAAAAAAa4BAAAoAAAAzBgkYuVOyT9wIwmw0h68PwAAlj0AAAAAAAAAAAGvAQAAKAAAALgV9C9fMMk/cCMJsNIevD8AAM49EAAAAAAAAAABsAEAACgAAABav450MibJP3AjCbDSHrw/AADaPRAAAAAAAAAAAbEBAAAoAAAA0r12W+8WyT9s6Gx0yP+7PwAA4j0QAAAAAAAAAAGyAQAAKAAAAKISxP3YEck/bOhsdMj/uz8AADE+EAAAAAAAAAABswEAACgAAABIvF5CrAfJP+zKnlZD8Ls/AABNPh8AAAAAAAAAAbQBAAAoAAAAGBGs5JUCyT9wrdA4vuC7PwAAhz4fAAAAAAAAAAG1AQAAKAAAAOpl+YZ//cg/cHI0/bPBuz8AAJU+HwAAAAAAAAABtgEAACgAAAC+ukYpafjIP3A3mMGpors/AACpPh8AAAAAAAAAAbcBAAAoAAAAvrpGKWn4yD9s/PuFn4O7PwAAsT4vAAAAAAAAAAG4AQAAKAAAAOpl+YZ//cg/5KORLBBVuz8AALo+LwAAAAAAAAABuQEAACgAAABIvF5CrAfJP+QtWbX7Frs/AAC+Pi8AAAAAAAAAAboBAAAoAAAAAGkpuQUcyT9gmlIgYsm6PwCAwT4/AAAAAAAAAAG7AQAAKAAAAObApo11Nck/4AZMi8h7uj8AAMM+PwAAAAAAAAABvAEAACgAAAD6w9a/+1PJP+BVd9ipHro/AADGPk4AAAAAAAAAAb0BAAAoAAAAah1sra58yT/cpKIli8G5PwAAxz5eAAAAAAAAAAG+AQAAKAAAANp2AZthpck/3LgxN2JFuT8AAMw+XgAAAAAAAAABvwEAACgAAAB6e0nmKtPJP8yRJA0vqrg/AADOPm0AAAAAAAAAAcABAAAoAAAAFoCRMfQAyj9MEq2JbOC3PwAA1D5tAAAAAAAAAAHBAQAAKAAAAECG8ZUAPso/vBz9jpXYtj8AANY+kgAAAAAAAAABwgEAACgAAACWNwRYI4DKP7iTRv8kg7U/AIDYPpIAAAAAAAAAAcMBAAAoAAAA0kCU7rXbyj+oz/Mzqg60PwCA2T6SAAAAAAAAAAHEAQAAKAAAABBKJIVIN8s/oAuhaC+asj8AANQ+oQAAAAAAAAABxQEAACgAAABOU7Qb25LLPxSguPZDVLE/AADSPqEAAAAAAAAAAcYBAAAoAAAAXLGRVFfpyz8ILgTOpv2vPwAAij6hAAAAAAAAAAHHAQAAKAAAAGoPb43TP8w/+FYz6s9xrT8AAFM+0AAAAAAAAAAByAEAACgAAABMwploOZHMP+C6/kEDBas/AAAsPtAAAAAAAAAAAckBAAAoAAAALFyoTRVa1j8MyNYZ8luwPwAANj4AAAAAAAAAAAHKAQAAKAAAADmwaWNdTdY/hG9swGItsD8AAHk+EAAAAAAAAAABywEAACgAAACiWpA00krWP4Q00IRYDrA/AACEPhAAAAAAAAAAAcwBAAAoAAAAolqQNNJK1j8ILgTOpv2vPwCAiT4QAAAAAAAAAAHNAQAAKAAAAKJakDTSStY/CC4Ezqb9rz8AAJA+HwAAAAAAAAABzgEAACgAAAAMBbcFR0jWPwguBM6m/a8/AACSPh8AAAAAAAAAAc8BAAAoAAAADAW3BUdI1j8I82eSnN6vPwCAkz4vAAAAAAAAAAHQAQAAKAAAAHOv3da7RdY/CPNnkpzerz8AAJQ+LwAAAAAAAAAB0QEAACgAAADdWQSoMEPWPwjzZ5Kc3q8/AACUPj4AAAAAAAAAAdIBAAAoAAAARgQreaVA1j8I82eSnN6vPwAAlD4+AAAAAAAAAAHTAQAAKAAAAEYEK3mlQNY/CPNnkpzerz8AgJI+PgAAAAAAAAAB1AEAACgAAABGBCt5pUDWPwjzZ5Kc3q8/AACSPj4AAAAAAAAAAdUBAAAoAAAAsK5RSho+1j8I82eSnN6vPwAAlT5OAAAAAAAAAAHWAQAAKAAAABdZeBuPO9Y/CC4Ezqb9rz8AgJY+TgAAAAAAAAAB1wEAACgAAAAXWXgbjzvWP4Q00IRYDrA/AACbPk4AAAAAAAAAAdgBAAAoAAAAsK5RSho+1j+Eb2zAYi2wPwCAnD5OAAAAAAAAAAHZAQAAKAAAALCuUUoaPtY/DMjWGfJbsD8AgJ4+TgAAAAAAAAAB2gEAACgAAACwrlFKGj7WP4wgQXOBirA/AICfPm0AAAAAAAAAAdsBAAAoAAAARgQreaVA1j8QeavMELmwPwAAoz5tAAAAAAAAAAHcAQAAKAAAAHOv3da7RdY/EO/jQyX3sD8AgKQ+fQAAAAAAAAAB3QEAACgAAAAMBbcFR0jWP5BHTp20JbE/AACrPn0AAAAAAAAAAd4BAAAoAAAAolqQNNJK1j8UoLj2Q1SxPwAArj6NAAAAAAAAAAHfAQAAKAAAANAFQ5LoT9Y/FBbxbViSsT8AALg+jQAAAAAAAAAB4AEAACgAAABoWxzBc1LWP5RuW8fnwLE/AIC8PpwAAAAAAAAAAeEBAAAoAAAA/rD17/5U1j8Yx8Ugd++xPwAAyD6cAAAAAAAAAAHiAQAAKAAAAJUGzx6KV9Y/mB8wegYesj8AgMw+nAAAAAAAAAAB4wEAACgAAADEsYF8oFzWPxh4mtOVTLI/AIDWPqwAAAAAAAAAAeQBAAAoAAAA8lw02rZh1j+g0AQtJXuyPwAA2z6sAAAAAAAAAAHlAQAAKAAAACAI5zfNZtY/oAuhaC+asj8AAOY+uwAAAAAAAAAB5gEAACgAAAC2XcBmWGnWPyApb4a0qbI/AIDqPrsAAAAAAAAAAecBAAAoAAAAtl3AZlhp1j8gKW+GtKmyPwCA/T67AAAAAAAAAAHoAQAAKAAAALZdwGZYadY/IClvhrSpsj8AAAM/ywAAAAAAAAAB6QEAACgAAABOs5mV42vWP6ALoWgvmrI/AIAOP8sAAAAAAAAAAeoBAAAoAAAA5AhzxG5u1j8YszYPoGuyPwCAEz/bAAAAAAAAAAHrAQAAKAAAAHxeTPP5cNY/mB8wegYesj8AQB0/6gAAAAAAAAAB7AEAACgAAACqCf9QEHbWP5Qzv4vdobE/AEAhP/oAAAAAAAAAAe0BAAAoAAAAbwqL3bF91j8Q7+NDJfewPwAAJz8KAQAAAAAAAAHuAQAAKAAAAMtg8Jjeh9Y/hG9swGItsD8AgCk/CgEAAAAAAAAB7wEAACgAAAC9DC+DlpTWPwAvFcchaq4/AAArPykBAAAAAAAAAfABAAAoAAAA32Mgy2Sm1j/4flENfnmsPwDAKz8pAQAAAAAAAAHxAQAAKAAAAFwRd85fwtY/2EXXw2kzqT8AwCk/KQEAAAAAAAAB8gEAACgAAAAIaoAvcePWP7gg7IsscaU/AMAoPykBAAAAAAAAAfMBAAAoAAAASxhjvw0H1z+grNUGDgyiPwAAIj84AQAAAAAAAAH0AQAAKAAAAIzGRU+qKtc/8PpFjMoPnT8AAB8/OAEAAAAAAAAB9QEAACgAAAA3H0+wu0vXP8CIUfmhg5Y/AEAQP0gBAAAAAAAAAfYBAAAoAAAAec0xQFhv1z+AjJXdjTWQPwDACT9IAQAAAAAAAAH3AQAAKAAAAI7QYXLejdc/wLznK8A7hj8AAKg+WAEAAAAAAAAB+AEAACgAAADQfkQCe7HXP8BI7s++AXs/AABwPlgBAAAAAAAAAfkBAAAoAAAAqIIAwaLX1z+AkKEDQvlmPwAAOD53AQAAAAAAAAH6AQAAKAAAAH1MbtZ3Wtw/4DA3uRdDqz8AANQ9AAAAAAAAAAAB+wEAACgAAAAVokcFA13cP+BExsruxqo/AAARPhAAAAAAAAAAAfwBAAAoAAAAFaJHBQNd3D/Yk/EX0GmqPwAAGj4QAAAAAAAAAAH9AQAAKAAAAKv3IDSOX9w/2OIcZbEMqj8AACE+EAAAAAAAAAAB/gEAACgAAACr9yA0jl/cP9hs5O2czqk/AAA+PhAAAAAAAAAAAf8BAAAoAAAAq/cgNI5f3D/YMUiykq+pPwAASj4gAAAAAAAAAAEAAgAAKAAAAKv3IDSOX9w/2LsPO35xqT8AAEQ+IAAAAAAAAAABAQIAACgAAACr9yA0jl/cP9iAc/9zUqk/AABAPiAAAAAAAAAAAQICAAAoAAAAq/cgNI5f3D/YCjuIXxSpPwAAHj4gAAAAAAAAAAEDAgAAKAAAABWiRwUDXdw/2M+eTFX1qD8AAA8+IAAAAAAAAAABBAIAACgAAAB9TG7Wd1rcP9hZZtVAt6g/AADKPSAAAAAAAAAAAQUCAAAoAAAA5/aUp+xX3D/YWWbVQLeoPwAAqD0/AAAAAAAAAAEGAgAAKAAAAOf2lKfsV9w/2B7KmTaYqD8AAIQ9PwAAAAAAAAABBwIAACgAAABRobt4YVXcP9geypk2mKg/AABsPT8AAAAAAAAAAQgCAAAoAAAAuUviSdZS3D/I4y1eLHmoPwAA1j0/AAAAAAAAAAEJAgAAKAAAACH2CBtLUNw/yOMtXix5qD8AAAE+PwAAAAAAAAABCgIAACgAAACLoC/sv03cP8iokSIiWqg/AABEPj8AAAAAAAAAAQsCAAAoAAAA80pWvTRL3D/IqJEiIlqoPwAAYD4/AAAAAAAAAAEMAgAAKAAAAFv1fI6pSNw/yG315hc7qD8AAIo+TQAAAAAAAAABDQIAACgAAABb9XyOqUjcP8ht9eYXO6g/AACVPk0AAAAAAAAAAQ4CAAAoAAAAxZ+jXx5G3D/IMlmrDRyoPwCApz5cAAAAAAAAAAEPAgAAKAAAAMWfo18eRtw/yDJZqw0cqD8AAK8+XAAAAAAAAAABEAIAACgAAADFn6NfHkbcP8gyWasNHKg/AAC2PlwAAAAAAAAAARECAAAoAAAAxZ+jXx5G3D/IMlmrDRyoPwCAuD5cAAAAAAAAAAESAgAAKAAAAMWfo18eRtw/yDJZqw0cqD8AgLk+bAAAAAAAAAABEwIAACgAAABb9XyOqUjcP8iokSIiWqg/AAC6PmwAAAAAAAAAARQCAAAoAAAAW/V8jqlI3D/I4y1eLHmoPwAAuj5sAAAAAAAAAAEVAgAAKAAAAFv1fI6pSNw/2JQCEUvWqD8AALo+bAAAAAAAAAABFgIAACgAAABb9XyOqUjcP9hF18NpM6k/AAC8PnsAAAAAAAAAARcCAAAoAAAAW/V8jqlI3D/Yp4App+2pPwCAwz66AAAAAAAAAAEYAgAAKAAAAFv1fI6pSNw/4Akqj+Snqj8AAMc+2QAAAAAAAAABGQIAACgAAADzSla9NEvcP+CmbzAsgas/AIDMPtkAAAAAAAAAARoCAAAoAAAAi6Av7L9N3D/4flENfnmsPwCAzj7pAAAAAAAAAAEbAgAAKAAAACH2CBtLUNw/+FYz6s9xrT8AgM8++AAAAAAAAAABHAIAACgAAAAh9ggbS1DcPwBqsQIsia4/AADQPvgAAAAAAAAAAR0CAAAoAAAAIfYIG0tQ3D8IuMtWkr+vPwAA0D74AAAAAAAAAAEeAgAAKAAAAIugL+y/Tdw/DANzVfx6sD8AANA+CAEAAAAAAAABHwIAACgAAACLoC/sv03cP5AMsmGqBrE/AADRPggBAAAAAAAAASACAAAoAAAAi6Av7L9N3D8UFvFtWJKxPwCA0T4YAQAAAAAAAAEhAgAAKAAAAIugL+y/Tdw/mB8wegYesj8AANQ+GAEAAAAAAAABIgIAACgAAAAh9ggbS1DcP6ALoWgvmrI/AADVPhgBAAAAAAAAASMCAAAoAAAAIfYIG0tQ3D+k9xFXWBazPwAA2D43AQAAAAAAAAEkAgAAKAAAACH2CBtLUNw/JMa0J/yCsz8AANk+NwEAAAAAAAABJQIAACgAAAAh9ggbS1DcP6iUV/if77M/AADcPjcBAAAAAAAAASYCAAAoAAAAIfYIG0tQ3D+sRSyrvky0PwAA3T43AQAAAAAAAAEnAgAAKAAAACH2CBtLUNw/LNkyQFiatD8AgN0+RwEAAAAAAAABKAIAACgAAAAh9ggbS1DcP7RsOdXx57Q/AADePkcBAAAAAAAAASkCAAAoAAAAIfYIG0tQ3D80xaMugRa1PwCA3D5WAQAAAAAAAAEqAgAAKAAAACH2CBtLUNw/NABAaos1tT8AANw+VgEAAAAAAAABKwIAACgAAAAh9ggbS1DcPzg73KWVVLU/AADfPlYBAAAAAAAAASwCAAAoAAAAIfYIG0tQ3D84O9yllVS1PwCA4D5WAQAAAAAAAAEtAgAAKAAAACH2CBtLUNw/uFiqwxpktT8AgO0+ZgEAAAAAAAABLgIAACgAAAAh9ggbS1DcP7hYqsMaZLU/AIDzPmYBAAAAAAAAAS8CAAAoAAAAIfYIG0tQ3D+4WKrDGmS1PwDAAD91AQAAAAAAAAEwAgAAKAAAACH2CBtLUNw/uFiqwxpktT8AAAQ/dQEAAAAAAAABMQIAACgAAAC5S+JJ1lLcP7gdDogQRbU/AEAJP3UBAAAAAAAAATICAAAoAAAAfUxu1nda3D80xaMugRa1PwCACz91AQAAAAAAAAEzAgAAKAAAAKv3IDSOX9w/NE9rt2zYtD8AwA4/lQEAAAAAAAABNAIAACgAAAAJTobvumncP6yAyObIa7Q/AAAQP6QBAAAAAAAAATUCAAAoAAAA+/nE2XJ23D8od4naGuCzPwBAEj+0AQAAAAAAAAE2AgAAKAAAALOmj1DMitw/JBXgdN0lsz8AQBM/tAEAAAAAAAABNwIAACgAAAADqTP2sKHcPxh4mtOVTLI/AMAUP7QBAAAAAAAAATgCAAAoAAAAf1aK+au93D8U21QyTnOxPwCAFT/EAQAAAAAAAAE5AgAAKAAAAJNZuisy3Nw/DD4PkQaasD8AQBU/xAEAAAAAAAABOgIAACgAAAA/ssOMQ/3cPwhCk999ga8/AAAVP9MBAAAAAAAAATsCAAAoAAAAF7Z/S2sj3T/4kc8l2pCtPwAAET/TAQAAAAAAAAE8AgAAKAAAAMMOiax8RN0/4Byop0C/qz8AQA8/4wEAAAAAAAABPQIAACgAAABvZ5INjmXdP9gxSLKSr6k/AMAIP+MBAAAAAAAAAT4CAAAoAAAAsRV1nSqJ3T/IlRMKxkKnPwAABj/yAQAAAAAAAAE/AgAAKAAAAIsZMVxSr90/sIOm6uSXpD8AgNg+8gEAAAAAAAABQAIAACgAAAApHnmnG93dP5g2nY/5zaE/AIDBPgICAAAAAAAAAUECAAAoAAAA981zUPsP3j8ASWDgMEaePwAAsz4CAgAAAAAAAAFCAgAAKAAAACsolcpPQN4/0MLcOzE2mD8AAK4+IQIAAAAAAAABQwIAACgAAAD/qmQr6jrtP1M7oBG0QtE/AAAUPgAAAAAAAAAAAUQCAAAoAAAA/6pkK+o67T9vICY1OfHQPwAASz4QAAAAAAAAAAFFAgAAKAAAADMA+JOkOe0/b+WJ+S7S0D8AAFc+EAAAAAAAAAABRgIAACgAAABnVYv8XjjtP62bBi9iq9A/AABgPhAAAAAAAAAAAUcCAAAoAAAAZ1WL/F447T/N9sTJ+5fQPwAAXT4QAAAAAAAAAAFIAgAAKAAAAJ2qHmUZN+0/jcoPHbSA0D8AAFo+HwAAAAAAAAABSQIAACgAAADR/7HN0zXtP+sW5yiLZdA/AABwPh8AAAAAAAAAAUoCAAAoAAAAOarYnkgz7T9LY740YkrQPwAAez4vAAAAAAAAAAFLAgAAKAAAAKNU/2+9MO0/6aCusXYn0D8AAJE+LwAAAAAAAAABTAIAACgAAABBVLmp7CztP+llEnZsCNA/AACaPj8AAAAAAAAAAU0CAAAoAAAARv6ZtJAm7T/OVex0xNLPPwCAqT4/AAAAAAAAAAFOAgAAKAAAAIH9DSjvHu0/CtHMbu2Mzz8AALA+PwAAAAAAAAABTwIAACgAAADwURUECBbtP0pMrWgWR88/AAC2PlIAAAAAAAAAAVACAAAoAAAAyFBDsZUK7T/IuKbTfPnOPwCAuD5SAAAAAAAAAAFRAgAAKAAAAKJPcV4j/+w/QiWgPuOrzj8AALU+YgAAAAAAAAABUgIAACgAAADk+MXcJfHsP8CRmalJXs4/AICzPmIAAAAAAAAAAVMCAAAoAAAA8EyH8m3k7D8+/pIUsBDOPwAAsD5xAAAAAAAAAAFUAgAAKAAAAP2gSAi21+w/vmqMfxbDzT8AgK4+cQAAAAAAAAABVQIAACgAAAAJ9Qke/srsP/jlbHk/fc0/AIC0PnEAAAAAAAAAAVYCAAAoAAAAF0nLM0a+7D82YU1zaDfNPwCAtz6RAAAAAAAAAAFXAgAAKAAAACOdjEmOsew/NusU/FP5zD8AAME+kQAAAAAAAAABWAIAACgAAAAw8U1f1qTsP/SDwxMCw8w/AADFPpEAAAAAAAAAAVkCAAAoAAAAPUUPdR6Y7D80OkBJNZzMPwCAyT6gAAAAAAAAAAFaAgAAKAAAAEqZ0Ipmi+w/8g2LnO2EzD8AAMs+oAAAAAAAAAABWwIAACgAAAD07Eva3XrsP3LwvH5odcw/AIDLPqAAAAAAAAAAAVwCAAAoAAAAB+vt+sln7D8y/6MNK33MPwAAzD6wAAAAAAAAAAFdAgAAKAAAALnoSVXlUOw/NDpASTWczD8AgMg+sAAAAAAAAAABXgIAACgAAADSkMyAdTfsPzSweMBJ2sw/AADHPsAAAAAAAAAAAV8CAAAoAAAAuOO7Q0sf7D82YU1zaDfNPwAAxj7AAAAAAAAAAAFgAgAAKAAAANGLPm/bBew/fD7X0s6rzT8AAMY+zwAAAAAAAAABYQIAACgAAACHM3vUmujrPwBIFt98N84/AADHPs8AAAAAAAAAAWICAAAoAAAA3dpxc4nH6z8GbyMJsNLOPwCAxz7fAAAAAAAAAAFjAgAAKAAAAGfX+3oypes/iu6ajHKczz8AgNE+3wAAAAAAAAABZAIAACgAAADv04WC24LrP6vqMXxDTtA/AADWPu4AAAAAAAAAAWUCAAAoAAAARXt8Icph6z+Pe+TP0t3QPwCA3T7uAAAAAAAAAAFmAgAAKAAAAJkic8C4QOs/cwyXI2Jt0T8AAOA+/gAAAAAAAAABZwIAACgAAAC6dNb27CDrP/dQcmsaGNI/AIDgPv4AAAAAAAAAAWgCAAAoAAAAQ3Fg/pX+6j8/pDRClcrSPwAA4D4dAQAAAAAAAAFpAgAAKAAAAMtt6gU/3Oo/xegPik110z8AAOA+HQEAAAAAAAABagIAACgAAADsv008c7zqP8tKue+KL9Q/AADgPh0BAAAAAAAAAWsCAAAoAAAA2LwdCu2d6j+Ru0nkivHUPwAA4T4dAQAAAAAAAAFsAgAAKAAAAI9kWm+sgOo/GTvBZ0271T8AgOE+LQEAAAAAAAABbQIAACgAAABHDJfUa2PqP1/JH3rSjNY/AADmPi0BAAAAAAAAAW4CAAAoAAAAmrONc1pC6j8ndUyq3G3XPwAA6D49AQAAAAAAAAFvAgAAKAAAACSwF3sDIOo/zYoeBEND2D8AAPE+PQEAAAAAAAABcAIAACgAAAAPredIfQHqP9ViAOGUO9k/AAD1PkwBAAAAAAAAAXECAAAoAAAAXqr93Mfm6T8dLPsuJCzaPwCA+T5MAQAAAAAAAAFyAgAAKAAAAA6oWTfjz+k/BW6CNdIY2z8AAPs+XAEAAAAAAAABcwIAACgAAABW+47AibvpPw1GZBIkEdw/AID7PlwBAAAAAAAAAXQCAAAoAAAAAU8KEAGr6T/3h+sY0v3cPwAA/D57AQAAAAAAAAF1AgAAKAAAAOD3GMgymek/ITHEB9Ig3j8AAPw+ewEAAAAAAAABdgIAACgAAADtS9rdeozpPylEQiAuON8/AAD8PnsBAAAAAAAAAXcCAAAoAAAAKEtOUdmE6T9oSthaTxbgPwAA/D57AQAAAAAAAAF4AgAAKAAAAGNKwsQ3fek/LkUw2Dqa4D8AAPw+ewEAAAAAAAABeQIAACgAAADM9OiVrHrpP4Bt5yJzFOE/AAD8PosBAAAAAAAAAXoCAAAoAAAAafSiz9t26T8k0uTJuozhPwAA/D6LAQAAAAAAAAF7AgAAKAAAANKeyaBQdOk/KL5VuOMI4j8AAPw+mgEAAAAAAAABfAIAACgAAAAH9FwJC3PpPx5fmbs6f+I/AAD8PpoBAAAAAAAAAX0CAAAoAAAAnUk2OJZ16T8SAN2+kfXiPwAA/T6qAQAAAAAAAAF+AgAAKAAAAGn0os/bduk/FuxNrbpx4z8AgP0+qgEAAAAAAAABfwIAACgAAACXn1Ut8nvpPwiNkbAR6OM/AID9ProBAAAAAAAAAYACAAAoAAAA+Z+b88J/6T+8PLxCK2bkPwAA/j66AQAAAAAAAAGBAgAAKAAAAPP1uugehuk/wCgtMVTi5D8AAP8+2QEAAAAAAAABggIAACgAAAAhoW1GNYvpP7TJcDSrWOU/AID/PtkBAAAAAAAAAYMCAAAoAAAA56H50taS6T9oeZvGxNblPwCAAj/ZAQAAAAAAAAGEAgAAKAAAAKyihV94muk/Dt6YbQxP5j8AAAQ/2QEAAAAAAAABhQIAACgAAAAI+eoapaTpP3JRfaMWz+Y/AEAGP+gBAAAAAAAAAYYCAAAoAAAA+qQpBV2x6T80TNUgAlPnPwBABz/oAQAAAAAAAAGHAgAAKAAAAIWmQR6gwOk/inSMazrN5z8AAAs/+AEAAAAAAAABiAIAACgAAABwqJ/9s9PpP/4ynowWU+g/AMAMP/gBAAAAAAAAAYkCAAAoAAAAXqr93Mfm6T9SW1XXTs3oPwDADj8IAgAAAAAAAAGKAgAAKAAAABZXyFMh++k/poMMIodH6T8AgA8/CAIAAAAAAAABiwIAACgAAADNA5PKeg/qP7q6qvuByek/AIARPxcCAAAAAAAAAYwCAAAoAAAAhrBdQdQj6j9watWNm0fqPwBAEj8XAgAAAAAAAAGNAgAAKAAAANayAee4Ouo/lOygUmjP6j8AABU/NwIAAAAAAAABjgIAACgAAAAltaWMnVHqP4aN5FW/Res/AAAWPzcCAAAAAAAAAY8CAAAoAAAAP2K2ycdp6j+q1BPfga7rPwBAFz83AgAAAAAAAAGQAgAAKAAAAIm6eWQIh+o/3mZwUxYd7D8AwBc/NwIAAAAAAAABkQIAACgAAABoaBYu1KbqP1Lq5Tjog+w/AIAYPzcCAAAAAAAAAZICAAAoAAAAsMDZyBTE6j9EUI0ANdvsPwDAGD9GAgAAAAAAAAGTAgAAKAAAAGPDwzTK3uo/ZlwgTu0k7T8AwBg/RgIAAAAAAAABlAIAACgAAADgcBo4xfrqP3gdhrDTaO0/AAAZP0sCAAAAAAAAAZUCAAAoAAAAi8kjmdYb6z8sV3jL2KjtPwDAFj9LAgAAAAAAAAGWAgAAKAAAADB4TO9DQ+s/bL7Jsyrf7T8AwBU/WgIAAAAAAAABlwIAACgAAAAKfAiua2nrP46PwMXYCe4/AEAWP1oCAAAAAAAAAZgCAAAoAAAASyrrPQiN6z+QylwB4yjuPwCAFj9qAgAAAAAAAAGZAgAAKAAAACUup/wvs+s/0PYRripA7j8AABk/agIAAAAAAAABmgIAACgAAAAr3RUZbt7rP6BQJii/Te4/AAAaP4kCAAAAAAAAAZsCAAAoAAAAyuFdZDcM7D9QFODLr0/uPwBAID+JAgAAAAAAAAGcAgAAKAAAAJ07ORi7OOw/kAX5PO1H7j8AACM/iQIAAAAAAAABnQIAACgAAADTlVqSD2nsPwCd/TOWMu4/AEApP5kCAAAAAAAAAZ4CAAAoAAAAA0abAcCf7D/+YWH4ixPuPwAALD+ZAgAAAAAAAAGfAgAAKAAAAGZLb9kq1ew/7NuX0a/u7T8AAC4/mQIAAAAAAAABoAIAACgAAADIUEOxlQrtP2yDLXggwO0/AMAuP6kCAAAAAAAAAaECAAAoAAAAJaw2flxG7T9YwscVOnztPwCALz+pAgAAAAAAAAGiAgAAKAAAAE6yluJog+0/1i7BgKAu7T8AwC8/uAIAAAAAAAABowIAACgAAAC0t2q607jtP/QTR6Ql3ew/AIAwP7gCAAAAAAAAAaQCAAAoAAAArRIYwcnw7T/yYnLxBoDsPwDAMD/IAgAAAAAAAAGlAgAAKAAAAD3DnvZKK+4/zhtDaEQX7D8AwDA/yAIAAAAAAAABpgIAACgAAADVHQY3cF/uPwpchyZjsus/AAAxP9cCAAAAAAAAAacCAAAoAAAA1yKUSAqR7j/Efv3G/D3rPwAAMT/nAgAAAAAAAAGoAgAAKAAAAKPSjvHpw+4/dFZGfMTD6j8AADE/9wIAAAAAAAABqQIAACgAAACj1xwDhPXuP14fqKLJQeo/AIAxP/cCAAAAAAAAAaoCAAAoAAAAQ9xkTk0j7z8qUq/yKrTpPwDAMT/3AgAAAAAAAAGrAgAAKAAAAOmKjaS6Su8/5jmJV7og6T8AADM/9wIAAAAAAAABrAIAACgAAACT45YFzGvvPzBPwomWg+g/AIAzP/cCAAAAAAAAAa0CAAAoAAAAqebGN1KK7z9qGc7QoODnPwAANj8GAwAAAAAAAAGuAgAAKAAAAPE+itKSp+8/RFxm0Mk55z8AADc/BgMAAAAAAAABrwIAACgAAADVlgenAsHvP67MXZ0/ieY/AAA6PxYDAAAAAAAAAbACAAAoAAAAj0PSHVzV7z+KD/acaOLlPwAAOz8WAwAAAAAAAAGxAgAAKAAAABdF6jaf5O8/lPh5Iv0t5T8AwDw/JgMAAAAAAAABsgIAACgAAAB1m0/yy+7vPxC0ntpEg+Q/AIA9PyYDAAAAAAAAAbMCAAAoAAAA15uVuJzy7z8IUvV0B8njPwAAQT9FAwAAAAAAAAG0AgAAKAAAANeblbic8u8/srMFs7oQ4z8AwEI/VAMAAAAAAAABtQIAACgAAACr8OJahu3vP7yciThPXOI/AIBDP2QDAAAAAAAAAbYCAAAoAAAAF0XqNp/k7z92Scdh1KnhPwAARD9kAwAAAAAAAAG3AgAAKAAAAPFDGOQs2e8/sBPTqN4G4T8AgEQ/ZAMAAAAAAAABuAIAACgAAAAx7WxiL8vvPyrP92AmXOA/AMBEP2QDAAAAAAAAAbkCAAAoAAAAResOgxu47z8pf95bOFffPwBARD9kAwAAAAAAAAG6AgAAKAAAAI0+RAzCo+8//SQxuhnX3T8AAEQ/ZAMAAAAAAAABuwIAACgAAADbO1qgDInvP1Ej7nGKhdw/AMBBP3QDAAAAAAAAAbwCAAAoAAAAZTjkp7Vm7z8FboI10hjbPwDAQD90AwAAAAAAAAG9AgAAKAAAAIs0KOmNQO8/G3smfAXP2T8AQDw/kwMAAAAAAAABvgIAACgAAABJhkVZ8RzvP3F54zN2fdg/AEA6P5MDAAAAAAAAAb8CAAAoAAAAny08+N/77j9nZmUbGmbXPwBAOT+jAwAAAAAAAAHAAgAAKAAAAJHU7ND91u4/36tRXE191j8AADk/owMAAAAAAAABwQIAACgAAABV0OpLBa3uP9cODLsFpNU/AIA6P6MDAAAAAAAAAcICAAAoAAAATSF8L8eB7j9Rj5Q3Q9rUPwBAOz+jAwAAAAAAAAHDAgAAKAAAAN3H5kEUWe4/i1mgfk031D8AgDg/owMAAAAAAAABxAIAACgAAABzGDJfBSruPwdQYXKfq9M/AAA3P7IDAAAAAAAAAcUCAAAoAAAA273KHuD17T/BctcSOTfTPwBAGj+yAwAAAAAAAAHGAgAAKAAAAA4O0HUAw+0/XzqPGDnW0j8AAA0/wgMAAAAAAAABxwIAACgAAAAUsyJvCovtP30fFTy+hNI/AAAGP8IDAAAAAAAAAcgCAAAoAAAAIAJWc7hM7T+7mvU15z7SPwDAAz/hAwAAAAAAAAs="/>
</p:tagLst>
</file>

<file path=ppt/tags/tag10.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AgAAAAJAAAABwMAAAAAAQAAAAgAAAAECUlua0F0b21WMQIAAAAJBAAAAAkFAAAACQYAAAAJBwAAAAkIAAAACQkAAAAJCgAAAAkLAAAABQQAAAALUGVuU3Ryb2tlVjEEAAAACkF0dHJpYnV0ZXMFVHJhY2UJU3RhcnRUaW1lBFR5cGUEBAAED1BlbkF0dHJpYnV0ZXNWMQIAAAAKSW5rVHJhY2VWMQIAAAAQDEFjdGlvblR5cGVWMQIAAAACAAAACQwAAAAJDQAAAJQiAQAAAAAABfL///8MQWN0aW9uVHlwZVYxAQAAAAd2YWx1ZV9fAAgCAAAAAAAAAAEFAAAABAAAAAkPAAAACRAAAADjNgEAAAAAAAHv////8v///wAAAAABBgAAAAQAAAAJEgAAAAkTAAAABz8BAAAAAAAB7P////L///8AAAAAAQcAAAAEAAAACRUAAAAJFgAAALDFAQAAAAAAAen////y////AAAAAAEIAAAABAAAAAkYAAAACRkAAAAJ+wEAAAAAAAHm////8v///wAAAAABCQAAAAQAAAAJGwAAAAkcAAAAwP4BAAAAAAAB4/////L///8AAAAAAQoAAAAEAAAACR4AAAAJHwAAAKQFAgAAAAAAAeD////y////AAAAAAELAAAABAAAAAkhAAAACSIAAAAEDAIAAAAAAAHd////8v///wAAAAAFDAAAAA9QZW5BdHRyaWJ1dGVzVjEKAAAAB19jb2xvckEHX2NvbG9yUgdfY29sb3JHB19jb2xvckIKRml0VG9DdXJ2ZQZIZWlnaHQOSWdub3JlUHJlc3N1cmUNSXNIaWdobGlnaHRlcgVTaGFwZQVXaWR0aAAAAAAAAAAABAACAgICAQYBAQxCcnVzaFNoYXBlVjECAAAABgIAAAD/AAD/AAAAAAAAAAhAAAAF3P///wxCcnVzaFNoYXBlVjEBAAAAB3ZhbHVlX18ACAIAAAABAAAAAAAAAAAACEAFDQAAAApJbmtUcmFjZVYxAwAAAA1MaXN0YDErX2l0ZW1zDExpc3RgMStfc2l6ZQ9MaXN0YDErX3ZlcnNpb24EAAAYU2hhcmVkLklua2luZy5JbmtQb2ludFtdAgAAAAgIAgAAAAklAAAANAAAADQAAAABDwAAAAwAAAD/AAD/AAAAAAAAAAhAAAAB2v///9z///8BAAAAAAAAAAAACEABEAAAAA0AAAAJJwAAADcAAAA3AAAAARIAAAAMAAAA/wAA/wAAAAAAAAAIQAAAAdj////c////AQAAAAAAAAAAAAhAARMAAAANAAAACSkAAAAoAAAAKAAAAAEVAAAADAAAAP8AAP8AAAAAAAAACEAAAAHW////3P///wEAAAAAAAAAAAAIQAEWAAAADQAAAAkrAAAAIQAAACEAAAABGAAAAAwAAAD/AAD/AAAAAAAAAAhAAAAB1P///9z///8BAAAAAAAAAAAACEABGQAAAA0AAAAJLQAAACoAAAAqAAAAARsAAAAMAAAA/wAA/wAAAAAAAAAIQAAAAdL////c////AQAAAAAAAAAAAAhAARwAAAANAAAACS8AAAAoAAAAKAAAAAEeAAAADAAAAP8AAP8AAAAAAAAACEAAAAHQ////3P///wEAAAAAAAAAAAAIQAEfAAAADQAAAAkxAAAAVAAAAFQAAAABIQAAAAwAAAD/AAD/AAAAAAAAAAhAAAABzv///9z///8BAAAAAAAAAAAACEABIgAAAA0AAAAJMwAAAEsAAABLAAAAByUAAAAAAQAAAEAAAAAECklua1BvaW50VjECAAAACTQAAAAJNQ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NDAcnAAAAAAEAAABAAAAABApJbmtQb2ludFYxAg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DQkHKQAAAAABAAAAQAAAAAQKSW5rUG9pbnRWMQIAAAAJnwAAAAmgAAAACaEAAAAJogAAAAmjAAAACaQAAAAJpQAAAAmmAAAACacAAAAJqAAAAAmpAAAACaoAAAAJqwAAAAmsAAAACa0AAAAJrgAAAAmvAAAACbAAAAAJsQAAAAmyAAAACbMAAAAJtAAAAAm1AAAACbYAAAAJtwAAAAm4AAAACbkAAAAJugAAAAm7AAAACbwAAAAJvQAAAAm+AAAACb8AAAAJwAAAAAnBAAAACcIAAAAJwwAAAAnEAAAACcUAAAAJxgAAAA0YBysAAAAAAQAAAEAAAAAECklua1BvaW50VjECAAAACccAAAAJyAAAAAnJAAAACcoAAAAJywAAAAnMAAAACc0AAAAJzgAAAAnPAAAACdAAAAAJ0QAAAAnSAAAACdMAAAAJ1AAAAAnVAAAACdYAAAAJ1wAAAAnYAAAACdkAAAAJ2gAAAAnbAAAACdwAAAAJ3QAAAAneAAAACd8AAAAJ4AAAAAnhAAAACeIAAAAJ4wAAAAnkAAAACeUAAAAJ5gAAAAnnAAAADR8HLQAAAAABAAAAQAAAAAQKSW5rUG9pbnRWMQI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NFgcvAAAAAAEAAABAAAAABApJbmtQb2ludFYxAgAAAAkSAQAACRMBAAAJFAEAAAkVAQAACRYBAAAJFwEAAAkYAQAACRkBAAAJGgEAAAkbAQAACRwBAAAJHQEAAAkeAQAACR8BAAAJIAEAAAkhAQAACSIBAAAJIwEAAAkkAQAACSUBAAAJJgEAAAknAQAACSgBAAAJKQEAAAkqAQAACSsBAAAJLAEAAAktAQAACS4BAAAJLwEAAAkwAQAACTEBAAAJMgEAAAkzAQAACTQBAAAJNQEAAAk2AQAACTcBAAAJOAEAAAk5AQAADRgHMQAAAAABAAAAgAAAAAQKSW5rUG9pbnRWMQIA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NLAczAAAAAAEAAACAAAAABApJbmtQb2ludFYxAgA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01BTQAAAAKSW5rUG9pbnRWMQQAAAABWAFZDlByZXNzdXJlRmFjdG9yCVRpbWVTdGFtcAAAAAAGBgsQAgAAAF7HODEtrts/UCDFVTod6D8AgIQ+AAAAAAAAAAABNQAAADQAAACP0y1+HJ7bP1AgxVU6Heg/AIC1Pg8AAAAAAAAAATYAAAA0AAAAj9Mtfhye2z989R4ccBvoPwCAwD4PAAAAAAAAAAE3AAAANAAAAJlVAQtvm9s/fPUeHHAb6D8AAMg+DwAAAAAAAAABOAAAADQAAACZVQELb5vbP3z1HhxwG+g/AADQPg8AAAAAAAAAATkAAAA0AAAAodfUl8GY2z+qynjipRnoPwAA0j4PAAAAAAAAAAE6AAAANAAAAKdZqCQUlts/BHUsbxEW6D8AgNM+HwAAAAAAAAABOwAAADQAAAC5XU8+uZDbP470OcKyEOg/AADUPh8AAAAAAAAAATwAAAA0AAAAw98iywuO2z9DSaHbiQnoPwAA1T4fAAAAAAAAAAE9AAAANAAAANHjyeSwiNs/+J0I9WAC6D8AgNU+LgAAAAAAAAABPgAAADQAAADcZZ1xA4bbP63ybw44++c/AADXPi4AAAAAAAAAAT8AAAA0AAAA4+dw/lWD2z9iR9cnD/TnPwCA1z4+AAAAAAAAAAFAAAAANAAAAOppRIuogNs/GJw+Qebs5z8AAOQ+PgAAAAAAAAABQQAAADQAAADqaUSLqIDbP83wpVq95ec/AIDpPj4AAAAAAAAAAUIAAAA0AAAA6mlEi6iA2z9UcLOtXuDnPwAA+j5OAAAAAAAAAAFDAAAANAAAAOPncP5Vg9s/3O/AAADb5z8AgAA/TgAAAAAAAAABRAAAADQAAADcZZ1xA4bbP2RvzlOh1ec/AEAHP10AAAAAAAAAAUUAAAA0AAAA0ePJ5LCI2z+/GYLgDNLnPwAACj9dAAAAAAAAAAFGAAAANAAAAMPfIssLjts/GcQ1bXjO5z8AgAs/bQAAAAAAAAABRwAAADQAAACx23uxZpPbP3Ru6fnjyuc/AAAMP20AAAAAAAAAAUgAAAA0AAAAodfUl8GY2z+hQ0PAGcnnPwAADT9tAAAAAAAAAAFJAAAANAAAAIdRWvHJoNs/dG7p+ePK5z8AgA0/fQAAAAAAAAABSgAAADQAAABnSQy+f6vbP5FEKBrX0+c/AAAPP4wAAAAAAAAAAUsAAAA0AAAAPr/q/eK42z/6xf8g8+PnPwCADz+cAAAAAAAAAAFMAAAANAAAABQ1yT1Gxts/rfJvDjj75z8AABI/nAAAAAAAAAABTQAAADQAAADiKNTwVtbbP9if0qjbF+g/AAATP6sAAAAAAAAAAU4AAAA0AAAAsRzfo2fm2z8wIo8JtTLoPwBAEz+7AAAAAAAAAAFPAAAANAAAAIAQ6lZ49ts/unmlMMRL6D8AABM/uwAAAAAAAAABUAAAADQAAABEgiF9NgncP5p7b+Q+Yeg/AMARP7sAAAAAAAAAAVEAAAA0AAAAE3YsMEcZ3D+oUpNe73ToPwBAET/LAAAAAAAAAAFSAAAANAAAANnnY1YFLNw/4v4Qn9WG6D8AABE/ywAAAAAAAAABUwAAADQAAACn224JFjzcP3hVQmwnleg/AAARP8sAAAAAAAAAAVQAAAA0AAAAds95vCZM3D86gc3/rqHoPwCAEj/aAAAAAAAAAAFVAAAANAAAAExFWPyJWdw/WFcMIKKq6D8AQBM/2gAAAAAAAAABVgAAADQAAAAaOWOvmmncP9DX/swAsOg/AAAXP+oAAAAAAAAAAVcAAAA0AAAA6SxuYqt53D+iAqUGy7HoPwDAGD/qAAAAAAAAAAFYAAAANAAAAL+iTKIOh9w/ogKlBsux6D8AQCA/+gAAAAAAAAABWQAAADQAAACGFITIzJncP1hXDCCiqug/AIAjP/oAAAAAAAAAAVoAAAA0AAAAQwToYTiv3D/CANtSUJzoPwAAKD8ZAQAAAAAAAAFbAAAANAAAAN7r/cdZz9w/an4e8naB6D8AACo/GQEAAAAAAAABXAAAADQAAABrz2wU1vTcP3ylMMRLWOg/AEAsPxkBAAAAAAAAAV0AAAA0AAAA6K40R60f3T/mdvYijCvoPwBALT8oAQAAAAAAAAFeAAAANAAAADkE27nnV90/+sX/IPPj5z8AACw/KAEAAAAAAAABXwAAADQAAACD162fz5LdP3a+11EIjuc/AIArPzgBAAAAAAAAAWAAAAA0AAAAxCit+GTQ3T+ZDPz1sTvnPwDAJz84AQAAAAAAAAFhAAAANAAAAPZ1BThVE94/jYXG0yXr5j8AACY/SAEAAAAAAAABYgAAADQAAAAcQYrq8ljeP5/Uz9GMo+Y/AIAdP0gBAAAAAAAAAWMAAAA0AAAARgwPnZCe3j8qpMt8UmHmPwDAGT9XAQAAAAAAAAFkAAAANAAAAH7bOmnT3t4//x5gDkEm5j8AAPQ+VwEAAAAAAAABZQAAADQAAADALDrCaBzfP/NvM8Ai9OU/AIDXPlcBAAAAAAAAAWYAAAA0AAAA8HmSAVlf3z8ybJ9YLcnlPwCAyD5XAQAAAAAAAAFnAAAANAAAABpFF7T2pN8/uxOk12Cl5T8AgMM+igEAAAAAAAABaAAAADQAAADPuMsEJW7PP7YsAVXOYu4/AAAjPgAAAAAAAAAAAWkAAAA0AAAABcXAURRezz+2LAFVzmLuPwAAYD4PAAAAAAAAAAFqAAAANAAAAAXFwFEUXs8/tiwBVc5i7j8AAG0+DwAAAAAAAAABawAAADQAAAA10bWeA07PP1yCTchiZu4/AAB3Pg8AAAAAAAAAAWwAAAA0AAAARdVcuKhIzz9cgk3IYmbuPwCAkj4PAAAAAAAAAAFtAAAANAAAAFXZA9JNQ88/Lq3zAS1o7j8AAJw+HwAAAAAAAAABbgAAADQAAABn3arr8j3PPy6t8wEtaO4/AACuPh8AAAAAAAAAAW8AAAA0AAAAd+FRBZg4zz8urfMBLWjuPwCAtT4vAAAAAAAAAAFwAAAANAAAAJfpnzjiLc8/Lq3zAS1o7j8AgMA+LwAAAAAAAAABcQAAADQAAACp7UZShyjPPy6t8wEtaO4/AADFPj4AAAAAAAAAAXIAAAA0AAAAyfWUhdEdzz9cgk3IYmbuPwAAyD4+AAAAAAAAAAFzAAAANAAAANv5O592GM8/tiwBVc5i7j8AgMk+PgAAAAAAAAABdAAAADQAAAD7AYrSwA3PP7YsAVXOYu4/AADNPk4AAAAAAAAAAXUAAAA0AAAADQYx7GUIzz+2LAFVzmLuPwCAzj5OAAAAAAAAAAF2AAAANAAAAC8Ofx+w/c4/tiwBVc5i7j8AgNg+TgAAAAAAAAABdwAAADQAAAA9EiY5VfjOP7YsAVXOYu4/AIDcPk4AAAAAAAAAAXgAAAA0AAAATxbNUvryzj+2LAFVzmLuPwAA6j5dAAAAAAAAAAF5AAAANAAAAF8adGyf7c4/XIJNyGJm7j8AAPA+XQAAAAAAAAABegAAADQAAABvHhuGROjOP1yCTchiZu4/AAD3Pl0AAAAAAAAAAXsAAAA0AAAAbx4bhkTozj8urfMBLWjuPwAA+j5dAAAAAAAAAAF8AAAANAAAAF8adGyf7c4/1AJAdcFr7j8AgP4+bQAAAAAAAAABfQAAADQAAAA9EiY5VfjOP3pYjOhVb+4/AEAAP20AAAAAAAAAAX4AAAA0AAAALw5/H7D9zj/y2H6VtHTuPwDAAT99AAAAAAAAAAF/AAAANAAAAPsBitLADc8/Dq+9tad97j8AgAI/jAAAAAAAAAABgAAAADQAAAC38e1rLCPPP6gF74L5i+4/AEACP5wAAAAAAAAAAYEAAAA0AAAAZ92q6/I9zz8Qh8aJFZzuPwAAAj+sAAAAAAAAAAGCAAAANAAAABPJZ2u5WM8/TDNEyvut7j8AAAI/uwAAAAAAAAABgwAAADQAAACfrNa3NX7PP9CKWvEKx+4/AAACP7sAAAAAAAAAAYQAAAA0AAAAK5BFBLKjzz8oDRdS5OHuPwAAAj+7AAAAAAAAAAGFAAAANAAAAJdrZh3k088/go/Tsr387j8AAAI/ywAAAAAAAAABhgAAADQAAAB/o0MbCwLQP9wRkBOXF+8/AAACP8sAAAAAAAAAAYcAAAA0AAAAJA0tDn8f0D80lEx0cDLvPwAAAj/aAAAAAAAAAAGIAAAANAAAANL46Y1FOtA/FpYWKOtH7z8AAAI/2gAAAAAAAAABiQAAADQAAACIZnqaXlLQP/aX4NtlXe8/AAACP+oAAAAAAAAAAYoAAAA0AAAAPNQKp3dq0D8wRF4cTG/vPwBAAT/qAAAAAAAAAAGLAAAANAAAAPrDbkDjf9A/xpqP6Z197z8AAAE/+gAAAAAAAAABjAAAADQAAADANaZmoZLQP+RwzgmRhu8/AAABP/oAAAAAAAAAAY0AAAA0AAAAjymxGbKi0D8ERw0qhI/vPwAAAT8JAQAAAAAAAAGOAAAANAAAAF0dvMzCstA/TvKlEK2W7z8AAAI/CQEAAAAAAAABjwAAADQAAAAzk5oMJsDQP/RH8oNBmu8/AIACPxkBAAAAAAAAAZAAAAA0AAAACwl5TInN0D/0R/KDQZrvPwAABT8ZAQAAAAAAAAGRAAAANAAAAOB+V4zs2tA/qJxZnRiT7z8AAAY/KQEAAAAAAAABkgAAADQAAAC39DXMT+jQP17xwLbvi+8/AAAKPykBAAAAAAAAAZMAAAA0AAAAhehAf2D40D8iRUN2CXrvPwDACz84AQAAAAAAAAGUAAAANAAAAFxeH7/DBdE/UEKUaNFZ7z8AgAw/OAEAAAAAAAABlQAAADQAAAAqUipy1BXRP44+AAHcLu8/AAANP0gBAAAAAAAAAZYAAAA0AAAA50GOC0Ar0T8m5R8mUgDvPwAADT9IAQAAAAAAAAGXAAAANAAAAKYx8qSrQNE/wIs/S8jR7j8AAA0/VwEAAAAAAAABmAAAADQAAABSHa8kclvRP7bcEv2pn+4/AEAMP1cBAAAAAAAAAZkAAAA0AAAA54Lx/UB+0T+2LAFVzmLuPwAADD9nAQAAAAAAAAGaAAAANAAAAGJiuTAYqdE/jqeV5rwn7j8AAAI/ZwEAAAAAAAABmwAAADQAAAC8OTMwpd7RPwZ4dus/8O0/AAD7PncBAAAAAAAAAZwAAAA0AAAABg0GFo0Z0j8qnqNjV7ztPwAAjT53AQAAAAAAAAGdAAAANAAAAEDcMeLPWdI/Hu92FTmK7T8AADg+hgEAAAAAAAABngAAADQAAACRMdhUCpLSP+Jq8ADlWe0/AAD+PYYBAAAAAAAAAZ8AAAA0AAAASlEMAeaU3z/y2H6VtHTuPwAAVz4AAAAAAAAAAAGgAAAANAAAAITf1Nongt8/PIQXfN177j8AgJM+DwAAAAAAAAABoQAAADQAAACE39TaJ4LfPw6vvbWnfe4/AICcPg8AAAAAAAAAAaIAAAA0AAAAjmGoZ3p/3z+KL7BiBoPuPwAAoz4PAAAAAAAAAAGjAAAANAAAAI5hqGd6f98/XFpWnNCE7j8AgK8+HwAAAAAAAAABpAAAADQAAACOYahnen/fPzCF/NWahu4/AAC0Ph8AAAAAAAAAAaUAAAA0AAAAluN79Mx83z8CsKIPZYjuPwAAuT4vAAAAAAAAAAGmAAAANAAAAJbje/TMfN8/1NpISS+K7j8AALs+LwAAAAAAAAABpwAAADQAAACW43v0zHzfP6gF74L5i+4/AAC+Pi8AAAAAAAAAAagAAAA0AAAAluN79Mx83z9MWzv2jY/uPwAAvz4vAAAAAAAAAAGpAAAANAAAAJbje/TMfN8/8rCHaSKT7j8AgL8+PgAAAAAAAAABqgAAADQAAACW43v0zHzfPz5cIFBLmu4/AADAPj4AAAAAAAAAAasAAAA0AAAAjmGoZ3p/3z8uXQWqCKXuPwAAwT5OAAAAAAAAAAGsAAAANAAAAITf1Nongt8/lN7csCS17j8AgME+XgAAAAAAAAABrQAAADQAAABsWVo0MIrfP0gLTZ5pzO4/AIDAPl4AAAAAAAAAAa4AAAA0AAAAUtPfjTiS3z+gjQn/QufuPwAAwD5tAAAAAAAAAAGvAAAANAAAADpNZedAmt8/JuUfJlIA7z8AAMA+bQAAAAAAAAABsAAAADQAAAAQw0MnpKffP4Jn3IYrG+8/AADAPn0AAAAAAAAAAbEAAAA0AAAA+DzJgKyv3z9iaaY6pjDvPwAAwT6MAAAAAAAAAAGyAAAANAAAANg0e01iut8/nBUke4xC7z8AgME+jAAAAAAAAAABswAAADQAAAC+rgCnasLfPzJsVUjeUO8/AADHPowAAAAAAAAAAbQAAAA0AAAApiiGAHPK3z9QQpRo0VnvPwAAyj6cAAAAAAAAAAG1AAAANAAAAI6iC1p70t8/bhjTiMRi7z8AANI+nAAAAAAAAAABtgAAADQAAABqmr0mMd3fP7jDa2/tae8/AIDVPqwAAAAAAAAAAbcAAAA0AAAAQBCcZpTq3z+M7hGpt2vvPwAA4T6sAAAAAAAAAAG4AAAANAAAABiGeqb3998/MEReHExv7z8AAOY+uwAAAAAAAAABuQAAADQAAADzvMIsBATgPzBEXhxMb+8/AID6PrsAAAAAAAAAAboAAAA0AAAAzvMKsxAQ4D+M7hGpt2vvPwDAAT/LAAAAAAAAAAG7AAAANAAAAKVp6fJzHeA/bhjTiMRi7z8AwAs/ywAAAAAAAAABvAAAADQAAABvnIpf2y7gP6rsR/U8Vu8/AAAQP8sAAAAAAAAAAb0AAAA0AAAALIzu+EZE4D/4v9cH+D7vPwCAFj/bAAAAAAAAAAG+AAAANAAAAOa66EsJW+A/VJKCwPUc7z8AQBk/2wAAAAAAAAABvwAAADQAAACXZw8SeXTgPzbkOsyU9e4/AEAcP/oAAAAAAAAAAcAAAAA0AAAAOBCPvkOT4D+itQAr1cjuPwBAHT/6AAAAAAAAAAHBAAAANAAAAK8u7apxv+A/8rCHaSKT7j8AABo/+gAAAAAAAAABwgAAADQAAAAWSaR9+vDgP9YqN6FTTe4/AEAYP/oAAAAAAAAAAcMAAAA0AAAAYBx3Y+Ir4T8YT5pl8APuPwCA1j4JAQAAAAAAAAHEAAAANAAAAIyoZVwpcOE/sh2xtvi27T8AAK4+CQEAAAAAAAABxQAAADQAAACt8RaCdLjhPx4XbkHLa+0/AICUPhkBAAAAAAAAAcYAAAA0AAAA2X0Fe7v84T8iZ1yZ7y7tPwAAjD4ZAQAAAAAAAAHHAAAANAAAAKsdWsvgWe0/cTB2psWbwD8AAGQ+AAAAAAAAAAAByAAAADQAAADFo9Rx2FHtP2mQmfZ8FcE/AICcPg8AAAAAAAAAAckAAAA0AAAAxaPUcdhR7T9ZQZD4FV3BPwAApj4PAAAAAAAAAAHKAAAANAAAAL0hAeWFVO0/J/RQrim6wT8AgKw+DwAAAAAAAAABywAAADQAAAC4YJee3FXtPzOjffxH7ME/AACxPg8AAAAAAAAAAcwAAAA0AAAAsN7DEYpY7T+H/UIxjyXCPwCAsT4fAAAAAAAAAAHNAAAANAAAAKhc8IQ3W+0/41cIZtZewj8AALM+HwAAAAAAAAABzgAAADQAAACcGbOxO1/tP+8GNbT0kMI/AICzPi4AAAAAAAAAAc8AAAA0AAAAk5ffJOlh7T+xCskb6rvCPwAAtT4uAAAAAAAAAAHQAAAANAAAAIZUolHtZe0/3bcrto3Ywj8AgLU+LgAAAAAAAAAB0QAAADQAAAB+0s7EmmjtP7259WkI7sI/AAC7Pj4AAAAAAAAAAdIAAAA0AAAAdlD7N0hr7T9PECc3WvzCPwAAvj4+AAAAAAAAAAHTAAAANAAAAG7OJ6v1be0/m7u/HYMDwz8AANA+PgAAAAAAAAAB1AAAADQAAABlTFQeo3DtP5u7vx2DA8M/AADYPj4AAAAAAAAAAdUAAAA0AAAAXcqAkVBz7T9PECc3WvzCPwAA7z4+AAAAAAAAAAHWAAAANAAAAFkJF0undO0/vbn1aQjuwj8AAPk+TgAAAAAAAAAB1wAAADQAAABNxtl3q3jtP0dh+ug7ysI/AMAGP04AAAAAAAAAAdgAAAA0AAAAPMIyXgZ+7T87ss2aHZjCPwBAET9dAAAAAAAAAAHZAAAANAAAACf9If63hO0/RwHXmIRQwj8AABY/fQAAAAAAAAAB2gAAADQAAAAKtj0RF47tP51MTC/23cE/AIAeP30AAAAAAAAAAdsAAAA0AAAA2alIxCee7T9JkmOq9yrBPwDAIT+cAAAAAAAAAAHcAAAANAAAAJeZrF2Ts+0/ryziPtBwwD8AQCg/nAAAAAAAAAAB3QAAADQAAABDhWndWc7tP/bgXgyuUL8/AAArP6sAAAAAAAAAAd4AAAA0AAAA0GjYKdbz7T8KUoEt+728PwAALT+rAAAAAAAAAAHfAAAANAAAAEPGzM9aIe4/krt7f13VuT8AwC0/qwAAAAAAAAAB4AAAADQAAACTG3NClVnuP+IZuprfa7Y/AIAqP7sAAAAAAAAAAeEAAAA0AAAA4q+vbiaT7j9mdGRObNeyPwAAKT+7AAAAAAAAAAHiAAAANAAAACBARYES0u4/rPC6aU5prj8AQBk/ywAAAAAAAAAB4wAAADQAAABQjZ3AAhXvP1xLSpwgB6c/AEASP8sAAAAAAAAAAeQAAAA0AAAAmmBwpupP7z/UabTWVsOgPwAA1j7aAAAAAAAAAAHlAAAANAAAAPB2gF/Ohu8/iC7dXsVWlj8AgLM+2gAAAAAAAAAB5gAAADQAAABCzCbSCL/vP5DlzcbzF4g/AACgPtoAAAAAAAAAAecAAAA0AAAApCV0Xujx7z/AAjHYWTJlPwAAmj76AAAAAAAAAAHoAAAANAAAAIvD3wdsv9c/2MR/WD8f4j8AAI8+AAAAAAAAAAAB6QAAADQAAACsyy07trTXP34azMvTIuI/AIDDPhAAAAAAAAAAAeoAAAA0AAAAtE0ByAiy1z9+GszL0yLiPwCAzz4QAAAAAAAAAAHrAAAANAAAAL3P1FRbr9c/fhrMy9Mi4j8AANg+EAAAAAAAAAAB7AAAADQAAAC9z9RUW6/XP6vvJZIJIeI/AADpPhAAAAAAAAAAAe0AAAA0AAAAxVGo4a2s1z8GmtkedR3iPwAA7z4gAAAAAAAAAAHuAAAANAAAAMVRqOGtrNc/jhnncRYY4j8AgPI+IAAAAAAAAAAB7wAAADQAAADFUajhrazXP0NuTovtEOI/AAD0PiAAAAAAAAAAAfAAAAA0AAAAvc/UVFuv1z9SbWkxMAbiPwAA9D4vAAAAAAAAAAHxAAAANAAAAMVRqOGtrNc/jUHenaj54T8AAPQ+LwAAAAAAAAAB8gAAADQAAADFUajhrazXP5xA+UPr7uE/AAD2Pk8AAAAAAAAAAfMAAAA0AAAAxVGo4a2s1z9/aroj+OXhPwAA9z5PAAAAAAAAAAH0AAAANAAAAMVRqOGtrNc/Nb8hPc/e4T8AQAA/TwAAAAAAAAAB9QAAADQAAADM03tuAKrXP70+L5Bw2eE/AEACP08AAAAAAAAAAfYAAAA0AAAAzNN7bgCq1z8Y6eIc3NXhPwAACD9PAAAAAAAAAAH3AAAANAAAAMzTe24Aqtc/cpOWqUfS4T8AQAo/TwAAAAAAAAAB+AAAADQAAADM03tuAKrXP59o8G990OE/AMANP14AAAAAAAAAAfkAAAA0AAAAxVGo4a2s1z9yk5apR9LhPwAADz9eAAAAAAAAAAH6AAAANAAAAL3P1FRbr9c/6hOJVqbX4T8AQBE/XgAAAAAAAAAB+wAAADQAAAC0TQHICLLXP39quiP45eE/AEASP30AAAAAAAAAAfwAAAA0AAAAnMeGIRG61z9fbITXcvvhPwBAEj+NAAAAAAAAAAH9AAAANAAAAINBDHsZwtc/u+5AOEwW4j8AABI/jQAAAAAAAAAB/gAAADQAAABqu5HUIcrXP+abo9LvMuI/AAATP50AAAAAAAAAAf8AAAA0AAAAUDUXLirS1z8RSQZtk0/iPwCAEz+dAAAAAAAAAAEAAQAANAAAAC8tyfrf3Nc/PPZoBzds4j8AwBI/rAAAAAAAAAABAQEAADQAAAANJXvHlefXP5h4JWgQh+I/AEASP6wAAAAAAAAAAQIBAAA0AAAA3RiGeqb31z8e0DuPH6DiPwAAEz+8AAAAAAAAAAEDAQAANAAAAKsMkS23B9g/KqdfCdCz4j8AgBM/vAAAAAAAAAABBAEAADQAAABo/PTGIh3YP5MoNxDsw+I/AEAYP8wAAAAAAAAAAQUBAAA0AAAAFuixRuk32D+DKRxqqc7iPwBAGj/MAAAAAAAAAAEGAQAANAAAAKHLIJNlXdg/KH9o3T3S4j8AACI/zAAAAAAAAAABBwEAADQAAAANp0Gsl43YP7D+dTDfzOI/AIAlP9sAAAAAAAAAAQgBAAA0AAAAZn67qyTD2D9IfZ4pw7ziPwAALz/bAAAAAAAAAAEJAQAANAAAALjTYR5f+9g/pk9J4sCa4j8AADM/6wAAAAAAAAABCgEAADQAAADAlpidskvZP0z1g615YeI/AIA3P+sAAAAAAAAAAQsBAAA0AAAAns+tXGmp2T/YxH9YPx/iPwAAOT/6AAAAAAAAAAEMAQAANAAAAHwIwxsgB9o/+hKk/OjM4T8AwDk/+gAAAAAAAAABDQEAADQAAAA5OYqnjG/aP/6KiYCfceE/AAA6PwoBAAAAAAAAAQ4BAAA0AAAA1WEDAK/i2j9Orgfrfh3hPwBAHD8KAQAAAAAAAAEPAQAANAAAAHcMUOUjU9s/YP0Q6eXV4D8AwA4/GgEAAAAAAAABEAEAADQAAAAsu0PkPb7bP773ss11leA/AEAHPxoBAAAAAAAAAREBAAA0AAAA8W3e/Pwj3D8L8zkMw1/gPwDABD85AQAAAAAAAAESAQAANAAAAGm4fzKX8ec/OQ8QlfOh4T8AALY+AAAAAAAAAAABEwEAADQAAACDPvrYjunnPws6ts69o+E/AAD5PhAAAAAAAAAAARQBAAA0AAAAhv9jHzjo5z8LOrbOvaPhPwAABD8QAAAAAAAAAAEVAQAANAAAAIM++tiO6ec/Czq2zr2j4T8AgAk/EAAAAAAAAAABFgEAADQAAACDPvrYjunnPws6ts69o+E/AIARPxAAAAAAAAAAARcBAAA0AAAAgz762I7p5z8LOrbOvaPhPwAAFD8fAAAAAAAAAAEYAQAANAAAAIM++tiO6ec/Czq2zr2j4T8AwBg/HwAAAAAAAAABGQEAADQAAACG/2MfOOjnP95kXAiIpeE/AMAaPx8AAAAAAAAAARoBAAA0AAAAhv9jHzjo5z+Euqh7HKnhPwCAGz8fAAAAAAAAAAEbAQAANAAAAIM++tiO6ec//DqbKHuu4T8AABw/HwAAAAAAAAABHAEAADQAAACDPvrYjunnPxkR2khut+E/AAAcPyUAAAAAAAAAAR0BAAA0AAAAgz762I7p5z+CkrFPisfhPwAAHD80AAAAAAAAAAEeAQAANAAAAIM++tiO6ec/COrHdpng4T8AABw/NAAAAAAAAAABHwEAADQAAAB9fZCS5ernPwXC0EoH/+E/AAAcP0QAAAAAAAAAASABAAA0AAAAfX2QkuXq5z/YxH9YPx/iPwBAGz9EAAAAAAAAAAEhAQAANAAAAHq8Jkw87Oc/qccuZnc/4j8AABs/VAAAAAAAAAABIgEAADQAAAB2+7wFk+3nP6afNzrlXeI/AIAbP1QAAAAAAAAAASMBAAA0AAAAbXnpeEDw5z//IfSavnjiPwDAGz9jAAAAAAAAAAEkAQAANAAAAGX3Fezt8uc/iHkKws2R4j8AgB0/cwAAAAAAAAABJQEAADQAAABYtNgY8vbnPzumeq8SqeI/AEAeP3MAAAAAAAAAASYBAAA0AAAATzIFjJ/55z9IfZ4pw7ziPwBAJD9zAAAAAAAAAAEnAQAANAAAAETvx7ij/ec/sP51MN/M4j8AACc/gwAAAAAAAAABKAEAADQAAAAz6yCf/gLoP0ZVp/0w2+I/AEAsP4MAAAAAAAAAASkBAAA0AAAAIud5hVkI6D82VoxX7uXiPwCALj+SAAAAAAAAAAEqAQAANAAAAA4iaSULD+g/VCzLd+Hu4j8AQDI/kgAAAAAAAAABKwEAADQAAAD0m+5+ExfoP8ysvSRA9OI/AAA0P6IAAAAAAAAAASwBAAA0AAAA2FQKknIg6D/MrL0kQPTiPwDANj+iAAAAAAAAAAEtAQAANAAAAK7K6NHVLeg/J1dxsavw4j8AADg/sQAAAAAAAAABLgEAADQAAAB0PCD4k0DoPwmBMpG45+I/AAA7P7EAAAAAAAAAAS8BAAA0AAAAMyyEkf9V6D/O1LRQ0tXiPwAAPD/BAAAAAAAAAAEwAQAANAAAAOeZFJ4Ybug/dVL47/i64j8AgD8/wQAAAAAAAAABMQEAADQAAACMA/6QjIvoP5h4JWgQh+I/AABBP9EAAAAAAAAAATIBAAA0AAAAFSYDl1+y6D/0csdMoEbiPwBAQj/RAAAAAAAAAAEzAQAANAAAAIPCjfY64eg/jUHenaj54T8AwEI/4AAAAAAAAAABNAEAADQAAAD64OviaA3pP95kXAiIpeE/AEA7P+AAAAAAAAAAATUBAAA0AAAAan12QkQ86T8As4CsMVPhPwDANz/wAAAAAAAAAAE2AQAANAAAANRYl1t2bOk/QNfjcM4J4T8AAAg/8AAAAAAAAAABNwEAADQAAABANLh0qJzpP3/7RjVrwOA/AADlPvAAAAAAAAAAATgBAAA0AAAAuhOAp3/H6T84oJymZnzgPwAAzD4AAQAAAAAAAAE5AQAANAAAAEI2ha1S7uk/4EXXcR9D4D8AAMQ+AAEAAAAAAAABOgEAADQAAABAigRD+mxyP/gMfOPtJ+k/AABSPgAAAAAAAAAAATsBAAA0AAAAMCUNLQ5/bz/KNyIduCnpPwAAkD4PAAAAAAAAAAE8AQAANAAAAIAtjwCb0Ww/yjciHbgp6T8AgJg+DwAAAAAAAAABPQEAADQAAADQMVBq4XprP8o3Ih24Kek/AACfPg8AAAAAAAAAAT4BAAA0AAAA0DFQauF6az/KNyIduCnpPwAAuj4fAAAAAAAAAAE/AQAANAAAANAxUGrhems/yjciHbgp6T8AAMU+HwAAAAAAAAABQAEAADQAAADgOdI9bs1oP8o3Ih24Kek/AIDePh8AAAAAAAAAAUEBAAA0AAAAMD6Tp7R2Zz/4DHzj7SfpPwAA6T4uAAAAAAAAAAFCAQAANAAAADBCVBH7H2Y/JOLVqSMm6T8AAPg+LgAAAAAAAAABQwEAADQAAABwRhV7QclkP4CMiTaPIuk/AAD+Pi4AAAAAAAAAAUQBAAA0AAAAwE6XTs4bYj/aNj3D+h7pPwDAAz8uAAAAAAAAAAFFAQAANAAAAMBOl07OG2I/NOHwT2Yb6T8AwAU/PgAAAAAAAAABRgEAADQAAACArTJEttxeP2K2ShacGek/AAAKPz4AAAAAAAAAAUcBAAA0AAAAILa0F0MvXD+Qi6Tc0RfpPwDACz8+AAAAAAAAAAFIAQAANAAAACC2tBdDL1w/vGD+ogcW6T8AgAs/PgAAAAAAAAABSQEAADQAAAAgtrQXQy9cP+o1WGk9FOk/AEALPz4AAAAAAAAAAUoBAAA0AAAAgK0yRLbcXj8WC7IvcxLpPwCACz9OAAAAAAAAAAFLAQAANAAAAHBGFXtByWQ/FguyL3MS6T8AwAs/TgAAAAAAAAABTAEAADQAAAAwJQ0tDn9vP0TgC/aoEOk/AAAOP30AAAAAAAAAAU0BAAA0AAAAwHkAnODHdz+eir+CFA3pPwAADz99AAAAAAAAAAFOAQAANAAAADjriwyFlIE/JgrN1bUH6T8AgA4/jAAAAAAAAAABTwEAADQAAACU1sb7JEaIP9xeNO+MAOk/AEAOP4wAAAAAAAAAAVABAAA0AAAAxICRUHNNjz+Qs5sIZPnoPwBAED+cAAAAAAAAAAFRAQAANAAAAGRSXQNsK5Q/dN1c6HDw6D8AABE/nAAAAAAAAAABUgEAADQAAABcYpEpe1uZP1YHHsh95+g/AEASP6sAAAAAAAAAAVMBAAA0AAAAvhAd6A8Mnz9mBjluwNzoPwDAEj+rAAAAAAAAAAFUAQAANAAAANFv8LnmSKI/dgVUFAPS6D8AgBM/qwAAAAAAAAABVQEAADQAAAB35Y2xtqGlP7TZyIB7xeg/AMATP7sAAAAAAAAAAVYBAAA0AAAA2UqPQvIPqT/A2OMmvrroPwDAEz+7AAAAAAAAAAFXAQAANAAAAEHxAG5/KKw/KoKyWWys6D8AABQ/ywAAAAAAAAABWAEAADQAAAAxuKpmNRavP5QrgYwanug/AEATP8sAAAAAAAAAAVkBAAA0AAAAkj+qr/UBsT/+1E+/yI/oPwAAEz/aAAAAAAAAAAFaAQAANAAAAEozmxJlY7I/an4e8naB6D8AwBA/2gAAAAAAAAABWwEAADQAAABoP3YPs6SzP9Qn7SQlc+g/AMAPP+oAAAAAAAAAAVwBAAA0AAAAboRzcwibtD8S/GGRnWboPwDADz/qAAAAAAAAAAFdAQAANAAAANbhWnE8cbU/Ivt8N+Bb6D8AwA8/+gAAAAAAAAABXgEAADQAAADEX3o8mRy2P9ZP5FC3VOg/AIAQP/oAAAAAAAAAAV8BAAA0AAAAOP7R1B6dtj9ez/GjWE/oPwDAED8JAQAAAAAAAAFgAQAANAAAAAy1EweD/bY/unmlMMRL6D8AgBM/CQEAAAAAAAABYQEAADQAAABGhD/TxT23PxQkWb0vSOg/AAAVPxkBAAAAAAAAAWIBAAA0AAAAwGMHBp1otz9uzgxKm0ToPwCAGT8ZAQAAAAAAAAFjAQAANAAAAORrVTnnXbc/nKNmENFC6D8AABs/GQEAAAAAAAABZAEAADQAAAConCltpB23P5yjZhDRQug/AMAbPzgBAAAAAAAAAWUBAAA0AAAA9O01boqytj+co2YQ0ULoPwAAHD84AQAAAAAAAAFmAQAANAAAAMRfejyZHLY/nKNmENFC6D8AABw/SAEAAAAAAAABZwEAADQAAAC02Qw+8nu1P27ODEqbROg/AEAbP0gBAAAAAAAAAWgBAAA0AAAAxlvtcpXQtD9uzgxKm0ToPwAAGz9XAQAAAAAAAAFpAQAANAAAANrdzac4JbQ/nKNmENFC6D8AgBo/VwEAAAAAAAABagEAADQAAADuX67c23mzP5yjZhDRQug/AAAaP3cBAAAAAAAAAWsBAAA0AAAA3tlA3jTZsj+co2YQ0ULoPwDAGD93AQAAAAAAAAFsAQAANAAAANBT09+NOLI/yHjA1gZB6D8AQBg/dwEAAAAAAAABbQEAADQAAADAzWXh5pexP/ZNGp08P+g/AMAVP3cBAAAAAAAAAW4BAAA0AAAAcDdcfKsMsT8gI3Rjcj3oPwDAFD+GAQAAAAAAAAFvAQAANAAAANyQtrDblrA/ICN0Y3I96D8AABM/hgEAAAAAAAABcAEAADQAAADk0SZLLUGwPyAjdGNyPeg/AEASP5YBAAAAAAAAAXEBAAA0AAAArAL7fuoAsD9O+M0pqDvoPwBADz+WAQAAAAAAAAFyAQAANAAAAKwC+37qALA/qKKBthM46D8AwAw/lgEAAAAAAAABcwEAADQAAAAG2nR+dzawPzAijwm1Mug/AIALP7UBAAAAAAAAAXQBAAA0AAAA/JgE5CWMsD/mdvYijCvoPwCACj+1AQAAAAAAAAF1AQAANAAAAJI/qq/1AbE/yKC3Apki6D8AAAo/tQEAAAAAAAABdgEAADQAAACgxReunKKxP9if0qjbF+g/AIALP9QBAAAAAAAAAXcBAAA0AAAAggLH3qejsj9wHvuhvwfoPwBADD/UAQAAAAAAAAF4AQAANAAAAOQePkKKz7M/NXJ9Ydn15z8AwAw/1AEAAAAAAAABeQEAADQAAAACKxk/2BC1P/rF/yDz4+c/AAANP+QBAAAAAAAAAXoBAAA0AAAAPj9Cb3BHtj/s7tumQtDnPwAADT/kAQAAAAAAAAF7AQAANAAAABw7gQUqnrc/3he4LJK85z8AAA0/5AEAAAAAAAABfAEAADQAAAD2NsCb4/S4P6JrOuyrquc/AAANP/QBAAAAAAAAAX0BAAA0AAAAFEObmDE2uj8MFQkfWpznPwAADT/0AQAAAAAAAAF+AQAANAAAANh3/JXyQbs/dr7XUQiO5z8AgA0/EwIAAAAAAAABfwEAADQAAAAezZVg3CK8P4a98vdKg+c/AMANPxMCAAAAAAAAAYABAAA0AAAACku1KznOvD8OPQBL7H3nPwCADj8iAgAAAAAAAAGBAQAANAAAAH7pDMS+Tr0/aOez11d65z8AwA4/IgIAAAAAAAABggEAADQAAABUoE72Iq+9P2jns9dXeuc/AMASPyICAAAAAAAAAYMBAAA0AAAArnfI9a/kvT/gZ6aEtn/nPwCAFD8iAgAAAAAAAAGEAQAANAAAAIxvesJl770/GxQkxZyR5z8AwBc/MgIAAAAAAAABhQEAADQAAABUoE72Iq+9P2OXxX8zt+c/AAAZPzICAAAAAAAAAYYBAAA0AAAA4AH3XZ0uvT/N8KVaveXnPwBAGT9CAgAAAAAAAAGHAQAANAAAABaMJcaKeLw/2J/SqNsX6D8AABk/QgIAAAAAAAABiAEAADQAAABIFlQueMK7PzL6l90iUeg/AMAVP0ICAAAAAAAAAYkBAAA0AAAAAsG6Y47huj+kKpwyXZPoPwAAFD9RAgAAAAAAAAGKAQAANAAAAFZTN//FILo/7oVGwWHX6D8AgOU+UQIAAAAAAAABiwEAADQAAACq5bOa/V+5PzTh8E9mG+k/AIDHPmECAAAAAAAAAYwBAAA0AAAAZJAa0BN/uD+aEtr+XWjpPwCAtT5hAgAAAAAAAAGNAQAANAAAABw7gQUqnrc/0m5p5x+36T8AALA+kAIAAAAAAAABjgEAADQAAACTOvPbXSWpP5hWwjTbWe4/AACdPgAAAAAAAAAAAY8BAAA0AAAAUypXdck6qT8Q17ThOV/uPwAA1z4QAAAAAAAAAAGQAQAANAAAAM0JH6igZak/tiwBVc5i7j8AAOQ+EAAAAAAAAAABkQEAADQAAAC5hz5z/RCqP7YsAVXOYu4/AIDtPhAAAAAAAAAAAZIBAAA0AAAAMSaWC4ORqj+2LAFVzmLuPwAA9j4QAAAAAAAAAAGTAQAANAAAAJeDfQm3Z6s/5AFbGwRh7j8AAPg+HwAAAAAAAAABlAEAADQAAAA7sJDTLX6sP+QBWxsEYe4/AEACPx8AAAAAAAAAAZUBAAA0AAAA0ZszA1PqrT+YVsI021nuPwAABT8vAAAAAAAAAAGWAQAANAAAACd3Oszja68/9AB2wUZW7j8AQAk/LwAAAAAAAAABlwEAADQAAABAqaBKunawP6hV3dodT+4/AAALPz8AAAAAAAAAAZgBAAA0AAAAyg7WezhCsT9eqkT09EfuPwCAED8/AAAAAAAAAAGZAQAANAAAANBT09+NOLI/QtQF1AE/7j8AABM/PwAAAAAAAAABmgEAADQAAABQeJh2ulmzPyT+xrMONu4/AAAaPz8AAAAAAAAAAZsBAAA0AAAAspQP2pyFtD9g0jsghynuPwAAHT9OAAAAAAAAAAGcAQAANAAAAA6xhj1/sbU/Qvz8/5Mg7j8AQCE/TgAAAAAAAAABnQEAADQAAADqrMXTOAi3P4DQcWwMFO4/AAAjP14AAAAAAAAAAZ4BAAA0AAAAZJAa0BN/uD/qeUCfugXuPwBAJD9eAAAAAAAAAAGfAQAANAAAANpzb8zu9bk/rM3CXtTz7T8AwCQ/bgAAAAAAAAABoAEAADQAAACWZ2AvXle7P8zL+KpZ3u0/AMAkP24AAAAAAAAAAaEBAAA0AAAAkGvt+GGjvD+SH3tqc8ztPwAAJT99AAAAAAAAAAGiAQAANAAAAK53yPWv5L0/sh2xtvi27T8AACU/fQAAAAAAAAABowEAADQAAADsi/ElSBu/P3ZxM3YSpe0/AAAlP40AAAAAAAAAAaQBAAA0AAAARlwCeN8YwD/gGgKpwJbtPwAAJT+NAAAAAAAAAAGlAQAANAAAANkCqEOvjsA/SsTQ226I7T8AACU/nAAAAAAAAAABpgEAADQAAACxuel1E+/AP1rD64Gxfe0/AAAlP5wAAAAAAAAAAacBAAA0AAAAuHwg9WY/wT887axhvnTtPwAAJT+sAAAAAAAAAAGoAQAANAAAAAJQ89pOesE/HhduQctr7T8AACc/rAAAAAAAAAABqQEAADQAAAB9L7sNJqXBP3jBIc42aO0/AAAoP7wAAAAAAAAAAaoBAAA0AAAACBMqWqLKwT8AQS8h2GLtPwAALT+8AAAAAAAAAAGrAQAANAAAAOgK3CZY1cE/WuvirUNf7T8AADE/2wAAAAAAAAABrAEAADQAAAAaF9FzR8XBPxBASscaWO0/AAAzP9sAAAAAAAAAAa0BAAA0AAAAjjNiJ8ufwT/ElLHg8VDtPwDAMj/bAAAAAAAAAAGuAQAANAAAAGRo3XQtWsE/TBS/M5NL7T8AQDI/6wAAAAAAAAABrwEAADQAAABuqU0PfwTBP9STzIY0Ru0/AEAuP+sAAAAAAAAAAbABAAA0AAAAduq9qdCuwD8uPoAToELtPwBALD/6AAAAAAAAAAGxAQAANAAAAJAv1V3HU8A/XBPa2dVA7T8AQCo/+gAAAAAAAAABsgEAADQAAAB28SZXxua/Py4+gBOgQu0/AEApPwoBAAAAAAAAAbMBAAA0AAAA7IvxJUgbvz8CaSZNakTtPwCAKT8KAQAAAAAAAAG0AQAANAAAAEIebsF/Wr4/qL5ywP5H7T8AwCk/GQEAAAAAAAABtQEAADQAAABUoE72Iq+9P0wUvzOTS+0/AMApPxkBAAAAAAAAAbYBAAA0AAAAIhKTxDEZvT/ElLHg8VDtPwAAKj8pAQAAAAAAAAG3AQAANAAAAJBr7fhho7w/PBWkjVBW7T8AQCk/KQEAAAAAAAABuAEAADQAAACarF2Ts028P+Jq8ADlWe0/AAApPykBAAAAAAAAAbkBAAA0AAAAQNXjkyYYvD9a6+KtQ1/tPwDAJz89AQAAAAAAAAG6AQAANAAAAGDdMcdwDbw/AEEvIdhi7T8AQCc/PQEAAAAAAAABuwEAADQAAADavPn5Rzi8P3jBIc42aO0/AAAmP0wBAAAAAAAAAbwBAAA0AAAA0nuJX/aNvD8eF25By2vtPwBAJT9MAQAAAAAAAAG9AQAANAAAAGYiLyvGA70/aMIGKPRy7T8AACY/bAEAAAAAAAABvgEAADQAAACWsOpct5m9PxAYU5uIdu0/AIAmP2wBAAAAAAAAAb8BAAA0AAAAYia89MlPvj8QGFObiHbtPwAAKT9sAQAAAAAAAAHAAQAANAAAAIhzB4xpO78/PO2sYb507T8AACo/bAEAAAAAAAABwQEAADQAAAAETGYRSy7AP5aXYO4pce0/AMArP3sBAAAAAAAAAcIBAAA0AAAARt7IXOG+wD9K7McHAWrtPwCALD97AQAAAAAAAAHDAQAANAAAAJZ00sEcSsE/LhaJ5w1h7T8AQC0/iwEAAAAAAAABxAEAADQAAAD4DoNA/c/BPxBASscaWO0/AMAtP4sBAAAAAAAAAcUBAAA0AAAAWakzv91Vwj/yaQunJ0/tPwDALT+aAQAAAAAAAAHGAQAANAAAAMtHi1dj1sI/qL5ywP5H7T8AAC4/mgEAAAAAAAABxwEAADQAAACC9n5WfUHDP1wT2tnVQO0/AEAtP6oBAAAAAAAAAcgBAAA0AAAAd7UOvCuXwz/kkucsdzvtPwAALT+qAQAAAAAAAAHJAQAANAAAAK+EOohu18M/Pj2bueI37T8AwC8/ugEAAAAAAAABygEAADQAAAAbYFuhoAfEP2wS9X8YNu0/AAAxP7oBAAAAAAAAAcsBAAA0AAAAuEdxB8InxD9sEvV/GDbtPwCANT+6AQAAAAAAAAHMAQAANAAAAKdDyu0cLcQ/5JLnLHc77T8AgDc/yQEAAAAAAAABzQEAADQAAADqU2ZUsRfEP6i+csD+R+0/AIA4P8kBAAAAAAAAAc4BAAA0AAAAj3zsVCTiwz94wSHONmjtPwAAOT/ZAQAAAAAAAAHPAQAANAAAAFetwIjhocM/4BoCqcCW7T8AQDY/2QEAAAAAAAAB0AEAADQAAABw8tc82EbDPwqgbRfS0e0/AAA1P+kBAAAAAAAAAdEBAAA0AAAAu0PkPb7bwj+A0HFsDBTuPwDAND/pAQAAAAAAAAHSAQAANAAAAEqljKU4W8I/5AFbGwRh7j8AwDQ/+AEAAAAAAAAB0wEAADQAAADGAo7zDeDBP9KyUR2dqO4/AEAvP/gBAAAAAAAAAdQBAAA0AAAAIlhBDplvwT9G41Vy1+ruPwAALT8IAgAAAAAAAAHVAQAANAAAADudWMKPFME/vBNaxxEt7z8AAAw/CAIAAAAAAAAB1gEAADQAAAAm1nopl8nAPwRvBFYWce8/AID6PhcCAAAAAAAAAdcBAAA0AAAAufpZEGWZwD+mdGJxhrHvPwCA6D4XAgAAAAAAAAHYAQAANAAAABwTRKpDecA//s4nps3q7z8AAOI+NwIAAAAAAAAL"/>
</p:tagLst>
</file>

<file path=ppt/tags/tag11.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DEhNz8JAwAAAAMAAAAHAAAABwMAAAAAAQAAAAQAAAAECUlua0F0b21WMQIAAAAJBAAAAAkFAAAACQYAAAAKBQQAAAALUGVuU3Ryb2tlVjEEAAAACkF0dHJpYnV0ZXMFVHJhY2UJU3RhcnRUaW1lBFR5cGUEBAAED1BlbkF0dHJpYnV0ZXNWMQIAAAAKSW5rVHJhY2VWMQIAAAAQDEFjdGlvblR5cGVWMQIAAAACAAAACQcAAAAJCAAAAA4vAAAAAAAABff///8MQWN0aW9uVHlwZVYxAQAAAAd2YWx1ZV9fAAgCAAAAAAAAAAEFAAAABAAAAAkKAAAACQsAAABeQgAAAAAAAAH0////9////wAAAAABBgAAAAQAAAAJDQAAAAkOAAAAq08AAAAAAAAB8f////f///8AAAAABQcAAAAPUGVuQXR0cmlidXRlc1YxCgAAAAdfY29sb3JBB19jb2xvclIHX2NvbG9yRwdfY29sb3JCCkZpdFRvQ3VydmUGSGVpZ2h0Dklnbm9yZVByZXNzdXJlDUlzSGlnaGxpZ2h0ZXIFU2hhcGUFV2lkdGgAAAAAAAAAAAQAAgICAgEGAQEMQnJ1c2hTaGFwZVYxAgAAAAYCAAAA/wAA/wAAAAAAAAAIQAAABfD///8MQnJ1c2hTaGFwZVYxAQAAAAd2YWx1ZV9fAAgCAAAAAQAAAAAAAAAAAAhABQgAAAAKSW5rVHJhY2VWMQMAAAANTGlzdGAxK19pdGVtcwxMaXN0YDErX3NpemUPTGlzdGAxK192ZXJzaW9uBAAAGFNoYXJlZC5JbmtpbmcuSW5rUG9pbnRbXQIAAAAICAIAAAAJEQAAAGgAAABoAAAAAQoAAAAHAAAA/wAA/wAAAAAAAAAIQAAAAe7////w////AQAAAAAAAAAAAAhAAQsAAAAIAAAACRMAAABMAAAATAAAAAENAAAABwAAAP8AAP8AAAAAAAAACEAAAAHs////8P///wEAAAAAAAAAAAAIQAEOAAAACAAAAAkVAAAAVQAAAFUAAAAHEQAAAAABAAAAgAAAAAQKSW5rUG9pbnRWMQIAAAAJFgAAAAkXAAAACRgAAAAJGQAAAAkaAAAACRsAAAAJHAAAAAkdAAAACR4AAAAJHwAAAAkgAAAACSEAAAAJIgAAAAkj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DRgHEwAAAAABAAAAgAAAAAQKSW5rUG9pbnRWMQI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00BxUAAAAAAQAAAIAAAAAECklua1BvaW50VjEC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NKwUWAAAACklua1BvaW50VjEEAAAAAVgBWQ5QcmVzc3VyZUZhY3RvcglUaW1lU3RhbXAAAAAABgYLEAIAAACAIhwZDeJ2P8QiA15zCe0/AICJPgAAAAAAAAAAARcAAAAWAAAAAJwWpRnecj/0EWDOLhztPwCAvD4QAAAAAAAAAAEYAAAAFgAAAADEFClzh3E/FFzzw6so7T8AAMg+EAAAAAAAAAABGQAAABYAAAAAKSJiTLRtPygBvT7qLu0/AADQPhAAAAAAAAAAARoAAAAWAAAAACkiYky0bT8oAb0+6i7tPwAA2D4QAAAAAAAAAAEbAAAAFgAAAAApImJMtG0/KAG9Puou7T8AANo+HwAAAAAAAAABHAAAABYAAAAAKSJiTLRtPygBvT7qLu0/AIDcPh8AAAAAAAAAAR0AAAAWAAAAACkiYky0bT8oAb0+6i7tPwCA3T4fAAAAAAAAAAEeAAAAFgAAAAApImJMtG0/KAG9Puou7T8AAN8+HwAAAAAAAAABHwAAABYAAAAAKSJiTLRtPxRc88OrKO0/AIDfPi8AAAAAAAAAASAAAAAWAAAAACkiYky0bT8UXPPDqyjtPwCA3j4vAAAAAAAAAAEhAAAAFgAAAAApImJMtG0/FFzzw6so7T8AAN4+LwAAAAAAAAABIgAAABYAAAAAKSJiTLRtPwC3KUltIu0/AADfPi8AAAAAAAAAASMAAAAWAAAAACkiYky0bT8AtylJbSLtPwCA3z4/AAAAAAAAAAEkAAAAFgAAAAApImJMtG0/ALcpSW0i7T8AAOI+PwAAAAAAAAABJQAAABYAAACA7BKtzDBwPxRc88OrKO0/AADjPj8AAAAAAAAAASYAAAAWAAAAAJwWpRnecj8oAb0+6i7tPwCA6z4/AAAAAAAAAAEnAAAAFgAAAID6HZWzOHg/KAG9Puou7T8AAO8+PwAAAAAAAAABKAAAABYAAACAMScB9Ol+PygBvT7qLu0/AID1Pm0AAAAAAAAAASkAAAAWAAAAQPea8JPPhD8oAb0+6i7tPwAA+D59AAAAAAAAAAEqAAAAFgAAAIAZpZonLIw/KAG9Puou7T8AgPo+jQAAAAAAAAABKwAAABYAAADgiVjgsG+SPygBvT7qLu0/AID7PpwAAAAAAAAAASwAAAAWAAAAoF5gb/QfmD8oAb0+6i7tPwCA+z6cAAAAAAAAAAEtAAAAFgAAAGAzaP430J0/MKaGuSg17T8AAPw+nAAAAAAAAAABLgAAABYAAAAQBLjGPcChPzCmhrkoNe0/AAD8PpwAAAAAAAAAAS8AAAAWAAAAcJ+8/N0YpT9ES1A0ZzvtPwAA/D6sAAAAAAAAAAEwAAAAFgAAAIDrQaH88ag/REtQNGc77T8AAP0+rAAAAAAAAAABMQAAABYAAACQ6Ee0mUutP0RLUDRnO+0/AID9PrwAAAAAAAAAATIAAAAWAAAAUBBnywXosD9U8BmvpUHtPwCA/D68AAAAAAAAAAEzAAAAFgAAAEAsqrw+KrM/YJXjKeRH7T8AAPw+ywAAAAAAAAABNAAAABYAAADAZa0V4oG1P2CV4ynkR+0/AAD9PssAAAAAAAAAATUAAAAWAAAAqDJxdZlEuD90Oq2kIk7tPwCA/T7bAAAAAAAAAAE2AAAAFgAAABAd9Ty7HLs/lIRAmp9a7T8AgP0+2wAAAAAAAAABNwAAABYAAACAzPg0CMq9P9QYZ4WZc+0/AAD+PuoAAAAAAAAAATgAAAAWAAAAOC+eYvUwwD8ICMT1VIbtPwAA/j7qAAAAAAAAAAE5AAAAFgAAAGgkYEYGncE/SJzq4E6f7T8AAP4++gAAAAAAAAABOgAAABYAAABUKAJezBPDP4gwEcxIuO0/AAAAP/oAAAAAAAAAATsAAAAWAAAAiB3EQd1/xD/YaQEygdftPwCAAD8KAQAAAAAAAAE8AAAAFgAAADj1xb2D1sU/MKPxl7n27T8AwAA/CgEAAAAAAAABPQAAABYAAABwrwfSvxfHP3zc4f3xFe4/AAABPxkBAAAAAAAAAT4AAAAWAAAALIcJTmZuyD/MFdJjKjXuPwBAAD8ZAQAAAAAAAAE/AAAAFgAAAJxt6/3Bz8k/QJlVv99g7j8AAAA/KQEAAAAAAAABQAAAABYAAACYNg1GsxvLP7Qc2RqVjO4/AAAAPykBAAAAAAAAAUEAAAAWAAAAUNOO8oRHzD88RSbxiL7uPwAAAD85AQAAAAAAAAFCAAAAFgAAABBwEJ9Wc80/sMipTD7q7j8AgAE/OQEAAAAAAAABQwAAABYAAAAAOTLnR7/OPxxMLajzFe8/AEACPzkBAAAAAAAAAUQAAAAWAAAAXAiaMfcK0D+EKueIajvvPwCABj9IAQAAAAAAAAFFAAAAFgAAAHjlujuVq9A/1GPX7qJa7z8AgAg/SAEAAAAAAAABRgAAABYAAAA8u+ur2EbRPxT4/dmcc+8/AMAMP1gBAAAAAAAAAUcAAAAWAAAAmIksgsHc0T9UjCTFlozvPwDADj9YAQAAAAAAAAFIAAAAFgAAALhmTYxffdI/iHuBNVKf7z8AwBE/dwEAAAAAAAABSQAAABYAAACQUk7KsijTP6jFFCvPq+8/AAATP3cBAAAAAAAAAUoAAAAWAAAAbD5PCAbU0z+4at6lDbLvPwDAFD93AQAAAAAAAAFLAAAAFgAAAIgbcBKkdNQ/uGrepQ2y7z8AgBU/dwEAAAAAAAABTAAAABYAAADo6bDojArVP6jFFCvPq+8/AEAWP4cBAAAAAAAAAU0AAAAWAAAAZM7BjIWw1T+Ie4E1Up/vPwDAFj+HAQAAAAAAAAFOAAAAFgAAADi6wsrYW9Y/VIwkxZaM7z8AgBc/lgEAAAAAAAABTwAAABYAAAAYpsMILAfXPxT4/dmcc+8/AMAXP5YBAAAAAAAAAVAAAAAWAAAA0Hv0eG+i1z/UY9fuolrvPwCAGj+mAQAAAAAAAAFRAAAAFgAAACiFtR4tY9g/ZOBTk+0u7z8AABw/pgEAAAAAAAABUgAAABYAAAAkh4YqkB7ZPxxMLajzFe8/AMAeP7YBAAAAAAAAAVMAAAAWAAAAeJBH0E3f2T/QEj1Cu/buPwAAID+2AQAAAAAAAAFUAAAAFgAAALCDOKj7j9o/jH4WV8Hd7j8AQCI/xQEAAAAAAAABVQAAABYAAAAsaElM9DXbP1Dq72vHxO4/AEAjP8UBAAAAAAAAAVYAAAAWAAAAkDaKIt3L2z8g+5L7C7LuPwBAJD/VAQAAAAAAAAFXAAAAFgAAAAgbm8bVcdw/+LD/BY+l7j8AwCQ/1QEAAAAAAAABWAAAABYAAADkBpwEKR3dP9hmbBASme4/AAAmP9UBAAAAAAAAAVkAAAAWAAAA/OO8Dse93T/YZmwQEpnuPwCAJj/kAQAAAAAAAAFaAAAAFgAAAFiy/eSvU94/2GZsEBKZ7j8AACg/5AEAAAAAAAABWwAAABYAAACcam7tiNneP9hmbBASme4/AIAoPwICAAAAAAAAAVwAAAAWAAAA3CLf9WFf3z/sCzaLUJ/uPwBAKT8CAgAAAAAAAAFdAAAAFgAAAEDxH8xK9d8/+LD/BY+l7j8AwCk/AgIAAAAAAAABXgAAABYAAAB+YygeR0jgPyD7kvsLsu4/AAArPwICAAAAAAAAAV8AAAAWAAAAAMdQPI6Q4D88RSbxiL7uPwCAKz8RAgAAAAAAAAFgAAAAFgAAACIjicB60+A/WI+55gXL7j8AAC0/EQIAAAAAAAABYQAAABYAAACWe8n3uRPhP2w0g2FE0e4/AIAtPyECAAAAAAAAAWIAAAAWAAAAVtAR4ktR4T9sNINhRNHuPwAALz8hAgAAAAAAAAFjAAAAFgAAANgzOgCTmeE/bDSDYUTR7j8AgC8/MQIAAAAAAAABZAAAABYAAAAIm1prh+ThP2w0g2FE0e4/AAAyPzECAAAAAAAAAWUAAAAWAAAAhP6Cic4s4j9sNINhRNHuPwAAMz9AAgAAAAAAAAFmAAAAFgAAAFpes1pocuI/bDSDYUTR7j8AADc/QAIAAAAAAAABZwAAABYAAAB2uuveVLXiP2w0g2FE0e4/AMA4P1ACAAAAAAAAAWgAAAAWAAAApiEMSkkA4z9sNINhRNHuPwAAPT9QAgAAAAAAAAFpAAAAFgAAAOSTFJxFU+M/bDSDYUTR7j8AwD4/XwIAAAAAAAABagAAABYAAADSCRU776jjP2w0g2FE0e4/AEBBP18CAAAAAAAAAWsAAAAWAAAAtHQt85D24z9Yj7nmBcvuPwBAQj9vAgAAAAAAAAFsAAAAFgAAAJLfRasyROQ/PEUm8Yi+7j8AwEM/bwIAAAAAAAABbQAAABYAAAAsWT6XiZzkP/iw/wWPpe4/AIBEP38CAAAAAAAAAW4AAAAWAAAAetYu0I335D+kdw+gVobuPwDARD9/AgAAAAAAAAFvAAAAFgAAAMZTHwmSUuU/VD4fOh5n7j8AAEU/jgIAAAAAAAABcAAAABYAAABWwi8O4aLlPxCq+E4kTu4/AABFP44CAAAAAAAAAXEAAAAWAAAAQjgwrYr45T/MFdJjKjXuPwAART+eAgAAAAAAAAFyAAAAFgAAAJC1IOaOU+Y/kIGreDAc7j8AAEU/ngIAAAAAAAABcwAAABYAAADYMhEfk67mP2w3GIOzD+4/AABFP64CAAAAAAAAAXQAAAAWAAAAaKEhJOL+5j9ckk4IdQnuPwAART+uAgAAAAAAAAF1AAAAFgAAAOoESkIpR+c/TO2EjTYD7j8AAEU/vQIAAAAAAAABdgAAABYAAABYXYp5aIfnP0zthI02A+4/AMBCP70CAAAAAAAAAXcAAAAWAAAAbK7aFk3C5z9M7YSNNgPuPwDAQT+9AgAAAAAAAAF4AAAAFgAAANL7MmeE+uc/XJJOCHUJ7j8AgDk/3AIAAAAAAAABeQAAABYAAADWQZsdYS3oP3zc4f3xFe4/AMA1P9wCAAAAAAAAAXoAAAAWAAAAzHwb7TVY6D+Qgat4MBzuPwAADD/cAgAAAAAAAAF7AAAAFgAAAAapu4hVeOg/nCZ1824i7j8AgPI+3AIAAAAAAAABfAAAABYAAADSwoOjEovoP7DLPm6tKO4/AADePuwCAAAAAAAAAX0AAAAWAAAAhMZ78L+N6D+cJnXzbiLuPwCA1z7sAgAAAAAAAAF+AAAAFgAAAEBjflMu1N4/hMml2NFH4j8AAGk+AAAAAAAAAAABfwAAABYAAAAkTa6FHsTeP9AClj4KZ+I/AACgPhAAAAAAAAAAAYAAAAAWAAAABDfetw603j/wTCk0h3PiPwCAqT4QAAAAAAAAAAGBAAAAFgAAAJAZHlCknt4/BPLyrsV54j8AgLA+EAAAAAAAAAABggAAABYAAACQGR5QpJ7ePwTy8q7FeeI/AIC7PhAAAAAAAAAAAYMAAAAWAAAALBIutkmZ3j8E8vKuxXniPwAAvz4fAAAAAAAAAAGEAAAAFgAAAMwKPhzvk94/BPLyrsV54j8AAMs+HwAAAAAAAAABhQAAABYAAABwA06ClI7ePwTy8q7FeeI/AADQPh8AAAAAAAAAAYYAAAAWAAAADPxd6DmJ3j/wTCk0h3PiPwAA1T4fAAAAAAAAAAGHAAAAFgAAAFTtfbSEft4/5KdfuUht4j8AANc+LwAAAAAAAAABiAAAABYAAACU3p2Az3PeP9AClj4KZ+I/AADcPi8AAAAAAAAAAYkAAAAWAAAA2M+9TBpp3j/AXczDy2DiPwAA3j4/AAAAAAAAAAGKAAAAFgAAABjB3RhlXt4/sLgCSY1a4j8AgOs+PwAAAAAAAAABiwAAABYAAADAue1+ClneP6QTOc5OVOI/AIDxPj8AAAAAAAAAAYwAAAAWAAAAWLL95K9T3j+kEznOTlTiPwAA+j4/AAAAAAAAAAGNAAAAFgAAAACrDUtVTt4/pBM5zk5U4j8AAP4+TgAAAAAAAAABjgAAABYAAACkox2x+kjeP6QTOc5OVOI/AIACP04AAAAAAAAAAY8AAAAWAAAApKMdsfpI3j+wuAJJjVriPwAABD9eAAAAAAAAAAGQAAAAFgAAAKSjHbH6SN4/0AKWPgpn4j8AQAY/XgAAAAAAAAABkQAAABYAAAAAqw1LVU7eP/BMKTSHc+I/AEAHP14AAAAAAAAAAZIAAAAWAAAAwLntfgpZ3j8Ul7wpBIDiPwCACT9eAAAAAAAAAAGTAAAAFgAAANjPvUwaad4/SIYZmr+S4j8AQAo/fQAAAAAAAAABlAAAABYAAABU7X20hH7eP3R1dgp7peI/AMALP30AAAAAAAAAAZUAAAAWAAAAkBkeUKSe3j+0CZ31dL7iPwCADD+NAAAAAAAAAAGWAAAAFgAAACRNroUexN4/6Pj5ZTDR4j8AQA0/nAAAAAAAAAABlwAAABYAAAAgiC5V8+7ePxToVtbr4+I/AMANP6wAAAAAAAAAAZgAAAAWAAAAEMOuJMgZ3z9I17NGp/biPwAAED+8AAAAAAAAAAGZAAAAFgAAAGgFH473Sd8/eMYQt2IJ4z8AABE/vAAAAAAAAAABmgAAABYAAAC8R4/3JnrfP6i1bSceHOM/AEASP7wAAAAAAAAAAZsAAAAWAAAAyJjflAu13z/sSZQSGDXjPwDAEj/LAAAAAAAAAAGcAAAAFgAAAKT4D2al+t8/MN66/RFO4z8AABQ/ywAAAAAAAAABnQAAABYAAABIN4iCJyjgP2xy4egLZ+M/AIAUP9sAAAAAAAAAAZ4AAAAWAAAAnHn461ZY4D+wBgjUBYDjPwAAFj/bAAAAAAAAAAGfAAAAFgAAAFLDWO/gjeA/9Jouv/+Y4z8AgBY/6wAAAAAAAAABoAAAABYAAAAGDbnyasPgPySKiy+7q+M/AAAZP+sAAAAAAAAAAaEAAAAWAAAAvFYZ9vT44D9I1B4lOLjjPwAAGj/6AAAAAAAAAAGiAAAAFgAAAMCcgazRK+E/aB6yGrXE4z8AwBs/+gAAAAAAAAABowAAABYAAADU7dFJtmbhP3zDe5XzyuM/AIAcPwoBAAAAAAAAAaQAAAAWAAAA9kkKzqKp4T+IaEUQMtHjPwBAHT8KAQAAAAAAAAGlAAAAFgAAAMSpOp887+E/iGhFEDLR4z8AwB0/JwEAAAAAAAABpgAAABYAAAA4AnvWey/iP4hoRRAy0eM/AIAePycBAAAAAAAAAacAAAAWAAAA+FbDwA1t4j+IaEUQMtHjPwDAHj83AQAAAAAAAAGoAAAAFgAAAF6kGxFFpeI/fMN7lfPK4z8AgB8/NwEAAAAAAAABqQAAABYAAABs9WuuKeDiP2geshq1xOM/AMAfP0cBAAAAAAAAAaoAAAAWAAAA4E2s5Wgg4z9Ueeifdr7jPwAAIT9HAQAAAAAAAAGrAAAAFgAAAKKi9M/6XeM/SNQeJTi44z8AgCE/VgEAAAAAAAABrAAAABYAAABo9zy6jJvjPzQvVar5seM/AMAhP1YBAAAAAAAAAa0AAAAWAAAAyESVCsTT4z8kiosvu6vjPwAAIj9mAQAAAAAAAAGuAAAAFgAAANCK/cCgBuQ/EOXBtHyl4z8AACI/ZgEAAAAAAAABrwAAABYAAADGxX2QdTHkPxDlwbR8peM/AAAiP3YBAAAAAAAAAbAAAAAWAAAACv0FE51Z5D8Q5cG0fKXjPwCAIj92AQAAAAAAAAGxAAAAFgAAAKYwlkgXf+Q/EOXBtHyl4z8AwCI/dgEAAAAAAAABsgAAABYAAAA8ZCZ+kaTkPySKiy+7q+M/AAAkP4UBAAAAAAAAAbMAAAAWAAAA1pe2swvK5D80L1Wq+bHjPwCAJD+FAQAAAAAAAAG0AAAAFgAAAGrLRumF7+Q/SNQeJTi44z8AgCY/lQEAAAAAAAABtQAAABYAAAAE/9YeABXlP1R56J92vuM/AEAnP5UBAAAAAAAAAbYAAAAWAAAATDZfoSc95T9oHrIatcTjPwBAKD+0AQAAAAAAAAG3AAAAFgAAAOJp79ahYuU/fMN7lfPK4z8AwCg/tAEAAAAAAAABuAAAABYAAAAclo9ywYLlP4hoRRAy0eM/AAAqP7QBAAAAAAAAAbkAAAAWAAAApL43wTOg5T+IaEUQMtHjPwCAKj+0AQAAAAAAAAG6AAAAFgAAAILj58L4uuU/iGhFEDLR4z8AQCs/xAEAAAAAAAABuwAAABYAAABM/a/dtc3lP4hoRRAy0eM/AMArP8QBAAAAAAAAAbwAAAAWAAAAGBd4+HLg5T+IaEUQMtHjPwCALT/TAQAAAAAAAAG9AAAAFgAAADQtSMaC8OU/iGhFEDLR4z8AQC4/0wEAAAAAAAABvgAAABYAAADwOyj6N/vlP4hoRRAy0eM/AMAvP+MBAAAAAAAAAb8AAAAWAAAAskoILu0F5j+IaEUQMtHjPwCAMD/jAQAAAAAAAAHAAAAAFgAAAA5S+MdHC+Y/iGhFEDLR4z8AQDE/8wEAAAAAAAABwQAAABYAAABuWehhohDmP4hoRRAy0eM/AMAxP/MBAAAAAAAAAcIAAAAWAAAA0GDY+/wV5j+IaEUQMtHjPwDAMD/zAQAAAAAAAAHDAAAAFgAAAH5k0EiqGOY/fMN7lfPK4z8AQDA/8wEAAAAAAAABxAAAABYAAAAqaMiVVxvmP3zDe5XzyuM/AAArPwICAAAAAAAAAcUAAAAWAAAAim+4L7Ig5j9oHrIatcTjPwDAKD8CAgAAAAAAAAHGAAAAFgAAAIpvuC+yIOY/aB6yGrXE4z8AgBI/AgIAAAAAAAABxwAAABYAAACKb7gvsiDmP1R56J92vuM/AIAIPwICAAAAAAAAAcgAAAAWAAAA3mvA4gQe5j80L1Wq+bHjPwAAcj4SAgAAAAAAAAHJAAAAFgAAACpoyJVXG+Y/EOXBtHyl4z8AANQ9EgIAAAAAAAABygAAABYAAAB21q0Z8dzvP4BBqnIDHJM/AABNPgAAAAAAAAAAAcsAAAAWAAAA2N2ds0vi7z8A/kDAZIyRPwCAjD4fAAAAAAAAAAHMAAAAFgAAACzapWae3+8/AP5AwGSMkT8AAJU+HwAAAAAAAAABzQAAABYAAAB21q0Z8dzvPwD+QMBkjJE/AACbPh8AAAAAAAAAAc4AAAAWAAAAdtatGfHc7z8A/kDAZIyRPwCAoz4fAAAAAAAAAAHPAAAAFgAAAHbWrRnx3O8/AP5AwGSMkT8AAKY+LwAAAAAAAAAB0AAAABYAAAB21q0Z8dzvPwD+QMBkjJE/AICoPi8AAAAAAAAAAdEAAAAWAAAAdtatGfHc7z8A/kDAZIyRPwCAqT4+AAAAAAAAAAHSAAAAFgAAAHbWrRnx3O8/AFsMZ5XEkD8AgKk+PgAAAAAAAAAB0wAAABYAAAB21q0Z8dzvPwAvRmntaY4/AACqPj4AAAAAAAAAAdQAAAAWAAAAdtatGfHc7z8A69y2TtqMPwAAqj4+AAAAAAAAAAHVAAAAFgAAAMjStcxD2u8/AKZzBLBKiz8AAKo+TgAAAAAAAAAB1gAAABYAAADI0rXMQ9rvPwBjClIRu4k/AACrPk4AAAAAAAAAAdcAAAAWAAAAyNK1zEPa7z8AHqGfciuIPwCAqz5OAAAAAAAAAAHYAAAAFgAAABzPvX+W1+8/ANk37dObhj8AAK8+TgAAAAAAAAAB2QAAABYAAABoy8Uy6dTvPwDZN+3Tm4Y/AICwPk4AAAAAAAAAAdoAAAAWAAAAvMfN5TvS7z8Als46NQyFPwCAsT5OAAAAAAAAAAHbAAAAFgAAALzHzeU70u8/AFJliJZ8gz8AALI+XgAAAAAAAAAB3AAAABYAAAAOxNWYjs/vPwBSZYiWfIM/AAC0Pl4AAAAAAAAAAd0AAAAWAAAAXMDdS+HM7z8Als46NQyFPwAAtT5tAAAAAAAAAAHeAAAAFgAAAK685f4zyu8/AJbOOjUMhT8AALk+bQAAAAAAAAAB3wAAABYAAAD+uO2xhsfvPwCWzjo1DIU/AIC6Pm0AAAAAAAAAAeAAAAAWAAAATLX1ZNnE7z8Als46NQyFPwCAuz5tAAAAAAAAAAHhAAAAFgAAAJ6x/Rcswu8/AB6hn3IriD8AALw+fQAAAAAAAAAB4gAAABYAAAA+qg1+0bzvPwBjClIRu4k/AAC8PowAAAAAAAAAAeMAAAAWAAAAMJ8ll8m07z8ApnMEsEqLPwAAvD6cAAAAAAAAAAHkAAAAFgAAANKXNf1ur+8/AOvctk7ajD8AAL0+rAAAAAAAAAAB5QAAABYAAADGjE0WZ6fvPwBxrxuM+Y8/AIC9PrsAAAAAAAAAAeYAAAAWAAAACH5t4rGc7z8A/kDAZIyRPwCAvT67AAAAAAAAAAHnAAAAFgAAAJprlWFPj+8/gEGqcgMckz8AAL4+ywAAAAAAAAAB6AAAABYAAAAqWb3g7IHvP4AnSH5xc5U/AAC+PtsAAAAAAAAAAekAAAAWAAAADEPtEt1x7z8ADuaJ38qXPwAAvj7bAAAAAAAAAAHqAAAAFgAAAEIpJfgfX+8/AJa47hzqmj8AAL4+6gAAAAAAAAAB6wAAABYAAAB2D13dYkzvPwDAv6wp0Z4/AAC+PuoAAAAAAAAAAewAAAAWAAAA+vGcdfg27z9AF5iO6iOiPwAAvj76AAAAAAAAAAHtAAAAFgAAAM7Q5MDgHu8/QJ9q8ydDpT8AAL4+CQEAAAAAAAAB7gAAABYAAACorywMyQbvP0DKcbE0Kqk/AAC+PgkBAAAAAAAAAe8AAAAWAAAAyop8CgTs7j+Alq3IENmtPwAAvj4ZAQAAAAAAAAHwAAAAFgAAAKRpxFXs0+4/YLH0b/ZDsT8AgLs+GQEAAAAAAAAB8QAAABYAAAAoTATugb7uP8BuRaVwabM/AIC6PikBAAAAAAAAAfIAAAAWAAAAqi5Ehhep7j9gLJba6o61PwAAuj4pAQAAAAAAAAHzAAAAFgAAAN4UfGtalu4/gMGZOXGCtz8AALo+OAEAAAAAAAAB9AAAABYAAADC/qudSobuP6AFA+wPErk/AIC1PjgBAAAAAAAAAfUAAAAWAAAABPDLaZV77j9AIR/Ium+6PwCAsz5IAQAAAAAAAAH2AAAAFgAAAEjh6zXgcO4/wDw7pGXNuz8AAK4+SAEAAAAAAAAB9wAAABYAAAA41gNP2GjuP+AvCqoc+bw/AICrPlgBAAAAAAAAAfgAAAAWAAAA2M4TtX1j7j+A+ovZ3/K9PwAAqD5YAQAAAAAAAAH5AAAAFgAAACzLG2jQYO4/IHRzXLuIvj8AgKY+WAEAAAAAAAAB+gAAABYAAAB4xyMbI17uP6DtWt+WHr8/AACkPmcBAAAAAAAAAfsAAAAWAAAAzMMrznVb7j+gPvWLfoK/PwCAoj5nAQAAAAAAAAH8AAAAFgAAAHC8OzQbVu4/QGdCYnK0vz8AAKM+dwEAAAAAAAAB/QAAABYAAAC8uEPnbVPuP0BnQmJytL8/AICjPncBAAAAAAAAAf4AAAAWAAAAvLhD521T7j9AZ0JicrS/PwCAoz53AQAAAAAAAAH/AAAAFgAAALy4Q+dtU+4/oD71i36Cvz8AAKQ+dwEAAAAAAAABAAEAABYAAAC8uEPnbVPuP6DtWt+WHr8/AACkPoYBAAAAAAAAAQEBAAAWAAAAcLw7NBtW7j8gdHNcu4i+PwAApD6GAQAAAAAAAAECAQAAFgAAAMzDK851W+4/INI+A+zAvT8AAKc+lgEAAAAAAAABAwEAABYAAAAsyxto0GDuP+AvCqoc+bw/AICoPqYBAAAAAAAAAQQBAAAWAAAAhtILAitm7j9gZYh6Wf+7PwAArT6mAQAAAAAAAAEFAQAAFgAAADjWA0/YaO4/AJsGS5YFuz8AgK4+xQEAAAAAAAABBgEAABYAAADo2fubhWvuPwDQhBvTC7o/AIC4PsUBAAAAAAAAAQcBAAAWAAAASOHrNeBw7j/g3LUVHOC4PwCAvD7FAQAAAAAAAAEIAQAAFgAAAPbk44KNc+4/gBI05ljmtz8AgMU+xQEAAAAAAAABCQEAABYAAACk6NvPOnbuPwBIsraV7LY/AIDJPuQBAAAAAAAAAQoBAAAWAAAAVuzTHOh47j/gpX1dxiS2PwCA0D7kAQAAAAAAAAELAQAAFgAAAATwy2mVe+4/IARJBPdctT8AANQ+5AEAAAAAAAABDAEAABYAAAC088O2Qn7uP8CyrlcP+bQ/AIDYPuQBAAAAAAAAAQ0BAAAWAAAAtPPDtkJ+7j+AimGBG8e0PwCA2j70AQAAAAAAAAEOAQAAFgAAAATwy2mVe+4/4FTjsN7AtT8AgNs+9AEAAAAAAAABDwEAABYAAACk6NvPOnbuP+CYTGN9ULc/AADcPhMCAAAAAAAAARABAAAWAAAAlt3z6DJu7j9ALlDCA0S5PwAA3D4TAgAAAAAAAAERAQAAFgAAAIbSCwIrZu4/gBTuzXGbuz8AgNo+KAIAAAAAAAABEgEAABYAAAB4xyMbI17uP4D6i9nf8r0/AADaPigCAAAAAAAAARMBAAAWAAAAvLhD521T7j/QGOLIGlfAPwAA2z43AgAAAAAAAAEUAQAAFgAAAK6tWwBmS+4/MKDXucubwT8AgNs+NwIAAAAAAAABFQEAABYAAACgonMZXkPuP8C785V2+cI/AADfPkcCAAAAAAAAARYBAAAWAAAA8p57zLBA7j+QazZdG3DEPwCA4D5HAgAAAAAAAAEXAQAAFgAAAPKee8ywQO4/MIdSOcbNxT8AAOY+RwIAAAAAAAABGAEAABYAAACgonMZXkPuP5AOSCp3Esc/AADoPlcCAAAAAAAAARkBAAAWAAAAAKpjs7hI7j9QbfBENCXIPwCA6j5XAgAAAAAAAAEaAQAAFgAAAMzDK851W+4/0ObXxw+7yD8AgOs+ZgIAAAAAAAABGwEAABYAAABm97sD8IDuP1C+ivEbicg/AADlPmYCAAAAAAAAARwBAAAWAAAAiFP0h9zD7j9Ay7vrZF3HPwAA4j6FAgAAAAAAAAEdAQAAFgAAAM7Q5MDgHu8/EJSDMw+ixD8AAE0+hQIAAAAAAAABHgEAABYAAAAqWb3g7IHvPwBdS3u55sE/AAC4PaUCAAAAAAAACw=="/>
</p:tagLst>
</file>

<file path=ppt/tags/tag2.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2kLT8JAwAAAAUAAAAIAAAABwMAAAAAAQAAAAgAAAAECUlua0F0b21WMQIAAAAJBAAAAAkFAAAACQYAAAAJBwAAAAkIAAAADQMFBAAAAAtQZW5TdHJva2VWMQQAAAAKQXR0cmlidXRlcwVUcmFjZQlTdGFydFRpbWUEVHlwZQQEAAQPUGVuQXR0cmlidXRlc1YxAgAAAApJbmtUcmFjZVYxAgAAABAMQWN0aW9uVHlwZVYxAgAAAAIAAAAJCQAAAAkKAAAApkYAAAAAAAAF9f///wxBY3Rpb25UeXBlVjEBAAAAB3ZhbHVlX18ACAIAAAAAAAAAAQUAAAAEAAAACQwAAAAJDQAAADROAAAAAAAAAfL////1////AAAAAAEGAAAABAAAAAkPAAAACRAAAACmcwAAAAAAAAHv////9f///wAAAAABBwAAAAQAAAAJEgAAAAkTAAAAfoMBAAAAAAAB7P////X///8AAAAAAQgAAAAEAAAACRUAAAAJFgAAAGSYAQAAAAAAAen////1////AAAAAAUJAAAAD1BlbkF0dHJpYnV0ZXNWMQoAAAAHX2NvbG9yQQdfY29sb3JSB19jb2xvckcHX2NvbG9yQgpGaXRUb0N1cnZlBkhlaWdodA5JZ25vcmVQcmVzc3VyZQ1Jc0hpZ2hsaWdodGVyBVNoYXBlBVdpZHRoAAAAAAAAAAAEAAICAgIBBgEBDEJydXNoU2hhcGVWMQIAAAAGAgAAAP9wMKAAAAAAAAAACEAAAAXo////DEJydXNoU2hhcGVWMQEAAAAHdmFsdWVfXwAIAgAAAAEAAAAAAAAAAAAIQAUKAAAACklua1RyYWNlVjEDAAAADUxpc3RgMStfaXRlbXMMTGlzdGAxK19zaXplD0xpc3RgMStfdmVyc2lvbgQAABhTaGFyZWQuSW5raW5nLklua1BvaW50W10CAAAACAgCAAAACRkAAACKAAAAigAAAAEMAAAACQAAAP9wMKAAAAAAAAAACEAAAAHm////6P///wEAAAAAAAAAAAAIQAENAAAACgAAAAkbAAAAegAAAHoAAAABDwAAAAkAAAD/cDCgAAAAAAAAAAhAAAAB5P///+j///8BAAAAAAAAAAAACEABEAAAAAoAAAAJHQAAAFQAAABUAAAAARIAAAAJAAAA/3AwoAAAAAAAAAAIQAAAAeL////o////AQAAAAAAAAAAAAhAARMAAAAKAAAACR8AAACrAAAAqwAAAAEVAAAACQAAAP9wMKAAAAAAAAAACEAAAAHg////6P///wEAAAAAAAAAAAAIQAEWAAAACgAAAAkhAAAAhAAAAIQAAAAHGQAAAAABAAAAAAEAAAQKSW5rUG9pbnRWMQIAAAAJIgAAAAkj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NdgcbAAAAAAEAAACAAAAABApJbmtQb2ludFYxAg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NBgcdAAAAAAEAAACAAAAABApJbmtQb2ludFYxAgA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0sBx8AAAAAAQAAAAABAAAECklua1BvaW50VjECAA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DVUHIQAAAAABAAAAAAEAAAQKSW5rUG9pbnRWMQIA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NfAUiAAAACklua1BvaW50VjEEAAAAAVgBWQ5QcmVzc3VyZUZhY3RvcglUaW1lU3RhbXAAAAAABgYLEAIAAABRpxH/zTzRP4BGtLe4KaE/AAA9PgAAAAAAAAAAASMAAAAiAAAAan6qlRIx0T+ARrS3uCmhPwCAgT4QAAAAAAAAAAEkAAAAIgAAAGp+qpUSMdE/IM/ebaNvoT8AgIk+EAAAAAAAAAABJQAAACIAAAAwtFC7Iy7RP4BGtLe4KaE/AACPPhAAAAAAAAAAASYAAAAiAAAAan6qlRIx0T+ARrS3uCmhPwAAkj4QAAAAAAAAAAEnAAAAIgAAAGp+qpUSMdE/4L2JAc7joD8AAJI+HwAAAAAAAAABKAAAACIAAACjSARwATTRP0A1X0vjnaA/AACUPh8AAAAAAAAAASkAAAAiAAAAGN23JN850T8AJArfDRKgPwAAlT4/AAAAAAAAAAEqAAAAIgAAAI1xa9m8P9E/gCVq5XAMnz8AgJM+PwAAAAAAAAABKwAAACIAAAAABh+OmkXRPwADwAzG9J0/AICSPj8AAAAAAAAAASwAAAAiAAAAdZrSQnhL0T+A4BU0G92cPwAAkj4/AAAAAAAAAAEtAAAAIgAAAOcuhvdVUdE/AL5rW3DFmz8AAJI+PwAAAAAAAAABLgAAACIAAADPV+1gEV3RP8CsFu+aOZs/AACTPj8AAAAAAAAAAS8AAAAiAAAAfbb6791l0T9AimwW8CGaPwCAkz5OAAAAAAAAAAEwAAAAIgAAAJ+puzOIdNE/AHkXqhqWmT8AgJo+TgAAAAAAAAABMQAAACIAAAD7ZtZRIYbRP8Bnwj1FCpk/AICdPl4AAAAAAAAAATIAAAAiAAAAHVqXlcuU0T+AVm3Rb36YPwCAoz5eAAAAAAAAAAEzAAAAIgAAALPhC45TqdE/QEUYZZrylz8AAKY+bQAAAAAAAAABNAAAACIAAABJaYCG273RP8Azw/jEZpc/AACsPn0AAAAAAAAAATUAAAAiAAAAF7tOWVLV0T+AIm6M79qWPwAArj59AAAAAAAAAAE2AAAAIgAAAFuh0OCm8tE/AADEs0TDlT8AALU+nAAAAAAAAAABNwAAACIAAAASHAYd2RXSP8DubkdvN5U/AAC4PpwAAAAAAAAAATgAAAAiAAAAPivvDek+0j9AzMRuxB+UPwCAvD6cAAAAAAAAAAE5AAAAIgAAAKIEMtnnatI/ALtvAu+Tkz8AgL4+nAAAAAAAAAABOgAAACIAAABDqM5+1ZnSP8CpGpYZCJM/AIDBPpwAAAAAAAAAATsAAAAiAAAAbbe3b+XC0j+AmMUpRHySPwAAwz6sAAAAAAAAAAE8AAAAIgAAANOQ+jrk7tI/QIdwvW7wkT8AgMQ+rAAAAAAAAAABPQAAACIAAAD/n+Mr9BfTPwB2G1GZZJE/AIDFPrwAAAAAAAAAAT4AAAAiAAAAY3km9/JD0z/AZMbkw9iQPwAAxz68AAAAAAAAAAE/AAAAIgAAAAIdw5zgctM/wGTG5MPYkD8AgMc+ywAAAAAAAAABQAAAACIAAADcirkcvaTTP8BkxuTD2JA/AIDGPssAAAAAAAAAAUEAAAAiAAAA78IJd4jZ0z/AZMbkw9iQPwAAxj7qAAAAAAAAAAFCAAAAIgAAAAL7WdFTDtQ/wGTG5MPYkD8AAMc+6gAAAAAAAAABQwAAACIAAADbaFBRMEDUP8BkxuTD2JA/AIDHPvoAAAAAAAAAAUQAAAAiAAAAegzt9h1v1D/AZMbkw9iQPwAAyT76AAAAAAAAAAFFAAAAIgAAAN/lL8Icm9Q/wGTG5MPYkD8AgMk++gAAAAAAAAABRgAAACIAAABFv3KNG8fUP4BTcXjuTJA/AADOPvoAAAAAAAAAAUcAAAAiAAAAcM5bfivw1D+AhDgYMoKPPwAA0D7+AAAAAAAAAAFIAAAAIgAAANWnnkkqHNU/AGKOP4dqjj8AANY+/gAAAAAAAAABSQAAACIAAAA7geEUKUjVPwAdOo4xO4w/AADYPg0BAAAAAAAAAUoAAAAiAAAA2SR+uhZ31T8A2OXc2wuKPwCA2j4NAQAAAAAAAAFLAAAAIgAAALKSdDrzqNU/AJORK4bchz8AgNs+HQEAAAAAAAABTAAAACIAAACNAGu6z9rVPwBOPXowrYU/AADePh0BAAAAAAAAAU0AAAAiAAAAZm5hOqwM1j8ACenI2n2DPwAA3z4tAQAAAAAAAAFOAAAAIgAAAAUS/t+ZO9Y/AMSUF4VOgT8AgOA+LQEAAAAAAAABTwAAACIAAABq60CrmGfWP4Ch6j7aNoA/AIDhPjwBAAAAAAAAAVAAAAAiAAAAlPopnKiQ1j8A/oDMXj5+PwAA5T48AQAAAAAAAAFRAAAAIgAAAIY/ubLJttY/ALksGwkPfD8AgOY+TAEAAAAAAAABUgAAACIAAAB4hEjJ6tzWPwB02Gmz33k/AIDoPkwBAAAAAAAAAVMAAAAiAAAApJMxuvoF1z8AdNhps995PwCA6T5bAQAAAAAAAAFUAAAAIgAAAAhtdIX5Mdc/AHTYabPfeT8AAOw+WwEAAAAAAAABVQAAACIAAACoEBEr52DXPwB02Gmz33k/AADtPmsBAAAAAAAAAVYAAAAiAAAAukhhhbKV1z8AdNhps995PwCA7T5rAQAAAAAAAAFXAAAAIgAAACIipFCxwdc/AHTYabPfeT8AAO4+awEAAAAAAAABWAAAACIAAAC+xUD2nvDXPwB02Gmz33k/AADuPnsBAAAAAAAAAVkAAAAiAAAAJp+DwZ0c2D8AdNhps995PwAA7j57AQAAAAAAAAFaAAAAIgAAAFCubLKtRdg/ALksGwkPfD8AAO4+igEAAAAAAAABWwAAACIAAAAIKaLu32jYPwD+gMxePn4/AADuPooBAAAAAAAAAVwAAAAiAAAAvqPXKhKM2D+Aoeo+2jaAPwAA7z6aAQAAAAAAAAFdAAAAIgAAAHYeDWdEr9g/AMSUF4VOgT8AgO8+mgEAAAAAAAABXgAAACIAAABoY5x9ZdXYP4DmPvAvZoI/AADxPrkBAAAAAAAAAV8AAAAiAAAAzDzfSGQB2T8ACenI2n2DPwCA8T65AQAAAAAAAAFgAAAAIgAAADIWIhRjLdk/gCuToYWVhD8AAPM+yQEAAAAAAAABYQAAACIAAADQub65UFzZPwBOPXowrYU/AIDzPskBAAAAAAAAAWIAAAAiAAAANpMBhU+I2T+AcOdS28SGPwCA8z7JAQAAAAAAAAFjAAAAIgAAAJ5sRFBOtNk/AJORK4bchz8AAPQ+yQEAAAAAAAABZAAAACIAAADGey1BXt3ZP4C1OwQx9Ig/AAD1PtgBAAAAAAAAAWUAAAAiAAAA8IoWMm4G2j8A2OXc2wuKPwCA9T7YAQAAAAAAAAFmAAAAIgAAAOTPpUiPLNo/ANjl3NsLij8AAPc+6AEAAAAAAAABZwAAACIAAADUFDVfsFLaPwDY5dzbC4o/AID3PugBAAAAAAAAAWgAAAAiAAAAxlnEddF42j8A2OXc2wuKPwAA+T4HAgAAAAAAAAFpAAAAIgAAAPBorWbhodo/ANjl3NsLij8AgPk+BwIAAAAAAAABagAAACIAAABYQvAx4M3aPwDY5dzbC4o/AID5PgcCAAAAAAAAAWsAAAAiAAAA9uWM18382j8A2OXc2wuKPwAA+j4XAgAAAAAAAAFsAAAAIgAAAFy/z6LMKNs/ANjl3NsLij8AgPg+FwIAAAAAAAABbQAAACIAAADAmBJuy1TbPwDY5dzbC4o/AAD4PhcCAAAAAAAAAW4AAAAiAAAA7Kf7Xtt92z+A+o+1hiOLPwAA+D4XAgAAAAAAAAFvAAAAIgAAAFKBPiraqds/AB06jjE7jD8AAPg+JwIAAAAAAAABcAAAACIAAABCxs1A+8/bP4A/5GbcUo0/AAD4PicCAAAAAAAAAXEAAAAiAAAA+kADfS3z2z8AYo4/h2qOPwAA+D42AgAAAAAAAAFyAAAAIgAAAOyFkpNOGdw/gIQ4GDKCjz8AAPk+NgIAAAAAAAABcwAAACIAAAAWlXuEXkLcP4BTcXjuTJA/AID5PlUCAAAAAAAAAXQAAAAiAAAAQqRkdW5r3D8AdhtRmWSRPwAA+z5VAgAAAAAAAAF1AAAAIgAAAOBHARtcmtw/gJjFKUR8kj8AgPs+ZQIAAAAAAAABdgAAACIAAACC653AScncPwC7bwLvk5M/AAD9PmUCAAAAAAAAAXcAAAAiAAAA5sTgi0j13D9AzMRuxB+UPwCA/T5lAgAAAAAAAAF4AAAAIgAAABDUyXxYHt0/wO5uR283lT8AgPw+ZQIAAAAAAAABeQAAACIAAAAEGVmTeUTdP0ARGSAaT5Y/AAD8PnUCAAAAAAAAAXoAAAAiAAAA9F3oqZpq3T/AM8P4xGaXPwAA/j51AgAAAAAAAAF7AAAAIgAAAK7YHebMjd0/QEUYZZrylz8AAP8+hAIAAAAAAAABfAAAACIAAAAqiflHEK7dP8Bnwj1FCpk/AEAAP4QCAAAAAAAAAX0AAAAiAAAAqDnVqVPO3T8AeReqGpaZPwDAAD+UAgAAAAAAAAF+AAAAIgAAAF60CuaF8d0/gJvBgsWtmj8AAAI/lAIAAAAAAAABfwAAACIAAABQ+Zn8phfeP8CsFu+aOZs/AIACP6QCAAAAAAAAAYAAAAAiAAAAfAiD7bZA3j8AvmtbcMWbPwBAAz+kAgAAAAAAAAGBAAAAIgAAAKQXbN7Gad4/QM/Ax0VRnD8AwAM/wwIAAAAAAAABggAAACIAAAAK8a6pxZXeP4DgFTQb3Zw/AIAEP8MCAAAAAAAAAYMAAAAiAAAAcMrxdMTB3j+A4BU0G92cPwDABD/SAgAAAAAAAAGEAAAAIgAAAJzZ2mXU6t4/gOAVNBvdnD8AgAU/0gIAAAAAAAABhQAAACIAAADI6MNW5BPfP4DgFTQb3Zw/AMAFP9ICAAAAAAAAAYYAAAAiAAAAui1TbQU63z+A4BU0G92cPwAABz/SAgAAAAAAAAGHAAAAIgAAAOQ8PF4VY98/QM/Ax0VRnD8AgAc/4gIAAAAAAAABiAAAACIAAADUgct0NonfPwC+a1twxZs/AAAJP+ICAAAAAAAAAYkAAAAiAAAAyMZai1ev3z/ArBbvmjmbPwCACT/iAgAAAAAAAAGKAAAAIgAAAPDVQ3xn2N8/wKwW75o5mz8AQAk/8gIAAAAAAAABiwAAACIAAACrV8MjMwLgP4CbwYLFrZo/AAAJP/ICAAAAAAAAAYwAAAAiAAAAX8RkiTIY4D+Am8GCxa2aPwAACj8BAwAAAAAAAAGNAAAAIgAAAC4WM1ypL+A/gJvBgsWtmj8AgAo/AQMAAAAAAAABjgAAACIAAAD9ZwEvIEfgP4CbwYLFrZo/AMAKPxYDAAAAAAAAAY8AAAAiAAAAsNSilB9d4D9AimwW8CGaPwAACz8WAwAAAAAAAAGQAAAAIgAAAEZcF42nceA/AHkXqhqWmT8AgAw/NQMAAAAAAAABkQAAACIAAAC+/l4YuITgPwB5F6oalpk/AEANPzUDAAAAAAAAAZIAAAAiAAAAGrx5NlGW4D8AeReqGpaZPwBADj81AwAAAAAAAAGTAAAAIgAAAHZ5lFTqp+A/wGfCPUUKmT8AwA4/RQMAAAAAAAABlAAAACIAAADSNq9yg7ngP4BWbdFvfpg/AIAPP0UDAAAAAAAAAZUAAAAiAAAAZ74jawvO4D9ARRhlmvKXPwDADz9FAwAAAAAAAAGWAAAAIgAAAN9ga/Yb4eA/QEUYZZrylz8AQA4/VAMAAAAAAAABlwAAACIAAAB16N/uo/XgP0BFGGWa8pc/AIANP1QDAAAAAAAAAZgAAAAiAAAA74onerQI4T9ARRhlmvKXPwAADT9kAwAAAAAAAAGZAAAAIgAAAGctbwXFG+E/gFZt0W9+mD8AAA0/ZAMAAAAAAAABmgAAACIAAADfz7aQ1S7hP8Bnwj1FCpk/AIANP3QDAAAAAAAAAZsAAAAiAAAAO43Rrm5A4T8AeReqGpaZPwDADT90AwAAAAAAAAGcAAAAIgAAAHplv1+QUOE/gJvBgsWtmj8AgA8/gwMAAAAAAAABnQAAACIAAACbWICjOl/hP8CsFu+aOZs/AEAQP4MDAAAAAAAAAZ4AAAAiAAAAvktB5+Rt4T9Az8DHRVGcPwBAET+jAwAAAAAAAAGfAAAAIgAAAMJZ1b0Xe+E/gOAVNBvdnD8AwBE/owMAAAAAAAABoAAAACIAAACrgjwn04bhP8DxaqDwaJ0/AIASP6MDAAAAAAAAAaEAAAAiAAAAdcZ2IxeR4T8AA8AMxvSdPwDAEj+jAwAAAAAAAAGiAAAAIgAAACMlhLLjmeE/QBQVeZuAnj8AgBM/owMAAAAAAAABowAAACIAAADQg5FBsKLhP4AlauVwDJ8/AMATP7IDAAAAAAAAAaQAAAAiAAAAYf1xYwWq4T/ANr9RRpifPwDAEz+yAwAAAAAAAAGlAAAAIgAAAPF2UoVaseE/wDa/UUaYnz8AABQ/wgMAAAAAAAABpgAAACIAAABmCwY6OLfhPwAkCt8NEqA/AMASP8IDAAAAAAAAAacAAAAiAAAAvbqMgZ674T8AJArfDRKgPwBAEj/RAwAAAAAAAAGoAAAAIgAAABVqE8kEwOE/oKw0lfhXoD8AwAk/0QMAAAAAAAABqQAAACIAAABsGZoQa8ThP0A1X0vjnaA/AAAGP9EDAAAAAAAAAaoAAAAiAAAApePz6lnH4T/gvYkBzuOgPwDAAz/hAwAAAAAAAAGrAAAAIgAAAN+tTcVIyuE/gEa0t7gpoT8AAAM/4QMAAAAAAAABrAAAACIAAACU7cCidETlP0AUFXmbgJ4/AAA9PgAAAAAAAAAAAa0AAAAiAAAAPD46Ww5A5T/ANr9RRpifPwCAgT4PAAAAAAAAAAGuAAAAIgAAADw+OlsOQOU/wDa/UUaYnz8AgIk+DwAAAAAAAAABrwAAACIAAABZI2fIhUHlP0AUFXmbgJ4/AACPPg8AAAAAAAAAAbAAAAAiAAAAWSNnyIVB5T9AFBV5m4CePwAAoD4PAAAAAAAAAAGxAAAAIgAAAHYIlDX9QuU/QBQVeZuAnj8AgKY+HwAAAAAAAAABsgAAACIAAACv0u0P7EXlPwADwAzG9J0/AACuPh8AAAAAAAAAAbMAAAAiAAAA6pxH6tpI5T/A8Wqg8GidPwCAsD4fAAAAAAAAAAG0AAAAIgAAAEFMzjFBTeU/QM/Ax0VRnD8AALY+LgAAAAAAAAABtQAAACIAAAC14IHmHlPlP4CbwYLFrZo/AAC4Pi4AAAAAAAAAAbYAAAAiAAAADJAILoVX5T8AeReqGpaZPwCAvD4+AAAAAAAAAAG3AAAAIgAAAIAkvOJiXeU/QEUYZZrylz8AgL4+PgAAAAAAAAABuAAAACIAAADzuG+XQGPlP4Aibozv2pY/AADGPj4AAAAAAAAAAbkAAAAiAAAAhDJQuZVq5T/A7m5HbzeVPwCAyT5OAAAAAAAAAAG6AAAAIgAAABWsMNvqceU/QMzEbsQflD8AgM4+TgAAAAAAAAABuwAAACIAAADDCj5qt3rlP8CpGpYZCJM/AIDQPl0AAAAAAAAAAbwAAAAiAAAAqjOl03KG5T8AdhtRmWSRPwAA1j5tAAAAAAAAAAG9AAAAIgAAAJJcDD0ukuU/gFNxeO5MkD8AANg+bQAAAAAAAAABvgAAACIAAACXaqATYZ/lPwBijj+Hao4/AIDcPm0AAAAAAAAAAb8AAAAiAAAAul1hVwuu5T8AHTqOMTuMPwCA3j59AAAAAAAAAAHAAAAAIgAAAPg1TwgtvuU/gPqPtYYjiz8AgOE+fQAAAAAAAAABwQAAACIAAAA3Dj25Ts7lP4D6j7WGI4s/AADjPowAAAAAAAAAAcIAAAAiAAAAduYqanDe5T+A+o+1hiOLPwCA4j6MAAAAAAAAAAHDAAAAIgAAANCjRYgJ8OU/AB06jjE7jD8AAOI+nAAAAAAAAAABxAAAACIAAABmK7qAkQTmP4A/5GbcUo0/AADlPpwAAAAAAAAAAcUAAAAiAAAAU2K1wH8d5j8AYo4/h2qOPwCA5j6rAAAAAAAAAAHGAAAAIgAAAHpjCttcOeY/gFNxeO5MkD8AgOg+qwAAAAAAAAABxwAAACIAAAC9SYxisVbmPwB2G1GZZJE/AIDpPrsAAAAAAAAAAcgAAAAiAAAA5ErhfI5y5j+AmMUpRHySPwCA6T67AAAAAAAAAAHJAAAAIgAAAApMNpdrjuY/ALtvAu+Tkz8AAOo+ywAAAAAAAAABygAAACIAAAAUaF5E0ajmP0DMxG7EH5Q/AADrPssAAAAAAAAAAcsAAAAiAAAAWE7gyyXG5j/A7m5HbzeVPwCA6z7qAAAAAAAAAAHMAAAAIgAAALgZj8Dx5OY/AADEs0TDlT8AAO8+6gAAAAAAAAABzQAAACIAAABwlMT8IwjnP0ARGSAaT5Y/AIDwPuoAAAAAAAAAAc4AAAAiAAAACSrNy94p5z+AIm6M79qWPwCA8z7qAAAAAAAAAAHPAAAAIgAAAKS/1ZqZS+c/QEUYZZrylz8AAPU++gAAAAAAAAAB0AAAACIAAAAicLH83GvnP8Bnwj1FCpk/AAD4PvoAAAAAAAAAAdEAAAAiAAAAgztg8aiK5z9AimwW8CGaPwAA+T4JAQAAAAAAAAHSAAAAIgAAABzRaMBjrOc/gJvBgsWtmj8AgPk+CQEAAAAAAAAB0wAAACIAAADVS578lc/nP8CsFu+aOZs/AAD6PigBAAAAAAAAAdQAAAAiAAAAqasApj/05z9Az8DHRVGcPwAA+j4oAQAAAAAAAAHVAAAAIgAAAGAmNuJxF+g/gOAVNBvdnD8AAPo+KAEAAAAAAAAB1gAAACIAAAD7uz6xLDnoP8DxaqDwaJ0/AAD7PigBAAAAAAAAAdcAAAAiAAAAlFFHgOda6D8AA8AMxvSdPwCA+z44AQAAAAAAAAHYAAAAIgAAABICI+Iqe+g/QBQVeZuAnj8AgPs+OAEAAAAAAAAB2QAAACIAAADKfFgeXZ7oP4AlauVwDJ8/AAD8PlcBAAAAAAAAAdoAAAAiAAAAgfeNWo/B6D/ANr9RRpifPwAA/T5XAQAAAAAAAAHbAAAAIgAAADlyw5bB5Og/wDa/UUaYnz8AgP0+VwEAAAAAAAAB3AAAACIAAADSB8xlfAbpP8A2v1FGmJ8/AID9PmcBAAAAAAAAAd0AAAAiAAAAULinx78m6T/ANr9RRpifPwAA/j5nAQAAAAAAAAHeAAAAIgAAALKDVryLRek/wDa/UUaYnz8AAAA/ZwEAAAAAAAAB3wAAACIAAAAuNDIez2XpP8A2v1FGmJ8/AIAAP3cBAAAAAAAAAeAAAAAiAAAA5a5nWgGJ6T/ANr9RRpifPwDAAD93AQAAAAAAAAHhAAAAIgAAALoOygOrrek/gCVq5XAMnz8AAAE/dwEAAAAAAAAB4gAAACIAAAByif8/3dDpP0AUFXmbgJ4/AIABP4YBAAAAAAAAAeMAAAAiAAAA8DnboSDx6T8AA8AMxvSdPwDAAT+GAQAAAAAAAAHkAAAAIgAAAFAFipbsD+o/wPFqoPBonT8AAAM/lgEAAAAAAAAB5QAAACIAAACU6wseQS3qP4DgFTQb3Zw/AIADP5YBAAAAAAAAAeYAAAAiAAAA19GNpZVK6j9Az8DHRVGcPwDAAz+pAQAAAAAAAAHnAAAAIgAAADedPJphaeo/AL5rW3DFmz8AAAQ/qQEAAAAAAAAB6AAAACIAAAC0TRj8pInqPwC+a1twxZs/AAAEP7kBAAAAAAAAAekAAAAiAAAAFRnH8HCo6j8AvmtbcMWbPwAABD+5AQAAAAAAAAHqAAAAIgAAAJPJolK0yOo/AL5rW3DFmz8AgAQ/yQEAAAAAAAAB6wAAACIAAADXryTaCObqP8CsFu+aOZs/AMAEP8kBAAAAAAAAAewAAAAiAAAA4MtMh24A6z/ArBbvmjmbPwCABT/YAQAAAAAAAAHtAAAAIgAAAM0CSMdcGes/wKwW75o5mz8AwAU/2AEAAAAAAAAB7gAAACIAAAC5OUMHSzLrP8CsFu+aOZs/AEAFP/gBAAAAAAAAAe8AAAAiAAAAwlVrtLBM6z/ArBbvmjmbPwAABT/4AQAAAAAAAAHwAAAAIgAAAOlWwM6NaOs/AL5rW3DFmz8AgAU/+AEAAAAAAAAB8QAAACIAAAARWBXpaoTrP0DPwMdFUZw/AMAFP/gBAAAAAAAAAfIAAAAiAAAAGXQ9ltCe6z+A4BU0G92cPwCABj8HAgAAAAAAAAHzAAAAIgAAACOQZUM2ues/wPFqoPBonT8AwAY/BwIAAAAAAAAB9AAAACIAAADx4TMWrdDrPwADwAzG9J0/AIAHPwcCAAAAAAAAAfUAAAAiAAAAwTMC6SPo6z9AFBV5m4CePwDABz8XAgAAAAAAAAH2AAAAIgAAAJGF0Lua/+s/QBQVeZuAnj8AwAc/FwIAAAAAAAAB9wAAACIAAABh156OERfsP0AUFXmbgJ4/AAAIPyYCAAAAAAAAAfgAAAAiAAAATQ6azv8v7D9AFBV5m4CePwCACD8mAgAAAAAAAAH5AAAAIgAAAHUP7+jcS+w/QBQVeZuAnj8AwAg/NgIAAAAAAAAB+gAAACIAAACbEEQDumfsP0AUFXmbgJ4/AMAIPzYCAAAAAAAAAfsAAAAiAAAAwRGZHZeD7D8AA8AMxvSdPwAACT9GAgAAAAAAAAH8AAAAIgAAAK9IlF2FnOw/AAPADMb0nT8AAAk/RgIAAAAAAAAB/QAAACIAAACbf4+dc7XsPwADwAzG9J0/AAAJP1UCAAAAAAAAAf4AAAAiAAAAadFdcOrM7D8AA8AMxvSdPwAACT9VAgAAAAAAAAH/AAAAIgAAAB0+/9Xp4uw/AAPADMb0nT8AAAk/ZQIAAAAAAAABAAEAACIAAADtj82oYPrsPwADwAzG9J0/AAAJP2UCAAAAAAAAAQEBAAAiAAAA9av1VcYU7T/A8Wqg8GidPwAACT+EAgAAAAAAAAECAQAAIgAAAP/HHQMsL+0/wPFqoPBonT8AgAk/hAIAAAAAAAABAwEAACIAAABDrp+KgEztP4DgFTQb3Zw/AMAJP5QCAAAAAAAAAQQBAAAiAAAATcrHN+Zm7T9Az8DHRVGcPwBACT+UAgAAAAAAAAEFAQAAIgAAADkBw3fUf+0/AL5rW3DFmz8AAAk/lAIAAAAAAAABBgEAACIAAAAJU5FKS5ftP8CsFu+aOZs/AAAKP5QCAAAAAAAAAQcBAAAiAAAA2aRfHcKu7T/ArBbvmjmbPwCACj+jAgAAAAAAAAEIAQAAIgAAAKn2LfA4xu0/wKwW75o5mz8AwAo/owIAAAAAAAABCQEAACIAAACVLSkwJ9/tP8CsFu+aOZs/AAALP7MCAAAAAAAAAQoBAAAiAAAAnUlR3Yz57T/ArBbvmjmbPwAADD+zAgAAAAAAAAELAQAAIgAAAKdleYryE+4/wKwW75o5mz8AgAw/wwIAAAAAAAABDAEAACIAAACxgaE3WC7uP8CsFu+aOZs/AMAMP8MCAAAAAAAAAQ0BAAAiAAAAnbicd0ZH7j/ArBbvmjmbPwAADT/DAgAAAAAAAAEOAQAAIgAAAG0Ka0q9Xu4/wKwW75o5mz8AgA0/0gIAAAAAAAABDwEAACIAAABZQWaKq3fuP8CsFu+aOZs/AMANP9ICAAAAAAAAARABAAAiAAAAKZM0XSKP7j/ArBbvmjmbPwBADT/iAgAAAAAAAAERAQAAIgAAAPnkAjCZpu4/gJvBgsWtmj8AAA0/4gIAAAAAAAABEgEAACIAAADnG/5vh7/uP4CbwYLFrZo/AAANP/ICAAAAAAAAARMBAAAiAAAAf7EGP0Lh7j8AeReqGpaZPwAADT/yAgAAAAAAAAEUAQAAIgAAAP1h4qCFAe8/wGfCPUUKmT8AAA4/AQMAAAAAAAABFQEAACIAAABfLZGVUSDvP4BWbdFvfpg/AIAOPwEDAAAAAAAAARYBAAAiAAAAhS7mry487z/AM8P4xGaXPwDADj8RAwAAAAAAAAEXAQAAIgAAAI1KDl2UVu8/gCJujO/alj8AAA8/EQMAAAAAAAABGAEAACIAAABBt6/Ck2zvPwAAxLNEw5U/AAAPPyADAAAAAAAAARkBAAAiAAAAnXTK4Cx+7z+A3RnbmauUPwAADz8gAwAAAAAAAAEaAQAAIgAAAL1niyTXjO8/QMzEbsQflD8AgA8/MAMAAAAAAAABGwEAACIAAADhWkxogZvvPwC7bwLvk5M/AMAPPzADAAAAAAAAARwBAAAiAAAAyYOz0Tyn7z/AqRqWGQiTPwCAED9AAwAAAAAAAAEdAQAAIgAAAJPH7c2Ase8/gJjFKUR8kj8AwBA/QAMAAAAAAAABHgEAACIAAAAlQc7v1bjvP0CHcL1u8JE/AMAPP08DAAAAAAAAAR8BAAAiAAAAs7quESvA7z8AdhtRmWSRPwBADz9PAwAAAAAAAAEgAQAAIgAAAO2ECOwZw+8/wGTG5MPYkD8AAAk/XwMAAAAAAAABIQEAACIAAADthAjsGcPvP8BkxuTD2JA/AAAGP18DAAAAAAAAASIBAAAiAAAA7YQI7BnD7z/AZMbkw9iQPwAAyD5vAwAAAAAAAAEjAQAAIgAAALO6rhErwO8/wGTG5MPYkD8AgKk+bwMAAAAAAAABJAEAACIAAAAFXKGCXrfvP0CHcL1u8JE/AACZPn4DAAAAAAAAASUBAAAiAAAA/00NrCuq7z+AmMUpRHySPwCAkz5+AwAAAAAAAAEmAQAAIgAAACSpvtav/eg/cCLsw6wezD8AAC4+AAAAAAAAAAABJwEAACIAAACVL960WvboP5jEdnEnMMw/AABuPg8AAAAAAAAAASgBAAAiAAAAeEqxR+P06D/AZgEfokHMPwAAfT4PAAAAAAAAAAEpAQAAIgAAAFplhNpr8+g/wGYBH6JBzD8AgIM+DwAAAAAAAAABKgEAACIAAABaZYTaa/PoP8BmAR+iQcw/AICPPg8AAAAAAAAAASsBAAAiAAAAWmWE2mvz6D/AZgEfokHMPwAAlD4fAAAAAAAAAAEsAQAAIgAAAFplhNpr8+g/mMR2cScwzD8AgJs+HwAAAAAAAAABLQEAACIAAABaZYTaa/PoP3Ai7MOsHsw/AACePh8AAAAAAAAAAS4BAAAiAAAAWmWE2mvz6D9IgGEWMg3MPwCAoj4fAAAAAAAAAAEvAQAAIgAAAFplhNpr8+g/IN7WaLf7yz8AgKQ+LwAAAAAAAAABMAEAACIAAABaZYTaa/PoP/g7TLs86ss/AICnPi8AAAAAAAAAATEBAAAiAAAAeEqxR+P06D/QmcENwtjLPwAAqT4vAAAAAAAAAAEyAQAAIgAAAJUv3rRa9ug/qPc2YEfHyz8AgLM+LwAAAAAAAAABMwEAACIAAADP+TePSfnoP4BVrLLMtcs/AAC4Pj4AAAAAAAAAATQBAAAiAAAAJKm+1q/96D9YsyEFUqTLPwCAwD4+AAAAAAAAAAE1AQAAIgAAAJk9couNA+k/MBGXV9eSyz8AAMQ+XQAAAAAAAAABNgEAACIAAAApt1Kt4grpPwhvDKpcgcs/AADLPl0AAAAAAAAAATcBAAAiAAAA9fqMqSYV6T/gzIH84W/LPwAAzj5tAAAAAAAAAAE4AQAAIgAAAL8+x6VqH+k/uCr3Tmdeyz8AgNE+bQAAAAAAAAABOQEAACIAAADFTFt8nSzpP5CIbKHsTMs/AADTPn0AAAAAAAAAAToBAAAiAAAAyVrvUtA56T9o5uHzcTvLPwAA1j6MAAAAAAAAAAE7AQAAIgAAAAgz3QPySek/aObh83E7yz8AANc+jAAAAAAAAAABPAEAACIAAABHC8u0E1rpP2jm4fNxO8s/AIDYPowAAAAAAAAAAT0BAAAiAAAAocjl0qxr6T9o5uHzcTvLPwCA2T6cAAAAAAAAAAE+AQAAIgAAAFU1hzisgek/aObh83E7yz8AgNk+nAAAAAAAAAABPwEAACIAAAAkh1ULI5npP2jm4fNxO8s/AADaPqwAAAAAAAAAAUABAAAiAAAAS4iqJQC16T9o5uHzcTvLPwAA2j6sAAAAAAAAAAFBAQAAIgAAAI9uLK1U0uk/aObh83E7yz8AANo+uwAAAAAAAAABQgEAACIAAADwOduhIPHpP2jm4fNxO8s/AADaPrsAAAAAAAAAAUMBAAAiAAAAMiBdKXUO6j9o5uHzcTvLPwAA2j7LAAAAAAAAAAFEAQAAIgAAAHYG37DJK+o/kIhsoexMyz8AANs+ywAAAAAAAAABRQEAACIAAADX0Y2llUrqP5CIbKHsTMs/AIDbPtoAAAAAAAAAAUYBAAAiAAAAVIJpB9lq6j+QiGyh7EzLPwCA2z7aAAAAAAAAAAFHAQAAIgAAAAv9nkMLjuo/kIhsoexMyz8AANw+6gAAAAAAAAABSAEAACIAAACmkqcSxq/qP5CIbKHsTMs/AADePuoAAAAAAAAAAUkBAAAiAAAAXQ3dTvjS6j+QiGyh7EzLPwAA3z76AAAAAAAAAAFKAQAAIgAAAL/Yi0PE8eo/kIhsoexMyz8AgN8++gAAAAAAAAABSwEAACIAAAA7iWelBxLrP5CIbKHsTMs/AADgPgkBAAAAAAAAAUwBAAAiAAAA8gOd4Tk16z+QiGyh7EzLPwAA4T4JAQAAAAAAAAFNAQAAIgAAAAEuWWXSXOs/kIhsoexMyz8AgOE+GQEAAAAAAAABTgEAACIAAAARWBXpaoTrP0BEV0b3Kcs/AIDhPhkBAAAAAAAAAU8BAAAiAAAAAZ2k/4uq6z8YosyYfBjLPwAA4j4pAQAAAAAAAAFQAQAAIgAAALkX2ju+zes/GKLMmHwYyz8AAOI+KQEAAAAAAAABUQEAACIAAACNdzzlZ/LrP/D/QesBB8s/AADiPjgBAAAAAAAAAVIBAAAiAAAAm6H4aAAa7D/IXbc9h/XKPwAA4j44AQAAAAAAAAFTAQAAIgAAAKnLtOyYQew/yF23PYf1yj8AAOI+SAEAAAAAAAABVAEAACIAAACbEEQDumfsP6C7LJAM5Mo/AADiPkgBAAAAAAAAAVUBAAAiAAAAb3CmrGOM7D+guyyQDOTKPwAA4j5nAQAAAAAAAAFWAQAAIgAAAM87VaEvq+w/oLsskAzkyj8AAOQ+ZwEAAAAAAAABVwEAACIAAABN7DADc8vsP6C7LJAM5Mo/AADlPncBAAAAAAAAAVgBAAAiAAAABWdmP6Xu7D+guyyQDOTKPwCA5j53AQAAAAAAAAFZAQAAIgAAAIMXQqHoDu0/8P9B6wEHyz8AgOc+dwEAAAAAAAABWgEAACIAAABXd6RKkjPtPxiizJh8GMs/AIDmPncBAAAAAAAAAVsBAAAiAAAADfLZhsRW7T+QiGyh7EzLPwAA5j6GAQAAAAAAAAFcAQAAIgAAAONRPDBue+0/CG8MqlyByz8AAOY+hgEAAAAAAAABXQEAACIAAAB950T/KJ3tP4BVrLLMtcs/AADmPpYBAAAAAAAAAV4BAAAiAAAAwc3Ghn267T/QmcENwtjLPwAA5z6WAQAAAAAAAAFfAQAAIgAAAD9+oujA2u0/IN7WaLf7yz8AgOc+pgEAAAAAAAABYAEAACIAAAD1+Nck8/3tP3Ai7MOsHsw/AIDkPqYBAAAAAAAAAWEBAAAiAAAArXMNYSUh7j/AZgEfokHMPwAA4z61AQAAAAAAAAFiAQAAIgAAANN0YnsCPe4/6AiMzBxTzD8AAOM+tQEAAAAAAAABYwEAACIAAAAVW+QCV1ruP0BNoScSdsw/AIDjPsUBAAAAAAAAAWQBAAAiAAAAPVw5HTR27j9ATaEnEnbMPwAA5j7FAQAAAAAAAAFlAQAAIgAAAGNdjjcRku4/aO8r1YyHzD8AAOc+1AEAAAAAAAABZgEAACIAAABtebbkdqzuP2jvK9WMh8w/AIDnPtQBAAAAAAAAAWcBAAAiAAAAd5XekdzG7j+QkbaCB5nMPwAA6D7kAQAAAAAAAAFoAQAAIgAAAGXM2dHK3+4/uDNBMIKqzD8AgOM+5AEAAAAAAAABaQEAACIAAABr6AF/MPruP+DVy938u8w/AIDhPvQBAAAAAAAAAWoBAAAiAAAAWR/9vh4T7z8IeFaLd83MPwAA4D70AQAAAAAAAAFrAQAAIgAAAClxy5GVKu8/CHhWi3fNzD8AAOA+9AEAAAAAAAABbAEAACIAAAC/+D+KHT/vPzAa4Tjy3sw/AIDePgMCAAAAAAAAAW0BAAAiAAAAVYC0gqVT7z9YvGvmbPDMPwAA3j4DAgAAAAAAAAFuAQAAIgAAAK89z6A+Ze8/WLxr5mzwzD8AAN4+AwIAAAAAAAABbwEAACIAAADvFb1RYHXvP4Be9pPnAc0/AADePhMCAAAAAAAAAXABAAAiAAAALe6qAoKF7z+AXvaT5wHNPwAA3j4TAgAAAAAAAAFxAQAAIgAAAE/ha0YslO8/qACBQWITzT8AAN4+IwIAAAAAAAABcgEAACIAAABx1CyK1qLvP6gAgUFiE80/AIDcPiMCAAAAAAAAAXMBAAAiAAAAk8ftzYCx7z/Qogvv3CTNPwAA3D4yAgAAAAAAAAF0AQAAIgAAALO6rhErwO8/0KIL79wkzT8AANM+MgIAAAAAAAABdQEAACIAAAC5yELoXc3vP9CiC+/cJM0/AADPPkICAAAAAAAAAXYBAAAiAAAAofGpURnZ7z/Qogvv3CTNPwAAmz5CAgAAAAAAAAF3AQAAIgAAAGs15E1d4+8/0KIL79wkzT8AAIQ+UQIAAAAAAAABeAEAACIAAAAZlPHcKezvP6gAgUFiE80/AABtPlECAAAAAAAAAXkBAAAiAAAAcUN4JJDw7z9YvGvmbPDMPwAAZD5xAgAAAAAAAAF6AQAAIgAAAIASIv7p+3E/0q7UeJwH7z8AAFU+AAAAAAAAAAABewEAACIAAABAzpR1jJFvP0gGcs09A+8/AACSPhAAAAAAAAAAAXwBAAAiAAAAQLGvSB8abj9IBnLNPQPvPwCAmj4QAAAAAAAAAAF9AQAAIgAAAECxr0gfGm4/SAZyzT0D7z8AAKE+EAAAAAAAAAABfgEAACIAAABAsa9IHxpuP0gGcs09A+8/AACkPh8AAAAAAAAAAX8BAAAiAAAAQJTKG7KibD9IBnLNPQPvPwAApD4fAAAAAAAAAAGAAQAAIgAAAECUyhuyomw/SAZyzT0D7z8AAKQ+HwAAAAAAAAABgQEAACIAAABAd+XuRCtrP0gGcs09A+8/AACkPh8AAAAAAAAAAYIBAAAiAAAAQFoAwtezaT9IBnLNPQPvPwAApj4vAAAAAAAAAAGDAQAAIgAAAEA9G5VqPGg/SAZyzT0D7z8AAKc+LwAAAAAAAAABhAEAACIAAACAA1E7kE1lP0gGcs09A+8/AICxPi8AAAAAAAAAAYUBAAAiAAAAQOZrDiPWYz9IBnLNPQPvPwAAtj4vAAAAAAAAAAGGAQAAIgAAAIDJhuG1XmI/SAZyzT0D7z8AgMA+PwAAAAAAAAABhwEAACIAAACArKG0SOdgP0gGcs09A+8/AADFPj8AAAAAAAAAAYgBAAAiAAAAgB55D7ffXj9IBnLNPQPvPwCAzT5OAAAAAAAAAAGJAQAAIgAAAIAeeQ+3314/SAZyzT0D7z8AgNE+TgAAAAAAAAABigEAACIAAACAHnkPt99eP0gGcs09A+8/AIDVPk4AAAAAAAAAAYsBAAAiAAAAgB55D7ffXj9IBnLNPQPvPwAA1z5OAAAAAAAAAAGMAQAAIgAAAIAeeQ+3314/vl0PIt/+7j8AgNg+TgAAAAAAAAABjQEAACIAAACArKG0SOdgP75dDyLf/u4/AIDZPk4AAAAAAAAAAY4BAAAiAAAAQOZrDiPWYz80tax2gPruPwAA2z5eAAAAAAAAAAGPAQAAIgAAAEA9G5VqPGg/qgxKyyH27j8AgNs+XgAAAAAAAAABkAEAACIAAABAd+XuRCtrP6oMSssh9u4/AIDbPl4AAAAAAAAAAZEBAAAiAAAAgPU80XyEcD8gZOcfw/HuPwAA3D6cAAAAAAAAAAGSAQAAIgAAAIAvBytXc3M/IGTnH8Px7j8AAN0+rAAAAAAAAAABkwEAACIAAADg90Mb6B13P5a7hHRk7e4/AIDdPqwAAAAAAAAAAZQBAAAiAAAAAE/zoS+Eez8MEyLJBenuPwAA4D68AAAAAAAAAAGVAQAAIgAAADCait8WU4A/gmq/Hafk7j8AAOE+ywAAAAAAAAABlgEAACIAAAAg1FQ58UGDP/jBXHJI4O4/AADnPssAAAAAAAAAAZcBAAAiAAAAkJyRKYLshj9uGfrG6dvuPwAA6j7LAAAAAAAAAAGYAQAAIgAAAABlzhkTl4o/5HCXG4vX7j8AgOs+2wAAAAAAAAABmQEAACIAAADwu32gWv2OP1rINHAs0+4/AADsPtsAAAAAAAAAAZoBAAAiAAAAcImWE9GxkT/QH9LEzc7uPwAA7T7qAAAAAAAAAAGbAQAAIgAAAIDYinziE5Q/RndvGW/K7j8AgO0+6gAAAAAAAAABnAEAACIAAAAAhOI/BkeWP7zODG4Qxu4/AIDtPvoAAAAAAAAAAZ0BAAAiAAAAcC86Ayp6mD+8zgxuEMbuPwAA7j76AAAAAAAAAAGeAQAAIgAAAFA39SBgfpo/MiaqwrHB7j8AAO4+GQEAAAAAAAABnwEAACIAAAAgP7A+loKcPzImqsKxwe4/AADuPhkBAAAAAAAAAaABAAAiAAAAkOoHArq1nj+ofUcXU73uPwCA7D4ZAQAAAAAAAAGhAQAAIgAAAAzLr+JudKA/HtXka/S47j8AAOw+GQEAAAAAAAABogEAACIAAACQ8imXd6WhP5QsgsCVtO4/AADuPikBAAAAAAAAAaMBAAAiAAAAIBqkS4DWoj+ULILAlbTuPwAA7z4pAQAAAAAAAAGkAQAAIgAAAHiT7NL/HqQ/CoQfFTew7j8AgO4+OQEAAAAAAAABpQEAACIAAACgXgMt9n6lPwqEHxU3sO4/AADuPjkBAAAAAAAAAaYBAAAiAAAAANhLtHXHpj8KhB8VN7DuPwAA7j5IAQAAAAAAAAGnAQAAIgAAACSjYg5sJ6g/gNu8adir7j8AAO4+SAEAAAAAAAABqAEAACIAAAC0ytzCdFipP4DbvGnYq+4/AADuPlgBAAAAAAAAAakBAAAiAAAAbKCIpAZyqj/2Mlq+eafuPwAA7j5YAQAAAAAAAAGqAQAAIgAAACR2NIaYi6s/bIr3Ehuj7j8AAO8+WAEAAAAAAAABqwEAACIAAAAM+hGVs42sP2yK9xIbo+4/AIDvPmcBAAAAAAAAAawBAAAiAAAA0M+9dkWnrT/i4ZRnvJ7uPwCA7z5nAQAAAAAAAAGtAQAAIgAAAISlaVjXwK4/WDkyvF2a7j8AAPA+hgEAAAAAAAABrgEAACIAAAAUzeMM4PGvP1g5Mrxdmu4/AIDuPoYBAAAAAAAAAa8BAAAiAAAATvquYHSRsD9YOTK8XZruPwAA7j6WAQAAAAAAAAGwAQAAIgAAAPo2UyS0NbE/WDkyvF2a7j8AAO4+lgEAAAAAAAABsQEAACIAAACoc/fn89mxP1g5Mrxdmu4/AADuPqUBAAAAAAAAAbIBAAAiAAAAVrCbqzN+sj9YOTK8XZruPwAA7j6lAQAAAAAAAAGzAQAAIgAAAB7E2AW4FrM/4uGUZ7ye7j8AAO4+tQEAAAAAAAABtAEAACIAAADg1xVgPK+zP+LhlGe8nu4/AADuPrUBAAAAAAAAAbUBAAAiAAAAwMLrUAU8tD/i4ZRnvJ7uPwAA7j7FAQAAAAAAAAG2AQAAIgAAALaEWtgSvbQ/4uGUZ7ye7j8AAO8+xQEAAAAAAAABtwEAACIAAADEHWL2ZDK1P+LhlGe8nu4/AIDvPtQBAAAAAAAAAbgBAAAiAAAAut/QfXKztT/i4ZRnvJ7uPwAA8j7UAQAAAAAAAAG5AQAAIgAAAK6hPwWANLY/WDkyvF2a7j8AAPM+5AEAAAAAAAABugEAACIAAACmY66MjbW2P1g5Mrxdmu4/AID0PuQBAAAAAAAAAbsBAAAiAAAAgk6EfVZCtz9YOTK8XZruPwCA9T7zAQAAAAAAAAG8AQAAIgAAAC6LKEGW5rc/WDkyvF2a7j8AAPc+8wEAAAAAAAABvQEAACIAAAD2nmWbGn+4P1g5Mrxdmu4/AID3PgMCAAAAAAAAAb4BAAAiAAAAuLKi9Z4XuT9YOTK8XZruPwAA+T4DAgAAAAAAAAG/AQAAIgAAAIDG308jsLk/4uGUZ7ye7j8AgPk+EwIAAAAAAAABwAEAACIAAABcsbVA7Dy6P2yK9xIbo+4/AID5PhMCAAAAAAAAAcEBAAAiAAAAPpyLMbXJuj9sivcSG6PuPwAA+j4iAgAAAAAAAAHCAQAAIgAAADRe+rjCSrs/9jJavnmn7j8AgPg+IgIAAAAAAAABwwEAACIAAAAoIGlA0Mu7P/YyWr55p+4/AAD4PjICAAAAAAAAAcQBAAAiAAAAHOLXx91MvD/2Mlq+eafuPwAA+T4yAgAAAAAAAAHFAQAAIgAAABCkRk/rzbw/9jJavnmn7j8AgPk+UQIAAAAAAAABxgEAACIAAAAIZrXW+E69P/YyWr55p+4/AID5PlECAAAAAAAAAccBAAAiAAAA6FCLx8HbvT/2Mlq+eafuPwAA+j5RAgAAAAAAAAHIAQAAIgAAAMQ7YbiKaL4/9jJavnmn7j8AAPs+UQIAAAAAAAAByQEAACIAAACMT54SDwG/P/YyWr55p+4/AID7PlECAAAAAAAAAcoBAAAiAAAATGPbbJOZvz9sivcSG6PuPwCA+z5hAgAAAAAAAAHLAQAAIgAAAIo7jOMLGcA/bIr3Ehuj7j8AAPw+YQIAAAAAAAABzAEAACIAAABsxaoQTmXAP2yK9xIbo+4/AAD9PoACAAAAAAAAAc0BAAAiAAAAUE/JPZCxwD/i4ZRnvJ7uPwCA/T6AAgAAAAAAAAHOAQAAIgAAADTZ52rS/cA/4uGUZ7ye7j8AgPs+gAIAAAAAAAABzwEAACIAAACizlLjNkTBP+LhlGe8nu4/AID6PoACAAAAAAAAAdABAAAiAAAAKJtW8t9+wT/i4ZRnvJ7uPwAA+z6QAgAAAAAAAAHRAQAAIgAAALBnWgGJucE/4uGUZ7ye7j8AgPs+kAIAAAAAAAAB0gEAACIAAAA4NF4QMvTBP+LhlGe8nu4/AID7Pp8CAAAAAAAAAdMBAAAiAAAAMpUV1Lg0wj9YOTK8XZruPwAA/D6fAgAAAAAAAAHUAQAAIgAAACz2zJc/dcI/WDkyvF2a7j8AAP0+vwIAAAAAAAAB1QEAACIAAAAoV4RbxrXCP1g5Mrxdmu4/AID9Pr8CAAAAAAAAAdYBAAAiAAAAlkzv0yr8wj/i4ZRnvJ7uPwCA/T6/AgAAAAAAAAHXAQAAIgAAAARCWkyPQsM/bIr3Ehuj7j8AAP4+vwIAAAAAAAAB2AEAACIAAAAAoxEQFoPDP/YyWr55p+4/AID8Ps4CAAAAAAAAAdkBAAAiAAAAbph8iHrJwz8KhB8VN7DuPwAA/D7OAgAAAAAAAAHaAQAAIgAAAGr5M0wBCsQ/HtXka/S47j8AAPw+3gIAAAAAAAAB2wEAACIAAABkWusPiErEPzImqsKxwe4/AAD8Pt4CAAAAAAAAAdwBAAAiAAAA7CbvHjGFxD9Gd28Zb8ruPwAA/D79AgAAAAAAAAHdAQAAIgAAAP5eP3n8ucQ/Wsg0cCzT7j8AAPw+/QIAAAAAAAAB3gEAACIAAAASl4/Tx+7EP24Z+sbp2+4/AAD8Pg0DAAAAAAAAAd8BAAAiAAAAsDosebUdxT+Car8dp+TuPwAA/D4NAwAAAAAAAAHgAQAAIgAAAE7eyB6jTMU/lruEdGTt7j8AAPw+DQMAAAAAAAAB4QEAACIAAABkFhl5boHFP6oMSssh9u4/AAD8Pg0DAAAAAAAAAeIBAAAiAAAAdE5p0zm2xT++XQ8i3/7uPwAA/T4NAwAAAAAAAAHjAQAAIgAAAP4abeLi8MU/SAZyzT0D7z8AgP0+HAMAAAAAAAAB5AEAACIAAACE53DxiyvGP1xXNyT7C+8/AID8PhwDAAAAAAAAAeUBAAAiAAAA8tzbafBxxj/m/5nPWRDvPwAA/D48AwAAAAAAAAHmAQAAIgAAAGLSRuJUuMY/cKj8ergU7z8AAP0+PAMAAAAAAAAB5wEAACIAAADQx7Fauf7GP/pQXyYXGe8/AID9PksDAAAAAAAAAegBAAAiAAAAPr0c0x1Fxz/6UF8mFxnvPwCA/D5LAwAAAAAAAAHpAQAAIgAAAK6yh0uCi8c/hPnB0XUd7z8AAPw+SwMAAAAAAAAB6gEAACIAAAA2f4taK8bHP4T5wdF1He8/AAD9PksDAAAAAAAAAesBAAAiAAAApnT20o8MyD+E+cHRdR3vPwCA/T5bAwAAAAAAAAHsAQAAIgAAACxB+uE4R8g/hPnB0XUd7z8AgP0+WwMAAAAAAAAB7QEAACIAAAC0Df7w4YHIP4T5wdF1He8/AAD+PmoDAAAAAAAAAe4BAAAiAAAAUrGals+wyD+E+cHRdR3vPwAA/z5qAwAAAAAAAAHvAQAAIgAAAPJUNzy938g/+lBfJhcZ7z8AgP8+egMAAAAAAAAB8AEAACIAAAAGjYeWiBTJP3Co/Hq4FO8/AID/PnoDAAAAAAAAAfEBAAAiAAAAFsXX8FNJyT/m/5nPWRDvPwAAAD9+AwAAAAAAAAHyAQAAIgAAAJ6R2//8g8k/0q7UeJwH7z8AAAA/fgMAAAAAAAAB8wEAACIAAAAoXt8Opr7JP0gGcs09A+8/AAAAP40DAAAAAAAAAfQBAAAiAAAAIL+W0iz/yT++XQ8i3/7uPwAAAD+NAwAAAAAAAAH1AQAAIgAAABwgTpazP8o/NLWsdoD67j8AAAA/nQMAAAAAAAAB9gEAACIAAAAWgQVaOoDKP6oMSssh9u4/AAAAP50DAAAAAAAAAfcBAAAiAAAAEuK8HcHAyj8gZOcfw/HuPwAAAD+tAwAAAAAAAAH4AQAAIgAAAH7XJ5YlB8s/IGTnH8Px7j8AAAA/rQMAAAAAAAAB+QEAACIAAAAGpCulzkHLPyBk5x/D8e4/AAAAP7wDAAAAAAAAAfoBAAAiAAAAHNx7/5l2yz+qDErLIfbuPwAAAD+8AwAAAAAAAAH7AQAAIgAAAC4UzFllq8s/NLWsdoD67j8AAAA/zAMAAAAAAAAB/AEAACIAAABATBy0MODLPzS1rHaA+u4/AIAAP8wDAAAAAAAAAf0BAAAiAAAA4O+4WR4PzD++XQ8i3/7uPwDAAD/bAwAAAAAAAAH+AQAAIgAAAH6TVf8LPsw/SAZyzT0D7z8AQAA/2wMAAAAAAAAB/wEAACIAAACqoj7wG2fMP9Ku1HicB+8/AAAAP+sDAAAAAAAAAQACAAAiAAAA1rEn4SuQzD9cVzck+wvvPwCAAD/rAwAAAAAAAAEBAgAAIgAAAADBENI7ucw/cKj8ergU7z8AwAA/6wMAAAAAAAABAgIAACIAAACeZK13KejMP/pQXyYXGe8/AEAAP/sDAAAAAAAAAQMCAAAiAAAAPghKHRcXzT+E+cHRdR3vPwAAAD/7AwAAAAAAAAEEAgAAIgAAAOCr5sIERs0/DqIkfdQh7z8AgAA/CgQAAAAAAAABBQIAACIAAADy4zYd0HrNPw6iJH3UIe8/AMAAPwoEAAAAAAAAAQYCAAAiAAAAkIfTwr2pzT+YSocoMybvPwBAAD8aBAAAAAAAAAEHAgAAIgAAAKS/Ix2J3s0/IvPp05Eq7z8AAAA/GgQAAAAAAAABCAIAACIAAAC293N3VBPOP6ybTH/wLu8/AIAAPyoEAAAAAAAAAQkCAAAiAAAAWJsQHUJCzj82RK8qTzPvPwDAAD8qBAAAAAAAAAEKAgAAIgAAAPQ+rcIvcc4/wOwR1q037z8AwAA/OQQAAAAAAAABCwIAACIAAACS4kloHaDOP9Q91yxrQO8/AAABPzkEAAAAAAAAAQwCAAAiAAAAvvEyWS3Jzj/ojpyDKEnvPwAAAT9JBAAAAAAAAAENAgAAIgAAAOoAHEo98s4/+N9h2uVR7z8AAAE/SQQAAAAAAAABDgIAACIAAAAu553RkQ/PPwwxJzGjWu8/AAABP1gEAAAAAAAAAQ8CAAAiAAAAcM0fWeYszz8gguyHYGPvPwAAAT9YBAAAAAAAAAEQAgAAIgAAALazoeA6Ss8/NNOx3h1s7z8AgAE/aAQAAAAAAAABEQIAACIAAAD6mSNoj2fPP757FIp8cO8/AMABP2gEAAAAAAAAARICAAAiAAAAyOvxOgZ/zz9IJHc123TvPwCAAj9oBAAAAAAAAAETAgAAIgAAAArSc8JanM8/SCR3Ndt07z8AwAI/lwQAAAAAAAABFAIAACIAAADaI0KV0bPPP9LM2eA5ee8/AMACP5cEAAAAAAAAARUCAAAiAAAArnUQaEjLzz/SzNngOXnvPwBAAj+XBAAAAAAAAAEWAgAAIgAAAPBbku+c6M8/0szZ4Dl57z8AAAI/pwQAAAAAAAABFwIAACIAAADfVjDhCQDQP9LM2eA5ee8/AAACP6cEAAAAAAAAARgCAAAiAAAAU+vjlecF0D/SzNngOXnvPwCAAj+nBAAAAAAAAAEZAgAAIgAAAAFK8SS0DtA/0szZ4Dl57z8AwAI/pwQAAAAAAAABGgIAACIAAAA7FEv/ohHQP9LM2eA5ee8/AMACP7YEAAAAAAAAARsCAAAiAAAAr6j+s4AX0D/SzNngOXnvPwAAAz+2BAAAAAAAAAEcAgAAIgAAAK+o/rOAF9A/0szZ4Dl57z8AQAE/tgQAAAAAAAABHQIAACIAAAAjPbJoXh3QP9LM2eA5ee8/AIAAP7YEAAAAAAAAAR4CAAAiAAAAltFlHTwj0D/SzNngOXnvPwCA9z7GBAAAAAAAAAEfAgAAIgAAAApmGdIZKdA/XHU8jJh97z8AAPM+xgQAAAAAAAABIAIAACIAAAAKZhnSGSnQP1x1PIyYfe8/AADePtUEAAAAAAAAASECAAAiAAAACmYZ0hkp0D/6bmSOtIrvPwCA1D7VBAAAAAAAAAEiAgAAIgAAAApmGdIZKdA/KhHvOy+c7z8AAHw+5QQAAAAAAAABIwIAACIAAABFMHOsCCzQP9xb3JQIsu8/AAAvPvUEAAAAAAAAASQCAAAiAAAARTBzrAgs0D8YTyyZQMzvPwAAAj4UBQAAAAAAAAElAgAAIgAAAF+4dO/sH9Q/DDEnMaNa7z8AACs+AAAAAAAAAAABJgIAACIAAAB2jw2GMRTUP5bZidwBX+8/AABqPg8AAAAAAAAAAScCAAAiAAAAO8Wzq0IR1D8gguyHYGPvPwAAeT4PAAAAAAAAAAEoAgAAIgAAAAL7WdFTDtQ/IILsh2Bj7z8AgIE+DwAAAAAAAAABKQIAACIAAAAC+1nRUw7UPyCC7IdgY+8/AACEPh8AAAAAAAAAASoCAAAiAAAAAvtZ0VMO1D8gguyHYGPvPwAAhD4fAAAAAAAAAAErAgAAIgAAAAL7WdFTDtQ/qipPM79n7z8AAIY+HwAAAAAAAAABLAIAACIAAADJMAD3ZAvUP6oqTzO/Z+8/AACHPh8AAAAAAAAAAS0CAAAiAAAAyTAA92QL1D8007HeHWzvPwAAij4vAAAAAAAAAAEuAgAAIgAAAMkwAPdkC9Q/NNOx3h1s7z8AAIs+LwAAAAAAAAABLwIAACIAAADJMAD3ZAvUPzTTsd4dbO8/AACPPi8AAAAAAAAAATACAAAiAAAAyTAA92QL1D8007HeHWzvPwCAkD4vAAAAAAAAAAExAgAAIgAAAMkwAPdkC9Q/NNOx3h1s7z8AAJg+PgAAAAAAAAABMgIAACIAAAAC+1nRUw7UPzTTsd4dbO8/AICbPj4AAAAAAAAAATMCAAAiAAAAO8Wzq0IR1D+qKk8zv2fvPwCAoT5OAAAAAAAAAAE0AgAAIgAAAK9ZZ2AgF9Q/IILsh2Bj7z8AAKQ+TgAAAAAAAAABNQIAACIAAABfuHTv7B/UP5bZidwBX+8/AACqPl4AAAAAAAAAATYCAAAiAAAAReHbWKgr1D8MMScxo1rvPwAArD5tAAAAAAAAAAE3AgAAIgAAAGbUnJxSOtQ/+N9h2uVR7z8AALI+fQAAAAAAAAABOAIAACIAAAD8WxGV2k7UP243/y6HTe8/AAC0PowAAAAAAAAAATkCAAAiAAAAkuOFjWJj1D9e5jnYyUTvPwCAtj6MAAAAAAAAAAE6AgAAIgAAAGE1VGDZetQ/1D3XLGtA7z8AgLc+nAAAAAAAAAABOwIAACIAAABrUXwNP5XUP0qVdIEMPO8/AIC3PpwAAAAAAAAAATwCAAAiAAAAdW2kuqSv1D/A7BHWrTfvPwAAuD6sAAAAAAAAAAE9AgAAIgAAALhTJkL5zNQ/wOwR1q037z8AALk+rAAAAAAAAAABPgIAACIAAAD8OajJTerUPzZErypPM+8/AIC5PrsAAAAAAAAAAT8CAAAiAAAAeuqDK5EK1T+sm0x/8C7vPwCAuT67AAAAAAAAAAFAAgAAIgAAAPiaX43UKtU/mEqHKDMm7z8AALo+ywAAAAAAAAABQQIAACIAAAB0SzvvF0vVP4T5wdF1He8/AAC6PssAAAAAAAAAAUICAAAiAAAAZ5DKBTlx1T9wqPx6uBTvPwAAuj7bAAAAAAAAAAFDAgAAIgAAAJGfs/ZImtU/XFc3JPsL7z8AALs+2wAAAAAAAAABRAIAACIAAAAwQ1CcNsnVP9Ku1HicB+8/AIC7PvoAAAAAAAAAAUUCAAAiAAAA0ObsQST41T9IBnLNPQPvPwCAuz76AAAAAAAAAAFGAgAAIgAAAG6KiecRJ9Y/vl0PIt/+7j8AALw++gAAAAAAAAABRwIAACIAAADVY8yyEFPWP75dDyLf/u4/AAC9PvoAAAAAAAAAAUgCAAAiAAAAOT0Pfg9/1j80tax2gPruPwCAvT4NAQAAAAAAAAFJAgAAIgAAACuCnpQwpdY/NLWsdoD67j8AgL0+DQEAAAAAAAABSgIAACIAAABYkYeFQM7WP6oMSssh9u4/AAC+Pg0BAAAAAAAAAUsCAAAiAAAAgqBwdlD31j+qDErLIfbuPwAAvj4dAQAAAAAAAAFMAgAAIgAAACJEDRw+Jtc/IGTnH8Px7j8AAL4+HQEAAAAAAAABTQIAACIAAADA56nBK1XXP5a7hHRk7e4/AAC+Pi0BAAAAAAAAAU4CAAAiAAAA1B/6G/eJ1z+Wu4R0ZO3uPwAAvj4tAQAAAAAAAAFPAgAAIgAAAKyN8JvTu9c/lruEdGTt7j8AAMA+TAEAAAAAAAABUAIAACIAAACE++YbsO3XP5a7hHRk7e4/AADBPkwBAAAAAAAAAVECAAAiAAAAJp+DwZ0c2D+Wu4R0ZO3uPwCAwT5MAQAAAAAAAAFSAgAAIgAAAIp4xoycSNg/lruEdGTt7j8AAMI+TAEAAAAAAAABUwIAACIAAADwUQlYm3TYP5a7hHRk7e4/AADDPlwBAAAAAAAAAVQCAAAiAAAAUitMI5qg2D+Wu4R0ZO3uPwCAwz5cAQAAAAAAAAFVAgAAIgAAAC6ZQqN20tg/DBMiyQXp7j8AgMM+awEAAAAAAAABVgIAACIAAABC0ZL9QQfZP4Jqvx2n5O4/AADEPmsBAAAAAAAAAVcCAAAiAAAAjtM8Mvw+2T+Car8dp+TuPwCAwj57AQAAAAAAAAFYAgAAIgAAAKALjYzHc9k/gmq/Hafk7j8AAMI+ewEAAAAAAAABWQIAACIAAAC0Q93mkqjZP4Jqvx2n5O4/AADCPooBAAAAAAAAAVoCAAAiAAAAjrHTZm/a2T+Car8dp+TuPwAAwj6KAQAAAAAAAAFbAgAAIgAAAGgfyuZLDNo/gmq/Hafk7j8AAMM+igEAAAAAAAABXAIAACIAAAAGw2aMOTvaP/jBXHJI4O4/AIDDPpoBAAAAAAAAAV0CAAAiAAAA4DBdDBZt2j9uGfrG6dvuPwCAwj6aAQAAAAAAAAFeAgAAIgAAAPBorWbhodo/5HCXG4vX7j8AAMI+qgEAAAAAAAABXwIAACIAAAAGof3ArNbaP1rINHAs0+4/AADDPqoBAAAAAAAAAWACAAAiAAAAFtlNG3gL2z9ayDRwLNPuPwCAwz65AQAAAAAAAAFhAgAAIgAAACwRnnVDQNs/Wsg0cCzT7j8AgMM+uQEAAAAAAAABYgIAACIAAAAGf5T1H3LbP+RwlxuL1+4/AADEPskBAAAAAAAAAWMCAAAiAAAApCIxmw2h2z/kcJcbi9fuPwAAxT7JAQAAAAAAAAFkAgAAIgAAAELGzUD7z9s/bhn6xunb7j8AgMU+2QEAAAAAAAABZQIAACIAAACqnxAM+vvbP24Z+sbp2+4/AIDFPtkBAAAAAAAAAWYCAAAiAAAADHlT1/gn3D9uGfrG6dvuPwAAxj7oAQAAAAAAAAFnAgAAIgAAAKwc8HzmVtw/bhn6xunb7j8AAMY+6AEAAAAAAAABaAIAACIAAADAVEDXsYvcP24Z+sbp2+4/AADGPvgBAAAAAAAAAWkCAAAiAAAAmMI2V4693D9uGfrG6dvuPwAAxz74AQAAAAAAAAFqAgAAIgAAAHIwLddq79w/bhn6xunb7j8AgMc+BwIAAAAAAAABawIAACIAAABMniNXRyHdP/jBXHJI4O4/AADJPgcCAAAAAAAAAWwCAAAiAAAAsHdmIkZN3T+Car8dp+TuPwCAyT4XAgAAAAAAAAFtAgAAIgAAANqGTxNWdt0/DBMiyQXp7j8AAMw+FwIAAAAAAAABbgIAACIAAAAGljgEZp/dP5a7hHRk7e4/AADNPicCAAAAAAAAAW8CAAAiAAAA+trHGofF3T+Wu4R0ZO3uPwCAzT4nAgAAAAAAAAFwAgAAIgAAACTqsAuX7t0/lruEdGTt7j8AAM4+NgIAAAAAAAABcQIAACIAAACIw/PWlRrePwwTIskF6e4/AADPPjYCAAAAAAAAAXICAAAiAAAA7pw2opRG3j+Car8dp+TuPwCAzz5GAgAAAAAAAAFzAgAAIgAAAI5A00eCdd4/+MFcckjg7j8AANE+RgIAAAAAAAABdAIAACIAAAD0GRYTgaHeP/jBXHJI4O4/AIDRPlYCAAAAAAAAAXUCAAAiAAAAWPNY3n/N3j/4wVxySODuPwCA0T5WAgAAAAAAAAF2AgAAIgAAAL7Mm6l++d4/+MFcckjg7j8AANI+ZQIAAAAAAAABdwIAACIAAACuESvAnx/fP/jBXHJI4O4/AADTPmUCAAAAAAAAAXgCAAAiAAAA2iAUsa9I3z+Car8dp+TuPwCA0z51AgAAAAAAAAF5AgAAIgAAAMplo8fQbt8/gmq/Hafk7j8AgNM+dQIAAAAAAAABegIAACIAAACC4NgDA5LfP4Jqvx2n5O4/AADUPpQCAAAAAAAAAXsCAAAiAAAAdCVoGiS43z8MEyLJBenuPwAA1j6UAgAAAAAAAAF8AgAAIgAAAJ40UQs04d8/lruEdGTt7j8AANc+lAIAAAAAAAABfQIAACIAAADlIR3+IQXgPyBk5x/D8e4/AIDYPpQCAAAAAAAAAX4CAAAiAAAAe6mR9qkZ4D+qDErLIfbuPwCA2T6UAgAAAAAAAAF/AgAAIgAAABAxBu8xLuA/NLWsdoD67j8AANw+pAIAAAAAAAABgAIAACIAAACmuHrnuULgP0gGcs09A+8/AADdPqQCAAAAAAAAAYECAAAiAAAAAnaVBVNU4D9cVzck+wvvPwCA3j6zAgAAAAAAAAGCAgAAIgAAAF8zsCPsZeA/5v+Zz1kQ7z8AgN8+swIAAAAAAAABgwIAACIAAACdC57UDXbgP/pQXyYXGe8/AADiPsMCAAAAAAAAAYQCAAAiAAAAvv5eGLiE4D+E+cHRdR3vPwAA4z7DAgAAAAAAAAGFAgAAIgAAAMMM8+7qkeA/DqIkfdQh7z8AAOY+8gIAAAAAAAABhgIAACIAAADIGofFHZ/gP5hKhygzJu8/AADnPvICAAAAAAAAAYcCAAAiAAAAzCgbnFCs4D8i8+nTkSrvPwCA5z7yAgAAAAAAAAGIAgAAIgAAALRRggUMuOA/NkSvKk8z7z8AAOg+8gIAAAAAAAABiQIAACIAAADzKXC2LcjgP8DsEdatN+8/AADoPvICAAAAAAAAAYoCAAAiAAAA9zcEjWDV4D/UPdcsa0DvPwAA6D4BAwAAAAAAAAGLAgAAIgAAADYQ8j2C5eA/XuY52MlE7z8AAOg+AQMAAAAAAAABjAIAACIAAABZA7OBLPTgP243/y6HTe8/AADoPgYDAAAAAAAAAY0CAAAiAAAAmNugMk4E4T+CiMSFRFbvPwAA6D4GAwAAAAAAAAGOAgAAIgAAAPKYu1DnFeE/IILsh2Bj7z8AAOg+FgMAAAAAAAABjwIAACIAAAAxcakBCSbhP757FIp8cO8/AADoPhYDAAAAAAAAAZACAAAiAAAAU2RqRbM04T9cdTyMmH3vPwAA6D4WAwAAAAAAAAGRAgAAIgAAAMsGstDDR+E/+m5kjrSK7z8AAOg+JQMAAAAAAAABkgIAACIAAAAoxMzuXFnhPxbAKeVxk+8/AADoPiUDAAAAAAAAAZMCAAAiAAAASbeNMgdo4T8qEe87L5zvPwAA6T41AwAAAAAAAAGUAgAAIgAAAGyqTnaxduE/tLlR542g7z8AgOk+NQMAAAAAAAABlQIAACIAAABwuOJM5IPhPz5itJLspO8/AIDpPjUDAAAAAAAAAZYCAAAiAAAAV+FJtp+P4T/IChc+S6nvPwAA6j5FAwAAAAAAAAGXAgAAIgAAAEAKsR9bm+E/yAoXPkup7z8AAOs+RQMAAAAAAAABmAIAACIAAAAoMxiJFqfhP8gKFz5Lqe8/AIDrPmQDAAAAAAAAAZkCAAAiAAAAD1x/8tGy4T8+YrSS7KTvPwCA6z5kAwAAAAAAAAGaAgAAIgAAAPeE5luNvuE/tLlR542g7z8AAOw+cwMAAAAAAAABmwIAACIAAAD8knoywMvhPyoR7zsvnO8/AADtPnMDAAAAAAAAAZwCAAAiAAAAHYY7dmra4T+gaIyQ0JfvPwCA7T5zAwAAAAAAAAGdAgAAIgAAAD95/LkU6eE/FsAp5XGT7z8AgOw+cwMAAAAAAAABngIAACIAAABhbL39vvfhP4QXxzkTj+8/AADsPoMDAAAAAAAAAZ8CAAAiAAAAoESrruAH4j/6bmSOtIrvPwAA6z6DAwAAAAAAAAGgAgAAIgAAAME3bPKKFuI/cMYB41WG7z8AAOo+kwMAAAAAAAABoQIAACIAAACpYNNbRiLiP+Ydnzf3ge8/AADqPpMDAAAAAAAAAaICAAAiAAAAdKQNWIos4j/mHZ8394HvPwAA6j6yAwAAAAAAAAGjAgAAIgAAACIDG+dWNeI/5h2fN/eB7z8AgOY+wgMAAAAAAAABpAIAACIAAADQYSh2Iz7iP+Ydnzf3ge8/AADlPtEDAAAAAAAAAaUCAAAiAAAAYdsImHhF4j/mHZ8394HvPwCA3D7RAwAAAAAAAAGmAgAAIgAAANRvvExWS+I/5h2fN/eB7z8AgNg+0QMAAAAAAAABpwIAACIAAABJBHABNFHiP+Ydnzf3ge8/AACvPtEDAAAAAAAAAagCAAAiAAAAgs7J2yJU4j9wxgHjVYbvPwAAnD7RAwAAAAAAAAs="/>
</p:tagLst>
</file>

<file path=ppt/tags/tag3.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AcAAAAOAAAABwMAAAAAAQAAAAgAAAAECUlua0F0b21WMQIAAAAJBAAAAAkFAAAACQYAAAAJBwAAAAkIAAAACQkAAAAJCgAAAAoFBAAAAAtQZW5TdHJva2VWMQQAAAAKQXR0cmlidXRlcwVUcmFjZQlTdGFydFRpbWUEVHlwZQQEAAQPUGVuQXR0cmlidXRlc1YxAgAAAApJbmtUcmFjZVYxAgAAABAMQWN0aW9uVHlwZVYxAgAAAAIAAAAJCwAAAAkMAAAAh0EAAAAAAAAF8////wxBY3Rpb25UeXBlVjEBAAAAB3ZhbHVlX18ACAIAAAAAAAAAAQUAAAAEAAAACQ4AAAAJDwAAAFpdAAAAAAAAAfD////z////AAAAAAEGAAAABAAAAAkRAAAACRIAAAAdfAAAAAAAAAHt////8////wAAAAABBwAAAAQAAAAJFAAAAAkVAAAA2X0AAAAAAAAB6v////P///8AAAAAAQgAAAAEAAAACRcAAAAJGAAAADuWAAAAAAAAAef////z////AAAAAAEJAAAABAAAAAkaAAAACRsAAAD9mQAAAAAAAAHk////8////wAAAAABCgAAAAQAAAAJHQAAAAkeAAAAOJ0AAAAAAAAB4f////P///8AAAAABQsAAAAPUGVuQXR0cmlidXRlc1YxCgAAAAdfY29sb3JBB19jb2xvclIHX2NvbG9yRwdfY29sb3JCCkZpdFRvQ3VydmUGSGVpZ2h0Dklnbm9yZVByZXNzdXJlDUlzSGlnaGxpZ2h0ZXIFU2hhcGUFV2lkdGgAAAAAAAAAAAQAAgICAgEGAQEMQnJ1c2hTaGFwZVYxAgAAAAYCAAAA/wAAAAAAAAAAAAAIQAAABeD///8MQnJ1c2hTaGFwZVYxAQAAAAd2YWx1ZV9fAAgCAAAAAQAAAAAAAAAAAAhABQwAAAAKSW5rVHJhY2VWMQMAAAANTGlzdGAxK19pdGVtcwxMaXN0YDErX3NpemUPTGlzdGAxK192ZXJzaW9uBAAAGFNoYXJlZC5JbmtpbmcuSW5rUG9pbnRbXQIAAAAICAIAAAAJIQAAAOgAAADoAAAAAQ4AAAALAAAA/wAAAAAAAAAAAAAIQAAAAd7////g////AQAAAAAAAAAAAAhAAQ8AAAAMAAAACSMAAABqAAAAagAAAAERAAAACwAAAP8AAAAAAAAAAAAACEAAAAHc////4P///wEAAAAAAAAAAAAIQAESAAAADAAAAAklAAAAIQAAACEAAAABFAAAAAsAAAD/AAAAAAAAAAAAAAhAAAAB2v///+D///8BAAAAAAAAAAAACEABFQAAAAwAAAAJJwAAACcAAAAnAAAAARcAAAALAAAA/wAAAAAAAAAAAAAIQAAAAdj////g////AQAAAAAAAAAAAAhAARgAAAAMAAAACSkAAAAzAAAAMwAAAAEaAAAACwAAAP8AAAAAAAAAAAAACEAAAAHW////4P///wEAAAAAAAAAAAAIQAEbAAAADAAAAAkrAAAAOgAAADoAAAABHQAAAAsAAAD/AAAAAAAAAAAAAAhAAAAB1P///+D///8BAAAAAAAAAAAACEABHgAAAAwAAAAJLQAAADoAAAA6AAAAByEAAAAAAQAAAAABAAAECklua1BvaW50VjECAAAACS4AAAAJLwAAAAkwAAAACTEAAAAJMgAAAAkzAAAACTQAAAAJNQ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NGAcjAAAAAAEAAACAAAAABApJbmtQb2ludFYxAgA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DRYHJQAAAAABAAAAQAAAAAQKSW5rUG9pbnRWMQIAAAAJgAEAAAmBAQAACYIBAAAJgwEAAAmEAQAACYUBAAAJhgEAAAmHAQAACYgBAAAJiQEAAAmKAQAACYsBAAAJjAEAAAmNAQAACY4BAAAJjwEAAAmQAQAACZEBAAAJkgEAAAmTAQAACZQBAAAJlQEAAAmWAQAACZcBAAAJmAEAAAmZAQAACZoBAAAJmwEAAAmcAQAACZ0BAAAJngEAAAmfAQAACaABAAANHwcnAAAAAAEAAABAAAAABApJbmtQb2ludFYxAgAAAAmhAQAACaIBAAAJowEAAAmkAQAACaUBAAAJpgEAAAmnAQAACagBAAAJqQEAAAmqAQAACasBAAAJrAEAAAmtAQAACa4BAAAJrwEAAAmwAQAACbEBAAAJsgEAAAmzAQAACbQBAAAJtQEAAAm2AQAACbcBAAAJuAEAAAm5AQAACboBAAAJuwEAAAm8AQAACb0BAAAJvgEAAAm/AQAACcABAAAJwQEAAAnCAQAACcMBAAAJxAEAAAnFAQAACcYBAAAJxwEAAA0ZBykAAAAAAQAAAEAAAAAECklua1BvaW50VjECAA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DQ0HKwAAAAABAAAAQAAAAAQKSW5rUG9pbnRWMQIA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0GBy0AAAAAAQAAAEAAAAAECklua1BvaW50VjECAA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NBgUuAAAACklua1BvaW50VjEEAAAAAVgBWQ5QcmVzc3VyZUZhY3RvcglUaW1lU3RhbXAAAAAABgYLEAIAAABYJ52Je5LLP30yKZ5iMLA/AACpPgAAAAAAAAAAAS8AAAAuAAAABi9mbO04yz/qtvP45FmvPwCA5z4QAAAAAAAAAAEwAAAALgAAAKC6vMVdAMs/0vs2cjMSrz8AAPU+EAAAAAAAAAABMQAAAC4AAAC2VffuPLDKP37KAN4eO64/AAD/PhAAAAAAAAAAATIAAAAuAAAAaj74MdGFyj9iD0RXbfOtPwDABT8gAAAAAAAAAAEzAAAALgAAALSThy74Uco/jtdeIfB7rT8AgAc/IAAAAAAAAAABNAAAAC4AAACYVaXksRTKP7afeetyBK0/AAAIPyAAAAAAAAAAATUAAAAuAAAAZLoYsUfJyT/aZ5S19YysPwAACD8/AAAAAAAAAAE2AAAALgAAAGD4qPACa8k/Ym5DV14trD8AgAg/PwAAAAAAAAABNwAAAC4AAADcRR0ALfXIP0qzhtCs5as/AMAIPz8AAAAAAAAAATgAAAAuAAAAPjbnJTNxyD+ONl4h4bWrPwDABz8/AAAAAAAAAAE5AAAALgAAAFTw6e7v8cc/LvjJSfudqz8AQAc/TwAAAAAAAAABOgAAAC4AAAAAF3txP2nHPy74yUn7nas/AIAGP08AAAAAAAAAATsAAAAuAAAALk3ww/3Ixj/qdPL4xs2rPwAABj9PAAAAAAAAAAE8AAAALgAAAPbv889OH8Y/BjCvf3gVrD8AgAU/XgAAAAAAAAABPQAAAC4AAADY76HFw4PFP9pnlLX1jKw/AAAFP14AAAAAAAAAAT4AAAAuAAAABCYXGILjxD+2n3nrcgStPwAABT9uAAAAAAAAAAE/AAAALgAAALJrcDqvK8Q/6hXz+NWTrT8AAAU/bgAAAAAAAAABQAAAAC4AAABgsclc3HPDP37KAN4eO64/AIAFP30AAAAAAAAAAUEAAAAuAAAAdIqUxXbFwj/S+zZyMxKvPwDABT99AAAAAAAAAAFCAAAALgAAAIhjXy4RF8I/Hi1tBkjprz8AQAU/jQAAAAAAAAABQwAAAC4AAADOFUcK0VXBP5ft5SQUeLA/AAAFP40AAAAAAAAAAUQAAAAuAAAAFsgu5pCUwD8rovMJXR+xPwBABz+dAAAAAAAAAAFFAAAALgAAAIMbEBF8ub8/fdMpnnH2sT8AAAg/nQAAAAAAAAABRgAAAC4AAAB5E1EPaUC+P1livvVe8bI/AMAIP6wAAAAAAAAAAUcAAAAuAAAAN1E9Og6rvD838VJNTOyzPwAACT+sAAAAAAAAAAFIAAAALgAAACdJfjj7Mbs/cb57fB//tD8AgAk/vAAAAAAAAAABSQAAAC4AAACD1DB9VcK5P31s2r//BbY/AMAJP7wAAAAAAAAAAUoAAAAuAAAA236rYY0juD93tiuenki3PwBACT+8AAAAAAAAAAFLAAAALgAAADUpJkbFhLY/u9oD7+HeuD8AAAk/zAAAAAAAAAABTAAAAC4AAAAoIWdEsgu1P/3+2z8ldbo/AAAJP8wAAAAAAAAAAU0AAAAuAAAA6D+Lz3mlsz8RBOqkdf+7PwAACT/bAAAAAAAAAAFOAAAALgAAAKper1pBP7I/g0eM4auhvT8AAAk/2wAAAAAAAAABTwAAAC4AAACcVvBYLsawPztltZCGl78/AAAJP+sAAAAAAAAAAVAAAAAuAAAAJl/Sbnv4rj8UUdQVqszAPwBACD/rAAAAAAAAAAFRAAAALgAAABDTM+zewqw/WtCD953BwT8AAAg/+gAAAAAAAAABUgAAAC4AAAD+RpVpQo2qPwCOx7B3zsI/AMAGP/oAAAAAAAAAAVMAAAAuAAAAuOHZc4BqqD9serrLPe3DPwBABj8KAQAAAAAAAAFUAAAALgAAAKRVO/HjNKY/pkfj+hAAxT8AAAY/CgEAAAAAAAABVQAAAC4AAADIornhbOyjPwiCT2O2PMY/AAAGPxoBAAAAAAAAAVYAAAAuAAAAHIvEBWDvoT+Y24W3ToXHPwBABT8aAQAAAAAAAAFXAAAALgAAAOTmnlOm5J8/KjW8C+fNyD8AAAU/KQEAAAAAAAABWAAAAC4AAAD47c0CYYGcP977NZlRQMo/AIAEPykBAAAAAAAAAVkAAAAuAAAAEPX8sRsemT9ko+U6yabLPwAABD85AQAAAAAAAAFaAAAALgAAAMJJ8nqL4JU/flp6UjoTzT8AAAQ/OQEAAAAAAAABWwAAAC4AAABunudD+6KSP5JfiLeKnc4/AAAEP0kBAAAAAAAAAVwAAAAuAAAAcIFGTUAWjz+8ImYY9A3QPwAABD9JAQAAAAAAAAFdAAAALgAAAID81nlefYk/2NuOZwXo0D8AAAQ/WAEAAAAAAAABXgAAAC4AAADkrYANUXuEP5L934UgudE/AAAEP1gBAAAAAAAAAV8AAAAuAAAAyJVDCBgQgD9Fxu1KK5nSPwAABD9oAQAAAAAAAAFgAAAALgAAAFD7DAa+SXc/7tx0XRWX0z8AAAQ/aAEAAAAAAAABYQAAAC4AAAA4bt4wyTdwP8xrCbUCktQ/AAAEP3cBAAAAAAAAAWIAAAAuAAAA8Aj3IaPUZT/jy+6qA3vVPwAABD93AQAAAAAAAAFjAAAALgAAAGDR9TWu4F8/+ivUoARk1j8AAAQ/hwEAAAAAAAABZAAAAC4AAAAgRMdguc5YP3t81CAMR9c/AAAEP4cBAAAAAAAAAWUAAAAuAAAAIETHYLnOWD9jve8qGiTYPwAABD+XAQAAAAAAAAFmAAAALgAAACBEx2C5zlg/eB3VIBsN2T8AQAI/lwEAAAAAAAABZwAAAC4AAACA95CZXIVdP2Je8Cop6tk/AIABP6YBAAAAAAAAAWgAAAAuAAAAYNH1Na7gXz8QzrqWI9naPwAAAD+mAQAAAAAAAAFpAAAALgAAAACcxFP6pmQ/xJbIWy652z8AgP4+pgEAAAAAAAABagAAAC4AAAAwKfMo77hrP6Z+oAwspdw/AAD+PrYBAAAAAAAAAWsAAAAuAAAAsLR1m8PAcz9aR67RNoXdPwAA/j62AQAAAAAAAAFsAAAALgAAAPjUcaIPpXk/pB+hDDtr3j8AAP4+xgEAAAAAAAABbQAAAC4AAABsZ+miVvKAP4gHeb04V98/AAD+PsYBAAAAAAAAAW4AAAAuAAAAyBqz2/mohT8ErLweIB3gPwAAAT/VAQAAAAAAAAFvAAAALgAAALyfIq/bQYs/9Z8o9x6T4D8AAAI/1QEAAAAAAAABcAAAAC4AAADAxIKnqUeQP2lANvylAeE/AEADP+UBAAAAAAAAAXEAAAAuAAAADuytXbDIkj918Ch3JnbhPwDAAz/lAQAAAAAAAAFyAAAALgAAAPBgny1sb5U/z9Sv2Svm4T8AgAQ/9AEAAAAAAAABcwAAAC4AAACmvuNKR4eYP4tQDm0nX+I/AMAEP/QBAAAAAAAAAXQAAAAuAAAAiLe0m4zqmz8ZraIUMMziPwDABD8EAgAAAAAAAAF1AAAALgAAAKhLEiA8mZ8/JV2Vj7BA4z8AAAU/BAIAAAAAAAABdgAAAC4AAADk7zfS9aOhP811sNk6rOM/AIAFPxQCAAAAAAAAAXcAAAAuAAAAxOBJISiOoz91jssjxRfkPwDABT8UAgAAAAAAAAF4AAAALgAAANKqeON/ZaU/HqfmbU+D5D8AgAY/IwIAAAAAAAABeQAAAC4AAADmNhdmHJunP/o3D/3c6+Q/AMAGPyMCAAAAAAAAAXoAAAAuAAAAYDdfj0gJqj9u2BwCZFrlPwCACD8zAgAAAAAAAAF7AAAALgAAANw3p7h0d6w/ZSXMM3PB5T8AQAk/MwIAAAAAAAABfAAAAC4AAACMEQxVxtKuP0K29MIAKuY/AEAKP0MCAAAAAAAAAX0AAAAuAAAAnFbwWC7GsD8eRx1SjpLmPwDACj9DAgAAAAAAAAF+AAAALgAAABDyIKGuSLI/svz0Uqfw5j8AgAw/QwIAAAAAAAABfwAAAC4AAAC2Zm5cVLizP8IFKyc4Vuc/AEANP1ICAAAAAAAAAYAAAAAuAAAAXNu7F/ontT9WuwIoUbTnPwBADT9SAgAAAAAAAAGBAAAALgAAAAQxQTPCxrY/UGH1snAM6D8AAA0/YgIAAAAAAAABggAAAC4AAAATGjiV9264P/3SU1YLaeg/AMALP2ICAAAAAAAAAYMAAAAuAAAAU9xLalIEuj/5eEbhKsHoPwBACz9xAgAAAAAAAAGEAAAALgAAAPkSCeY80rs/eMvamNIR6T8AgAs/cQIAAAAAAAABhQAAAC4AAAAL3TeolKm9P4wtVMZzaOk/AMALP4ECAAAAAAAAAYYAAAAuAAAAGadmauyAvz8lPG8gnbfpPwDACz+BAgAAAAAAAAGHAAAALgAAAC4GETDX0cA/JjulBM0A6j8AAAw/kQIAAAAAAAABiAAAAC4AAABSyNL6psvBPwx+VEZ7S+o/AIAMP5ECAAAAAAAAAYkAAAAuAAAAqETpmL7hwj/zwAOIKZbqPwDADD+gAgAAAAAAAAGKAAAALgAAALCKONqM/MM/Q/TNU97a6j8AQAw/oAIAAAAAAAABiwAAAC4AAAC60IcbWxfFP0hMR5EeFes/AAAMP7ACAAAAAAAAAYwAAAAuAAAA+NArMHFOxj/M9x6i1lbrPwAADD+wAgAAAAAAAAGNAAAALgAAABp0JVtjd8c/NedvEA2a6z8AAAw/wAIAAAAAAAABjgAAAC4AAAB00XNZnbzIPwbH2whK1+s/AAAMP8ACAAAAAAAAAY8AAAAuAAAAZJtQEWr4yT8NH1VGihHsPwAADD/PAgAAAAAAAAGQAAAALgAAAIofgpx+UMs/97pH4UhN7D8AAAw/zwIAAAAAAAABkQAAAC4AAACSRgk+b5rMP6/eLDcEjOw/AAAMP98CAAAAAAAAAZIAAAAuAAAAOrtW+RQKzj+Zeh/SwsfsPwAADD/fAgAAAAAAAAGTAAAALgAAAF4/iIQpYs8/1UqmVAb/7D8AAAw/7gIAAAAAAAABlAAAAC4AAAC2oyNDnm3QP11Pwb7OMe0/AAAMP+4CAAAAAAAAAZUAAAAuAAAAL/ktzxUj0T99Y8GekGrtPwAADD/+AgAAAAAAAAGWAAAALgAAAMKr4kSx5tE/gbs63NCk7T8AAA0//gIAAAAAAAABlwAAAC4AAACilF4XlqXSP/EDz6MX2e0/AIANPw4DAAAAAAAAAZgAAAAuAAAA6BBMMOht0z+tgPdS4wjuPwDADT8OAwAAAAAAAAGZAAAALgAAADCNOUk6NtQ/af0fAq847j8AAA4/DgMAAAAAAAABmgAAAC4AAAB2CSdijP7UP/EBO2x3a+4/AAAOPy0DAAAAAAAAAZsAAAAuAAAASrTpb/DN1T/5WbSpt6XuPwAADj8tAwAAAAAAAAGcAAAALgAAAAMCApQwj9Y/tdbcWIPV7j8AAA4/LQMAAAAAAAABnQAAAC4AAABk25mWpmXXP4sPjKrQA+8/AAAOPy0DAAAAAAAAAZ4AAAAuAAAA0vLqXZ0r2D8ZbeptqSfvPwAADj89AwAAAAAAAAGfAAAALgAAADLMgmATAtk/iw7CjgBN7z8AAA4/PQMAAAAAAAABoAAAAC4AAADf2+G/0tPZP2egtDlebO8/AIAOP0wDAAAAAAAAAaEAAAAuAAAAjetAH5Kl2j+RZjvMQIfvPwDADj9MAwAAAAAAAAGiAAAALgAAAFVYSmh1hds/uyzCXiOi7z8AwA4/XAMAAAAAAAABowAAAC4AAAC1MeJq61vcP0/jY3sMt+8/AAAPP1wDAAAAAAAAAaQAAAAuAAAAyNSyEBg33T/7VYw6d8rvPwDADT9rAwAAAAAAAAGlAAAALgAAAEML9fyxG94/20DCPuXa7z8AQA0/awMAAAAAAAABpgAAAC4AAACl5Iz/J/LePwtgjCrY5u8/AIANP3sDAAAAAAAAAacAAAAuAAAARbYymmbU3z+7K/hCU+vvPwDADT97AwAAAAAAAAGoAAAALgAAAIcRnvEkWuA/h7Pq/U/u7z8AQA0/iwMAAAAAAAABqQAAAC4AAAB+lVTt6MjgP7sr+EJT6+8/AAANP4sDAAAAAAAAAaoAAAAuAAAAKONDjGM84T8/2Jlv2+PvPwCADT+aAwAAAAAAAAGrAAAALgAAAB9n+ocnq+E/QzHdyOvU7z8AwA0/mgMAAAAAAAABrAAAAC4AAACDHX8sGRviP5e+tAmBwe8/AEANP6oDAAAAAAAAAa0AAAAuAAAAmp08dMGP4j85gCAym6nvPwAADT+qAwAAAAAAAAGuAAAALgAAALi8Vh4q/OI/D7qZn7iO7z8AgAw/qgMAAAAAAAABrwAAAC4AAADOPBRm0nDjP8s3jGpUde8/AAAMP8kDAAAAAAAAAbAAAAAuAAAAMvOYCsTg4z+HtX418FvvPwAADD/JAwAAAAAAAAGxAAAALgAAACh3TwaIT+Q/kWcF6BA+7z8AAAw/yQMAAAAAAAABsgAAAC4AAADTxD6lAsPkP1M+Owy9Fe8/AMAOP8kDAAAAAAAAAbMAAAAuAAAAyUj1oMYx5T8t0ffS6uvuPwAAED/oAwAAAAAAAAG0AAAALgAAAJkxSO7louU/ISA7PJrA7j8AQBI/6AMAAAAAAAABtQAAAC4AAACysQU2jhfmP+P2cGBGmO4/AEATP+gDAAAAAAAAAbYAAAAuAAAAOwPuiCSF5j/xATtsd2vuPwAAFz/oAwAAAAAAAAG3AAAALgAAAAzsQNZD9uY/tzG06TM07j8AwBg/+AMAAAAAAAABuAAAAC4AAAC82IzXfmHnP7HZOqzz+e0/AAAZP/gDAAAAAAAAAbkAAAAuAAAAbcXY2LnM5z93CbQpsMLtPwAAGT8IBAAAAAAAAAG6AAAALgAAAIrk8oIiOeg/PTktp2yL7T8AABo/CAQAAAAAAAABuwAAAC4AAACIBwbhpp/oP7uNVZa0Se0/AIAaPxoEAAAAAAAAAbwAAAAuAAAAXo+1kIYI6T9RngQofgbtPwBAGz8aBAAAAAAAAAG9AAAALgAAAKfoj0tUauk/mXof0sLH7D8AwBs/KgQAAAAAAAABvgAAAC4AAAA32dQAq8/pP6/eLDcEjOw/AMAfPyoEAAAAAAAAAb8AAAAuAAAAgTKvu3gx6j+v3/ZS1ELsPwCAIT86BAAAAAAAAAHAAAAALgAAABIj9HDPluo/Xqwshx/+6z8AQCo/OgQAAAAAAAABwQAAAC4AAABbfM4rnfjqPxF5Yrtques/AAAuP0kEAAAAAAAAAcIAAAAuAAAAOKPaPT1Z6z9ersC+v2vrPwCAMj9JBAAAAAAAAAHDAAAALgAAAGAArqwmtes/xZ+lZJYc6z8AADQ/WQQAAAAAAAABxAAAAC4AAAAeK7Ny4g/sPy6Rigptzeo/AEA2P1kEAAAAAAAAAcUAAAAuAAAAbSPqj3Bp7D+a27IJVG/qPwBANz9oBAAAAAAAAAHGAAAALgAAAFDpUgTRwew/UAEsl68b6j8AQDc/aAQAAAAAAAABxwAAAC4AAACmgOaDHxPtP4jTRlGTwOk/AAA3P3gEAAAAAAAAAcgAAAAuAAAAsOGypiRp7T9dDoragFzpPwCANz94BAAAAAAAAAHJAAAALgAAAFGvDYO8te0/GI1Gwez56D8AwDc/iAQAAAAAAAABygAAAC4AAAD1fGhfVALuP6TsOLxli+g/AMA2P4gEAAAAAAAAAcsAAAAuAAAAKxj1kr5N7j/90x1y2x/oPwBANj+XBAAAAAAAAAHMAAAALgAAACC7cy5gje4/1mekVNms5z8AADU/lwQAAAAAAAABzQAAAC4AAACoKyQh1MvuP3yDHfLTPOc/AEA0P6cEAAAAAAAAAc4AAAAuAAAAxWkGaxoJ7z8PPFNGXb/mPwAAND+nBAAAAAAAAAHPAAAALgAAAHkUd27zPO8/NwRuEOBH5j8AADQ/pwQAAAAAAAAB0AAAAC4AAAChkBJ9umnvP0tpRZHxwuU/AEA3P7cEAAAAAAAAAdEAAAAuAAAAO97Ylm+P7z8qVg/N/0DlPwDAOD+3BAAAAAAAAAHSAAAALgAAAI+UNLabse8/cjP0khS55D8AQDw/xgQAAAAAAAAB0wAAAC4AAADDTomJ483vPzy9eoWxKeQ/AAA+P8YEAAAAAAAAAdQAAAAuAAAAa9oIaBnj7z/SzvMyS53jPwBAQD/WBAAAAAAAAAHVAAAALgAAABkF5agP8O8/iPU23HYA4z8AQEE/1gQAAAAAAAAB1gAAAC4AAABfnE+jmPPvP6UMlQ+pXeI/AIBDP+UEAAAAAAAAAdcAAAAuAAAArdIWAOLu7z/f33nlXLnhPwBARD/lBAAAAAAAAAHYAAAALgAAAGvaCGgZ4+8/SitsABQS4T8AQEQ/9QQAAAAAAAAB2QAAAC4AAADlSpDVx9PvPzTKvO5CcuA/AABEP/UEAAAAAAAAAdoAAAAuAAAAq/Hen7+/7z80eddg07PfPwCARD8FBQAAAAAAAAHbAAAALgAAAAkFvCNKou8/PC+GgjRx3j8AwEQ/BQUAAAAAAAAB3AAAAC4AAACTUlm4OXrvP9ab1sB+Q90/AIBGPxQFAAAAAAAAAd0AAAAuAAAA2QiMUqBO7z/eUYXi3wDcPwBARz8UBQAAAAAAAAHeAAAALgAAAP/Ct6AiHe8/TvhOjke42j8AQEc/JAUAAAAAAAAB3wAAAC4AAABQt6P/CeHuP7hF1eCeftk/AABHPyQFAAAAAAAAAeAAAAAuAAAADt5dBx+m7j9YC2l4+UHYPwDART80BQAAAAAAAAHhAAAALgAAANGjdHH0Yu4/iYeeLD0a1z8AQEU/NAUAAAAAAAAB4gAAAC4AAAC9BO+Jbh3uP4eLxpt99dU/AABGP0MFAAAAAAAAAeMAAAAuAAAA85sw/zHT7T+4B/xPwc3UPwCARj9DBQAAAAAAAAHkAAAALgAAAHdpOdE+hO0/GKP77/ex0z8AAEg/QwUAAAAAAAAB5QAAAC4AAADbOjtXZy/tP3+XPuk+h9I/AIBIP1MFAAAAAAAAAeYAAAAuAAAA0tluNGLZ7D+lYe3qYX3RPwBAST9TBQAAAAAAAAHnAAAALgAAAO8TBsABgew/ngzSAJJn0D8AwEk/YgUAAAAAAAAB6AAAAC4AAAAy6QD6RSbsP7AaRT485c4/AIBMP2IFAAAAAAAAAekAAAAuAAAALieROQHI6z8gHOZ6VPvMPwAATj9yBQAAAAAAAAHqAAAALgAAAAbKvcoXbOs/JHvlekU1yz8AQFA/cgUAAAAAAAAB6wAAAC4AAAAIp6pskwXrP4IYeVIch8k/AEBRP4IFAAAAAAAAAewAAAAuAAAAmLJsAyGm6j9Kpie0+dLHPwAAVD+CBQAAAAAAAAHtAAAALgAAAFX47qoTPOo/CIJPY7Y8xj8AAFU/kQUAAAAAAAAB7gAAAC4AAAAQPnFSBtLpPwAvyLCGlMQ/AIBUP5EFAAAAAAAAAe8AAAAuAAAAzYPz+fhn6T9UGtXVPATDPwBAVD+hBQAAAAAAAAHwAAAALgAAALcDNrJQ8+g/QBXHcOx5wT8AgFQ/oQUAAAAAAAAB8QAAAC4AAADsuT/H8XnoP68HV82tc78/AMBUP7EFAAAAAAAAAfIAAAAuAAAA/NTlLe4C6D/pO8/a8na8PwAAUj+xBQAAAAAAAAHzAAAALgAAAOrzhEgGhuc/wTGzEFJiuT8AAFE/wAUAAAAAAAAB9AAAAC4AAACzd8C0eQvnP1ekv/V8fbY/AEBRP8AFAAAAAAAAAfUAAAAuAAAAwpJmG3aU5j838VJNTOyzPwCAUT/QBQAAAAAAAAH2AAAALgAAANdMaeQyFeY/AdrYP9qWsT8AAFM/0AUAAAAAAAAB9wAAAC4AAAA6PTMKOZHlPx6MbAY5I64/AIBTP98FAAAAAAAAAfgAAAAuAAAAdZKZgZoP5T/SGDVyBsCpPwBAUz/fBQAAAAAAAAH5AAAALgAAAIpMnEpXkOQ/epifmgIcpj8AAFM/7wUAAAAAAAAB+gAAAC4AAADtPGZwXQzkP1KOg9BhB6M/AIBTP+8FAAAAAAAAAfsAAAAuAAAA4fph7TWH4z+GwvvdpgqgPwDAUz//BQAAAAAAAAH8AAAALgAAANEZAQhOCuM/NGoQhqNLmj8AwFM//wUAAAAAAAAB/QAAAC4AAADl0wPRCoviP9xIeq6Q4ZQ/AABUPw4GAAAAAAAAAf4AAAAuAAAAbl8xpbUE4j+8nV3k4AaQPwBAUz8OBgAAAAAAAAH/AAAALgAAAD2CyXPpgeE/eMQWDFc2iD8AAFM/HgYAAAAAAAABAAEAAC4AAAC/bprl0wPhP/gsByfhPII/AMBRPx4GAAAAAAAAAQEBAAAuAAAA28f5EFF84D+gA9W5YsR6PwBAUT8eBgAAAAAAAAECAQAALgAAABPdFSdB598/8GvF1OzKdD8AQE4/LgYAAAAAAAABAwEAAC4AAABLj9R9O9jeP+Coa9/tom0/AABNPy4GAAAAAAAAAQQBAAAuAAAAdAPaD7XZ3T9gEVz6d6lnPwBATD89BgAAAAAAAAEFAQAALgAAADjkbVvB0dw/4HlMFQKwYT8AAEw/PQYAAAAAAAABBgEAAC4AAACXMZBgYMDbP+B5TBUCsGE/AMBJP00GAAAAAAAAAQcBAAAuAAAAf62HWhG22j/geUwVArBhPwDASD9NBgAAAAAAAAEIAQAALgAAAIWGKT7mudk/YBFc+nepZz8AwEg/XAYAAAAAAAABCQEAAC4AAAAjzFnbTbTYP1C6+WjUT3A/AMBIP1wGAAAAAAAAAQoBAAAuAAAAs9PQszS/1z8AeSMYvgt0PwAASj9sBgAAAAAAAAELAQAALgAAANIJHYEt0dY/oAPVuWLEej8AgEo/bAYAAAAAAAABDAEAAC4AAACxR1u2XdfVP2gztshJ3YE/AEBLP3wGAAAAAAAAAQ0BAAAuAAAAG7Ru4J/k1D8Ay8Wtv9aHPwDASz98BgAAAAAAAAEOAQAALgAAAO2z81BP+9M/iFV3T2SPjj8AwEo/iwYAAAAAAAABDwEAAC4AAABYIAd7kQjTP7zsvCfQ05I/AEBKP4sGAAAAAAAAARABAAAuAAAAt05h4FIm0j8EspV4IjCWPwBARz+bBgAAAAAAAAERAQAALgAAAMlG9OjKSNE/RHduyXSMmT8AAEY/mwYAAAAAAAABEgEAAC4AAADcPofxQmvQP1TGzQxkWZw/AMA1P6sGAAAAAAAAARMBAAAuAAAAQgGmOuMkzz+GwvvdpgqgPwCALj+rBgAAAAAAAAEUAQAALgAAAJqrIB8bhs0/2pQycsqnoj8AAJw+6QYAAAAAAAABFQEAAC4AAAAQs0XtdvXLP4Kl/d3TXKU/AAAKPukGAAAAAAAAARYBAAAuAAAAX27sOK1O1T+GWF5LqBXgPwAAsz4AAAAAAAAAAAEXAQAALgAAACBXFgEHctU/pm0oRzoF4D8AgPU+EAAAAAAAAAABGAEAAC4AAADTIE+kvXbVPxy8hqKB/t8/AEACPxAAAAAAAAAAARkBAAAuAAAAExldPIaC1T/y9f8Pn+PfPwCABz8QAAAAAAAAAAEaAQAALgAAAHuszoLzi9U/+E5Daa/U3z8AwAM/IAAAAAAAAAABGwEAAC4AAADhP0DJYJXVP2aYoUzGv98/AAABPyAAAAAAAAAAARwBAAAuAAAAb24VvnKc1T8GWg114KffPwAA/z4vAAAAAAAAAAEdAQAALgAAAEjTsQ/OntU/3JOG4v2M3z8AAP4+LwAAAAAAAAABHgEAAC4AAACUCXlsF5rVP7LN/08bct8/AID7Pj8AAAAAAAAAAR8BAAAuAAAAe6zOgvOL1T+IB3m9OFffPwCA+j4/AAAAAAAAAAEgAQAALgAAAKyF6/UYedU/krn/b1k53z8AAPo+TwAAAAAAAAABIQEAAC4AAAAtlc/Fh2HVP5xrhiJ6G98/AAD6Pk8AAAAAAAAAASIBAAAuAAAARRFCT4lA1T/clRoanvrePwAA+j5PAAAAAAAAAAEjAQAALgAAANFe3+N4GNU/grDJm8jT3j8AAPo+XgAAAAAAAAABJAEAAC4AAAAbtG7gn+TUP15DhmL2qd4/AID4Pl4AAAAAAAAAASUBAAAuAAAA2too6LSp1D841kIpJIDePwAA+D5uAAAAAAAAAAEmAQAALgAAAL6cRp5ubNQ/Emn/71FW3j8AAAE/fQAAAAAAAAABJwEAAC4AAACiXmRUKC/UP7qDrnF8L94/AAADP30AAAAAAAAAASgBAAAuAAAA+vGsFdDq0z9gnl3zpgjePwAACz99AAAAAAAAAAEpAQAALgAAAOrxg5AKndM/1ED/L87k3T8AgA4/jQAAAAAAAAABKgEAAC4AAADb8VoLRU/TPxBrkyfyw90/AIATP40AAAAAAAAAASsBAAAuAAAAy/Exhn8B0z9OlScfFqPdPwDAFT+dAAAAAAAAAAEsAQAALgAAAFVel7pMqtI/Js+gjDOI3T8AwBc/nQAAAAAAAAABLQEAAC4AAADFbVIF9kTSP16g8SpHdt0/AIAYP6wAAAAAAAAAAS4BAAAuAAAA6EZG81Xk0T8wgSc/VGrdPwCAFj+sAAAAAAAAAAEvAQAALgAAAFhWAT7/ftE/zulPDl5h3T8AwBU/vAAAAAAAAAABMAEAAC4AAACIba7w3w3RP87pTw5eYd0/AMAQP7wAAAAAAAAAATEBAAAuAAAAken39Buf0D8wgSc/VGrdPwCADj+8AAAAAAAAAAEyAQAALgAAAA03bARGKdA/XqDxKkd23T8AwAc/0AAAAAAAAAABMwEAAC4AAABG4t2aBVTPPybPoIwziN0/AAAFP9AAAAAAAAAAATQBAAAuAAAAPH3GuVlozj+EDTVkGaDdPwDAAT/fAAAAAAAAAAE1AQAALgAAADYYr9itfM0/4kvJO/+33T8AgAA/3wAAAAAAAAABNgEAAC4AAADGHyaxlIfMP0KKXRPlz90/AAAAP+8AAAAAAAAAATcBAAAuAAAA2he5uQyqyz9sUOSlx+rdPwAAAD/vAAAAAAAAAAE4AQAALgAAAOwPTMKEzMo/lhZrOKoF3j8AgP0+/gAAAAAAAAABOQEAAC4AAAAw4fs9ItzJP4pk5IWJI94/AID8Pv4AAAAAAAAAAToBAAAuAAAAjg9Wo+P5yD8YwkJJYkfePwAA/j4OAQAAAAAAAAE7AQAALgAAAO49sAilF8g/cKeTxzdu3j8AAP8+DgEAAAAAAAABPAEAAC4AAACaotHKrzDHP8qM5EUNld4/AAACPx4BAAAAAAAAAT0BAAAuAAAArJpk0ydTxj/w+Sd/377ePwAAAz8eAQAAAAAAAAE+AQAALgAAAIy52mh6iMU/4O5dc67r3j8AwAM/LQEAAAAAAAABPwEAAC4AAAAeoomhg8LEPzjUrvGDEt8/AAAEPy0BAAAAAAAAAUABAAAuAAAASvfGkx/zwz9eQfIqVjzfPwDAAT89AQAAAAAAAAFBAQAALgAAAERz5xKWNsM/Gr4a2iFs3z8AwAA/PQEAAAAAAAABQgEAAC4AAAAMFuse54zCPwZaDXXgp98/AID4Pk0BAAAAAAAAAUMBAAAuAAAAOkxgcaXswT9WjddAlezfPwCA9D5NAQAAAAAAAAFEAQAALgAAAM4VRwrRVcE/OCTKYyMa4D8AgPM+XAEAAAAAAAABRQEAAC4AAADKcp/pacjAP8WBKCf8PeA/AIDzPlwBAAAAAAAAAUYBAAAuAAAA3iyisiZJwD+HV5Qv2F7gPwCA8z5sAQAAAAAAAAFHAQAALgAAAE9C851WzL8/FbXy8rCC4D8AAPQ+bAEAAAAAAAABSAEAAC4AAABLvhMdzQ+/P5y5DV15teA/AIDyPmwBAAAAAAAAAUkBAAAuAAAAEUJPiUCVvj8LAqIkwOngPwAA8j57AQAAAAAAAAFKAQAALgAAAKfNpeKwXL4/4TpRdg0Y4T8AAPE+ewEAAAAAAAABSwEAAC4AAAATYRcpHma+PweolK/fQeE/AADwPosBAAAAAAAAAUwBAAAuAAAAR/yjXIixvj9gjeUttWjhPwAA8D6LAQAAAAAAAAFNAQAALgAAAOUL2jaCNb8/n7avCQmR4T8AAPA+mwEAAAAAAAABTgEAAC4AAAAdadYqMd+/P6pnbKBZvOE/AADxPpsBAAAAAAAAAU8BAAAuAAAARsAT+ZNSwD+bXKKUKOnhPwCA8T6qAQAAAAAAAAFQAQAALgAAAOTPSdON1sA/pg1fK3kU4j8AAPM+qgEAAAAAAAABUQEAAC4AAABoYw0khnvBP//yr6lOO+I/AIDzProBAAAAAAAAAVIBAAAuAAAAVIpCu+spwj+/yBuyKlziPwAA9j66AQAAAAAAAAFTAQAALgAAAHZrzCWZ9MI/6Y6iRA134j8AAPc+ygEAAAAAAAABVAEAAC4AAAB+0OMGReDDP0nNNhzzjuI/AID4PsoBAAAAAAAAAVUBAAAuAAAAOP8zi6fQxD/ag9g43KPiPwCA+T7ZAQAAAAAAAAFWAQAALgAAANqxEYYI4sU/obKHmsi14j8AgPk+2QEAAAAAAAABVwEAAC4AAAAwLigkIPjGP4KdvZ42xuI/AAD6PukBAAAAAAAAAVgBAAAuAAAAumSTlX8qyD+XAAHop9PiPwAA+j7pAQAAAAAAAAFZAQAALgAAABLC4ZO5b8k/q2NEMRnh4j8AAPo++AEAAAAAAAABWgEAAC4AAAAe6Wg1qrnKP/c+lb+N6+I/AAD8PvgBAAAAAAAAAVsBAAAuAAAA3NkoelEIzD8/GuZNAvbiPwAA/T4IAgAAAAAAAAFcAQAALgAAAGjxy0vTac0/orG9fvj+4j8AgP4+CAIAAAAAAAABXQEAAC4AAAA+PzZ6nsbOPyAFHFJwBuM/AID/PhgCAAAAAAAAAV4BAAAuAAAAPxCJd2sW0D+dWHol6A3jPwCAAD8YAgAAAAAAAAFfAQAALgAAALllkwPjy9A/NGhfm+ET4z8AwAA/JwIAAAAAAAABYAEAAC4AAAAMIDrhtYPRP+Yzy7NcGOM/AAADPycCAAAAAAAAAWEBAAAuAAAAhXVEbS050j/Md0QR2xnjPwAABD83AgAAAAAAAAFiAQAALgAAALKUh5xb89I/5jPLs1wY4z8AQAY/NwIAAAAAAAABYwEAAC4AAACdu7wzwaHTP2ngbODkEOM/AEAHPzcCAAAAAAAAAWQBAAAuAAAA/bMc1hRJ1D86waL08QTjPwDABz9HAgAAAAAAAAFlAQAALgAAADURGcrD8tQ/PxrmTQL24j8AAAg/RwIAAAAAAAABZgEAAC4AAADH4pXfPIfVP10vsEmU5eI/AAAIP1YCAAAAAAAAAWcBAAAuAAAAMxmvRhEe1j/LeA4tq9DiPwAACD9WAgAAAAAAAAFoAQAALgAAAKuNgXJmpNY/U37zskO64j8AQAc/ZgIAAAAAAAABaQEAAC4AAAAuQA1jPBrXP0N088LineI/AAAHP2YCAAAAAAAAAWoBAAAuAAAAJMTDXgCJ1z+3FpX/CXriPwCABz91AgAAAAAAAAFrAQAALgAAAI8ZpWWy8Nc/393lrbxL4j8AwAc/dQIAAAAAAAABbAEAAC4AAAAsSKPfiUXYP+/or7ntHuI/AAAKP4UCAAAAAAAAAW0BAAAuAAAArhn3bz2M2D9MKA6to+3hPwAACz+FAgAAAAAAAAFuAQAALgAAAGPEZ3MWwNg/+ZsAiN634T8AgA4/lQIAAAAAAAABbwEAAC4AAAD+ES6Ny+XYP1s0otSkd+E/AAAQP5UCAAAAAAAAAXABAAAuAAAAyzgRGqb42D+KVDbcZzrhPwDAED+kAgAAAAAAAAFxAQAALgAAAKWdrWsB+9g/uHTK4yr94D8AABE/pAIAAAAAAAABcgEAAC4AAADYdsreJujYP4L9hrr3tuA/AEAQP7QCAAAAAAAAAXMBAAAuAAAAsPou0F+72D80yrzuQnLgPwAAED+0AgAAAAAAAAF0AQAALgAAAJO8TIYZftg/SC7KU4Q24D8AgA8/xAIAAAAAAAABdQEAAC4AAABfIcBSrzLYP/ShvC6/AOA/AAAPP8QCAAAAAAAAAXYBAAAuAAAA88veS/3K1z/WOkOJ7ZvfPwCADj/TAgAAAAAAAAF3AQAALgAAAEp+76yCV9c/Ksnk5VI/3z8AAA4/0wIAAAAAAAABeAEAAC4AAABrdqs6wMfWP6x2UC6r7t4/AIANP+MCAAAAAAAAAXkBAAAuAAAAmawgjX4n1j8qy3gd86zePwAADT/jAgAAAAAAAAF6AQAALgAAACBXFgEHctU/zuUnnx2G3j8AgAI/8gIAAAAAAAABewEAAC4AAABay0QYRsHUPzjWQikkgN4/AID7PvICAAAAAAAAAXwBAAAuAAAALqwB6RcH1D/+BPKKEJLePwAAuD7yAgAAAAAAAAF9AQAALgAAAM+zoUbEX9M/jmJQTum13j8AAJo+AgMAAAAAAAABfgEAAC4AAACVVqVSFbbSPxRna7ix6N4/AICKPgIDAAAAAAAAAX8BAAAuAAAAXPmoXmYM0j9kmjWEZi3fPwCAhT4hAwAAAAAAAAGAAQAALgAAABMbXvSBa+k/wUWY77V06z8AgLQ+AAAAAAAAAAABgQEAAC4AAADNg/P5+GfpPz+Z9sItfOs/AID3PhAAAAAAAAAAAYIBAAAuAAAAiOyI/29k6T8KIel9Kn/rPwAAAz8QAAAAAAAAAAGDAQAALgAAAIjsiP9vZOk/CiHpfSp/6z8AgAg/EAAAAAAAAAABhAEAAC4AAACI7Ij/b2TpPwoh6X0qf+s/AEAOPxAAAAAAAAAAAYUBAAAuAAAAiOyI/29k6T/WqNs4J4LrPwDADz8gAAAAAAAAAAGGAQAALgAAAGFRJVHLZuk/brjAriCI6z8AABQ/IAAAAAAAAAABhwEAAC4AAAATG170gWvpP7eTET2Vkus/AMAVPy8AAAAAAAAAAYgBAAAuAAAADnwBksFz6T9KSrNZfqfrPwCAFj8vAAAAAAAAAAGJAQAALgAAALum3dK3gOk/dBA67GDC6z8AABc/PwAAAAAAAAABigEAAC4AAABBNlZlCZDpP57WwH5D3es/AAAXPz8AAAAAAAAAAYsBAAAuAAAAoiprSbah6T/GnEcRJvjrPwAAFz8/AAAAAAAAAAGMAQAALgAAAHBRTtaQtOk/8mLOowgT7D8AABc/TwAAAAAAAAABjQEAAC4AAAAY3c20xsnpP+iwR/HnMOw/AAAXP08AAAAAAAAAAY4BAAAuAAAAUTZ/6s7d6T9aUh8SP1bsPwAAFz9eAAAAAAAAAAGPAQAALgAAANImmxpg9ek/Gc9HwQqG7D8AABc/XgAAAAAAAAABkAEAAC4AAAAsfFOcTA/qP9NLcHDWtew/AMAVP24AAAAAAAAAAZEBAAAuAAAA9APaxmYq6j+phB/CI+TsPwBAFT99AAAAAAAAAAGSAQAALgAAACi+LpquRuo/gb3OE3ES7T8AwBg/fQAAAAAAAAABkwEAAC4AAAAW4RhzbV/qP1f2fWW+QO0/AIAaP30AAAAAAAAAAZQBAAAuAAAAUDrKqHVz6j99Y8GekGrtPwAAID+NAAAAAAAAAAGVAQAALgAAALEu34wiheo/CcEfYmmO7T8AQCI/jQAAAAAAAAABlgEAAC4AAADKi4l2RpPqP/8Oma9IrO0/AEAlP50AAAAAAAAAAZcBAAAuAAAAC4SXDg+f6j93CbQpsMLtPwBAJj+dAAAAAAAAAAGYAQAALgAAAHIXCVV8qOo/Pzhji5zU7T8AACM/rAAAAAAAAAABmQEAAC4AAAD+Rd5Jjq/qPznfHzKM4+0/AEAhP6wAAAAAAAAAAZoBAAAuAAAAIELllXK16j+3Mn4FBOvtPwCAGD+sAAAAAAAAAAGbAQAALgAAANILHjkpuuo/g7pwwADu7T8AwBQ/wgAAAAAAAAABnAEAAC4AAACscLqKhLzqP7cyfgUE6+0/AIAGP8IAAAAAAAAAAZ0BAAAuAAAArHC6ioS86j+9i8FeFNztPwBAAD/SAAAAAAAAAAGeAQAALgAAAGbZT5D7uOo/ERmZn6nI7T8AAJg+0gAAAAAAAAABnwEAAC4AAADZqnqb6bHqP7HaBMjDsO0/AABTPgABAAAAAAAAAaABAAAuAAAABeU6rE6n6j+7jIt65JLtPwAAHT4AAQAAAAAAAAGhAQAALgAAAOFBQYFcfuk/wkI6nEVQ7D8AgIk+AAAAAAAAAAABogEAAC4AAAB0D3PYLn3pP6MtcKCzYOw/AIC8PhAAAAAAAAAAAaMBAAAuAAAAB92kLwF86T/tCMEuKGvsPwAAyD4QAAAAAAAAAAGkAQAALgAAAHQPc9gufek/aVwfAqBy7D8AANA+EAAAAAAAAAABpQEAAC4AAADhQUGBXH7pPzXkEb2cdew/AADXPhAAAAAAAAAAAaYBAAAuAAAATnQPKop/6T8bKIsaG3fsPwCA2D4fAAAAAAAAAAGnAQAALgAAALum3dK3gOk/z/P2MpZ77D8AAOE+HwAAAAAAAAABqAEAAC4AAACVC3okE4PpP7U3cJAUfew/AADlPh8AAAAAAAAAAakBAAAuAAAAbnAWdm6F6T+1N3CQFH3sPwAA8D4fAAAAAAAAAAGqAQAALgAAAEjVssfJh+k/z/P2MpZ77D8AgPQ+LwAAAAAAAAABqwEAAC4AAAAiOk8ZJYrpP+mvfdUXeuw/AAABPy8AAAAAAAAAAawBAAAuAAAAaNG5E66N6T815BG9nHXsPwAABD8+AAAAAAAAAAGtAQAALgAAANUDiLzbjuk/t5Cz6SRu7D8AwAk/PgAAAAAAAAABrgEAAC4AAABBNlZlCZDpP2+1YluwY+w/AEAMP04AAAAAAAAAAa8BAAAuAAAA1QOIvNuO6T+ohrP5w1HsPwBAET9eAAAAAAAAAAGwAQAALgAAAPue62qAjOk/ZQSmxF847D8AgBM/XgAAAAAAAAABsQEAAC4AAAC1B4Fw94jpP77qwF4FFuw/AAAUP14AAAAAAAAAAbIBAAAuAAAAlQt6JBOD6T9kBXDgL+/rPwAAFD99AAAAAAAAAAGzAQAALgAAAHQPc9gufek/JtylBNzG6z8AQBI/fQAAAAAAAAABtAEAAC4AAADBRTo1eHjpPwFvYssJnes/AIARP30AAAAAAAAAAbUBAAAuAAAAoUkz6ZNy6T/BRZjvtXTrPwAAET99AAAAAAAAAAG2AQAALgAAAO5/+kXdbek/NOg5LN1Q6z8AABE/jQAAAAAAAAABtwEAAC4AAAATG170gWvpPyTeOTx8NOs/AAARP40AAAAAAAAAAbgBAAAuAAAAExte9IFr6T+RJ5gfkx/rPwAAET+cAAAAAAAAAAG5AQAALgAAABMbXvSBa+k/yvjovaYN6z8AwBM/nAAAAAAAAAABugEAAC4AAABassjuCm/pPzPpA0itB+s/AIAWP7sAAAAAAAAAAbsBAAAuAAAA6OCd4xx26T8z6QNIrQfrPwAAGD+7AAAAAAAAAAG8AQAALgAAALum3dK3gOk/yvjovaYN6z8AwBk/uwAAAAAAAAABvQEAAC4AAABBNlZlCZDpP/kXs6mZGes/AIAaP8sAAAAAAAAAAb4BAAAuAAAAoiprSbah6T9D8wM4DiTrPwBAGz/LAAAAAAAAAAG/AQAALgAAAHBRTtaQtOk/P5rA3v0y6z8AwBs/2wAAAAAAAAABwAEAAC4AAAA9eDFja8fpP1P9AyhvQOs/AEAbP9sAAAAAAAAAAcEBAAAuAAAAnmxGRxjZ6T+CHM4TYkzrPwAAGz/qAAAAAAAAAAHCAQAALgAAAJIujYKX6ek/zPceotZW6z8AABc/6gAAAAAAAAABwwEAAC4AAAAZvgUV6fjpP0lLfXVOXus/AEAVP/oAAAAAAAAAAcQBAAAuAAAAMxuw/gwH6j/hWmLrR2TrPwAAAD/6AAAAAAAAAAHFAQAALgAAAOFFjD8DFOo/4Vpi60dk6z8AgOw+CgEAAAAAAAABxgEAAC4AAAAgPprXyx/qPy+P9tLMX+s/AIDgPgoBAAAAAAAAAccBAAAuAAAA9APaxmYq6j8AcCzn2VPrPwAA3D4pAQAAAAAAAAHIAQAALgAAAAko0F0Dr9I/eqCjwZh6zz8AAHE+AAAAAAAAAAAByQEAAC4AAAChsya3c3bSP0yB2dWlbs8/AIClPhAAAAAAAAAAAcoBAAAuAAAArfHfe/Rl0j/uQkX+v1bPPwCArz4QAAAAAAAAAAHLAQAALgAAAJ/S7lZRR9I/ytUBxe0szz8AgLY+EAAAAAAAAAABzAEAAC4AAAA4P30Q5D3SPwKnUmMBG88/AAC7PhAAAAAAAAAAAc0BAAAuAAAARH021WQt0j+kaL6LGwPPPwCAuz4QAAAAAAAAAAHOAQAALgAAAMOMGqXTFdI/sBpFPjzlzj8AAMA+HwAAAAAAAAABzwEAAC4AAACP0sXRi/nRPyC95npjwc4/AADCPh8AAAAAAAAAAdABAAAuAAAAqE44W43Y0T/8T6NBkZfOPwCAxD4vAAAAAAAAAAHRAQAALgAAAMDKquSOt9E/QNN6ksVnzj8AgMU+LwAAAAAAAAAB0gEAAC4AAADZRh1ukJbRP4RWUuP5N84/AADHPj4AAAAAAAAAAdMBAAAuAAAA8cKP95F10T9e6Q6qJw7OPwCAxz4+AAAAAAAAAAHUAQAALgAAAOSjntLuVtE/0Iuw5k7qzT8AgMc+PgAAAAAAAAAB1QEAAC4AAAD8HxFc8DXRP0IuUiN2xs0/AADIPk4AAAAAAAAAAdYBAAAuAAAA7gAgN00X0T/k771LkK7NPwCAwz5OAAAAAAAAAAHXAQAALgAAAC0Y9m7z89A/TODY1ZaozT8AgME+XgAAAAAAAAAB2AEAAC4AAACSyi9VPs7QP3z/osGJtM0/AAC/Pl4AAAAAAAAAAdkBAAAuAAAARLMwmNKj0D8IXQGFYtjNPwAAvj5tAAAAAAAAAAHaAQAALgAAAPWbMdtmedA/XukOqicOzj8AAL8+bQAAAAAAAAAB2wEAAC4AAACnhDIe+07QPxC0sKbSW84/AIC/Pn0AAAAAAAAAAdwBAAAuAAAADTdsBEYp0D+IrQEFarvOPwAAwz59AAAAAAAAAAHdAQAALgAAAExOQjzsBdA/+PTLsOA4zz8AgMQ+jQAAAAAAAAAB3gEAAC4AAAAwKNvRSNPPPyS5vgsj5s8/AADLPo0AAAAAAAAAAd8BAAAuAAAALkejcSakzz9v7QcVn1vQPwAAzj6cAAAAAAAAAAHgAQAALgAAAEbDFfsng88/s25LLjO+0D8AgNA+nAAAAAAAAAAB4QEAAC4AAAB4nDJuTXDPPycPWTO6LNE/AIDRPqwAAAAAAAAAAeIBAAAuAAAAxNL5ypZrzz/LzjAkNKfRPwCAzz6sAAAAAAAAAAHjAQAALgAAACxmaxEEdc8/ogYWWrEe0j8AgM4+uwAAAAAAAAAB5AEAAC4AAACsVodBlYzPP0sfMaQ7itI/AIDKPrsAAAAAAAAAAeUBAAAuAAAArje/obe7zz/zN0zuxfXSPwAAyT7LAAAAAAAAAAHmAQAALgAAAH4/2o60/c8/Z9hZ80xk0z8AgL8+ywAAAAAAAAAB5wEAAC4AAAANN2wERinQP3fhj8fdydM/AAC7PtsAAAAAAAAAAegBAAAuAAAADRikZGhY0D+MQwn1fiDUPwCAtT7bAAAAAAAAAAHpAQAALgAAAA/528SKh9A/23bTwDNl1D8AALM+6gAAAAAAAAAB6gEAAC4AAAB5bYVrGsDQPy8D4eX4mtQ/AACwPuoAAAAAAAAAAesBAAAuAAAAIdo8qnIE0T/x2Ezu1LvUPwCArj7qAAAAAAAAAAHsAQAALgAAAKKrkDomS9E/VXAkH8vE1D8AALA++gAAAAAAAAAB7QEAAC4AAAAmfeTK2ZHRPyuqnYzoqdQ/AACxPvoAAAAAAAAAAe4BAAAuAAAAqE44W43Y0T+ipYIiIHfUPwAAtj4KAQAAAAAAAAHvAQAALgAAALdOYeBSJtI/u2LT4HEs1D8AALg+CgEAAAAAAAAB8AEAAC4AAAChsya3c3bSP97RqlHkw9M/AADBPhkBAAAAAAAAAfEBAAAuAAAA++kWmYK/0j9viuClbUbTPwAAxT4ZAQAAAAAAAAHyAQAALgAAABgo+eLI/NI/ajMxhP3C0j8AgNU+KQEAAAAAAAAB8wEAAC4AAADzbc2URi7TP52t0gChLdI/AIDcPikBAAAAAAAAAfQBAAAuAAAAaCAwAFdW0z/PJ3R9RJjRPwAA8z48AQAAAAAAAAH1AQAALgAAAHY/ISX6dNM/mrH6b+EI0T8AAP0+PAEAAAAAAAAB9gEAAC4AAAAdy6ADMIrTP8jSWJN0gtA/AMADP0wBAAAAAAAAAfcBAAAuAAAAXsOum/iV0z9Zi47n/QTQPwAABj9MAQAAAAAAAAH4AQAALgAAABGN5z6vmtM/kASxJto+zz8AwAI/XAEAAAAAAAAB+QEAAC4AAADEViDiZZ/TPypvbS2Eo84/AEABP1wBAAAAAAAAAfoBAAAuAAAA9i89VYuM0z/W4l8Iv23OPwCA/z6LAQAAAAAAAAH7AQAALgAAAEU4WPk5H+A/d+GPx93J0z8AALI+AAAAAAAAAAAB/AEAAC4AAADr4p93TQXgP+mDMQQFptM/AAD0Pg8AAAAAAAAAAf0BAAAuAAAAnwvrG1Pu3z9WzY/nG5HTPwBAAT8PAAAAAAAAAAH+AQAALgAAACtZiLBCxt8/Yn8Wmjxz0z8AgAY/DwAAAAAAAAAB/wEAAC4AAABfMqUjaLPfP2fYWfNMZNM/AAAKPw8AAAAAAAAAAQACAAAuAAAAKXhQUCCX3z87EtNgaknTPwCACj8fAAAAAAAAAAEBAgAALgAAAEH0wtkhdt8/rrR0nZEl0z8AwAo/HwAAAAAAAAABAgIAAC4AAACBC5kRyFLfP4tHMWS/+9I/AAALPy8AAAAAAAAAAQMCAAAuAAAAvyJvSW4v3z+YUvtv8M7SPwDACT8vAAAAAAAAAAEEAgAALgAAAHMLcIwCBd8/deW3Nh6l0j8AQAk/PgAAAAAAAAABBQIAAC4AAACXxZvahNPePxwAZ7hIftI/AAAIPz4AAAAAAAAAAQYCAAAuAAAAU+xV4pmY3j8lsu1qaWDSPwBABz8+AAAAAAAAAAEHAgAALgAAADmuc5hTW94/k/tLToBL0j8AQAM/TgAAAAAAAAABCAIAAC4AAAAdcJFODR7ePy9kdB2KQtI/AEABP04AAAAAAAAAAQkCAAAuAAAAdAPaD7XZ3T/762bYhkXSPwAA+z5dAAAAAAAAAAEKAgAALgAAAIyeFDmUid0/8TngJWZj0j8AAPg+XQAAAAAAAAABCwIAAC4AAAB9nuuzzjvdP3o++48ultI/AID2Pm0AAAAAAAAAAQwCAAAuAAAAIWj70b/y3D8vYuDl6dTSPwAA9j5tAAAAAAAAAAENAgAALgAAAJ6Wp0EMrNw/gJWqsZ4Z0z8AAPg+fQAAAAAAAAABDgIAAC4AAACo8yimamzcP//nPmlGatM/AAD5Pn0AAAAAAAAAAQ8CAAAuAAAAjrVGXCQv3D8O8XQ918/TPwDAAD+MAAAAAAAAAAEQAgAALgAAALFvcqqm/ds/twmQh2E71D8AgAI/jAAAAAAAAAABEQIAAC4AAAAXIqyQ8dfbP8K5ggLir9Q/AEAFP5wAAAAAAAAAARICAAAuAAAAvczzDgW+2z8nT8b7N0vVPwBABj+cAAAAAAAAAAETAgAALgAAAH3U5XY8sts/V2z8r4rp1T8AQAc/nAAAAAAAAAABFAIAAC4AAAB91OV2PLLbP0lfnmy5qNY/AMAHP6wAAAAAAAAAARUCAAAuAAAAvczzDgW+2z8I2jLk5GrXPwAABT+sAAAAAAAAAAEWAgAALgAAAGRYc+0609s/KeyejAY22D8AAAQ/uwAAAAAAAAABFwIAAC4AAAC+rStvJ+3bP352GHor/tg/AID8PrsAAAAAAAAAARgCAAAuAAAApTG55SUO3D90wv2Paq7ZPwCA9z7LAAAAAAAAAAEZAgAALgAAAM2tVPTsOtw/pt8zRL1M2j8AgPA+ywAAAAAAAAABGgIAAC4AAADo6zY+M3jcP3RlkscZ4to/AIDtPtoAAAAAAAAAARsCAAAuAAAABCoZiHm13D8WJWq4k1zbPwCA8D7aAAAAAAAAAAEcAgAALgAAANMxNHV299w/XKat0Se/2z8AAPI+6gAAAAAAAAABHQIAAC4AAABVA4gFKj7dP0LpXBPWCdw/AAD6PuoAAAAAAAAAAR4CAAAuAAAAGc3pLaaQ3T/K7Xd9njzcPwCA/T76AAAAAAAAAAEfAgAALgAAANuWS1Yi490/XKQZmodR3D8AwAU/+gAAAAAAAAABIAIAAC4AAADrlnTb5zDeP/oMQmmRSNw/AMAIPxkBAAAAAAAAASECAAAuAAAAr2DWA2SD3j9sr+OluCTcPwCACz8ZAQAAAAAAAAEiAgAALgAAAEuP1H072N4/GCPWgPPu2z8AgAw/GQEAAAAAAAABIwIAAC4AAAANWTamtyrfP5rQQclLnts/AIAPPxkBAAAAAAAAASQCAAAuAAAAG1lfK3143z9aqEEJyCzbPwAAET8pAQAAAAAAAAElAgAALgAAABH83cYeuN8/6mB3XVGv2j8AwBI/KQEAAAAAAAABJgIAAC4AAABT1SO/CfPfPx7bGNr0Gdo/AIATPzgBAAAAAAAAAScCAAAuAAAAmA18uEMS4D9Wrv2vqHXZPwBAFD84AQAAAAAAAAEoAgAALgAAAGU0X0UeJeA/wPnvyl/O2D8AwBQ/SAEAAAAAAAABKQIAAC4AAAASXzuGFDLgP5qOQMktEtg/AIAVP0gBAAAAAAAAASoCAAAuAAAADcDeI1Q64D+lQluz7mHXPwDAFT9XAQAAAAAAAAErAgAALgAAAA3A3iNUOuA/p50yRJ/A1j8AQBU/VwEAAAAAAAABLAIAAC4AAADGKHQpyzbgP6z4CdVPH9Y/AAAVP2cBAAAAAAAAAS0CAAAuAAAAGf6X6NQp4D+0rCS/EG/VPwBAFz9nAQAAAAAAAAEuAgAALgAAAHFyGAqfFOA/FkaQJ6fl1D8AABg/dwEAAAAAAAABLwIAAC4AAACfC+sbU+7fP20tdd0cetQ/AMASP3cBAAAAAAAAATACAAAuAAAAHTqXi5+n3z/v2uAldSnUPwAAED+VAQAAAAAAAAExAgAALgAAAA86bgbaWd8/m07TALDz0z8AgL8+lQEAAAAAAAABMgIAAC4AAABXrsWi3vbePz0QPynK29M/AACUPpUBAAAAAAAAATMCAAAuAAAAoSIdP+OT3j84t/vPuerTPwAAdz6lAQAAAAAAAAE0AgAALgAAAPfULaBoIN4/+Yxn2JUL1D8AAGc+pQEAAAAAAAABNQIAAC4AAAB6hrhGpk7jP7gH/E/BzdQ/AICVPgAAAAAAAAAAATYCAAAuAAAA8/Y/tFQ/4z8g+Bbax8fUPwCAzD4QAAAAAAAAAAE3AgAALgAAAPP2P7RUP+M/IPgW2sfH1D8AANk+EAAAAAAAAAABOAIAAC4AAAAm0FwneizjP8K5ggLir9Q/AIDhPhAAAAAAAAAAATkCAAAuAAAAmKGHMmgl4z9eIqvR66bUPwCA7z4fAAAAAAAAAAE6AgAALgAAAJ9A5JQoHeM/LwPh5fia1D8AAPQ+HwAAAAAAAAABOwIAAC4AAADLeqSljRLjPzRcJD8JjNQ/AAD5Ph8AAAAAAAAAATwCAAAuAAAAi4KWDcUG4z9tLXXdHHrUPwAA+z4vAAAAAAAAAAE9AgAALgAAAAPzHXtz9+I/23bTwDNl1D8AgAA/LwAAAAAAAAABPgIAAC4AAADJmWxFa+PiP0nAMaRKUNQ/AAACPz8AAAAAAAAAAT8CAAAuAAAASalQFdrL4j+3CZCHYTvUPwDAAj8/AAAAAAAAAAFAAgAALgAAAMi4NOVItOI/79rgJXUp1D8AAAM/PwAAAAAAAAABQQIAAC4AAABHyBi1t5ziP/QzJH+FGtQ/AAADP04AAAAAAAAAAUICAAAuAAAAWqUu3PiD4j/FFFqTkg7UPwAAAz9OAAAAAAAAAAFDAgAALgAAAJIdqLHeaOI/lvWPp58C1D8AAAM/YgAAAAAAAAABRAIAAC4AAACqmRo74EfiP//lqjGm/NM/AAADP2IAAAAAAAAAAUUCAAAuAAAAfH4iylgj4j/KbZ3sov/TPwBAAT9iAAAAAAAAAAFGAgAALgAAACnIxqosAeI/kZxMTo8R1D8AgAA/YgAAAAAAAAABRwIAAC4AAADUEWuLAN/hP4bqxZtuL9Q/AIAAP3EAAAAAAAAAAUgCAAAuAAAApvZyGnm64T8P7+AFN2LUPwDAAD9xAAAAAAAAAAFJAgAALgAAAAuprADElOE/+4rToPWd1D8AAAI/cQAAAAAAAAABSgIAAC4AAABJwII4anHhP342q7Gt39Q/AIACP4EAAAAAAAAAAUsCAAAuAAAAz27DaplR4T9leVrzWyrVPwDAAj+BAAAAAAAAAAFMAgAALgAAAJu0bpdRNeE/qvqdDPCM1T8AAAM/kAAAAAAAAAABTQIAAC4AAACtkYS+khzhP7aqkIdwAdY/AAAEP5AAAAAAAAAAAU4CAAAuAAAAdDjTiIoI4T8l8loz537WPwCABD+wAAAAAAAAAAFPAgAALgAAAIB2jE0L+OA/vf+rcUAX1z8AwAM/sAAAAAAAAAABUAIAAC4AAACssExecO3gP7uk1OCPuNc/AEADP7AAAAAAAAAAAVECAAAuAAAAH4J3aV7m4D+1Sf1P31nYPwAAAz+wAAAAAAAAAAFSAgAALgAAAB+Cd2le5uA/Fob97yQE2T8AAAM/vwAAAAAAAAABUwIAAC4AAABmGeJj5+ngP66TTi5+nNk/AEACP78AAAAAAAAAAVQCAAAuAAAAXnqFASfy4D+06v1P7h/aPwAAAj/PAAAAAAAAAAFVAgAALgAAAOYJ/pN4AeE/jCLjhWuX2j8AgAM/zwAAAAAAAAABVgIAAC4AAABn+hnECRnhPzQ7/s/1Ats/AEAEP98AAAAAAAAAAVcCAAAuAAAAwU/SRfYy4T+uNE8ujWLbPwBABT/fAAAAAAAAAAFYAgAALgAAAM9uw2qZUeE/YP/wKjiw2z8AwAU/7gAAAAAAAAABWQIAAC4AAAC28lDhl3LhP0yb48X269s/AEAJP+4AAAAAAAAAAVoCAAAuAAAAmdeB9dWb4T/a+EGJzw/cPwDACj/+AAAAAAAAAAFbAgAALgAAAHm8sgkUxeE/PpAZusUY3D8AABA//gAAAAAAAAABXAIAAC4AAADubhV1JO3hP0LpXBPWCdw/AEASPw0BAAAAAAAAAV0CAAAuAAAAqLji2r0Y4j+AE/EK+ujbPwBAFT8NAQAAAAAAAAFeAgAALgAAAKqZGjvgR+I/+A7WoDG22z8AQBY/HQEAAAAAAAABXwIAAC4AAADSFbZJp3TiP3q8QemJZds/AAAaPx0BAAAAAAAAAWACAAAuAAAAR8gYtbec4j+cKxla/PzaPwDAGz8tAQAAAAAAAAFhAgAALgAAALx6eyDIxOI/XgMZmniL2j8AQB4/LQEAAAAAAAABYgIAAC4AAABWyEE6feriP8CchAIPAto/AEAfPzwBAAAAAAAAAWMCAAAuAAAAq36dWakM4z++nhg6r2/ZPwDAHz88AQAAAAAAAAFkAgAALgAAAHIGJITDJ+M/HjiEokXm2D8AACA/TAEAAAAAAAABZQIAAC4AAACHxHELJz7jP4HR7wrcXNg/AIAgP0wBAAAAAAAAAWYCAAAuAAAAnyEc9UpM4z/qw57MgsTXPwDAID9MAQAAAAAAAAFnAgAALgAAAJqCv5KKVOM/FuX87xU+1z8AwB4/XAEAAAAAAAABaAIAAC4AAAAGtY07uFXjP3MlJf+bw9Y/AMAdP1wBAAAAAAAAAWkCAAAuAAAAeoa4RqZO4z9tznXdK0DWPwDAGD9rAQAAAAAAAAFqAgAALgAAAPP2P7RUP+M//oarMbXC1T8AgBY/awEAAAAAAAABawIAAC4AAAC4nY5+TCvjP75eq3ExUdU/AIDwPnsBAAAAAAAAAWwCAAAuAAAAheM5qwQP4z953WdYne7UPwAA1T57AQAAAAAAAAFtAgAALgAAAHxjpegh6OI/K6qdjOip1D8AAMU+igEAAAAAAAABbgIAAC4AAAChHdE2pLbiP9HETA4Tg9Q/AADAPooBAAAAAAAACw=="/>
</p:tagLst>
</file>

<file path=ppt/tags/tag4.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CIAAAAoAAAABwMAAAAAAQAAAEAAAAAECUlua0F0b21WMQIAAAAJBAAAAAkFAAAACQYAAAAJBwAAAAkIAAAACQkAAAAJCgAAAAkLAAAACQwAAAAJDQAAAAkOAAAACQ8AAAAJEAAAAAkRAAAACRIAAAAJEwAAAAkUAAAACRUAAAAJFgAAAAkXAAAACRgAAAAJGQAAAAkaAAAACRsAAAAJHAAAAAkdAAAACR4AAAAJHwAAAAkgAAAACSEAAAAJIgAAAAkjAAAACSQAAAAJJQAAAA0eBQQAAAALUGVuU3Ryb2tlVjEEAAAACkF0dHJpYnV0ZXMFVHJhY2UJU3RhcnRUaW1lBFR5cGUEBAAED1BlbkF0dHJpYnV0ZXNWMQIAAAAKSW5rVHJhY2VWMQIAAAAQDEFjdGlvblR5cGVWMQIAAAACAAAACSYAAAAJJwAAAO1IAAAAAAAABdj///8MQWN0aW9uVHlwZVYxAQAAAAd2YWx1ZV9fAAgCAAAAAAAAAAEFAAAABAAAAAkpAAAACSoAAAA4TQAAAAAAAAHV////2P///wAAAAABBgAAAAQAAAAJLAAAAAktAAAAyk8AAAAAAAAB0v///9j///8AAAAAAQcAAAAEAAAACS8AAAAJMAAAAF5SAAAAAAAAAc/////Y////AAAAAAEIAAAABAAAAAkyAAAACTMAAAChWAAAAAAAAAHM////2P///wAAAAABCQAAAAQAAAAJNQAAAAk2AAAAC1oAAAAAAAAByf///9j///8AAAAAAQoAAAAEAAAACTgAAAAJOQAAAHtcAAAAAAAAAcb////Y////AAAAAAELAAAABAAAAAk7AAAACTwAAAAWXgAAAAAAAAHD////2P///wAAAAABDAAAAAQAAAAJPgAAAAk/AAAAMWUAAAAAAAABwP///9j///8AAAAAAQ0AAAAEAAAACUEAAAAJQgAAAKlpAAAAAAAAAb3////Y////AAAAAAEOAAAABAAAAAlEAAAACUUAAACSawAAAAAAAAG6////2P///wAAAAABDwAAAAQAAAAJRwAAAAlIAAAARm4AAAAAAAABt////9j///8AAAAAARAAAAAEAAAACUoAAAAJSwAAAE5vAAAAAAAAAbT////Y////AAAAAAERAAAABAAAAAlNAAAACU4AAAAacAAAAAAAAAGx////2P///wAAAAABEgAAAAQAAAAJUAAAAAlRAAAAa3IAAAAAAAABrv///9j///8AAAAAARMAAAAEAAAACVMAAAAJVAAAAHVzAAAAAAAAAav////Y////AAAAAAEUAAAABAAAAAlWAAAACVcAAAD8dgAAAAAAAAGo////2P///wAAAAABFQAAAAQAAAAJWQAAAAlaAAAAtngAAAAAAAABpf///9j///8AAAAAARYAAAAEAAAACVwAAAAJXQAAAPd+AAAAAAAAAaL////Y////AAAAAAEXAAAABAAAAAlfAAAACWAAAAAagQAAAAAAAAGf////2P///wAAAAABGAAAAAQAAAAJYgAAAAljAAAADIQAAAAAAAABnP///9j///8AAAAAARkAAAAEAAAACWUAAAAJZgAAAMGFAAAAAAAAAZn////Y////AAAAAAEaAAAABAAAAAloAAAACWkAAAAchwAAAAAAAAGW////2P///wAAAAABGwAAAAQAAAAJawAAAAlsAAAA9YgAAAAAAAABk////9j///8AAAAAARwAAAAEAAAACW4AAAAJbwAAALCJAAAAAAAAAZD////Y////AAAAAAEdAAAABAAAAAlxAAAACXIAAABWjwAAAAAAAAGN////2P///wAAAAABHgAAAAQAAAAJdAAAAAl1AAAAKJIAAAAAAAABiv///9j///8AAAAAAR8AAAAEAAAACXcAAAAJeAAAAJCTAAAAAAAAAYf////Y////AAAAAAEgAAAABAAAAAl6AAAACXsAAABtlQAAAAAAAAGE////2P///wAAAAABIQAAAAQAAAAJfQAAAAl+AAAAV5YAAAAAAAABgf///9j///8AAAAAASIAAAAEAAAACYAAAAAJgQAAAA2YAAAAAAAAAX7////Y////AAAAAAEjAAAABAAAAAmDAAAACYQAAAAbcQEAAAAAAAF7////2P///wAAAAABJAAAAAQAAAAJhgAAAAmHAAAAqHEBAAAAAAABeP///9j///8AAAAAASUAAAAEAAAACYkAAAAJigAAAOd0AQAAAAAAAXX////Y////AAAAAAUmAAAAD1BlbkF0dHJpYnV0ZXNWMQoAAAAHX2NvbG9yQQdfY29sb3JSB19jb2xvckcHX2NvbG9yQgpGaXRUb0N1cnZlBkhlaWdodA5JZ25vcmVQcmVzc3VyZQ1Jc0hpZ2hsaWdodGVyBVNoYXBlBVdpZHRoAAAAAAAAAAAEAAICAgIBBgEBDEJydXNoU2hhcGVWMQIAAAAGAgAAAP8AAAAAAAAAAAAACEAAAAV0////DEJydXNoU2hhcGVWMQEAAAAHdmFsdWVfXwAIAgAAAAEAAAAAAAAAAAAIQAUnAAAACklua1RyYWNlVjEDAAAADUxpc3RgMStfaXRlbXMMTGlzdGAxK19zaXplD0xpc3RgMStfdmVyc2lvbgQAABhTaGFyZWQuSW5raW5nLklua1BvaW50W10CAAAACAgCAAAACY0AAABUAAAAVAAAAAEpAAAAJgAAAP8AAAAAAAAAAAAACEAAAAFy////dP///wEAAAAAAAAAAAAIQAEqAAAAJwAAAAmPAAAAHAAAABwAAAABLAAAACYAAAD/AAAAAAAAAAAAAAhAAAABcP///3T///8BAAAAAAAAAAAACEABLQAAACcAAAAJkQAAADIAAAAyAAAAAS8AAAAmAAAA/wAAAAAAAAAAAAAIQAAAAW7///90////AQAAAAAAAAAAAAhAATAAAAAnAAAACZMAAABIAAAASAAAAAEyAAAAJgAAAP8AAAAAAAAAAAAACEAAAAFs////dP///wEAAAAAAAAAAAAIQAEzAAAAJwAAAAmVAAAAHAAAABwAAAABNQAAACYAAAD/AAAAAAAAAAAAAAhAAAABav///3T///8BAAAAAAAAAAAACEABNgAAACcAAAAJlwAAADsAAAA7AAAAATgAAAAmAAAA/wAAAAAAAAAAAAAIQAAAAWj///90////AQAAAAAAAAAAAAhAATkAAAAnAAAACZkAAAAmAAAAJgAAAAE7AAAAJgAAAP8AAAAAAAAAAAAACEAAAAFm////dP///wEAAAAAAAAAAAAIQAE8AAAAJwAAAAmbAAAANgAAADYAAAABPgAAACYAAAD/AAAAAAAAAAAAAAhAAAABZP///3T///8BAAAAAAAAAAAACEABPwAAACcAAAAJnQAAACgAAAAoAAAAAUEAAAAmAAAA/wAAAAAAAAAAAAAIQAAAAWL///90////AQAAAAAAAAAAAAhAAUIAAAAnAAAACZ8AAAAzAAAAMwAAAAFEAAAAJgAAAP8AAAAAAAAAAAAACEAAAAFg////dP///wEAAAAAAAAAAAAIQAFFAAAAJwAAAAmhAAAAKgAAACoAAAABRwAAACYAAAD/AAAAAAAAAAAAAAhAAAABXv///3T///8BAAAAAAAAAAAACEABSAAAACcAAAAJowAAABAAAAAQAAAAAUoAAAAmAAAA/wAAAAAAAAAAAAAIQAAAAVz///90////AQAAAAAAAAAAAAhAAUsAAAAnAAAACaUAAAAIAAAACAAAAAFNAAAAJgAAAP8AAAAAAAAAAAAACEAAAAFa////dP///wEAAAAAAAAAAAAIQAFOAAAAJwAAAAmnAAAANgAAADYAAAABUAAAACYAAAD/AAAAAAAAAAAAAAhAAAABWP///3T///8BAAAAAAAAAAAACEABUQAAACcAAAAJqQAAABQAAAAUAAAAAVMAAAAmAAAA/wAAAAAAAAAAAAAIQAAAAVb///90////AQAAAAAAAAAAAAhAAVQAAAAnAAAACasAAABgAAAAYAAAAAFWAAAAJgAAAP8AAAAAAAAAAAAACEAAAAFU////dP///wEAAAAAAAAAAAAIQAFXAAAAJwAAAAmtAAAAJQAAACUAAAABWQAAACYAAAD/AAAAAAAAAAAAAAhAAAABUv///3T///8BAAAAAAAAAAAACEABWgAAACcAAAAJrwAAAAcAAAAHAAAAAVwAAAAmAAAA/wAAAAAAAAAAAAAIQAAAAVD///90////AQAAAAAAAAAAAAhAAV0AAAAnAAAACbEAAAA8AAAAPAAAAAFfAAAAJgAAAP8AAAAAAAAAAAAACEAAAAFO////dP///wEAAAAAAAAAAAAIQAFgAAAAJwAAAAmzAAAAKAAAACgAAAABYgAAACYAAAD/AAAAAAAAAAAAAAhAAAABTP///3T///8BAAAAAAAAAAAACEABYwAAACcAAAAJtQAAACwAAAAsAAAAAWUAAAAmAAAA/wAAAAAAAAAAAAAIQAAAAUr///90////AQAAAAAAAAAAAAhAAWYAAAAnAAAACbcAAAAkAAAAJAAAAAFoAAAAJgAAAP8AAAAAAAAAAAAACEAAAAFI////dP///wEAAAAAAAAAAAAIQAFpAAAAJwAAAAm5AAAAMAAAADAAAAABawAAACYAAAD/AAAAAAAAAAAAAAhAAAABRv///3T///8BAAAAAAAAAAAACEABbAAAACcAAAAJuwAAABMAAAATAAAAAW4AAAAmAAAA/wAAAAAAAAAAAAAIQAAAAUT///90////AQAAAAAAAAAAAAhAAW8AAAAnAAAACb0AAAB3AAAAdwAAAAFxAAAAJgAAAP8AAAAAAAAAAAAACEAAAAFC////dP///wEAAAAAAAAAAAAIQAFyAAAAJwAAAAm/AAAATAAAAEwAAAABdAAAACYAAAD/AAAAAAAAAAAAAAhAAAABQP///3T///8BAAAAAAAAAAAACEABdQAAACcAAAAJwQAAACIAAAAiAAAAAXcAAAAmAAAA/wAAAAAAAAAAAAAIQAAAAT7///90////AQAAAAAAAAAAAAhAAXgAAAAnAAAACcMAAAAyAAAAMgAAAAF6AAAAJgAAAP8AAAAAAAAAAAAACEAAAAE8////dP///wEAAAAAAAAAAAAIQAF7AAAAJwAAAAnFAAAAEQAAABEAAAABfQAAACYAAAD/AAAAAAAAAAAAAAhAAAABOv///3T///8BAAAAAAAAAAAACEABfgAAACcAAAAJxwAAAC8AAAAvAAAAAYAAAAAmAAAA/wAAAAAAAAAAAAAIQAAAATj///90////AQAAAAAAAAAAAAhAAYEAAAAnAAAACckAAACEAAAAhAAAAAGDAAAAJgAAAP8AAAAAAAAAAAAACEAAAAE2////dP///wEAAAAAAAAAAAAIQAGEAAAAJwAAAAnLAAAAAwAAAAMAAAABhgAAACYAAAD/AAAAAAAAAAAAAAhAAAABNP///3T///8BAAAAAAAAAAAACEABhwAAACcAAAAJzQAAADMAAAAzAAAAAYkAAAAmAAAA/wAAAAAAAAAAAAAIQAAAATL///90////AQAAAAAAAAAAAAhAAYoAAAAnAAAACc8AAAA5AAAAOQAAAAeNAAAAAAEAAACAAAAABApJbmtQb2ludFYxAg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0sB48AAAAAAQAAACAAAAAECklua1BvaW50VjECAAAACSQBAAAJJQEAAAkmAQAACScBAAAJKAEAAAkpAQAACSoBAAAJKwEAAAksAQAACS0BAAAJLgEAAAkvAQAACTABAAAJMQEAAAkyAQAACTMBAAAJNAEAAAk1AQAACTYBAAAJNwEAAAk4AQAACTkBAAAJOgEAAAk7AQAACTwBAAAJPQEAAAk+AQAACT8BAAANBAeRAAAAAAEAAABAAAAABApJbmtQb2ludFYxAgA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NDgeTAAAAAAEAAACAAAAABApJbmtQb2ludFYxAgA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04B5UAAAAAAQAAACAAAAAECklua1BvaW50VjECAAAACboBAAAJuwEAAAm8AQAACb0BAAAJvgEAAAm/AQAACcABAAAJwQEAAAnCAQAACcMBAAAJxAEAAAnFAQAACcYBAAAJxwEAAAnIAQAACckBAAAJygEAAAnLAQAACcwBAAAJzQEAAAnOAQAACc8BAAAJ0AEAAAnRAQAACdIBAAAJ0wEAAAnUAQAACdUBAAANBAeXAAAAAAEAAABAAAAABApJbmtQb2ludFYxAgA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NBQeZAAAAAAEAAABAAAAABApJbmtQb2ludFYxAgAAAAkRAgAACRICAAAJEwIAAAkUAgAACRUCAAAJFgIAAAkXAgAACRgCAAAJGQIAAAkaAgAACRsCAAAJHAIAAAkdAgAACR4CAAAJHwIAAAkgAgAACSECAAAJIgIAAAkjAgAACSQCAAAJJQIAAAkmAgAACScCAAAJKAIAAAkpAgAACSoCAAAJKwIAAAksAgAACS0CAAAJLgIAAAkvAgAACTACAAAJMQIAAAkyAgAACTMCAAAJNAIAAAk1AgAACTYCAAANGgebAAAAAAEAAABAAAAABApJbmtQb2ludFYxAgA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0KB50AAAAAAQAAAEAAAAAECklua1BvaW50VjECAAAACW0CAAAJbgIAAAlvAgAACXACAAAJcQIAAAlyAgAACXMCAAAJdAIAAAl1AgAACXYCAAAJdwIAAAl4AgAACXkCAAAJegIAAAl7AgAACXwCAAAJfQIAAAl+AgAACX8CAAAJgAIAAAmBAgAACYICAAAJgwIAAAmEAgAACYUCAAAJhgIAAAmHAgAACYgCAAAJiQIAAAmKAgAACYsCAAAJjAIAAAmNAgAACY4CAAAJjwIAAAmQAgAACZECAAAJkgIAAAmTAgAACZQCAAANGAefAAAAAAEAAABAAAAABApJbmtQb2ludFYxAgA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0NB6EAAAAAAQAAAEAAAAAECklua1BvaW50VjECAA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DRYHowAAAAABAAAAEAAAAAQKSW5rUG9pbnRWMQIAAAAJ8gIAAAnzAgAACfQCAAAJ9QIAAAn2AgAACfcCAAAJ+AIAAAn5AgAACfoCAAAJ+wIAAAn8AgAACf0CAAAJ/gIAAAn/AgAACQADAAAJAQMAAAelAAAAAAEAAAAIAAAABApJbmtQb2ludFYxAgAAAAkCAwAACQMDAAAJBAMAAAkFAwAACQYDAAAJBwMAAAkIAwAACQkDAAAHpwAAAAABAAAAQAAAAAQKSW5rUG9pbnRWMQIA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NCgepAAAAAAEAAAAgAAAABApJbmtQb2ludFYxAgAAAAlAAwAACUEDAAAJQgMAAAlDAwAACUQDAAAJRQMAAAlGAwAACUcDAAAJSAMAAAlJAwAACUoDAAAJSwMAAAlMAwAACU0DAAAJTgMAAAlPAwAACVADAAAJUQMAAAlSAwAACVMDAAANDAerAAAAAAEAAACAAAAABApJbmtQb2ludFYxAgA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0gB60AAAAAAQAAAEAAAAAECklua1BvaW50VjECAAAACbQDAAAJtQMAAAm2AwAACbcDAAAJuAMAAAm5AwAACboDAAAJuwMAAAm8AwAACb0DAAAJvgMAAAm/AwAACcADAAAJwQMAAAnCAwAACcMDAAAJxAMAAAnFAwAACcYDAAAJxwMAAAnIAwAACckDAAAJygMAAAnLAwAACcwDAAAJzQMAAAnOAwAACc8DAAAJ0AMAAAnRAwAACdIDAAAJ0wMAAAnUAwAACdUDAAAJ1gMAAAnXAwAACdgDAAANGwevAAAAAAEAAAAIAAAABApJbmtQb2ludFYxAgAAAAnZAwAACdoDAAAJ2wMAAAncAwAACd0DAAAJ3gMAAAnfAwAACgexAAAAAAEAAABAAAAABApJbmtQb2ludFYxAgA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0EB7MAAAAAAQAAAEAAAAAECklua1BvaW50VjECAAAACRwEAAAJHQQAAAkeBAAACR8EAAAJIAQAAAkhBAAACSIEAAAJIwQAAAkkBAAACSUEAAAJJgQAAAknBAAACSgEAAAJKQQAAAkqBAAACSsEAAAJLAQAAAktBAAACS4EAAAJLwQAAAkwBAAACTEEAAAJMgQAAAkzBAAACTQEAAAJNQQAAAk2BAAACTcEAAAJOAQAAAk5BAAACToEAAAJOwQAAAk8BAAACT0EAAAJPgQAAAk/BAAACUAEAAAJQQQAAAlCBAAACUMEAAANGAe1AAAAAAEAAABAAAAABApJbmtQb2ludFYxAgA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NFAe3AAAAAAEAAABAAAAABApJbmtQb2ludFYxAgAAAAlwBAAACXEEAAAJcgQAAAlzBAAACXQEAAAJdQQAAAl2BAAACXcEAAAJeAQAAAl5BAAACXoEAAAJewQAAAl8BAAACX0EAAAJfgQAAAl/BAAACYAEAAAJgQQAAAmCBAAACYMEAAAJhAQAAAmFBAAACYYEAAAJhwQAAAmIBAAACYkEAAAJigQAAAmLBAAACYwEAAAJjQQAAAmOBAAACY8EAAAJkAQAAAmRBAAACZIEAAAJkwQAAA0cB7kAAAAAAQAAAEAAAAAECklua1BvaW50VjECA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DRAHuwAAAAABAAAAIAAAAAQKSW5rUG9pbnRWMQIAAAAJxAQAAAnFBAAACcYEAAAJxwQAAAnIBAAACckEAAAJygQAAAnLBAAACcwEAAAJzQQAAAnOBAAACc8EAAAJ0AQAAAnRBAAACdIEAAAJ0wQAAAnUBAAACdUEAAAJ1gQAAA0NB70AAAAAAQAAAIAAAAAECklua1BvaW50VjECA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0JB78AAAAAAQAAAIAAAAAECklua1BvaW50VjECAA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NNAfBAAAAAAEAAABAAAAABApJbmtQb2ludFYxAgAAAAmaBQAACZsFAAAJnAUAAAmdBQAACZ4FAAAJnwUAAAmgBQAACaEFAAAJogUAAAmjBQAACaQFAAAJpQUAAAmmBQAACacFAAAJqAUAAAmpBQAACaoFAAAJqwUAAAmsBQAACa0FAAAJrgUAAAmvBQAACbAFAAAJsQUAAAmyBQAACbMFAAAJtAUAAAm1BQAACbYFAAAJtwUAAAm4BQAACbkFAAAJugUAAAm7BQAADR4HwwAAAAABAAAAQAAAAAQKSW5rUG9pbnRWMQIAAAAJvAUAAAm9BQAACb4FAAAJvwUAAAnABQAACcEFAAAJwgUAAAnDBQAACcQFAAAJxQUAAAnGBQAACccFAAAJyAUAAAnJBQAACcoFAAAJywUAAAnMBQAACc0FAAAJzgUAAAnPBQAACdAFAAAJ0QUAAAnSBQAACdMFAAAJ1AUAAAnVBQAACdYFAAAJ1wUAAAnYBQAACdkFAAAJ2gUAAAnbBQAACdwFAAAJ3QUAAAneBQAACd8FAAAJ4AUAAAnhBQAACeIFAAAJ4wUAAAnkBQAACeUFAAAJ5gUAAAnnBQAACegFAAAJ6QUAAAnqBQAACesFAAAJ7AUAAAntBQAADQ4HxQAAAAABAAAAIAAAAAQKSW5rUG9pbnRWMQIAAAAJ7gUAAAnvBQAACfAFAAAJ8QUAAAnyBQAACfMFAAAJ9AUAAAn1BQAACfYFAAAJ9wUAAAn4BQAACfkFAAAJ+gUAAAn7BQAACfwFAAAJ/QUAAAn+BQAADQ8HxwAAAAABAAAAQAAAAAQKSW5rUG9pbnRWMQIA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DREHyQAAAAABAAAAAAEAAAQKSW5rUG9pbnRWMQIAAAAJLgYAAAkvBgAACTAGAAAJMQYAAAkyBgAACTMGAAAJNAYAAAk1BgAACTYGAAAJNwYAAAk4BgAACTkGAAAJOgYAAAk7BgAACTwGAAAJPQYAAAk+BgAACT8GAAAJQAYAAAlBBgAACUIGAAAJQwYAAAlEBgAACUUGAAAJRgYAAAlHBgAACUgGAAAJSQYAAAlKBgAACUsGAAAJTAYAAAlNBg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CXgGAAAJeQYAAAl6BgAACXsGAAAJfAYAAAl9BgAACX4GAAAJfwYAAAmABgAACYEGAAAJggYAAAmDBgAACYQGAAAJhQYAAAmGBgAACYcGAAAJiAYAAAmJBgAACYoGAAAJiwYAAAmMBgAACY0GAAAJjgYAAAmPBgAACZAGAAAJkQYAAAmSBgAACZMGAAAJlAYAAAmVBgAACZYGAAAJlwYAAAmYBgAACZkGAAAJmgYAAAmbBgAACZwGAAAJnQYAAAmeBgAACZ8GAAAJoAYAAAmhBgAACaIGAAAJowYAAAmkBgAACaUGAAAJpgYAAAmnBgAACagGAAAJqQYAAAmqBgAACasGAAAJrAYAAAmtBgAACa4GAAAJrwYAAAmwBgAACbEGAAANfAfLAAAAAAEAAAAEAAAABApJbmtQb2ludFYxAgAAAAmyBgAACbMGAAAJtAYAAAoHzQAAAAABAAAAQAAAAAQKSW5rUG9pbnRWMQIAAAAJtQYAAAm2BgAACbcGAAAJuAYAAAm5BgAACboGAAAJuwYAAAm8BgAACb0GAAAJvgYAAAm/BgAACcAGAAAJwQYAAAnCBgAACcMGAAAJxAYAAAnFBgAACcYGAAAJxwYAAAnIBgAACckGAAAJygYAAAnLBgAACcwGAAAJzQYAAAnOBgAACc8GAAAJ0AYAAAnRBgAACdIGAAAJ0wYAAAnUBgAACdUGAAAJ1gYAAAnXBgAACdgGAAAJ2QYAAAnaBgAACdsGAAAJ3AYAAAndBgAACd4GAAAJ3wYAAAngBgAACeEGAAAJ4gYAAAnjBgAACeQGAAAJ5QYAAAnmBgAACecGAAANDQfPAAAAAAEAAABAAAAABApJbmtQb2ludFYxAgAAAAnoBgAACekGAAAJ6gYAAAnrBgAACewGAAAJ7QYAAAnuBgAACe8GAAAJ8AYAAAnxBgAACfIGAAAJ8wYAAAn0BgAACfUGAAAJ9gYAAAn3BgAACfgGAAAJ+QYAAAn6BgAACfsGAAAJ/AYAAAn9BgAACf4GAAAJ/wYAAAkABwAACQEHAAAJAgcAAAkDBwAACQQHAAAJBQcAAAkGBwAACQcHAAAJCAcAAAkJBwAACQoHAAAJCwcAAAkMBwAACQ0HAAAJDgcAAAkPBwAACRAHAAAJEQcAAAkSBwAACRMHAAAJFAcAAAkVBwAACRYHAAAJFwcAAAkYBwAACRkHAAAJGgcAAAkbBwAACRwHAAAJHQcAAAkeBwAACR8HAAAJIAcAAA0HBdAAAAAKSW5rUG9pbnRWMQQAAAABWAFZDlByZXNzdXJlRmFjdG9yCVRpbWVTdGFtcAAAAAAGBgsQAgAAAIDLBWVCZmM/pvMLgEsLzD8AgJY+AAAAAAAAAAAB0QAAANAAAACAywVlQmZjP6bzC4BLC8w/AIDOPhAAAAAAAAAAAdIAAADQAAAAgMsFZUJmYz9ldw7ndgPMPwAA2z4QAAAAAAAAAAHTAAAA0AAAAIDLBWVCZmM/ZXcO53YDzD8AgOM+EAAAAAAAAAAB1AAAANAAAACAywVlQmZjP2V3Dud2A8w/AADfPhAAAAAAAAAAAdUAAADQAAAAgMsFZUJmYz9ldw7ndgPMPwAA2z4QAAAAAAAAAAHWAAAA0AAAAIC0ddINPmU/pvMLgEsLzD8AgNY+HwAAAAAAAAAB1wAAANAAAACAnuU/2RVnPyjsBrL0Gsw/AIDUPh8AAAAAAAAAAdgAAADQAAAAgIdVraTtaD/qYP98cjLMPwCA2j4vAAAAAAAAAAHZAAAA0AAAAIBZNYg7nWw/71H14MRRzD8AgN0+LwAAAAAAAAAB2gAAANAAAABAikLoThJxP3U75nbAgMw/AADfPj4AAAAAAAAAAdsAAADQAAAAAGhqDADWcz87odSlkLfMPwAA4D4+AAAAAAAAAAHcAAAA0AAAAABR2nnLrXU/xnu7n94FzT8AAOE+PgAAAAAAAAAB3QAAANAAAABAOkrnloV3P4/SnzIBXM0/AIDhPk4AAAAAAAAAAd4AAADQAAAAQCO6VGJdeT+cpYFe+LnNPwAA5T5OAAAAAAAAAAHfAAAA0AAAAEAMKsItNXs/6PRgI8Qfzj8AgOY+XgAAAAAAAAAB4AAAANAAAABA6lHm3vh9PzREQOiPhc4/AADvPl4AAAAAAAAAAeEAAADQAAAAwOM8BUhegD+EhBURrgrPPwAA8z5tAAAAAAAAAAHiAAAA0AAAAODMrHITNoI/Vr3la3Wfzz8AwAI/fQAAAAAAAAAB4wAAANAAAADAqtSWxPmEP9hvUy6cMdA/AAAHP30AAAAAAAAAAeQAAADQAAAA4Hy0cVupiD+mty0lEafQPwBADz99AAAAAAAAAAHlAAAA0AAAAGBJ8Cflzow/VUGJz5sY0T8AwBI/jQAAAAAAAAAB5gAAANAAAABABXJKKvCQP8JO5+BRgtE/AIAVP40AAAAAAAAAAecAAADQAAAAwOXrAOJ4kz/OIckMSeDRPwCAFj+cAAAAAAAAAAHoAAAA0AAAAFDGZbeZAZY/eLouU4Ey0j8AwBY/nAAAAAAAAAAB6QAAANAAAADApt9tUYqYPwKVFU3PgNI/AAAXP6sAAAAAAAAAAeoAAADQAAAAMIqrtg/Ymj9L8/6tSMfSPwAAFz+rAAAAAAAAAAHrAAAA0AAAAJBtd//NJZ0/UdXqde0F0z8AABc/ugAAAAAAAAAB7AAAANAAAACQWTn/n8KeP/p8WljTONM/AAAXP7oAAAAAAAAAAe0AAADQAAAAMKSmSDwSoD9eqMyh5GPTPwAAFz/KAAAAAAAAAAHuAAAA0AAAAAid2dqrpaA/gldBUiGH0z8AwBU/ygAAAAAAAAAB7wAAANAAAABQlzW2nhuhP0TMOR2fntM/AEAVP8oAAAAAAAAAAfAAAADQAAAACJO62hR0oT/IxDRPSK7TPwCAFD/aAAAAAAAAAAHxAAAA0AAAAAiTutoUdKE/yMQ0T0iu0z8AABQ/2gAAAAAAAAAB8gAAANAAAAAIk7raFHShP4VIN7ZzptM/AAAVP9oAAAAAAAAAAfMAAADQAAAAcJTjI5hWoT/jkb034JLTPwCAFT/pAAAAAAAAAAH0AAAA0AAAAFCXNbaeG6E/AF9GIHh30z8AQBY/6QAAAAAAAAAB9QAAANAAAABwngIkL4igP/xtULwlWNM/AMAWP/kAAAAAAAAAAfYAAADQAAAA8FBDSIxznz+5AF2//jDTPwCAFz8JAQAAAAAAAAH3AAAA0AAAAMBqJW3HYJ0/cpNpwtcJ0z8AwBc/CQEAAAAAAAAB+AAAANAAAAAwiqu2D9iaP+ypeCzc2tI/AEAXPxgBAAAAAAAAAfkAAADQAAAAsKkxAFhPmD9mwIeW4KvSPwAAFz8YAQAAAAAAAAH6AAAA0AAAACDJt0mgxpU/oVqZZxB10j8AABg/KAEAAAAAAAAB+wAAANAAAADA5esA4niTP7k2LOxVOtI/AIAYPygBAAAAAAAAAfwAAADQAAAAUAIguCMrkT+xVEAksfvRPwDAGD83AQAAAAAAAAH9AAAA0AAAAGA4BLq9MI4/qXJUXAy90T8AABk/NwEAAAAAAAAB/gAAANAAAAAAZiTfJoGKP8JO5+BRgtE/AAAZP0cBAAAAAAAAAf8AAADQAAAAYIj8unW9hz/86PixgUvRPwAAGT9HAQAAAAAAAAEAAQAA0AAAAMCq1JbE+YQ/VUGJz5sY0T8AgBk/VwEAAAAAAAABAQEAANAAAACAxwhOBqyCP47bmqDL4dA/AMAZP1cBAAAAAAAAAQIBAADQAAAAIN6Y4DrUgD/nMyu+5a7QPwDAGD9XAQAAAAAAAAEDAQAA0AAAAEDTwVOq0H8/QYy72/970D8AQBg/dgEAAAAAAAABBAEAANAAAAAA3wmdxOR+P9xgSZLuUNA/AAAYP3YBAAAAAAAAAQUBAADQAAAAAN8JncTkfj9Wd1j88iHQPwAAGD92AQAAAAAAAAEGAQAA0AAAAEDTwVOq0H8/oBvPzO7lzz8AQBc/hgEAAAAAAAABBwEAANAAAAAg3pjgOtSAP1TM7wcjgM8/AAAXP4YBAAAAAAAAAQgBAADQAAAAgMcITgasgj/EABOqghLPPwAAFz+GAQAAAAAAAAEJAQAA0AAAAOCkMHK3b4U/OjU2TOKkzj8AABc/lQEAAAAAAAABCgEAANAAAAAAdxBNTh+JP6xpWe5BN84/AMAUP5UBAAAAAAAAAQsBAADQAAAAAD6o3sq6jT+flnfCStnNPwDAEz+lAQAAAAAAAAEMAQAA0AAAALD8e5MWoZE/FryQyPyKzT8AgBE/pQEAAAAAAAABDQEAANAAAABg11ElwZ+UP81dp2eDRM0/AIAQP7QBAAAAAAAAAQ4BAADQAAAAYK/VJGXZlz8G+Lg4sw3NPwCADz+0AQAAAAAAAAEPAQAA0AAAAFCHWSQJE5s/worFO4zmzD8AAA8/xAEAAAAAAAABEAEAANAAAACQWTn/n8KeP72Zz9c5x8w/AMANP8QBAAAAAAAAAREBAADQAAAAuJhe/yH+oD/6JNcMvK/MPwBADT/UAQAAAAAAAAESAQAA0AAAAAiJm9p9QqI/eCzc2hKgzD8AgA0/1AEAAAAAAAABEwEAANAAAACoegH/XGmjP3gs3NoSoMw/AMANP+MBAAAAAAAAARQBAADQAAAAQG+5tUJVpD+5qNlz56fMPwAACz/jAQAAAAAAAAEVAQAA0AAAAEBlmrWrI6U/O6HUpZC3zD8AAAo/8wEAAAAAAAABFgEAANAAAAAQXs1HG7elP4EOyKK33sw/AIAIP/MBAAAAAAAAARcBAADQAAAAOFt7tRTypT/JbLEDMSXNPwAACD8DAgAAAAAAAAEYAQAA0AAAANBZUmyRD6Y/1T+TLyiDzT8AwAY/AwIAAAAAAAABGQEAANAAAAA4W3u1FPKlP2ELcI3I8M0/AEAGPxICAAAAAAAAARoBAADQAAAA8GAf2iF8pT8wU0qEPWbOPwAABT8SAgAAAAAAAAEbAQAA0AAAAIhpFZE1y6Q/vh4n4t3Tzj8AQAQ/IgIAAAAAAAABHAEAANAAAADwdF3aT9+jP0zqA0B+Qc8/AIAEPyICAAAAAAAAAR0BAADQAAAAUIP3tXC4oj+YOeMESqfPPwDABD8xAgAAAAAAAAEeAQAA0AAAAAiTutoUdKE/UoZimKAC0D8AQAQ/MQIAAAAAAAABHwEAANAAAAAwpKZIPBKgP5fzVZXHKdA/AAAEP0ECAAAAAAAAASABAADQAAAA0GfT2sCbnT/cYEmS7lDQPwAA8z5BAgAAAAAAAAEhAQAA0AAAADCKq7YP2Jo/ABC+Qit00D8AgOk+YAIAAAAAAAABIgEAANAAAAAgoTtJRACZPwQBtKZ9k9A/AABRPmACAAAAAAAAASMBAADQAAAAILV5SXJjlz8psChXurbQPwAAuj2AAgAAAAAAAAEkAQAA0AAAAAjNbZBsv7I/IAob6k/cyz8AAKk+AAAAAAAAAAABJQEAANAAAAAsTyt+MZOyP9+NHVF71Ms/AIDnPg8AAAAAAAAAASYBAADQAAAALE8rfjGTsj8gChvqT9zLPwAA9T4PAAAAAAAAAAEnAQAA0AAAACxPK34xk7I/340dUXvUyz8AAP8+DwAAAAAAAAABKAEAANAAAAAsTyt+MZOyP9+NHVF71Ms/AEAAPw8AAAAAAAAAASkBAADQAAAALE8rfjGTsj/fjR1Re9TLPwAA/z4fAAAAAAAAAAEqAQAA0AAAAMRNAjWusLI/IAob6k/cyz8AAPw+HwAAAAAAAAABKwEAANAAAADETQI1rrCyPyAKG+pP3Ms/AID6Ph8AAAAAAAAAASwBAADQAAAACM1tkGy/sj/jfhO1zfPLPwAA+j4fAAAAAAAAAAEtAQAA0AAAAJjLREfp3LI/KOwGsvQazD8AAPo+LwAAAAAAAAABLgEAANAAAAAsyhv+ZfqyP+9R9eDEUcw/AAD7Pi8AAAAAAAAAAS8BAADQAAAACEheEKEmsz+5qNlz56fMPwCA+z4+AAAAAAAAAAEwAQAA0AAAAODFoCLcUrM/iPCzalwdzT8AQAE/PgAAAAAAAAABMQEAANAAAABMQrrrk5yzP9kwiZN6os0/AMACP04AAAAAAAAAATIBAADQAAAAvL7TtEvmsz+saVnuQTfOPwDABD9OAAAAAAAAAAEzAQAA0AAAAHC6WNnBPrQ/fqIpSQnMzj8AgAU/XQAAAAAAAAABNAEAANAAAABwNUlZ9qW0P1Db+aPQYM8/AMAFP10AAAAAAAAAATUBAADQAAAAuC+lNOkbtT9ShmKYoALQPwAABj+AAAAAAAAAAAE2AQAA0AAAAECpbGuaoLU/PZvFd61c0D8AAAY/gAAAAAAAAAABNwEAANAAAADYIjSiSyW2PymwKFe6ttA/AAAGP4AAAAAAAAAAATgBAADQAAAAIB2QfT6btj/0Bg3q3AzRPwDAAz+AAAAAAAAAAAE5AQAA0AAAAGAX7FgxEbc/feHz4ypb0T8AwAI/jwAAAAAAAAABOgEAANAAAABgktzYZXi3P6aBXvi5ndE/AID6Po8AAAAAAAAAATsBAADQAAAAGI5h/dvQtz9t50wnitTRPwCA9T6fAAAAAAAAAAE8AQAA0AAAANCJ5iFSKbg/E4+8CXAH0j8AgK0+nwAAAAAAAAABPQEAANAAAAA4BgDrCXO4P1j8rwaXLtI/AACNPq8AAAAAAAAAAT4BAADQAAAAGIRC/USfuD87Lyce/0nSPwAAdD6vAAAAAAAAAAE/AQAA0AAAAFgDrlgDrrg/fKskt9NR0j8AAGg+zgAAAAAAAAABQAEAANAAAACEnSCrG2fEP0H+aGOR6co/AICIPgAAAAAAAAAAAUEBAADQAAAAhJ0gqxtnxD9B/mhjkenKPwAAuz4QAAAAAAAAAAFCAQAA0AAAADwetU9dWMQ/wAVuMejZyj8AAMY+EAAAAAAAAAABQwEAANAAAAD0nkn0nknEP/2QdWZqwso/AADOPhAAAAAAAAAAAUQBAADQAAAAUN+Txj9CxD+8FHjNlbrKPwAA1j4QAAAAAAAAAAFFAQAA0AAAAKwf3pjgOsQ/Ohx9m+yqyj8AANg+HwAAAAAAAAABRgEAANAAAABkoHI9IizEP3inhNBuk8o/AIDbPh8AAAAAAAAAAUcBAADQAAAAdGFRtAQWxD9yto5sHHTKPwAA3T4vAAAAAAAAAAFIAQAA0AAAAECjxM8o8cM/Lkmbb/VMyj8AgN4+LwAAAAAAAAABSQEAANAAAAAI5TfrTMzDP2jjrEAlFso/AIDfPj4AAAAAAAAAAUoBAADQAAAAjKc/q7KYwz+gfb4RVd/JPwCA3z4+AAAAAAAAAAFLAQAA0AAAALAp/Zh3bMM/mZvSSbCgyT8AAOA+PgAAAAAAAAABTAEAANAAAADUq7qGPEDDP5C55oELYsk/AADrPk4AAAAAAAAAAU0BAADQAAAAVG7CRqIMwz/KU/hSOyvJPwAA8D5OAAAAAAAAAAFOAQAA0AAAANQwygYI2cI/heYEVhQEyT8AAP8+XgAAAAAAAAABTwEAANAAAABU89HGbaXCP8JxDIuW7Mg/AMACP14AAAAAAAAAAVABAADQAAAANPYjWXRqwj+D9Q7yweTIPwCABT9tAAAAAAAAAAFRAQAA0AAAABD5det6L8I/A+4JJGv0yD8AgAY/bQAAAAAAAAABUgEAANAAAABIPBJQIu3BP0hb/SCSG8k/AIAJP30AAAAAAAAAAVMBAADQAAAA3L/4hmqjwT8OwetPYlLJPwAACz99AAAAAAAAAAFUAQAA0AAAAHBD372yWcE/F6PXFweRyT8AQAw/jQAAAAAAAAABVQEAANAAAACohnsiWhfBP18BwXiA18k/AMAMP40AAAAAAAAAAVYBAADQAAAA4MkXhwHVwD/p26dyziXKPwCADz+cAAAAAAAAAAFXAQAA0AAAALzMaRkImsA/9K6JnsWDyj8AABE/nAAAAAAAAAABWAEAANAAAABAj3HZbWbAP0H+aGOR6co/AMASP6wAAAAAAAAAAVkBAADQAAAAZBEvxzI6wD/TujslhHbLPwCAEz+sAAAAAAAAAAFaAQAA0AAAAHTSDT4VJMA/KOwGsvQazD8AQBg/uwAAAAAAAAABWwEAANAAAADUElgQthzAP0CSygnj1sw/AEAaP7sAAAAAAAAAAVwBAADQAAAAHJLDa3QrwD8WvJDI/IrNPwCAHD/bAAAAAAAAAAFdAQAA0AAAAFRQUFBQUMA/7OVWhxY/zj8AgB0/2wAAAAAAAAABXgEAANAAAAB0Tf69SYvAP4CTH61b684/AEAeP9sAAAAAAAAAAV8BAADQAAAAPApiWaLNwD/UxOo5zI/PPwDAHj/bAAAAAAAAAAFgAQAA0AAAAPAF530YJsE/NrnZrwge0D8AgB8/2wAAAAAAAAABYQEAANAAAAAEQrZ0L3fBP+BRP/ZAcNA/AMAfP+oAAAAAAAAAAWIBAADQAAAAFH6Fa0bIwT8psChXurbQPwDAHz/qAAAAAAAAAAFjAQAA0AAAAID6njT+EcI/MJIUH1/10D8AACA/+gAAAAAAAAABZAEAANAAAACQNm4rFWPCP9c5hAFFKNE/AAAhP/oAAAAAAAAAAWUBAADQAAAARDLzT4u7wj8cp3f+a0/RPwCAIT8KAQAAAAAAAAFmAQAA0AAAAKDtLaJgG8M//9nuFdRq0T8AACQ/CgEAAAAAAAABZwEAANAAAACgaB4ilYLDP2AUa/uSdtE/AAAlPxkBAAAAAAAAAWgBAADQAAAAQKPEzyjxwz9gFGv7knbRPwDAJj8ZAQAAAAAAAAFpAQAA0AAAADwetU9dWMQ/vl3xfP9i0T8AgCc/KQEAAAAAAAABagEAANAAAAA8maXPkb/EP9sqemWXR9E/AAAlPykBAAAAAAAAAWsBAADQAAAA8JQq9AcYxT+2ewW1WiTRPwAAJD84AQAAAAAAAAFsAQAA0AAAAKSQrxh+cMU/ksyQBB4B0T8AQBg/OAEAAAAAAAABbQEAANAAAAC4zH4PlcHFPyyhHrsM1tA/AAATP0gBAAAAAAAAAW4BAADQAAAAIEmY2EwLxj+mty0lEafQPwCA3D5IAQAAAAAAAAFvAQAA0AAAAEhGRkZGRsY/ABC+Qit00D8AALw+WAEAAAAAAAABcAEAANAAAAAMA6rhnojGPxnsUMdwOdA/AACpPlgBAAAAAAAAAXEBAADQAAAANABYT5jDxj8iFMr+l/XPPwAAoj53AQAAAAAAAAFyAQAA0AAAAHwiWhcBT84/MTqR00dsyj8AgIg+AAAAAAAAAAABcwEAANAAAABIZM0yJSrOP2/FmAjKVMo/AAC7Pg8AAAAAAAAAAXQBAADQAAAAXCWsqQcUzj+sUKA9TD3KPwAAxj4PAAAAAAAAAAF1AQAA0AAAAGzmiiDq/c0/aOOsQCUWyj8AAM4+DwAAAAAAAAABdgEAANAAAAAoZx/FK+/NP+bqsQ58Bso/AADWPh8AAAAAAAAAAXcBAADQAAAAOCj+Ow7ZzT8idrlD/u7JPwAA2D4fAAAAAAAAAAF4AQAA0AAAAKQpJ4WRu80/HoXD36vPyT8AgOQ+LwAAAAAAAAABeQEAANAAAABsa5qgtZbNP9kX0OKEqMk/AADqPi8AAAAAAAAAAXoBAADQAAAAOK0NvNlxzT9ULt9MiXnJPwAA8T4+AAAAAAAAAAF7AQAA0AAAAGAvy6meRc0/jMjwHblCyT8AAPQ+PgAAAAAAAAABfAEAANAAAADc8dJpBBLNP8ZiAu/oC8k/AID3Pk4AAAAAAAAAAX0BAADQAAAAYLTaKWrezD9CeRFZ7dzIPwAA+T5OAAAAAAAAAAF+AQAA0AAAADy3LLxwo8w/+wseXMa1yD8AwAI/TgAAAAAAAAABfwEAANAAAAAYun5Od2jMP/caKPhzlsg/AMAFP04AAAAAAAAAAYABAADQAAAA8LzQ4H0tzD91Ii3GyobIPwDADD9tAAAAAAAAAAGBAQAA0AAAAHR/2KDj+cs/dSItxsqGyD8AABA/bQAAAAAAAAABggEAANAAAABQgioz6r7LP/caKPhzlsg/AEAUP20AAAAAAAAAAYMBAADQAAAAMIV8xfCDyz+6jyDD8a3IPwAAFj9tAAAAAAAAAAGEAQAA0AAAAMAIY/w4Oss/Af0TwBjVyD8AwBc/fQAAAAAAAAABhQEAANAAAACwzJMFIunKP4XmBFYUBMk/AIAYP4wAAAAAAAAAAYYBAADQAAAAANEO4auQyj9LTPOE5DrJPwAAGj+MAAAAAAAAAAGHAQAA0AAAAEjVibw1OMo/VC7fTIl5yT8AgBo/nAAAAAAAAAABiAEAANAAAACQ2QSYv9/JP1sQyxQuuMk/AAAdP5wAAAAAAAAAAYkBAADQAAAA4N1/c0mHyT9i8rbc0vbJPwAAHj+cAAAAAAAAAAGKAQAA0AAAAMyhsHwyNsk/KlilC6Mtyj8AQB8/rAAAAAAAAAABiwEAANAAAAAE5Uzh2fPIPzE6kdNHbMo/AMAfP6wAAAAAAAAAAYwBAADQAAAA4Oeec+C4yD97mHo0wbLKPwCAIT+7AAAAAAAAAAGNAQAA0AAAAARqXGGljMg/w/ZjlTr5yj8AQCI/uwAAAAAAAAABjgEAANAAAAB0a4WqKG/IP07RSo+IR8s/AMAiP9sAAAAAAAAAAY8BAADQAAAALOwZT2pgyD8YKC8iq53LPwAAIz/bAAAAAAAAAAGQAQAA0AAAAMyrz3zJZ8g/ZXcO53YDzD8AQCI/2wAAAAAAAAABkQEAANAAAABgqqYzRoXIP/NC60QXccw/AAAiP9sAAAAAAAAAAZIBAADQAAAA4Oeec+C4yD8DB8PUYO7MPwDAID/qAAAAAAAAAAGTAQAA0AAAAExkuDyYAsk/0k6dy9VjzT8AQCA/6gAAAAAAAAABlAEAANAAAAAAYD1hDlvJP5+Wd8JK2c0/AAAgP/oAAAAAAAAAAZUBAADQAAAAANst4ULCyT/s5VaHFj/OPwAAID/6AAAAAAAAAAGWAQAA0AAAAABWHmF3Kco/+Lg4sw2dzj8AACA/+gAAAAAAAAABlwEAANAAAAAA0Q7hq5DKP4CTH61b684/AAAgPxkBAAAAAAAAAZgBAADQAAAA6Iog6v0Nyz/M8QgO1THPPwAAIT8ZAQAAAAAAAAGZAQAA0AAAALyDU3xtocs/0tP01Xlwzz8AgCE/KQEAAAAAAAABmgEAANAAAADg+/Fpm0PMP1a95Wt1n88/AEAiPykBAAAAAAAAAZsBAADQAAAAqDNGhSjtzD9crtvPx77PPwDAIj8pAQAAAAAAAAGcAQAA0AAAAMir5HJWj80/HiPUmkXWzz8AQCI/KQEAAAAAAAABnQEAANAAAAD85GHXZhvOP2Cf0TMa3s8/AAAiPzgBAAAAAAAAAZ4BAADQAAAAkF4pDhigzj9gn9EzGt7PPwCAIj84AQAAAAAAAAGfAQAA0AAAANRYhekKFs8/HiPUmkXWzz8AwCI/SAEAAAAAAAABoAEAANAAAAAYU+HE/YvPP5wq2Wicxs8/AEAiP0gBAAAAAAAAAaEBAADQAAAAwI2HcpH6zz+YOeMESqfPPwAAIj9YAQAAAAAAAAGiAQAA0AAAAF4EPPniMNA/ElDybk54zz8AgCI/WAEAAAAAAAABowEAANAAAAAKYlmizWDQPwxuBqepOc8/AMAiP2wBAAAAAAAAAaQBAADQAAAAEgDBHVmJ0D+Akx+tW+vOPwBAIj9sAQAAAAAAAAGlAQAA0AAAAHbecmuFqtA/NERA6I+Fzj8AACI/fAEAAAAAAAABpgEAANAAAAA4/W6LUsTQP6h4Y4rvF84/AAAiP3wBAAAAAAAAAacBAADQAAAArJz/T2HP0D/ZMImTeqLNPwAAIj+LAQAAAAAAAAGoAQAA0AAAAKyc/09hz9A/CumunAUtzT8AgCI/iwEAAAAAAAABqQEAANAAAAA4/W6LUsTQPzuh1KWQt8w/AMAiP5sBAAAAAAAAAaoBAADQAAAASr5NAjWu0D9uWfquG0LMPwAAJD+bAQAAAAAAAAGrAQAA0AAAAOTfm7QIjdA/nxEguKbMyz8AgCQ/qwEAAAAAAAABrAEAANAAAACwIQ/QLGjQP9DJRcExV8s/AEAlP6sBAAAAAAAAAa0BAADQAAAA1qPMvfE70D8BgmvKvOHKPwDAJT+6AQAAAAAAAAGuAQAA0AAAAChGrxQHDNA/szKMBfF7yj8AACc/ugEAAAAAAAABrwEAANAAAABk0kwgvJrPP6hfqtn5Hco/AIAnP8oBAAAAAAAAAbABAADQAAAALJnPu6sOzz9fAcF4gNfJPwCAKT/KAQAAAAAAAAGxAQAA0AAAAFignCk8e84/GpTNe1mwyT8AQCo/ygEAAAAAAAABsgEAANAAAAAoZx/FK+/NP5mb0kmwoMk/AAAtP9oBAAAAAAAAAbMBAADQAAAAlO1XjnpqzT+Zm9JJsKDJPwAALj/aAQAAAAAAAAG0AQAA0AAAAOyyseDm+8w/WxDLFC64yT8AACw/+QEAAAAAAAABtQEAANAAAABMeAszU43MP18BwXiA18k/AAArP/kBAAAAAAAAAbYBAADQAAAAmHyGDt00zD+lbrR1p/7JPwBAFj/5AQAAAAAAAAG3AQAA0AAAAIhAtxfG48s/6duncs4lyj8AAA0/+QEAAAAAAAABuAEAANAAAAC8g1N8baHLPy5Jm2/1TMo/AMAHPwgCAAAAAAAAAbkBAADQAAAADIjOV/dIyz/xvZM6c2TKPwAABj8IAgAAAAAAAAG6AQAA0AAAAID/zSUdZpE/HwBs1QfDxz8AAIs+AAAAAAAAAAABuwEAANAAAABABXJKKvCQP1mLcwqKq8c/AIC+Pg8AAAAAAAAAAbwBAADQAAAAUAIguCMrkT+YFns/DJTHPwAAyj4PAAAAAAAAAAG9AQAA0AAAAID/zSUdZpE/U6mHQuVsxz8AANI+DwAAAAAAAAABvgEAANAAAACw/HuTFqGRP5E0j3dnVcc/AADZPg8AAAAAAAAAAb8BAADQAAAAwPkpARDckT+NQ5kTFTbHPwCA2j4fAAAAAAAAAAHAAQAA0AAAAOD2124JF5I/R9alFu4Oxz8AAOM+HwAAAAAAAAABwQEAANAAAAAQ9IXcAlKSP4Fwt+cd2MY/AADnPi4AAAAAAAAAAcIBAADQAAAAUO7ht/XHkj95jssfeZnGPwCA7z4uAAAAAAAAAAHDAQAA0AAAALDoPZPoPZM/MDDivv9Sxj8AgPM+PgAAAAAAAAABxAEAANAAAADw30fc1O6TP6dV+8SxBMY/AAAAPz4AAAAAAAAAAcUBAADQAAAAYNdRJcGflD/b/hYyj67FPwAAAz8+AAAAAAAAAAHGAQAA0AAAAODOW26tUJU/TTM61O5AxT8AAAo/TgAAAAAAAAABxwEAANAAAABgwxMlkzyWP7x2ZxL8s8Q/AAANP04AAAAAAAAAAcgBAADQAAAA8LfL23golz+owZkeYBfEPwDAET9dAAAAAAAAAAHJAQAA0AAAALCpMQBYT5g/VJDOke9ywz8AwBM/XQAAAAAAAAABygEAANAAAACAmEWSMLGZP0HbAJ5T1sI/AEAWP20AAAAAAAAAAcsBAADQAAAAUIdZJAkTmz8tJjOqtznCPwBAFz9tAAAAAAAAAAHMAQAA0AAAAFBzGyTbr5w/W+1iT/CkwT8AwBc/fQAAAAAAAAABzQEAANAAAABQX90jrUyeP4i0kvQoEME/AAAYP30AAAAAAAAAAc4BAADQAAAAMEufI3/pnz91/8QAjXPAPwDAFj+MAAAAAAAAAAHPAQAA0AAAAJibsJEow6A/xJTuGeKtvz8AQBY/jAAAAAAAAAAB0AEAANAAAACYkZGRkZGhP5wqUzKqdL4/AMAOP5wAAAAAAAAAAdEBAADQAAAAmIdykfpfoj96sa2uxFq9PwCACz+cAAAAAAAAAAHSAQAA0AAAAJh9U5FjLqM/3CH5wNpvvD8AAMU+qwAAAAAAAAAB0wEAANAAAACIczSRzPyjPzqhTm+eZbs/AACgPqsAAAAAAAAAAdQBAADQAAAAiGkVkTXLpD+YIKQdYlu6PwAAiz67AAAAAAAAAAHVAQAA0AAAABBezUcbt6U/9p/5yyVRuT8AAIQ+uwAAAAAAAAAB1gEAANAAAABgBd+PT9usP3isRrp6764/AACUPgAAAAAAAAAAAdcBAADQAAAAGAuDtFxlrD+KfyjmcU2vPwAAyz4QAAAAAAAAAAHYAQAA0AAAABgLg7RcZaw/in8o5nFNrz8AANc+EAAAAAAAAAAB2QEAANAAAAAYC4O0XGWsP1EL8VBZFLA/AADgPhAAAAAAAAAAAdoBAADQAAAAoAlaa9mCrD9Y7dwY/lKwPwAA5z4fAAAAAAAAAAHbAQAA0AAAANAGCNnSvaw/ZsC+RPWwsD8AgOg+HwAAAAAAAAAB3AEAANAAAACAAo39SBatP/Z8kQboPbE/AIDpPi8AAAAAAAAAAd0BAADQAAAAYPu/j7iprT+NKlosLeqxPwAA6j4vAAAAAAAAAAHeAQAA0AAAAMjyydikWq4/JMkYtsS1sj8AAOs+LwAAAAAAAAAB3wEAANAAAABQ54GPikavP75n1z9cgbM/AIDrPk4AAAAAAAAAAeABAADQAAAAqG6xx3kKsD9YBpbJ80y0PwCA5z5OAAAAAAAAAAHhAQAA0AAAAOxoDaNsgLA/7LNe7zj5tD8AgOU+XgAAAAAAAAAB4gEAANAAAAA4Y2l+X/awPwVaIkcntbU/AADhPl4AAAAAAAAAAeMBAADQAAAAxNwwtRB7sT+bB+tsbGG2PwAA3z5eAAAAAAAAAAHkAQAA0AAAAHzYtdmG07E/rby4YAj+tj8AAN0+XgAAAAAAAAAB5QEAANAAAADkVM+iPh2yP7+AkPBRe7c/AADcPm0AAAAAAAAAAeYBAADQAAAACFJ9EDhYsj9LTG1O8ui3PwAA3D5tAAAAAAAAAAHnAQAA0AAAACxPK34xk7I/1CZUSEA3uD8AgOM+fQAAAAAAAAAB6AEAANAAAAAIzW2QbL+yP1gQRd47Zrg/AADnPn0AAAAAAAAAAekBAADQAAAAmMtER+ncsj9cATtCjoW4PwAA8j6NAAAAAAAAAAHqAQAA0AAAAJjLREfp3LI/XAE7Qo6FuD8AgPY+jQAAAAAAAAAB6wEAANAAAAAIzW2QbL+yP1wBO0KOhbg/AID+Po0AAAAAAAAAAewBAADQAAAA5M+/InOEsj9WH0966Ua4PwAAAT+NAAAAAAAAAAHtAQAA0AAAAHxTplm7OrI/zURogJv4tz8AQAI/nAAAAAAAAAAB7gEAANAAAAB82LXZhtOxP0F5iyL7irc/AMACP6wAAAAAAAAAAe8BAADQAAAAoN+CRxdAsT+tvLhgCP62PwDAAj+7AAAAAAAAAAHwAQAA0AAAAIBn5FnpnbA/lRb1CBpCtj8AAAM/uwAAAAAAAAAB8QEAANAAAAAw4LQh+tmvP3x/O03ZZrU/AIADP8sAAAAAAAAAAfIBAADQAAAA6O93Rp6Vrj/d74Zf73u0PwDAAz/bAAAAAAAAAAHzAQAA0AAAADj+ESK/bq0/QGDScQWRsz8AwAg/2wAAAAAAAAAB9AEAANAAAAAYC4O0XGWsPyTJGLbEtbI/AAALP9sAAAAAAAAAAfUBAADQAAAAGBWitPOWqz+NKlosLeqxPwCADD/qAAAAAAAAAAH2AQAA0AAAALAdmGsH5qo/dISW1D4usT8AAA0/6gAAAAAAAAAB9wEAANAAAABoIzyQFHCqP1ve0nxQcrA/AEAMPwoBAAAAAAAAAfgBAADQAAAAwCe3a54Xqj+QYRSuFoyvPwAADD8KAQAAAAAAAAH5AQAA0AAAAJAqCf6k3Kk/WDOhNpXVrT8AAA0/CgEAAAAAAAAB+gEAANAAAACQKgn+pNypPyrYD+sKfaw/AIANPxkBAAAAAAAAAfsBAADQAAAAkCoJ/qTcqT8IbnQD00OrPwDADD8ZAQAAAAAAAAH8AQAA0AAAABgp4LQh+qk/7Na6R5Joqj8AQAw/GQEAAAAAAAAB/QEAANAAAABIJo4iGzWqP8xOCyj/bak/AMAJPxkBAAAAAAAAAf4BAADQAAAAACITR5GNqj+0qEfQELKoPwDACD8pAQAAAAAAAAH/AQAA0AAAANAaRtkAIas/peRvQMc0qD8AAAg/KQEAAAAAAAABAAIAANAAAABIElAi7dGrP54ChHgi9qc/AAAIPzgBAAAAAAAAAQECAADQAAAAOAgxIlagrD+eAoR4IvanPwAACD84AQAAAAAAAAECAgAA0AAAAGD7v4+4qa0/peRvQMc0qD8AAAg/SAEAAAAAAAABAwIAANAAAACA7k79GrOuP6jVZaQZVKg/AEAGP0gBAAAAAAAAAQQCAADQAAAAmOHdan28rz+6mT00Y9GoPwCABT9nAQAAAAAAAAEFAgAA0AAAABjrypAxVLA/zE4LKP9tqT8AwAI/ZwEAAAAAAAABBgIAANAAAABc5SZsJMqwP+T0zn/tKao/AMABP2cBAAAAAAAAAQcCAADQAAAAEOGrkJoisT/2qZxzicaqPwAA/z5nAQAAAAAAAAEIAgAA0AAAADjeWf6TXbE/EkFWL8qhqz8AAP0+dwEAAAAAAAABCQIAANAAAADE3DC1EHuxPyT2IyNmPqw/AAD8PncBAAAAAAAAAQoCAADQAAAAxNwwtRB7sT9Ejd3ephmtPwAA/D6HAQAAAAAAAAELAgAA0AAAAORe7qLVTrE/XCSXmuf0rT8AAPM+hwEAAAAAAAABDAIAANAAAAA4Y2l+X/awP3isRrp6764/AADvPpYBAAAAAAAAAQ0CAADQAAAAqOmhR65xsD9RC/FQWRSwPwCAnT6WAQAAAAAAAAEOAgAA0AAAAAjjBrQAn68/3dbNrvmBsD8AAHE+xQEAAAAAAAABDwIAANAAAABQ8aCPIXiuP++apT5D/7A/AABIPsUBAAAAAAAAARACAADQAAAAoP86a0JRrT97ZoKc42yxPwAAOz7FAQAAAAAAAAERAgAA0AAAAPiuEJCnKrU/c6fyLJidpj8AgLA+AAAAAAAAAAABEgIAANAAAABIs4trMdK0P4FryrzhGqc/AADyPhAAAAAAAAAAARMCAADQAAAAADQgEHPDtD+JTbaEhlmnPwBAAD8QAAAAAAAAAAEUAgAA0AAAAHA1SVn2pbQ/liCYsH23pz8AgAU/EAAAAAAAAAABFQIAANAAAABwNUlZ9qW0P54ChHgi9qc/AAAJPx8AAAAAAAAAARYCAADQAAAAcDVJWfaltD+wt1FsvpKoPwCACT8fAAAAAAAAAAEXAgAA0AAAAHA1SVn2pbQ/yF0VxKxOqT8AwAk/LwAAAAAAAAABGAIAANAAAAC4tLS0tLS0P+T0zn/tKao/AAAKPy8AAAAAAAAAARkCAADQAAAAADQgEHPDtD8AjIg7LgWrPwCABT8+AAAAAAAAAAEaAgAA0AAAANixYiKu77Q/IAUuvxMfrD8AgAM/PgAAAAAAAAABGwIAANAAAAC4L6U06Ru1P0h+00L5OK0/AAD8Pk4AAAAAAAAAARwCAADQAAAA2CxTouJWtT9q6G4qMXKuPwAA9z5OAAAAAAAAAAEdAgAA0AAAAPgpARDckbU/kGEUrhaMrz8AAPA+TgAAAAAAAAABHgIAANAAAABgphrZk9u1P9f04eZUQ7A/AIDtPl4AAAAAAAAAAR8CAADQAAAA2CI0oksltj9mwL5E9bCwPwAA7D5eAAAAAAAAAAEgAgAA0AAAAECfTWsDb7Y/75qlPkP/sD8AAOw+bQAAAAAAAAABIQIAANAAAACwG2c0u7i2P3SEltQ+LrE/AADwPm0AAAAAAAAAASICAADQAAAAIJiA/XICtz90hJbUPi6xPwAA8j59AAAAAAAAAAEjAgAA0AAAANCTBSLpWrc/75qlPkP/sD8AAPw+fQAAAAAAAAABJAIAANAAAACAj4pGX7O3P+THwxJMobA/AEAAP40AAAAAAAAAASUCAADQAAAAOIsPa9ULuD9V/Oa0qzOwPwCAAj+NAAAAAAAAAAEmAgAA0AAAAPCGlI9LZLg/in8o5nFNrz8AgAM/nAAAAAAAAAABJwIAANAAAABYA65YA664P2AVjf45FK4/AIABP6wAAAAAAAAAASgCAADQAAAAOIHwaj7auD86uvuyr7usPwDAAD+sAAAAAAAAAAEpAgAA0AAAAIAAXMb86Lg/CG50A9NDqz8AAPw+rAAAAAAAAAABKgIAANAAAACAAFzG/Oi4P9Yh7VP2y6k/AID5PrsAAAAAAAAAASsCAADQAAAA6AGFD4DLuD+o1WWkGVSoPwAA9j67AAAAAAAAAAEsAgAA0AAAABiEQv1En7g/eone9Dzcpj8AgPQ+uwAAAAAAAAABLQIAANAAAACgByk0jVW4P1MfQw0Fo6U/AAD0PssAAAAAAAAAAS4CAADQAAAAOIsPa9ULuD83iIlRxMekPwAA9D7LAAAAAAAAAAEvAgAA0AAAAICPikZfs7c/HuLF+dULpD8AAPQ+2wAAAAAAAAABMAIAANAAAACAFJrGKky3PxUP5M3eraM/AAD0PtsAAAAAAAAAATECAADQAAAAIJiA/XICtz8OLfgFOm+jPwCA8D7qAAAAAAAAAAEyAgAA0AAAAGCc+9j8qbY/Di34BTpvoz8AAO8+6gAAAAAAAAABMwIAANAAAAD4H+IPRWC2PxEe7mmMjqM/AIC9PvoAAAAAAAAAATQCAADQAAAA2CI0oksltj8ZANoxMc2jPwCApz76AAAAAAAAAAE1AgAA0AAAAPik8Y8Q+bU/HuLF+dULpD8AAJo+CgEAAAAAAAABNgIAANAAAAC4JYY0Uuq1PybTu10oK6Q/AACWPgoBAAAAAAAAATcCAADQAAAA+MyXfIYOvT9aAS/VqeGlPwCAnj4AAAAAAAAAAAE4AgAA0AAAAEhMA9hEHb0/hVzAIDQ6pz8AANk+DwAAAAAAAAABOQIAANAAAABoSbFFPli9P5oRjhTQ1qc/AADmPg8AAAAAAAAAAToCAADQAAAA2MXKDvahvT/EbB9gWi+pPwCA7z4PAAAAAAAAAAE7AgAA0AAAALBDDSExzr0/1iHtU/bLqT8AgPk+HwAAAAAAAAABPAIAANAAAADQQLuOKgm+P+zWukeSaKo/AAD8Ph8AAAAAAAAAAT0CAADQAAAASL3UV+JSvj8IbnQD00OrPwAA+z4vAAAAAAAAAAE+AgAA0AAAAPC4WXxYq74/IAUuvxMfrD8AgPo+LwAAAAAAAAABPwIAANAAAACwtN6gzgO/P0SN3d6mGa0/AADwPj4AAAAAAAAAAUACAADQAAAAGDH4aYZNvz9cJJea5/StPwCA6z4+AAAAAAAAAAFBAgAA0AAAAICtETM+l78/eKxGunrvrj8AAOE+TgAAAAAAAAABQgIAANAAAACoqr+gN9K/P5BhFK4WjK8/AIDcPk4AAAAAAAAAAUMCAADQAAAAgCgCs3L+vz9RC/FQWRSwPwCA2j5OAAAAAAAAAAFEAgAA0AAAACxTouJWFcA/1/Th5lRDsD8AANo+XgAAAAAAAAABRQIAANAAAADUElgQthzAP9rl10qnYrA/AADmPl4AAAAAAAAAAUYCAADQAAAA1BJYELYcwD/a5ddKp2KwPwCA6z5tAAAAAAAAAAFHAgAA0AAAANQSWBC2HMA/2uXXSqdisD8AgPc+bQAAAAAAAAABSAIAANAAAAAsU6LiVhXAP9f04eZUQ7A/AID8Pn0AAAAAAAAAAUkCAADQAAAAgCgCs3L+vz9RC/FQWRSwPwCABD99AAAAAAAAAAFKAgAA0AAAAFgrVEV5w78/kGEUrhaMrz8AAAc/fQAAAAAAAAABSwIAANAAAADwrjp8wXm/P3LKWvLVsK4/AMAKP4wAAAAAAAAAAUwCAADQAAAAOLO1V0shvz9YM6E2ldWtPwAADD+MAAAAAAAAAAFNAgAA0AAAADg4xdcWur4/LskFT12crD8AQA4/nAAAAAAAAAABTgIAANAAAABIvdRX4lK+PwR9fp+AJKs/AEAPP6wAAAAAAAAAAU8CAADQAAAASELk163rvT/MTgso/22pPwDADz+sAAAAAAAAAAFQAgAA0AAAAIhGX7M3k70/ky+iTCuYpz8AABA/rAAAAAAAAAABUQIAANAAAADYStqOwTq9P1MfQw0Fo6U/AAARP8sAAAAAAAAAAVICAADQAAAAIE9VakvivD8ZANoxMc2jPwCAET/LAAAAAAAAAAFTAgAA0AAAAPhRp/xRp7w/4OBwVl33oT8AQBI/ywAAAAAAAAABVAIAANAAAAAo1GTqFnu8P6uj80IuYKA/AMASP8sAAAAAAAAAAVUCAADQAAAAkNWNM5pdvD/6rtgmo9CdPwDAEj/bAAAAAAAAAAFWAgAA0AAAAJDVjTOaXbw/oBbKx+ngmj8AABM/2wAAAAAAAAABVwIAANAAAADYVPmOWGy8Pzx+u2gw8Zc/AAATP+oAAAAAAAAAAVgCAADQAAAAcFPQRdWJvD/uqYSZwH6VPwAAEz/qAAAAAAAAAAFZAgAA0AAAAJBQfrPOxLw/oNVNylAMkz8AwBA/+gAAAAAAAAABWgIAANAAAAD4zJd8hg69P1QBF/vgmZA/AMAPP/oAAAAAAAAAAVsCAADQAAAA+EeI/Lp1vT/x0RA4T1SLPwCADT8JAQAAAAAAAAFcAgAA0AAAAEhC5Net670/VymjmW9vhj8AgAw/CQEAAAAAAAABXQIAANAAAADQu6sOX3C+P8lEDYvZB4I/AIAKPxkBAAAAAAAAAV4CAADQAAAAYDVzRRD1vj+aSJ4YGjt8PwCACT8ZAQAAAAAAAAFfAgAA0AAAAKgvzyADa78/to/ROhRhdT8AAAg/KQEAAAAAAAABYAIAANAAAABYK1RFecO/PyrnY5w0fHA/AEAHPykBAAAAAAAAAWECAADQAAAAiJPstPcNwD80jUs70CNpPwAACD84AQAAAAAAAAFiAgAA0AAAAHTSDT4VJMA/BH3s+6kuZz8AgAg/OAEAAAAAAAABYwIAANAAAAB00g0+FSTAPwR97PupLmc/AAAKPzgBAAAAAAAAAWQCAADQAAAAiJPstPcNwD8q52OcNHxwPwCACj9IAQAAAAAAAAFlAgAA0AAAAFgrVEV5w78/0heBWqdbdj8AQAo/SAEAAAAAAAABZgIAANAAAABgsGPFRFy/P85Y/VdAMH4/AAAKP1gBAAAAAAAAAWcCAADQAAAAGLYH6lHmvj8DVWzK//yDPwDABz9YAQAAAAAAAAFoAgAA0AAAANC7qw5fcL4/uYWJiHLciT8AwAY/ZwEAAAAAAAABaQIAANAAAACIwU8zbPq9P1QBF/vgmZA/AAC/PmcBAAAAAAAAAWoCAADQAAAAiEZfszeTvT/aA8FB0sKUPwAAnD6mAQAAAAAAAAFrAgAA0AAAAHDOwMUJ8bw/UkKT+HlumD8AAIc+pgEAAAAAAAABbAIAANAAAACwV0shXzG8P7S8jR/YnJs/AACAPqYBAAAAAAAAAW0CAADQAAAA+MJ4fO/cvT+CcAZw+ySaPwAAUj4AAAAAAAAAAAFuAgAA0AAAAGjEocVyv70/dKwu4LGnmT8AAJA+EAAAAAAAAAABbwIAANAAAABoxKHFcr+9P1gkf8AerZg/AICYPhAAAAAAAAAAAXACAADQAAAAsEMNITHOvT80nM+gi7KXPwAAnz4QAAAAAAAAAAFxAgAA0AAAAPjCeHzv3L0/KNj3EEI1lz8AgKc+EAAAAAAAAAABcgIAANAAAACIwU8zbPq9PxIyNLlTeZY/AACqPiAAAAAAAAAAAXMCAADQAAAAGMAm6ugXvj/ox5jRG0CVPwCArD4gAAAAAAAAAAF0AgAA0AAAALC+/aBlNb4/zD/psYhFlD8AgK0+LwAAAAAAAAABdQIAANAAAACIPECzoGG+P4wvinJiUJI/AACyPi8AAAAAAAAAAXYCAADQAAAAsDnuIJqcvj9c4wLDhdiQPwAAtD4vAAAAAAAAAAF3AgAA0AAAANA2nI6T174/OaZHB7/GjT8AALo+PwAAAAAAAAABeAIAANAAAAA4s7VXSyG/P9dJYRi8WYo/AAC8Pj8AAAAAAAAAAXkCAADQAAAA8K46fMF5vz91sVK5AmqHPwAAxT4/AAAAAAAAAAF6AgAA0AAAAPApK/z14L8/A1Vsyv/8gz8AAMk+XgAAAAAAAAABewIAANAAAADAUXmZ0zLAP72ANfuPioE/AIDOPl4AAAAAAAAAAXwCAADQAAAA5E4nB81twD/OWP1XQDB+PwCA0D5eAAAAAAAAAAF9AgAA0AAAAAhM1XTGqMA/RrCPuWBLeT8AgNE+XgAAAAAAAAABfgIAANAAAAAoSYPiv+PAP7aP0ToUYXU/AADSPm4AAAAAAAAAAX8CAADQAAAAqIZ7IloXwT+aByIbgWZ0PwAA0z5uAAAAAAAAAAGAAgAA0AAAAOBECAc2PME/mgciG4FmdD8AgNM+fQAAAAAAAAABgQIAANAAAAAUA5XrEWHBP5oHIhuBZnQ/AIDTPo0AAAAAAAAAAYICAADQAAAASMEh0O2FwT/SF4Fap1t2PwAA1D6NAAAAAAAAAAGDAgAA0AAAANy/+IZqo8E/RrCPuWBLeT8AgNw+jQAAAAAAAAABhAIAANAAAABwvs8958DBP85Y/VdAMH4/AIDgPp0AAAAAAAAAAYUCAADQAAAAuD07maXPwT+9gDX7j4qBPwCA6j6dAAAAAAAAAAGGAgAA0AAAALg9O5mlz8E/Hd0b6pL3hD8AAO8+rAAAAAAAAAABhwIAANAAAAC4PTuZpc/BP485AtmVZIg/AIDzPqwAAAAAAAAAAYgCAADQAAAAFH6Fa0bIwT8NWsBX4k6MPwAA9T68AAAAAAAAAAGJAgAA0AAAAMj+GRCIucE/Rj0/a5cckD8AgPY+vAAAAAAAAAABigIAANAAAADcv/iGaqPBP5QRdjoHj5I/AID3PssAAAAAAAAAAYsCAADQAAAASMEh0O2FwT/g5awJdwGVPwCA9z7LAAAAAAAAAAGMAgAA0AAAABQDlesRYcE/NJzPoIuylz8AAPg+2wAAAAAAAAABjQIAANAAAACUxZyrdy3BP4pS8jegY5o/AAD4PtsAAAAAAAAAAY4CAADQAAAAGIika935wD/WJikHENacPwAA+D7rAAAAAAAAAAGPAgAA0AAAAJhKrCtDxsA/LPtf1n9Inz8AgPQ+6wAAAAAAAAABkAIAANAAAAAYDbTrqJLAP7l21W4lvqA/AADzPvoAAAAAAAAAAZECAADQAAAA9A8Gfq9XwD/OHJnGE3qhPwCAyD76AAAAAAAAAAGSAgAA0AAAANQSWBC2HMA/58JcHgI2oj8AALU+/wAAAAAAAAABkwIAANAAAABYK1RFecO/P/l3KhKe0qI/AICpPv8AAAAAAAAAAZQCAADQAAAAYLBjxURcvz8DWhbaQhGjPwAApj7/AAAAAAAAAAGVAgAA0AAAAPApK/z14L8/cpNpwtcJ0z8AAEg+AAAAAAAAAAABlgIAANAAAACArREzPpe/P3KTacLXCdM/AACJPhAAAAAAAAAAAZcCAADQAAAA8K46fMF5vz+SUegOwg3TPwAAkT4QAAAAAAAAAAGYAgAA0AAAABgx+GmGTb8/sw9nW6wR0z8AAJc+EAAAAAAAAAABmQIAANAAAADQsYwOyD6/P9PN5aeWFdM/AICjPhAAAAAAAAAAAZoCAADQAAAAOLO1V0shvz/TzeWnlhXTPwAAqD4fAAAAAAAAAAGbAgAA0AAAAPAzSvyMEr8/083lp5YV0z8AALY+HwAAAAAAAAABnAIAANAAAACwtN6gzgO/P/SLZPSAGdM/AAC8Ph8AAAAAAAAAAZ0CAADQAAAAGLYH6lHmvj/0i2T0gBnTPwCAxD4fAAAAAAAAAAGeAgAA0AAAAIi3MDPVyL4/9Itk9IAZ0z8AAMg+PgAAAAAAAAABnwIAANAAAAA4OMXXFrq+P/SLZPSAGdM/AADQPj4AAAAAAAAAAaACAADQAAAA8LhZfFirvj8WSuNAax3TPwCA0z4+AAAAAAAAAAGhAgAA0AAAALA57iCanL4/FkrjQGsd0z8AgNk+PgAAAAAAAAABogIAANAAAACwOe4gmpy+PzcIYo1VIdM/AADcPj4AAAAAAAAAAaMCAADQAAAA8LhZfFirvj94hF8mKinTPwAA5T5OAAAAAAAAAAGkAgAA0AAAANA2nI6T174/2b7bC+k00z8AAOk+TgAAAAAAAAABpQIAANAAAADwM0r8jBK/Pzr5V/GnQNM/AIDtPl4AAAAAAAAAAaYCAADQAAAAYLBjxURcvz+78VIjUVDTPwAA7z5eAAAAAAAAAAGnAgAA0AAAAFgrVEV5w78/XqjMoeRj0z8AAPY+bQAAAAAAAAABqAIAANAAAAAcksNrdCvAP0HbQ7lMf9M/AID5Pn0AAAAAAAAAAakCAADQAAAAKM6SYot8wD+FSDe2c6bTPwBAAD+NAAAAAAAAAAGqAgAA0AAAAODJF4cB1cA/q/erZrDJ0z8AAAI/jQAAAAAAAAABqwIAANAAAACUxZyrdy3BP8+mIBft7NM/AEADP40AAAAAAAAAAawCAADQAAAApAFsoo5+wT/TlxZ7PwzUPwDAAz+cAAAAAAAAAAGtAgAA0AAAAFz98MYE18E/tsqNkqcn1D8AwAM/nAAAAAAAAAABrgIAANAAAAAQ+XXrei/CP3o/hl0lP9Q/AAAEP6EAAAAAAAAAAa8CAADQAAAAxPT6D/GHwj8c9v/buFLUPwAABT+hAAAAAAAAAAGwAgAA0AAAACCwNWLG58I/nu76DWJi1D8AgAU/sAAAAAAAAAABsQIAANAAAADA6tsPWlbDPyDn9T8LctQ/AIAHP7AAAAAAAAAAAbICAADQAAAAZCWCve3Ewz+BIXIlyn3UPwBACD/AAAAAAAAAAAGzAgAA0AAAAKwf3pjgOsQ/wp1vvp6F1D8AwAg/wAAAAAAAAAABtAIAANAAAABQWoRGdKnEP+Jb7gqJidQ/AAAJP9AAAAAAAAAAAbUCAADQAAAAUNV0xqgQxT8DGm1Xc43UPwAACT/QAAAAAAAAAAG2AgAA0AAAAKSQrxh+cMU/I9jro12R1D8AAAk/3wAAAAAAAAABtwIAANAAAAC4zH4PlcHFP0SWavBHldQ/AAAJP98AAAAAAAAAAbgCAADQAAAAyAhOBqwSxj9ElmrwR5XUPwAACT/vAAAAAAAAAAG5AgAA0AAAADSFZ89jXMY/RJZq8EeV1D8AgAk/7wAAAAAAAAABugIAANAAAABYghU9XZfGP2RU6TwymdQ/AMAJP+8AAAAAAAAAAbsCAADQAAAA2L8NfffKxj9kVOk8MpnUPwBACT//AAAAAAAAAAG8AgAA0AAAALA9UI8y98Y/hRJoiRyd1D8AAAk//wAAAAAAAAABvQIAANAAAACMu5KhbSPHP6XQ5tUGodQ/AAAJPw4BAAAAAAAAAb4CAADQAAAAHLppWOpAxz/GjmUi8aTUPwAACT8OAQAAAAAAAAG/AgAA0AAAALC4QA9nXsc/5kzkbtuo1D8AQAg/HgEAAAAAAAABwAIAANAAAABAtxfG43vHPwcLY7vFrNQ/AAAIPx4BAAAAAAAAAcECAADQAAAAiDaDIaKKxz8HC2O7xazUPwAAAj8tAQAAAAAAAAHCAgAA0AAAANC17nxgmcc/Bwtju8Ws1D8AAP4+LQEAAAAAAAABwwIAANAAAAAcNVrYHqjHPwcLY7vFrNQ/AIDePj0BAAAAAAAAAcQCAADQAAAAaLTFM922xz8HC2O7xazUPwAA0D49AQAAAAAAAAHFAgAA0AAAAGi0xTPdtsc/Bwtju8Ws1D8AAHc+TQEAAAAAAAABxgIAANAAAABotMUz3bbHPwcLY7vFrNQ/AAAsPlwBAAAAAAAAAccCAADQAAAACHR7YTy+xz/mTORu26jUPwAAAj5cAQAAAAAAAAHIAgAA0AAAAMB5H4ZJSMc/WrfWPZJE0z8AAKU+AAAAAAAAAAAByQIAANAAAADUOv78KzLHPxk72aS9PNM/AADiPhAAAAAAAAAAAcoCAADQAAAA1Dr+/Csyxz8ZO9mkvTzTPwCA7z4QAAAAAAAAAAHLAgAA0AAAANQ6/vwrMsc/GTvZpL080z8AgPk+EAAAAAAAAAABzAIAANAAAADUOv78KzLHPxk72aS9PNM/AAD+Ph8AAAAAAAAAAc0CAADQAAAA1Dr+/Csyxz8ZO9mkvTzTPwAA/j4fAAAAAAAAAAHOAgAA0AAAANQ6/vwrMsc/GTvZpL080z8AAP4+LwAAAAAAAAABzwIAANAAAAB8+rMqiznHP1q31j2SRNM/AAD+Pi8AAAAAAAAAAdACAADQAAAAHLppWOpAxz+bM9TWZkzTPwCA+z4vAAAAAAAAAAHRAgAA0AAAAGg51bOoT8c/3K/RbztU0z8AgPo+LwAAAAAAAAAB0gIAANAAAACwuEAPZ17HPx0szwgQXNM/AID1Pj4AAAAAAAAAAdMCAADQAAAAnPdhmIR0xz9+ZkvuzmfTPwCA8z4+AAAAAAAAAAHUAgAA0AAAADD2OE8Bksc/v+JIh6Nv0z8AAPI+TgAAAAAAAAAB1QIAANAAAABotMUz3bbHPwBfRiB4d9M/AADyPk4AAAAAAAAAAdYCAADQAAAAnHJSGLnbxz9B20O5TH/TPwAA8j5eAAAAAAAAAAHXAgAA0AAAABywSlhTD8g/ohXAnguL0z8AAPI+bQAAAAAAAAAB2AIAANAAAACc7UKY7ULIPwRQPITKltM/AIDwPm0AAAAAAAAAAdkCAADQAAAAvOrwBed9yD9lirhpiaLTPwAA8D59AAAAAAAAAAHaAgAA0AAAAISnVKE/wMg/pga2Al6q0z8AAPE+fQAAAAAAAAAB2wIAANAAAABMZLg8mALJPwlBMugcttM/AIDxPo0AAAAAAAAAAdwCAADQAAAAGCEc2PBEyT9qe67N28HTPwCA8T6cAAAAAAAAAAHdAgAA0AAAAODdf3NJh8k/y7Uqs5rN0z8AAPI+nAAAAAAAAAAB3gIAANAAAAAA2y3hQsLJPwwyKExv1dM/AADzPpwAAAAAAAAAAd8CAADQAAAAgBgmId31yT9NriXlQ93TPwCA8z6sAAAAAAAAAAHgAgAA0AAAAFiWaDMYIso/bmykMS7h0z8AgPM+rAAAAAAAAAAB4QIAANAAAACMVPUX9EbKP44qI34Y5dM/AAD0PqwAAAAAAAAAAeICAADQAAAAfJMWoRFdyj+v6KHKAunTPwAA9D67AAAAAAAAAAHjAgAA0AAAAGjSNyovc8o/z6YgF+3s0z8AAPQ+uwAAAAAAAAAB5AIAANAAAACwUaOF7YHKP+9kn2PX8NM/AIDyPtAAAAAAAAAAAeUCAADQAAAAsFGjhe2Byj8w4Zz8q/jTPwAA8j7QAAAAAAAAAAHmAgAA0AAAABCS7VeOeso/stmXLlUI1D8AgO4+4AAAAAAAAAAB5wIAANAAAAAgU8zOcGTKP3VOkPnSH9Q/AADtPuAAAAAAAAAAAegCAADQAAAA7JQ/6pQ/yj96P4ZdJT/UPwAA7T7vAAAAAAAAAAHpAgAA0AAAAGhXR6r6C8o/nu76DWJi1D8AgO0+7wAAAAAAAAAB6gIAANAAAABIWpk8AdHJP8Kdb76ehdQ/AIDtPv8AAAAAAAAAAesCAADQAAAAJF3rzgeWyT/mTORu26jUPwAA7j7/AAAAAAAAAAHsAgAA0AAAAABgPWEOW8k/CvxYHxjM1D8AgN8+DwEAAAAAAAAB7QIAANAAAADcYo/zFCDJPzCrzc9U79Q/AADZPg8BAAAAAAAAAe4CAADQAAAAuGXhhRvlyD9UWkKAkRLVPwAAtT4eAQAAAAAAAAHvAgAA0AAAADgo6UWBscg/V0s45OMx1T8AgKU+HgEAAAAAAAAB8AIAANAAAABgqqYzRoXIPzt+r/tLTdU/AICbPi4BAAAAAAAAAfECAADQAAAALOwZT2pgyD8fsSYTtGjVPwAAmD4uAQAAAAAAAAHyAgAA0AAAAChnH8Ur780/hRJoiRyd1D8AAI8+AAAAAAAAAAAB8wIAANAAAACUaEgOr9HNPwcLY7vFrNQ/AIDDPhAAAAAAAAAAAfQCAADQAAAAfKdpl8znzT9oRd+ghLjUPwCAzz4QAAAAAAAAAAH1AgAA0AAAAMgm1fKK9s0/CvxYHxjM1D8AANg+EAAAAAAAAAAB9gIAANAAAAAMpkBOSQXOP2021QTX19Q/AADfPhAAAAAAAAAAAfcCAADQAAAA/ORh12Ybzj/vLtA2gOfUPwCA4D4uAAAAAAAAAAH4AgAA0AAAAOgjg2CEMc4/keVJtRP71D8AAOg+LgAAAAAAAAAB+QIAANAAAAAc4g9FYFbOP1RaQoCREtU/AIDrPi4AAAAAAAAAAfoCAADQAAAAWKCcKTx7zj9XSzjk4zHVPwAA7D49AAAAAAAAAAH7AgAA0AAAADQe3zt3p84/GsAwr2FJ1T8AAOw+PQAAAAAAAAAB/AIAANAAAAAInCFOstPOP//yp8bJZNU/AIDlPk0AAAAAAAAAAf0CAADQAAAARFquMo74zj/BZ6CRR3zVPwAA4j5NAAAAAAAAAAH+AgAA0AAAAHgYOxdqHc8/ZB4aENuP1T8AAMc+TQAAAAAAAAAB/wIAANAAAACs1sf7RULPP+UWFUKEn9U/AAC7Pl0AAAAAAAAAAQADAADQAAAARNWessJfzz9HUZEnQ6vVPwAAtD5dAAAAAAAAAAEBAwAA0AAAAIxUCg6Bbs8/iM2OwBez1T8AALI+fAAAAAAAAAABAgMAANAAAABwdbmgTMjMP4tv/EYdz9I/AACdPgAAAAAAAAAAAQMDAADQAAAALPZNRY65zD/M6/nf8dbSPwAA1z4QAAAAAAAAAAEEAwAA0AAAAHB1uaBMyMw/7Kl4LNza0j8AAOQ+EAAAAAAAAAABBQMAANAAAAD8c5BXyeXMPy0mdsWw4tI/AIDtPhAAAAAAAAAAAQYDAADQAAAA7LKx4Ob7zD9uonNeherSPwCA2D4QAAAAAAAAAAEHAwAA0AAAAChxPsXCIM0/0NzvQ0T20j8AAM0+IAAAAAAAAAABCAMAANAAAABgL8upnkXNPzEXbCkDAtM/AAA3PiAAAAAAAAAAAQkDAADQAAAAOK0NvNlxzT+zD2dbrBHTPwAAoj1PAAAAAAAAAAEKAwAA0AAAAFZm1H1XCNA/K7rXawLQ1D8AgJU+AAAAAAAAAAABCwMAANAAAADAjYdykfrPP014Vrjs09Q/AIDMPg8AAAAAAAAAAQwDAADQAAAAwI2HcpH6zz9NeFa47NPUPwAA2T4PAAAAAAAAAAENAwAA0AAAALKmHlD4ANA/TXhWuOzT1D8AgOE+DwAAAAAAAAABDgMAANAAAACChvnmpwTQP014Vrjs09Q/AADoPh8AAAAAAAAAAQ8DAADQAAAAgob55qcE0D9NeFa47NPUPwAA6T4fAAAAAAAAAAEQAwAA0AAAAFZm1H1XCNA/bTbVBNfX1D8AgOo+LgAAAAAAAAABEQMAANAAAAAoRq8UBwzQP430U1HB29Q/AIDrPi4AAAAAAAAAARIDAADQAAAA+iWKq7YP0D+ustKdq9/UPwCA6z4+AAAAAAAAAAETAwAA0AAAAJzlP9kVF9A/7y7QNoDn1D8AAOw+PgAAAAAAAAABFAMAANAAAABEpfUGdR7QP1BpTBw/89Q/AIDqPj4AAAAAAAAAARUDAADQAAAAvESGy4Mp0D+xo8gB/v7UPwAA6j5OAAAAAAAAAAEWAwAA0AAAAALE8SZCONA/M5zDM6cO1T8AAOo+TgAAAAAAAAABFwMAANAAAABMQ12CAEfQP7WUvmVQHtU/AADqPk4AAAAAAAAAARgDAADQAAAAlMLI3b5V0D83jbmX+S3VPwAA6j5dAAAAAAAAAAEZAwAA0AAAAN5BNDl9ZNA/mMc1fbg51T8AAOo+XQAAAAAAAAABGgMAANAAAAAkwZ+UO3PQP/oBsmJ3RdU/AADsPm0AAAAAAAAAARsDAADQAAAAmmAwWUp+0D87fq/7S03VPwAA7T5tAAAAAAAAAAEcAwAA0AAAABIAwR1ZidA/WjwuSDZR1T8AAPI+fQAAAAAAAAABHQMAANAAAAC6v3ZLuJDQP1o8Lkg2UdU/AAD0Pn0AAAAAAAAAAR4DAADQAAAAXH8seReY0D9aPC5INlHVPwCA9z6MAAAAAAAAAAEfAwAA0AAAAAA/4qZ2n9A/+gGyYndF1T8AAPk+jAAAAAAAAAABIAMAANAAAADUHr09JqPQP1dLOOTjMdU/AID5PpwAAAAAAAAAASEDAADQAAAA1B69PSaj0D+1lL5lUB7VPwCA+D6cAAAAAAAAAAEiAwAA0AAAANQevT0mo9A/0mFHTugC1T8AAPg+qwAAAAAAAAABIwMAANAAAAAAP+Kmdp/QP85wUeqV49Q/AID0PrsAAAAAAAAAASQDAADQAAAALF8HEMeb0D+IA17tbrzUPwAA8z67AAAAAAAAAAElAwAA0AAAACxfBxDHm9A/RJZq8EeV1D8AAPI+ywAAAAAAAAABJgMAANAAAAAsXwcQx5vQP99q+KY2atQ/AADyPssAAAAAAAAAAScDAADQAAAAAD/ipnaf0D96P4ZdJT/UPwCA8D7aAAAAAAAAAAEoAwAA0AAAAHbecmuFqtA/81WVxykQ1D8AAPA+2gAAAAAAAAABKQMAANAAAADufQMwlLXQP44qI34Y5dM/AADwPuoAAAAAAAAAASoDAADQAAAACN1JIgLI0D8p/7A0B7rTPwAA8D7qAAAAAAAAAAErAwAA0AAAACI8kBRw2tA/45G9N+CS0z8AAPA++gAAAAAAAAABLAMAANAAAAAQe7GdjfDQP7/iSIejb9M/AADwPvoAAAAAAAAAAS0DAADQAAAA/rnSJqsG0T/8bVC8JVjTPwAA8T4ZAQAAAAAAAAEuAwAA0AAAAL7YzkZ4INE/WrfWPZJE0z8AgPE+GQEAAAAAAAABLwMAANAAAACqF/DPlTbRP/p8WljTONM/AAD2PhkBAAAAAAAAATADAADQAAAAbDbs72JQ0T/ZvtsL6TTTPwAA+D4ZAQAAAAAAAAExAwAA0AAAACpV6A8watE/+nxaWNM40z8AgPo+KAEAAAAAAAABMgMAANAAAAC6U7/GrIfRP3t1VYp8SNM/AID7PigBAAAAAAAAATMDAADQAAAAqJLgT8qd0T896k1V+l/TPwAA/T44AQAAAAAAAAE0AwAA0AAAAGqx3G+Xt9E/gldBUiGH0z8AgP0+OAEAAAAAAAABNQMAANAAAABW8P34tM3RP8jENE9IrtM/AAD/PkgBAAAAAAAAATYDAADQAAAAQi8fgtLj0T8t8KaYWdnTPwCA/z5IAQAAAAAAAAE3AwAA0AAAAGCOZXRA9tE/stmXLlUI1D8AgP8+SAEAAAAAAAABOAMAANAAAAB67atmrgjSPxcFCnhmM9Q/AAAAP1cBAAAAAAAAATkDAADQAAAAlEzyWBwb0j9dcv10jVrUPwCA/D5XAQAAAAAAAAE6AwAA0AAAAODLXbTaKdI/gSFyJcp91D8AAPs+dwEAAAAAAAABOwMAANAAAABUa+546TTSP2RU6TwymdQ/AADwPncBAAAAAAAAATwDAADQAAAAyAp/Pfg/0j9Hh2BUmrTUPwCA6z6GAQAAAAAAAAE9AwAA0AAAAECqDwIHS9I/CvxYHxjM1D8AAM0+hgEAAAAAAAABPgMAANAAAADmacUvZlLSP66y0p2r39Q/AADAPoYBAAAAAAAAAT8DAADQAAAAuEmgxhVW0j9QaUwcP/PUPwCAuD6lAQAAAAAAAAFAAwAA0AAAAFiERnSpxNI/QFbsrqhy0T8AAKo+AAAAAAAAAAABQQMAANAAAABYhEZ0qcTSP+IMZi08htE/AADpPhAAAAAAAAAAAUIDAADQAAAA0CPXOLjP0j/GP91EpKHRPwAA9z4QAAAAAAAAAAFDAwAA0AAAAL5i+MHV5dI/bedMJ4rU0T8AgAA/EAAAAAAAAAABRAMAANAAAAA0AomG5PDSP1AaxD7y79E/AAAFPxAAAAAAAAAAAUUDAADQAAAAUGHPeFID0z+Uh7c7GRfSPwAABj8gAAAAAAAAAAFGAwAA0AAAAGzAFWvAFdM/2vSqOEA+0j8AQAc/IAAAAAAAAAABRwMAANAAAACGH1xdLijTP2Dem847bdI/AMAHPy8AAAAAAAAAAUgDAADQAAAAdl595ks+0z8FhguxIaDSPwDABT8vAAAAAAAAAAFJAwAA0AAAAGCdnm9pVNM/zOv53/HW0j8AwAQ/PwAAAAAAAAABSgMAANAAAABO3L/4hmrTP7MPZ1usEdM/AAADPz8AAAAAAAAAAUsDAADQAAAAaDsG6/R80z+bM9TWZkzTPwBAAj8/AAAAAAAAAAFMAwAA0AAAAIaaTN1ij9M/ohXAnguL0z8AQAA/TgAAAAAAAAABTQMAANAAAACg+ZLP0KHTP0q9L4HxvdM/AAD/Pk4AAAAAAAAAAU4DAADQAAAA6Hj+Ko+w0z/PpiAX7ezTPwAA8z5eAAAAAAAAAAFPAwAA0AAAAF4Yj++du9M/ExQUFBQU1D8AAO4+XgAAAAAAAAABUAMAANAAAADUtx+0rMbTPxcFCnhmM9Q/AICxPm4AAAAAAAAAAVEDAADQAAAAfHfV4QvO0z/8N4GPzk7UPwCAlj5uAAAAAAAAAAFSAwAA0AAAAB43iw9r1dM/fjB8wXde1D8AAIc+bgAAAAAAAAABUwMAANAAAAAeN4sPa9XTP76seVpMZtQ/AACCPm4AAAAAAAAAAVQDAADQAAAALGQhC1nI0j/favimNmrUPwAAtj4AAAAAAAAAAAFVAwAA0AAAAABE/KEIzNI//yh38yBu1D8AAPk+EAAAAAAAAAABVgMAANAAAACiA7LPZ9PSP/8od/MgbtQ/AAAEPxAAAAAAAAAAAVcDAADQAAAAkkLTWIXp0j//KHfzIG7UPwCACT8QAAAAAAAAAAFYAwAA0AAAANjBPrRD+NI//yh38yBu1D8AAA0/EAAAAAAAAAABWQMAANAAAADGAGA9YQ7TP/8od/MgbtQ/AIANPxAAAAAAAAAAAVoDAADQAAAAVv829N0r0z++rHlaTGbUPwCAED8fAAAAAAAAAAFbAwAA0AAAAGCdnm9pVNM/XXL9dI1a1D8AABI/HwAAAAAAAAABXAMAANAAAABoOwbr9HzTP9t5AkPkStQ/AAAQPy8AAAAAAAAAAV0DAADQAAAARLlI/S+p0z84w4jEUDfUPwAADz8vAAAAAAAAAAFeAwAA0AAAAExXsHi70dM/dU6Q+dIf1D8AgA0/PgAAAAAAAAABXwMAANAAAABU9Rf0RvrTP5IbGeJqBNQ/AAANPz4AAAAAAAAAAWADAADQAAAAXJN/b9Ii1D+OKiN+GOXTPwAADT8+AAAAAAAAAAFhAwAA0AAAADgRwoENT9Q/ijktGsbF0z8AAA0/TgAAAAAAAAABYgMAANAAAAASjwSUSHvUP2WKuGmJotM/AEAMP04AAAAAAAAAAWMDAADQAAAAwOwhPTOr1D9B20O5TH/TPwAADD9OAAAAAAAAAAFkAwAA0AAAAMiKibi+09Q/XqjMoeRj0z8AgAw/bQAAAAAAAAABZQMAANAAAAD8SBadmvjUP5sz1NZmTNM/AMAMP20AAAAAAAAAAWYDAADQAAAAYCfI6sYZ1T/ZvtsL6TTTPwDADD9tAAAAAAAAAAFnAwAA0AAAACJGxAqUM9U/FkrjQGsd0z8AAA0/fQAAAAAAAAABaAMAANAAAAAOheWTsUnVP3KTacLXCdM/AAANP30AAAAAAAAAAWkDAADQAAAAKuQrhh9c1T/Q3O9DRPbSPwAADT99AAAAAAAAAAFqAwAA0AAAAKKDvEouZ9U/LSZ2xbDi0j8AwAo/jQAAAAAAAAABawMAANAAAAByY5fh3WrVP6wte5MH09I/AMAJP40AAAAAAAAAAWwDAADQAAAAcmOX4d1q1T8qNYBhXsPSPwAABz+sAAAAAAAAAAFtAwAA0AAAAM6j4bN+Y9U/yfoDfJ+30j8AwAU/rAAAAAAAAAABbgMAANAAAABYBFHvb1jVP2bAh5bgq9I/AAADP7sAAAAAAAAAAW8DAADQAAAAPKUK/QFG1T8lRIr9C6TSPwDAAT+7AAAAAAAAAAFwAwAA0AAAAFBm6XPkL9U/BYYLsSGg0j8AAAE/uwAAAAAAAAABcQMAANAAAABgJ8jqxhnVPwWGC7EhoNI/AAABP7sAAAAAAAAAAXIDAADQAAAApAjMyvn/1D9GAglK9qfSPwDAAz/LAAAAAAAAAAFzAwAA0AAAALbJqkHc6dQ/yfoDfJ+30j8AAAU/ywAAAAAAAAABdAMAANAAAACcamRPbtfUP2uxffoyy9I/AAAJP9sAAAAAAAAAAXUDAADQAAAAUOv486/I1D8tJnbFsOLSPwDACj/bAAAAAAAAAAF2AwAA0AAAAAZsjZjxudQ/8ppukC760j8AQA0/6gAAAAAAAAABdwMAANAAAACSzPzT4q7UP/SLZPSAGdM/AEAOP+oAAAAAAAAAAXgDAADQAAAA7AxHpoOn1D8ZO9mkvTzTPwBADj/6AAAAAAAAAAF5AwAA0AAAAOwMR6aDp9Q/fmZL7s5n0z8AAA4/+gAAAAAAAAABegMAANAAAADA7CE9M6vUPyQOu9C0mtM/AAAPP/oAAAAAAAAAAXsDAADQAAAAOIyyAUK21D/LtSqzms3TPwCADz8KAQAAAAAAAAF8AwAA0AAAAH4LHl0AxdQ/UZ8bSZb80z8AgBE/CgEAAAAAAAABfQMAANAAAABqSj/mHdvUP5UMD0a9I9Q/AEASPxIBAAAAAAAAAX4DAADQAAAA/EgWnZr41D+a/QSqD0PUPwDAEj8SAQAAAAAAAAF/AwAA0AAAAGAnyOrGGdU/fjB8wXde1D8AABM/IgEAAAAAAAABgAMAANAAAABqxS9mUkLVPyDn9T8LctQ/AEASPyIBAAAAAAAAAYEDAADQAAAAcmOX4d1q1T9hY/PY33nUPwAAEj9BAQAAAAAAAAGCAwAA0AAAAHoB/1xpk9U/YWPz2N951D8AAA4/QQEAAAAAAAABgwMAANAAAACEn2bY9LvVPyDn9T8LctQ/AEAMP0EBAAAAAAAAAYQDAADQAAAA6H0YJiHd1T9+MHzBd17UPwAAAz9BAQAAAAAAAAGFAwAA0AAAAKicFEbu9tU/u7uD9vlG1D8AAP4+UQEAAAAAAAABhgMAANAAAABmuxBmuxDWP7bKjZKnJ9Q/AADfPlEBAAAAAAAAAYcDAADQAAAAVPox79gm1j+SGxniagTUPwCA0T5wAQAAAAAAAAGIAwAA0AAAAEI5U3j2PNY/Ta4l5UPd0z8AAL0+cAEAAAAAAAABiQMAANAAAAC42OM8BUjWPwlBMugcttM/AIC0PnABAAAAAAAAAYoDAADQAAAAMHh0ARRT1j/jkb034JLTPwAAsT5wAQAAAAAAAAGLAwAA0AAAANI3Ki9zWtY/v+JIh6Nv0z8AALA+gAEAAAAAAAABjAMAANAAAAB2999c0mHWP9yv0W87VNM/AAC7PoABAAAAAAAAAY0DAADQAAAAdvffXNJh1j/6fFpY0zjTPwAAwD6PAQAAAAAAAAGOAwAA0AAAAHb331zSYdY/V8bg2T8l0z8AgMw+jwEAAAAAAAABjwMAANAAAABK17rzgWXWP/SLZPSAGdM/AADSPp8BAAAAAAAAAZADAADQAAAASte684Fl1j+SUegOwg3TPwAA3z6fAQAAAAAAAAGRAwAA0AAAAErXuvOBZdY/cpNpwtcJ0z8AAOQ+nwEAAAAAAAABkgMAANAAAABK17rzgWXWP3KTacLXCdM/AIDsPp8BAAAAAAAAAZMDAADQAAAASte684Fl1j+zD2dbrBHTPwAA8D6uAQAAAAAAAAGUAwAA0AAAAO6WcCHhbNY/FkrjQGsd0z8AgPU+rgEAAAAAAAABlQMAANAAAACQViZPQHTWP5hC3nIULdM/AAD4Pr4BAAAAAAAAAZYDAADQAAAACPa2E09/1j86+Vfxp0DTPwCA+z7OAQAAAAAAAAGXAwAA0AAAAICVR9hditY//G1QvCVY0z8AAP0+zgEAAAAAAAABmAMAANAAAAAiVf0FvZHWP58kyjq5a9M/AID9Ps4BAAAAAAAAAZkDAADQAAAAyhSzMxyZ1j9B20O5TH/TPwAA/j7dAQAAAAAAAAGaAwAA0AAAAEC0Q/gqpNY/BFA8hMqW0z8AwAE/3QEAAAAAAAABmwMAANAAAAC0U9S8Oa/WP6YGtgJeqtM/AAADP+0BAAAAAAAAAZwDAADQAAAAKvNkgUi61j8p/7A0B7rTPwCABj/tAQAAAAAAAAGdAwAA0AAAAKKS9UVXxdY/ijktGsbF0z8AAAg//QEAAAAAAAABngMAANAAAABIUqtztszWP+xzqf+E0dM/AMAJP/0BAAAAAAAAAZ8DAADQAAAA7BFhoRXU1j8t8KaYWdnTPwCACj8MAgAAAAAAAAGgAwAA0AAAAMDxOzjF19Y/Ta4l5UPd0z8AQAs/DAIAAAAAAAABoQMAANAAAADA8Ts4xdfWP02uJeVD3dM/AMALPwwCAAAAAAAAAaIDAADQAAAAwPE7OMXX1j9NriXlQ93TPwCADT8MAgAAAAAAAAGjAwAA0AAAAMDxOzjF19Y/LfCmmFnZ0z8AQA4/HAIAAAAAAAABpAMAANAAAADA8Ts4xdfWP8u1KrOazdM/AIARPxwCAAAAAAAAAaUDAADQAAAAwPE7OMXX1j9KvS+B8b3TPwAAEz8cAgAAAAAAAAGmAwAA0AAAAOwRYaEV1NY/hUg3tnOm0z8AABc/OwIAAAAAAAABpwMAANAAAAAaMoYKZtDWP6IVwJ4Li9M/AMAYP0sCAAAAAAAAAagDAADQAAAASFKrc7bM1j+fJMo6uWvTPwBAGj9aAgAAAAAAAAGpAwAA0AAAAHZy0NwGydY/mzPU1mZM0z8AwBo/WgIAAAAAAAABqgMAANAAAAB2ctDcBsnWP5hC3nIULdM/AMAZP2oCAAAAAAAAAasDAADQAAAASFKrc7bM1j/TzeWnlhXTPwBAGT9qAgAAAAAAAAGsAwAA0AAAAOwRYaEV1NY/8ppukC760j8AwBU/egIAAAAAAAABrQMAANAAAABksfFlJN/WPy0mdsWw4tI/AAAUP3oCAAAAAAAAAa4DAADQAAAAfhA4WJLx1j9rsX36MsvSPwDADT96AgAAAAAAAAGvAwAA0AAAAGpPWeGvB9c/yfoDfJ+30j8AAAs/iQIAAAAAAAABsAMAANAAAAAoblUBfSHXP0YCCUr2p9I/AAD1PokCAAAAAAAAAbEDAADQAAAAumwsuPk+1z/ECQ4YTZjSPwCA5j6oAgAAAAAAAAGyAwAA0AAAAE5rA292XNc/QxET5qOI0j8AAE0+qAIAAAAAAAABswMAANAAAADgadol83nXP8EYGLT6eNI/AAC2PcgCAAAAAAAAAbQDAADQAAAAdvz5V2SO2D9b7aVq6U3SPwAAuz4AAAAAAAAAAAG1AwAA0AAAAEbc1O4Tktg/PyAdglFp0j8AAAA/EAAAAAAAAAABtgMAANAAAABG3NTuE5LYPx9injVnZdI/AMAHPxAAAAAAAAAAAbcDAADQAAAA7puKHHOZ2D9g3pvOO23SPwBADT8QAAAAAAAAAAG4AwAA0AAAAO6bihxzmdg/YN6bzjtt0j8AQA8/EAAAAAAAAAABuQMAANAAAACQW0BK0qDYP6FamWcQddI/AAAPPy8AAAAAAAAAAboDAADQAAAANBv2dzGo2D8ClRVNz4DSPwAADz8vAAAAAAAAAAG7AwAA0AAAANjaq6WQr9g/hI0Qf3iQ0j8AAAs/LwAAAAAAAAABvAMAANAAAABOejxqn7rYPyVEiv0LpNI/AEAJPz8AAAAAAAAAAb0DAADQAAAAxhnNLq7F2D/J+gN8n7fSPwDAAj8/AAAAAAAAAAG+AwAA0AAAABCZOIps1Ng/i2/8Rh3P0j8AAAA/PwAAAAAAAAABvwMAANAAAACIOMlOe9/YPy0mdsWw4tI/AAAAP04AAAAAAAAAAcADAADQAAAAzrc0qjnu2D/ymm6QLvrSPwBAAD9OAAAAAAAAAAHBAwAA0AAAABo3oAX4/Ng/klHoDsIN0z8AAAM/XgAAAAAAAAABwgMAANAAAABgtgthtgvZPzcIYo1VIdM/AAAEP14AAAAAAAAAAcMDAADQAAAAqjV3vHQa2T+5AF2//jDTPwAACD9uAAAAAAAAAAHEAwAA0AAAAPS04hczKdk/GTvZpL080z8AwAk/bgAAAAAAAAABxQMAANAAAAA8NE5z8TfZP1q31j2SRNM/AEAMP30AAAAAAAAAAcYDAADQAAAAhrO5zq9G2T97dVWKfEjTPwBADT99AAAAAAAAAAHHAwAA0AAAAP5SSpO+Udk/e3VVinxI0z8AQA4/fQAAAAAAAAAByAMAANAAAABy8tpXzVzZP1q31j2SRNM/AMAOP30AAAAAAAAAAckDAADQAAAAGLKQhSxk2T/6fFpY0zjTPwAAET+NAAAAAAAAAAHKAwAA0AAAALpxRrOLa9k/eIRfJiop0z8AABI/jQAAAAAAAAABywMAANAAAACOUSFKO2/ZP9PN5aeWFdM/AIAVP5wAAAAAAAAAAcwDAADQAAAAjlEhSjtv2T/ymm6QLvrSPwAAFz+cAAAAAAAAAAHNAwAA0AAAALpxRrOLa9k/7Kl4LNza0j8AwBg/rAAAAAAAAAABzgMAANAAAADmkWsc3GfZP6k8hS+1s9I/AIAZP7wAAAAAAAAAAc8DAADQAAAARNK17nxg2T8jU5SZuYTSPwDAGT/LAAAAAAAAAAHQAwAA0AAAAHLy2lfNXNk/fKskt9NR0j8AABo/ywAAAAAAAAAB0QMAANAAAACgEgDBHVnZP9YDtdTtHtI/AIAWP8sAAAAAAAAAAdIDAADQAAAAzDIlKm5V2T9QGsQ+8u/RPwAAFT/6AAAAAAAAAAHTAwAA0AAAAMwyJSpuVdk/C63QQcvI0T8AAA0/+gAAAAAAAAAB1AMAANAAAADMMiUqblXZP+f9W5GOpdE/AIAJP/oAAAAAAAAAAdUDAADQAAAAoBIAwR1Z2T8Dy+R5JorRPwAAzT76AAAAAAAAAAHWAwAA0AAAAHLy2lfNXNk/QFbsrqhy0T8AAK4++gAAAAAAAAAB1wMAANAAAAAYspCFLGTZP98bcMnpZtE/AACcPvoAAAAAAAAAAdgDAADQAAAAunFGs4tr2T++XfF8/2LRPwAAlj4ZAQAAAAAAAAHZAwAA0AAAAII940kNDNs/CUEy6By20z8AAM0+AAAAAAAAAAAB2gMAANAAAADgfS0crgTbP0q9L4HxvdM/AIAMPxAAAAAAAAAAAdsDAADQAAAA4H0tHK4E2z8p/7A0B7rTPwAAFT8QAAAAAAAAAAHcAwAA0AAAAOB9LRyuBNs/6IKzmzKy0z8AABs/EAAAAAAAAAAB3QMAANAAAACyXQizXQjbP+iCs5systM/AID1PhAAAAAAAAAAAd4DAADQAAAAgj3jSQ0M2z+mBrYCXqrTPwCA1T4gAAAAAAAAAAHfAwAA0AAAACz9mHdsE9s/RMw5HZ+e0z8AAMI+IAAAAAAAAAAB4AMAANAAAADUJqsGcafDP1EkMDhBYMU/AABxPgAAAAAAAAAAAeEDAADQAAAAjKc/q7KYwz9RJDA4QWDFPwCApT4QAAAAAAAAAAHiAwAA0AAAADBn9dgRoMM/EKgyn2xYxT8AgK8+EAAAAAAAAAAB4wMAANAAAAAwZ/XYEaDDP46vN23DSMU/AIC2PhAAAAAAAAAAAeQDAADQAAAAMGf12BGgwz9NMzrU7kDFPwCAwj4QAAAAAAAAAAHlAwAA0AAAANQmqwZxp8M/yzo/okUxxT8AgMY+EAAAAAAAAAAB5gMAANAAAADUJqsGcafDP0pCRHCcIcU/AIDPPh8AAAAAAAAAAecDAADQAAAA1CarBnGnwz+HzUulHgrFPwCA0z4fAAAAAAAAAAHoAwAA0AAAANQmqwZxp8M/g9xVQczqxD8AAN4+LwAAAAAAAAAB6QMAANAAAADUJqsGcafDP37rX915y8Q/AIDiPj8AAAAAAAAAAeoDAADQAAAA1CarBnGnwz93CXQV1YzEPwCA6D4/AAAAAAAAAAHrAwAA0AAAANQmqwZxp8M/L6uKtFtGxD8AgOo+PwAAAAAAAAAB7AMAANAAAAB05mA00K7DP+VMoVPi/8M/AADvPk4AAAAAAAAAAe0DAADQAAAAIKYWYi+2wz+e7rfyaLnDPwCA8D5OAAAAAAAAAAHuAwAA0AAAAGQlgr3txMM/VJDOke9ywz8AAPU+XgAAAAAAAAAB7wMAANAAAACwpO0YrNPDP8u155ehJMM/AID2Pl4AAAAAAAAAAfADAADQAAAA9CNZdGriwz+CV/42KN7CPwAA/D5tAAAAAAAAAAHxAwAA0AAAAORiev2H+MM/OvkU1q6Xwj8AAP4+bQAAAAAAAAAB8gMAANAAAADUoZuGpQ7EP/CaK3U1UcI/AIADP20AAAAAAAAAAfMDAADQAAAAZKByPSIsxD9nwER75wLCPwCABT99AAAAAAAAAAH0AwAA0AAAADwetU9dWMQ/3eVdgZm0wT8AgAo/jQAAAAAAAAAB9QMAANAAAAAcnPdhmITEPxGPee52XsE/AIAMP40AAAAAAAAAAfYDAADQAAAAPJmlz5G/xD9HOJVbVAjBPwDADj+NAAAAAAAAAAH3AwAA0AAAAKgVv5hJCcU/ePC6ZN+SwD8AgA8/nAAAAAAAAAAB+AMAANAAAAAUkthhAVPFP+Yz6KLsBcA/AAASP5wAAAAAAAAAAfkDAADQAAAAJM6nWBikxT8mBTos+MK+PwAAEz+sAAAAAAAAAAH6AwAA0AAAADgKd08v9cU//pqeRMCJvT8AwBQ/rAAAAAAAAAAB+wMAANAAAABIRkZGRkbGP9wh+cDab7w/AIAVP7wAAAAAAAAAAfwDAADQAAAA/EHLaryexj+7mUmhR3W7PwAAFz+8AAAAAAAAAAH9AwAA0AAAAGi+5DN06MY/nBGagbR6uj8AgBc/ywAAAAAAAAAB/gMAANAAAAB8+rMqiznHP3964MVzn7k/AEAXP8sAAAAAAAAAAf8DAADQAAAA0LXufGCZxz/p2yE83NO4PwAAFz/bAAAAAAAAAAEABAAA0AAAACxxKc81+cc/0TVe5O0XuD8AABc/2wAAAAAAAAABAQQAANAAAAAs7BlPamDIP7iPmoz/W7c/AAAXP+oAAAAAAAAAAQIEAADQAAAAKGcKz57HyD+j6dY0EaC2PwAAFz/qAAAAAAAAAAEDBAAA0AAAAIQiRSF0J8k/DDwOD8zztT8AABc/6gAAAAAAAAABBAQAANAAAAA4HspF6n/JP/aVSrfdN7U/AEAWP/oAAAAAAAAAAQUEAADQAAAAoJrjDqLJyT9f6IGRmIu0PwAAFj/6AAAAAAAAAAEGBAAA0AAAAGhXR6r6C8o/zCuvz6X+sz8AABc/CgEAAAAAAAABBwQAANAAAACMVPUX9EbKP7t24dsJYrM/AIAXPwoBAAAAAAAAAQgEAADQAAAAsFGjhe2Byj+psglMwOSyPwAAGj8pAQAAAAAAAAEJBAAA0AAAAOwPMGrJpso/Hecs7h93sj8AABs/KQEAAAAAAAABCgQAANAAAAAgzrxOpcvKP5QMRvTRKLI/AEAdPykBAAAAAAAAAQsEAADQAAAAEA3e18Lhyj8MMl/6g9qxPwBAHj8pAQAAAAAAAAEMBAAA0AAAAPxL/2Dg98o/AVBzMt+bsT8AQB8/OQEAAAAAAAABDQQAANAAAABEy2q8ngbLP3tmgpzjbLE/AMAfPzkBAAAAAAAAAQ4EAADQAAAAiErWF10Vyz94dYw4kU2xPwBAHz85AQAAAAAAAAEPBAAA0AAAADAKjEW8HMs/9nyRBug9sT8AAB8/SAEAAAAAAAABEAQAANAAAADQyUFzGyTLP3SEltQ+LrE/AMAcP0gBAAAAAAAAAREEAADQAAAA0MlBcxskyz/zi5uilR6xPwDAGz9IAQAAAAAAAAESBAAA0AAAANDJQXMbJMs/84ubopUesT8AABo/SAEAAAAAAAABEwQAANAAAAAwCoxFvBzLP/OLm6KVHrE/AEAZP1gBAAAAAAAAARQEAADQAAAAMAqMRbwcyz/zi5uilR6xPwBAFz9YAQAAAAAAAAEVBAAA0AAAADAKjEW8HMs/dISW1D4usT8AgBY/WAEAAAAAAAABFgQAANAAAACIStYXXRXLP3SEltQ+LrE/AMARP1gBAAAAAAAAARcEAADQAAAA6Iog6v0Nyz90hJbUPi6xPwCADz9nAQAAAAAAAAEYBAAA0AAAAETLaryeBss/9nyRBug9sT8AAOo+ZwEAAAAAAAABGQQAANAAAACcC7WOP//KP/Z8kQboPbE/AADSPmcBAAAAAAAAARoEAADQAAAAVIxJM4Hwyj/2fJEG6D2xPwCAxD53AQAAAAAAAAEbBAAA0AAAABAN3tfC4co/9nyRBug9sT8AAMA+lgEAAAAAAAABHAQAANAAAAAE5Uzh2fPIP6LQHYQbprI/AACYPgAAAAAAAAAAAR0EAADQAAAAuGXhhRvlyD+mwRPobcWyPwAA0D4QAAAAAAAAAAEeBAAA0AAAALhl4YUb5cg/psET6G3Fsj8AgNw+EAAAAAAAAAABHwQAANAAAAAE5Uzh2fPIP6LQHYQbprI/AIDlPhAAAAAAAAAAASAEAADQAAAATGS4PJgCyT8g2CJScpayPwAA7T4fAAAAAAAAAAEhBAAA0AAAADij2cW1GMk/n98nIMmGsj8AgO4+HwAAAAAAAAABIgQAANAAAAAo4vpO0y7JP5vuMbx2Z7I/AIDvPh8AAAAAAAAAASMEAADQAAAAXKCHM69TyT8Z9jaKzVeyPwAA8D4+AAAAAAAAAAEkBAAA0AAAAJBeFBiLeMk/lAxG9NEosj8AgO4+PgAAAAAAAAABJQQAANAAAABs3FYqxqTJP5AbUJB/CbI/AADuPj4AAAAAAAAAASYEAADQAAAAkNkEmL/fyT8EQWmWMbuxPwAA7j4+AAAAAAAAAAEnBAAA0AAAALTWsgW5Gso/e2aCnONssT8AAO4+PgAAAAAAAAABKAQAANAAAADc02BzslXKP/OLm6KVHrE/AIDrPk4AAAAAAAAAASkEAADQAAAAnJDEDguYyj9qsbSoR9CwPwCA6j5OAAAAAAAAAAEqBAAA0AAAAMCNcnwE08o/3dbNrvmBsD8AAOk+XgAAAAAAAAABKwQAANAAAADoiiDq/Q3LP1X85rSrM7A/AADoPl4AAAAAAAAAASwEAADQAAAAZMgYKphByz+YQwB2u8qvPwAA6D5tAAAAAAAAAAEtBAAA0AAAAOQFEWoydcs/ho4ygh8urz8AAOg+bQAAAAAAAAABLgQAANAAAABkQwmqzKjLP3LKWvLVsK4/AADpPn0AAAAAAAAAAS8EAADQAAAAQMFLvAfVyz9m93jG3lKuPwCA6T59AAAAAAAAAAEwBAAA0AAAAHR/2KDj+cs/YBWN/jkUrj8AAO0+jQAAAAAAAAABMQQAANAAAACsPWWFvx7MP1wkl5rn9K0/AIDuPo0AAAAAAAAAATIEAADQAAAAmHyGDt00zD9cJJea5/StPwAA9j6cAAAAAAAAAAEzBAAA0AAAAIS7p5f6Ssw/Zvd4xt5Srj8AgPk+nAAAAAAAAAABNAQAANAAAADMOhPzuFnMP27ZZI6Dka4/AAABP6wAAAAAAAAAATUEAADQAAAAdPrIIBhhzD+GjjKCHy6vPwDAAj+sAAAAAAAAAAE2BAAA0AAAAHT6yCAYYcw/UQvxUFkUsD8AQAQ/uwAAAAAAAAABNwQAANAAAADMOhPzuFnMP+THwxJMobA/AMAEP7sAAAAAAAAAATgEAADQAAAAhLunl/pKzD97ZoKc42yxPwCABT+7AAAAAAAAAAE5BAAA0AAAAEA8PDw8PMw/lAxG9NEosj8AwAU/ywAAAAAAAAABOgQAANAAAADwvNDgfS3MPy6rBH5p9LI/AIAHP8sAAAAAAAAAATsEAADQAAAArD1lhb8ezD9DUcjVV7CzPwBACD/bAAAAAAAAAAE8BAAA0AAAAGS++SkBEMw/WAaWyfNMtD8AAAc/2wAAAAAAAAABPQQAANAAAAAcP47OQgHMP2bKbVk9yrQ/AIAGP+oAAAAAAAAAAT4EAADQAAAAzL8ic4Tyyz/2lUq33Te1PwAA/j7qAAAAAAAAAAE/BAAA0AAAADAAbUUl68s/g2EnFX6ltT8AAPc++gAAAAAAAAABQAQAANAAAACIQLcXxuPLPww8Dg/M87U/AACmPvoAAAAAAAAAAUEEAADQAAAA4IAB6mbcyz+RJf+kxyK2PwAAgj4KAQAAAAAAAAFCBAAA0AAAAIhAtxfG48s/lRb1CBpCtj8AAFo+CgEAAAAAAAABQwQAANAAAAAwAG1FJevLP5El/6THIrY/AABMPgoBAAAAAAAAAUQEAADQAAAA2LIFuRqa0T/s6gCXWVOdPwCAhD4AAAAAAAAAAAFFBAAA0AAAANiyBbkamtE/7OoAl1lTnT8AgLU+EAAAAAAAAAABRgQAANAAAAAG0yoia5bRP+zqAJdZU50/AIDAPhAAAAAAAAAAAUcEAADQAAAAMPNPi7uS0T/6rtgmo9CdPwAAyD4QAAAAAAAAAAFIBAAA0AAAADDzT4u7ktE/+q7YJqPQnT8AAM4+HwAAAAAAAAABSQQAANAAAACOM5pdXIvRPwKRxO5HD54/AADPPh8AAAAAAAAAAUoEAADQAAAA6nPkL/2D0T8Ic7C27E2ePwCA0D4vAAAAAAAAAAFLBAAA0AAAAHTUU2vueNE/Hhl0DtsJnz8AgNE+LwAAAAAAAAABTAQAANAAAABYdQ15gGbRPyz7X9Z/SJ8/AIDRPi8AAAAAAAAAAU0EAADQAAAAPBbHhhJU0T86vzdmycWfPwAA0j4+AAAAAAAAAAFOBAAA0AAAACK3gJSkQdE/pMEHe4khoD8AgNc+PgAAAAAAAAABTwQAANAAAAAyeF8LhyvRP6uj80IuYKA/AADaPj4AAAAAAAAAAVAEAADQAAAASDk+gmkV0T+5dtVuJb6gPwCA5z5OAAAAAAAAAAFRBAAA0AAAAIgaQmKc+9A/w0m3mhwcoT8AgO0+TgAAAAAAAAABUgQAANAAAADI+0VCz+HQP8sro2LBWqE/AAD9Pm0AAAAAAAAAAVMEAADQAAAACN1JIgLI0D/V/oSOuLihPwDAAT9tAAAAAAAAAAFUBAAA0AAAAEq+TQI1rtA/49Fmuq8Woj8AgAU/bQAAAAAAAAABVQQAANAAAACIn1HiZ5TQP/KVPkr5k6I/AAAHP20AAAAAAAAAAVYEAADQAAAAyoBVwpp60D8HSww+lTCjPwBACT99AAAAAAAAAAFXBAAA0AAAAN5BNDl9ZNA/HuLF+dULpD8AQAo/fQAAAAAAAAABWAQAANAAAADC4u1GD1LQPzWXk+1xqKQ/AEALP40AAAAAAAAAAVkEAADQAAAA1qPMvfE70D9RLk2psoOlPwDACz+cAAAAAAAAAAFaBAAA0AAAAIokYWIzLdA/b7b8yEV+pj8AgAw/nAAAAAAAAAABWwQAANAAAABEpfUGdR7QP4lNtoSGWac/AMAMP5wAAAAAAAAAAVwEAADQAAAAzAVlQmYT0D+wt1FsvpKoPwDADD+7AAAAAAAAAAFdBAAA0AAAAFZm1H1XCNA/0D8BjFGNqT8AAA0/uwAAAAAAAAABXgQAANAAAACyph5Q+ADQP/K4pg83p6o/AEAMP7sAAAAAAAAAAV8EAADQAAAAwI2HcpH6zz8YI0L3buCrPwAADD+7AAAAAAAAAAFgBAAA0AAAAMCNh3KR+s8/RI3d3qYZrT8AgAs/ywAAAAAAAAABYQQAANAAAADAjYdykfrPP2b3eMbeUq4/AAALP8sAAAAAAAAAAWIEAADQAAAAgob55qcE0D+QYRSuFoyvPwCACz/bAAAAAAAAAAFjBAAA0AAAAPoliqu2D9A/W97SfFBysD8AwAs/2wAAAAAAAAABZAQAANAAAAAUhdCdJCLQP/OLm6KVHrE/AMAKP+oAAAAAAAAAAWUEAADQAAAAAsTxJkI40D8BUHMy35uxPwBACj/qAAAAAAAAAAFmBAAA0AAAAJTCyN2+VdA/kBtQkH8Jsj8AgAk/6gAAAAAAAAABZwQAANAAAADKgFXCmnrQP5vuMbx2Z7I/AAAJP/oAAAAAAAAAAWgEAADQAAAA1B69PSaj0D+i0B2EG6ayPwBABj/6AAAAAAAAAAFpBAAA0AAAAKyc/09hz9A/psET6G3Fsj8AAAU/CgEAAAAAAAABagQAANAAAABa+hz5S//QP6bBE+htxbI/AAD8PgoBAAAAAAAAAWsEAADQAAAACFg6ojYv0T+i0B2EG6ayPwAA9j4pAQAAAAAAAAFsBAAA0AAAAOLVfLRxW9E/m+4xvHZnsj8AgNk+KQEAAAAAAAABbQQAANAAAAC6U7/GrIfRPxIUS8IoGbI/AADNPikBAAAAAAAAAW4EAADQAAAAIDJxFNmo0T8EQWmWMbuxPwAAxj4pAQAAAAAAAAFvBAAA0AAAAFbw/fi0zdE/dISW1D4usT8AAMQ+SAEAAAAAAAABcAQAANAAAADmacUvZlLSP8RsH2BaL6k/AAChPgAAAAAAAAAAAXEEAADQAAAAyAp/Pfg/0j/QPwGMUY2pPwCA3D4QAAAAAAAAAAFyBAAA0AAAAMgKfz34P9I/3hLjt0jrqT8AAOo+EAAAAAAAAAABcwQAANAAAAAmS8kPmTjSP/DHsKvkh6o/AIDzPhAAAAAAAAAAAXQEAADQAAAAJkvJD5k40j8AjIg7LgWrPwBAAD8QAAAAAAAAAAF1BAAA0AAAACZLyQ+ZONI/EkFWL8qhqz8AQAI/IAAAAAAAAAABdgQAANAAAAAmS8kPmTjSPyAFLr8TH6w/AIAEPyAAAAAAAAAAAXcEAADQAAAA+iqkpkg80j86uvuyr7usPwCABT8vAAAAAAAAAAF4BAAA0AAAAMgKfz34P9I/Sm/JpktYrT8AQAU/LwAAAAAAAAABeQQAANAAAABwyjRrV0fSP1wkl5rn9K0/AAAFPz8AAAAAAAAAAXoEAADQAAAAQKoPAgdL0j9yylry1bCuPwAABj8/AAAAAAAAAAF7BAAA0AAAALhJoMYVVtI/in8o5nFNrz8AgAY/PwAAAAAAAAABfAQAANAAAAAu6TCLJGHSP5w09tkN6q8/AEAHP08AAAAAAAAAAX0EAADQAAAASEh3fZJz0j9V/Oa0qzOwPwDABz9PAAAAAAAAAAF+BAAA0AAAADaHmAawidI/2uXXSqdisD8AAAk/XgAAAAAAAAABfwQAANAAAAD4pZQmfaPSP1ve0nxQcrA/AIAJP14AAAAAAAAAAYAEAADQAAAAtsSQRkq90j9b3tJ8UHKwPwAACz9uAAAAAAAAAAGBBAAA0AAAAEbDZ/3G2tI/WO3cGP5SsD8AgAs/bgAAAAAAAAABggQAANAAAADYwT60Q/jSP9MD7IICJLA/AEAMP30AAAAAAAAAAYMEAADQAAAAbMAVa8AV0z+YQwB2u8qvPwDADD99AAAAAAAAAAGEBAAA0AAAACzfEYuNL9M/ho4ygh8urz8AgA0/jQAAAAAAAAABhQQAANAAAADq/Q2rWknTP27ZZI6Dka4/AMANP40AAAAAAAAAAYYEAADQAAAABl1Unchb0z9cJJea5/StPwCADj+dAAAAAAAAAAGHBAAA0AAAACC8mo82btM/SH7TQvk4rT8AwA4/nQAAAAAAAAABiAQAANAAAADGe1C9lXXTPyrYD+sKfaw/AEAOP50AAAAAAAAAAYkEAADQAAAAmFsrVEV50z8UMkyTHMGrPwAADj+sAAAAAAAAAAGKBAAA0AAAAMZ7UL2VddM/AIyIOy4Fqz8AgA4/rAAAAAAAAAABiwQAANAAAAAgvJqPNm7TP+zWukeSaKo/AMAOP7wAAAAAAAAAAYwEAADQAAAAqhwKyydj0z/QPwGMUY2pPwAADD+8AAAAAAAAAAGNBAAA0AAAAGCdnm9pVNM/voozmLXwqD8AAAs/zAAAAAAAAAABjgQAANAAAAAYHjMUq0XTP7C3UWy+kqg/AMAAP8wAAAAAAAAAAY8EAADQAAAAzp7HuOw20z+eAoR4IvanPwCA+D7bAAAAAAAAAAGQBAAA0AAAAIYfXF0uKNM/ky+iTCuYpz8AgNE+2wAAAAAAAAABkQQAANAAAAAQgMuYHx3TP4lNtoSGWac/AADAPusAAAAAAAAAAZIEAADQAAAAmuA61BAS0z+Ba8q84RqnPwAAtj7rAAAAAAAAAAGTBAAA0AAAAPYghaaxCtM/d5jokOq8pj8AALI+CgEAAAAAAAABlAQAANAAAADoeP4qj7DTP1oBL9Wp4aU/AACcPgAAAAAAAAAAAZUEAADQAAAAMvhphk2/0z9vtvzIRX6mPwCA1T4QAAAAAAAAAAGWBAAA0AAAAKiX+kpcytM/gWvKvOEapz8AgOI+EAAAAAAAAAABlwQAANAAAACW1hvUeeDTP5MvokwrmKc/AIDrPhAAAAAAAAAAAZgEAADQAAAADnasmIjr0z+eAoR4IvanPwCA9z4fAAAAAAAAAAGZBAAA0AAAAIQVPV2X9tM/sLdRbL6SqD8AAPs+HwAAAAAAAAABmgQAANAAAADKlKi4VQXUP76KM5i18Kg/AEAAPx8AAAAAAAAAAZsEAADQAAAAFBQUFBQU1D/WIe1T9supPwBAAT8vAAAAAAAAAAGcBAAA0AAAAIyzpNgiH9Q/7Na6R5Joqj8AwAE/LwAAAAAAAAABnQQAANAAAAAEUzWdMSrUPwR9fp+AJKs/AAACPz8AAAAAAAAAAZ4EAADQAAAAphLrypAx1D8UMkyTHMGrPwCAAj8/AAAAAAAAAAGfBAAA0AAAAErSoPjvONQ/JucZh7hdrD8AwAI/PwAAAAAAAAABoAQAANAAAAAesnuPnzzUPzyr8RYC26w/AIADP04AAAAAAAAAAaEEAADQAAAAHrJ7j5881D9Kb8mmS1itPwDAAz9OAAAAAAAAAAGiBAAA0AAAAOyRViZPQNQ/VEKr0kK2rT8AwAM/XgAAAAAAAAABowQAANAAAADCcTG9/kPUP1wkl5rn9K0/AAAEP14AAAAAAAAAAaQEAADQAAAAwnExvf5D1D9m93jG3lKuPwBABz9eAAAAAAAAAAGlBAAA0AAAAMJxMb3+Q9Q/Zvd4xt5Srj8AwAg/bgAAAAAAAAABpgQAANAAAADCcTG9/kPUP2b3eMbeUq4/AMALP24AAAAAAAAAAacEAADQAAAAlFEMVK5H1D9cJJea5/StPwAADT9uAAAAAAAAAAGoBAAA0AAAAGQx5+pdS9Q/VEKr0kK2rT8AQA0/bgAAAAAAAAABqQQAANAAAABkMefqXUvUP0SN3d6mGa0/AAANP24AAAAAAAAAAaoEAADQAAAAOBHCgQ1P1D8q2A/rCn2sPwAADT+NAAAAAAAAAAGrBAAA0AAAANzQd69sVtQ/FDJMkxzBqz8AAA0/nAAAAAAAAAABrAQAANAAAACusFJGHFrUPwCMiDsuBas/AAANP5wAAAAAAAAAAa0EAADQAAAAUnAIdHth1D/k9M5/7SmqPwAADT+sAAAAAAAAAAGuBAAA0AAAAPYvvqHaaNQ/yF0VxKxOqT8AQAw/rAAAAAAAAAABrwQAANAAAABsz05m6XPUP7C3UWy+kqg/AAAMP7wAAAAAAAAAAbAEAADQAAAA5G7fKvh+1D+WIJiwfbenPwCADD/LAAAAAAAAAAGxBAAA0AAAAC7uSoa2jdQ/gWvKvOEapz8AwAw/ywAAAAAAAAABsgQAANAAAAAcLWwP1KPUP2XUEAGhP6Y/AEAMP8sAAAAAAAAAAbMEAADQAAAABmyNmPG51D9RLk2psoOlPwAADD/LAAAAAAAAAAG0BAAA0AAAAPSqriEP0NQ/O3l/tRbnpD8AQAo/6wAAAAAAAAABtQQAANAAAACEqYXYi+3UPy61pyXNaaQ/AIAJP+sAAAAAAAAAAbYEAADQAAAAGqhcjwgL1T8m07tdKCukPwCACT/rAAAAAAAAAAG3BAAA0AAAAHyGDt00LNU/JtO7XSgrpD8AwAk/+gAAAAAAAAABuAQAANAAAADgZMAqYU3VPzWXk+1xqKQ/AIAKP/oAAAAAAAAAAbkEAADQAAAAFCNNDz1y1T9FTGHhDUWlPwDACj8KAQAAAAAAAAG6BAAA0AAAAE7h2fMYl9U/WgEv1anhpT8AgAs/CgEAAAAAAAABuwQAANAAAADe37CqlbTVP3qJ3vQ83KY/AMALPxkBAAAAAAAAAbwEAADQAAAAcN6HYRLS1T+aEY4U0NanPwBACz8ZAQAAAAAAAAG9BAAA0AAAANS8Oa8+89U/voozmLXwqD8AAAs/KQEAAAAAAAABvgQAANAAAACS2zXPCw3WP+AD2RubCqo/AEADPykBAAAAAAAAAb8EAADQAAAAVPox79gm1j8AjIg7LgWrPwCA/z45AQAAAAAAAAHABAAA0AAAABIZLg+mQNY/GCNC927gqz8AANk+OQEAAAAAAAABwQQAANAAAAAAWE+Yw1bWPy7JBU9dnKw/AADIPkgBAAAAAAAAAcIEAADQAAAAGreVijFp1j9IftNC+TitPwAAwD5IAQAAAAAAAAHDBAAA0AAAADgW3Hyfe9Y/VEKr0kK2rT8AgL0+aAEAAAAAAAABxAQAANAAAAB07cBcOzDXP2in2lLPVZE/AACzPgAAAAAAAAAAAcUEAADQAAAAKG5VAX0h1z+GTZ6qvRGSPwCA9T4PAAAAAAAAAAHGBAAA0AAAAChuVQF9Idc/jC+KcmJQkj8AQAI/DwAAAAAAAAABxwQAANAAAAAoblUBfSHXP7CZJVqaiZM/AIAHPw8AAAAAAAAAAcgEAADQAAAA/E0wmCwl1z/MP+mxiEWUPwAAET8PAAAAAAAAAAHJBAAA0AAAANAtCy/cKNc//G1cKQr8lT8AQBQ/HwAAAAAAAAABygQAANAAAABGzZvz6jPXP1gkf8AerZg/AAAaPx8AAAAAAAAAAcsEAADQAAAAjkwHT6lC1z/CgGWvIRqcPwCAHD8uAAAAAAAAAAHMBAAA0AAAAKirTUEXVdc/pMEHe4khoD8AAB4/LgAAAAAAAAABzQQAANAAAABoyklh5G7XP+DgcFZd96E/AMAePz4AAAAAAAAAAc4EAADQAAAAKOlFgbGI1z8VD+TN3q2jPwCAGj8+AAAAAAAAAAHPBAAA0AAAALjnHDguptc/TT1XRWBkpT8AgBg/PgAAAAAAAAAB0AQAANAAAABK5vPuqsPXP4FryrzhGqc/AAAPP04AAAAAAAAAAdEEAADQAAAADAXwDnjd1z+wt1FsvpKoPwAACz9OAAAAAAAAAAHSBAAA0AAAAMoj7C5F99c/0D8BjFGNqT8AAO4+XQAAAAAAAAAB0wQAANAAAADmgjIhswnYP/DHsKvkh6o/AIDcPl0AAAAAAAAAAdQEAADQAAAAAOJ4EyEc2D8MX2pnJWOrPwAAhz5dAAAAAAAAAAHVBAAA0AAAAHiBCdgvJ9g/HBQ4W8H/qz8AAEM+nAAAAAAAAAAB1gQAANAAAADwIJqcPjLYPyrYD+sKfaw/AAAcPpwAAAAAAAAAAdcEAADQAAAA2MtyqmdR1z/2qZxzicaqPwCAiD4AAAAAAAAAAAHYBAAA0AAAABitdoqaN9c/9qmcc4nGqj8AALs+EAAAAAAAAAAB2QQAANAAAAB07cBcOzDXPwCMiDsuBas/AADGPhAAAAAAAAAAAdoEAADQAAAA0C0LL9wo1z8AjIg7LgWrPwAAzj4QAAAAAAAAAAHbBAAA0AAAANAtCy/cKNc/AIyIOy4Fqz8AgOU+LwAAAAAAAAAB3AQAANAAAADQLQsv3CjXPwCMiDsuBas/AIDuPi8AAAAAAAAAAd0EAADQAAAAdO3AXDsw1z8AjIg7LgWrPwAA/T4vAAAAAAAAAAHeBAAA0AAAALpsLLj5Ptc/8Mewq+SHqj8AwAE/LwAAAAAAAAAB3wQAANAAAADYy3KqZ1HXP+AD2RubCqo/AEADPz8AAAAAAAAAAeAEAADQAAAAaMpJYeRu1z/MTgso/22pPwCABD9OAAAAAAAAAAHhBAAA0AAAAM6o+64QkNc/tKhH0BCyqD8AwAQ/TgAAAAAAAAAB4gQAANAAAADWRmMqnLjXP5oRjhTQ1qc/AIAHP04AAAAAAAAAAeMEAADQAAAAVoRbajbs1z96id70PNymPwAACT9eAAAAAAAAAAHkBAAA0AAAAC4CnnxxGNg/WgEv1anhpT8AwAs/XgAAAAAAAAAB5QQAANAAAAAKgOCOrETYPzWXk+1xqKQ/AAANP20AAAAAAAAAAeYEAADQAAAA5v0ioedw2D8RHu5pjI6jPwCAED9tAAAAAAAAAAHnBAAA0AAAAL57ZbMindg/9YY0rkuzoj8AABI/fQAAAAAAAAAB6AQAANAAAABs2YJcDc3YP+DgcFZd96E/AMASP30AAAAAAAAAAekEAADQAAAAGjegBfj82D/OHJnGE3qhPwAAEz+NAAAAAAAAAAHqBAAA0AAAAMSUva7iLNk/yyujYsFaoT8AwBE/jQAAAAAAAAAB6wQAANAAAABy8tpXzVzZP8sro2LBWqE/AEARP40AAAAAAAAAAewEAADQAAAATHAdagiJ2T/SDY8qZpmhPwAAET+sAAAAAAAAAAHtBAAA0AAAACbuX3xDtdk/6rNSglRVoj8AABE/rAAAAAAAAAAB7gQAANAAAABcrOxgH9rZPwNaFtpCEaM/AIARP7wAAAAAAAAAAe8EAADQAAAAwIqerkv72T8e4sX51QukPwDAET+8AAAAAAAAAAHwBAAA0AAAAFKJdWXIGNo/N4iJUcTHpD8AwBE/vAAAAAAAAAAB8QQAANAAAABAyJbu5S7aP1EuTamyg6U/AAASP7wAAAAAAAAAAfIEAADQAAAAWifd4FNB2j9l1BABoT+mPwCAEj/LAAAAAAAAAAHzBAAA0AAAAKSmSDwSUNo/d5jokOq8pj8AwBI/ywAAAAAAAAAB9AQAANAAAAAcRtkAIVvaP4VcwCA0Oqc/AAAUP9sAAAAAAAAAAfUEAADQAAAAvgWPLoBi2j+TL6JMK5inPwCAFD/bAAAAAAAAAAH2BAAA0AAAAJTlacUvZto/mhGOFNDWpz8AwBM/6gAAAAAAAAAB9wQAANAAAABkxURc32naP6Hzedx0Fag/AEATP/oAAAAAAAAAAfgEAADQAAAAZMVEXN9p2j+h83ncdBWoPwDAED/6AAAAAAAAAAH5BAAA0AAAAGTFRFzfado/ngKEeCL2pz8AwA8/+gAAAAAAAAAB+gQAANAAAAA2pR/zjm3aP5YgmLB9t6c/AIANP/oAAAAAAAAAAfsEAADQAAAANqUf845t2j+FXMAgNDqnPwCADD/6AAAAAAAAAAH8BAAA0AAAAAqF+ok+cdo/b7b8yEV+pj8AwA0/CgEAAAAAAAAB/QQAANAAAADaZNUg7nTaP1MfQw0Fo6U/AEAOPxkBAAAAAAAAAf4EAADQAAAArkSwt5142j81l5PtcaikPwDADj8pAQAAAAAAAAH/BAAA0AAAACTkQHysg9o/Di34BTpvoz8AAA8/KQEAAAAAAAABAAUAANAAAADIo/apC4vaP+fCXB4CNqI/AAAPPykBAAAAAAAAAQEFAADQAAAAPkOHbhqW2j/DSbeaHByhPwAADz9IAQAAAAAAAAECBQAA0AAAALbiFzMpodo/pMEHe4khoD8AAA8/SAEAAAAAAAABAwUAANAAAAAsgqj3N6zaPwhzsLbsTZ4/AAAPP0gBAAAAAAAAAQQFAADQAAAApCE5vEa32j/WJikHENacPwBADT9IAQAAAAAAAAEFBQAA0AAAABrByYBVwto/woBlryEanD8AgAw/XQEAAAAAAAABBgUAANAAAAC+gH+utMnaP8KAZa8hGpw/AEAOP10BAAAAAAAAAQcFAADQAAAAYEA13BPR2j/KYlF3xlicPwAADz9sAQAAAAAAAAEIBQAA0AAAAAYA6wlz2No/+q7YJqPQnT8AQBE/bAEAAAAAAAABCQUAANAAAABOf1ZlMefaPyz7X9Z/SJ8/AEASP3wBAAAAAAAAAQoFAADQAAAAyB7nKUDy2j+5dtVuJb6gPwCAFD98AQAAAAAAAAELBQAA0AAAAD6+d+5O/do/4OBwVl33oT8AQBU/jAEAAAAAAAABDAUAANAAAACCPeNJDQzbPwdLDD6VMKM/AIAXP4wBAAAAAAAAAQ0FAADQAAAAzrxOpcsa2z8qxLHBekqkPwBAGD+bAQAAAAAAAAEOBQAA0AAAAOoblZc5Lds/TT1XRWBkpT8AwBg/mwEAAAAAAAABDwUAANAAAAACe9uJpz/bP2XUEAGhP6Y/AAAZP6sBAAAAAAAAARAFAADQAAAAItohfBVS2z+Ba8q84RqnPwDAGz+rAQAAAAAAAAERBQAA0AAAAAwZQwUzaNs/ky+iTCuYpz8AAB0/uwEAAAAAAAABEgUAANAAAAAoeIn3oHrbP54ChHgi9qc/AIAgP7sBAAAAAAAAARMFAADQAAAARNfP6Q6N2z+l5G9AxzSoPwAAIj/KAQAAAAAAAAEUBQAA0AAAAGA2Ftx8n9s/peRvQMc0qD8AwCM/ygEAAAAAAAABFQUAANAAAAB4lVzO6rHbP6Hzedx0Fag/AIAkP9oBAAAAAAAAARYFAADQAAAAxBTIKanA2z+aEY4U0NanPwDAIz/aAQAAAAAAAAEXBQAA0AAAAGbUfVcIyNs/iU22hIZZpz8AQCM/6QEAAAAAAAABGAUAANAAAAA6tFjut8vbP3eY6JDqvKY/AIAiP+kBAAAAAAAAARkFAADQAAAAZtR9VwjI2z9e8iQ5/ACmPwAAIj/5AQAAAAAAAAEaBQAA0AAAAMQUyCmpwNs/RUxh4Q1FpT8AACI/+QEAAAAAAAABGwUAANAAAABKdTdlmrXbPybTu10oK6Q/AAAiP/kBAAAAAAAAARwFAADQAAAAMhbxciyj2z8OLfgFOm+jPwBAIT8YAgAAAAAAAAEdBQAA0AAAABS3qoC+kNs/8pU+SvmToj8AACE/GAIAAAAAAAABHgUAANAAAAD4V2SOUH7bP+DgcFZd96E/AIAhPxgCAAAAAAAAAR8FAADQAAAAstj4MpJv2z/OHJnGE3qhPwDAIT8YAgAAAAAAAAEgBQAA0AAAAGZZjdfTYNs/w0m3mhwcoT8AwCE/KAIAAAAAAAABIQUAANAAAADwufwSxVXbP7xny9J33aA/AAAiPygCAAAAAAAAASIFAADQAAAAfBpsTrZK2z+5dtVuJb6gPwCAIj84AgAAAAAAAAEjBQAA0AAAANZatiBXQ9s/uXbVbiW+oD8AwCI/OAIAAAAAAAABJAUAANAAAAAymwDz9zvbP7xny9J33aA/AEAhP0cCAAAAAAAAASUFAADQAAAAMpsA8/c72z/DSbeaHByhPwCAID9HAgAAAAAAAAEmBQAA0AAAADKbAPP3O9s/yyujYsFaoT8AgB8/RwIAAAAAAAABJwUAANAAAACoOpG3BkfbP9X+hI64uKE/AAAfP0cCAAAAAAAAASgFAADQAAAA8Ln8EsVV2z/j0Wa6rxaiPwCAHz9XAgAAAAAAAAEpBQAA0AAAALLY+DKSb9s/6rNSglRVoj8AwB8/ZgIAAAAAAAABKgUAANAAAABE18/pDo3bP/KVPkr5k6I/AIAgP4YCAAAAAAAAASsFAADQAAAAeJVczuqx2z/ylT5K+ZOiPwDAID+GAgAAAAAAAAEsBQAA0AAAAIIzxEl22ts/58JcHgI2oj8AwCA/hgIAAAAAAAABLQUAANAAAABcsQZcsQbcP9INjypmmaE/AAAhP4YCAAAAAAAAAS4FAADQAAAAOi9Jbuwy3D+5dtVuJb6gPwAAIT+VAgAAAAAAAAEvBQAA0AAAABCti4AnX9w/LPtf1n9Inz8AACE/lQIAAAAAAAABMAUAANAAAABIaxhlA4TcP9BEPT9rl5w/AAAhP6UCAAAAAAAAATEFAADQAAAAfimlSd+o3D+CcAZw+ySaPwAAIT+lAgAAAAAAAAEyBQAA0AAAABAofABcxtw/Lrrj2OZzlz8AACE/pQIAAAAAAAABMwUAANAAAADSRnggKeDcP9oDwUHSwpQ/AAAhP7UCAAAAAAAAATQFAADQAAAAuoWZqUb23D+GTZ6qvRGSPwAAIT+1AgAAAAAAAAE1BQAA0AAAANjk35u0CN0/cfLOtps+jz8AACE/xAIAAAAAAAABNgUAANAAAABOhHBgwxPdP9dJYRi8WYo/AIAhP8QCAAAAAAAAATcFAADQAAAA9EMmjiIb3T9XKaOZb2+GPwDAIT/UAgAAAAAAAAE4BQAA0AAAAMgjASXSHt0/vYA1+4+KgT8AQCE/1AIAAAAAAAABOQUAANAAAAD0QyaOIhvdP3rA7viGQHs/AAAhP+MCAAAAAAAAAToFAADQAAAAToRwYMMT3T+aByIbgWZ0PwAAIT/jAgAAAAAAAAE7BQAA0AAAANjk35u0CN0/HL5o+UIDbz8AACE/8wIAAAAAAAABPAUAANAAAACMZXRA9vncPwR97PupLmc/AMAjP/MCAAAAAAAAAT0FAADQAAAAoiZTt9jj3D8Efez7qS5nPwAAJT8DAwAAAAAAAAE+BQAA0AAAAOIHV5cLytw/HL5o+UIDbz8AACo/AwMAAAAAAAABPwUAANAAAABSCYDgjqzcP5oHIhuBZnQ/AEAsPxIDAAAAAAAAAUAFAADQAAAAkOqDwMGS3D96wO74hkB7PwCAMj8SAwAAAAAAAAFBBQAA0AAAANLLh6D0eNw/yUQNi9kHgj8AADU/IgMAAAAAAAABQgUAANAAAADijGYX12LcP3WxUrkCaoc/AMA4PyIDAAAAAAAAAUMFAADQAAAAmg37uxhU3D8r4m93dUmNPwAAOj8yAwAAAAAAAAFEBQAA0AAAAMotICVpUNw/lBF2OgePkj8AwDo/MgMAAAAAAAABRQUAANAAAACaDfu7GFTcPyjY9xBCNZc/AAA7P0EDAAAAAAAAAUYFAADQAAAAtmxBroZm3D+s2qFXM16bPwDAOT9BAwAAAAAAAAFHBQAA0AAAAKKrYjekfNw/LPtf1n9Inz8AQDk/UQMAAAAAAAABSAUAANAAAAAGihSF0J3cP8sro2LBWqE/AEAqP1EDAAAAAAAAAUkFAADQAAAAECh8AFzG3D/1hjSuS7OiPwBAIz9VAwAAAAAAAAFKBQAA0AAAAGJFT9el/dw/GQDaMTHNoz8AgPA+VQMAAAAAAAABSwUAANAAAADOwWigXUfdPzWXk+1xqKQ/AADKPmUDAAAAAAAAAUwFAADQAAAADB5dAMWU3T81l5PtcaikPwAAtT5lAwAAAAAAAAFNBQAA0AAAAEh6UWAs4t0/HuLF+dULpD8AAK4+ZQMAAAAAAAABTgUAANAAAAAK7IIdKybSP0rgVCs2KMs/AICRPgAAAAAAAAAAAU8FAADQAAAA8Iw8K70T0j+PTUgoXU/LPwAAxz4PAAAAAAAAAAFQBQAA0AAAAErNhv1dDNI/0MlFwTFXyz8AANM+DwAAAAAAAAABUQUAANAAAAB67atmrgjSP9DJRcExV8s/AADcPg8AAAAAAAAAAVIFAADQAAAApg3Rz/4E0j/QyUXBMVfLPwAA9j4PAAAAAAAAAAFTBQAA0AAAAKYN0c/+BNI/0MlFwTFXyz8AAAA/HwAAAAAAAAABVAUAANAAAACmDdHP/gTSP9DJRcExV8s/AMAFPx8AAAAAAAAAAVUFAADQAAAApg3Rz/4E0j/QyUXBMVfLPwAACD8fAAAAAAAAAAFWBQAA0AAAAKYN0c/+BNI/0MlFwTFXyz8AQAk/LgAAAAAAAAABVwUAANAAAAAerWGUDRDSP9DJRcExV8s/AMAJPy4AAAAAAAAAAVgFAADQAAAAOAyohnsi0j/QyUXBMVfLPwCACz8+AAAAAAAAAAFZBQAA0AAAAMgKfz34P9I/TtFKj4hHyz8AQAw/PgAAAAAAAAABWgUAANAAAACkiMFPM2zSP0rgVCs2KMs/AIAQPz4AAAAAAAAAAVsFAADQAAAAbkUl64uu0j9F717H4wjLPwCAEj9OAAAAAAAAAAFcBQAA0AAAAH6B9OGi/9I/wAVuMejZyj8AABk/TgAAAAAAAAABXQUAANAAAABgnZ5vaVTTP/mffwIYo8o/AAAcP10AAAAAAAAAAV4FAADQAAAA6Hj+Ko+w0z+wQZahnlzKPwBAIj9dAAAAAAAAAAFfBQAA0AAAAIyzpNgiH9Q/5uqxDnwGyj8AACU/bQAAAAAAAAABYAUAANAAAAB2bbbhdJzUP1gf1bDbmMk/AAAoP20AAAAAAAAAAWEFAADQAAAAjkftUxcW1T+J1/q5ZiPJPwBAKT99AAAAAAAAAAFiBQAA0AAAANZBSS8KjNU/eRMjKh2myD8AQCo/fQAAAAAAAAABYwUAANAAAADC+1o4XAnWP6rLSDOoMMg/AMAqP4wAAAAAAAAAAWQFAADQAAAAUnUibw2O1j/eg248M7vHPwDAKj+MAAAAAAAAAAFlBQAA0AAAADwvNHhfC9c/DzyURb5Fxz8AACs/nAAAAAAAAAABZgUAANAAAACwSbW8on3XP0D0uU5J0MY/AAArP5wAAAAAAAAAAWcFAADQAAAAVoRbajbs1z+yKN3wqGLGPwAAKz+7AAAAAAAAAAFoBQAA0AAAAFD/S+pqU9g/I10Akwj1xT8AwCk/uwAAAAAAAAABaQUAANAAAACsuoY8QLPYP1YVJpyTf8U/AEApP7sAAAAAAAAAAWoFAADQAAAAYLYLYbYL2T9GUU4MSgLFPwAAKD+7AAAAAAAAAAFrBQAA0AAAAKASAMEdWdk/dwl0FdWMxD8AQCc/ywAAAAAAAAABbAUAANAAAACW74jFxpfZP+k9l7c0H8Q/AMAkP8sAAAAAAAAAAW0FAADQAAAAQk2mbrHH2T8g57IkEsnDPwDAIz/aAAAAAAAAAAFuBQAA0AAAAHYLM1ON7Nk/lQzMKsR6wz8AwB4/2gAAAAAAAAABbwUAANAAAABmSlTcqgLaP44q4GIfPMM/AIAcP+oAAAAAAAAAAXAFAADQAAAA2unkoLkN2j8GQe/MIw3DPwAAFz/qAAAAAAAAAAFxBQAA0AAAADgqL3NaBto/QdsAnlPWwj8AgBQ/+gAAAAAAAAABcgUAANAAAABK6w3qPPDZP/xtDaEsr8I/AAARP/oAAAAAAAAAAXMFAADQAAAA5gxcnBDP2T86+RTWrpfCPwDADz/6AAAAAAAAAAF0BQAA0AAAALJOz7c0qtk/9nwXPdqPwj8AAA8/CQEAAAAAAAABdQUAANAAAACosGc8qYHZPzr5FNaul8I/AAAPPwkBAAAAAAAAAXYFAADQAAAAoBIAwR1Z2T/8bQ2hLK/CPwCAED8ZAQAAAAAAAAF3BQAA0AAAAJh0mEWSMNk/AF8DBX/Owj8AQBE/GQEAAAAAAAABeAUAANAAAACO1jDKBgjZP0TM9gGm9cI/AAAVPzgBAAAAAAAAAXkFAADQAAAAiDjJTnvf2D/LteeXoSTDPwDAFj84AQAAAAAAAAF6BQAA0AAAAE56PGqfutg/khvWxnFbwz8AABs/OAEAAAAAAAABewUAANAAAADum4occ5nYPxYFx1xtisM/AMAcPzgBAAAAAAAAAXwFAADQAAAAWp2zZfZ72D/farWLPcHDPwBAID9IAQAAAAAAAAF9BQAA0AAAAJp+t0UpYtg/ZFSmITnwwz8AACI/SAEAAAAAAAABfgUAANAAAACAH3FTu0/YP6jBmR5gF8Q/AMAkP1cBAAAAAAAAAX8FAADQAAAACoDgjqxE2D+sso+CsjbEPwAAJj9XAQAAAAAAAAGABQAA0AAAADagBfj8QNg/saOF5gRWxD8AwCc/ZwEAAAAAAAABgQUAANAAAADcX7slXEjYP3MYfrGCbcQ/AIAoP2cBAAAAAAAAAYIFAADQAAAAUP9L6mpT2D/1EHnjK33EPwAAKz9nAQAAAAAAAAGDBQAA0AAAAG5ektzYZdg/dwl0FdWMxD8AACw/lgEAAAAAAAABhAUAANAAAAAsfY78pX/YP3cJdBXVjMQ/AMAtP5YBAAAAAAAAAYUFAADQAAAAkFtAStKg2D93CXQV1YzEPwCALj+WAQAAAAAAAAGGBQAA0AAAAJr5p8Vdydg/No12fACFxD8AwC4/lgEAAAAAAAABhwUAANAAAABEV8VuSPnYP7SUe0pXdcQ/AAAvP5YBAAAAAAAAAYgFAADQAAAAmHSYRZIw2T/yH4N/2V3EPwCALz+lAQAAAAAAAAGJBQAA0AAAALpxRrOLa9k/L6uKtFtGxD8AwC8/pQEAAAAAAAABigUAANAAAADcbvQghabZP6yyj4KyNsQ/AMAvP7UBAAAAAAAAAYsFAADQAAAAXKzsYB/a2T9rNpLp3S7EPwAAMD+1AQAAAAAAAAGMBQAA0AAAAGZKVNyqAto/azaS6d0uxD8AQC8/tQEAAAAAAAABjQUAANAAAADKKAYq1yPaP+0ujRuHPsQ/AAAvP9gBAAAAAAAAAY4FAADQAAAAWifd4FNB2j/yH4N/2V3EPwBAMT/YAQAAAAAAAAGPBQAA0AAAAEpm/mlxV9o/No12fACFxD8AADI/6AEAAAAAAAABkAUAANAAAABkxURc32naP/zyZKvQu8Q/AEA0P+gBAAAAAAAAAZEFAADQAAAACoX6iT5x2j/EWFPaoPLEPwBANT/oAQAAAAAAAAGSBQAA0AAAANpk1SDudNo/i75BCXEpxT8AADM/6AEAAAAAAAABkwUAANAAAADaZNUg7nTaP9QcK2rqb8U/AAAyP/gBAAAAAAAAAZQFAADQAAAACoX6iT5x2j/b/hYyj67FPwAAKT/4AQAAAAAAAAGVBQAA0AAAADalH/OObdo/4uAC+jPtxT8AACU/BwIAAAAAAAABlgUAANAAAABkxURc32naP6pG8SgEJMY/AAABPwcCAAAAAAAAAZcFAADQAAAAZMVEXN9p2j9xrN9X1FrGPwAA4j4XAgAAAAAAAAGYBQAA0AAAAGTFRFzfado/tRnTVPuBxj8AANE+FwIAAAAAAAABmQUAANAAAABkxURc32naP3mOyx95mcY/AIDLPjYCAAAAAAAAAZoFAADQAAAAECh8AFzG3D/NIYbxTzfBPwCAuD4AAAAAAAAAAAGbBQAA0AAAAFIJgOCOrNw/1QNyufR1wT8AgPw+EAAAAAAAAAABnAUAANAAAADYae8bgKHcPxpxZbYbncE/AAAGPxAAAAAAAAAAAZ0FAADQAAAAkOqDwMGS3D/kx0lJPvPBPwCACz8QAAAAAAAAAAGeBQAA0AAAABpL8/uyh9w/rC04eA4qwj8AwBA/EAAAAAAAAAABnwUAANAAAADSy4eg9HjcP7YAGqQFiMI/AAASPyAAAAAAAAAAAaAFAADQAAAAhkwcRTZq3D9EzPYBpvXCPwDAFD8gAAAAAAAAAAGhBQAA0AAAABCti4AnX9w/ExTR+Bprwz8AABY/LwAAAAAAAAABogUAANAAAABu7dVSyFfcP2BjsL3m0MM/AMARPy8AAAAAAAAAAaMFAADQAAAAmg37uxhU3D9rNpLp3S7EPwDADz8/AAAAAAAAAAGkBQAA0AAAAG7t1VLIV9w/9RB54yt9xD8AAA8/PwAAAAAAAAABpQUAANAAAAAQrYuAJ1/cP/zyZKvQu8Q/AMAOPz8AAAAAAAAAAaYFAADQAAAAXCz32+Vt3D+D3FVBzOrEPwDADT8/AAAAAAAAAAGnBQAA0AAAAEhrGGUDhNw/h81LpR4KxT8AQA0/TgAAAAAAAAABqAUAANAAAAAyqjnuIJrcP4fNS6UeCsU/AAAOP04AAAAAAAAAAakFAADQAAAAyKgQpZ233D8F1VBzdfrEPwCADj9eAAAAAAAAAAGqBQAA0AAAAFin51sa1dw/v2dddk7TxD8AwA0/XgAAAAAAAAABqwUAANAAAADqpb4Sl/LcP3cJdBXVjMQ/AEANP24AAAAAAAAAAawFAADQAAAAqMS6MmQM3T9rNpLp3S7EPwCADT9uAAAAAAAAAAGtBQAA0AAAADrDkengKd0/IOeyJBLJwz8AwA0/fQAAAAAAAAABrgUAANAAAAD84Y0JrkPdP5Ib1sZxW8M/AIAOP40AAAAAAAAAAa8FAADQAAAAugCKKXtd3T9EzPYBpvXCPwDADj+NAAAAAAAAAAGwBQAA0AAAANRf0Bvpb90/OvkU1q6Xwj8AwA4/jQAAAAAAAAABsQUAANAAAABO/2Dg93rdPy0mM6q3OcI/AAAPP50AAAAAAAAAAbIFAADQAAAAHt87d6d+3T+jS0ywaevBPwBADj+dAAAAAAAAAAGzBQAA0AAAAB7fO3enft0/2fRnHUeVwT8AAA4/rAAAAAAAAAABtAUAANAAAAB6H4ZJSHfdP4+WfrzNTsE/AMAMP6wAAAAAAAAAAbUFAADQAAAA1F/QG+lv3T/JMJCN/RfBPwBADD+8AAAAAAAAAAG2BQAA0AAAAIzgZMAqYd0/REef9wHpwD8AwAQ/vAAAAAAAAAABtwUAANAAAABAYflkbFLdPz9WqZOvycA/AIABP8sAAAAAAAAAAbgFAADQAAAAKAKzcv4/3T+9Xa5hBrrAPwAAyT7LAAAAAAAAAAG5BQAA0AAAAAyjbICQLd0/vV2uYQa6wD8AgK8+2wAAAAAAAAABugUAANAAAAD0QyaOIhvdPz9WqZOvycA/AICgPtsAAAAAAAAAAbsFAADQAAAA2OTfm7QI3T9ER5/3AenAPwAAnD76AAAAAAAAAAG8BQAA0AAAAHiadsl83t0/wKP4tY+Ovz8AAJk+AAAAAAAAAAABvQUAANAAAABm2ZdSmvTdP8SU7hnirb8/AADSPg8AAAAAAAAAAb4FAADQAAAAJPiTcmcO3j/IheR9NM2/PwCA3j4PAAAAAAAAAAG/BQAA0AAAAIjWRcCTL94/ynba4Ybsvz8AgOc+DwAAAAAAAAABwAUAANAAAADSVbEbUj7eP+Yz6KLsBcA/AID+Pg8AAAAAAAAAAcEFAADQAAAAvJTSpG9U3j+pqOBtah3APwCAAz8fAAAAAAAAAAHCBQAA0AAAANjzGJfdZt4/rZnW0bw8wD8AwAg/HwAAAAAAAAABwwUAANAAAADGMjog+3zeP/QGys7jY8A/AAALPy8AAAAAAAAAAcQFAADQAAAAsnFbqRiT3j/66LWWiKLAPwCADj8vAAAAAAAAAAHFBQAA0AAAAKCwfDI2qd4/P1apk6/JwD8AABA/PgAAAAAAAAABxgUAANAAAACQ7527U7/ePwa8l8J/AME/AAAQPz4AAAAAAAAAAccFAADQAAAAfi6/RHHV3j8OnoOKJD/BPwAAED8+AAAAAAAAAAHIBQAA0AAAAJaNBTff594/1QNyufR1wT8AABE/TgAAAAAAAAAByQUAANAAAACGzCbA/P3eP5xpYOjErME/AIARP04AAAAAAAAAAcoFAADQAAAAoCttsmoQ3z8hU1F+wNvBPwCAEz9OAAAAAAAAAAHLBQAA0AAAALqKs6TYIt8/Z8BEe+cCwj8AQBQ/bQAAAAAAAAABzAUAANAAAAAGCh8AlzHfPyo1PUZlGsI/AEAZP20AAAAAAAAAAc0FAADQAAAAeqmvxKU83z+sLTh4DirCPwBAGz9tAAAAAAAAAAHOBQAA0AAAAPRIQIm0R98/7Kk1EeMxwj8AwB8/bQAAAAAAAAABzwUAANAAAABm6NBNw1LfP2uxOt85IsI/AMAhP20AAAAAAAAAAdAFAADQAAAADKiGeyJa3z/puD+tkBLCPwDAIz99AAAAAAAAAAHRBQAA0AAAAIZHF0AxZd8/5MdJST7zwT8AgCQ/fQAAAAAAAAAB0gUAANAAAAAoB81tkGzfP+DWU+Xr08E/AMAkP4wAAAAAAAAAAdMFAADQAAAAysaCm+9z3z9b7WJP8KTBPwAAJT+MAAAAAAAAAAHUBQAA0AAAAMrGgpvvc98/lId0ICBuwT8AQCQ/nAAAAAAAAAAB1QUAANAAAADKxoKb73PfP0spi7+mJ8E/AAAkP6wAAAAAAAAAAdYFAADQAAAA+uanBEBw3z8Dy6FeLeHAPwDAIj+sAAAAAAAAAAHXBQAA0AAAACgHzW2QbN8/ePC6ZN+SwD8AQCI/uwAAAAAAAAAB2AUAANAAAABUJ/LW4GjfP3IOz5w6VMA/AAAiP7sAAAAAAAAAAdkFAADQAAAAVCfy1uBo3z/qJN4GPyXAPwAAIj/LAAAAAAAAAAHaBQAA0AAAAIZHF0AxZd8/TG/VEzD8vz8AgCI/ywAAAAAAAAAB2wUAANAAAABUJ/LW4GjfP8iF5H00zb8/AMAiP9oAAAAAAAAAAdwFAADQAAAAVCfy1uBo3z9GjelLi72/PwAAJT/aAAAAAAAAAAHdBQAA0AAAAPrmpwRAcN8/Ro3pS4u9vz8AACY/6gAAAAAAAAAB3gUAANAAAADKxoKb73PfP0p+36/d3L8/AMAmP+oAAAAAAAAAAd8FAADQAAAARGYTYP5+3z/mM+ii7AXAPwAAJz/qAAAAAAAAAAHgBQAA0AAAAIzlfru8jd8/6iTeBj8lwD8AgCc/+gAAAAAAAAAB4QUAANAAAACoRMWtKqDfP+4V1GqRRMA/AMAnP/oAAAAAAAAAAeIFAADQAAAAkoPmNki23z80g8dnuGvAPwDAJz8JAQAAAAAAAAHjBQAA0AAAACSCve3E098/N3S9ywqLwD8AACg/KQEAAAAAAAAB5AUAANAAAAC2gJSkQfHfPztlsy9dqsA/AEAlPykBAAAAAAAAAeUFAADQAAAAjy8j+TYJ4D+9Xa5hBrrAPwAAJD8pAQAAAAAAAAHmBQAA0AAAAKmOaeukG+A/f9KmLITRwD8AgBs/KQEAAAAAAAAB5wUAANAAAADE7a/dEi7gP8BOpMVY2cA/AMAXPzgBAAAAAAAAAegFAADQAAAA9dyIBKk+4D/ATqTFWNnAPwAACT84AQAAAAAAAAHpBQAA0AAAAD1c9F9nTeA/P1apk6/JwD8AgAI/OAEAAAAAAAAB6gUAANAAAACI21+7JVzgP71drmEGusA/AIDAPkgBAAAAAAAAAesFAADQAAAA/XrwfzRn4D/66LWWiKLAPwAAoj5IAQAAAAAAAAHsBQAA0AAAAI2qE3lrcOA/9ve/MjaDwD8AgJE+VwEAAAAAAAAB7QUAANAAAABG+lvb8nXgPzGS0QNmTMA/AACMPlcBAAAAAAAAAe4FAADQAAAA7j4hiR0W4D8WBUEmeziyPwCAuD4AAAAAAAAAAAHvBQAA0AAAAO4+IYkdFuA/INgiUnKWsj8AgPw+EAAAAAAAAAAB8AUAANAAAACpjmnrpBvgPzKc+uG7E7M/AAAGPxAAAAAAAAAAAfEFAADQAAAANr6M5Nsk4D9HQr45qs+zPwCACz8QAAAAAAAAAAHyBQAA0AAAANt9QhI7LOA/WAaWyfNMtD8AQBY/EAAAAAAAAAAB8wUAANAAAABSHdPWSTfgP+yzXu84+bQ/AAAaPxAAAAAAAAAAAfQFAADQAAAAsSzRZjBE4D8FWiJHJ7W1PwCAID8fAAAAAAAAAAH1BQAA0AAAAOMbqo3GVOA/HQDmnhVxtj8AQCM/HwAAAAAAAAAB9gUAANAAAAAVC4O0XGXgPzaXn1pWTLc/AIAjPy8AAAAAAAAAAfcFAADQAAAARvpb2/J14D/UJlRIQDe4PwBAIz8vAAAAAAAAAAH4BQAA0AAAAJB5xzaxhOA/crYINioiuT8AQB8/PwAAAAAAAAAB+QUAANAAAADZ+DKSb5PgPxBGvSMUDbo/AEAdPz8AAAAAAAAAAfoFAADQAAAAInie7S2i4D+t1XER/ve6PwCAFD8/AAAAAAAAAAH7BQAA0AAAAJkXL7I8reA/RHQwm5XDuz8AwBA/TgAAAAAAAAAB/AUAANAAAAAPt792S7jgP1wa9PKDf7w/AADtPk4AAAAAAAAAAf0FAADQAAAAnObib4LB4D9uz8HmHxy9PwCA1T5eAAAAAAAAAAH+BQAA0AAAAEGmmJ3hyOA/gJOZdmmZvT8AAMg+XgAAAAAAAAAB/wUAANAAAADXro5U9RfgP+b02uzRzbw/AIDOPgAAAAAAAAAAAQAGAADQAAAAem5EglQf4D9k/N+6KL68PwCADT8QAAAAAAAAAAEBBgAA0AAAAAmeZ3uLKOA/3hLvJC2PvD8AABY/EAAAAAAAAAABAgYAANAAAAD13IgEqT7gP1Y4CCvfQLw/AAAcPxAAAAAAAAAAAQMGAADQAAAAPVz0X2dN4D9SRxLHjCG8PwAAIT8QAAAAAAAAAAEEBgAA0AAAAFu7OlLVX+A/SGUm/+fiuz8AACI/IAAAAAAAAAABBQYAANAAAABeiu4PG3TgP7+KPwWalLs/AIAhPyAAAAAAAAAAAQYGAADQAAAAS8kPmTiK4D+0t13Zoja7PwBAIT8vAAAAAAAAAAEHBgAA0AAAAAnoC7kFpOA/JeyAewLJuj8AABY/LwAAAAAAAAABCAYAANAAAACzdnWkqr/gPxYoqeu4S7o/AAARPz8AAAAAAAAAAQkGAADQAAAARHVMWyfd4D8JZNFbb865PwAA+z4/AAAAAAAAAAEKBgAA0AAAAL/jkN17/OA/daf+mXxBuT8AAOo+PwAAAAAAAAABCwYAANAAAAA6UtVf0BvhP+nbITzc07g/AIC6Pk8AAAAAAAAAAQwGAADQAAAAzVCsFk054T/UJlRIQDe4PwAApj5PAAAAAAAAAAENBgAA0AAAAItvqDYaU+E/xmJ8uPa5tz8AAEk+XgAAAAAAAAABDgYAANAAAAB6rsm/N2nhP7WepCitPLc/AAAQPm4AAAAAAAAAAQ8GAADQAAAAfX19fX194T+qy8L8td62PwAA3j1uAAAAAAAAAAEQBgAA0AAAANyMew1kiuE/o+nWNBGgtj8AAMg9fQAAAAAAAAABEQYAANAAAAA9nHmdSpfhPx0A5p4VcbY/AABbPn0AAAAAAAAAARIGAADQAAAA4Fsvy6me4T8XD/A6w1G2PwAAiD6NAAAAAAAAAAETBgAA0AAAALQ7CmJZouE/lRb1CBpCtj8AALY+jQAAAAAAAAABFAYAANAAAAC0OwpiWaLhP5UW9QgaQrY/AADJPo0AAAAAAAAAARUGAADQAAAAy8ucloGg4T8dAOaeFXG2PwAA5j6dAAAAAAAAAAEWBgAA0AAAACcM52gimeE/o+nWNBGgtj8AAPI+nQAAAAAAAAABFwYAANAAAACvbFakE47hPyzEvS5f7rY/AMAFP50AAAAAAAAAARgGAADQAAAAfX19fX194T82l59aVky3PwBACz+sAAAAAAAAAAEZBgAA0AAAAGMeN4sPa+E/xmJ8uPa5tz8AABQ/rAAAAAAAAAABGgYAANAAAABgT4PNyVbhP1YfT3rpRrg/AMAXP8wAAAAAAAAAARsGAADQAAAAcRBiRKxA4T9vxRLS1wK5PwCAIT/MAAAAAAAAAAEcBgAA0AAAAFWxG1I+LuE/i1zMjRjeuT8AACY/2wAAAAAAAAABHQYAANAAAAAlwkIrqB3hPy3ddt9U6Lo/AAAsP9sAAAAAAAAAAR4GAADQAAAA3ELXz+kO4T/KXSExkfK7PwCALj/bAAAAAAAAAAEfBgAA0AAAAGWjRgvbA+E/6uXQUCTtvD8AADA/2wAAAAAAAAABIAYAANAAAAC/45Dde/zgPwZ9igxlyL0/AMAwP+sAAAAAAAAAASEGAADQAAAABJRIe/T24D+gG0mW/JO+PwDAMD/rAAAAAAAAAAEiBgAA0AAAADO0beRE8+A/tMEM7upPvz8AADE/+gAAAAAAAAABIwYAANAAAAAztG3kRPPgP0p+36/d3L8/AMAvP/oAAAAAAAAAASQGAADQAAAABJRIe/T24D/qJN4GPyXAPwBALz8KAQAAAAAAAAElBgAA0AAAAJLDa3QrAOE/cg7PnDpUwD8AQCw/CgEAAAAAAAABJgYAANAAAADcQtfP6Q7hP3X/xACNc8A/AAArPxoBAAAAAAAAAScGAADQAAAA4BGLjS8j4T+1e8KZYXvAPwBAJT8aAQAAAAAAAAEoBgAA0AAAAKAwh638POE/NIPHZ7hrwD8AwCI/KQEAAAAAAAABKQYAANAAAABgT4PNyVbhP+4V1GqRRMA/AMAKPykBAAAAAAAAASoGAADQAAAABt7suG5y4T9Mb9UTMPy/PwAAAD85AQAAAAAAAAErBgAA0AAAAK9sVqQTjuE/sNAWipgwvz8AgIs+OQEAAAAAAAABLAYAANAAAABX+7+PuKnhP45XcQazFr4/AAAwPkkBAAAAAAAAAS0GAADQAAAAAYope13F4T/u1sa0dgy9PwAA9j1JAQAAAAAAAAEuBgAA0AAAAPmwVr2Af+I/3e+GX+97tD8AgLk+AAAAAAAAAAABLwYAANAAAACZoVgtmnLiP4NhJxV+pbU/AID+PhAAAAAAAAAAATAGAADQAAAAC3I1NGNp4j+ONAlBdQO2PwDABj8QAAAAAAAAAAExBgAA0AAAAKxiN6R8XOI/o+nWNBGgtj8AQAw/EAAAAAAAAAABMgYAANAAAADvEu9B9VbiP628uGAI/rY/AIAVPxAAAAAAAAAAATMGAADQAAAAY+PLSL5N4j9BeYsi+4q3PwCAGD8fAAAAAAAAAAE0BgAA0AAAANWzqE+HROI/1CZUSEA3uD8AABw/HwAAAAAAAAABNQYAANAAAABHhIVWUDviP2/FEtLXArk/AEAdPy8AAAAAAAAAATYGAADQAAAAu1RiXRky4j8NVce/we25PwDAHT8vAAAAAAAAAAE3BgAA0AAAABWVrC+6KuI/Ld1231Touj8AAB4/PgAAAAAAAAABOAYAANAAAABaRWTNMiXiP8ZsK80+07s/AMAbPz4AAAAAAAAAATkGAADQAAAAc9X2AVsj4j9gC+pW1p68PwDAGj8+AAAAAAAAAAE6BgAA0AAAAHPV9gFbI+I/erGtrsRavT8AgBk/PgAAAAAAAAABOwYAANAAAAAsJT9k4ijiPwZ9igxlyL0/AAAZP04AAAAAAAAAATwGAADQAAAA53SHxmku4j+OV3EGsxa+PwAAGj9OAAAAAAAAAAE9BgAA0AAAAF4UGIt4OeI/kkhnagU2vj8AgBo/XgAAAAAAAAABPgYAANAAAACnk4PmNkjiP45XcQazFr4/AAAcP14AAAAAAAAAAT8GAADQAAAAwvLJ2KRa4j8CjJSoEqm9PwCAHD9tAAAAAAAAAAFABgAA0AAAAMfBfZbqbuI/7tbGtHYMvT8AQBw/bQAAAAAAAAABQQYAANAAAACzAJ8fCIXiP1Y4CCvfQLw/AAAcP30AAAAAAAAAAUIGAADQAAAAz1/lEXaX4j89kkTT8IS7PwDAGj99AAAAAAAAAAFDBgAA0AAAANMumc+7q+I/JeyAewLJuj8AQBo/nAAAAAAAAAABRAYAANAAAADtjd/BKb7iPw1Vx7/B7bk/AAAZP5wAAAAAAAAAAUUGAADQAAAAH3246L/O4j/xvQ0EgRK5PwBAGD+cAAAAAAAAAAFGBgAA0AAAAIGMtnim2+I/Vh9PeulGuD8AABg/nAAAAAAAAAABRwYAANAAAADfm7QIjejiP7+AkPBRe7c/AAAYP6wAAAAAAAAAAUgGAADQAAAAVztFzZvz4j+m2syYY7+2PwCAGD+sAAAAAAAAAAFJBgAA0AAAAM/a1ZGq/uI/jjQJQXUDtj8AwBg/uwAAAAAAAAABSgYAANAAAABxmou/CQbjP3iORemGR7U/AEAcP7sAAAAAAAAAAUsGAADQAAAAF1pB7WgN4z/h4HzDQZu0PwDAHT/LAAAAAAAAAAFMBgAA0AAAANGpiU/wEuM/UiSqAU8OtD8AwCA/ywAAAAAAAAABTQYAANAAAACN+dGxdxjjP0Bg0nEFkbM/AAAiP9sAAAAAAAAAAU4GAADQAAAASUkaFP8d4z+0lPUTZSOzPwDAIz/bAAAAAAAAAAFPBgAA0AAAAAOZYnaGI+M/psET6G3Fsj8AgCQ/6gAAAAAAAAABUAYAANAAAAC/6KrYDSnjP5vuMbx2Z7I/AEAkP+oAAAAAAAAAAVEGAADQAAAAeTjzOpUu4z8SFEvCKBmyPwAAJD/6AAAAAAAAAAFSBgAA0AAAADWIO50cNOM/DDJf+oPasT8AgCQ/+gAAAAAAAAABUwYAANAAAADbR/HKezvjPwFQczLfm7E/AMAkPwoBAAAAAAAAAVQGAADQAAAAlZc5LQNB4z97ZoKc42yxPwDAJD8KAQAAAAAAAAFVBgAA0AAAACPHXCY6SuM/eHWMOJFNsT8AACU/GQEAAAAAAAABVgYAANAAAACv9n8fcVPjP/Z8kQboPbE/AIAlPxkBAAAAAAAAAVcGAADQAAAAPSajGKhc4z97ZoKc42yxPwDAJT8pAQAAAAAAAAFYBgAA0AAAAM1VxhHfZeM/AVBzMt+bsT8AgCc/KQEAAAAAAAABWQYAANAAAABZhekKFm/jP5AbUJB/CbI/AEAoP0wBAAAAAAAAAVoGAADQAAAA57QMBE144z8g2CJScpayPwBAKT9MAQAAAAAAAAFbBgAA0AAAAHXkL/2DgeM/NY3wRQ4zsz8AwCk/TAEAAAAAAAABXAYAANAAAAAZpOUq44jjP0dCvjmqz7M/AMApP0wBAAAAAAAAAV0GAADQAAAA1fMtjWqO4z/a/pD7nFy0PwAAKj9MAQAAAAAAAAFeBgAA0AAAAI9Ddu/xk+M/6MJoi+bZtD8AwCg/XAEAAAAAAAABXwYAANAAAABhI1GGoZfjP/qGQBswV7U/AEAoP1wBAAAAAAAAAWAGAADQAAAAMwMsHVGb4z+GUh150MS1PwAAJz9rAQAAAAAAAAFhBgAA0AAAAB1zmegoneM/kSX/pMcitj8AQCY/awEAAAAAAAABYgYAANAAAAAdc5noKJ3jPx0A5p4VcbY/AAAmP3sBAAAAAAAAAWMGAADQAAAAHXOZ6Cid4z8k4tFmuq+2PwAAJj97AQAAAAAAAAFkBgAA0AAAADMDLB1Rm+M/KNPHygzPtj8AgCY/iwEAAAAAAAABZQYAANAAAABJk75ReZnjPyzEvS5f7rY/AMAmP4sBAAAAAAAAAWYGAADQAAAAYSNRhqGX4z8sxL0uX+62PwAAKT+aAQAAAAAAAAFnBgAA0AAAAHez47rJleM/qsvC/LXetj8AACo/mgEAAAAAAAABaAYAANAAAACPQ3bv8ZPjPyTi0Wa6r7Y/AEAsP7kBAAAAAAAAAWkGAADQAAAAvWObWEKQ4z8XD/A6w1G2PwBALT+5AQAAAAAAAAFqBgAA0AAAANXzLY1qjuM/DDwOD8zztT8AQC4/uQEAAAAAAAABawYAANAAAAABFFP2uorjP3iORemGR7U/AMAuP7kBAAAAAAAAAWwGAADQAAAAGaTlKuOI4z9j2Xf16qq0PwCAMD/JAQAAAAAAAAFtBgAA0AAAABmk5SrjiOM/UiSqAU8OtD8AQDE/yQEAAAAAAAABbgYAANAAAAAZpOUq44jjP75n1z9cgbM/AIAzP9kBAAAAAAAAAW8GAADQAAAAARRT9rqK4z8ynPrhuxOzPwBAND/ZAQAAAAAAAAFwBgAA0AAAANXzLY1qjuM/JMkYtsS1sj8AwDU/2QEAAAAAAAABcQYAANAAAACPQ3bv8ZPjPx3nLO4fd7I/AIA2P+gBAAAAAAAAAXIGAADQAAAASZO+UXmZ4z8Z9jaKzVeyPwDANj/oAQAAAAAAAAFzBgAA0AAAANnC4UqwouM/lAxG9NEosj8AADc/+AEAAAAAAAABdAYAANAAAABn8gRE56vjP5QMRvTRKLI/AAA3P/gBAAAAAAAAAXUGAADQAAAA8yEoPR614z8Z9jaKzVeyPwAANz/4AQAAAAAAAAF2BgAA0AAAAGnBuAEtwOM/Hecs7h93sj8AADc/CAIAAAAAAAABdwYAANAAAAD38Nv6Y8njPyTJGLbEtbI/AAA3PxcCAAAAAAAAAXgGAADQAAAAgyD/85rS4z8ynPrhuxOzPwBANj8nAgAAAAAAAAF5BgAA0AAAABFQIu3R2+M/t4Xrd7dCsz8AADY/JwIAAAAAAAABegYAANAAAADNn2pPWeHjPz1v3A2zcbM/AMA0PycCAAAAAAAAAXsGAADQAAAAc18gfbjo4z9DUcjVV7CzPwBAND8nAgAAAAAAAAF8BgAA0AAAAC2vaN8/7uM/xUnDBwHAsz8AADM/NgIAAAAAAAABfQYAANAAAADRbh4Nn/XjP8VJwwcBwLM/AMAyPzYCAAAAAAAAAX4GAADQAAAAjb5mbyb74z9DUcjVV7CzPwDAMj9WAgAAAAAAAAF/BgAA0AAAAEcOr9GtAOQ/QGDScQWRsz8AgDM/VgIAAAAAAAABgAYAANAAAAADXvczNQbkP7t24dsJYrM/AMAzP1YCAAAAAAAAAYEGAADQAAAA1T3SyuQJ5D8ynPrhuxOzPwAANT9lAgAAAAAAAAGCBgAA0AAAAKcdrWGUDeQ/JMkYtsS1sj8AgDU/ZQIAAAAAAAABgwYAANAAAAB7/Yf4QxHkPxn2NorNV7I/AEA2P3UCAAAAAAAAAYQGAADQAAAATd1ij/MU5D+NKlosLeqxPwDANj91AgAAAAAAAAGFBgAA0AAAAB+9PSajGOQ//V59zox8sT8AwDY/hQIAAAAAAAABhgYAANAAAAAHLavxehrkP/OLm6KVHrE/AAA3P4UCAAAAAAAAAYcGAADQAAAA2wyGiCoe5D9qsbSoR9CwPwAANz+UAgAAAAAAAAGIBgAA0AAAAK3sYB/aIeQ/3dbNrvmBsD8AADc/lAIAAAAAAAABiQYAANAAAAB/zDu2iSXkP1jt3Bj+UrA/AAA4P6QCAAAAAAAAAYoGAADQAAAAORyEGBEr5D9V/Oa0qzOwPwCAOD+kAgAAAAAAAAGLBgAA0AAAAMdLpxFINOQ/VfzmtKszsD8AgDs/pAIAAAAAAAABjAYAANAAAAA/6zfWVj/kP9f04eZUQ7A/AAA9P7MCAAAAAAAAAY0GAADQAAAAcdoQ/exP5D9b3tJ8UHKwPwAAPT/DAgAAAAAAAAGOBgAA0AAAAHWpxLoyZOQ/ZsC+RPWwsD8AAD0/wwIAAAAAAAABjwYAANAAAABLWFMPKHzkP22iqgya77A/AIA9P9MCAAAAAAAAAZAGAADQAAAAIQfiYx2U5D/zi5uilR6xPwDAPT/TAgAAAAAAAAGRBgAA0AAAAN8l3oPqreQ/9nyRBug9sT8AQDw/4gIAAAAAAAABkgYAANAAAACfRNqjt8fkP/Z8kQboPbE/AIA7P+ICAAAAAAAAAZMGAADQAAAAd/No+Kzf5D90hJbUPi6xPwCAOj/yAgAAAAAAAAGUBgAA0AAAAHvCHLby8+Q/75qlPkP/sD8AADo/8gIAAAAAAAABlQYAANAAAAB/kdBzOAjlP2bAvkT1sLA/AAA6PxEDAAAAAAAAAZYGAADQAAAAs4Cpms4Y5T/a5ddKp2KwPwAAOj8RAwAAAAAAAAGXBgAA0AAAAONvgsFkKeU/UQvxUFkUsD8AQDk/EQMAAAAAAAABmAYAANAAAAAr7+0cIzjlP4p/KOZxTa8/AAA5PxEDAAAAAAAAAZkGAADQAAAAo45+4TFD5T9q6G4qMXKuPwCAOD8hAwAAAAAAAAGaBgAA0AAAAEdONA+RSuU/VEKr0kK2rT8AADg/IQMAAAAAAAABmwYAANAAAADrDeo88FHlPzq6+7Kvu6w/AAA4PzADAAAAAAAAAZwGAADQAAAA1X1XCMhT5T8cFDhbwf+rPwAAOD8wAwAAAAAAAAGdBgAA0AAAAAGefHEYUOU/CG50A9NDqz8AADg/QAMAAAAAAAABngYAANAAAABHTjQPkUrlP/DHsKvkh6o/AAA4P0ADAAAAAAAAAZ8GAADQAAAAo45+4TFD5T/eEuO3SOupPwCAOD9QAwAAAAAAAAGgBgAA0AAAAP/OyLPSO+U/0D8BjFGNqT8AwDg/UAMAAAAAAAABoQYAANAAAACHLzjvwzDlP8xOCyj/bak/AIA7P18DAAAAAAAAAaIGAADQAAAAEZCnKrUl5T/QPwGMUY2pPwAAPT9fAwAAAAAAAAGjBgAA0AAAALOAqZrOGOU/3hLjt0jrqT8AQD8/XwMAAAAAAAABpAYAANAAAAA74RjWvw3lP/DHsKvkh6o/AEBAP38DAAAAAAAAAaUGAADQAAAArbH13IgE5T8MX2pnJWOrPwBAQT9/AwAAAAAAAAGmBgAA0AAAAAnyP68p/eQ/LskFT12crD8AwEE/fwMAAAAAAAABpwYAANAAAAA1EmUYevnkP2b3eMbeUq4/AIBCP38DAAAAAAAAAagGAADQAAAANRJlGHr55D9RC/FQWRSwPwDAQj+OAwAAAAAAAAGpBgAA0AAAAB+C0uNR++Q/84ubopUesT8AgD8/jgMAAAAAAAABqgYAANAAAADDQYgRsQLlP40qWiwt6rE/AAA+P54DAAAAAAAAAasGAADQAAAAUXGrCugL5T8kyRi2xLWyPwDANz+eAwAAAAAAAAGsBgAA0AAAALOAqZrOGOU/t4Xrd7dCsz8AADU/rQMAAAAAAAABrQYAANAAAADN3++MPCvlP0NRyNVXsLM/AIAkP60DAAAAAAAAAa4GAADQAAAAXd7GQ7lI5T9DUcjVV7CzPwBAHT+9AwAAAAAAAAGvBgAA0AAAAGd8Lr9EceU/t4Xrd7dCsz8AgI8+vQMAAAAAAAABsAYAANAAAABB+nDRf53lP5/fJyDJhrI/AAAGPuwDAAAAAAAAAbEGAADQAAAA18f7RULP5T97ZoKc42yxPwAALD3sAwAAAAAAAAGyBgAA0AAAAGufurAoWuo/jWGOdyQ67j8AACA8AAAAAAAAAAABswYAANAAAADz/ynsGU/qP57AzZ0ZPO4/AABgPCAAAAAAAAAAAbQGAADQAAAAObDhiZJJ6j++fkzqA0DuPwAAcDwgAAAAAAAAAAG1BgAA0AAAAHXCMax/G+o/qJOvyRCa7j8AgKs+AAAAAAAAAAABtgYAANAAAADPAnx+IBTqP4jVMH0mlu4/AADrPhAAAAAAAAAAAbcGAADQAAAAoeJWFdAX6j94dvFWMZTuPwAA+T4QAAAAAAAAAAG4BgAA0AAAAHXCMax/G+o/V7hyCkeQ7j8AgAE/EAAAAAAAAAABuQYAANAAAABfMp93Vx3qP0dZM+RRju4/AAD+PhAAAAAAAAAAAboGAADQAAAALxJ6Dgch6j8nm7SXZ4ruPwCA+T4fAAAAAAAAAAG7BgAA0AAAAOthwnCOJuo/9n32JIiE7j8AgPU+HwAAAAAAAAABvAYAANAAAACnsQrTFSzqP8VgOLKofu4/AAD0Ph8AAAAAAAAAAb0GAADQAAAAYQFTNZ0x6j+VQ3o/yXjuPwAA9D4vAAAAAAAAAAG+BgAA0AAAAAfBCGP8OOo/ZCa8zOly7j8AAPQ+LwAAAAAAAAABvwYAANAAAACrgL6QW0DqPzMJ/lkKbe4/AAD4PjIAAAAAAAAAAcAGAADQAAAAObDhiZJJ6j8D7D/nKmfuPwAA+j4yAAAAAAAAAAHBBgAA0AAAAMffBIPJUuo/wm9CTlZf7j8AgP0+MgAAAAAAAAABwgYAANAAAAA7f5VH2F3qP6GxwwFsW+4/AAD/PkEAAAAAAAAAAcMGAADQAAAAsx4mDOdo6j9xlAWPjFXuPwCA/j5BAAAAAAAAAAHEBgAA0AAAAPudkWeld+o/UNaGQqJR7j8AAP4+UQAAAAAAAAABxQYAANAAAAAtjWqOO4jqPzAYCPa3Te4/AEABP1EAAAAAAAAAAcYGAADQAAAAR+ywgKma6j8PWompzUnuPwAAAj9gAAAAAAAAAAHHBgAA0AAAAE27ZD7vruo/75sKXeNF7j8AgAU/YAAAAAAAAAAByAYAANAAAAAhavOS5MbqP87dixD5Qe4/AAAHP4AAAAAAAAAAAckGAADQAAAAy/hcfoni6j++fkzqA0DuPwDACT+AAAAAAAAAAAHKBgAA0AAAADHXDsy1A+s/vn5M6gNA7j8AAAs/jwAAAAAAAAABywYAANAAAAB9JS7luSbrP75+TOoDQO4/AEANP48AAAAAAAAAAcwGAADQAAAAteO6yZVL6z++fkzqA0DuPwBADj+PAAAAAAAAAAHNBgAA0AAAAOmhR65xcOs/vn5M6gNA7j8AwA8/jwAAAAAAAAABzgYAANAAAADFH4rArJzrP64fDcQOPu4/AIAQP58AAAAAAAAAAc8GAADQAAAAb32naZfM6z+ewM2dGTzuPwBAED+fAAAAAAAAAAHQBgAA0AAAAO+6n6kxAOw/nsDNnRk87j8AABA/rwAAAAAAAAAB0QYAANAAAABv+JfpyzPsP57AzZ0ZPO4/AEATP68AAAAAAAAAAdIGAADQAAAABcYiXo5l7D+NYY53JDruPwDAFD++AAAAAAAAAAHTBgAA0AAAAFfj9TTYnOw/fQJPUS847j8AABk/vgAAAAAAAAAB1AYAANAAAABLwH45gdvsP22jDys6Nu4/AMAaP84AAAAAAAAAAdUGAADQAAAAVy2aclIY7T9dRNAERTTuPwBAHD/OAAAAAAAAAAHWBgAA0AAAAHsqSOBLU+0/S+WQ3k8y7j8AwBw/7QAAAAAAAAAB1wYAANAAAAC3t4iCbYztPysnEpJlLu4/AMAcP+0AAAAAAAAAAdgGAADQAAAAwySkuz7J7T8KaZNFeyruPwAAHT/tAAAAAAAAAAHZBgAA0AAAANGRv/QPBu4/+glUH4Yo7j8AAB4/7QAAAAAAAAAB2gYAANAAAAAJHwCXMT/uP+qqFPmQJu4/AIAeP/0AAAAAAAAAAdsGAADQAAAAiVz41sty7j/ZS9XSmyTuPwBAHj/9AAAAAAAAAAHcBgAA0AAAADW6FYC2ou4/uY1WhrEg7j8AAB4//QAAAAAAAAAB3QYAANAAAADNh6D0eNTuP5jP1znHHO4/AEAbPwwBAAAAAAAAAd4GAADQAAAAd+W9nWME7z94EVnt3BjuPwAAGj8MAQAAAAAAAAHfBgAA0AAAADvTbXt2Mu8/aLIZx+cW7j8AwBM/LAEAAAAAAAAB4AYAANAAAAAXUbCNsV7vP0f0mnr9Eu4/AAARPywBAAAAAAAAAeEGAADQAAAATQ89co2D7z83lVtUCBHuPwAABT8sAQAAAAAAAAHiBgAA0AAAAMd9gfThou8/JzYcLhMP7j8AgP8+LAEAAAAAAAAB4wYAANAAAACHnH0Ur7zvPxfX3AceDe4/AIDXPjsBAAAAAAAAAeQGAADQAAAAi2sx0vTQ7z8GeJ3hKAvuPwAAxj47AQAAAAAAAAHlBgAA0AAAAL1aCvmK4e8/9hheuzMJ7j8AAFM+WgEAAAAAAAAB5gYAANAAAABLii3ywervP+a5HpU+B+4/AAAAPloBAAAAAAAAAecGAADQAAAANfqavZns7z+1nGAiXwHuPwAApj1aAQAAAAAAAAHoBgAA0AAAAA3aYF68yOo/gsR7eITl7D8AAI8+AAAAAAAAAAAB6QYAANAAAAA7+oXHDMXqP1GnvQWl3+w/AIDDPhAAAAAAAAAAAeoGAADQAAAAIWrzkuTG6j9hBv0rmuHsPwCAzz4QAAAAAAAAAAHrBgAA0AAAACFq85Lkxuo/Uae9BaXf7D8AANg+EAAAAAAAAAAB7AYAANAAAAAhavOS5MbqP1GnvQWl3+w/AIDYPh8AAAAAAAAAAe0GAADQAAAAO/qFxwzF6j9BSH7fr93sPwAA1z4fAAAAAAAAAAHuBgAA0AAAADv6hccMxeo/QUh+36/d7D8AANU+LwAAAAAAAAAB7wYAANAAAABRihj8NMPqPzHpPrm62+w/AADUPi8AAAAAAAAAAfAGAADQAAAAaRqrMF3B6j8x6T65utvsPwAA1j4vAAAAAAAAAAHxBgAA0AAAAH+qPWWFv+o/Mek+ubrb7D8AANc+LwAAAAAAAAAB8gYAANAAAADFWvUC/rnqPyCK/5LF2ew/AIDiPi8AAAAAAAAAAfMGAADQAAAA8XoabE626j8giv+SxdnsPwAA6D4/AAAAAAAAAAH0BgAA0AAAAE27ZD7vruo/Mek+ubrb7D8AgPA+TgAAAAAAAAAB9QYAANAAAACRaxzcZ6nqP1GnvQWl3+w/AAD0Pk4AAAAAAAAAAfYGAADQAAAA7atmrgii6j+SI7ueeefsPwAA9D5eAAAAAAAAAAH3BgAA0AAAAEfssICpmuo/A712qi317D8AAPQ+XgAAAAAAAAAB+AYAANAAAAC7vI2HcpHqP5YUsQLMBu0/AIDxPm4AAAAAAAAAAfkGAADQAAAAW62P94uE6j9aianNSR7tPwCA8D59AAAAAAAAAAH6BgAA0AAAABMuJJzNdeo/LV3hvrw37T8AAO8+fQAAAAAAAAAB+wYAANAAAADJrrhAD2fqPyDvl/wZVe0/AADuPo0AAAAAAAAAAfwGAADQAAAAl7/fGXlW6j8DIg8UgnDtPwAA7j6NAAAAAAAAAAH9BgAA0AAAAHtgmScLROo/5lSGK+qL7T8AAO4+nAAAAAAAAAAB/gYAANAAAABhAVM1nTHqP8uH/UJSp+0/AADxPpwAAAAAAAAAAf8GAADQAAAAXzKfd1cd6j+eWzU0xcDtPwCA8j6sAAAAAAAAAAEABwAA0AAAAEPTWIXpCuo/cS9tJTja7T8AgPU+rAAAAAAAAAABAQcAANAAAAAP5H9eU/rpP1Ri5Dyg9e0/AAD3PqwAAAAAAAAAAQIHAADQAAAAx2QUA5Xr6T83lVtUCBHuPwCA9z68AAAAAAAAAAEDBwAA0AAAADs18Qle4uk/KycSkmUu7j8AAPg+vAAAAAAAAAABBAcAANAAAACVdTvc/trpPx+5yM/CS+4/AAD6PtsAAAAAAAAAAQUHAADQAAAAw5VgRU/X6T8jqr4zFWvuPwAA+z7bAAAAAAAAAAEGBwAA0AAAAMOVYEVP1+k/9n32JIiE7j8AAP8+2wAAAAAAAAABBwcAANAAAACtBc4QJ9npP8lRLhb7ne4/AEAAP9sAAAAAAAAAAQgHAADQAAAAUcWDPobg6T+MxibheLXuPwCAAz/rAAAAAAAAAAEJBwAA0AAAALHUgc5s7ek/QNzfhQHL7j8AAAU/6wAAAAAAAAABCgcAANAAAADLM8jA2v/pP/LxmCqK4O4/AMAGP/oAAAAAAAAAAQsHAADQAAAAoeJWFdAX6j+UqBKpHfTuPwCABz/6AAAAAAAAAAEMBwAA0AAAAGEBUzWdMeo/N1+MJ7EH7z8AAAo/CgEAAAAAAAABDQcAANAAAAAhIE9VakvqP8m2xn9PGe8/AAALPwoBAAAAAAAAAQ4HAADQAAAAsx4mDOdo6j9Kr8Gx+CjvPwDACz8NAQAAAAAAAAEPBwAA0AAAAEUd/cJjhuo/vEh9vaw27z8AAAw/DQEAAAAAAAABEAcAANAAAAC/i0FFuKXqPx2D+aJrQu8/AAAMPx0BAAAAAAAAAREHAADQAAAAIWrzkuTG6j9/vXWIKk7vPwAADD8dAQAAAAAAAAESBwAA0AAAAHG4Eqzo6eo/8lYxlN5b7z8AgAw/LQEAAAAAAAABEwcAANAAAAC9BjLF7AzrP2Pw7J+Sae8/AMAMPy0BAAAAAAAAARQHAADQAAAAOXV2R0Es6z/ViairRnfvPwDADD88AQAAAAAAAAEVBwAA0AAAAMlzTf69Ses/RiNkt/qE7z8AAA0/PAEAAAAAAAABFgcAANAAAACJkkkei2PrP7i8H8Ouku8/AAANP0wBAAAAAAAAARcHAADQAAAAd9Fqp6h56z8a95uobZ7vPwAADT9MAQAAAAAAAAEYBwAA0AAAAHugHmXujes/ejEYjiyq7z8AQAw/TAEAAAAAAAABGQcAANAAAACV/2RXXKDrP8wMVU32s+8/AAAMP1wBAAAAAAAAARoHAADQAAAA337Qshqv6z8c6JEMwL3vPwAACD9cAQAAAAAAAAEbBwAA0AAAAD+OzkIBvOs/XmSPpZTF7z8AQAY/awEAAAAAAAABHAcAANAAAAC1LV8HEMfrP57gjD5pze8/AID0PmsBAAAAAAAAAR0HAADQAAAARV2CAEfQ6z/gXIrXPdXvPwAA6j57AQAAAAAAAAEeBwAA0AAAAOccOC6m1+s/INmHcBLd7z8AAFg+ewEAAAAAAAABHwcAANAAAACjbICQLd3rP1L2RePx4u8/AADOPZoBAAAAAAAAASAHAADQAAAAo2yAkC3d6z+EEwRW0ejvPwAAFD2aAQAAAAAAAAs="/>
</p:tagLst>
</file>

<file path=ppt/tags/tag5.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BkAAAAeAAAABwMAAAAAAQAAACAAAAAECUlua0F0b21WMQIAAAAJBAAAAAkFAAAACQYAAAAJBwAAAAkIAAAACQkAAAAJCgAAAAkLAAAACQwAAAAJDQAAAAkOAAAACQ8AAAAJEAAAAAkRAAAACRIAAAAJEwAAAAkUAAAACRUAAAAJFgAAAAkXAAAACRgAAAAJGQAAAAkaAAAACRsAAAAJHAAAAA0HBQQAAAALUGVuU3Ryb2tlVjEEAAAACkF0dHJpYnV0ZXMFVHJhY2UJU3RhcnRUaW1lBFR5cGUEBAAED1BlbkF0dHJpYnV0ZXNWMQIAAAAKSW5rVHJhY2VWMQIAAAAQDEFjdGlvblR5cGVWMQIAAAACAAAACR0AAAAJHgAAAGhwAAAAAAAABeH///8MQWN0aW9uVHlwZVYxAQAAAAd2YWx1ZV9fAAgCAAAAAAAAAAEFAAAABAAAAAkgAAAACSEAAAAqgwAAAAAAAAHe////4f///wAAAAABBgAAAAQAAAAJIwAAAAkkAAAALIcAAAAAAAAB2////+H///8AAAAAAQcAAAAEAAAACSYAAAAJJwAAAMKLAAAAAAAAAdj////h////AAAAAAEIAAAABAAAAAkpAAAACSoAAAA4mwAAAAAAAAHV////4f///wAAAAABCQAAAAQAAAAJLAAAAAktAAAAc50AAAAAAAAB0v///+H///8AAAAAAQoAAAAEAAAACS8AAAAJMAAAACifAAAAAAAAAc/////h////AAAAAAELAAAABAAAAAkyAAAACTMAAADNoAAAAAAAAAHM////4f///wAAAAABDAAAAAQAAAAJNQAAAAk2AAAAlqIAAAAAAAAByf///+H///8AAAAAAQ0AAAAEAAAACTgAAAAJOQAAANOjAAAAAAAAAcb////h////AAAAAAEOAAAABAAAAAk7AAAACTwAAACcpQAAAAAAAAHD////4f///wAAAAABDwAAAAQAAAAJPgAAAAk/AAAAE6cAAAAAAAABwP///+H///8AAAAAARAAAAAEAAAACUEAAAAJQgAAAKazAAAAAAAAAb3////h////AAAAAAERAAAABAAAAAlEAAAACUUAAADGtgAAAAAAAAG6////4f///wAAAAABEgAAAAQAAAAJRwAAAAlIAAAAMbgAAAAAAAABt////+H///8AAAAAARMAAAAEAAAACUoAAAAJSwAAAKfKAAAAAAAAAbT////h////AAAAAAEUAAAABAAAAAlNAAAACU4AAADo0QAAAAAAAAGx////4f///wAAAAABFQAAAAQAAAAJUAAAAAlRAAAAGNUAAAAAAAABrv///+H///8AAAAAARYAAAAEAAAACVMAAAAJVAAAAKzXAAAAAAAAAav////h////AAAAAAEXAAAABAAAAAlWAAAACVcAAAB03AAAAAAAAAGo////4f///wAAAAABGAAAAAQAAAAJWQAAAAlaAAAADN8AAAAAAAABpf///+H///8AAAAAARkAAAAEAAAACVwAAAAJXQAAAJDhAAAAAAAAAaL////h////AAAAAAEaAAAABAAAAAlfAAAACWAAAACp4gAAAAAAAAGf////4f///wAAAAABGwAAAAQAAAAJYgAAAAljAAAAw+MAAAAAAAABnP///+H///8AAAAAARwAAAAEAAAACWUAAAAJZgAAAMJxAQAAAAAAAZn////h////AAAAAAUdAAAAD1BlbkF0dHJpYnV0ZXNWMQoAAAAHX2NvbG9yQQdfY29sb3JSB19jb2xvckcHX2NvbG9yQgpGaXRUb0N1cnZlBkhlaWdodA5JZ25vcmVQcmVzc3VyZQ1Jc0hpZ2hsaWdodGVyBVNoYXBlBVdpZHRoAAAAAAAAAAAEAAICAgIBBgEBDEJydXNoU2hhcGVWMQIAAAAGAgAAAP8AAAAAAAAAAAAACEAAAAWY////DEJydXNoU2hhcGVWMQEAAAAHdmFsdWVfXwAIAgAAAAEAAAAAAAAAAAAIQAUeAAAACklua1RyYWNlVjEDAAAADUxpc3RgMStfaXRlbXMMTGlzdGAxK19zaXplD0xpc3RgMStfdmVyc2lvbgQAABhTaGFyZWQuSW5raW5nLklua1BvaW50W10CAAAACAgCAAAACWkAAADIAAAAyAAAAAEgAAAAHQAAAP8AAAAAAAAAAAAACEAAAAGW////mP///wEAAAAAAAAAAAAIQAEhAAAAHgAAAAlrAAAAJQAAACUAAAABIwAAAB0AAAD/AAAAAAAAAAAAAAhAAAABlP///5j///8BAAAAAAAAAAAACEABJAAAAB4AAAAJbQAAABQAAAAUAAAAASYAAAAdAAAA/wAAAAAAAAAAAAAIQAAAAZL///+Y////AQAAAAAAAAAAAAhAAScAAAAeAAAACW8AAAAmAAAAJgAAAAEpAAAAHQAAAP8AAAAAAAAAAAAACEAAAAGQ////mP///wEAAAAAAAAAAAAIQAEqAAAAHgAAAAlxAAAANgAAADYAAAABLAAAAB0AAAD/AAAAAAAAAAAAAAhAAAABjv///5j///8BAAAAAAAAAAAACEABLQAAAB4AAAAJcwAAACUAAAAlAAAAAS8AAAAdAAAA/wAAAAAAAAAAAAAIQAAAAYz///+Y////AQAAAAAAAAAAAAhAATAAAAAeAAAACXUAAAAoAAAAKAAAAAEyAAAAHQAAAP8AAAAAAAAAAAAACEAAAAGK////mP///wEAAAAAAAAAAAAIQAEzAAAAHgAAAAl3AAAAIgAAACIAAAABNQAAAB0AAAD/AAAAAAAAAAAAAAhAAAABiP///5j///8BAAAAAAAAAAAACEABNgAAAB4AAAAJeQAAACAAAAAgAAAAATgAAAAdAAAA/wAAAAAAAAAAAAAIQAAAAYb///+Y////AQAAAAAAAAAAAAhAATkAAAAeAAAACXsAAAAhAAAAIQAAAAE7AAAAHQAAAP8AAAAAAAAAAAAACEAAAAGE////mP///wEAAAAAAAAAAAAIQAE8AAAAHgAAAAl9AAAAHQAAAB0AAAABPgAAAB0AAAD/AAAAAAAAAAAAAAhAAAABgv///5j///8BAAAAAAAAAAAACEABPwAAAB4AAAAJfwAAACIAAAAiAAAAAUEAAAAdAAAA/wAAAAAAAAAAAAAIQAAAAYD///+Y////AQAAAAAAAAAAAAhAAUIAAAAeAAAACYEAAABIAAAASAAAAAFEAAAAHQAAAP8AAAAAAAAAAAAACEAAAAF+////mP///wEAAAAAAAAAAAAIQAFFAAAAHgAAAAmDAAAAKgAAACoAAAABRwAAAB0AAAD/AAAAAAAAAAAAAAhAAAABfP///5j///8BAAAAAAAAAAAACEABSAAAAB4AAAAJhQAAACAAAAAgAAAAAUoAAAAdAAAA/wAAAAAAAAAAAAAIQAAAAXr///+Y////AQAAAAAAAAAAAAhAAUsAAAAeAAAACYcAAACEAAAAhAAAAAFNAAAAHQAAAP8AAAAAAAAAAAAACEAAAAF4////mP///wEAAAAAAAAAAAAIQAFOAAAAHgAAAAmJAAAATQAAAE0AAAABUAAAAB0AAAD/AAAAAAAAAAAAAAhAAAABdv///5j///8BAAAAAAAAAAAACEABUQAAAB4AAAAJiwAAABUAAAAVAAAAAVMAAAAdAAAA/wAAAAAAAAAAAAAIQAAAAXT///+Y////AQAAAAAAAAAAAAhAAVQAAAAeAAAACY0AAAByAAAAcgAAAAFWAAAAHQAAAP8AAAAAAAAAAAAACEAAAAFy////mP///wEAAAAAAAAAAAAIQAFXAAAAHgAAAAmPAAAARAAAAEQAAAABWQAAAB0AAAD/AAAAAAAAAAAAAAhAAAABcP///5j///8BAAAAAAAAAAAACEABWgAAAB4AAAAJkQAAAC4AAAAuAAAAAVwAAAAdAAAA/wAAAAAAAAAAAAAIQAAAAW7///+Y////AQAAAAAAAAAAAAhAAV0AAAAeAAAACZMAAAAUAAAAFAAAAAFfAAAAHQAAAP8AAAAAAAAAAAAACEAAAAFs////mP///wEAAAAAAAAAAAAIQAFgAAAAHgAAAAmVAAAAFAAAABQAAAABYgAAAB0AAAD/AAAAAAAAAAAAAAhAAAABav///5j///8BAAAAAAAAAAAACEABYwAAAB4AAAAJlwAAABIAAAASAAAAAWUAAAAdAAAA/wAAAAAAAAAAAAAIQAAAAWj///+Y////AQAAAAAAAAAAAAhAAWYAAAAeAAAACZkAAADrAAAA6wAAAAdpAAAAAAEAAAAAAQAABApJbmtQb2ludFYxAg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NOAdrAAAAAAEAAABAAAAABApJbmtQb2ludFYxAgAAAAliAQAACWMBAAAJZAEAAAllAQAACWYBAAAJZwEAAAloAQAACWkBAAAJagEAAAlrAQAACWwBAAAJbQEAAAluAQAACW8BAAAJcAEAAAlxAQAACXIBAAAJcwEAAAl0AQAACXUBAAAJdgEAAAl3AQAACXgBAAAJeQEAAAl6AQAACXsBAAAJfAEAAAl9AQAACX4BAAAJfwEAAAmAAQAACYEBAAAJggEAAAmDAQAACYQBAAAJhQEAAAmGAQAADRsHbQAAAAABAAAAIAAAAAQKSW5rUG9pbnRWMQIAAAAJhwEAAAmIAQAACYkBAAAJigEAAAmLAQAACYwBAAAJjQEAAAmOAQAACY8BAAAJkAEAAAmRAQAACZIBAAAJkwEAAAmUAQAACZUBAAAJlgEAAAmXAQAACZgBAAAJmQEAAAmaAQAADQwHbwAAAAABAAAAQAAAAAQKSW5rUG9pbnRWMQIAAAAJmwEAAAmcAQAACZ0BAAAJngEAAAmfAQAACaABAAAJoQEAAAmiAQAACaMBAAAJpAEAAAmlAQAACaYBAAAJpwEAAAmoAQAACakBAAAJqgEAAAmrAQAACawBAAAJrQEAAAmuAQAACa8BAAAJsAEAAAmxAQAACbIBAAAJswEAAAm0AQAACbUBAAAJtgEAAAm3AQAACbgBAAAJuQEAAAm6AQAACbsBAAAJvAEAAAm9AQAACb4BAAAJvwEAAAnAAQAADRoHcQAAAAABAAAAQAAAAAQKSW5rUG9pbnRWMQIA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NCgdzAAAAAAEAAABAAAAABApJbmtQb2ludFYxAgAAAAn3AQAACfgBAAAJ+QEAAAn6AQAACfsBAAAJ/AEAAAn9AQAACf4BAAAJ/wEAAAkAAgAACQECAAAJAgIAAAkDAgAACQQCAAAJBQIAAAkGAgAACQcCAAAJCAIAAAkJAgAACQoCAAAJCwIAAAkMAgAACQ0CAAAJDgIAAAkPAgAACRACAAAJEQIAAAkSAgAACRMCAAAJFAIAAAkVAgAACRYCAAAJFwIAAAkYAgAACRkCAAAJGgIAAAkbAgAADRsHdQAAAAABAAAAQAAAAAQKSW5rUG9pbnRWMQIAAAAJHAIAAAkdAgAACR4CAAAJHwIAAAkgAgAACSECAAAJIgIAAAkjAgAACSQCAAAJJQIAAAkmAgAACScCAAAJKAIAAAkpAgAACSoCAAAJKwIAAAksAgAACS0CAAAJLgIAAAkvAgAACTACAAAJMQIAAAkyAgAACTMCAAAJNAIAAAk1AgAACTYCAAAJNwIAAAk4AgAACTkCAAAJOgIAAAk7AgAACTwCAAAJPQIAAAk+AgAACT8CAAAJQAIAAAlBAgAACUICAAAJQwIAAA0YB3cAAAAAAQAAAEAAAAAECklua1BvaW50VjECAAAACUQCAAAJRQIAAAlGAgAACUcCAAAJSAIAAAlJAgAACUoCAAAJSwIAAAlMAgAACU0CAAAJTgIAAAlPAgAACVACAAAJUQIAAAlSAgAACVMCAAAJVAIAAAlVAgAACVYCAAAJVwIAAAlYAgAACVkCAAAJWgIAAAlbAgAACVwCAAAJXQIAAAleAgAACV8CAAAJYAIAAAlhAgAACWICAAAJYwIAAAlkAgAACWUCAAANHgd5AAAAAAEAAAAgAAAABApJbmtQb2ludFYxAgAAAAlmAgAACWcCAAAJaAIAAAlpAgAACWoCAAAJawIAAAlsAgAACW0CAAAJbgIAAAlvAgAACXACAAAJcQIAAAlyAgAACXMCAAAJdAIAAAl1AgAACXYCAAAJdwIAAAl4AgAACXkCAAAJegIAAAl7AgAACXwCAAAJfQIAAAl+AgAACX8CAAAJgAIAAAmBAgAACYICAAAJgwIAAAmEAgAACYUCAAAHewAAAAABAAAAQAAAAAQKSW5rUG9pbnRWMQIAAAAJhgIAAAmHAgAACYgCAAAJiQIAAAmKAgAACYsCAAAJjAIAAAmNAgAACY4CAAAJjwIAAAmQAgAACZECAAAJkgIAAAmTAgAACZQCAAAJlQIAAAmWAgAACZcCAAAJmAIAAAmZAgAACZoCAAAJmwIAAAmcAgAACZ0CAAAJngIAAAmfAgAACaACAAAJoQIAAAmiAgAACaMCAAAJpAIAAAmlAgAACaYCAAANHwd9AAAAAAEAAAAgAAAABApJbmtQb2ludFYxAgAAAAmnAgAACagCAAAJqQIAAAmqAgAACasCAAAJrAIAAAmtAgAACa4CAAAJrwIAAAmwAgAACbECAAAJsgIAAAmzAgAACbQCAAAJtQIAAAm2AgAACbcCAAAJuAIAAAm5AgAACboCAAAJuwIAAAm8AgAACb0CAAAJvgIAAAm/AgAACcACAAAJwQIAAAnCAgAACcMCAAANAwd/AAAAAAEAAABAAAAABApJbmtQb2ludFYxAgAAAAnEAgAACcUCAAAJxgIAAAnHAgAACcgCAAAJyQIAAAnKAgAACcsCAAAJzAIAAAnNAgAACc4CAAAJzwIAAAnQAgAACdECAAAJ0gIAAAnTAgAACdQCAAAJ1QIAAAnWAgAACdcCAAAJ2AIAAAnZAgAACdoCAAAJ2wIAAAncAgAACd0CAAAJ3gIAAAnfAgAACeACAAAJ4QIAAAniAgAACeMCAAAJ5AIAAAnlAgAADR4HgQAAAAABAAAAgAAAAAQKSW5rUG9pbnRWMQIA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NOAeDAAAAAAEAAABAAAAABApJbmtQb2ludFYxAgA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0WB4UAAAAAAQAAACAAAAAECklua1BvaW50VjECAAAACVgDAAAJWQMAAAlaAwAACVsDAAAJXAMAAAldAwAACV4DAAAJXwMAAAlgAwAACWEDAAAJYgMAAAljAwAACWQDAAAJZQMAAAlmAwAACWcDAAAJaAMAAAlpAwAACWoDAAAJawMAAAlsAwAACW0DAAAJbgMAAAlvAwAACXADAAAJcQMAAAlyAwAACXMDAAAJdAMAAAl1AwAACXYDAAAJdwMAAAeHAAAAAAEAAAAAAQAABApJbmtQb2ludFYxAgA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18B4kAAAAAAQAAAIAAAAAECklua1BvaW50VjECAA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0zB4sAAAAAAQAAACAAAAAECklua1BvaW50VjECAAAACUkEAAAJSgQAAAlLBAAACUwEAAAJTQQAAAlOBAAACU8EAAAJUAQAAAlRBAAACVIEAAAJUwQAAAlUBAAACVUEAAAJVgQAAAlXBAAACVgEAAAJWQQAAAlaBAAACVsEAAAJXAQAAAldBAAADQsHjQAAAAABAAAAgAAAAAQKSW5rUG9pbnRWMQIA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NDgePAAAAAAEAAACAAAAABApJbmtQb2ludFYxAgA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NPAeRAAAAAAEAAABAAAAABApJbmtQb2ludFYxAgA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DRIHkwAAAAABAAAAIAAAAAQKSW5rUG9pbnRWMQIAAAAJQgUAAAlDBQAACUQFAAAJRQUAAAlGBQAACUcFAAAJSAUAAAlJBQAACUoFAAAJSwUAAAlMBQAACU0FAAAJTgUAAAlPBQAACVAFAAAJUQUAAAlSBQAACVMFAAAJVAUAAAlVBQAADQwHlQAAAAABAAAAIAAAAAQKSW5rUG9pbnRWMQIAAAAJVgUAAAlXBQAACVgFAAAJWQUAAAlaBQAACVsFAAAJXAUAAAldBQAACV4FAAAJXwUAAAlgBQAACWEFAAAJYgUAAAljBQAACWQFAAAJZQUAAAlmBQAACWcFAAAJaAUAAAlpBQAADQwHlwAAAAABAAAAIAAAAAQKSW5rUG9pbnRWMQIAAAAJagUAAAlrBQAACWwFAAAJbQUAAAluBQAACW8FAAAJcAUAAAlxBQAACXIFAAAJcwUAAAl0BQAACXUFAAAJdgUAAAl3BQAACXgFAAAJeQUAAAl6BQAACXsFAAANDgeZAAAAAAEAAAAAAQAABApJbmtQb2ludFYxAgA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CUwGAAAJTQYAAAlOBgAACU8GAAAJUAYAAAlRBgAACVIGAAAJUwYAAAlUBgAACVUGAAAJVgYAAAlXBgAACVgGAAAJWQYAAAlaBgAACVsGAAAJXAYAAAldBgAACV4GAAAJXwYAAAlgBgAACWEGAAAJYgYAAAljBgAACWQGAAAJZQYAAAlmBgAADRUFmgAAAApJbmtQb2ludFYxBAAAAAFYAVkOUHJlc3N1cmVGYWN0b3IJVGltZVN0YW1wAAAAAAYGCxACAAAAaFeJttR2uz9yf4eXlTPSPwAA9D0AAAAAAAAAAAGbAAAAmgAAACDKEu/uRLs/HFjZgPsl0j8AACc+EAAAAAAAAAABnAAAAJoAAAAaWRrpAx27P8cwK2phGNI/AAAxPhAAAAAAAAAAAZ0AAACaAAAA0sujIR7ruj8MJa4SngLSPwAAOD4QAAAAAAAAAAGeAAAAmgAAAFCTp54o17o/pUDf0XT60T8AAE8+EAAAAAAAAAABnwAAAJoAAABMIq+YPa+6P1AZMbva7NE/AABYPiAAAAAAAAAAAaAAAACaAAAAAJU40Vd9uj+CUJM5iNzRPwAAaz4gAAAAAAAAAAGhAAAAmgAAAPojQMtsVbo/PuYFTX3J0T8AAHM+LwAAAAAAAAABogAAAJoAAAD0skfFgS26P/p7eGByttE/AACPPi8AAAAAAAAAAaMAAACaAAAA7kFPv5YFuj8+cPsIr6DRPwCAmD4/AAAAAAAAAAGkAAAAmgAAAKq02Pew07k/gmR+seuK0T8AAKo+PwAAAAAAAAABpQAAAJoAAABeJ2Iwy6G5Pz368MTgd9E/AICxPj8AAAAAAAAAAaYAAACaAAAAlGHv5e9buT/5j2PY1WTRPwCAvT5PAAAAAAAAAAGnAAAAmgAAAMibfJsUFrk/LMfFVoNU0T8AgMI+TwAAAAAAAAABqAAAAJoAAAB6nQ3OQ7y4P9efF0DpRtE/AADEPl4AAAAAAAAAAakAAACaAAAA6oIgP3hYuD/5GVmUBzzRPwAAxD5eAAAAAAAAAAGqAAAAmgAAABpMte6x6rc/Ctd5vpY20T8AAMQ+bgAAAAAAAAABqwAAAJoAAABIFUqe63y3PwrXeb6WNtE/AADEPm4AAAAAAAAAAawAAACaAAAAet7eTSUPtz/5GVmUBzzRPwAAxT5uAAAAAAAAAAGtAAAAmgAAAGSL9Ttkl7Y/X/4n1TBE0T8AgMU+jQAAAAAAAAABrgAAAJoAAAASHI5oqBW2P6RotcE7V9E/AADKPo0AAAAAAAAAAa8AAACaAAAAOHQqEvd/tT/XFSKEt2/RPwAAzD6NAAAAAAAAAAGwAAAAmgAAAFpbzrVawrQ/caddh1yQ0T8AgNA+jQAAAAAAAAABsQAAAJoAAAC47fcUzuazP4LaiPW5s9E/AIDSPp0AAAAAAAAAAbIAAACaAAAA0mOjskYBsz/78YKkQN/RPwAA2j6dAAAAAAAAAAGzAAAAmgAAAHISS9O0L7I/YUxcKTgQ0j8AgN0+rAAAAAAAAAABtAAAAJoAAACOiPZwLUqxPx3O48TJTtI/AIDiPqwAAAAAAAAAAbUAAACaAAAA6hog0KBusD8udxl39ZrSPwCA5D68AAAAAAAAAAG2AAAAmgAAAAwil9syEq8/uME+lNnp0j8AAOk+vAAAAAAAAAABtwAAAJoAAAA+nfUQOR+tP7itUxx2O9M/AIDqPswAAAAAAAAAAbgAAACaAAAAbhhURj8sqz/9A/aQHaDTPwCA6j7MAAAAAAAAAAG5AAAAmgAAAKCTsntFOak/DyM2hxcV1D8AAOo+2wAAAAAAAAABugAAAJoAAABeuAU6LIKnPyFCdn0RitQ/AADpPtsAAAAAAAAAAbsAAACaAAAAGt1Y+BLLpT+YRYW0NAfVPwAA6D76AAAAAAAAAAG8AAAAmgAAAFY6qDnvJ6Q/rGTFqi581T8AgOU++gAAAAAAAAABvQAAAJoAAAAY0PP9wJiiP6zG5HaZ9tU/AIDkPgoBAAAAAAAAAb4AAACaAAAASktSM8eloD9oNIGax4bWPwAA5D4KAQAAAAAAAAG/AAAAmgAAAABvUt1wtZ0/e8nL1I8k1z8AAOQ+CgEAAAAAAAABwAAAAJoAAACEmullFJeaPyZ6R84uutc/AADkPhoBAAAAAAAAAcEAAACaAAAACMaA7rd4lz/SKsPHzU/YPwAA5D4aAQAAAAAAAAHCAAAAmgAAAKS1+Y4H+pQ/W2H9bE7w2D8AAOY+KQEAAAAAAAABwwAAAJoAAABAFms1QqOSP3+zaNGliNk/AADnPikBAAAAAAAAAcQAAACaAAAA8FjN51KckD8H6qJ2JinaPwCA5z45AQAAAAAAAAHFAAAAmgAAAFj7QExzyo0/+ASsXNDR2j8AAOg+OQEAAAAAAAABxgAAAJoAAAC4Yva8agyKPwua9paYb9s/AADoPjkBAAAAAAAAAccAAACaAAAAOI6NRQ7uhj/IfZ3+lCjcPwAA6D5JAQAAAAAAAAHIAAAAmgAAAMibFdqHH4Q/LzqWT/fT3D8AgOQ+SQEAAAAAAAAByQAAAJoAAABYqZ1uAVGBP4U5bnbKhN0/AADjPlgBAAAAAAAAAcoAAACaAAAAAPYONk5Efj/LeyVzDjvePwAA4j5YAQAAAAAAAAHLAAAAmgAAAHCZ4o6Z5nk/IXv9meHr3j8AAOI+WAEAAAAAAAABzAAAAJoAAACwPLbn5Ih1P1d2nrBk0N8/AIDgPmgBAAAAAAAAAc0AAACaAAAAEKRrWNzKcT/mMuE3kk/gPwAA4D5oAQAAAAAAAAHOAAAAmgAAAAAXQpKnGWw/Gsxigqq54D8AAOA+hwEAAAAAAAABzwAAAJoAAABA9jPTRhxnPxvzfCyuH+E/AADgPocBAAAAAAAAAdAAAACaAAAAgF3pQz5eYz9gSR+hVYThPwAA4D6HAQAAAAAAAAHRAAAAmgAAACBNYuSN32A/2BEpthHt4T8AAOA+hwEAAAAAAAAB0gAAAJoAAADAebYJu8FcP3JUdB/sSuI/AIDdPpcBAAAAAAAAAdMAAACaAAAAAGkvqgpDWj8uTAb/S7LiPwCA3D6XAQAAAAAAAAHUAAAAmgAAAABpL6oKQ1o/Db7ZMsoO4z8AAN0+pgEAAAAAAAAB1QAAAJoAAAAAaS+qCkNaP5ZDBHIVcuM/AIDdPqYBAAAAAAAAAdYAAACaAAAAwHm2CbvBXD91tdelk87jPwCA3T62AQAAAAAAAAHXAAAAmgAAAEDVJRTmHmI/ZeTLA6El5D8AAN4+tgEAAAAAAAAB2AAAAJoAAABA9jPTRhxnP0NWnzcfguQ/AIDcPsYBAAAAAAAAAdkAAACaAAAAABdCkqcZbD+746MqdNbkPwAA3D7GAQAAAAAAAAHaAAAAmgAAAADgiUAwK3E/Af9AfbQm5T8AAN4+1QEAAAAAAAAB2wAAAJoAAABgtPK3jEl0PzNdvaVlfOU/AADfPtUBAAAAAAAAAdwAAACaAAAAIBEfX0GneD8B12qN7cnlPwAA4z7lAQAAAAAAAAHdAAAAmgAAAKDlh9adxXs/V68oCr0U5j8AgOQ+5QEAAAAAAAAB3gAAAJoAAAAoIdo+qRGAP1ibPZJZZuY/AIDmPvQBAAAAAAAAAd8AAACaAAAAcIuOeteggT+uc/sOKbHmPwCA5z70AQAAAAAAAAHgAAAAmgAAALD1QrYFMIM/nWfqSs/z5j8AAOk+9AEAAAAAAAAB4QAAAJoAAADwX/fxM7+EP3yeuFzmO+c/AIDpPgQCAAAAAAAAAeIAAACaAAAAOKycOTiehj9rkqeYjH7nPwAA6z4EAgAAAAAAAAHjAAAAmgAAAJDaMo0SzYg/JhQvNB695z8AgOs+FAIAAAAAAAAB5AAAAJoAAADQJtjUFqyKP68jTy+b9+c/AIDqPhQCAAAAAAAAAeUAAACaAAAAEJGMEEU7jD9rpdbKLDboPwAA6j4lAgAAAAAAAAHmAAAAmgAAAHChE3D1uY4/OeR+kE1v6D8AAOw+JQIAAAAAAAAB5wAAAJoAAAD4Or7zKOyQP9Kwv7VZpOg/AADtPjUCAAAAAAAAAegAAACaAAAAQBZrNUKjkj/CaanPmNLoPwAA8z41AgAAAAAAAAHpAAAAmgAAAJBiEH1GgpQ/5JT6iewE6T8AAPY+RQIAAAAAAAAB6gAAAJoAAADoAZ/WC9mWPzoys+RUO+k/AID3PkUCAAAAAAAAAesAAACaAAAATKEtMNEvmT/U/vMJYXDpPwAA+D5UAgAAAAAAAAHsAAAAmgAAAKRAvImWhps/w7fdI6Ce6T8AAPk+VAIAAAAAAAAB7QAAAJoAAAAAb1LdcLWdP7Jwxz3fzOk/AID5PmQCAAAAAAAAAe4AAACaAAAAXJ3oMEvknz+RbJAtjwDqPwCA+D5kAgAAAAAAAAHvAAAAmgAAAFC8SjmyzaA/KjnRUps16j8AAPg+cwIAAAAAAAAB8AAAAJoAAAB2Yh1dNL2hP9bCMqI2Zeo/AAD5PnMCAAAAAAAAAfEAAACaAAAAGNDz/cCYoj+SCbUbYY/qPwCA+T6DAgAAAAAAAAHyAAAAmgAAAMCuwqQ4nKM/G97P9Ha16j8AgPk+gwIAAAAAAAAB8wAAAJoAAADsxY3OpbOkP9ckUm6h3+o/AAD6PpMCAAAAAAAAAfQAAACaAAAAmhVVewjfpT8LDcRShAzrPwAA+z6TAgAAAAAAAAH1AAAAmgAAAFLWFC5WMqc/giS+AQs46z8AgPs+ogIAAAAAAAAB9gAAAJoAAAAEl9Tgo4WoP8XJUBB9X+s/AID6PqICAAAAAAAAAfcAAACaAAAAPJCQFufsqT+UzfOzNoTrPwAA+j6yAgAAAAAAAAH4AAAAmgAAAO7fV8NJGKs/YdGWV/Co6z8AAPo+sgIAAAAAAAAB+QAAAJoAAACeLx9wrEOsP6R2KWZi0Os/AAD6PsICAAAAAAAAAfoAAACaAAAAykbqmRlbrT9hvavfjPrrPwAA+j7CAgAAAAAAAAH7AAAAmgAAAPZdtcOGcq4/pWI+7v4h7D8AAPo+wgIAAAAAAAAB/AAAAJoAAAAo5njz3rGvP3Jm4ZG4Ruw/AAD6PtECAAAAAAAAAf0AAACaAAAAsG+aFJGMsD/ZhbX0SGPsPwAA+j7RAgAAAAAAAAH+AAAAmgAAAI6I9nAtSrE/+3UBjTWB7D8AAPo+4QIAAAAAAAAB/wAAAJoAAACuvdCOxBGyPy4jbk+xmew/AAD6PuECAAAAAAAAAQABAACaAAAAzvKqrFvZsj9i0NoRLbLsPwAA+z7wAgAAAAAAAAEBAQAAmgAAAKoLBwn4lrM/lX1H1KjK7D8AgPs+8AIAAAAAAAABAgEAAJoAAAAE7GbinkC0P5W4TPYP3+w/AAD+PgADAAAAAAAAAQMBAACaAAAA5ATDPjv+tD+V81EYd/PsPwAA/z4AAwAAAAAAAAEEAQAAmgAAAEhWGx7Nz7U/H41nzyUF7T8AgAE/EAMAAAAAAAABBQEAAJoAAABq/O1BT7+2P7jjnbBjEe0/AEACPxADAAAAAAAAAQYBAACaAAAAkKLAZdGutz9j9/S7MBjtPwBAAz8fAwAAAAAAAAEHAQAAmgAAALZIk4lTnrg/UjrUkaEd7T8AwAM/HwMAAAAAAAABCAEAAJoAAACa0ufr2oO5P1I61JGhHe0/AIAFPy8DAAAAAAAAAQkBAACaAAAAflw8TmJpuj9j9/S7MBjtPwBABj8vAwAAAAAAAAEKAQAAmgAAACY7C/XZbLs/uOOdsGMR7T8AwAc/PwMAAAAAAAABCwEAAJoAAACUblTgQY68P9pd3wSCBu0/AIAIPz8DAAAAAAAAAQwBAACaAAAAwIUfCq+lvT+ENjHu5/jsPwBACT9OAwAAAAAAAAENAQAAmgAAAKqAbHIhs74/cz4LovHp7D8AwAk/TgMAAAAAAAABDgEAAJoAAABWXzsZmba/P+uk9epC2Ow/AIAKP14DAAAAAAAAAQ8BAACaAAAAYUlCggBswD+mOmj+N8XsPwDACj9eAwAAAAAAAAEQAQAAmgAAAFr/ZDmvBsE/6y7rpnSv7D8AgAw/bQMAAAAAAAABEQEAAJoAAACU0QWyWKvBPz/gjnlAlOw/AEANP20DAAAAAAAAARIBAACaAAAASmuqpww8wj+lTlN2m3PsPwBADj99AwAAAAAAAAETAQAAmgAAAOH2jzzDx8I/HXo4nYVN7D8AwA4/fQMAAAAAAAABFAEAAJoAAAC3nvOSdF3DP5SlHcRvJ+w/AIAPP30DAAAAAAAAARUBAACaAAAAsVQWSiP4wz8L0QLrWQHsPwDADz+NAwAAAAAAAAEWAQAAmgAAAKgKOQHSksQ/DFv4povY6z8AQA8/jQMAAAAAAAABFwEAAJoAAABgpN32hSPFPy5fL7fbpOs/AAAPP5wDAAAAAAAAARgBAACaAAAAlAWGaUSgxT8MNN78h3LrPwCAED+cAwAAAAAAAAEZAQAAmgAAAKVYb3sFGMY/6QiNQjRA6z8AQBE/vAMAAAAAAAABGgEAAJoAAABWgRtrzoDGPwsNxFKEDOs/AAAUP7wDAAAAAAAAARsBAACaAAAAScZFHJLzxj+TusSBlszqPwAAFT+8AwAAAAAAAAEcAQAAmgAAADoLcM1VZsc/1jg95gSO6j8AABg/vAMAAAAAAAABHQEAAJoAAAAMQtsdHNTHP9aHLYDPUOo/AAAZP8sDAAAAAAAAAR4BAACaAAAAek4JTOoyyD88gOc4XAfqPwBAGj/LAwAAAAAAAAEfAQAAmgAAAKg+ubi9h8g/GRqRXKHA6T8AwBo/2wMAAAAAAAABIAEAAJoAAABS9myim8jIPzvjwkqKeOk/AIAbP9sDAAAAAAAAASEBAACaAAAA/q0gjHkJyT9+JjaNkSXpPwDAGz/qAwAAAAAAAAEiAQAAmgAAACQt2PJhNsk/9dsQcK3W6D8AwBs/6gMAAAAAAAABIwEAAJoAAAAKkBGYT1nJP7DAcx1thug/AAAcP/oDAAAAAAAAASQBAACaAAAArNbMe0JyyT84M28qGDLoPwBAGz/6AwAAAAAAAAElAQAAmgAAAFIdiF81i8k/fHbibB/f5z8AABs/GQQAAAAAAAABJgEAAJoAAAC0R8WBLZrJP45H7g4SiOc/AAAbPxkEAAAAAAAAAScBAACaAAAAFnICpCWpyT/iR4J7qC/nPwAAGz8ZBAAAAAAAAAEoAQAAmgAAABZyAqQlqck/N0gW6D7X5j8AABs/GQQAAAAAAAABKQEAAJoAAABYjoBlILPJP+E0U0kIeOY/AAAbPykEAAAAAAAAASoBAACaAAAANoDBBCOuyT81Nee1nh/mPwAAGz8pBAAAAAAAAAErAQAAmgAAADaAwQQjrsk/8N5EQfe65T8AABs/OQQAAAAAAAABLAEAAJoAAAAWcgKkJanJP1ac+dccXeU/AIAbPzkEAAAAAAAAAS0BAACaAAAA9GNDQyikyT+I50bOLfvkPwDAGz9IBAAAAAAAAAEuAQAAmgAAALRHxYEtmsk/7qT7ZFOd5D8AwBs/SAQAAAAAAAABLwEAAJoAAAByK0fAMpDJPw8zKDHVQOQ/AAAcP0gEAAAAAAAAATABAACaAAAAEAEKnjqByT9CfnUn5t7jPwCAHD9nBAAAAAAAAAExAQAAmgAAANDki9w/d8k/262RXiCF4z8AwBw/ZwQAAAAAAAABMgEAAJoAAABMrI9ZSmPJP/07viqiKOM/AIAdP2cEAAAAAAAAATMBAACaAAAA6IFSN1JUyT+Xa9ph3M7iPwDAHT93BAAAAAAAAAE0AQAAmgAAAEQ7l1NfO8k/L5v2mBZ14j8AgB8/dwQAAAAAAAABNQEAAJoAAACg9NtvbCLJPx63u8SDFOI/AEAgP3cEAAAAAAAAATYBAACaAAAA/q0gjHkJyT+25tf7vbrhPwBAIT+HBAAAAAAAAAE3AQAAmgAAADhZpkeJ68g/2HQEyD9e4T8AwCE/hwQAAAAAAAABOAEAAJoAAABS9myim8jIPyx1mDTWBeE/AAAjP5YEAAAAAAAAATkBAACaAAAAToV0nLCgyD8riYOsObTgPwCAIz+WBAAAAAAAAAE6AQAAmgAAAEYUfJbFeMg/xbif43Na4D8AQCQ/pgQAAAAAAAABOwEAAJoAAAAelcQv3UvIPwn8EiZ7B+A/AMAkP6YEAAAAAAAAATwBAACaAAAA+BUNyfQeyD8RIPw7vWvfPwBAJD+2BAAAAAAAAAE9AQAAmgAAALKIlgEP7cc/uyAkFeq63j8AACQ/tgQAAAAAAAABPgEAAJoAAACICd+aJsDHPx8tyUXaH94/AIAkP8UEAAAAAAAAAT8BAACaAAAAQHxo00COxz8PmH4LEoLdPwDAJD/FBAAAAAAAAAFAAQAAmgAAABv9sGxYYcc/hGFEZpHh3D8AQCQ/1QQAAAAAAAABQQEAAJoAAADyffkFcDTHP2EP2QE6Sdw/AAAkP9UEAAAAAAAAAUIBAACaAAAAzP5Bn4cHxz8+vW2d4rDbPwAAJD/kBAAAAAAAAAFDAQAAmgAAAMSNSZmc38Y/tIYz+GEQ2z8AACQ/5AQAAAAAAAABRAEAAJoAAAC+HFGTsbfGP/cYl9QzgNo/AAAkP+QEAAAAAAAAAUUBAACaAAAAdo/ay8uFxj+hj8nxLvjZPwAAJD/0BAAAAAAAAAFGAQAAmgAAADACZATmU8Y/XcMcOblq2T8AACU/9AQAAAAAAAABRwEAAJoAAACGSrAaCBPGP4+YX+v739g/AIAlPwQFAAAAAAAAAUgBAACaAAAAuoQ90CzNxT+ONkAfkWXYPwBAJj8EBQAAAAAAAAFJAQAAmgAAAK6iTMRWfcU/npFBfbXl1z8AwCY/EwUAAAAAAAABSgEAAJoAAACBspxXgyjFP7+pYwVpYNc/AMAmPxMFAAAAAAAAAUsBAACaAAAAUsLs6q/TxD+tiiMPb+vWPwAAJz8jBQAAAAAAAAFMAQAAmgAAAGjuuj/XiMQ/efGhxFaB1j8AgCc/IwUAAAAAAAABTQEAAJoAAABaDMozATnEP735D+X2GdY/AMAnPzMFAAAAAAAAAU4BAACaAAAAbjiYiCjuwz+JYI6a3q/VPwCAKD8zBQAAAAAAAAFPAQAAmgAAAGNWp3xSnsM/3SUd5Q1D1T8AwCg/QgUAAAAAAAABUAEAAJoAAAAVWDivgUTDP4gSWkbX49Q/AIApP0IFAAAAAAAAAVEBAACaAAAAZC+Mv7jbwj8QhVVTgo/UPwDAKT9SBQAAAAAAAAFSAQAAmgAAAJP4IG/ybcI/iDowNp5A1D8AgCo/UgUAAAAAAAABUwEAAJoAAADCwbUeLADCP4dOG64B79M/AMAqP2EFAAAAAAAAAVQBAACaAAAAMafIj2CcwT/9A/aQHaDTPwDAKj9hBQAAAAAAAAFVAQAAmgAAAKGM2wCVOME//RfhCIFO0z8AACs/cQUAAAAAAAABVgEAAJoAAABSjmwzxN7AP1FTepd+CtM/AAArP3EFAAAAAAAAAVcBAACaAAAAomXAQ/t1wD+W0fL77MvSPwAAKz+BBQAAAAAAAAFYAQAAmgAAALAglpI3A8A/LncZd/Wa0j8AACs/gQUAAAAAAAABWQEAAJoAAAD6fts/8gy/Pz++L122bNI/AAArP5AFAAAAAAAAAVoBAACaAAAAGPWG3Wonvj/HpjWuL0HSPwDAKT+QBQAAAAAAAAFbAQAAmgAAAHKHsDzeS70/xzAramEY0j8AQCk/oAUAAAAAAAABXAEAAJoAAABUUtYeR4S8Pz9cEJFL8tE/AAAkP6AFAAAAAAAAAV0BAACaAAAA8gB+P7Wyuz+1h/W3NczRPwDAIT+wBQAAAAAAAAFeAQAAmgAAAFCTp54o17o/LbPa3h+m0T8AwAg/sAUAAAAAAAABXwEAAJoAAABqCVM8ofG5P6TevwUKgNE/AAD7Ps8FAAAAAAAAAWABAACaAAAAjvD23wQ0uT+B7nNtHWLRPwAAXT7PBQAAAAAAAAFhAQAAmgAAAPDzGEVjgLg/158XQOlG0T8AAMA97gUAAAAAAAABYgEAAJoAAABq1AR9j/jGPyDgVrGmD9Q/AABIPgAAAAAAAAAAAWMBAACaAAAAScZFHJLzxj9CWpgFxQTUPwAAiT4QAAAAAAAAAAFkAQAAmgAAAGrUBH2P+MY/3HXJxJv80z8AAJE+EAAAAAAAAAABZQEAAJoAAACq8II+igLHP/7vChm68dM/AACXPhAAAAAAAAAAAWYBAACaAAAAzP5Bn4cHxz+HThuuAe/TPwCAoD4vAAAAAAAAAAFnAQAAmgAAAO0MAQCFDMc/D60rQ0ns0z8AgKM+LwAAAAAAAAABaAEAAJoAAAAMG8BgghHHPyBqTG3Y5tM/AIC0Pi8AAAAAAAAAAWkBAACaAAAATzc+In0bxz+6hX0sr97TPwAAvD4vAAAAAAAAAAFqAQAAmgAAAG9F/YJ6IMc/U6Gu64XW0z8AAMc+PwAAAAAAAAABawEAAJoAAACQU7zjdyXHP+y836pcztM/AIDLPj8AAAAAAAAAAWwBAACaAAAA0m86pXIvxz+G2BBqM8bTPwAA1D5OAAAAAAAAAAFtAQAAmgAAADWad8dqPsc/qFJSvlG70z8AgNc+TgAAAAAAAAABbgEAAJoAAACYxLTpYk3HP0Jug30os9M/AIDdPk4AAAAAAAAAAW8BAACaAAAA+O7xC1tcxz9k6MTRRqjTPwAA4D5OAAAAAAAAAAFwAQAAmgAAAH0n7o5QcMc/lx8nUPSX0z8AAOc+XgAAAAAAAAABcQEAAJoAAAAhbqlyQ4nHP8pWic6hh9M/AADqPl4AAAAAAAAAAXIBAACaAAAAw7RkVjaixz8OSwx33nHTPwCA7z5uAAAAAAAAAAFzAQAAmgAAAKoXnvsjxcc/Y/yvSapW0z8AAPI+fQAAAAAAAAABdAEAAJoAAACyiJYBD+3HP0EMZLG9ONM/AAD5Pn0AAAAAAAAAAXUBAACaAAAA+BUNyfQeyD8w2ThDYBXTPwAA/D6NAAAAAAAAAAF2AQAAmgAAAECjg5DaUMg/HqYN1QLy0j8AwAA/jQAAAAAAAAABdwEAAJoAAADqWjd6uJHIPw1z4malztI/AAACP50AAAAAAAAAAXgBAACaAAAAUvZsopvIyD/8P7f4R6vSPwDAAz+dAAAAAAAAAAF5AQAAmgAAANyfYSt8BMk/+8mstHmC0j8AgAQ/rAAAAAAAAAABegEAAJoAAABmSVa0XEDJP4SysgXzVtI/AMAEP6wAAAAAAAAAAXsBAACaAAAAUh2IXzWLyT8cWNmA+yXSPwAABT+sAAAAAAAAAAF8AQAAmgAAADzxuQoO1sk/x7ogJpPv0T8AAAU/ywAAAAAAAAABfQEAAJoAAABq4Wl34SrKP4LaiPW5s9E/AAAFP8sAAAAAAAAAAX4BAACaAAAAmtEZ5LR/yj+2m+AvmXrRPwAABT/LAAAAAAAAAAF/AQAAmgAAAMTByVCI1Mo/158XQOlG0T8AAAU/ywAAAAAAAAABgAEAAJoAAADSo7pcXiTLP+nmLSaqGNE/AEACP9sAAAAAAAAAAYEBAACaAAAAnmktpzlqyz/ncCPi2+/QPwAAAT/bAAAAAAAAAAGCAQAAmgAAAEYh4ZAXq8s/YJwICcbJ0D8AgOo+6wAAAAAAAAABgwEAAJoAAADSytUZ+ObLP8QKzQUhqdA/AADgPusAAAAAAAAAAYQBAACaAAAAOmYLQtsdzD+iGoFtNIvQPwAAgz4KAQAAAAAAAAGFAQAAmgAAAILzgQnBT8w/gSo11Udt0D8AADM+CgEAAAAAAAABhgEAAJoAAADIgPjQpoHMP1866TxbT9A/AAADPgoBAAAAAAAAAYcBAACaAAAACqEBQWq+1D/OWcmTDPbPPwCAoz4AAAAAAAAAAAGIAQAAmgAAANoL4y/uttQ/Zv/vDhXFzz8AAOA+DwAAAAAAAAABiQEAAJoAAADJhIN/b7TUP4h5MWMzus8/AIDtPg8AAAAAAAAAAYoBAACaAAAAyYSDf2+01D/cKtU1/57PPwCA9z4PAAAAAAAAAAGLAQAAmgAAANoL4y/uttQ//qQWih2Uzz8AgPg+DwAAAAAAAAABjAEAAJoAAADaC+Mv7rbUPzLceAjLg88/AAD3Ph8AAAAAAAAAAY0BAACaAAAA6pJC4Gy51D9mE9uGeHPPPwAA9z4fAAAAAAAAAAGOAQAAmgAAAPkZopDru9Q/qgdeL7Vdzz8AgPc+HwAAAAAAAAABjwEAAJoAAAAbKGHx6MDUP/64AQKBQs8/AID2Pi4AAAAAAAAAAZABAACaAAAATL1/AmXI1D9mJ8b+2yHPPwAA9j4uAAAAAAAAAAGRAQAAmgAAAI3Z/cNf0tQ//szseeTwzj8AAPY+PgAAAAAAAAABkgEAAJoAAADwAzvmV+HUP5ZyE/Xsv84/AAD2Pj4AAAAAAAAAAZMBAACaAAAAY7XXuM7y1D9C1VqahInOPwCA8T5OAAAAAAAAAAGUAQAAmgAAAAb8kpzBC9U//vTCaatNzj8AgO8+TgAAAAAAAAABlQEAAJoAAAC6ya0wMyfVP8jRS2NhDM4/AIDaPk4AAAAAAAAAAZYBAACaAAAAkKWHJaJH1T/I5TbbxLrNPwAA0T5dAAAAAAAAAAGXAQAAmgAAAJYWgCuNb9U/6nNjp0ZezT8AAK4+XQAAAAAAAAABmAEAAJoAAADuKlaj8aPVP2CzM0aU5sw/AICePm0AAAAAAAAAAZkBAACaAAAAeNRKLNLf1T8a54aNHlnMPwCAlT5tAAAAAAAAAAGaAQAAmgAAABIFn2UxHtY/tKCYgIrWyz8AAJI+jAAAAAAAAAABmwEAAJoAAADn7d1U8nDZP4Huc20dYtE/AABnPgAAAAAAAAAAAZwBAACaAAAA5+3dVPJw2T+1JdbrylHRPwAAnj4QAAAAAAAAAAGdAQAAmgAAAPl0PQVxc9k/TkEHq6FJ0T8AAKg+EAAAAAAAAAABngEAAJoAAAAK/Jy173XZP4F4aSlPOdE/AICuPhAAAAAAAAAAAZ8BAACaAAAAKQpcFu162T+TNYpT3jPRPwCAsD4QAAAAAAAAAAGgAQAAmgAAAEoYG3fqf9k/pPKqfW0u0T8AALA+IAAAAAAAAAABoQEAAJoAAABrJtrX54TZP7Wvy6f8KNE/AACyPiAAAAAAAAAAAaIBAACaAAAAjTSZOOWJ2T/GbOzRiyPRPwAAsz4gAAAAAAAAAAGjAQAAmgAAAKxCWJnijtk/Tsv8ZtMg0T8AALg+LwAAAAAAAAABpAEAAJoAAADNUBf635PZP9cpDfwaHtE/AAC6Pi8AAAAAAAAAAaUBAACaAAAA/+U1C1yb2T/XKQ38Gh7RPwCAvT4vAAAAAAAAAAGmAQAAmgAAAEECtMxWpdk/xmzs0Ysj0T8AAL8+PwAAAAAAAAABpwEAAJoAAACCHjKOUa/ZP6Tyqn1tLtE/AADCPj8AAAAAAAAAAagBAACaAAAA08EPAMu72T9wu0j/vz7RPwAAwz4/AAAAAAAAAAGpAQAAmgAAABXejcHFxdk/tSXW68pR0T8AgMM+TwAAAAAAAAABqgEAAJoAAAB5CMvjvdTZP3AxU0OOZ9E/AADEPl4AAAAAAAAAAasBAACaAAAAyquoVTfh2T8tPdCaUX3RPwAAxD5eAAAAAAAAAAGsAQAAmgAAAAzIJhcy69k/6UhN8hST0T8AAMQ+bgAAAAAAAAABrQEAAJoAAABeawSJq/fZPy2z2t4fptE/AADFPm4AAAAAAAAAAa4BAACaAAAArw7i+iQE2j/6e3hgcrbRPwCAxT59AAAAAAAAAAGvAQAAmgAAAAGyv2yeENo/1wE3DFTB0T8AgM0+fQAAAAAAAAABsAEAAJoAAABSVZ3eFx3aPz7mBU19ydE/AADRPo0AAAAAAAAAAbEBAACaAAAApvh6UJEp2j+1h/W3NczRPwAA3D6NAAAAAAAAAAGyAQAAmgAAAAcjuHKJONo/PuYFTX3J0T8AgOA+nQAAAAAAAAABswEAAJoAAAB61FRFAEraP2BgR6GbvtE/AADsPp0AAAAAAAAAAbQBAACaAAAA/gxRyPVd2j+kVMpJ2KjRPwCA8D6sAAAAAAAAAAG1AQAAmgAAALHaa1xnedo/HICvcMKC0T8AgPk+rAAAAAAAAAABtgEAAJoAAACGtkVR1pnaP7Ul1uvKUdE/AID9PrwAAAAAAAAAAbcBAACaAAAAfKDepkK/2j9giB2RYhvRPwDAAT+8AAAAAAAAAAG4AQAAmgAAAHOKd/yu5No/CetkNvrk0D8AAAM/zAAAAAAAAAABuQEAAJoAAABZ7bChnAfbPzysvHDZq9A/AAACP8wAAAAAAAAAAboBAACaAAAAPlDqRooq2z/4yyRAAHDQPwCAAT/bAAAAAAAAAAG7AQAAmgAAAAKlZIt6SNs/suuMDyc00D8AAPY+2wAAAAAAAAABvAEAAJoAAADH+d7PambbP85ZyZMM9s8/AADwPusAAAAAAAAAAb0BAACaAAAAe8f5Y9yB2z8QYje0rI7PPwCAuj7rAAAAAAAAAAG+AQAAmgAAAEEcdKjMn9s/MvBjgC4yzz8AAKI++gAAAAAAAAABvwEAAJoAAAD16Y48PrvbPzAET/iR4M4/AICVPvoAAAAAAAAAAcABAACaAAAAuD4JgS7Z2z8Onvgb15nOPwCAkT76AAAAAAAAAAHBAQAAmgAAALaRjpgiK8A/25sibk7ytj8AAIc+AAAAAAAAAAABwgEAAJoAAAAzWZIVLRfAP4X+aRPmu7Y/AAC5Pg8AAAAAAAAAAcMBAACaAAAAFEvTtC8SwD+F/mkT5ru2PwAAxD4PAAAAAAAAAAHEAQAAmgAAAFRnUXYqHMA/hf5pE+a7tj8AAMw+DwAAAAAAAAABxQEAAJoAAAB2dRDXJyHAP6d4q2cEsbY/AADJPh8AAAAAAAAAAcYBAACaAAAAtpGOmCIrwD/J8uy7Iqa2PwAAxj4fAAAAAAAAAAHHAQAAmgAAADnKihsYP8A/DedvZF+Qtj8AgMU+LgAAAAAAAAAByAEAAJoAAADfEEb/CljAPy9hsbh9hbY/AIDFPi4AAAAAAAAAAckBAACaAAAAgVcB4/1wwD9R2/IMnHq2PwAAxz4uAAAAAAAAAAHKAQAAmgAAAIfI+ejomMA/UdvyDJx6tj8AgMc+PgAAAAAAAAABywEAAJoAAADwYy8RzM/AP1Hb8gycerY/AADLPk4AAAAAAAAAAcwBAACaAAAA3jdhvKQawT8vYbG4fYW2PwCAzD5OAAAAAAAAAAHNAQAAmgAAACw20Il1dME/DedvZF+Qtj8AgM4+TgAAAAAAAAABzgEAAJoAAADcXnx5Pt3BP6d4q2cEsbY/AIDPPl0AAAAAAAAAAc8BAACaAAAAi4coaQdGwj9DCudqqdG2PwCAzz5dAAAAAAAAAAHQAQAAmgAAADyw1FjQrsI/uSHhGTD9tj8AANA+bQAAAAAAAAAB0QEAAJoAAAAN5z+plhzDPzE528i2KLc/AADQPm0AAAAAAAAAAdIBAACaAAAAY1anfFKewz9B4hB74nS3PwAA0D59AAAAAAAAAAHTAQAAmgAAABrwS3IGL8Q/MxEF2e/Ltz8AANA+fQAAAAAAAAAB1AEAAJoAAADPifBnur/EP5dX8+WDTrg/AADQPowAAAAAAAAAAdUBAACaAAAAZhXW/HBLxT+ZLx32vPG4PwAA0T6MAAAAAAAAAAHWAQAAmgAAAIDZtxQd68U/M5mCCZu1uT8AgNE+nAAAAAAAAAAB1wEAAJoAAAC4q1iNxo/GP62IpshahLo/AADUPpwAAAAAAAAAAdgBAACaAAAAFIy4Zm05xz8D/ogz/F27PwAA1T6rAAAAAAAAAAHZAQAAmgAAACxQmn4Z2cc/W3Nrnp03vD8AgNY+qwAAAAAAAAAB2gEAAJoAAAAE+P3Uym7IP49uDLUgHL0/AIDXPqsAAAAAAAAAAdsBAACaAAAAHrzf7HYOyT/5jCTS7UG+PwCA1z67AAAAAAAAAAHcAQAAmgAAAFiOgGUgs8k/+zx48l+Ivz8AANg+uwAAAAAAAAAB3QEAAJoAAABwUmJ9zFLKP245Rd/ZbMA/AADYPssAAAAAAAAAAd4BAACaAAAASPrF033oyj9uEW/vEhDBPwAA2D7LAAAAAAAAAAHfAQAAmgAAAL537Ac3b8s/PLI2gZ7DwT8AANo+2gAAAAAAAAAB4AEAAJoAAAB0EZH96v/LP5QnGew/ncI/AADbPtoAAAAAAAAAAeEBAACaAAAALKs1856QzD/qnPtW4XbDPwCA2z76AAAAAAAAAAHiAQAAmgAAAOJE2uhSIc0/Us/+6xFLxD8AANw++gAAAAAAAAAB4wEAAJoAAABYwgAdDKjNP2RQXq52OsU/AADePvoAAAAAAAAAAeQBAACaAAAASgcrzs8azj9CmlvyLTrGPwAA3z76AAAAAAAAAAHlAQAAmgAAABo+lh6WiM4/Vhu7tJIpxz8AAOI+CQEAAAAAAAAB5gEAAJoAAACqWIOtYezOP2qcGnf3GMg/AADjPgkBAAAAAAAAAecBAACaAAAAGGWx2y9Lzz84KfeQHx7JPwAA6T4ZAQAAAAAAAAHoAQAAmgAAAKh/nmr7rs8/JjAV/2UYyj8AAOw+GQEAAAAAAAAB6QEAAJoAAAAdzcV8YwnQP0puletZAss/AAD2PigBAAAAAAAAAeoBAACaAAAAZFo8REk70D/4gDCxYxLMPwCA+j4oAQAAAAAAAAHrAQAAmgAAAKznsgsvbdA/tlDsoPwczT8AAAM/SAEAAAAAAAAB7AEAAJoAAADUZmpyF5rQP6ZXCg9DF84/AEAFP0gBAAAAAAAAAe0BAACaAAAA2ddieALC0D/MlYr7NgHPPwAABz9IAQAAAAAAAAHuAQAAmgAAAL46nB3w5NA/zlnJkwz2zz8AwAc/VwEAAAAAAAAB7wEAAJoAAACVFnYSXwXRP/jLJEAAcNA/AEAHP1cBAAAAAAAAAfABAACaAAAAafJPB84l0T8rZaaKGNrQPwAABz9XAQAAAAAAAAHxAQAAmgAAAB7Aaps/QdE/kzWKU94z0T8AgAI/VwEAAAAAAAAB8gEAAJoAAADjFOXfL1/RP5Mhn9t6hdE/AIAAP2cBAAAAAAAAAfMBAACaAAAAp2lfJCB90T/pNGJ6seTRPwAAyz5nAQAAAAAAAAH0AQAAmgAAAGy+2WgQm9E/UAVGQ3c+0j8AgLI+dwEAAAAAAAAB9QEAAJoAAAAhjPT8gbbRP+oMjIrqh9I/AIClPncBAAAAAAAAAfYBAACaAAAAkz2Rz/jH0T9RZ2UP4rjSPwCAoT6lAQAAAAAAAAH3AQAAmgAAAMiNXcv4s88/EGI3tKyOzz8AgKs+AAAAAAAAAAAB+AEAAJoAAACof55q+67PPzLceAjLg88/AADrPg8AAAAAAAAAAfkBAACaAAAA6pscLPa4zz8y3HgIy4PPPwAA+T4PAAAAAAAAAAH6AQAAmgAAAK7wlnDm1s8/7uf1X46Zzz8AgAE/DwAAAAAAAAAB+wEAAJoAAACUU9AV1PnPP5g2Uo3CtM8/AMABPw8AAAAAAAAAAfwBAACaAAAAj35iT9oa0D8AkSsSuuXPPwDAAD8fAAAAAAAAAAH9AQAAmgAAAKV2ugVERdA/CZ0w4vIY0D8AwAI/HwAAAAAAAAAB/gEAAJoAAAD+ipB9qHnQP7Rhl1P1XNA/AAAEPy8AAAAAAAAAAf8BAACaAAAAZibGpYuw0D+T02qHc7nQPwAABD8vAAAAAAAAAAEAAgAAmgAAAABXGt/q7tA/xmzs0Ysj0T8AAAQ/PgAAAAAAAAABAQIAAJoAAADMHI0pxjTRPy2z2t4fptE/AEABPz4AAAAAAAAAAQICAACaAAAA2f59NZyE0T/pIHcCTjbSPwAAAD9OAAAAAAAAAAEDAgAAmgAAAMPSr+B0z9E/uEs0UAvB0j8AAPI+TgAAAAAAAAABBAIAAJoAAAB+EcN60RLSP+xawN7xU9M/AADsPk4AAAAAAAAAAQUCAACaAAAACLu3A7JO0j+6hX0sr97TPwCA4z5dAAAAAAAAAAEGAgAAmgAAAIHdTNwTiNI/zKS9IqlT1D8AAOA+XQAAAAAAAAABBwIAAJoAAADJasOj+bnSPyK4gMHfstQ/AADkPm0AAAAAAAAAAQgCAACaAAAAz9u7qeTh0j+6v8YIU/zUPwAA5j5tAAAAAAAAAAEJAgAAmgAAALU+9U7SBNM/El1/Y7sy1T8AgPQ+bQAAAAAAAAABCgIAAJoAAABoDBDjQyDTPxDTiaeJW9U/AAD7Pn0AAAAAAAAAAQsCAACaAAAA/ctrFrg20z80w9U/dnnVPwDACT99AAAAAAAAAAEMAgAAmgAAAG99COkuSNM/AIxzwciJ1T8AAA8/jAAAAAAAAAABDQIAAJoAAADRp0ULJ1fTP3gtYyyBjNU/AAAeP4wAAAAAAAAAAQ4CAACaAAAAJEsjfaBj0z8jBrUV537VPwCAJD+cAAAAAAAAAAEPAgAAmgAAAHbuAO8ZcNM/qu66ZmBT1T8AwCs/nAAAAAAAAAABEAIAAJoAAACngx8AlnfTP4mIZIqlDNU/AIAuP7sAAAAAAAAAARECAACaAAAAyJHeYJN80z+InE8CCbvUPwAALj+7AAAAAAAAAAESAgAAmgAAAAquXCKOhtM/EA9LD7Rm1D8AgC0/ywAAAAAAAAABEwIAAJoAAABr2JlEhpXTP4dOG64B79M/AEAqP8sAAAAAAAAAARQCAACaAAAAzgLXZn6k0z9kcrqNeH/TPwAAKT/LAAAAAAAAAAEVAgAAmgAAAFE70+lzuNM/lr0HhIkd0z8AwCM/2gAAAAAAAAABFgIAAJoAAADl+i4d6M7TPy/tI7vDw9I/AIAhP9oAAAAAAAAAARcCAACaAAAAmchJsVnq0z/IHEDy/WnSPwDACj/qAAAAAAAAAAEYAgAAmgAAAE6WZEXLBdQ/YUxcKTgQ0j8AwAA/6gAAAAAAAAABGQIAAJoAAAABZH/ZPCHUP+m+Vzbju9E/AABoPvoAAAAAAAAAARoCAACaAAAA58a4fipE1D/o0kKuRmrRPwAA1D36AAAAAAAAAAEbAgAAmgAAALyiknOZZNQ/+qNOUDkT0T8AAAw9GQEAAAAAAAABHAIAAJoAAABOo8k/HTjXP6Ig+335osE/AADjPgAAAAAAAAAAAR0CAACaAAAAVhTCRQhg1z+iDBAGlvTBPwDAGz8QAAAAAAAAAAEeAgAAmgAAAIep4FaEZ9c/kk/v2wb6wT8AACU/EAAAAAAAAAABHwIAAJoAAACNGtlcb4/XP6IMEAaW9ME/AMArPxAAAAAAAAAAASACAACaAAAAcn0SAl2y1z+iDBAGlvTBPwAAKj8QAAAAAAAAAAEhAgAAmgAAAMmR6HnB5tc/gJLOsXf/wT8AwCc/HwAAAAAAAAABIgIAAJoAAAAyLR6ipB3YPyrhKt+rGsI/AIAiPx8AAAAAAAAAASMCAACaAAAAy11y2wNc2D+0tUW4wUDCPwBAID8vAAAAAAAAAAEkAgAAmgAAAMi4Azdbqdg/ClP+Eip3wj8AwB4/LwAAAAAAAAABJQIAAJoAAAD3qLOjLv7YP8ZKkPKJ3sI/AAAePz8AAAAAAAAAASYCAACaAAAAExIEYINQ2T8MFz2r/2vDPwDAHD8/AAAAAAAAAAEnAgAAmgAAAGEQcy1Uqtk/LmmoD1cExD8AQBw/PwAAAAAAAAABKAIAAJoAAADgowAMoQvaP0L+8kkfosQ/AAAbPz8AAAAAAAAAASkCAACaAAAAT7AuOm9q2j/uJHmHjGDFPwBAGj9dAAAAAAAAAAEqAgAAmgAAAI4nPlfBwdo/Qppb8i06xj8AQBc/XQAAAAAAAAABKwIAAJoAAACaCS9jlxHbP3qV/AixHsc/AAAWP10AAAAAAAAAASwCAACaAAAAhN1gDnBc2z/ix/+d4fLHPwAAEz9dAAAAAAAAAAEtAgAAmgAAAHOxkrlIp9s/4os+NrfnyD8AwBE/bQAAAAAAAAABLgIAAJoAAAAs8KVTperbP+RPfc6M3Mk/AAAQP20AAAAAAAAAAS8CAACaAAAAtpma3IUm3D/20NyQ8cvKPwBADz98AAAAAAAAAAEwAgAAmgAAAP4mEaRrWNw/xF25qhnRyz8AwBA/fAAAAAAAAAABMQIAAJoAAAD0EKr5133cP1D2EhwF7Mw/AEARP4wAAAAAAAAAATICAACaAAAAuGUkPsib3D/qS423fwHOPwCAEz+MAAAAAAAAAAEzAgAAmgAAAEwlgHE8stw/IjNDVp83zz8AQBQ/mwAAAAAAAAABNAIAAJoAAACuT72TNMHcP6EubOWXOdA/AAAXP5sAAAAAAAAAATUCAACaAAAA7ms7VS/L3D/FgNdJ79HQPwAAGD+rAAAAAAAAAAE2AgAAmgAAACABWmar0tw/xlgBWih10T8AQBo/qwAAAAAAAAABNwIAAJoAAABCDxnHqNfcP9jtS5TwEtI/AEAbP7sAAAAAAAAAATgCAACaAAAAYh3YJ6bc3D8M/dci16XSPwDAGz+7AAAAAAAAAAE5AgAAmgAAAIIrl4ij4dw/uK1THHY70z8AABw/ygAAAAAAAAABOgIAAJoAAACCK5eIo+HcP4bYEGozxtM/AAAcP8oAAAAAAAAAATsCAACaAAAAlLL2OCLk3D93fQ8MD0bUPwAAHD/aAAAAAAAAAAE8AgAAmgAAAKI5Vumg5tw/IriAwd+y1D8AQBs/2gAAAAAAAAABPQIAAJoAAADGRxVKnuvcP96vEqE/GtU/AAAbP+oAAAAAAAAAAT4CAACaAAAA5FXUqpvw3D+sZMWqLnzVPwBAEz/qAAAAAAAAAAE/AgAAmgAAAAZkkwuZ9dw/EjWpc/TV1T8AwA8/+QAAAAAAAAABQAIAAJoAAAAoclJslvrcPyPe3iUgItY/AIDcPvkAAAAAAAAAAUECAACaAAAASIARzZP/3D/gX2bBsWDWPwCAvj75AAAAAAAAAAFCAgAAmgAAAHoVMN4PB90/Rro/RqmR1j8AgK0+KAEAAAAAAAABQwIAAJoAAACInI+OjgndP2mqi96Vr9Y/AACoPigBAAAAAAAAAUQCAACaAAAAnqFCJhz82z8xnXfbNQrUPwCA+j4AAAAAAAAAAAFFAgAAmgAAAH6Tg8Ue99s/3HXJxJv80z8AwCs/EAAAAAAAAAABRgIAAJoAAACOGuN1nfnbP2XU2Vnj+dM/AAA2PxAAAAAAAAAAAUcCAACaAAAA0DZhN5gD3D92kfqDcvTTPwCAPT8QAAAAAAAAAAFIAgAAmgAAACLaPqkRENw/7TLq7ir30z8AgDs/EAAAAAAAAAABSQIAAJoAAACmEjssByTcP9x1ycSb/NM/AAA5PxAAAAAAAAAAAUoCAACaAAAAWuBVwHg/3D8g4Faxpg/UPwBANT8fAAAAAAAAAAFLAgAAmgAAAE7K7hXlZNw/mPdQYC071D8AwDM/HwAAAAAAAAABTAIAAJoAAAA0LSi70ofcP2U2+SVOdNQ/AMAuPz8AAAAAAAAAAU0CAACaAAAAOp4gwb2v3D8R+1+XULjUPwCALD8/AAAAAAAAAAFOAgAAmgAAAFKWeHcn2tw/zfLxdrAf1T8AQB8/PwAAAAAAAAABTwIAAJoAAABWB3F9EgLdP1azIdhil9U/AEAZPz8AAAAAAAAAAVACAACaAAAAXnhpg/0p3T/wMHJjpAnWPwDADj9OAAAAAAAAAAFRAgAAmgAAAFRiAtlpT90/rCgEQwRx1j8AgAo/bQAAAAAAAAABUgIAAJoAAABKTJsu1nTdPwI8x+E60NY/AEAFP20AAAAAAAAAAVMCAACaAAAAQDY0hEKa3T9ZT4qAcS/XPwAAAz9tAAAAAAAAAAFUAgAAmgAAACSZbSkwvd0/0dyOc8aD1z8AgAU/bQAAAAAAAAABVQIAAJoAAAD6dEcen93dP2vk1Lo5zdc/AMAGP20AAAAAAAAAAVYCAACaAAAAsEJishD53T84I32AWgbYPwAADD9tAAAAAAAAAAFXAgAAmgAAAGQQfUaCFN4/rzp3L+Ex2D8AQA4/fQAAAAAAAAABWAIAAJoAAAAIVzgqdS3eP0rMsjKGUtg/AEASP30AAAAAAAAAAVkCAACaAAAAnBaUXelD3j+ONkAfkWXYPwAAFD+NAAAAAAAAAAFaAgAAmgAAAC7W75BdWt4/fXkf9QFr2D8AgBg/jQAAAAAAAAABWwIAAJoAAADSHKt0UHPeP7CwgXOvWtg/AIAaP5wAAAAAAAAAAVwCAACaAAAAeGNmWEOM3j+ffVYFUjfYPwDAHD+cAAAAAAAAAAFdAgAAmgAAACwxgey0p94/wIGNFaID2D8AgB0/rAAAAAAAAAABXgIAAJoAAAAQlLqRosrePxW9JqSfv9c/AEAcP6wAAAAAAAAAAV8CAACaAAAAJowSSAz13j9YxZTEP1jXPwCAGz/AAAAAAAAAAAFgAgAAmgAAAG4ZiQ/yJt8/E2/yT5jz1j8AABU/wAAAAAAAAAABYQIAAJoAAADILV+HVlvfP84YUNvwjtY/AAASP88AAAAAAAAAAWICAACaAAAADrvVTjyN3z+Jwq1mSSrWPwAA9D7PAAAAAAAAAAFjAgAAmgAAADY6jbUkut8/VSksHDHA1T8AAN4+3wAAAAAAAAABZAIAAJoAAABuQKTMi+nfPxDTiaeJW9U/AADSPt8AAAAAAAAAAWUCAACaAAAAYyo9IvgO4D/LfOcy4vbUPwAAzj7+AAAAAAAAAAFmAgAAmgAAAEBqtDsuj+E//glwoeK3xD8AgMk+AAAAAAAAAAABZwIAAJoAAAD5wgKl6ZfhPw7HkMtxssQ/AAAKPxAAAAAAAAAAAWgCAACaAAAAS2bgFmOk4T/sTE93U73EPwBAEj8QAAAAAAAAAAFpAgAAmgAAAA+7WltTwuE/dCFqUGnjxD8AQBg/EAAAAAAAAAABagIAAJoAAACS81beSNbhPxCzpVMOBMU/AIAXPxAAAAAAAAAAAWsCAACaAAAANzoSwjvv4T9Skz2E5z/FPwAAFj8QAAAAAAAAAAFsAgAAmgAAAGJE/f1tCeI/ZDxzNhOMxT8AABM/HwAAAAAAAAABbQIAAJoAAACf1UfqHibiP/65w8FU/sU/AMARPx8AAAAAAAAAAW4CAACaAAAAHYMQmMpM4j/u1Myn/qbGPwCADz8vAAAAAAAAAAFvAgAAmgAAACP0CJ61dOI/nPtS5Wtlxz8AgA4/PwAAAAAAAAABcAIAAJoAAAChodFLYZviP0gi2SLZI8g/AMAPPz8AAAAAAAAAAXECAACaAAAAl4tqoc3A4j98HXo5XAjJPwBAED8/AAAAAAAAAAFyAgAAmgAAAI51A/c55uI/fOG40TH9yT8AQBA/PwAAAAAAAAABcwIAAJoAAAALI8yk5QzjP36l92kH8so/AAAQP04AAAAAAAAAAXQCAACaAAAAeUk1ohIx4z8suJIvEQLMPwBAEz9OAAAAAAAAAAF1AgAAmgAAAF+sbkcAVOM/tlDsoPwczT8AwBQ/XgAAAAAAAAABdgIAAJoAAAATeonbcW/jP2Jjh2YGLc4/AEAYP14AAAAAAAAAAXcCAACaAAAAt8BEv2SI4z+IjRzblmjPPwAAGj9uAAAAAAAAAAF4AgAAmgAAALE1Eeoam+M/Tn3IEsxU0D8AwBw/bgAAAAAAAAABeQIAAJoAAAAVYE4ME6rjPzyY0fh1/dA/AAAeP30AAAAAAAAAAXoCAACaAAAA3z/8JU214z9xHWjLKrnRPwDAHz99AAAAAAAAAAF7AgAAmgAAAA/VGjfJvOM/pqL+nd900j8AgCA/jQAAAAAAAAABfAIAAJoAAACoH6o/h8DjP0EMZLG9ONM/AEAgP40AAAAAAAAAAX0CAACaAAAAQWo5SEXE4z/+7woZuvHTPwAAID+cAAAAAAAAAAF+AgAAmgAAAFDxmPjDxuM/vNOxgLaq1D8AwBw/nAAAAAAAAAABfwIAAJoAAADZtMhQA8jjP6ruumZgU9U/AAAbP5wAAAAAAAAAAYACAACaAAAA2bTIUAPI4z/OQCbLt+vVPwCAET+sAAAAAAAAAAGBAgAAmgAAAGF4+KhCyeM/NYcU2Etu1j8AAA0/rAAAAAAAAAABggIAAJoAAABx/1dZwcvjP62KIw9v69Y/AIC+PrwAAAAAAAAAAYMCAACaAAAA+sKHsQDN4z9HCHSasF3XPwCAlT68AAAAAAAAAAGEAgAAmgAAAIKGtwlAzuM/Fb0mpJ+/1z8AAHs+ywAAAAAAAAABhQIAAJoAAAAJSudhf8/jP6/EbOsSCdg/AABsPssAAAAAAAAAAYYCAACaAAAAZR1nTet74z9YY3X41N3WPwCA6T4AAAAAAAAAAAGHAgAAmgAAAA/vVQYoguM/nM0C5d/w1j8AACA/EAAAAAAAAAABiAIAAJoAAAAP71UGKILjP5zNAuXf8NY/AMApPxAAAAAAAAAAAYkCAACaAAAAlrKFXmeD4z8kLBN6J+7WPwDAMD8QAAAAAAAAAAGKAgAAmgAAAKc55Q7mheM/nM0C5d/w1j8AwDE/IAAAAAAAAAABiwIAAJoAAAA+hHQXpInjP4sQ4rpQ9tY/AMAwPyAAAAAAAAAAAYwCAACaAAAAYJIzeKGO4z9plqBmMgHXPwCALj8/AAAAAAAAAAGNAgAAmgAAAJInUokdluM/Nl8+6IQR1z8AgC0/PwAAAAAAAAABjgIAAJoAAABcBwCjV6HjP0eSaVbiNNc/AMAoPz8AAAAAAAAAAY8CAACaAAAANW4NbRCv4z+u7ELb2WXXPwCAJj9OAAAAAAAAAAGQAgAAmgAAAA/VGjfJvOM/WbGpTNyp1z8AABw/TgAAAAAAAAABkQIAAJoAAAD6woexAM3jP1qdvtR4+9c/AEAXP04AAAAAAAAAAZICAACaAAAA5LD0Kzjd4z/0pAQc7ETYPwCAET9eAAAAAAAAAAGTAgAAmgAAAFdikf6u7uM/Fgtb+KaL2D8AAA8/XgAAAAAAAAABlAIAAJoAAADJEy7RJQDkP0ou0v7wzNg/AEAKP14AAAAAAAAAAZUCAACaAAAAPMXKo5wR5D9/UUkFOw7ZPwBACD9uAAAAAAAAAAGWAgAAmgAAACizNx7UIeQ/wzHhNRRK2T8AgAo/bgAAAAAAAAABlwIAAJoAAAARoaSYCzLkP6EtqiXEfdk/AMALP30AAAAAAAAAAZgCAACaAAAAdcvhugNB5D8YRaTUSqnZPwAAED99AAAAAAAAAAGZAgAAmgAAAE4y74S8TuQ/ohm/rWDP2T8AwBE/jQAAAAAAAAABmgIAAJoAAAApmfxOdVzkP9XGK3Dc59k/AAAXP40AAAAAAAAAAZsCAACaAAAAejzawO5o5D8q7tmGdvXZPwBAGT+dAAAAAAAAAAGcAgAAmgAAAMzftzJodeQ/Ku7Zhnb12T8AwB0/nQAAAAAAAAABnQIAAJoAAACmRsX8IIPkP+aDTJpr4tk/AMAfP6wAAAAAAAAAAZ4CAACaAAAACXECHxmS5D9L8hCXxsHZPwCAID+sAAAAAAAAAAGfAgAAmgAAAATmzknPpOQ/XTknfYeT2T8AACE/vAAAAAAAAAABoAIAAJoAAACHHsvMxLjkP7J0wAuFT9k/AAAdP7wAAAAAAAAAAaECAACaAAAAkhr3p/nN5D9bYf1sTvDYPwBAGz/LAAAAAAAAAAGiAgAAmgAAAJ4WI4Mu4+Q/Fgtb+KaL2D8AQA4/ywAAAAAAAAABowIAAJoAAACqEk9eY/jkP/Qu+tcdHNg/AEAIP9sAAAAAAAAAAaQCAACaAAAALUtL4VgM5T8Eivs1QpzXPwCAjT7bAAAAAAAAAAGlAgAAmgAAADhHd7yNIeU/jIbs/h4f1z8AACY+6wAAAAAAAAABpgIAAJoAAABEQ6OXwjblPxSD3cf7odY/AADIPesAAAAAAAAAAacCAACaAAAAB7LdtyhP5z94gRGRTXDHPwAA0T4AAAAAAAAAAAGoAgAAmgAAADlH/MikVuc/aMTwZr51xz8AQA8/EAAAAAAAAAABqQIAAJoAAAB6Y3qKn2DnP84eyuu1psc/AMAXPxAAAAAAAAAAAaoCAACaAAAA3Y23rJdv5z+c03z1pAjIPwAAHj8QAAAAAAAAAAGrAgAAmgAAAB+qNW6Seec/4LMUJn5EyD8AgB0/IAAAAAAAAAABrAIAAJoAAAD5EEM4S4fnP9DiCISLm8g/AAAcPyAAAAAAAAAAAa0CAACaAAAAbMLfCsKY5z98HXo5XAjJPwBAFz8vAAAAAAAAAAGuAgAAmgAAAHa+C+b2rec/bDiDHwaxyT8AQBU/LwAAAAAAAAABrwIAAJoAAAAaBcfJ6cbnPwii6DLkdMo/AEAOPz8AAAAAAAAAAbACAACaAAAAvkuCrdzf5z9eF8udhU7LPwAACz8/AAAAAAAAAAGxAgAAmgAAAGKSPZHP+Oc/PmHI4TxOzD8AQAg/TwAAAAAAAAABsgIAAJoAAAAH2fh0whHoP+pzY6dGXs0/AEAHP08AAAAAAAAAAbMCAACaAAAAIlyEAHYp6D+Yhv5sUG7OPwCABz9PAAAAAAAAAAG0AgAAmgAAAE5mbzyoQ+g/iHkxYzO6zz8AwAc/XgAAAAAAAAABtQIAAJoAAAACNIrQGV/oP1+w84ApeNA/AEALP14AAAAAAAAAAbYCAACaAAAAtwGlZIt66D/XKQ38Gh7RPwDADD9uAAAAAAAAAAG3AgAAmgAAAFpIYEh+k+g/PuYFTX3J0T8AABE/bgAAAAAAAAABuAIAAJoAAADuB7x78qnoPy4BDzMnctI/AMASP30AAAAAAAAAAbkCAACaAAAA6HyIpqi86D/s5LWaIyvTPwAAFz99AAAAAAAAAAG6AgAAmgAAAMPjlXBhyug/uoV9LK/e0z8AwBg/jQAAAAAAAAABuwIAAJoAAACNw0OKm9XoP4cmRb46ktQ/AMAaP40AAAAAAAAAAbwCAACaAAAANpUyQ9jb6D9VxwxQxkXVPwCAGz+dAAAAAAAAAAG9AgAAmgAAAN5mIfwU4ug/Vp82YP/o1T8AgBc/nQAAAAAAAAABvgIAAJoAAAB4sbAE0+XoP71bL7FhlNY/AIAVP6wAAAAAAAAAAb8CAACaAAAAiTgQtVHo6D9ZT4qAcS/XPwBACT+sAAAAAAAAAAHAAgAAmgAAAIk4ELVR6Og/Fb0mpJ+/1z8AAAQ/rAAAAAAAAAABwQIAAJoAAAAAdeBcEufoP/SkBBzsRNg/AICDPswAAAAAAAAAAcICAACaAAAA7+2ArJPk6D/TjOKTOMrYPwAAED7MAAAAAAAAAAHDAgAAmgAAAM/fwUuW3+g/fsdTSQk32T8AAJY96wAAAAAAAAABxAIAAJoAAADZ9Sj2KbroP47ANdvCPNg/AADZPgAAAAAAAAAAAcUCAACaAAAAYblYTmm76D+OwDXbwjzYPwCAFD8QAAAAAAAAAAHGAgAAmgAAAILHF69mwOg/fQMVsTNC2D8AgB0/EAAAAAAAAAABxwIAAJoAAACj1dYPZMXoP8Ftop0+Vdg/AAAkPxAAAAAAAAAAAcgCAACaAAAAPCBmGCLJ6D8F2C+KSWjYPwBAJD8QAAAAAAAAAAHJAgAAmgAAAFsuJXkfzug/n2lrje6I2D8AACM/EAAAAAAAAAABygIAAJoAAAAFABQyXNToP48iVactt9g/AEAdPyAAAAAAAAAAAcsCAACaAAAArtEC65ja6D/CRcytd/jYPwDAGj8gAAAAAAAAAAHMAgAAmgAAAN5mIfwU4ug/KBawdj1S2T8AABA/LwAAAAAAAAABzQIAAJoAAACJOBC1UejoP/XKYoAstNk/AEALPy8AAAAAAAAAAc4CAACaAAAAMQr/bY7u6D9dm0ZJ8g3aPwCABj8/AAAAAAAAAAHPAgAAmgAAAGKfHX8K9ug/xGsqErhn2j8AwAQ/PwAAAAAAAAAB0AIAAJoAAACUNDyQhv3oP7SaHnDFvto/AMAEP08AAAAAAAAAAdECAACaAAAAxMlaoQIF6T+jyRLO0hXbPwDABD9PAAAAAAAAAAHSAgAAmgAAAPVeebJ+DOk/LRQ467Zk2z8AwAk/TwAAAAAAAAAB0wIAAJoAAACvt8cbOhXpP+iVv4ZIo9s/AAAMP14AAAAAAAAAAdQCAACaAAAAaBAWhfUd6T+21GdMadzbPwBAFT9eAAAAAAAAAAHVAgAAmgAAACJpZO6wJuk/tkpykDcF3D8AABk/bgAAAAAAAAAB1gIAAJoAAADbwbJXbC/pP9g6vigkI9w/AEAgP24AAAAAAAAAAdcCAACaAAAApaFgcaY66T8dpUsVLzbcPwAAIz99AAAAAAAAAAHYAgAAmgAAAPZEPuMfR+k/DOgq65873D8AACY/fQAAAAAAAAAB2QIAAJoAAABZb3sFGFbpPz8fjWlNK9w/AEAnP40AAAAAAAAAAdoCAACaAAAAzCAY2I5n6T9PZqNPDv3bPwCAKT+NAAAAAAAAAAHbAgAAmgAAALYOhVLGd+k/G0MsScS72z8AQCo/nQAAAAAAAAAB3AIAAJoAAAApwCElPYnpPy0UOOu2ZNs/AMApP50AAAAAAAAAAd0CAACaAAAAJTXuT/Ob6T8rshgfTOraPwBAKT+sAAAAAAAAAAHeAgAAmgAAAB+qunqpruk/TMo6p/9k2j8AACQ/rAAAAAAAAAAB3wIAAJoAAACzaRauHcXpP7PW39fvydk/AMAhP7wAAAAAAAAAAeACAACaAAAA33MB6k/f6T+PhHRzmDHZPwBAFT+8AAAAAAAAAAHhAgAAmgAAABwFTNYA/Ok/bTIJD0GZ2D8AABA/vAAAAAAAAAAB4gIAAJoAAABZlpbCsRjqP2ta3/4H9tc/AADGPswAAAAAAAAAAeMCAACaAAAADGSxViM06j/hI6VZh1XXPwAAnj7MAAAAAAAAAAHkAgAAmgAAAEn1+0LUUOo/WO1qtAa11j8AgIc+2wAAAAAAAAAB5QIAAJoAAAB1/+Z+BmvqPyPe3iUgItY/AACAPtsAAAAAAAAAAeYCAACaAAAATnNPKuNA6T8aakO2Pz/gPwAAsj4AAAAAAAAAAAHnAgAAmgAAAMs6U6ftLOk/b1bsqnI44D8AAPQ+EAAAAAAAAAAB6AIAAJoAAACpLJRG8CfpP4ATDdUBM+A/AEABPxAAAAAAAAAAAekCAACaAAAAmqU0lnEl6T/nvNbzwybgPwCABj8QAAAAAAAAAAHqAgAAmgAAABHiBD4yJOk/PKl/6PYf4D8AwAY/EAAAAAAAAAAB6wIAAJoAAACKHtXl8iLpP6JSSQe5E+A/AMAFPx8AAAAAAAAAAewCAACaAAAAih7V5fIi6T9FL4jKo/7fPwBABj8fAAAAAAAAAAHtAgAAmgAAABHiBD4yJOk/efDfBIPF3z8AgAY/LwAAAAAAAAAB7gIAAJoAAAAy8MOeLynpPzMQSNSpid8/AAAIPy8AAAAAAAAAAe8CAACaAAAAZIXir6sw6T+JS+Fip0XfPwCACD9NAAAAAAAAAAHwAgAAmgAAAD7s73lkPuk/Eb7cb1Lx3j8AwAg/TQAAAAAAAAAB8QIAAJoAAABK6BtVmVPpP3VAjOQQf94/AAAJP00AAAAAAAAAAfICAACaAAAA7C7XOIxs6T/bwjtZzwzePwAACT9cAAAAAAAAAAHzAgAAmgAAAKL88cz9h+k/7R09t/OM3T8AAAk/XAAAAAAAAAAB9AIAAJoAAACHXyty66rpP7gOsSgN+tw/AMAHP2wAAAAAAAAAAfUCAACaAAAANqISMRPZ6T+D/ySaJmfcPwBABz9sAAAAAAAAAAH2AgAAmgAAAG2oKUh6COo/CoYLHzXB2z8AwAg/fAAAAAAAAAAB9wIAAJoAAADXQ19wXT/qP6PJEs7SFds/AEAJP3wAAAAAAAAAAfgCAACaAAAA+DfjAfx+6j9Myjqn/2TaPwCACz+LAAAAAAAAAAH5AgAAmgAAACuzxkMZweo/GEWk1Eqp2T8AQAw/iwAAAAAAAAAB+gIAAJoAAAD2eDmO9AbrP7KIq4Po/dg/AIAOP6oAAAAAAAAAAfsCAACaAAAAwT6s2M9M6z/SKsPHzU/YPwBADz+qAAAAAAAAAAH8AgAAmgAAAANB78prkes/am7Kdmuk1z8AwBQ/qgAAAAAAAAAB/QIAAJoAAADvFCF2RNzrP9B6b6dbCdc/AAAXP6oAAAAAAAAAAf4CAACaAAAAMhdkaOAg7D+95SRtk2vWPwAAGj+qAAAAAAAAAAH/AgAAmgAAAA5kNmM6aew/q1DaMsvN1T8AQBs/ygAAAAAAAAABAAMAAJoAAABRZnlV1q3sP8xo/Lp+SNU/AAAaP8oAAAAAAAAAAQEDAACaAAAAYtOdNvbq7D9EqMxZzNDUPwCAGT/KAAAAAAAAAAECAwAAmgAAALvnc65aH+0/mW1bpPtj1D8AwBQ/ygAAAAAAAAABAwMAAJoAAAABdep1QFHtP9x1ycSb/NM/AIASP9kAAAAAAAAAAQQDAACaAAAAsbfRNGh/7T8PwRa7rJrTPwBADD/ZAAAAAAAAAAEFAwAAmgAAAC9lmuITpu0/hXbxnchL0z8AwAk/6QAAAAAAAAABBgMAAJoAAAB8fUR/Q8XtP1FTepd+CtM/AMACP+kAAAAAAAAAAQcDAACaAAAAqYcvu3Xf7T8Nc+Jmpc7SPwAAAD/5AAAAAAAAAAEIAwAAmgAAALODW5aq9O0/Hbr4TGag0j8AgPc++QAAAAAAAAABCQMAAJoAAAAVrpi4ogPuPx1E7giYd9I/AAD0PggBAAAAAAAAAQoDAACaAAAAzwbnIV4M7j/7U6Jwq1nSPwCA8z4IAQAAAAAAAAELAwAAmgAAAPEUpoJbEe4/UAVGQ3c+0j8AgPM+GAEAAAAAAAABDAMAAJoAAABnUXYqHBDuP5T5yOuzKNI/AIDyPhgBAAAAAAAAAQ0DAACaAAAAN7xXGaAI7j8/0hrVGRvSPwAA8j4nAQAAAAAAAAEOAwAAmgAAAOUYeqcm/O0/2O1LlPAS0j8AAPI+JwEAAAAAAAABDwMAAJoAAAD7Kg0t7+vtP2FMXCk4ENI/AADyPjcBAAAAAAAAARADAACaAAAAED2gsrfb7T9hTFwpOBDSPwAA9D43AQAAAAAAAAERAwAAmgAAAK4SY5C/zO0/2O1LlPAS0j8AAPU+RwEAAAAAAAABEgMAAJoAAADUq1XGBr/tP8cwK2phGNI/AID2PkcBAAAAAAAAARMDAACaAAAACsynrMyz7T+2cwpA0h3SPwCA9z5WAQAAAAAAAAEUAwAAmgAAAE9zWUMRq+0/HFjZgPsl0j8AAPk+VgEAAAAAAAABFQMAAJoAAACooWqK1KTtPwubuFZsK9I/AID5PmYBAAAAAAAAARYDAACaAAAAh5OrKdef7T+DPKjBJC7SPwCA+D5mAQAAAAAAAAEXAwAAmgAAAP7Pe9GXnu0/+t2XLN0w0j8AAPg+ZgEAAAAAAAABGAMAAJoAAACXGgvaVaLtPwubuFZsK9I/AID8PnYBAAAAAAAAARkDAACaAAAAcoEYpA6w7T+2cwpA0h3SPwAA/j6FAQAAAAAAAAEaAwAAmgAAABTI04cBye0/+meN6A4I0j8AgAI/hQEAAAAAAAABGwMAAJoAAADbHE7M8ebtP3KTcg/54dE/AAAEP5UBAAAAAAAAARwDAACaAAAAJzX4aCEG7j+C2oj1ubPRPwDABT+VAQAAAAAAAAEdAwAAmgAAAA2YMQ4PKe4/PfrwxOB30T8AgAY/pAEAAAAAAAABHgMAAJoAAAATCSoU+lDuP/kZWZQHPNE/AEAHP6QBAAAAAAAAAR8DAACaAAAAoT1SciR67j8aHpCkVwjRPwDABz+kAQAAAAAAAAEgAwAAmgAAAJcn68eQn+4/GqiFYInf0D8AQAs/tAEAAAAAAAABIQMAAJoAAADjP5VkwL7uP4IWSl3kvtA/AMAMP7QBAAAAAAAAASIDAACaAAAAEUqAoPLY7j/Vx+0vsKPQPwDADj/EAQAAAAAAAAEjAwAAmgAAAKMJ3NNm7+4/kV1gQ6WQ0D8AgA8/xAEAAAAAAAABJAMAAJoAAAAnQthWXAPvP7PXoZfDhdA/AMAPP9MBAAAAAAAAASUDAACaAAAAiWwVeVQS7z+z16GXw4XQPwAAED/TAQAAAAAAAAEmAwAAmgAAAFFMw5KOHe8/CP9Prl2T0D8AQA8/4wEAAAAAAAABJwMAAJoAAAANpRH8SSbvP5PTaodzudA/AAAPP+MBAAAAAAAAASgDAACaAAAALbPQXEcr7z9NVfIiBfjQPwCACj/zAQAAAAAAAAEpAwAAmgAAALV2ALWGLO8/cLtI/78+0T8AgAg/8wEAAAAAAAABKgMAAJoAAAAts9BcRyvvP4JkfrHritE/AADEPgICAAAAAAAAASsDAACaAAAAlWhBVIkn7z+TDbRjF9fRPwAAoT4CAgAAAAAAAAEsAwAAmgAAAHVagvOLIu8/HFjZgPsl0j8AgIw+EgIAAAAAAAABLQMAAJoAAABDxWPiDxvvP8gcQPL9adI/AACGPhICAAAAAAAAAS4DAACaAAAATeiqet7y7z+qGdOZl7WjPwCAsD4AAAAAAAAAAAEvAwAAmgAAADthS8pf8O8/0Lvq3XwHoz8AAPI+EAAAAAAAAAABMAMAAJoAAAA7YUvKX/DvPwDfYeTGSKM/AEAAPxAAAAAAAAAAATEDAACaAAAATeiqet7y7z+qGdOZl7WjPwCABT8QAAAAAAAAAAEyAwAAmgAAAE3oqnre8u8/0ms+/u5NpD8AwAA/EAAAAAAAAAABMwMAAJoAAAA7YUvKX/DvP9Abkh5hlKU/AAD7Ph8AAAAAAAAAATQDAACaAAAAG1OMaWLr7z98Blf0o0enPwAA9j4fAAAAAAAAAAE1AwAAmgAAAHOBnbAl5e8/YhST0DA8qT8AAPQ+LwAAAAAAAAABNgMAAJoAAABD7H6fqd3vP3RFRrMHcqs/AADzPi8AAAAAAAAAATcDAACaAAAAdwzRhW/S7z8k4F6pvGuuPwAA8j4/AAAAAAAAAAE4AwAAmgAAABXik2N3w+8/wFp0KiHpsD8AAPQ+PwAAAAAAAAABOQMAAJoAAACBIjgwA63vPyhRtlcnsrI/AAD1Pk4AAAAAAAAAAToDAACaAAAAv8296xKP7z9f/KqOHN20PwCA9j5OAAAAAAAAAAE7AwAAmgAAAF8utJ5kbe8/D7+ZdJgztz8AgPc+TgAAAAAAAAABPAMAAJoAAAB7y3r5dkrvPwF2CwNRdLk/AID3Pm0AAAAAAAAAAT0DAACaAAAAY9MiQw0g7z/B4S+b+Ba8PwAA+D5tAAAAAAAAAAE+AwAAmgAAAJOCfCPo7O4/g01UM6C5vj8AAPk+bQAAAAAAAAABPwMAAJoAAAA7bqarg7juPxh0tpSq2cA/AID5Pm0AAAAAAAAAAUADAACaAAAAOYjheuJ97j9wwcIPhVbCPwAA/T59AAAAAAAAAAFBAwAAmgAAAI/QLZEEPe4/QCbJOeb+wz8AgP4+fQAAAAAAAAABQgMAAJoAAAD1n9lXpf7tPzAFEbhlnMU/AID/Po0AAAAAAAAAAUMDAACaAAAAoxY3tYq37T+c+1Lla2XHPwAAAD+NAAAAAAAAAAFEAwAAmgAAAOfXIxsudO0/WqM45T0TyT8AAAE/nAAAAAAAAAABRQMAAJoAAAAtmRCB0TDtP7LcWei04co/AIABP5wAAAAAAAAAAUYDAACaAAAAYtOdNvbq7D9whD/oho/MPwDAAT+cAAAAAAAAAAFHAwAAmgAAAKeUipyZp+w/IG8EvslCzj8AAAI/rAAAAAAAAAABSAMAAJoAAAAOZDZjOmnsPwCRKxK65c8/AAACP6wAAAAAAAAAAUkDAACaAAAA2+hSIR0n7D8bMnscu7bQPwAAAj+8AAAAAAAAAAFKAwAAmgAAANoCjvB77Os/TrcR729y0T8AAAM/vAAAAAAAAAABSwMAAJoAAACC7rd4F7jrP8cwK2phGNI/AIADP8sAAAAAAAAAAUwDAACaAAAAWm8AEi+L6z8M/dci16XSPwBABD/LAAAAAAAAAAFNAwAAmgAAAMw62LMEYus/hQDnWfoi0z8AwAQ/2wAAAAAAAAABTgMAAJoAAADn154OFz/rPzE7WA/Lj9M/AMACP9sAAAAAAAAAAU8DAACaAAAAIoMkyiYh6z/+7woZuvHTPwDAAT/qAAAAAAAAAAFQAwAAmgAAAH48aeYzCOs/EJlAy+U91D8AgPk+6gAAAAAAAAABUQMAAJoAAAD6A21jPvTqP93X6JAGd9Q/AAD1PgoBAAAAAAAAAVIDAACaAAAAEBYA6Qbk6j/cTfPU1J/UPwCA5D4KAQAAAAAAAAFTAwAAmgAAAL5yIneN1+o/iJxPAgm71D8AAN0+CgEAAAAAAAABVAMAAJoAAAB9VqS1ks3qP2YiDq7qxdQ/AIDHPgoBAAAAAAAAAVUDAACaAAAA04S1/FXH6j8R+1+XULjUPwAAvj4ZAQAAAAAAAAFWAwAAmgAAAMP9VUzXxOo/dmkklKuX1D8AgLo+GQEAAAAAAAABVwMAAJoAAADThLX8VcfqPxAPSw+0ZtQ/AIC5Pj0BAAAAAAAAAVgDAACaAAAAbpvOZlZA6z+0w7YfYNfQPwAAsj4AAAAAAAAAAAFZAwAAmgAAABhtvR+TRus/b+Me74ab0D8AAPQ+EAAAAAAAAAABWgMAAJoAAAA4e3yAkEvrP6IagW00i9A/AEABPxAAAAAAAAAAAVsDAACaAAAA8tPK6UtU6z/4yyRAAHDQPwCABj8QAAAAAAAAAAFcAwAAmgAAAIseWvIJWOs/kudV/9Zn0D8AABA/EAAAAAAAAAABXQMAAJoAAAAiaen6x1vrP6OkdilmYtA/AEATPyAAAAAAAAAAAV4DAACaAAAAu7N4A4Zf6z8sA4e+rV/QPwDAFT8gAAAAAAAAAAFfAwAAmgAAANzBN2SDZOs/LAOHvq1f0D8AwBY/LwAAAAAAAAABYAMAAJoAAAB1DMdsQWjrP5LnVf/WZ9A/AEAWPy8AAAAAAAAAAWEDAACaAAAA/s/2xIBp6z/WUePr4XrQPwAAFj9PAAAAAAAAAAFiAwAAmgAAAHUMx2xBaOs/1cftL7Cj0D8AQBQ/TwAAAAAAAAABYwMAAJoAAABT/gcMRGPrP4GMVKGy59A/AIATP08AAAAAAAAAAWQDAACaAAAAImnp+sdb6z+BeGkpTznRPwCAEz9PAAAAAAAAAAFlAwAAmgAAANHFC4lOT+s/caddh1yQ0T8AwBM/TwAAAAAAAAABZgMAAJoAAADn154OFz/rPx3izjwt/dE/AIAUP14AAAAAAAAAAWcDAACaAAAAy1QTg2Mn6z8uAQ8zJ3LSPwDAFD9eAAAAAAAAAAFoAwAAmgAAAJ5KKEcxDes/yX5fvmjk0j8AABY/bgAAAAAAAAABaQMAAJoAAADqfA2zv/HqP7gjXmBEZNM/AIAWP24AAAAAAAAAAWoDAACaAAAAzvmBJwza6j8gakxt2ObTPwAAGT99AAAAAAAAAAFrAwAAmgAAAMP9VUzXxOo/Q0atjWFW1D8AABo/fQAAAAAAAAABbAMAAJoAAABQTLl5YLPqPyK4gMHfstQ/AEAbP40AAAAAAAAAAW0DAACaAAAA/6jbB+em6j8yYbZzC//UPwDAGz+NAAAAAAAAAAFuAwAAmgAAAM0TvfZqn+o/7uI9D5091T8AAB4/nQAAAAAAAAABbwMAAJoAAAC9jF1G7JzqP1c9F5SUbtU/AAAfP50AAAAAAAAAAXADAACaAAAA3pocp+mh6j9ncEIC8pHVPwAAIz+sAAAAAAAAAAFxAwAAmgAAAFBMuXlgs+o/Iny/WbWn1T8AwCQ/rAAAAAAAAAABcgMAAJoAAACeZGMWkNLqP4lgjprer9U/AIAkP7wAAAAAAAAAAXMDAACaAAAAGxIsxDv56j+8l/AYjJ/VPwBAJD+8AAAAAAAAAAF0AwAAmgAAAIStYeweMOs/vSHm1L121T8AgA4/zAAAAAAAAAABdQMAAJoAAACVGobNPm3rP6t4sCKSKtU/AMAEP8wAAAAAAAAAAXYDAACaAAAAcmdYyJi16z/ew/0Yo8jUPwCA/T7MAAAAAAAAAAF3AwAAmgAAAPaFGXwvBOw/d30PDA9G1D8AAPo++gAAAAAAAAABeAMAAJoAAABKTJsu1nTdP3NVNGG6b7Y/AICIPgAAAAAAAAAAAXkDAACaAAAAFEaEF29F3T8tiYeoROK1PwAAuz4QAAAAAAAAAAF6AwAAmgAAAMKipqX1ON0/+2UQovqgtT8AAMY+EAAAAAAAAAABewMAAJoAAAAcXOvBAiDdPw03HETtSbU/AADOPhAAAAAAAAAAAXwDAACaAAAA3D9tAAgW3T9PK5/sKTS1PwAA1T4QAAAAAAAAAAF9AwAAmgAAAHoVMN4PB90/kx8ilWYetT8AgNY+HwAAAAAAAAABfgMAAJoAAADkVdSqm/DcP7WZY+mEE7U/AIDWPh8AAAAAAAAAAX8DAACaAAAAIAFaZqvS3D9xpeBASCm1PwAA1j4fAAAAAAAAAAGAAwAAmgAAACoXwRA/rdw/67za785UtT8AgNI+PwAAAAAAAAABgQMAAJoAAAAipsgKVIXcPx3gUfYYlrU/AADRPj8AAAAAAAAAAYIDAACaAAAAHjXQBGld3D8tiYeoROK1PwAAzT4/AAAAAAAAAAGDAwAAmgAAACpLN6/8N9w//T06sjNEtj8AAMs+PwAAAAAAAAABhAMAAJoAAAAi2j6pERDcPw3nb2RfkLY/AADIPj8AAAAAAAAAAYUDAACaAAAADOLm8qfl2z//FWTCbOe2PwCAxj5OAAAAAAAAAAGGAwAAmgAAAPXpjjw+u9s/7URYIHo+tz8AAMc+TgAAAAAAAAABhwMAAJoAAAC843cl14vbP5l/ydVKq7c/AIDHPl4AAAAAAAAAAYgDAACaAAAAdlYBXvFZ2z//xbfi3i24PwAAzD5eAAAAAAAAAAGJAwAAmgAAAB1CK+aMJds/3SOgnvnbuD8AAM4+fQAAAAAAAAABigMAAJoAAADUtLQep/PaP3eNBbLXn7k/AIDSPn0AAAAAAAAAAYsDAACaAAAAna6dB0DE2j/PAugceXm6PwCA1D59AAAAAAAAAAGMAwAAmgAAAGaohvDYlNo/A/6IM/xduz8AgNU+fQAAAAAAAAABjQMAAJoAAAD+DFHI9V3aPzf5KUp/Qrw/AADWPo0AAAAAAAAAAY4DAACaAAAAY9z8jpYf2j+hF0JnTGi9PwCA1D6NAAAAAAAAAAGPAwAAmgAAAJgWikS72dk/P1nRimPPvj8AANQ+nAAAAAAAAAABkAMAAJoAAADNUBf635PZP0zT7gIfJsA/AADVPpwAAAAAAAAAAZEDAACaAAAAExIEYINQ2T/2+XRAjOTAPwCA1T6sAAAAAAAAAAGSAwAAmgAAACg+0rSqBdk/Tm9Xqy2+wT8AgNQ+rAAAAAAAAAABkwMAAJoAAAAL1YH4VbPYPz52dRl0uMI/AADUPrwAAAAAAAAAAZQDAACaAAAA7msxPAFh2D9AOrSxSa3DPwAA1D68AAAAAAAAAAGVAwAAmgAAAPIQoOCpE9g/2o8uTcTCxD8AANQ+ywAAAAAAAAABlgMAAJoAAAAWxM3lT8vXPzLxJUAC7sU/AADVPssAAAAAAAAAAZcDAACaAAAA+Fp9Kft41z96lfwIsR7HPwCA1T7bAAAAAAAAAAGYAwAAmgAAANzxLG2mJtc/SA7uqnV1yD8AgNQ+2wAAAAAAAAABmQMAAJoAAADAiNywUdTWPwbKviKr0ck/AADUPusAAAAAAAAAAZoDAACaAAAA07SqBXmJ1j9u1OvHFEnLPwAA0z7rAAAAAAAAAAGbAwAAmgAAAOfgeFqgPtY/pqe27tDQzD8AANI++gAAAAAAAAABnAMAAJoAAADKdyieS+zVP3QMvRgyec4/AADRPvoAAAAAAAAAAZ0DAACaAAAAjAAZgfmU1T+APiBNqxvQPwAA0D4KAQAAAAAAAAGeAwAAmgAAAF8QaRQmQNU/o3ygOZ8F0T8AANI+CgEAAAAAAAABnwMAAJoAAACDw5YZzPfUP2HWUeVp59E/AADTPhkBAAAAAAAAAaADAACaAAAA6pJC4Gy51D9zV7GnztbSPwAA1j4ZAQAAAAAAAAGhAwAAmgAAAFBi7qYNe9Q/l5UxlMLA0z8AANc+GQEAAAAAAAABogMAAJoAAADGuPkdLT/UP4icTwIJu9Q/AADcPikBAAAAAAAAAaMDAACaAAAAPQ8FlUwD1D94o21wT7XVPwAA3j4pAQAAAAAAAAGkAwAAmgAAANVzz2xpzNM/aaqL3pWv1j8AAOQ+OQEAAAAAAAABpQMAAJoAAACN5lilg5rTPzc3aPi9tNc/AADmPjkBAAAAAAAAAaYDAACaAAAAdu4A7xlw0z8XgWU8dbTYPwAA7T5IAQAAAAAAAAGnAwAAmgAAAG99COkuSNM/OjXwbDfH2T8AAPA+SAEAAAAAAAABqAMAAJoAAAC8r+1UvSzTP2+mm8eI1No/AIDxPlgBAAAAAAAAAakDAACaAAAAF2kyccoT0z9y4OSjLPLbPwAA8j5YAQAAAAAAAAGqAwAAmgAAAHQid43X+tI/QVnWRfFI3T8AAPM+aAEAAAAAAAABqwMAAJoAAAABcdq6YOnSPw9cvaPndt4/AIDzPmgBAAAAAAAAAawDAACaAAAAnUadmGja0j//2OVV/JnfPwCA8T53AQAAAAAAAAGtAwAAmgAAAFwqH9dt0NI/tPt+ueRf4D8AgPA+dwEAAAAAAAABrgMAAJoAAAArlQDG8cjSP4ImPAei6uA/AADvPocBAAAAAAAAAa8DAACaAAAAGg6hFXPG0j8+lNgq0HrhPwAA7j6HAQAAAAAAAAGwAwAAmgAAAPv/4bR1wdI/Ue4dQzEE4j8AAO8+lgEAAAAAAAABsQMAAJoAAAALh0Fl9MPSPwxcumZflOI/AIDvPpYBAAAAAAAAAbIDAACaAAAAGg6hFXPG0j/ahne0HB/jPwAA8z6mAQAAAAAAAAGzAwAAmgAAAFwqH9dt0NI/uW5VLGmk4z8AgPQ+pgEAAAAAAAABtAMAAJoAAACvzfxI59zSP/46AuXeMeQ/AAD7PrYBAAAAAAAAAbUDAACaAAAAEPg5a9/r0j9VxM/H47nkPwAA/j62AQAAAAAAAAG2AwAAmgAAAKS3lZ5TAtM/I++MFaFE5T8AwAA/tgEAAAAAAAABtwMAAJoAAABoDBDjQyDTP99cKTnP1OU/AIABP8UBAAAAAAAAAbgDAACaAAAAXvaoOLBF0z825vYb1FzmPwDAAT/FAQAAAAAAAAG5AwAAmgAAAIZ1YJ+YctM/N4MbCqbr5j8AAAI/1QEAAAAAAAABugMAAJoAAACcbbhVAp3TP2lXonYlauc/AMAAP9UBAAAAAAAAAbsDAACaAAAAs2UQDGzH0z+eKynjpOjnPwBAAD/lAQAAAAAAAAG8AwAAmgAAANvkx3JU9NM/n41Irw9j6D8AAAA/5QEAAAAAAAABvQMAAJoAAAABZH/ZPCHUP9NhzxuP4eg/AAAAP/QBAAAAAAAAAb4DAACaAAAASvH1oCJT1D9t3x+n0FPpPwCAAD/0AQAAAAAAAAG/AwAAmgAAAMITi3mEjNQ/wy3oZ27H6T8AwAA/BAIAAAAAAAABwAMAAJoAAABsyz5jYs3UP7OX4efiMuo/AMAEPwQCAAAAAAAAAcEDAACaAAAAGIPyTEAO1T9OFTJzJKXqPwCABj8TAgAAAAAAAAHCAwAAmgAAAJClhyWiR9U/TzxMHSgL6z8AwAg/EwIAAAAAAAABwwMAAJoAAAD5QL1NhX7VP8cEVjLkc+s/AIAJPyMCAAAAAAAAAcQDAACaAAAAguqx1mW61T9gR6GbvtHrPwBACT8jAgAAAAAAAAHFAwAAmgAAAC2iZcBD+9U/C0cNLygq7D8AAAk/MwIAAAAAAAABxgMAAJoAAAAH7ze7nUPWP6WJWJgCiOw/AEAGPzMCAAAAAAAAAccDAACaAAAAwy1LVfqG1j9zAwaAitXsPwAABT9CAgAAAAAAAAHIAwAAmgAAAFxen45ZxdY/Y/f0uzAY7T8AAAI/QgIAAAAAAAAByQMAAJoAAADlB5QXOgHXPy82nYFRUe0/AMAAP1ICAAAAAAAAAcoDAACaAAAAoUansZZE1z/KAt6mXYbtPwBAAT9SAgAAAAAAAAHLAwAAmgAAAHuTeazwjNc/ynjo6iuv7T8AgAE/YgIAAAAAAAABzAMAAJoAAABnZ6tXydfXP+xoNIMYze0/AMAFP2ICAAAAAAAAAc0DAACaAAAAMi0eoqQd2D/tozmlf+HtPwCABz9xAgAAAAAAAAHOAwAAmgAAAMtdctsDXNg/yyn4UGHs7T8AwAs/cQIAAAAAAAABzwMAAJoAAACInIV1YJ/YP5i3kLBM6O0/AMANP4ECAAAAAAAAAdADAACaAAAAgvcW0bfs2D9CkOKZstrtPwDAFD+BAgAAAAAAAAHRAwAAmgAAAJ9gZ40MP9k/yrPtDJPD7T8AwBc/gQIAAAAAAAAB0gMAAJoAAACNNJk45YnZP+zyKT9KpO0/AEAdP6ACAAAAAAAAAdMDAACaAAAAeQjL473U2T+GmFC6UnPtPwCAHz+gAgAAAAAAAAHUAwAAmgAAAITqu++TJNo/Qbi4iXk37T8AgCQ/oAIAAAAAAAAB1QMAAJoAAADS6Cq9ZH7aP9ki2uIa8uw/AIAmP6ACAAAAAAAAAdYDAACaAAAA/9jaKTjT2j+lxF26aZzsPwBAKT+/AgAAAAAAAAHXAwAAmgAAAPwzbIWPINs/QPR58aNC7D8AQCo/vwIAAAAAAAAB2AMAAJoAAAD5jv3g5m3bP5W5CDzT1es/AIAtP78CAAAAAAAAAdkDAACaAAAANgYN/jjF2z/FyVAQfV/rPwAALz+/AgAAAAAAAAHaAwAAmgAAAJSL23uIIdw/TsZB2Vni6j8AwDA/3wIAAAAAAAAB2wMAAJoAAADSAuuY2njcPxq3tUpzT+o/AIAxP98CAAAAAAAAAdwDAACaAAAAzl189DHG3D+QgHul8q7pPwDAMT/fAgAAAAAAAAHdAwAAmgAAAMy4DVCJE90/09fZX10K6T8AADI/3wIAAAAAAAAB3gMAAJoAAADoIV4M3mXdPxcvOBrIZeg/AEAxP+4CAAAAAAAAAd8DAACaAAAABIuuyDK43T/R7IAdhK/nPwAAMT/uAgAAAAAAAAHgAwAAmgAAAADmPySKBd4/WDhigCv15j8AgDE//gIAAAAAAAAB4QMAAJoAAAC6JFO+5kjeP8+LHZfcK+Y/AMAxP/4CAAAAAAAAAeIDAACaAAAAVlWn90WH3j+JDmF4MWHlPwAAMz8NAwAAAAAAAAHjAwAAmgAAAAANW+EjyN4/dgMM+pqa5D8AgDM/DQMAAAAAAAAB5AMAAJoAAACaPa8agwbfP1M7llF12eM/AEA0Px0DAAAAAAAAAeUDAACaAAAAEmBE8+Q/3z/8ALkIOxTjPwDAND8dAwAAAAAAAAHmAwAAmgAAAHz7eRvIdt8/HGjLKrlR4j8AgDY/LQMAAAAAAAAB5wMAAJoAAACiejGCsKPfP2BJH6FVhOE/AEA3Py0DAAAAAAAAAegDAACaAAAAiN1qJ57G3z+SbVLtYrzgPwDAOD8tAwAAAAAAAAHpAwAAmgAAADyrhbsP4t8/m+ArnW/j3z8AgDk/PAMAAAAAAAAB6gMAAJoAAACwXCKOhvPfP9uuUOFrXt4/AMA5PzwDAAAAAAAAAesDAACaAAAA8HigT4H93z/8AjTRSeTcPwAAOj9MAwAAAAAAAAHsAwAAmgAAABCHX7B+AuA/12KUGOt/2z8AADs/TAMAAAAAAAAB7QMAAJoAAACJwy9YPwHgP5BIswtuJto/AIA7P1wDAAAAAAAAAe4DAACaAAAA4PFAnwL73z9KLtL+8MzYPwAAPT9cAwAAAAAAAAHvAwAAmgAAAG5ApMyL6d8/v6ljBWlg1z8AgD0/awMAAAAAAAAB8AMAAJoAAADK+ejomNDfP3iPgvjrBtY/AAA/P2sDAAAAAAAAAfEDAACaAAAABKVupKiy3z8zdaHrbq3UPwCAPz97AwAAAAAAAAHyAwAAmgAAAA671U48jd8/hXbxnchL0z8AQEA/ewMAAAAAAAAB8wMAAJoAAADoOx7oU2DfP1AZMbva7NE/AMBAP4oDAAAAAAAAAfQDAACaAAAA0EPGMeo13z8t75tGSrHQPwBAPz+KAwAAAAAAAAH1AwAAmgAAAMrSzSv/Dd8/7A/MT1X2zj8AgD4/mgMAAAAAAAAB9gMAAJoAAAD29vM2kO3eP5TqlcRB1sw/AIA9P5oDAAAAAAAAAfcDAACaAAAAMqJ58p/P3j9MgoBjvbDKPwAAPT+qAwAAAAAAAAH4AwAAmgAAAHzUXl4utN4/WMsO1QRwyD8AQCk/qgMAAAAAAAAB+QMAAJoAAAAII8KLt6LeP9w/gm02CcY/AAAgP7kDAAAAAAAAAfoDAACaAAAAuH/kGT6W3j/qnPtW4XbDPwDAGj+5AwAAAAAAAAH7AwAAmgAAAIbqxQjCjt4/5DxUFv3pwD8AABk/0gMAAAAAAAAB/AMAAJoAAADVp08kVcHXPyTHtiXa5+U/AIC5PgAAAAAAAAAAAf0DAACaAAAAcn0SAl2y1z9o9j7wfeblPwCA/j4QAAAAAAAAAAH+AwAAmgAAAHJ9EgJdstc/aPY+8H3m5T8AwAY/EAAAAAAAAAAB/wMAAJoAAACBBHKy27TXPyTHtiXa5+U/AEAMPxAAAAAAAAAAAQAEAACaAAAApBIxE9m51z+caKaQkurlPwBADT8QAAAAAAAAAAEBBAAAmgAAANWnTyRVwdc/Rnz9m1/x5T8AgAw/HwAAAAAAAAABAgQAAJoAAAAnSy2Wzs3XP+DSM32d/eU/AEAPPx8AAAAAAAAAAQMEAACaAAAAmPzJaEXf1z9obEk0TA/mPwDAED8vAAAAAAAAAAEEBAAAmgAAACy8JZy59dc/4Eg+wWsm5j8AAAw/LwAAAAAAAAABBQQAAJoAAADQAuF/rA7YP8/GIrlDQOY/AAAKPz8AAAAAAAAAAQYEAACaAAAAdEmcY58n2D/h+U0noWPmPwAABT8/AAAAAAAAAAEHBAAAmgAAAAgJ+JYTPtg/z7I3QeCR5j8AAAM/PwAAAAAAAAABCAQAAJoAAACsT7N6BlfYPzcNEcbXwuY/AIAAP04AAAAAAAAAAQkEAACaAAAAQA8Prnpt2D+dZ+pKz/PmPwAA/z5OAAAAAAAAAAEKBAAAmgAAAMJHCzFwgdg/8wSjpTcq5z8AAP8+bgAAAAAAAAABCwQAAJoAAAA0+acD55LYP0eiWwCgYOc/AID/Pm4AAAAAAAAAAQwEAACaAAAAiJyFdWCf2D84W0Ua347nPwBAAz9uAAAAAAAAAAENBAAAmgAAAMi4Azdbqdg/ewDYKFG25z8AwAQ/bgAAAAAAAAABDgQAAJoAAAD6TSJI17DYP1nBm/aZ1ec/AAALP24AAAAAAAAAAQ8EAACaAAAAGVzhqNS12D+Nbgi5Fe7nPwAADj99AAAAAAAAAAEQBAAAmgAAACvjQFlTuNg/jakN23wC6D8AQBM/fQAAAAAAAAABEQQAAJoAAAA8aqAJ0rrYP56hMydzEeg/AIAVP40AAAAAAAAAARIEAACaAAAAPGqgCdK62D98J/LSVBzoPwBAGD+NAAAAAAAAAAETBAAAmgAAABlc4ajUtdg/JztJ3iEj6D8AQBk/qgAAAAAAAAABFAQAAJoAAAD6TSJI17DYPyc7Sd4hI+g/AEAZP6oAAAAAAAAAARUEAACaAAAAtzGkhtym2D84+GkIsR3oPwAAGT+qAAAAAAAAAAEWBAAAmgAAAHcVJsXhnNg/nqEzJ3MR6D8AABk/ugAAAAAAAAABFwQAAJoAAAAU6+ii6Y3YPyfFPppT+uc/AAAZP8oAAAAAAAAAARgEAACaAAAAozlM0HJ82D9IBHvMCtvnPwCAGT/KAAAAAAAAAAEZBAAAmgAAAB4BUE19aNg/86HHkwm55z8AwBk/2QAAAAAAAAABGgQAAJoAAACLQfQZCVLYP2rNrLrzkuc/AIAaP9kAAAAAAAAAARsEAACaAAAA5vo4NhY52D+/Q0trWGPnPwDAGj/pAAAAAAAAAAEcBAAAmgAAAFU73QKiItg/nhj6sAQx5z8AAB0/6QAAAAAAAAABHQQAAJoAAADQAuF/rA7YP2kwiMwhBOc/AAAeP/kAAAAAAAAAAR4EAACaAAAAb9ijXbT/1z9qun2IU9vmPwCAIj/5AAAAAAAAAAEfBAAAmgAAABs1xus689c/WYdSGva35j8AgCQ/CAEAAAAAAAABIAQAAJoAAADbGEgqQOnXP3rGjkytmOY/AIAqPwgBAAAAAAAAASEEAACaAAAAugqJyULk1z/PdzIfeX3mPwAALT8YAQAAAAAAAAEiBAAAmgAAAKmDKRnE4dc/nMrFXP1k5j8AAC8/GAEAAAAAAAABIwQAAJoAAAC6ConJQuTXP5yPwDqWUOY/AMAvPycBAAAAAAAAASQEAACaAAAA6p+n2r7r1z8T9qqD5z7mPwDALj8nAQAAAAAAAAElBAAAmgAAAE3K5Py2+tc/Av6EN/Ev5j8AQC4/NwEAAAAAAAABJgQAAJoAAADyEKDgqRPYPyR4xosPJeY/AEArPzcBAAAAAAAAAScEAACaAAAAtWUaJZox2D/xBV/r+iDmPwAAKj9HAQAAAAAAAAEoBAAAmgAAAKxPs3oGV9g/rdbWIFci5j8AgCc/RwEAAAAAAAABKQQAAJoAAACjOUzQcnzYPxO7pWGAKuY/AIAmP0cBAAAAAAAAASoEAACaAAAA2T9j59mr2D+tEdxCvjbmPwAAJT9WAQAAAAAAAAErBAAAmgAAAELbmA+94tg/edp5xBBH5j8AQCQ/VgEAAAAAAAABLAQAAJoAAADLhI2YnR7ZPwN0j3u/WOY/AAAkP2YBAAAAAAAAAS0EAACaAAAAVS6CIX5a2T8Dr5SdJm3mPwAAJD9mAQAAAAAAAAEuBAAAmgAAAL7Jt0lhkdk/eouJKkaE5j8AACQ/hQEAAAAAAAABLwQAAJoAAAAV3o3BxcXZP/Jnfrdlm+Y/AAAkP4UBAAAAAAAAATAEAACaAAAAXmsEiav32T9qRHNEhbLmPwAAJD+FAQAAAAAAAAExBAAAmgAAAITqu++TJNo/an94ZuzG5j8AACQ/hQEAAAAAAAABMgQAAJoAAACMW7T1fkzaP/IYjh2b2OY/AIAlP5UBAAAAAAAAATMEAACaAAAAcb7tmmxv2j9IQDw0NebmPwBAJj+VAQAAAAAAAAE0BAAAmgAAADQTaN9cjdo/avWCqrrv5j8AwCc/pAEAAAAAAAABNQQAAJoAAADJ0sMS0aPaPxMJ2rWH9uY/AIAoP6QBAAAAAAAAATYEAACaAAAATAvAlca32j8CTLmL+PvmPwDALT+0AQAAAAAAAAE3BAAAmgAAAJ2unQdAxNo/vhwxwVT95j8AADA/tAEAAAAAAAABOAQAAJoAAAC/vFxoPcnaPwJMuYv4++Y/AAA4P8QBAAAAAAAAATkEAACaAAAArjX9t77G2j/hlnIVc/LmPwCAOz/EAQAAAAAAAAE6BAAAmgAAAGsZf/bDvNo/nSzlKGjf5j8AgD4/0wEAAAAAAAABOwQAAJoAAAD5Z+IjTavaP2p/eGbsxuY/AIA/P9MBAAAAAAAAATwEAACaAAAAZqiG8NiU2j/P7TxjR6bmPwBAQD/jAQAAAAAAAAE9BAAAmgAAALHaa1xnedo/aZNj3k915j8AwEA/4wEAAAAAAAABPgQAAJoAAADd/pFn+FjaP1clM06LPeY/AEBAP/MBAAAAAAAAAT8EAACaAAAA142ZYQ0x2j+co6uy+f7lPwAAQD/zAQAAAAAAAAFABAAAmgAAAJ6HgkqmAdo/AZxla4a15T8AQD4/AgIAAAAAAAABQQQAAJoAAABmgWszP9LZP5oGh8QncOU/AIA9PwICAAAAAAAAAUIEAACaAAAAQQK0zFal2T+aVXde8jLlPwBAOT8CAgAAAAAAAAFDBAAAmgAAAEoYG3fqf9k/zBbPmNH55D8AQDc/EgIAAAAAAAABRAQAAJoAAACFw6Ay+mHZP+8aBqkhxuQ/AIAiPxICAAAAAAAAAUUEAACaAAAAAoukrwRO2T92Awz6mprkPwAAGT8xAgAAAAAAAAFGBAAAmgAAAJ9gZ40MP9k/7i7xIIV05D8AAJ0+MQIAAAAAAAABRwQAAJoAAABwy0h8kDfZP4gPHb70V+Q/AAA0PjECAAAAAAAAAUgEAACaAAAAXkTpyxE12T9CpY/R6UTkPwAA0j1QAgAAAAAAAAFJBAAAmgAAAIE48mnHqds/8ntpL8lJ5j8AgLk+AAAAAAAAAAABSgQAAJoAAABBHHSozJ/bP61M4WQlS+Y/AID+Pg8AAAAAAAAAAUsEAACaAAAAMJUU+E2d2z+tTOFkJUvmPwDABj8PAAAAAAAAAAFMBAAAmgAAADCVFPhNnds/rUzhZCVL5j8AQAw/DwAAAAAAAAABTQQAAJoAAAAwlRT4TZ3bP61M4WQlS+Y/AAAWPw8AAAAAAAAAAU4EAACaAAAAMJUU+E2d2z+tTOFkJUvmPwBAGT8fAAAAAAAAAAFPBAAAmgAAADCVFPhNnds/rUzhZCVL5j8AAB8/HwAAAAAAAAABUAQAAJoAAAAwlRT4TZ3bP61M4WQlS+Y/AIAhPx8AAAAAAAAAAVEEAACaAAAAHw61R8+a2z9pHVmagUzmPwAAIz8fAAAAAAAAAAFSBAAAmgAAAA+HVZdQmNs/4b5IBTpP5j8AwCM/LwAAAAAAAAABUwQAAJoAAAD+//Xm0ZXbPxQxsKVOU+Y/AMAjPy8AAAAAAAAAAVQEAACaAAAA/v/15tGV2z96FX/md1vmPwAAJD8+AAAAAAAAAAFVBAAAmgAAAP7/9ebRlds/nMrFXP1k5j8AACQ/PgAAAAAAAAABVgQAAJoAAAAPh1WXUJjbPzYh/D07ceY/AAAkP04AAAAAAAAAAVcEAACaAAAAHw61R8+a2z8D6pm/jYHmPwBAIz9OAAAAAAAAAAFYBAAAmgAAAEEcdKjMn9s/AyWf4fSV5j8AACM/XQAAAAAAAAABWQQAAJoAAABiKjMJyqTbP3kBlG4UreY/AEAcP10AAAAAAAAAAVoEAACaAAAAkr9RGkas2z83DRHG18LmPwBAGT9tAAAAAAAAAAFbBAAAmgAAANLbz9tAtts/8hiOHZvY5j8AAJ4+fQAAAAAAAAABXAQAAJoAAAAnf61NusLbPzeDGwqm6+Y/AAA1Pn0AAAAAAAAAAV0EAACaAAAAeCKLvzPP2z+LqskgQPnmPwAA0D2cAAAAAAAAAAFeBAAAmgAAALI1lvYx0OU/eF1WzYmdcz8AAMM+AAAAAAAAAAABXwQAAJoAAABxGRg1N8blP9CptHTHRGg/AIAFPxAAAAAAAAAAAWAEAACaAAAA2c6ILHnC5T9wMhOFXIxlPwCADT8QAAAAAAAAAAFhBAAAmgAAACB2OsO9ueU/gEPQpYYbYD8AQBM/EAAAAAAAAAABYgQAAJoAAAD/Z3tiwLTlP4BD0KWGG2A/AMAYPxAAAAAAAAAAAWMEAACaAAAAvUv9oMWq5T+wdkINJzBkPwAAGj8vAAAAAAAAAAFkBAAAmgAAAFohwH7Nm+U/8Jj3U521bT8AABk/LwAAAAAAAAABZQQAAJoAAABgrPNTF4nlP5BMmaxfDnk/AIAYPy8AAAAAAAAAAWYEAACaAAAAzOyXIKNy5T+Uahlhi16FPwCAFz8vAAAAAAAAAAFnBAAAmgAAAJBbTTTyVeU/urvJPqJLkD8AABc/PgAAAAAAAAABaAQAAJoAAAAzvEPnQzTlP/hO4+Ym7ZY/AAAXPz4AAAAAAAAAAWkEAACaAAAAPdKqkdcO5T/EKqogCfCfPwAAFz8+AAAAAAAAAAFqBAAAmgAAAEfoETxr6eQ/eqavs7+6pD8AQBY/XgAAAAAAAAABawQAAJoAAADIOkmOv8LkP5jnXffsw6o/AAAWP14AAAAAAAAAAWwEAACaAAAAskLx11WY5D9YFIYdjWawPwBAFD9eAAAAAAAAAAFtBAAAmgAAAAMAChkuauQ/xZJFez4ZtD8AgBM/XgAAAAAAAAABbgQAAJoAAADcgFKyRT3kP0O6OosbGLg/AIATP20AAAAAAAAAAW8EAACaAAAATUwqVBsU5D997azyuyy8PwDAEz9tAAAAAAAAAAFwBAAAmgAAAK6QokVy6OM/oHCnXYdcwD8AwBM/fQAAAAAAAAABcQQAAJoAAAD+TbuGSrrjP+jE0Uao08I/AAAUP30AAAAAAAAAAXIEAACaAAAA6VVj0OCP4z+Gyp8ClS/FPwAAFD+NAAAAAAAAAAFzBAAAmgAAAGqomiI1aeM/4NvqFUWhxz8AABQ/jQAAAAAAAAABdAQAAJoAAADs+tF0iULjP/T4soC4KMo/AEASP5wAAAAAAAAAAXUEAACaAAAA5onZbp4a4z/IIfhC78XMPwCAET+cAAAAAAAAAAF2BAAAmgAAAFdVsRB08eI/qgdeL7Vdzz8AgBE/rAAAAAAAAAABdwQAAJoAAADap+hiyMriP7Q5wWMuANE/AMARP6wAAAAAAAAAAXgEAACaAAAAfAjfFRqp4j9z9ZHbY1zSPwAAFD+7AAAAAAAAAAF5BAAAmgAAALezZNEpi+I/MbFiU5m40z8AABU/uwAAAAAAAAABegQAAJoAAAATbantNnLiP6kCpt7DAdU/AMAWP7sAAAAAAAAAAXsEAACaAAAAbibuCURZ4j+KOLiqF1PWPwCAFz/LAAAAAAAAAAF8BAAAmgAAAEMcA84RP+I/jF4WD1jC1z8AQBg/ywAAAAAAAAABfQQAAJoAAAAHi7jhYCLiP9TuAWCjRNk/AMAYP9sAAAAAAAAAAX4EAACaAAAA2oDNpS4I4j+j3f1FNsTaPwBAGD/bAAAAAAAAAAF/BAAAmgAAAL/9QRp78OE/HaVLFS823D8AABg/6gAAAAAAAAABgAQAAJoAAAC0ARY/RtvhP+0dPbfzjN0/AEAVP+oAAAAAAAAAAYEEAACaAAAAQVB5bM/J4T93oquwe/nePwAAFD//AAAAAAAAAAGCBAAAmgAAAEXbrEEZt+E/Kydk4M454D8AABE//wAAAAAAAAABgwQAAJoAAADSKRBvoqXhP5MeYlOY+eA/AMAPPx4BAAAAAAAAAYQEAACaAAAAcf/STKqW4T+UMZGFOLHhPwAADj8eAQAAAAAAAAGFBAAAmgAAAJWYxYLxiOE/dI95QVNf4j8AQA0/HgEAAAAAAAABhgQAAJoAAABE9ecQeHzhP2Kqgif9B+M/AAAOPx4BAAAAAAAAAYcEAACaAAAAehU69z1x4T/KZnt4X7PjPwCADj8uAQAAAAAAAAGIBAAAmgAAAEmAG+bBaeE/zD6liJhW5D8AwA4/LgEAAAAAAAABiQQAAJoAAACgriwthWPhP1V13y0Z9+Q/AAAPPz0BAAAAAAAAAYoEAACaAAAAGOv81EVi4T/O7vioCp3lPwDADT89AQAAAAAAAAGLBAAAmgAAAClyXIXEZOE/Navx+WxI5j8AQA0/XQEAAAAAAAABjAQAAJoAAADBvOuNgmjhPxXO1JMg4uY/AIAMP10BAAAAAAAAAY0EAACaAAAA81EKn/5v4T+wwS9jMH3nPwAADD9dAQAAAAAAAAGOBAAAmgAAADRuiGD5eeE/fCfy0lQc6D8AQAo/XQEAAAAAAAABjwQAAJoAAACGEWbScobhP9PrxNfAuOg/AIAJP2wBAAAAAAAAAZAEAACaAAAA6Tuj9GqV4T/U/vMJYXDpPwBAAT9sAQAAAAAAAAGRBAAAmgAAAFvtP8fhpuE/gOp0JWca6j8AgPs+fAEAAAAAAAABkgQAAJoAAABm6WuiFrzhPyyb8B4GsOo/AAD0PnwBAAAAAAAAAZMEAACaAAAACzAnhgnV4T9gqnyt7ELrPwAA8T6MAQAAAAAAAAGUBAAAmgAAADc6EsI77+E/G90Tr7O+6z8AAPA+jAEAAAAAAAABlQQAAJoAAADqBy1WrQriP0D0efGjQuw/AADwPowBAAAAAAAAAZYEAACaAAAAB4u44WAi4j8eoVJHibPsPwAA8j6bAQAAAAAAAAGXBAAAmgAAAJpKFBXVOOI/YzL63Zcs7T8AAPM+mwEAAAAAAAABmAQAAJoAAAA+kc/4x1HiP5fLeyiwlu0/AID7PqsBAAAAAAAAAZkEAACaAAAAapu6NPpr4j8PlIU9bP/tPwAA/z6rAQAAAAAAAAGaBAAAmgAAAKcsBSGriOI/IXjAEf9f7j8AQAg/ugEAAAAAAAABmwQAAJoAAABrgX9lm6biP6vC5S7jru4/AAAMP7oBAAAAAAAAAZwEAACaAAAAqBLKUUzD4j8RWMTVQfTuPwBADj/KAQAAAAAAAAGdBAAAmgAAANQctY1+3eI/iarDpi807z8AAA8/ygEAAAAAAAABngQAAJoAAACJ6s8h8PjiP1fpa2xQbe8/AIAPP9oBAAAAAAAAAZ8EAACaAAAA1QJ6vh8Y4z9FolWGj5vvPwDADz/aAQAAAAAAAAGgBAAAmgAAALpls2MNO+M/mwQJv5C97z8AgBE/+QEAAAAAAAABoQQAAJoAAAApjBxhOl/jPxPh/Uuw1O8/AEASP/kBAAAAAAAAAaIEAACaAAAAhSsmruiA4z/xZrz3kd/vPwCAFD/5AQAAAAAAAAGjBAAAmgAAAOPKL/uWouM/vfRUV33b7z8AQBU/+QEAAAAAAAABpAQAAJoAAABhePioQsnjP0UYYMpdxO8/AIAXPwkCAAAAAAAAAaUEAACaAAAAiPevDyv24z95FL0mpJ/vPwBAGD8JAgAAAAAAAAGmBAAAmgAAACizNx7UIeQ/iVvTDGVx7z8AQB4/GAIAAAAAAAABpwQAAJoAAADGbr8sfU3kP6skBftNKe8/AAAhPxgCAAAAAAAAAagEAACaAAAADvw19GJ/5D8h2t/dadruPwBAJj8oAgAAAAAAAAGpBAAAmgAAAHeXaxxGtuQ/IbPFM2Z07j8AgCg/KAIAAAAAAAABqgQAAJoAAABH6BE8a+nkP5fyldKz/O0/AEAsPygCAAAAAAAAAasEAACaAAAAFjm4W5Ac5T912y+Qw3jtPwAALj83AgAAAAAAAAGsBAAAmgAAAAiYHdyyVOU/DVo8Ycjh7D8AgDE/NwIAAAAAAAABrQQAAJoAAAD59oJc1YzlP6WdQxBmNuw/AAAzP0cCAAAAAAAAAa4EAACaAAAAQIT5I7u+5T/puZyoaX3rPwBAND9HAgAAAAAAAAGvBAAAmgAAAIkRcOug8OU/Xw1Yvxq06j8AwDQ/ZgIAAAAAAAABsAQAAJoAAABYYhYLxiPmPzwK3fSN3uk/AIA1P2YCAAAAAAAAAbEEAACaAAAAj2gtIi1T5j/1URu0e//oPwDANT9mAgAAAAAAAAGyBAAAmgAAAKZghdiWfeY/fCfy0lQc6D8AwDU/ZgIAAAAAAAABswQAAJoAAACMw759hKDmP54Y+rAEMec/AAA2P3YCAAAAAAAAAbQEAACaAAAAUhg5wnS+5j++CQKPtEXmPwBANT92AgAAAAAAAAG1BAAAmgAAAH0iJP6m2OY/vEXD9t5Q5T8AADU/hgIAAAAAAAABtgQAAJoAAAAQ4n8xG+/mPzIjdMnBXuQ/AMAzP4YCAAAAAAAAAbcEAACaAAAA+8/sq1L/5j+FS94lH2PjPwBAMz+VAgAAAAAAAAG4BAAAmgAAADzsam1NCec/Y9JYF8Rk4j8AADI/lQIAAAAAAAABuQQAAJoAAABd+inOSg7nPwvna2hUYuE/AEAxP6UCAAAAAAAAAboEAACaAAAAXfopzkoO5z89lZRwk3HgPwAAMD+lAgAAAAAAAAG7BAAAmgAAADzsam1NCec/q08Yc/cR3z8AQC8/tAIAAAAAAAABvAQAAJoAAACCkxwEkgDnP+2nMnMlZN0/AIAvP7QCAAAAAAAAAb0EAACaAAAAubNu6lf15j8bQyxJxLvbPwDALz/EAgAAAAAAAAG+BAAAmgAAAOBMYSCf5+Y/cM5xt08x2j8AgDE/xAIAAAAAAAABvwQAAJoAAAD0XvSlZ9fmPzn7ppCTqdg/AEAyP9QCAAAAAAAAAcAEAACaAAAA6WLIyjLC5j97ycvUjyTXPwAANj/UAgAAAAAAAAHBBAAAmgAAACQOToZCpOY/3oc8sXi91T8AwDc/4wIAAAAAAAABwgQAAJoAAAA+qxThVIHmP/9RKuUkbNQ/AEA5P+MCAAAAAAAAAcMEAACaAAAAWUjbO2de5j8fHBgZ0RrTPwDAOT/zAgAAAAAAAAHEBAAAmgAAAIVsAUf4PeY/P1wQkUvy0T8AQDk/8wIAAAAAAAABxQQAAJoAAAAXRphJyxnmP6MGlvXQ3NA/AAA5PwMDAAAAAAAAAcYEAACaAAAAiRFw66Dw5T9Eha669s/PPwCAOD8DAwAAAAAAAAHHBAAAmgAAANnOiCx5wuU/LkAQYLzrzT8AADg/AwMAAAAAAAAByAQAAJoAAADTXZAmjprlPz5hyOE8Tsw/AEA2PxIDAAAAAAAAAckEAACaAAAAq97Yv6Vt5T9cP6GNTKvKPwCANT8SAwAAAAAAAAHKBAAAmgAAANyNMqCAOuU/wP0RajVEyT8AgDM/IgMAAAAAAAABywQAAJoAAAAcxOsw2gnlP3pZO6GGE8g/AIAyPyIDAAAAAAAAAcwEAACaAAAAbYEEcrLb5D+8iX+x7QjHPwBAHT8xAwAAAAAAAAHNBAAAmgAAAK23vQIMq+Q/zIJhQ6cOxj8AgBM/MQMAAAAAAAABzgQAAJoAAABEHIjaKHTkPyBc2wU6UMU/AMANP0EDAAAAAAAAAc8EAACaAAAAQzbDqYc55D+oWMzOFtPEPwAADD9BAwAAAAAAAAHQBAAAmgAAAGF4+KhCyeM/Q+CU81BZ5D8AgLQ+AAAAAAAAAAAB0QQAAJoAAADILWmghMXjPzIjdMnBXuQ/AID3Pg8AAAAAAAAAAdIEAACaAAAAUPGY+MPG4z9lldtp1mLkPwAAAz8PAAAAAAAAAAHTBAAAmgAAAFDxmPjDxuM/zHmqqv9q5D8AgAg/DwAAAAAAAAAB1AQAAJoAAADZtMhQA8jjPzJeeesoc+Q/AAALPw8AAAAAAAAAAdUEAACaAAAAcf9XWcHL4z+HhScCw4DkPwAACz8fAAAAAAAAAAHWBAAAmgAAAIKGtwlAzuM/zO+07s2T5D8AwAk/HwAAAAAAAAAB1wQAAJoAAACTDRe6vtDjP6mweLwWs+Q/AEAJPy8AAAAAAAAAAdgEAACaAAAAK1imwnzU4z/vVQvLiNrkPwDAAD8vAAAAAAAAAAHZBAAAmgAAAEtmZSN62eM/Ij59r2sH5T8AAPo+PgAAAAAAAAAB2gQAAJoAAABd7cTT+NvjP83H3v4GN+U/AIDtPj4AAAAAAAAAAdsEAACaAAAAbXQkhHfe4z9nlB8kE2zlPwCA6D4+AAAAAAAAAAHcBAAAmgAAAHz7gzT24OM/ir9w3mae5T8AgOU+QQAAAAAAAAAB3QQAAJoAAAAFv7OMNeLjP3l4WvilzOU/AADkPkEAAAAAAAAAAd4EAACaAAAABb+zjDXi4z++He0GGPTlPwCA6T5QAAAAAAAAAAHfBAAAmgAAAAW/s4w14uM/V68oCr0U5j8AAOw+UAAAAAAAAAAB4AQAAJoAAAB8+4M09uDjPwL+hDfxL+Y/AAD1PlAAAAAAAAAAAeEEAACaAAAAbXQkhHfe4z8COYpZWETmPwAA+T5wAAAAAAAAAAHiBAAAmgAAAF3txNP42+M/FDGwpU5T5j8AgAI/cAAAAAAAAAAB4wQAAJoAAABLZmUjetnjP3oVf+Z3W+Y/AAAFP3AAAAAAAAAAAeQEAACaAAAAo5R2aj3T4z96FX/md1vmPwAABj9/AAAAAAAAAAHlBAAAmgAAAPrCh7EAzeM/nI/AOpZQ5j8AAAY/fwAAAAAAAAAB5gQAAJoAAADILWmghMXjP3mfdKKpMuY/AMAEP38AAAAAAAAAAecEAACaAAAAl5hKjwi+4z8CiHrzIgfmPwBABD+PAAAAAAAAAAHoBAAAmgAAAFZ8zM0NtOM/my2hbivW5T8AAAQ/jwAAAAAAAAAB6QQAAJoAAAAE2e5blKfjP/BoOv0okuU/AAAEP58AAAAAAAAAAeoEAACaAAAAsTUR6hqb4z+J01tWykzlPwCABD+fAAAAAAAAAAHrBAAAmgAAAGCSM3ihjuM/AIk2Oeb95D8AwAQ/rgAAAAAAAAAB7AQAAJoAAACnOeUO5oXjP6mweLwWs+Q/AEAIP64AAAAAAAAAAe0EAACaAAAA/Wf2Val/4z/uLvEghXTkPwDACT++AAAAAAAAAAHuBAAAmgAAAO3glqUqfeM/DzMoMdVA5D8AAA8/vgAAAAAAAAAB7wQAAJoAAADt4JalKn3jP1TspbeqFuQ/AEARP80AAAAAAAAAAfAEAACaAAAA/Wf2Val/4z9DuXpJTfPjPwBAFD/NAAAAAAAAAAHxBAAAmgAAAB92tbamhOM/l2oeHBnY4z8AQBU/3QAAAAAAAAAB8gQAAJoAAABQC9THIozjP5cvGfqxw+M/AMAUP90AAAAAAAAAAfMEAACaAAAACGQiMd6U4z9CCGvjF7bjPwBAFD/tAAAAAAAAAAH0BAAAmgAAANND0EoYoOM/l/QT2Eqv4z8AgBM/7QAAAAAAAAAB9QQAAJoAAACtqt0U0a3jP1PFiw2nsOM/AAATP/wAAAAAAAAAAfYEAACaAAAAl5hKjwi+4z91etKDLLrjPwDAET/8AAAAAAAAAAH3BAAAmgAAABvRRhL+0eM/ueRfcDfN4z8AQBE/DAEAAAAAAAAB+AQAAJoAAAC+FwL28OrjP1R2m3Pc7eM/AAARPwwBAAAAAAAAAfkEAACaAAAA+6hM4qEH5D/cSrZM8hPkPwAAET8cAQAAAAAAAAH6BAAAmgAAACizNx7UIeQ/qU5Z8Ks45D8AABE/HAEAAAAAAAAB+wQAAJoAAADK+fIBxzrkP7uBhF4JXOQ/AAARPysBAAAAAAAAAfwEAACaAAAA53x+jXpS5D+HhScCw4DkPwAAEj8rAQAAAAAAAAH9BAAAmgAAAHo82sDuaOQ/EFpC29im5D8AgBI/KwEAAAAAAAAB/gQAAJoAAAD9dNZD5HzkP95d5X6Sy+Q/AAAWP0oBAAAAAAAAAf8EAACaAAAA+emibpqP5D8ATjEXf+nkPwDAFz9KAQAAAAAAAAEABQAAmgAAAOPXD+nRn+Q/M/ud2foB5T8AgBw/SgEAAAAAAAABAQUAAJoAAAC9Ph2ziq3kP3dlK8YFFeU/AIAeP1oBAAAAAAAAAQIFAACaAAAAhx7LzMS45D+JXVES/CPlPwAAJD9aAQAAAAAAAAEDBQAAmgAAAEB3GTaAweQ/Z+MPvt0u5T8AQCY/agEAAAAAAAABBAUAAJoAAADqSAjvvMfkP1Ym75NONOU/AEArP2oBAAAAAAAAAQUFAACaAAAAClfHT7rM5D/ehP8oljHlPwCALT9qAQAAAAAAAAEGBQAAmgAAAApXx0+6zOQ/Erxhp0Mh5T8AgDI/eQEAAAAAAAABBwUAAJoAAADqSAjvvMfkP2ZtBXoPBuU/AIA0P3kBAAAAAAAAAQgFAACaAAAAMPC5hQG/5D/emOqg+d/kPwBAOD+JAQAAAAAAAAEJBQAAmgAAAGYQDGzHs+Q/zCq6EDWo5D8AADo/iQEAAAAAAAABCgUAAJoAAAAUbS76TafkP4hKIuBbbOQ/AAA6P6gBAAAAAAAAAQsFAACaAAAAOgYhMJWZ5D/LyJpEyi3kPwAAOj+oAQAAAAAAAAEMBQAAmgAAAOliQ74bjeQ/HwQ008fp4z8AQDg/qAEAAAAAAAABDQUAAJoAAAAO/DX0Yn/kPyBTJG2SrOM/AIA3P6gBAAAAAAAAAQ4FAACaAAAAvFhYguly5D9BV1t94njjPwBAJD+4AQAAAAAAAAEPBQAAmgAAAHo82sDuaOQ/hRDZA7hO4z8AwBs/uAEAAAAAAAABEAUAAJoAAABJp7uvcmHkP3TdrZVaK+M/AADdPscBAAAAAAAAAREFAACaAAAAKZn8TnVc5D+VHOrHEQzjPwAAtT7HAQAAAAAAAAESBQAAmgAAAH/HDZY4VuQ/p54F0Dny4j8AAJ4+9gEAAAAAAAABEwUAAJoAAABvQK7luVPkP2I0eOMu3+I/AACWPvYBAAAAAAAAARQFAACaAAAA8oWKVupk5T9VsORPgAvlPwAA1j4AAAAAAAAAAAEVBQAAmgAAADktPO0uXOU/AMQ7W00S5T8AwBI/DwAAAAAAAAABFgUAAJoAAACg4qzkcFjlP3dlK8YFFeU/AIAbPw8AAAAAAAAAARcFAACaAAAAkFtNNPJV5T93ZSvGBRXlPwAAIj8PAAAAAAAAAAEYBQAAmgAAAJBbTTTyVeU/d2UrxgUV5T8AgCU/HwAAAAAAAAABGQUAAJoAAACQW0008lXlP7uUs5CpE+U/AMAlPx8AAAAAAAAAARoFAACaAAAAGB99jDFX5T/MUdS6OA7lPwBAID8uAAAAAAAAAAEbBQAAmgAAALFpDJXvWuU/qpyNRLME5T8AAB4/LgAAAAAAAAABHAUAAJoAAABZO/tNLGHlP1V13y0Z9+Q/AAAYPy4AAAAAAAAAAR0FAACaAAAAq97Yv6Vt5T+IrEGsxubkPwCAFT8+AAAAAAAAAAEeBQAAmgAAAA0JFuKdfOU/ABMs9RfV5D8AQBM/PgAAAAAAAAABHwUAAJoAAAAJfuIMVI/lP7yonggNwuQ/AEASPz4AAAAAAAAAASAFAACaAAAAFHoO6Iik5T+7bZnmpa3kPwDAEz9dAAAAAAAAAAEhBQAAmgAAACB2OsO9ueU/uzKUxD6Z5D8AQBQ/XQAAAAAAAAABIgUAAJoAAAAa6wbuc8zlP3bIBtgzhuQ/AIAWP10AAAAAAAAAASMFAACaAAAAFmDTGCrf5T/uLvEghXTkPwBAFz9dAAAAAAAAAAEkBQAAmgAAAABOQJNh7+U/3TbL1I5l5D8AwBg/bQAAAAAAAAABJQUAAJoAAABS8R0F2/vlP/+wDCmtWuQ/AIAZP20AAAAAAAAAASYFAACaAAAAG9HLHhUH5j+ZzD3og1LkPwDAGT99AAAAAAAAAAEnBQAAmgAAANUpGojQD+Y/ZFrWR29O5D8AABo/jAAAAAAAAAABKAUAAJoAAAB++whBDRbmP2Ra1kdvTuQ/AAAaP4wAAAAAAAAAASkFAACaAAAAjoJo8YsY5j9UnbUd4FPkPwAAGj+MAAAAAAAAAAEqBQAAmgAAAAe/OJlMF+Y/MiN0ycFe5D8AQBg/nAAAAAAAAAABKwUAAJoAAABe7UngDxHmP7u8iYBwcOQ/AIAXP5wAAAAAAAAAASwFAACaAAAAG9HLHhUH5j92yAbYM4bkPwDAFD+rAAAAAAAAAAEtBQAAmgAAADHjXqTd9uU/VInKpXyl5D8AwBM/qwAAAAAAAAABLgUAAJoAAAAl5zLJqOHlP5kuXbTuzOQ/AIASP8sAAAAAAAAAAS8FAACaAAAACmSnPfXJ5T+ZpGf4vPXkPwAAEj/LAAAAAAAAAAEwBQAAmgAAAGYd7FkCseU/mhpyPIse5T8AgBI/ywAAAAAAAAABMQUAAJoAAADTXZAmjprlP96/BEv9ReU/AMASP8sAAAAAAAAAATIFAACaAAAAUCWUo5iG5T/eNQ+Py27lPwDAEj/LAAAAAAAAAAEzBQAAmgAAAGQ3JylhduU/I9uhnT2W5T8AABM/2gAAAAAAAAABNAUAAJoAAACL0BlfqGjlP3k9VdY+uOU/AIAUP9oAAAAAAAAAATUFAACaAAAA0nfL9exf5T8jjLEDc9PlPwBAFT/qAAAAAAAAAAE2BQAAmgAAADktPO0uXOU/nGimkJLq5T8AQBY/6gAAAAAAAAABNwUAAJoAAADB8GtFbl3lP2gxRBLl+uU/AMAWPwkBAAAAAAAAATgFAACaAAAA8oWKVupk5T9GtwK+xgXmPwCAGT8JAQAAAAAAAAE5BQAAmgAAAO36VoGgd+U/eSlqXtsJ5j8AABs/CQEAAAAAAAABOgUAAJoAAAAZBUK90pHlPxNFmx2yAeY/AEAcPwkBAAAAAAAAATsFAACaAAAA3lm8AcOv5T+Lq4VmA/DlPwDAHD8ZAQAAAAAAAAE8BQAAmgAAADz5xU5x0eU/Vv4YpIfX5T8AABo/GQEAAAAAAAABPQUAAJoAAABCar5UXPnlPzQOzQubueU/AAAZPygBAAAAAAAAAT4FAACaAAAAWGIWC8Yj5j+sObIyhZPlPwDAAj8oAQAAAAAAAAE/BQAAmgAAAF/TDhGxS+Y/ALBQ4+lj5T8AgPE+VwEAAAAAAAABQAUAAJoAAADM+XcO3m/mP5pVd17yMuU/AADnPlcBAAAAAAAAAUEFAACaAAAAKZmBW4yR5j9EuL4DivzkPwCA4z5XAQAAAAAAAAFCBQAAmgAAAEia0agJ+t4/vlc247sR5z8AAMM+AAAAAAAAAAABQwUAAJoAAABoqJAJB//eP4vlzkKnDec/AIAFPxAAAAAAAAAAAUQFAACaAAAAytLNK/8N3z+cou9sNgjnPwCADT8QAAAAAAAAAAFFBQAAmgAAAICg6L9wKd8/R3tBVpz65j8AQBM/EAAAAAAAAAABRgUAAJoAAAAC2eRCZj3fP+GWchVz8uY/AEAVPx8AAAAAAAAAAUcFAACaAAAA1rS+N9Vd3z/QnkzJfOPmPwAAFT8fAAAAAAAAAAFIBQAAmgAAAN4ltz3Ahd8/jDS/3HHQ5j8AgBU/LwAAAAAAAAABSQUAAJoAAAAEpW6kqLLfP4z5uboKvOY/AMAVPy8AAAAAAAAAAUoFAACaAAAATDLla47k3z9YTE34jqPmPwBAFD8/AAAAAAAAAAFLBQAAmgAAAIM4/IL1E+A/rf3wylqI5j8AgBM/PwAAAAAAAAABTAUAAJoAAAAB5sQwoTrgP1ibPZJZZuY/AIATPz8AAAAAAAAAAU0FAACaAAAAgJON3kxh4D/PxiK5Q0DmPwDAEz9OAAAAAAAAAAFOBQAAmgAAAGb2xoM6hOA/iiGQqtEY5j8AABE/TgAAAAAAAAABTwUAAJoAAABLWQApKKfgPzW/3HHQ9uU/AAAQP14AAAAAAAAAAVAFAACaAAAAMbw5zhXK4D9W/hikh9flPwAACD9eAAAAAAAAAAFRBQAAmgAAAI1bQxvE6+A/aIA0rK+95T8AgAQ/bgAAAAAAAAABUgUAAJoAAADK7I0HdQjhPzTTx+kzpeU/AIDFPm4AAAAAAAAAAVMFAACaAAAAbjNJ62ch4T80mMLHzJDlPwAApz59AAAAAAAAAAFUBQAAmgAAAOHk5b3eMuE/I6Cce9aB5T8AgJY+fQAAAAAAAAABVQUAAJoAAACaPTQnmjvhP7y7zTqteeU/AICRPpwAAAAAAAAAAVYFAACaAAAA/GfsPHsV3z/iC8ETfiToPwAA0T4AAAAAAAAAAAFXBQAAmgAAAGCSKV9zJN8/JztJ3iEj6D8AQA8/EAAAAAAAAAABWAUAAJoAAADiyiXiaDjfP6+ZWXNpIOg/AMAXPxAAAAAAAAAAAVkFAACaAAAAOt/7Wc1s3z8WQyOSKxToPwAAHj8QAAAAAAAAAAFaBQAAmgAAAA671U48jd8/9I3cG6YK6D8AACg/EAAAAAAAAAABWwUAAJoAAAAWLM5UJ7XfP/RS1/k+9uc/AEArPyAAAAAAAAAAAVwFAACaAAAAXrlEHA3n3z+MMwOXrtnnPwBALj8gAAAAAAAAAAFdBQAAmgAAAJS/WzN0FuA/N9FPXq235z8AgC8/IAAAAAAAAAABXgUAAJoAAACqt7Pp3UDgP2rNrLrzkuc/AEAvPy8AAAAAAAAAAV8FAACaAAAAOezbRwhq4D/ytbILbWfnPwAALz8vAAAAAAAAAAFgBQAAmgAAAE/kM/5xlOA/FbrpG70z5z8AgC4/PwAAAAAAAAABYQUAAJoAAAD/Jhu9mcLgP61fEJfFAuc/AAAuPz8AAAAAAAAAAWIFAACaAAAAnuKiy0Lu4D+/piZ9htTmPwCAKT8/AAAAAAAAAAFjBQAAmgAAALXa+oGsGOE/FB3FLeuk5j8AgCc/XgAAAAAAAAABZAUAAJoAAAAiAWR/2TzhP63C66jzc+Y/AAAdP14AAAAAAAAAAWUFAACaAAAAgKBtzIde4T9GaBIk/ELmPwBAGD9eAAAAAAAAAAFmBQAAmgAAAET15xB4fOE/V68oCr0U5j8AAO4+XgAAAAAAAAABZwUAAJoAAABx/9JMqpbhP5xoppCS6uU/AADQPm4AAAAAAAAAAWgFAACaAAAA9DfPz5+q4T9WwxOCIMPlPwCAwD5uAAAAAAAAAAFpBQAAmgAAAEXbrEEZt+E/zu74qAqd5T8AgLs+jQAAAAAAAAABagUAAJoAAABtJmn9LCTgP8/aDTGn7uU/AAD0PgAAAAAAAAAAAWsFAACaAAAAThiqnC8f4D9XdCPoVQDmPwBAJz8PAAAAAAAAAAFsBQAAmgAAAF6fCU2uIeA/vljyKH8I5j8AQDE/DwAAAAAAAAABbQUAAJoAAACPNCheKingPwLDfxWKG+Y/AIA4Pw8AAAAAAAAAAW4FAACaAAAAwMlGb6Yw4D/gSD7BaybmPwBAOz8PAAAAAAAAAAFvBQAAmgAAAKq3s+ndQOA/8UBkDWI15j8AADs/HwAAAAAAAAABcAUAAJoAAADGOj91kVjgP3naecQQR+Y/AMA5Px8AAAAAAAAAAXEFAACaAAAAAsyJYUJ14D825vYb1FzmPwBAOT8vAAAAAAAAAAFyBQAAmgAAAMcgBKYyk+A/JWTbE6x25j8AgDM/LwAAAAAAAAABcwUAAJoAAAC+Cp37nrjgPwMln+H0leY/AAAxPz4AAAAAAAAAAXQFAACaAAAAXcYkCkjk4D+dttrkmbbmPwDAJz8+AAAAAAAAAAF1BQAAmgAAAINF3HAwEeE/e3eesuLV5j8AwCM/TgAAAAAAAAABdgUAAJoAAACrxJPXGD7hP51n6krP8+Y/AEAZP04AAAAAAAAAAXcFAACaAAAAa47aRr9u4T9HtkZ4Aw/nPwAAFT9OAAAAAAAAAAF4BQAAmgAAALMbUQ6loOE/NzQrcNso5z8AAPU+XQAAAAAAAAABeQUAAJoAAABz5Zd9S9HhP68QIP36P+c/AIDdPl0AAAAAAAAAAXoFAACaAAAAqeuulLIA4j/hvYy/dljnPwAA0D5tAAAAAAAAAAF7BQAAmgAAAGm19QNZMeI/WJqBTJZv5z8AAMw+bQAAAAAAAAABfAUAAJoAAACSv1EaRqzbPw2BVgvMR+0/AAAJPgAAAAAAAAAAAX0FAACaAAAAkr9RGkas2z/JUc5AKEntPwAAPD4VAAAAAAAAAAF+BQAAmgAAAIE48mnHqds/hSJGdoRK7T8AAEg+FQAAAAAAAAABfwUAAJoAAACBOPJpx6nbP3RlJUz1T+0/AABQPhUAAAAAAAAAAYAFAACaAAAAgTjyacep2z90ZSVM9U/tPwAAVj4VAAAAAAAAAAGBBQAAmgAAAIE48mnHqds/LzadgVFR7T8AAFc+FQAAAAAAAAABggUAAJoAAACBOPJpx6nbP2OoBCJmVe0/AABPPiQAAAAAAAAAAYMFAACaAAAAgTjyacep2z9jqAQiZlXtPwAASz4kAAAAAAAAAAGEBQAAmgAAAIE48mnHqds/Y6gEImZV7T8AAEg+NAAAAAAAAAABhQUAAJoAAACBOPJpx6nbP2OoBCJmVe0/AABIPjQAAAAAAAAAAYYFAACaAAAAgTjyacep2z9jqAQiZlXtPwAAWT5EAAAAAAAAAAGHBQAAmgAAAHOxkrlIp9s/Hnl8V8JW7T8AAGE+RAAAAAAAAAABiAUAAJoAAABiKjMJyqTbP9pJ9IweWO0/AACKPkQAAAAAAAAAAYkFAACaAAAAUKPTWEui2z/aSfSMHljtPwCAlT5TAAAAAAAAAAGKBQAAmgAAAEEcdKjMn9s/Uuvj99Za7T8AAKE+UwAAAAAAAAABiwUAAJoAAAAwlRT4TZ3bPw28Wy0zXO0/AACmPlMAAAAAAAAAAYwFAACaAAAAD4dVl1CY2z/JjNNij13tPwCApz5TAAAAAAAAAAGNBQAAmgAAAO14ljZTk9s/hV1LmOte7T8AAKg+YwAAAAAAAAABjgUAAJoAAAC843cl14vbP4VdS5jrXu0/AACoPnIAAAAAAAAAAY8FAACaAAAAe8f5Y9yB2z/8/joDpGHtPwAAqD5yAAAAAAAAAAGQBQAAmgAAADmre6Lhd9s//P46A6Rh7T8AAKk+cgAAAAAAAAABkQUAAJoAAADZgD6A6WjbP7jPsjgAY+0/AICpPoIAAAAAAAAAAZIFAACaAAAAdlYBXvFZ2z+4z7I4AGPtPwCAsT6CAAAAAAAAAAGTBQAAmgAAAPMdBdv7Rds/uM+yOABj7T8AALU+kgAAAAAAAAABlAUAAJoAAABfXqmnhy/bP7jPsjgAY+0/AIC5PqEAAAAAAAAAAZUFAACaAAAAq5COExYU2z+4z7I4AGPtPwAAuz6hAAAAAAAAAAGWBQAAmgAAAPbCc3+k+No/uM+yOABj7T8AAL4+sQAAAAAAAAABlwUAAJoAAAAxbvk6tNraP7jPsjgAY+0/AAC/PrEAAAAAAAAAAZgFAACaAAAAfKDepkK/2j+4z7I4AGPtPwAAwj7BAAAAAAAAAAGZBQAAmgAAAMnSwxLRo9o//P46A6Rh7T8AAMM+wQAAAAAAAAABmgUAAJoAAAAEfknO4IXaP4VdS5jrXu0/AIDDPtAAAAAAAAAAAZsFAACaAAAAT7AuOm9q2j+FXUuY617tPwAAxD7QAAAAAAAAAAGcBQAAmgAAAKtpc1Z8Udo/hV1LmOte7T8AAMg+4AAAAAAAAAABnQUAAJoAAAD3m1jCCjbaP8mM02KPXe0/AADKPuAAAAAAAAAAAZ4FAACaAAAAMkfefRoY2j8NvFstM1ztPwCAzD7vAAAAAAAAAAGfBQAAmgAAAE3kpNgs9dk/2kn0jB5Y7T8AgM0+7wAAAAAAAAABoAUAAJoAAABHc6zSQc3ZPx55fFfCVu0/AADPPv8AAAAAAAAAAaEFAACaAAAAMHtUHNii2T8vNp2BUVHtPwCAzz7/AAAAAAAAAAGiBQAAmgAAABmD/GVueNk/hSJGdoRK7T8AANE+DwEAAAAAAAABowUAAJoAAAATEgRgg1DZP2Nt///+QO0/AIDRPg8BAAAAAAAAAaQFAACaAAAAHChrChcr2T/8iDC/1TjtPwAA0z4PAQAAAAAAAAGlBQAAmgAAADfFMWUpCNk/2tPpSFAv7T8AgNM+HgEAAAAAAAABpgUAAJoAAAB0cLcgOerYP7geo9LKJe0/AADYPh4BAAAAAAAAAacFAACaAAAAnZTdK8rJ2D+WaVxcRRztPwAA2j4+AQAAAAAAAAGoBQAAmgAAAMi4Azdbqdg/uOOdsGMR7T8AgNw+PgEAAAAAAAABqQUAAJoAAADjVcqRbYbYPw7QRqWWCu0/AIDdPj4BAAAAAAAAAaoFAACaAAAA7msxPAFh2D9jvO+ZyQPtPwCA3D4+AQAAAAAAAAGrBQAAmgAAAOb6ODYWOdg/t6iYjvz87D8AANw+TQEAAAAAAAABrAUAAJoAAADQAuF/rA7YP8hlubiL9+w/AIDZPk0BAAAAAAAAAa0FAACaAAAAyZHoecHm1z/ZItriGvLsPwCA2D5dAQAAAAAAAAGuBQAAmgAAAMMg8HPWvtc/6t/6DKrs7D8AANg+XQEAAAAAAAABrwUAAJoAAAC+r/dt65bXP0DMowHd5ew/AADYPmwBAAAAAAAAAbAFAACaAAAAyMVeGH9x1z8NWjxhyOHsPwAA3D5sAQAAAAAAAAGxBQAAmgAAANHbxcISTNc/Hhddi1fc7D8AAN4+fAEAAAAAAAABsgUAAJoAAADLas28JyTXP+uk9epC2Ow/AIDqPnwBAAAAAAAAAbMFAACaAAAAs3J1Br751j9zAwaAitXsPwAA8D6MAQAAAAAAAAG0BQAAmgAAAJ16HVBUz9Y/QJGe33XR7D8AgPk+jAEAAAAAAAABtQUAAJoAAACIgsWZ6qTWP8jvrnS9zuw/AID9PpsBAAAAAAAAAbYFAACaAAAAgRHNk/981j9RTr8JBczsPwDAAD+bAQAAAAAAAAG3BQAAmgAAAIsnND6TV9Y/lX1H1KjK7D8AgAE/qwEAAAAAAAABuAUAAJoAAAC2S1pJJDfWPx7cV2nwx+w/AMAAP6sBAAAAAAAAAbkFAACaAAAA8vbfBDQZ1j8e3Fdp8MfsPwBAAD+7AQAAAAAAAAG6BQAAmgAAAC2iZcBD+9U/HtxXafDH7D8AgPo+uwEAAAAAAAABuwUAAJoAAABoTet7U93VP2IL4DOUxuw/AAD4PsoBAAAAAAAAAbwFAACaAAAAcmNSJue31T+mOmj+N8XsPwAA8T7KAQAAAAAAAAG9BQAAmgAAAGzyWSD8j9U/c8gAXiPB7D8AAO4+2gEAAAAAAAABvgUAAJoAAAA07EIJlWDVP/wmEfNqvuw/AIDvPtoBAAAAAAAAAb8FAACaAAAADW2Loqwz1T/ItKlSVrrsPwCA8D7aAQAAAAAAAAHABQAAmgAAAObt0zvEBtU/yLSpUla67D8AAPc+6QEAAAAAAAABwQUAAJoAAADP9XuFWtzUP1ETuuedt+w/AAD6PukBAAAAAAAAAcIFAACaAAAAyYSDf2+01D+VQkKyQbbsPwAAAj8JAgAAAAAAAAHDBQAAmgAAAMITi3mEjNQ/HqFSR4mz7D8AQAQ/CQIAAAAAAAABxAUAAJoAAADNKfIjGGfUP2LQ2hEtsuw/AMAHPwkCAAAAAAAAAcUFAACaAAAAxrj5HS0/1D9zjfs7vKzsPwAACT8JAgAAAAAAAAHGBQAAmgAAAJ85QrdEEtQ/c437O7ys7D8AQAk/JgIAAAAAAAABxwUAAJoAAABYrMvvXuDTP0AblJunqOw/AAAJPyYCAAAAAAAAAcgFAACaAAAAAJj1d/qr0z/JeaQw76XsPwAACT82AgAAAAAAAAHJBQAAmgAAALcKf7AUetM/lQc9kNqh7D8AAAk/NgIAAAAAAAABygUAAJoAAACABGiZrUrTPx5mTSUin+w/AEAIP1UCAAAAAAAAAcsFAACaAAAASf5QgkYb0z+lxF26aZzsPwAACD9VAgAAAAAAAAHMBQAAmgAAABD4OWvf69I/LiNuT7GZ7D8AwAY/VQIAAAAAAAABzQUAAJoAAAC442PzerfSP/uwBq+clew/AEAGP1UCAAAAAAAAAc4FAACaAAAAT0guy5eA0j+DDxdE5JLsPwAABT9lAgAAAAAAAAHPBQAAmgAAAOes+KK0SdI/UJ2vo8+O7D8AQAQ/ZQIAAAAAAAAB0AUAAJoAAACOmCIrUBXSP1Cdr6PPjuw/AAAFP3QCAAAAAAAAAdEFAACaAAAANoRMs+vg0T/Z+784F4zsPwCABT90AgAAAAAAAAHSBQAAmgAAAP99NZyEsdE/2fu/OBeM7D8AAAc/hAIAAAAAAAAB0wUAAJoAAADIdx6FHYLRP9n7vzgXjOw/AIAHP4QCAAAAAAAAAdQFAACaAAAAf+qnvTdQ0T+UzDduc43sPwBACD+EAgAAAAAAAAHVBQAAmgAAAAjIEuXVFtE/UJ2vo8+O7D8AwAg/owIAAAAAAAAB1gUAAJoAAACfLN288t/QP4MPF0Tkkuw/AEAIP6MCAAAAAAAAAdcFAACaAAAAJQpI5JCm0D9yUvYZVZjsPwAACD+jAgAAAAAAAAHYBQAAmgAAAN580RyrdNA/HmZNJSKf7D8AQAY/owIAAAAAAAAB2QUAAJoAAACldroFREXQP8l5pDDvpew/AIAFP7MCAAAAAAAAAdoFAACaAAAAf/cCn1sY0D/rLuumdK/sPwCABD+zAgAAAAAAAAHbBQAAmgAAAK7wlnDm1s8/DeQxHfq47D8AAAQ/wwIAAAAAAAAB3AUAAJoAAACCAOcDE4LPP+tp8Mjbw+w/AAAEP8MCAAAAAAAAAd0FAACaAAAAMgJ4NkIozz/I7650vc7sPwAABD/SAgAAAAAAAAHeBQAAmgAAAOYDCWlxzs4/lbhM9g/f7D8AQAM/0gIAAAAAAAAB3wUAAJoAAACWBZqboHTOP5XzURh38+w/AAADP+ICAAAAAAAAAeAFAACaAAAAbBXqLs0fzj+WLlc63gftPwCAAz/iAgAAAAAAAAHhBQAAmgAAAH5BuIP01M0/DQtMx/0e7T8AwAM/8QIAAAAAAAAB4gUAAJoAAAD0l8P6E5nNPw1GUelkM+0/AIAEPwEDAAAAAAAAAeMFAACaAAAArgpNMy5nzT+FIkZ2hErtPwDABD8RAwAAAAAAAAHkBQAAmgAAAIaLlcxFOs0/hV1LmOte7T8AwAQ/EQMAAAAAAAAB5QUAAJoAAACgKFwnWBfNP8rH2IT2ce0/AAAFPxEDAAAAAAAAAeYFAACaAAAA3NPh4mf5zD+G01XcuYftPwAABT8RAwAAAAAAAAHnBQAAmgAAAFib5V9y5cw//a9Kadme7T8AAAU/IAMAAAAAAAAB6AUAAJoAAAD2cKg9etbMP7m7x8CctO0/AMADPyADAAAAAAAAAekFAACaAAAAtlQqfH/MzD90x0QYYMrtPwBAAz8wAwAAAAAAAAHqBQAAmgAAAJJGaxuCx8w/dQJKOsfe7T8AgAM/MAMAAAAAAAAB6wUAAJoAAAC2VCp8f8zMP+3ePsfm9e0/AMADP0ADAAAAAAAAAewFAACaAAAA1mLp3HzRzD/tGUTpTQruPwCABD9AAwAAAAAAAAHtBQAAmgAAADqNJv904Mw/MYTR1Vgd7j8AwAQ/TwMAAAAAAAAB7gUAAJoAAAC8xSKCavTMP7kd54wHL+4/AEAEP08DAAAAAAAAAe8FAACaAAAAoChcJ1gXzT+H5oQOWj/uPwAABD9fAwAAAAAAAAHwBQAAmgAAAOq10u49Sc0/VK8ikKxP7j8AgAQ/XwMAAAAAAAAB8QUAAJoAAABSUQgXIYDNP6nW0KZGXe4/AMAEP24DAAAAAAAAAfIFAACaAAAA+gi8AP/AzT///X694GruPwBABD9uAwAAAAAAAAHzBQAAmgAAAKTAb+rcAc4/VCUt1Hp47j8AAAQ/bgMAAAAAAAAB9AUAAJoAAABSeCPUukLOP+17Y7W4hO4/AAAEP34DAAAAAAAAAfUFAACaAAAAGj6WHpaIzj/LASJhmo/uPwAABD9+AwAAAAAAAAH2BQAAmgAAAKTniqd2xM4/ISnQdzSd7j8AgAQ/jgMAAAAAAAAB9wUAAJoAAAAMg8DPWfvOP/+ujiMWqO4/AMAEP44DAAAAAAAAAfgFAACaAAAAdh729zwyzz9V1jw6sLXuPwCABT+tAwAAAAAAAAH5BQAAmgAAAN65KyAgac8/7yxzG+7B7j8AwAU/rQMAAAAAAAAB+gUAAJoAAABoYyCpAKXPP0NUITKIz+4/AIAGP60DAAAAAAAAAfsFAACaAAAAMimT89vqzz+Ze89IIt3uPwDABj+tAwAAAAAAAAH8BQAAmgAAAKAFwv9YHdA/76J9X7zq7j8AAAg/vQMAAAAAAAAB/QUAAJoAAADHhHlmQUrQP0PKK3ZW+O4/AIAIP70DAAAAAAAAAf4FAACaAAAA7gMxzSl30D/fIGJXlATvPwBACT/MAwAAAAAAAAH/BQAAmgAAACUKSOSQptA/u6YgA3YP7z8AwAk/zAMAAAAAAAABAAYAAJoAAABMif9KedPQP99bZ3n7GO8/AAALP9wDAAAAAAAAAQEGAACaAAAAY4FXAeP90D+74SUl3SPvPwCACz/cAwAAAAAAAAECBgAAmgAAAGnyTwfOJdE/Z/V8MKoq7z8AQAw/6wMAAAAAAAABAwYAAJoAAACxf8bOs1fRP4mqw6YvNO8/AMAMP+sDAAAAAAAAAQQGAACaAAAA+Qw9lpmJ0T+rXwodtT3vPwCADT8LBAAAAAAAAAEFBgAAmgAAAFAhEw7+vdE/VXNhKIJE7z8AwA0/CwQAAAAAAAABBgYAAJoAAACpNemFYvLRPwGHuDNPS+8/AIAOPwsEAAAAAAAAAQcGAACaAAAA4jsAnckh0j+rmg8/HFLvPwDADj8LBAAAAAAAAAEIBgAAmgAAABhCF7QwUdI/Va5mSulY7z8AwA4/GgQAAAAAAAABCQYAAJoAAABAwc4aGX7SPwHCvVW2X+8/AAAPPxoEAAAAAAAAAQoGAACaAAAAd8flMYCt0j+r1RRhg2bvPwAAED8aBAAAAAAAAAELBgAAmgAAAM/bu6nk4dI/V+lrbFBt7z8AgBA/KgQAAAAAAAABDAYAAJoAAABZhbAyxR3TPwH9wncddO8/AIASPyoEAAAAAAAAAQ0GAACaAAAA0adFCydX0z8jsgnuon3vPwBAEz9JBAAAAAAAAAEOBgAAmgAAAFtROpQHk9M/zcVg+W+E7z8AABY/SQQAAAAAAAABDwYAAJoAAACzZRAMbMfTP+96p2/1je8/AAAXP0kEAAAAAAAAARAGAACaAAAA+/KG01H50z+bjv56wpTvPwBAGD9JBAAAAAAAAAERBgAAmgAAAESA/Zo3K9Q/zQBmG9eY7z8AwBg/WQQAAAAAAAABEgYAAJoAAACrGzPDGmLUPwFzzbvrnO8/AMAYP1kEAAAAAAAAARMGAACaAAAANcUnTPud1D/vtayRXKLvPwAAGT9oBAAAAAAAAAEUBgAAmgAAAN982zXZ3tQ/IygUMnGm7z8AgBk/aAQAAAAAAAABFQYAAJoAAABpJtC+uRrVP807az0+re8/AMAZP3gEAAAAAAAAARYGAACaAAAAwTqmNh5P1T95T8JIC7TvPwDAGT94BAAAAAAAAAEXBgAAmgAAABlPfK6Cg9U/I2MZVNi67z8AABo/iAQAAAAAAAABGAYAAJoAAACj+HA3Y7/VP0UYYMpdxO8/AEAZP4gEAAAAAAAAARkGAACaAAAATbAkIUEA1j/xK7fVKsvvPwAAGT+XBAAAAAAAAAEaBgAAmgAAAPhn2AofQdY/E+H9S7DU7z8AABo/lwQAAAAAAAABGwYAAJoAAABwim3jgHrWP0dTZezE2O8/AIAaP6cEAAAAAAAAARwGAACaAAAAyJ5DW+Wu1j/xZrz3kd/vPwBAGj+nBAAAAAAAAAEdBgAAmgAAACKzGdNJ49Y/I9kjmKbj7z8AABo/twQAAAAAAAABHgYAAJoAAABZuTDqsBLXP5t6EwNf5u8/AAAbP7cEAAAAAAAAAR8GAACaAAAAwlRmEpRJ1z8THANuF+nvPwCAGz/GBAAAAAAAAAEgBgAAmgAAAEv+Wpt0hdc/z+x6o3Pq7z8AAB0/xgQAAAAAAAABIQYAAJoAAADkLq/U08PXP0WOag4s7e8/AIAdP9YEAAAAAAAAASIGAACaAAAAXlFErTX91z9FjmoOLO3vPwDAHT/WBAAAAAAAAAEjBgAAmgAAALVlGiWaMdg/RY5qDizt7z8AAB4/5QQAAAAAAAABJAYAAJoAAADuazE8AWHYP0WOag4s7e8/AAAeP+UEAAAAAAAAASUGAACaAAAAJnJIU2iQ2D9FjmoOLO3vPwAAHj/lBAAAAAAAAAEmBgAAmgAAAGz/vhpOwtg/RY5qDizt7z8AAB4/BQUAAAAAAAABJwYAAJoAAADWmvRCMfnYP0WOag4s7e8/AAAePwUFAAAAAAAAASgGAACaAAAATb2JG5My2T+9L1p55O/vPwBAHT8FBQAAAAAAAAEpBgAAmgAAALZYv0N2adk/vS9aeeTv7z8AAB0/BQUAAAAAAAABKgYAAJoAAAD/5TULXJvZP70vWnnk7+8/AIAdPxQFAAAAAAAAASsGAACaAAAANuxMIsPK2T9FjmoOLO3vPwDAHT8UBQAAAAAAAAEsBgAAmgAAAGzyYzkq+tk/RY5qDizt7z8AwB0/JAUAAAAAAAABLQYAAJoAAAC0f9oAECzaP8/seqNz6u8/AAAePyQFAAAAAAAAAS4GAACaAAAAD5SweHRg2j8THANuF+nvPwAAHz80BQAAAAAAAAEvBgAAmgAAAJc9pQFVnNo/I9kjmKbj7z8AgB8/NAUAAAAAAAABMAYAAJoAAAARYDrattXaP3nFzIzZ3O8/AEAfP0MFAAAAAAAAATEGAACaAAAAaHQQUhsK2z8T4f1LsNTvPwAAHz9DBQAAAAAAAAEyBgAAmgAAAJ96J2mCOds/8Su31SrL7z8AgB4/UwUAAAAAAAABMwYAAJoAAADH+d7PambbPxGm+ClJwO8/AAAeP1MFAAAAAAAAATQGAACaAAAAzWrX1VWO2z95T8JIC7TvPwCAHT9iBQAAAAAAAAE1BgAAmgAAAORiL4y/uNs/m8kDnSmp7z8AAB0/YgUAAAAAAAABNgYAAJoAAAD8WodCKePbPwFzzbvrnO8/AAAdP3IFAAAAAAAAATcGAACaAAAAIto+qREQ3D8j7Q4QCpLvPwAAHT9yBQAAAAAAAAE4BgAAmgAAACpLN6/8N9w/ATjImYSI7z8AQBw/cgUAAAAAAAABOQYAAJoAAAAeNdAEaV3cP9+CgSP/fu8/AAAcP5EFAAAAAAAAAToGAACaAAAAFB9pWtWC3D8B/cJ3HXTvPwDAGj+RBQAAAAAAAAE7BgAAmgAAAMjsg+5Gntw/I3cEzDtp7z8AQBo/kQUAAAAAAAABPAYAAJoAAAB+up6CuLncP4kgzur9XO8/AIAZP5EFAAAAAAAAAT0GAACaAAAAEHr6tSzQ3D+7VzBpq0zvPwAAGT+hBQAAAAAAAAE+BgAAmgAAAJSy9jgi5Nw/ZzCCUhE/7z8AgBg/oQUAAAAAAAABPwYAAJoAAAD23DNbGvPcP9+WbJtiLe8/AAAYP8AFAAAAAAAAAUAGAACaAAAAVgdxfRIC3T/fW2d5+xjvPwAAGD/ABQAAAAAAAAFBBgAAmgAAAIicj46OCd0/Z39y7NsB7z8AABg/wAUAAAAAAAABQgYAAJoAAACqqk7viw7dPzPSBSpg6e4/AAAYP8AFAAAAAAAAAUMGAACaAAAAqqpO74sO3T+79RCdQNLuPwAAGD/QBQAAAAAAAAFEBgAAmgAAAKqqTu+LDt0/QxkcECG77j8AQBc/0AUAAAAAAAABRQYAAJoAAAB6FTDeDwfdP808J4MBpO4/AAAXP98FAAAAAAAAAUYGAACaAAAASIARzZP/3D9UYDL24YzuPwCAFj/fBQAAAAAAAAFHBgAAmgAAAORV1Kqb8Nw/3IM9acJ17j8AABY/7wUAAAAAAAABSAYAAJoAAAB0pDfYJN/cP6nW0KZGXe4/AAAWP+8FAAAAAAAAAUkGAACaAAAA4OTbpLDI3D8QRZWjoTzuPwAAFj//BQAAAAAAAAFKBgAAmgAAADqeIMG9r9w/MYTR1Vgd7j8AgBY//wUAAAAAAAABSwYAAJoAAACG0AUtTJTcPw+UhT1s/+0/AMAWPw4GAAAAAAAAAUwGAACaAAAA0gLrmNp43D9kRSkQOOTtPwDAFj8OBgAAAAAAAAFNBgAAmgAAAB410ARpXdw/7Gg0gxjN7T8AABc/HgYAAAAAAAABTgYAAJoAAAB67hQhdkTcP6j+ppYNuu0/AAAYPx4GAAAAAAAAAU8GAACaAAAA1KdZPYMr3D+ow6F0pqXtPwCAGD8uBgAAAAAAAAFQBgAAmgAAACLaPqkRENw/2/oD81OV7T8AQBg/LgYAAAAAAAABUQYAAJoAAACOGuN1nfnbP1Nh7julg+0/AAAYPz0GAAAAAAAAAVIGAACaAAAA2kzI4Sve2z+GmFC6UnPtPwAAGD89BgAAAAAAAAFTBgAAmgAAADYGDf44xds/L3Gio7hl7T8AABg/TQYAAAAAAAABVAYAAJoAAACSv1EaRqzbP9pJ9IweWO0/AAAYP00GAAAAAAAAAVUGAACaAAAAzWrX1VWO2z+FIkZ2hErtPwAAGD9cBgAAAAAAAAFWBgAAmgAAAPmO/eDmbds/Y23///5A7T8AQBc/XAYAAAAAAAABVwYAAJoAAAAULMQ7+UrbP0G4uIl5N+0/AAAXP1wGAAAAAAAAAVgGAACaAAAADbvLNQ4j2z9jMvrdlyztPwBAFT9sBgAAAAAAAAFZBgAAmgAAAPbCc3+k+No/uB6j0sol7T8AgBQ/bAYAAAAAAAABWgYAAJoAAADuUXt5udDaPw0LTMf9Hu0/AMARP3wGAAAAAAAAAVsGAACaAAAAC+9B1Mut2j9j9/S7MBjtPwDAED98BgAAAAAAAAFcBgAAmgAAACWMCC/eito/uOOdsGMR7T8AAA8/iwYAAAAAAAABXQYAAJoAAABPsC46b2raP4VxNhBPDe0/AEAOP4sGAAAAAAAAAV4GAACaAAAAetRURQBK2j+WLlc63gftPwCACT+bBgAAAAAAAAFfBgAAmgAAAKb4elCRKdo/H41nzyUF7T8AgAc/mwYAAAAAAAABYAYAAJoAAADPHKFbIgnaP+oaAC8RAe0/AMAAP6sGAAAAAAAAAWEGAACaAAAA6blntjTm2T/qGgAvEQHtPwAA/D6rBgAAAAAAAAFiBgAAmgAAAARXLhFHw9k/6hoALxEB7T8AAOY+ygYAAAAAAAABYwYAAJoAAAAwe1Qc2KLZP2O875nJA+0/AIDcPsoGAAAAAAAAAWQGAACaAAAAayba1+eE2T/aXd8EggbtPwCAjD7KBgAAAAAAAAFlBgAAmgAAALZYv0N2adk/li5XOt4H7T8AAFI+2QYAAAAAAAABZgYAAJoAAAAkmWMQAlPZPw7QRqWWCu0/AAApPtkGAAAAAAAACw=="/>
</p:tagLst>
</file>

<file path=ppt/tags/tag6.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2kLT8JAwAAAAQAAAAIAAAABwMAAAAAAQAAAAQAAAAECUlua0F0b21WMQIAAAAJBAAAAAkFAAAACQYAAAAJBwAAAAUEAAAAC1BlblN0cm9rZVYxBAAAAApBdHRyaWJ1dGVzBVRyYWNlCVN0YXJ0VGltZQRUeXBlBAQABA9QZW5BdHRyaWJ1dGVzVjECAAAACklua1RyYWNlVjECAAAAEAxBY3Rpb25UeXBlVjECAAAAAgAAAAkIAAAACQkAAAB/TQAAAAAAAAX2////DEFjdGlvblR5cGVWMQEAAAAHdmFsdWVfXwAIAgAAAAAAAAABBQAAAAQAAAAJCwAAAAkMAAAAMlEAAAAAAAAB8/////b///8AAAAAAQYAAAAEAAAACQ4AAAAJDwAAAFVZAAAAAAAAAfD////2////AAAAAAEHAAAABAAAAAkRAAAACRIAAABnbAAAAAAAAAHt////9v///wAAAAAFCAAAAA9QZW5BdHRyaWJ1dGVzVjEKAAAAB19jb2xvckEHX2NvbG9yUgdfY29sb3JHB19jb2xvckIKRml0VG9DdXJ2ZQZIZWlnaHQOSWdub3JlUHJlc3N1cmUNSXNIaWdobGlnaHRlcgVTaGFwZQVXaWR0aAAAAAAAAAAABAACAgICAQYBAQxCcnVzaFNoYXBlVjECAAAABgIAAAD/AAD/AAAAAAAAAAhAAAAF7P///wxCcnVzaFNoYXBlVjEBAAAAB3ZhbHVlX18ACAIAAAABAAAAAAAAAAAACEAFCQAAAApJbmtUcmFjZVYxAwAAAA1MaXN0YDErX2l0ZW1zDExpc3RgMStfc2l6ZQ9MaXN0YDErX3ZlcnNpb24EAAAYU2hhcmVkLklua2luZy5JbmtQb2ludFtdAgAAAAgIAgAAAAkVAAAASQAAAEkAAAABCwAAAAgAAAD/AAD/AAAAAAAAAAhAAAAB6v///+z///8BAAAAAAAAAAAACEABDAAAAAkAAAAJFwAAADoAAAA6AAAAAQ4AAAAIAAAA/wAA/wAAAAAAAAAIQAAAAej////s////AQAAAAAAAAAAAAhAAQ8AAAAJAAAACRkAAABqAAAAagAAAAERAAAACAAAAP8AAP8AAAAAAAAACEAAAAHm////7P///wEAAAAAAAAAAAAIQAESAAAACQAAAAkbAAAA8gAAAPIAAAAHFQAAAAABAAAAgAAAAAQKSW5rUG9pbnRWMQIAAAAJHAAAAAkdAAAACR4AAAAJHwAAAAkgAAAACSEAAAAJIgAAAAkj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03BxcAAAAAAQAAAEAAAAAECklua1BvaW50VjEC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NBgcZAAAAAAEAAACAAAAABApJbmtQb2ludFYxA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DRYHGwAAAAABAAAAAAEAAAQKSW5rUG9pbnRWMQIA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DQ4FHAAAAApJbmtQb2ludFYxBAAAAAFYAVkOUHJlc3N1cmVGYWN0b3IJVGltZVN0YW1wAAAAAAYGCxACAAAAZzPPwoHD0D/+IcWXx+7OPwAAAj4AAAAAAAAAAAEdAAAAHAAAAHU32IuQrtA//iHFl8fuzj8AADI+DwAAAAAAAAABHgAAABwAAAB/jzNnmqDQP1IXujUr6M4/AAA8Pg8AAAAAAAAAAR8AAAAcAAAAiOeOQqSS0D+mDK/TjuHOPwAARD4PAAAAAAAAAAEgAAAAHAAAAIq9Zbkmj9A/pgyv047hzj8AAFA+HwAAAAAAAAABIQAAABwAAACRaROnK4jQP1IXujUr6M4/AABUPh8AAAAAAAAAASIAAAAcAAAAluuXC7N90D9SF7o1K+jOPwAATj4fAAAAAAAAAAEjAAAAHAAAAKFD8+a8b9A/pgyv047hzj8AAEs+QgAAAAAAAAABJAAAABwAAACpm07CxmHQP6YMr9OO4c4/AAA5PkIAAAAAAAAAASUAAAAcAAAAsh3TJk5X0D+mDK/TjuHOPwAAMT5CAAAAAAAAAAEmAAAAHAAAALt1LgJYSdA/UPeYD1bUzj8AAA4+QgAAAAAAAAABJwAAABwAAADCzYndYTvQP6Tsja25zc4/AAD+PVIAAAAAAAAAASgAAAAcAAAAzSXluGst0D+k7I2tuc3OPwAAAT5SAAAAAAAAAAEpAAAAHAAAANSnaR3zItA/pOyNrbnNzj8AAAQ+cQAAAAAAAAABKgAAABwAAADlgUldhArQP/rhgksdx84/AAAsPnEAAAAAAAAAASsAAAAcAAAA7rdSOivkzz9O13fpgMDOPwAAXz5xAAAAAAAAAAEsAAAAHAAAAAjAZMxIus8/pMxsh+S5zj8AAHg+gQAAAAAAAAABLQAAABwAAAAodCRMa4nPP/jBYSVIs84/AICQPoEAAAAAAAAAAS4AAAAcAAAAUNSRuZJRzz+irEthD6bOPwCAmD6QAAAAAAAAAAEvAAAAHAAAAICMWgLEC88/Spc1ndaYzj8AgKU+kAAAAAAAAAABMAAAABwAAAC08NA4+r7OP/SBH9mdi84/AICqPqAAAAAAAAAAATEAAAAcAAAA8qyiSjpkzj+ebAkVZX7OPwCAsj6gAAAAAAAAAAEyAAAAHAAAADQVIkp/As4/SFfzUCxxzj8AALY+oAAAAAAAAAABMwAAABwAAAB8KU83yZnNP0hX81Ascc4/AIC3PrAAAAAAAAAAATQAAAAcAAAAyukpEhgqzT/yYf6yyHfOPwAAuD6wAAAAAAAAAAE1AAAAHAAAABpWstprs8w/SHcUdwGFzj8AgLY+vwAAAAAAAAABNgAAABwAAAB4xkNszifMP/ahQP9yn84/AAC2Pr8AAAAAAAAAATcAAAAcAAAA5jrexj+Hyz/64YJLHcfOPwCAsz7PAAAAAAAAAAE4AAAAHAAAAFhbJg+238o/qkzxHzkJzz8AgLI+zwAAAAAAAAABOQAAABwAAADKe25XLDjKP7bslt5ibM8/AIC1Pt8AAAAAAAAAAToAAAAcAAAANERbxJieyT/CzH7pNvfPPwCAtj7fAAAAAAAAAAE7AAAAHAAAAI4IP2j2Gck/auZDDfBK0D8AAL4+7gAAAAAAAAABPAAAABwAAADiIHUeT5zIP3P22DgvpNA/AIDBPu4AAAAAAAAAAT0AAAAcAAAAMOFP+Z0syD9+ln73WAfRPwCAxT7uAAAAAAAAAAE+AAAAHAAAAHJJz/jiysc/i+ZVb0KI0T8AAMc+/gAAAAAAAAABPwAAABwAAACsWfMcHnfHP5g2LecrCdI/AADKPv4AAAAAAAAAAUAAAAAcAAAA2GUOeEo4xz9QAf8tx4bSPwAAyz4NAQAAAAAAAAFBAAAAHAAAAPgZzvdsB8c/smbsaekU0z8AgMs+DQEAAAAAAAABQgAAABwAAAAIHtfAe/LGP8LW5AeoqdM/AADMPh0BAAAAAAAAAUMAAAAcAAAACB7XwHvyxj8krMGw3y3UPwCAyT4dAQAAAAAAAAFEAAAAHAAAAPRtIApoDsc/hPGNxiyo1D8AgMg+LQEAAAAAAAABRQAAABwAAADUuWCKRT/HPzwsT3rdG9U/AADKPi0BAAAAAAAAAUYAAAAcAAAAmqk8ZgqTxz+c4Qr9P4zVPwAAyz48AQAAAAAAAAFHAAAAHAAAADo5q9SnHsg//Aa27Lfy1T8AANA+PAEAAAAAAAABSAAAABwAAAC4FFrDItvIPwYXSxj3S9Y/AADSPlwBAAAAAAAAAUkAAAAcAAAALJit1pOlyT9ijMROr5TWPwCA1D5cAQAAAAAAAAFKAAAAHAAAAJJrSjPxi8o/aFwXLkTG1j8AgNU+XAEAAAAAAAABSwAAABwAAADc4oLrNZXLP8CRThhS59Y/AIDUPlwBAAAAAAAAAUwAAAAcAAAAKFq7o3qezD/AkU4YUufWPwAA1D5rAQAAAAAAAAFNAAAAHAAAAHwpTzfJmc0/vuEcX5LJ1j8AANM+awEAAAAAAAABTgAAABwAAADC9NkBCarOP2Ic1eGZntY/AADSPnsBAAAAAAAAAU8AAAAcAAAA/mcJ8T7Izz+yQXegaGbWPwAA0j57AQAAAAAAAAFQAAAAHAAAAKEZyl0/bNA/rFEDm/4g1j8AANI+igEAAAAAAAABUQAAABwAAABMAZSn5unQP0y8aD5xxNU/AADTPooBAAAAAAAAAVIAAAAcAAAA9RKHegtr0T+WgaeKwFDVPwCA0z6qAQAAAAAAAAFTAAAAHAAAAKHQJzs15dE/OMzrB17g1D8AANU+qgEAAAAAAAABVAAAABwAAABTOnbpY1jSPyp8FJB0X9Q/AIDVPrkBAAAAAAAAAVUAAAAcAAAAEajNYKG20j/EhhbBZ8fTPwAA2T65AQAAAAAAAAFWAAAAHAAAAN1DVyprA9M/thYeI6ky0z8AgNo+uQEAAAAAAAABVwAAABwAAAC7ucAzxjfTP/wrK7Y4odI/AADfPrkBAAAAAAAAAVgAAAAcAAAApwkKfbJT0z9CsSe23QXSPwCA4D7JAQAAAAAAAAFZAAAAHAAAAKcJCn2yU9M/3Lsp59Bt0T8AAOg+yQEAAAAAAAABWgAAABwAAAC/ZW4hyzDTP89rUm/n7NA/AIDrPskBAAAAAAAAAVsAAAAcAAAA6XGJfPfx0j9utpbshHzQPwAA7T74AQAAAAAAAAFcAAAAHAAAABsAKTyrqNI/u5v2Xqkc0D8AAO4++AEAAAAAAAABXQAAABwAAABnwAMX+jjSPxBC7+5Foc8/AADjPvgBAAAAAAAAAV4AAAAcAAAAxFq+Mdqw0T8IokkwHD7PPwAA3j4HAgAAAAAAAAFfAAAAHAAAADD5gRXJE9E/qkzxHzkJzz8AgLU+BwIAAAAAAAABYAAAABwAAACscSU5SV7QP1hX/IHVD88/AICjPgcCAAAAAAAAAWEAAAAcAAAAPiTbAn9tzz8IokkwHD7PPwAAfj4HAgAAAAAAAAFiAAAAHAAAAARdWQFOSM4/EELv7kWhzz8AAF8+BwIAAAAAAAABYwAAABwAAAC+kc42DjjNP7oL5su+EtA/AABQPhcCAAAAAAAAAWQAAAAcAAAAZBaNtbpDzD8WgV8Cd1vQPwAATD4XAgAAAAAAAAFlAAAAHAAAAKp4LtZCOeE/2qHsdDrf1z8AgJo+AAAAAAAAAAABZgAAABwAAAC8vXlRFR/hPyznr1neutc/AIDTPhAAAAAAAAAAAWcAAAAcAAAAxD/+tZwU4T/SsXhv0JnXPwCA4D4QAAAAAAAAAAFoAAAAHAAAANJDB3+r/+A/dswPzAJb1z8AgOk+EAAAAAAAAAABaQAAABwAAADcm2JatfHgP3KMzX9YM9c/AIDqPhAAAAAAAAAAAWoAAAAcAAAA5vO9Nb/j4D8aV5aVShLXPwAA6T4fAAAAAAAAAAFrAAAAHAAAAPY4CbGRyeA/FPcyI8vW1j8AAOU+HwAAAAAAAAABbAAAABwAAAAKflQsZK/gP7gRyn/9l9Y/AADjPh8AAAAAAAAAAW0AAAAcAAAAGsOfpzaV4D9cLGHcL1nWPwCA5T4vAAAAAAAAAAFuAAAAHAAAADBJLdXMdeA/rFEDm/4g1j8AgOY+LwAAAAAAAAABbwAAABwAAABKe2jwZ0/gP1D8qoob7NU/AADsPj4AAAAAAAAAAXAAAAAcAAAAasS8NEkg4D/2NmMNI8HVPwAA7j4+AAAAAAAAAAFxAAAAHAAAABfx+GjX3t8/SHwm8sac1T8AAPY+TgAAAAAAAAABcgAAABwAAABZWXhoHH3fP0ZcBczxiNU/AID5Pk4AAAAAAAAAAXMAAAAcAAAAo0N8zOgQ3z+cUfppVYLVPwAA+z5OAAAAAAAAAAF0AAAAHAAAAPlbsoJBk94/nOEK/T+M1T8AAPw+XgAAAAAAAAABdQAAABwAAABNnhHCFxneP54BLCMVoNU/AAD9Pl4AAAAAAAAAAXYAAAAcAAAAl4gVJuSs3T9MvGg+ccTVPwCA/T5tAAAAAAAAAAF3AAAAHAAAAN+cQhMuRN0/qBHBTlT51T8AQAI/bQAAAAAAAAABeAAAABwAAAAnh0Z3+tfcP1ycUElFT9Y/AMADP30AAAAAAAAAAXkAAAAcAAAAcZtzZERv3D9kPPYHb7LWPwBABz99AAAAAAAAAAF6AAAAHAAAALMD82OJDdw/xvGxitEi1z8AAAk/jQAAAAAAAAABewAAABwAAADvv8R1ybLbP9TRmZWlrdc/AEAKP40AAAAAAAAAAXwAAAAcAAAAIXiNvvps2z/kQZIzZELYPwDACj+pAAAAAAAAAAF9AAAAHAAAAEUCJLWfONs/8rGK0SLX2D8AwAo/qQAAAAAAAAABfgAAABwAAABdXohZuBXbPwKykwLMddk/AAALP7kAAAAAAAAAAX8AAAAcAAAAa2KRIscA2z+6LJcCJxHaPwAACz+5AAAAAAAAAAGAAAAAHAAAAGWMuqtEBNs/IpKEPkmf2j8AAAs/yAAAAAAAAAABgQAAABwAAABT3AP1MCDbP4LXUFSWGds/AMAOP8gAAAAAAAAAAYIAAAAcAAAAMVJt/otU2z86EhIIR43bPwCAED/YAAAAAAAAAAGDAAAAHAAAAAdGUqNfk9s/7EzTu/cA3D8AwA4/2AAAAAAAAAABhAAAABwAAADTt7Ljq9zbP05yfqtvZ9w/AAAOP+gAAAAAAAAAAYUAAAAcAAAAkSUKW+k63D+qdwh1ErrcPwDADT/oAAAAAAAAAAGGAAAAHAAAAEHjqhsTtdw/CF1xGOD43D8AwA0/9wAAAAAAAAABhwAAABwAAADtdiJTvyvdPwyds2SKIN0/AEANP/cAAAAAAAAAAYgAAAAcAAAAl17snGap3T+2p77GJifdPwAADT8HAQAAAAAAAAGJAAAAHAAAADVCrR3/O94/tIedoFET3T8AgAw/BwEAAAAAAAABigAAABwAAADV+0QVGsvePwbNYIX17tw/AAAMPwcBAAAAAAAAAYsAAAAcAAAAc4uzg7dW3z9U8gJExLbcPwBACj8XAQAAAAAAAAGMAAAAHAAAABNFS3vS5d8/+Ox4eiFk3D8AgAk/FwEAAAAAAAABjQAAABwAAABWqZpC9D3gP0Kyt8Zw8Ns/AIAJPzYBAAAAAAAAAY4AAAAcAAAAKPHR+cKD4D80YuBOh2/bPwDACT82AQAAAAAAAAGPAAAAHAAAAP66jRUZv+A/0vzyEmXh2j8AgAs/NgEAAAAAAAABkAAAABwAAADYWiCo8fbgPxRizuw0Mto/AEAMPzYBAAAAAAAAAZEAAAAcAAAAtqZgKM8n4T8CQqSVtn/ZPwAAED9VAQAAAAAAAAGSAAAAHAAAAJqeTpaxUeE/7nFIhXiv2D8AwBE/VQEAAAAAAAABkwAAABwAAACGGMFoG3HhPy4n8qWI4tc/AIAXP1UBAAAAAAAAAZQAAAAcAAAAeH8j202E4T8aV5aVShLXPwAAGj9VAQAAAAAAAAGVAAAAHAAAAHQ+4SiKieE/Avcp8iE41j8AAB0/ZQEAAAAAAAABlgAAABwAAAB46o4Wj4LhP0bM9DgHf9U/AEAeP2UBAAAAAAAAAZcAAAAcAAAAgq1VLdpy4T8yrMrhiMzUPwDAHj90AQAAAAAAAAGYAAAAHAAAAJ7fkEh1TOE/zpar7KYg1D8AAB8/dAEAAAAAAAABmQAAABwAAADEP/61nBThP2oxvrCEktM/AEAYP4QBAAAAAAAAAZoAAAAcAAAA9GIyOg/N4D9eAQhfcCXTPwBAFT+EAQAAAAAAAAGbAAAAHAAAADBJLdXMdeA/WBGUWQbg0j8AQAU/lAEAAAAAAAABnAAAABwAAABuBf/mDBvgP1bxcjMxzNI/AAD8PpQBAAAAAAAAAZ0AAAAcAAAAZ12BMSto3z+slpmKVOPSPwCA9T6jAQAAAAAAAAGeAAAAHAAAAPlbsoJBk94/tPb8/NMe0z8AgPM+owEAAAAAAAABnwAAABwAAAA5HZSFHdHZP/oMmqD2d9w/AICwPgAAAAAAAAAAAaAAAAAcAAAAZSmv4EmS2T/4fIkNDG7cPwAA8j4QAAAAAAAAAAGhAAAAHAAAAImJHE5xWtk/TnJ+q29n3D8AQAA/EAAAAAAAAAABogAAABwAAADDw2n7KQrZP/ZcaOc2Wtw/AIAFPxAAAAAAAAAAAaMAAAAcAAAA3fWkFsXj2D9MUl2FmlPcPwDAAT8QAAAAAAAAAAGkAAAAHAAAAPf9tqjiudg/SsJM8q9J3D8AAP4+EAAAAAAAAAABpQAAABwAAAAfXiQWCoLYP54nMf0oOdw/AID0Ph8AAAAAAAAAAaYAAAAcAAAAVZhxw8Ix2D+cBxDXUyXcPwAA8D4fAAAAAAAAAAGnAAAAHAAAAJcqGkyF09c/RmLpfzAO3D8AAOw+LwAAAAAAAAABqAAAABwAAADZkplLynHXP+68wigN99s/AIDqPi8AAAAAAAAAAakAAAAcAAAAHdHvwZEM1z9Akpagm9zbPwCA5j5OAAAAAAAAAAGqAAAAHAAAAGEPRjhZp9Y/6uxvSXjF2z8AAOU+TgAAAAAAAAABqwAAABwAAADBf9fJuxvWP+jMTiOjsds/AIDfPk4AAAAAAAAAAawAAAAcAAAAH/BoWx6Q1T+QtzhfaqTbPwCA3T5OAAAAAAAAAAGtAAAAHAAAAIFg+uyABNU/PDIzLhyh2z8AgNU+XgAAAAAAAAABrgAAABwAAADnKOdZ7WrUPzwyMy4cods/AADSPl4AAAAAAAAAAa8AAAAcAAAAUfHTxlnR0z/mPD6QuKfbPwAA1z5tAAAAAAAAAAGwAAAAHAAAALM3PM8+QtM/kkdJ8lSu2z8AgNk+bQAAAAAAAAABsQAAABwAAAAbACk8q6jSPzxSVFTxtNs/AADjPn0AAAAAAAAAAbIAAAAcAAAAh57sH5oL0j/oXF+2jbvbPwAA5z59AAAAAAAAAAGzAAAAHAAAAO6QAhaEddE/6uxvSXjF2z8AgO4+fQAAAAAAAAABtAAAABwAAABYL8b5ctjQP5aHiz7/1ds/AADyPn0AAAAAAAAAAbUAAAAcAAAAzSXluGst0D+WF5zR6d/bPwAA+j6NAAAAAAAAAAG2AAAAHAAAAIQ4CPDIBM8/7CyylSLt2z8AgP0+jQAAAAAAAAABtwAAABwAAAB8KU83yZnNP0RCyFlb+ts/AAD+PpwAAAAAAAAAAbgAAAAcAAAAhB6fR9gZzD/w3ONO4grcPwAA/j6cAAAAAAAAAAG5AAAAHAAAAIgT71fnmco/8vwEdbce3D8AgPo+sQAAAAAAAAABugAAABwAAAC2aKzVHeLIP54nMf0oOdw/AAD5PrEAAAAAAAAAAbsAAAAcAAAAzA2znEBGxz+i12K26FbcPwAA9T7BAAAAAAAAAAG8AAAAHAAAAPAKFT9tnMU/+gyaoPZ33D8AAPM+wQAAAAAAAAABvQAAABwAAAAMXMnzlPnDP1LS4R3votw/AIDtPtAAAAAAAAAAAb4AAAAcAAAAGv3G8ahywj8GrT9fINvcPwCA6z7QAAAAAAAAAAG/AAAAHAAAACz2H8vG3cA/DJ2zZIog3T8AAOY+4AAAAAAAAAABwAAAABwAAABk1t+2q7u+PxKNJ2r0Zd0/AIDjPuAAAAAAAAAAAcEAAAAcAAAAXBDJILbXuz9uAqGgrK7dPwAA3j7vAAAAAAAAAAHCAAAAHAAAAGCiDWbK5bg/dvIUphb03T8AgNs+7wAAAAAAAAABwwAAABwAAABMhJv0yg+2Pyjtkw0dQN4/AADZPv8AAAAAAAAAAcQAAAAcAAAAGAa8FaRxsz+Ggi5qqpzePwAA2D7/AAAAAAAAAAHFAAAAHAAAAOzfNxKHxbA/PC3finAG3z8AgNE+DwEAAAAAAAABxgAAABwAAACIc2cd1DKsP0ZdldyEc98/AADOPg8BAAAAAAAAAccAAAAcAAAAuAYXziOCpz9UjUsumeDfPwAAyj4PAQAAAAAAAAHIAAAAHAAAAIgpNe0QXaM/BayOOhov4D8AgMg+HgEAAAAAAAAByQAAABwAAABo2Ms9rd+eP2LZfyfdcuA/AADJPh4BAAAAAAAAAcoAAAAcAAAAYD3lWMKslz+7vujKqrHgPwCAyT4uAQAAAAAAAAHLAAAAHAAAAKghSb45WZE/bplGDNzp4D8AAMw+LgEAAAAAAAABzAAAABwAAABwShQB2DmIPx28LJcCJ+E/AADNPj4BAAAAAAAAAc0AAAAcAAAAgCChfmTffz966R2ExWrhPwCAyz4+AQAAAAAAAAHOAAAAHAAAAMAojm4EqHM/KlSMWOGs4T8AgMo+TQEAAAAAAAABzwAAABwAAACAW9+jH5tnPzG078pg6OE/AADIPk0BAAAAAAAAAdAAAAAcAAAAQF8g5tFeYj+MUdAkOSLiPwCAxj5sAQAAAAAAAAHRAAAAHAAAAEBadDjkWWk/PgTHQkpp4j8AAMY+bAEAAAAAAAAB0gAAABwAAABAJriXjSV3P5oxuC8NreI/AADGPmwBAAAAAAAAAdMAAAAcAAAA4E1VQ4r9gj/1zpiJ5ebiPwCAyz5sAQAAAAAAAAHUAAAAHAAAAABIPipht4s/T9xoUNMW4z8AAM4+fAEAAAAAAAAB1QAAABwAAACwP7svOS+UP1Qcq5x9PuM/AIDSPnwBAAAAAAAAAdYAAAAcAAAAEPp+8V55nD9XFGWfMmHjPwCA1D6MAQAAAAAAAAHXAAAAHAAAAAj6M+yamaI/rwEUQEt94z8AgNc+jAEAAAAAAAAB2AAAABwAAABw9vKp6NWnP1zkt37HkuM/AADZPpsBAAAAAAAAAdkAAAAcAAAAeNJpH8C5rT9eBNmknKbjPwAA3T6bAQAAAAAAAAHaAAAAHAAAABT3Al2kBrI/YNxxgXy14z8AgN4+uwEAAAAAAAAB2wAAABwAAAAcvRnzmeq0P7ap//u/veM/AADkPrsBAAAAAAAAAdwAAAAcAAAA/CLDG2gGuD+3ORCPqsfjPwAA5j7KAQAAAAAAAAHdAAAAHAAAACgApfx6K7w/YkQb8UbO4z8AgOc+ygEAAAAAAAAB3gAAABwAAAC0xh7KUBrAPw5PJlPj1OM/AADoPsoBAAAAAAAAAd8AAAAcAAAAPl00X9A6wj8Ol66c2NnjPwCA5j7aAQAAAAAAAAHgAAAAHAAAANj3Ur1eRsQ/D9825s3e4z8AAOY+2gEAAAAAAAAB4QAAABwAAABg4rpk2W3GPw8nvy/D4+M/AADoPukBAAAAAAAAAeIAAAAcAAAA+NAr1WKAyD8Qb0d5uOjjPwAA6T7pAQAAAAAAAAHjAAAAHAAAAHJjOKHTtco/ZfRMqgbs4z8AgOo++QEAAAAAAAAB5AAAABwAAAAMUqkRXcjMP2X0TKoG7OM/AIDrPvkBAAAAAAAAAeUAAAAcAAAAlui+ptzozj+6McqRX+rjPwCA8z75AQAAAAAAAAHmAAAAHAAAAJbrlwuzfdA/Dye/L8Pj4z8AAPc+CQIAAAAAAAAB5wAAABwAAADejPlMdYrRPw6XrpzY2eM/AID/PgkCAAAAAAAAAegAAAAcAAAAOQg7zsh+0j9iRBvxRs7jPwDAAT8JAgAAAAAAAAHpAAAAHAAAAIdVSv2PhNM/YWyCFGe/4z8AQAU/GAIAAAAAAAAB6gAAABwAAADnUhDjam7UPwoP5AY5reM/AAAHPxgCAAAAAAAAAesAAAAcAAAAR1DWyEVY1T8H78LgY5njPwAACz84AgAAAAAAAAHsAAAAHAAAAKdNnK4gQtY/BYcZcZmA4z8AwAw/OAIAAAAAAAAB7QAAABwAAAAfp8Y4FAnXPwLX57fZYuM/AEAUPzgCAAAAAAAAAe4AAAAcAAAAj6iV5/3d1z9U1CJTiDnjPwCAFz84AgAAAAAAAAHvAAAAHAAAAA2ERNZ4mtg/pNFd7jYQ4z8AgBs/RwIAAAAAAAAB8AAAABwAAACbY/yNAkLZP0sMFnE+5eI/AAAdP0cCAAAAAAAAAfEAAAAcAAAAMcU4qhPf2T9HhEvbnrjiPwBAHz9XAgAAAAAAAAHyAAAAHAAAAMn8Sz2neNo/6y7zyruD4j8AQCA/VwIAAAAAAAAB8wAAABwAAABrOGiZSf3aP+WGBw9HQ+I/AAAjP3YCAAAAAAAAAfQAAAAcAAAAHaK2R3hw2z8zHJk6KwHiPwAAJD92AgAAAAAAAAH1AAAAHAAAANsPDr+1zts/L3StfrbA4T8AgCc/dgIAAAAAAAAB9gAAABwAAAChKRMk+CXcP89uI7UTbuE/AAApP3YCAAAAAAAAAfcAAAAcAAAAdx34yMtk3D8cLBwEGB3hPwBAKz+GAgAAAAAAAAH4AAAAHAAAAFsV5jaujtw/aKGMCSfH4D8AQCw/hgIAAAAAAAAB+QAAABwAAABP57PkIaDcP2AB50r9Y+A/AMAtP6UCAAAAAAAAAfoAAAAcAAAAT72KW6Sc3D8BJMSkegLgPwCALj+lAgAAAAAAAAH7AAAAHAAAAGOXaps1hNw/Qv0xagU43z8AgDA/pQIAAAAAAAAB/AAAABwAAACLza5/30jcP9an0Ch5ZN4/AEAxP6kCAAAAAAAAAf0AAAAcAAAA0+HbbCng2z/CZ4WrJZ7dPwBAMT+pAgAAAAAAAAH+AAAAHAAAACumvxCHW9s/WBIkapnK3D8AADE/qQIAAAAAAAAB/wAAABwAAACjcrVGAq3aP0LS2OxFBNw/AIArP6kCAAAAAAAAAQABAAAcAAAAOR2UhR3R2T/cvLn3Y1jbPwAAKT+4AgAAAAAAAAEBAQAAHAAAAP2pZJbnstg/0NzR7I/N2j8AQBo/uAIAAAAAAAABAgEAABwAAADbPkc5z2rXP8bMPMFQdNo/AMATP9cCAAAAAAAAAQMBAAAcAAAAxSuFt8AU1j/CjPp0pkzaPwBABz/XAgAAAAAAAAEEAQAAHAAAAMd0J9rKm9Q/bJcF10JT2j8AAAI/1wIAAAAAAAABBQEAABwAAADHvcn81CLTP3JnWLbXhNo/AADuPtcCAAAAAAAAAQYBAAAcAAAAxFq+Mdqw0T9+lw4I7PHaPwAA5D7nAgAAAAAAAAEHAQAAHAAAAKxxJTlJXtA/iFfV7Opo2z8AgN8+5wIAAAAAAAABCAEAABwAAAAmERmBcBfOP0RCyFlb+ts/AADePgYDAAAAAAAAAQkBAAAcAAAAbKrccYTW6z9AD20nWJJjPwAALj4AAAAAAAAAAAEKAQAAHAAAAHBWil+Jz+s/QA9tJ1iSYz8AAG4+EAAAAAAAAAABCwEAABwAAABwwfWays3rPwC6L6pwOWU/AAB9PhAAAAAAAAAAAQwBAAAcAAAAdCxh1gvM6z8AZfIsieBmPwCAgz4QAAAAAAAAAAENAQAAHAAAAHQsYdYLzOs/AGXyLIngZj8AgI8+EAAAAAAAAAABDgEAABwAAAB0LGHWC8zrP8APta+hh2g/AACUPhAAAAAAAAAAAQ8BAAAcAAAAdJfMEU3K6z+Auncyui5qPwCAnT4fAAAAAAAAAAEQAQAAHAAAAHQCOE2OyOs/QBD9N+t8bT8AgKE+HwAAAAAAAAABEQEAABwAAAB2baOIz8brP+AywR6OZXA/AACjPh8AAAAAAAAAARIBAAAcAAAAeEN6/1HD6z9AM+XiMuByPwAApD4fAAAAAAAAAAETAQAAHAAAAHwZUXbUv+s/gDMJp9dadT8AAKY+LwAAAAAAAAABFAEAABwAAAB+7yftVrzrP2DeyynwAXc/AACnPi8AAAAAAAAAARUBAAAcAAAAgMX+Y9m46z+g3u/tlHx5PwCAsD4/AAAAAAAAAAEWAQAAHAAAAIKb1dpbtes/YImycK0jez8AgLQ+PwAAAAAAAAABFwEAABwAAACEcaxR3rHrP0A0dfPFynw/AADEPj8AAAAAAAAAARgBAAAcAAAAiEeDyGCu6z8A3zd23nF+PwAAyz5OAAAAAAAAAAEZAQAAHAAAAIqIxXokqes/sO8tnUF2gD8AgNc+TgAAAAAAAAABGgEAABwAAACOyQct6KPrP4Ca8B9aHYI/AIDcPl4AAAAAAAAAARsBAAAcAAAAknW1Gu2c6z9wRcUExQGFPwCA5T5tAAAAAAAAAAEcAQAAHAAAAJiMzkMzlOs/UJtcbEiNiT8AgOk+fQAAAAAAAAABHQEAABwAAACieb7j+4frP6j4C0y4SZA/AIDuPo0AAAAAAAAAAR4BAAAcAAAArDyF+kZ46z9oTpqCkjaUPwCA8D6NAAAAAAAAAAEfAQAAHAAAALb/SxGSaOs/gPmAyU9YmD8AgPI+jQAAAAAAAAABIAEAABwAAADCLX5jHlfrP5CkZxANepw/AIDzPpwAAAAAAAAAASEBAAAcAAAAzIXZPihJ6z/QJ6cr5U2gPwCA8j6cAAAAAAAAAAEiAQAAHAAAANbdNBoyO+s/ECjL74nIoj8AAPI+rAAAAAAAAAABIwEAABwAAADeyiS6+i7rP1ioc0yDkqU/AADyPqwAAAAAAAAAASQBAAAcAAAA5rcUWsMi6z8AfnS5X5GoPwAA8j68AAAAAAAAAAElAQAAHAAAAO45mb5KGOs/6KjEBXYmqz8AAPI+vAAAAAAAAAABJgEAABwAAAD0ux0j0g3rP9jTFFKMu60/AADyPssAAAAAAAAAAScBAAAcAAAA/D2ih1kD6z8MahyLGBuwPwAA8j7LAAAAAAAAAAEoAQAAHAAAAALAJuzg+Oo/2JRaddxysT8AAPI+ywAAAAAAAAABKQEAABwAAAAKQqtQaO7qP1TqxOcR5bI/AADzPtsAAAAAAAAAASoBAAAcAAAAEFnEea7l6j8oVUUegGS0PwCA8z7bAAAAAAAAAAErAQAAHAAAABZw3aL03Oo/TJWZzHzJtT8AAPU+6gAAAAAAAAABLAEAABwAAAAch/bLOtTqP8DqAz+yO7c/AID1PuoAAAAAAAAAAS0BAAAcAAAAIJ4P9YDL6j+QFUIpdpO4PwAA+j76AAAAAAAAAAEuAQAAHAAAACi1KB7Hwuo/uJXYIx0guj8AAPw++gAAAAAAAAABLwEAABwAAAAszEFHDbrqP5BAm6Y1x7s/AID+PgoBAAAAAAAAATABAAAcAAAANHjvNBKz6j8M1kdlFWG9PwCA/z4KAQAAAAAAAAExAQAAHAAAADgknSIXrOo/NFbeX7ztvj8AgAA/KQEAAAAAAAABMgEAABwAAAA80EoQHKXqP4RgL0uVNsA/AMAAPykBAAAAAAAAATMBAAAcAAAAQudjOWKc6j9Ci2QEsO/APwDAAD8pAQAAAAAAAAE0AQAAHAAAAEj+fGKok+o/rODFRTzDwT8AAAE/KQEAAAAAAAABNQEAABwAAABOFZaL7orqP8RAMulkncI/AAACPzkBAAAAAAAAATYBAAAcAAAAVCyvtDSC6j8qlpMq8XDDPwCAAj85AQAAAAAAAAE3AQAAHAAAAFquMxm8d+o/Ptbep0Q3xD8AgAU/SAEAAAAAAAABOAEAABwAAABiMLh9Q23qP6orQOnQCsU/AAAHP0gBAAAAAAAAATkBAAAcAAAAah2oHQxh6j/Cq82yzvjFPwCACj9YAQAAAAAAAAE6AQAAHAAAAHIKmL3UVOo/2itbfMzmxj8AAAw/WAEAAAAAAAABOwEAABwAAAB894ddnUjqP5yW0oGRx8c/AEANP2cBAAAAAAAAATwBAAAcAAAAguR3/WU86j8I7DPDHZvIPwDADT9nAQAAAAAAAAE9AQAAHAAAAIzRZ50uMOo/IGzBjBuJyT8AQBE/dwEAAAAAAAABPgEAABwAAACUvlc99yPqP+QWe96Kkco/AMASP3cBAAAAAAAAAT8BAAAcAAAAnKtH3b8X6j9UrB5swYzLPwBAFT+HAQAAAAAAAAFAAQAAHAAAAKQtzEFHDeo/GDe3l1uBzD8AQBY/hwEAAAAAAAABQQEAABwAAACqr1CmzgLqP9wBkg+gnc0/AAAaP4cBAAAAAAAAAUIBAAAcAAAAspxARpf26T8AQua9nALPPwDAGz+WAQAAAAAAAAFDAQAAHAAAALwexaoe7Ok/ZqYBwUUj0D8AwB0/lgEAAAAAAAABRAEAABwAAADANd7TZOPpPyGxFVSLyNA/AIAeP7YBAAAAAAAAAUUBAAAcAAAAxkz3/Kra6T/f20oNpoHRPwCAID+2AQAAAAAAAAFGAQAAHAAAAMqNOa9u1ek/RvFpAogt0j8AQCE/tgEAAAAAAAABRwEAABwAAADMznthMtDpPwD8fZXN0tI/AEAiP7YBAAAAAAAAAUgBAAAcAAAA0A++E/bK6T9qMb6whJLTPwDAIj/FAQAAAAAAAAFJAQAAHAAAANTllIp4x+k/elHoBwNF1D8AACQ/xQEAAAAAAAABSgEAABwAAADWJtc8PMLpP+T2F5DP+tQ/AIAkP9UBAAAAAAAAAUsBAAAcAAAA2Pyts76+6T9MvGg+ccTVPwCAJj/VAQAAAAAAAAFMAQAAHAAAANzShCpBu+k/DHeuinaH1j8AQCc/9AEAAAAAAAABTQEAABwAAADgE8fcBLbpPx4n6XTfQ9c/AAAqP/QBAAAAAAAAAU4BAAAcAAAA4OmdU4ey6T+IXCmQlgPYPwAAKz8EAgAAAAAAAAFPAQAAHAAAAOiVS0GMq+k/9EGbZA3h2D8AQC0/BAIAAAAAAAABUAEAABwAAADqQfkukaTpP7Y8I/28y9k/AEAuPwQCAAAAAAAAAVEBAAAcAAAA8O2mHJad6T/MDH8N+5vaPwAAMT8TAgAAAAAAAAFSAQAAHAAAAPSZVAqbluk/3tzaHTls2z8AADI/EwIAAAAAAAABUwEAABwAAAD6RQL4n4/pP0oyPF/FP9w/AEA0PyMCAAAAAAAAAVQBAAAcAAAA/oZEqmOK6T9e4nZJLvzcPwBANT8jAgAAAAAAAAFVAQAAHAAAAADIhlwnhek/Gg2sAkm13T8AgDg/MwIAAAAAAAABVgEAABwAAAAECckO63/pP9jH8U5OeN4/AAA6PzMCAAAAAAAAAVcBAAAcAAAACEoLwa566T/qVwsT4iDfPwBAPD8zAgAAAAAAAAFYAQAAHAAAAAyLTXNydek/UN0ZddnC3z8AQD0/QgIAAAAAAAABWQEAABwAAAAOzI8lNnDpP1vBpP5SPOA/AMA+P0ICAAAAAAAAAVoBAAAcAAAAEg3S1/lq6T+5xi7I9Y7gPwCAPz9SAgAAAAAAAAFbAQAAHAAAABTjqE58Z+k/wv4qF1XZ4D8AwD8/UgIAAAAAAAABXAEAABwAAAAYuX/F/mPpP3L5qX5bJeE/AABAP1ICAAAAAAAAAV0BAAAcAAAAGI9WPIFg6T96eS4XsHThPwBAPz9hAgAAAAAAAAFeAQAAHAAAABiPVjyBYOk/gWmiHBq64T8AAD8/YQIAAAAAAAABXwEAABwAAAAYj1Y8gWDpP4fJBY+Z9eE/AABAP3ECAAAAAAAAAWABAAAcAAAAGCTrAEBi6T+M4eC3IyziPwCAQD9xAgAAAAAAAAFhAQAAHAAAABTjqE58Z+k/Prw++VRk4j8AwEA/gQIAAAAAAAABYgEAABwAAAASomacuGzpP+7eJIR7oeI/AABBP4ECAAAAAAAAAWMBAAAcAAAADItNc3J16T+fuYLFrNniPwBAPz+QAgAAAAAAAAFkAQAAHAAAAAR0NEosfuk/pNFd7jYQ4z8AgD4/kAIAAAAAAAABZQEAABwAAAAAXRsh5obpP6qhsM3LQeM/AEA/P6ACAAAAAAAAAWYBAAAcAAAA+kUC+J+P6T8EP5EnpHvjPwCAPz+gAgAAAAAAAAFnAQAAHAAAAPLDfZMYmuk/YST6ynG64z8AwD8/sAIAAAAAAAABaAEAABwAAADsrGRq0qLpPxFH4FWY9+M/AABAP7ACAAAAAAAAAWkBAAAcAAAA5irgBUut6T/CIT6XyS/kPwCAQD+/AgAAAAAAAAFqAQAAHAAAAOATx9wEtuk/xzkZwFNm5D8AwEA/vwIAAAAAAAABawEAABwAAADY/K2zvr7pP3lc/0p6o+Q/AMBAP88CAAAAAAAAAWwBAAAcAAAA1HopTzfJ6T/UQWjuR+LkPwAAQT/PAgAAAAAAAAFtAQAAHAAAAMz4pOqv0+k/gxzGL3ka5T8AAEE/3gIAAAAAAAABbgEAABwAAADCC7VK59/pPzT3I3GqUuU/AABBP94CAAAAAAAAAW8BAAAcAAAAvB7Fqh7s6T86V4fjKY7lPwAAQT/uAgAAAAAAAAFwAQAAHAAAALIx1QpW+Ok/Qkf76JPT5T8AAEE/7gIAAAAAAAABcQEAABwAAACqROVqjQTqP0nv5qQIFOY/AEBAP+4CAAAAAAAAAXIBAAAcAAAAoOyJj4MS6j/5Ec0vL1HmPwAAQD/+AgAAAAAAAAFzAQAAHAAAAJj/me+6Huo/qjSzulWO5j8AgEA//gIAAAAAAAABdAEAABwAAACOpz4UsSzqP1rnqdhm1eY/AMBAPw0DAAAAAAAAAXUBAAAcAAAAhrpOdOg46j+4FJvFKRnnPwDAQD8NAwAAAAAAAAF2AQAAHAAAAIA4yg9hQ+o/ZzeBUFBW5z8AAEE/HQMAAAAAAAABdwEAABwAAAB6IbHmGkzqP26X5MLPkec/AIBBPx0DAAAAAAAAAXgBAAAcAAAAcgqYvdRU6j8fStvg4NjnPwDAQT8tAwAAAAAAAAF5AQAAHAAAAG5e6s/PW+o/J4LXL0Aj6D8AwEE/LQMAAAAAAAABegEAABwAAABqHagdDGHqP4OvyBwDZ+g/AABCPzwDAAAAAAAAAXsBAAAcAAAAZnH6Lwdo6j/gJEJTu6/oPwBAQT88AwAAAAAAAAF8AQAAHAAAAGSbI7mEa+o/PyrMHF4C6T8AAEE/TAMAAAAAAAABfQEAABwAAABgWuEGwXDqP0ViyGu9TOk/AIBBP0wDAAAAAAAAAX4BAAAcAAAAXu91y39y6j+hj7lYgJDpPwDAQT9bAwAAAAAAAAF/AQAAHAAAAFwZn1T9deo//byqRUPU6T8AgEI/WwMAAAAAAAABgAEAABwAAABarjMZvHfqP7G3Ka1JIOo/AMBCP2sDAAAAAAAAAYEBAAAcAAAAWNhcojl76j8L5RqaDGTqPwDAQj9rAwAAAAAAAAGCAQAAHAAAAFht8Wb4fOo/vQcBJTOh6j8AAEM/ewMAAAAAAAABgwEAABwAAABWlxrwdYDqP8NnZJey3Oo/AABDP3sDAAAAAAAAAYQBAAAcAAAAVCyvtDSC6j91Glu1wyPrPwAAQz+KAwAAAAAAAAGFAQAAHAAAAFLBQ3nzg+o/fQrPui1p6z8AAEM/igMAAAAAAAABhgEAABwAAABSwUN584PqPy11PY9Jq+s/AABDP5oDAAAAAAAAAYcBAAAcAAAAUutsAnGH6j+Loi58DO/rPwAAQz+aAwAAAAAAAAGIAQAAHAAAAFLrbAJxh+o/5ReossQ37D8AAEM/qgMAAAAAAAABiQEAABwAAABQgAHHL4nqP0NFmZ+He+w/AIBDP6oDAAAAAAAAAYoBAAAcAAAAThWWi+6K6j9HpfwRB7fsPwDAQz+5AwAAAAAAAAGLAQAAHAAAAErUU9kqkOo/+X9aUzjv7D8AwEM/uQMAAAAAAAABjAEAABwAAABI/nxiqJPqP1MdO60QKe0/AABEP8kDAAAAAAAAAY0BAAAcAAAARL06sOSY6j+vAqRQ3mftPwCARD/JAwAAAAAAAAGOAQAAHAAAAEB8+P0gnuo/XyWK2wSl7T8AwEQ/2AMAAAAAAAABjwEAABwAAAA8Zd/U2qbqP2U9ZQSP2+0/AMBEP9gDAAAAAAAAAZABAAAcAAAANrkx59Wt6j8VGMNFwBPuPwAART/oAwAAAAAAAAGRAQAAHAAAAC43rYJOuOo/cbWjn5hN7j8AAEU/6AMAAAAAAAABkgEAABwAAAAotSgex8LqPyHYiSq/iu4/AABFP/gDAAAAAAAAAZMBAAAcAAAAHl3NQr3Q6j99LeI6or/uPwAART/4AwAAAAAAAAGUAQAAHAAAABSaBixy4Oo/gf00Gjfx7j8AAEU/+AMAAAAAAAABlQEAABwAAAAGAWmepPPqP4U9d2bhGO8/AMBDPwcEAAAAAAAAAZYBAAAcAAAA+Pxf1ZUI6z/fujaa5D7vPwBAQz8HBAAAAAAAAAGXAQAAHAAAAOgigJUEIes/47LwnJlh7z8AAEM/FwQAAAAAAAABmAEAABwAAADW3TQaMjvrP+ViIlZZf+8/AABDPxcEAAAAAAAAAZkBAAAcAAAAwi1+Yx5X6z/pElQPGZ3vPwAAQz8nBAAAAAAAAAGaAQAAHAAAAK4SXHHJdOs/Qbh6Zjy07z8AAEM/JwQAAAAAAAABmwEAABwAAACcYqW6tZDrP+2aHqW4ye8/AMBBPzYEAAAAAAAAAZwBAAAcAAAAiLLuA6Ks6z9F+Lyy5tvvPwBAQT82BAAAAAAAAAGdAQAAHAAAAHSXzBFNyus/RYjNRdHl7z8AAEA/RgQAAAAAAAABngEAABwAAABa0Pwx8+7rP/GS2Kdt7O8/AEA/P0YEAAAAAAAAAZ8BAAAcAAAAQMjqn9UY7D+bDdN2H+nvPwAAPz9VBAAAAAAAAAGgAQAAHAAAACBVbdJ2ROw/77o/y43d7z8AAD8/VQQAAAAAAAABoQEAABwAAAAEuMZ7mmzsP0MgJNYGze8/AAA/P2UEAAAAAAAAAaIBAAAcAAAA7PD2m0CR7D9BAAOwMbnvPwAAPz9lBAAAAAAAAAGjAQAAHAAAANK+u4Clt+w/PZhZQGeg7z8AgD8/ZQQAAAAAAAABpAEAABwAAAC0Sz6zRuPsP5G1tQHriu8/AMA/P3UEAAAAAAAAAaUBAAAcAAAAlm1VqqYQ7T85yAZh0m7vPwDAPj91BAAAAAAAAAGmAQAAHAAAAHaPbKEGPu0/iw3KRXZK7z8AQD4/hAQAAAAAAAABpwEAABwAAABah1oP6WftPy+4cTWTFe8/AAA+P4QEAAAAAAAAAagBAAAcAAAAQFUf9E2O7T/VYhklsODuPwAAPj+UBAAAAAAAAAGpAQAAHAAAACj5uk81se0/ew3BFM2r7j8AAD4/lAQAAAAAAAABqgEAABwAAAAScy0in9DtPx9w4Lr0ce4/AAA+P6QEAAAAAAAAAasBAAAcAAAA+hbJfYbz7T/D+maEPCnuPwAAPj+kBAAAAAAAAAGsAQAAHAAAAOBP+Z0sGO4/EUhwZivi7T8AAD4/swQAAAAAAAABrQEAABwAAADGslJHUEDuPwlY/GDBnO0/AIA+P7MEAAAAAAAAAa4BAAAcAAAArIAXLLVm7j+rCupNKUXtPwDAPj/DBAAAAAAAAAGvAQAAHAAAAJQks4ecie4/+X9aUzjv7D8AwD4/wwQAAAAAAAABsAEAABwAAACCdPzQiKXuP+9vxSf5lew/AAA/P9IEAAAAAAAAAbEBAAAcAAAAbi+xVba/7j85xRQHMyzsPwCAPz/SBAAAAAAAAAGyAQAAHAAAAGArqIyn1O4/2Z9pF7vF6z8AwD8/4gQAAAAAAAABswEAABwAAABUkgr/2efuP3lanQFuS+s/AABBP+IEAAAAAAAAAbQBAAAcAAAASGTYrE357j8XXVk1FtbqPwCAQT/yBAAAAAAAAAG1AQAAHAAAADw2plrBCu8/XwJ3W5BO6j8AQEI/8gQAAAAAAAABtgEAABwAAAAwCHQINRzvP1P6Jy2c0uk/AMBCPwEFAAAAAAAAAbcBAAAcAAAAJNpBtqgt7z+ZV70JIUbpPwDAQj8BBQAAAAAAAAG4AQAAHAAAABisD2QcP+8/N4LgYOnB6D8AAEM/EQUAAAAAAAABuQEAABwAAAAM6UhN0U7vP36X7fN4MOg/AEBCPxEFAAAAAAAAAboBAAAcAAAAArsW+0Rg7z8beogBTKfnPwAAQj8hBQAAAAAAAAG7AQAAHAAAAPb3T+T5b+8/YkcNS+YQ5z8AAEM/IQUAAAAAAAABvAEAABwAAADsNInNrn/vP1EfnfYcgeY/AIBDPzAFAAAAAAAAAb0BAAAcAAAA3gZXeyKR7z9DZxwPaeflPwDAQz8wBQAAAAAAAAG+AQAAHAAAANZDkGTXoO8/iewYDw5M5T8AAEQ/QAUAAAAAAAABvwEAABwAAADKFV4SS7LvP3o0mCdasuQ/AEBDP0AFAAAAAAAAAcABAAAcAAAAvlKX+//B7z9o7Aatuw7kPwAAQz9PBQAAAAAAAAHBAQAAHAAAALT6OyD2z+8/BD+RJ6R74z8AgEM/TwUAAAAAAAABwgEAABwAAACuouBE7N3vP/U+iPb63OI/AMBDP08FAAAAAAAAAcMBAAAcAAAApovHG6bm7z/mFhiiMU3iPwDAQz9fBQAAAAAAAAHEAQAAHAAAAKJKhWni6+8/1l6Xun2z4T8AAEQ/XwUAAAAAAAABxQEAABwAAACg3xkuoe3vPxx0pE0NIuE/AABFP28FAAAAAAAAAcYBAAAcAAAAoN8ZLqHt7z9j+aBNsobgPwCART9vBQAAAAAAAAHHAQAAHAAAAKJKhWni6+8/qIJAzPzZ3z8AQEY/fgUAAAAAAAAByAEAABwAAACkIFzgZOjvP9yXRC7jqd4/AMBGP34FAAAAAAAAAckBAAAcAAAApCBc4GTo7z9qMk7BF33dPwBARj+OBQAAAAAAAAHKAQAAHAAAAKb2Mlfn5O8/+Ox4eiFk3D8AAEY/jgUAAAAAAAABywEAABwAAACqzAnOaeHvPzAingLdR9s/AABGP54FAAAAAAAAAcwBAAAcAAAArqLgROzd7z8UYs7sNDLaPwAARj+eBQAAAAAAAAHNAQAAHAAAAK6i4ETs3e8/+KH+1owc2T8AAEc/rQUAAAAAAAABzgEAABwAAACueLe7btrvPzJnNPIyCtg/AIBHP60FAAAAAAAAAc8BAAAcAAAAsOMi96/Y7z8YN3Vvdf7WPwBARz+9BQAAAAAAAAHQAQAAHAAAALC5+W0y1e8/UPyqihvs1T8AAEc/vQUAAAAAAAAB0QEAABwAAAC0+jsg9s/vPzZc/JpI6tQ/AABIP8wFAAAAAAAAAdIBAAAcAAAAttASl3jM7z8eLD0Yi97TPwCASD/MBQAAAAAAAAHTAQAAHAAAALqm6Q37yO8/sCaqHT/t0j8AQEk/3AUAAAAAAAAB1AEAABwAAAC6EVVJPMfvP5L26pqB4dE/AMBJP9wFAAAAAAAAAdUBAAAcAAAAvnzAhH3F7z965kw+menQPwDAST/sBQAAAAAAAAHWAQAAHAAAAL5Sl/v/we8/EmIQFRu1zz8AAEo/7AUAAAAAAAAB1wEAABwAAADCk9mtw7zvPzZX6h+D0s0/AIBKP/sFAAAAAAAAAdgBAAAcAAAAxj+Hm8i17z8EF41A3c7LPwDASj/7BQAAAAAAAAHZAQAAHAAAAMrrNInNru8/1BZyreHyyT8AQEk/+wUAAAAAAAAB2gEAABwAAADSbbntVKTvP/gLTLhJEMg/AIBIPwsGAAAAAAAAAdsBAAAcAAAA3MUUyV6W7z/ICzElTjTGPwAASD8LBgAAAAAAAAHcAQAAHAAAAOiI29+phu8/nmt5BNKTxD8AAEg/GwYAAAAAAAAB3QEAABwAAADytg0yNnXvP3SroL2A38I/AEBGPxsGAAAAAAAAAd4BAAAcAAAAAOU/hMJj7z+eAN46aDjBPwCART8qBgAAAAAAAAHfAQAAHAAAAAx+3RGQUO8/SFbnkGWMvz8AgEQ/KgYAAAAAAAAB4AEAABwAAAAagubanjvvP/RVupsXc7w/AABEPzoGAAAAAAAAAeEBAAAcAAAAKLAYLSsq7z8E6ycDV7a5PwAARD86BgAAAAAAAAHiAQAAHAAAADRJtrr4Fu8/cBUwxyNWtz8AAEQ/SQYAAAAAAAAB4wEAABwAAABC4lNIxgPvP4yqpl8MOLU/AABEP0kGAAAAAAAAAeQBAAAcAAAAUrwziFfr7j+sPx349BmzPwAARD9ZBgAAAAAAAAHlAQAAHAAAAGZCwbXty+4/zNSTkN37sD8AwEI/WQYAAAAAAAAB5gEAABwAAACACZGVR6fuPzip8frDP64/AEBCP2kGAAAAAAAAAecBAAAcAAAAmqY37CN/7j9A/hwWWVurPwCAQT9pBgAAAAAAAAHoAQAAHAAAALbYcge/WO4/CP74UbTgqD8AAEE/eAYAAAAAAAAB6QEAABwAAADQdRlemzDuP3ioha7Vz6Y/AMA/P3gGAAAAAAAAAeoBAAAcAAAA7uiWK/oE7j8A05ajSw6lPwBAPz+IBgAAAAAAAAHrAQAAHAAAABCdVqsc1O0/0NKEQfnQoz8AwDs/iAYAAAAAAAAB7AEAABwAAAA2/cMYRJztP2D9nmcYrqI/AAA6P5gGAAAAAAAAAe0BAAAcAAAAWBzv06dp7T9QfRGeGsChPwCANz+YBgAAAAAAAAHuAQAAHAAAAHrQrlPKOO0/MP2D1BzSoD8AgDY/pwYAAAAAAAAB7wEAABwAAACahG7T7AftPyj9eqNzM6A/AIA1P6cGAAAAAAAAAfABAAAcAAAAxLqyt5bM7D8w+uPklCmfPwAANT+3BgAAAAAAAAHxAQAAHAAAAOzw9ptAkew/wKSCowhWnj8AQDM/twYAAAAAAAAB8gEAABwAAAASUWQJaFnsP1BPIWJ8gp0/AIAyP8YGAAAAAAAAAfMBAAAcAAAANHCPxMsm7D+gpHBBthidPwAAMj/GBgAAAAAAAAH0AQAAHAAAAFj6Jbtw8us/oKRwQbYYnT8AADI/xgYAAAAAAAAB9QEAABwAAAB+7yftVrzrP1BPIWJ8gp0/AMArP+YGAAAAAAAAAfYBAAAcAAAAouQpHz2G6z/ApIKjCFaePwAAKT/mBgAAAAAAAAH3AQAAHAAAAMKY6Z5fVes/MPrj5JQpnz8AgP0+5gYAAAAAAAAB+AEAABwAAADeNZD1Oy3rP9AnpyvlTaA/AIDXPuYGAAAAAAAAAfkBAAAcAAAA/NI2TBgF6z+Q0mB9VFahPwCAwj71BgAAAAAAAAH6AQAAHAAAABZw3aL03Oo/CCjCvuApoj8AgLs+9QYAAAAAAAAL"/>
</p:tagLst>
</file>

<file path=ppt/tags/tag7.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AkAAAAPAAAABwMAAAAAAQAAABAAAAAECUlua0F0b21WMQIAAAAJBAAAAAkFAAAACQYAAAAJBwAAAAkIAAAACQkAAAAJCgAAAAkLAAAACQwAAAANBwUEAAAAC1BlblN0cm9rZVYxBAAAAApBdHRyaWJ1dGVzBVRyYWNlCVN0YXJ0VGltZQRUeXBlBAQABA9QZW5BdHRyaWJ1dGVzVjECAAAACklua1RyYWNlVjECAAAAEAxBY3Rpb25UeXBlVjECAAAAAgAAAAkNAAAACQ4AAAC8MQAAAAAAAAXx////DEFjdGlvblR5cGVWMQEAAAAHdmFsdWVfXwAIAgAAAAAAAAABBQAAAAQAAAAJEAAAAAkRAAAAfV8AAAAAAAAB7v////H///8AAAAAAQYAAAAEAAAACRMAAAAJFAAAAHKBAAAAAAAAAev////x////AAAAAAEHAAAABAAAAAkWAAAACRcAAAArjAAAAAAAAAHo////8f///wAAAAABCAAAAAQAAAAJGQAAAAkaAAAA3eoAAAAAAAAB5f////H///8AAAAAAQkAAAAEAAAACRwAAAAJHQAAACn1AAAAAAAAAeL////x////AAAAAAEKAAAABAAAAAkfAAAACSAAAACDGAEAAAAAAAHf////8f///wAAAAABCwAAAAQAAAAJIgAAAAkjAAAAZ+EBAAAAAAAB3P////H///8AAAAAAQwAAAAEAAAACSUAAAAJJgAAAAq8AgAAAAAAAdn////x////AAAAAAUNAAAAD1BlbkF0dHJpYnV0ZXNWMQoAAAAHX2NvbG9yQQdfY29sb3JSB19jb2xvckcHX2NvbG9yQgpGaXRUb0N1cnZlBkhlaWdodA5JZ25vcmVQcmVzc3VyZQ1Jc0hpZ2hsaWdodGVyBVNoYXBlBVdpZHRoAAAAAAAAAAAEAAICAgIBBgEBDEJydXNoU2hhcGVWMQIAAAAGAgAAAP8AAP8AAAAAAAAACEAAAAXY////DEJydXNoU2hhcGVWMQEAAAAHdmFsdWVfXwAIAgAAAAEAAAAAAAAAAAAIQAUOAAAACklua1RyYWNlVjEDAAAADUxpc3RgMStfaXRlbXMMTGlzdGAxK19zaXplD0xpc3RgMStfdmVyc2lvbgQAABhTaGFyZWQuSW5raW5nLklua1BvaW50W10CAAAACAgCAAAACSkAAABuAAAAbgAAAAEQAAAADQAAAP8AAP8AAAAAAAAACEAAAAHW////2P///wEAAAAAAAAAAAAIQAERAAAADgAAAAkrAAAA9AAAAPQAAAABEwAAAA0AAAD/AAD/AAAAAAAAAAhAAAAB1P///9j///8BAAAAAAAAAAAACEABFAAAAA4AAAAJLQAAAF4AAABeAAAAARYAAAANAAAA/wAA/wAAAAAAAAAIQAAAAdL////Y////AQAAAAAAAAAAAAhAARcAAAAOAAAACS8AAADiAAAA4gAAAAEZAAAADQAAAP8AAP8AAAAAAAAACEAAAAHQ////2P///wEAAAAAAAAAAAAIQAEaAAAADgAAAAkxAAAANgAAADYAAAABHAAAAA0AAAD/AAD/AAAAAAAAAAhAAAABzv///9j///8BAAAAAAAAAAAACEABHQAAAA4AAAAJMwAAACIAAAAiAAAAAR8AAAANAAAA/wAA/wAAAAAAAAAIQAAAAcz////Y////AQAAAAAAAAAAAAhAASAAAAAOAAAACTUAAADFAAAAxQAAAAEiAAAADQAAAP8AAP8AAAAAAAAACEAAAAHK////2P///wEAAAAAAAAAAAAIQAEjAAAADgAAAAk3AAAAcAEAAHABAAABJQAAAA0AAAD/AAD/AAAAAAAAAAhAAAAByP///9j///8BAAAAAAAAAAAACEABJgAAAA4AAAAJOQAAACkAAAApAAAABykAAAAAAQAAAIAAAAAECklua1BvaW50VjEC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0SBysAAAAAAQAAAAABAAAECklua1BvaW50VjEC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NDActAAAAAAEAAACAAAAABApJbmtQb2ludFYxAgA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DSIHLwAAAAABAAAAAAEAAAQKSW5rUG9pbnRWMQIA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0eBzEAAAAAAQAAAEAAAAAECklua1BvaW50VjECAA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DQoHMwAAAAABAAAAQAAAAAQKSW5rUG9pbnRWMQIAAAAJEgMAAAkTAwAACRQDAAAJFQMAAAkWAwAACRcDAAAJGAMAAAkZAwAACRoDAAAJGwMAAAkcAwAACR0DAAAJHgMAAAkfAwAACSADAAAJIQMAAAkiAwAACSMDAAAJJAMAAAklAwAACSYDAAAJJwMAAAkoAwAACSkDAAAJKgMAAAkrAwAACSwDAAAJLQMAAAkuAwAACS8DAAAJMAMAAAkxAwAACTIDAAAJMwMAAA0eBzUAAAAAAQAAAAABAAAECklua1BvaW50VjECAA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07BzcAAAAAAQAAAAACAAAECklua1BvaW50VjECAA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lmBQAACWcFAAAJaAUAAA2QBzkAAAAAAQAAAEAAAAAECklua1BvaW50VjECAAAACWkFAAAJagUAAAlrBQAACWwFAAAJbQUAAAluBQAACW8FAAAJcAUAAAlxBQAACXIFAAAJcwUAAAl0BQAACXUFAAAJdgUAAAl3BQAACXgFAAAJeQUAAAl6BQAACXsFAAAJfAUAAAl9BQAACX4FAAAJfwUAAAmABQAACYEFAAAJggUAAAmDBQAACYQFAAAJhQUAAAmGBQAACYcFAAAJiAUAAAmJBQAACYoFAAAJiwUAAAmMBQAACY0FAAAJjgUAAAmPBQAACZAFAAAJkQUAAA0XBToAAAAKSW5rUG9pbnRWMQQAAAABWAFZDlByZXNzdXJlRmFjdG9yCVRpbWVTdGFtcAAAAAAGBgsQAgAAAGRexvvf3e4/sNkAgD8roz8AAHE+AAAAAAAAAAABOwAAADoAAAC0IzqT7dLuP0jgoVWoiaI/AIClPhAAAAAAAAAAATwAAAA6AAAAzrpgcEfP7j9gsiKaYgiiPwCArz4QAAAAAAAAAAE9AAAAOgAAAOB0eq7YzO4/eO3jAHpGoT8AgLY+EAAAAAAAAAABPgAAADoAAADqUYdNocvuP4BWJCPXBaE/AIDAPhAAAAAAAAAAAT8AAAA6AAAA8i6U7GnK7j8Q9ITW4qSgPwCAwz4QAAAAAAAAAAFAAAAAOgAAAATprSr7x+4/IMYFG50joD8AgMk+IAAAAAAAAAABQQAAADoAAAAUo8dojMXuP3CZTeELBJ8/AADMPiAAAAAAAAAAAUIAAAA6AAAAMDruRebB7j+QD9CuOoCdPwCAzT4vAAAAAAAAAAFDAAAAOgAAAErRFCNAvu4/0O6Snsa7mz8AAM4+LwAAAAAAAAABRAAAADoAAABkaDsAmrruPxDOVY5S95k/AIDLPj8AAAAAAAAAAUUAAAA6AAAAgP9h3fO27j9QrRh+3jKYPwCAyj4/AAAAAAAAAAFGAAAAOgAAAJyWiLpNs+4/kIzbbWpulj8AgMQ+PwAAAAAAAAABRwAAADoAAAC2La+Xp6/uP8Brnl32qZQ/AADCPk4AAAAAAAAAAUgAAAA6AAAA2KHiE8qq7j8AS2FNguWSPwAAvj5OAAAAAAAAAAFJAAAAOgAAAPwVFpDspe4/QCokPQ4hkT8AgLw+XgAAAAAAAAABSgAAADoAAAAoZ1ar15/uPwATzlk0uY4/AIDAPl4AAAAAAAAAAUsAAAA6AAAAVriWxsKZ7j9g/9L0kbGLPwAAwj5uAAAAAAAAAAFMAAAAOgAAAJTD8B8/ke4/4OvXj++piD8AAMs+bgAAAAAAAAABTQAAADoAAADaq1cYhIfuPyDY3CpNooU/AADPPn0AAAAAAAAAAU4AAAA6AAAAKnHLr5F87j+A8mCB8BuDPwCA1D59AAAAAAAAAAFPAAAAOgAAAIQTTOZncO4/4N5lHE4UgD8AgNY+jQAAAAAAAAABUAAAADoAAADub+Zaz2HuP4BO0lxuHnw/AADcPo0AAAAAAAAAAVEAAAA6AAAAYqmNbv9R7j/AOtf3yxZ5PwAA3j6dAAAAAAAAAAFSAAAAOgAAANbiNIIvQu4/QCfckikPdj8AgN4+nQAAAAAAAAABUwAAADoAAABKHNyVXzLuP4Bv36QSCnQ/AADePqwAAAAAAAAAAVQAAAA6AAAAxDKQSFgh7j8AXOQ/cAJxPwAA3j6sAAAAAAAAAAFVAAAAOgAAAFzgatiqDO4/AEnPo7L6bT8AAN4+vAAAAAAAAAABVgAAADoAAAAWAnnkH/PtP4DZ1ceE8Gk/AIDbPrwAAAAAAAAAAVcAAAA6AAAA7Lqtze7V7T8AItnZbetnPwCA2j7LAAAAAAAAAAFYAAAAOgAAAMlQ71WGt+0/ACLZ2W3rZz8AANw+ywAAAAAAAAABWQAAADoAAACXLBegjJvtP4DZ1ceE8Gk/AADdPtsAAAAAAAAAAVoAAAA6AAAAZAg/6pJ/7T8AkdK1m/VrPwCA3j7bAAAAAAAAAAFbAAAAOgAAADjBc9NhYu0/gADMkcn/bz8AgN8+2wAAAAAAAAABXAAAADoAAAAXV7Vb+UPtP8C34rb7BHI/AADlPusAAAAAAAAAAV0AAAA6AAAA/8kDg1kk7T+Ay90bngx1PwAA6D7rAAAAAAAAAAFeAAAAOgAAANxfRQvxBe0/wJbVblcZej8AgOo++gAAAAAAAAABXwAAADoAAAC69YaTiOfsP+DeZRxOFIA/AIDrPvoAAAAAAAAAAWAAAAA6AAAAhdGu3Y7L7D9gTl/4ex6EPwCA6j4KAQAAAAAAAAFhAAAAOgAAAFyK48Zdruw/AL5Y1KkoiD8AAOo+CgEAAAAAAAABYgAAADoAAABL2j6Nho3sPyC3z+Koto0/AADqPhoBAAAAAAAAAWMAAAA6AAAARAen8ndr7D8ghiK0mSOSPwAA6j4aAQAAAAAAAAFkAAAAOgAAADNXArmgSuw/wJkdGTwrlT8AAOw+KQEAAAAAAAABZQAAADoAAAAKEDeiby3sP1BE2FuBc5g/AADtPikBAAAAAAAAAWYAAAA6AAAAxDFFruQT7D/gV9PAI3ubPwAA8D5IAQAAAAAAAAFnAAAAOgAAAHV2RhuR++s/gGvOJcaCnj8AAPE+SAEAAAAAAAABaAAAADoAAAAd3jrpdOTrPxD0hNbipKA/AIDyPkgBAAAAAAAAAWkAAAA6AAAAra4I2v7Q6z/g5kIrEeihPwCA8z5IAQAAAAAAAAFqAAAAOgAAADGiySvAvus/KKXg7pBLoz8AAPc+WAEAAAAAAAABawAAADoAAACvuH3euK3rPwAvXiFiz6Q/AID4PlgBAAAAAAAAAWwAAAA6AAAAGBUYUyCf6z9AG3ugJ7SmPwCA+z5oAQAAAAAAAAFtAAAAOgAAAHK3mIn2kus/+Gk3bOH5qD8AAP0+aAEAAAAAAAABbgAAADoAAAC5n/+BO4nrPxAbk4SPoKs/AID+PncBAAAAAAAAAW8AAAA6AAAA5fA/nSaD6z84zO6cPUeuPwCA/z53AQAAAAAAAAFwAAAAOgAAAPeqWdu3gOs/8Fg1I81msD8AgP8+hwEAAAAAAAABcQAAADoAAADl8D+dJoPrPwhmg8DSmbE/AAAAP4cBAAAAAAAAAXIAAAA6AAAAuZ//gTuJ6z8cc9Fd2MyyPwCA/j6HAQAAAAAAAAFzAAAAOgAAAGnai+otlOs/tEv/aS8gtD8AAP4+lwEAAAAAAAABdAAAADoAAAAQOAu0V6DrPwAKnS2vg7U/AAD+PpcBAAAAAAAAAXUAAAA6AAAApttwP/Cu6z8QrqqoV/e2PwAA/j6mAQAAAAAAAAF2AAAAOgAAACnFvIz3v+s/ZGxIbNdauD8AAAA/pgEAAAAAAAABdwAAADoAAACTF+L8pNTrPzRfBsEFnrk/AIAAP7YBAAAAAAAAAXgAAAA6AAAAzRjHUWfv6z8MUsQVNOG6PwAAAz+2AQAAAAAAAAF5AAAAOgAAAOileCoHD+w/ZHmi+xAEvD8AAAQ/xQEAAAAAAAABegAAADoAAAAKEDeiby3sP0TVoHKcBr0/AAAHP8UBAAAAAAAAAXsAAAA6AAAALHr1GdhL7D9kSy8y//i9PwAACD/VAQAAAAAAAAF8AAAAOgAAADoqmlOvbOw/APbdghDLvj8AQAk/1QEAAAAAAAABfQAAADoAAAAxQxiwLJHsP2yG/IpKrb8/AMAJP+UBAAAAAAAAAX4AAAA6AAAAFKJ8zhi47D9ii41JwkfAPwBACT/lAQAAAAAAAAF/AAAAOgAAAAq7+iqW3Ow/mNOcTd+4wD8AAAk/9AEAAAAAAAABgAAAADoAAAD+03iHEwHtP8QbrFH8KcE/AAAKP/QBAAAAAAAAAYEAAAA6AAAA5DLdpf8n7T8WcQP6BJPBPwCACj8EAgAAAAAAAAGCAAAAOgAAALPXJ4ZaUe0/jtOiRvnzwT8AwAo/BAIAAAAAAAABgwAAADoAAACGfHJmtXrtPz5Q0tvERMI/AAALPxQCAAAAAAAAAYQAAAA6AAAAc7jjI2qg7T8255G5Z4XCPwAADD8UAgAAAAAAAAGFAAAAOgAAAE46O6ONyO0/bpjh3+G1wj8AgAw/IwIAAAAAAAABhgAAADoAAAAWAnnkH/PtP8hWeapH3sI/AMAMPyMCAAAAAAAAAYcAAAA6AAAAzg+d5yAg7j9mL6G9hPbCPwAADT8zAgAAAAAAAAGIAAAAOgAAAKiR9GZESO4/JBURda0Gwz8AAA4/MwIAAAAAAAABiQAAADoAAACO8FiFMG/uPwIIydDBDsM/AIAOP0ICAAAAAAAAAYoAAAA6AAAAZnKwBFSX7j8kFRF1rQbDPwBADz9CAgAAAAAAAAGLAAAAOgAAAEL0B4R3v+4/hjzpYXDuwj8AwA8/UgIAAAAAAAABjAAAADoAAAAuMHlBLOXuP06LmTv2vcI/AIARP1ICAAAAAAAAAY0AAAA6AAAANgMR3DoH7z9W9NldU33CPwBAEj9SAgAAAAAAAAGOAAAAOgAAAFhtz1OjJe8/oneqyIcswj8AABY/cQIAAAAAAAABjwAAADoAAACcS8FHLj/vPy4VC3yTy8E/AMAXP3ECAAAAAAAAAZAAAAA6AAAA8uPMeUpW7z/cv7PTimLBPwDAGj9xAgAAAAAAAAGRAAAAOgAAAEp82Ktmbe8/jmpcK4L5wD8AABw/cQIAAAAAAAABkgAAADoAAACq8fB8S4PvP5o83W88eMA/AEAeP4ECAAAAAAAAAZMAAAA6AAAADGcJTjCZ7z8obGxCc72/PwBAHz+BAgAAAAAAAAGUAAAAOgAAAHyWO12mrO8/WOLuD6I5vj8AwCA/kQIAAAAAAAABlQAAADoAAAD4onoL5b7vP5TBsf8tdbw/AIAhP5ECAAAAAAAAAZYAAAA6AAAAhGnT97TO7z9QbFReC9G6PwBAIj+gAgAAAAAAAAGXAAAAOgAAACTqRSIW3O8/SDGHBcAcuT8AwCI/oAIAAAAAAAABmAAAADoAAADaAd8p0eXvP0D2uax0aLc/AAAkP7ACAAAAAAAAAZkAAAA6AAAAlBl4MYzv7z9EJC12hnO1PwCAJD+wAgAAAAAAAAGaAAAAOgAAAHqCUVQy8+8/0IbA0EZesz8AgCY/vwIAAAAAAAABmwAAADoAAACCX17z+vHvP9C0M5pYabE/AEAnP78CAAAAAAAAAZwAAAA6AAAAsLCeDubr7z8YKO0TyUmvPwAAKj/PAgAAAAAAAAGdAAAAOgAAAP51Eqbz4O8/CLJSYjLhqz8AACs/zwIAAAAAAAABngAAADoAAAB0r7m5I9HvP4gHmB/tmKg/AEArP98CAAAAAAAAAZ8AAAA6AAAACl2USXa87z8QmJ5Dv46kPwAAKz/fAgAAAAAAAAGgAAAAOgAAAKIKb9nIp+8/CItEtIXloD8AgCo/7gIAAAAAAAABoQAAADoAAAA2uElpG5PvP+DAE+OAOps/AAAqP+4CAAAAAAAAAaIAAAA6AAAA2EIxmDZ97z+wXlyyJO2VPwDAJj/+AgAAAAAAAAGjAAAAOgAAAIKqJWYaZu8/MFij+FOikT8AACU//gIAAAAAAAABpAAAADoAAAA8zDNyj0zvP2AtUrDXMow/AEATP/4CAAAAAAAAAaUAAAA6AAAAEIVoW14v7z8AvljUqSiIPwAACz88AwAAAAAAAAGmAAAAOgAAAADVwyGHDu8/IGJaXR4mhz8AAAY/PAMAAAAAAAABpwAAADoAAAAC3zgmQevuP6B1VcLALYo/AAAEPzwDAAAAAAAAAagAAAA6AAAAyh3FUt+I4T/45rWPA+jJPwAAKz4AAAAAAAAAAAGpAAAAOgAAANP60fGnh+E/HPT9M+/fyT8AAGo+EAAAAAAAAAABqgAAADoAAADT+tHxp4fhPxz0/TPv38k/AAB5PhAAAAAAAAAAAasAAAA6AAAAyh3FUt+I4T88AUbY2tfJPwCAgT4QAAAAAAAAAAGsAAAAOgAAAModxVLfiOE/PAFG2NrXyT8AAI8+EAAAAAAAAAABrQAAADoAAADKHcVS34jhPzwBRtja18k/AACUPi8AAAAAAAAAAa4AAAA6AAAAwUC4sxaK4T88AUbY2tfJPwCAnj4vAAAAAAAAAAGvAAAAOgAAAMFAuLMWiuE/PAFG2NrXyT8AAKM+LwAAAAAAAAABsAAAADoAAAC5Y6sUTovhPzwBRtja18k/AAClPi8AAAAAAAAAAbEAAAA6AAAApqmR1ryN4T88AUbY2tfJPwAApj4vAAAAAAAAAAGyAAAAOgAAAJXvd5grkOE/XA6OfMbPyT8AAKY+LwAAAAAAAAABswAAADoAAACDNV5ampLhP1wOjnzGz8k/AACmPj8AAAAAAAAAAbQAAAA6AAAAaZ43fUCW4T98G9YgssfJPwAAqT4/AAAAAAAAAAG1AAAAOgAAAEQqBAEem+E/oCgexZ2/yT8AALE+XgAAAAAAAAABtgAAADoAAAAittCE+5/hP+BCrg11r8k/AAC/Pl4AAAAAAAAAAbcAAAA6AAAABx+qp6Gj4T8EUPaxYKfJPwCAxT5tAAAAAAAAAAG4AAAAOgAAAOOqdit/qOE/JF0+VkyfyT8AgNA+bQAAAAAAAAABuQAAADoAAADIE1BOJazhP0Rqhvo3l8k/AADVPn0AAAAAAAAAAboAAAA6AAAApp8c0gKx4T9od86eI4/JPwCA3D59AAAAAAAAAAG7AAAAOgAAAIsI9vSotOE/aHfOniOPyT8AAOA+jQAAAAAAAAABvAAAADoAAABmlMJ4hrnhP2h3zp4jj8k/AIDlPo0AAAAAAAAAAb0AAAA6AAAAO0OCXZu/4T9od86eI4/JPwAA6D6gAAAAAAAAAAG+AAAAOgAAABfPTuF4xOE/aHfOniOPyT8AgOs+oAAAAAAAAAABvwAAADoAAADhoAEnxcvhP2h3zp4jj8k/AADtPrAAAAAAAAAAAcAAAAA6AAAArHK0bBHT4T9od86eI4/JPwCA7j7AAAAAAAAAAAHBAAAAOgAAAG5nWhOV2+E/aHfOniOPyT8AgO8+wAAAAAAAAAABwgAAADoAAAAmf/MaUOXhP2h3zp4jj8k/AADzPsAAAAAAAAAAAcMAAAA6AAAA17l/g0Lw4T9od86eI4/JPwCA9D7PAAAAAAAAAAHEAAAAOgAAAIf0C+w0++E/aHfOniOPyT8AAPk+zwAAAAAAAAABxQAAADoAAAAuUou1XgfiP2h3zp4jj8k/AID6Pt8AAAAAAAAAAcYAAAA6AAAA1q8Kf4gT4j+IhBZDD4fJPwCA+j7fAAAAAAAAAAHHAAAAOgAAAIbqlud6HuI/iIQWQw+HyT8AAPo+/gAAAAAAAAAByAAAADoAAAAsSBaxpCriP4iEFkMPh8k/AAD8Pv4AAAAAAAAAAckAAAA6AAAA06WVes424j9od86eI4/JPwAA/T7+AAAAAAAAAAHKAAAAOgAAAITgIePAQeI/aHfOniOPyT8AgP0+/gAAAAAAAAABywAAADoAAAArPqGs6k3iPyRdPlZMn8k/AAD+Pg4BAAAAAAAAAcwAAAA6AAAA2ngtFd1Y4j8EUPaxYKfJPwAA/j4OAQAAAAAAAAHNAAAAOgAAAIuzuX3PY+I/4EKuDXWvyT8AAP4+HQEAAAAAAAABzgAAADoAAAApNCyoMHHiP8A1ZmmJt8k/AAAAPx0BAAAAAAAAAc8AAAA6AAAAv9eRM8l/4j98G9YgssfJPwCAAD8tAQAAAAAAAAHQAAAAOgAAAFR7975hjuI/XA6OfMbPyT8AwAA/LQEAAAAAAAAB0QAAADoAAADOhzZtoKDiPxz0/TPv38k/AAABPz0BAAAAAAAAAdIAAAA6AAAAUnGCuqex4j8c9P0z79/JPwCAAT89AQAAAAAAAAHTAAAAOgAAAN4326Z3weI/+Oa1jwPoyT8AwAE/TAEAAAAAAAAB1AAAADoAAABs/jOTR9HiP9jZbesX8Mk/AAADP0wBAAAAAAAAAdUAAAA6AAAA98SMfxfh4j/Y2W3rF/DJPwCAAz9cAQAAAAAAAAHWAAAAOgAAAI5o8gqw7+I/uMwlRyz4yT8AgAU/XAEAAAAAAAAB1wAAADoAAAAZL0v3f//iP5S/3aJAAMo/AEAGP2sBAAAAAAAAAdgAAAA6AAAAuK+9IeEM4z+Uv92iQADKPwBABj9rAQAAAAAAAAHZAAAAOgAAAE1TI615G+M/dLKV/lQIyj8AAAY/ewEAAAAAAAAB2gAAADoAAADRPG/6gCzjP3Sylf5UCMo/AIAGP3sBAAAAAAAAAdsAAAA6AAAAVSa7R4g94z90spX+VAjKPwDABj+LAQAAAAAAAAHcAAAAOgAAAM8y+vXGT+M/lL/dokAAyj8AwAY/iwEAAAAAAAAB3QAAADoAAABBYiwFPWPjP5S/3aJAAMo/AAAHP5oBAAAAAAAAAd4AAAA6AAAAxEt4UkR04z+Uv92iQADKPwAABz+aAQAAAAAAAAHfAAAAOgAAAEc1xJ9LheM/dLKV/lQIyj8AAAc/mgEAAAAAAAAB4AAAADoAAADd2Ckr5JPjP3Sylf5UCMo/AAAHP6oBAAAAAAAAAeEAAAA6AAAAc3yPtnyi4z90spX+VAjKPwAABz+qAQAAAAAAAAHiAAAAOgAAAP9C6KJMsuM/dLKV/lQIyj8AAAc/ugEAAAAAAAAB4wAAADoAAACdw1rNrb/jP3Sylf5UCMo/AAAHP7oBAAAAAAAAAeQAAAA6AAAAPETN9w7N4z90spX+VAjKPwCABz/JAQAAAAAAAAHlAAAAOgAAANHnMoOn2+M/dLKV/lQIyj8AwAc/yQEAAAAAAAAB5gAAADoAAABdrotvd+vjP5S/3aJAAMo/AEAHP9kBAAAAAAAAAecAAAA6AAAA4ZfXvH784z+Uv92iQADKPwAABz/ZAQAAAAAAAAHoAAAAOgAAAGSBIwqGDeQ/uMwlRyz4yT8AgAY/6AEAAAAAAAAB6QAAADoAAADfjWK4xB/kP9jZbesX8Mk/AAAGP+gBAAAAAAAAAeoAAAA6AAAAY3euBcww5D/Y2W3rF/DJPwCABj8IAgAAAAAAAAHrAAAAOgAAAPA9B/KbQOQ/2Nlt6xfwyT8AwAY/CAIAAAAAAAAB7AAAADoAAACF4Wx9NE/kP/jmtY8D6Mk/AEAGPwgCAAAAAAAAAe0AAAA6AAAAGoXSCM1d5D/Y2W3rF/DJPwAABj8IAgAAAAAAAAHuAAAAOgAAALgFRTMua+Q/2Nlt6xfwyT8AAAY/FwIAAAAAAAAB7wAAADoAAABXhrddj3jkP9jZbesX8Mk/AAAGPxcCAAAAAAAAAfAAAAA6AAAA9QYqiPCF5D/Y2W3rF/DJPwAABj8nAgAAAAAAAAHxAAAAOgAAAJKHnLJRk+Q/uMwlRyz4yT8AAAY/JwIAAAAAAAAB8gAAADoAAAAxCA/dsqDkP5S/3aJAAMo/AAAGPzcCAAAAAAAAAfMAAAA6AAAAvs5nyYKw5D90spX+VAjKPwAABj83AgAAAAAAAAH0AAAAOgAAAEqVwLVSwOQ/dLKV/lQIyj8AQAU/RgIAAAAAAAAB9QAAADoAAADOfgwDWtHkP5S/3aJAAMo/AAAFP0YCAAAAAAAAAfYAAAA6AAAAUmhYUGHi5D+Uv92iQADKPwCABT9GAgAAAAAAAAH3AAAAOgAAAN0usTwx8uQ/dLKV/lQIyj8AwAU/VgIAAAAAAAAB+AAAADoAAABr9QkpAQLlP3Sylf5UCMo/AMAFP1YCAAAAAAAAAfkAAAA6AAAA/5hvtJkQ5T90spX+VAjKPwAABj9lAgAAAAAAAAH6AAAAOgAAAJU81T8yH+U/dLKV/lQIyj8AgAY/ZQIAAAAAAAAB+wAAADoAAAAzvUdqkyzlP3Sylf5UCMo/AMAGP3UCAAAAAAAAAfwAAAA6AAAA2xrHM7045T90spX+VAjKPwDABj91AgAAAAAAAAH9AAAAOgAAAItVU5yvQ+U/dLKV/lQIyj8AAAc/hQIAAAAAAAAB/gAAADoAAAAys9Jl2U/lP5S/3aJAAMo/AIAHP4UCAAAAAAAAAf8AAAA6AAAA0DNFkDpd5T+Uv92iQADKPwDABz+UAgAAAAAAAAEAAQAAOgAAAG+0t7qbauU/lL/dokAAyj8AwAc/lAIAAAAAAAABAQEAADoAAAANNSrl/HflP5S/3aJAAMo/AAAIP5kCAAAAAAAAAQIBAAA6AAAAmfuC0cyH5T+4zCVHLPjJPwCACD+ZAgAAAAAAAAEDAQAAOgAAAB3lzh7UmOU/uMwlRyz4yT8AwAg/qQIAAAAAAAABBAEAADoAAACpqycLpKjlP9jZbesX8Mk/AMAIP6kCAAAAAAAAAQUBAAA6AAAANnKA93O45T/Y2W3rF/DJPwAACT+4AgAAAAAAAAEGAQAAOgAAAMM42eNDyOU/+Oa1jwPoyT8AgAk/uAIAAAAAAAABBwEAADoAAABY3D5v3NblPxz0/TPv38k/AMAJP8gCAAAAAAAAAQgBAAA6AAAA7X+k+nTl5T88AUbY2tfJPwBACT/IAgAAAAAAAAEJAQAAOgAAAIsAFyXW8uU/PAFG2NrXyT8AAAk/1wIAAAAAAAABCgEAADoAAAAogYlPNwDmP3wb1iCyx8k/AAAJP9cCAAAAAAAAAQsBAAA6AAAAvyTv2s8O5j+gKB7Fnb/JPwAACT/nAgAAAAAAAAEMAQAAOgAAAFTIVGZoHeY/wDVmaYm3yT8AAAk/5wIAAAAAAAABDQEAADoAAADgjq1SOC3mP+BCrg11r8k/AAAJP/cCAAAAAAAAAQ4BAAA6AAAAbVUGPwg95j8EUPaxYKfJPwCACT/3AgAAAAAAAAEPAQAAOgAAAPA+UowPTuY/JF0+VkyfyT8AwAk/BgMAAAAAAAABEAEAADoAAAB9Bat4313mP0Rqhvo3l8k/AEAJPwYDAAAAAAAAAREBAAA6AAAA5lfQ6Ixy5j9od86eI4/JPwAACT8WAwAAAAAAAAESAQAAOgAAAGlBHDaUg+Y/iIQWQw+HyT8AgAk/FgMAAAAAAAABEwEAADoAAADtKmiDm5TmP6iRXuf6fsk/AMAJPyYDAAAAAAAAARQBAAA6AAAAefHAb2uk5j8MuTbUvWbJPwDACT8mAwAAAAAAAAEVAQAAOgAAAP3aDL1yteY/LMZ+eKleyT8AAAo/JgMAAAAAAAABFgEAADoAAAB350trscfmP1DTxhyVVsk/AAAKPzUDAAAAAAAAARcBAAA6AAAA8/OKGfDZ5j9w4A7BgE7JPwAACj81AwAAAAAAAAEYAQAAOgAAAGQjvShm7eY/kO1WZWxGyT8AQAk/RQMAAAAAAAABGQEAADoAAADWUu833ADnP7D6nglYPsk/AAAJP0UDAAAAAAAAARoBAAA6AAAAP6UUqIkV5z/UB+etQzbJPwAACT9UAwAAAAAAAAEbAQAAOgAAALDURrf/KOc/1AfnrUM2yT8AAAk/VAMAAAAAAAABHAEAADoAAAAr4YVlPjvnP/QUL1IvLsk/AIAJP2QDAAAAAAAAAR0BAAA6AAAAuKfeUQ5L5z8UInf2GibJPwDACT9kAwAAAAAAAAEeAQAAOgAAADyRKp8VXOc/OC+/mgYeyT8AwAk/dAMAAAAAAAABHwEAADoAAADIV4OL5WvnPzgvv5oGHsk/AAAKP3QDAAAAAAAAASABAAA6AAAAVR7cd7V75z84L7+aBh7JPwAACj+DAwAAAAAAAAEhAQAAOgAAANAqGyb0jec/OC+/mgYeyT8AAAo/gwMAAAAAAAABIgEAADoAAABCWk01aqHnPzgvv5oGHsk/AAAKP5MDAAAAAAAAASMBAAA6AAAAoc9lBk+35z8UInf2GibJPwAACj+TAwAAAAAAAAEkAQAAOgAAAPlncThrzuc/OC+/mgYeyT8AAAo/owMAAAAAAAABJQEAADoAAABZ3YkJUOTnPzgvv5oGHsk/AAAKP6MDAAAAAAAAASYBAAA6AAAAygy8GMb35z84L7+aBh7JPwBACT+yAwAAAAAAAAEnAQAAOgAAAE72B2bNCOg/OC+/mgYeyT8AAAk/sgMAAAAAAAABKAEAADoAAADR31Oz1BnoPzgvv5oGHsk/AAAJP7IDAAAAAAAAASkBAAA6AAAAX6asn6Qp6D84L7+aBh7JPwAACT/CAwAAAAAAAAEqAQAAOgAAAOGP+OyrOug/FCJ39homyT8AgAk/wgMAAAAAAAABKwEAADoAAABkeUQ6s0voPxQid/YaJsk/AMAJP9EDAAAAAAAAASwBAAA6AAAA16h2SSlf6D8UInf2GibJPwDACT/RAwAAAAAAAAEtAQAAOgAAAEnYqFifcug/9BQvUi8uyT8AAAo/4QMAAAAAAAABLgEAADoAAACyKs7ITIfoP/QUL1IvLsk/AEAJP+EDAAAAAAAAAS8BAAA6AAAAJFoA2MKa6D/0FC9SLy7JPwAACT/xAwAAAAAAAAEwAQAAOgAAAJWJMuc4rug/FCJ39homyT8AgAk/8QMAAAAAAAABMQEAADoAAAAHuWT2rsHoPxQid/YaJsk/AMAJPwAEAAAAAAAAATIBAAA6AAAAi6KwQ7bS6D84L7+aBh7JPwDACT8ABAAAAAAAAAEzAQAAOgAAAP3R4lIs5ug/WDwHP/IVyT8AAAo/IAQAAAAAAAABNAEAADoAAABvARViovnoP1g8Bz/yFck/AAAKPyAEAAAAAAAAATUBAAA6AAAA2FM60k8O6T9YPAc/8hXJPwAACj8gBAAAAAAAAAE2AQAAOgAAADfJUqM0JOk/WDwHP/IVyT8AAAo/IAQAAAAAAAABNwEAADoAAACXPmt0GTrpP1g8Bz/yFck/AAAKPy8EAAAAAAAAATgBAAA6AAAAAJGQ5MZO6T9YPAc/8hXJPwAACj8vBAAAAAAAAAE5AQAAOgAAAHLAwvM8Yuk/WDwHP/IVyT8AAAo/PwQAAAAAAAABOgEAADoAAAD2qQ5BRHPpPzgvv5oGHsk/AAAKPz8EAAAAAAAAATsBAAA6AAAAgnBnLRSD6T8UInf2GibJPwAACj9OBAAAAAAAAAE8AQAAOgAAABcUzbiskek/1AfnrUM2yT8AAAo/TgQAAAAAAAABPQEAADoAAACutzJERaDpP7D6nglYPsk/AAAKP14EAAAAAAAAAT4BAAA6AAAAQluYz92u6T+Q7VZlbEbJPwAACj9eBAAAAAAAAAE/AQAAOgAAAMZE5Bzlv+k/cOAOwYBOyT8AAAo/bgQAAAAAAAABQAEAADoAAABJLjBq7NDpP1DTxhyVVsk/AIAKP24EAAAAAAAAAUEBAAA6AAAAxTpvGCvj6T8sxn54qV7JPwDACj99BAAAAAAAAAFCAQAAOgAAAEkku2Uy9Ok/DLk21L1myT8AwAo/fQQAAAAAAAABQwEAADoAAADDMPoTcQbqP6iRXuf6fsk/AAALP40EAAAAAAAAAUQBAAA6AAAAT/dSAEEW6j+okV7n+n7JPwAACz+NBAAAAAAAAAFFAQAAOgAAANy9q+wQJuo/iIQWQw+HyT8AAAs/oQQAAAAAAAABRgEAADoAAAB6Ph4XcjPqP4iEFkMPh8k/AIALP6EEAAAAAAAAAUcBAAA6AAAAGL+QQdNA6j9Eaob6N5fJPwDACz+hBAAAAAAAAAFIAQAAOgAAAMn5HKrFS+o/RGqG+jeXyT8AgAw/sAQAAAAAAAABSQEAADoAAABvV5xz71fqPwRQ9rFgp8k/AMAMP7AEAAAAAAAAAUoBAAA6AAAAH5Io3OFi6j8EUPaxYKfJPwCADT/PBAAAAAAAAAFLAQAAOgAAAM/MtETUbeo/4EKuDXWvyT8AwA0/zwQAAAAAAAABTAEAADoAAAB3KjQO/nnqP+BCrg11r8k/AAAQP88EAAAAAAAAAU0BAAA6AAAAFaumOF+H6j/ANWZpibfJPwAAET/PBAAAAAAAAAFOAQAAOgAAALIrGWPAlOo/wDVmaYm3yT8AQBM/3wQAAAAAAAABTwEAADoAAABJz37uWKPqP8A1ZmmJt8k/AEAUP98EAAAAAAAAAVABAAA6AAAA1ZXX2iiz6j/ANWZpibfJPwDAEz/vBAAAAAAAAAFRAQAAOgAAAGJcMMf4wuo/wDVmaYm3yT8AQBM/7wQAAAAAAAABUgEAADoAAAD3/5VSkdHqP8A1ZmmJt8k/AIATP/4EAAAAAAAAAVMBAAA6AAAAjKP73Sng6j/ANWZpibfJPwDAEz/+BAAAAAAAAAFUAQAAOgAAACJHYWnC7uo/wDVmaYm3yT8AwBM/DgUAAAAAAAABVQEAADoAAADAx9OTI/zqP8A1ZmmJt8k/AAAUPw4FAAAAAAAAAVYBAAA6AAAAZiVTXU0I6z/ANWZpibfJPwBAEz8eBQAAAAAAAAFXAQAAOgAAABhg38U/E+s/wDVmaYm3yT8AABM/HgUAAAAAAAABWAEAADoAAAC+vV6PaR/rP6AoHsWdv8k/AIATPy0FAAAAAAAAAVkBAAA6AAAAZRveWJMr6z+gKB7Fnb/JPwDAEz8tBQAAAAAAAAFaAQAAOgAAAAOcUIP0OOs/oCgexZ2/yT8AQBM/LQUAAAAAAAABWwEAADoAAACYP7YOjUfrP3wb1iCyx8k/AAATPz0FAAAAAAAAAVwBAAA6AAAAJgYP+1xX6z9cDo58xs/JPwCAEz89BQAAAAAAAAFdAQAAOgAAAKnvWkhkaOs/XA6OfMbPyT8AwBM/TAUAAAAAAAABXgEAADoAAAAt2aaVa3nrPzwBRtja18k/AIAUP0wFAAAAAAAAAV8BAAA6AAAAuZ//gTuJ6z8c9P0z79/JPwDAFD9cBQAAAAAAAAFgAQAAOgAAAE5DZQ3Ul+s/+Oa1jwPoyT8AgBU/XAUAAAAAAAABYQEAADoAAADj5sqYbKbrP9jZbesX8Mk/AMAVP2wFAAAAAAAAAWIBAAA6AAAAgWc9w82z6z+4zCVHLPjJPwCAFj9sBQAAAAAAAAFjAQAAOgAAACDor+0uwes/uMwlRyz4yT8AwBY/ewUAAAAAAAABZAEAADoAAADIRS+3WM3rP5S/3aJAAMo/AAAYP3sFAAAAAAAAAWUBAAA6AAAAbqOugILZ6z+Uv92iQADKPwCAGD+LBQAAAAAAAAFmAQAAOgAAAA0kIavj5us/dLKV/lQIyj8AQBk/iwUAAAAAAAABZwEAADoAAACY6nmXs/brP1SlTVppEMo/AMAZP5sFAAAAAAAAAWgBAAA6AAAAJbHSg4MG7D9UpU1aaRDKPwCAGj+bBQAAAAAAAAFpAQAAOgAAAKqaHtGKF+w/NJgFtn0Yyj8AwBo/ugUAAAAAAAABagEAADoAAAAshGoekijsPzSYBbZ9GMo/AEAaP7oFAAAAAAAAAWsBAAA6AAAAsW22a5k57D80mAW2fRjKPwAAGj+6BQAAAAAAAAFsAQAAOgAAAD00D1hpSew/NJgFtn0Yyj8AgBo/ugUAAAAAAAABbQEAADoAAADatIGCylbsPxSLvRGSIMo/AMAaP8kFAAAAAAAAAW4BAAA6AAAAejX0rCtk7D8Ui70RkiDKPwDAGj/JBQAAAAAAAAFvAQAAOgAAABm2ZteMcew/FIu9EZIgyj8AABs/2QUAAAAAAAABcAEAADoAAAC/E+agtn3sPxSLvRGSIMo/AIAbP9kFAAAAAAAAAXEBAAA6AAAAXZRYyxeL7D8Ui70RkiDKPwDAGz/pBQAAAAAAAAFyAQAAOgAAAAPy15RBl+w/FIu9EZIgyj8AQBs/6QUAAAAAAAABcwEAADoAAACickq/oqTsPxSLvRGSIMo/AAAbP/gFAAAAAAAAAXQBAAA6AAAAOBawSjuz7D80mAW2fRjKPwCAGz/4BQAAAAAAAAF1AQAAOgAAAMTcCDcLw+w/NJgFtn0Yyj8AwBs/CAYAAAAAAAABdgEAADoAAABGxlSEEtTsP1SlTVppEMo/AMAbPwgGAAAAAAAAAXcBAAA6AAAAy6+g0Rnl7D9UpU1aaRDKPwAAHD8YBgAAAAAAAAF4AQAAOgAAAFh2+b3p9Ow/VKVNWmkQyj8AABw/GAYAAAAAAAABeQEAADoAAADjPFKquQTtP1SlTVppEMo/AAAcPxgGAAAAAAAAAXoBAAA6AAAAeuC3NVIT7T9UpU1aaRDKPwAAHD8nBgAAAAAAAAF7AQAAOgAAACA+N/97H+0/NJgFtn0Yyj8AABw/JwYAAAAAAAABfAEAADoAAADGm7bIpSvtPzSYBbZ9GMo/AAAcPzcGAAAAAAAAAX0BAAA6AAAAcPk1ks837T80mAW2fRjKPwAAHD83BgAAAAAAAAF+AQAAOgAAACA0wvrBQu0/NJgFtn0Yyj8AgBw/RgYAAAAAAAABfwEAADoAAADObk5jtE3tP1SlTVppEMo/AMAcP0YGAAAAAAAAAYABAAA6AAAAiIbnam9X7T9UpU1aaRDKPwCAHT9WBgAAAAAAAAGBAQAAOgAAADjBc9NhYu0/VKVNWmkQyj8AwB0/VgYAAAAAAAABggEAADoAAADfHvOci27tP1SlTVppEMo/AMAdP2YGAAAAAAAAAYMBAAA6AAAAdcJYKCR97T9UpU1aaRDKPwAAHj9mBgAAAAAAAAGEAQAAOgAAAACJsRT0jO0/dLKV/lQIyj8AAB4/dQYAAAAAAAABhQEAADoAAACFcv1h+53tP3Sylf5UCMo/AAAeP3UGAAAAAAAAAYYBAAA6AAAAEjlWTsut7T90spX+VAjKPwAAHj+FBgAAAAAAAAGHAQAAOgAAAJ7/rjqbve0/dLKV/lQIyj8AAB4/hQYAAAAAAAABiAEAADoAAAA0oxTGM8ztP3Sylf5UCMo/AAAeP5UGAAAAAAAAAYkBAAA6AAAA0COH8JTZ7T90spX+VAjKPwAAHj+VBgAAAAAAAAGKAQAAOgAAAHCk+Rr25u0/lL/dokAAyj8AAB8/pAYAAAAAAAABiwEAADoAAAAWAnnkH/PtP7jMJUcs+Mk/AIAfP6QGAAAAAAAAAYwBAAA6AAAAxjwFTRL+7T/Y2W3rF/DJPwBAID/DBgAAAAAAAAGNAQAAOgAAAGS9d3dzC+4/+Oa1jwPoyT8AwCA/wwYAAAAAAAABjgEAADoAAAAOG/dAnRfuP/jmtY8D6Mk/AAAiP8MGAAAAAAAAAY8BAAA6AAAAqptpa/4k7j/45rWPA+jJPwCAIj/iBgAAAAAAAAGQAQAAOgAAAEoc3JVfMu4/HPT9M+/fyT8AQCM/4gYAAAAAAAABkQEAADoAAADweVtfiT7uPxz0/TPv38k/AMAjP+IGAAAAAAAAAZIBAAA6AAAAltfaKLNK7j8c9P0z79/JPwBAIz/iBgAAAAAAAAGTAQAAOgAAAEYSZ5GlVe4/HPT9M+/fyT8AACM/8gYAAAAAAAABlAEAADoAAAD+KQCZYF/uPxz0/TPv38k/AEAhP/IGAAAAAAAAAZUBAAA6AAAAwh6mP+Rn7j8c9P0z79/JPwCAID8BBwAAAAAAAAGWAQAAOgAAAI7wWIUwb+4/HPT9M+/fyT8AgBk/AQcAAAAAAAABlwEAADoAAABgnxhqRXXuP/jmtY8D6Mk/AEAWPxEHAAAAAAAAAZgBAAA6AAAANE7YTlp77j/45rWPA+jJPwCA7D4RBwAAAAAAAAGZAQAAOgAAABDapNI3gO4/2Nlt6xfwyT8AANA+IQcAAAAAAAABmgEAADoAAAD0Qn713YPuP7jMJUcs+Mk/AIDAPiEHAAAAAAAAAZsBAAA6AAAA9EJ+9d2D7j+4zCVHLPjJPwCAuz5ABwAAAAAAAAGcAQAAOgAAAEPS12WOpsw/nt8JMhWK0j8AAHk+AAAAAAAAAAABnQEAADoAAAD3FtnSOo7MP1Dzdaj2fdI/AICqPg8AAAAAAAAAAZ4BAAA6AAAA9xbZ0jqOzD9Q83Wo9n3SPwAAtT4PAAAAAAAAAAGfAQAAOgAAAPcW2dI6jsw/vuxR1gCC0j8AgLw+DwAAAAAAAAABoAEAADoAAAD3FtnSOo7MP77sUdYAgtI/AIDJPg8AAAAAAAAAAaEBAAA6AAAA9xbZ0jqOzD++7FHWAILSPwAAzj4PAAAAAAAAAAGiAQAAOgAAAPcW2dI6jsw/vuxR1gCC0j8AANI+HwAAAAAAAAABowEAADoAAAAZiwxPXYnMP1Dzdaj2fdI/AIDTPh8AAAAAAAAAAaQBAAA6AAAAO/8/y3+EzD9Q83Wo9n3SPwCA0T4fAAAAAAAAAAGlAQAAOgAAAF9zc0eif8w/4PmZeux50j8AgNA+HwAAAAAAAAABpgEAADoAAACD56bDxHrMP3AAvkziddI/AADPPi4AAAAAAAAAAacBAAA6AAAAp1vaP+d1zD8CB+Ie2HHSPwAAzj4uAAAAAAAAAAGoAQAAOgAAAMnPDbwJccw/AgfiHthx0j8AAM0+LgAAAAAAAAABqQEAADoAAADvQ0E4LGzMPwIH4h7YcdI/AADMPi4AAAAAAAAAAaoBAAA6AAAA70NBOCxszD+SDQbxzW3SPwAAzj4+AAAAAAAAAAGrAQAAOgAAAO9DQTgsbMw/kg0G8c1t0j8AAM8+PgAAAAAAAAABrAEAADoAAADvQ0E4LGzMP5INBvHNbdI/AADTPj4AAAAAAAAAAa0BAAA6AAAA70NBOCxszD+SDQbxzW3SPwCA1D4+AAAAAAAAAAGuAQAAOgAAAO9DQTgsbMw/IhQqw8Np0j8AANs+PgAAAAAAAAABrwEAADoAAADvQ0E4LGzMPyIUKsPDadI/AADePj4AAAAAAAAAAbABAAA6AAAA70NBOCxszD8iFCrDw2nSPwAA5z5OAAAAAAAAAAGxAQAAOgAAAO9DQTgsbMw/IhQqw8Np0j8AAOs+TgAAAAAAAAABsgEAADoAAACnW9o/53XMPyIUKsPDadI/AIDxPk4AAAAAAAAAAbMBAAA6AAAAX3NzR6J/zD8iFCrDw2nSPwAA9D5OAAAAAAAAAAG0AQAAOgAAAPcW2dI6jsw/IhQqw8Np0j8AgPg+jAAAAAAAAAABtQEAADoAAABnRgvisKHMPyIUKsPDadI/AID6PpwAAAAAAAAAAbYBAAA6AAAAtQEKdQS6zD8iFCrDw2nSPwCA+z6cAAAAAAAAAAG3AQAAOgAAAL3UoQ8T3Mw/IhQqw8Np0j8AAPw+qwAAAAAAAAABuAEAADoAAADFpzmqIf7MPyIUKsPDadI/AAD/PrsAAAAAAAAAAbkBAAA6AAAApwaeyA0lzT8iFCrDw2nSPwBAAD/LAAAAAAAAAAG6AQAAOgAAAItlAuf5S80/IhQqw8Np0j8AQAA/ywAAAAAAAAABuwEAADoAAABLUDOJw3fNPyIUKsPDadI/AAAAP9oAAAAAAAAAAbwBAAA6AAAACztkK42jzT+SDQbxzW3SPwCAAT/aAAAAAAAAAAG9AQAAOgAAAMsllc1Wz80/cAC+TOJ10j8AQAI/2gAAAAAAAAABvgEAADoAAABnnJLz/f/NP1Dzdaj2fdI/AMADP/oAAAAAAAAAAb8BAAA6AAAAvSopIWA6zj8u5i0EC4bSPwCABD/6AAAAAAAAAAHAAQAAOgAAAMvQWFZ9fs4/DtnlXx+O0j8AAAc/+gAAAAAAAAABwQEAADoAAACVjiGTVczOP+zLnbszltI/AAAIP/oAAAAAAAAAAcIBAAA6AAAANdi2Uwsfzz9cxXnpPZrSPwBACj8JAQAAAAAAAAHDAQAAOgAAANkhTBTBcc8/yr5VF0ie0j8AQAs/CQEAAAAAAAABxAEAADoAAAB/a+HUdsTPP6qxDXNcptI/AMAMPxkBAAAAAAAAAcUBAAA6AAAAklq7SpYL0D8aq+mgZqrSPwCADT8ZAQAAAAAAAAHGAQAAOgAAAHS5H2mCMtA/GqvpoGaq0j8AAA8/KAEAAAAAAAABxwEAADoAAAA0pFALTF7QPxqr6aBmqtI/AIAPPygBAAAAAAAAAcgBAAA6AAAA0hpOMfOO0D8aq+mgZqrSPwBAED84AQAAAAAAAAHJAQAAOgAAAG6RS1eav9A/GqvpoGaq0j8AwBA/OAEAAAAAAAABygEAADoAAAAcwmK70u3QPxqr6aBmqtI/AIASPzgBAAAAAAAAAcsBAAA6AAAA3KyTXZwZ0T8aq+mgZqrSPwBAEz9IAQAAAAAAAAHMAQAAOgAAAJyXxP9lRdE/iKTFznCu0j8AgBU/SAEAAAAAAAABzQEAADoAAABuPA/gwG7RP/idofx6stI/AEAWP1YBAAAAAAAAAc4BAAA6AAAAZFWNPD6T0T/4naH8erLSPwDAFz9WAQAAAAAAAAHPAQAAOgAAAEi08VoqutE/+J2h/Hqy0j8AgBg/ZgEAAAAAAAAB0AEAADoAAAAGnyL98+XRP/idofx6stI/AEAYP2YBAAAAAAAAAdEBAAA6AAAApBUgI5sW0j/4naH8erLSPwAAGD92AQAAAAAAAAHSAQAAOgAAADDSAwuxSdI/+J2h/Hqy0j8AgBk/dgEAAAAAAAAB0wEAADoAAAC4jufyxnzSP/idofx6stI/AEAaP4UBAAAAAAAAAdQBAAA6AAAAREvL2tyv0j/4naH8erLSPwBAGj+FAQAAAAAAAAHVAQAAOgAAAAQ2/Hym29I/iKTFznCu0j8AABo/lQEAAAAAAAAB1gEAADoAAADW2kZdAQXTPxqr6aBmqtI/AAAaP5UBAAAAAAAAAdcBAAA6AAAAujmre+0r0z+qsQ1zXKbSPwAAGj+kAQAAAAAAAAHYAQAAOgAAAIze9VtIVdM/OrgxRVKi0j8AABs/pAEAAAAAAAAB2QEAADoAAABeg0A8o37TP8q+VRdIntI/AIAbP7QBAAAAAAAAAdoBAAA6AAAAMCiLHP6n0z/KvlUXSJ7SPwAAHT+0AQAAAAAAAAHbAQAAOgAAAADN1fxY0dM/yr5VF0ie0j8AgB0/xAEAAAAAAAAB3AEAADoAAADmKzobRfjTP8q+VRdIntI/AEAeP8QBAAAAAAAAAd0BAAA6AAAAyoqeOTEf1D/KvlUXSJ7SPwDAHj/TAQAAAAAAAAHeAQAAOgAAAOIXUBLRPtQ/yr5VF0ie0j8AgB8/0wEAAAAAAAAB3wEAADoAAADo6ues32DUPzq4MUVSotI/AMAfP+MBAAAAAAAAAeABAAA6AAAAFDKzwxB+1D+qsQ1zXKbSPwDAHz/jAQAAAAAAAAHhAQAAOgAAAFAzmBjTmNQ/GqvpoGaq0j8AACA/8wEAAAAAAAAB4gEAADoAAAB6emMvBLbUPxqr6aBmqtI/AAAhP/MBAAAAAAAAAeMBAAA6AAAApMEuRjXT1D8aq+mgZqrSPwCAIT8CAgAAAAAAAAHkAQAAOgAAANAI+lxm8NQ/GqvpoGaq0j8AQCI/AgIAAAAAAAAB5QEAADoAAAD6T8Vzlw3VPxqr6aBmqtI/AMAiPxICAAAAAAAAAeYBAAA6AAAAJJeQisgq1T8aq+mgZqrSPwCAJD8SAgAAAAAAAAHnAQAAOgAAAFDeW6H5R9U/GqvpoGaq0j8AQCU/IQIAAAAAAAAB6AEAADoAAACM30D2u2LVPxqr6aBmqtI/AIAnPyECAAAAAAAAAekBAAA6AAAAyuAlS3591T8aq+mgZqrSPwBAKD8hAgAAAAAAAAHqAQAAOgAAAChWPhxjk9U/iKTFznCu0j8AQCk/MQIAAAAAAAAB6wEAADoAAACahXAr2abVP/idofx6stI/AMApPzECAAAAAAAAAewBAAA6AAAAHm+8eOC31T9ol30qhbbSPwDAKT9BAgAAAAAAAAHtAQAAOgAAALYSIgR5xtU/1pBZWI+60j8AACo/QQIAAAAAAAAB7gEAADoAAABccKHNotLVP0aKNYaZvtI/AIAqP1ACAAAAAAAAAe8BAAA6AAAAFIg61V3c1T+2gxG0o8LSPwDAKj9QAgAAAAAAAAHwAQAAOgAAAM6f09wY5tU/JH3t4a3G0j8AwCo/YAIAAAAAAAAB8QEAADoAAACYcYYiZe3VPyR97eGtxtI/AAArP2ACAAAAAAAAAfIBAAA6AAAAdP1SpkLy1T8kfe3hrcbSPwBAKT9wAgAAAAAAAAHzAQAAOgAAAFCJHyog99U/JH3t4a3G0j8AgCg/cAIAAAAAAAAB9AEAADoAAAA+zwXsjvnVP5R2yQ+4ytI/AAAiP3ACAAAAAAAAAfUBAAA6AAAAGlvSb2z+1T+UdskPuMrSPwAAHz9wAgAAAAAAAAH2AQAAOgAAABpb0m9s/tU/lHbJD7jK0j8AgAE/fwIAAAAAAAAB9wEAADoAAAAaW9JvbP7VP5R2yQ+4ytI/AADoPn8CAAAAAAAAAfgBAAA6AAAACqG4MdsA1j/iYl2Z1tbSPwAA2T6PAgAAAAAAAAH5AQAAOgAAABpb0m9s/tU/wlUV9ere0j8AANQ+jwIAAAAAAAAB+gEAADoAAAABVocRTV7hPzBP8SL14tI/AAAcPgAAAAAAAAAAAfsBAAA6AAAAExChT95b4T8wT/Ei9eLSPwAAVT4PAAAAAAAAAAH8AQAAOgAAAAszlLAVXeE/ME/xIvXi0j8AAGI+DwAAAAAAAAAB/QEAADoAAAALM5SwFV3hPzBP8SL14tI/AABrPg8AAAAAAAAAAf4BAAA6AAAACzOUsBVd4T8wT/Ei9eLSPwCAiz4fAAAAAAAAAAH/AQAAOgAAAAszlLAVXeE/ME/xIvXi0j8AgJQ+HwAAAAAAAAABAAIAADoAAAABVocRTV7hPzBP8SL14tI/AACjPh8AAAAAAAAAAQECAAA6AAAA+Hh6coRf4T8wT/Ei9eLSPwCAqD4fAAAAAAAAAAECAgAAOgAAAOa+YDTzYeE/wlUV9ere0j8AAKw+LgAAAAAAAAABAwIAADoAAADMJzpXmWXhP1JcOcfg2tI/AICtPi4AAAAAAAAAAQQCAAA6AAAAu20gGQho4T/iYl2Z1tbSPwAAsT4+AAAAAAAAAAEFAgAAOgAAAKDW+Tuua+E/dGmBa8zS0j8AgLI+PgAAAAAAAAABBgIAADoAAACFP9NeVG/hPyR97eGtxtI/AAC5Pk4AAAAAAAAAAQcCAAA6AAAAaqisgfpy4T+2gxG0o8LSPwAAvD5OAAAAAAAAAAEIAgAAOgAAAE8RhqSgduE/Roo1hpm+0j8AAMQ+TgAAAAAAAAABCQIAADoAAAAsnVIofnvhP9aQWViPutI/AIDHPl0AAAAAAAAAAQoCAAA6AAAACCkfrFuA4T9ol30qhbbSPwAA0T5tAAAAAAAAAAELAgAAOgAAAOW06y85heE/aJd9KoW20j8AANU+bQAAAAAAAAABDAIAADoAAADBQLizForhP2iXfSqFttI/AADgPm0AAAAAAAAAAQ0CAAA6AAAAnsyEN/SO4T9ol30qhbbSPwCA5D59AAAAAAAAAAEOAgAAOgAAAGmeN31AluE/aJd9KoW20j8AgO0+fQAAAAAAAAABDwIAADoAAAA8TfdhVZzhP/idofx6stI/AIDxPowAAAAAAAAAARACAAA6AAAAD/y2Rmqi4T/4naH8erLSPwCA+D6MAAAAAAAAAAERAgAAOgAAAOOqdit/qOE/iKTFznCu0j8AAPw+nAAAAAAAAAABEgIAADoAAAC3WTYQlK7hP4ikxc5wrtI/AIABP5wAAAAAAAAAARMCAAA6AAAAiwj29Ki04T8aq+mgZqrSPwAAAz+rAAAAAAAAAAEUAgAAOgAAAEz9m5ssveE/qrENc1ym0j8AwAU/uwAAAAAAAAABFQIAADoAAAAFFTWj58bhP6qxDXNcptI/AAAHP7sAAAAAAAAAARYCAAA6AAAAtU/BC9rR4T+qsQ1zXKbSPwBACD/eAAAAAAAAAAEXAgAAOgAAAFytQNUD3uE/OrgxRVKi0j8AwAg/3gAAAAAAAAABGAIAADoAAAD7LbP/ZOvhPzq4MUVSotI/AIAKP94AAAAAAAAAARkCAAA6AAAAj9EYi/354T86uDFFUqLSPwBACz/eAAAAAAAAAAEaAgAAOgAAAB2YcXfNCeI/OrgxRVKi0j8AQAw/7gAAAAAAAAABGwIAADoAAACoXspjnRniP6qxDXNcptI/AMAMP+4AAAAAAAAAARwCAAA6AAAAPwIw7zUo4j+qsQ1zXKbSPwDADD/+AAAAAAAAAAEdAgAAOgAAANOllXrONuI/GqvpoGaq0j8AAA0//gAAAAAAAAABHgIAADoAAABpSfsFZ0XiP4ikxc5wrtI/AIANP/4AAAAAAAAAAR8CAAA6AAAA/uxgkf9T4j+IpMXOcK7SPwDADT8dAQAAAAAAAAEgAgAAOgAAAIuzuX3PY+I/iKTFznCu0j8AwA0/HQEAAAAAAAABIQIAADoAAAAPnQXL1nTiP/idofx6stI/AAAOPx0BAAAAAAAAASICAAA6AAAAkoZRGN6F4j/4naH8erLSPwCADz8dAQAAAAAAAAEjAgAAOgAAAA6TkMYcmOI/+J2h/Hqy0j8AQBA/PAEAAAAAAAABJAIAADoAAAB/wsLVkqviP2iXfSqFttI/AIATPzwBAAAAAAAAASUCAAA6AAAA+c4BhNG94j/WkFlYj7rSPwAAFT88AQAAAAAAAAEmAgAAOgAAAHy4TdHYzuI/Roo1hpm+0j8AABU/PAEAAAAAAAABJwIAADoAAAD3xIx/F+HiPyR97eGtxtI/AAAVP0wBAAAAAAAAASgCAAA6AAAAhIvla+fw4j+UdskPuMrSPwAAFT9MAQAAAAAAAAEpAgAAOgAAABBSPli3AOM/dGmBa8zS0j8AABU/WwEAAAAAAAABKgIAADoAAACdGJdEhxDjP3RpgWvM0tI/AAAWP1sBAAAAAAAAASsCAAA6AAAAGCXW8sUi4z90aYFrzNLSPwCAFj9rAQAAAAAAAAEsAgAAOgAAAIpUCAI8NuM/dGmBa8zS0j8AQBc/awEAAAAAAAABLQIAADoAAADzpi1y6UrjP3RpgWvM0tI/AMAXP3sBAAAAAAAAAS4CAAA6AAAAZNZfgV9e4z90aYFrzNLSPwBAFz97AQAAAAAAAAEvAgAAOgAAANYFkpDVceM/dGmBa8zS0j8AABc/igEAAAAAAAABMAIAADoAAABa793d3ILjP+JiXZnW1tI/AAAXP4oBAAAAAAAAATECAAA6AAAA5rU2yqyS4z/iYl2Z1tbSPwAAFz+aAQAAAAAAAAEyAgAAOgAAAHtZnFVFoeM/4mJdmdbW0j8AgBc/mgEAAAAAAAABMwIAADoAAAAIIPVBFbHjP1JcOcfg2tI/AMAXP6kBAAAAAAAAATQCAAA6AAAApqBnbHa+4z9SXDnH4NrSPwCAGD+pAQAAAAAAAAE1AgAAOgAAADxEzfcOzeM/Ulw5x+Da0j8AwBg/uQEAAAAAAAABNgIAADoAAADHCibk3tzjP1JcOcfg2tI/AIAZP7kBAAAAAAAAATcCAAA6AAAAQhdlkh3v4z/iYl2Z1tbSPwDAGT/JAQAAAAAAAAE4AgAAOgAAAL4jpEBcAeQ/4mJdmdbW0j8AQBk/yQEAAAAAAAABOQIAADoAAAAvU9ZP0hTkP3RpgWvM0tI/AAAZP9gBAAAAAAAAAToCAAA6AAAAoYIIX0go5D+UdskPuMrSPwCAGT/YAQAAAAAAAAE7AgAAOgAAAByPRw2HOuQ/lHbJD7jK0j8AwBk/6AEAAAAAAAABPAIAADoAAACgeJNajkvkPyR97eGtxtI/AEAZP+gBAAAAAAAAAT0CAAA6AAAAJGLfp5Vc5D+2gxG0o8LSPwAAGT/oAQAAAAAAAAE+AgAAOgAAAMLiUdL2aeQ/toMRtKPC0j8AgBk/+AEAAAAAAAABPwIAADoAAABfY8T8V3fkP0aKNYaZvtI/AMAZP/gBAAAAAAAAAUACAAA6AAAA/uM2J7mE5D/WkFlYj7rSPwBAGT8HAgAAAAAAAAFBAgAAOgAAAJxkqVEakuQ/aJd9KoW20j8AABk/BwIAAAAAAAABQgIAADoAAAA75Rt8e5/kP/idofx6stI/AIAZPxcCAAAAAAAAAUMCAAA6AAAA2WWOptys5D+IpMXOcK7SPwDAGT8XAgAAAAAAAAFEAgAAOgAAAGUs55KsvOQ/GqvpoGaq0j8AQBk/JgIAAAAAAAABRQIAADoAAAD6z0weRcvkPxqr6aBmqtI/AAAZPyYCAAAAAAAAAUYCAAA6AAAAh5alChXb5D8aq+mgZqrSPwCAGT82AgAAAAAAAAFHAgAAOgAAABw6C5at6eQ/GqvpoGaq0j8AwBk/NgIAAAAAAAABSAIAADoAAACy3XAhRvjkPxqr6aBmqtI/AIAaP0YCAAAAAAAAAUkCAAA6AAAAUF7jS6cF5T+IpMXOcK7SPwDAGj9GAgAAAAAAAAFKAgAAOgAAAO/eVXYIE+U/iKTFznCu0j8AwBo/VQIAAAAAAAABSwIAADoAAACNX8igaSDlP4ikxc5wrtI/AAAbP1UCAAAAAAAAAUwCAAA6AAAAM71HapMs5T+IpMXOcK7SPwAAGz9lAgAAAAAAAAFNAgAAOgAAAOzU4HFONuU/iKTFznCu0j8AABs/ZQIAAAAAAAABTgIAADoAAACcD23aQEHlP4ikxc5wrtI/AAAcP3UCAAAAAAAAAU8CAAA6AAAATUr5QjNM5T8aq+mgZqrSPwCAHD91AgAAAAAAAAFQAgAAOgAAAPyEhaslV+U/GqvpoGaq0j8AQB0/hAIAAAAAAAABUQIAADoAAACsvxEUGGLlP6qxDXNcptI/AMAdP4QCAAAAAAAAAVICAAA6AAAAVB2R3UFu5T/KvlUXSJ7SPwCAHz+UAgAAAAAAAAFTAgAAOgAAAPOdAwije+U/yr5VF0ie0j8AQCA/lAIAAAAAAAABVAIAADoAAACRHnYyBInlP1zFeek9mtI/AEAgP5QCAAAAAAAAAVUCAAA6AAAALp/oXGWW5T/sy527M5bSPwAAID+jAgAAAAAAAAFWAgAAOgAAAM0fW4fGo+U/fNLBjSmS0j8AgB8/owIAAAAAAAABVwIAADoAAABroM2xJ7HlP3zSwY0pktI/AAAfP7MCAAAAAAAAAVgCAAA6AAAAAEQzPcC/5T8O2eVfH47SPwCAHz+zAgAAAAAAAAFZAgAAOgAAAKihsgbqy+U/DtnlXx+O0j8AwB8/wwIAAAAAAAABWgIAADoAAABY3D5v3NblPw7Z5V8fjtI/AMAfP8MCAAAAAAAAAVsCAAA6AAAAEfTXdpfg5T8O2eVfH47SPwAAID/SAgAAAAAAAAFcAgAAOgAAAMAuZN+J6+U/DtnlXx+O0j8AACA/0gIAAAAAAAABXQIAADoAAAB5Rv3mRPXlPw7Z5V8fjtI/AAAgP9cCAAAAAAAAAV4CAAA6AAAAKIGJTzcA5j8O2eVfH47SPwCAID/XAgAAAAAAAAFfAgAAOgAAANm7FbgpC+Y/DtnlXx+O0j8AwCA/5wIAAAAAAAABYAIAADoAAACK9qEgHBbmPw7Z5V8fjtI/AEAgP+cCAAAAAAAAAWECAAA6AAAAKHcUS30j5j8O2eVfH47SPwAAID/2AgAAAAAAAAFiAgAAOgAAAKxgYJiENOY/DtnlXx+O0j8AACE/9gIAAAAAAAABYwIAADoAAAAvSqzli0XmP57fCTIVitI/AIAhPwYDAAAAAAAAAWQCAAA6AAAAsjP4MpNW5j+e3wkyFYrSPwBAIj8GAwAAAAAAAAFlAgAAOgAAADYdRICaZ+Y/nt8JMhWK0j8AwCI/FQMAAAAAAAABZgIAADoAAADLwKkLM3bmP57fCTIVitI/AIAjPxUDAAAAAAAAAWcCAAA6AAAAWIcC+AKG5j+e3wkyFYrSPwDAIz8lAwAAAAAAAAFoAgAAOgAAAP/kgcEskuY/DtnlXx+O0j8AQCM/JQMAAAAAAAABaQIAADoAAACdZfTrjZ/mPw7Z5V8fjtI/AAAjPzUDAAAAAAAAAWoCAAA6AAAARcNztber5j8O2eVfH47SPwAAIz81AwAAAAAAAAFrAgAAOgAAAOsg837ht+Y/DtnlXx+O0j8AACM/RAMAAAAAAAABbAIAADoAAACKoWWpQsXmPw7Z5V8fjtI/AAAjP0QDAAAAAAAAAW0CAAA6AAAAH0XLNNvT5j8O2eVfH47SPwAAIz9UAwAAAAAAAAFuAgAAOgAAALToMMBz4uY/DtnlXx+O0j8AgCM/VAMAAAAAAAABbwIAADoAAABCr4msQ/LmP57fCTIVitI/AMAjP2QDAAAAAAAAAXACAAA6AAAAxZjV+UoD5z+e3wkyFYrSPwAAJT9kAwAAAAAAAAFxAgAAOgAAAEiCIUdSFOc/nt8JMhWK0j8AgCU/ZAMAAAAAAAABcgIAADoAAADMa22UWSXnP57fCTIVitI/AEAmP3MDAAAAAAAAAXMCAAA6AAAAYA/TH/Iz5z8O2eVfH47SPwDAJj9zAwAAAAAAAAF0AgAAOgAAAPeyOKuKQuc/fNLBjSmS0j8AgCc/kgMAAAAAAAABdQIAADoAAACUM6vV60/nP3zSwY0pktI/AMAnP5IDAAAAAAAAAXYCAAA6AAAAK9cQYYRe5z/sy527M5bSPwDAJz+SAwAAAAAAAAF3AgAAOgAAANoRncl2aec/XMV56T2a0j8AACg/kgMAAAAAAAABeAIAADoAAACBbxyToHXnP1zFeek9mtI/AIAoP7IDAAAAAAAAAXkCAAA6AAAAKM2bXMqB5z9cxXnpPZrSPwDAKD+yAwAAAAAAAAF6AgAAOgAAAL5wAehikOc/XMV56T2a0j8AgCk/sgMAAAAAAAABewIAADoAAABTFGdz+57nP1zFeek9mtI/AMApP7IDAAAAAAAAAXwCAAA6AAAA39q/X8uu5z9cxXnpPZrSPwDAKT/BAwAAAAAAAAF9AgAAOgAAAGPEC63Sv+c/XMV56T2a0j8AACo/wQMAAAAAAAABfgIAADoAAADe0EpbEdLnP1zFeek9mtI/AEApP9EDAAAAAAAAAX8CAAA6AAAAapejR+Hh5z9cxXnpPZrSPwAAKT/RAwAAAAAAAAGAAgAAOgAAAO6A75To8uc/yr5VF0ie0j8AACk/4QMAAAAAAAABgQIAADoAAACDJFUggQHoPzq4MUVSotI/AAApP+EDAAAAAAAAAYICAAA6AAAAGMi6qxkQ6D+qsQ1zXKbSPwBAKD/wAwAAAAAAAAGDAgAAOgAAALdILdZ6Heg/GqvpoGaq0j8AACg/8AMAAAAAAAABhAIAADoAAABM7JJhEyzoPxqr6aBmqtI/AIAoP/ADAAAAAAAAAYUCAAA6AAAA4Y/47Ks66D8aq+mgZqrSPwDAKD8ABAAAAAAAAAGGAgAAOgAAAG5WUdl7Sug/qrENc1ym0j8AwCg/AAQAAAAAAAABhwIAADoAAADyP50mg1voPzq4MUVSotI/AAApPw8EAAAAAAAAAYgCAAA6AAAAdinpc4ps6D86uDFFUqLSPwAAKT8PBAAAAAAAAAGJAgAAOgAAAOdYG4MAgOg/yr5VF0ie0j8AACk/HwQAAAAAAAABigIAADoAAABjZVoxP5LoP8q+VRdIntI/AAApPx8EAAAAAAAAAYsCAAA6AAAA3XGZ332k6D/KvlUXSJ7SPwAAKT8vBAAAAAAAAAGMAgAAOgAAAF9b5SyFteg/OrgxRVKi0j8AQCg/LwQAAAAAAAABjQIAADoAAADjRDF6jMboP6qxDXNcptI/AAAoPz4EAAAAAAAAAY4CAAA6AAAAcAuKZlzW6D86uDFFUqLSPwCAKD8+BAAAAAAAAAGPAgAAOgAAAP3R4lIs5ug/OrgxRVKi0j8AwCg/TgQAAAAAAAABkAIAADoAAACJmDs//PXoP8q+VRdIntI/AMAoP04EAAAAAAAAAZECAAA6AAAABKV67ToI6T9cxXnpPZrSPwAAKT9eBAAAAAAAAAGSAgAAOgAAAHbUrPywG+k/7MuduzOW0j8AgCk/XgQAAAAAAAABkwIAADoAAADfJtJsXjDpP3zSwY0pktI/AMApP30EAAAAAAAAAZQCAAA6AAAAP5zqPUNG6T8O2eVfH47SPwBAKT99BAAAAAAAAAGVAgAAOgAAAKjuD67wWuk/nt8JMhWK0j8AACk/fQQAAAAAAAABlgIAADoAAAAj+05cL23pP57fCTIVitI/AAApP30EAAAAAAAAAZcCAAA6AAAApuSaqTZ+6T8u5i0EC4bSPwAAKT+MBAAAAAAAAAGYAgAAOgAAADKr85UGjuk/vuxR1gCC0j8AACk/jAQAAAAAAAABmQIAADoAAADJTlkhn5zpP77sUdYAgtI/AAApP5wEAAAAAAAAAZoCAAA6AAAAXfK+rDer6T++7FHWAILSPwCAKT+cBAAAAAAAAAGbAgAAOgAAAOq4F5kHu+k/UPN1qPZ90j8AwCk/rAQAAAAAAAABnAIAADoAAABtomPmDszpP+D5mXrsedI/AMApP6wEAAAAAAAAAZ0CAAA6AAAA8YuvMxbd6T9wAL5M4nXSPwAAKj+7BAAAAAAAAAGeAgAAOgAAAGK74UKM8Ok/cAC+TOJ10j8AQCk/uwQAAAAAAAABnwIAADoAAADU6hNSAgTqP3AAvkziddI/AAApP8sEAAAAAAAAAaACAAA6AAAAT/dSAEEW6j9wAL5M4nXSPwAAKT/LBAAAAAAAAAGhAgAAOgAAANPgnk1IJ+o/4PmZeux50j8AACk/2wQAAAAAAAABogIAADoAAABgp/c5GDfqP1Dzdaj2fdI/AAApP9sEAAAAAAAAAaMCAAA6AAAA9UpdxbBF6j++7FHWAILSPwAAKT/bBAAAAAAAAAGkAgAAOgAAAJTLz+8RU+o/LuYtBAuG0j8AQCg/+AQAAAAAAAABpQIAADoAAAAxTEIac2DqPy7mLQQLhtI/AAAoP/gEAAAAAAAAAaYCAAA6AAAAxe+npQtv6j8u5i0EC4bSPwAAKD8IBQAAAAAAAAGnAgAAOgAAAFO2AJLbfuo/LuYtBAuG0j8AACg/CAUAAAAAAAABqAIAADoAAADXn0zf4o/qPy7mLQQLhtI/AAApPycFAAAAAAAAAakCAAA6AAAAUayLjSGi6j8u5i0EC4bSPwCAKT8nBQAAAAAAAAGqAgAAOgAAAMy4yjtgtOo/nt8JMhWK0j8AwCk/JwUAAAAAAAABqwIAADoAAABHxQnqnsbqPw7Z5V8fjtI/AAAqPycFAAAAAAAAAawCAAA6AAAAya5VN6bX6j980sGNKZLSPwBAKT83BQAAAAAAAAGtAgAAOgAAAEW7lOXk6eo/7MuduzOW0j8AACk/NwUAAAAAAAABrgIAADoAAADRge3RtPnqP1zFeek9mtI/AAApP1YFAAAAAAAAAa8CAAA6AAAAZiVTXU0I6z/KvlUXSJ7SPwAAKT9WBQAAAAAAAAGwAgAAOgAAAPPrq0kdGOs/yr5VF0ie0j8AACk/VgUAAAAAAAABsQIAADoAAABu+Or3WyrrP8q+VRdIntI/AAApP1YFAAAAAAAAAbICAAA6AAAA10oQaAk/6z9cxXnpPZrSPwCAKT9mBQAAAAAAAAGzAgAAOgAAAC7jG5olVus/7MuduzOW0j8AwCk/ZgUAAAAAAAABtAIAADoAAACFeyfMQW3rP+zLnbszltI/AEApP3UFAAAAAAAAAbUCAAA6AAAA3BMz/l2E6z/sy527M5bSPwAAKT91BQAAAAAAAAG2AgAAOgAAAE5DZQ3Ul+s/7MuduzOW0j8AACk/hQUAAAAAAAABtwIAADoAAADAcpccSqvrP+zLnbszltI/AAApP4UFAAAAAAAAAbgCAAA6AAAAOn/Wyoi96z/sy527M5bSPwAAKT+UBQAAAAAAAAG5AgAAOgAAAKPR+zo20us/7MuduzOW0j8AACk/lAUAAAAAAAABugIAADoAAADyjPrNierrP3zSwY0pktI/AAApP6QFAAAAAAAAAbsCAAA6AAAAJbHSg4MG7D980sGNKZLSPwAAKT+kBQAAAAAAAAG8AgAAOgAAAFD4nZq0I+w/fNLBjSmS0j8AgCk/pAUAAAAAAAABvQIAADoAAAB8P2mx5UDsP3zSwY0pktI/AMApP8MFAAAAAAAAAb4CAAA6AAAAuEBOBqhb7D980sGNKZLSPwBAKT/DBQAAAAAAAAG/AgAAOgAAAOGHGR3ZeOw/DtnlXx+O0j8AACk/wwUAAAAAAAABwAIAADoAAADyN75WsJnsPw7Z5V8fjtI/AIAoP8MFAAAAAAAAAcECAAA6AAAA8C1JUva87D8O2eVfH47SPwAAKD/TBQAAAAAAAAHCAgAAOgAAAO8j1E084Ow/DtnlXx+O0j8AACg/0wUAAAAAAAABwwIAADoAAAD39mvoSgLtP3zSwY0pktI/AAAoP/IFAAAAAAAAAcQCAAA6AAAAGWEqYLMg7T980sGNKZLSPwAAKD/yBQAAAAAAAAHFAgAAOgAAADDu2zhTQO0/fNLBjSmS0j8AACg/8gUAAAAAAAABxgIAADoAAABCnoByKmHtPw7Z5V8fjtI/AMAmP/IFAAAAAAAAAccCAAA6AAAASXEYDTmD7T8O2eVfH47SPwBAJj8CBgAAAAAAAAHIAgAAOgAAAGL+yeXYou0/DtnlXx+O0j8AACY/AgYAAAAAAAAByQIAADoAAACVIqKb0r7tPw7Z5V8fjtI/AAAmPxEGAAAAAAAAAcoCAAA6AAAA2gCUj13Y7T980sGNKZLSPwDAJD8RBgAAAAAAAAHLAgAAOgAAABYCeeQf8+0/fNLBjSmS0j8AQCQ/IQYAAAAAAAABzAIAADoAAAA4bDdciBHuP3zSwY0pktI/AAAkPyEGAAAAAAAAAc0CAAA6AAAAZLMCc7ku7j980sGNKZLSPwAAJD8xBgAAAAAAAAHOAgAAOgAAAIz6zYnqS+4/7MuduzOW0j8AwCI/MQYAAAAAAAABzwIAADoAAADK+7LerGbuP8q+VRdIntI/AEAiP0AGAAAAAAAAAdACAAA6AAAAIpS+EMl97j/KvlUXSJ7SPwBAID9ABgAAAAAAAAHRAgAAOgAAAIzm44B2ku4/OrgxRVKi0j8AgB8/UAYAAAAAAAAB0gIAADoAAAD8FRaQ7KXuP6qxDXNcptI/AMAbP1AGAAAAAAAAAdMCAAA6AAAAgP9h3fO27j+qsQ1zXKbSPwAAGj9gBgAAAAAAAAHUAgAAOgAAAATprSr7x+4/qrENc1ym0j8AwBM/YAYAAAAAAAAB1QIAADoAAACG0vl3AtnuPxqr6aBmqtI/AAARP28GAAAAAAAAAdYCAAA6AAAADLxFxQnq7j+IpMXOcK7SPwDABz9vBgAAAAAAAAHXAgAAOgAAAJaCnrHZ+e4/aJd9KoW20j8AwAM/bwYAAAAAAAAB2AIAADoAAAAsJgQ9cgjvP0aKNYaZvtI/AADLPn8GAAAAAAAAAdkCAAA6AAAAuuxcKUIY7z+UdskPuMrSPwAAsD5/BgAAAAAAAAHaAgAAOgAAAGon6ZE0I+8/ME/xIvXi0j8AAKE+rgYAAAAAAAAB2wIAADoAAAAqHI84uCvvP/A0Ydod89I/AACcPq4GAAAAAAAAAdwCAAA6AAAA4HE/4VnAmz/UYuaOfa/UPwAAKT4AAAAAAAAAAAHdAgAAOgAAAFT2rWepJJs/ZGkKYXOr1D8AAGc+EAAAAAAAAAAB3gIAADoAAABU9q1nqSSbP4Z2UgVfo9Q/AAB1PhAAAAAAAAAAAd8CAAA6AAAAPFUShpVLmz8WfXbXVJ/UPwAAfz4QAAAAAAAAAAHgAgAAOgAAADxVEoaVS5s/Fn1211Sf1D8AAI4+HwAAAAAAAAAB4QIAADoAAAA8VRKGlUubP6aDmqlKm9Q/AICTPh8AAAAAAAAAAeICAAA6AAAAVPatZ6kkmz/IkOJNNpPUPwCAnT4fAAAAAAAAAAHjAgAAOgAAAIw45SrR1po/6J0q8iGL1D8AAKY+HwAAAAAAAAAB5AIAADoAAACw2YAM5a+aPwqrcpYNg9Q/AICpPj0AAAAAAAAAAeUCAAA6AAAA4Bu4zwximj+8vt4M73bUPwCAqj49AAAAAAAAAAHmAgAAOgAAAAC9U7EgO5o/3Msmsdpu1D8AAKo+PQAAAAAAAAAB5wIAADoAAAA8/4p0SO2ZP47fkie8YtQ/AACpPj0AAAAAAAAAAegCAAA6AAAAdEHCN3CfmT+w7NrLp1rUPwCAqj49AAAAAAAAAAHpAgAAOgAAAMgkldyrKpk/0PkicJNS1D8AAKs+XQAAAAAAAAAB6gIAADoAAAAYCGiB57WYP/IGaxR/StQ/AACuPl0AAAAAAAAAAesCAAA6AAAAdOs6JiNBmD+CDY/mdEbUPwAArz5dAAAAAAAAAAHsAgAAOgAAAMjODctezJc/FBSzuGpC1D8AgLs+bAAAAAAAAAAB7QIAADoAAAA4U3xRrjCXPxQUs7hqQtQ/AIDBPnwAAAAAAAAAAe4CAAA6AAAAoNfq1/2Ulj8UFLO4akLUPwAA0T58AAAAAAAAAAHvAgAAOgAAAPy6vXw5IJY/gg2P5nRG1D8AgNc+jAAAAAAAAAAB8AIAADoAAABwPywDiYSVP/IGaxR/StQ/AADqPowAAAAAAAAAAfECAAA6AAAAxCL/p8QPlT9A8/6dnVbUPwAA8j6bAAAAAAAAAAHyAgAAOgAAADinbS4UdJQ//thuVcZm1D8AAPs+mwAAAAAAAAAB8wIAADoAAACIikDTT/+TPwqrcpYNg9Q/AAD+PqsAAAAAAAAAAfQCAAA6AAAA3G0TeIuKkz8WfXbXVJ/UPwAAAj+rAAAAAAAAAAH1AgAAOgAAAPwOr1mfY5M/AkIydLDD1D8AAAM/ugAAAAAAAAAB9gIAADoAAABQ8oH+2u6SP+wG7hAM6NQ/AEADP8oAAAAAAAAAAfcCAAA6AAAAaJMd4O7Hkj/Yy6mtZwzVPwAAAz/KAAAAAAAAAAH4AgAAOgAAAGiTHeDux5I/wpBlSsMw1T8AAAM/ygAAAAAAAAAB+QIAADoAAABQ8oH+2u6SPx5P/RQpWdU/AAADP+kAAAAAAAAAAfoCAAA6AAAAOFHmHMcVkz94DZXfjoHVPwAAAz/pAAAAAAAAAAH7AgAAOgAAAPwOr1mfY5M/0sssqvSp1T8AAAM/6QAAAAAAAAAB/AIAADoAAADEzHeWd7GTP7yQ6EZQztU/AAADP+kAAAAAAAAAAf0CAAA6AAAAiIpA00//kz/MYuyHl+rVPwAAAz/5AAAAAAAAAAH+AgAAOgAAADinbS4UdJQ/aDsUm9QC1j8AgAM/+QAAAAAAAAAB/wIAADoAAAD8ZDZr7MGUP5QaYIAHF9Y/AMADPwkBAAAAAAAAAQADAAA6AAAAoIFjxrA2lT/iBvQJJiPWPwAABj8JAQAAAAAAAAEBAwAAOgAAAFCekCF1q5U/UADQNzAn1j8AAAc/CQEAAAAAAAABAgMAADoAAADEeIa5EW6WP+IG9AkmI9Y/AEAJPxgBAAAAAAAAAQMDAAA6AAAAOFN8Ua4wlz8mIYRS/RLWPwBACj8YAQAAAAAAAAEEAwAAOgAAAKgtculK85c/iEhcP8D61T8AwAs/KAEAAAAAAAABBQMAADoAAADgxTC+vwOZP3p2WP543tU/AIAMPzcBAAAAAAAAAQYDAAA6AAAAGF7vkjQUmj8guMAzE7bVPwCADj83AQAAAAAAAAEHAwAAOgAAAFT2rWepJJs/WABNO6OJ1T8AQA8/RwEAAAAAAAABCAMAADoAAAB07dBaClycP65VIeceVdU/AAASP0cBAAAAAAAAAQkDAAA6AAAAdENYbFe6nT8Eq/WSmiDVPwAAEz9XAQAAAAAAAAEKAwAAOgAAAHSZ332kGJ8/fg0S4wHk1D8AQBM/VwEAAAAAAAABCwMAADoAAAASBkr12nWgP4Z2UgVfo9Q/AAATP2YBAAAAAAAAAQwDAAA6AAAARp4Iyk+GoT8g5rb5sV7UPwBAED9mAQAAAAAAAAENAwAAOgAAANrEXcwm0aI/SFw/wPoV1D8AAA8/dgEAAAAAAAABDgMAADoAAADaGuXdcy+kP1LFf+JX1dM/AADuPnYBAAAAAAAAAQ8DAAA6AAAATKCe/jahpT/KJ5wyv5jTPwCA2D6GAQAAAAAAAAEQAwAAOgAAALwlWB/6Eqc/sIOUsDBg0z8AAMs+hgEAAAAAAAABEQMAADoAAACi2kNPM5ioP5jfjC6iJ9M/AADGPqUBAAAAAAAAARIDAAA6AAAAEA0p1AKThz8AIRk62GHaPwAAKT4AAAAAAAAAAAETAwAAOgAAACBYPaTJDYY/ZEjxJptJ2j8AAGc+DwAAAAAAAAABFAMAADoAAACY3KsqGXKFP/ROFfmQRdo/AAB1Pg8AAAAAAAAAARUDAAA6AAAAmNyrKhlyhT/Ib8kTXjHaPwAAfz4PAAAAAAAAAAEWAwAAOgAAAMge4+1AJIU/eoM1ij8l2j8AAJA+JQAAAAAAAAABFwMAADoAAADIHuPtQCSFPyqXoQAhGdo/AICWPiUAAAAAAAAAARgDAAA6AAAAyB7j7UAkhT9usTFJ+AjaPwCApD4lAAAAAAAAAAEZAwAAOgAAAMge4+1AJIU/rsvBkc/42T8AAKo+NAAAAAAAAAABGgMAADoAAADIHuPtQCSFP4Dsdayc5Nk/AAC4PjQAAAAAAAAAARsDAAA6AAAAOKNRdJCIhD9UDSrHadDZPwAAvj5EAAAAAAAAAAEcAwAAOgAAADijUXSQiIQ/Ji7e4Ta82T8AAMw+RAAAAAAAAAABHQMAADoAAAA4o1F0kIiEP/pOkvwDqNk/AADSPlQAAAAAAAAAAR4DAAA6AAAAgOWIN7g6hD+sYv5y5ZvZPwAA2T5UAAAAAAAAAAEfAwAAOgAAAIDliDe4OoQ/zG9GF9GT2T8AANw+VAAAAAAAAAABIAMAADoAAACA5Yg3uDqEP8xvRhfRk9k/AADbPlQAAAAAAAAAASEDAAA6AAAAOKNRdJCIhD/6TpL8A6jZPwCA2j5jAAAAAAAAAAEiAwAAOgAAAMge4+1AJIU/dBpya1XI2T8AANk+cwAAAAAAAAABIwMAADoAAACY3KsqGXKFPz7S5WPF9Nk/AADYPnMAAAAAAAAAASQDAAA6AAAA6BUG4aFbhj96gzWKPyXaPwAA2D6DAAAAAAAAAAElAwAAOgAAABANKdQCk4c/Ii5h3sNZ2j8AANg+kgAAAAAAAAABJgMAADoAAAC4f91AFGaJP8rYjDJIjto/AIDWPpIAAAAAAAAAAScDAAA6AAAAKLBa6v2Giz8EitxYwr7aPwAA1j6SAAAAAAAAAAEoAwAAOgAAAGCeoNC/9Y0/zkFQUTLr2j8AANc+ogAAAAAAAAABKQMAADoAAAA4pdf5LFmQP7oGDO6ND9s/AIDXPqIAAAAAAAAAASoDAAA6AAAAOPteC3q3kT9W3zMByyfbPwAA2j6xAAAAAAAAAAErAwAAOgAAAPwOr1mfY5M/NtLrXN8v2z8AANs+sQAAAAAAAAABLAMAADoAAACggWPGsDaVP1bfMwHLJ9s/AADiPsEAAAAAAAAAAS0DAAA6AAAAGLLgb5pXlz+6BgzujQ/bPwCA5T7BAAAAAAAAAAEuAwAAOgAAAFSgJlZcxpk/8E6Y9R3j2j8AgOs+0QAAAAAAAAABLwMAADoAAADIJisRk0WdP4q+/Olwnto/AADuPtEAAAAAAAAAATADAAA6AAAAKlKpXxX+oD/ofBG4SSnaPwAA7T7gAAAAAAAAAAExAwAAOgAAAEifU2TDk6M/rGL+cuWb2T8AgOw+4AAAAAAAAAABMgMAADoAAAAwqsalSXemP0Bpn0hO+tg/AADsPvAAAAAAAAAAATMDAAA6AAAA3HICJKioqT/qqoSBWzTYPwAA7D7wAAAAAAAAAAE0AwAAOgAAAOJrMprbBsI/CvbbL1234z8AANA9AAAAAAAAAAABNQMAADoAAAAoVJmSIP3BP3nvt11nu+M/AAAOPhAAAAAAAAAAATYDAAA6AAAAKFSZkiD9wT8x7KV0bL3jPwAAFz4QAAAAAAAAAAE3AwAAOgAAAChUmZIg/cE/6eiTi3G/4z8AAB0+EAAAAAAAAAABOAMAADoAAABMyMwOQ/jBP+nok4txv+M/AAAzPiAAAAAAAAAAATkDAAA6AAAAbjwAi2XzwT/p6JOLcb/jPwAALz4gAAAAAAAAAAE6AwAAOgAAAJOwMweI7sE/MeyldGy94z8AAC8+IAAAAAAAAAABOwMAADoAAAC2JGeDqunBP3nvt11nu+M/AAAQPiAAAAAAAAAAATwDAAA6AAAA25ia/8zkwT/C8slGYrnjPwAAAj4gAAAAAAAAAAE9AwAAOgAAAPwMznvv38E/CvbbL1234z8AAPQ9IAAAAAAAAAABPgMAADoAAAAhgQH4EdvBP1L57RhYteM/AADwPT8AAAAAAAAAAT8DAAA6AAAARfU0dDTWwT+a/P8BU7PjPwAAHT4/AAAAAAAAAAFAAwAAOgAAAGdpaPBW0cE/4/8R602x4z8AAC4+PwAAAAAAAAABQQMAADoAAABnaWjwVtHBP+P/EetNseM/AABePj8AAAAAAAAAAUIDAAA6AAAAZ2lo8FbRwT8rAyTUSK/jPwAAcj4/AAAAAAAAAAFDAwAAOgAAAIvdm2x5zME/KwMk1Eiv4z8AAIc+PwAAAAAAAAABRAMAADoAAACL3ZtseczBPysDJNRIr+M/AICMPj8AAAAAAAAAAUUDAAA6AAAAi92bbHnMwT8rAyTUSK/jPwCAlD4/AAAAAAAAAAFGAwAAOgAAAIvdm2x5zME/cwY2vUOt4z8AAJg+TwAAAAAAAAABRwMAADoAAACL3ZtseczBP3MGNr1DreM/AICcPk8AAAAAAAAAAUgDAAA6AAAAi92bbHnMwT+8CUimPqvjPwCAnj5PAAAAAAAAAAFJAwAAOgAAAIvdm2x5zME/vAlIpj6r4z8AAKU+TwAAAAAAAAABSgMAADoAAACL3ZtseczBP7wJSKY+q+M/AACoPl4AAAAAAAAAAUsDAAA6AAAAi92bbHnMwT+8CUimPqvjPwCArT5eAAAAAAAAAAFMAwAAOgAAAGdpaPBW0cE/cwY2vUOt4z8AALA+XgAAAAAAAAABTQMAADoAAAAhgQH4EdvBPysDJNRIr+M/AAC3Pl4AAAAAAAAAAU4DAAA6AAAA25ia/8zkwT8rAyTUSK/jPwAAuj5uAAAAAAAAAAFPAwAAOgAAAJOwMweI7sE/mvz/AVOz4z8AAMM+bgAAAAAAAAABUAMAADoAAAAoVJmSIP3BP1L57RhYteM/AADHPrwAAAAAAAAAAVEDAAA6AAAAvvf+HbkLwj8K9tsvXbfjPwCAzD68AAAAAAAAAAFSAwAAOgAAADAnMS0vH8I/ee+3XWe74z8AgM4+zAAAAAAAAAABUwMAADoAAAChVmM8pTLCPzHspXRsveM/AIDRPtsAAAAAAAAAAVQDAAA6AAAAE4aVSxtGwj/p6JOLcb/jPwAA0z7bAAAAAAAAAAFVAwAAOgAAAGJBlN5uXsI/WOJvuXvD4z8AANg+6wAAAAAAAAABVgMAADoAAACw/JJxwnbCP8jbS+eFx+M/AADaPusAAAAAAAAAAVcDAAA6AAAAts8qDNGYwj9/2Dn+isnjPwCA3j76AAAAAAAAAAFYAwAAOgAAAJkujyq9v8I/7dEVLJXN4z8AgOA++gAAAAAAAAABWQMAADoAAAB9jfNIqebCP6XOA0Oaz+M/AADmPhoBAAAAAAAAAVoDAAA6AAAAGgTxblAXwz9dy/FZn9HjPwAA6D4aAQAAAAAAAAFbAwAAOgAAALd67pT3R8M/FMjfcKTT4z8AgOo+GgEAAAAAAAABXAMAADoAAAAvfbg+fH3DP8zEzYep1eM/AIDrPhoBAAAAAAAAAV0DAAA6AAAAhAtPbN63wz87vqm1s9njPwAA7T4pAQAAAAAAAAFeAwAAOgAAALclsh0e98M/q7eF473d4z8AgO0+KQEAAAAAAAABXwMAADoAAAAMtEhLgDHEP2O0c/rC3+M/AADvPjkBAAAAAAAAAWADAAA6AAAAY0LfeOJrxD8asWERyOHjPwCA7z45AQAAAAAAAAFhAwAAOgAAALfQdaZEpsQ/0q1PKM3j4z8AAPE+SQEAAAAAAAABYgMAADoAAAAx0z9QydvEP4qqPT/S5eM/AIDxPkkBAAAAAAAAAWMDAAA6AAAAqdUJ+k0RxT9BpytW1+fjPwAA8z5YAQAAAAAAAAFkAwAAOgAAACLY06PSRsU/QacrVtfn4z8AgPM+WAEAAAAAAAABZQMAADoAAACa2p1NV3zFP0GnK1bX5+M/AAD2PmgBAAAAAAAAAWYDAAA6AAAAzfQA/5a7xT9BpytW1+fjPwAA9z5oAQAAAAAAAAFnAwAAOgAAAAEPZLDW+sU/QacrVtfn4z8AAPs+dwEAAAAAAAABaAMAADoAAAAPtZPl8z7GP/mjGW3c6eM/AID8PncBAAAAAAAAAWkDAAA6AAAAZEMqE1Z5xj+xoAeE4evjPwCAAD+HAQAAAAAAAAFqAwAAOgAAAJZdjcSVuMY/IJrjsevv4z8AQAE/hwEAAAAAAAABawMAADoAAADq6yPy9/LGP5CTv9/18+M/AMACP5cBAAAAAAAAAWwDAAA6AAAAY+7tm3woxz//jJsNAPjjPwCAAz+XAQAAAAAAAAFtAwAAOgAAAN3wt0UBXsc/boZ3Owr84z8AQAQ/pgEAAAAAAAABbgMAADoAAABV84HvhZPHP95/U2kUAOQ/AMAEP6YBAAAAAAAAAW8DAAA6AAAA82l/FS3Exz9NeS+XHgTkPwCABT+2AQAAAAAAAAFwAwAAOgAAAGtsSb+x+cc/BXYdriMG5D8AwAU/tgEAAAAAAAABcQMAADoAAAArV3pheyXIP71yC8UoCOQ/AIAGP8YBAAAAAAAAAXIDAAA6AAAApVlECwBbyD90b/nbLQrkPwDABj/GAQAAAAAAAAFzAwAAOgAAAB1cDrWEkMg/LGzn8jIM5D8AgAc/xgEAAAAAAAABdAMAADoAAAArAj7qodTIPyxs5/IyDOQ/AMAHP9UBAAAAAAAAAXUDAAA6AAAAXRyhm+ETyT/kaNUJOA7kPwDABz/VAQAAAAAAAAF2AwAAOgAAAJE2BE0hU8k/5GjVCTgO5D8AAAg/5QEAAAAAAAABdwMAADoAAADDUGf+YJLJP5xlwyA9EOQ/AAAJP+UBAAAAAAAAAXgDAAA6AAAAF9/9K8PMyT9TYrE3QhLkPwCACT/0AQAAAAAAAAF5AwAAOgAAAGttlFklB8o/C1+fTkcU5D8AQAo/9AEAAAAAAAABegMAADoAAADD+yqHh0HKP8NbjWVMFuQ/AMAKPwQCAAAAAAAAAXsDAAA6AAAAO/70MAx3yj96WHt8URjkPwDACj8EAgAAAAAAAAF8AwAAOgAAANl08lazp8o/MlVpk1Ya5D8AAAs/FAIAAAAAAAABfQMAADoAAABz6+98WtjKPzJVaZNWGuQ/AIALPxQCAAAAAAAAAX4DAAA6AAAA7e25Jt8Nyz8yVWmTVhrkPwDACz8jAgAAAAAAAAF/AwAAOgAAAEN8UFRBSMs/MlVpk1Ya5D8AgAw/IwIAAAAAAAABgAMAADoAAABzlrMFgYfLPzJVaZNWGuQ/AMAMPzMCAAAAAAAAAYEDAAA6AAAAgzzjOp7Lyz8yVWmTVhrkPwCADT8zAgAAAAAAAAGCAwAAOgAAAG9u3/OYFMw/MlVpk1Ya5D8AwA0/QwIAAAAAAAABgwMAADoAAAB7FA8ptljMP+pRV6pbHOQ/AIAOP0MCAAAAAAAAAYQDAAA6AAAAi7o+XtOczD+iTkXBYB7kPwDADj9SAgAAAAAAAAGFAwAAOgAAAJdgbpPw4Mw/EUgh72oi5D8AQA0/UgIAAAAAAAABhgMAADoAAADJetFEMCDNP8lEDwZwJOQ/AIAMP2ICAAAAAAAAAYcDAAA6AAAAQ32b7rRVzT84PuszeijkPwDADT9iAgAAAAAAAAGIAwAAOgAAAL1/ZZg5i80/8DrZSn8q5D8AQA4/cQIAAAAAAAABiQMAADoAAAA1gi9CvsDNP6g3x2GELOQ/AMAOP3ECAAAAAAAAAYoDAAA6AAAAr4T560L2zT+oN8dhhCzkPwAADz+BAgAAAAAAAAGLAwAAOgAAAAUTkBmlMM4/qDfHYYQs5D8AgA8/gQIAAAAAAAABjAMAADoAAAATub9OwnTOP6g3x2GELOQ/AMAPP5ECAAAAAAAAAY0DAAA6AAAAIV/vg9+4zj+oN8dhhCzkPwBADz+RAgAAAAAAAAGOAwAAOgAAAC0FH7n8/M4/XzS1eIku5D8AAA8/kQIAAAAAAAABjwMAADoAAAA9q07uGUHPPxcxo4+OMOQ/AIAPP7ACAAAAAAAAAZADAAA6AAAAS1F+IzeFzz/SLZGmkzLkPwDADz+wAgAAAAAAAAGRAwAAOgAAAKHfFFGZv88/QSdt1J025D8AgBE/sAIAAAAAAAABkgMAADoAAAD3bat++/nPP7EgSQKoOuQ/AEASP7ACAAAAAAAAAZMDAAA6AAAAOLg6FMAX0D/WFhNHt0DkPwCAFD/AAgAAAAAAAAGUAwAAOgAAAHS5H2mCMtA/RhDvdMFE5D8AQBU/wAIAAAAAAAABlQMAADoAAACyugS+RE3QP20GubnQSuQ/AMAVP88CAAAAAAAAAZYDAAA6AAAA3AHQ1HVq0D/c/5Tn2k7kPwAAFj/PAgAAAAAAAAGXAwAAOgAAAOLUZ2+EjNA/lPyC/t9Q5D8AABc/3wIAAAAAAAABmAMAADoAAADY7eXLAbHQP0z5cBXlUuQ/AIAXP98CAAAAAAAAAZkDAAA6AAAAvExK6u3X0D9M+XAV5VLkPwAAGT/uAgAAAAAAAAGaAwAAOgAAAHw3e4y3A9E/TPlwFeVS5D8AgBk/7gIAAAAAAAABmwMAADoAAABglt+qoyrRP0z5cBXlUuQ/AIAbP/4CAAAAAAAAAZwDAAA6AAAAMDsqi/5T0T/c/5Tn2k7kPwBAHD/+AgAAAAAAAAGdAwAAOgAAAChUqOd7eNE/bQa5udBK5D8AwB0/DgMAAAAAAAABngMAADoAAAAKswwGaJ/RP0YQ73TBROQ/AIAePw4DAAAAAAAAAZ8DAAA6AAAA3FdX5sLI0T8eGiUwsj7kPwAAID8dAwAAAAAAAAGgAwAAOgAAAFZaIZBH/tE/QSdt1J025D8AgCA/HQMAAAAAAAABoQMAADoAAADOXOs5zDPSPxcxo4+OMOQ/AEAgPx0DAAAAAAAAAaIDAAA6AAAASF+141Bp0j/wOtlKfyrkPwAAID8tAwAAAAAAAAGjAwAAOgAAAMBhf43VntI/OD7rM3oo5D8AACA/LQMAAAAAAAABpAMAADoAAACATLAvn8rSP4BB/Rx1JuQ/AAAgPz0DAAAAAAAAAaUDAAA6AAAAQDfh0Wj20j/JRA8GcCTkPwAAID89AwAAAAAAAAGmAwAAOgAAAEgKeWx3GNM/EUgh72oi5D8AACA/TAMAAAAAAAABpwMAADoAAABO3RAHhjrTPxFIIe9qIuQ/AIAhP0wDAAAAAAAAAagDAAA6AAAARvaOYwNf0z9ZSzPYZSDkPwBAIj9rAwAAAAAAAAGpAwAAOgAAAChV84HvhdM/ok5FwWAe5D8AgCQ/awMAAAAAAAABqgMAADoAAAD6+T1iSq/TPzJVaZNWGuQ/AEAlP2sDAAAAAAAAAasDAAA6AAAAuuRuBBTb0z96WHt8URjkPwDAJT9rAwAAAAAAAAGsAwAAOgAAAHrPn6bdBtQ/C1+fTkcU5D8AACY/ewMAAAAAAAABrQMAADoAAABeLgTFyS3UP1NisTdCEuQ/AIAmP3sDAAAAAAAAAa4DAAA6AAAAZgGcX9hP1D9TYrE3QhLkPwDAJj+LAwAAAAAAAAGvAwAAOgAAAH6OTTh4b9Q/U2KxN0IS5D8AACg/iwMAAAAAAAABsAMAADoAAACo1RhPqYzUP1NisTdCEuQ/AIAoP50DAAAAAAAAAbEDAAA6AAAA1BzkZdqp1D9TYrE3QhLkPwBAKT+dAwAAAAAAAAGyAwAAOgAAACLY4vgtwtQ/U2KxN0IS5D8AwCk/vQMAAAAAAAABswMAADoAAACCTfvJEtjUP1NisTdCEuQ/AIAqP70DAAAAAAAAAbQDAAA6AAAAvk7gHtXy1D9TYrE3QhLkPwDAKj/MAwAAAAAAAAG1AwAAOgAAAMYheLnjFNU/nGXDID0Q5D8AgCs/zAMAAAAAAAABtgMAADoAAADO9A9U8jbVP5xlwyA9EOQ/AMArP8wDAAAAAAAAAbcDAAA6AAAAwg2OsG9b1T+cZcMgPRDkPwAALT/cAwAAAAAAAAG4AwAAOgAAALYmDA3tf9U/5GjVCTgO5D8AgC0/3AMAAAAAAAABuQMAADoAAACuP4ppaqTVP+Ro1Qk4DuQ/AEAuP+sDAAAAAAAAAboDAAA6AAAAthIiBHnG1T8sbOfyMgzkPwDALj/rAwAAAAAAAAG7AwAAOgAAAN5Z7Rqq49U/LGzn8jIM5D8AwC4/+wMAAAAAAAABvAMAADoAAAAKobgx2wDWP3Rv+dstCuQ/AAAvP/sDAAAAAAAAAb0DAAA6AAAAVly3xC4Z1j90b/nbLQrkPwAALz/7AwAAAAAAAAG+AwAAOgAAAKYXtleCMdY/vXILxSgI5D8AAC8/CwQAAAAAAAABvwMAADoAAAD00rTq1UnWPwV2Ha4jBuQ/AAAvPwsEAAAAAAAAAcADAAA6AAAAHhqAAQdn1j8Fdh2uIwbkPwAALz8LBAAAAAAAAAHBAwAAOgAAACbtF5wVidY/BXYdriMG5D8AADA/GgQAAAAAAAABwgMAADoAAAD4kWJ8cLLWP015L5ceBOQ/AIAwPxoEAAAAAAAAAcMDAAA6AAAAuHyTHjre1j+WfEGAGQLkPwBAMD8qBAAAAAAAAAHEAwAAOgAAAIoh3v6UB9c/3n9TaRQA5D8AADA/KgQAAAAAAAABxQMAADoAAABcxijf7zDXP26GdzsK/OM/AAAxPzoEAAAAAAAAAcYDAAA6AAAAPiWN/dtX1z//jJsNAPjjPwCAMT86BAAAAAAAAAHHAwAAOgAAADY+C1pZfNc/2JbRyPDx4z8AwDE/SQQAAAAAAAAByAMAADoAAAAYnW94RaPXP7GgB4Th6+M/AAAyP0kEAAAAAAAAAckDAAA6AAAA7EG6WKDM1z9BpytW1+fjPwCAMj9ZBAAAAAAAAAHKAwAAOgAAAJhy0bzY+tc/GrFhEcjh4z8AwDI/WQQAAAAAAAABywMAADoAAAA26c7ifyvYP2O0c/rC3+M/AIAzP2gEAAAAAAAAAcwDAAA6AAAA0l/MCCdc2D/zupfMuNvjPwDAMz9oBAAAAAAAAAHNAwAAOgAAAICQ42xfitg/O76ptbPZ4z8AgDQ/eAQAAAAAAAABzgMAADoAAABUNS5NurPYPxTI33Ck0+M/AMA0P3gEAAAAAAAAAc8DAAA6AAAAJNp4LRXd2D9dy/FZn9HjPwDAND+IBAAAAAAAAAHQAwAAOgAAAAg53UsBBNk/NdUnFZDL4z8AADU/iAQAAAAAAAAB0QMAADoAAADGIw7uyi/ZPxDfXdCAxeM/AIA1P5cEAAAAAAAAAdIDAAA6AAAAVODx1eBi2T/p6JOLcb/jPwDANT+XBAAAAAAAAAHTAwAAOgAAANyc1b32ldk/MeyldGy94z8AQDU/lwQAAAAAAAAB1AMAADoAAABoWbmlDMnZP3nvt11nu+M/AAA1P7cEAAAAAAAAAdUDAAA6AAAAForQCUX32T/C8slGYrnjPwCANT+3BAAAAAAAAAHWAwAAOgAAANZ0AawOI9o/wvLJRmK54z8AwDU/twQAAAAAAAAB1wMAADoAAAC802XK+knaP8LyyUZiueM/AMA1P7cEAAAAAAAAAdgDAAA6AAAAwqb9ZAls2j/C8slGYrnjPwAANj/GBAAAAAAAAAHZAwAAOgAAAMp5lf8Xjto/ee+3XWe74z8AgDY/xgQAAAAAAAAB2gMAADoAAADQTC2aJrDaP3nvt11nu+M/AMA2P9YEAAAAAAAAAdsDAAA6AAAAtKuRuBLX2j8x7KV0bL3jPwCAOD/WBAAAAAAAAAHcAwAAOgAAAKjEDxWQ+9o/MeyldGy94z8AQDk/5QQAAAAAAAAB3QMAADoAAACMI3QzfCLbPzHspXRsveM/AMA5P+UEAAAAAAAAAd4DAAA6AAAAgjzyj/lG2z9577ddZ7vjPwAAOj/1BAAAAAAAAAHfAwAAOgAAAHhVcOx2a9s/ee+3XWe74z8AgDo/9QQAAAAAAAAB4AMAADoAAACQ4iHFFovbP3nvt11nu+M/AMA6PwUFAAAAAAAAAeEDAAA6AAAAvCnt20eo2z9577ddZ7vjPwDAOj8FBQAAAAAAAAHiAwAAOgAAAArl626bwNs/ee+3XWe74z8AADs/FAUAAAAAAAAB4wMAADoAAABYoOoB79jbPzHspXRsveM/AAA7PxQFAAAAAAAAAeQDAAA6AAAAys8cEWXs2z8x7KV0bL3jPwAAOz8kBQAAAAAAAAHlAwAAOgAAADz/TiDb/9s/6eiTi3G/4z8AADs/JAUAAAAAAAAB5gMAADoAAAC+6Jpt4hDcP+nok4txv+M/AAA7PzQFAAAAAAAAAecDAAA6AAAAVIwA+Xof3D+g5YGidsHjPwAAOz80BQAAAAAAAAHoAwAAOgAAAOovZoQTLtw/oOWBonbB4z8AADs/QwUAAAAAAAAB6QMAADoAAACA08sPrDzcP1jib7l7w+M/AAA7P0MFAAAAAAAAAeoDAAA6AAAAJjFL2dVI3D8Q313QgMXjPwAAOz9TBQAAAAAAAAHrAwAAOgAAAMyOyqL/VNw/yNtL54XH4z8AQDo/UwUAAAAAAAAB7AMAADoAAAB07ElsKWHcP3/YOf6KyeM/AAA6P2IFAAAAAAAAAe0DAAA6AAAALgTjc+Rq3D9/2Dn+isnjPwCAOT9iBQAAAAAAAAHuAwAAOgAAAOYbfHufdNw/NdUnFZDL4z8AADk/cgUAAAAAAAAB7wMAADoAAACw7S7B63vcPzXVJxWQy+M/AEA3P3IFAAAAAAAAAfADAAA6AAAAer/hBjiD3D/t0RUslc3jPwCANj9yBQAAAAAAAAHxAwAAOgAAAEaRlEyEitw/NdUnFZDL4z8AADE/ggUAAAAAAAAB8gMAADoAAAASY0eS0JHcP+3RFSyVzeM/AMAuP4IFAAAAAAAAAfMDAAA6AAAA3DT61xyZ3D/t0RUslc3jPwAAGD+CBQAAAAAAAAH0AwAAOgAAALjAxlv6ndw/7dEVLJXN4z8AwA0/kQUAAAAAAAAB9QMAADoAAACWTJPf16LcP13L8Vmf0eM/AIDLPpEFAAAAAAAAAfYDAAA6AAAAgpJ5oUal3D+EwbuertfjPwCAqD6XBQAAAAAAAAH3AwAAOgAAAIKSeaFGpdw/QacrVtfn4z8AAJU+pwUAAAAAAAAB+AMAADoAAACWTJPf16LcP26GdzsK/OM/AACOPqcFAAAAAAAAAfkDAAA6AAAAcT1LJdkAxD+BfE1yTXjmPwAA9D0AAAAAAAAAAAH6AwAAOgAAAEb2fw6o48M/gXxNck145j8AACc+EAAAAAAAAAAB+wMAADoAAACM3uYG7dnDP8l/X1tIduY/AAAxPhAAAAAAAAAAAfwDAAA6AAAA1MZN/zHQwz+jiZUWOXDmPwAAOD4QAAAAAAAAAAH9AwAAOgAAAPg6gXtUy8M/o4mVFjlw5j8AAFY+EAAAAAAAAAAB/gMAADoAAAAar7T3dsbDP6OJlRY5cOY/AABiPhAAAAAAAAAAAf8DAAA6AAAAY5cb8Lu8wz/rjKf/M27mPwAAgz4vAAAAAAAAAAEABAAAOgAAAMzztWQjrsM/M5C56C5s5j8AgIo+LwAAAAAAAAABAQQAADoAAABbxINVrZrDP3uTy9EpauY/AICaPi8AAAAAAAAAAQIEAAA6AAAADAmFwlmCwz97k8vRKWrmPwCAoT4vAAAAAAAAAAEDBAAAOgAAAL5Nhi8GasM/e5PL0Slq5j8AAKk+PgAAAAAAAAABBAQAADoAAABxkoecslHDPzOQuegubOY/AACsPj4AAAAAAAAAAQUEAAA6AAAAIdeICV85wz/rjKf/M27mPwAAtD4+AAAAAAAAAAEGBAAAOgAAAK+nVvroJcM/64yn/zNu5j8AgLc+TgAAAAAAAAABBwQAADoAAAAaBPFuUBfDP+uMp/8zbuY/AIC+Pk4AAAAAAAAAAQgEAAA6AAAAY+xXZ5UNwz+jiZUWOXDmPwAAwj5OAAAAAAAAAAEJBAAAOgAAAKnUvl/aA8M/o4mVFjlw5j8AAMk+XgAAAAAAAAABCgQAADoAAADxvCVYH/rCP1uGgy0+cuY/AADMPl4AAAAAAAAAAQsEAAA6AAAAEzFZ1EH1wj9bhoMtPnLmPwCA0D5eAAAAAAAAAAEMBAAAOgAAADeljFBk8MI/W4aDLT5y5j8AgNI+bQAAAAAAAAABDQQAADoAAABbGcDMhuvCPxODcURDdOY/AADXPm0AAAAAAAAAAQ4EAAA6AAAAWxnAzIbrwj8Tg3FEQ3TmPwCA2D5tAAAAAAAAAAEPBAAAOgAAAFsZwMyG68I/E4NxREN05j8AAOA+bQAAAAAAAAABEAQAADoAAAATMVnUQfXCP8l/X1tIduY/AIDjPn0AAAAAAAAAAREEAAA6AAAAzEjy2/z+wj/Jf19bSHbmPwCA6T59AAAAAAAAAAESBAAAOgAAAD54JOtyEsM/OXk7iVJ65j8AAOw+fQAAAAAAAAABEwQAADoAAACMMyN+xirDP/F1KaBXfOY/AIDvPqwAAAAAAAAAARQEAAA6AAAAt3rulPdHwz9hbwXOYYDmPwAA8T67AAAAAAAAAAEVBAAAOgAAAL5Nhi8GasM/z2jh+2uE5j8AgPE+ywAAAAAAAAABFgQAADoAAAB9OLfRz5XDP/leq0B7iuY/AADyPssAAAAAAAAAARcEAAA6AAAAGq+093bGwz9nWIduhY7mPwAA8j7bAAAAAAAAAAEYBAAAOgAAAJOxfqH7+8M/j05Rs5SU5j8AAPI+2wAAAAAAAAABGQQAADoAAAAMtEhLgDHEP/9HLeGemOY/AIDwPtsAAAAAAAAAARoEAAA6AAAAhrYS9QRnxD8lPvclrp7mPwAA8D7qAAAAAAAAAAEbBAAAOgAAAAC53J6JnMQ/TTTBar2k5j8AAPM+6gAAAAAAAAABHAQAADoAAACaL9rEMM3EP3Mqi6/MquY/AID0PvoAAAAAAAAAAR0EAAA6AAAAXBoLZ/r4xD+bIFX027DmPwCA9z76AAAAAAAAAAEeBAAAOgAAABoFPAnEJMU/wxYfOeu25j8AAPk++gAAAAAAAAABHwQAADoAAAC3ezkva1XFPzEQ+2b1uuY/AAD8PggBAAAAAAAAASAEAAA6AAAAMH4D2e+KxT+hCdeU/77mPwAA/T4IAQAAAAAAAAEhBAAAOgAAAIcMmgZSxcU/EQOzwgnD5j8AgP4+FwEAAAAAAAABIgQAADoAAAC4Jv23kQTGP3/8jvATx+Y/AID/PhcBAAAAAAAAASMEAAA6AAAAx8ws7a5Ixj+n8lg1I83mPwCAAD8nAQAAAAAAAAEkBAAAOgAAANVyXCLMjMY/z+giejLT5j8AwAA/JwEAAAAAAAABJQQAADoAAAAHjb/TC8zGP63b2tVG2+Y/AAACPzYBAAAAAAAAASYEAAA6AAAAXBtWAW4Gxz+LzpIxW+PmPwCAAj82AQAAAAAAAAEnBAAAOgAAANUdIKvyO8c/a8FKjW/r5j8AQAM/RgEAAAAAAAABKAQAADoAAAArrLbYVHbHP0m0AumD8+Y/AMADP0YBAAAAAAAAASkEAAA6AAAAxyK0/vumxz8pp7pEmPvmPwDAAz9WAQAAAAAAAAEqBAAAOgAAAD8lfqiA3Mc/B5pyoKwD5z8AAAQ/VgEAAAAAAAABKwQAADoAAAC7J0hSBRLIP+WMKvzAC+c/AIAEP2UBAAAAAAAAASwEAAA6AAAAx813hyJWyD8Ng/RA0BHnPwDABD9lAQAAAAAAAAEtBAAAOgAAAI+LQMT6o8g/fXzQbtoV5z8AQAQ/dQEAAAAAAAABLgQAADoAAAARYaIIjvvIPzV5voXfF+c/AAAEP3UBAAAAAAAAAS8EAAA6AAAAkTYETSFTyT81eb6F3xfnPwAABD+FAQAAAAAAAAEwBAAAOgAAABEMZpG0qsk/NXm+hd8X5z8AAAQ/hQEAAAAAAAABMQQAADoAAACzVftRav3JP3180G7aFec/AMACP5QBAAAAAAAAATIEAAA6AAAAeRPEjkJLyj/Ff+JX1RPnPwBAAj+UAQAAAAAAAAEzBAAAOgAAAGVFwEc9lMo/VYYGKssP5z8AgAE/pAEAAAAAAAABNAQAADoAAAAJj1UI8+bKP52JGBPGDec/AAABP6QBAAAAAAAAATUEAAA6AAAArdjqyKg5yz/ljCr8wAvnPwAAAT+kAQAAAAAAAAE2BAAAOgAAAC2uTA08kcs/5Ywq/MAL5z8AAAE/swEAAAAAAAABNwQAADoAAADR9+HN8ePLP+WMKvzAC+c/AEAAP7MBAAAAAAAAATgEAAA6AAAAdUF3jqc2zD+diRgTxg3nPwAAAD/DAQAAAAAAAAE5BAAAOgAAADv/P8t/hMw/VYYGKssP5z8AAAA/wwEAAAAAAAABOgQAADoAAAABvQgIWNLMPw2D9EDQEec/AAAAP9MBAAAAAAAAATsEAAA6AAAAEWM4PXUWzT99fNBu2hXnPwAAAD/TAQAAAAAAAAE8BAAAOgAAACEJaHKSWs0/NXm+hd8X5z8AAAA/4gEAAAAAAAABPQQAADoAAAAtr5enr57NPzV5voXfF+c/AAAAP+IBAAAAAAAAAT4EAAA6AAAAGeGTYKrnzT81eb6F3xfnPwAAAD/yAQAAAAAAAAE/BAAAOgAAAOGeXJ2CNc4/fXzQbtoV5z8AAAA/8gEAAAAAAAABQAQAADoAAABfdL7hFY3OP8V/4lfVE+c/AAAAPwICAAAAAAAAAUEEAAA6AAAA4UkgJqnkzj8Ng/RA0BHnPwCA/j4CAgAAAAAAAAFCBAAAOgAAAGMfgmo8PM8/VYYGKssP5z8AAP4+EQIAAAAAAAABQwQAADoAAABLUX4jN4XPP1WGBirLD+c/AAAAPxECAAAAAAAAAUQEAAA6AAAAW/etWFTJzz9VhgYqyw/nPwCAAD8hAgAAAAAAAAFFBAAAOgAAANhCIkPbAdA/DYP0QNAR5z8AwAA/IQIAAAAAAAABRgQAADoAAAACiu1ZDB/QP3180G7aFec/AAABPzACAAAAAAAAAUcEAAA6AAAAUEXs7F830D/rdayc5BnnPwBAAD8wAgAAAAAAAAFIBAAAOgAAAJ4A63+zT9A/W2+Iyu4d5z8AAAA/QAIAAAAAAAABSQQAADoAAADuu+kSB2jQP81oZPj4Iec/AAABP0ACAAAAAAAAAUoEAAA6AAAAGgO1KTiF0D87YkAmAybnPwCAAT9QAgAAAAAAAAFLBAAAOgAAAERKgEBpotA/q1scVA0q5z8AwAE/UAIAAAAAAAABTAQAADoAAABc1zEZCcLQP2NYCmsSLOc/AAACP18CAAAAAAAAAU0EAAA6AAAAYqrJsxfk0D9jWAprEiznPwAAAj9fAgAAAAAAAAFOBAAAOgAAAGp9YU4mBtE/q1scVA0q5z8AAAI/bwIAAAAAAAABTwQAADoAAACCChMnxiXRP/NeLj0IKOc/AIACP28CAAAAAAAAAVAEAAA6AAAAnJfE/2VF0T87YkAmAybnPwDAAj9/AgAAAAAAAAFRBAAAOgAAAMjejxaXYtE/g2VSD/4j5z8AgAM/fwIAAAAAAAABUgQAADoAAAAC4HRrWX3RP81oZPj4Iec/AMADP38CAAAAAAAAAVMEAAA6AAAAQOFZwBuY0T8TbHbh8x/nPwDAAz+OAgAAAAAAAAFUBAAAOgAAAI6cWFNvsNE/W2+Iyu4d5z8AAAQ/jgIAAAAAAAABVQQAADoAAADcV1fmwsjRP6NymrPpG+c/AAAEP54CAAAAAAAAAVYEAAA6AAAALBNWeRbh0T+jcpqz6RvnPwAABD+eAgAAAAAAAAFXBAAAOgAAAGgUO87Y+9E/63WsnOQZ5z8AAAQ/rQIAAAAAAAABWAQAADoAAACkFSAjmxbSP+t1rJzkGec/AAAEP60CAAAAAAAAAVkEAAA6AAAAzlzrOcwz0j81eb6F3xfnPwAABT+9AgAAAAAAAAFaBAAAOgAAANYvg9TaVdI/fXzQbtoV5z8AgAU/vQIAAAAAAAABWwQAADoAAADcAhtv6XfSP8V/4lfVE+c/AEAGP80CAAAAAAAAAVwEAAA6AAAA5NWyCfiZ0j8Ng/RA0BHnPwDABj/NAgAAAAAAAAFdBAAAOgAAAPxiZOKXudI/nYkYE8YN5z8AgAc/3AIAAAAAAAABXgQAADoAAAAW8BW7N9nSPy+QPOW7Cec/AMAHP9wCAAAAAAAAAV8EAAA6AAAAQDfh0Wj20j93k07OtgfnPwCACT/sAgAAAAAAAAFgBAAAOgAAAGx+rOiZE9M/v5Zgt7EF5z8AQAo/7AIAAAAAAAABYQQAADoAAACof5E9XC7TP0+dhImnAec/AEALP/wCAAAAAAAAAWIEAAA6AAAA9jqQ0K9G0z+XoJZyov/mPwDACz/8AgAAAAAAAAFjBAAAOgAAAFawqKGUXNM/36OoW5395j8AgAw/CwMAAAAAAAABZAQAADoAAAC2JcFyeXLTPymnukSY++Y/AMAMPwsDAAAAAAAAAWUEAAA6AAAABOG/Bc2K0z9xqswtk/nmPwCADT8gAwAAAAAAAAFmBAAAOgAAAFKcvpggo9M/ua3eFo735j8AwA0/IAMAAAAAAAABZwQAADoAAACgV70rdLvTP7mt3haO9+Y/AIAOPyADAAAAAAAAAWgEAAA6AAAA8BK8vsfT0z+5rd4WjvfmPwDADj8vAwAAAAAAAAFpBAAAOgAAAD7OulEb7NM/AbHw/4j15j8AwA4/LwMAAAAAAAABagQAADoAAACMibnkbgTUPwGx8P+I9eY/AAAPPz8DAAAAAAAAAWsEAAA6AAAA2kS4d8Ic1D8BsfD/iPXmPwCADz8/AwAAAAAAAAFsBAAAOgAAACgAtwoWNdQ/AbHw/4j15j8AwA8/TwMAAAAAAAABbQQAADoAAACIdc/b+krUPwGx8P+I9eY/AIAQP08DAAAAAAAAAW4EAAA6AAAA+qQB63Be1D+5rd4WjvfmPwDAED9eAwAAAAAAAAFvBAAAOgAAAGzUM/rmcdQ/carMLZP55j8AgBE/XgMAAAAAAAABcAQAADoAAADMSUzLy4fUPymnukSY++Y/AMARP34DAAAAAAAAAXEEAAA6AAAALL9knLCd1D8pp7pEmPvmPwDAET9+AwAAAAAAAAFyBAAAOgAAALCosOm3rtQ/Kae6RJj75j8AABI/fgMAAAAAAAABcwQAADoAAAA0kvw2v7/UPymnukSY++Y/AAASP34DAAAAAAAAAXQEAAA6AAAApMEuRjXT1D8pp7pEmPvmPwAAEj+NAwAAAAAAAAF1BAAAOgAAABjxYFWr5tQ/Kae6RJj75j8AABI/jQMAAAAAAAABdgQAADoAAAB4ZnkmkPzUP3GqzC2T+eY/AAASP50DAAAAAAAAAXcEAAA6AAAAtGdee1IX1T+5rd4WjvfmPwCAEj+dAwAAAAAAAAF4BAAAOgAAAN6uKZKDNNU/AbHw/4j15j8AwBI/rAMAAAAAAAABeQQAADoAAAD4O9tqI1TVP0m0AumD8+Y/AEASP6wDAAAAAAAAAXoEAAA6AAAA/g5zBTJ21T+RtxTSfvHmPwAAEj+8AwAAAAAAAAF7BAAAOgAAAAbiCqBAmNU/I744pHTt5j8AABI/vAMAAAAAAAABfAQAADoAAAAeb7x44LfVP7PEXHZq6eY/AAASP8wDAAAAAAAAAX0EAAA6AAAANvxtUYDX1T+LzpIxW+PmPwAAEj/MAwAAAAAAAAF+BAAAOgAAAFCJHyog99U/HdW2A1Hf5j8AABI/2wMAAAAAAAABfwQAADoAAABqFtECwBbWPz3i/qc81+Y/AMAQP9sDAAAAAAAAAYAEAAA6AAAAcOlonc441j8X7DRjLdHmPwBAED/rAwAAAAAAAAGBBAAAOgAAAGYC5/lLXdY/N/l8BxnJ5j8AABA/6wMAAAAAAAABggQAADoAAABKYUsYOITWPxEDs8IJw+Y/AAAQP/sDAAAAAAAAAYMEAAA6AAAA+JFifHCy1j/pDOl9+rzmPwAAED/7AwAAAAAAAAGEBAAAOgAAAKbCeeCo4NY/eRMNUPC45j8AABA/CgQAAAAAAAABhQQAADoAAABmraqCcgzXPwsaMSLmtOY/AAAQPwoEAAAAAAAAAYYEAAA6AAAATAwPoV4z1z9THUML4bLmPwAAED8KBAAAAAAAAAGHBAAAOgAAAC5rc79KWtc/4yNn3dau5j8AABE/GgQAAAAAAAABiAQAADoAAAAihPEbyH7XPysnecbRrOY/AIARPxoEAAAAAAAAAYkEAAA6AAAAGJ1veEWj1z+9LZ2Yx6jmPwBAET8pBAAAAAAAAAGKBAAAOgAAAOxBuligzNc/BTGvgcKm5j8AABE/KQQAAAAAAAABiwQAADoAAACYctG82PrXP5U301O4ouY/AMAOPzkEAAAAAAAAAYwEAAA6AAAANunO4n8r2D8lPvclrp7mPwDADT85BAAAAAAAAAGNBAAAOgAAANJfzAgnXNg/t0Qb+KOa5j8AQA8/SQQAAAAAAAABjgQAADoAAACAkONsX4rYP0dLP8qZluY/AAAQP0kEAAAAAAAAAY8EAAA6AAAAVDUuTbqz2D/XUWOcj5LmPwBAED9YBAAAAAAAAAGQBAAAOgAAACTaeC0V3dg/H1V1hYqQ5j8AABA/WAQAAAAAAAABkQQAADoAAAAsrRDII//YP7FbmVeAjOY/AAARP2gEAAAAAAAAAZIEAAA6AAAAIMaOJKEj2T/5XqtAe4rmPwCAET9oBAAAAAAAAAGTBAAAOgAAAAIl80KNStk/h2XPEnGG5j8AQBE/eAQAAAAAAAABlAQAADoAAADog1dheXHZP89o4ftrhOY/AAARP3gEAAAAAAAAAZUEAAA6AAAAzOK7f2WY2T8ZbPPkZoLmPwCAET+HBAAAAAAAAAGWBAAAOgAAAJ6HBmDAwdk/YW8FzmGA5j8AwBE/hwQAAAAAAAABlwQAADoAAACSoIS8PebZP6lyF7dcfuY/AAATP5cEAAAAAAAAAZgEAAA6AAAAiLkCGbsK2j+pche3XH7mPwCAEz+XBAAAAAAAAAGZBAAAOgAAALQAzi/sJ9o/qXIXt1x+5j8AABU/lwQAAAAAAAABmgQAADoAAADcR5lGHUXaP2FvBc5hgOY/AIAVP7YEAAAAAAAAAZsEAAA6AAAAGkl+m99f2j9hbwXOYYDmPwBAFj+2BAAAAAAAAAGcBAAAOgAAAGoEfS4zeNo/YW8FzmGA5j8AwBY/tgQAAAAAAAABnQQAADoAAAC2v3vBhpDaPxls8+RmguY/AAAYP7YEAAAAAAAAAZ4EAAA6AAAA8sBgFkmr2j8ZbPPkZoLmPwCAGD/VBAAAAAAAAAGfBAAAOgAAAEJ8X6mcw9o/GWzz5GaC5j8AQBk/1QQAAAAAAAABoAQAADoAAABaCRGCPOPaPxls8+RmguY/AMAZP9UEAAAAAAAAAaEEAAA6AAAAhlDcmG0A2z8ZbPPkZoLmPwBAGT/VBAAAAAAAAAGiBAAAOgAAALCXp6+eHds/YW8FzmGA5j8AABk/5QQAAAAAAAABowQAADoAAADKJFmIPj3bP6lyF7dcfuY/AIAYP+UEAAAAAAAAAaQEAAA6AAAA8mskn29a2z/xdSmgV3zmPwAAGD/1BAAAAAAAAAGlBAAAOgAAAB6z77Wgd9s/8XUpoFd85j8AABk/9QQAAAAAAAABpgQAADoAAABctNQKY5LbP/F1KaBXfOY/AIAZPwQFAAAAAAAAAacEAAA6AAAAqm/Tnbaq2z85eTuJUnrmPwBAGj8EBQAAAAAAAAGoBAAAOgAAAByfBa0svts/OXk7iVJ65j8AwBo/FAUAAAAAAAABqQQAADoAAABqWgRAgNbbPzl5O4lSeuY/AMAaPxQFAAAAAAAAAaoEAAA6AAAAys8cEWXs2z+BfE1yTXjmPwAAGz8jBQAAAAAAAAGrBAAAOgAAADz/TiDb/9s/gXxNck145j8AABs/IwUAAAAAAAABrAQAADoAAACuLoEvURPcPzl5O4lSeuY/AAAbPzMFAAAAAAAAAa0EAAA6AAAAHl6zPscm3D85eTuJUnrmPwCAGz8zBQAAAAAAAAGuBAAAOgAAAJCN5U09Otw/8XUpoFd85j8AwBs/QwUAAAAAAAABrwQAADoAAADyAv4eIlDcP/F1KaBXfOY/AEAbP0MFAAAAAAAAAbAEAAA6AAAAPr78sXVo3D/xdSmgV3zmPwAAGz9SBQAAAAAAAAGxBAAAOgAAAI55+0TJgNw/8XUpoFd85j8AgBo/UgUAAAAAAAABsgQAADoAAADMeuCZi5vcP6lyF7dcfuY/AAAaP2IFAAAAAAAAAbMEAAA6AAAABnzF7k223D+pche3XH7mPwCAGj9iBQAAAAAAAAG0BAAAOgAAAFQ3xIGhztw/GWzz5GaC5j8AwBo/cgUAAAAAAAABtQQAADoAAACk8sIU9ebcPxls8+RmguY/AMAaP3IFAAAAAAAAAbYEAAA6AAAAAmjb5dn83D/PaOH7a4TmPwAAGz+BBQAAAAAAAAG3BAAAOgAAAHSXDfVPEN0/P2K9KXaI5j8AgBs/gQUAAAAAAAABuAQAADoAAADoxj8ExiPdP/leq0B7iuY/AMAbP4EFAAAAAAAAAbkEAAA6AAAAarCLUc003T+xW5lXgIzmPwAAHT+RBQAAAAAAAAG6BAAAOgAAAO6Z157URd0/H1V1hYqQ5j8AgB0/kQUAAAAAAAABuwQAADoAAABygyPs21bdP9dRY5yPkuY/AMAdP7AFAAAAAAAAAbwEAAA6AAAAGOGitQVj3T+PTlGzlJTmPwAAHj+wBQAAAAAAAAG9BAAAOgAAAK6ECEGecd0/R0s/ypmW5j8AQB0/sAUAAAAAAAABvgQAADoAAABEKG7MNoDdP/9HLeGemOY/AAAdP7AFAAAAAAAAAb8EAAA6AAAA2svTV8+O3T+3RBv4o5rmPwAAHT/PBQAAAAAAAAHABAAAOgAAAG5vOeNnnd0/bUEJD6mc5j8AAB0/zwUAAAAAAAABwQQAADoAAAACE59uAKzdPyU+9yWunuY/AAAdP88FAAAAAAAAAcIEAAA6AAAAiPzquwe93T/dOuU8s6DmPwAAHT/PBQAAAAAAAAHDBAAAOgAAAPorHct90N0/3TrlPLOg5j8AAB0/3wUAAAAAAAABxAQAADoAAABqW0/a8+PdP5U301O4ouY/AAAdP98FAAAAAAAAAcUEAAA6AAAA3IqB6Wn33T+VN9NTuKLmPwCAHT/vBQAAAAAAAAHGBAAAOgAAADwAmrpODd4/TTTBar2k5j8AwB0/7wUAAAAAAAABxwQAADoAAACcdbKLMyPePwUxr4HCpuY/AMAdP/4FAAAAAAAAAcgEAAA6AAAA/urKXBg53j+9LZ2Yx6jmPwAAHj/+BQAAAAAAAAHJBAAAOgAAAFxg4y39Tt4/cyqLr8yq5j8AQB0/DgYAAAAAAAABygQAADoAAAC81fv+4WTePysnecbRrOY/AAAdPw4GAAAAAAAAAcsEAAA6AAAAHEsU0MZ63j/jI2fd1q7mPwCAHT8dBgAAAAAAAAHMBAAAOgAAAGoGE2Mak94/myBV9Nuw5j8AwB0/HQYAAAAAAAABzQQAADoAAADw716wIaTeP1MdQwvhsuY/AEAdPx0GAAAAAAAAAc4EAAA6AAAAYh+Rv5e33j8LGjEi5rTmPwAAHT8tBgAAAAAAAAHPBAAAOgAAANJOw84Ny94/CxoxIua05j8AgB0/LQYAAAAAAAAB0AQAADoAAABEfvXdg97eP8MWHznrtuY/AMAdPz0GAAAAAAAAAdEEAAA6AAAAtK0n7fnx3j/DFh8567bmPwBAHT89BgAAAAAAAAHSBAAAOgAAAAZpJoBNCt8/CxoxIua05j8AAB0/TAYAAAAAAAAB0wQAADoAAABk3j5RMiDfP1MdQwvhsuY/AIAdP0wGAAAAAAAAAdQEAAA6AAAAoN8jpvQ63z+bIFX027DmPwDAHT9cBgAAAAAAAAHVBAAAOgAAAN7gCPu2Vd8/myBV9Nuw5j8AQB0/XAYAAAAAAAAB1gQAADoAAAAIKNQR6HLfP5sgVfTbsOY/AAAdP2wGAAAAAAAAAdcEAAA6AAAAILWF6oeS3z/jI2fd1q7mPwCAHT9sBgAAAAAAAAHYBAAAOgAAADpCN8Mnst8/4yNn3dau5j8AwB0/ewYAAAAAAAAB2QQAADoAAABSz+ibx9HfP+MjZ93WruY/AEAdP3sGAAAAAAAAAdoEAAA6AAAAgBa0svju3z+bIFX027DmPwAAHT+LBgAAAAAAAAHbBAAAOgAAAN2LzIPdBOA/myBV9Nuw5j8AgB0/iwYAAAAAAAAB3AQAADoAAACE6UtNBxHgP1MdQwvhsuY/AMAdP5oGAAAAAAAAAd0EAAA6AAAALEfLFjEd4D9THUML4bLmPwBAHT+aBgAAAAAAAAHeBAAAOgAAANOkSuBaKeA/Ux1DC+Gy5j8AAB0/qgYAAAAAAAAB3wQAADoAAABxJb0KvDbgP1MdQwvhsuY/AAAdP6oGAAAAAAAAAeAEAAA6AAAAB8killRF4D+bIFX027DmPwAAHT+6BgAAAAAAAAHhBAAAOgAAAJKPe4IkVeA/4yNn3dau5j8AgB0/ugYAAAAAAAAB4gQAADoAAAAWecfPK2bgPysnecbRrOY/AMAdP8kGAAAAAAAAAeMEAAA6AAAAmmITHTN34D8rJ3nG0azmPwDAHT/JBgAAAAAAAAHkBAAAOgAAABRvUstxieA/Kyd5xtGs5j8AAB4/2QYAAAAAAAAB5QQAADoAAACYWJ4YeZrgPysnecbRrOY/AEAdP9kGAAAAAAAAAeYEAAA6AAAAJR/3BEmq4D8rJ3nG0azmPwAAHT/ZBgAAAAAAAAHnBAAAOgAAALrCXJDhuOA/Kyd5xtGs5j8AgB0/+AYAAAAAAAAB6AQAADoAAABhINxZC8XgPysnecbRrOY/AMAdP/gGAAAAAAAAAekEAAA6AAAACH5bIzXR4D/jI2fd1q7mPwBAHT/4BgAAAAAAAAHqBAAAOgAAALDb2uxe3eA/myBV9Nuw5j8AAB0/+AYAAAAAAAAB6wQAADoAAABfFmdVUejgP5sgVfTbsOY/AAAdPwgHAAAAAAAAAewEAAA6AAAAD1HzvUPz4D+bIFX027DmPwAAHT8IBwAAAAAAAAHtBAAAOgAAALeucodt/+A/myBV9Nuw5j8AAB0/FwcAAAAAAAAB7gQAADoAAABVL+WxzgzhP5sgVfTbsOY/AAAdPxcHAAAAAAAAAe8EAAA6AAAA9K9X3C8a4T+bIFX027DmPwCAHT8nBwAAAAAAAAHwBAAAOgAAAIhTvWfIKOE/myBV9Nuw5j8AwB0/JwcAAAAAAAAB8QQAADoAAAAMPQm1zznhP5sgVfTbsOY/AMAdPzoHAAAAAAAAAfIEAAA6AAAAjyZVAtdK4T9THUML4bLmPwAAHj86BwAAAAAAAAHzBAAAOgAAAB3tre6mWuE/Ux1DC+Gy5j8AQB0/SQcAAAAAAAAB9AQAADoAAACoswbbdmrhP1MdQwvhsuY/AAAdP0kHAAAAAAAAAfUEAAA6AAAANXpfx0Z64T9THUML4bLmPwCAHT9ZBwAAAAAAAAH2BAAAOgAAAModxVLfiOE/myBV9Nuw5j8AwB0/WQcAAAAAAAAB9wQAADoAAABX5B0/r5jhP+MjZ93WruY/AMAdP2kHAAAAAAAAAfgEAAA6AAAA7YeDyken4T8rJ3nG0azmPwAAHj9pBwAAAAAAAAH5BAAAOgAAAIIr6VXgteE/vS2dmMeo5j8AQB0/eAcAAAAAAAAB+gQAADoAAAAFFTWj58bhP000wWq9pOY/AAAdP3gHAAAAAAAAAfsEAAA6AAAAgCF0USbZ4T+VN9NTuKLmPwAAHT+IBwAAAAAAAAH8BAAAOgAAAPJQpmCc7OE/JT73Ja6e5j8AAB0/iAcAAAAAAAAB/QQAADoAAABkgNhvEgDiP21BCQ+pnOY/AIAdP4gHAAAAAAAAAf4EAAA6AAAA1q8Kf4gT4j9tQQkPqZzmPwDAHT+nBwAAAAAAAAH/BAAAOgAAAGF2Y2tYI+I/JT73Ja6e5j8AgB4/pwcAAAAAAAABAAUAADoAAADlX6+4XzTiPyU+9yWunuY/AMAeP6cHAAAAAAAAAQEFAAA6AAAAewMVRPhC4j8lPvclrp7mPwDAHj+nBwAAAAAAAAECBQAAOgAAAP7sYJH/U+I/bUEJD6mc5j8AAB8/twcAAAAAAAABAwUAADoAAACC1qzeBmXiP7dEG/ijmuY/AAAfP7cHAAAAAAAAAQQFAAA6AAAA6yjSTrR54j//Ry3hnpjmPwAAHz/GBwAAAAAAAAEFBQAAOgAAAEue6h+Zj+I//0ct4Z6Y5j8AAB8/xgcAAAAAAAABBgUAADoAAACZWemy7KfiP0dLP8qZluY/AAAfP9YHAAAAAAAAAQcFAAA6AAAA+c4BhNG94j9HSz/KmZbmPwAAHz/WBwAAAAAAAAEIBQAAOgAAAHPbQDIQ0OI/j05Rs5SU5j8AAB8/5gcAAAAAAAABCQUAADoAAADv53/gTuLiP49OUbOUlOY/AIAfP+YHAAAAAAAAAQoFAAA6AAAAe67YzB7y4j+PTlGzlJTmPwDAHz/1BwAAAAAAAAELBQAAOgAAABBSPli3AOM/R0s/ypmW5j8AwB8/9QcAAAAAAAABDAUAADoAAACm9aPjTw/jP/9HLeGemOY/AAAgPwUIAAAAAAAAAQ0FAAA6AAAAPJkJb+gd4z+3RBv4o5rmPwCAID8FCAAAAAAAAAEOBQAAOgAAAMdfYlu4LeM/t0Qb+KOa5j8AwCA/FAgAAAAAAAABDwUAADoAAABLSa6ovz7jP7dEG/ijmuY/AIAhPxQIAAAAAAAAARAFAAA6AAAAxlXtVv5Q4z+3RBv4o5rmPwDAIT8kCAAAAAAAAAERBQAAOgAAADiFH2Z0ZOM/bUEJD6mc5j8AwCE/JAgAAAAAAAABEgUAADoAAACzkV4Us3bjP21BCQ+pnOY/AAAiPzQIAAAAAAAAARMFAAA6AAAAN3uqYbqH4z8lPvclrp7mPwBAIT80CAAAAAAAAAEUBQAAOgAAAMseEO1SluM/3TrlPLOg5j8AACE/QwgAAAAAAAABFQUAADoAAABpn4IXtKPjP5U301O4ouY/AAAhP0MIAAAAAAAAARYFAAA6AAAACCD1QRWx4z+VN9NTuKLmPwAAIT9TCAAAAAAAAAEXBQAAOgAAAK99dAs/veM/lTfTU7ii5j8AACI/UwgAAAAAAAABGAUAADoAAABolQ0T+sbjP5U301O4ouY/AIAiP2MIAAAAAAAAARkFAAA6AAAAIa2mGrXQ4z+VN9NTuKLmPwDAIj9jCAAAAAAAAAEaBQAAOgAAAOKhTME42eM/lTfTU7ii5j8AACM/cggAAAAAAAABGwUAADoAAACcueXI8+LjP5U301O4ouY/AEAiP3IIAAAAAAAAARwFAAA6AAAAXa6Lb3fr4z+VN9NTuKLmPwAAIj9yCAAAAAAAAAEdBQAAOgAAABbGJHcy9eM/3TrlPLOg5j8AgCI/kQgAAAAAAAABHgUAADoAAADP3b1+7f7jP9065TyzoOY/AMAiP5EIAAAAAAAAAR8FAAA6AAAAiPVWhqgI5D/dOuU8s6DmPwBAIj+RCAAAAAAAAAEgBQAAOgAAAEIN8I1jEuQ/3TrlPLOg5j8AACI/kQgAAAAAAAABIQUAADoAAAADApY05xrkP9065TyzoOY/AIAjP7EIAAAAAAAAASIFAAA6AAAAxvY722oj5D/dOuU8s6DmPwBAJD+xCAAAAAAAAAEjBQAAOgAAAJDI7iC3KuQ/3TrlPLOg5j8AQCQ/sQgAAAAAAAABJAUAADoAAABamqFmAzLkP9065TyzoOY/AAAkP7EIAAAAAAAAASUFAAA6AAAALUlhSxg45D+VN9NTuKLmPwAAJD/ACAAAAAAAAAEmBQAAOgAAAAL4IDAtPuQ/lTfTU7ii5j8AACQ/wAgAAAAAAAABJwUAADoAAADdg+2zCkPkP5U301O4ouY/AAAkP9AIAAAAAAAAASgFAAA6AAAAuw+6N+hH5D+VN9NTuKLmPwAAJD/QCAAAAAAAAAEpBQAAOgAAAJabhrvFTOQ/lTfTU7ii5j8AgCQ/4AgAAAAAAAABKgUAADoAAAB7BGDea1DkP5U301O4ouY/AMAkP+AIAAAAAAAAASsFAAA6AAAAWZAsYklV5D+VN9NTuKLmPwBAJD/vCAAAAAAAAAEsBQAAOgAAAD75BYXvWOQ/lTfTU7ii5j8AACQ/7wgAAAAAAAABLQUAADoAAAAkYt+nlVzkP5U301O4ouY/AAAkP+8IAAAAAAAAAS4FAAA6AAAAEajFaQRf5D+VN9NTuKLmPwAAJD//CAAAAAAAAAEvBQAAOgAAAPYQn4yqYuQ/TTTBar2k5j8AgCQ//wgAAAAAAAABMAUAADoAAADlVoVOGWXkP000wWq9pOY/AMAkPw4JAAAAAAAAATEFAAA6AAAAyr9ecb9o5D8FMa+BwqbmPwBAJD8OCQAAAAAAAAEyBQAAOgAAAK8oOJRlbOQ/BTGvgcKm5j8AACQ/HgkAAAAAAAABMwUAADoAAACVkRG3C3DkP70tnZjHqOY/AAAkPx4JAAAAAAAAATQFAAA6AAAAevrq2bFz5D+9LZ2Yx6jmPwAAJD8eCQAAAAAAAAE1BQAAOgAAAFeGt12PeOQ/Kyd5xtGs5j8AgCQ/LgkAAAAAAAABNgUAADoAAAAzEoThbH3kPysnecbRrOY/AMAkPy4JAAAAAAAAATcFAAA6AAAAEJ5QZUqC5D/jI2fd1q7mPwBAJD8yCQAAAAAAAAE4BQAAOgAAAONMEEpfiOQ/4yNn3dau5j8AACQ/MgkAAAAAAAABOQUAADoAAAC3+88udI7kP+MjZ93WruY/AIAkP0IJAAAAAAAAAToFAAA6AAAAgs2CdMCV5D/jI2fd1q7mPwDAJD9CCQAAAAAAAAE7BQAAOgAAAETCKBtEnuQ/myBV9Nuw5j8AgCU/UgkAAAAAAAABPAUAADoAAAD82cEi/6fkP5sgVfTbsOY/AMAlP3EJAAAAAAAAAT0FAAA6AAAArBROi/Gy5D+bIFX027DmPwDAJD9xCQAAAAAAAAE+BQAAOgAAAFNyzVQbv+Q/myBV9Nuw5j8AQCQ/cQkAAAAAAAABPwUAADoAAAD6z0weRcvkP5sgVfTbsOY/AIAkP3EJAAAAAAAAAUAFAAA6AAAAmVC/SKbY5D+bIFX027DmPwDAJD+ACQAAAAAAAAFBBQAAOgAAAECuPhLQ5OQ/Ux1DC+Gy5j8AACY/gAkAAAAAAAABQgUAADoAAADVUaSdaPPkP1MdQwvhsuY/AIAmP5AJAAAAAAAAAUMFAAA6AAAAdNIWyMkA5T9THUML4bLmPwBAJz+QCQAAAAAAAAFEBQAAOgAAABFTifIqDuU/Ux1DC+Gy5j8AwCc/oAkAAAAAAAABRQUAADoAAADCjRVbHRnlP1MdQwvhsuY/AMAnP6AJAAAAAAAAAUYFAAA6AAAAcsihww8k5T9THUML4bLmPwAAKD+vCQAAAAAAAAFHBQAAOgAAACrgOsvKLeU/Ux1DC+Gy5j8AACg/rwkAAAAAAAABSAUAADoAAADj99PShTflP1MdQwvhsuY/AAAoP78JAAAAAAAAAUkFAAA6AAAAnA9t2kBB5T+bIFX027DmPwAAKD+/CQAAAAAAAAFKBQAAOgAAAFUnBuL7SuU/4yNn3dau5j8AACg/zwkAAAAAAAABSwUAADoAAAAWHKyIf1PlPysnecbRrOY/AAAoP88JAAAAAAAAAUwFAAA6AAAA2RBSLwNc5T9zKouvzKrmPwAAKD/eCQAAAAAAAAFNBQAAOgAAAKTiBHVPY+U/vS2dmMeo5j8AACg/3gkAAAAAAAABTgUAADoAAABvtLe6m2rlPwUxr4HCpuY/AAAoP+4JAAAAAAAAAU8FAAA6AAAAQmN3n7Bw5T8FMa+BwqbmPwAAKD/uCQAAAAAAAAFQBQAAOgAAABUSN4TFduU/TTTBar2k5j8AACg//QkAAAAAAAABUQUAADoAAADznQMIo3vlP5U301O4ouY/AMAmP/0JAAAAAAAAAVIFAAA6AAAAzinQi4CA5T/dOuU8s6DmPwBAJj/9CQAAAAAAAAFTBQAAOgAAALOSqa4mhOU/3TrlPLOg5j8AgCU/HQoAAAAAAAABVAUAADoAAACZ+4LRzIflPyU+9yWunuY/AAAlPx0KAAAAAAAAAVUFAAA6AAAAfmRc9HKL5T8lPvclrp7mPwCAJD8dCgAAAAAAAAFWBQAAOgAAAGyqQrbhjeU/bUEJD6mc5j8AACQ/HQoAAAAAAAABVwUAADoAAABb8Ch4UJDlP21BCQ+pnOY/AAAlPywKAAAAAAAAAVgFAAA6AAAASTYPOr+S5T+3RBv4o5rmPwCAJT8sCgAAAAAAAAFZBQAAOgAAAEk2Dzq/kuU/t0Qb+KOa5j8AQCU/TAoAAAAAAAABWgUAADoAAABAWQKb9pPlP/9HLeGemOY/AAAlP0wKAAAAAAAAAVsFAAA6AAAAQFkCm/aT5T//Ry3hnpjmPwDAIz9MCgAAAAAAAAFcBQAAOgAAAEBZApv2k+U//0ct4Z6Y5j8AQCM/TAoAAAAAAAABXQUAADoAAABAWQKb9pPlP/9HLeGemOY/AEAgP0wKAAAAAAAAAV4FAAA6AAAAN3z1+y2V5T//Ry3hnpjmPwAAHz9MCgAAAAAAAAFfBQAAOgAAADd89fstleU//0ct4Z6Y5j8AgBw/TAoAAAAAAAABYAUAADoAAAAun+hcZZblP0dLP8qZluY/AIAbP0wKAAAAAAAAAWEFAAA6AAAALp/oXGWW5T9HSz/KmZbmPwBAGD9bCgAAAAAAAAFiBQAAOgAAAC6f6FxlluU/R0s/ypmW5j8AABc/WwoAAAAAAAABYwUAADoAAAAun+hcZZblP0dLP8qZluY/AEARP2sKAAAAAAAAAWQFAAA6AAAALp/oXGWW5T9HSz/KmZbmPwDADj9rCgAAAAAAAAFlBQAAOgAAAC6f6FxlluU/R0s/ypmW5j8AQAI/awoAAAAAAAABZgUAADoAAAAun+hcZZblP0dLP8qZluY/AAD6PmsKAAAAAAAAAWcFAAA6AAAALp/oXGWW5T9HSz/KmZbmPwAAYD56CgAAAAAAAAFoBQAAOgAAAC6f6FxlluU/t0Qb+KOa5j8AAMg9egoAAAAAAAABaQUAADoAAAAQYr9JAMhzP/1hZPyeiO4/AAC/PgAAAAAAAAAAAWoFAAA6AAAAQPjn6Y29cD9ncr6JhX7uPwDAAj8PAAAAAAAAAAFrBQAAOgAAAGACiu1ZDG8/r3XQcoB87j8AwAo/DwAAAAAAAAABbAUAADoAAAAAHSEUN2ZrP/d44lt7eu4/AEAQPw8AAAAAAAAAAW0FAAA6AAAAwCX+INYuaj9BfPREdnjuPwBAFz8PAAAAAAAAAAFuBQAAOgAAAMAu2y1192g/iX8GLnF27j8AQBk/HwAAAAAAAAABbwUAADoAAACAN7g6FMBnP9GCGBdsdO4/AEAdPx8AAAAAAAAAAXAFAAA6AAAAgECVR7OIZj8ZhioAZ3LuPwAAHz8fAAAAAAAAAAFxBQAAOgAAAGBST2HxGWQ/YYk86WFw7j8AQCE/HwAAAAAAAAABcgUAADoAAAAgWyxukOJiP6mMTtJcbu4/AEAiPy8AAAAAAAAAAXMFAAA6AAAA4GMJey+rYT/xj2C7V2zuPwDAIj8vAAAAAAAAAAF0BQAAOgAAAOBjCXsvq2E/8Y9gu1ds7j8AACM/LwAAAAAAAAABdQUAADoAAAAAbeaHznNgP/GPYLtXbO4/AIAjPy8AAAAAAAAAAXYFAAA6AAAAgOuGKdt4Xj+pjE7SXG7uPwDAIz8+AAAAAAAAAAF3BQAAOgAAAID9QEMZClw/GYYqAGdy7j8AQCM/PgAAAAAAAAABeAUAADoAAAAAD/tcV5tZP6910HKAfO4/AAAjPz4AAAAAAAAAAXkFAAA6AAAAAA/7XFebWT8lWC5Bro7uPwAAIz9dAAAAAAAAAAF6BQAAOgAAAAAP+1xXm1k/VyD8xgSx7j8AACM/bQAAAAAAAAABewUAADoAAAAAD/tcV5tZPyPYb7903e4/AEAiP30AAAAAAAAAAXwFAAA6AAAAAA/7XFebWT81k/Wg3wfvPwAAIj99AAAAAAAAAAF9BQAAOgAAAID9QEMZClw/R057gkoy7z8AgCI/fQAAAAAAAAABfgUAADoAAACA64Yp23heP+kPJTarWO8/AMAiP4wAAAAAAAAAAX8FAAA6AAAAAG3mh85zYD9n2wSl/HjvPwAAJD+MAAAAAAAAAAGABQAAOgAAAOBjCXsvq2E/u7Aazz6T7z8AgCQ/nAAAAAAAAAABgQUAADoAAABgUk9h8RlkPw+GMPmAre8/AAAmP5wAAAAAAAAAAYIFAAA6AAAAgECVR7OIZj+FaI7Hrr/vPwCAJj+sAAAAAAAAAAGDBQAAOgAAAIA3uDoUwGc/QU7+ftfP7z8AQCs/rAAAAAAAAAABhAUAADoAAADAJf4g1i5qP5E6kgj22+8/AAAwP8sAAAAAAAAAAYUFAAA6AAAAIBREB5idbD8nKjh7D+bvPwCAMj/LAAAAAAAAAAGGBQAAOgAAAED45+mNvXA/3yYmkhTo7z8AwDQ/ywAAAAAAAAABhwUAADoAAAAQYr9JAMhzP28tSmQK5O8/AIA1P+oAAAAAAAAAAYgFAAA6AAAA4MK5nNMJeD+xR9qs4dPvPwDANT/qAAAAAAAAAAGJBQAAOgAAAHCWaFy4Hn4/pXXWa5q37z8AADY/6gAAAAAAAAABigUAADoAAACA5Yg3uDqEP9XU4NIGfe8/AAA2P/oAAAAAAAAAAYsFAAA6AAAAoDTJcE3rij9vREXHWTjvPwAAMT/6AAAAAAAAAAGMBQAAOgAAAKB/zZHJG5E/AcsnG4nl7j8AwC4/CQEAAAAAAAABjQUAADoAAADEIv+nxA+VPx9vrKCKgO4/AIAUPwkBAAAAAAAAAY4FAAA6AAAAVKAmVlzGmT87EzEmjBvuPwAACT8ZAQAAAAAAAAGPBQAAOgAAADxXqLp8Zp8/o7rHlIi07T8AAKA+GQEAAAAAAAABkAUAADoAAABmlSu9sL2iP+FrlL51R+0/AABcPjsBAAAAAAAAAZEFAAA6AAAATKCe/jahpT9tCfVxgebsPwAAJj47AQAAAAAAAAs="/>
</p:tagLst>
</file>

<file path=ppt/tags/tag8.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O6VNz8JAwAAABAAAAAVAAAABwMAAAAAAQAAABAAAAAECUlua0F0b21WMQIAAAAJBAAAAAkFAAAACQYAAAAJBwAAAAkIAAAACQkAAAAJCgAAAAkLAAAACQwAAAAJDQAAAAkOAAAACQ8AAAAJEAAAAAkRAAAACRIAAAAJEwAAAAUEAAAAC1BlblN0cm9rZVYxBAAAAApBdHRyaWJ1dGVzBVRyYWNlCVN0YXJ0VGltZQRUeXBlBAQABA9QZW5BdHRyaWJ1dGVzVjECAAAACklua1RyYWNlVjECAAAAEAxBY3Rpb25UeXBlVjECAAAAAgAAAAkUAAAACRUAAACjKAAAAAAAAAXq////DEFjdGlvblR5cGVWMQEAAAAHdmFsdWVfXwAIAgAAAAAAAAABBQAAAAQAAAAJFwAAAAkYAAAAM3UAAAAAAAAB5////+r///8AAAAAAQYAAAAEAAAACRoAAAAJGwAAANN3AAAAAAAAAeT////q////AAAAAAEHAAAABAAAAAkdAAAACR4AAAB1fQAAAAAAAAHh////6v///wAAAAABCAAAAAQAAAAJIAAAAAkhAAAAkIEAAAAAAAAB3v///+r///8AAAAAAQkAAAAEAAAACSMAAAAJJAAAADyFAAAAAAAAAdv////q////AAAAAAEKAAAABAAAAAkmAAAACScAAABlhgAAAAAAAAHY////6v///wAAAAABCwAAAAQAAAAJKQAAAAkqAAAAbogAAAAAAAAB1f///+r///8AAAAAAQwAAAAEAAAACSwAAAAJLQAAAHWKAAAAAAAAAdL////q////AAAAAAENAAAABAAAAAkvAAAACTAAAABviwAAAAAAAAHP////6v///wAAAAABDgAAAAQAAAAJMgAAAAkzAAAAK4wAAAAAAAABzP///+r///8AAAAAAQ8AAAAEAAAACTUAAAAJNgAAABmPAAAAAAAAAcn////q////AAAAAAEQAAAABAAAAAk4AAAACTkAAACQkQAAAAAAAAHG////6v///wAAAAABEQAAAAQAAAAJOwAAAAk8AAAAzJQAAAAAAAABw////+r///8AAAAAARIAAAAEAAAACT4AAAAJPwAAAEOWAAAAAAAAAcD////q////AAAAAAETAAAABAAAAAlBAAAACUIAAADvlgAAAAAAAAG9////6v///wAAAAAFFAAAAA9QZW5BdHRyaWJ1dGVzVjEKAAAAB19jb2xvckEHX2NvbG9yUgdfY29sb3JHB19jb2xvckIKRml0VG9DdXJ2ZQZIZWlnaHQOSWdub3JlUHJlc3N1cmUNSXNIaWdobGlnaHRlcgVTaGFwZQVXaWR0aAAAAAAAAAAABAACAgICAQYBAQxCcnVzaFNoYXBlVjECAAAABgIAAAD/AAAAAAAAAAAAAAhAAAAFvP///wxCcnVzaFNoYXBlVjEBAAAAB3ZhbHVlX18ACAIAAAABAAAAAAAAAAAACEAFFQAAAApJbmtUcmFjZVYxAwAAAA1MaXN0YDErX2l0ZW1zDExpc3RgMStfc2l6ZQ9MaXN0YDErX3ZlcnNpb24EAAAYU2hhcmVkLklua2luZy5JbmtQb2ludFtdAgAAAAgIAgAAAAlFAAAA8AAAAPAAAAABFwAAABQAAAD/AAD/AAAAAAAAAAhAAAABuv///7z///8BAAAAAAAAAAAACEABGAAAABUAAAAJRwAAAC0AAAAtAAAAARoAAAAUAAAA/wAA/wAAAAAAAAAIQAAAAbj///+8////AQAAAAAAAAAAAAhAARsAAAAVAAAACUkAAAAaAAAAGgAAAAEdAAAAFAAAAP8AAP8AAAAAAAAACEAAAAG2////vP///wEAAAAAAAAAAAAIQAEeAAAAFQAAAAlLAAAAfAAAAHwAAAABIAAAABQAAAD/AAD/AAAAAAAAAAhAAAABtP///7z///8BAAAAAAAAAAAACEABIQAAABUAAAAJTQAAAEwAAABMAAAAASMAAAAUAAAA/wAA/wAAAAAAAAAIQAAAAbL///+8////AQAAAAAAAAAAAAhAASQAAAAVAAAACU8AAAAWAAAAFgAAAAEmAAAAFAAAAP8AAP8AAAAAAAAACEAAAAGw////vP///wEAAAAAAAAAAAAIQAEnAAAAFQAAAAlRAAAAMgAAADIAAAABKQAAABQAAAD/AAD/AAAAAAAAAAhAAAABrv///7z///8BAAAAAAAAAAAACEABKgAAABUAAAAJUwAAADQAAAA0AAAAASwAAAAUAAAA/wAA/wAAAAAAAAAIQAAAAaz///+8////AQAAAAAAAAAAAAhAAS0AAAAVAAAACVUAAAALAAAACwAAAAEvAAAAFAAAAP8AAP8AAAAAAAAACEAAAAGq////vP///wEAAAAAAAAAAAAIQAEwAAAAFQAAAAlXAAAACAAAAAgAAAABMgAAABQAAAD/AAD/AAAAAAAAAAhAAAABqP///7z///8BAAAAAAAAAAAACEABMwAAABUAAAAJWQAAADIAAAAyAAAAATUAAAAUAAAA/wAA/wAAAAAAAAAIQAAAAab///+8////AQAAAAAAAAAAAAhAATYAAAAVAAAACVsAAABBAAAAQQAAAAE4AAAAFAAAAP8AAP8AAAAAAAAACEAAAAGk////vP///wEAAAAAAAAAAAAIQAE5AAAAFQAAAAldAAAAZAAAAGQAAAABOwAAABQAAAD/AAD/AAAAAAAAAAhAAAABov///7z///8BAAAAAAAAAAAACEABPAAAABUAAAAJXwAAACQAAAAkAAAAAT4AAAAUAAAA/wAA/wAAAAAAAAAIQAAAAaD///+8////AQAAAAAAAAAAAAhAAT8AAAAVAAAACWEAAAAJAAAACQAAAAFBAAAAFAAAAP8AAP8AAAAAAAAACEAAAAGe////vP///wEAAAAAAAAAAAAIQAFCAAAAFQAAAAljAAAAKAAAACgAAAAHRQAAAAABAAAAAAEAAAQKSW5rUG9pbnRWMQI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NEAdHAAAAAAEAAABAAAAABApJbmtQb2ludFYxAgA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0TB0kAAAAAAQAAACAAAAAECklua1BvaW50VjECAAAACYEBAAAJggEAAAmDAQAACYQBAAAJhQEAAAmGAQAACYcBAAAJiAEAAAmJAQAACYoBAAAJiwEAAAmMAQAACY0BAAAJjgEAAAmPAQAACZABAAAJkQEAAAmSAQAACZMBAAAJlAEAAAmVAQAACZYBAAAJlwEAAAmYAQAACZkBAAAJmgEAAA0GB0sAAAAAAQAAAIAAAAAECklua1BvaW50VjECAA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NBAdNAAAAAAEAAACAAAAABApJbmtQb2ludFYxAgA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DTQHTwAAAAABAAAAIAAAAAQKSW5rUG9pbnRWMQIAAAAJYwIAAAlkAgAACWUCAAAJZgIAAAlnAgAACWgCAAAJaQIAAAlqAgAACWsCAAAJbAIAAAltAgAACW4CAAAJbwIAAAlwAgAACXECAAAJcgIAAAlzAgAACXQCAAAJdQIAAAl2AgAACXcCAAAJeAIAAA0KB1EAAAAAAQAAAEAAAAAECklua1BvaW50VjECAA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0OB1MAAAAAAQAAAEAAAAAECklua1BvaW50VjECAA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NDAdVAAAAAAEAAAAQAAAABApJbmtQb2ludFYxAgAAAAnfAgAACeACAAAJ4QIAAAniAgAACeMCAAAJ5AIAAAnlAgAACeYCAAAJ5wIAAAnoAgAACekCAAANBQdXAAAAAAEAAAAIAAAABApJbmtQb2ludFYxAgAAAAnqAgAACesCAAAJ7AIAAAntAgAACe4CAAAJ7wIAAAnwAgAACfECAAAHWQAAAAABAAAAQAAAAAQKSW5rUG9pbnRWMQIA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DQ4HWwAAAAABAAAAgAAAAAQKSW5rUG9pbnRWMQIA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DT8HXQAAAAABAAAAgAAAAAQKSW5rUG9pbnRWMQIA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0cB18AAAAAAQAAAEAAAAAECklua1BvaW50VjECAAAACckDAAAJygMAAAnLAwAACcwDAAAJzQMAAAnOAwAACc8DAAAJ0AMAAAnRAwAACdIDAAAJ0wMAAAnUAwAACdUDAAAJ1gMAAAnXAwAACdgDAAAJ2QMAAAnaAwAACdsDAAAJ3AMAAAndAwAACd4DAAAJ3wMAAAngAwAACeEDAAAJ4gMAAAnjAwAACeQDAAAJ5QMAAAnmAwAACecDAAAJ6AMAAAnpAwAACeoDAAAJ6wMAAAnsAwAADRwHYQAAAAABAAAAEAAAAAQKSW5rUG9pbnRWMQIAAAAJ7QMAAAnuAwAACe8DAAAJ8AMAAAnxAwAACfIDAAAJ8wMAAAn0AwAACfUDAAANBwdjAAAAAAEAAABAAAAABApJbmtQb2ludFYxAgAAAAn2AwAACfcDAAAJ+AMAAAn5AwAACfoDAAAJ+wMAAAn8AwAACf0DAAAJ/gMAAAn/AwAACQAEAAAJAQQAAAkCBAAACQMEAAAJBAQAAAkFBAAACQYEAAAJBwQAAAkIBAAACQkEAAAJCgQAAAkLBAAACQwEAAAJDQQAAAkOBAAACQ8EAAAJEAQAAAkRBAAACRIEAAAJEwQAAAkUBAAACRUEAAAJFgQAAAkXBAAACRgEAAAJGQQAAAkaBAAACRsEAAAJHAQAAAkdBAAADRgFZAAAAApJbmtQb2ludFYxBAAAAAFYAVkOUHJlc3N1cmVGYWN0b3IJVGltZVN0YW1wAAAAAAYGCxACAAAAgEmglugFpD8IcdL8eUfrPwAAOD0AAAAAAAAAAAFlAAAAZAAAANjp5NI+xKM/CHHS/HlH6z8AAHw9EAAAAAAAAAABZgAAAGQAAAAEOgfxaaOjP9hbjXvSUus/AACGPRAAAAAAAAAAAWcAAABkAAAAw3qQaRYgoz+oRkj6Kl7rPwAAjD0QAAAAAAAAAAFoAAAAZAAAAMN6kGkWIKM/qEZI+ipe6z8AALI9HwAAAAAAAAABaQAAAGQAAADDepBpFiCjP6hGSPoqXus/AADCPR8AAAAAAAAAAWoAAABkAAAAR2v3w5e9oj+oRkj6Kl7rPwAA+D0fAAAAAAAAAAFrAAAAZAAAAKYLPADue6I/qEZI+ipe6z8AAAg+HwAAAAAAAAABbAAAAGQAAAD/q4A8RDqiP6hGSPoqXus/AAAxPi8AAAAAAAAAAW0AAABkAAAAXkzFeJr4oT+oRkj6Kl7rPwAAQz4vAAAAAAAAAAFuAAAAZAAAAOM8LNMblqE/qEZI+ipe6z8AAGs+PgAAAAAAAAABbwAAAGQAAABC3XAPclShP6hGSPoqXus/AAB8Pj4AAAAAAAAAAXAAAABkAAAAxs3XafPxoD+oRkj6Kl7rPwCAkD4+AAAAAAAAAAFxAAAAZAAAAFm+PsR0j6A/qEZI+ipe6z8AgJg+UwAAAAAAAAABcgAAAGQAAACxXoMAy02gP6hGSPoqXus/AICpPlMAAAAAAAAAAXMAAABkAAAAEf/HPCEMoD+oRkj6Kl7rPwAAsT5jAAAAAAAAAAF0AAAAZAAAAMI+GfLulJ8/qEZI+ipe6z8AgL8+YwAAAAAAAAABdQAAAGQAAACAf6JqmxGfP6hGSPoqXus/AADGPmMAAAAAAAAAAXYAAABkAAAAQMAr40eOnj+oRkj6Kl7rPwCA0T5yAAAAAAAAAAF3AAAAZAAAAJpgcB+eTJ4/qEZI+ipe6z8AgNY+cgAAAAAAAAABeAAAAGQAAACaYHAfnkyeP6hGSPoqXus/AADjPnIAAAAAAAAAAXkAAABkAAAAWKH5l0rJnT94MQN5g2nrPwAA6D5yAAAAAAAAAAF6AAAAZAAAAFih+ZdKyZ0/eDEDeYNp6z8AgPE+ggAAAAAAAAABewAAAGQAAABYofmXSsmdP3gxA3mDaes/AID1PoIAAAAAAAAAAXwAAABkAAAAWKH5l0rJnT94MQN5g2nrPwCA+z6SAAAAAAAAAAF9AAAAZAAAAFih+ZdKyZ0/eDEDeYNp6z8AAP4+kgAAAAAAAAABfgAAAGQAAABYofmXSsmdP3gxA3mDaes/AIACP5IAAAAAAAAAAX8AAABkAAAAmmBwH55Mnj9IHL7323TrPwAABD+SAAAAAAAAAAGAAAAAZAAAAEDAK+NHjp4/GAd5djSA6z8AQAY/oQAAAAAAAAABgQAAAGQAAACAf6JqmxGfP8Dc7nPllus/AEAHP6EAAAAAAAAAAYIAAABkAAAAwj4Z8u6Unz+Qx6nyPaLrPwDACD+hAAAAAAAAAAGDAAAAZAAAAN2upR72LKA/YLJkcZat6z8AgAk/0AAAAAAAAAABhAAAAGQAAAB9DmHin26gPzCdH/DuuOs/AIALP9AAAAAAAAAAAYUAAABkAAAAxs3XafPxoD8AiNpuR8TrPwBADD/gAAAAAAAAAAGGAAAAZAAAAELdcA9yVKE/0HKV7Z/P6z8AQA0/4AAAAAAAAAABhwAAAGQAAADjPCzTG5ahP6hdUGz42us/AMANP+8AAAAAAAAAAYgAAABkAAAA/6uAPEQ6oj94SAvrUObrPwCADz/vAAAAAAAAAAGJAAAAZAAAAHu7GeLCnKI/GB6B6AH96z8AQBA//wAAAAAAAAABigAAAGQAAACXKm5L60CjP+gIPGdaCOw/AIATPw8BAAAAAAAAAYsAAABkAAAAgEmglugFpD/oCDxnWgjsPwAAFT8PAQAAAAAAAAGMAAAAZAAAAMgIFx48iaQ/6Ag8Z1oI7D8AQBc/HgEAAAAAAAABjQAAAGQAAAC4J0lpOU6lP+gIPGdaCOw/AEAYPy4BAAAAAAAAAY4AAABkAAAAzZad0mHypT/oCDxnWgjsPwDAGT8uAQAAAAAAAAGPAAAAZAAAAIplrf8z2KY/6Ag8Z1oI7D8AgBo/LgEAAAAAAAABkAAAAGQAAADvk3jwr/+nP+gIPGdaCOw/AEAbPz0BAAAAAAAAAZEAAABkAAAAU8JD4SsnqT/oCDxnWgjsPwDAGz9NAQAAAAAAAAGSAAAAZAAAAFhQypVRkKo/GB6B6AH96z8AgBw/TQEAAAAAAAABkwAAAGQAAACSLnNootirPxgegegB/es/AMAcP2wBAAAAAAAAAZQAAABkAAAAmLz5HMhBrT8YHoHoAf3rPwCAHT9sAQAAAAAAAAGVAAAAZAAAAJpKgNHtqq4/GB6B6AH96z8AwB0/bAEAAAAAAAABlgAAAGQAAAA+RPIzdBqwPxgegegB/es/AIAeP2wBAAAAAAAAAZcAAABkAAAAWrNGnZy+sD/oCDxnWgjsPwDAHj98AQAAAAAAAAGYAAAAZAAAAI1KrJVaUrE/uPP25bIT7D8AACA/fAEAAAAAAAABmQAAAGQAAACluQD/gvaxP7jz9uWyE+w/AIAgP4wBAAAAAAAAAZoAAABkAAAA1FBm90CKsj+48/blshPsPwBAIT+MAQAAAAAAAAGbAAAAZAAAAPC/umBpLrM/uPP25bIT7D8AwCE/mwEAAAAAAAABnAAAAGQAAAD2Bv46/OKzP7jz9uWyE+w/AIAiP5sBAAAAAAAAAZ0AAABkAAAA+U1BFY+XtD+48/blshPsPwDAIj+rAQAAAAAAAAGeAAAAZAAAAOZsc2CMXLU/uPP25bIT7D8AwCI/qwEAAAAAAAABnwAAAGQAAACnO4ONXkK2P7jz9uWyE+w/AAAjP6sBAAAAAAAAAaAAAABkAAAAZwqTujAotz+48/blshPsPwAAIz/KAQAAAAAAAAGhAAAAZAAAACDZoucCDrg/uPP25bIT7D8AACM/ygEAAAAAAAABogAAAGQAAADgp7IU1fO4P7jz9uWyE+w/AAAjP8oBAAAAAAAAAaMAAABkAAAAi06xshHquT+48/blshPsPwAAIz/KAQAAAAAAAAGkAAAAZAAAAGJF0m55v7o/iN6xZAsf7D8AACM/2gEAAAAAAAABpQAAAGQAAAA0PPMq4ZS7P4jesWQLH+w/AAAjP9oBAAAAAAAAAaYAAABkAAAAJFsldt5ZvD+I3rFkCx/sPwCAIz/pAQAAAAAAAAGnAAAAZAAAAPdRRjJGL70/iN6xZAsf7D8AwCM/6QEAAAAAAAABqAAAAGQAAADpcHh9Q/S9P4jesWQLH+w/AMAjP/kBAAAAAAAAAakAAABkAAAApT+IqhXavj+I3rFkCx/sPwAAJD/5AQAAAAAAAAGqAAAAZAAAAEvmhkhS0L8/iN6xZAsf7D8AgCQ/CQIAAAAAAAABqwAAAGQAAACHWss6ElvAP4jesWQLH+w/AMAkPwkCAAAAAAAAAawAAABkAAAA2q3KiTDWwD+I3rFkCx/sPwDAJD8YAgAAAAAAAAGtAAAAZAAAAC8BythOUcE/WMls42Mq7D8AACU/GAIAAAAAAAABrgAAAGQAAACbfNq2ArzBPwCf4uAUQew/AAAlPzcCAAAAAAAAAa8AAABkAAAA+2Nizesuwj/QiZ1fbUzsPwAAJT83AgAAAAAAAAGwAAAAZAAAAFlL6uPUocI/oHRY3sVX7D8AACU/NwIAAAAAAAABsQAAAGQAAADc7gtRHvzCP3BfE10eY+w/AAAlPzcCAAAAAAAAAbIAAABkAAAARmocL9Jmwz9ASs7bdm7sPwAAJT9HAgAAAAAAAAGzAAAAZAAAAKVRpEW72cM/EDWJWs957D8AACU/RwIAAAAAAAABtAAAAGQAAAD6pKOU2VTEP+gfRNknhew/AAAlP1sCAAAAAAAAAbUAAABkAAAAT/ii4/fPxD+I9bnW2JvsPwAAJT9bAgAAAAAAAAG2AAAAZAAAAIojkaOAW8U/KMsv1Imy7D8AgCU/agIAAAAAAAABtwAAAGQAAADKTn9jCefFP8igpdE6yew/AMAlP2oCAAAAAAAAAbgAAABkAAAAKDYHevJZxj9wdhvP69/sPwDAJT9qAgAAAAAAAAG5AAAAZAAAAIYdj5DbzMY/4DZMS/UB7T8AACY/egIAAAAAAAABugAAAGQAAADnBBenxD/HP1j3fMf+I+0/AAAmP3oCAAAAAAAAAbsAAABkAAAARuyeva2yxz/It61DCEbtPwAAJj+KAgAAAAAAAAG8AAAAZAAAALBnr5thHcg/OHjevxFo7T8AQCU/igIAAAAAAAABvQAAAGQAAAAQTzeySpDIP+BNVL3Cfu0/AAAlP5kCAAAAAAAAAb4AAABkAAAAZaI2AWkLyT+AI8q6c5XtPwCAJT+ZAgAAAAAAAAG/AAAAZAAAAKPNJMHxlsk/IPk/uCSs7T8AwCU/qQIAAAAAAAABwAAAAGQAAADTZIq5ryrKP8jOtbXVwu0/AMAlP6kCAAAAAAAAAcEAAABkAAAAEZB4eTi2yj9opCuzhtntPwAAJj+4AgAAAAAAAAHCAAAAZAAAAEMn3nH2Scs/CHqhsDfw7T8AACY/uAIAAAAAAAABwwAAAGQAAACM5lT5Sc3LP9hkXC+Q++0/AAAmP8gCAAAAAAAAAcQAAABkAAAA3zlUSGhIzD+oTxeu6AbuPwBAJT/IAgAAAAAAAAHFAAAAZAAAAEAh3F5Ru8w/gDrSLEES7j8AACU/2AIAAAAAAAABxgAAAGQAAACWdNutbzbNP4A60ixBEu4/AAAmP9gCAAAAAAAAAccAAABkAAAA2jNSNcO5zT+oTxeu6AbuPwCAJj/nAgAAAAAAAAHIAAAAZAAAACfzyLwWPc4/CHqhsDfw7T8AQCY/5wIAAAAAAAAByQAAAGQAAABgHrd8n8jOP2ikK7OG2e0/AAAmP/cCAAAAAAAAAcoAAABkAAAAnkmlPChUzz/w4/o2fbftPwAAJz/3AgAAAAAAAAHLAAAAZAAAANp0k/yw388/UA6FOcyg7T8AgCc/BwMAAAAAAAABzAAAAGQAAAAXZMmlZy3QP+BNVL3Cfu0/AMAmPwcDAAAAAAAAAc0AAABkAAAAyFcNMdxm0D9ojSNBuVztPwBAJj8WAwAAAAAAAAHOAAAAZAAAAH2VFSA2nNA/KOI3Rlcv7T8AACY/FgMAAAAAAAABzwAAAGQAAAAnP5VHxdnQPxBMkcyc9uw/AAAmPyYDAAAAAAAAAdAAAABkAAAA1zLZ0jkT0T/4tepS4r3sPwCAJj8mAwAAAAAAAAHRAAAAZAAAAJG6pSV5RNE/6B9E2SeF7D8AwCY/JgMAAAAAAAAB0gAAAGQAAABMQnJ4uHXRP9CJnV9tTOw/AEAmPzUDAAAAAAAAAdMAAABkAAAACMo+y/em0T+48/blshPsPwAAJj81AwAAAAAAAAHUAAAAZAAAAMRRCx432NE/0HKV7Z/P6z8AgCc/RQMAAAAAAAAB1QAAAGQAAACEI5zUWwXSP/DxM/WMi+s/AEAoP0UDAAAAAAAAAdYAAABkAAAASz/x7mUu0j/YW4170lLrPwBAKD9kAwAAAAAAAAHXAAAAZAAAABJbRglwV9I/uMXmARga6z8AACg/ZAMAAAAAAAAB2AAAAGQAAADewF+HX3zSP9BEhQkF1uo/AAApP2QDAAAAAAAAAdkAAABkAAAAsXA9aTSd0j/owyMR8pHqPwCAKT9kAwAAAAAAAAHaAAAAZAAAAIpq367uudI/CEPCGN9N6j8AQCo/dAMAAAAAAAAB2wAAAGQAAABlrkVYjtLSP1DXpaFz/uk/AMAqP3QDAAAAAAAAAdwAAABkAAAASjxwZRPn0j+Ya4kqCK/pPwCAKz+EAwAAAAAAAAHdAAAAZAAAADQUX9Z999I/CBWyNERU6T8AwCs/hAMAAAAAAAAB3gAAAGQAAAAc7E1H6AfTP+DoZEHP4ug/AAAtP6MDAAAAAAAAAd8AAABkAAAAFqKJ4wIM0z8Q56FQqVroPwCALT+jAwAAAAAAAAHgAAAAZAAAAAsOARw4FNM/mA9pYtK75z8AwC0/owMAAAAAAAAB4QAAAGQAAAALDgEcOBTTP1hNdfWiEec/AAAuP6MDAAAAAAAAAeIAAABkAAAAD1jFfx0Q0z/odTwHzHLmPwDALD/CAwAAAAAAAAHjAAAAZAAAABaiieMCDNM/IHR5Fqbq5T8AQCw/wgMAAAAAAAAB5AAAAGQAAAAngNYOs//SP7CcQCjPS+U/AIAsP8IDAAAAAAAAAeUAAABkAAAAOl4jOmPz0j9AxQc6+KzkPwDALD/hAwAAAAAAAAHmAAAAZAAAAE+GNMn44tI/mNiJynkZ5D8AwCs/4QMAAAAAAAAB5wAAAGQAAABs+Am8c87SP/jrC1v7heM/AEArP+EDAAAAAAAAAegAAABkAAAAjrSjEtS10j+IFNNsJOfiPwAAKz/hAwAAAAAAAAHpAAAAZAAAALa6Ac0ZmdI/GD2afk1I4j8AACs/8QMAAAAAAAAB6gAAAGQAAADewF+HX3zSP9h6phEenuE/AMApP/EDAAAAAAAAAesAAABkAAAADBGCpYpb0j8g+IEo5dHgPwBAKT/xAwAAAAAAAAHsAAAAZAAAAECraCebNtI/QGAYvgQR4D8AgCg/AQQAAAAAAAAB7QAAAGQAAAB0RU+pqxHSP1Bm06T5tt4/AAAoPwEEAAAAAAAAAe4AAABkAAAAoZVxx9bw0T/Q4evKmmLdPwDAJj8QBAAAAAAAAAHvAAAAZAAAANQvWEnny9E/kAjw65073D8AQCY/EAQAAAAAAAAB8AAAAGQAAAACgHpnEqvRP5Da3wcDQts/AIAmPxAEAAAAAAAAAfEAAABkAAAAOBph6SKG0T/g1lkmtzHaPwDAJj8gBAAAAAAAAAHyAAAAZAAAAGRqgwdOZdE/kH6/P81O2T8AQCY/IAQAAAAAAAAB8wAAAGQAAACXBGqJXkDRP5BQr1syVdg/AAAmPy8EAAAAAAAAAfQAAABkAAAA0OgUb1QX0T9A+BR1SHLXPwAAJj8vBAAAAAAAAAH1AAAAZAAAABVhSBwV5tA/8J96jl6P1j8AACY/PwQAAAAAAAAB9gAAAGQAAABgI0Atu7DQP5BH4Kd0rNU/AAAmPz8EAAAAAAAAAfcAAABkAAAAsC/8oUZ30D9A70XBisnUPwAAJj9PBAAAAAAAAAH4AAAAZAAAAAzQQN6cNdA/UME13e/P0z8AACY/TwQAAAAAAAAB+QAAAGQAAADQ4Ao15ufPPwDoOf7yqNI/AAAmP14EAAAAAAAAAfoAAABkAAAAfI0L5sdszz9g5LMcp5jRPwAAJj9eBAAAAAAAAAH7AAAAZAAAAB6mg8/e+c4/0OAtO1uI0D8AACY/bgQAAAAAAAAB/AAAAGQAAACwKnPxKo/OP0C6T7Me8M4/AIAmP24EAAAAAAAAAf0AAABkAAAAUkPr2kEczj9gXi/r6PzMPwDAJj9+BAAAAAAAAAH+AAAAZAAAAPNbY8RYqc0/YAIPI7MJyz8AgCc/fgQAAAAAAAAB/wAAAGQAAACdCGR1Oi7NP6BR2lXfQ8k/AMAnP50EAAAAAAAAAQABAABkAAAAV0nt7eaqzD/A9bmNqVDHPwBAJz+dBAAAAAAAAAEBAQAAZAAAACWyh/UoF8w/QPBwuze4xT8AACc/nQQAAAAAAAABAgEAAGQAAADyGiL9aoPLP+DqJ+nFH8Q/AAAnP50EAAAAAAAAAQMBAABkAAAAzRdFzHfnyj+gkMoRtrTCPwAAJz+sBAAAAAAAAAEEAQAAZAAAAINYzkQkZMo/gDZtOqZJwT8AACc/rAQAAAAAAAABBQEAAGQAAAA7mVe90ODJP8C4H8Ysvb8/AAAnP7wEAAAAAAAAAQYBAABkAAAA5kVYbrJlyT8AWzwN0UG9PwCAJz+8BAAAAAAAAAEHAQAAZAAAAJHyWB+U6sg/gP1YVHXGuj8AwCc/zAQAAAAAAAABCAEAAGQAAABJM+KXQGfIP4CfdZsZS7g/AIAoP8wEAAAAAAAAAQkBAABkAAAADQj017fbxz/AQZLivc+1PwDAKD/MBAAAAAAAAAEKAQAAZAAAANxwjt/5R8c/AOSuKWJUsz8AQCg/2wQAAAAAAAABCwEAAGQAAACr2SjnO7TGP8DcombKM7E/AAAoP9sEAAAAAAAAAQwBAABkAAAAeELD7n0gxj8A/n5b3XCtPwAAKD/rBAAAAAAAAAENAQAAZAAAADsX1S71lMU/gO9m1a0vqT8AACg/6wQAAAAAAAABDgEAAGQAAADyV16noRHFPwCO/ToGpKU/AAAoPwoFAAAAAAAAAQ8BAABkAAAAqJjnH06OxD+ALJSgXhiiPwAAKD8KBQAAAAAAAAEQAQAAZAAAAEqxXwllG8Q/APGy432Enj8AACg/CgUAAAAAAAABEQEAAGQAAAAC8uiBEZjDPwDjml1OQ5o/AAAoPwoFAAAAAAAAARIBAABkAAAAuTJy+r0Uwz8A1ILXHgKWPwBAJz8aBQAAAAAAAAETAQAAZAAAAIebDAIAgcI/ACDIKP8rkz8AACc/GgUAAAAAAAABFAEAAGQAAABVBKcJQu3BPwDFalHvwJE/AAAnPykFAAAAAAAAARUBAABkAAAAIm1BEYRZwT8AxWpR78CRPwAAJz8pBQAAAAAAAAEWAQAAZAAAAOdBU1H7zcA/ACDIKP8rkz8AACc/OQUAAAAAAAABFwEAAGQAAACegtzJp0rAPwB6JQAPl5Q/AAAnPzkFAAAAAAAAARgBAABkAAAAkV669RKfvz8ALuCuLm2XPwAAJz9JBQAAAAAAAAEZAQAAZAAAANOPqshAub4/AD34NF6umz8AACc/SQUAAAAAAAABGgEAAGQAAAAp6asqBMO9PwBLELuN758/AAAnP1gFAAAAAAAAARsBAABkAAAAg0KtjMfMvD+A2UKM5s2iPwAAJz9YBQAAAAAAAAEcAQAAZAAAAPPDv30gxrs/AI79OgakpT8AgCc/aAUAAAAAAAABHQEAAGQAAABiRdJueb+6PwCVCf6dxKc/AMAnP2gFAAAAAAAAAR4BAABkAAAA/RYHfv2XuT+AScSsvZqqPwBAJz94BQAAAAAAAAEfAQAAZAAAAILAKv7rgLg/AFHQb1W7rD8AACc/eAUAAAAAAAABIAEAAGQAAADbGSxgr4q3P4BY3DLt264/AAAnP4cFAAAAAAAAASEBAABkAAAAGkscM92ktj9AhstwBtmwPwAAJz+HBQAAAAAAAAEiAQAAZAAAAC4s6uff37U/wIlRUlLpsT8AACc/hwUAAAAAAAABIwEAAGQAAABBDbic4hq1P4CN1zOe+bI/AAAnP5cFAAAAAAAAASQBAABkAAAAJZ5jM7p2tD8AkV0V6gm0PwAAKD+XBQAAAAAAAAElAQAAZAAAADh/Mei8sbM/wJTj9jUatT8AgCg/pgUAAAAAAAABJgEAAGQAAABQYP+cv+yyP8DuQM5FhbY/AEApP6YFAAAAAAAAAScBAABkAAAAdmne4FcXsj8ASZ6lVfC3PwDAKT+2BQAAAAAAAAEoAQAAZAAAALmazrOFMbE/wPnScim2uT8AQCk/tgUAAAAAAAABKQEAAGQAAAD4y76Gs0uwP4CqB0D9e7s/AAApP8YFAAAAAAAAASoBAABkAAAARKo7lZfsrj8AWzwN0UG9PwAAKT/GBQAAAAAAAAErAQAAZAAAAMoMHDvzIK0/gGJI0Ghivz8AACk/1QUAAAAAAAABLAEAAGQAAABIb/zgTlWrPwDglUTi7sA/AAApP9UFAAAAAAAAAS0BAABkAAAAcDGYSlTLqT+A4xsmLv/BPwAAKT/lBQAAAAAAAAEuAQAAZAAAAGujEZYuYqg/gJKNAtw8wz8AACk/5QUAAAAAAAABLwEAAGQAAACKZa3/M9imP4BB/96JesQ/AAApP/UFAAAAAAAAATABAABkAAAAhNcmSw5vpT/gRkix+xLGPwAAKT/1BQAAAAAAAAExAQAAZAAAAIBJoJboBaQ/gPd8fs/Yxz8AACk/BAYAAAAAAAABMgEAAGQAAAB7uxniwpyiP6D+iEFn+ck/AAApPwQGAAAAAAAAATMBAABkAAAAmn21S8gSoT9AsYD/YEfMPwAAKT8jBgAAAAAAAAE0AQAAZAAAAIB/omqbEZ8/AA9kuLzCzj8AACo/IwYAAAAAAAABNQEAAGQAAADeA9o9pv2bP3C2ozgMn9A/AIAqPyMGAAAAAAAAATYBAABkAAAAtOfM1FormT9QZRUVutzRPwAALD8jBgAAAAAAAAE3AQAAZAAAABJsBKhlF5Y/gD4R9LYD0z8AgCw/MwYAAAAAAAABOAEAAGQAAAAIUPc+GkWTP2DtgtBkQdQ/AMAsPzMGAAAAAAAAATkBAABkAAAAmJOlmXi0kD9QnPSsEn/VPwAALT9DBgAAAAAAAAE6AQAAZAAAAOsslfdUTo0/kHXwiw+m1j8AQCw/QwYAAAAAAAABOwEAAGQAAABJc2g0ZbCIP3AkYmi949c/AAAsP1IGAAAAAAAAATwBAABkAAAAFXmy+MiVhD+Qfr8/zU7ZPwDAKj9SBgAAAAAAAAE9AQAAZAAAABM+c0SA/oA/EIQIEj/n2j8AQCo/UgYAAAAAAAABPgEAAGQAAABGA0M+vdt8PxBfx+Fhltw/AIApP2IGAAAAAAAAAT8BAABkAAAA/giNAiHBeD/AD/yuNVzePwAAKT9iBgAAAAAAAAFAAQAAZAAAAN4O18aEpnQ/aHVdP6wF4D8AgCg/dQYAAAAAAAABQQEAAGQAAACWFCGL6ItwP5i4sqTu8+A/AAAoP3UGAAAAAAAAAUIBAABkAAAArDGxvObvaj/wEE2L2NbhPwAAKD+UBgAAAAAAAAFDAQAAZAAAAKwxsbzm72o/cH4s82mu4j8AACg/lAYAAAAAAAABRAEAAGQAAABsN/uAStVmP8jWxtlTkeM/AIAoP5QGAAAAAAAAAUUBAABkAAAAbDf7gErVZj+Y75E8R5bkPwDAKD+UBgAAAAAAAAFGAQAAZAAAAKwxsbzm72o/CN7SnOux5T8AwCg/owYAAAAAAAABRwEAAGQAAAAakw6aj5JxP6DhWH43wuY/AAApP6MGAAAAAAAAAUgBAABkAAAAYoqf83m6dz+YD2li0rvnPwAAKT/DBgAAAAAAAAFJAQAAZAAAAAZ/C2uy738/mD15Rm216D8AACk/wwYAAAAAAAABSgEAAGQAAAD3thaPwx+GPyCrWK7+jOk/AMAnP8MGAAAAAAAAAUsBAABkAAAA6yyV91ROjT94A/OU6G/qPwBAJz/DBgAAAAAAAAFMAQAAZAAAAGDwO3twA5M/2FuNe9JS6z8AQCU/0gYAAAAAAAABTQEAAGQAAABMSq16tl+XPwCf4uAUQew/AIAkP9IGAAAAAAAAAU4BAABkAAAAeGOVAVA/nD9Y93zH/iPtPwAAHj/iBgAAAAAAAAFPAQAAZAAAAMbN12nz8aA/CHqhsDfw7T8AABs/4gYAAAAAAAABUAEAAGQAAABM+X14vSakPyAnUJy/pe4/AEABP+IGAAAAAAAAAVEBAABkAAAAa6MRli5iqD/oKBON5S3vPwCA6z4RBwAAAAAAAAFSAQAAZAAAAMoMHDvzIK0/2Kl0hfhx7z8AgN8+EQcAAAAAAAABUwEAAGQAAAArYyR/cd+wP9ipdIX4ce8/AIDbPhEHAAAAAAAAAVQBAABkAAAA3OTI1sjT5T/gjpq2IhjePwAAKT4AAAAAAAAAAAFVAQAAZAAAAOydM1CGyeU/ALvnqZeJ3j8AAGc+DwAAAAAAAAABVgEAAGQAAAD0DNplXsPlP8CQXadIoN4/AAB1Pg8AAAAAAAAAAVcBAABkAAAA+laeyUO/5T9QZtOk+bbePwAAfz4PAAAAAAAAAAFYAQAAZAAAAPpWnslDv+U/UGbTpPm23j8AgIo+HwAAAAAAAAABWQEAAGQAAAD6Vp7JQ7/lP1Bm06T5tt4/AICOPh8AAAAAAAAAAVoBAABkAAAA/HuAeza95T/wO0miqs3ePwAAkT4fAAAAAAAAAAFbAQAAZAAAAAChYi0pu+U/8DtJoqrN3j8AAJI+HwAAAAAAAAABXAEAAGQAAAACxkTfG7nlP/A7SaKqzd4/AICQPh8AAAAAAAAAAV0BAABkAAAAAsZE3xu55T/wO0miqs3ePwAAkD4fAAAAAAAAAAFeAQAAZAAAAATrJpEOt+U/UGbTpPm23j8AAJM+LwAAAAAAAAABXwEAAGQAAAAJEAlDAbXlP8CQXadIoN4/AICUPi8AAAAAAAAAAWABAABkAAAACjXr9POy5T8Au+epl4nePwCAoT4vAAAAAAAAAAFhAQAAZAAAAAxazabmsOU/ALvnqZeJ3j8AgKc+LwAAAAAAAAABYgEAAGQAAAARf69Y2a7lP2Dlcazmct4/AAC7Pj4AAAAAAAAAAWMBAABkAAAAEqSRCsys5T9g5XGs5nLePwAAxD4+AAAAAAAAAAFkAQAAZAAAABfJc7y+quU/YOVxrOZy3j8AANE+PgAAAAAAAAABZQEAAGQAAAAZ7lVusajlP2Dlcazmct4/AIDWPj4AAAAAAAAAAWYBAABkAAAAGe5VbrGo5T9g5XGs5nLePwCA3D5OAAAAAAAAAAFnAQAAZAAAABsTOCCkpuU/YOVxrOZy3j8AgN4+TgAAAAAAAAABaAEAAGQAAAAbEzggpKblP2Dlcazmct4/AADkPk4AAAAAAAAAAWkBAABkAAAAGxM4IKSm5T9g5XGs5nLePwAA5j5OAAAAAAAAAAFqAQAAZAAAABsTOCCkpuU/YOVxrOZy3j8AgOg+XQAAAAAAAAABawEAAGQAAAAbEzggpKblP2Dlcazmct4/AIDpPl0AAAAAAAAAAWwBAABkAAAAGe5VbrGo5T/AkF2nSKDePwAA7D5dAAAAAAAAAAFtAQAAZAAAABfJc7y+quU/8DtJoqrN3j8AAO0+XQAAAAAAAAABbgEAAGQAAAASpJEKzKzlPzDnNJ0M+94/AIDsPm0AAAAAAAAAAW8BAABkAAAACRAJQwG15T9wkiCYbijfPwCA7j5tAAAAAAAAAAFwAQAAZAAAAPx7gHs2veU/wD0Mk9BV3z8AAO8+uwAAAAAAAAABcQEAAGQAAADx5/eza8XlPwDp940yg98/AIDwPssAAAAAAAAAAXIBAABkAAAA5VNv7KDN5T9AlOOIlLDfPwCA8T7LAAAAAAAAAAFzAQAAZAAAANiaBHPj1+U/gD/Pg/bd3z8AgPA+2gAAAAAAAAABdAEAAGQAAADFvLdHM+TlPzAVRYGn9N8/AADwPtoAAAAAAAAAAXUBAABkAAAAuANNznXu5T9odV0/rAXgPwAA8T7qAAAAAAAAAAF2AQAAZAAAAKYlAKPF+uU/QGAYvgQR4D8AgPE+6gAAAAAAAAABdwEAAGQAAACYbJUpCAXmP0BgGL4EEeA/AIDwPvoAAAAAAAAAAXgBAABkAAAAirMqsEoP5j9AYBi+BBHgPwAA8D76AAAAAAAAAAF5AQAAZAAAAH0fouh/F+Y/QGAYvgQR4D8AAOU+CQEAAAAAAAABegEAAGQAAABzixkhtR/mP0BgGL4EEeA/AADgPgkBAAAAAAAAAXsBAABkAAAAaPeQWeon5j9AYBi+BBHgPwCAzD4pAQAAAAAAAAF8AQAAZAAAAFxjCJIfMOY/aHVdP6wF4D8AAMQ+KQEAAAAAAAABfQEAAGQAAABT9GF8RzbmPzAVRYGn9N8/AACmPjgBAAAAAAAAAX4BAABkAAAAS4W7Zm885j+AP8+D9t3fPwAAmT44AQAAAAAAAAF/AQAAZAAAAEQ79wKKQOY/4GlZhkXH3z8AAJI+OAEAAAAAAAABgAEAAGQAAABA8TKfpETmP0CU44iUsN8/AACQPjgBAAAAAAAAAYEBAABkAAAA9AzaZV7D5T+4KRjuy9viPwAAZz4AAAAAAAAAAAGCAQAAZAAAAPQM2mVew+U/uCkY7svb4j8AAJ4+DwAAAAAAAAABgwEAAGQAAADsnTNQhsnlP4gU02wk5+I/AACoPg8AAAAAAAAAAYQBAABkAAAA4QmriLvR5T+IFNNsJOfiPwCArj4PAAAAAAAAAAGFAQAAZAAAANm/5iTW1eU/iBTTbCTn4j8AAL0+HwAAAAAAAAABhgEAAGQAAADRUEAP/tvlP4gU02wk5+I/AADCPh8AAAAAAAAAAYcBAABkAAAAxby3RzPk5T+4KRjuy9viPwAAxT4fAAAAAAAAAAGIAQAAZAAAAL1NETJb6uU/GFSi8BrF4j8AAMY+LgAAAAAAAAABiQEAAGQAAAC03mocg/DlP3B+LPNpruI/AIDDPi4AAAAAAAAAAYoBAABkAAAAqkriVLj45T+gk3F0EaPiPwCAwj4+AAAAAAAAAAGLAQAAZAAAAKHbOz/g/uU/2Ki29biX4j8AgL4+PgAAAAAAAAABjAEAAGQAAACVR7N3FQfmP9iotvW4l+I/AAC9Pk4AAAAAAAAAAY0BAABkAAAAjNgMYj0N5j/YqLb1uJfiPwAAuz5OAAAAAAAAAAGOAQAAZAAAAIJEhJpyFeY/oJNxdBGj4j8AALo+TgAAAAAAAAABjwEAAGQAAAB61d2EmhvmP0Bp53HCueI/AAC5Pl0AAAAAAAAAAZABAABkAAAAcWY3b8Ih5j/oPl1vc9DiPwAAuD5dAAAAAAAAAAGRAQAAZAAAAGj3kFnqJ+Y/iBTTbCTn4j8AALg+bQAAAAAAAAABkgEAAGQAAABeiOpDEi7mP/jUA+ktCeM/AAC4Pm0AAAAAAAAAAZMBAABkAAAAVRlELjo05j+gqnnm3h/jPwCAtj5tAAAAAAAAAAGUAQAAZAAAAE2qnRhiOuY/QIDv44824z8AALY+jAAAAAAAAAABlQEAAGQAAABEO/cCikDmPxBrqmLoQeM/AICwPowAAAAAAAAAAZYBAABkAAAAOqduO79I5j/gVWXhQE3jPwAArj6MAAAAAAAAAAGXAQAAZAAAADI4yCXnTuY/sEAgYJlY4z8AgJk+jAAAAAAAAAABmAEAAGQAAAApySEQD1XmP7BAIGCZWOM/AICQPpwAAAAAAAAAAZkBAABkAAAAHDWZSERd5j/gVWXhQE3jPwCAiz6cAAAAAAAAAAGaAQAAZAAAAA58Ls+GZ+Y/QIDv44824z8AAIo+qwAAAAAAAAABmwEAAGQAAADuA1fJZu3nP/AMey7Q+dA/AAAzPgAAAAAAAAAAAZwBAABkAAAA8Cg5e1nr5z9wY1IklFTRPwAAdT4QAAAAAAAAAAGdAQAAZAAAAPAoOXtZ6+c/IDnIIUVr0T8AAII+EAAAAAAAAAABngEAAGQAAADwKDl7WevnP8AOPh/2gdE/AICHPhAAAAAAAAAAAZ8BAABkAAAA8Cg5e1nr5z/ADj4f9oHRPwAAmT4QAAAAAAAAAAGgAQAAZAAAAPAoOXtZ6+c/wA4+H/aB0T8AAKA+EAAAAAAAAAABoQEAAGQAAADwKDl7WevnP8AOPh/2gdE/AACsPh8AAAAAAAAAAaIBAABkAAAA7gNXyWbt5z8gOcghRWvRPwAAsT4fAAAAAAAAAAGjAQAAZAAAAOzedBd07+c/cGNSJJRU0T8AALw+HwAAAAAAAAABpAEAAGQAAADs3nQXdO/nP5Di8CuBENE/AIDAPh8AAAAAAAAAAaUBAABkAAAA7N50F3Tv5z8QjBk2vbXQPwCAyT4vAAAAAAAAAAGmAQAAZAAAAO4DV8lm7ec/0F/MQkhE0D8AgM0+PwAAAAAAAAABpwEAAGQAAADwKDl7WevnP2Bn/p6mpc8/AIDUPj8AAAAAAAAAAagBAABkAAAA9E0bLUzp5z/AY3i9WpXOPwAA2D4/AAAAAAAAAAGpAQAAZAAAAPqX35Ax5ec/QGDy2w6FzT8AAOM+TgAAAAAAAAABqgEAAGQAAAD/4aP0FuHnP0CxgP9gR8w/AADoPk4AAAAAAAAAAasBAABkAAAACFFKCu/a5z9gAg8jswnLPwCA8T5eAAAAAAAAAAGsAQAAZAAAABDA8B/H1Oc/gFOdRgXMyT8AgPU+XgAAAAAAAAABrQEAAGQAAAAcVHnnkcznP+BPF2W5u8g/AAD+Pm0AAAAAAAAAAa4BAABkAAAAKw3kYE/C5z8AoaWIC37HPwDAAD9tAAAAAAAAAAGvAQAAZAAAADehbCgauuc/YJ0fp79txj8AQAM/fQAAAAAAAAABsAEAAGQAAABFWteh16/nPyBFhcDVisU/AEAEP30AAAAAAAAAAbEBAABkAAAAVBNCG5Wl5z8AmNbUTdXEPwAABz+NAAAAAAAAAAGyAQAAZAAAAGDMrJRSm+c/4Oon6cUfxD8AAAg/jQAAAAAAAAABswEAAGQAAABtYDVcHZPnP+A9ef09asM/AAALP5wAAAAAAAAAAbQBAABkAAAAd/S9I+iK5z8APLYMGOLCPwAADD+cAAAAAAAAAAG1AQAAZAAAAISIRuuyguc/YOXeFlSHwj8AwAw/rAAAAAAAAAABtgEAAGQAAACSQbFkcHjnP+COByGQLMI/AAANP6wAAAAAAAAAAbcBAABkAAAAndU5LDtw5z+A4xsmLv/BPwAADj+8AAAAAAAAAAG4AQAAZAAAAKhpwvMFaOc/gOMbJi7/wT8AgA4/vAAAAAAAAAABuQEAAGQAAAC3Ii1tw13nP+COByGQLMI/AMANP8sAAAAAAAAAAboBAABkAAAAxwB6mHNR5z9g5d4WVIfCPwBADT/LAAAAAAAAAAG7AQAAZAAAANa55BExR+c/gJKNAtw8wz8AAA0/ywAAAAAAAAABvAEAAGQAAADkck+L7jznPyCWE+QnTcQ/AAANP9sAAAAAAAAAAb0BAABkAAAA9Cu6BKwy5z8gRYXA1YrFPwAADT/bAAAAAAAAAAG+AQAAZAAAAALlJH5pKOc/wPW5jalQxz8AAA0/6gAAAAAAAAABvwEAAGQAAAANea1FNCDnP0CosUujnsk/AEAMP/oAAAAAAAAAAcABAABkAAAAFehTWwwa5z9AsYD/YEfMPwAADD/6AAAAAAAAAAHBAQAAZAAAAB1X+nDkE+c/gGU7roAdzz8AwAo/CgEAAAAAAAABwgEAAGQAAAAkob7UyQ/nP1A3BTEf49A/AEAKPwoBAAAAAAAAAcMBAABkAAAAJcaghrwN5z9wkWIIL07SPwAACj8ZAQAAAAAAAAHEAQAAZAAAACShvtTJD+c/oOu/3z650z8AAAo/GQEAAAAAAAABxQEAAGQAAAAdV/pw5BPnP8BFHbdOJNU/AEAJPykBAAAAAAAAAcYBAABkAAAAFw02Df8X5z+QdfCLD6bWPwAACT8pAQAAAAAAAAHHAQAAZAAAAA+ej/cmHuc/YKXDYNAn2D8AgAk/OQEAAAAAAAAByAEAAGQAAAAECgcwXCbnP8CqDDNCwNk/AMAJPzkBAAAAAAAAAckBAABkAAAA9Cu6BKwy5z+Q2t8HA0LbPwDACT9IAQAAAAAAAAHKAQAAZAAAAORyT4vuPOc/EF/H4WGW3D8AAAo/SAEAAAAAAAABywEAAGQAAADUlAJgPknnP/ANOb4P1N0/AEAJP1gBAAAAAAAAAcwBAABkAAAAxLa1NI5V5z+QEb+fW+TePwAACT9YAQAAAAAAAAHNAQAAZAAAAK/YaAneYec/4GlZhkXH3z8AgAg/ZwEAAAAAAAABzgEAAGQAAACf+hveLW7nP6ggSToOM+A/AAAIP2cBAAAAAAAAAc8BAABkAAAAjffsAIt85z+YoaoyIXfgPwCABz93AQAAAAAAAAHQAQAAZAAAAHXP23H1jOc/4EyWLYOk4D8AAAc/dwEAAAAAAAAB0QEAAGQAAABep8riX53nP1ANx6mMxuA/AAAHP4cBAAAAAAAAAdIBAABkAAAARVrXodev5z9QDcepjMbgPwAABz+HAQAAAAAAAAHTAQAAZAAAAC0yxhJCwOc/sDdRrNuv4D8AQAU/hwEAAAAAAAAB1AEAAGQAAAAT5dLRudLnP2iMZbF5guA/AIAEP6YBAAAAAAAAAdUBAABkAAAA/rzBQiTj5z94CwS5Zj7gPwCABD+mAQAAAAAAAAHWAQAAZAAAAOWUsLOO8+c/4GlZhkXH3z8AwAQ/pgEAAAAAAAAB1wEAAGQAAADRkYHW6wHoPzDnNJ0M+94/AMAEP6YBAAAAAAAAAdgBAABkAAAAwbM0qzsO6D/gjpq2IhjePwAABT/FAQAAAAAAAAHZAQAAZAAAALL6yTF+GOg/EAx2zelL3T8AwAM/xQEAAAAAAAAB2gEAAGQAAACnZkFqsyDoP9Cz2+b/aNw/AEADP8UBAAAAAAAAAdsBAABkAAAAnveaVNsm6D8gMbf9xpzbPwAAAj/FAQAAAAAAAAHcAQAAZAAAAJit1vD1Kug/EIQIEj/n2j8AQAE/1QEAAAAAAAAB3QEAAGQAAACXiPQ+Ay3oP+DWWSa3Mdo/AID+PtUBAAAAAAAAAd4BAABkAAAAkWMSjRAv6D8g1ZY1kanZPwAA/T7kAQAAAAAAAAHfAQAAZAAAAJFjEo0QL+g/UNPTRGsh2T8AAP0+5AEAAAAAAAAB4AEAAGQAAACRYxKNEC/oPyCnhlH2r9g/AID9PvQBAAAAAAAAAeEBAABkAAAAkWMSjRAv6D+QUK9bMlXYPwCA/T70AQAAAAAAAAHiAQAAZAAAAJeI9D4DLeg/EPrXZW761z8AAP4+BAIAAAAAAAAB4wEAAGQAAACYrdbw9SroP+BO7GoMzdc/AID7PgQCAAAAAAAAAeQBAABkAAAAmK3W8PUq6D9AeXZtW7bXPwCA+j4EAgAAAAAAAAHlAQAAZAAAAJit1vD1Kug/gKMAcKqf1z8AAPo+BAIAAAAAAAAB5gEAAGQAAACYrdbw9SroP+BO7GoMzdc/AID4PhMCAAAAAAAAAecBAABkAAAAl4j0PgMt6D8Q+tdlbvrXPwAA+D4TAgAAAAAAAAHoAQAAZAAAAI8+MNsdMeg/kFCvWzJV2D8AAPc+MwIAAAAAAAAB6QEAAGQAAACK9Gt3ODXoP8B8/E6nxtg/AAD2PjMCAAAAAAAAAeoBAABkAAAAhKqnE1M56D+Qfr8/zU7ZPwAA9T5CAgAAAAAAAAHrAQAAZAAAAHkWH0yIQeg/AFb4LaTt2T8AAPQ+QgIAAAAAAAAB7AEAAGQAAABwp3g2sEfoPyADpxkso9o/AAD1PlICAAAAAAAAAe0BAABkAAAAZRPwbuVP6D8wsFUFtFjbPwCA9T5SAgAAAAAAAAHuAQAAZAAAAFh/Z6caWOg/QF0E8TsO3D8AgPQ+YQIAAAAAAAAB7wEAAGQAAABP697fT2DoP7A0Pd8Srdw/AAD0PmECAAAAAAAAAfABAABkAAAAQldWGIVo6D8QDHbN6UvdPwAA9D5xAgAAAAAAAAHxAQAAZAAAADfDzVC6cOg/8A05vg/U3T8AAPQ+cQIAAAAAAAAB8gEAAGQAAAAoCmPX/HroP4BkELTTLt4/AIDxPnECAAAAAAAAAfMBAABkAAAAHXbaDzKD6D9g5XGs5nLePwCA8D6BAgAAAAAAAAH0AQAAZAAAABHiUUhni+g/wJBdp0ig3j8AAO8+gQIAAAAAAAAB9QEAAGQAAAAITsmAnJPoP8CQXadIoN4/AADuPpACAAAAAAAAAfYBAABkAAAA+rlAudGb6D9g5XGs5nLePwAA7T6QAgAAAAAAAAH3AQAAZAAAAPFKmqP5oeg/4I6atiIY3j8AAOw+oAIAAAAAAAAB+AEAAGQAAADq2/ONIajoP1A4w8Bevd0/AADrPqACAAAAAAAAAfkBAABkAAAA4WxNeEmu6D+ANgDQODXdPwAA6j6wAgAAAAAAAAH6AQAAZAAAANj9pmJxtOg/sDQ93xKt3D8AAOo+sAIAAAAAAAAB+wEAAGQAAADSs+L+i7joP0BdBPE7Dtw/AADqPr8CAAAAAAAAAfwBAABkAAAAz2kem6a86D8wsFUFtFjbPwCA5z6/AgAAAAAAAAH9AQAAZAAAAMcfWjfBwOg/wNgcF9252j8AgOY+zwIAAAAAAAAB/gEAAGQAAADG+neFzsLoP0AB5CgGG9o/AADkPs8CAAAAAAAAAf8BAABkAAAAxvp3hc7C6D/QKas6L3zZPwCA4j7eAgAAAAAAAAEAAgAAZAAAAMLVldPbxOg/cFJyTFjd2D8AAOI+3gIAAAAAAAABAQIAAGQAAADC1ZXT28ToP5BQr1syVdg/AADiPu4CAAAAAAAAAQICAABkAAAAwtWV09vE6D/gTuxqDM3XPwCA4D7uAgAAAAAAAAEDAgAAZAAAAMLVldPbxOg/QPgUdUhy1z8AAOA+/gIAAAAAAAABBAIAAGQAAADC1ZXT28ToP7ChPX+EF9c/AIDdPv4CAAAAAAAAAQUCAABkAAAAv7CzIenG6D/QINyGcdPWPwCA3D4NAwAAAAAAAAEGAgAAZAAAAL+wsyHpxug/kHXwiw+m1j8AgNg+DQMAAAAAAAABBwIAAGQAAAC6i9Fv9sjoP/Cfeo5ej9Y/AADXPg0DAAAAAAAAAQgCAABkAAAAuovRb/bI6D8gS2aJwLzWPwAA1j4dAwAAAAAAAAEJAgAAZAAAALhm770Dy+g/IMzHgdMA1z8AANY+HQMAAAAAAAABCgIAAGQAAACyHCtaHs/oP0D4FHVIctc/AADWPi0DAAAAAAAAAQsCAABkAAAArdJm9jjT6D8Q+tdlbvrXPwAA1j4tAwAAAAAAAAEMAgAAZAAAAKZjwOBg2eg/8PuaVpSC2D8AgNQ+PAMAAAAAAAABDQIAAGQAAACb9BnLiN/oP1DT00RrIdk/AADUPjwDAAAAAAAAAQ4CAABkAAAAlIVztbDl6D/AqgwzQsDZPwAA0z5MAwAAAAAAAAEPAgAAZAAAAInx6u3l7eg/QIJFIRlf2j8AANI+TAMAAAAAAAABEAIAAGQAAAB9XWImG/boP7BZfg/w/do/AIDLPlsDAAAAAAAAARECAABkAAAAcMnZXlD+6D8gMbf9xpzbPwAAyD5bAwAAAAAAAAESAgAAZAAAAGY1UZeFBuk/QF0E8TsO3D8AALg+XwMAAAAAAAABEwIAAGQAAABbocjPug7pP9Cz2+b/aNw/AACxPl8DAAAAAAAAARQCAABkAAAAUA1ACPAW6T+wND3fEq3cPwAARz5vAwAAAAAAAAEVAgAAZAAAAEJ5t0AlH+k/YAqz3MPD3D8AAAE+bwMAAAAAAAABFgIAAGQAAAA35S55WifpP7A0Pd8Srdw/AACuPZ4DAAAAAAAAARcCAABkAAAAG3NZht876T+g9I6T/GHWPwCAmj4AAAAAAAAAAAEYAgAAZAAAACK9HerEN+k/IMzHgdMA1z8AgNM+DwAAAAAAAAABGQIAAGQAAAAemDs40jnpPwBNKXrmRNc/AIDgPg8AAAAAAAAAARoCAABkAAAAGU531Ow96T9AeXZtW7bXPwCA6T4PAAAAAAAAAAEbAgAAZAAAABcplSL6P+k/cCRiaL3j1z8AAPE+DwAAAAAAAAABHAIAAGQAAAAQ39C+FETpP2Clw2DQJ9g/AIDyPh8AAAAAAAAAAR0CAABkAAAACpUMWy9I6T/w+5pWlILYPwCA8T4fAAAAAAAAAAEeAgAAZAAAAARLSPdJTOk/wHz8TqfG2D8AgPA+LgAAAAAAAAABHwIAAGQAAAAAJmZFV07pPwCpSUIcONk/AADmPi4AAAAAAAAAASACAABkAAAA+9uh4XFS6T+A/yA44JLZPwCA4T4+AAAAAAAAAAEhAgAAZAAAAPm2vy9/VOk/oCtuK1UE2j8AgNw+PgAAAAAAAAABIgIAAGQAAAD3kd19jFbpP+BXux7Kddo/AIDaPj4AAAAAAAAAASMCAABkAAAA8mz7y5lY6T8QhAgSP+faPwAA2j5OAAAAAAAAAAEkAgAAZAAAAPBHGRqnWuk/kNrfBwNC2z8AANo+TgAAAAAAAAABJQIAAGQAAADuIjdotFzpP4BbQQAWhts/AADdPk4AAAAAAAAAASYCAABkAAAA7iI3aLRc6T/ABi37d7PbPwCA3j5OAAAAAAAAAAEnAgAAZAAAAOv9VLbBXuk/ALIY9tng2z8AAOQ+XQAAAAAAAAABKAIAAGQAAADr/VS2wV7pPwCyGPbZ4Ns/AADmPl0AAAAAAAAAASkCAABkAAAA6dhyBM9g6T9Q3KL4KMrbPwCA6D5dAAAAAAAAAAEqAgAAZAAAAOOzkFLcYuk/IDG3/cac2z8AgOk+XQAAAAAAAAABKwIAAGQAAADijq6g6WTpP5Da3wcDQts/AIDpPm0AAAAAAAAAASwCAABkAAAA3ETqPARp6T8QhAgSP+faPwAA6j59AAAAAAAAAAEtAgAAZAAAANofCIsRa+k/QIJFIRlf2j8AAOo+jAAAAAAAAAABLgIAAGQAAADT1UMnLG/pP2CAgjDz1tk/AADqPowAAAAAAAAAAS8CAABkAAAAz4t/w0Zz6T+Qfr8/zU7ZPwAA7T6cAAAAAAAAAAEwAgAAZAAAAMdBu19hd+k/gNEQVEWZ2D8AgO4+nAAAAAAAAAABMQIAAGQAAADC9/b7e3vpPxD612Vu+tc/AIDwPqsAAAAAAAAAATICAABkAAAAvK0ymJZ/6T9A+BR1SHLXPwCA8T67AAAAAAAAAAEzAgAAZAAAALM+jIK+hek/cPZRhCLq1j8AAPQ+uwAAAAAAAAABNAIAAGQAAACqz+Vs5ovpP6D0jpP8YdY/AAD1PrsAAAAAAAAAATUCAABkAAAAo2A/Vw6S6T/g8sui1tnVPwCA9T7LAAAAAAAAAAE2AgAAZAAAAJjMto9Dmuk/sMZ+r2Fo1T8AAPY+ywAAAAAAAAABNwIAAGQAAACTgvIrXp7pPyBwp7mdDdU/AID0PtoAAAAAAAAAATgCAABkAAAAizguyHii6T9A70XBisnUPwAA9D7aAAAAAAAAAAE5AgAAZAAAAIfuaWSTpuk/oBnQw9my1D8AAPQ+2gAAAAAAAAABOgIAAGQAAACApKUArqrpP+DEu7474NQ/AAD0PuoAAAAAAAAAATsCAABkAAAAelrhnMiu6T/ARR23TiTVPwAA9j7qAAAAAAAAAAE8AgAAZAAAAHUQHTnjsuk/kEfgp3Ss1T8AAPc++gAAAAAAAAABPQIAAGQAAABwxljV/bbpPwAfGZZLS9Y/AID3PgkBAAAAAAAAAT4CAABkAAAAanyUcRi76T+woT1/hBfXPwAA+D4ZAQAAAAAAAAE/AgAAZAAAAGhXsr8lvek/cCRiaL3j1z8AgPY+GQEAAAAAAAABQAIAAGQAAABjMtANM7/pP8B8/E6nxtg/AAD2PigBAAAAAAAAAUECAABkAAAAYQ3uW0DB6T+A/yA44JLZPwAA9T4oAQAAAAAAAAFCAgAAZAAAAF/oC6pNw+k/QIJFIRlf2j8AAPQ+KAEAAAAAAAABQwIAAGQAAABcwyn4WsXpP1Av9AyhFNs/AAD1PkgBAAAAAAAAAUQCAABkAAAAXMMp+FrF6T/ABi37d7PbPwCA9T5IAQAAAAAAAAFFAgAAZAAAAFqeR0Zox+k/8DJ67uwk3D8AAPk+SAEAAAAAAAABRgIAAGQAAABankdGaMfpPxBfx+Fhltw/AID6PkgBAAAAAAAAAUcCAABkAAAAWp5HRmjH6T8A4CjadNrcPwAAAT9bAQAAAAAAAAFIAgAAZAAAAFqeR0Zox+k/QIsU1dYH3T8AwAI/WwEAAAAAAAABSQIAAGQAAABankdGaMfpP0CLFNXWB90/AMAFP1sBAAAAAAAAAUoCAABkAAAAWp5HRmjH6T+gtZ7XJfHcPwAABz9bAQAAAAAAAAFLAgAAZAAAAFqeR0Zox+k/sDQ93xKt3D8AQAc/awEAAAAAAAABTAIAAGQAAABUeWWUdcnpPzDeZelOUtw/AAAHP2sBAAAAAAAAAU0CAABkAAAAVHlllHXJ6T8Ashj22eDbPwCABz97AQAAAAAAAAFOAgAAZAAAAFEvoTCQzek/MLBVBbRY2z8AwAc/igEAAAAAAAABTwIAAGQAAABMCr9+nc/pP2CukhSO0No/AMAHP4oBAAAAAAAAAVACAABkAAAAR8D6GrjT6T/g1lkmtzHaPwAACD+aAQAAAAAAAAFRAgAAZAAAAEF2NrfS1+k/0CmrOi982T8AQAc/mgEAAAAAAAABUgIAAGQAAAA4B5Ch+t3pP8B8/E6nxtg/AAAHP6kBAAAAAAAAAVMCAABkAAAAMZjpiyLk6T/Az01jHxHYPwCABz+pAQAAAAAAAAFUAgAAZAAAACQEYcRX7Ok/oCKfd5db1z8AwAc/uQEAAAAAAAABVQIAAGQAAAAacNj8jPTpP5B18IsPptY/AEAHP7kBAAAAAAAAAVYCAABkAAAACJKL0dwA6j8QnredOAfWPwAABz/JAQAAAAAAAAFXAgAAZAAAAPrYIFgfC+o/8HFqqsOV1T8AAAc/yQEAAAAAAAABWAIAAGQAAADtRJiQVBPqPwDxCLKwUdU/AAAHP8kBAAAAAAAAAVkCAABkAAAA4YstF5cd6j8A8QiysFHVPwAABz/YAQAAAAAAAAFaAgAAZAAAANLSwp3ZJ+o/UJz0rBJ/1T8AAAc/2AEAAAAAAAABWwIAAGQAAADDGVgkHDLqP4DIQaCH8NU/AEAGP+gBAAAAAAAAAVwCAABkAAAAsjsL+Ws+6j/wn3qOXo/WPwAABj/oAQAAAAAAAAFdAgAAZAAAAKJdvs27Suo/oCKfd5db1z8AAAI/+AEAAAAAAAABXgIAAGQAAACPf3GiC1fqP5BQr1syVdg/AEAAPwcCAAAAAAAAAV8CAABkAAAAfaEkd1tj6j8wVDU9fmXZPwAA5D4HAgAAAAAAAAFgAgAAZAAAAG3D10urb+o/gC0xHHuM2j8AgNc+FwIAAAAAAAABYQIAAGQAAABd5Yog+3vqPyAxt/3GnNs/AADQPhcCAAAAAAAAAWICAABkAAAATSwgpz2G6j+wND3fEq3cPwAAzj5GAgAAAAAAAAFjAgAAZAAAADPcq9xiUes/IDrzG/JZwj8AgJ4+AAAAAAAAAAABZAIAAGQAAABAlRZWIEfrPwA8tgwY4sI/AADZPhAAAAAAAAAAAWUCAABkAAAAQJUWViBH6z9A56EHeg/DPwAA5j4QAAAAAAAAAAFmAgAAZAAAAECVFlYgR+s/QOehB3oPwz8AgO8+EAAAAAAAAAABZwIAAGQAAABAlRZWIEfrP0DnoQd6D8M/AID9Ph8AAAAAAAAAAWgCAABkAAAAPEtS8jpL6z/gPXn9PWrDPwAAAT8fAAAAAAAAAAFpAgAAZAAAADPcq9xiUes/wD887mPywz8AgAM/LwAAAAAAAAABagIAAGQAAAAqbQXHilfrPwCY1tRN1cQ/AIAEPy8AAAAAAAAAAWsCAABkAAAAIf5esbJd6z8g8jOsXUDGPwBABD8/AAAAAAAAAAFsAgAAZAAAABVq1unnZes/gKQraleOyD8AAAQ/PwAAAAAAAAABbQIAAGQAAAAHsWtwKnDrP+BY5hh3ZMs/AAAEP04AAAAAAAAAAW4CAABkAAAA+PcA92x66z/AY3i9WpXOPwAABD9OAAAAAAAAAAFvAgAAZAAAAOs+ln2vhOs/kOLwK4EQ0T8AgAQ/TgAAAAAAAAABcAIAAGQAAADchSsE8o7rP6C9r/ujv9I/AMAEP14AAAAAAAAAAXECAABkAAAAz/GiPCeX6z+wmG7Lxm7UPwDAAj9eAAAAAAAAAAFyAgAAZAAAAMRdGnVcn+s/YEmjmJo01j8AwAE/bQAAAAAAAAABcwIAAGQAAAC8yZGtkafrPxD612Vu+tc/AID5Pm0AAAAAAAAAAXQCAABkAAAArzUJ5sav6z/AqgwzQsDZPwAA9T59AAAAAAAAAAF1AgAAZAAAAKOhgB78t+s/wIXLAmVv2z8AgNs+fQAAAAAAAAABdgIAAGQAAACaMtoIJL7rP6C1ntcl8dw/AADQPn0AAAAAAAAAAXcCAABkAAAAkcMz80vE6z/gjpq2IhjePwAAOj68AAAAAAAAAAF4AgAAZAAAAIx5b49myOs/cJIgmG4o3z8AAKY9vAAAAAAAAAABeQIAAGQAAABPcOL3ffPrP3C/cuzJR9M/AIDFPgAAAAAAAAAAAXoCAABkAAAAVrqmW2Pv6z8wQpfVAhTUPwBABz8QAAAAAAAAAAF7AgAAZAAAAE9w4vd98+s/sJhuy8Zu1D8AgA8/EAAAAAAAAAABfAIAAGQAAABJJh6UmPfrP3Abk7T/OtU/AEAVPxAAAAAAAAAAAX0CAABkAAAARNxZMLP76z+QR+CndKzVPwCAGT8QAAAAAAAAAAF+AgAAZAAAAD1tsxrbAew/AB8ZlktL1j8AQBo/EAAAAAAAAAABfwIAAGQAAAA0/gwFAwjsPyDMx4HTANc/AEAWPx8AAAAAAAAAAYACAABkAAAALY9m7yoO7D/gTuxqDM3XPwCAFD8fAAAAAAAAAAGBAgAAZAAAACEgwNlSFOw/gNEQVEWZ2D8AwAw/LwAAAAAAAAABggIAAGQAAAAYsRnEehrsP9ApqzovfNk/AEAJPy8AAAAAAAAAAYMCAABkAAAAEEJzrqIg7D9AgkUhGV/aPwDABD8+AAAAAAAAAAGEAgAAZAAAAAv4rkq9JOw/MLBVBbRY2z8AAAM/PgAAAAAAAAABhQIAAGQAAAAGrurm1yjsP5AI8OudO9w/AEACPz4AAAAAAAAAAYYCAABkAAAAAGQmg/Is7D/gYIrShx7dPwAAAj9OAAAAAAAAAAGHAgAAZAAAAPkZYh8NMew/oOOuu8Dq3T8AgAM/TgAAAAAAAAABiAIAAGQAAAD1z527JzXsPwC756mXid4/AEAEP14AAAAAAAAAAYkCAABkAAAA7oXZV0I57D/QvKqavRHfPwDABD9eAAAAAAAAAAGKAgAAZAAAAOxg96VPO+w/AOn3jTKD3z8AAAU/bQAAAAAAAAABiwIAAGQAAADoOxX0XD3sP+BpWYZFx98/AMADP20AAAAAAAAAAYwCAABkAAAA5hYzQmo/7D+AP8+D9t3fPwBAAz9tAAAAAAAAAAGNAgAAZAAAAN/Mbt6EQ+w/4GlZhkXH3z8AAAM/fQAAAAAAAAABjgIAAGQAAADZgqp6n0fsP2ATgpCBbN8/AAADP30AAAAAAAAAAY8CAABkAAAA0BMEZcdN7D/wO0miqs3ePwCAAz+NAAAAAAAAAAGQAgAAZAAAAM3JPwHiUew/oOOuu8Dq3T8AwAM/oQAAAAAAAAABkQIAAGQAAADHf3ud/FXsP6C1ntcl8dw/AMACP6EAAAAAAAAAAZICAABkAAAAwDW3ORda7D8Ashj22eDbPwBAAj+xAAAAAAAAAAGTAgAAZAAAALnGECQ/YOw/IAOnGSyj2j8AAAI/wAAAAAAAAAABlAIAAGQAAACwV2oOZ2bsP9ApqzovfNk/AAACP8AAAAAAAAAAAZUCAABkAAAApujD+I5s7D9AJiVZ42vYPwAAAz/AAAAAAAAAAAGWAgAAZAAAAJ95HeO2cuw/QPgUdUhy1z8AgAM/0AAAAAAAAAABlwIAAGQAAACVCnfN3njsP/Cfeo5ej9Y/AIAGP9AAAAAAAAAAAZgCAABkAAAAjpvQtwZ/7D/g8sui1tnVPwAACD/gAAAAAAAAAAGZAgAAZAAAAIIHSPA7h+w/cBuTtP861T8AAA0/4AAAAAAAAAABmgIAAGQAAAB3c78ocY/sP0DvRcGKydQ/AEAPP+8AAAAAAAAAAZsCAABkAAAAad82YaaX7D+wmG7Lxm7UPwAAED/vAAAAAAAAAAGcAgAAZAAAAFwmzOfooew/YO2C0GRB1D8AABA/7wAAAAAAAAABnQIAAGQAAABObWFuK6zsP2DtgtBkQdQ/AEAOP/8AAAAAAAAAAZ4CAABkAAAAPo8UQ3u47D+wmG7Lxm7UPwCADT//AAAAAAAAAAGfAgAAZAAAACmM5WXYxuw/oBnQw9my1D8AQA4/DwEAAAAAAAABoAIAAGQAAAAVibaINdXsP8BFHbdOJNU/AIAOPw8BAAAAAAAAAaECAABkAAAAAYaHq5Lj7D8wHValJcPVPwDADT8eAQAAAAAAAAGiAgAAZAAAAPCnOoDi7+w/oPSOk/xh1j8AQA0/HgEAAAAAAAABowIAAGQAAADeye1UMvzsP7ChPX+EF9c/AMAKPy4BAAAAAAAAAaQCAABkAAAAzuugKYII7T/gTuxqDM3XPwDACT8uAQAAAAAAAAGlAgAAZAAAALsNVP7RFO0/8PuaVpSC2D8AwAA/TQEAAAAAAAABpgIAAGQAAACuVOmEFB/tPwCpSUIcONk/AAD6Pk0BAAAAAAAAAacCAABkAAAAn5t+C1cp7T8AVvgtpO3ZPwCA1T5NAQAAAAAAAAGoAgAAZAAAAJMH9kOMMe0/gC0xHHuM2j8AgMU+TQEAAAAAAAABqQIAAGQAAACLmE8utDftP7BZfg/w/do/AIC8Pl0BAAAAAAAAAaoCAABkAAAAgimpGNw97T/AhcsCZW/bPwAAuj5dAQAAAAAAAAGrAgAAZAAAADU/TszwLe4/UEDU5NyL0z8AgLA+AAAAAAAAAAABrAIAAGQAAAA2ZDB+4yvuP5BsIdhR/dM/AADyPg8AAAAAAAAAAa0CAABkAAAANmQwfuMr7j8wQpfVAhTUPwBAAD8PAAAAAAAAAAGuAgAAZAAAADZkMH7jK+4/0BcN07Mq1D8AgAU/DwAAAAAAAAABrwIAAGQAAAA2ZDB+4yvuP9AXDdOzKtQ/AMALPx8AAAAAAAAAAbACAABkAAAANmQwfuMr7j/QFw3TsyrUPwCADT8fAAAAAAAAAAGxAgAAZAAAADZkMH7jK+4/0BcN07Mq1D8AQBA/HwAAAAAAAAABsgIAAGQAAAA2ZDB+4yvuPzBCl9UCFNQ/AEARPx8AAAAAAAAAAbMCAABkAAAAOokSMNYp7j+QbCHYUf3TPwCACD8uAAAAAAAAAAG0AgAAZAAAADyu9OHIJ+4/UME13e/P0z8AQAQ/LgAAAAAAAAABtQIAAGQAAABD+LhFriPuP/AVSuKNotM/AMABPy4AAAAAAAAAAbYCAABkAAAASmdfW4Yd7j+wal7nK3XTPwAAAT8uAAAAAAAAAAG3AgAAZAAAAFPWBXFeF+4/cL9y7MlH0z8AwAM/TgAAAAAAAAABuAIAAGQAAABgao44KQ/uPzAUh/FnGtM/AAAFP04AAAAAAAAAAbkCAABkAAAAaf4WAPQG7j/gaJv2Be3SPwCACT9dAAAAAAAAAAG6AgAAZAAAAHSSn8e+/u0/oL2v+6O/0j8AgAs/XQAAAAAAAAABuwIAAGQAAACBJiiPifbtP7A8TgORe9I/AAANP10AAAAAAAAAAbwCAABkAAAAipXOpGHw7T/Qu+wKfjfSPwDADT9tAAAAAAAAAAG9AgAAZAAAAJMpV2ws6O0/gBABEBwK0j8AgA8/bQAAAAAAAAABvgIAAGQAAACcmP2BBOLtP1BlFRW63NE/AEAQP30AAAAAAAAAAb8CAABkAAAAqAekl9zb7T8AuikaWK/RPwDADz99AAAAAAAAAAHAAgAAZAAAAKxRaPvB1+0/wA4+H/aB0T8AQA8/jAAAAAAAAAABwQIAAGQAAAC1wA4RmtHtP3BjUiSUVNE/AAAOP4wAAAAAAAAAAcICAABkAAAAuwrTdH/N7T/gjdwm4z3RPwBADT+MAAAAAAAAAAHDAgAAZAAAAMR5eYpXx+0/cGNSJJRU0T8AgA0/kAAAAAAAAAABxAIAAGQAAADJwz3uPMPtP8AOPh/2gdE/AMANP5AAAAAAAAAAAcUCAABkAAAA0jLkAxW97T9QZRUVutzRPwDADD+fAAAAAAAAAAHGAgAAZAAAANd8qGf6uO0/EGfYBeBk0j8AQAw/rwAAAAAAAAABxwIAAGQAAADh60590rLtP4A+EfS2A9M/AAAMP68AAAAAAAAAAcgCAABkAAAA5DUT4beu7T9QwTXd78/TPwAADD/OAAAAAAAAAAHJAgAAZAAAAOp/10Sdqu0/oBnQw9my1D8AAA0/zgAAAAAAAAABygIAAGQAAADqf9dEnartP5BH4Kd0rNU/AIANP84AAAAAAAAAAcsCAABkAAAA6n/XRJ2q7T+QdfCLD6bWPwDADT/eAAAAAAAAAAHMAgAAZAAAAOp/10Sdqu0/gKMAcKqf1z8AAA4/3gAAAAAAAAABzQIAAGQAAADoWvWSqqztPyCnhlH2r9g/AIAOP+4AAAAAAAAAAc4CAABkAAAA4hAxL8Ww7T/AqgwzQsDZPwDADj/uAAAAAAAAAAHPAgAAZAAAANmhihnttu0/wNgcF9252j8AwA4/7gAAAAAAAAAB0AIAAGQAAADODQJSIr/tP8AGLft3s9s/AAAPP/0AAAAAAAAAAdECAABkAAAAwFSX2GTJ7T8QX8fhYZbcPwAADz/9AAAAAAAAAAHSAgAAZAAAALB2Sq201e0/EAx2zelL3T8AAA8/DQEAAAAAAAAB0wIAAGQAAACacxvQEeTtP6DjrrvA6t0/AAAPPw0BAAAAAAAAAdQCAABkAAAAgksKQXz07T9g5XGs5nLePwAADz8sAQAAAAAAAAHVAgAAZAAAAG0j+bHmBO4/UGbTpPm23j8AQA0/LAEAAAAAAAAB1gIAAGQAAABT1gVxXhfuP5ARv59b5N4/AIAMPywBAAAAAAAAAdcCAABkAAAAPK704cgn7j+QEb+fW+TePwAACz8sAQAAAAAAAAHYAgAAZAAAACaG41IzOO4/UGbTpPm23j8AQAo/PAEAAAAAAAAB2QIAAGQAAAAQg7R1kEbuP8AP/K41XN4/AMAAPzwBAAAAAAAAAdoCAABkAAAA/X+FmO1U7j/wDTm+D9TdPwCA+D5LAQAAAAAAAAHbAgAAZAAAAO7GGh8wX+4/gDYA0Dg13T8AgK8+SwEAAAAAAAAB3AIAAGQAAADjMpJXZWfuPxBfx+Fhltw/AICOPlsBAAAAAAAAAd0CAABkAAAA3ujN839r7j9AXQTxOw7cPwAAdj5bAQAAAAAAAAHeAgAAZAAAAN7ozfN/a+4/gFtBABaG2z8AAGg+egEAAAAAAAAB3wIAAGQAAACDbWtpHKvuPxDD+M0VWNQ/AIDbPgAAAAAAAAAAAeACAABkAAAAh5JNGw+p7j8gcKe5nQ3VPwBAFj8PAAAAAAAAAAHhAgAAZAAAAINta2kcq+4/sMZ+r2Fo1T8AgB8/DwAAAAAAAAAB4gIAAGQAAAB62eKhUbPuP5BH4Kd0rNU/AAAmPw8AAAAAAAAAAeMCAABkAAAAdbQA8F617j+AyEGgh/DVPwBAJj8PAAAAAAAAAAHkAgAAZAAAAG5FWtqGu+4/AB8ZlktL1j8AACU/HwAAAAAAAAAB5QIAAGQAAABo+5V2ob/uP5B18IsPptY/AIAMPx8AAAAAAAAAAeYCAABkAAAAX4zvYMnF7j+woT1/hBfXPwCAAT8vAAAAAAAAAAHnAgAAZAAAAFYdSUvxy+4/QPgUdUhy1z8AgJk+LwAAAAAAAAAB6AIAAGQAAABPrqI1GdLuP+BO7GoMzdc/AABXPi8AAAAAAAAAAekCAABkAAAARj/8H0HY7j+QUK9bMlXYPwAAJD4+AAAAAAAAAAHqAgAAZAAAALssNJ0fhO4/gIm+Th6UwD8AAOI+AAAAAAAAAAAB6wIAAGQAAADK5Z4W3XnuPyCNRDBqpME/AMAaPxAAAAAAAAAAAewCAABkAAAAvVEWTxKC7j+A4xsmLv/BPwBAJD8QAAAAAAAAAAHtAgAAZAAAALssNJ0fhO4/YDgwK8zRwT8AwCo/EAAAAAAAAAAB7gIAAGQAAAC7LDSdH4TuP2A4MCvM0cE/AAAaPx8AAAAAAAAAAe8CAABkAAAAsZir1VSM7j9gODArzNHBPwAAET8fAAAAAAAAAAHwAgAAZAAAAKQEIw6KlO4/QIuBP0QcwT8AgIA+TgAAAAAAAAAB8QIAAGQAAACZcJpGv5zuP4CJvk4elMA/AADiPU4AAAAAAAAAAfICAABkAAAAbULZUDR07z/AL/R6Qn6wPwAA5j4AAAAAAAAAAAHzAgAAZAAAAHv7Q8rxae8/AD4MAXK/tD8AgB0/DwAAAAAAAAAB9AIAAGQAAAB0sX9mDG7vP0CYadiBKrY/AAAnPw8AAAAAAAAAAfUCAABkAAAAbme7Aidy7z+An3WbGUu4PwDALT8PAAAAAAAAAAH2AgAAZAAAAGkd955Bdu8/AKP7fGVbuT8AADE/DwAAAAAAAAAB9wIAAGQAAABgrlCJaXzvPwBUMEo5Ibs/AAAxPx8AAAAAAAAAAfgCAABkAAAAVz+qc5GC7z+AsRMDlZy9PwCAJj8fAAAAAAAAAAH5AgAAZAAAAE6rIazGiu8/ADPnWFo5wD8AwCE/LwAAAAAAAAAB+gIAAGQAAABFPHuW7pDvP4DjGyYu/8E/AMASPy8AAAAAAAAAAfsCAABkAAAANoMQHTGb7z/g6ifpxR/EPwBADD8+AAAAAAAAAAH8AgAAZAAAACbKpaNzpe8/oEgLoiGbxj8AQAA/PgAAAAAAAAAB/QIAAGQAAAAcNh3cqK3vP+D8xVBBcck/AAD2Pj4AAAAAAAAAAf4CAABkAAAAEsd2xtCz7z8ABpUE/xnMPwCA8D4+AAAAAAAAAAH/AgAAZAAAAAgz7v4FvO8/AA9kuLzCzj8AAO4+TgAAAAAAAAABAAMAAGQAAAD+w0fpLcLvP3C2ozgMn9A/AADwPk4AAAAAAAAAAQEDAABkAAAA9C+/IWPK7z8AuikaWK/RPwAA8T5tAAAAAAAAAAECAwAAZAAAAOibNlqY0u8/AOg5/vKo0j8AgPI+bQAAAAAAAAABAwMAAGQAAADgLJBEwNjvP7BqXucrddM/AIDzPm0AAAAAAAAAAQQDAABkAAAA1r3pLuje7z/QFw3TsyrUPwAA7j5tAAAAAAAAAAEFAwAAZAAAANBOQxkQ5e8/QO9FwYrJ1D8AAOw+fQAAAAAAAAABBgMAAGQAAADMKWFnHefvP3Abk7T/OtU/AIDgPn0AAAAAAAAAAQcDAABkAAAAyAR/tSrp7z9QnPSsEn/VPwCA2z6MAAAAAAAAAAEIAwAAZAAAAMgEf7Uq6e8/kEfgp3Ss1T8AgNU+jAAAAAAAAAABCQMAAGQAAADIBH+1KunvP5BH4Kd0rNU/AADTPowAAAAAAAAAAQoDAABkAAAAzClhZx3n7z+QR+CndKzVPwCA1j6cAAAAAAAAAAELAwAAZAAAANBOQxkQ5e8/8HFqqsOV1T8AANg+nAAAAAAAAAABDAMAAGQAAADUmAd99eDvP7DGfq9haNU/AIDkPqwAAAAAAAAAAQ0DAABkAAAA3geuks3a7z8A8QiysFHVPwAA6j6sAAAAAAAAAAEOAwAAZAAAAOibNlqY0u8/wEUdt04k1T8AAPk+uwAAAAAAAAABDwMAAGQAAAD4VKHTVcjvP4CaMbzs9tQ/AID/PrsAAAAAAAAAARADAABkAAAABg4MTRO+7z9A70XBisnUPwDABj/LAAAAAAAAAAERAwAAZAAAABbsWHjDse8/oBnQw9my1D8AAAo/ywAAAAAAAAABEgMAAGQAAAAq74dVZqPvP6AZ0MPZstQ/AMAOP9oAAAAAAAAAARMDAABkAAAAPM3UgBaX7z+gGdDD2bLUPwDAED/aAAAAAAAAAAEUAwAAZAAAAE6rIazGiu8/4MS7vjvg1D8AwBM/6gAAAAAAAAABFQMAAGQAAABcZIwlhIDvP8BFHbdOJNU/AAAVP+oAAAAAAAAAARYDAABkAAAAaR33nkF27z9QnPSsEn/VPwDAFT/6AAAAAAAAAAEXAwAAZAAAAHjWYRj/a+8/4PLLotbZ1T8AABY/+gAAAAAAAAABGAMAAGQAAACCaurfyWPvPwAfGZZLS9Y/AAAWPwkBAAAAAAAAARkDAABkAAAAi9mQ9aFd7z8gS2aJwLzWPwAAFj8JAQAAAAAAAAEaAwAAZAAAAI3+cqeUW+8/AE0peuZE1z8AgBY/GQEAAAAAAAABGwMAAGQAAACN/nKnlFvvP0B5dm1bttc/AMAWPxkBAAAAAAAAARwDAABkAAAAiLSuQ69f7z/wejlegT7YPwBAFT8ZAQAAAAAAAAEdAwAAZAAAAHv7Q8rxae8/wHz8TqfG2D8AgBQ/KQEAAAAAAAABHgMAAGQAAABl+BTtTnjvPwCpSUIcONk/AAAOPykBAAAAAAAAAR8DAABkAAAAUNADXrmI7z+A/yA44JLZPwAACz84AQAAAAAAAAEgAwAAZAAAADaDEB0xm+8/INWWNZGp2T8AgPY+VwEAAAAAAAABIQMAAGQAAAAYETsqtq/vP9ApqzovfNk/AADoPlcBAAAAAAAAASIDAABkAAAA/sNH6S3C7z9Q09NEayHZPwAATz5XAQAAAAAAAAEjAwAAZAAAAOR2VKil1O8/wHz8TqfG2D8AALg9hgEAAAAAAAABJAMAAGQAAAB6OIB0KPjoP4h5wugXg+c/AADNPgAAAAAAAAAAASUDAABkAAAAgacmigDy6D8wZkBYlhboPwCADD8PAAAAAAAAAAEmAwAAZAAAAIfMCDzz7+g/cBEsU/hD6D8AABU/DwAAAAAAAAABJwMAAGQAAACBpyaKAPLoP1iSjUsLiOg/AAAbPw8AAAAAAAAAASgDAABkAAAAfV1iJhv26D+YPXlGbbXoPwDAID8PAAAAAAAAAAEpAwAAZAAAAHDJ2V5Q/ug/4OhkQc/i6D8AACI/IgAAAAAAAAABKgMAAGQAAABg64wzoArpP8hpxjniJuk/AIAhPyIAAAAAAAAAASsDAABkAAAAR56Z8hcd6T+w6icy9WrpPwBAIT8yAAAAAAAAAAEsAwAAZAAAACksxP+cMek/aFZEqWC66T8AQBk/MgAAAAAAAAABLQMAAGQAAAAKlQxbL0jpP/CsG58kFeo/AMAVP0EAAAAAAAAAAS4DAABkAAAA6/1UtsFe6T94A/OU6G/qPwCAAj9BAAAAAAAAAAEvAwAAZAAAAM+Lf8NGc+k/0ESFCQXW6j8AAPQ+QQAAAAAAAAABMAMAAGQAAACzPoyCvoXpP2CbXP/IMOs/AIDOPlEAAAAAAAAAATEDAABkAAAAnBZ78yiW6T/w8TP1jIvrPwAAvj5RAAAAAAAAAAEyAwAAZAAAAIs4Lsh4ouk/eEgL61Dm6z8AgLk+YAAAAAAAAAABMwMAAGQAAAB8f8NOu6zpPzC0J2K8New/AIC4PmAAAAAAAAAAATQDAABkAAAAdRAdOeOy6T8QNYlaz3nsPwAAzD5gAAAAAAAAAAE1AwAAZAAAAHUQHTnjsuk/KMsv1Imy7D8AANU+gAAAAAAAAAABNgMAAGQAAAB5Nf/q1bDpP6CLYFCT1Ow/AIDnPoAAAAAAAAAAATcDAABkAAAAfH/DTrus6T+gi2BQk9TsPwAA7z6AAAAAAAAAAAE4AwAAZAAAAIkTTBaGpOk/KMsv1Imy7D8AAPY+gAAAAAAAAAABOQMAAGQAAACa8ZhBNpjpP0BKztt2buw/AID4Po8AAAAAAAAAAToDAABkAAAAsz6Mgr6F6T+48/blshPsPwCA+T6PAAAAAAAAAAE7AwAAZAAAANGwYXU5cek/kMep8j2i6z8AAPo+nwAAAAAAAAABPAMAAGQAAADybPvLmVjpP4iwoYBwJes/AAD9Pq8AAAAAAAAAAT0DAABkAAAAEwSzcAdC6T/owyMR8pHqPwCA/j6vAAAAAAAAAAE+AwAAZAAAADKbahV1K+k/2BZ1JWrc6T8AQAA/rwAAAAAAAAABPwMAAGQAAABM6F1W/RjpPyiUUDwxEOk/AMAAP74AAAAAAAAAAUADAABkAAAAYOuMM6AK6T9A/ObRUE/oPwAAAj++AAAAAAAAAAFBAwAAZAAAAGt/FftqAuk/KE845siZ5z8AgAI/zgAAAAAAAAABQgMAAGQAAABwydleUP7oP7h3//fx+uY/AMACP84AAAAAAAAAAUMDAABkAAAAcMnZXlD+6D8Yi4GIc2fmPwAAAz/dAAAAAAAAAAFEAwAAZAAAAGlaM0l4BOk/IHR5Fqbq5T8AAAQ/3QAAAAAAAAABRQMAAGQAAABexqqBrQzpP8Ay56GJhOU/AIAEP+0AAAAAAAAAAUYDAABkAAAATOhdVv0Y6T8Ix8oqHjXlPwBABT/tAAAAAAAAAAFHAwAAZAAAADbATMdnKek/+DAksWP85D8AwAU//QAAAAAAAAABSAMAAGQAAAAemDs40jnpP7CFOLYBz+Q/AMAFP/0AAAAAAAAAAUkDAABkAAAABEtI90lM6T9AxQc6+KzkPwAABj8MAQAAAAAAAAFKAwAAZAAAAPBHGRqnWuk/aNpMu5+h5D8AQAU/DAEAAAAAAAABSwMAAGQAAADaHwiLEWvpP2jaTLufoeQ/AAAFPxwBAAAAAAAAAUwDAABkAAAAx0G7X2F36T8QsMK4ULjkPwDAAz8cAQAAAAAAAAFNAwAAZAAAALmIUOajgek/UFuus7Ll5D8AQAM/LAEAAAAAAAABTgMAAGQAAACyGarQy4fpPwjHyioeNeU/AIADPywBAAAAAAAAAU8DAABkAAAAqaoDu/ON6T9oCF2fOpvlPwDAAz87AQAAAAAAAAFQAwAAZAAAAKmqA7vzjek/YB9lEQgY5j8AwAM/OwEAAAAAAAABUQMAAGQAAACpqgO7843pPzAhKAIuoOY/AAAEP0sBAAAAAAAAAVIDAABkAAAAqs/lbOaL6T/4IuvyUyjnPwCABD9LAQAAAAAAAAFTAwAAZAAAALD0xx7Ziek/KE845siZ5z8AwAQ/SwEAAAAAAAABVAMAAGQAAACyGarQy4fpP7ilD9yM9Oc/AEAEP1oBAAAAAAAAAVUDAABkAAAAshmq0MuH6T9wESxT+EPoPwAABD9aAQAAAAAAAAFWAwAAZAAAALIZqtDLh+k/iKfSzLJ86D8AAAQ/agEAAAAAAAABVwMAAGQAAACqz+Vs5ovpP8hSvscUqug/AAAEP2oBAAAAAAAAAVgDAABkAAAAp4UhCQGQ6T9AE+9DHszoPwBAAz96AQAAAAAAAAFZAwAAZAAAAJjMto9Dmuk/4OhkQc/i6D8AQAQ/egEAAAAAAAABWgMAAGQAAACDyYeyoKjpP+DoZEHP4ug/AIAEP5kBAAAAAAAAAVsDAABkAAAAcMZY1f226T/g6GRBz+LoPwDABD+ZAQAAAAAAAAFcAwAAZAAAAFqeR0Zox+k/4OhkQc/i6D8AAAU/mQEAAAAAAAABXQMAAGQAAAA8LHJT7dvpP+DoZEHP4ug/AEAEP6kBAAAAAAAAAV4DAABkAAAAGEv2Spr26T/g6GRBz+LoPwAABD+pAQAAAAAAAAFfAwAAZAAAAOr60yxvF+o/4OhkQc/i6D8AgAQ/uAEAAAAAAAABYAMAAGQAAAC8qrEORDjqP+DoZEHP4ug/AMAEP7gBAAAAAAAAAWEDAABkAAAAjFqP8BhZ6j/g6GRBz+LoPwCA8j7IAQAAAAAAAAFiAwAAZAAAAF3liiD7e+o/EP6pwnbX6D8AAOg+yAEAAAAAAAABYwMAAGQAAAAyukq0wprqPxD+qcJ21+g/AADhPtcBAAAAAAAAAWQDAABkAAAABo8KSIq56j9wKDTFxcDoPwAA3j7XAQAAAAAAAAFlAwAAZAAAAG8Hmpzr3Os/iHnC6BeD5z8AALY+AAAAAAAAAAABZgMAAGQAAABfTi8jLufrPzBmQFiWFug/AAD5PhAAAAAAAAAAAWcDAABkAAAAXSlNcTvp6z8AUfvW7iHoPwAABD8QAAAAAAAAAAFoAwAAZAAAAFwEa79I6+s/0Du2VUct6D8AgAk/EAAAAAAAAAABaQMAAGQAAABcBGu/SOvrP9A7tlVHLeg/AMAPPyAAAAAAAAAAAWoDAABkAAAAXARrv0jr6z/QO7ZVRy3oPwCAET8gAAAAAAAAAAFrAwAAZAAAAFa6pltj7+s/AFH71u4h6D8AwA4/IAAAAAAAAAABbAMAAGQAAABTlcSpcPHrP4iQylrl/+c/AEANPyAAAAAAAAAAAW0DAABkAAAAT3Di933z6z9A5d5fg9LnPwCABD8gAAAAAAAAAAFuAwAAZAAAAFOVxKlw8es/WGR9Z3CO5z8AwAA/PwAAAAAAAAABbwMAAGQAAABY34gNVu3rP3DjG29dSuc/AID2Pj8AAAAAAAAAAXADAABkAAAAX04vIy7n6z+4d//38frmPwAA8j5OAAAAAAAAAAFxAwAAZAAAAG3it+r43us/AAzjgIar5j8AgPM+TgAAAAAAAAABcgMAAGQAAAB7myJkttTrPxiLgYhzZ+Y/AID0Pk4AAAAAAAAAAXMDAABkAAAAiFSN3XPK6z8wCiCQYCPmPwAA/T5OAAAAAAAAAAF0AwAAZAAAAJ5XvLoWvOs/IHR5Fqbq5T8AgAA/XgAAAAAAAAABdQMAAGQAAACvNQnmxq/rP6izSJqcyOU/AMAEP14AAAAAAAAAAXYDAABkAAAAvxNWEXej6z8I3tKc67HlPwDABj9uAAAAAAAAAAF3AwAAZAAAAM/xojwnl+s/CN7SnOux5T8AgAU/bgAAAAAAAAABeAMAAGQAAADhz+9n14rrP6izSJqcyOU/AMAEP30AAAAAAAAAAXkDAABkAAAA74ha4ZSA6z/ASe8TVwHmPwAAAz99AAAAAAAAAAF6AwAAZAAAAP1BxVpSdus/GIuBiHNn5j8AQAI/jQAAAAAAAAABewMAAGQAAAAHsWtwKnDrP+iMRHmZ7+Y/AIABP50AAAAAAAAAAXwDAABkAAAADPsv1A9s6z+IecLoF4PnPwAAAT+dAAAAAAAAAAF9AwAAZAAAABAgEoYCaus/0Du2VUct6D8AgAA/rAAAAAAAAAABfgMAAGQAAAAQIBKGAmrrPxD+qcJ21+g/AAAAP6wAAAAAAAAAAX8DAABkAAAACtZNIh1u6z9QwJ0vpoHpPwAAAD+8AAAAAAAAAAGAAwAAZAAAAANnpwxFdOs/8KwbnyQV6j8AAAA/vAAAAAAAAAABgQMAAGQAAAD1rTyTh37rP7iu3o9Kneo/AIAAP8sAAAAAAAAAAYIDAABkAAAA4c/vZ9eK6z+4xeYBGBrrPwDAAD/LAAAAAAAAAAGDAwAAZAAAAM7MwIo0mes/SBy+99t06z8AwAA/2wAAAAAAAAABhAMAAGQAAAC2pK/7nqnrP2CyZHGWres/AAABP9sAAAAAAAAAAYUDAABkAAAAn3yebAm66z/QcpXtn8/rPwAAAj/bAAAAAAAAAAGGAwAAZAAAAIYvqyuBzOs/0HKV7Z/P6z8AgAI/6wAAAAAAAAABhwMAAGQAAABvB5qc69zrP2CyZHGWres/AMACP+sAAAAAAAAAAYgDAABkAAAAXARrv0jr6z9IHL7323TrPwAAAz/6AAAAAAAAAAGJAwAAZAAAAEkmHpSY9+s/uMXmARga6z8AAAQ/+gAAAAAAAAABigMAAGQAAAA5SNFo6APsPzBvDwxUv+o/AIAEPwoBAAAAAAAAAYsDAABkAAAALY9m7yoO7D+oGDgWkGTqPwCABj8KAQAAAAAAAAGMAwAAZAAAACEgwNlSFOw/UNeloXP+6T8AQAc/GgEAAAAAAAABjQMAAGQAAAAd1vt1bRjsP/CVEy1XmOk/AIAKPxoBAAAAAAAAAY4DAABkAAAAFow3Eogc7D9oPzw3kz3pPwAADD8pAQAAAAAAAAGPAwAAZAAAABaMNxKIHOw/sNMfwCfu6D8AwA0/KQEAAAAAAAABkAMAAGQAAAAYsRnEehrsP/hnA0m8nug/AIAOPzkBAAAAAAAAAZEDAABkAAAAHdb7dW0Y7D/g0VzPAWboPwDAEz85AQAAAAAAAAGSAwAAZAAAAB/73SdgFuw/cBEsU/hD6D8AABY/OQEAAAAAAAABkwMAAGQAAAAhIMDZUhTsP6AmcdSfOOg/AMAaP0gBAAAAAAAAAZQDAABkAAAAJmqEPTgQ7D9wESxT+EPoPwDAHD9IAQAAAAAAAAGVAwAAZAAAAC2PZu8qDuw/EOehUKla6D8AwB4/SAEAAAAAAAABlgMAAGQAAAAtj2bvKg7sPyh9SMpjk+g/AIAfP0gBAAAAAAAAAZcDAABkAAAAJmqEPTgQ7D9AE+9DHszoPwBAHj9oAQAAAAAAAAGYAwAAZAAAACRFootFEuw/+H4Lu4kb6T8AgB0/aAEAAAAAAAABmQMAAGQAAAAd1vt1bRjsP7DqJzL1auk/AIAcP3cBAAAAAAAAAZoDAABkAAAADx2R/K8i7D84Qf8nucXpPwAAHD93AQAAAAAAAAGbAwAAZAAAAABkJoPyLOw/IMJgIMwJ6j8AgBc/hwEAAAAAAAABnAMAAGQAAADuhdlXQjnsP9gtfZc3Weo/AIAVP4cBAAAAAAAAAZ0DAABkAAAA2YKqep9H7D/owyMR8pHqPwDADj+XAQAAAAAAAAGeAwAAZAAAAMA1tzkXWuw/MG8PDFS/6j8AAAw/pgEAAAAAAAABnwMAAGQAAACkw+FGnG7sP6AvQIhd4eo/AMACP6YBAAAAAAAAAaADAABkAAAAhSwqoi6F7D+gL0CIXeHqPwCA/T6mAQAAAAAAAAGhAwAAZAAAAGJwkEvOnew/AFrKiqzK6j8AgOY+xQEAAAAAAAABogMAAGQAAABAtPb0bbbsP5CZmQ6jqOo/AIDcPsUBAAAAAAAAAaMDAABkAAAAIB0/UADN7D94A/OU6G/qPwCAvz7kAQAAAAAAAAGkAwAAZAAAAAOraV2F4ew/kIKRnNUr6j8AgLI+5AEAAAAAAAABpQMAAGQAAADsgljO7/HsP9gWdSVq3Ok/AICOPuQBAAAAAAAAAaYDAABkAAAA11pHP1oC7T+w6icy9WrpPwAAfT7kAQAAAAAAAAGnAwAAZAAAAMZ8+hOqDu0/sNMfwCfu6D8AAE4+9AEAAAAAAAABqAMAAGQAAAC4w4+a7BjtPxDnoVCpWug/AAA7PvQBAAAAAAAAAakDAABkAAAAqi8H0yEh7T+YD2li0rvnPwAARj4DAgAAAAAAAAGqAwAAZAAAAKHAYL1JJ+0/KDgwdPsc5z8AAEw+AwIAAAAAAAABqwMAAGQAAAChwGC9SSftP7hg94UkfuY/AICHPhMCAAAAAAAAAawDAABkAAAApeVCbzwl7T8gdHkWpurlPwCAlj4TAgAAAAAAAAGtAwAAZAAAAKovB9MhIe0/UHK2JYBi5T8AAME+IwIAAAAAAAABrgMAAGQAAAC4w4+a7BjtP1BbrrOy5eQ/AIDTPiMCAAAAAAAAAa8DAABkAAAAwVcYYrcQ7T8gL2HAPXTkPwAA9T4yAgAAAAAAAAGwAwAAZAAAAM8Qg9t0Bu0/8AIUzcgC5D8AgAE/MgIAAAAAAAABsQMAAGQAAADeye1UMvzsP2isPNcEqOM/AMAJP0ICAAAAAAAAAbIDAABkAAAA6V12HP3z7D+AK9ve8WPjPwAADT9CAgAAAAAAAAGzAwAAZAAAAPbx/uPH6+w/QIDv44824z8AwBI/UQIAAAAAAAABtAMAAGQAAAD/YKX5n+XsP3CVNGU3K+M/AEAVP1ECAAAAAAAAAbUDAABkAAAAA6tpXYXh7D9AgO/jjzbjPwBAGD9RAgAAAAAAAAG2AwAAZAAAAAOraV2F4ew/gCvb3vFj4z8AQBk/YQIAAAAAAAABtwMAAGQAAAADq2ldheHsP2isPNcEqOM/AMAaP2ECAAAAAAAAAbgDAABkAAAA/2Cl+Z/l7D+Y2InKeRnkPwCAGz9xAgAAAAAAAAG5AwAAZAAAAPLMHDLV7ew/ELDCuFC45D8AwBs/cQIAAAAAAAABugMAAGQAAADh7s8GJfrsP8Ay56GJhOU/AAAcP4ACAAAAAAAAAbsDAABkAAAAzuugKYII7T9IoMYJG1zmPwAAHD+AAgAAAAAAAAG8AwAAZAAAALjDj5rsGO0/+CLr8lMo5z8AABw/kAIAAAAAAAABvQMAAGQAAACfm34LVyntP0Dl3l+D0uc/AEAbP5ACAAAAAAAAAb4DAABkAAAAiHNtfME57T9Yko1LC4joPwAAGz+gAgAAAAAAAAG/AwAAZAAAAHNwPp8eSO0/+H4Lu4kb6T8AABc/oAIAAAAAAAABwAMAAGQAAABdSC0QiVjtP8CAzquvo+k/AEAVP68CAAAAAAAAAcEDAABkAAAASCAcgfNo7T/wrBufJBXqPwDADj+vAgAAAAAAAAHCAwAAZAAAADId7aNQd+0/eAPzlOhv6j8AAAw/vwIAAAAAAAABwwMAAGQAAAAgGr7GrYXtPzBvDwxUv+o/AID8Pr8CAAAAAAAAAcQDAABkAAAAEGFTTfCP7T9IBbaFDvjqPwCA8D7OAgAAAAAAAAHFAwAAZAAAAAbyrDcYlu0/uMXmARga6z8AAMs+zgIAAAAAAAABxgMAAGQAAAD/ggYiQJztP4iwoYBwJes/AAC7Ps4CAAAAAAAAAccDAABkAAAA/F0kcE2e7T+4xeYBGBrrPwCAsj7eAgAAAAAAAAHIAwAAZAAAAP+CBiJAnO0/SAW2hQ746j8AALA+3gIAAAAAAAAByQMAAGQAAAB3c78ocY/sP+i6VF006ec/AICiPgAAAAAAAAAAAcoDAABkAAAAlQp3zd547D9A5d5fg9LnPwCA3j4PAAAAAAAAAAHLAwAAZAAAAJ95HeO2cuw/QOXeX4PS5z8AAOw+DwAAAAAAAAABzAMAAGQAAACm6MP4jmzsP2j6I+Eqx+c/AID1Pg8AAAAAAAAAAc0DAABkAAAAqQ2mqoFq7D+YD2li0rvnPwDABT8PAAAAAAAAAAHOAwAAZAAAAK4yiFx0aOw/yCSu43mw5z8AwAk/HwAAAAAAAAABzwMAAGQAAACuMohcdGjsPyhPOObImec/AAAMPx8AAAAAAAAAAdADAABkAAAArjKIXHRo7D+wjgdqv3fnPwAADT8fAAAAAAAAAAHRAwAAZAAAAKkNpqqBauw/QM7W7bVV5z8AAA0/HwAAAAAAAAAB0gMAAGQAAACgnv+UqXDsP/gi6/JTKOc/AAANPy8AAAAAAAAAAdMDAABkAAAAkuWUG+x67D/ojER5me/mPwDACz8+AAAAAAAAAAHUAwAAZAAAAHy9g4xWi+w/AAzjgIar5j8AQAs/PgAAAAAAAAAB1QMAAGQAAABeS66Z25/sPxiLgYhzZ+Y/AIALP04AAAAAAAAAAdYDAABkAAAAPo8UQ3u47D9gH2URCBjmPwDACz9OAAAAAAAAAAHXAwAAZAAAABeumDoo0+w/eJ4DGfXT5T8AwAs/XgAAAAAAAAAB2AMAAGQAAADyzBwy1e3sP2gIXZ86m+U/AAAMP14AAAAAAAAAAdkDAABkAAAAzuugKYII7T8gXXGk2G3lPwCADD9tAAAAAAAAAAHaAwAAZAAAAKgKJSEvI+0/sJxAKM9L5T8AwAw/bQAAAAAAAAAB2wMAAGQAAACIc218wTntP9ixhal2QOU/AIANP30AAAAAAAAAAdwDAABkAAAAaNy111NQ7T/YsYWpdkDlPwDADT99AAAAAAAAAAHdAwAAZAAAAEtq4OTYZO0/2LGFqXZA5T8AgA4/jAAAAAAAAAAB3gMAAGQAAAAw+AryXXntP1BytiWAYuU/AMAOP4wAAAAAAAAAAd8DAABkAAAAEYY1/+KN7T+QHaIg4o/lPwDADT+cAAAAAAAAAAHgAwAAZAAAAPg4Qr5aoO0/SIm+l03f5T8AQA0/nAAAAAAAAAAB4QMAAGQAAADiEDEvxbDtP3i1C4vCUOY/AMAQP5wAAAAAAAAAAeIDAABkAAAAy+gfoC/B7T9At8576NjmPwCAEj+7AAAAAAAAAAHjAwAAZAAAALXADhGa0e0/ELmRbA5h5z8AABM/uwAAAAAAAAAB5AMAAGQAAAChvd8z99/tP7ilD9yM9Oc/AAATP7sAAAAAAAAAAeUDAABkAAAAj9+SCEfs7T+Ip9LMsnzoPwAADz+7AAAAAAAAAAHmAwAAZAAAAH0BRt2W+O0/UKmVvdgE6T8AQA0/ywAAAAAAAAAB5wMAAGQAAABwSNtj2QLuP4DV4rBNduk/AEACP8sAAAAAAAAAAegDAABkAAAAZ9k0TgEJ7j8ILLqmEdHpPwAA+z7bAAAAAAAAAAHpAwAAZAAAAGBqjjgpD+4/wJfWHX0g6j8AgKU+2wAAAAAAAAAB6gMAAGQAAABbRayGNhHuP9gtfZc3Weo/AAB+PuoAAAAAAAAAAesDAABkAAAAW0WshjYR7j9I7q0TQXvqPwAAUj7qAAAAAAAAAAHsAwAAZAAAAGBqjjgpD+4/GNlokpmG6j8AAEQ+6gAAAAAAAAAB7QMAAGQAAAD2E2AMaKLtP/jrC1v7heM/AIDTPgAAAAAAAAAAAe4DAABkAAAA+DhCvlqg7T+4VyjSZtXjPwAAET8PAAAAAAAAAAHvAwAAZAAAAPxdJHBNnu0/gELjUL/g4z8AwBk/DwAAAAAAAAAB8AMAAGQAAAD2E2AMaKLtP4BC41C/4OM/AAAgPw8AAAAAAAAAAfEDAABkAAAA8cmbqIKm7T9QLZ7PF+zjPwDAFj8fAAAAAAAAAAHyAwAAZAAAAOha9ZKqrO0/UC2ezxfs4z8AQBE/HwAAAAAAAAAB8wMAAGQAAADZoYoZ7bbtP4BC41C/4OM/AICmPh8AAAAAAAAAAfQDAABkAAAAxZ5bPErF7T9QLZ7PF+zjPwAAXT5OAAAAAAAAAAH1AwAAZAAAALGbLF+n0+0/IBhZTnD34z8AAB8+TgAAAAAAAAAB9gMAAGQAAABo+5V2ob/uPwje0pzrseU/AADIPgAAAAAAAAAAAfcDAABkAAAAc48ePmy37j9Iib6XTd/lPwAACT8PAAAAAAAAAAH4AwAAZAAAAHOPHj5st+4/IHR5Fqbq5T8AQBE/DwAAAAAAAAAB+QMAAGQAAAB1tADwXrXuP/BeNJX+9eU/AEAXPw8AAAAAAAAAAfoDAABkAAAAdbQA8F617j/wXjSV/vXlPwAAIT8PAAAAAAAAAAH7AwAAZAAAAHW0APBete4/8F40lf715T8AQCQ/DwAAAAAAAAAB/AMAAGQAAAB1tADwXrXuP/BeNJX+9eU/AIAiPx8AAAAAAAAAAf0DAABkAAAAdbQA8F617j/wXjSV/vXlPwBAIT8fAAAAAAAAAAH+AwAAZAAAAHrZ4qFRs+4/kDSqkq8M5j8AgBw/HwAAAAAAAAAB/wMAAGQAAAB+I6cFN6/uP9jflY0ROuY/AEAaPx8AAAAAAAAAAQAEAABkAAAAh5JNGw+p7j+4YPeFJH7mPwBAGT8+AAAAAAAAAAEBBAAAZAAAAJAB9DDnou4/QLfOe+jY5j8AQBw/PgAAAAAAAAABAgQAAGQAAACVS7iUzJ7uP6D4YPAEP+c/AMAdP04AAAAAAAAAAQMEAABkAAAAmXCaRr+c7j/4OfNkIaXnPwAAIj9OAAAAAAAAAAEEBAAAZAAAAJlwmka/nO4/MGZAWJYW6D8AwCM/XQAAAAAAAAABBQQAAGQAAACZcJpGv5zuP+DRXM8BZug/AAAjP10AAAAAAAAAAQYEAABkAAAAkibW4tmg7j+YPXlGbbXoPwDAID9mAAAAAAAAAAEHBAAAZAAAAIu3L80Bp+4/gL7aPoD56D8AwB8/ZgAAAAAAAAABCAQAAGQAAAB+I6cFN6/uP5hUgbg6Muk/AEAcP2YAAAAAAAAAAQkEAABkAAAAcWo8jHm57j8IFbI0RFTpPwAAGz91AAAAAAAAAAEKBAAAZAAAAGOx0RK8w+4/4P9ss5xf6T8AgBk/dQAAAAAAAAABCwQAAGQAAABPrqI1GdLuP+D/bLOcX+k/AAAZP4UAAAAAAAAAAQwEAABkAAAAO6tzWHbg7j9oPzw3kz3pPwCAGD+FAAAAAAAAAAENBAAAZAAAACODYsng8O4/gL7aPoD56D8AABg/lQAAAAAAAAABDgQAAGQAAAAKNm+IWAPvPyh9SMpjk+g/AAAYP5UAAAAAAAAAAQ8EAABkAAAA8w1e+cIT7z9Ye4XZPQvoPwAAGD+kAAAAAAAAAAEQBAAAZAAAAN8KLxwgIu8/sI4Har935z8AwBY/pAAAAAAAAAABEQQAAGQAAADOLOLwby7vPxiiifpA5OY/AEAWP7QAAAAAAAAAARIEAABkAAAAxb0725c07z9IoMYJG1zmPwAAFj+0AAAAAAAAAAETBAAAZAAAAMSYWSmlNu8/IHR5Fqbq5T8AABY/wwAAAAAAAAABFAQAAGQAAADH4h2NijLvP5AdoiDij+U/AIAXP8MAAAAAAAAAARUEAABkAAAA0FHEomIs7z+wnEAoz0vlPwBAGD/DAAAAAAAAAAEWBAAAZAAAAOIvEc4SIO8/mAaarhQT5T8AwBk/0wAAAAAAAAABFwQAAGQAAAD0MkCrtRHvPzBGaTIL8eQ/AIAaP9MAAAAAAAAAARgEAABkAAAACjZviFgD7z9QW66zsuXkPwAAFz/jAAAAAAAAAAEZBAAAZAAAACBegBfu8u4/UFuus7Ll5D8AQBU/4wAAAAAAAAABGgQAAGQAAAA2Ya/0kOTuP/gwJLFj/OQ/AID6PvIAAAAAAAAAARsEAABkAAAAS4nAgybU7j9w8VQtbR7lPwCA5D7yAAAAAAAAAAEcBAAAZAAAAGXWs8Suwe4/sJxAKM9L5T8AANc+AgEAAAAAAAABHQQAAGQAAAB+I6cFN6/uP/BHLCMxeeU/AADSPgIBAAAAAAAACw=="/>
</p:tagLst>
</file>

<file path=ppt/tags/tag9.xml><?xml version="1.0" encoding="utf-8"?>
<p:tagLst xmlns:a="http://schemas.openxmlformats.org/drawingml/2006/main" xmlns:r="http://schemas.openxmlformats.org/officeDocument/2006/relationships" xmlns:p="http://schemas.openxmlformats.org/presentationml/2006/main">
  <p:tag name="ATHENA.MIXSHAPE" val="AAEAAAD/////AQAAAAAAAAAMAgAAAE9BdXRob3JQUFQsIFZlcnNpb249MC4xLjYyMzYuMCwgQ3VsdHVyZT1uZXV0cmFsLCBQdWJsaWNLZXlUb2tlbj0zMWJmMzg1NmFkMzY0ZTM1BQEAAAALSW5rTWF0dGVyVjEEAAAABVNjYWxlDUxpc3RgMStfaXRlbXMMTGlzdGAxK19zaXplD0xpc3RgMStfdmVyc2lvbgAEAAALF1NoYXJlZC5JbmtpbmcuSW5rQXRvbVtdAgAAAAgIAgAAABC5LT8JAwAAAAUAAAAGAAAABwMAAAAAAQAAAAgAAAAECUlua0F0b21WMQIAAAAJBAAAAAkFAAAACQYAAAAJBwAAAAkIAAAADQMFBAAAAAtQZW5TdHJva2VWMQQAAAAKQXR0cmlidXRlcwVUcmFjZQlTdGFydFRpbWUEVHlwZQQEAAQPUGVuQXR0cmlidXRlc1YxAgAAAApJbmtUcmFjZVYxAgAAABAMQWN0aW9uVHlwZVYxAgAAAAIAAAAJCQAAAAkKAAAAGjYAAAAAAAAF9f///wxBY3Rpb25UeXBlVjEBAAAAB3ZhbHVlX18ACAIAAAAAAAAAAQUAAAAEAAAACQwAAAAJDQAAANo/AAAAAAAAAfL////1////AAAAAAEGAAAABAAAAAkPAAAACRAAAABiWAAAAAAAAAHv////9f///wAAAAABBwAAAAQAAAAJEgAAAAkTAAAAil0AAAAAAAAB7P////X///8AAAAAAQgAAAAEAAAACRUAAAAJFgAAAN9gAAAAAAAAAen////1////AAAAAAUJAAAAD1BlbkF0dHJpYnV0ZXNWMQoAAAAHX2NvbG9yQQdfY29sb3JSB19jb2xvckcHX2NvbG9yQgpGaXRUb0N1cnZlBkhlaWdodA5JZ25vcmVQcmVzc3VyZQ1Jc0hpZ2hsaWdodGVyBVNoYXBlBVdpZHRoAAAAAAAAAAAEAAICAgIBBgEBDEJydXNoU2hhcGVWMQIAAAAGAgAAAP8AAP8AAAAAAAAACEAAAAXo////DEJydXNoU2hhcGVWMQEAAAAHdmFsdWVfXwAIAgAAAAEAAAAAAAAAAAAIQAUKAAAACklua1RyYWNlVjEDAAAADUxpc3RgMStfaXRlbXMMTGlzdGAxK19zaXplD0xpc3RgMStfdmVyc2lvbgQAABhTaGFyZWQuSW5raW5nLklua1BvaW50W10CAAAACAgCAAAACRkAAACmAAAApgAAAAEMAAAACQAAAP8AAP8AAAAAAAAACEAAAAHm////6P///wEAAAAAAAAAAAAIQAENAAAACgAAAAkbAAAAogAAAKIAAAABDwAAAAkAAAD/AAD/AAAAAAAAAAhAAAAB5P///+j///8BAAAAAAAAAAAACEABEAAAAAoAAAAJHQAAACIAAAAiAAAAARIAAAAJAAAA/wAA/wAAAAAAAAAIQAAAAeL////o////AQAAAAAAAAAAAAhAARMAAAAKAAAACR8AAAADAAAAAwAAAAEVAAAACQAAAP8AAP8AAAAAAAAACEAAAAHg////6P///wEAAAAAAAAAAAAIQAEWAAAACgAAAAkhAAAALAAAACwAAAAHGQAAAAABAAAAAAEAAAQKSW5rUG9pbnRWMQIAAAAJIgAAAAkj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1aBxsAAAAAAQAAAAABAAAECklua1BvaW50VjEC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DV4HHQAAAAABAAAAQAAAAAQKSW5rUG9pbnRWMQIAAAAJagEAAAlrAQAACWwBAAAJbQEAAAluAQAACW8BAAAJcAEAAAlxAQAACXIBAAAJcwEAAAl0AQAACXUBAAAJdgEAAAl3AQAACXgBAAAJeQEAAAl6AQAACXsBAAAJfAEAAAl9AQAACX4BAAAJfwEAAAmAAQAACYEBAAAJggEAAAmDAQAACYQBAAAJhQEAAAmGAQAACYcBAAAJiAEAAAmJAQAACYoBAAAJiwEAAA0eBx8AAAAAAQAAAAQAAAAECklua1BvaW50VjECAAAACYwBAAAJjQEAAAmOAQAACgchAAAAAAEAAABAAAAABApJbmtQb2ludFYxAgA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NFAUiAAAACklua1BvaW50VjEEAAAAAVgBWQ5QcmVzc3VyZUZhY3RvcglUaW1lU3RhbXAAAAAABgYLEAIAAACOtSTqXGeiP7LyveORqMc/AAA9PgAAAAAAAAAAASMAAAAiAAAA4uLOcysUoj8iqd9/KULHPwCAgT4QAAAAAAAAAAEkAAAAIgAAAOLiznMrFKI/5rn96qYixz8AgIk+EAAAAAAAAAABJQAAACIAAACO+aO4kuqhP5JfARzB28Y/AACPPhAAAAAAAAAAASYAAAAiAAAA3oQOW8bVoT8m7FcsH8TGPwAAoD4QAAAAAAAAAAEnAAAAIgAAADYQef35wKE/5vx1l5ykxj8AgKY+HwAAAAAAAAABKAAAACIAAACKm+OfLayhP6YNlAIahcY/AACwPh8AAAAAAAAAASkAAAAiAAAANrK45JSCoT9mHrJtl2XGPwAAtD4vAAAAAAAAAAEqAAAAIgAAAN7IjSn8WKE/Ki/Q2BRGxj8AgLc+LwAAAAAAAAABKwAAACIAAACK32JuYy+hP+o/7kOSJsY/AAC5Pj8AAAAAAAAAASwAAAAiAAAAMvY3s8oFoT+qUAyvDwfGPwAAvj4/AAAAAAAAAAEtAAAAIgAAADKYd5plx6A/Ot1iv23vxT8AAMA+PwAAAAAAAAABLgAAACIAAAAyOreBAImgP8ppuc/L18U/AADHPj8AAAAAAAAAAS8AAAAiAAAA2lCMxmdfoD+Ketc6SbjFPwAAyj5OAAAAAAAAAAEwAAAAIgAAANryy60CIaA/Sov1pcaYxT8AANQ+TgAAAAAAAAABMQAAACIAAAC8KRcqO8WfPwqcExFEecU/AIDYPl4AAAAAAAAAATIAAAAiAAAAXIRrPdgenz/OrDF8wVnFPwAA5z5eAAAAAAAAAAEzAAAAIgAAAATfv1B1eJ4/jr1P5z46xT8AgO0+bgAAAAAAAAABNAAAACIAAAC0ORRkEtKdP07ObVK8GsU/AAD+Pm4AAAAAAAAAATUAAAAiAAAAtMESAX7YnD8O34u9OfvEPwCAAj99AAAAAAAAAAE2AAAAIgAAAAQzPFmCCJw/omvizZfjxD8AAAc/fQAAAAAAAAABNwAAACIAAACs0Q87VeWaPzL4ON71y8Q/AAAJP40AAAAAAAAAATgAAAAiAAAA9Ia4YY+YmT+SAMiTNLzEPwDACT+cAAAAAAAAAAE5AAAAIgAAAKBpCxKY+Jc/woSP7lO0xD8AAAo/nAAAAAAAAAABOgAAACIAAADwYjMHCC+WP8KEj+5TtMQ/AIAKP5wAAAAAAAAAATsAAAAiAAAA6HIwQd87lD+SAMiTNLzEPwDACj+8AAAAAAAAAAE8AAAAIgAAAOCCLXu2SJI/Mvg43vXLxD8AQAk/vAAAAAAAAAABPQAAACIAAAA0fFVwJn+QP6Jr4s2X48Q/AIAIP7wAAAAAAAAAAT4AAAAiAAAACOv6yixrjT8O34u9OfvEPwBACT+8AAAAAAAAAAE/AAAAIgAAAACD9qFvfoo/Hkqm95wixT8AgAk/ywAAAAAAAAABQAAAACIAAACg7Ufv4+SHP/4w+dbgUcU/AEAIP8sAAAAAAAAAAUEAAAAiAAAAQFiZPFhLhT96D70A5pDFPwCABz/bAAAAAAAAAAFCAAAAIgAAAJCVQAD+BIM/amEqGo3nxT8AAAY/2wAAAAAAAAABQwAAACIAAACQpT061RGBP5aieci2XcY/AEAFP+sAAAAAAAAAAUQAAAAiAAAAAGt16Fg9fj+SXwEcwdvGPwCABD/rAAAAAAAAAAFFAAAAIgAAAACLb1wHV3o/ApAyX21xxz8AAAQ/+gAAAAAAAAABRgAAACIAAAAAq2nQtXB2P55EK/04/8c/AAAEP/oAAAAAAAAAAUcAAAAiAAAAQHAPMccwcz8KdVxA5ZTIPwAABD8KAQAAAAAAAAFIAAAAIgAAADCADGuePXE/Gp3+zVI6yT8AgAQ/CgEAAAAAAAABSQAAACIAAADA1btwJUhtPzIwu5UjB8o/AMAEPxkBAAAAAAAAAUoAAAAiAAAAoPW15NNhaT/uuuintePKPwDAAz8ZAQAAAAAAAAFLAAAAIgAAAGBgBzJIyGY/esFOXyjIyz8AQAM/KQEAAAAAAAABTAAAACIAAAAggAGm9uFiP2bQQ8zZnMw/AAADPykBAAAAAAAAAU0AAAAiAAAA4OpS82pIYD/y1qmDTIHNPwAAAz85AQAAAAAAAAFOAAAAIgAAAODqUvNqSGA/6lC5KmF9zj8AAAM/OQEAAAAAAAABTwAAACIAAAAAq0iBvl1bP7ZGAXdWgc8/AAADP0gBAAAAAAAAAVAAAAAiAAAAAKtIgb5dWz8/nqThpULQPwAAAz9IAQAAAAAAAAFRAAAAIgAAAACrSIG+XVs/VR2Q4r+80D8AAAM/WAEAAAAAAAABUgAAACIAAAAAq0iBvl1bP5sgQz75LtE/AAADP1gBAAAAAAAAAVMAAAAiAAAAAKtIgb5dWz9/G2fk87DRPwAAAz9oAQAAAAAAAAFUAAAAIgAAAACrSIG+XVs/M5LDL8860j8AAAM/aAEAAAAAAAABVQAAACIAAADg6lLzakhgPwHLgyi6wNI/AAADP3cBAAAAAAAAAVYAAAAiAAAAoDWqzDCVYT//hwt8xD7TPwCAAz93AQAAAAAAAAFXAAAAIgAAAADLWH+8LmQ//USTz8680z8AwAM/dwEAAAAAAAABWAAAACIAAABgYAcySMhmP7G77xqqRtQ/AMADP4cBAAAAAAAAAVkAAAAiAAAAoPW15NNhaT9PcOi4ddTUPwAABD+HAQAAAAAAAAFaAAAAIgAAAACLZJdf+2s/6yThVkFi1T8AAAQ/lgEAAAAAAAABWwAAACIAAABAIBNK65RuP9EfBf075NU/AAAEP5YBAAAAAAAAAVwAAAAiAAAA8NpgfjuXcD/P3IxQRmLWPwCABD+mAQAAAAAAAAFdAAAAIgAAAKAluFcB5HE/a5GF7hHw1j8AwAQ/pgEAAAAAAAABXgAAACIAAABAcA8xxzBzPwlGfozdfdc/AMAEP7YBAAAAAAAAAV8AAAAiAAAA8LpmCo19dD+9vNrXuAfYPwAABT+2AQAAAAAAAAFgAAAAIgAAAKAFvuNSynU/0TvG2NKB2D8AQAQ/uQEAAAAAAAABYQAAACIAAABAUBW9GBd3P8/4TSzd/9g/AAAEP7kBAAAAAAAAAWIAAAAiAAAAUEAYg0EKeT+z83HS14HZPwCABD/JAQAAAAAAAAFjAAAAIgAAAACLb1wHV3o/a2rOHbML2j8AwAQ/yQEAAAAAAAABZAAAACIAAACw1cY1zaN7P09l8sOtjdo/AMAEP9kBAAAAAAAAAWUAAAAiAAAAUCAeD5PwfD9j5N3ExwfbPwAABT/ZAQAAAAAAAAFmAAAAIgAAAABrdehYPX4/kSUtc/F92z8AgAU/+AEAAAAAAAABZwAAACIAAABgECHVu+N+P3UgURns/9s/AMAFP/gBAAAAAAAAAWgAAAAiAAAAiC0810AYgD9FWRES14XcPwDABT/4AQAAAAAAAAFpAAAAIgAAANjS58OjvoA/QRaZZeED3T8AAAY/+AEAAAAAAAABagAAACIAAADoSukmOLiBP21X6BMLet0/AAAGPwcCAAAAAAAAAWsAAAAiAAAA2MLqicyxgj/NHP8cVOjdPwAABj8HAgAAAAAAAAFsAAAAIgAAAJgNQmOS/oM/ESCyeI1a3j8AAAc/BwIAAAAAAAABbQAAACIAAABAWJk8WEuFP99YcnF44N4/AIAHPxcCAAAAAAAAAW4AAAAiAAAA8KLwFR6Yhj/DU5YXc2LfPwBABz8XAgAAAAAAAAFvAAAAIgAAAKDtR+/j5Ic/29KBGI3c3z8AAAc/JwIAAAAAAAABcAAAACIAAABYOJ/IqTGJPxBrGjpjJ+A/AAAHPycCAAAAAAAAAXEAAAAiAAAAAIP2oW9+ij+w7PPnf2DgPwAABz82AgAAAAAAAAFyAAAAIgAAAAj79wQEeIs/Msu3EYWf4D8AQAY/NgIAAAAAAAABcwAAACIAAAAAc/lnmHGMP5bnF4564uA/AAAGP0YCAAAAAAAAAXQAAAAiAAAACOv6yixrjT8K5SnhdyPhPwCABj9GAgAAAAAAAAF1AAAAIgAAABBj/C3BZI4/lKSf4YRg4T8AwAY/VgIAAAAAAAABdgAAACIAAAC4rVMHh7GPPypFx7iZm+E/AEAGP1YCAAAAAAAAAXcAAAAiAAAAiKn/+fQrkD+EgHVeh+DhPwAABj9lAgAAAAAAAAF4AAAAIgAAAIxlgCu/qJA/xvm/VmUp4j8AAAY/ZQIAAAAAAAABeQAAACIAAAA4ONah8PuQPwpzCk9DcuI/AAAGP3UCAAAAAAAAAXoAAAAiAAAA4AosGCJPkT98cByiQLPiPwAABj91AgAAAAAAAAF7AAAAIgAAAIzdgY5TopE/ysoYcSb64j8AAAY/hAIAAAAAAAABfAAAACIAAAA4sNcEhfWRP/SB/7v0RuM/AAAGP4QCAAAAAAAAAX0AAAAiAAAA4IIte7ZIkj8sGpjdypHjPwAABj+UAgAAAAAAAAF+AAAAIgAAAIxVg/Hnm5I/kjb4WcDU4z8AgAY/lAIAAAAAAAABfwAAACIAAAA0KNlnGe+SP+5xpv+tGeQ/AMAGP6QCAAAAAAAAAYAAAAAiAAAAOORZmeNrkz8iCj8hhGTkPwDABj+kAgAAAAAAAAGBAAAAIgAAADyg2sqt6JM/TsElbFKx5D8AAAc/swIAAAAAAAABggAAACIAAAA4XFv8d2WUP5wbIjs4+OQ/AAAHP7MCAAAAAAAAAYMAAAAiAAAAPBjcLULilD8EOIK3LTvlPwAABz/DAgAAAAAAAAGEAAAAIgAAAEDUXF8MX5U/XnMwXRuA5T8AAAg/wwIAAAAAAAABhQAAACIAAABEkN2Q1tuVP4gqF6jpzOU/AIAIP9MCAAAAAAAAAYYAAAAiAAAAnDWJfTmClj/Ko2GgxxXmPwBACD/TAgAAAAAAAAGHAAAAIgAAAPDaNGqcKJc/0LcyZ35o5j8AAAg/4gIAAAAAAAABiAAAACIAAABIgOBW/86XPwRQy4hUs+Y/AIAIP+ICAAAAAAAAAYkAAAAiAAAAnCWMQ2J1mD8OZJxPCwbnPwDACD/yAgAAAAAAAAGKAAAAIgAAAKThDHUs8pg/CJe7P7pa5z8AQAg/8gIAAAAAAAABiwAAACIAAABMtGLrXUWZPyRt8LOAqec/AAAIPwEDAAAAAAAAAYwAAAAiAAAAVHDjHCjCmT90x+yCZvDnPwCABz8BAwAAAAAAAAGNAAAAIgAAAFQsZE7yPpo/wiHpUUw36D8AAAc/AQMAAAAAAAABjgAAACIAAACkFY8Ji2iaP9QWbO8KiOg/AIAGPxEDAAAAAAAAAY8AAAAiAAAA/P65xCOSmj8KrwQR4dLoPwAABj8RAwAAAAAAAAGQAAAAIgAAAKzRDztV5Zo/TihPCb8b6T8AAAY/IQMAAAAAAAABkQAAACIAAAD8ujr27Q6bP8AlYVy8XOk/AAAGPyEDAAAAAAAAAZIAAAAiAAAAVKRlsYY4mz8aYQ8CqqHpPwAABj8wAwAAAAAAAAGTAAAAIgAAAFSkZbGGOJs/UPmnI4Ds6T8AAAY/MAMAAAAAAAABlAAAACIAAACsjZBsH2KbP6BTpPJlM+o/AAAGP0ADAAAAAAAAAZUAAAAiAAAA/Ha7J7iLmz8GcARvW3bqPwAABj9AAwAAAAAAAAGWAAAAIgAAAPx2uye4i5s/kC96b2iz6j8AAAY/UAMAAAAAAAABlwAAACIAAABcYObiULWbPwItjMJl9Oo/AAAGP1ADAAAAAAAAAZgAAAAiAAAArEkRnunemz9Qh4iRSzvrPwDABD9fAwAAAAAAAAGZAAAAIgAAAAQzPFmCCJw/xISa5Eh86z8AQAQ/XwMAAAAAAAABmgAAACIAAABUHGcUGzKcP1olwrtdt+s/AMABP28DAAAAAAAAAZsAAAAiAAAA/O68ikyFnD8gSrHtkerrPwDAAD9vAwAAAAAAAAGcAAAAIgAAAFTY50Xlrpw/DBK2o90X7D8AAPw+fgMAAAAAAAABnQAAACIAAABU2OdF5a6cP+AXV6wZSew/AID5Pn4DAAAAAAAAAZ4AAAAiAAAAtMESAX7YnD+yHfi0VXrsPwAA+D6OAwAAAAAAAAGfAAAAIgAAAFyUaHevK50/ekLn5omt7D8AAPg+jgMAAAAAAAABoAAAACIAAACsfZMySFWdP0xIiO/F3uw/AAD5Po4DAAAAAAAAAaEAAAAiAAAArH2TMkhVnT82EI2lEQztPwCA+T6eAwAAAAAAAAGiAAAAIgAAAFRQ6ah5qJ0/UlxZtnwx7T8AgPk+ngMAAAAAAAABowAAACIAAAAEIz8fq/udP26oJcfnVu0/AAD6Pq0DAAAAAAAAAaQAAAAiAAAABN+/UHV4nj+4eLkycnTtPwAA+j6tAwAAAAAAAAGlAAAAIgAAAKyxFcemy54/GguxSwyO7T8AAPo+vQMAAAAAAAABpgAAACIAAAC0bZb4cEifP4CdqGSmp+0/AAD7Pr0DAAAAAAAAAacAAAAiAAAADBNC5dPunz/wEFJUSL/tPwCA+z7RAwAAAAAAAAGoAAAAIgAAAIZnYQvPNaA/YIT7Q+rW7T8AAP4+0QMAAAAAAAABqQAAACIAAACKxSEkNHSgP8AW81yE8O0/AAD/PuADAAAAAAAAAaoAAAAiAAAAMph3mmXHoD8YyDifFgzuPwCA/j7gAwAAAAAAAAGrAAAAIgAAAN5qzRCXGqE/cHl+4agn7j8AAP4+8AMAAAAAAAABrAAAACIAAADeyI0p/FihP7JoYHYrR+4/AAD/PvADAAAAAAAAAa0AAAAiAAAAipvjny2soT8GGqa4vWLuPwCA/z7/AwAAAAAAAAGuAAAAIgAAADZuORZf/6E/aqyd0Vd87j8AgAA//wMAAAAAAAABrwAAACIAAADiQI+MkFKiP8Jd4xPql+4/AMAAPw8EAAAAAAAAAbAAAAAiAAAAkhPlAsKloj9Ik/Cwm6vuPwCAAT8PBAAAAAAAAAGxAAAAIgAAAOJa0Na/DaM/6Iph+1y77j8AwAE/HwQAAAAAAAABsgAAACIAAADmFlEIioqjP3yhIG8Wze4/AAADPx8EAAAAAAAAAbMAAAAiAAAAkummfrvdoz8oekOQ39ruPwCAAz8uBAAAAAAAAAG0AAAAIgAAAJKlJ7CFWqQ/4DMYiLDm7j8AgAU/LgQAAAAAAAABtQAAACIAAADqStOc6AClP6TOnlaJ8O4/AEAGPz4EAAAAAAAAAbYAAAAiAAAAlnvpK3+SpT9oaSUlYvruPwCACT8+BAAAAAAAAAG3AAAAIgAAAJqVKnauTaY/FEJIRisI7z8AAAs/TgQAAAAAAAABuAAAACIAAABGxkAFRd+mP74aa2f0Fe8/AEANP04EAAAAAAAAAbkAAAAiAAAARuCBT3Sapz921D9fxSHvPwBADj9dBAAAAAAAAAG6AAAAIgAAAEr6wpmjVag/Cuv+0n4z7z8AwA4/XQQAAAAAAAABuwAAACIAAABKFATk0hCpP6ribx1AQ+8/AAAPP20EAAAAAAAAAbwAAAAiAAAAphdw6Zr1qT88+S6R+VTvPwBADj9tBAAAAAAAAAG9AAAAIgAAAKKPcUwv76o/3vCf27pk7z8AAA4/bQQAAAAAAAABvgAAACIAAACqZTPIKCesP4rJwvyDcu8/AEAMP3wEAAAAAAAAAb8AAAAiAAAAqvd1dezbrT9MZEnLXHzvPwCACz98BAAAAAAAAAHAAAAAIgAAALLneDsVz68/KMEzR0WC7z8AgAk/jAQAAAAAAAABwQAAACIAAAAzpogvheuwPwQeHsMtiO8/AIAIP4wEAAAAAAAAAcIAAAAiAAAA35If8OX5sT/4PGzsJYrvPwDABT+cBAAAAAAAAAHDAAAAIgAAAOVo4WvfMbM/7Fu6FR6M7z8AwAQ/nAQAAAAAAAABxAAAACIAAADrnGMAPqi0P9SZVmgOkO8/AADQPqsEAAAAAAAAAcUAAAAiAAAAm0V78mgztj+w9kDk9pXvPwAAtj6rBAAAAAAAAAHGAAAAIgAAAEfukuSTvrc/gHJ5ided7z8AAKc+uwQAAAAAAAABxwAAACIAAACl3N+nWD+5P3SRx7LPn+8/AACiPrsEAAAAAAAAAcgAAAAiAAAAVyrG0MrD4j/KabnPy9fFPwAAbD4AAAAAAAAAAAHJAAAAIgAAAC3NYLmXvuI/eg+9AOaQxT8AAKI+EAAAAAAAAAABygAAACIAAAB4JDp/5L/iPwqcExFEecU/AICrPhAAAAAAAAAAAcsAAAAiAAAA4nWH80q94j/+MPnW4FHFPwCAsj4QAAAAAAAAAAHMAAAAIgAAAJceri3+u+I/XjmIjB9CxT8AALo+HwAAAAAAAAABzQAAACIAAAACcPuhZLniP+7F3px9KsU/AAC8Ph8AAAAAAAAAAc4AAAAiAAAAImpvUH614j+u1vwH+wrFPwCAwD4fAAAAAAAAAAHPAAAAIgAAAEJk4/6XseI/cucac3jrxD8AgMI+JAAAAAAAAAAB0AAAACIAAAAYB37nZKziPzL4ON71y8Q/AIDFPiQAAAAAAAAAAdEAAAAiAAAAWPtlRJik4j/yCFdJc6zEPwAAxz40AAAAAAAAAAHSAAAAIgAAAJfvTaHLnOI/shl1tPCMxD8AgMY+NAAAAAAAAAAB0wAAACIAAACNjFw4spPiP3Iqkx9ubcQ/AADGPkMAAAAAAAAAAdQAAAAiAAAANtKRCUyJ4j8yO7GK603EPwAAxj5DAAAAAAAAAAHVAAAAIgAAAJfA7RSZfeI/8kvP9WguxD8AAMY+UwAAAAAAAAAB1gAAACIAAAD3rkkg5nHiP4LYJQbHFsQ/AADGPlMAAAAAAAAAAdcAAAAiAAAADUbMZeZk4j8WZXwWJf/DPwAAxj5jAAAAAAAAAAHYAAAAIgAAACLdTqvmV+I/dm0LzGPvwz8AgMM+YwAAAAAAAAAB2QAAACIAAACgxR5lTUjiP6bx0iaD58M/AIDCPnIAAAAAAAAAAdoAAAAiAAAAawXI5AA64j+m8dImg+fDPwCAvT5yAAAAAAAAAAHbAAAAIgAAAOvtl55nKuI/dm0LzGPvwz8AgLs+ggAAAAAAAAAB3AAAACIAAAAff46SgRniPxZlfBYl/8M/AAC2PoIAAAAAAAAAAd0AAAAiAAAAdQr5NLUE4j+C2CUGxxbEPwCAsz6RAAAAAAAAAAHeAAAAIgAAADXnsEtP7eE/8kvP9WguxD8AALA+kQAAAAAAAAAB3wAAACIAAACrbI+cnNThPwK36S/MVcQ/AICuPqEAAAAAAAAAAeAAAAAiAAAAikO7YVC54T/inTwPEIXEPwAArz6hAAAAAAAAAAHhAAAAIgAAAADJmbKdoOE/Mvg43vXLxD8AgK8+oQAAAAAAAAAB4gAAACIAAAB0TngD64fhPx5KpvecIsU/AICuPrEAAAAAAAAAAeMAAAAiAAAAfoIJ4NFx4T+qk4RbBYnFPwAArj6xAAAAAAAAAAHkAAAAIgAAANQNdIIFXeE/qlAMrw8Hxj8AAK4+wAAAAAAAAAAB5QAAACIAAAAomd4kOUjhP0YFBU3blMY/AACuPsAAAAAAAAAAAeYAAAAiAAAAfiRJx2wz4T/muf3qpiLHPwAAsT7QAAAAAAAAAAHnAAAAIgAAAB4HjS/tH+E/TuouLlO4xz8AgLI+0AAAAAAAAAAB6AAAACIAAAAIQapdug3hP+6eJ8weRsg/AIC1PuAAAAAAAAAAAekAAAAiAAAAPdKgUdT84D/6xslZjOvIPwAAtz7gAAAAAAAAAAHqAAAAIgAAAL26cAs77eA/FlqGIV24yT8AgLg+/wAAAAAAAAAB6wAAACIAAACI+hmL7t7gPxLUlchxtMo/AIC5Pv8AAAAAAAAAAewAAAAiAAAA6Oh1ljvT4D9uVjQlxaDLPwAAvz7/AAAAAAAAAAHtAAAAIgAAAJMuq2fVyOA/llQLJ/mUzD8AAMI+/wAAAAAAAAAB7gAAACIAAACHy7n+u7/gP/5BxL2vqM0/AADJPg4BAAAAAAAAAe8AAAAiAAAAERd7ITy54D9KFtAzquvOPwAAzD4OAQAAAAAAAAHwAAAAIgAAAOe5FQoJtOA/e3m1r3EP0D8AgM8+HgEAAAAAAAAB8QAAACIAAABRC2N+b7HgP8/ngkUOqdA/AADRPh4BAAAAAAAAAfIAAAAiAAAAvFyw8tWu4D+pi114XFbRPwCA0j4uAQAAAAAAAAHzAAAAIgAAAHEF1yyJreA/PekMo3sP0j8AgNM+LgEAAAAAAAAB9AAAACIAAABxBdcsia3gPwHLgyi6wNI/AADVPj0BAAAAAAAAAfUAAAAiAAAAB7SJuCKw4D81IKSdmonTPwCA1T49AQAAAAAAAAH2AAAAIgAAAOe5FQoJtOA/OfH8t1ta1D8AANc+PQEAAAAAAAAB9wAAACIAAAARF3shPLngP4UIgdpLH9U/AIDXPl0BAAAAAAAAAfgAAAAiAAAAPXTgOG++4D9xF3ZH/fPVPwCA1z5dAQAAAAAAAAH5AAAAIgAAALIoHxbvxOA/+R3c/m/Y1j8AANg+XQEAAAAAAAAB+gAAACIAAAAn3V3zbsvgP+cs0Wshrdc/AADZPl0BAAAAAAAAAfsAAAAiAAAAMkBPXIjU4D8r7QsbZZ3YPwCA2T5sAQAAAAAAAAH8AAAAIgAAAKf0jTkI2+A/a61GyqiN2T8AAN4+bAEAAAAAAAAB/QAAACIAAABoAKbc1OLgP8cv5Sb8edo/AADgPnwBAAAAAAAAAf4AAAAiAAAAJwy+f6Hq4D+p55AgAXrbPwAA5z58AQAAAAAAAAH/AAAAIgAAAOgX1iJu8uA/41CCXJiV3D8AAOo+iwEAAAAAAAABAAEAACIAAAASdTs6offgPzV810U/rd0/AIDsPosBAAAAAAAAAQEBAAAiAAAA83rHi4f74D+Jpywv5sTePwCA7T6bAQAAAAAAAAECAQAAIgAAAB3YLKO6AOE/raUDMRq53z8AgO0+mwEAAAAAAAABAwEAACIAAAD83bj0oAThP7zNpb6HXuA/AADuPqsBAAAAAAAAAQQBAAAiAAAASTWSuu0F4T/STJG/odjgPwAA7z6rAQAAAAAAAAEFAQAAIgAAAJKMa4A6B+E/MBKoyOpG4T8AgO8+ugEAAAAAAAABBgEAACIAAADd40RGhwjhP15T93YUveE/AADyProBAAAAAAAAAQcBAAAiAAAAcpL30SAL4T+uN1ypVS3iPwAA8z7KAQAAAAAAAAEIAQAAIgAAAL3p0JdtDOE/MKCINraV4j8AgPM+ygEAAAAAAAABCQEAACIAAAC96dCXbQzhP3ajO5LvB+M/AAD0PtoBAAAAAAAAAQoBAAAiAAAAvenQl20M4T/gSQRyQHTjPwAA9z7aAQAAAAAAAAELAQAAIgAAAL3p0JdtDOE/hlVGg7jW4z8AgPg+6QEAAAAAAAABDAEAACIAAAC96dCXbQzhPxSfJOcgPeQ/AID6PukBAAAAAAAAAQ0BAAAiAAAAcpL30SAL4T9+Re3GcankPwCA+z75AQAAAAAAAAEOAQAAIgAAACg7HgzUCeE/PBOThfkH5T8AAP4++QEAAAAAAAABDwEAACIAAADd40RGhwjhPwbC6hqJZOU/AAD/PggCAAAAAAAAARABAAAiAAAAkoxrgDoH4T+szSwsAcflPwCA/z4IAgAAAAAAAAERAQAAIgAAAJKMa4A6B+E/XLogFIEn5j8AAAA/GAIAAAAAAAABEgEAACIAAABJNZK67QXhP1jtPwQwfOY/AAABPxgCAAAAAAAAARMBAAAiAAAA/N249KAE4T9GP60d19LmPwCAAT8oAgAAAAAAAAEUAQAAIgAAALOG3y5UA+E/Du4Es2Yv5z8AwAE/KAIAAAAAAAABFQEAACIAAACzht8uVAPhP/4/cswNhuc/AAACPzsCAAAAAAAAARYBAAAiAAAAaC8GaQcC4T8y2Aru49DnPwAAAz87AgAAAAAAAAEXAQAAIgAAAB3YLKO6AOE/gjIHvckX6D8AgAM/OwIAAAAAAAABGAEAACIAAAAd2CyjugDhP6zp7QeYZOg/AMADP0sCAAAAAAAAARkBAAAiAAAAHdgso7oA4T/kgYYpbq/oPwAABD9LAgAAAAAAAAEaAQAAIgAAAB3YLKO6AOE/SJ7mpWPy6D8AAAQ/WwIAAAAAAAABGwEAACIAAAAd2CyjugDhP9RdXKZwL+k/AAAEP1sCAAAAAAAAARwBAAAiAAAAaC8GaQcC4T923zVUjWjpPwAABD9qAgAAAAAAAAEdAQAAIgAAALOG3y5UA+E/DoBdK6Kj6T8AAAQ/agIAAAAAAAABHgEAACIAAAD83bj0oAThP4xeIVWn4uk/AIAEP3oCAAAAAAAAAR8BAAAiAAAASTWSuu0F4T8KPeV+rCHqPwDABD96AgAAAAAAAAEgAQAAIgAAAJKMa4A6B+E/rr6+LMla6j8AgAU/iQIAAAAAAAABIQEAACIAAAAoOx4M1AnhP2gC/If1j+o/AMAFP4kCAAAAAAAAASIBAAAiAAAAvenQl20M4T86CJ2QMcHqPwCABj+ZAgAAAAAAAAEjAQAAIgAAAFKYgyMHD+E/Ai2MwmX06j8AwAY/mQIAAAAAAAABJAEAACIAAAAzng917RLhP75wyR2SKes/AMAFP6kCAAAAAAAAASUBAAAiAAAAx0zCAIcV4T9s01SitmDrPwBABT+pAgAAAAAAAAEmAQAAIgAAAF37dIwgGOE/TLqngfqP6z8AAAU/uAIAAAAAAAABJwEAACIAAADzqScYuhrhPyqh+mA+v+s/AAAFP7gCAAAAAAAAASgBAAAiAAAA06+zaaAe4T84DBWboebrPwAABT/IAgAAAAAAAAEpAQAAIgAAAGheZvU5IeE/YjmTghQK7D8AAAU/yAIAAAAAAAABKgEAACIAAACztT+7hiLhP6wJJ+6eJ+w/AAAGP9gCAAAAAAAAASsBAAAiAAAASWTyRiAl4T8Eu2wwMUPsPwCABj/YAgAAAAAAAAEsAQAAIgAAAElk8kYgJeE/TosAnLtg7D8AQAc/5wIAAAAAAAABLQEAACIAAACTu8sMbSbhP4KZMFo2guw/AMAHP+cCAAAAAAAAAS4BAAAiAAAAk7vLDG0m4T+e5fxqoafsPwCACT/nAgAAAAAAAAEvAQAAIgAAAJO7ywxtJuE/rFAXpQTP7D8AQAo/BgMAAAAAAAABMAEAACIAAACTu8sMbSbhP7y7Md9n9uw/AEALPwYDAAAAAAAAATEBAAAiAAAAk7vLDG0m4T/MJkwZyx3tPwDACz8GAwAAAAAAAAEyAQAAIgAAAJO7ywxtJuE/8lPKAD5B7T8AwAs/BgMAAAAAAAABMwEAACIAAACTu8sMbSbhPyZi+r64Yu0/AAAMPyYDAAAAAAAAATQBAAAiAAAAk7vLDG0m4T9iUdxTO4LtPwBACz8mAwAAAAAAAAE1AQAAIgAAAChqfpgGKeE/okC+6L2h7T8AAAs/JgMAAAAAAAABNgEAACIAAAAoan6YBinhP/AQUlRIv+0/AAALPyYDAAAAAAAAATcBAAAiAAAAKGp+mAYp4T864eW/0tztPwAACz81AwAAAAAAAAE4AQAAIgAAAChqfpgGKeE/hLF5K1367T8AgAs/NQMAAAAAAAABOQEAACIAAABzwVdeUyrhP9xiv23vFe4/AMALP0UDAAAAAAAAAToBAAAiAAAAc8FXXlMq4T9K1mhdkS3uPwCADD9FAwAAAAAAAAE7AQAAIgAAAL0YMSSgK+E/yirEIztD7j8AwAw/VQMAAAAAAAABPAEAACIAAAC9GDEkoCvhP1xBg5f0VO4/AIAOP1UDAAAAAAAAAT0BAAAiAAAAVMfjrzku4T/uV0ILrmbuPwBADz9kAwAAAAAAAAE+AQAAIgAAAFTH4685LuE/jk+zVW927j8AgBI/ZAMAAAAAAAABPwEAACIAAADpdZY70zDhP0YJiE1Agu4/AAAUP3QDAAAAAAAAAUABAAAiAAAANM1vASAy4T/+wlxFEY7uPwBAFT90AwAAAAAAAAFBAQAAIgAAAH4kScdsM+E/wl3jE+qX7j8AwBU/gwMAAAAAAAABQgEAACIAAADIeyKNuTThP4T4aeLCoe4/AMAVP4MDAAAAAAAAAUMBAAAiAAAAEtP7UgY24T9Ik/Cwm6vuPwAAFj+TAwAAAAAAAAFEAQAAIgAAAF0q1RhTN+E/DC53f3S17j8AwBQ/kwMAAAAAAAABRQEAACIAAADz2Iek7DnhP+iKYftcu+4/AEAUP6MDAAAAAAAAAUYBAAAiAAAAiYc6MIY84T+4BpqgPcPuPwCAFD+jAwAAAAAAAAFHAQAAIgAAAB427bsfP+E/lmOEHCbJ7j8AwBQ/sgMAAAAAAAABSAEAACIAAABpjcaBbEDhP3DAbpgOz+4/AIAWP7IDAAAAAAAAAUkBAAAiAAAA/zt5DQZD4T9APKc979buPwBAFz+yAwAAAAAAAAFKAQAAIgAAAEqTUtNSROE/HJmRudfc7j8AwBg/wgMAAAAAAAABSwEAACIAAADeQQVf7EbhP+wUyl645O4/AIAZP8IDAAAAAAAAAUwBAAAiAAAAKJneJDlI4T+8kAIEmezuPwCAGz/SAwAAAAAAAAFNAQAAIgAAAL5HkbDSSuE/jAw7qXn07j8AQBw/0gMAAAAAAAABTgEAACIAAABU9kM8bE3hP2hpJSVi+u4/AEAdP9IDAAAAAAAAAU8BAAAiAAAAn00dArlO4T9Exg+hSgDvPwDAHT/hAwAAAAAAAAFQAQAAIgAAADT8z41SUeE/FEJIRisI7z8AgB4/4QMAAAAAAAABUQEAACIAAADIqoIZ7FPhP+6eMsITDu8/AMAeP/EDAAAAAAAAAVIBAAAiAAAAXVk1pYVW4T+yObmQ7BfvPwDAHj/xAwAAAAAAAAFTAQAAIgAAAIm2mry4W+E/dtQ/X8Uh7z8AAB8/AAQAAAAAAAABVAEAACIAAAC0EwDU62DhPyKtYoCOL+8/AAAgPwAEAAAAAAAAAVUBAAAiAAAAcx8Yd7ho4T/mR+lOZznvPwCAID8QBAAAAAAAAAFWAQAAIgAAAH6CCeDRceE/kiAMcDBH7z8AACI/IAQAAAAAAAABVwEAACIAAACJ5fpI63rhPzz5LpH5VO8/AIAiPyAEAAAAAAAAAVgBAAAiAAAAKfeePZ6G4T/2sgOJymDvPwBAIj8vBAAAAAAAAAFZAQAAIgAAABRgHPidk+E/oosmqpNu7z8AACI/LwQAAAAAAAABWgEAACIAAACUd0w+N6PhPzSi5R1NgO8/AAAiPz4EAAAAAAAAAVsBAAAiAAAAYOZVSh204T/UmVZoDpDvPwAAIj8+BAAAAAAAAAFcAQAAIgAAACpVX1YDxeE/dJHHss+f7z8AQCE/TgQAAAAAAAABXQEAACIAAACKchvugtjhPyBq6tOYre8/AAAhP04EAAAAAAAAAV4BAAAiAAAAoDj+v7Xq4T/MQg31YbvvPwDAHz9OBAAAAAAAAAFfAQAAIgAAACuzH29oA+I/gvzh7DLH7z8AQB8/XQQAAAAAAAABYAEAACIAAACWM81vASDiP0aXaLsL0e8/AMAcP10EAAAAAAAAAWEBAAAiAAAAKxHgh81B4j8WE6Fg7NjvPwDAGz9tBAAAAAAAAAFiAQAAIgAAAA1GzGXmZOI/8m+L3NTe7z8AwBc/bQQAAAAAAAABYwEAACIAAAA20pEJTIniP9qtJy/F4u8/AAAWP3wEAAAAAAAAAWQBAAAiAAAAjbu8xOSy4j/C68OBtebvPwDAED98BAAAAAAAAAFlAQAAIgAAAKKw/yJK5OI/tgoSq63o7z8AgA4/jAQAAAAAAAABZgEAACIAAAAD/RtH/BbjP7YKEqut6O8/AAD8PowEAAAAAAAAAWcBAAAiAAAA+Pfq9kdM4z+2ChKrrejvPwAA7T6cBAAAAAAAAAFoAQAAIgAAAPlVqw+tiuM/wuvDgbXm7z8AgOM+nAQAAAAAAAABaQEAACIAAAD6s2soEsnjP9qtJy/F4u8/AADgPssEAAAAAAAAAWoBAAAiAAAAaXZ4OMnh2z8snWxq5Am9PwAAmD4AAAAAAAAAAAFrAQAAIgAAACmCkNuV6ds/bIxO/2YpvT8AANA+EAAAAAAAAAABbAEAACIAAACV091P/ObbP4yl+x8j+rw/AIDcPhAAAAAAAAAAAW0BAAAiAAAA08fFrC/f2z9MthmLoNq8PwCA5T4QAAAAAAAAAAFuAQAAIgAAANPHxawv39s/TLYZi6DavD8AAPk+IAAAAAAAAAABbwEAACIAAAA/GRMhltzbP0y2GYug2rw/AAAAPyAAAAAAAAAAAXABAAAiAAAAPxkTIZbc2z+svqhA38q8PwBAAz8gAAAAAAAAAAFxAQAAIgAAAD8ZEyGW3Ns/DMc39h27vD8AgAQ/IAAAAAAAAAABcgEAACIAAAA/GRMhltzbP2zPxqtcq7w/AMAEPyAAAAAAAAAAAXMBAAAiAAAAPxkTIZbc2z9sz8arXKu8PwAABT8gAAAAAAAAAAF0AQAAIgAAAGl2eDjJ4ds/DMc39h27vD8AQAQ/MwAAAAAAAAABdQEAACIAAAD/JCvEYuTbPyydbGrkCb0/AAAEPzMAAAAAAAAAAXYBAAAiAAAAKYKQ25Xp2z8kWvS97oe9PwAABD9TAAAAAAAAAAF3AQAAIgAAAL8wQ2cv7Ns/RO2whb9Uvj8AAAQ/UwAAAAAAAAABeAEAACIAAADpjah+YvHbPxxOEwwYgL8/AAAEP2IAAAAAAAAAAXkBAAAiAAAAqZnAIS/52z+6xhzeOnXAPwAABD9iAAAAAAAAAAF6AQAAIgAAAGml2MT7ANw/kmr3EIkiwT8AQAM/cgAAAAAAAAABewEAACIAAADBX6PzYQvcPzYf8K5UsME/AAADP4EAAAAAAAAAAXwBAAAiAAAAq8ggrmEY3D+O5Aa4nR7CPwBAAT+BAAAAAAAAAAF9AQAAIgAAAJUxnmhhJdw/gjZ00UR1wj8AgAA/gQAAAAAAAAABfgEAACIAAACr94A6lDfcP46hjguonMI/AIAAP5EAAAAAAAAAAX8BAAAiAAAAVWwWmGBM3D/yqR3B5ozCPwDAAD+RAAAAAAAAAAGAAQAAIgAAAMHsw5j5aNw/Ltx3Al8uwj8AgAM/oQAAAAAAAAABgQEAACIAAADreIk8X43cP8arRr+ymME/AAAFP6EAAAAAAAAAAYIBAAAiAAAAQWK09/e23D+2g6QxRfPAPwBADD+wAAAAAAAAAAGDAQAAIgAAAJdL37KQ4Nw/nvDnaXQmwD8AgA8/sAAAAAAAAAABhAEAACIAAACD47z5wgzdP2QGXqZ7Jb4/AAAPP8AAAAAAAAAAAYUBAAAiAAAAASpNzI473T8UTShPCb+7PwDADj/AAAAAAAAAAAGGAQAAIgAAAO3BKhPBZ90/IJyBrdVIuT8AgAw/wAAAAAAAAAABhwEAACIAAABvCLvljJbdP2wdNU0adLY/AIALP98AAAAAAAAAAYgBAAAiAAAAG6ywz4vK3T+8nujsXp+zPwAA5z7fAAAAAAAAAAGJAQAAIgAAAPGsC9G9A94/aOWylew4sT8AANE+3wAAAAAAAAABigEAACIAAAAv/7NGVjrePyjSCSQJoa4/AADEPt8AAAAAAAAAAYsBAAAiAAAARfT2pLtr3j9IZNsuy6yrPwAAwD7+AAAAAAAAAAGMAQAAIgAAANNaZB8fue8/wIpZ6mX8iz8AAHw+AAAAAAAAAAABjQEAACIAAADTWmQfH7nvP8CKWepl/Is/AAB8Pi8AAAAAAAAAAY4BAAAiAAAAqVu/IFHy7z+ASfXtVFJnPwAAez4vAAAAAAAAAAGPAQAAIgAAADkvjijFZe0/6krkOFptwD8AAMQ+AAAAAAAAAAABkAEAACIAAADL3UC0XmjtP+pK5DhabcA/AEAGPxAAAAAAAAAAAZEBAAAiAAAAy91AtF5o7T8az6uTeWXAPwCADj8QAAAAAAAAAAGSAQAAIgAAAK3jzAVFbO0/etc6SbhVwD8AQBQ/EAAAAAAAAAABkwEAACIAAABDkn+R3m7tP3rXOkm4VcA/AIAXPx8AAAAAAAAAAZQBAAAiAAAAjelYVytw7T+uWwKk103APwDAFz8fAAAAAAAAAAGVAQAAIgAAACOYC+PEcu0/3t/J/vZFwD8AgBg/HwAAAAAAAAABlgEAACIAAAC3Rr5uXnXtPz7oWLQ1NsA/AMAYPx8AAAAAAAAAAZcBAAAiAAAAA56XNKt27T/OdK/Ekx7APwCAGT8vAAAAAAAAAAGYAQAAIgAAAE31cPr3d+0/XgEG1fEGwD8AwBk/LwAAAAAAAAABmQEAACIAAABN9XD693ftP9wbucqf3r8/AMAZPz4AAAAAAAAAAZoBAAAiAAAATfVw+vd37T+cLNc1Hb+/PwAAGj8+AAAAAAAAAAGbAQAAIgAAAE31cPr3d+0/XD31oJqfvz8AABw/TgAAAAAAAAABnAEAACIAAABN9XD693ftP7xFhFbZj78/AAAdP04AAAAAAAAAAZ0BAAAiAAAATfVw+vd37T+8RYRW2Y+/PwDAHj9OAAAAAAAAAAGeAQAAIgAAAOOjI4aReu0//DRm61uvvz8AgB8/XgAAAAAAAAABnwEAACIAAAB3UtYRK33tP3QTKhVh7r8/AEAgP14AAAAAAAAAAaABAAAiAAAAV1hiYxGB7T+e8OdpdCbAPwDAID9tAAAAAAAAAAGhAQAAIgAAAIO1x3pEhu0/Gs+rk3llwD8AgCE/fQAAAAAAAAABogEAACIAAACtEi2Sd4vtPzql4AdAtMA/AMAhP40AAAAAAAAAAaMBAAAiAAAAbR5FNUST7T9WexV8BgPBPwAAIz+cAAAAAAAAAAGkAQAAIgAAAC0qXdgQm+0/Rs2Cla1ZwT8AgCM/nAAAAAAAAAABpQEAACIAAADvNXV73aLtP2ajtwl0qME/AMAjP5wAAAAAAAAAAaYBAAAiAAAAr0GNHqqq7T/igXszeefBPwAAJD+cAAAAAAAAAAGnAQAAIgAAACP2y/spse0/juQGuJ0ewj8AgCU/rAAAAAAAAAABqAEAACIAAACZqgrZqbftP55PIfIARsI/AEAmP6wAAAAAAAAAAakBAAAiAAAADV9Jtim+7T+yujssZG3CPwDAKz+7AAAAAAAAAAGqAQAAIgAAAIMTiJOpxO0/Ii7lGwaFwj8AAC4/uwAAAAAAAAABqwEAACIAAAD5x8ZwKcvtPyIu5RsGhcI/AIA0P8sAAAAAAAAAAawBAAAiAAAAudPeE/bS7T+yujssZG3CPwAANz/LAAAAAAAAAAGtAQAAIgAAAMU20HwP3O0//lewpz82wj8AgD0/2wAAAAAAAAABrgEAACIAAABlSHRxwuftP6KSmZ72x8E/AABAP9sAAAAAAAAAAa8BAAAiAAAAL7d9faj47T/WWdmlC0LBPwAAQj/qAAAAAAAAAAGwAQAAIgAAAI/UORUoDO4/yjE3GJ6cwD8AwEI/6gAAAAAAAAABsQEAACIAAAAbT1vE2iTuP7xFhFbZj78/AMBCP/oAAAAAAAAAAbIBAAAiAAAApcl8c4097j8EhL9JKDm9PwAAQz/6AAAAAAAAAAGzAQAAIgAAAMXyUK7ZWO4/tMqJ8rXSuj8AwEE/CgEAAAAAAAABtAEAACIAAABb0GPGpXruP8QZ41CCXLg/AEBBPwoBAAAAAAAAAbUBAAAiAAAAGwvc9aSh7j+0kgc7iJe1PwBAPT8ZAQAAAAAAAAG2AQAAIgAAAEWXoZkKxu4/4PoNuhDysj8AQDs/GQEAAAAAAAABtwEAACIAAACRHdvriebuP2woK0LiurA/AMAePykBAAAAAAAAAbgBAAAiAAAA3aMUPgkH7z9wR9wRd8StPwAAEj8pAQAAAAAAAAG5AQAAIgAAAL3YABwiKu8/gBwmyS5Sqj8AwAk/KQEAAAAAAAABugEAACIAAABRthM07kvvP2gCjutjwKY/AAAHP1gBAAAAAAAACw=="/>
</p:tagLst>
</file>

<file path=ppt/theme/theme1.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18480</TotalTime>
  <Words>3669</Words>
  <Application>Microsoft Macintosh PowerPoint</Application>
  <PresentationFormat>On-screen Show (4:3)</PresentationFormat>
  <Paragraphs>298</Paragraphs>
  <Slides>19</Slides>
  <Notes>19</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0" baseType="lpstr">
      <vt:lpstr>.AppleSystemUIFont</vt:lpstr>
      <vt:lpstr>Arial</vt:lpstr>
      <vt:lpstr>Calibri</vt:lpstr>
      <vt:lpstr>Garamond</vt:lpstr>
      <vt:lpstr>LucidaGrande</vt:lpstr>
      <vt:lpstr>Times New Roman</vt:lpstr>
      <vt:lpstr>Wingdings</vt:lpstr>
      <vt:lpstr>UCSF Contemporary</vt:lpstr>
      <vt:lpstr>1_UCSF Contemporary</vt:lpstr>
      <vt:lpstr>Blank Presentation</vt:lpstr>
      <vt:lpstr>Equation</vt:lpstr>
      <vt:lpstr>Cohort Studies</vt:lpstr>
      <vt:lpstr>Overview</vt:lpstr>
      <vt:lpstr>Overview</vt:lpstr>
      <vt:lpstr>PowerPoint Presentation</vt:lpstr>
      <vt:lpstr>Fixed Cohort  </vt:lpstr>
      <vt:lpstr>Fixed Cohort  </vt:lpstr>
      <vt:lpstr>PowerPoint Presentation</vt:lpstr>
      <vt:lpstr>Fixed Cohort – How to build</vt:lpstr>
      <vt:lpstr>Fixed Cohort Ex – Nurses Health Study I</vt:lpstr>
      <vt:lpstr>Fixed Cohort – How to build</vt:lpstr>
      <vt:lpstr>PowerPoint Presentation</vt:lpstr>
      <vt:lpstr> Open Cohorts (Dynamic Cohorts)</vt:lpstr>
      <vt:lpstr>PowerPoint Presentation</vt:lpstr>
      <vt:lpstr>Open Cohort – How to build?</vt:lpstr>
      <vt:lpstr>Summary of Measures of Association</vt:lpstr>
      <vt:lpstr>What do we calculate? </vt:lpstr>
      <vt:lpstr>Cumulative Incidence in Cohorts</vt:lpstr>
      <vt:lpstr>Relationship between Constant Hazard and Cumulative Incidence</vt:lpstr>
      <vt:lpstr>Summarize</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Chan, June Maylin</cp:lastModifiedBy>
  <cp:revision>832</cp:revision>
  <cp:lastPrinted>2017-12-18T14:55:04Z</cp:lastPrinted>
  <dcterms:created xsi:type="dcterms:W3CDTF">2012-05-07T17:59:34Z</dcterms:created>
  <dcterms:modified xsi:type="dcterms:W3CDTF">2021-02-11T23:17:09Z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